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63"/>
  </p:notesMasterIdLst>
  <p:handoutMasterIdLst>
    <p:handoutMasterId r:id="rId64"/>
  </p:handoutMasterIdLst>
  <p:sldIdLst>
    <p:sldId id="362" r:id="rId2"/>
    <p:sldId id="751" r:id="rId3"/>
    <p:sldId id="581" r:id="rId4"/>
    <p:sldId id="754" r:id="rId5"/>
    <p:sldId id="755" r:id="rId6"/>
    <p:sldId id="756" r:id="rId7"/>
    <p:sldId id="602" r:id="rId8"/>
    <p:sldId id="603" r:id="rId9"/>
    <p:sldId id="772" r:id="rId10"/>
    <p:sldId id="771" r:id="rId11"/>
    <p:sldId id="773" r:id="rId12"/>
    <p:sldId id="774" r:id="rId13"/>
    <p:sldId id="580" r:id="rId14"/>
    <p:sldId id="606" r:id="rId15"/>
    <p:sldId id="607" r:id="rId16"/>
    <p:sldId id="759" r:id="rId17"/>
    <p:sldId id="760" r:id="rId18"/>
    <p:sldId id="761" r:id="rId19"/>
    <p:sldId id="762" r:id="rId20"/>
    <p:sldId id="763" r:id="rId21"/>
    <p:sldId id="764" r:id="rId22"/>
    <p:sldId id="765" r:id="rId23"/>
    <p:sldId id="757" r:id="rId24"/>
    <p:sldId id="576" r:id="rId25"/>
    <p:sldId id="582" r:id="rId26"/>
    <p:sldId id="577" r:id="rId27"/>
    <p:sldId id="584" r:id="rId28"/>
    <p:sldId id="585" r:id="rId29"/>
    <p:sldId id="586" r:id="rId30"/>
    <p:sldId id="587" r:id="rId31"/>
    <p:sldId id="583" r:id="rId32"/>
    <p:sldId id="578" r:id="rId33"/>
    <p:sldId id="588" r:id="rId34"/>
    <p:sldId id="589" r:id="rId35"/>
    <p:sldId id="590" r:id="rId36"/>
    <p:sldId id="591" r:id="rId37"/>
    <p:sldId id="592" r:id="rId38"/>
    <p:sldId id="593" r:id="rId39"/>
    <p:sldId id="594" r:id="rId40"/>
    <p:sldId id="595" r:id="rId41"/>
    <p:sldId id="766" r:id="rId42"/>
    <p:sldId id="768" r:id="rId43"/>
    <p:sldId id="767" r:id="rId44"/>
    <p:sldId id="769" r:id="rId45"/>
    <p:sldId id="770" r:id="rId46"/>
    <p:sldId id="775" r:id="rId47"/>
    <p:sldId id="776" r:id="rId48"/>
    <p:sldId id="597" r:id="rId49"/>
    <p:sldId id="630" r:id="rId50"/>
    <p:sldId id="599" r:id="rId51"/>
    <p:sldId id="777" r:id="rId52"/>
    <p:sldId id="778" r:id="rId53"/>
    <p:sldId id="779" r:id="rId54"/>
    <p:sldId id="635" r:id="rId55"/>
    <p:sldId id="619" r:id="rId56"/>
    <p:sldId id="780" r:id="rId57"/>
    <p:sldId id="781" r:id="rId58"/>
    <p:sldId id="782" r:id="rId59"/>
    <p:sldId id="640" r:id="rId60"/>
    <p:sldId id="752" r:id="rId61"/>
    <p:sldId id="363" r:id="rId6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" initials="L" lastIdx="1" clrIdx="0">
    <p:extLst>
      <p:ext uri="{19B8F6BF-5375-455C-9EA6-DF929625EA0E}">
        <p15:presenceInfo xmlns:p15="http://schemas.microsoft.com/office/powerpoint/2012/main" userId="LUCA" providerId="None"/>
      </p:ext>
    </p:extLst>
  </p:cmAuthor>
  <p:cmAuthor id="2" name="Stefano Di Matteo" initials="SDM" lastIdx="2" clrIdx="1">
    <p:extLst>
      <p:ext uri="{19B8F6BF-5375-455C-9EA6-DF929625EA0E}">
        <p15:presenceInfo xmlns:p15="http://schemas.microsoft.com/office/powerpoint/2012/main" userId="Stefano Di Matte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7E649E"/>
    <a:srgbClr val="F8F8F8"/>
    <a:srgbClr val="04385E"/>
    <a:srgbClr val="37C8FD"/>
    <a:srgbClr val="0D57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4A2372-5B38-4170-A9B8-3CCD86C776C7}" v="7" dt="2024-12-13T09:28:54.3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33" autoAdjust="0"/>
    <p:restoredTop sz="95341" autoAdjust="0"/>
  </p:normalViewPr>
  <p:slideViewPr>
    <p:cSldViewPr>
      <p:cViewPr varScale="1">
        <p:scale>
          <a:sx n="87" d="100"/>
          <a:sy n="87" d="100"/>
        </p:scale>
        <p:origin x="178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49" d="100"/>
          <a:sy n="49" d="100"/>
        </p:scale>
        <p:origin x="-2688" y="-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74" Type="http://schemas.openxmlformats.org/officeDocument/2006/relationships/customXml" Target="../customXml/item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73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rocetti" userId="52efdf86-ba77-4dcf-8f92-67ea05fd85b4" providerId="ADAL" clId="{814A2372-5B38-4170-A9B8-3CCD86C776C7}"/>
    <pc:docChg chg="undo custSel modSld">
      <pc:chgData name="Luca Crocetti" userId="52efdf86-ba77-4dcf-8f92-67ea05fd85b4" providerId="ADAL" clId="{814A2372-5B38-4170-A9B8-3CCD86C776C7}" dt="2024-12-13T09:29:05.594" v="84" actId="20577"/>
      <pc:docMkLst>
        <pc:docMk/>
      </pc:docMkLst>
      <pc:sldChg chg="modSp mod">
        <pc:chgData name="Luca Crocetti" userId="52efdf86-ba77-4dcf-8f92-67ea05fd85b4" providerId="ADAL" clId="{814A2372-5B38-4170-A9B8-3CCD86C776C7}" dt="2024-12-05T21:30:29.188" v="24"/>
        <pc:sldMkLst>
          <pc:docMk/>
          <pc:sldMk cId="1212384236" sldId="576"/>
        </pc:sldMkLst>
        <pc:spChg chg="mod">
          <ac:chgData name="Luca Crocetti" userId="52efdf86-ba77-4dcf-8f92-67ea05fd85b4" providerId="ADAL" clId="{814A2372-5B38-4170-A9B8-3CCD86C776C7}" dt="2024-12-05T21:30:29.188" v="24"/>
          <ac:spMkLst>
            <pc:docMk/>
            <pc:sldMk cId="1212384236" sldId="57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30:52.264" v="26"/>
        <pc:sldMkLst>
          <pc:docMk/>
          <pc:sldMk cId="367247654" sldId="577"/>
        </pc:sldMkLst>
        <pc:spChg chg="mod">
          <ac:chgData name="Luca Crocetti" userId="52efdf86-ba77-4dcf-8f92-67ea05fd85b4" providerId="ADAL" clId="{814A2372-5B38-4170-A9B8-3CCD86C776C7}" dt="2024-12-05T21:30:52.264" v="26"/>
          <ac:spMkLst>
            <pc:docMk/>
            <pc:sldMk cId="367247654" sldId="57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31:14.196" v="32"/>
        <pc:sldMkLst>
          <pc:docMk/>
          <pc:sldMk cId="1783529695" sldId="578"/>
        </pc:sldMkLst>
        <pc:spChg chg="mod">
          <ac:chgData name="Luca Crocetti" userId="52efdf86-ba77-4dcf-8f92-67ea05fd85b4" providerId="ADAL" clId="{814A2372-5B38-4170-A9B8-3CCD86C776C7}" dt="2024-12-05T21:31:14.196" v="32"/>
          <ac:spMkLst>
            <pc:docMk/>
            <pc:sldMk cId="1783529695" sldId="57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29:22.973" v="11"/>
        <pc:sldMkLst>
          <pc:docMk/>
          <pc:sldMk cId="3329239422" sldId="580"/>
        </pc:sldMkLst>
        <pc:spChg chg="mod">
          <ac:chgData name="Luca Crocetti" userId="52efdf86-ba77-4dcf-8f92-67ea05fd85b4" providerId="ADAL" clId="{814A2372-5B38-4170-A9B8-3CCD86C776C7}" dt="2024-12-05T21:29:22.973" v="11"/>
          <ac:spMkLst>
            <pc:docMk/>
            <pc:sldMk cId="3329239422" sldId="58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28:23.143" v="1"/>
        <pc:sldMkLst>
          <pc:docMk/>
          <pc:sldMk cId="2636812534" sldId="581"/>
        </pc:sldMkLst>
        <pc:spChg chg="mod">
          <ac:chgData name="Luca Crocetti" userId="52efdf86-ba77-4dcf-8f92-67ea05fd85b4" providerId="ADAL" clId="{814A2372-5B38-4170-A9B8-3CCD86C776C7}" dt="2024-12-05T21:28:23.143" v="1"/>
          <ac:spMkLst>
            <pc:docMk/>
            <pc:sldMk cId="2636812534" sldId="58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30:36.376" v="25"/>
        <pc:sldMkLst>
          <pc:docMk/>
          <pc:sldMk cId="3548801666" sldId="582"/>
        </pc:sldMkLst>
        <pc:spChg chg="mod">
          <ac:chgData name="Luca Crocetti" userId="52efdf86-ba77-4dcf-8f92-67ea05fd85b4" providerId="ADAL" clId="{814A2372-5B38-4170-A9B8-3CCD86C776C7}" dt="2024-12-05T21:30:36.376" v="25"/>
          <ac:spMkLst>
            <pc:docMk/>
            <pc:sldMk cId="3548801666" sldId="58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31:10.503" v="31"/>
        <pc:sldMkLst>
          <pc:docMk/>
          <pc:sldMk cId="3716906733" sldId="583"/>
        </pc:sldMkLst>
        <pc:spChg chg="mod">
          <ac:chgData name="Luca Crocetti" userId="52efdf86-ba77-4dcf-8f92-67ea05fd85b4" providerId="ADAL" clId="{814A2372-5B38-4170-A9B8-3CCD86C776C7}" dt="2024-12-05T21:31:10.503" v="31"/>
          <ac:spMkLst>
            <pc:docMk/>
            <pc:sldMk cId="3716906733" sldId="58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30:56.047" v="27"/>
        <pc:sldMkLst>
          <pc:docMk/>
          <pc:sldMk cId="3407990314" sldId="584"/>
        </pc:sldMkLst>
        <pc:spChg chg="mod">
          <ac:chgData name="Luca Crocetti" userId="52efdf86-ba77-4dcf-8f92-67ea05fd85b4" providerId="ADAL" clId="{814A2372-5B38-4170-A9B8-3CCD86C776C7}" dt="2024-12-05T21:30:56.047" v="27"/>
          <ac:spMkLst>
            <pc:docMk/>
            <pc:sldMk cId="3407990314" sldId="58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30:59.480" v="28"/>
        <pc:sldMkLst>
          <pc:docMk/>
          <pc:sldMk cId="1446486914" sldId="585"/>
        </pc:sldMkLst>
        <pc:spChg chg="mod">
          <ac:chgData name="Luca Crocetti" userId="52efdf86-ba77-4dcf-8f92-67ea05fd85b4" providerId="ADAL" clId="{814A2372-5B38-4170-A9B8-3CCD86C776C7}" dt="2024-12-05T21:30:59.480" v="28"/>
          <ac:spMkLst>
            <pc:docMk/>
            <pc:sldMk cId="1446486914" sldId="58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31:03.273" v="29"/>
        <pc:sldMkLst>
          <pc:docMk/>
          <pc:sldMk cId="1308853838" sldId="586"/>
        </pc:sldMkLst>
        <pc:spChg chg="mod">
          <ac:chgData name="Luca Crocetti" userId="52efdf86-ba77-4dcf-8f92-67ea05fd85b4" providerId="ADAL" clId="{814A2372-5B38-4170-A9B8-3CCD86C776C7}" dt="2024-12-05T21:31:03.273" v="29"/>
          <ac:spMkLst>
            <pc:docMk/>
            <pc:sldMk cId="1308853838" sldId="58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31:06.988" v="30"/>
        <pc:sldMkLst>
          <pc:docMk/>
          <pc:sldMk cId="1884691479" sldId="587"/>
        </pc:sldMkLst>
        <pc:spChg chg="mod">
          <ac:chgData name="Luca Crocetti" userId="52efdf86-ba77-4dcf-8f92-67ea05fd85b4" providerId="ADAL" clId="{814A2372-5B38-4170-A9B8-3CCD86C776C7}" dt="2024-12-05T21:31:06.988" v="30"/>
          <ac:spMkLst>
            <pc:docMk/>
            <pc:sldMk cId="1884691479" sldId="58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31:17.737" v="33"/>
        <pc:sldMkLst>
          <pc:docMk/>
          <pc:sldMk cId="31509736" sldId="588"/>
        </pc:sldMkLst>
        <pc:spChg chg="mod">
          <ac:chgData name="Luca Crocetti" userId="52efdf86-ba77-4dcf-8f92-67ea05fd85b4" providerId="ADAL" clId="{814A2372-5B38-4170-A9B8-3CCD86C776C7}" dt="2024-12-05T21:31:17.737" v="33"/>
          <ac:spMkLst>
            <pc:docMk/>
            <pc:sldMk cId="31509736" sldId="58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31:21.355" v="34"/>
        <pc:sldMkLst>
          <pc:docMk/>
          <pc:sldMk cId="167653037" sldId="589"/>
        </pc:sldMkLst>
        <pc:spChg chg="mod">
          <ac:chgData name="Luca Crocetti" userId="52efdf86-ba77-4dcf-8f92-67ea05fd85b4" providerId="ADAL" clId="{814A2372-5B38-4170-A9B8-3CCD86C776C7}" dt="2024-12-05T21:31:21.355" v="34"/>
          <ac:spMkLst>
            <pc:docMk/>
            <pc:sldMk cId="167653037" sldId="589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814A2372-5B38-4170-A9B8-3CCD86C776C7}" dt="2024-12-05T21:36:57.223" v="81" actId="9405"/>
        <pc:sldMkLst>
          <pc:docMk/>
          <pc:sldMk cId="3550792783" sldId="590"/>
        </pc:sldMkLst>
        <pc:spChg chg="mod">
          <ac:chgData name="Luca Crocetti" userId="52efdf86-ba77-4dcf-8f92-67ea05fd85b4" providerId="ADAL" clId="{814A2372-5B38-4170-A9B8-3CCD86C776C7}" dt="2024-12-05T21:31:25.163" v="35"/>
          <ac:spMkLst>
            <pc:docMk/>
            <pc:sldMk cId="3550792783" sldId="590"/>
            <ac:spMk id="2" creationId="{A1E43869-A74A-4BC1-B9CE-79D78A6BDFFE}"/>
          </ac:spMkLst>
        </pc:spChg>
        <pc:grpChg chg="mod">
          <ac:chgData name="Luca Crocetti" userId="52efdf86-ba77-4dcf-8f92-67ea05fd85b4" providerId="ADAL" clId="{814A2372-5B38-4170-A9B8-3CCD86C776C7}" dt="2024-12-05T21:36:48.126" v="79"/>
          <ac:grpSpMkLst>
            <pc:docMk/>
            <pc:sldMk cId="3550792783" sldId="590"/>
            <ac:grpSpMk id="115" creationId="{27304653-EF1F-4558-AB31-5B690024CFC3}"/>
          </ac:grpSpMkLst>
        </pc:grpChg>
        <pc:inkChg chg="add">
          <ac:chgData name="Luca Crocetti" userId="52efdf86-ba77-4dcf-8f92-67ea05fd85b4" providerId="ADAL" clId="{814A2372-5B38-4170-A9B8-3CCD86C776C7}" dt="2024-12-05T21:35:34.473" v="60" actId="9405"/>
          <ac:inkMkLst>
            <pc:docMk/>
            <pc:sldMk cId="3550792783" sldId="590"/>
            <ac:inkMk id="87" creationId="{A3ACDF63-2C08-57EF-BB6E-38BD783B93F7}"/>
          </ac:inkMkLst>
        </pc:inkChg>
        <pc:inkChg chg="add del">
          <ac:chgData name="Luca Crocetti" userId="52efdf86-ba77-4dcf-8f92-67ea05fd85b4" providerId="ADAL" clId="{814A2372-5B38-4170-A9B8-3CCD86C776C7}" dt="2024-12-05T21:36:19.516" v="70"/>
          <ac:inkMkLst>
            <pc:docMk/>
            <pc:sldMk cId="3550792783" sldId="590"/>
            <ac:inkMk id="91" creationId="{6F12F27B-632C-309B-6FCC-F6CCE8DB3767}"/>
          </ac:inkMkLst>
        </pc:inkChg>
        <pc:inkChg chg="add">
          <ac:chgData name="Luca Crocetti" userId="52efdf86-ba77-4dcf-8f92-67ea05fd85b4" providerId="ADAL" clId="{814A2372-5B38-4170-A9B8-3CCD86C776C7}" dt="2024-12-05T21:35:47.362" v="62" actId="9405"/>
          <ac:inkMkLst>
            <pc:docMk/>
            <pc:sldMk cId="3550792783" sldId="590"/>
            <ac:inkMk id="92" creationId="{8FED37B3-5DA0-43AD-2E05-115F148F2A7F}"/>
          </ac:inkMkLst>
        </pc:inkChg>
        <pc:inkChg chg="add">
          <ac:chgData name="Luca Crocetti" userId="52efdf86-ba77-4dcf-8f92-67ea05fd85b4" providerId="ADAL" clId="{814A2372-5B38-4170-A9B8-3CCD86C776C7}" dt="2024-12-05T21:35:52.780" v="63" actId="9405"/>
          <ac:inkMkLst>
            <pc:docMk/>
            <pc:sldMk cId="3550792783" sldId="590"/>
            <ac:inkMk id="93" creationId="{5240A53A-D96E-9A63-E721-495724DA39E2}"/>
          </ac:inkMkLst>
        </pc:inkChg>
        <pc:inkChg chg="add">
          <ac:chgData name="Luca Crocetti" userId="52efdf86-ba77-4dcf-8f92-67ea05fd85b4" providerId="ADAL" clId="{814A2372-5B38-4170-A9B8-3CCD86C776C7}" dt="2024-12-05T21:35:53.168" v="64" actId="9405"/>
          <ac:inkMkLst>
            <pc:docMk/>
            <pc:sldMk cId="3550792783" sldId="590"/>
            <ac:inkMk id="94" creationId="{116BA03D-2858-797A-6AD7-CBC39E08F41C}"/>
          </ac:inkMkLst>
        </pc:inkChg>
        <pc:inkChg chg="add">
          <ac:chgData name="Luca Crocetti" userId="52efdf86-ba77-4dcf-8f92-67ea05fd85b4" providerId="ADAL" clId="{814A2372-5B38-4170-A9B8-3CCD86C776C7}" dt="2024-12-05T21:35:55.382" v="65" actId="9405"/>
          <ac:inkMkLst>
            <pc:docMk/>
            <pc:sldMk cId="3550792783" sldId="590"/>
            <ac:inkMk id="95" creationId="{67109BDA-FAC2-E968-B2D1-BE8F98A6151F}"/>
          </ac:inkMkLst>
        </pc:inkChg>
        <pc:inkChg chg="add">
          <ac:chgData name="Luca Crocetti" userId="52efdf86-ba77-4dcf-8f92-67ea05fd85b4" providerId="ADAL" clId="{814A2372-5B38-4170-A9B8-3CCD86C776C7}" dt="2024-12-05T21:36:01.687" v="66" actId="9405"/>
          <ac:inkMkLst>
            <pc:docMk/>
            <pc:sldMk cId="3550792783" sldId="590"/>
            <ac:inkMk id="96" creationId="{71DED125-1A4B-B13C-5D15-A4B68AB5D76A}"/>
          </ac:inkMkLst>
        </pc:inkChg>
        <pc:inkChg chg="add del">
          <ac:chgData name="Luca Crocetti" userId="52efdf86-ba77-4dcf-8f92-67ea05fd85b4" providerId="ADAL" clId="{814A2372-5B38-4170-A9B8-3CCD86C776C7}" dt="2024-12-05T21:36:19.992" v="71"/>
          <ac:inkMkLst>
            <pc:docMk/>
            <pc:sldMk cId="3550792783" sldId="590"/>
            <ac:inkMk id="99" creationId="{2D2B651F-ACC8-62C7-37F0-1EB5FA2CBE9A}"/>
          </ac:inkMkLst>
        </pc:inkChg>
        <pc:inkChg chg="add">
          <ac:chgData name="Luca Crocetti" userId="52efdf86-ba77-4dcf-8f92-67ea05fd85b4" providerId="ADAL" clId="{814A2372-5B38-4170-A9B8-3CCD86C776C7}" dt="2024-12-05T21:36:29.495" v="72" actId="9405"/>
          <ac:inkMkLst>
            <pc:docMk/>
            <pc:sldMk cId="3550792783" sldId="590"/>
            <ac:inkMk id="100" creationId="{775D6C5F-897C-22D5-C904-5A3BAE818482}"/>
          </ac:inkMkLst>
        </pc:inkChg>
        <pc:inkChg chg="add">
          <ac:chgData name="Luca Crocetti" userId="52efdf86-ba77-4dcf-8f92-67ea05fd85b4" providerId="ADAL" clId="{814A2372-5B38-4170-A9B8-3CCD86C776C7}" dt="2024-12-05T21:36:32.870" v="73" actId="9405"/>
          <ac:inkMkLst>
            <pc:docMk/>
            <pc:sldMk cId="3550792783" sldId="590"/>
            <ac:inkMk id="107" creationId="{DF05D0E7-09B7-8827-B462-40595B7DDECB}"/>
          </ac:inkMkLst>
        </pc:inkChg>
        <pc:inkChg chg="add">
          <ac:chgData name="Luca Crocetti" userId="52efdf86-ba77-4dcf-8f92-67ea05fd85b4" providerId="ADAL" clId="{814A2372-5B38-4170-A9B8-3CCD86C776C7}" dt="2024-12-05T21:36:40.393" v="76" actId="9405"/>
          <ac:inkMkLst>
            <pc:docMk/>
            <pc:sldMk cId="3550792783" sldId="590"/>
            <ac:inkMk id="109" creationId="{2B4A1A6A-8608-64E7-D8F9-A05C0335C875}"/>
          </ac:inkMkLst>
        </pc:inkChg>
        <pc:inkChg chg="add mod">
          <ac:chgData name="Luca Crocetti" userId="52efdf86-ba77-4dcf-8f92-67ea05fd85b4" providerId="ADAL" clId="{814A2372-5B38-4170-A9B8-3CCD86C776C7}" dt="2024-12-05T21:36:48.126" v="79"/>
          <ac:inkMkLst>
            <pc:docMk/>
            <pc:sldMk cId="3550792783" sldId="590"/>
            <ac:inkMk id="110" creationId="{85E55DF3-3038-BB03-433C-2785446CD3A6}"/>
          </ac:inkMkLst>
        </pc:inkChg>
        <pc:inkChg chg="add mod">
          <ac:chgData name="Luca Crocetti" userId="52efdf86-ba77-4dcf-8f92-67ea05fd85b4" providerId="ADAL" clId="{814A2372-5B38-4170-A9B8-3CCD86C776C7}" dt="2024-12-05T21:36:48.126" v="79"/>
          <ac:inkMkLst>
            <pc:docMk/>
            <pc:sldMk cId="3550792783" sldId="590"/>
            <ac:inkMk id="114" creationId="{72A6D671-FAB2-81E7-9686-A8CA0F354523}"/>
          </ac:inkMkLst>
        </pc:inkChg>
        <pc:inkChg chg="add">
          <ac:chgData name="Luca Crocetti" userId="52efdf86-ba77-4dcf-8f92-67ea05fd85b4" providerId="ADAL" clId="{814A2372-5B38-4170-A9B8-3CCD86C776C7}" dt="2024-12-05T21:36:53.644" v="80" actId="9405"/>
          <ac:inkMkLst>
            <pc:docMk/>
            <pc:sldMk cId="3550792783" sldId="590"/>
            <ac:inkMk id="116" creationId="{637D463A-430E-BA24-4A32-733AA39BD17B}"/>
          </ac:inkMkLst>
        </pc:inkChg>
        <pc:inkChg chg="add">
          <ac:chgData name="Luca Crocetti" userId="52efdf86-ba77-4dcf-8f92-67ea05fd85b4" providerId="ADAL" clId="{814A2372-5B38-4170-A9B8-3CCD86C776C7}" dt="2024-12-05T21:36:57.223" v="81" actId="9405"/>
          <ac:inkMkLst>
            <pc:docMk/>
            <pc:sldMk cId="3550792783" sldId="590"/>
            <ac:inkMk id="117" creationId="{65CCF8EB-A3AF-A3C2-A403-2C6D15B45109}"/>
          </ac:inkMkLst>
        </pc:inkChg>
      </pc:sldChg>
      <pc:sldChg chg="modSp mod">
        <pc:chgData name="Luca Crocetti" userId="52efdf86-ba77-4dcf-8f92-67ea05fd85b4" providerId="ADAL" clId="{814A2372-5B38-4170-A9B8-3CCD86C776C7}" dt="2024-12-05T21:31:45.263" v="36"/>
        <pc:sldMkLst>
          <pc:docMk/>
          <pc:sldMk cId="1422986787" sldId="591"/>
        </pc:sldMkLst>
        <pc:spChg chg="mod">
          <ac:chgData name="Luca Crocetti" userId="52efdf86-ba77-4dcf-8f92-67ea05fd85b4" providerId="ADAL" clId="{814A2372-5B38-4170-A9B8-3CCD86C776C7}" dt="2024-12-05T21:31:45.263" v="36"/>
          <ac:spMkLst>
            <pc:docMk/>
            <pc:sldMk cId="1422986787" sldId="59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31:49.475" v="37"/>
        <pc:sldMkLst>
          <pc:docMk/>
          <pc:sldMk cId="2682827886" sldId="592"/>
        </pc:sldMkLst>
        <pc:spChg chg="mod">
          <ac:chgData name="Luca Crocetti" userId="52efdf86-ba77-4dcf-8f92-67ea05fd85b4" providerId="ADAL" clId="{814A2372-5B38-4170-A9B8-3CCD86C776C7}" dt="2024-12-05T21:31:49.475" v="37"/>
          <ac:spMkLst>
            <pc:docMk/>
            <pc:sldMk cId="2682827886" sldId="59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32:27.155" v="38"/>
        <pc:sldMkLst>
          <pc:docMk/>
          <pc:sldMk cId="2665022957" sldId="593"/>
        </pc:sldMkLst>
        <pc:spChg chg="mod">
          <ac:chgData name="Luca Crocetti" userId="52efdf86-ba77-4dcf-8f92-67ea05fd85b4" providerId="ADAL" clId="{814A2372-5B38-4170-A9B8-3CCD86C776C7}" dt="2024-12-05T21:32:27.155" v="38"/>
          <ac:spMkLst>
            <pc:docMk/>
            <pc:sldMk cId="2665022957" sldId="593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814A2372-5B38-4170-A9B8-3CCD86C776C7}" dt="2024-12-13T09:28:54.389" v="83"/>
        <pc:sldMkLst>
          <pc:docMk/>
          <pc:sldMk cId="3019970410" sldId="594"/>
        </pc:sldMkLst>
        <pc:spChg chg="mod">
          <ac:chgData name="Luca Crocetti" userId="52efdf86-ba77-4dcf-8f92-67ea05fd85b4" providerId="ADAL" clId="{814A2372-5B38-4170-A9B8-3CCD86C776C7}" dt="2024-12-05T21:32:30.393" v="39"/>
          <ac:spMkLst>
            <pc:docMk/>
            <pc:sldMk cId="3019970410" sldId="594"/>
            <ac:spMk id="2" creationId="{A1E43869-A74A-4BC1-B9CE-79D78A6BDFFE}"/>
          </ac:spMkLst>
        </pc:spChg>
        <pc:inkChg chg="add mod">
          <ac:chgData name="Luca Crocetti" userId="52efdf86-ba77-4dcf-8f92-67ea05fd85b4" providerId="ADAL" clId="{814A2372-5B38-4170-A9B8-3CCD86C776C7}" dt="2024-12-13T09:28:54.389" v="83"/>
          <ac:inkMkLst>
            <pc:docMk/>
            <pc:sldMk cId="3019970410" sldId="594"/>
            <ac:inkMk id="109" creationId="{3DBC70EE-D961-EDD0-AF5F-BF1499AEB3EF}"/>
          </ac:inkMkLst>
        </pc:inkChg>
        <pc:inkChg chg="del">
          <ac:chgData name="Luca Crocetti" userId="52efdf86-ba77-4dcf-8f92-67ea05fd85b4" providerId="ADAL" clId="{814A2372-5B38-4170-A9B8-3CCD86C776C7}" dt="2024-12-13T09:28:44.459" v="82"/>
          <ac:inkMkLst>
            <pc:docMk/>
            <pc:sldMk cId="3019970410" sldId="594"/>
            <ac:inkMk id="115" creationId="{BBDA7307-E2CA-0084-032E-CFDA797B7E28}"/>
          </ac:inkMkLst>
        </pc:inkChg>
      </pc:sldChg>
      <pc:sldChg chg="modSp mod">
        <pc:chgData name="Luca Crocetti" userId="52efdf86-ba77-4dcf-8f92-67ea05fd85b4" providerId="ADAL" clId="{814A2372-5B38-4170-A9B8-3CCD86C776C7}" dt="2024-12-05T21:32:33.793" v="40"/>
        <pc:sldMkLst>
          <pc:docMk/>
          <pc:sldMk cId="1263675149" sldId="595"/>
        </pc:sldMkLst>
        <pc:spChg chg="mod">
          <ac:chgData name="Luca Crocetti" userId="52efdf86-ba77-4dcf-8f92-67ea05fd85b4" providerId="ADAL" clId="{814A2372-5B38-4170-A9B8-3CCD86C776C7}" dt="2024-12-05T21:32:33.793" v="40"/>
          <ac:spMkLst>
            <pc:docMk/>
            <pc:sldMk cId="1263675149" sldId="59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33:28.232" v="48" actId="20577"/>
        <pc:sldMkLst>
          <pc:docMk/>
          <pc:sldMk cId="428986117" sldId="597"/>
        </pc:sldMkLst>
        <pc:spChg chg="mod">
          <ac:chgData name="Luca Crocetti" userId="52efdf86-ba77-4dcf-8f92-67ea05fd85b4" providerId="ADAL" clId="{814A2372-5B38-4170-A9B8-3CCD86C776C7}" dt="2024-12-05T21:33:28.232" v="48" actId="20577"/>
          <ac:spMkLst>
            <pc:docMk/>
            <pc:sldMk cId="428986117" sldId="59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33:42.073" v="50" actId="20577"/>
        <pc:sldMkLst>
          <pc:docMk/>
          <pc:sldMk cId="3482848829" sldId="599"/>
        </pc:sldMkLst>
        <pc:spChg chg="mod">
          <ac:chgData name="Luca Crocetti" userId="52efdf86-ba77-4dcf-8f92-67ea05fd85b4" providerId="ADAL" clId="{814A2372-5B38-4170-A9B8-3CCD86C776C7}" dt="2024-12-05T21:33:42.073" v="50" actId="20577"/>
          <ac:spMkLst>
            <pc:docMk/>
            <pc:sldMk cId="3482848829" sldId="59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28:56.252" v="5"/>
        <pc:sldMkLst>
          <pc:docMk/>
          <pc:sldMk cId="3372432192" sldId="602"/>
        </pc:sldMkLst>
        <pc:spChg chg="mod">
          <ac:chgData name="Luca Crocetti" userId="52efdf86-ba77-4dcf-8f92-67ea05fd85b4" providerId="ADAL" clId="{814A2372-5B38-4170-A9B8-3CCD86C776C7}" dt="2024-12-05T21:28:56.252" v="5"/>
          <ac:spMkLst>
            <pc:docMk/>
            <pc:sldMk cId="3372432192" sldId="60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29:00.594" v="6"/>
        <pc:sldMkLst>
          <pc:docMk/>
          <pc:sldMk cId="1576887255" sldId="603"/>
        </pc:sldMkLst>
        <pc:spChg chg="mod">
          <ac:chgData name="Luca Crocetti" userId="52efdf86-ba77-4dcf-8f92-67ea05fd85b4" providerId="ADAL" clId="{814A2372-5B38-4170-A9B8-3CCD86C776C7}" dt="2024-12-05T21:29:00.594" v="6"/>
          <ac:spMkLst>
            <pc:docMk/>
            <pc:sldMk cId="1576887255" sldId="60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29:27.780" v="12"/>
        <pc:sldMkLst>
          <pc:docMk/>
          <pc:sldMk cId="2075186477" sldId="606"/>
        </pc:sldMkLst>
        <pc:spChg chg="mod">
          <ac:chgData name="Luca Crocetti" userId="52efdf86-ba77-4dcf-8f92-67ea05fd85b4" providerId="ADAL" clId="{814A2372-5B38-4170-A9B8-3CCD86C776C7}" dt="2024-12-05T21:29:27.780" v="12"/>
          <ac:spMkLst>
            <pc:docMk/>
            <pc:sldMk cId="2075186477" sldId="60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29:31.301" v="13"/>
        <pc:sldMkLst>
          <pc:docMk/>
          <pc:sldMk cId="930347000" sldId="607"/>
        </pc:sldMkLst>
        <pc:spChg chg="mod">
          <ac:chgData name="Luca Crocetti" userId="52efdf86-ba77-4dcf-8f92-67ea05fd85b4" providerId="ADAL" clId="{814A2372-5B38-4170-A9B8-3CCD86C776C7}" dt="2024-12-05T21:29:31.301" v="13"/>
          <ac:spMkLst>
            <pc:docMk/>
            <pc:sldMk cId="930347000" sldId="60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34:23.732" v="55" actId="20577"/>
        <pc:sldMkLst>
          <pc:docMk/>
          <pc:sldMk cId="1578845864" sldId="619"/>
        </pc:sldMkLst>
        <pc:spChg chg="mod">
          <ac:chgData name="Luca Crocetti" userId="52efdf86-ba77-4dcf-8f92-67ea05fd85b4" providerId="ADAL" clId="{814A2372-5B38-4170-A9B8-3CCD86C776C7}" dt="2024-12-05T21:34:23.732" v="55" actId="20577"/>
          <ac:spMkLst>
            <pc:docMk/>
            <pc:sldMk cId="1578845864" sldId="61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13T09:29:05.594" v="84" actId="20577"/>
        <pc:sldMkLst>
          <pc:docMk/>
          <pc:sldMk cId="3612060963" sldId="630"/>
        </pc:sldMkLst>
        <pc:spChg chg="mod">
          <ac:chgData name="Luca Crocetti" userId="52efdf86-ba77-4dcf-8f92-67ea05fd85b4" providerId="ADAL" clId="{814A2372-5B38-4170-A9B8-3CCD86C776C7}" dt="2024-12-13T09:29:05.594" v="84" actId="20577"/>
          <ac:spMkLst>
            <pc:docMk/>
            <pc:sldMk cId="3612060963" sldId="63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34:16.672" v="54" actId="20577"/>
        <pc:sldMkLst>
          <pc:docMk/>
          <pc:sldMk cId="385015374" sldId="635"/>
        </pc:sldMkLst>
        <pc:spChg chg="mod">
          <ac:chgData name="Luca Crocetti" userId="52efdf86-ba77-4dcf-8f92-67ea05fd85b4" providerId="ADAL" clId="{814A2372-5B38-4170-A9B8-3CCD86C776C7}" dt="2024-12-05T21:34:16.672" v="54" actId="20577"/>
          <ac:spMkLst>
            <pc:docMk/>
            <pc:sldMk cId="385015374" sldId="63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34:40.237" v="59" actId="20577"/>
        <pc:sldMkLst>
          <pc:docMk/>
          <pc:sldMk cId="2687791828" sldId="640"/>
        </pc:sldMkLst>
        <pc:spChg chg="mod">
          <ac:chgData name="Luca Crocetti" userId="52efdf86-ba77-4dcf-8f92-67ea05fd85b4" providerId="ADAL" clId="{814A2372-5B38-4170-A9B8-3CCD86C776C7}" dt="2024-12-05T21:34:40.237" v="59" actId="20577"/>
          <ac:spMkLst>
            <pc:docMk/>
            <pc:sldMk cId="2687791828" sldId="64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28:17.455" v="0" actId="20577"/>
        <pc:sldMkLst>
          <pc:docMk/>
          <pc:sldMk cId="3994444099" sldId="751"/>
        </pc:sldMkLst>
        <pc:spChg chg="mod">
          <ac:chgData name="Luca Crocetti" userId="52efdf86-ba77-4dcf-8f92-67ea05fd85b4" providerId="ADAL" clId="{814A2372-5B38-4170-A9B8-3CCD86C776C7}" dt="2024-12-05T21:28:17.455" v="0" actId="20577"/>
          <ac:spMkLst>
            <pc:docMk/>
            <pc:sldMk cId="3994444099" sldId="75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28:35.605" v="2"/>
        <pc:sldMkLst>
          <pc:docMk/>
          <pc:sldMk cId="3146060868" sldId="754"/>
        </pc:sldMkLst>
        <pc:spChg chg="mod">
          <ac:chgData name="Luca Crocetti" userId="52efdf86-ba77-4dcf-8f92-67ea05fd85b4" providerId="ADAL" clId="{814A2372-5B38-4170-A9B8-3CCD86C776C7}" dt="2024-12-05T21:28:35.605" v="2"/>
          <ac:spMkLst>
            <pc:docMk/>
            <pc:sldMk cId="3146060868" sldId="75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28:39.814" v="3"/>
        <pc:sldMkLst>
          <pc:docMk/>
          <pc:sldMk cId="2221356004" sldId="755"/>
        </pc:sldMkLst>
        <pc:spChg chg="mod">
          <ac:chgData name="Luca Crocetti" userId="52efdf86-ba77-4dcf-8f92-67ea05fd85b4" providerId="ADAL" clId="{814A2372-5B38-4170-A9B8-3CCD86C776C7}" dt="2024-12-05T21:28:39.814" v="3"/>
          <ac:spMkLst>
            <pc:docMk/>
            <pc:sldMk cId="2221356004" sldId="75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28:51.806" v="4" actId="20577"/>
        <pc:sldMkLst>
          <pc:docMk/>
          <pc:sldMk cId="463304422" sldId="756"/>
        </pc:sldMkLst>
        <pc:spChg chg="mod">
          <ac:chgData name="Luca Crocetti" userId="52efdf86-ba77-4dcf-8f92-67ea05fd85b4" providerId="ADAL" clId="{814A2372-5B38-4170-A9B8-3CCD86C776C7}" dt="2024-12-05T21:28:51.806" v="4" actId="20577"/>
          <ac:spMkLst>
            <pc:docMk/>
            <pc:sldMk cId="463304422" sldId="75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30:24.257" v="23" actId="20577"/>
        <pc:sldMkLst>
          <pc:docMk/>
          <pc:sldMk cId="3007166430" sldId="757"/>
        </pc:sldMkLst>
        <pc:spChg chg="mod">
          <ac:chgData name="Luca Crocetti" userId="52efdf86-ba77-4dcf-8f92-67ea05fd85b4" providerId="ADAL" clId="{814A2372-5B38-4170-A9B8-3CCD86C776C7}" dt="2024-12-05T21:30:24.257" v="23" actId="20577"/>
          <ac:spMkLst>
            <pc:docMk/>
            <pc:sldMk cId="3007166430" sldId="75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29:36.513" v="14"/>
        <pc:sldMkLst>
          <pc:docMk/>
          <pc:sldMk cId="1230319081" sldId="759"/>
        </pc:sldMkLst>
        <pc:spChg chg="mod">
          <ac:chgData name="Luca Crocetti" userId="52efdf86-ba77-4dcf-8f92-67ea05fd85b4" providerId="ADAL" clId="{814A2372-5B38-4170-A9B8-3CCD86C776C7}" dt="2024-12-05T21:29:36.513" v="14"/>
          <ac:spMkLst>
            <pc:docMk/>
            <pc:sldMk cId="1230319081" sldId="75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29:41.783" v="15"/>
        <pc:sldMkLst>
          <pc:docMk/>
          <pc:sldMk cId="2688684113" sldId="760"/>
        </pc:sldMkLst>
        <pc:spChg chg="mod">
          <ac:chgData name="Luca Crocetti" userId="52efdf86-ba77-4dcf-8f92-67ea05fd85b4" providerId="ADAL" clId="{814A2372-5B38-4170-A9B8-3CCD86C776C7}" dt="2024-12-05T21:29:41.783" v="15"/>
          <ac:spMkLst>
            <pc:docMk/>
            <pc:sldMk cId="2688684113" sldId="76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29:49.655" v="18"/>
        <pc:sldMkLst>
          <pc:docMk/>
          <pc:sldMk cId="3376590027" sldId="761"/>
        </pc:sldMkLst>
        <pc:spChg chg="mod">
          <ac:chgData name="Luca Crocetti" userId="52efdf86-ba77-4dcf-8f92-67ea05fd85b4" providerId="ADAL" clId="{814A2372-5B38-4170-A9B8-3CCD86C776C7}" dt="2024-12-05T21:29:49.655" v="18"/>
          <ac:spMkLst>
            <pc:docMk/>
            <pc:sldMk cId="3376590027" sldId="76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29:57.881" v="19" actId="20577"/>
        <pc:sldMkLst>
          <pc:docMk/>
          <pc:sldMk cId="50568187" sldId="762"/>
        </pc:sldMkLst>
        <pc:spChg chg="mod">
          <ac:chgData name="Luca Crocetti" userId="52efdf86-ba77-4dcf-8f92-67ea05fd85b4" providerId="ADAL" clId="{814A2372-5B38-4170-A9B8-3CCD86C776C7}" dt="2024-12-05T21:29:57.881" v="19" actId="20577"/>
          <ac:spMkLst>
            <pc:docMk/>
            <pc:sldMk cId="50568187" sldId="76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30:04.405" v="20" actId="20577"/>
        <pc:sldMkLst>
          <pc:docMk/>
          <pc:sldMk cId="2401533066" sldId="763"/>
        </pc:sldMkLst>
        <pc:spChg chg="mod">
          <ac:chgData name="Luca Crocetti" userId="52efdf86-ba77-4dcf-8f92-67ea05fd85b4" providerId="ADAL" clId="{814A2372-5B38-4170-A9B8-3CCD86C776C7}" dt="2024-12-05T21:30:04.405" v="20" actId="20577"/>
          <ac:spMkLst>
            <pc:docMk/>
            <pc:sldMk cId="2401533066" sldId="76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30:11.016" v="21"/>
        <pc:sldMkLst>
          <pc:docMk/>
          <pc:sldMk cId="1310419846" sldId="764"/>
        </pc:sldMkLst>
        <pc:spChg chg="mod">
          <ac:chgData name="Luca Crocetti" userId="52efdf86-ba77-4dcf-8f92-67ea05fd85b4" providerId="ADAL" clId="{814A2372-5B38-4170-A9B8-3CCD86C776C7}" dt="2024-12-05T21:30:11.016" v="21"/>
          <ac:spMkLst>
            <pc:docMk/>
            <pc:sldMk cId="1310419846" sldId="76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30:16.203" v="22"/>
        <pc:sldMkLst>
          <pc:docMk/>
          <pc:sldMk cId="774529002" sldId="765"/>
        </pc:sldMkLst>
        <pc:spChg chg="mod">
          <ac:chgData name="Luca Crocetti" userId="52efdf86-ba77-4dcf-8f92-67ea05fd85b4" providerId="ADAL" clId="{814A2372-5B38-4170-A9B8-3CCD86C776C7}" dt="2024-12-05T21:30:16.203" v="22"/>
          <ac:spMkLst>
            <pc:docMk/>
            <pc:sldMk cId="774529002" sldId="76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32:44.928" v="41"/>
        <pc:sldMkLst>
          <pc:docMk/>
          <pc:sldMk cId="3067783114" sldId="766"/>
        </pc:sldMkLst>
        <pc:spChg chg="mod">
          <ac:chgData name="Luca Crocetti" userId="52efdf86-ba77-4dcf-8f92-67ea05fd85b4" providerId="ADAL" clId="{814A2372-5B38-4170-A9B8-3CCD86C776C7}" dt="2024-12-05T21:32:44.928" v="41"/>
          <ac:spMkLst>
            <pc:docMk/>
            <pc:sldMk cId="3067783114" sldId="76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32:56.529" v="43"/>
        <pc:sldMkLst>
          <pc:docMk/>
          <pc:sldMk cId="2528986658" sldId="767"/>
        </pc:sldMkLst>
        <pc:spChg chg="mod">
          <ac:chgData name="Luca Crocetti" userId="52efdf86-ba77-4dcf-8f92-67ea05fd85b4" providerId="ADAL" clId="{814A2372-5B38-4170-A9B8-3CCD86C776C7}" dt="2024-12-05T21:32:56.529" v="43"/>
          <ac:spMkLst>
            <pc:docMk/>
            <pc:sldMk cId="2528986658" sldId="76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32:51.317" v="42"/>
        <pc:sldMkLst>
          <pc:docMk/>
          <pc:sldMk cId="3723683485" sldId="768"/>
        </pc:sldMkLst>
        <pc:spChg chg="mod">
          <ac:chgData name="Luca Crocetti" userId="52efdf86-ba77-4dcf-8f92-67ea05fd85b4" providerId="ADAL" clId="{814A2372-5B38-4170-A9B8-3CCD86C776C7}" dt="2024-12-05T21:32:51.317" v="42"/>
          <ac:spMkLst>
            <pc:docMk/>
            <pc:sldMk cId="3723683485" sldId="76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32:59.923" v="44"/>
        <pc:sldMkLst>
          <pc:docMk/>
          <pc:sldMk cId="1933936135" sldId="769"/>
        </pc:sldMkLst>
        <pc:spChg chg="mod">
          <ac:chgData name="Luca Crocetti" userId="52efdf86-ba77-4dcf-8f92-67ea05fd85b4" providerId="ADAL" clId="{814A2372-5B38-4170-A9B8-3CCD86C776C7}" dt="2024-12-05T21:32:59.923" v="44"/>
          <ac:spMkLst>
            <pc:docMk/>
            <pc:sldMk cId="1933936135" sldId="76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33:03.710" v="45"/>
        <pc:sldMkLst>
          <pc:docMk/>
          <pc:sldMk cId="2647562937" sldId="770"/>
        </pc:sldMkLst>
        <pc:spChg chg="mod">
          <ac:chgData name="Luca Crocetti" userId="52efdf86-ba77-4dcf-8f92-67ea05fd85b4" providerId="ADAL" clId="{814A2372-5B38-4170-A9B8-3CCD86C776C7}" dt="2024-12-05T21:33:03.710" v="45"/>
          <ac:spMkLst>
            <pc:docMk/>
            <pc:sldMk cId="2647562937" sldId="77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29:10.930" v="8"/>
        <pc:sldMkLst>
          <pc:docMk/>
          <pc:sldMk cId="2274995959" sldId="771"/>
        </pc:sldMkLst>
        <pc:spChg chg="mod">
          <ac:chgData name="Luca Crocetti" userId="52efdf86-ba77-4dcf-8f92-67ea05fd85b4" providerId="ADAL" clId="{814A2372-5B38-4170-A9B8-3CCD86C776C7}" dt="2024-12-05T21:29:10.930" v="8"/>
          <ac:spMkLst>
            <pc:docMk/>
            <pc:sldMk cId="2274995959" sldId="77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29:05.368" v="7"/>
        <pc:sldMkLst>
          <pc:docMk/>
          <pc:sldMk cId="2515576705" sldId="772"/>
        </pc:sldMkLst>
        <pc:spChg chg="mod">
          <ac:chgData name="Luca Crocetti" userId="52efdf86-ba77-4dcf-8f92-67ea05fd85b4" providerId="ADAL" clId="{814A2372-5B38-4170-A9B8-3CCD86C776C7}" dt="2024-12-05T21:29:05.368" v="7"/>
          <ac:spMkLst>
            <pc:docMk/>
            <pc:sldMk cId="2515576705" sldId="77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29:14.852" v="9"/>
        <pc:sldMkLst>
          <pc:docMk/>
          <pc:sldMk cId="2690085034" sldId="773"/>
        </pc:sldMkLst>
        <pc:spChg chg="mod">
          <ac:chgData name="Luca Crocetti" userId="52efdf86-ba77-4dcf-8f92-67ea05fd85b4" providerId="ADAL" clId="{814A2372-5B38-4170-A9B8-3CCD86C776C7}" dt="2024-12-05T21:29:14.852" v="9"/>
          <ac:spMkLst>
            <pc:docMk/>
            <pc:sldMk cId="2690085034" sldId="77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29:18.466" v="10"/>
        <pc:sldMkLst>
          <pc:docMk/>
          <pc:sldMk cId="3222167439" sldId="774"/>
        </pc:sldMkLst>
        <pc:spChg chg="mod">
          <ac:chgData name="Luca Crocetti" userId="52efdf86-ba77-4dcf-8f92-67ea05fd85b4" providerId="ADAL" clId="{814A2372-5B38-4170-A9B8-3CCD86C776C7}" dt="2024-12-05T21:29:18.466" v="10"/>
          <ac:spMkLst>
            <pc:docMk/>
            <pc:sldMk cId="3222167439" sldId="77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33:12.651" v="46"/>
        <pc:sldMkLst>
          <pc:docMk/>
          <pc:sldMk cId="2006904963" sldId="775"/>
        </pc:sldMkLst>
        <pc:spChg chg="mod">
          <ac:chgData name="Luca Crocetti" userId="52efdf86-ba77-4dcf-8f92-67ea05fd85b4" providerId="ADAL" clId="{814A2372-5B38-4170-A9B8-3CCD86C776C7}" dt="2024-12-05T21:33:12.651" v="46"/>
          <ac:spMkLst>
            <pc:docMk/>
            <pc:sldMk cId="2006904963" sldId="77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33:18.882" v="47"/>
        <pc:sldMkLst>
          <pc:docMk/>
          <pc:sldMk cId="974584082" sldId="776"/>
        </pc:sldMkLst>
        <pc:spChg chg="mod">
          <ac:chgData name="Luca Crocetti" userId="52efdf86-ba77-4dcf-8f92-67ea05fd85b4" providerId="ADAL" clId="{814A2372-5B38-4170-A9B8-3CCD86C776C7}" dt="2024-12-05T21:33:18.882" v="47"/>
          <ac:spMkLst>
            <pc:docMk/>
            <pc:sldMk cId="974584082" sldId="77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33:48.122" v="51"/>
        <pc:sldMkLst>
          <pc:docMk/>
          <pc:sldMk cId="2950550822" sldId="777"/>
        </pc:sldMkLst>
        <pc:spChg chg="mod">
          <ac:chgData name="Luca Crocetti" userId="52efdf86-ba77-4dcf-8f92-67ea05fd85b4" providerId="ADAL" clId="{814A2372-5B38-4170-A9B8-3CCD86C776C7}" dt="2024-12-05T21:33:48.122" v="51"/>
          <ac:spMkLst>
            <pc:docMk/>
            <pc:sldMk cId="2950550822" sldId="77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33:59.834" v="52"/>
        <pc:sldMkLst>
          <pc:docMk/>
          <pc:sldMk cId="1150851409" sldId="778"/>
        </pc:sldMkLst>
        <pc:spChg chg="mod">
          <ac:chgData name="Luca Crocetti" userId="52efdf86-ba77-4dcf-8f92-67ea05fd85b4" providerId="ADAL" clId="{814A2372-5B38-4170-A9B8-3CCD86C776C7}" dt="2024-12-05T21:33:59.834" v="52"/>
          <ac:spMkLst>
            <pc:docMk/>
            <pc:sldMk cId="1150851409" sldId="77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34:04.425" v="53"/>
        <pc:sldMkLst>
          <pc:docMk/>
          <pc:sldMk cId="1026489544" sldId="779"/>
        </pc:sldMkLst>
        <pc:spChg chg="mod">
          <ac:chgData name="Luca Crocetti" userId="52efdf86-ba77-4dcf-8f92-67ea05fd85b4" providerId="ADAL" clId="{814A2372-5B38-4170-A9B8-3CCD86C776C7}" dt="2024-12-05T21:34:04.425" v="53"/>
          <ac:spMkLst>
            <pc:docMk/>
            <pc:sldMk cId="1026489544" sldId="77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34:28.429" v="56"/>
        <pc:sldMkLst>
          <pc:docMk/>
          <pc:sldMk cId="1969180430" sldId="780"/>
        </pc:sldMkLst>
        <pc:spChg chg="mod">
          <ac:chgData name="Luca Crocetti" userId="52efdf86-ba77-4dcf-8f92-67ea05fd85b4" providerId="ADAL" clId="{814A2372-5B38-4170-A9B8-3CCD86C776C7}" dt="2024-12-05T21:34:28.429" v="56"/>
          <ac:spMkLst>
            <pc:docMk/>
            <pc:sldMk cId="1969180430" sldId="78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34:31.332" v="57"/>
        <pc:sldMkLst>
          <pc:docMk/>
          <pc:sldMk cId="3237294899" sldId="781"/>
        </pc:sldMkLst>
        <pc:spChg chg="mod">
          <ac:chgData name="Luca Crocetti" userId="52efdf86-ba77-4dcf-8f92-67ea05fd85b4" providerId="ADAL" clId="{814A2372-5B38-4170-A9B8-3CCD86C776C7}" dt="2024-12-05T21:34:31.332" v="57"/>
          <ac:spMkLst>
            <pc:docMk/>
            <pc:sldMk cId="3237294899" sldId="78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814A2372-5B38-4170-A9B8-3CCD86C776C7}" dt="2024-12-05T21:34:35.813" v="58"/>
        <pc:sldMkLst>
          <pc:docMk/>
          <pc:sldMk cId="3525629719" sldId="782"/>
        </pc:sldMkLst>
        <pc:spChg chg="mod">
          <ac:chgData name="Luca Crocetti" userId="52efdf86-ba77-4dcf-8f92-67ea05fd85b4" providerId="ADAL" clId="{814A2372-5B38-4170-A9B8-3CCD86C776C7}" dt="2024-12-05T21:34:35.813" v="58"/>
          <ac:spMkLst>
            <pc:docMk/>
            <pc:sldMk cId="3525629719" sldId="782"/>
            <ac:spMk id="2" creationId="{A1E43869-A74A-4BC1-B9CE-79D78A6BDFFE}"/>
          </ac:spMkLst>
        </pc:spChg>
      </pc:sldChg>
    </pc:docChg>
  </pc:docChgLst>
  <pc:docChgLst>
    <pc:chgData name="Luca Crocetti" userId="52efdf86-ba77-4dcf-8f92-67ea05fd85b4" providerId="ADAL" clId="{44298F47-E88B-4AB1-83FB-3EB16B5D3730}"/>
    <pc:docChg chg="undo redo custSel delSld modSld modMainMaster">
      <pc:chgData name="Luca Crocetti" userId="52efdf86-ba77-4dcf-8f92-67ea05fd85b4" providerId="ADAL" clId="{44298F47-E88B-4AB1-83FB-3EB16B5D3730}" dt="2023-10-19T18:32:24.231" v="3013" actId="1076"/>
      <pc:docMkLst>
        <pc:docMk/>
      </pc:docMkLst>
      <pc:sldChg chg="modSp mod">
        <pc:chgData name="Luca Crocetti" userId="52efdf86-ba77-4dcf-8f92-67ea05fd85b4" providerId="ADAL" clId="{44298F47-E88B-4AB1-83FB-3EB16B5D3730}" dt="2023-10-19T18:06:18.913" v="2410" actId="20577"/>
        <pc:sldMkLst>
          <pc:docMk/>
          <pc:sldMk cId="3387663932" sldId="362"/>
        </pc:sldMkLst>
      </pc:sldChg>
      <pc:sldChg chg="modSp mod">
        <pc:chgData name="Luca Crocetti" userId="52efdf86-ba77-4dcf-8f92-67ea05fd85b4" providerId="ADAL" clId="{44298F47-E88B-4AB1-83FB-3EB16B5D3730}" dt="2023-10-19T18:06:54.110" v="2442" actId="20577"/>
        <pc:sldMkLst>
          <pc:docMk/>
          <pc:sldMk cId="2005315642" sldId="485"/>
        </pc:sldMkLst>
      </pc:sldChg>
      <pc:sldChg chg="modSp mod">
        <pc:chgData name="Luca Crocetti" userId="52efdf86-ba77-4dcf-8f92-67ea05fd85b4" providerId="ADAL" clId="{44298F47-E88B-4AB1-83FB-3EB16B5D3730}" dt="2023-10-19T18:09:51.848" v="2494" actId="20577"/>
        <pc:sldMkLst>
          <pc:docMk/>
          <pc:sldMk cId="1469408096" sldId="487"/>
        </pc:sldMkLst>
      </pc:sldChg>
      <pc:sldChg chg="modSp mod">
        <pc:chgData name="Luca Crocetti" userId="52efdf86-ba77-4dcf-8f92-67ea05fd85b4" providerId="ADAL" clId="{44298F47-E88B-4AB1-83FB-3EB16B5D3730}" dt="2023-10-19T18:09:56.165" v="2495"/>
        <pc:sldMkLst>
          <pc:docMk/>
          <pc:sldMk cId="4259217074" sldId="488"/>
        </pc:sldMkLst>
      </pc:sldChg>
      <pc:sldChg chg="modSp mod">
        <pc:chgData name="Luca Crocetti" userId="52efdf86-ba77-4dcf-8f92-67ea05fd85b4" providerId="ADAL" clId="{44298F47-E88B-4AB1-83FB-3EB16B5D3730}" dt="2023-10-19T18:09:59.098" v="2496"/>
        <pc:sldMkLst>
          <pc:docMk/>
          <pc:sldMk cId="3889456875" sldId="489"/>
        </pc:sldMkLst>
      </pc:sldChg>
      <pc:sldChg chg="modSp mod">
        <pc:chgData name="Luca Crocetti" userId="52efdf86-ba77-4dcf-8f92-67ea05fd85b4" providerId="ADAL" clId="{44298F47-E88B-4AB1-83FB-3EB16B5D3730}" dt="2023-10-19T18:10:22.085" v="2497"/>
        <pc:sldMkLst>
          <pc:docMk/>
          <pc:sldMk cId="3649699406" sldId="490"/>
        </pc:sldMkLst>
      </pc:sldChg>
      <pc:sldChg chg="addSp delSp modSp mod">
        <pc:chgData name="Luca Crocetti" userId="52efdf86-ba77-4dcf-8f92-67ea05fd85b4" providerId="ADAL" clId="{44298F47-E88B-4AB1-83FB-3EB16B5D3730}" dt="2023-10-19T18:10:25.209" v="2498"/>
        <pc:sldMkLst>
          <pc:docMk/>
          <pc:sldMk cId="3325834170" sldId="491"/>
        </pc:sldMkLst>
      </pc:sldChg>
      <pc:sldChg chg="modSp mod">
        <pc:chgData name="Luca Crocetti" userId="52efdf86-ba77-4dcf-8f92-67ea05fd85b4" providerId="ADAL" clId="{44298F47-E88B-4AB1-83FB-3EB16B5D3730}" dt="2023-10-19T18:10:28.236" v="2499"/>
        <pc:sldMkLst>
          <pc:docMk/>
          <pc:sldMk cId="909886272" sldId="492"/>
        </pc:sldMkLst>
      </pc:sldChg>
      <pc:sldChg chg="modSp mod">
        <pc:chgData name="Luca Crocetti" userId="52efdf86-ba77-4dcf-8f92-67ea05fd85b4" providerId="ADAL" clId="{44298F47-E88B-4AB1-83FB-3EB16B5D3730}" dt="2023-10-19T18:10:31.501" v="2500"/>
        <pc:sldMkLst>
          <pc:docMk/>
          <pc:sldMk cId="2820904732" sldId="495"/>
        </pc:sldMkLst>
      </pc:sldChg>
      <pc:sldChg chg="modSp mod">
        <pc:chgData name="Luca Crocetti" userId="52efdf86-ba77-4dcf-8f92-67ea05fd85b4" providerId="ADAL" clId="{44298F47-E88B-4AB1-83FB-3EB16B5D3730}" dt="2023-10-19T18:10:34.606" v="2501"/>
        <pc:sldMkLst>
          <pc:docMk/>
          <pc:sldMk cId="3727877534" sldId="496"/>
        </pc:sldMkLst>
      </pc:sldChg>
      <pc:sldChg chg="modSp mod">
        <pc:chgData name="Luca Crocetti" userId="52efdf86-ba77-4dcf-8f92-67ea05fd85b4" providerId="ADAL" clId="{44298F47-E88B-4AB1-83FB-3EB16B5D3730}" dt="2023-10-19T18:10:37.613" v="2502"/>
        <pc:sldMkLst>
          <pc:docMk/>
          <pc:sldMk cId="3786277621" sldId="497"/>
        </pc:sldMkLst>
      </pc:sldChg>
      <pc:sldChg chg="modSp mod">
        <pc:chgData name="Luca Crocetti" userId="52efdf86-ba77-4dcf-8f92-67ea05fd85b4" providerId="ADAL" clId="{44298F47-E88B-4AB1-83FB-3EB16B5D3730}" dt="2023-10-19T18:10:41.192" v="2503"/>
        <pc:sldMkLst>
          <pc:docMk/>
          <pc:sldMk cId="1514953046" sldId="498"/>
        </pc:sldMkLst>
      </pc:sldChg>
      <pc:sldChg chg="modSp mod">
        <pc:chgData name="Luca Crocetti" userId="52efdf86-ba77-4dcf-8f92-67ea05fd85b4" providerId="ADAL" clId="{44298F47-E88B-4AB1-83FB-3EB16B5D3730}" dt="2023-10-19T18:10:44.145" v="2504"/>
        <pc:sldMkLst>
          <pc:docMk/>
          <pc:sldMk cId="1148603701" sldId="499"/>
        </pc:sldMkLst>
      </pc:sldChg>
      <pc:sldChg chg="modSp mod">
        <pc:chgData name="Luca Crocetti" userId="52efdf86-ba77-4dcf-8f92-67ea05fd85b4" providerId="ADAL" clId="{44298F47-E88B-4AB1-83FB-3EB16B5D3730}" dt="2023-10-19T18:10:47.251" v="2505"/>
        <pc:sldMkLst>
          <pc:docMk/>
          <pc:sldMk cId="1473545486" sldId="500"/>
        </pc:sldMkLst>
      </pc:sldChg>
      <pc:sldChg chg="modSp mod">
        <pc:chgData name="Luca Crocetti" userId="52efdf86-ba77-4dcf-8f92-67ea05fd85b4" providerId="ADAL" clId="{44298F47-E88B-4AB1-83FB-3EB16B5D3730}" dt="2023-10-19T18:10:50.321" v="2506"/>
        <pc:sldMkLst>
          <pc:docMk/>
          <pc:sldMk cId="412610074" sldId="501"/>
        </pc:sldMkLst>
      </pc:sldChg>
      <pc:sldChg chg="modSp mod">
        <pc:chgData name="Luca Crocetti" userId="52efdf86-ba77-4dcf-8f92-67ea05fd85b4" providerId="ADAL" clId="{44298F47-E88B-4AB1-83FB-3EB16B5D3730}" dt="2023-10-19T18:10:53.378" v="2507"/>
        <pc:sldMkLst>
          <pc:docMk/>
          <pc:sldMk cId="1084683947" sldId="502"/>
        </pc:sldMkLst>
      </pc:sldChg>
      <pc:sldChg chg="modSp mod">
        <pc:chgData name="Luca Crocetti" userId="52efdf86-ba77-4dcf-8f92-67ea05fd85b4" providerId="ADAL" clId="{44298F47-E88B-4AB1-83FB-3EB16B5D3730}" dt="2023-10-19T18:10:56.472" v="2508"/>
        <pc:sldMkLst>
          <pc:docMk/>
          <pc:sldMk cId="3997833322" sldId="503"/>
        </pc:sldMkLst>
      </pc:sldChg>
      <pc:sldChg chg="modSp mod">
        <pc:chgData name="Luca Crocetti" userId="52efdf86-ba77-4dcf-8f92-67ea05fd85b4" providerId="ADAL" clId="{44298F47-E88B-4AB1-83FB-3EB16B5D3730}" dt="2023-10-19T18:10:59.500" v="2509"/>
        <pc:sldMkLst>
          <pc:docMk/>
          <pc:sldMk cId="219176625" sldId="504"/>
        </pc:sldMkLst>
      </pc:sldChg>
      <pc:sldChg chg="modSp mod">
        <pc:chgData name="Luca Crocetti" userId="52efdf86-ba77-4dcf-8f92-67ea05fd85b4" providerId="ADAL" clId="{44298F47-E88B-4AB1-83FB-3EB16B5D3730}" dt="2023-10-19T18:11:05.481" v="2511"/>
        <pc:sldMkLst>
          <pc:docMk/>
          <pc:sldMk cId="1918923563" sldId="505"/>
        </pc:sldMkLst>
      </pc:sldChg>
      <pc:sldChg chg="modSp mod">
        <pc:chgData name="Luca Crocetti" userId="52efdf86-ba77-4dcf-8f92-67ea05fd85b4" providerId="ADAL" clId="{44298F47-E88B-4AB1-83FB-3EB16B5D3730}" dt="2023-10-19T18:11:08.518" v="2512"/>
        <pc:sldMkLst>
          <pc:docMk/>
          <pc:sldMk cId="4183175859" sldId="506"/>
        </pc:sldMkLst>
      </pc:sldChg>
      <pc:sldChg chg="modSp mod">
        <pc:chgData name="Luca Crocetti" userId="52efdf86-ba77-4dcf-8f92-67ea05fd85b4" providerId="ADAL" clId="{44298F47-E88B-4AB1-83FB-3EB16B5D3730}" dt="2023-10-19T18:11:14.554" v="2514"/>
        <pc:sldMkLst>
          <pc:docMk/>
          <pc:sldMk cId="1013656111" sldId="514"/>
        </pc:sldMkLst>
      </pc:sldChg>
      <pc:sldChg chg="addSp modSp mod">
        <pc:chgData name="Luca Crocetti" userId="52efdf86-ba77-4dcf-8f92-67ea05fd85b4" providerId="ADAL" clId="{44298F47-E88B-4AB1-83FB-3EB16B5D3730}" dt="2023-10-19T18:11:17.756" v="2515"/>
        <pc:sldMkLst>
          <pc:docMk/>
          <pc:sldMk cId="867002851" sldId="515"/>
        </pc:sldMkLst>
      </pc:sldChg>
      <pc:sldChg chg="modSp mod">
        <pc:chgData name="Luca Crocetti" userId="52efdf86-ba77-4dcf-8f92-67ea05fd85b4" providerId="ADAL" clId="{44298F47-E88B-4AB1-83FB-3EB16B5D3730}" dt="2023-10-19T18:11:02.607" v="2510"/>
        <pc:sldMkLst>
          <pc:docMk/>
          <pc:sldMk cId="3449411252" sldId="516"/>
        </pc:sldMkLst>
      </pc:sldChg>
      <pc:sldChg chg="modSp mod">
        <pc:chgData name="Luca Crocetti" userId="52efdf86-ba77-4dcf-8f92-67ea05fd85b4" providerId="ADAL" clId="{44298F47-E88B-4AB1-83FB-3EB16B5D3730}" dt="2023-10-19T18:11:11.747" v="2513"/>
        <pc:sldMkLst>
          <pc:docMk/>
          <pc:sldMk cId="2154362448" sldId="517"/>
        </pc:sldMkLst>
      </pc:sldChg>
      <pc:sldChg chg="addSp delSp modSp mod">
        <pc:chgData name="Luca Crocetti" userId="52efdf86-ba77-4dcf-8f92-67ea05fd85b4" providerId="ADAL" clId="{44298F47-E88B-4AB1-83FB-3EB16B5D3730}" dt="2023-10-19T18:11:20.575" v="2516"/>
        <pc:sldMkLst>
          <pc:docMk/>
          <pc:sldMk cId="620982530" sldId="518"/>
        </pc:sldMkLst>
      </pc:sldChg>
      <pc:sldChg chg="addSp delSp modSp mod">
        <pc:chgData name="Luca Crocetti" userId="52efdf86-ba77-4dcf-8f92-67ea05fd85b4" providerId="ADAL" clId="{44298F47-E88B-4AB1-83FB-3EB16B5D3730}" dt="2023-10-19T18:11:23.387" v="2517"/>
        <pc:sldMkLst>
          <pc:docMk/>
          <pc:sldMk cId="3713470886" sldId="519"/>
        </pc:sldMkLst>
      </pc:sldChg>
      <pc:sldChg chg="modSp mod">
        <pc:chgData name="Luca Crocetti" userId="52efdf86-ba77-4dcf-8f92-67ea05fd85b4" providerId="ADAL" clId="{44298F47-E88B-4AB1-83FB-3EB16B5D3730}" dt="2023-10-19T18:11:26.240" v="2518"/>
        <pc:sldMkLst>
          <pc:docMk/>
          <pc:sldMk cId="415046473" sldId="520"/>
        </pc:sldMkLst>
      </pc:sldChg>
      <pc:sldChg chg="modSp mod">
        <pc:chgData name="Luca Crocetti" userId="52efdf86-ba77-4dcf-8f92-67ea05fd85b4" providerId="ADAL" clId="{44298F47-E88B-4AB1-83FB-3EB16B5D3730}" dt="2023-10-19T18:11:28.841" v="2519"/>
        <pc:sldMkLst>
          <pc:docMk/>
          <pc:sldMk cId="1230461919" sldId="521"/>
        </pc:sldMkLst>
      </pc:sldChg>
      <pc:sldChg chg="modSp mod">
        <pc:chgData name="Luca Crocetti" userId="52efdf86-ba77-4dcf-8f92-67ea05fd85b4" providerId="ADAL" clId="{44298F47-E88B-4AB1-83FB-3EB16B5D3730}" dt="2023-10-19T18:11:32.781" v="2520"/>
        <pc:sldMkLst>
          <pc:docMk/>
          <pc:sldMk cId="1298536386" sldId="522"/>
        </pc:sldMkLst>
      </pc:sldChg>
      <pc:sldChg chg="modSp mod">
        <pc:chgData name="Luca Crocetti" userId="52efdf86-ba77-4dcf-8f92-67ea05fd85b4" providerId="ADAL" clId="{44298F47-E88B-4AB1-83FB-3EB16B5D3730}" dt="2023-10-19T18:11:35.562" v="2521"/>
        <pc:sldMkLst>
          <pc:docMk/>
          <pc:sldMk cId="3273857687" sldId="523"/>
        </pc:sldMkLst>
      </pc:sldChg>
      <pc:sldChg chg="modSp mod">
        <pc:chgData name="Luca Crocetti" userId="52efdf86-ba77-4dcf-8f92-67ea05fd85b4" providerId="ADAL" clId="{44298F47-E88B-4AB1-83FB-3EB16B5D3730}" dt="2023-10-19T18:11:38.479" v="2522"/>
        <pc:sldMkLst>
          <pc:docMk/>
          <pc:sldMk cId="1419852151" sldId="524"/>
        </pc:sldMkLst>
      </pc:sldChg>
      <pc:sldChg chg="modSp mod">
        <pc:chgData name="Luca Crocetti" userId="52efdf86-ba77-4dcf-8f92-67ea05fd85b4" providerId="ADAL" clId="{44298F47-E88B-4AB1-83FB-3EB16B5D3730}" dt="2023-10-19T18:11:41.474" v="2523"/>
        <pc:sldMkLst>
          <pc:docMk/>
          <pc:sldMk cId="3219875341" sldId="525"/>
        </pc:sldMkLst>
      </pc:sldChg>
      <pc:sldChg chg="modSp mod">
        <pc:chgData name="Luca Crocetti" userId="52efdf86-ba77-4dcf-8f92-67ea05fd85b4" providerId="ADAL" clId="{44298F47-E88B-4AB1-83FB-3EB16B5D3730}" dt="2023-10-19T18:11:45.292" v="2524"/>
        <pc:sldMkLst>
          <pc:docMk/>
          <pc:sldMk cId="323560492" sldId="526"/>
        </pc:sldMkLst>
      </pc:sldChg>
      <pc:sldChg chg="modSp mod">
        <pc:chgData name="Luca Crocetti" userId="52efdf86-ba77-4dcf-8f92-67ea05fd85b4" providerId="ADAL" clId="{44298F47-E88B-4AB1-83FB-3EB16B5D3730}" dt="2023-10-19T18:11:48.127" v="2525"/>
        <pc:sldMkLst>
          <pc:docMk/>
          <pc:sldMk cId="1690226005" sldId="527"/>
        </pc:sldMkLst>
      </pc:sldChg>
      <pc:sldChg chg="modSp mod">
        <pc:chgData name="Luca Crocetti" userId="52efdf86-ba77-4dcf-8f92-67ea05fd85b4" providerId="ADAL" clId="{44298F47-E88B-4AB1-83FB-3EB16B5D3730}" dt="2023-10-19T18:13:18.679" v="2549" actId="20577"/>
        <pc:sldMkLst>
          <pc:docMk/>
          <pc:sldMk cId="2443800652" sldId="528"/>
        </pc:sldMkLst>
      </pc:sldChg>
      <pc:sldChg chg="modSp mod">
        <pc:chgData name="Luca Crocetti" userId="52efdf86-ba77-4dcf-8f92-67ea05fd85b4" providerId="ADAL" clId="{44298F47-E88B-4AB1-83FB-3EB16B5D3730}" dt="2023-10-19T18:13:14.263" v="2542" actId="20577"/>
        <pc:sldMkLst>
          <pc:docMk/>
          <pc:sldMk cId="2701881629" sldId="529"/>
        </pc:sldMkLst>
      </pc:sldChg>
      <pc:sldChg chg="modSp mod">
        <pc:chgData name="Luca Crocetti" userId="52efdf86-ba77-4dcf-8f92-67ea05fd85b4" providerId="ADAL" clId="{44298F47-E88B-4AB1-83FB-3EB16B5D3730}" dt="2023-10-19T18:11:57.164" v="2528"/>
        <pc:sldMkLst>
          <pc:docMk/>
          <pc:sldMk cId="4062093982" sldId="530"/>
        </pc:sldMkLst>
      </pc:sldChg>
      <pc:sldChg chg="modSp mod">
        <pc:chgData name="Luca Crocetti" userId="52efdf86-ba77-4dcf-8f92-67ea05fd85b4" providerId="ADAL" clId="{44298F47-E88B-4AB1-83FB-3EB16B5D3730}" dt="2023-10-19T18:12:00.449" v="2529"/>
        <pc:sldMkLst>
          <pc:docMk/>
          <pc:sldMk cId="1500442149" sldId="531"/>
        </pc:sldMkLst>
      </pc:sldChg>
      <pc:sldChg chg="modSp mod">
        <pc:chgData name="Luca Crocetti" userId="52efdf86-ba77-4dcf-8f92-67ea05fd85b4" providerId="ADAL" clId="{44298F47-E88B-4AB1-83FB-3EB16B5D3730}" dt="2023-10-19T18:12:03.447" v="2530"/>
        <pc:sldMkLst>
          <pc:docMk/>
          <pc:sldMk cId="2619821670" sldId="532"/>
        </pc:sldMkLst>
      </pc:sldChg>
      <pc:sldChg chg="addSp delSp modSp mod">
        <pc:chgData name="Luca Crocetti" userId="52efdf86-ba77-4dcf-8f92-67ea05fd85b4" providerId="ADAL" clId="{44298F47-E88B-4AB1-83FB-3EB16B5D3730}" dt="2023-10-19T18:12:06.941" v="2531"/>
        <pc:sldMkLst>
          <pc:docMk/>
          <pc:sldMk cId="1604961970" sldId="533"/>
        </pc:sldMkLst>
      </pc:sldChg>
      <pc:sldChg chg="modSp mod">
        <pc:chgData name="Luca Crocetti" userId="52efdf86-ba77-4dcf-8f92-67ea05fd85b4" providerId="ADAL" clId="{44298F47-E88B-4AB1-83FB-3EB16B5D3730}" dt="2023-10-19T18:12:09.742" v="2532"/>
        <pc:sldMkLst>
          <pc:docMk/>
          <pc:sldMk cId="3023232309" sldId="534"/>
        </pc:sldMkLst>
      </pc:sldChg>
      <pc:sldChg chg="modSp mod">
        <pc:chgData name="Luca Crocetti" userId="52efdf86-ba77-4dcf-8f92-67ea05fd85b4" providerId="ADAL" clId="{44298F47-E88B-4AB1-83FB-3EB16B5D3730}" dt="2023-10-19T18:13:54.626" v="2550" actId="255"/>
        <pc:sldMkLst>
          <pc:docMk/>
          <pc:sldMk cId="845971205" sldId="535"/>
        </pc:sldMkLst>
      </pc:sldChg>
      <pc:sldChg chg="modSp mod">
        <pc:chgData name="Luca Crocetti" userId="52efdf86-ba77-4dcf-8f92-67ea05fd85b4" providerId="ADAL" clId="{44298F47-E88B-4AB1-83FB-3EB16B5D3730}" dt="2023-10-19T18:14:05.837" v="2557" actId="20577"/>
        <pc:sldMkLst>
          <pc:docMk/>
          <pc:sldMk cId="2630218902" sldId="536"/>
        </pc:sldMkLst>
      </pc:sldChg>
      <pc:sldChg chg="addSp delSp modSp mod">
        <pc:chgData name="Luca Crocetti" userId="52efdf86-ba77-4dcf-8f92-67ea05fd85b4" providerId="ADAL" clId="{44298F47-E88B-4AB1-83FB-3EB16B5D3730}" dt="2023-10-19T18:14:12.060" v="2558"/>
        <pc:sldMkLst>
          <pc:docMk/>
          <pc:sldMk cId="517375801" sldId="537"/>
        </pc:sldMkLst>
      </pc:sldChg>
      <pc:sldChg chg="modSp mod">
        <pc:chgData name="Luca Crocetti" userId="52efdf86-ba77-4dcf-8f92-67ea05fd85b4" providerId="ADAL" clId="{44298F47-E88B-4AB1-83FB-3EB16B5D3730}" dt="2023-10-19T18:18:38.571" v="2722" actId="20577"/>
        <pc:sldMkLst>
          <pc:docMk/>
          <pc:sldMk cId="947923049" sldId="539"/>
        </pc:sldMkLst>
      </pc:sldChg>
      <pc:sldChg chg="addSp delSp modSp mod">
        <pc:chgData name="Luca Crocetti" userId="52efdf86-ba77-4dcf-8f92-67ea05fd85b4" providerId="ADAL" clId="{44298F47-E88B-4AB1-83FB-3EB16B5D3730}" dt="2023-10-19T18:12:12.942" v="2533"/>
        <pc:sldMkLst>
          <pc:docMk/>
          <pc:sldMk cId="3936151051" sldId="540"/>
        </pc:sldMkLst>
      </pc:sldChg>
      <pc:sldChg chg="modSp mod">
        <pc:chgData name="Luca Crocetti" userId="52efdf86-ba77-4dcf-8f92-67ea05fd85b4" providerId="ADAL" clId="{44298F47-E88B-4AB1-83FB-3EB16B5D3730}" dt="2023-10-19T18:20:25.440" v="2750"/>
        <pc:sldMkLst>
          <pc:docMk/>
          <pc:sldMk cId="156631423" sldId="541"/>
        </pc:sldMkLst>
      </pc:sldChg>
      <pc:sldChg chg="modSp del mod">
        <pc:chgData name="Luca Crocetti" userId="52efdf86-ba77-4dcf-8f92-67ea05fd85b4" providerId="ADAL" clId="{44298F47-E88B-4AB1-83FB-3EB16B5D3730}" dt="2023-10-19T18:20:16.860" v="2749" actId="47"/>
        <pc:sldMkLst>
          <pc:docMk/>
          <pc:sldMk cId="1692276897" sldId="542"/>
        </pc:sldMkLst>
      </pc:sldChg>
      <pc:sldChg chg="modSp mod">
        <pc:chgData name="Luca Crocetti" userId="52efdf86-ba77-4dcf-8f92-67ea05fd85b4" providerId="ADAL" clId="{44298F47-E88B-4AB1-83FB-3EB16B5D3730}" dt="2023-10-19T18:20:28.458" v="2751"/>
        <pc:sldMkLst>
          <pc:docMk/>
          <pc:sldMk cId="3620313596" sldId="543"/>
        </pc:sldMkLst>
      </pc:sldChg>
      <pc:sldChg chg="modSp mod">
        <pc:chgData name="Luca Crocetti" userId="52efdf86-ba77-4dcf-8f92-67ea05fd85b4" providerId="ADAL" clId="{44298F47-E88B-4AB1-83FB-3EB16B5D3730}" dt="2023-10-19T18:14:14.961" v="2559"/>
        <pc:sldMkLst>
          <pc:docMk/>
          <pc:sldMk cId="1588946364" sldId="545"/>
        </pc:sldMkLst>
      </pc:sldChg>
      <pc:sldChg chg="modSp mod">
        <pc:chgData name="Luca Crocetti" userId="52efdf86-ba77-4dcf-8f92-67ea05fd85b4" providerId="ADAL" clId="{44298F47-E88B-4AB1-83FB-3EB16B5D3730}" dt="2023-10-19T18:14:18.084" v="2560"/>
        <pc:sldMkLst>
          <pc:docMk/>
          <pc:sldMk cId="2447333761" sldId="546"/>
        </pc:sldMkLst>
      </pc:sldChg>
      <pc:sldChg chg="addSp delSp modSp mod">
        <pc:chgData name="Luca Crocetti" userId="52efdf86-ba77-4dcf-8f92-67ea05fd85b4" providerId="ADAL" clId="{44298F47-E88B-4AB1-83FB-3EB16B5D3730}" dt="2023-10-19T18:20:31.984" v="2752"/>
        <pc:sldMkLst>
          <pc:docMk/>
          <pc:sldMk cId="3198140482" sldId="547"/>
        </pc:sldMkLst>
      </pc:sldChg>
      <pc:sldChg chg="addSp delSp modSp mod">
        <pc:chgData name="Luca Crocetti" userId="52efdf86-ba77-4dcf-8f92-67ea05fd85b4" providerId="ADAL" clId="{44298F47-E88B-4AB1-83FB-3EB16B5D3730}" dt="2023-10-19T18:20:35.011" v="2753"/>
        <pc:sldMkLst>
          <pc:docMk/>
          <pc:sldMk cId="3312430509" sldId="548"/>
        </pc:sldMkLst>
      </pc:sldChg>
      <pc:sldChg chg="modSp mod">
        <pc:chgData name="Luca Crocetti" userId="52efdf86-ba77-4dcf-8f92-67ea05fd85b4" providerId="ADAL" clId="{44298F47-E88B-4AB1-83FB-3EB16B5D3730}" dt="2023-10-19T18:23:50.412" v="2862" actId="113"/>
        <pc:sldMkLst>
          <pc:docMk/>
          <pc:sldMk cId="3689218057" sldId="549"/>
        </pc:sldMkLst>
      </pc:sldChg>
      <pc:sldChg chg="addSp delSp modSp mod">
        <pc:chgData name="Luca Crocetti" userId="52efdf86-ba77-4dcf-8f92-67ea05fd85b4" providerId="ADAL" clId="{44298F47-E88B-4AB1-83FB-3EB16B5D3730}" dt="2023-10-19T18:24:39.973" v="2877" actId="255"/>
        <pc:sldMkLst>
          <pc:docMk/>
          <pc:sldMk cId="2250929300" sldId="550"/>
        </pc:sldMkLst>
      </pc:sldChg>
      <pc:sldChg chg="addSp delSp modSp mod">
        <pc:chgData name="Luca Crocetti" userId="52efdf86-ba77-4dcf-8f92-67ea05fd85b4" providerId="ADAL" clId="{44298F47-E88B-4AB1-83FB-3EB16B5D3730}" dt="2023-10-19T18:20:43.931" v="2756"/>
        <pc:sldMkLst>
          <pc:docMk/>
          <pc:sldMk cId="207222023" sldId="551"/>
        </pc:sldMkLst>
      </pc:sldChg>
      <pc:sldChg chg="addSp delSp modSp mod">
        <pc:chgData name="Luca Crocetti" userId="52efdf86-ba77-4dcf-8f92-67ea05fd85b4" providerId="ADAL" clId="{44298F47-E88B-4AB1-83FB-3EB16B5D3730}" dt="2023-10-19T18:20:46.977" v="2757"/>
        <pc:sldMkLst>
          <pc:docMk/>
          <pc:sldMk cId="2364200404" sldId="552"/>
        </pc:sldMkLst>
      </pc:sldChg>
      <pc:sldChg chg="modSp mod">
        <pc:chgData name="Luca Crocetti" userId="52efdf86-ba77-4dcf-8f92-67ea05fd85b4" providerId="ADAL" clId="{44298F47-E88B-4AB1-83FB-3EB16B5D3730}" dt="2023-10-19T18:25:07.572" v="2890" actId="255"/>
        <pc:sldMkLst>
          <pc:docMk/>
          <pc:sldMk cId="3947257253" sldId="553"/>
        </pc:sldMkLst>
      </pc:sldChg>
      <pc:sldChg chg="addSp delSp modSp mod">
        <pc:chgData name="Luca Crocetti" userId="52efdf86-ba77-4dcf-8f92-67ea05fd85b4" providerId="ADAL" clId="{44298F47-E88B-4AB1-83FB-3EB16B5D3730}" dt="2023-10-19T18:12:15.588" v="2534"/>
        <pc:sldMkLst>
          <pc:docMk/>
          <pc:sldMk cId="877001487" sldId="554"/>
        </pc:sldMkLst>
      </pc:sldChg>
      <pc:sldChg chg="addSp delSp modSp mod">
        <pc:chgData name="Luca Crocetti" userId="52efdf86-ba77-4dcf-8f92-67ea05fd85b4" providerId="ADAL" clId="{44298F47-E88B-4AB1-83FB-3EB16B5D3730}" dt="2023-10-19T18:14:20.967" v="2561"/>
        <pc:sldMkLst>
          <pc:docMk/>
          <pc:sldMk cId="2437521388" sldId="555"/>
        </pc:sldMkLst>
      </pc:sldChg>
      <pc:sldChg chg="modSp mod">
        <pc:chgData name="Luca Crocetti" userId="52efdf86-ba77-4dcf-8f92-67ea05fd85b4" providerId="ADAL" clId="{44298F47-E88B-4AB1-83FB-3EB16B5D3730}" dt="2023-10-19T18:25:31.937" v="2898" actId="255"/>
        <pc:sldMkLst>
          <pc:docMk/>
          <pc:sldMk cId="711857548" sldId="556"/>
        </pc:sldMkLst>
      </pc:sldChg>
      <pc:sldChg chg="modSp mod">
        <pc:chgData name="Luca Crocetti" userId="52efdf86-ba77-4dcf-8f92-67ea05fd85b4" providerId="ADAL" clId="{44298F47-E88B-4AB1-83FB-3EB16B5D3730}" dt="2023-10-19T18:21:18.759" v="2787" actId="20577"/>
        <pc:sldMkLst>
          <pc:docMk/>
          <pc:sldMk cId="2902546198" sldId="557"/>
        </pc:sldMkLst>
      </pc:sldChg>
      <pc:sldChg chg="addSp delSp modSp mod">
        <pc:chgData name="Luca Crocetti" userId="52efdf86-ba77-4dcf-8f92-67ea05fd85b4" providerId="ADAL" clId="{44298F47-E88B-4AB1-83FB-3EB16B5D3730}" dt="2023-10-19T18:21:30.593" v="2789"/>
        <pc:sldMkLst>
          <pc:docMk/>
          <pc:sldMk cId="3223554642" sldId="558"/>
        </pc:sldMkLst>
      </pc:sldChg>
      <pc:sldChg chg="addSp delSp modSp mod">
        <pc:chgData name="Luca Crocetti" userId="52efdf86-ba77-4dcf-8f92-67ea05fd85b4" providerId="ADAL" clId="{44298F47-E88B-4AB1-83FB-3EB16B5D3730}" dt="2023-10-19T18:21:27.638" v="2788"/>
        <pc:sldMkLst>
          <pc:docMk/>
          <pc:sldMk cId="2186494709" sldId="559"/>
        </pc:sldMkLst>
      </pc:sldChg>
      <pc:sldChg chg="addSp delSp modSp mod">
        <pc:chgData name="Luca Crocetti" userId="52efdf86-ba77-4dcf-8f92-67ea05fd85b4" providerId="ADAL" clId="{44298F47-E88B-4AB1-83FB-3EB16B5D3730}" dt="2023-10-19T18:21:33.434" v="2790"/>
        <pc:sldMkLst>
          <pc:docMk/>
          <pc:sldMk cId="2367707206" sldId="560"/>
        </pc:sldMkLst>
      </pc:sldChg>
      <pc:sldChg chg="modSp mod">
        <pc:chgData name="Luca Crocetti" userId="52efdf86-ba77-4dcf-8f92-67ea05fd85b4" providerId="ADAL" clId="{44298F47-E88B-4AB1-83FB-3EB16B5D3730}" dt="2023-10-19T18:26:34.049" v="2909" actId="255"/>
        <pc:sldMkLst>
          <pc:docMk/>
          <pc:sldMk cId="4000167417" sldId="561"/>
        </pc:sldMkLst>
      </pc:sldChg>
      <pc:sldChg chg="addSp delSp modSp mod">
        <pc:chgData name="Luca Crocetti" userId="52efdf86-ba77-4dcf-8f92-67ea05fd85b4" providerId="ADAL" clId="{44298F47-E88B-4AB1-83FB-3EB16B5D3730}" dt="2023-10-19T18:27:55.153" v="2967"/>
        <pc:sldMkLst>
          <pc:docMk/>
          <pc:sldMk cId="2095916315" sldId="562"/>
        </pc:sldMkLst>
      </pc:sldChg>
      <pc:sldChg chg="modSp mod">
        <pc:chgData name="Luca Crocetti" userId="52efdf86-ba77-4dcf-8f92-67ea05fd85b4" providerId="ADAL" clId="{44298F47-E88B-4AB1-83FB-3EB16B5D3730}" dt="2023-10-19T18:29:23.583" v="2981" actId="6549"/>
        <pc:sldMkLst>
          <pc:docMk/>
          <pc:sldMk cId="220620096" sldId="563"/>
        </pc:sldMkLst>
      </pc:sldChg>
      <pc:sldChg chg="modSp mod">
        <pc:chgData name="Luca Crocetti" userId="52efdf86-ba77-4dcf-8f92-67ea05fd85b4" providerId="ADAL" clId="{44298F47-E88B-4AB1-83FB-3EB16B5D3730}" dt="2023-10-19T18:29:22.428" v="2980" actId="6549"/>
        <pc:sldMkLst>
          <pc:docMk/>
          <pc:sldMk cId="2449071854" sldId="565"/>
        </pc:sldMkLst>
      </pc:sldChg>
      <pc:sldChg chg="modSp mod">
        <pc:chgData name="Luca Crocetti" userId="52efdf86-ba77-4dcf-8f92-67ea05fd85b4" providerId="ADAL" clId="{44298F47-E88B-4AB1-83FB-3EB16B5D3730}" dt="2023-10-19T18:21:50.477" v="2795"/>
        <pc:sldMkLst>
          <pc:docMk/>
          <pc:sldMk cId="96323739" sldId="566"/>
        </pc:sldMkLst>
      </pc:sldChg>
      <pc:sldChg chg="modSp mod">
        <pc:chgData name="Luca Crocetti" userId="52efdf86-ba77-4dcf-8f92-67ea05fd85b4" providerId="ADAL" clId="{44298F47-E88B-4AB1-83FB-3EB16B5D3730}" dt="2023-10-19T18:29:40.125" v="2987" actId="6549"/>
        <pc:sldMkLst>
          <pc:docMk/>
          <pc:sldMk cId="2957775244" sldId="567"/>
        </pc:sldMkLst>
      </pc:sldChg>
      <pc:sldChg chg="modSp mod">
        <pc:chgData name="Luca Crocetti" userId="52efdf86-ba77-4dcf-8f92-67ea05fd85b4" providerId="ADAL" clId="{44298F47-E88B-4AB1-83FB-3EB16B5D3730}" dt="2023-10-19T18:29:45.960" v="2989" actId="14"/>
        <pc:sldMkLst>
          <pc:docMk/>
          <pc:sldMk cId="2503392971" sldId="568"/>
        </pc:sldMkLst>
      </pc:sldChg>
      <pc:sldChg chg="modSp mod">
        <pc:chgData name="Luca Crocetti" userId="52efdf86-ba77-4dcf-8f92-67ea05fd85b4" providerId="ADAL" clId="{44298F47-E88B-4AB1-83FB-3EB16B5D3730}" dt="2023-10-19T18:30:12.069" v="2996" actId="20577"/>
        <pc:sldMkLst>
          <pc:docMk/>
          <pc:sldMk cId="719100969" sldId="569"/>
        </pc:sldMkLst>
      </pc:sldChg>
      <pc:sldChg chg="modSp mod">
        <pc:chgData name="Luca Crocetti" userId="52efdf86-ba77-4dcf-8f92-67ea05fd85b4" providerId="ADAL" clId="{44298F47-E88B-4AB1-83FB-3EB16B5D3730}" dt="2023-10-19T18:30:16.633" v="2997" actId="20577"/>
        <pc:sldMkLst>
          <pc:docMk/>
          <pc:sldMk cId="2589054776" sldId="570"/>
        </pc:sldMkLst>
      </pc:sldChg>
      <pc:sldChg chg="modSp mod">
        <pc:chgData name="Luca Crocetti" userId="52efdf86-ba77-4dcf-8f92-67ea05fd85b4" providerId="ADAL" clId="{44298F47-E88B-4AB1-83FB-3EB16B5D3730}" dt="2023-10-19T18:30:21.069" v="2998" actId="20577"/>
        <pc:sldMkLst>
          <pc:docMk/>
          <pc:sldMk cId="2842369812" sldId="571"/>
        </pc:sldMkLst>
      </pc:sldChg>
      <pc:sldChg chg="addSp delSp modSp mod">
        <pc:chgData name="Luca Crocetti" userId="52efdf86-ba77-4dcf-8f92-67ea05fd85b4" providerId="ADAL" clId="{44298F47-E88B-4AB1-83FB-3EB16B5D3730}" dt="2023-10-18T20:24:49.900" v="121" actId="9405"/>
        <pc:sldMkLst>
          <pc:docMk/>
          <pc:sldMk cId="3908782548" sldId="572"/>
        </pc:sldMkLst>
      </pc:sldChg>
      <pc:sldMasterChg chg="modSldLayout">
        <pc:chgData name="Luca Crocetti" userId="52efdf86-ba77-4dcf-8f92-67ea05fd85b4" providerId="ADAL" clId="{44298F47-E88B-4AB1-83FB-3EB16B5D3730}" dt="2023-10-19T18:32:24.231" v="3013" actId="1076"/>
        <pc:sldMasterMkLst>
          <pc:docMk/>
          <pc:sldMasterMk cId="3526788035" sldId="2147483662"/>
        </pc:sldMasterMkLst>
        <pc:sldLayoutChg chg="modSp mod">
          <pc:chgData name="Luca Crocetti" userId="52efdf86-ba77-4dcf-8f92-67ea05fd85b4" providerId="ADAL" clId="{44298F47-E88B-4AB1-83FB-3EB16B5D3730}" dt="2023-10-19T18:05:31.909" v="2393" actId="20577"/>
          <pc:sldLayoutMkLst>
            <pc:docMk/>
            <pc:sldMasterMk cId="3526788035" sldId="2147483662"/>
            <pc:sldLayoutMk cId="2605944708" sldId="2147483663"/>
          </pc:sldLayoutMkLst>
        </pc:sldLayoutChg>
        <pc:sldLayoutChg chg="addSp delSp modSp mod">
          <pc:chgData name="Luca Crocetti" userId="52efdf86-ba77-4dcf-8f92-67ea05fd85b4" providerId="ADAL" clId="{44298F47-E88B-4AB1-83FB-3EB16B5D3730}" dt="2023-10-19T18:32:24.231" v="3013" actId="1076"/>
          <pc:sldLayoutMkLst>
            <pc:docMk/>
            <pc:sldMasterMk cId="3526788035" sldId="2147483662"/>
            <pc:sldLayoutMk cId="2985997133" sldId="2147483666"/>
          </pc:sldLayoutMkLst>
        </pc:sldLayoutChg>
        <pc:sldLayoutChg chg="addSp delSp modSp mod">
          <pc:chgData name="Luca Crocetti" userId="52efdf86-ba77-4dcf-8f92-67ea05fd85b4" providerId="ADAL" clId="{44298F47-E88B-4AB1-83FB-3EB16B5D3730}" dt="2023-10-19T18:05:42.789" v="2395"/>
          <pc:sldLayoutMkLst>
            <pc:docMk/>
            <pc:sldMasterMk cId="3526788035" sldId="2147483662"/>
            <pc:sldLayoutMk cId="1385314933" sldId="2147483668"/>
          </pc:sldLayoutMkLst>
        </pc:sldLayoutChg>
        <pc:sldLayoutChg chg="addSp delSp modSp mod">
          <pc:chgData name="Luca Crocetti" userId="52efdf86-ba77-4dcf-8f92-67ea05fd85b4" providerId="ADAL" clId="{44298F47-E88B-4AB1-83FB-3EB16B5D3730}" dt="2023-10-19T18:05:47.037" v="2397"/>
          <pc:sldLayoutMkLst>
            <pc:docMk/>
            <pc:sldMasterMk cId="3526788035" sldId="2147483662"/>
            <pc:sldLayoutMk cId="2657811106" sldId="2147483669"/>
          </pc:sldLayoutMkLst>
        </pc:sldLayoutChg>
        <pc:sldLayoutChg chg="addSp delSp modSp mod">
          <pc:chgData name="Luca Crocetti" userId="52efdf86-ba77-4dcf-8f92-67ea05fd85b4" providerId="ADAL" clId="{44298F47-E88B-4AB1-83FB-3EB16B5D3730}" dt="2023-10-19T18:05:51.170" v="2399"/>
          <pc:sldLayoutMkLst>
            <pc:docMk/>
            <pc:sldMasterMk cId="3526788035" sldId="2147483662"/>
            <pc:sldLayoutMk cId="3581202592" sldId="2147483670"/>
          </pc:sldLayoutMkLst>
        </pc:sldLayoutChg>
      </pc:sldMasterChg>
    </pc:docChg>
  </pc:docChgLst>
  <pc:docChgLst>
    <pc:chgData name="Luca Crocetti" userId="52efdf86-ba77-4dcf-8f92-67ea05fd85b4" providerId="ADAL" clId="{F54AB79C-CF2F-48E0-AB2B-B1BDA75FD3C3}"/>
    <pc:docChg chg="undo custSel addSld delSld modSld sldOrd">
      <pc:chgData name="Luca Crocetti" userId="52efdf86-ba77-4dcf-8f92-67ea05fd85b4" providerId="ADAL" clId="{F54AB79C-CF2F-48E0-AB2B-B1BDA75FD3C3}" dt="2023-10-28T21:58:28.774" v="8371"/>
      <pc:docMkLst>
        <pc:docMk/>
      </pc:docMkLst>
      <pc:sldChg chg="addSp delSp modSp add mod">
        <pc:chgData name="Luca Crocetti" userId="52efdf86-ba77-4dcf-8f92-67ea05fd85b4" providerId="ADAL" clId="{F54AB79C-CF2F-48E0-AB2B-B1BDA75FD3C3}" dt="2023-10-26T22:22:14.747" v="433" actId="9405"/>
        <pc:sldMkLst>
          <pc:docMk/>
          <pc:sldMk cId="360260834" sldId="406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2108141850" sldId="408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2548988124" sldId="409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607161607" sldId="410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628430935" sldId="411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507376733" sldId="412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58339223" sldId="413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662523571" sldId="414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832304806" sldId="415"/>
        </pc:sldMkLst>
      </pc:sldChg>
      <pc:sldChg chg="del">
        <pc:chgData name="Luca Crocetti" userId="52efdf86-ba77-4dcf-8f92-67ea05fd85b4" providerId="ADAL" clId="{F54AB79C-CF2F-48E0-AB2B-B1BDA75FD3C3}" dt="2023-10-25T09:06:36.060" v="2" actId="47"/>
        <pc:sldMkLst>
          <pc:docMk/>
          <pc:sldMk cId="2070016080" sldId="575"/>
        </pc:sldMkLst>
      </pc:sldChg>
      <pc:sldChg chg="modSp mod">
        <pc:chgData name="Luca Crocetti" userId="52efdf86-ba77-4dcf-8f92-67ea05fd85b4" providerId="ADAL" clId="{F54AB79C-CF2F-48E0-AB2B-B1BDA75FD3C3}" dt="2023-10-28T18:40:53.644" v="6762" actId="20577"/>
        <pc:sldMkLst>
          <pc:docMk/>
          <pc:sldMk cId="1559453425" sldId="576"/>
        </pc:sldMkLst>
      </pc:sldChg>
      <pc:sldChg chg="add del">
        <pc:chgData name="Luca Crocetti" userId="52efdf86-ba77-4dcf-8f92-67ea05fd85b4" providerId="ADAL" clId="{F54AB79C-CF2F-48E0-AB2B-B1BDA75FD3C3}" dt="2023-10-27T12:19:16.510" v="4206" actId="47"/>
        <pc:sldMkLst>
          <pc:docMk/>
          <pc:sldMk cId="1233206816" sldId="577"/>
        </pc:sldMkLst>
      </pc:sldChg>
      <pc:sldChg chg="addSp delSp modSp add mod">
        <pc:chgData name="Luca Crocetti" userId="52efdf86-ba77-4dcf-8f92-67ea05fd85b4" providerId="ADAL" clId="{F54AB79C-CF2F-48E0-AB2B-B1BDA75FD3C3}" dt="2023-10-28T19:16:21.827" v="8362"/>
        <pc:sldMkLst>
          <pc:docMk/>
          <pc:sldMk cId="796080419" sldId="584"/>
        </pc:sldMkLst>
      </pc:sldChg>
      <pc:sldChg chg="addSp delSp modSp add mod">
        <pc:chgData name="Luca Crocetti" userId="52efdf86-ba77-4dcf-8f92-67ea05fd85b4" providerId="ADAL" clId="{F54AB79C-CF2F-48E0-AB2B-B1BDA75FD3C3}" dt="2023-10-27T11:41:35.807" v="1513" actId="1076"/>
        <pc:sldMkLst>
          <pc:docMk/>
          <pc:sldMk cId="3677162899" sldId="585"/>
        </pc:sldMkLst>
      </pc:sldChg>
      <pc:sldChg chg="addSp delSp modSp add mod">
        <pc:chgData name="Luca Crocetti" userId="52efdf86-ba77-4dcf-8f92-67ea05fd85b4" providerId="ADAL" clId="{F54AB79C-CF2F-48E0-AB2B-B1BDA75FD3C3}" dt="2023-10-26T22:35:14.757" v="1046" actId="20577"/>
        <pc:sldMkLst>
          <pc:docMk/>
          <pc:sldMk cId="865530103" sldId="586"/>
        </pc:sldMkLst>
      </pc:sldChg>
      <pc:sldChg chg="add ord">
        <pc:chgData name="Luca Crocetti" userId="52efdf86-ba77-4dcf-8f92-67ea05fd85b4" providerId="ADAL" clId="{F54AB79C-CF2F-48E0-AB2B-B1BDA75FD3C3}" dt="2023-10-28T19:15:14.228" v="8304"/>
        <pc:sldMkLst>
          <pc:docMk/>
          <pc:sldMk cId="3415647355" sldId="587"/>
        </pc:sldMkLst>
      </pc:sldChg>
      <pc:sldChg chg="addSp delSp modSp add mod">
        <pc:chgData name="Luca Crocetti" userId="52efdf86-ba77-4dcf-8f92-67ea05fd85b4" providerId="ADAL" clId="{F54AB79C-CF2F-48E0-AB2B-B1BDA75FD3C3}" dt="2023-10-27T11:49:55.863" v="2015" actId="478"/>
        <pc:sldMkLst>
          <pc:docMk/>
          <pc:sldMk cId="1638732912" sldId="588"/>
        </pc:sldMkLst>
      </pc:sldChg>
      <pc:sldChg chg="addSp delSp modSp add mod">
        <pc:chgData name="Luca Crocetti" userId="52efdf86-ba77-4dcf-8f92-67ea05fd85b4" providerId="ADAL" clId="{F54AB79C-CF2F-48E0-AB2B-B1BDA75FD3C3}" dt="2023-10-27T14:13:56.435" v="4952" actId="478"/>
        <pc:sldMkLst>
          <pc:docMk/>
          <pc:sldMk cId="2699377994" sldId="589"/>
        </pc:sldMkLst>
      </pc:sldChg>
      <pc:sldChg chg="addSp delSp modSp add mod">
        <pc:chgData name="Luca Crocetti" userId="52efdf86-ba77-4dcf-8f92-67ea05fd85b4" providerId="ADAL" clId="{F54AB79C-CF2F-48E0-AB2B-B1BDA75FD3C3}" dt="2023-10-28T18:26:39.800" v="6101"/>
        <pc:sldMkLst>
          <pc:docMk/>
          <pc:sldMk cId="2102036333" sldId="590"/>
        </pc:sldMkLst>
      </pc:sldChg>
      <pc:sldChg chg="modSp add del mod">
        <pc:chgData name="Luca Crocetti" userId="52efdf86-ba77-4dcf-8f92-67ea05fd85b4" providerId="ADAL" clId="{F54AB79C-CF2F-48E0-AB2B-B1BDA75FD3C3}" dt="2023-10-27T12:07:17.126" v="3286" actId="47"/>
        <pc:sldMkLst>
          <pc:docMk/>
          <pc:sldMk cId="644669910" sldId="591"/>
        </pc:sldMkLst>
      </pc:sldChg>
      <pc:sldChg chg="modSp add del mod">
        <pc:chgData name="Luca Crocetti" userId="52efdf86-ba77-4dcf-8f92-67ea05fd85b4" providerId="ADAL" clId="{F54AB79C-CF2F-48E0-AB2B-B1BDA75FD3C3}" dt="2023-10-27T14:26:13.055" v="5875" actId="47"/>
        <pc:sldMkLst>
          <pc:docMk/>
          <pc:sldMk cId="661339038" sldId="592"/>
        </pc:sldMkLst>
      </pc:sldChg>
      <pc:sldChg chg="modSp add mod">
        <pc:chgData name="Luca Crocetti" userId="52efdf86-ba77-4dcf-8f92-67ea05fd85b4" providerId="ADAL" clId="{F54AB79C-CF2F-48E0-AB2B-B1BDA75FD3C3}" dt="2023-10-28T19:11:04.133" v="8124" actId="20577"/>
        <pc:sldMkLst>
          <pc:docMk/>
          <pc:sldMk cId="1548797951" sldId="593"/>
        </pc:sldMkLst>
      </pc:sldChg>
      <pc:sldChg chg="addSp delSp modSp add mod">
        <pc:chgData name="Luca Crocetti" userId="52efdf86-ba77-4dcf-8f92-67ea05fd85b4" providerId="ADAL" clId="{F54AB79C-CF2F-48E0-AB2B-B1BDA75FD3C3}" dt="2023-10-27T12:18:41.883" v="4205" actId="207"/>
        <pc:sldMkLst>
          <pc:docMk/>
          <pc:sldMk cId="1370136927" sldId="594"/>
        </pc:sldMkLst>
      </pc:sldChg>
      <pc:sldChg chg="addSp add mod">
        <pc:chgData name="Luca Crocetti" userId="52efdf86-ba77-4dcf-8f92-67ea05fd85b4" providerId="ADAL" clId="{F54AB79C-CF2F-48E0-AB2B-B1BDA75FD3C3}" dt="2023-10-27T11:42:36.989" v="1527" actId="9405"/>
        <pc:sldMkLst>
          <pc:docMk/>
          <pc:sldMk cId="206516743" sldId="595"/>
        </pc:sldMkLst>
      </pc:sldChg>
      <pc:sldChg chg="addSp add mod">
        <pc:chgData name="Luca Crocetti" userId="52efdf86-ba77-4dcf-8f92-67ea05fd85b4" providerId="ADAL" clId="{F54AB79C-CF2F-48E0-AB2B-B1BDA75FD3C3}" dt="2023-10-27T11:42:06.388" v="1521" actId="9405"/>
        <pc:sldMkLst>
          <pc:docMk/>
          <pc:sldMk cId="880342454" sldId="596"/>
        </pc:sldMkLst>
      </pc:sldChg>
      <pc:sldChg chg="addSp add mod">
        <pc:chgData name="Luca Crocetti" userId="52efdf86-ba77-4dcf-8f92-67ea05fd85b4" providerId="ADAL" clId="{F54AB79C-CF2F-48E0-AB2B-B1BDA75FD3C3}" dt="2023-10-27T11:42:22.136" v="1524" actId="9405"/>
        <pc:sldMkLst>
          <pc:docMk/>
          <pc:sldMk cId="2389964418" sldId="597"/>
        </pc:sldMkLst>
      </pc:sldChg>
      <pc:sldChg chg="addSp delSp modSp add mod">
        <pc:chgData name="Luca Crocetti" userId="52efdf86-ba77-4dcf-8f92-67ea05fd85b4" providerId="ADAL" clId="{F54AB79C-CF2F-48E0-AB2B-B1BDA75FD3C3}" dt="2023-10-27T11:46:53.519" v="1985" actId="113"/>
        <pc:sldMkLst>
          <pc:docMk/>
          <pc:sldMk cId="419506423" sldId="598"/>
        </pc:sldMkLst>
      </pc:sldChg>
      <pc:sldChg chg="addSp add mod ord">
        <pc:chgData name="Luca Crocetti" userId="52efdf86-ba77-4dcf-8f92-67ea05fd85b4" providerId="ADAL" clId="{F54AB79C-CF2F-48E0-AB2B-B1BDA75FD3C3}" dt="2023-10-27T11:47:24.928" v="1989" actId="9405"/>
        <pc:sldMkLst>
          <pc:docMk/>
          <pc:sldMk cId="2944841676" sldId="599"/>
        </pc:sldMkLst>
      </pc:sldChg>
      <pc:sldChg chg="addSp delSp modSp add del mod">
        <pc:chgData name="Luca Crocetti" userId="52efdf86-ba77-4dcf-8f92-67ea05fd85b4" providerId="ADAL" clId="{F54AB79C-CF2F-48E0-AB2B-B1BDA75FD3C3}" dt="2023-10-27T12:07:03.883" v="3285" actId="47"/>
        <pc:sldMkLst>
          <pc:docMk/>
          <pc:sldMk cId="3883979057" sldId="600"/>
        </pc:sldMkLst>
      </pc:sldChg>
      <pc:sldChg chg="addSp delSp modSp add mod">
        <pc:chgData name="Luca Crocetti" userId="52efdf86-ba77-4dcf-8f92-67ea05fd85b4" providerId="ADAL" clId="{F54AB79C-CF2F-48E0-AB2B-B1BDA75FD3C3}" dt="2023-10-27T11:52:06.912" v="2204"/>
        <pc:sldMkLst>
          <pc:docMk/>
          <pc:sldMk cId="1705559386" sldId="601"/>
        </pc:sldMkLst>
      </pc:sldChg>
      <pc:sldChg chg="addSp delSp modSp add mod">
        <pc:chgData name="Luca Crocetti" userId="52efdf86-ba77-4dcf-8f92-67ea05fd85b4" providerId="ADAL" clId="{F54AB79C-CF2F-48E0-AB2B-B1BDA75FD3C3}" dt="2023-10-27T11:55:52.165" v="2552"/>
        <pc:sldMkLst>
          <pc:docMk/>
          <pc:sldMk cId="797038152" sldId="602"/>
        </pc:sldMkLst>
      </pc:sldChg>
      <pc:sldChg chg="addSp delSp modSp add mod">
        <pc:chgData name="Luca Crocetti" userId="52efdf86-ba77-4dcf-8f92-67ea05fd85b4" providerId="ADAL" clId="{F54AB79C-CF2F-48E0-AB2B-B1BDA75FD3C3}" dt="2023-10-27T11:59:11.598" v="2750" actId="1076"/>
        <pc:sldMkLst>
          <pc:docMk/>
          <pc:sldMk cId="1249071701" sldId="603"/>
        </pc:sldMkLst>
      </pc:sldChg>
      <pc:sldChg chg="addSp delSp modSp add mod">
        <pc:chgData name="Luca Crocetti" userId="52efdf86-ba77-4dcf-8f92-67ea05fd85b4" providerId="ADAL" clId="{F54AB79C-CF2F-48E0-AB2B-B1BDA75FD3C3}" dt="2023-10-27T12:00:31.636" v="2835"/>
        <pc:sldMkLst>
          <pc:docMk/>
          <pc:sldMk cId="1241564301" sldId="604"/>
        </pc:sldMkLst>
      </pc:sldChg>
      <pc:sldChg chg="addSp delSp modSp add mod">
        <pc:chgData name="Luca Crocetti" userId="52efdf86-ba77-4dcf-8f92-67ea05fd85b4" providerId="ADAL" clId="{F54AB79C-CF2F-48E0-AB2B-B1BDA75FD3C3}" dt="2023-10-27T12:02:47.098" v="3026"/>
        <pc:sldMkLst>
          <pc:docMk/>
          <pc:sldMk cId="1000211324" sldId="605"/>
        </pc:sldMkLst>
      </pc:sldChg>
      <pc:sldChg chg="addSp delSp modSp add mod">
        <pc:chgData name="Luca Crocetti" userId="52efdf86-ba77-4dcf-8f92-67ea05fd85b4" providerId="ADAL" clId="{F54AB79C-CF2F-48E0-AB2B-B1BDA75FD3C3}" dt="2023-10-27T12:06:55.162" v="3284"/>
        <pc:sldMkLst>
          <pc:docMk/>
          <pc:sldMk cId="1534029049" sldId="606"/>
        </pc:sldMkLst>
      </pc:sldChg>
      <pc:sldChg chg="addSp delSp modSp add mod">
        <pc:chgData name="Luca Crocetti" userId="52efdf86-ba77-4dcf-8f92-67ea05fd85b4" providerId="ADAL" clId="{F54AB79C-CF2F-48E0-AB2B-B1BDA75FD3C3}" dt="2023-10-27T14:15:38.725" v="5054"/>
        <pc:sldMkLst>
          <pc:docMk/>
          <pc:sldMk cId="908420301" sldId="607"/>
        </pc:sldMkLst>
      </pc:sldChg>
      <pc:sldChg chg="addSp delSp modSp add mod">
        <pc:chgData name="Luca Crocetti" userId="52efdf86-ba77-4dcf-8f92-67ea05fd85b4" providerId="ADAL" clId="{F54AB79C-CF2F-48E0-AB2B-B1BDA75FD3C3}" dt="2023-10-27T14:19:01.108" v="5312"/>
        <pc:sldMkLst>
          <pc:docMk/>
          <pc:sldMk cId="3846203659" sldId="608"/>
        </pc:sldMkLst>
      </pc:sldChg>
      <pc:sldChg chg="addSp delSp modSp add mod">
        <pc:chgData name="Luca Crocetti" userId="52efdf86-ba77-4dcf-8f92-67ea05fd85b4" providerId="ADAL" clId="{F54AB79C-CF2F-48E0-AB2B-B1BDA75FD3C3}" dt="2023-10-27T14:21:26.854" v="5609" actId="9405"/>
        <pc:sldMkLst>
          <pc:docMk/>
          <pc:sldMk cId="1535325943" sldId="609"/>
        </pc:sldMkLst>
      </pc:sldChg>
      <pc:sldChg chg="addSp delSp modSp add mod">
        <pc:chgData name="Luca Crocetti" userId="52efdf86-ba77-4dcf-8f92-67ea05fd85b4" providerId="ADAL" clId="{F54AB79C-CF2F-48E0-AB2B-B1BDA75FD3C3}" dt="2023-10-27T14:22:35.480" v="5836"/>
        <pc:sldMkLst>
          <pc:docMk/>
          <pc:sldMk cId="2259080661" sldId="610"/>
        </pc:sldMkLst>
      </pc:sldChg>
      <pc:sldChg chg="addSp delSp modSp add mod">
        <pc:chgData name="Luca Crocetti" userId="52efdf86-ba77-4dcf-8f92-67ea05fd85b4" providerId="ADAL" clId="{F54AB79C-CF2F-48E0-AB2B-B1BDA75FD3C3}" dt="2023-10-28T19:09:37.974" v="8071"/>
        <pc:sldMkLst>
          <pc:docMk/>
          <pc:sldMk cId="3552117480" sldId="611"/>
        </pc:sldMkLst>
      </pc:sldChg>
      <pc:sldChg chg="addSp delSp modSp add mod">
        <pc:chgData name="Luca Crocetti" userId="52efdf86-ba77-4dcf-8f92-67ea05fd85b4" providerId="ADAL" clId="{F54AB79C-CF2F-48E0-AB2B-B1BDA75FD3C3}" dt="2023-10-28T21:57:46.241" v="8366" actId="9405"/>
        <pc:sldMkLst>
          <pc:docMk/>
          <pc:sldMk cId="2725209380" sldId="612"/>
        </pc:sldMkLst>
      </pc:sldChg>
      <pc:sldChg chg="addSp delSp modSp add mod ord">
        <pc:chgData name="Luca Crocetti" userId="52efdf86-ba77-4dcf-8f92-67ea05fd85b4" providerId="ADAL" clId="{F54AB79C-CF2F-48E0-AB2B-B1BDA75FD3C3}" dt="2023-10-28T18:47:23.941" v="6872"/>
        <pc:sldMkLst>
          <pc:docMk/>
          <pc:sldMk cId="1156938449" sldId="613"/>
        </pc:sldMkLst>
      </pc:sldChg>
      <pc:sldChg chg="addSp delSp modSp add mod">
        <pc:chgData name="Luca Crocetti" userId="52efdf86-ba77-4dcf-8f92-67ea05fd85b4" providerId="ADAL" clId="{F54AB79C-CF2F-48E0-AB2B-B1BDA75FD3C3}" dt="2023-10-28T18:56:26.737" v="7215" actId="9405"/>
        <pc:sldMkLst>
          <pc:docMk/>
          <pc:sldMk cId="2298581200" sldId="614"/>
        </pc:sldMkLst>
      </pc:sldChg>
      <pc:sldChg chg="addSp delSp modSp add mod ord">
        <pc:chgData name="Luca Crocetti" userId="52efdf86-ba77-4dcf-8f92-67ea05fd85b4" providerId="ADAL" clId="{F54AB79C-CF2F-48E0-AB2B-B1BDA75FD3C3}" dt="2023-10-28T21:58:19.965" v="8369" actId="14100"/>
        <pc:sldMkLst>
          <pc:docMk/>
          <pc:sldMk cId="3550647073" sldId="615"/>
        </pc:sldMkLst>
      </pc:sldChg>
      <pc:sldChg chg="addSp delSp modSp add mod ord">
        <pc:chgData name="Luca Crocetti" userId="52efdf86-ba77-4dcf-8f92-67ea05fd85b4" providerId="ADAL" clId="{F54AB79C-CF2F-48E0-AB2B-B1BDA75FD3C3}" dt="2023-10-28T21:58:24.846" v="8370"/>
        <pc:sldMkLst>
          <pc:docMk/>
          <pc:sldMk cId="2913163506" sldId="616"/>
        </pc:sldMkLst>
      </pc:sldChg>
      <pc:sldChg chg="addSp delSp modSp add mod ord">
        <pc:chgData name="Luca Crocetti" userId="52efdf86-ba77-4dcf-8f92-67ea05fd85b4" providerId="ADAL" clId="{F54AB79C-CF2F-48E0-AB2B-B1BDA75FD3C3}" dt="2023-10-28T21:58:28.774" v="8371"/>
        <pc:sldMkLst>
          <pc:docMk/>
          <pc:sldMk cId="2342143752" sldId="617"/>
        </pc:sldMkLst>
      </pc:sldChg>
    </pc:docChg>
  </pc:docChgLst>
  <pc:docChgLst>
    <pc:chgData name="Luca Crocetti" userId="52efdf86-ba77-4dcf-8f92-67ea05fd85b4" providerId="ADAL" clId="{59F8F684-F15F-4661-A4CA-EC18690FBD52}"/>
    <pc:docChg chg="undo redo custSel addSld delSld modSld">
      <pc:chgData name="Luca Crocetti" userId="52efdf86-ba77-4dcf-8f92-67ea05fd85b4" providerId="ADAL" clId="{59F8F684-F15F-4661-A4CA-EC18690FBD52}" dt="2023-10-15T13:26:03.223" v="1382" actId="47"/>
      <pc:docMkLst>
        <pc:docMk/>
      </pc:docMkLst>
      <pc:sldChg chg="delSp modSp add del mod">
        <pc:chgData name="Luca Crocetti" userId="52efdf86-ba77-4dcf-8f92-67ea05fd85b4" providerId="ADAL" clId="{59F8F684-F15F-4661-A4CA-EC18690FBD52}" dt="2023-10-15T13:26:03.223" v="1382" actId="47"/>
        <pc:sldMkLst>
          <pc:docMk/>
          <pc:sldMk cId="1991686271" sldId="580"/>
        </pc:sldMkLst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310440719" sldId="581"/>
        </pc:sldMkLst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3197705353" sldId="582"/>
        </pc:sldMkLst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595185851" sldId="583"/>
        </pc:sldMkLst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565699251" sldId="584"/>
        </pc:sldMkLst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1959856019" sldId="585"/>
        </pc:sldMkLst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243142902" sldId="586"/>
        </pc:sldMkLst>
      </pc:sldChg>
      <pc:sldChg chg="addSp delSp 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791512179" sldId="587"/>
        </pc:sldMkLst>
      </pc:sldChg>
      <pc:sldChg chg="addSp delSp 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3563628003" sldId="588"/>
        </pc:sldMkLst>
      </pc:sldChg>
    </pc:docChg>
  </pc:docChgLst>
  <pc:docChgLst>
    <pc:chgData name="Luca Crocetti" userId="52efdf86-ba77-4dcf-8f92-67ea05fd85b4" providerId="ADAL" clId="{9DC9A317-536B-4734-9D33-8D67C576388E}"/>
    <pc:docChg chg="undo custSel addSld delSld modSld modMainMaster">
      <pc:chgData name="Luca Crocetti" userId="52efdf86-ba77-4dcf-8f92-67ea05fd85b4" providerId="ADAL" clId="{9DC9A317-536B-4734-9D33-8D67C576388E}" dt="2023-02-24T17:25:20.150" v="814" actId="1038"/>
      <pc:docMkLst>
        <pc:docMk/>
      </pc:docMkLst>
      <pc:sldChg chg="del">
        <pc:chgData name="Luca Crocetti" userId="52efdf86-ba77-4dcf-8f92-67ea05fd85b4" providerId="ADAL" clId="{9DC9A317-536B-4734-9D33-8D67C576388E}" dt="2023-02-24T15:55:48.392" v="1" actId="2696"/>
        <pc:sldMkLst>
          <pc:docMk/>
          <pc:sldMk cId="3882259890" sldId="365"/>
        </pc:sldMkLst>
      </pc:sldChg>
      <pc:sldChg chg="modSp mod">
        <pc:chgData name="Luca Crocetti" userId="52efdf86-ba77-4dcf-8f92-67ea05fd85b4" providerId="ADAL" clId="{9DC9A317-536B-4734-9D33-8D67C576388E}" dt="2023-02-24T16:31:38.151" v="5" actId="20577"/>
        <pc:sldMkLst>
          <pc:docMk/>
          <pc:sldMk cId="617710528" sldId="369"/>
        </pc:sldMkLst>
      </pc:sldChg>
      <pc:sldChg chg="modSp mod">
        <pc:chgData name="Luca Crocetti" userId="52efdf86-ba77-4dcf-8f92-67ea05fd85b4" providerId="ADAL" clId="{9DC9A317-536B-4734-9D33-8D67C576388E}" dt="2023-02-24T16:33:42.511" v="110" actId="27636"/>
        <pc:sldMkLst>
          <pc:docMk/>
          <pc:sldMk cId="336294986" sldId="373"/>
        </pc:sldMkLst>
      </pc:sldChg>
      <pc:sldChg chg="modSp mod">
        <pc:chgData name="Luca Crocetti" userId="52efdf86-ba77-4dcf-8f92-67ea05fd85b4" providerId="ADAL" clId="{9DC9A317-536B-4734-9D33-8D67C576388E}" dt="2023-02-24T17:17:05.624" v="691" actId="20577"/>
        <pc:sldMkLst>
          <pc:docMk/>
          <pc:sldMk cId="3969175495" sldId="376"/>
        </pc:sldMkLst>
      </pc:sldChg>
      <pc:sldChg chg="modSp mod">
        <pc:chgData name="Luca Crocetti" userId="52efdf86-ba77-4dcf-8f92-67ea05fd85b4" providerId="ADAL" clId="{9DC9A317-536B-4734-9D33-8D67C576388E}" dt="2023-02-24T17:20:14.698" v="803" actId="20577"/>
        <pc:sldMkLst>
          <pc:docMk/>
          <pc:sldMk cId="3505293122" sldId="377"/>
        </pc:sldMkLst>
      </pc:sldChg>
      <pc:sldChg chg="modSp mod">
        <pc:chgData name="Luca Crocetti" userId="52efdf86-ba77-4dcf-8f92-67ea05fd85b4" providerId="ADAL" clId="{9DC9A317-536B-4734-9D33-8D67C576388E}" dt="2023-02-24T17:20:42.873" v="807" actId="20577"/>
        <pc:sldMkLst>
          <pc:docMk/>
          <pc:sldMk cId="3644210023" sldId="378"/>
        </pc:sldMkLst>
      </pc:sldChg>
      <pc:sldChg chg="modSp mod">
        <pc:chgData name="Luca Crocetti" userId="52efdf86-ba77-4dcf-8f92-67ea05fd85b4" providerId="ADAL" clId="{9DC9A317-536B-4734-9D33-8D67C576388E}" dt="2023-02-24T16:35:01.806" v="117" actId="6549"/>
        <pc:sldMkLst>
          <pc:docMk/>
          <pc:sldMk cId="3092442466" sldId="379"/>
        </pc:sldMkLst>
      </pc:sldChg>
      <pc:sldChg chg="addSp delSp modSp mod">
        <pc:chgData name="Luca Crocetti" userId="52efdf86-ba77-4dcf-8f92-67ea05fd85b4" providerId="ADAL" clId="{9DC9A317-536B-4734-9D33-8D67C576388E}" dt="2023-02-24T16:39:01.238" v="176" actId="478"/>
        <pc:sldMkLst>
          <pc:docMk/>
          <pc:sldMk cId="1630005005" sldId="380"/>
        </pc:sldMkLst>
      </pc:sldChg>
      <pc:sldChg chg="modSp mod">
        <pc:chgData name="Luca Crocetti" userId="52efdf86-ba77-4dcf-8f92-67ea05fd85b4" providerId="ADAL" clId="{9DC9A317-536B-4734-9D33-8D67C576388E}" dt="2023-02-24T16:37:43.931" v="169" actId="5793"/>
        <pc:sldMkLst>
          <pc:docMk/>
          <pc:sldMk cId="3450383789" sldId="381"/>
        </pc:sldMkLst>
      </pc:sldChg>
      <pc:sldChg chg="modSp mod">
        <pc:chgData name="Luca Crocetti" userId="52efdf86-ba77-4dcf-8f92-67ea05fd85b4" providerId="ADAL" clId="{9DC9A317-536B-4734-9D33-8D67C576388E}" dt="2023-02-24T17:25:20.150" v="814" actId="1038"/>
        <pc:sldMkLst>
          <pc:docMk/>
          <pc:sldMk cId="2562190919" sldId="382"/>
        </pc:sldMkLst>
      </pc:sldChg>
      <pc:sldChg chg="modSp mod">
        <pc:chgData name="Luca Crocetti" userId="52efdf86-ba77-4dcf-8f92-67ea05fd85b4" providerId="ADAL" clId="{9DC9A317-536B-4734-9D33-8D67C576388E}" dt="2023-02-24T16:53:38.498" v="559" actId="6549"/>
        <pc:sldMkLst>
          <pc:docMk/>
          <pc:sldMk cId="3173358790" sldId="384"/>
        </pc:sldMkLst>
      </pc:sldChg>
      <pc:sldChg chg="modSp mod">
        <pc:chgData name="Luca Crocetti" userId="52efdf86-ba77-4dcf-8f92-67ea05fd85b4" providerId="ADAL" clId="{9DC9A317-536B-4734-9D33-8D67C576388E}" dt="2023-02-24T16:34:34.948" v="116" actId="20577"/>
        <pc:sldMkLst>
          <pc:docMk/>
          <pc:sldMk cId="3200243247" sldId="385"/>
        </pc:sldMkLst>
      </pc:sldChg>
      <pc:sldChg chg="addSp delSp modSp mod">
        <pc:chgData name="Luca Crocetti" userId="52efdf86-ba77-4dcf-8f92-67ea05fd85b4" providerId="ADAL" clId="{9DC9A317-536B-4734-9D33-8D67C576388E}" dt="2023-02-24T16:54:14.798" v="561"/>
        <pc:sldMkLst>
          <pc:docMk/>
          <pc:sldMk cId="506297785" sldId="387"/>
        </pc:sldMkLst>
      </pc:sldChg>
      <pc:sldChg chg="modSp add mod">
        <pc:chgData name="Luca Crocetti" userId="52efdf86-ba77-4dcf-8f92-67ea05fd85b4" providerId="ADAL" clId="{9DC9A317-536B-4734-9D33-8D67C576388E}" dt="2023-02-24T16:38:55.370" v="174" actId="1038"/>
        <pc:sldMkLst>
          <pc:docMk/>
          <pc:sldMk cId="3278104381" sldId="388"/>
        </pc:sldMkLst>
      </pc:sldChg>
      <pc:sldChg chg="addSp delSp modSp add mod">
        <pc:chgData name="Luca Crocetti" userId="52efdf86-ba77-4dcf-8f92-67ea05fd85b4" providerId="ADAL" clId="{9DC9A317-536B-4734-9D33-8D67C576388E}" dt="2023-02-24T16:42:23.886" v="339" actId="1076"/>
        <pc:sldMkLst>
          <pc:docMk/>
          <pc:sldMk cId="953379259" sldId="389"/>
        </pc:sldMkLst>
      </pc:sldChg>
      <pc:sldChg chg="addSp delSp modSp add mod">
        <pc:chgData name="Luca Crocetti" userId="52efdf86-ba77-4dcf-8f92-67ea05fd85b4" providerId="ADAL" clId="{9DC9A317-536B-4734-9D33-8D67C576388E}" dt="2023-02-24T16:44:46.976" v="408" actId="1076"/>
        <pc:sldMkLst>
          <pc:docMk/>
          <pc:sldMk cId="743862558" sldId="390"/>
        </pc:sldMkLst>
      </pc:sldChg>
      <pc:sldChg chg="add del">
        <pc:chgData name="Luca Crocetti" userId="52efdf86-ba77-4dcf-8f92-67ea05fd85b4" providerId="ADAL" clId="{9DC9A317-536B-4734-9D33-8D67C576388E}" dt="2023-02-24T16:42:43.158" v="341"/>
        <pc:sldMkLst>
          <pc:docMk/>
          <pc:sldMk cId="1734865088" sldId="390"/>
        </pc:sldMkLst>
      </pc:sldChg>
      <pc:sldChg chg="addSp modSp add mod">
        <pc:chgData name="Luca Crocetti" userId="52efdf86-ba77-4dcf-8f92-67ea05fd85b4" providerId="ADAL" clId="{9DC9A317-536B-4734-9D33-8D67C576388E}" dt="2023-02-24T16:48:05.547" v="506" actId="20577"/>
        <pc:sldMkLst>
          <pc:docMk/>
          <pc:sldMk cId="1058002311" sldId="391"/>
        </pc:sldMkLst>
      </pc:sldChg>
      <pc:sldChg chg="modSp add mod">
        <pc:chgData name="Luca Crocetti" userId="52efdf86-ba77-4dcf-8f92-67ea05fd85b4" providerId="ADAL" clId="{9DC9A317-536B-4734-9D33-8D67C576388E}" dt="2023-02-24T17:14:33.619" v="643" actId="113"/>
        <pc:sldMkLst>
          <pc:docMk/>
          <pc:sldMk cId="1248170124" sldId="392"/>
        </pc:sldMkLst>
      </pc:sldChg>
      <pc:sldChg chg="modSp add mod">
        <pc:chgData name="Luca Crocetti" userId="52efdf86-ba77-4dcf-8f92-67ea05fd85b4" providerId="ADAL" clId="{9DC9A317-536B-4734-9D33-8D67C576388E}" dt="2023-02-24T17:15:05.817" v="686" actId="20577"/>
        <pc:sldMkLst>
          <pc:docMk/>
          <pc:sldMk cId="1382405189" sldId="393"/>
        </pc:sldMkLst>
      </pc:sldChg>
      <pc:sldChg chg="modSp add mod">
        <pc:chgData name="Luca Crocetti" userId="52efdf86-ba77-4dcf-8f92-67ea05fd85b4" providerId="ADAL" clId="{9DC9A317-536B-4734-9D33-8D67C576388E}" dt="2023-02-24T17:19:03.745" v="800" actId="20577"/>
        <pc:sldMkLst>
          <pc:docMk/>
          <pc:sldMk cId="468927881" sldId="394"/>
        </pc:sldMkLst>
      </pc:sldChg>
      <pc:sldChg chg="del">
        <pc:chgData name="Luca Crocetti" userId="52efdf86-ba77-4dcf-8f92-67ea05fd85b4" providerId="ADAL" clId="{9DC9A317-536B-4734-9D33-8D67C576388E}" dt="2023-02-24T15:55:45.713" v="0" actId="2696"/>
        <pc:sldMkLst>
          <pc:docMk/>
          <pc:sldMk cId="2478470892" sldId="444"/>
        </pc:sldMkLst>
      </pc:sldChg>
      <pc:sldMasterChg chg="modSldLayout">
        <pc:chgData name="Luca Crocetti" userId="52efdf86-ba77-4dcf-8f92-67ea05fd85b4" providerId="ADAL" clId="{9DC9A317-536B-4734-9D33-8D67C576388E}" dt="2023-02-24T16:28:06.125" v="3"/>
        <pc:sldMasterMkLst>
          <pc:docMk/>
          <pc:sldMasterMk cId="3526788035" sldId="2147483662"/>
        </pc:sldMasterMkLst>
        <pc:sldLayoutChg chg="addSp delSp modSp mod">
          <pc:chgData name="Luca Crocetti" userId="52efdf86-ba77-4dcf-8f92-67ea05fd85b4" providerId="ADAL" clId="{9DC9A317-536B-4734-9D33-8D67C576388E}" dt="2023-02-24T16:28:06.125" v="3"/>
          <pc:sldLayoutMkLst>
            <pc:docMk/>
            <pc:sldMasterMk cId="3526788035" sldId="2147483662"/>
            <pc:sldLayoutMk cId="2678603133" sldId="2147483667"/>
          </pc:sldLayoutMkLst>
        </pc:sldLayoutChg>
      </pc:sldMasterChg>
    </pc:docChg>
  </pc:docChgLst>
  <pc:docChgLst>
    <pc:chgData name="Luca Crocetti" userId="52efdf86-ba77-4dcf-8f92-67ea05fd85b4" providerId="ADAL" clId="{9EEA36A6-BA56-4B73-84C0-E3D513392298}"/>
    <pc:docChg chg="undo redo custSel addSld delSld modSld sldOrd">
      <pc:chgData name="Luca Crocetti" userId="52efdf86-ba77-4dcf-8f92-67ea05fd85b4" providerId="ADAL" clId="{9EEA36A6-BA56-4B73-84C0-E3D513392298}" dt="2023-04-14T11:09:57.111" v="3448" actId="20577"/>
      <pc:docMkLst>
        <pc:docMk/>
      </pc:docMkLst>
      <pc:sldChg chg="modSp mod">
        <pc:chgData name="Luca Crocetti" userId="52efdf86-ba77-4dcf-8f92-67ea05fd85b4" providerId="ADAL" clId="{9EEA36A6-BA56-4B73-84C0-E3D513392298}" dt="2023-03-29T13:09:20.550" v="2619" actId="20577"/>
        <pc:sldMkLst>
          <pc:docMk/>
          <pc:sldMk cId="617710528" sldId="369"/>
        </pc:sldMkLst>
      </pc:sldChg>
      <pc:sldChg chg="modSp mod">
        <pc:chgData name="Luca Crocetti" userId="52efdf86-ba77-4dcf-8f92-67ea05fd85b4" providerId="ADAL" clId="{9EEA36A6-BA56-4B73-84C0-E3D513392298}" dt="2023-03-29T13:09:13.656" v="2617" actId="20577"/>
        <pc:sldMkLst>
          <pc:docMk/>
          <pc:sldMk cId="457523166" sldId="371"/>
        </pc:sldMkLst>
      </pc:sldChg>
      <pc:sldChg chg="modSp mod">
        <pc:chgData name="Luca Crocetti" userId="52efdf86-ba77-4dcf-8f92-67ea05fd85b4" providerId="ADAL" clId="{9EEA36A6-BA56-4B73-84C0-E3D513392298}" dt="2023-03-29T13:09:10.117" v="2615" actId="20577"/>
        <pc:sldMkLst>
          <pc:docMk/>
          <pc:sldMk cId="3918694758" sldId="372"/>
        </pc:sldMkLst>
      </pc:sldChg>
      <pc:sldChg chg="addSp delSp modSp mod">
        <pc:chgData name="Luca Crocetti" userId="52efdf86-ba77-4dcf-8f92-67ea05fd85b4" providerId="ADAL" clId="{9EEA36A6-BA56-4B73-84C0-E3D513392298}" dt="2023-03-29T13:09:02.134" v="2611"/>
        <pc:sldMkLst>
          <pc:docMk/>
          <pc:sldMk cId="336294986" sldId="373"/>
        </pc:sldMkLst>
      </pc:sldChg>
      <pc:sldChg chg="del">
        <pc:chgData name="Luca Crocetti" userId="52efdf86-ba77-4dcf-8f92-67ea05fd85b4" providerId="ADAL" clId="{9EEA36A6-BA56-4B73-84C0-E3D513392298}" dt="2023-03-16T17:11:03.503" v="1395" actId="47"/>
        <pc:sldMkLst>
          <pc:docMk/>
          <pc:sldMk cId="2854957752" sldId="374"/>
        </pc:sldMkLst>
      </pc:sldChg>
      <pc:sldChg chg="addSp delSp modSp mod">
        <pc:chgData name="Luca Crocetti" userId="52efdf86-ba77-4dcf-8f92-67ea05fd85b4" providerId="ADAL" clId="{9EEA36A6-BA56-4B73-84C0-E3D513392298}" dt="2023-03-29T13:10:06.685" v="2637"/>
        <pc:sldMkLst>
          <pc:docMk/>
          <pc:sldMk cId="3230459620" sldId="375"/>
        </pc:sldMkLst>
      </pc:sldChg>
      <pc:sldChg chg="addSp delSp modSp mod">
        <pc:chgData name="Luca Crocetti" userId="52efdf86-ba77-4dcf-8f92-67ea05fd85b4" providerId="ADAL" clId="{9EEA36A6-BA56-4B73-84C0-E3D513392298}" dt="2023-03-29T13:10:50.399" v="2655"/>
        <pc:sldMkLst>
          <pc:docMk/>
          <pc:sldMk cId="3969175495" sldId="376"/>
        </pc:sldMkLst>
      </pc:sldChg>
      <pc:sldChg chg="addSp delSp modSp mod">
        <pc:chgData name="Luca Crocetti" userId="52efdf86-ba77-4dcf-8f92-67ea05fd85b4" providerId="ADAL" clId="{9EEA36A6-BA56-4B73-84C0-E3D513392298}" dt="2023-03-29T13:11:00.263" v="2659"/>
        <pc:sldMkLst>
          <pc:docMk/>
          <pc:sldMk cId="3505293122" sldId="377"/>
        </pc:sldMkLst>
      </pc:sldChg>
      <pc:sldChg chg="addSp delSp modSp mod">
        <pc:chgData name="Luca Crocetti" userId="52efdf86-ba77-4dcf-8f92-67ea05fd85b4" providerId="ADAL" clId="{9EEA36A6-BA56-4B73-84C0-E3D513392298}" dt="2023-03-29T13:11:04.852" v="2661"/>
        <pc:sldMkLst>
          <pc:docMk/>
          <pc:sldMk cId="3644210023" sldId="378"/>
        </pc:sldMkLst>
      </pc:sldChg>
      <pc:sldChg chg="modSp del mod">
        <pc:chgData name="Luca Crocetti" userId="52efdf86-ba77-4dcf-8f92-67ea05fd85b4" providerId="ADAL" clId="{9EEA36A6-BA56-4B73-84C0-E3D513392298}" dt="2023-03-16T17:37:02.640" v="1648" actId="47"/>
        <pc:sldMkLst>
          <pc:docMk/>
          <pc:sldMk cId="3092442466" sldId="379"/>
        </pc:sldMkLst>
      </pc:sldChg>
      <pc:sldChg chg="addSp delSp modSp mod">
        <pc:chgData name="Luca Crocetti" userId="52efdf86-ba77-4dcf-8f92-67ea05fd85b4" providerId="ADAL" clId="{9EEA36A6-BA56-4B73-84C0-E3D513392298}" dt="2023-03-29T13:09:32.160" v="2621"/>
        <pc:sldMkLst>
          <pc:docMk/>
          <pc:sldMk cId="1630005005" sldId="380"/>
        </pc:sldMkLst>
      </pc:sldChg>
      <pc:sldChg chg="addSp delSp modSp mod">
        <pc:chgData name="Luca Crocetti" userId="52efdf86-ba77-4dcf-8f92-67ea05fd85b4" providerId="ADAL" clId="{9EEA36A6-BA56-4B73-84C0-E3D513392298}" dt="2023-03-29T13:09:53.013" v="2631"/>
        <pc:sldMkLst>
          <pc:docMk/>
          <pc:sldMk cId="3450383789" sldId="381"/>
        </pc:sldMkLst>
      </pc:sldChg>
      <pc:sldChg chg="modSp mod">
        <pc:chgData name="Luca Crocetti" userId="52efdf86-ba77-4dcf-8f92-67ea05fd85b4" providerId="ADAL" clId="{9EEA36A6-BA56-4B73-84C0-E3D513392298}" dt="2023-03-29T13:13:35.397" v="2667" actId="208"/>
        <pc:sldMkLst>
          <pc:docMk/>
          <pc:sldMk cId="2562190919" sldId="382"/>
        </pc:sldMkLst>
      </pc:sldChg>
      <pc:sldChg chg="addSp delSp modSp mod">
        <pc:chgData name="Luca Crocetti" userId="52efdf86-ba77-4dcf-8f92-67ea05fd85b4" providerId="ADAL" clId="{9EEA36A6-BA56-4B73-84C0-E3D513392298}" dt="2023-03-29T13:10:16.112" v="2641"/>
        <pc:sldMkLst>
          <pc:docMk/>
          <pc:sldMk cId="2643789585" sldId="383"/>
        </pc:sldMkLst>
      </pc:sldChg>
      <pc:sldChg chg="addSp delSp modSp mod ord">
        <pc:chgData name="Luca Crocetti" userId="52efdf86-ba77-4dcf-8f92-67ea05fd85b4" providerId="ADAL" clId="{9EEA36A6-BA56-4B73-84C0-E3D513392298}" dt="2023-03-29T13:10:30.349" v="2647"/>
        <pc:sldMkLst>
          <pc:docMk/>
          <pc:sldMk cId="3173358790" sldId="384"/>
        </pc:sldMkLst>
      </pc:sldChg>
      <pc:sldChg chg="addSp delSp modSp mod">
        <pc:chgData name="Luca Crocetti" userId="52efdf86-ba77-4dcf-8f92-67ea05fd85b4" providerId="ADAL" clId="{9EEA36A6-BA56-4B73-84C0-E3D513392298}" dt="2023-03-29T13:08:57.238" v="2609"/>
        <pc:sldMkLst>
          <pc:docMk/>
          <pc:sldMk cId="3200243247" sldId="385"/>
        </pc:sldMkLst>
      </pc:sldChg>
      <pc:sldChg chg="addSp delSp modSp mod">
        <pc:chgData name="Luca Crocetti" userId="52efdf86-ba77-4dcf-8f92-67ea05fd85b4" providerId="ADAL" clId="{9EEA36A6-BA56-4B73-84C0-E3D513392298}" dt="2023-03-29T13:10:20.878" v="2643"/>
        <pc:sldMkLst>
          <pc:docMk/>
          <pc:sldMk cId="506297785" sldId="387"/>
        </pc:sldMkLst>
      </pc:sldChg>
      <pc:sldChg chg="addSp delSp modSp mod">
        <pc:chgData name="Luca Crocetti" userId="52efdf86-ba77-4dcf-8f92-67ea05fd85b4" providerId="ADAL" clId="{9EEA36A6-BA56-4B73-84C0-E3D513392298}" dt="2023-03-29T13:09:38.616" v="2623"/>
        <pc:sldMkLst>
          <pc:docMk/>
          <pc:sldMk cId="3278104381" sldId="388"/>
        </pc:sldMkLst>
      </pc:sldChg>
      <pc:sldChg chg="addSp delSp modSp mod">
        <pc:chgData name="Luca Crocetti" userId="52efdf86-ba77-4dcf-8f92-67ea05fd85b4" providerId="ADAL" clId="{9EEA36A6-BA56-4B73-84C0-E3D513392298}" dt="2023-03-29T13:09:43.586" v="2627"/>
        <pc:sldMkLst>
          <pc:docMk/>
          <pc:sldMk cId="953379259" sldId="389"/>
        </pc:sldMkLst>
      </pc:sldChg>
      <pc:sldChg chg="addSp delSp modSp mod">
        <pc:chgData name="Luca Crocetti" userId="52efdf86-ba77-4dcf-8f92-67ea05fd85b4" providerId="ADAL" clId="{9EEA36A6-BA56-4B73-84C0-E3D513392298}" dt="2023-03-29T13:09:48.388" v="2629"/>
        <pc:sldMkLst>
          <pc:docMk/>
          <pc:sldMk cId="743862558" sldId="390"/>
        </pc:sldMkLst>
      </pc:sldChg>
      <pc:sldChg chg="addSp delSp modSp mod">
        <pc:chgData name="Luca Crocetti" userId="52efdf86-ba77-4dcf-8f92-67ea05fd85b4" providerId="ADAL" clId="{9EEA36A6-BA56-4B73-84C0-E3D513392298}" dt="2023-03-29T13:10:11.740" v="2639"/>
        <pc:sldMkLst>
          <pc:docMk/>
          <pc:sldMk cId="1058002311" sldId="391"/>
        </pc:sldMkLst>
      </pc:sldChg>
      <pc:sldChg chg="addSp delSp modSp mod">
        <pc:chgData name="Luca Crocetti" userId="52efdf86-ba77-4dcf-8f92-67ea05fd85b4" providerId="ADAL" clId="{9EEA36A6-BA56-4B73-84C0-E3D513392298}" dt="2023-03-29T13:10:25.324" v="2645"/>
        <pc:sldMkLst>
          <pc:docMk/>
          <pc:sldMk cId="1248170124" sldId="392"/>
        </pc:sldMkLst>
      </pc:sldChg>
      <pc:sldChg chg="addSp delSp modSp mod">
        <pc:chgData name="Luca Crocetti" userId="52efdf86-ba77-4dcf-8f92-67ea05fd85b4" providerId="ADAL" clId="{9EEA36A6-BA56-4B73-84C0-E3D513392298}" dt="2023-03-29T13:10:35.216" v="2649"/>
        <pc:sldMkLst>
          <pc:docMk/>
          <pc:sldMk cId="1382405189" sldId="393"/>
        </pc:sldMkLst>
      </pc:sldChg>
      <pc:sldChg chg="addSp delSp modSp mod">
        <pc:chgData name="Luca Crocetti" userId="52efdf86-ba77-4dcf-8f92-67ea05fd85b4" providerId="ADAL" clId="{9EEA36A6-BA56-4B73-84C0-E3D513392298}" dt="2023-03-29T13:10:55.460" v="2657"/>
        <pc:sldMkLst>
          <pc:docMk/>
          <pc:sldMk cId="468927881" sldId="394"/>
        </pc:sldMkLst>
      </pc:sldChg>
      <pc:sldChg chg="addSp delSp modSp add mod">
        <pc:chgData name="Luca Crocetti" userId="52efdf86-ba77-4dcf-8f92-67ea05fd85b4" providerId="ADAL" clId="{9EEA36A6-BA56-4B73-84C0-E3D513392298}" dt="2023-03-29T13:09:57.447" v="2633"/>
        <pc:sldMkLst>
          <pc:docMk/>
          <pc:sldMk cId="91231597" sldId="395"/>
        </pc:sldMkLst>
      </pc:sldChg>
      <pc:sldChg chg="addSp delSp modSp add mod">
        <pc:chgData name="Luca Crocetti" userId="52efdf86-ba77-4dcf-8f92-67ea05fd85b4" providerId="ADAL" clId="{9EEA36A6-BA56-4B73-84C0-E3D513392298}" dt="2023-03-29T13:08:52.529" v="2607"/>
        <pc:sldMkLst>
          <pc:docMk/>
          <pc:sldMk cId="572063944" sldId="396"/>
        </pc:sldMkLst>
      </pc:sldChg>
      <pc:sldChg chg="add del">
        <pc:chgData name="Luca Crocetti" userId="52efdf86-ba77-4dcf-8f92-67ea05fd85b4" providerId="ADAL" clId="{9EEA36A6-BA56-4B73-84C0-E3D513392298}" dt="2023-03-15T16:25:58.585" v="316" actId="47"/>
        <pc:sldMkLst>
          <pc:docMk/>
          <pc:sldMk cId="2233549211" sldId="396"/>
        </pc:sldMkLst>
      </pc:sldChg>
      <pc:sldChg chg="addSp delSp modSp add mod">
        <pc:chgData name="Luca Crocetti" userId="52efdf86-ba77-4dcf-8f92-67ea05fd85b4" providerId="ADAL" clId="{9EEA36A6-BA56-4B73-84C0-E3D513392298}" dt="2023-03-29T13:08:48.761" v="2605"/>
        <pc:sldMkLst>
          <pc:docMk/>
          <pc:sldMk cId="3151362304" sldId="397"/>
        </pc:sldMkLst>
      </pc:sldChg>
      <pc:sldChg chg="addSp delSp modSp add mod">
        <pc:chgData name="Luca Crocetti" userId="52efdf86-ba77-4dcf-8f92-67ea05fd85b4" providerId="ADAL" clId="{9EEA36A6-BA56-4B73-84C0-E3D513392298}" dt="2023-03-29T13:08:44.287" v="2603"/>
        <pc:sldMkLst>
          <pc:docMk/>
          <pc:sldMk cId="3301043144" sldId="398"/>
        </pc:sldMkLst>
      </pc:sldChg>
      <pc:sldChg chg="add del ord">
        <pc:chgData name="Luca Crocetti" userId="52efdf86-ba77-4dcf-8f92-67ea05fd85b4" providerId="ADAL" clId="{9EEA36A6-BA56-4B73-84C0-E3D513392298}" dt="2023-03-16T17:09:57.797" v="1368" actId="47"/>
        <pc:sldMkLst>
          <pc:docMk/>
          <pc:sldMk cId="1345284550" sldId="399"/>
        </pc:sldMkLst>
      </pc:sldChg>
      <pc:sldChg chg="addSp delSp modSp add mod">
        <pc:chgData name="Luca Crocetti" userId="52efdf86-ba77-4dcf-8f92-67ea05fd85b4" providerId="ADAL" clId="{9EEA36A6-BA56-4B73-84C0-E3D513392298}" dt="2023-04-14T11:09:22.006" v="3438" actId="113"/>
        <pc:sldMkLst>
          <pc:docMk/>
          <pc:sldMk cId="3342491608" sldId="400"/>
        </pc:sldMkLst>
      </pc:sldChg>
      <pc:sldChg chg="modSp add mod ord">
        <pc:chgData name="Luca Crocetti" userId="52efdf86-ba77-4dcf-8f92-67ea05fd85b4" providerId="ADAL" clId="{9EEA36A6-BA56-4B73-84C0-E3D513392298}" dt="2023-03-29T13:08:27.130" v="2599" actId="20577"/>
        <pc:sldMkLst>
          <pc:docMk/>
          <pc:sldMk cId="41095345" sldId="401"/>
        </pc:sldMkLst>
      </pc:sldChg>
      <pc:sldChg chg="addSp delSp modSp add mod">
        <pc:chgData name="Luca Crocetti" userId="52efdf86-ba77-4dcf-8f92-67ea05fd85b4" providerId="ADAL" clId="{9EEA36A6-BA56-4B73-84C0-E3D513392298}" dt="2023-03-29T13:10:02.180" v="2635"/>
        <pc:sldMkLst>
          <pc:docMk/>
          <pc:sldMk cId="1149034320" sldId="402"/>
        </pc:sldMkLst>
      </pc:sldChg>
      <pc:sldChg chg="modSp add del mod">
        <pc:chgData name="Luca Crocetti" userId="52efdf86-ba77-4dcf-8f92-67ea05fd85b4" providerId="ADAL" clId="{9EEA36A6-BA56-4B73-84C0-E3D513392298}" dt="2023-03-17T12:07:54.983" v="2122" actId="47"/>
        <pc:sldMkLst>
          <pc:docMk/>
          <pc:sldMk cId="3072258356" sldId="403"/>
        </pc:sldMkLst>
      </pc:sldChg>
      <pc:sldChg chg="addSp delSp modSp add mod">
        <pc:chgData name="Luca Crocetti" userId="52efdf86-ba77-4dcf-8f92-67ea05fd85b4" providerId="ADAL" clId="{9EEA36A6-BA56-4B73-84C0-E3D513392298}" dt="2023-03-29T13:10:39.655" v="2651"/>
        <pc:sldMkLst>
          <pc:docMk/>
          <pc:sldMk cId="3350143909" sldId="403"/>
        </pc:sldMkLst>
      </pc:sldChg>
      <pc:sldChg chg="addSp delSp modSp add mod">
        <pc:chgData name="Luca Crocetti" userId="52efdf86-ba77-4dcf-8f92-67ea05fd85b4" providerId="ADAL" clId="{9EEA36A6-BA56-4B73-84C0-E3D513392298}" dt="2023-03-29T13:10:44.505" v="2653"/>
        <pc:sldMkLst>
          <pc:docMk/>
          <pc:sldMk cId="3967115385" sldId="404"/>
        </pc:sldMkLst>
      </pc:sldChg>
      <pc:sldChg chg="delSp modSp add mod ord">
        <pc:chgData name="Luca Crocetti" userId="52efdf86-ba77-4dcf-8f92-67ea05fd85b4" providerId="ADAL" clId="{9EEA36A6-BA56-4B73-84C0-E3D513392298}" dt="2023-03-29T13:47:30.844" v="3419" actId="14100"/>
        <pc:sldMkLst>
          <pc:docMk/>
          <pc:sldMk cId="3246464314" sldId="405"/>
        </pc:sldMkLst>
      </pc:sldChg>
      <pc:sldChg chg="modSp add mod ord">
        <pc:chgData name="Luca Crocetti" userId="52efdf86-ba77-4dcf-8f92-67ea05fd85b4" providerId="ADAL" clId="{9EEA36A6-BA56-4B73-84C0-E3D513392298}" dt="2023-03-29T13:37:25.526" v="2712" actId="6549"/>
        <pc:sldMkLst>
          <pc:docMk/>
          <pc:sldMk cId="4173491181" sldId="406"/>
        </pc:sldMkLst>
      </pc:sldChg>
      <pc:sldChg chg="modSp mod">
        <pc:chgData name="Luca Crocetti" userId="52efdf86-ba77-4dcf-8f92-67ea05fd85b4" providerId="ADAL" clId="{9EEA36A6-BA56-4B73-84C0-E3D513392298}" dt="2023-04-14T11:09:35.901" v="3446" actId="113"/>
        <pc:sldMkLst>
          <pc:docMk/>
          <pc:sldMk cId="2122063484" sldId="407"/>
        </pc:sldMkLst>
      </pc:sldChg>
      <pc:sldChg chg="modSp mod">
        <pc:chgData name="Luca Crocetti" userId="52efdf86-ba77-4dcf-8f92-67ea05fd85b4" providerId="ADAL" clId="{9EEA36A6-BA56-4B73-84C0-E3D513392298}" dt="2023-04-14T11:09:57.111" v="3448" actId="20577"/>
        <pc:sldMkLst>
          <pc:docMk/>
          <pc:sldMk cId="811236341" sldId="408"/>
        </pc:sldMkLst>
      </pc:sldChg>
    </pc:docChg>
  </pc:docChgLst>
  <pc:docChgLst>
    <pc:chgData name="Luca Crocetti" userId="52efdf86-ba77-4dcf-8f92-67ea05fd85b4" providerId="ADAL" clId="{CC2C4209-43BB-44D4-8298-983C695669A6}"/>
    <pc:docChg chg="undo redo custSel addSld delSld modSld sldOrd">
      <pc:chgData name="Luca Crocetti" userId="52efdf86-ba77-4dcf-8f92-67ea05fd85b4" providerId="ADAL" clId="{CC2C4209-43BB-44D4-8298-983C695669A6}" dt="2024-09-21T12:58:19.585" v="2698" actId="20577"/>
      <pc:docMkLst>
        <pc:docMk/>
      </pc:docMkLst>
      <pc:sldChg chg="del">
        <pc:chgData name="Luca Crocetti" userId="52efdf86-ba77-4dcf-8f92-67ea05fd85b4" providerId="ADAL" clId="{CC2C4209-43BB-44D4-8298-983C695669A6}" dt="2024-09-21T12:02:13.442" v="216" actId="47"/>
        <pc:sldMkLst>
          <pc:docMk/>
          <pc:sldMk cId="2070016080" sldId="575"/>
        </pc:sldMkLst>
      </pc:sldChg>
      <pc:sldChg chg="modSp mod">
        <pc:chgData name="Luca Crocetti" userId="52efdf86-ba77-4dcf-8f92-67ea05fd85b4" providerId="ADAL" clId="{CC2C4209-43BB-44D4-8298-983C695669A6}" dt="2024-09-21T12:55:30.971" v="2403" actId="20577"/>
        <pc:sldMkLst>
          <pc:docMk/>
          <pc:sldMk cId="1212384236" sldId="576"/>
        </pc:sldMkLst>
        <pc:spChg chg="mod">
          <ac:chgData name="Luca Crocetti" userId="52efdf86-ba77-4dcf-8f92-67ea05fd85b4" providerId="ADAL" clId="{CC2C4209-43BB-44D4-8298-983C695669A6}" dt="2024-09-21T12:44:51.503" v="1961" actId="20577"/>
          <ac:spMkLst>
            <pc:docMk/>
            <pc:sldMk cId="1212384236" sldId="576"/>
            <ac:spMk id="2" creationId="{A1E43869-A74A-4BC1-B9CE-79D78A6BDFFE}"/>
          </ac:spMkLst>
        </pc:spChg>
        <pc:spChg chg="mod">
          <ac:chgData name="Luca Crocetti" userId="52efdf86-ba77-4dcf-8f92-67ea05fd85b4" providerId="ADAL" clId="{CC2C4209-43BB-44D4-8298-983C695669A6}" dt="2024-09-21T12:55:30.971" v="2403" actId="20577"/>
          <ac:spMkLst>
            <pc:docMk/>
            <pc:sldMk cId="1212384236" sldId="576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CC2C4209-43BB-44D4-8298-983C695669A6}" dt="2024-09-21T12:41:45.509" v="1826"/>
        <pc:sldMkLst>
          <pc:docMk/>
          <pc:sldMk cId="3329239422" sldId="580"/>
        </pc:sldMkLst>
        <pc:spChg chg="mod">
          <ac:chgData name="Luca Crocetti" userId="52efdf86-ba77-4dcf-8f92-67ea05fd85b4" providerId="ADAL" clId="{CC2C4209-43BB-44D4-8298-983C695669A6}" dt="2024-09-21T12:41:45.509" v="1826"/>
          <ac:spMkLst>
            <pc:docMk/>
            <pc:sldMk cId="3329239422" sldId="58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CC2C4209-43BB-44D4-8298-983C695669A6}" dt="2024-09-21T12:26:50.771" v="1476" actId="20577"/>
        <pc:sldMkLst>
          <pc:docMk/>
          <pc:sldMk cId="2636812534" sldId="581"/>
        </pc:sldMkLst>
        <pc:spChg chg="mod">
          <ac:chgData name="Luca Crocetti" userId="52efdf86-ba77-4dcf-8f92-67ea05fd85b4" providerId="ADAL" clId="{CC2C4209-43BB-44D4-8298-983C695669A6}" dt="2024-09-21T12:26:50.771" v="1476" actId="20577"/>
          <ac:spMkLst>
            <pc:docMk/>
            <pc:sldMk cId="2636812534" sldId="581"/>
            <ac:spMk id="3" creationId="{646038F1-1D97-44D2-ABE9-87E706E5B735}"/>
          </ac:spMkLst>
        </pc:spChg>
      </pc:sldChg>
      <pc:sldChg chg="del">
        <pc:chgData name="Luca Crocetti" userId="52efdf86-ba77-4dcf-8f92-67ea05fd85b4" providerId="ADAL" clId="{CC2C4209-43BB-44D4-8298-983C695669A6}" dt="2024-09-21T12:40:55.132" v="1812" actId="47"/>
        <pc:sldMkLst>
          <pc:docMk/>
          <pc:sldMk cId="3982167946" sldId="600"/>
        </pc:sldMkLst>
      </pc:sldChg>
      <pc:sldChg chg="del">
        <pc:chgData name="Luca Crocetti" userId="52efdf86-ba77-4dcf-8f92-67ea05fd85b4" providerId="ADAL" clId="{CC2C4209-43BB-44D4-8298-983C695669A6}" dt="2024-09-21T12:40:56.015" v="1813" actId="47"/>
        <pc:sldMkLst>
          <pc:docMk/>
          <pc:sldMk cId="2951798634" sldId="601"/>
        </pc:sldMkLst>
      </pc:sldChg>
      <pc:sldChg chg="modSp mod">
        <pc:chgData name="Luca Crocetti" userId="52efdf86-ba77-4dcf-8f92-67ea05fd85b4" providerId="ADAL" clId="{CC2C4209-43BB-44D4-8298-983C695669A6}" dt="2024-09-21T12:41:31.155" v="1822" actId="20577"/>
        <pc:sldMkLst>
          <pc:docMk/>
          <pc:sldMk cId="3372432192" sldId="602"/>
        </pc:sldMkLst>
        <pc:spChg chg="mod">
          <ac:chgData name="Luca Crocetti" userId="52efdf86-ba77-4dcf-8f92-67ea05fd85b4" providerId="ADAL" clId="{CC2C4209-43BB-44D4-8298-983C695669A6}" dt="2024-09-21T12:41:31.155" v="1822" actId="20577"/>
          <ac:spMkLst>
            <pc:docMk/>
            <pc:sldMk cId="3372432192" sldId="60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CC2C4209-43BB-44D4-8298-983C695669A6}" dt="2024-09-21T12:41:36.380" v="1823"/>
        <pc:sldMkLst>
          <pc:docMk/>
          <pc:sldMk cId="1576887255" sldId="603"/>
        </pc:sldMkLst>
        <pc:spChg chg="mod">
          <ac:chgData name="Luca Crocetti" userId="52efdf86-ba77-4dcf-8f92-67ea05fd85b4" providerId="ADAL" clId="{CC2C4209-43BB-44D4-8298-983C695669A6}" dt="2024-09-21T12:41:36.380" v="1823"/>
          <ac:spMkLst>
            <pc:docMk/>
            <pc:sldMk cId="1576887255" sldId="60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CC2C4209-43BB-44D4-8298-983C695669A6}" dt="2024-09-21T12:41:39.299" v="1824"/>
        <pc:sldMkLst>
          <pc:docMk/>
          <pc:sldMk cId="2286682617" sldId="604"/>
        </pc:sldMkLst>
      </pc:sldChg>
      <pc:sldChg chg="modSp mod">
        <pc:chgData name="Luca Crocetti" userId="52efdf86-ba77-4dcf-8f92-67ea05fd85b4" providerId="ADAL" clId="{CC2C4209-43BB-44D4-8298-983C695669A6}" dt="2024-09-21T12:41:42.647" v="1825"/>
        <pc:sldMkLst>
          <pc:docMk/>
          <pc:sldMk cId="1505348008" sldId="605"/>
        </pc:sldMkLst>
      </pc:sldChg>
      <pc:sldChg chg="modSp mod">
        <pc:chgData name="Luca Crocetti" userId="52efdf86-ba77-4dcf-8f92-67ea05fd85b4" providerId="ADAL" clId="{CC2C4209-43BB-44D4-8298-983C695669A6}" dt="2024-09-21T12:41:48.986" v="1827"/>
        <pc:sldMkLst>
          <pc:docMk/>
          <pc:sldMk cId="2075186477" sldId="606"/>
        </pc:sldMkLst>
        <pc:spChg chg="mod">
          <ac:chgData name="Luca Crocetti" userId="52efdf86-ba77-4dcf-8f92-67ea05fd85b4" providerId="ADAL" clId="{CC2C4209-43BB-44D4-8298-983C695669A6}" dt="2024-09-21T12:41:48.986" v="1827"/>
          <ac:spMkLst>
            <pc:docMk/>
            <pc:sldMk cId="2075186477" sldId="60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CC2C4209-43BB-44D4-8298-983C695669A6}" dt="2024-09-21T12:41:53.420" v="1828"/>
        <pc:sldMkLst>
          <pc:docMk/>
          <pc:sldMk cId="930347000" sldId="607"/>
        </pc:sldMkLst>
        <pc:spChg chg="mod">
          <ac:chgData name="Luca Crocetti" userId="52efdf86-ba77-4dcf-8f92-67ea05fd85b4" providerId="ADAL" clId="{CC2C4209-43BB-44D4-8298-983C695669A6}" dt="2024-09-21T12:41:53.420" v="1828"/>
          <ac:spMkLst>
            <pc:docMk/>
            <pc:sldMk cId="930347000" sldId="60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CC2C4209-43BB-44D4-8298-983C695669A6}" dt="2024-09-21T12:41:56.986" v="1829"/>
        <pc:sldMkLst>
          <pc:docMk/>
          <pc:sldMk cId="1028509652" sldId="608"/>
        </pc:sldMkLst>
      </pc:sldChg>
      <pc:sldChg chg="modSp mod">
        <pc:chgData name="Luca Crocetti" userId="52efdf86-ba77-4dcf-8f92-67ea05fd85b4" providerId="ADAL" clId="{CC2C4209-43BB-44D4-8298-983C695669A6}" dt="2024-09-21T12:42:00.891" v="1830"/>
        <pc:sldMkLst>
          <pc:docMk/>
          <pc:sldMk cId="1142098262" sldId="609"/>
        </pc:sldMkLst>
      </pc:sldChg>
      <pc:sldChg chg="modSp mod">
        <pc:chgData name="Luca Crocetti" userId="52efdf86-ba77-4dcf-8f92-67ea05fd85b4" providerId="ADAL" clId="{CC2C4209-43BB-44D4-8298-983C695669A6}" dt="2024-09-21T12:42:05.273" v="1831"/>
        <pc:sldMkLst>
          <pc:docMk/>
          <pc:sldMk cId="1400520900" sldId="610"/>
        </pc:sldMkLst>
      </pc:sldChg>
      <pc:sldChg chg="del">
        <pc:chgData name="Luca Crocetti" userId="52efdf86-ba77-4dcf-8f92-67ea05fd85b4" providerId="ADAL" clId="{CC2C4209-43BB-44D4-8298-983C695669A6}" dt="2024-09-21T12:55:05.431" v="2371" actId="47"/>
        <pc:sldMkLst>
          <pc:docMk/>
          <pc:sldMk cId="2953269375" sldId="616"/>
        </pc:sldMkLst>
      </pc:sldChg>
      <pc:sldChg chg="modSp mod">
        <pc:chgData name="Luca Crocetti" userId="52efdf86-ba77-4dcf-8f92-67ea05fd85b4" providerId="ADAL" clId="{CC2C4209-43BB-44D4-8298-983C695669A6}" dt="2024-09-21T12:42:08.281" v="1832"/>
        <pc:sldMkLst>
          <pc:docMk/>
          <pc:sldMk cId="1419930504" sldId="617"/>
        </pc:sldMkLst>
      </pc:sldChg>
      <pc:sldChg chg="modSp mod">
        <pc:chgData name="Luca Crocetti" userId="52efdf86-ba77-4dcf-8f92-67ea05fd85b4" providerId="ADAL" clId="{CC2C4209-43BB-44D4-8298-983C695669A6}" dt="2024-09-21T12:42:11.264" v="1833"/>
        <pc:sldMkLst>
          <pc:docMk/>
          <pc:sldMk cId="3667537287" sldId="618"/>
        </pc:sldMkLst>
      </pc:sldChg>
      <pc:sldChg chg="del">
        <pc:chgData name="Luca Crocetti" userId="52efdf86-ba77-4dcf-8f92-67ea05fd85b4" providerId="ADAL" clId="{CC2C4209-43BB-44D4-8298-983C695669A6}" dt="2024-09-21T12:55:06.047" v="2372" actId="47"/>
        <pc:sldMkLst>
          <pc:docMk/>
          <pc:sldMk cId="4214788398" sldId="620"/>
        </pc:sldMkLst>
      </pc:sldChg>
      <pc:sldChg chg="del">
        <pc:chgData name="Luca Crocetti" userId="52efdf86-ba77-4dcf-8f92-67ea05fd85b4" providerId="ADAL" clId="{CC2C4209-43BB-44D4-8298-983C695669A6}" dt="2024-09-21T12:55:06.741" v="2373" actId="47"/>
        <pc:sldMkLst>
          <pc:docMk/>
          <pc:sldMk cId="832244790" sldId="622"/>
        </pc:sldMkLst>
      </pc:sldChg>
      <pc:sldChg chg="del">
        <pc:chgData name="Luca Crocetti" userId="52efdf86-ba77-4dcf-8f92-67ea05fd85b4" providerId="ADAL" clId="{CC2C4209-43BB-44D4-8298-983C695669A6}" dt="2024-09-21T12:55:07.654" v="2374" actId="47"/>
        <pc:sldMkLst>
          <pc:docMk/>
          <pc:sldMk cId="3414174706" sldId="623"/>
        </pc:sldMkLst>
      </pc:sldChg>
      <pc:sldChg chg="del">
        <pc:chgData name="Luca Crocetti" userId="52efdf86-ba77-4dcf-8f92-67ea05fd85b4" providerId="ADAL" clId="{CC2C4209-43BB-44D4-8298-983C695669A6}" dt="2024-09-21T12:55:08.979" v="2375" actId="47"/>
        <pc:sldMkLst>
          <pc:docMk/>
          <pc:sldMk cId="2593614594" sldId="624"/>
        </pc:sldMkLst>
      </pc:sldChg>
      <pc:sldChg chg="del">
        <pc:chgData name="Luca Crocetti" userId="52efdf86-ba77-4dcf-8f92-67ea05fd85b4" providerId="ADAL" clId="{CC2C4209-43BB-44D4-8298-983C695669A6}" dt="2024-09-21T12:55:10.002" v="2376" actId="47"/>
        <pc:sldMkLst>
          <pc:docMk/>
          <pc:sldMk cId="1504462554" sldId="625"/>
        </pc:sldMkLst>
      </pc:sldChg>
      <pc:sldChg chg="del">
        <pc:chgData name="Luca Crocetti" userId="52efdf86-ba77-4dcf-8f92-67ea05fd85b4" providerId="ADAL" clId="{CC2C4209-43BB-44D4-8298-983C695669A6}" dt="2024-09-21T12:55:10.902" v="2377" actId="47"/>
        <pc:sldMkLst>
          <pc:docMk/>
          <pc:sldMk cId="1273819748" sldId="626"/>
        </pc:sldMkLst>
      </pc:sldChg>
      <pc:sldChg chg="del">
        <pc:chgData name="Luca Crocetti" userId="52efdf86-ba77-4dcf-8f92-67ea05fd85b4" providerId="ADAL" clId="{CC2C4209-43BB-44D4-8298-983C695669A6}" dt="2024-09-21T12:55:11.818" v="2378" actId="47"/>
        <pc:sldMkLst>
          <pc:docMk/>
          <pc:sldMk cId="1470348189" sldId="627"/>
        </pc:sldMkLst>
      </pc:sldChg>
      <pc:sldChg chg="addSp modSp add mod ord">
        <pc:chgData name="Luca Crocetti" userId="52efdf86-ba77-4dcf-8f92-67ea05fd85b4" providerId="ADAL" clId="{CC2C4209-43BB-44D4-8298-983C695669A6}" dt="2024-09-21T12:02:06.726" v="215" actId="1036"/>
        <pc:sldMkLst>
          <pc:docMk/>
          <pc:sldMk cId="3994444099" sldId="751"/>
        </pc:sldMkLst>
        <pc:spChg chg="mod">
          <ac:chgData name="Luca Crocetti" userId="52efdf86-ba77-4dcf-8f92-67ea05fd85b4" providerId="ADAL" clId="{CC2C4209-43BB-44D4-8298-983C695669A6}" dt="2024-09-21T11:59:27.728" v="5"/>
          <ac:spMkLst>
            <pc:docMk/>
            <pc:sldMk cId="3994444099" sldId="751"/>
            <ac:spMk id="2" creationId="{A1E43869-A74A-4BC1-B9CE-79D78A6BDFFE}"/>
          </ac:spMkLst>
        </pc:spChg>
        <pc:spChg chg="mod">
          <ac:chgData name="Luca Crocetti" userId="52efdf86-ba77-4dcf-8f92-67ea05fd85b4" providerId="ADAL" clId="{CC2C4209-43BB-44D4-8298-983C695669A6}" dt="2024-09-21T12:01:56.211" v="175" actId="14100"/>
          <ac:spMkLst>
            <pc:docMk/>
            <pc:sldMk cId="3994444099" sldId="751"/>
            <ac:spMk id="3" creationId="{646038F1-1D97-44D2-ABE9-87E706E5B735}"/>
          </ac:spMkLst>
        </pc:spChg>
        <pc:spChg chg="mod ord">
          <ac:chgData name="Luca Crocetti" userId="52efdf86-ba77-4dcf-8f92-67ea05fd85b4" providerId="ADAL" clId="{CC2C4209-43BB-44D4-8298-983C695669A6}" dt="2024-09-21T12:02:02.619" v="212" actId="1037"/>
          <ac:spMkLst>
            <pc:docMk/>
            <pc:sldMk cId="3994444099" sldId="751"/>
            <ac:spMk id="7" creationId="{5374EE6C-3ECA-6397-EBA2-8418A36FD91D}"/>
          </ac:spMkLst>
        </pc:spChg>
        <pc:spChg chg="mod ord">
          <ac:chgData name="Luca Crocetti" userId="52efdf86-ba77-4dcf-8f92-67ea05fd85b4" providerId="ADAL" clId="{CC2C4209-43BB-44D4-8298-983C695669A6}" dt="2024-09-21T12:02:02.619" v="212" actId="1037"/>
          <ac:spMkLst>
            <pc:docMk/>
            <pc:sldMk cId="3994444099" sldId="751"/>
            <ac:spMk id="8" creationId="{46D22BB2-51BE-75E4-0CE0-A669BF8DB9D8}"/>
          </ac:spMkLst>
        </pc:spChg>
        <pc:spChg chg="mod ord">
          <ac:chgData name="Luca Crocetti" userId="52efdf86-ba77-4dcf-8f92-67ea05fd85b4" providerId="ADAL" clId="{CC2C4209-43BB-44D4-8298-983C695669A6}" dt="2024-09-21T12:02:02.619" v="212" actId="1037"/>
          <ac:spMkLst>
            <pc:docMk/>
            <pc:sldMk cId="3994444099" sldId="751"/>
            <ac:spMk id="10" creationId="{A8BB042F-3146-CE47-455D-C300D22D4A36}"/>
          </ac:spMkLst>
        </pc:spChg>
        <pc:picChg chg="add mod">
          <ac:chgData name="Luca Crocetti" userId="52efdf86-ba77-4dcf-8f92-67ea05fd85b4" providerId="ADAL" clId="{CC2C4209-43BB-44D4-8298-983C695669A6}" dt="2024-09-21T12:02:06.726" v="215" actId="1036"/>
          <ac:picMkLst>
            <pc:docMk/>
            <pc:sldMk cId="3994444099" sldId="751"/>
            <ac:picMk id="4" creationId="{7D2C084A-0CEC-4251-5A4E-4B0CDF391B4F}"/>
          </ac:picMkLst>
        </pc:picChg>
        <pc:cxnChg chg="mod ord">
          <ac:chgData name="Luca Crocetti" userId="52efdf86-ba77-4dcf-8f92-67ea05fd85b4" providerId="ADAL" clId="{CC2C4209-43BB-44D4-8298-983C695669A6}" dt="2024-09-21T12:02:02.619" v="212" actId="1037"/>
          <ac:cxnSpMkLst>
            <pc:docMk/>
            <pc:sldMk cId="3994444099" sldId="751"/>
            <ac:cxnSpMk id="9" creationId="{DED91FB4-1D3B-D330-BFF8-C1CCE97E2F7B}"/>
          </ac:cxnSpMkLst>
        </pc:cxnChg>
        <pc:cxnChg chg="mod ord">
          <ac:chgData name="Luca Crocetti" userId="52efdf86-ba77-4dcf-8f92-67ea05fd85b4" providerId="ADAL" clId="{CC2C4209-43BB-44D4-8298-983C695669A6}" dt="2024-09-21T12:02:02.619" v="212" actId="1037"/>
          <ac:cxnSpMkLst>
            <pc:docMk/>
            <pc:sldMk cId="3994444099" sldId="751"/>
            <ac:cxnSpMk id="12" creationId="{3F4FC97C-861E-9AA3-86F2-6016F1E61BDB}"/>
          </ac:cxnSpMkLst>
        </pc:cxnChg>
      </pc:sldChg>
      <pc:sldChg chg="modSp add mod">
        <pc:chgData name="Luca Crocetti" userId="52efdf86-ba77-4dcf-8f92-67ea05fd85b4" providerId="ADAL" clId="{CC2C4209-43BB-44D4-8298-983C695669A6}" dt="2024-09-21T12:23:23.049" v="1308" actId="20577"/>
        <pc:sldMkLst>
          <pc:docMk/>
          <pc:sldMk cId="1241883202" sldId="752"/>
        </pc:sldMkLst>
        <pc:spChg chg="mod">
          <ac:chgData name="Luca Crocetti" userId="52efdf86-ba77-4dcf-8f92-67ea05fd85b4" providerId="ADAL" clId="{CC2C4209-43BB-44D4-8298-983C695669A6}" dt="2024-09-21T12:23:23.049" v="1308" actId="20577"/>
          <ac:spMkLst>
            <pc:docMk/>
            <pc:sldMk cId="1241883202" sldId="752"/>
            <ac:spMk id="2" creationId="{A1E43869-A74A-4BC1-B9CE-79D78A6BDFFE}"/>
          </ac:spMkLst>
        </pc:spChg>
        <pc:spChg chg="mod">
          <ac:chgData name="Luca Crocetti" userId="52efdf86-ba77-4dcf-8f92-67ea05fd85b4" providerId="ADAL" clId="{CC2C4209-43BB-44D4-8298-983C695669A6}" dt="2024-09-21T12:23:00.381" v="1288" actId="6549"/>
          <ac:spMkLst>
            <pc:docMk/>
            <pc:sldMk cId="1241883202" sldId="752"/>
            <ac:spMk id="3" creationId="{646038F1-1D97-44D2-ABE9-87E706E5B735}"/>
          </ac:spMkLst>
        </pc:spChg>
      </pc:sldChg>
      <pc:sldChg chg="add del">
        <pc:chgData name="Luca Crocetti" userId="52efdf86-ba77-4dcf-8f92-67ea05fd85b4" providerId="ADAL" clId="{CC2C4209-43BB-44D4-8298-983C695669A6}" dt="2024-09-21T12:09:09.029" v="614"/>
        <pc:sldMkLst>
          <pc:docMk/>
          <pc:sldMk cId="2034007350" sldId="752"/>
        </pc:sldMkLst>
      </pc:sldChg>
      <pc:sldChg chg="modSp add del mod ord">
        <pc:chgData name="Luca Crocetti" userId="52efdf86-ba77-4dcf-8f92-67ea05fd85b4" providerId="ADAL" clId="{CC2C4209-43BB-44D4-8298-983C695669A6}" dt="2024-09-21T12:20:53.176" v="1172" actId="47"/>
        <pc:sldMkLst>
          <pc:docMk/>
          <pc:sldMk cId="993585167" sldId="753"/>
        </pc:sldMkLst>
      </pc:sldChg>
      <pc:sldChg chg="modSp add mod">
        <pc:chgData name="Luca Crocetti" userId="52efdf86-ba77-4dcf-8f92-67ea05fd85b4" providerId="ADAL" clId="{CC2C4209-43BB-44D4-8298-983C695669A6}" dt="2024-09-21T12:25:58.616" v="1474" actId="20577"/>
        <pc:sldMkLst>
          <pc:docMk/>
          <pc:sldMk cId="3146060868" sldId="754"/>
        </pc:sldMkLst>
        <pc:spChg chg="mod">
          <ac:chgData name="Luca Crocetti" userId="52efdf86-ba77-4dcf-8f92-67ea05fd85b4" providerId="ADAL" clId="{CC2C4209-43BB-44D4-8298-983C695669A6}" dt="2024-09-21T12:25:58.616" v="1474" actId="20577"/>
          <ac:spMkLst>
            <pc:docMk/>
            <pc:sldMk cId="3146060868" sldId="754"/>
            <ac:spMk id="3" creationId="{646038F1-1D97-44D2-ABE9-87E706E5B735}"/>
          </ac:spMkLst>
        </pc:spChg>
      </pc:sldChg>
      <pc:sldChg chg="modSp add mod">
        <pc:chgData name="Luca Crocetti" userId="52efdf86-ba77-4dcf-8f92-67ea05fd85b4" providerId="ADAL" clId="{CC2C4209-43BB-44D4-8298-983C695669A6}" dt="2024-09-21T12:35:02.487" v="1583" actId="20577"/>
        <pc:sldMkLst>
          <pc:docMk/>
          <pc:sldMk cId="2221356004" sldId="755"/>
        </pc:sldMkLst>
        <pc:spChg chg="mod">
          <ac:chgData name="Luca Crocetti" userId="52efdf86-ba77-4dcf-8f92-67ea05fd85b4" providerId="ADAL" clId="{CC2C4209-43BB-44D4-8298-983C695669A6}" dt="2024-09-21T12:35:02.487" v="1583" actId="20577"/>
          <ac:spMkLst>
            <pc:docMk/>
            <pc:sldMk cId="2221356004" sldId="755"/>
            <ac:spMk id="3" creationId="{646038F1-1D97-44D2-ABE9-87E706E5B735}"/>
          </ac:spMkLst>
        </pc:spChg>
      </pc:sldChg>
      <pc:sldChg chg="addSp delSp modSp add mod modClrScheme chgLayout">
        <pc:chgData name="Luca Crocetti" userId="52efdf86-ba77-4dcf-8f92-67ea05fd85b4" providerId="ADAL" clId="{CC2C4209-43BB-44D4-8298-983C695669A6}" dt="2024-09-21T12:40:16.469" v="1809" actId="1036"/>
        <pc:sldMkLst>
          <pc:docMk/>
          <pc:sldMk cId="463304422" sldId="756"/>
        </pc:sldMkLst>
        <pc:spChg chg="mod ord">
          <ac:chgData name="Luca Crocetti" userId="52efdf86-ba77-4dcf-8f92-67ea05fd85b4" providerId="ADAL" clId="{CC2C4209-43BB-44D4-8298-983C695669A6}" dt="2024-09-21T12:36:08.174" v="1617" actId="20577"/>
          <ac:spMkLst>
            <pc:docMk/>
            <pc:sldMk cId="463304422" sldId="756"/>
            <ac:spMk id="2" creationId="{A1E43869-A74A-4BC1-B9CE-79D78A6BDFFE}"/>
          </ac:spMkLst>
        </pc:spChg>
        <pc:spChg chg="mod ord">
          <ac:chgData name="Luca Crocetti" userId="52efdf86-ba77-4dcf-8f92-67ea05fd85b4" providerId="ADAL" clId="{CC2C4209-43BB-44D4-8298-983C695669A6}" dt="2024-09-21T12:36:11.745" v="1622" actId="20577"/>
          <ac:spMkLst>
            <pc:docMk/>
            <pc:sldMk cId="463304422" sldId="756"/>
            <ac:spMk id="3" creationId="{646038F1-1D97-44D2-ABE9-87E706E5B735}"/>
          </ac:spMkLst>
        </pc:spChg>
        <pc:spChg chg="add mod ord">
          <ac:chgData name="Luca Crocetti" userId="52efdf86-ba77-4dcf-8f92-67ea05fd85b4" providerId="ADAL" clId="{CC2C4209-43BB-44D4-8298-983C695669A6}" dt="2024-09-21T12:37:48.901" v="1769" actId="20577"/>
          <ac:spMkLst>
            <pc:docMk/>
            <pc:sldMk cId="463304422" sldId="756"/>
            <ac:spMk id="4" creationId="{ED4F2524-C96A-688C-A3B4-E303878BD74C}"/>
          </ac:spMkLst>
        </pc:spChg>
        <pc:spChg chg="add mod ord">
          <ac:chgData name="Luca Crocetti" userId="52efdf86-ba77-4dcf-8f92-67ea05fd85b4" providerId="ADAL" clId="{CC2C4209-43BB-44D4-8298-983C695669A6}" dt="2024-09-21T12:37:13.790" v="1722" actId="20577"/>
          <ac:spMkLst>
            <pc:docMk/>
            <pc:sldMk cId="463304422" sldId="756"/>
            <ac:spMk id="5" creationId="{9B54975C-31FF-BF32-4169-8E0F96DC712E}"/>
          </ac:spMkLst>
        </pc:spChg>
        <pc:spChg chg="add mod ord">
          <ac:chgData name="Luca Crocetti" userId="52efdf86-ba77-4dcf-8f92-67ea05fd85b4" providerId="ADAL" clId="{CC2C4209-43BB-44D4-8298-983C695669A6}" dt="2024-09-21T12:36:14.514" v="1626" actId="20577"/>
          <ac:spMkLst>
            <pc:docMk/>
            <pc:sldMk cId="463304422" sldId="756"/>
            <ac:spMk id="6" creationId="{59FACC98-3862-3A46-EF68-82AF8C1EAC69}"/>
          </ac:spMkLst>
        </pc:spChg>
        <pc:spChg chg="add mod">
          <ac:chgData name="Luca Crocetti" userId="52efdf86-ba77-4dcf-8f92-67ea05fd85b4" providerId="ADAL" clId="{CC2C4209-43BB-44D4-8298-983C695669A6}" dt="2024-09-21T12:38:30.098" v="1771" actId="164"/>
          <ac:spMkLst>
            <pc:docMk/>
            <pc:sldMk cId="463304422" sldId="756"/>
            <ac:spMk id="25" creationId="{24375F6C-5241-D1CB-7BB7-1C72D0DE82B3}"/>
          </ac:spMkLst>
        </pc:spChg>
        <pc:spChg chg="add mod">
          <ac:chgData name="Luca Crocetti" userId="52efdf86-ba77-4dcf-8f92-67ea05fd85b4" providerId="ADAL" clId="{CC2C4209-43BB-44D4-8298-983C695669A6}" dt="2024-09-21T12:38:30.098" v="1771" actId="164"/>
          <ac:spMkLst>
            <pc:docMk/>
            <pc:sldMk cId="463304422" sldId="756"/>
            <ac:spMk id="26" creationId="{603D4DE1-C5D6-15F3-E6AF-E60D7D32D2F7}"/>
          </ac:spMkLst>
        </pc:spChg>
        <pc:spChg chg="add mod">
          <ac:chgData name="Luca Crocetti" userId="52efdf86-ba77-4dcf-8f92-67ea05fd85b4" providerId="ADAL" clId="{CC2C4209-43BB-44D4-8298-983C695669A6}" dt="2024-09-21T12:38:30.098" v="1771" actId="164"/>
          <ac:spMkLst>
            <pc:docMk/>
            <pc:sldMk cId="463304422" sldId="756"/>
            <ac:spMk id="27" creationId="{79DF8F17-9A7C-350B-CB54-A7E48B853DF8}"/>
          </ac:spMkLst>
        </pc:spChg>
        <pc:spChg chg="add mod">
          <ac:chgData name="Luca Crocetti" userId="52efdf86-ba77-4dcf-8f92-67ea05fd85b4" providerId="ADAL" clId="{CC2C4209-43BB-44D4-8298-983C695669A6}" dt="2024-09-21T12:38:30.098" v="1771" actId="164"/>
          <ac:spMkLst>
            <pc:docMk/>
            <pc:sldMk cId="463304422" sldId="756"/>
            <ac:spMk id="28" creationId="{01629D4F-B0F8-8541-3677-709D8704564E}"/>
          </ac:spMkLst>
        </pc:spChg>
        <pc:spChg chg="add mod">
          <ac:chgData name="Luca Crocetti" userId="52efdf86-ba77-4dcf-8f92-67ea05fd85b4" providerId="ADAL" clId="{CC2C4209-43BB-44D4-8298-983C695669A6}" dt="2024-09-21T12:38:30.098" v="1771" actId="164"/>
          <ac:spMkLst>
            <pc:docMk/>
            <pc:sldMk cId="463304422" sldId="756"/>
            <ac:spMk id="29" creationId="{BC9128D9-A85A-9807-AAF4-84B12FC51B9A}"/>
          </ac:spMkLst>
        </pc:spChg>
        <pc:spChg chg="add mod">
          <ac:chgData name="Luca Crocetti" userId="52efdf86-ba77-4dcf-8f92-67ea05fd85b4" providerId="ADAL" clId="{CC2C4209-43BB-44D4-8298-983C695669A6}" dt="2024-09-21T12:38:30.098" v="1771" actId="164"/>
          <ac:spMkLst>
            <pc:docMk/>
            <pc:sldMk cId="463304422" sldId="756"/>
            <ac:spMk id="30" creationId="{126A1E16-37DC-42AA-D8FB-34B1DDF1196A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31" creationId="{5031C1D2-E656-4E4D-73E4-08C1039B794F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32" creationId="{69B2E879-3878-9805-DBC8-221FC2DD68F2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33" creationId="{D7D92772-3E63-6C1E-3761-357286C39DF5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34" creationId="{6540340A-66E1-1B61-70E5-6E8415591A59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35" creationId="{C1FEF542-D69E-0651-899E-414BDA456275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36" creationId="{D61C1835-42F8-B670-BCE6-C9B1D494D40A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37" creationId="{6DF7139B-CF7C-CC8F-6A0D-0342B8825DE9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38" creationId="{45A44FAC-5183-8B3F-C9C3-FA06D713D901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39" creationId="{715A6F88-73A5-DD35-CC11-1176BDF4E55B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40" creationId="{95CB5AA3-5F7D-89F1-30AB-3210B6060D80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63" creationId="{6F4FE91A-FC94-1A54-A58B-83F2006C8A11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64" creationId="{75DC8829-4CDF-A399-6516-D8B701657B6E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65" creationId="{87F0EE22-72E9-0A16-482D-5EA0FB351567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66" creationId="{8AF919B1-A7A1-C31F-D42A-56A43D46FC59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67" creationId="{A15534E0-BE55-F19B-96C1-3F0DCDE374B5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68" creationId="{BD608690-DDA3-0CC4-9A78-319783AE4100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69" creationId="{EA30E21E-42AC-D285-2ADB-F9D1480CFEA0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70" creationId="{41D2BF0D-66C4-04BB-4FF1-B91440D916EE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71" creationId="{D0D9B329-9C23-E7B7-D8E2-324AFA4FF672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72" creationId="{FB49D04A-4D13-F85D-9754-160D8B9F6187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73" creationId="{7CF882FF-549E-1307-D054-7F829F151D26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74" creationId="{B3CA2B49-7B79-A5E9-7DCA-06FE80349466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75" creationId="{708D87C0-BB16-1761-E33E-640149BE41F1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76" creationId="{F9682021-6E26-5359-154B-124333B5135F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77" creationId="{9D4251E3-1655-3BC8-979C-B00A9E302777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78" creationId="{FBE3D400-4E1B-AD26-2E8E-01F2957886D2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79" creationId="{64D009CB-4361-793A-7007-20DABE461E39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80" creationId="{16DD9A59-10B2-AA0F-9449-7EC5B0F21D4A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81" creationId="{D58A4F30-AF4D-BD6C-3BA8-05333839DCC3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82" creationId="{1A5A02CB-C9BE-7280-821A-3F87080F24B1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83" creationId="{1D56AF63-5481-4F2B-20CB-F5FD232A9A90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84" creationId="{6588294B-6E60-2116-193D-5EBF116B0CD1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85" creationId="{5157881C-8FB2-E45A-90E8-B8D8FB510378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86" creationId="{30F2238F-B89F-FA85-70B9-4CDB2F06224F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87" creationId="{E46B47FB-2543-D00B-C1DA-CFADCAF7741D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88" creationId="{ABA969D3-8EFD-A9D5-79FE-F21F7A2B2F42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89" creationId="{631C8075-4B62-A6AA-083C-EE08C4C0BA7C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90" creationId="{BF0741A3-40DA-A8A9-F304-87B247355ABE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91" creationId="{ABF585AB-84CA-ECA9-B447-73AFCF6064B9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92" creationId="{BA66CB2D-30EF-CD31-4535-CE79E1E05558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93" creationId="{4D57EFB0-7EAC-7AF2-2985-6D69D0FBDDE7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94" creationId="{BA4B53EE-516A-C672-B72D-62E4731D668B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95" creationId="{AE33E108-5D39-B830-1656-0B2475DC4998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96" creationId="{303C38BA-7A28-9DA4-F3F8-9993AA6E8B4E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97" creationId="{E42D520F-4AD0-FA0B-B880-D9643047F3B4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98" creationId="{C0C8B741-8AF9-2569-ED4F-AF9E74F08FBD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99" creationId="{80064F0B-9E4D-5D40-4B23-25754B0EFCEC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00" creationId="{6BFE23BC-5F23-CE01-B95A-869A9D3F6CCC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01" creationId="{946F2C2D-D857-01AA-3413-5EFB8917DE74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02" creationId="{64122533-938B-FA73-7484-B858D536842B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03" creationId="{AEAD2FAB-399D-0961-2573-796B8404121D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04" creationId="{87E8311F-D224-1A77-262E-1C2D0DA5D793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05" creationId="{B8BA3D82-EC1C-E2AD-5D75-8026891432AD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06" creationId="{E7B44A80-8603-89FD-5460-CDDCA3F1BC90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07" creationId="{4DA3F54C-2B45-B54A-545D-74F0B845870B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08" creationId="{C1F1ED73-1D76-FBB5-DAE1-64A3C590A699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09" creationId="{B698E33E-A36D-3B09-466F-65867DEADCA5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10" creationId="{0B0DAC79-E25A-D4CA-B486-B1702A301830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11" creationId="{2E9CE4B6-B8EF-8393-6D23-58F3C7FB3B53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12" creationId="{CFAD1942-D917-2AC4-B31D-03B9683D8CA1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13" creationId="{ABF5FC42-4DD6-9289-5009-7D4194727E4B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14" creationId="{6B8CE17D-C73F-7568-66C1-0A180670DACC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15" creationId="{E532337D-CE24-CE56-05FE-038F13B76570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16" creationId="{8EBA1AFF-8E51-B0CE-F1EA-C759F9607498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17" creationId="{F917C194-AB9C-82C6-72E7-6AAB01E0D005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18" creationId="{E3033861-2F7D-07CE-DB36-A8E9D3E1080C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19" creationId="{3C9A9734-4315-9524-4D75-B88DF86CA63B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20" creationId="{5DF2A713-DE8C-4DA0-F1F7-3BD899689A10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21" creationId="{3D7DAB49-A42D-15E4-1E3E-486FA2FEC590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22" creationId="{ED85D9DE-1DFB-A842-4400-44F6499F721A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23" creationId="{29725A0C-6EF6-F98E-0AF4-8B5FC0560417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24" creationId="{A2A25E1F-67D4-4184-C76B-96AD50CB774B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25" creationId="{C18E38A8-8ABE-95AD-5E1B-E414213DF50D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26" creationId="{279AD89A-20C4-8A91-CD07-3F539461CDDE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27" creationId="{2B69E7DB-6542-C4E3-8000-73F93A129C90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28" creationId="{931379C8-4268-1C3B-B4DB-A2207EA18215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29" creationId="{DBE992FE-44A9-3F94-F07C-D55A16B80C78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30" creationId="{D02B4131-9FF2-620C-E507-1C137726EE38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31" creationId="{8874CD7E-3341-EE31-5432-8EC173DBE384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32" creationId="{46366592-AC87-0DB1-C833-2F235465AA68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33" creationId="{780D09BC-318B-3D5A-0102-EDBC6A925EDA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34" creationId="{1FD5829C-BEA2-E772-A11B-DEC964AE6D50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35" creationId="{E528DA55-8702-9A95-F572-ADCDA8BF7D28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36" creationId="{BA99DC89-17B7-3C13-5EB8-93A52D790463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37" creationId="{6EB9676B-67A5-9202-D50B-A3102538C93D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38" creationId="{C31F53B7-0E98-9751-117A-FFF53B196B6D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39" creationId="{FF57CD7E-21AB-D301-C8CB-DFA455CC0D11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40" creationId="{71FE7A94-B5F7-3019-174F-2A172F765B66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41" creationId="{096892B0-3F42-DD72-B43C-54ED368E2090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42" creationId="{44AFCD2D-E487-3357-53FA-C3D4A4DFDD4B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43" creationId="{5DA3C17C-6338-5850-EC67-652313CE045F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44" creationId="{A1242B22-1BD1-A9E4-6EC5-D1AEBE75A43D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45" creationId="{8719BC30-7D40-0142-2AA0-A8B10F223E12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46" creationId="{B727183F-2B91-807B-A2E5-E7973A1D0427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47" creationId="{160606F5-61CA-0C78-0A6A-3EA05F0EF404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48" creationId="{829B6E0A-4D1D-A30A-62C9-C38B3DD1E97F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49" creationId="{70C1EFF9-10DB-DCF9-819D-943FF0F69496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50" creationId="{01D6F048-7D28-BAA8-57B9-0F9D3109A558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51" creationId="{D102A102-2837-97B1-1328-EDE48539005E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52" creationId="{873E8182-EC5D-99B8-B995-136F266AF4C3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53" creationId="{020D9303-82EF-C0E8-DF23-AB8E3FBFDE36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54" creationId="{83DC9588-BEA3-4B0D-55B0-E4B40A4650FE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55" creationId="{191427DA-FFF7-9F13-4C00-E3DB0F246F36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56" creationId="{E9445879-CC2C-F40A-C88A-A64E6519A1C1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57" creationId="{98A82E89-84B2-FC90-BFE5-5D4080473B08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58" creationId="{0EB713FA-FE99-B3A4-BBD0-BE44C4C4A770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59" creationId="{56630F8C-0D56-25AF-7415-67CF3B31B688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60" creationId="{5B5F491D-48AD-2C4F-93EE-5F840C88808E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61" creationId="{B31788AF-D17C-93C1-3B92-EE433AF8293D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62" creationId="{90EDF255-C2E2-AC0A-AF31-F0CD1335C67F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63" creationId="{A94E2480-3FDD-4703-2F52-B200D6A3ECD7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64" creationId="{F9A66ED6-FBC4-1F87-057C-19D6556E7E36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65" creationId="{0A8583BE-2F98-13B3-416C-1EA0DE0BF83F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66" creationId="{8836F172-8C90-45E7-C947-AEDA1B5C3E95}"/>
          </ac:spMkLst>
        </pc:spChg>
        <pc:spChg chg="add mod">
          <ac:chgData name="Luca Crocetti" userId="52efdf86-ba77-4dcf-8f92-67ea05fd85b4" providerId="ADAL" clId="{CC2C4209-43BB-44D4-8298-983C695669A6}" dt="2024-09-21T12:39:59.536" v="1794" actId="164"/>
          <ac:spMkLst>
            <pc:docMk/>
            <pc:sldMk cId="463304422" sldId="756"/>
            <ac:spMk id="167" creationId="{8CBF93E3-BEF9-2EEB-3734-4FDB70D0C098}"/>
          </ac:spMkLst>
        </pc:spChg>
        <pc:grpChg chg="add mod">
          <ac:chgData name="Luca Crocetti" userId="52efdf86-ba77-4dcf-8f92-67ea05fd85b4" providerId="ADAL" clId="{CC2C4209-43BB-44D4-8298-983C695669A6}" dt="2024-09-21T12:39:08.532" v="1779" actId="1076"/>
          <ac:grpSpMkLst>
            <pc:docMk/>
            <pc:sldMk cId="463304422" sldId="756"/>
            <ac:grpSpMk id="213" creationId="{E3552AA0-9CA1-3484-7480-0D3C489034B5}"/>
          </ac:grpSpMkLst>
        </pc:grpChg>
        <pc:grpChg chg="add mod">
          <ac:chgData name="Luca Crocetti" userId="52efdf86-ba77-4dcf-8f92-67ea05fd85b4" providerId="ADAL" clId="{CC2C4209-43BB-44D4-8298-983C695669A6}" dt="2024-09-21T12:40:12.061" v="1798" actId="1076"/>
          <ac:grpSpMkLst>
            <pc:docMk/>
            <pc:sldMk cId="463304422" sldId="756"/>
            <ac:grpSpMk id="214" creationId="{245BB082-69A8-D008-20F8-CEA672737AA6}"/>
          </ac:grpSpMkLst>
        </pc:grpChg>
        <pc:inkChg chg="add mod">
          <ac:chgData name="Luca Crocetti" userId="52efdf86-ba77-4dcf-8f92-67ea05fd85b4" providerId="ADAL" clId="{CC2C4209-43BB-44D4-8298-983C695669A6}" dt="2024-09-21T12:38:30.098" v="1771" actId="164"/>
          <ac:inkMkLst>
            <pc:docMk/>
            <pc:sldMk cId="463304422" sldId="756"/>
            <ac:inkMk id="7" creationId="{4C52E9D1-0D0D-1CCC-6D51-6C85D9E5DC32}"/>
          </ac:inkMkLst>
        </pc:inkChg>
        <pc:inkChg chg="add mod">
          <ac:chgData name="Luca Crocetti" userId="52efdf86-ba77-4dcf-8f92-67ea05fd85b4" providerId="ADAL" clId="{CC2C4209-43BB-44D4-8298-983C695669A6}" dt="2024-09-21T12:38:30.098" v="1771" actId="164"/>
          <ac:inkMkLst>
            <pc:docMk/>
            <pc:sldMk cId="463304422" sldId="756"/>
            <ac:inkMk id="8" creationId="{45631600-D337-E541-43F7-747B38499CC7}"/>
          </ac:inkMkLst>
        </pc:inkChg>
        <pc:inkChg chg="add mod">
          <ac:chgData name="Luca Crocetti" userId="52efdf86-ba77-4dcf-8f92-67ea05fd85b4" providerId="ADAL" clId="{CC2C4209-43BB-44D4-8298-983C695669A6}" dt="2024-09-21T12:38:30.098" v="1771" actId="164"/>
          <ac:inkMkLst>
            <pc:docMk/>
            <pc:sldMk cId="463304422" sldId="756"/>
            <ac:inkMk id="9" creationId="{832B88D3-F6D8-5A6C-2D84-9749A667BF84}"/>
          </ac:inkMkLst>
        </pc:inkChg>
        <pc:inkChg chg="add mod">
          <ac:chgData name="Luca Crocetti" userId="52efdf86-ba77-4dcf-8f92-67ea05fd85b4" providerId="ADAL" clId="{CC2C4209-43BB-44D4-8298-983C695669A6}" dt="2024-09-21T12:38:30.098" v="1771" actId="164"/>
          <ac:inkMkLst>
            <pc:docMk/>
            <pc:sldMk cId="463304422" sldId="756"/>
            <ac:inkMk id="10" creationId="{3C8EF7CB-650D-1611-765A-3FCB05A445BC}"/>
          </ac:inkMkLst>
        </pc:inkChg>
        <pc:inkChg chg="add mod">
          <ac:chgData name="Luca Crocetti" userId="52efdf86-ba77-4dcf-8f92-67ea05fd85b4" providerId="ADAL" clId="{CC2C4209-43BB-44D4-8298-983C695669A6}" dt="2024-09-21T12:38:30.098" v="1771" actId="164"/>
          <ac:inkMkLst>
            <pc:docMk/>
            <pc:sldMk cId="463304422" sldId="756"/>
            <ac:inkMk id="11" creationId="{D676F6A3-185A-E3B2-A397-32A270E67E10}"/>
          </ac:inkMkLst>
        </pc:inkChg>
        <pc:inkChg chg="add mod">
          <ac:chgData name="Luca Crocetti" userId="52efdf86-ba77-4dcf-8f92-67ea05fd85b4" providerId="ADAL" clId="{CC2C4209-43BB-44D4-8298-983C695669A6}" dt="2024-09-21T12:38:30.098" v="1771" actId="164"/>
          <ac:inkMkLst>
            <pc:docMk/>
            <pc:sldMk cId="463304422" sldId="756"/>
            <ac:inkMk id="12" creationId="{0A7BC75C-3E40-6765-3C9F-1269A4C47C57}"/>
          </ac:inkMkLst>
        </pc:inkChg>
        <pc:inkChg chg="add mod">
          <ac:chgData name="Luca Crocetti" userId="52efdf86-ba77-4dcf-8f92-67ea05fd85b4" providerId="ADAL" clId="{CC2C4209-43BB-44D4-8298-983C695669A6}" dt="2024-09-21T12:38:30.098" v="1771" actId="164"/>
          <ac:inkMkLst>
            <pc:docMk/>
            <pc:sldMk cId="463304422" sldId="756"/>
            <ac:inkMk id="13" creationId="{8F098729-7DD4-81F1-E17D-312F93112E02}"/>
          </ac:inkMkLst>
        </pc:inkChg>
        <pc:inkChg chg="add mod">
          <ac:chgData name="Luca Crocetti" userId="52efdf86-ba77-4dcf-8f92-67ea05fd85b4" providerId="ADAL" clId="{CC2C4209-43BB-44D4-8298-983C695669A6}" dt="2024-09-21T12:38:30.098" v="1771" actId="164"/>
          <ac:inkMkLst>
            <pc:docMk/>
            <pc:sldMk cId="463304422" sldId="756"/>
            <ac:inkMk id="14" creationId="{26A87C12-485A-8911-24FE-6407B6F9AC75}"/>
          </ac:inkMkLst>
        </pc:inkChg>
        <pc:inkChg chg="add mod">
          <ac:chgData name="Luca Crocetti" userId="52efdf86-ba77-4dcf-8f92-67ea05fd85b4" providerId="ADAL" clId="{CC2C4209-43BB-44D4-8298-983C695669A6}" dt="2024-09-21T12:38:30.098" v="1771" actId="164"/>
          <ac:inkMkLst>
            <pc:docMk/>
            <pc:sldMk cId="463304422" sldId="756"/>
            <ac:inkMk id="15" creationId="{AA59EA12-781F-A644-E9BD-D6CBB6606476}"/>
          </ac:inkMkLst>
        </pc:inkChg>
        <pc:inkChg chg="add mod">
          <ac:chgData name="Luca Crocetti" userId="52efdf86-ba77-4dcf-8f92-67ea05fd85b4" providerId="ADAL" clId="{CC2C4209-43BB-44D4-8298-983C695669A6}" dt="2024-09-21T12:38:30.098" v="1771" actId="164"/>
          <ac:inkMkLst>
            <pc:docMk/>
            <pc:sldMk cId="463304422" sldId="756"/>
            <ac:inkMk id="16" creationId="{0BC8D429-0910-D72E-CEA2-07F538BEFC85}"/>
          </ac:inkMkLst>
        </pc:inkChg>
        <pc:inkChg chg="add mod">
          <ac:chgData name="Luca Crocetti" userId="52efdf86-ba77-4dcf-8f92-67ea05fd85b4" providerId="ADAL" clId="{CC2C4209-43BB-44D4-8298-983C695669A6}" dt="2024-09-21T12:38:30.098" v="1771" actId="164"/>
          <ac:inkMkLst>
            <pc:docMk/>
            <pc:sldMk cId="463304422" sldId="756"/>
            <ac:inkMk id="17" creationId="{60F1E3C2-57BE-EDF5-6C8A-C2F2FA4CDC8C}"/>
          </ac:inkMkLst>
        </pc:inkChg>
        <pc:inkChg chg="add mod">
          <ac:chgData name="Luca Crocetti" userId="52efdf86-ba77-4dcf-8f92-67ea05fd85b4" providerId="ADAL" clId="{CC2C4209-43BB-44D4-8298-983C695669A6}" dt="2024-09-21T12:38:30.098" v="1771" actId="164"/>
          <ac:inkMkLst>
            <pc:docMk/>
            <pc:sldMk cId="463304422" sldId="756"/>
            <ac:inkMk id="18" creationId="{3137784E-37AC-DD82-BC73-AA86AFD1B9C3}"/>
          </ac:inkMkLst>
        </pc:inkChg>
        <pc:inkChg chg="add mod">
          <ac:chgData name="Luca Crocetti" userId="52efdf86-ba77-4dcf-8f92-67ea05fd85b4" providerId="ADAL" clId="{CC2C4209-43BB-44D4-8298-983C695669A6}" dt="2024-09-21T12:38:30.098" v="1771" actId="164"/>
          <ac:inkMkLst>
            <pc:docMk/>
            <pc:sldMk cId="463304422" sldId="756"/>
            <ac:inkMk id="19" creationId="{EBD1D487-C16D-38AE-FB41-B76813E0A406}"/>
          </ac:inkMkLst>
        </pc:inkChg>
        <pc:inkChg chg="add mod">
          <ac:chgData name="Luca Crocetti" userId="52efdf86-ba77-4dcf-8f92-67ea05fd85b4" providerId="ADAL" clId="{CC2C4209-43BB-44D4-8298-983C695669A6}" dt="2024-09-21T12:38:30.098" v="1771" actId="164"/>
          <ac:inkMkLst>
            <pc:docMk/>
            <pc:sldMk cId="463304422" sldId="756"/>
            <ac:inkMk id="20" creationId="{2A71CCB6-5665-E743-C485-7DE952725330}"/>
          </ac:inkMkLst>
        </pc:inkChg>
        <pc:inkChg chg="add mod">
          <ac:chgData name="Luca Crocetti" userId="52efdf86-ba77-4dcf-8f92-67ea05fd85b4" providerId="ADAL" clId="{CC2C4209-43BB-44D4-8298-983C695669A6}" dt="2024-09-21T12:38:30.098" v="1771" actId="164"/>
          <ac:inkMkLst>
            <pc:docMk/>
            <pc:sldMk cId="463304422" sldId="756"/>
            <ac:inkMk id="21" creationId="{D049D7AE-51C0-516B-93EF-5E8B08A35DAC}"/>
          </ac:inkMkLst>
        </pc:inkChg>
        <pc:inkChg chg="add mod">
          <ac:chgData name="Luca Crocetti" userId="52efdf86-ba77-4dcf-8f92-67ea05fd85b4" providerId="ADAL" clId="{CC2C4209-43BB-44D4-8298-983C695669A6}" dt="2024-09-21T12:38:30.098" v="1771" actId="164"/>
          <ac:inkMkLst>
            <pc:docMk/>
            <pc:sldMk cId="463304422" sldId="756"/>
            <ac:inkMk id="22" creationId="{C2F9045B-7DEB-1EC2-BC6C-BBE53C8A75BE}"/>
          </ac:inkMkLst>
        </pc:inkChg>
        <pc:inkChg chg="add mod">
          <ac:chgData name="Luca Crocetti" userId="52efdf86-ba77-4dcf-8f92-67ea05fd85b4" providerId="ADAL" clId="{CC2C4209-43BB-44D4-8298-983C695669A6}" dt="2024-09-21T12:38:30.098" v="1771" actId="164"/>
          <ac:inkMkLst>
            <pc:docMk/>
            <pc:sldMk cId="463304422" sldId="756"/>
            <ac:inkMk id="23" creationId="{D4D0ACE1-DF8F-F253-F221-C760EF2DD168}"/>
          </ac:inkMkLst>
        </pc:inkChg>
        <pc:inkChg chg="add mod">
          <ac:chgData name="Luca Crocetti" userId="52efdf86-ba77-4dcf-8f92-67ea05fd85b4" providerId="ADAL" clId="{CC2C4209-43BB-44D4-8298-983C695669A6}" dt="2024-09-21T12:38:30.098" v="1771" actId="164"/>
          <ac:inkMkLst>
            <pc:docMk/>
            <pc:sldMk cId="463304422" sldId="756"/>
            <ac:inkMk id="24" creationId="{B867AE96-68D6-27BA-38A4-19D184575188}"/>
          </ac:inkMkLst>
        </pc:inkChg>
        <pc:cxnChg chg="add mod">
          <ac:chgData name="Luca Crocetti" userId="52efdf86-ba77-4dcf-8f92-67ea05fd85b4" providerId="ADAL" clId="{CC2C4209-43BB-44D4-8298-983C695669A6}" dt="2024-09-21T12:39:59.536" v="1794" actId="164"/>
          <ac:cxnSpMkLst>
            <pc:docMk/>
            <pc:sldMk cId="463304422" sldId="756"/>
            <ac:cxnSpMk id="41" creationId="{926C4052-5DF5-01C0-170F-53371160C489}"/>
          </ac:cxnSpMkLst>
        </pc:cxnChg>
        <pc:cxnChg chg="add mod">
          <ac:chgData name="Luca Crocetti" userId="52efdf86-ba77-4dcf-8f92-67ea05fd85b4" providerId="ADAL" clId="{CC2C4209-43BB-44D4-8298-983C695669A6}" dt="2024-09-21T12:39:59.536" v="1794" actId="164"/>
          <ac:cxnSpMkLst>
            <pc:docMk/>
            <pc:sldMk cId="463304422" sldId="756"/>
            <ac:cxnSpMk id="42" creationId="{64AD42FF-4EF0-B786-319F-D8E68D3E4CEB}"/>
          </ac:cxnSpMkLst>
        </pc:cxnChg>
        <pc:cxnChg chg="add mod">
          <ac:chgData name="Luca Crocetti" userId="52efdf86-ba77-4dcf-8f92-67ea05fd85b4" providerId="ADAL" clId="{CC2C4209-43BB-44D4-8298-983C695669A6}" dt="2024-09-21T12:39:59.536" v="1794" actId="164"/>
          <ac:cxnSpMkLst>
            <pc:docMk/>
            <pc:sldMk cId="463304422" sldId="756"/>
            <ac:cxnSpMk id="43" creationId="{16BA4D9B-6A48-A56C-82F0-93A6669A2117}"/>
          </ac:cxnSpMkLst>
        </pc:cxnChg>
        <pc:cxnChg chg="add mod">
          <ac:chgData name="Luca Crocetti" userId="52efdf86-ba77-4dcf-8f92-67ea05fd85b4" providerId="ADAL" clId="{CC2C4209-43BB-44D4-8298-983C695669A6}" dt="2024-09-21T12:39:59.536" v="1794" actId="164"/>
          <ac:cxnSpMkLst>
            <pc:docMk/>
            <pc:sldMk cId="463304422" sldId="756"/>
            <ac:cxnSpMk id="44" creationId="{278C3BD7-BF84-D751-4D8C-501DBC88F3CA}"/>
          </ac:cxnSpMkLst>
        </pc:cxnChg>
        <pc:cxnChg chg="add mod">
          <ac:chgData name="Luca Crocetti" userId="52efdf86-ba77-4dcf-8f92-67ea05fd85b4" providerId="ADAL" clId="{CC2C4209-43BB-44D4-8298-983C695669A6}" dt="2024-09-21T12:39:59.536" v="1794" actId="164"/>
          <ac:cxnSpMkLst>
            <pc:docMk/>
            <pc:sldMk cId="463304422" sldId="756"/>
            <ac:cxnSpMk id="45" creationId="{933B1883-B6EE-EB2C-4A08-56E49A3BDEEF}"/>
          </ac:cxnSpMkLst>
        </pc:cxnChg>
        <pc:cxnChg chg="add mod">
          <ac:chgData name="Luca Crocetti" userId="52efdf86-ba77-4dcf-8f92-67ea05fd85b4" providerId="ADAL" clId="{CC2C4209-43BB-44D4-8298-983C695669A6}" dt="2024-09-21T12:39:59.536" v="1794" actId="164"/>
          <ac:cxnSpMkLst>
            <pc:docMk/>
            <pc:sldMk cId="463304422" sldId="756"/>
            <ac:cxnSpMk id="46" creationId="{0D5C3C86-38D6-2E44-9911-0A57CCDC6A0D}"/>
          </ac:cxnSpMkLst>
        </pc:cxnChg>
        <pc:cxnChg chg="add mod">
          <ac:chgData name="Luca Crocetti" userId="52efdf86-ba77-4dcf-8f92-67ea05fd85b4" providerId="ADAL" clId="{CC2C4209-43BB-44D4-8298-983C695669A6}" dt="2024-09-21T12:39:59.536" v="1794" actId="164"/>
          <ac:cxnSpMkLst>
            <pc:docMk/>
            <pc:sldMk cId="463304422" sldId="756"/>
            <ac:cxnSpMk id="47" creationId="{89778CCE-EA01-A52B-B2F3-85A9C60B07CF}"/>
          </ac:cxnSpMkLst>
        </pc:cxnChg>
        <pc:cxnChg chg="add mod">
          <ac:chgData name="Luca Crocetti" userId="52efdf86-ba77-4dcf-8f92-67ea05fd85b4" providerId="ADAL" clId="{CC2C4209-43BB-44D4-8298-983C695669A6}" dt="2024-09-21T12:39:59.536" v="1794" actId="164"/>
          <ac:cxnSpMkLst>
            <pc:docMk/>
            <pc:sldMk cId="463304422" sldId="756"/>
            <ac:cxnSpMk id="48" creationId="{65857E34-F51C-F2DE-CE11-78F13E2AF9F6}"/>
          </ac:cxnSpMkLst>
        </pc:cxnChg>
        <pc:cxnChg chg="add mod">
          <ac:chgData name="Luca Crocetti" userId="52efdf86-ba77-4dcf-8f92-67ea05fd85b4" providerId="ADAL" clId="{CC2C4209-43BB-44D4-8298-983C695669A6}" dt="2024-09-21T12:39:59.536" v="1794" actId="164"/>
          <ac:cxnSpMkLst>
            <pc:docMk/>
            <pc:sldMk cId="463304422" sldId="756"/>
            <ac:cxnSpMk id="49" creationId="{7AAD97B8-3FEF-A118-16C0-EF2637153A6B}"/>
          </ac:cxnSpMkLst>
        </pc:cxnChg>
        <pc:cxnChg chg="add mod">
          <ac:chgData name="Luca Crocetti" userId="52efdf86-ba77-4dcf-8f92-67ea05fd85b4" providerId="ADAL" clId="{CC2C4209-43BB-44D4-8298-983C695669A6}" dt="2024-09-21T12:39:59.536" v="1794" actId="164"/>
          <ac:cxnSpMkLst>
            <pc:docMk/>
            <pc:sldMk cId="463304422" sldId="756"/>
            <ac:cxnSpMk id="50" creationId="{CB26997E-4EE7-E563-32D7-CCFA5F982DC1}"/>
          </ac:cxnSpMkLst>
        </pc:cxnChg>
        <pc:cxnChg chg="add mod">
          <ac:chgData name="Luca Crocetti" userId="52efdf86-ba77-4dcf-8f92-67ea05fd85b4" providerId="ADAL" clId="{CC2C4209-43BB-44D4-8298-983C695669A6}" dt="2024-09-21T12:39:59.536" v="1794" actId="164"/>
          <ac:cxnSpMkLst>
            <pc:docMk/>
            <pc:sldMk cId="463304422" sldId="756"/>
            <ac:cxnSpMk id="51" creationId="{D8871666-181B-7258-34A5-35CD9E1505E2}"/>
          </ac:cxnSpMkLst>
        </pc:cxnChg>
        <pc:cxnChg chg="add mod">
          <ac:chgData name="Luca Crocetti" userId="52efdf86-ba77-4dcf-8f92-67ea05fd85b4" providerId="ADAL" clId="{CC2C4209-43BB-44D4-8298-983C695669A6}" dt="2024-09-21T12:39:59.536" v="1794" actId="164"/>
          <ac:cxnSpMkLst>
            <pc:docMk/>
            <pc:sldMk cId="463304422" sldId="756"/>
            <ac:cxnSpMk id="52" creationId="{ED441CAE-F9DC-6686-5C25-57751C1537FD}"/>
          </ac:cxnSpMkLst>
        </pc:cxnChg>
        <pc:cxnChg chg="add mod">
          <ac:chgData name="Luca Crocetti" userId="52efdf86-ba77-4dcf-8f92-67ea05fd85b4" providerId="ADAL" clId="{CC2C4209-43BB-44D4-8298-983C695669A6}" dt="2024-09-21T12:39:59.536" v="1794" actId="164"/>
          <ac:cxnSpMkLst>
            <pc:docMk/>
            <pc:sldMk cId="463304422" sldId="756"/>
            <ac:cxnSpMk id="53" creationId="{4D1B6E2F-96FB-F610-4701-9ADDE4B080F4}"/>
          </ac:cxnSpMkLst>
        </pc:cxnChg>
        <pc:cxnChg chg="add mod">
          <ac:chgData name="Luca Crocetti" userId="52efdf86-ba77-4dcf-8f92-67ea05fd85b4" providerId="ADAL" clId="{CC2C4209-43BB-44D4-8298-983C695669A6}" dt="2024-09-21T12:39:59.536" v="1794" actId="164"/>
          <ac:cxnSpMkLst>
            <pc:docMk/>
            <pc:sldMk cId="463304422" sldId="756"/>
            <ac:cxnSpMk id="54" creationId="{54F57249-EF08-D18C-F203-7A7EB22F15F0}"/>
          </ac:cxnSpMkLst>
        </pc:cxnChg>
        <pc:cxnChg chg="add mod">
          <ac:chgData name="Luca Crocetti" userId="52efdf86-ba77-4dcf-8f92-67ea05fd85b4" providerId="ADAL" clId="{CC2C4209-43BB-44D4-8298-983C695669A6}" dt="2024-09-21T12:39:59.536" v="1794" actId="164"/>
          <ac:cxnSpMkLst>
            <pc:docMk/>
            <pc:sldMk cId="463304422" sldId="756"/>
            <ac:cxnSpMk id="55" creationId="{2F9C6403-7F55-21C5-9937-CA13CA32AC4D}"/>
          </ac:cxnSpMkLst>
        </pc:cxnChg>
        <pc:cxnChg chg="add mod">
          <ac:chgData name="Luca Crocetti" userId="52efdf86-ba77-4dcf-8f92-67ea05fd85b4" providerId="ADAL" clId="{CC2C4209-43BB-44D4-8298-983C695669A6}" dt="2024-09-21T12:39:59.536" v="1794" actId="164"/>
          <ac:cxnSpMkLst>
            <pc:docMk/>
            <pc:sldMk cId="463304422" sldId="756"/>
            <ac:cxnSpMk id="56" creationId="{86334B6A-4468-711A-39F3-FA213E63DEF3}"/>
          </ac:cxnSpMkLst>
        </pc:cxnChg>
        <pc:cxnChg chg="add mod">
          <ac:chgData name="Luca Crocetti" userId="52efdf86-ba77-4dcf-8f92-67ea05fd85b4" providerId="ADAL" clId="{CC2C4209-43BB-44D4-8298-983C695669A6}" dt="2024-09-21T12:39:59.536" v="1794" actId="164"/>
          <ac:cxnSpMkLst>
            <pc:docMk/>
            <pc:sldMk cId="463304422" sldId="756"/>
            <ac:cxnSpMk id="57" creationId="{6DABFD2B-497B-A229-2456-2CD3FA41ECCE}"/>
          </ac:cxnSpMkLst>
        </pc:cxnChg>
        <pc:cxnChg chg="add mod">
          <ac:chgData name="Luca Crocetti" userId="52efdf86-ba77-4dcf-8f92-67ea05fd85b4" providerId="ADAL" clId="{CC2C4209-43BB-44D4-8298-983C695669A6}" dt="2024-09-21T12:39:59.536" v="1794" actId="164"/>
          <ac:cxnSpMkLst>
            <pc:docMk/>
            <pc:sldMk cId="463304422" sldId="756"/>
            <ac:cxnSpMk id="58" creationId="{0DBBAD16-763D-73DE-56EB-B83FA8EB66F2}"/>
          </ac:cxnSpMkLst>
        </pc:cxnChg>
        <pc:cxnChg chg="add mod">
          <ac:chgData name="Luca Crocetti" userId="52efdf86-ba77-4dcf-8f92-67ea05fd85b4" providerId="ADAL" clId="{CC2C4209-43BB-44D4-8298-983C695669A6}" dt="2024-09-21T12:39:59.536" v="1794" actId="164"/>
          <ac:cxnSpMkLst>
            <pc:docMk/>
            <pc:sldMk cId="463304422" sldId="756"/>
            <ac:cxnSpMk id="59" creationId="{ADE607DD-0987-2045-2052-2EBDA54772CA}"/>
          </ac:cxnSpMkLst>
        </pc:cxnChg>
        <pc:cxnChg chg="add mod">
          <ac:chgData name="Luca Crocetti" userId="52efdf86-ba77-4dcf-8f92-67ea05fd85b4" providerId="ADAL" clId="{CC2C4209-43BB-44D4-8298-983C695669A6}" dt="2024-09-21T12:39:59.536" v="1794" actId="164"/>
          <ac:cxnSpMkLst>
            <pc:docMk/>
            <pc:sldMk cId="463304422" sldId="756"/>
            <ac:cxnSpMk id="60" creationId="{3A88B11F-24C1-4394-4F47-A282D4861504}"/>
          </ac:cxnSpMkLst>
        </pc:cxnChg>
        <pc:cxnChg chg="add mod">
          <ac:chgData name="Luca Crocetti" userId="52efdf86-ba77-4dcf-8f92-67ea05fd85b4" providerId="ADAL" clId="{CC2C4209-43BB-44D4-8298-983C695669A6}" dt="2024-09-21T12:39:59.536" v="1794" actId="164"/>
          <ac:cxnSpMkLst>
            <pc:docMk/>
            <pc:sldMk cId="463304422" sldId="756"/>
            <ac:cxnSpMk id="61" creationId="{656BCF6C-701C-1D24-DA82-199312C7114E}"/>
          </ac:cxnSpMkLst>
        </pc:cxnChg>
        <pc:cxnChg chg="add mod">
          <ac:chgData name="Luca Crocetti" userId="52efdf86-ba77-4dcf-8f92-67ea05fd85b4" providerId="ADAL" clId="{CC2C4209-43BB-44D4-8298-983C695669A6}" dt="2024-09-21T12:39:59.536" v="1794" actId="164"/>
          <ac:cxnSpMkLst>
            <pc:docMk/>
            <pc:sldMk cId="463304422" sldId="756"/>
            <ac:cxnSpMk id="62" creationId="{E5BC3FD6-72B8-DD9C-E4DA-374E9D421F6E}"/>
          </ac:cxnSpMkLst>
        </pc:cxnChg>
        <pc:cxnChg chg="add mod">
          <ac:chgData name="Luca Crocetti" userId="52efdf86-ba77-4dcf-8f92-67ea05fd85b4" providerId="ADAL" clId="{CC2C4209-43BB-44D4-8298-983C695669A6}" dt="2024-09-21T12:39:59.536" v="1794" actId="164"/>
          <ac:cxnSpMkLst>
            <pc:docMk/>
            <pc:sldMk cId="463304422" sldId="756"/>
            <ac:cxnSpMk id="168" creationId="{46A4CFCB-2DA7-88D5-A6F6-D01870A9AB3A}"/>
          </ac:cxnSpMkLst>
        </pc:cxnChg>
        <pc:cxnChg chg="add mod">
          <ac:chgData name="Luca Crocetti" userId="52efdf86-ba77-4dcf-8f92-67ea05fd85b4" providerId="ADAL" clId="{CC2C4209-43BB-44D4-8298-983C695669A6}" dt="2024-09-21T12:39:59.536" v="1794" actId="164"/>
          <ac:cxnSpMkLst>
            <pc:docMk/>
            <pc:sldMk cId="463304422" sldId="756"/>
            <ac:cxnSpMk id="169" creationId="{46F08D76-3FD0-69CC-910C-CCA7A2FE0935}"/>
          </ac:cxnSpMkLst>
        </pc:cxnChg>
        <pc:cxnChg chg="add mod">
          <ac:chgData name="Luca Crocetti" userId="52efdf86-ba77-4dcf-8f92-67ea05fd85b4" providerId="ADAL" clId="{CC2C4209-43BB-44D4-8298-983C695669A6}" dt="2024-09-21T12:39:59.536" v="1794" actId="164"/>
          <ac:cxnSpMkLst>
            <pc:docMk/>
            <pc:sldMk cId="463304422" sldId="756"/>
            <ac:cxnSpMk id="170" creationId="{29FE2B63-2443-7264-A6A5-9D68D7E49132}"/>
          </ac:cxnSpMkLst>
        </pc:cxnChg>
        <pc:cxnChg chg="add mod">
          <ac:chgData name="Luca Crocetti" userId="52efdf86-ba77-4dcf-8f92-67ea05fd85b4" providerId="ADAL" clId="{CC2C4209-43BB-44D4-8298-983C695669A6}" dt="2024-09-21T12:39:59.536" v="1794" actId="164"/>
          <ac:cxnSpMkLst>
            <pc:docMk/>
            <pc:sldMk cId="463304422" sldId="756"/>
            <ac:cxnSpMk id="171" creationId="{4D01135A-90F2-9292-DC3F-CDB6841A146C}"/>
          </ac:cxnSpMkLst>
        </pc:cxnChg>
        <pc:cxnChg chg="add mod">
          <ac:chgData name="Luca Crocetti" userId="52efdf86-ba77-4dcf-8f92-67ea05fd85b4" providerId="ADAL" clId="{CC2C4209-43BB-44D4-8298-983C695669A6}" dt="2024-09-21T12:39:59.536" v="1794" actId="164"/>
          <ac:cxnSpMkLst>
            <pc:docMk/>
            <pc:sldMk cId="463304422" sldId="756"/>
            <ac:cxnSpMk id="172" creationId="{EABFD744-F2E8-BEBC-BDF3-E969227FD002}"/>
          </ac:cxnSpMkLst>
        </pc:cxnChg>
        <pc:cxnChg chg="add mod">
          <ac:chgData name="Luca Crocetti" userId="52efdf86-ba77-4dcf-8f92-67ea05fd85b4" providerId="ADAL" clId="{CC2C4209-43BB-44D4-8298-983C695669A6}" dt="2024-09-21T12:39:59.536" v="1794" actId="164"/>
          <ac:cxnSpMkLst>
            <pc:docMk/>
            <pc:sldMk cId="463304422" sldId="756"/>
            <ac:cxnSpMk id="173" creationId="{83E7EF4C-170B-8ED2-9452-7CA62C36EF5C}"/>
          </ac:cxnSpMkLst>
        </pc:cxnChg>
      </pc:sldChg>
      <pc:sldChg chg="add del">
        <pc:chgData name="Luca Crocetti" userId="52efdf86-ba77-4dcf-8f92-67ea05fd85b4" providerId="ADAL" clId="{CC2C4209-43BB-44D4-8298-983C695669A6}" dt="2024-09-21T12:40:44.616" v="1811"/>
        <pc:sldMkLst>
          <pc:docMk/>
          <pc:sldMk cId="513073680" sldId="757"/>
        </pc:sldMkLst>
      </pc:sldChg>
      <pc:sldChg chg="delSp modSp add mod">
        <pc:chgData name="Luca Crocetti" userId="52efdf86-ba77-4dcf-8f92-67ea05fd85b4" providerId="ADAL" clId="{CC2C4209-43BB-44D4-8298-983C695669A6}" dt="2024-09-21T12:44:24.200" v="1952" actId="478"/>
        <pc:sldMkLst>
          <pc:docMk/>
          <pc:sldMk cId="3007166430" sldId="757"/>
        </pc:sldMkLst>
        <pc:spChg chg="mod">
          <ac:chgData name="Luca Crocetti" userId="52efdf86-ba77-4dcf-8f92-67ea05fd85b4" providerId="ADAL" clId="{CC2C4209-43BB-44D4-8298-983C695669A6}" dt="2024-09-21T12:43:01.236" v="1856" actId="20577"/>
          <ac:spMkLst>
            <pc:docMk/>
            <pc:sldMk cId="3007166430" sldId="757"/>
            <ac:spMk id="2" creationId="{A1E43869-A74A-4BC1-B9CE-79D78A6BDFFE}"/>
          </ac:spMkLst>
        </pc:spChg>
        <pc:spChg chg="mod">
          <ac:chgData name="Luca Crocetti" userId="52efdf86-ba77-4dcf-8f92-67ea05fd85b4" providerId="ADAL" clId="{CC2C4209-43BB-44D4-8298-983C695669A6}" dt="2024-09-21T12:44:19.181" v="1951" actId="113"/>
          <ac:spMkLst>
            <pc:docMk/>
            <pc:sldMk cId="3007166430" sldId="757"/>
            <ac:spMk id="4" creationId="{ED4F2524-C96A-688C-A3B4-E303878BD74C}"/>
          </ac:spMkLst>
        </pc:spChg>
        <pc:spChg chg="mod">
          <ac:chgData name="Luca Crocetti" userId="52efdf86-ba77-4dcf-8f92-67ea05fd85b4" providerId="ADAL" clId="{CC2C4209-43BB-44D4-8298-983C695669A6}" dt="2024-09-21T12:43:36.623" v="1894" actId="20577"/>
          <ac:spMkLst>
            <pc:docMk/>
            <pc:sldMk cId="3007166430" sldId="757"/>
            <ac:spMk id="5" creationId="{9B54975C-31FF-BF32-4169-8E0F96DC712E}"/>
          </ac:spMkLst>
        </pc:spChg>
      </pc:sldChg>
      <pc:sldChg chg="modSp add mod">
        <pc:chgData name="Luca Crocetti" userId="52efdf86-ba77-4dcf-8f92-67ea05fd85b4" providerId="ADAL" clId="{CC2C4209-43BB-44D4-8298-983C695669A6}" dt="2024-09-21T12:58:19.585" v="2698" actId="20577"/>
        <pc:sldMkLst>
          <pc:docMk/>
          <pc:sldMk cId="3418427379" sldId="75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11908-F42A-4734-8E43-28C7EA6DA1E1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3588B-FA07-43E4-9666-AD456586BA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4303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12:38:00.70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 0 0,'466'0'0'0,"-472"0"0"0,5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12:38:00.715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11 1 0 0,'1'0'0'0,"-13"0"0"0,9774 0 0 0,-9761 0 0 0,-2 0 0 0,2 0 0 0,85 0 0 0,-85 0 0 0,-2 0 0 0,0 0 0 0,5 0 0 0,-3 0 0 0,30 0 0 0,-21 0 0 0,-9 0 0 0,-3 0 0 0,-14 0 0 0,16 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9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539 647 455 0 0,'-1'0'77'0'0,"1"-1"0"0"0,-1 1-1 0 0,1-1 1 0 0,0 1-1 0 0,-1-1 1 0 0,1 0-1 0 0,0 1 1 0 0,-1-1-1 0 0,1 0 1 0 0,0 1-1 0 0,0-1 1 0 0,0 0 0 0 0,0 1-1 0 0,0-1 1 0 0,-1 0-1 0 0,1 0 1 0 0,1 1-1 0 0,-1-1 1 0 0,0 0-1 0 0,13-15 3523 0 0,-4 8-3994 0 0,11-10 1394 0 0,1 0 0 0 0,35-21 0 0 0,-105 105 247 0 0,24-37-847 0 0,15-18-356 0 0,0 1-1 0 0,-10 15 0 0 0,20-27-39 0 0,0 0-1 0 0,0 0 1 0 0,1 0-1 0 0,-1 0 0 0 0,0 0 1 0 0,0 0-1 0 0,0 0 1 0 0,0 0-1 0 0,0 0 1 0 0,0 0-1 0 0,0 0 0 0 0,0 0 1 0 0,0 0-1 0 0,0 0 1 0 0,0 0-1 0 0,0 1 0 0 0,0-1 1 0 0,0 0-1 0 0,0 0 1 0 0,1 0-1 0 0,-1 0 0 0 0,0 0 1 0 0,0 0-1 0 0,0 0 1 0 0,0 0-1 0 0,0 0 1 0 0,0 0-1 0 0,0 0 0 0 0,0 0 1 0 0,0 0-1 0 0,0 0 1 0 0,0 0-1 0 0,0 0 0 0 0,0 0 1 0 0,0 1-1 0 0,0-1 1 0 0,0 0-1 0 0,0 0 1 0 0,0 0-1 0 0,0 0 0 0 0,0 0 1 0 0,0 0-1 0 0,0 0 1 0 0,0 0-1 0 0,0 0 0 0 0,0 0 1 0 0,0 0-1 0 0,0 0 1 0 0,0 0-1 0 0,0 0 1 0 0,0 0-1 0 0,0 1 0 0 0,0-1 1 0 0,0 0-1 0 0,0 0 1 0 0,0 0-1 0 0,-1 0 0 0 0,1 0 1 0 0,9-5 122 0 0,9-7-14 0 0,-4 0-94 0 0,1 1 0 0 0,1 0-1 0 0,-1 1 1 0 0,2 1 0 0 0,-1 1 0 0 0,20-8-1 0 0,-64 37-16 0 0,14-11 99 0 0,-10 8 900 0 0,-37 33-1 0 0,88-58-406 0 0,37-25-592 0 0,-37 20 0 0 0,-1-1 0 0 0,40-28 0 0 0,-74 47-21 0 0,-1-1 0 0 0,0-1 0 0 0,-11 5 0 0 0,-17 7-31 0 0,21-7 52 0 0,4-1 0 0 0,-1-1 0 0 0,1-1 0 0 0,-1 0 0 0 0,0-1 0 0 0,-19 5 0 0 0,32-10 0 0 0,0 0 1 0 0,0 0-1 0 0,0 0 0 0 0,0 0 0 0 0,0 0 0 0 0,0 0 0 0 0,0-1 0 0 0,0 1 1 0 0,0 0-1 0 0,1 0 0 0 0,-1 0 0 0 0,0 0 0 0 0,0 0 0 0 0,0 0 0 0 0,0 0 1 0 0,0 0-1 0 0,0 0 0 0 0,0 0 0 0 0,0 0 0 0 0,0 0 0 0 0,0 0 0 0 0,0 0 1 0 0,0 0-1 0 0,0-1 0 0 0,0 1 0 0 0,0 0 0 0 0,0 0 0 0 0,0 0 0 0 0,0 0 1 0 0,0 0-1 0 0,0 0 0 0 0,0 0 0 0 0,0 0 0 0 0,0 0 0 0 0,0 0 0 0 0,0 0 1 0 0,0 0-1 0 0,0 0 0 0 0,0 0 0 0 0,0-1 0 0 0,0 1 0 0 0,0 0 0 0 0,-1 0 1 0 0,1 0-1 0 0,0 0 0 0 0,0 0 0 0 0,0 0 0 0 0,0 0 0 0 0,0 0 0 0 0,0 0 1 0 0,0 0-1 0 0,0 0 0 0 0,0 0 0 0 0,0 0 0 0 0,0 0 0 0 0,0 0 0 0 0,0 0 1 0 0,0 0-1 0 0,0 0 0 0 0,0 0 0 0 0,-1 0 0 0 0,1 0 0 0 0,0 0 0 0 0,0 0 1 0 0,0 0-1 0 0,0 0 0 0 0,0 0 0 0 0,0 0 0 0 0,0 0 0 0 0,6-8 22 0 0,10-7 10 0 0,132-101-83 0 0,-90 72 38 0 0,-46 34-7 0 0,-18 12-24 0 0,-23 13-20 0 0,-40 26 65 0 0,-136 72 9 0 0,204-113-7 0 0,1 1 0 0 0,-1-1 1 0 0,0 0-1 0 0,1 1 0 0 0,-1-1 0 0 0,1 0 1 0 0,-1 1-1 0 0,1-1 0 0 0,-1 0 0 0 0,0 0 1 0 0,1 0-1 0 0,-1 1 0 0 0,0-1 0 0 0,1 0 1 0 0,-1 0-1 0 0,0 0 0 0 0,1 0 0 0 0,-1 0 0 0 0,0 0 1 0 0,1 0-1 0 0,-1 0 0 0 0,0-1 0 0 0,7-10 126 0 0,19-14 1 0 0,203-164-50 0 0,-180 149-152 0 0,-125 100 19 0 0,-154 85 96 0 0,223-140 141 0 0,0-1 1 0 0,-1-1 0 0 0,-11 5-1 0 0,20-8-170 0 0,0 0-1 0 0,0 0 0 0 0,0 0 1 0 0,0 0-1 0 0,0 0 0 0 0,0 0 1 0 0,0 0-1 0 0,0 0 0 0 0,0 0 1 0 0,0 0-1 0 0,-1 0 0 0 0,1 0 1 0 0,0 0-1 0 0,0 0 0 0 0,0 0 1 0 0,0 0-1 0 0,0 0 0 0 0,0 0 1 0 0,0 0-1 0 0,0 0 1 0 0,0 0-1 0 0,-1 0 0 0 0,1 0 1 0 0,0 0-1 0 0,0 0 0 0 0,0 0 1 0 0,0 0-1 0 0,0 0 0 0 0,0 0 1 0 0,0 0-1 0 0,0 0 0 0 0,0 0 1 0 0,0 0-1 0 0,0-1 0 0 0,-1 1 1 0 0,1 0-1 0 0,0 0 0 0 0,0 0 1 0 0,0 0-1 0 0,0 0 0 0 0,0 0 1 0 0,0 0-1 0 0,0 0 0 0 0,0 0 1 0 0,0 0-1 0 0,0-1 0 0 0,0 1 1 0 0,0 0-1 0 0,0 0 0 0 0,2-6 347 0 0,6-7 37 0 0,26-23-181 0 0,55-48-1 0 0,-20 21-94 0 0,59-53-325 0 0,-322 251 68 0 0,146-104 124 0 0,-7 6 12 0 0,-48 29 0 0 0,117-82 0 0 0,14-12 0 0 0,176-161 0 0 0,-189 174-4 0 0,3-2-22 0 0,0 1 1 0 0,1 1 0 0 0,0 1 0 0 0,25-15 0 0 0,-54 35-456 0 0,0 1 1 0 0,-18 15-1 0 0,7-5 252 0 0,-107 89-257 0 0,-64 46 469 0 0,177-140 28 0 0,12-9 16 0 0,-1 0 0 0 0,0 0 0 0 0,0 0 0 0 0,0-1 0 0 0,-1 1 0 0 0,1-1 0 0 0,-7 2 0 0 0,20-19 42 0 0,112-105-85 0 0,-78 76-15 0 0,-2-1-44 0 0,3 2 0 0 0,95-72 0 0 0,-273 213 248 0 0,64-44 45 0 0,-103 60-1 0 0,171-113-148 0 0,0 0-1 0 0,-1 0 0 0 0,1 0 0 0 0,0 0 1 0 0,-1 0-1 0 0,1 0 0 0 0,-5 0 0 0 0,6-1-58 0 0,1 0 0 0 0,0 0 0 0 0,0 0 0 0 0,0 0 0 0 0,0 0 0 0 0,0 0 0 0 0,-1 0 0 0 0,1 0 0 0 0,0 0 0 0 0,0 0 0 0 0,0 0 0 0 0,0 0 0 0 0,0 0 0 0 0,-1 0 0 0 0,1 0 0 0 0,0 0 0 0 0,0 0 0 0 0,0 0 0 0 0,0-1 0 0 0,0 1 0 0 0,0 0 0 0 0,0 0 0 0 0,-1 0 0 0 0,1 0 0 0 0,0 0 0 0 0,0 0 0 0 0,0 0 0 0 0,0 0 0 0 0,0-1 0 0 0,0 1 0 0 0,0 0 0 0 0,0 0 0 0 0,0 0 0 0 0,0 0 0 0 0,0 0 0 0 0,0 0 0 0 0,0-1 0 0 0,0 1 0 0 0,0 0 0 0 0,-1 0 0 0 0,1 0 0 0 0,0 0 0 0 0,1 0 0 0 0,-1-1 0 0 0,0 1 0 0 0,8-13 216 0 0,19-16 18 0 0,292-293-264 0 0,-319 321 15 0 0,-4 3-12 0 0,-12 6-41 0 0,-21 14-78 0 0,-81 65-351 0 0,65-46 618 0 0,-109 63 0 0 0,156-100-71 0 0,4-3-27 0 0,0 0-1 0 0,0 0 1 0 0,0 0-1 0 0,0 0 0 0 0,0 0 1 0 0,0 0-1 0 0,0 0 1 0 0,0 0-1 0 0,0-1 1 0 0,0 1-1 0 0,0-1 1 0 0,-1 0-1 0 0,-1 0 1 0 0,4 0-23 0 0,-1-1 0 0 0,1 1 0 0 0,0-1 0 0 0,0 1 0 0 0,0-1 0 0 0,0 1 0 0 0,1-1 0 0 0,-1 1 0 0 0,0-1 0 0 0,0 1 0 0 0,0 0 0 0 0,0-1 0 0 0,0 1 0 0 0,1-1 0 0 0,-1 1 0 0 0,0-1 0 0 0,0 1 1 0 0,1-1-1 0 0,-1 1 0 0 0,0 0 0 0 0,1-1 0 0 0,-1 1 0 0 0,0 0 0 0 0,1-1 0 0 0,9-11 68 0 0,215-199 7 0 0,-208 194-85 0 0,-7 8 0 0 0,0 0 0 0 0,-1-1 0 0 0,8-11 0 0 0,-17 21-1 0 0,0 0 0 0 0,-1 0 1 0 0,1 0-1 0 0,0 0 0 0 0,0 0 0 0 0,0 0 0 0 0,0 0 0 0 0,0 0 0 0 0,0 0 0 0 0,0 0 0 0 0,0 0 0 0 0,0 0 0 0 0,0 0 0 0 0,0-1 1 0 0,0 1-1 0 0,0 0 0 0 0,0 0 0 0 0,0 0 0 0 0,0 0 0 0 0,0 0 0 0 0,0 0 0 0 0,0 0 0 0 0,0 0 0 0 0,-1 0 0 0 0,1 0 0 0 0,0 0 1 0 0,0 0-1 0 0,0 0 0 0 0,0 0 0 0 0,0 0 0 0 0,0 0 0 0 0,0 0 0 0 0,0 0 0 0 0,0 0 0 0 0,0 0 0 0 0,0-1 0 0 0,0 1 0 0 0,0 0 1 0 0,0 0-1 0 0,0 0 0 0 0,0 0 0 0 0,0 0 0 0 0,0 0 0 0 0,0 0 0 0 0,0 0 0 0 0,0 0 0 0 0,0 0 0 0 0,0 0 0 0 0,1 0 0 0 0,-1 0 1 0 0,0 0-1 0 0,0 0 0 0 0,0 0 0 0 0,0 0 0 0 0,0 0 0 0 0,0-1 0 0 0,0 1 0 0 0,0 0 0 0 0,0 0 0 0 0,0 0 0 0 0,0 0 0 0 0,0 0 1 0 0,0 0-1 0 0,0 0 0 0 0,-6 3-9 0 0,-8 6 15 0 0,-152 120-37 0 0,118-96 16 0 0,-82 44 0 0 0,126-76 16 0 0,2 1 0 0 0,0-1 0 0 0,-1 1 0 0 0,0-1 0 0 0,1 0 0 0 0,-1 0 0 0 0,0 0 0 0 0,1-1 0 0 0,-1 1 0 0 0,-5 0 0 0 0,9-3 0 0 0,0 1 0 0 0,-1-1 0 0 0,1 0 0 0 0,0 0 0 0 0,0 1 0 0 0,0-1 0 0 0,0 0 0 0 0,1 1 0 0 0,-1-1 0 0 0,0 1 0 0 0,3-3 0 0 0,102-87 0 0 0,-75 67 0 0 0,-2-1 0 0 0,0-1 0 0 0,34-42 0 0 0,-62 67 0 0 0,0-1 0 0 0,0 1 0 0 0,-1 0 0 0 0,1 0 0 0 0,0 0 0 0 0,-1-1 0 0 0,1 1 0 0 0,0 0 0 0 0,-1-1 0 0 0,0 1 0 0 0,1-2 0 0 0,-4-1 0 0 0,-9 7 0 0 0,-21 13-17 0 0,-55 35 0 0 0,53-29 2 0 0,-39 18 0 0 0,37-21 79 0 0,37-19-64 0 0,0 0 0 0 0,0-1 0 0 0,0 1 0 0 0,0 0-1 0 0,0 0 1 0 0,0 0 0 0 0,0 0 0 0 0,0 0 0 0 0,0 0 0 0 0,0 0-1 0 0,0 0 1 0 0,0 0 0 0 0,0 0 0 0 0,0 0 0 0 0,0 0 0 0 0,0 0 0 0 0,0 0-1 0 0,0 0 1 0 0,0 0 0 0 0,0 0 0 0 0,0 0 0 0 0,0-1 0 0 0,0 1-1 0 0,0 0 1 0 0,0 0 0 0 0,0 0 0 0 0,0 0 0 0 0,0 0 0 0 0,0 0-1 0 0,0 0 1 0 0,0 0 0 0 0,0 0 0 0 0,0 0 0 0 0,0 0 0 0 0,0 0-1 0 0,0 0 1 0 0,0 0 0 0 0,-1 0 0 0 0,1 0 0 0 0,0 0 0 0 0,0 0-1 0 0,0 0 1 0 0,0 0 0 0 0,0 0 0 0 0,0 0 0 0 0,0 0 0 0 0,0 0 0 0 0,0 0-1 0 0,0 0 1 0 0,0 0 0 0 0,0 0 0 0 0,0 0 0 0 0,0 0 0 0 0,0 0-1 0 0,0 0 1 0 0,0 0 0 0 0,0 0 0 0 0,-1 0 0 0 0,1 0 0 0 0,0 0-1 0 0,0 0 1 0 0,5-7-22 0 0,8-6-10 0 0,56-42 32 0 0,-41 34 0 0 0,-1-1 0 0 0,-1 0 0 0 0,33-39 0 0 0,-66 66-11 0 0,1 0-1 0 0,-1-1 1 0 0,-10 6-1 0 0,-4 2-6 0 0,-9 7 32 0 0,-1-1-1 0 0,0-2 0 0 0,-55 21 1 0 0,79-36-8 0 0,5-3-2 0 0,10-7-1 0 0,16-11-6 0 0,-14 13-4 0 0,-7 4 2 0 0,0 1 0 0 0,0-1 0 0 0,0 1 0 0 0,1 0-1 0 0,-1 0 1 0 0,1 1 0 0 0,-1-1 0 0 0,1 1 0 0 0,0-1-1 0 0,7 0 1 0 0,-11 2 5 0 0,0 0 0 0 0,0 0 0 0 0,0 0 0 0 0,0 0-1 0 0,0 0 1 0 0,0 0 0 0 0,0 0 0 0 0,0 0 0 0 0,1 0-1 0 0,-1 0 1 0 0,0 0 0 0 0,0 0 0 0 0,0 0 0 0 0,0 0-1 0 0,0 0 1 0 0,0 0 0 0 0,0 0 0 0 0,0 0 0 0 0,0 0 0 0 0,1 0-1 0 0,-1 0 1 0 0,0 0 0 0 0,0 0 0 0 0,0 0 0 0 0,0 1-1 0 0,0-1 1 0 0,0 0 0 0 0,0 0 0 0 0,0 0 0 0 0,0 0-1 0 0,0 0 1 0 0,0 0 0 0 0,0 0 0 0 0,0 0 0 0 0,0 0-1 0 0,0 1 1 0 0,1-1 0 0 0,-1 0 0 0 0,0 0 0 0 0,0 0 0 0 0,0 0-1 0 0,0 0 1 0 0,0 0 0 0 0,0 0 0 0 0,0 0 0 0 0,0 1-1 0 0,0-1 1 0 0,-1 0 0 0 0,1 0 0 0 0,0 0 0 0 0,0 0-1 0 0,0 0 1 0 0,-5 8-22 0 0,-8 6-10 0 0,0-3 45 0 0,-1-1 0 0 0,-28 15-1 0 0,-14 10 14 0 0,55-34-26 0 0,0 0 0 0 0,0 0 0 0 0,0 0 0 0 0,0 0 0 0 0,1 1 0 0 0,-1-1 0 0 0,0 0 0 0 0,0 0 0 0 0,1 1 0 0 0,-1-1 0 0 0,1 1 0 0 0,-1-1 0 0 0,1 0 0 0 0,-1 1 0 0 0,1-1 0 0 0,0 1 0 0 0,0-1 0 0 0,0 1 0 0 0,0 1 0 0 0,0-1 0 0 0,0 1 0 0 0,-1-1 0 0 0,1 0 0 0 0,0 0 0 0 0,-1 0 0 0 0,1 0 0 0 0,-1 0 0 0 0,0-1 0 0 0,1 1 0 0 0,-2 2 0 0 0,0 0 5 0 0,0 0-1 0 0,0 0 1 0 0,1 0-1 0 0,-1 0 1 0 0,1 0-1 0 0,-1 6 1 0 0,1-6-1 0 0,0 0 1 0 0,0 1 0 0 0,0-1-1 0 0,0 0 1 0 0,-1 0 0 0 0,-3 6-1 0 0,2-5-4 0 0,0 1 0 0 0,0 0 0 0 0,0-1 0 0 0,1 1 0 0 0,0 1 0 0 0,0-1 0 0 0,0 0 0 0 0,1 0 0 0 0,0 1 0 0 0,0-1 0 0 0,1 1 0 0 0,0-1 0 0 0,0 0 0 0 0,1 12 0 0 0,1-12 16 0 0,0 0-1 0 0,1-1 1 0 0,-1 1-1 0 0,1-1 0 0 0,0 0 1 0 0,1 1-1 0 0,-1-2 1 0 0,1 1-1 0 0,5 5 1 0 0,10 15 88 0 0,11 21 1416 0 0,-28-43-1505 0 0,1-1 1 0 0,-1 0-1 0 0,1 0 1 0 0,-1 0-1 0 0,1 0 1 0 0,0 0-1 0 0,-1 0 0 0 0,1-1 1 0 0,0 0-1 0 0,0 1 1 0 0,0-1-1 0 0,6 1 1 0 0,12 6-20 0 0,-19-7 13 0 0,0 1-1 0 0,0-1 1 0 0,0 1-1 0 0,0 0 1 0 0,0-1-1 0 0,0 1 1 0 0,0 0-1 0 0,-1 0 1 0 0,1 0-1 0 0,-1 0 1 0 0,1 1-1 0 0,-1-1 1 0 0,2 5-1 0 0,-2-4 6 0 0,0-1-1 0 0,1 1 1 0 0,0 0-1 0 0,-1 0 1 0 0,1-1-1 0 0,0 1 0 0 0,0-1 1 0 0,1 1-1 0 0,2 1 1 0 0,31 26 946 0 0,-34-28-960 0 0,0 0 1 0 0,0-1 0 0 0,0 1 0 0 0,1-1 0 0 0,-1 1 0 0 0,1-1 0 0 0,-1 0 0 0 0,1 0-1 0 0,-1 0 1 0 0,1 0 0 0 0,0-1 0 0 0,3 1 0 0 0,38 1-2 0 0,-9-1 1 0 0,-31 0 0 0 0,0-1 0 0 0,0 0 0 0 0,1 0 0 0 0,-1 0 0 0 0,0-1 0 0 0,0 1 0 0 0,0-1 0 0 0,0 0 0 0 0,0 0 0 0 0,0-1 0 0 0,0 1 0 0 0,5-4 0 0 0,4-2 0 0 0,-1-1 0 0 0,15-12 0 0 0,-19 13 0 0 0,1 0 0 0 0,1 0 0 0 0,-1 1 0 0 0,14-6 0 0 0,-8 6 0 0 0,7-2 0 0 0,0-1 0 0 0,0-1 0 0 0,37-25 0 0 0,40-26 0 0 0,-88 53 0 0 0,-1-2 0 0 0,-1 1 0 0 0,1-1 0 0 0,-2 0 0 0 0,1-1 0 0 0,-1 0 0 0 0,-1 0 0 0 0,12-24 0 0 0,-19 32 0 0 0,1 1 0 0 0,-1 0 0 0 0,0 0 0 0 0,0 0 0 0 0,0-1 0 0 0,0 1 0 0 0,-1 0 0 0 0,1 0 0 0 0,-1 0 0 0 0,1-1 0 0 0,-1 1 0 0 0,0 0 0 0 0,-1-3 0 0 0,-4-19 0 0 0,6 21 0 0 0,1 0 0 0 0,-1 0 0 0 0,0 0 0 0 0,0 0 0 0 0,-1 0 0 0 0,1 0 0 0 0,-1 0 0 0 0,1 0 0 0 0,-1 0 0 0 0,0 0 0 0 0,0 0 0 0 0,0 0 0 0 0,-1 1 0 0 0,1-1 0 0 0,0 0 0 0 0,-1 1 0 0 0,0-1 0 0 0,0 1 0 0 0,0 0 0 0 0,0 0 0 0 0,0-1 0 0 0,0 1 0 0 0,0 1 0 0 0,-1-1 0 0 0,-3-2 0 0 0,-13-9 41 0 0,6 5 154 0 0,0-1 0 0 0,-23-20 0 0 0,26 21-61 0 0,0 0 0 0 0,0 1 0 0 0,-1 0 0 0 0,-18-9 0 0 0,8 5-62 0 0,17 9-74 0 0,1 0 0 0 0,-1 1 0 0 0,1-1 0 0 0,-1 1 0 0 0,0 0-1 0 0,1 0 1 0 0,-1 1 0 0 0,0-1 0 0 0,0 1 0 0 0,0 0 0 0 0,1 0 0 0 0,-1 0-1 0 0,0 0 1 0 0,-6 1 0 0 0,4 1-12 0 0,0 0 0 0 0,-1 0 0 0 0,1 0 0 0 0,0 1 0 0 0,1 0 0 0 0,-1 0 0 0 0,-10 8 0 0 0,-6 6-1429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20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 97 2303 0 0,'38'-56'4883'0'0,"-37"71"2279"0"0,-2 7-5464 0 0,0-21-714 0 0,-1 8-535 0 0,-8 28 1 0 0,8-28 4 0 0,-2 0 2 0 0,-14 45 431 0 0,2-12-287 0 0,0-1-88 0 0,-1-1-207 0 0,1 2-54 0 0,0 0-55 0 0,-1 3 45 0 0,2-9-177 0 0,11-27 0 0 0,1-1-10 0 0,-27 74 28 0 0,27-69-82 0 0,8-19 0 0 0,8-23 0 0 0,-12 27 0 0 0,155-336 0 0 0,-105 213 368 0 0,-20 46-129 0 0,-30 77-239 0 0,7-13 407 0 0,-4 16-157 0 0,0 10-162 0 0,-1 2-7 0 0,0 0 1 0 0,2 24-1 0 0,-3-17-66 0 0,0-7 41 0 0,-2-6-40 0 0,0 1 0 0 0,1 0 0 0 0,0 0 0 0 0,3 13 0 0 0,0-6-3 0 0,-2-1 63 0 0,0-4-1 0 0,5 32-10 0 0,-5-32 2 0 0,0 4-3 0 0,15 69 28 0 0,-3-16-31 0 0,3 2-49 0 0,3 3-12 0 0,-13-51 0 0 0,12 22 0 0 0,7 5 0 0 0,-25-46-43 0 0,0 0 0 0 0,0-1-1 0 0,0 1 1 0 0,1 0 0 0 0,-1-1 0 0 0,0 1 0 0 0,1-1-1 0 0,2 2 1 0 0,-4-3 17 0 0,0 1 1 0 0,1-1-1 0 0,-1 0 1 0 0,0 0-1 0 0,0 0 0 0 0,0 0 1 0 0,1 0-1 0 0,-1 0 0 0 0,0 0 1 0 0,0 0-1 0 0,1 0 0 0 0,-1 0 1 0 0,0 0-1 0 0,0 0 0 0 0,1 0 1 0 0,-1 0-1 0 0,0 0 0 0 0,0 0 1 0 0,1 0-1 0 0,-1 0 0 0 0,0 0 1 0 0,0 0-1 0 0,1 0 0 0 0,-1 0 1 0 0,0 0-1 0 0,0 0 0 0 0,1 0 1 0 0,-1-1-1 0 0,0 1 0 0 0,0 0 1 0 0,0 0-1 0 0,0 0 1 0 0,1 0-1 0 0,-1-1 0 0 0,1 0-116 0 0,-1-1-1 0 0,1 1 1 0 0,0-1-1 0 0,-1 1 1 0 0,0-1 0 0 0,1 1-1 0 0,-1-1 1 0 0,0 0-1 0 0,0 1 1 0 0,0-1 0 0 0,0-2-1 0 0,0-1-504 0 0,0 0-1 0 0,-1 0 0 0 0,0 0 1 0 0,0 0-1 0 0,0 0 0 0 0,-1 0 1 0 0,0 0-1 0 0,0 0 0 0 0,0 0 1 0 0,0 1-1 0 0,-1-1 0 0 0,0 1 1 0 0,0 0-1 0 0,0 0 1 0 0,0 0-1 0 0,0 0 0 0 0,-1 1 1 0 0,-8-7-1 0 0,8 7 317 0 0,-1 0 0 0 0,0 0 0 0 0,-1 1 0 0 0,1 0 0 0 0,0 0 0 0 0,-8-2 0 0 0,-62-11-3448 0 0,52 11 3298 0 0,1 0 0 0 0,0-2 1 0 0,-1 0-1 0 0,-36-16 0 0 0,-10-7 4607 0 0,0 0 4893 0 0,68 29-8894 0 0,1 0 0 0 0,0 0 0 0 0,-1-1 0 0 0,1 1 0 0 0,-1 0 0 0 0,1 0-1 0 0,-1-1 1 0 0,1 1 0 0 0,0 0 0 0 0,-1 0 0 0 0,1-1 0 0 0,-1 1 0 0 0,1 0 0 0 0,0-1 0 0 0,-1 1-1 0 0,1-1 1 0 0,0 1 0 0 0,0 0 0 0 0,-1-1 0 0 0,1 1 0 0 0,0-1 0 0 0,0 1 0 0 0,0-1-1 0 0,-1 0 1 0 0,2 1-5 0 0,-1-1 0 0 0,0 1 0 0 0,0 0 0 0 0,0-1 0 0 0,1 1 0 0 0,-1-1 0 0 0,0 1 0 0 0,1 0 0 0 0,-1-1 0 0 0,0 1 0 0 0,1 0 0 0 0,-1 0 0 0 0,0-1 0 0 0,1 1 0 0 0,-1 0 0 0 0,1 0 0 0 0,-1-1 0 0 0,0 1 0 0 0,2 0 0 0 0,23-6 1718 0 0,8 6-1190 0 0,1 1 0 0 0,-1 2-1 0 0,60 14 1 0 0,-8-2-200 0 0,-36-7-342 0 0,47 5-1850 0 0,-83-13-6297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21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57 1375 0 0,'-4'-8'2192'0'0,"3"21"5659"0"0,1-2-6735 0 0,2 33-83 0 0,-1-33-305 0 0,1 74 1684 0 0,0-11-296 0 0,-1-29-1562 0 0,-1-34-61 0 0,0-2-12 0 0,-1 47 630 0 0,0-18-942 0 0,0-28 63 0 0,1-1-178 0 0,-3 30-66 0 0,2-29-106 0 0,1-9-1086 0 0,-1 0 1152 0 0,1-1 1 0 0,0 1-1 0 0,0-1 1 0 0,-1 0-1 0 0,1 1 0 0 0,0-1 1 0 0,-1 0-1 0 0,1 1 1 0 0,-1-1-1 0 0,1 0 0 0 0,0 1 1 0 0,-1-1-1 0 0,1 0 1 0 0,-1 0-1 0 0,1 0 0 0 0,-1 1 1 0 0,0-1-1 0 0,0 0-155 0 0,-4-43-2361 0 0,0-25 1182 0 0,-7-58 916 0 0,-26-64 5694 0 0,38 187-5098 0 0,0 1-1 0 0,-1-1 1 0 0,1 0-1 0 0,0 0 1 0 0,0 1 0 0 0,1-1-1 0 0,-1 0 1 0 0,0 1-1 0 0,1-1 1 0 0,0 0-1 0 0,-1 1 1 0 0,1-1 0 0 0,0 0-1 0 0,1 1 1 0 0,-1 0-1 0 0,0-1 1 0 0,3-2-1 0 0,-1 1-51 0 0,0 2-1 0 0,0-1 0 0 0,0 0 0 0 0,0 1 0 0 0,0-1 0 0 0,1 1 0 0 0,-1 0 0 0 0,1 0 0 0 0,-1 0 0 0 0,7-2 1 0 0,4 0 21 0 0,0 1 1 0 0,1 0 0 0 0,-1 1-1 0 0,0 1 1 0 0,22 0 0 0 0,-19 1-10 0 0,-1 1-1 0 0,1 1 1 0 0,23 5 0 0 0,-33-6-59 0 0,0 1 1 0 0,0 1-1 0 0,0-1 1 0 0,-1 1-1 0 0,1 0 1 0 0,-1 0-1 0 0,1 1 1 0 0,-1 0-1 0 0,0 0 1 0 0,6 6-1 0 0,-11-9 100 0 0,1 10-51 0 0,5 35-15 0 0,-7-43-57 0 0,0-1 0 0 0,0 0-1 0 0,0 1 1 0 0,0-1 0 0 0,0 0 0 0 0,-1 0-1 0 0,1 1 1 0 0,-1-1 0 0 0,0 0 0 0 0,0 0-1 0 0,1 0 1 0 0,-1 0 0 0 0,-1 0 0 0 0,1 0-1 0 0,0 0 1 0 0,0 0 0 0 0,-1 0 0 0 0,1 0-1 0 0,-1-1 1 0 0,1 1 0 0 0,-3 1 0 0 0,-3 4-11 0 0,0 0 7 0 0,0 0 0 0 0,0-1 0 0 0,-1 1 0 0 0,0-1 0 0 0,-1-1 0 0 0,1 0 0 0 0,-1 0 0 0 0,0-1 0 0 0,-16 7 0 0 0,10-7 0 0 0,0 0 0 0 0,-1-1 0 0 0,1 0 0 0 0,-1-1 0 0 0,-24 0 0 0 0,68-1 0 0 0,32 7 0 0 0,28 11 0 0 0,-47-10 0 0 0,0 3 0 0 0,-2 3 0 0 0,-32-11 0 0 0,0 0 0 0 0,0 0 0 0 0,-1 0 0 0 0,8 7 0 0 0,21 26 11 0 0,-35-37-9 0 0,1 1 0 0 0,0-1 0 0 0,-1 1 0 0 0,1 0 0 0 0,0 0 1 0 0,-1-1-1 0 0,1 1 0 0 0,-1 0 0 0 0,0 0 0 0 0,1 0 0 0 0,-1 0 0 0 0,0-1 1 0 0,1 1-1 0 0,-1 0 0 0 0,0 0 0 0 0,0 0 0 0 0,0 0 0 0 0,1 0 0 0 0,-1 1 0 0 0,2 39 9 0 0,-2-39 7 0 0,0 0 1 0 0,0 1-1 0 0,0-1 0 0 0,0 0 0 0 0,-1 0 0 0 0,1 0 1 0 0,-1 1-1 0 0,0-1 0 0 0,0 0 0 0 0,0 0 1 0 0,0 0-1 0 0,0 0 0 0 0,0 0 0 0 0,0-1 1 0 0,-1 1-1 0 0,1 0 0 0 0,0 0 0 0 0,-1-1 0 0 0,-2 3 1 0 0,-2 0 32 0 0,1-1 0 0 0,0 0 0 0 0,-1 0 1 0 0,-10 5-1 0 0,10-6-59 0 0,-12 5 22 0 0,1-1 0 0 0,-1-1-1 0 0,0-1 1 0 0,0-1-1 0 0,-22 2 1 0 0,-93-1-25 0 0,117-4 15 0 0,-68-3-422 0 0,48 0-6840 0 0,21 2-458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45.8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353 93 3223 0 0,'4'-4'1375'0'0,"0"0"0"0"0,0 0 0 0 0,0-1 0 0 0,-1 1 0 0 0,0-1-1 0 0,5-9 1 0 0,-8 13-1127 0 0,1 0-1 0 0,-1-1 0 0 0,1 1 0 0 0,-1 0 1 0 0,0 0-1 0 0,0 0 0 0 0,1-1 0 0 0,-1 1 1 0 0,0 0-1 0 0,0 0 0 0 0,0-1 1 0 0,-1 1-1 0 0,1 0 0 0 0,0 0 0 0 0,0-1 1 0 0,-1 1-1 0 0,1 0 0 0 0,0 0 0 0 0,-1-1 1 0 0,0 0-216 0 0,0 1 0 0 0,0 0 0 0 0,0 0 0 0 0,0 0 0 0 0,0 0 0 0 0,0 0 0 0 0,0 0 0 0 0,0 1 0 0 0,-1-1 0 0 0,1 0 0 0 0,0 0 0 0 0,-3 0 0 0 0,-4-2 360 0 0,-1 0 0 0 0,0 1 0 0 0,0 0 0 0 0,1 0 0 0 0,-2 1 0 0 0,1 0 0 0 0,0 1 0 0 0,0 0 0 0 0,-11 1 0 0 0,7 1-293 0 0,0 0 1 0 0,-1 0 0 0 0,1 2 0 0 0,0 0-1 0 0,-20 8 1 0 0,23-6-43 0 0,-1 0 0 0 0,1 0 0 0 0,0 1 0 0 0,1 0 0 0 0,-1 1-1 0 0,2 0 1 0 0,-1 0 0 0 0,-14 19 0 0 0,22-26 7 0 0,-3 5-11 0 0,-10 19-26 0 0,11-19 48 0 0,0 2-5 0 0,-10 24 0 0 0,2-4-21 0 0,8-22-27 0 0,1 1 0 0 0,0 0 0 0 0,-2 13 0 0 0,3-18-22 0 0,-1 15 56 0 0,0 1 0 0 0,1-1 0 0 0,1 1 0 0 0,0-1 0 0 0,4 19 0 0 0,-4-33 13 0 0,0 0 0 0 0,1 0 0 0 0,-1-1 0 0 0,1 1 0 0 0,0 0 0 0 0,-1 0 0 0 0,1-1 0 0 0,1 1 1 0 0,-1 0-1 0 0,0-1 0 0 0,1 1 0 0 0,-1-1 0 0 0,1 0 0 0 0,-1 1 0 0 0,1-1 0 0 0,0 0 0 0 0,0 0 0 0 0,0 0 0 0 0,0 0 0 0 0,1 0 0 0 0,-1-1 0 0 0,1 1 0 0 0,-1-1 0 0 0,1 0 0 0 0,-1 1 0 0 0,1-1 0 0 0,-1 0 0 0 0,1 0 0 0 0,0-1 0 0 0,0 1 0 0 0,5 0 0 0 0,19 6-313 0 0,0-2 0 0 0,0-1 0 0 0,1-1-1 0 0,44-1 1 0 0,-17-9 351 0 0,-32 3-26 0 0,36-1-1 0 0,-59 5-98 0 0,1 0 0 0 0,0 0-1 0 0,-1 0 1 0 0,1 0 0 0 0,0 0-1 0 0,0 1 1 0 0,-1-1 0 0 0,1 0 0 0 0,0 0-1 0 0,-1 0 1 0 0,1 1 0 0 0,-1-1 0 0 0,1 0-1 0 0,0 1 1 0 0,-1-1 0 0 0,1 0-1 0 0,0 1 1 0 0,-1 0 2 0 0,0-1 0 0 0,0 0 1 0 0,1 1-1 0 0,-1-1 0 0 0,0 0 0 0 0,0 1 0 0 0,0-1 0 0 0,0 0 0 0 0,0 1 1 0 0,0-1-1 0 0,0 0 0 0 0,0 1 0 0 0,0-1 0 0 0,0 0 0 0 0,-1 1 0 0 0,1-1 0 0 0,0 0 1 0 0,0 1-1 0 0,0-1 0 0 0,0 0 0 0 0,0 1 0 0 0,-1-1 0 0 0,1 0 0 0 0,0 1 1 0 0,0-1-1 0 0,0 0 0 0 0,-1 0 0 0 0,1 1 0 0 0,0-1 0 0 0,0 0 0 0 0,-1 0 1 0 0,1 0-1 0 0,0 1 0 0 0,-1-1 0 0 0,1 0 0 0 0,-4 3-492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1:44.2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145 282 5527 0 0,'-1'17'382'0'0,"-1"1"-1"0"0,-2 0 0 0 0,1-1 1 0 0,-12 31-1 0 0,7-23-24 0 0,-17 50 5767 0 0,-61 129-1 0 0,85-203-5914 0 0,7-23 841 0 0,13-54-50 0 0,6-25-697 0 0,-20 71-258 0 0,4-17 132 0 0,4-95 0 0 0,-13 139-159 0 0,1-1 0 0 0,-1 1 0 0 0,-1-1 1 0 0,1 0-1 0 0,0 1 0 0 0,-1-1 0 0 0,0 1 0 0 0,0-1 0 0 0,0 1 0 0 0,0-1 0 0 0,-1 1 0 0 0,1 0 0 0 0,-4-5 0 0 0,5 8-16 0 0,0 0 0 0 0,0 0 0 0 0,0 0 0 0 0,0 0 0 0 0,0 0 0 0 0,0-1 0 0 0,0 1-1 0 0,0 0 1 0 0,0 0 0 0 0,0 0 0 0 0,0 0 0 0 0,0 0 0 0 0,0 0 0 0 0,0 0 0 0 0,0 0-1 0 0,-1 0 1 0 0,1 0 0 0 0,0 0 0 0 0,0 0 0 0 0,0 0 0 0 0,0 0 0 0 0,0 0 0 0 0,0 0-1 0 0,0 0 1 0 0,0 0 0 0 0,0 0 0 0 0,0 0 0 0 0,0 0 0 0 0,0 0 0 0 0,0 0-1 0 0,0 0 1 0 0,0 0 0 0 0,-1 0 0 0 0,1 0 0 0 0,0 0 0 0 0,0 0 0 0 0,0 0 0 0 0,0 1-1 0 0,0-1 1 0 0,0 0 0 0 0,0 0 0 0 0,0 0 0 0 0,0 0 0 0 0,0 0 0 0 0,0 0 0 0 0,0 0-1 0 0,0 0 1 0 0,0 0 0 0 0,0 0 0 0 0,0 0 0 0 0,0 0 0 0 0,0 0 0 0 0,0 0 0 0 0,0 0-1 0 0,0 0 1 0 0,0 0 0 0 0,0 0 0 0 0,0 1 0 0 0,0-1 0 0 0,0 0 0 0 0,0 0-1 0 0,0 0 1 0 0,0 0 0 0 0,0 0 0 0 0,0 0 0 0 0,0 0 0 0 0,0 8 47 0 0,2 8-5 0 0,0-11-43 0 0,0 0-1 0 0,0 0 0 0 0,0 0 1 0 0,0-1-1 0 0,1 1 1 0 0,0-1-1 0 0,0 0 0 0 0,0 0 1 0 0,0 0-1 0 0,1 0 1 0 0,0 0-1 0 0,0-1 1 0 0,0 1-1 0 0,0-1 0 0 0,0 0 1 0 0,0-1-1 0 0,1 1 1 0 0,-1-1-1 0 0,1 0 0 0 0,0 0 1 0 0,0 0-1 0 0,0 0 1 0 0,0-1-1 0 0,0 0 1 0 0,0 0-1 0 0,6 0 0 0 0,-1-1 9 0 0,0 0 0 0 0,-1 0-1 0 0,1-1 1 0 0,0 0 0 0 0,0-1-1 0 0,-1 0 1 0 0,1-1 0 0 0,-1 0-1 0 0,1 0 1 0 0,-1-1 0 0 0,0 0-1 0 0,15-10 1 0 0,-7 2-3 0 0,-1 0-1 0 0,0-2 0 0 0,-2 1 1 0 0,1-2-1 0 0,-2 0 1 0 0,0 0-1 0 0,0-1 1 0 0,-2-1-1 0 0,0 0 0 0 0,-1-1 1 0 0,-1 0-1 0 0,0 0 1 0 0,9-32-1 0 0,-13 18-5 0 0,-7 14 0 0 0,1 18 0 0 0,1 0 0 0 0,0-1 0 0 0,0 1 0 0 0,0-1 0 0 0,-1 1 0 0 0,1 0 0 0 0,0-1 0 0 0,0 1 0 0 0,-1 0 0 0 0,1-1 0 0 0,0 1 0 0 0,-1 0 0 0 0,1-1 0 0 0,0 1 0 0 0,-1 0 0 0 0,1 0 0 0 0,0-1 0 0 0,-1 1 0 0 0,1 0 0 0 0,-1 0 0 0 0,1 0 0 0 0,-1-1 0 0 0,1 1 0 0 0,0 0 0 0 0,-1 0 0 0 0,1 0 0 0 0,-1 0 0 0 0,-1 0 3 0 0,1 1 1 0 0,0-1-1 0 0,0 1 0 0 0,-1-1 1 0 0,1 1-1 0 0,0 0 0 0 0,0-1 0 0 0,0 1 1 0 0,0 0-1 0 0,0 0 0 0 0,0 0 1 0 0,0 0-1 0 0,0 0 0 0 0,0 0 1 0 0,0 0-1 0 0,0 0 0 0 0,0 0 0 0 0,0 2 1 0 0,-14 26 94 0 0,12-24-83 0 0,-8 19 22 0 0,2 1-1 0 0,0 1 1 0 0,1 0 0 0 0,2 0-1 0 0,-5 38 1 0 0,7-24 28 0 0,2 0 1 0 0,6 79-1 0 0,-2-106-401 0 0,0 0 0 0 0,0-1 1 0 0,1 1-1 0 0,7 16 0 0 0,-6-19-531 0 0,0-1-1 0 0,1 1 1 0 0,0-1 0 0 0,1-1 0 0 0,12 17 0 0 0,-8-15-6603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1:44.7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53 161 2759 0 0,'-2'1'279'0'0,"0"0"-1"0"0,0 0 0 0 0,0 0 0 0 0,0 0 0 0 0,1 1 1 0 0,-1-1-1 0 0,0 0 0 0 0,1 1 0 0 0,-1-1 1 0 0,1 1-1 0 0,-1 0 0 0 0,1 0 0 0 0,0-1 0 0 0,0 1 1 0 0,0 0-1 0 0,0 0 0 0 0,0 0 0 0 0,0 0 0 0 0,0 0 1 0 0,1 0-1 0 0,-1 0 0 0 0,1 1 0 0 0,-1 1 0 0 0,1-2 0 0 0,0 0 0 0 0,0 0 0 0 0,0 0 0 0 0,0 0 0 0 0,0 0 0 0 0,0 0 0 0 0,0-1 0 0 0,0 1 0 0 0,1 0 0 0 0,-1 0 0 0 0,1 0 0 0 0,0-1 0 0 0,-1 1 1 0 0,1 0-1 0 0,0 0 0 0 0,0-1 0 0 0,0 1 0 0 0,0-1 0 0 0,0 1 0 0 0,1-1 0 0 0,-1 1 0 0 0,0-1 0 0 0,1 0 0 0 0,-1 0 0 0 0,1 1 0 0 0,-1-1 0 0 0,3 1 0 0 0,2 0-162 0 0,-1 0 0 0 0,1 0 0 0 0,0 0 0 0 0,0-1 0 0 0,-1 0 1 0 0,1 0-1 0 0,0-1 0 0 0,0 0 0 0 0,0 0 0 0 0,0 0 0 0 0,0-1 0 0 0,0 1 1 0 0,0-1-1 0 0,0-1 0 0 0,0 1 0 0 0,-1-1 0 0 0,1 0 0 0 0,-1 0 1 0 0,1-1-1 0 0,8-5 0 0 0,-9 5-29 0 0,-1 0 1 0 0,1 0-1 0 0,-1-1 1 0 0,0 0-1 0 0,0 1 1 0 0,0-1-1 0 0,-1-1 0 0 0,1 1 1 0 0,-1 0-1 0 0,0-1 1 0 0,0 0-1 0 0,0 0 1 0 0,-1 0-1 0 0,0 0 1 0 0,0 0-1 0 0,0 0 0 0 0,0-1 1 0 0,-1 1-1 0 0,0 0 1 0 0,0-1-1 0 0,-1 1 1 0 0,1-9-1 0 0,-2 7-87 0 0,0 0 0 0 0,0 0-1 0 0,0 0 1 0 0,-1-1 0 0 0,0 1 0 0 0,0 1-1 0 0,-1-1 1 0 0,0 0 0 0 0,0 0 0 0 0,-1 1-1 0 0,0 0 1 0 0,-7-10 0 0 0,9 13 0 0 0,0 1 1 0 0,-1 0-1 0 0,1 0 1 0 0,0 0-1 0 0,-1 0 1 0 0,1 0-1 0 0,-1 0 1 0 0,0 1 0 0 0,1-1-1 0 0,-1 1 1 0 0,0 0-1 0 0,0 0 1 0 0,0 0-1 0 0,0 0 1 0 0,0 0-1 0 0,0 0 1 0 0,0 1-1 0 0,0 0 1 0 0,0 0-1 0 0,0 0 1 0 0,0 0-1 0 0,0 0 1 0 0,0 0-1 0 0,-1 1 1 0 0,1-1-1 0 0,0 1 1 0 0,0 0-1 0 0,1 0 1 0 0,-1 0-1 0 0,0 1 1 0 0,-5 2-1 0 0,0 1 39 0 0,0 0 0 0 0,1 1 0 0 0,0 0 0 0 0,0 0 0 0 0,1 0 0 0 0,-1 1 0 0 0,1 0 0 0 0,1 0 0 0 0,0 1 0 0 0,0 0 0 0 0,0-1 0 0 0,1 2-1 0 0,0-1 1 0 0,0 0 0 0 0,1 1 0 0 0,0 0 0 0 0,1 0 0 0 0,-3 14 0 0 0,4-13-9 0 0,-1 0 0 0 0,2 0 0 0 0,-1 0-1 0 0,1 0 1 0 0,1 0 0 0 0,0 0 0 0 0,0 0 0 0 0,1-1-1 0 0,0 1 1 0 0,1 0 0 0 0,0-1 0 0 0,1 1 0 0 0,0-1 0 0 0,0 0-1 0 0,1 0 1 0 0,8 12 0 0 0,-2-14 18 0 0,28 11-36 0 0,-34-17-8 0 0,1 0 1 0 0,-1 0-1 0 0,0 0 0 0 0,0 0 1 0 0,1-1-1 0 0,-1 0 0 0 0,0 0 1 0 0,1-1-1 0 0,-1 1 0 0 0,0-1 1 0 0,0 0-1 0 0,0-1 0 0 0,1 1 1 0 0,-1-1-1 0 0,7-3 0 0 0,-1 1-9 0 0,7-3-66 0 0,-1 0 0 0 0,-1-1 0 0 0,0-1 0 0 0,16-11 0 0 0,6-9-3115 0 0,-26 18-3937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1:45.5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 1 4951 0 0,'-1'-1'27'0'0,"0"1"0"0"0,0 0-1 0 0,0 0 1 0 0,1 0-1 0 0,-1 0 1 0 0,0 0 0 0 0,0 1-1 0 0,0-1 1 0 0,0 0-1 0 0,0 0 1 0 0,1 0 0 0 0,-1 1-1 0 0,0-1 1 0 0,0 1-1 0 0,0-1 1 0 0,1 0 0 0 0,-1 1-1 0 0,0-1 1 0 0,0 1-1 0 0,1 0 1 0 0,-1-1 0 0 0,-1 2-1 0 0,0 1 236 0 0,1-1 0 0 0,-1 1 0 0 0,0 0-1 0 0,1 0 1 0 0,-1-1 0 0 0,-1 6 0 0 0,0 3 1507 0 0,0 1 1 0 0,-3 20 0 0 0,2 42 4505 0 0,7 1-3548 0 0,-3-74-2719 0 0,-1 0-1 0 0,1 0 0 0 0,0 0 1 0 0,0 0-1 0 0,1 0 1 0 0,-1-1-1 0 0,0 1 0 0 0,0 0 1 0 0,0 0-1 0 0,1 0 1 0 0,-1 0-1 0 0,0 0 1 0 0,1 0-1 0 0,-1-1 0 0 0,1 1 1 0 0,-1 0-1 0 0,1 0 1 0 0,-1-1-1 0 0,1 1 0 0 0,-1 0 1 0 0,1-1-1 0 0,0 1 1 0 0,-1 0-1 0 0,1-1 1 0 0,0 1-1 0 0,0-1 0 0 0,-1 1 1 0 0,3 0-1 0 0,-2-1 1 0 0,0-1 0 0 0,1 1 0 0 0,-1 0 0 0 0,0-1-1 0 0,0 1 1 0 0,0-1 0 0 0,1 1 0 0 0,-1-1 0 0 0,0 1 0 0 0,0-1 0 0 0,0 0-1 0 0,0 0 1 0 0,0 1 0 0 0,0-1 0 0 0,0 0 0 0 0,-1 0 0 0 0,1 0 0 0 0,0 0-1 0 0,0 0 1 0 0,1-2 0 0 0,36-54 36 0 0,50-65 136 0 0,-88 122-177 0 0,0 0-1 0 0,0-1 1 0 0,0 1-1 0 0,1-1 1 0 0,-1 1-1 0 0,0 0 1 0 0,0-1-1 0 0,1 1 1 0 0,-1 0-1 0 0,0-1 1 0 0,1 1-1 0 0,-1 0 1 0 0,0 0-1 0 0,1-1 1 0 0,-1 1-1 0 0,0 0 1 0 0,1 0-1 0 0,-1-1 1 0 0,1 1-1 0 0,-1 0 1 0 0,1 0-1 0 0,-1 0 1 0 0,0 0 0 0 0,1 0-1 0 0,-1 0 1 0 0,1 0-1 0 0,-1 0 1 0 0,1 0-1 0 0,-1 0 1 0 0,1 0-1 0 0,0 0 6 0 0,-1 1 0 0 0,0 0 1 0 0,1-1-1 0 0,-1 1 0 0 0,0 0 0 0 0,1-1 0 0 0,-1 1 0 0 0,0 0 0 0 0,0-1 0 0 0,0 1 1 0 0,1 0-1 0 0,-1 0 0 0 0,0-1 0 0 0,0 1 0 0 0,0 1 0 0 0,-4 31 168 0 0,-1-7-176 0 0,2-16 0 0 0,1 0 0 0 0,0 1 0 0 0,0-1 0 0 0,1 0 0 0 0,1 1 0 0 0,0 11 0 0 0,0-21 0 0 0,0-1 0 0 0,0 1 0 0 0,0 0 0 0 0,0-1 0 0 0,0 1 0 0 0,0-1 0 0 0,1 1 0 0 0,-1 0 0 0 0,0-1 0 0 0,0 1 0 0 0,0-1 0 0 0,1 1 0 0 0,-1-1 0 0 0,0 1 0 0 0,1-1 0 0 0,-1 1 0 0 0,1-1 0 0 0,-1 1 0 0 0,0-1 0 0 0,1 1 0 0 0,-1-1 0 0 0,1 1 0 0 0,-1-1 0 0 0,1 0 0 0 0,-1 1 0 0 0,2-1 0 0 0,-1 0 0 0 0,0 0 0 0 0,0 0 0 0 0,0 0 0 0 0,0 0 0 0 0,0 0 0 0 0,1 0 0 0 0,-1 0 0 0 0,0 0 0 0 0,0-1 0 0 0,0 1 0 0 0,0 0 0 0 0,0-1 0 0 0,0 1 0 0 0,1-1 0 0 0,3-3 0 0 0,0 1 0 0 0,0-1 0 0 0,8-8 0 0 0,4-7 0 0 0,28-41 0 0 0,-15 18 0 0 0,-25 36 0 0 0,2-4 2 0 0,-1 2 1 0 0,2-1-1 0 0,-1 1 0 0 0,1 0 1 0 0,0 0-1 0 0,13-9 0 0 0,-20 17 10 0 0,0 0-1 0 0,-1 0 1 0 0,1-1-1 0 0,-1 1 1 0 0,1 0-1 0 0,0 0 1 0 0,-1 0-1 0 0,1 0 1 0 0,0 0-1 0 0,-1 0 1 0 0,1 0-1 0 0,0 0 1 0 0,-1 0-1 0 0,1 0 1 0 0,0 0-1 0 0,-1 1 1 0 0,1-1-1 0 0,-1 0 1 0 0,1 0-1 0 0,0 0 1 0 0,-1 1-1 0 0,1-1 1 0 0,-1 0-1 0 0,1 1 1 0 0,-1-1-1 0 0,1 1 1 0 0,-1-1-1 0 0,1 1 1 0 0,-1-1-1 0 0,1 1 1 0 0,-1-1-1 0 0,0 1 1 0 0,1-1-1 0 0,-1 1 1 0 0,0-1-1 0 0,1 1 1 0 0,-1 0-1 0 0,0-1 1 0 0,0 1-1 0 0,0-1 1 0 0,1 2-1 0 0,8 29 275 0 0,-9-27-270 0 0,5 34 16 0 0,-5-32-203 0 0,1 1-1 0 0,-1-1 1 0 0,1 0-1 0 0,0 0 0 0 0,0 0 1 0 0,1 0-1 0 0,0 0 1 0 0,0 0-1 0 0,0 0 1 0 0,1 0-1 0 0,0-1 0 0 0,5 8 1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1:45.8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83 161 8751 0 0,'0'-1'53'0'0,"-1"1"0"0"0,0-1-1 0 0,0 1 1 0 0,0 0 0 0 0,1-1-1 0 0,-1 1 1 0 0,0 0-1 0 0,0 0 1 0 0,0 0 0 0 0,0 0-1 0 0,1-1 1 0 0,-1 1 0 0 0,0 0-1 0 0,0 0 1 0 0,0 1 0 0 0,0-1-1 0 0,1 0 1 0 0,-1 0 0 0 0,0 0-1 0 0,0 1 1 0 0,0-1-1 0 0,0 0 1 0 0,1 1 0 0 0,-1-1-1 0 0,-1 1 1 0 0,1 1 40 0 0,-1 0 1 0 0,1 0-1 0 0,0 0 0 0 0,0 0 0 0 0,-1 1 1 0 0,1-1-1 0 0,1 0 0 0 0,-2 3 0 0 0,1-2 113 0 0,1 0-1 0 0,-1-1 1 0 0,1 1-1 0 0,-1 0 0 0 0,1-1 1 0 0,0 1-1 0 0,0 0 1 0 0,0-1-1 0 0,1 1 1 0 0,-1 0-1 0 0,1-1 0 0 0,-1 1 1 0 0,1-1-1 0 0,0 1 1 0 0,0 0-1 0 0,0-1 1 0 0,0 0-1 0 0,0 1 0 0 0,1-1 1 0 0,-1 0-1 0 0,1 0 1 0 0,0 1-1 0 0,-1-1 1 0 0,1-1-1 0 0,0 1 0 0 0,0 0 1 0 0,0 0-1 0 0,0-1 1 0 0,1 1-1 0 0,2 1 1 0 0,1 1 120 0 0,0-1 1 0 0,0 0 0 0 0,0 0 0 0 0,1 0 0 0 0,-1-1 0 0 0,1 1 0 0 0,0-2 0 0 0,-1 1-1 0 0,1-1 1 0 0,11 1 0 0 0,-13-2-255 0 0,0 0 0 0 0,1-1 0 0 0,-1 1 0 0 0,0-1 0 0 0,0 0 0 0 0,1-1 0 0 0,-1 1 0 0 0,0-1 0 0 0,0 0 0 0 0,-1 0 0 0 0,1-1 0 0 0,0 0 0 0 0,-1 1 0 0 0,1-1 0 0 0,-1-1 0 0 0,0 1 0 0 0,0-1 0 0 0,0 1 0 0 0,4-7 0 0 0,-4 5-71 0 0,-1 0 0 0 0,0 0 0 0 0,0 0 0 0 0,-1-1 0 0 0,0 1 0 0 0,1-1 1 0 0,-2 0-1 0 0,1 0 0 0 0,-1 0 0 0 0,0 1 0 0 0,0-1 0 0 0,0 0 0 0 0,-1 0 1 0 0,0 0-1 0 0,0-1 0 0 0,-1 1 0 0 0,-1-6 0 0 0,1 6-9 0 0,0 0 1 0 0,0 0-1 0 0,-1-1 0 0 0,0 1 0 0 0,-1 0 0 0 0,1 0 1 0 0,-1 1-1 0 0,0-1 0 0 0,-1 0 0 0 0,1 1 0 0 0,-1 0 1 0 0,0 0-1 0 0,0 0 0 0 0,-1 0 0 0 0,1 1 0 0 0,-1 0 1 0 0,0 0-1 0 0,-1 0 0 0 0,1 0 0 0 0,0 1 0 0 0,-1 0 1 0 0,0 0-1 0 0,0 1 0 0 0,0-1 0 0 0,0 1 0 0 0,0 0 1 0 0,0 1-1 0 0,-1 0 0 0 0,1 0 0 0 0,0 0 1 0 0,-1 1-1 0 0,1 0 0 0 0,-1 0 0 0 0,1 0 0 0 0,-1 1 1 0 0,1 0-1 0 0,0 0 0 0 0,-8 3 0 0 0,8-2 9 0 0,0 0-1 0 0,0 0 0 0 0,0 1 1 0 0,0 0-1 0 0,0 0 1 0 0,1 1-1 0 0,0-1 1 0 0,-1 1-1 0 0,1 1 1 0 0,-8 7-1 0 0,11-8-198 0 0,-1 0 0 0 0,0 0 0 0 0,1 0 0 0 0,0 0 1 0 0,0 1-1 0 0,0-1 0 0 0,0 1 0 0 0,1-1 0 0 0,0 1 0 0 0,0 0 0 0 0,0-1 0 0 0,0 1 1 0 0,1 0-1 0 0,0 0 0 0 0,0 6 0 0 0,1 6-6665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1:46.3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23 145 9671 0 0,'-1'0'36'0'0,"1"0"-1"0"0,0 0 0 0 0,0 0 1 0 0,-1 0-1 0 0,1 0 0 0 0,0-1 1 0 0,-1 1-1 0 0,1 0 0 0 0,0 0 1 0 0,-1 0-1 0 0,1 0 0 0 0,0 0 1 0 0,0 0-1 0 0,-1 0 0 0 0,1 0 1 0 0,0 0-1 0 0,-1 0 1 0 0,1 0-1 0 0,0 0 0 0 0,-1 1 1 0 0,1-1-1 0 0,0 0 0 0 0,-1 0 1 0 0,1 0-1 0 0,0 0 0 0 0,0 0 1 0 0,-1 1-1 0 0,1-1 0 0 0,0 0 1 0 0,0 0-1 0 0,-1 1 0 0 0,-1 10 230 0 0,2-6-95 0 0,-5 39 2507 0 0,2-27-858 0 0,2 0 0 0 0,0 0 0 0 0,1 29 0 0 0,0-46-1811 0 0,0 1 0 0 0,0 0 0 0 0,0-1 0 0 0,0 1 0 0 0,0-1 0 0 0,0 1 0 0 0,0 0 0 0 0,0-1 0 0 0,0 1 0 0 0,1-1 0 0 0,-1 1 0 0 0,0 0 0 0 0,0-1 0 0 0,1 1 0 0 0,-1-1 0 0 0,0 1 0 0 0,0-1 0 0 0,1 1 0 0 0,-1-1 0 0 0,1 1 0 0 0,-1-1 0 0 0,1 1 0 0 0,13-10 89 0 0,13-18 290 0 0,-2 0 0 0 0,32-43 0 0 0,-32 37-228 0 0,81-113-1753 0 0,-100 142-1005 0 0,-4 5 1112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1:46.7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 5 6911 0 0,'0'0'35'0'0,"0"-1"0"0"0,-1 1-1 0 0,1 0 1 0 0,0 0-1 0 0,0-1 1 0 0,0 1 0 0 0,0 0-1 0 0,-1 0 1 0 0,1 0 0 0 0,0-1-1 0 0,0 1 1 0 0,0 0-1 0 0,-1 0 1 0 0,1 0 0 0 0,0-1-1 0 0,0 1 1 0 0,-1 0-1 0 0,1 0 1 0 0,0 0 0 0 0,-1 0-1 0 0,1 0 1 0 0,0 0-1 0 0,0 0 1 0 0,-1 0 0 0 0,1 0-1 0 0,0 0 1 0 0,-1 0 0 0 0,1 0-1 0 0,0 0 1 0 0,-1 0-1 0 0,1 0 1 0 0,0 0 0 0 0,0 0-1 0 0,-1 0 1 0 0,1 0-1 0 0,0 0 1 0 0,-1 0 0 0 0,1 1-1 0 0,-10 11 1583 0 0,-4 23 482 0 0,13-33-2086 0 0,-9 37 2054 0 0,10-36-173 0 0,1 7-955 0 0,4 29-91 0 0,-3-30 1504 0 0,4 0-1831 0 0,20 25-103 0 0,-20-26 336 0 0,2-5-528 0 0,-6-2-228 0 0,4 2 44 0 0,1 0 0 0 0,-1-1 0 0 0,1 0 0 0 0,0 0 0 0 0,-1-1 0 0 0,1 1 0 0 0,0-1 0 0 0,0-1 0 0 0,0 0 1 0 0,0 0-1 0 0,0 0 0 0 0,10-2 0 0 0,-9-1-40 0 0,-1 1 0 0 0,1-2 1 0 0,-1 1-1 0 0,0-1 0 0 0,0-1 1 0 0,0 1-1 0 0,-1-1 0 0 0,1 0 0 0 0,-1 0 1 0 0,0-1-1 0 0,-1 0 0 0 0,1 0 0 0 0,7-12 1 0 0,-8 11-52 0 0,-1-1 0 0 0,1 1 0 0 0,-1-1 1 0 0,-1 1-1 0 0,0-1 0 0 0,0 0 0 0 0,0-1 1 0 0,-1 1-1 0 0,-1 0 0 0 0,1-1 0 0 0,-1 1 1 0 0,0-1-1 0 0,-1-8 0 0 0,0 16 49 0 0,0 0 0 0 0,0 0-1 0 0,-1-1 1 0 0,1 1 0 0 0,0 0 0 0 0,0 0-1 0 0,0 0 1 0 0,-1 0 0 0 0,1 0 0 0 0,-1 0-1 0 0,1 0 1 0 0,-1 0 0 0 0,1 0 0 0 0,-1 0-1 0 0,0 0 1 0 0,1 1 0 0 0,-2-2 0 0 0,2 2 2 0 0,0-1 0 0 0,-1 1-1 0 0,1 0 1 0 0,0 0 0 0 0,0 0 0 0 0,0 0 0 0 0,0 0 0 0 0,-1 0 0 0 0,1 0 0 0 0,0 0 0 0 0,0 0 0 0 0,0 0 0 0 0,0 0 0 0 0,-1 0 0 0 0,1 0 0 0 0,0 0 0 0 0,0 0-1 0 0,0 0 1 0 0,0 0 0 0 0,-1 0 0 0 0,1 1 0 0 0,0-1 0 0 0,0 0 0 0 0,0 0 0 0 0,0 0 0 0 0,0 0 0 0 0,-1 0 0 0 0,1 0 0 0 0,0 0 0 0 0,0 0 0 0 0,0 1 0 0 0,0-1-1 0 0,0 0 1 0 0,0 0 0 0 0,-4 13 121 0 0,2 47 194 0 0,2-51-332 0 0,2 33 146 0 0,1-2-17 0 0,1 25 137 0 0,-1-24-155 0 0,-3-30 0 0 0,0-1 3 0 0,0-8-100 0 0,-4 84 348 0 0,3-76-291 0 0,0 0 1 0 0,-1 1-1 0 0,-1-1 0 0 0,0 0 1 0 0,0 0-1 0 0,-1-1 1 0 0,-7 15-1 0 0,7-18-6 0 0,0 0 1 0 0,0 0-1 0 0,-1-1 0 0 0,0 0 0 0 0,0 0 0 0 0,0 0 1 0 0,-1-1-1 0 0,0 1 0 0 0,1-1 0 0 0,-2-1 0 0 0,1 1 0 0 0,0-1 1 0 0,-1 0-1 0 0,1 0 0 0 0,-11 2 0 0 0,6-2-306 0 0,0-1-1 0 0,-1 0 0 0 0,-15 0 1 0 0,10-2-2926 0 0,-29-3 1 0 0,30 1-4289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1:47.9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257 100 8751 0 0,'10'-54'4778'0'0,"-10"52"-4611"0"0,0 1 0 0 0,0-1 1 0 0,0 0-1 0 0,0 0 0 0 0,0 1 1 0 0,0-1-1 0 0,-1 0 0 0 0,1 0 0 0 0,-1 1 1 0 0,1-1-1 0 0,-1 0 0 0 0,0 1 1 0 0,1-1-1 0 0,-1 1 0 0 0,0-1 1 0 0,0 1-1 0 0,0-1 0 0 0,0 1 1 0 0,0 0-1 0 0,0-1 0 0 0,-1 1 1 0 0,1 0-1 0 0,0 0 0 0 0,-1 0 1 0 0,1 0-1 0 0,-1 0 0 0 0,1 0 1 0 0,-1 0-1 0 0,1 1 0 0 0,-1-1 0 0 0,0 0 1 0 0,1 1-1 0 0,-1-1 0 0 0,0 1 1 0 0,0 0-1 0 0,1 0 0 0 0,-1 0 1 0 0,0 0-1 0 0,0 0 0 0 0,1 0 1 0 0,-1 0-1 0 0,-2 1 0 0 0,-5 0-28 0 0,0 1 1 0 0,1 0-1 0 0,0 0 0 0 0,-1 1 0 0 0,1 0 0 0 0,0 0 0 0 0,-9 6 1 0 0,0 1-97 0 0,2 0 0 0 0,-1 1 1 0 0,1 1-1 0 0,-15 15 1 0 0,25-23-34 0 0,1 1 1 0 0,-1 0 0 0 0,1 0-1 0 0,0 0 1 0 0,1 0-1 0 0,-1 1 1 0 0,1 0-1 0 0,0 0 1 0 0,1 0 0 0 0,-1 0-1 0 0,1 0 1 0 0,0 0-1 0 0,1 0 1 0 0,-1 1 0 0 0,0 11-1 0 0,2-15-15 0 0,0 0-1 0 0,0-1 1 0 0,1 1 0 0 0,-1 0-1 0 0,1 0 1 0 0,-1 0 0 0 0,1-1-1 0 0,0 1 1 0 0,0 0 0 0 0,0-1-1 0 0,1 1 1 0 0,-1-1-1 0 0,0 1 1 0 0,1-1 0 0 0,0 1-1 0 0,-1-1 1 0 0,5 4 0 0 0,-2-3-16 0 0,-1-1 0 0 0,1 1 0 0 0,0-1-1 0 0,0 0 1 0 0,0 0 0 0 0,0 0 0 0 0,0 0 0 0 0,1-1 0 0 0,-1 0 0 0 0,7 1 0 0 0,3 0-53 0 0,-1-1 0 0 0,1 0-1 0 0,0-1 1 0 0,-1-1 0 0 0,1 0-1 0 0,19-5 1 0 0,58-21-2949 0 0,7-2-418 0 0,-94 29 3619 0 0,0 0 0 0 0,1 0 0 0 0,-1 1 0 0 0,0-1 0 0 0,0 1 0 0 0,0 0-1 0 0,0 0 1 0 0,0 1 0 0 0,0-1 0 0 0,0 1 0 0 0,0 0 0 0 0,6 4 0 0 0,-3-3 207 0 0,-1 0 1 0 0,0 0 0 0 0,1-1 0 0 0,8 3 0 0 0,-6-4-284 0 0,-1 0 1 0 0,1 0-1 0 0,-1-1 1 0 0,1 0-1 0 0,-1-1 1 0 0,1 0-1 0 0,-1 0 1 0 0,0-1-1 0 0,1 0 1 0 0,-1 0-1 0 0,0-1 1 0 0,0 0-1 0 0,-1 0 1 0 0,1-1-1 0 0,8-5 1 0 0,-13 6-55 0 0,1 1 1 0 0,0-1-1 0 0,-1 0 1 0 0,1 0-1 0 0,-1 0 1 0 0,0-1-1 0 0,0 1 1 0 0,-1-1-1 0 0,1 1 1 0 0,0-1-1 0 0,-1 0 1 0 0,0 0-1 0 0,0 0 1 0 0,0 0-1 0 0,-1-1 0 0 0,0 1 1 0 0,1 0-1 0 0,-1-1 1 0 0,-1 1-1 0 0,1-1 1 0 0,-1 1-1 0 0,1-1 1 0 0,-1 1-1 0 0,-1-1 1 0 0,1 1-1 0 0,-1-1 1 0 0,1 1-1 0 0,-1-1 1 0 0,-3-6-1 0 0,3 7-48 0 0,-1-1 0 0 0,0 1 0 0 0,0 0 0 0 0,0-1 0 0 0,0 1 0 0 0,-1 0 0 0 0,0 0 0 0 0,0 1 0 0 0,0-1 0 0 0,0 1 0 0 0,-1-1 0 0 0,1 1 0 0 0,-1 0 0 0 0,0 0 0 0 0,0 0 0 0 0,0 1 0 0 0,0 0 0 0 0,0-1 0 0 0,-1 1 0 0 0,1 1 0 0 0,-1-1 0 0 0,1 1 0 0 0,-1 0 0 0 0,1 0 0 0 0,-1 0 0 0 0,0 0 0 0 0,0 1 0 0 0,-6 0 0 0 0,3 0 0 0 0,0 0 0 0 0,0 1 0 0 0,0 0 0 0 0,0 1 0 0 0,0 0 0 0 0,0 0 0 0 0,1 1 0 0 0,-1-1 0 0 0,1 2 0 0 0,0-1 0 0 0,-1 1 0 0 0,2 0 0 0 0,-1 1 0 0 0,0-1 0 0 0,1 1 0 0 0,-6 6 0 0 0,6-4 0 0 0,0 0 0 0 0,1 0 0 0 0,0 1 0 0 0,1-1 0 0 0,0 1 0 0 0,0 0 0 0 0,0 0 0 0 0,1 0 0 0 0,-4 15 0 0 0,6-16 0 0 0,-1-1 0 0 0,1 1 0 0 0,0 0 0 0 0,1 0 0 0 0,0 0 0 0 0,0 0 0 0 0,0 0 0 0 0,1-1 0 0 0,0 1 0 0 0,0 0 0 0 0,1 0 0 0 0,4 12 0 0 0,-4-16 0 0 0,-1-1 0 0 0,1 1 0 0 0,-1 0 0 0 0,1-1 0 0 0,0 1 0 0 0,4 3 0 0 0,37 36 0 0 0,-37-37-31 0 0,0 0 0 0 0,0-1 0 0 0,1 1 0 0 0,-1-1 0 0 0,1-1 0 0 0,0 1 0 0 0,0-1 1 0 0,0 0-1 0 0,0-1 0 0 0,1 0 0 0 0,-1 0 0 0 0,1 0 0 0 0,9 0 0 0 0,-6-2-87 0 0,-1 0 1 0 0,1 0-1 0 0,-1-1 1 0 0,0-1-1 0 0,0 0 1 0 0,1 0-1 0 0,-1-1 1 0 0,11-4 0 0 0,-1-2-1201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94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76 198 455 0 0,'0'0'23'0'0,"-1"0"0"0"0,1 0 0 0 0,0 0 0 0 0,0 0-1 0 0,0 0 1 0 0,0 0 0 0 0,0 0 0 0 0,0 0 0 0 0,-1 0-1 0 0,1 0 1 0 0,-1-1 274 0 0,1 1-275 0 0,0 0 1 0 0,0 0 0 0 0,0 0 0 0 0,0-1 0 0 0,0 1-1 0 0,-1 0 1 0 0,1 0 0 0 0,0 0 0 0 0,0 0 0 0 0,0 0-1 0 0,0 0 1 0 0,0-1 0 0 0,0 1 0 0 0,0 0 0 0 0,0 0-1 0 0,0 0 1 0 0,0 0 0 0 0,0 0 0 0 0,0-1 0 0 0,0 1-1 0 0,0 0 1 0 0,2-1 319 0 0,-2 1-319 0 0,0 0 0 0 0,0-1 0 0 0,0 1-1 0 0,0 0 1 0 0,0 0 0 0 0,0 0 24 0 0,-1 0 0 0 0,1 0-1 0 0,-1 0 1 0 0,1 0 0 0 0,-1 1 0 0 0,1-1 0 0 0,-1 0 0 0 0,1 0-1 0 0,0 0 1 0 0,-1 0 0 0 0,1 1 0 0 0,-7 5 1411 0 0,8-15-104 0 0,0 7-1081 0 0,-1-1 0 0 0,1 0 0 0 0,0 1 0 0 0,0 0 0 0 0,0-1 0 0 0,1 1 0 0 0,1-4 0 0 0,8-5 58 0 0,0 1-1 0 0,1 0 1 0 0,0 1 0 0 0,0 0 0 0 0,17-8 0 0 0,-6 0 164 0 0,-20 14-466 0 0,0 1-1 0 0,0-1 1 0 0,0 1-1 0 0,0 0 1 0 0,0 0-1 0 0,0 0 1 0 0,1 0-1 0 0,-1 0 0 0 0,1 1 1 0 0,-1 0-1 0 0,1 0 1 0 0,7-2-1 0 0,-6 3 85 0 0,1-1 0 0 0,-1 0 0 0 0,1 0 0 0 0,-1 0 0 0 0,1 0 0 0 0,-1-1 0 0 0,7-3 0 0 0,-8 4-109 0 0,-1 0-1 0 0,1 0 0 0 0,0 0 1 0 0,-1 1-1 0 0,1 0 0 0 0,0-1 1 0 0,6 2-1 0 0,-8-1 0 0 0,1 0-1 0 0,0 0 1 0 0,0 0 0 0 0,0 0-1 0 0,0 0 1 0 0,0-1 0 0 0,0 1-1 0 0,0-1 1 0 0,0 0 0 0 0,0 0-1 0 0,0 0 1 0 0,-1 0 0 0 0,4-2-1 0 0,-1 0-4 0 0,-2 0-4 0 0,0 1 0 0 0,1 0 1 0 0,-1 0-1 0 0,0 0 1 0 0,1 0-1 0 0,0 1 1 0 0,-1-1-1 0 0,1 1 0 0 0,0 0 1 0 0,4-1-1 0 0,12 0 6 0 0,-17 1 0 0 0,-1 1 0 0 0,1 0 0 0 0,-1-1 0 0 0,0 1 0 0 0,1 0 0 0 0,-1 0 0 0 0,1 0 0 0 0,-1 1 0 0 0,1-1 0 0 0,1 1 0 0 0,45 5 64 0 0,-47-6-64 0 0,0 0 0 0 0,0 0 0 0 0,-1 0 0 0 0,1-1 0 0 0,0 1 0 0 0,0 0 0 0 0,0-1 0 0 0,-1 1 0 0 0,1-1 0 0 0,0 0 0 0 0,-1 0 0 0 0,3-1 0 0 0,16-5 0 0 0,-20 7 0 0 0,1 0 0 0 0,0-1 0 0 0,-1 1 0 0 0,1 0 0 0 0,0 0 0 0 0,-1 0 0 0 0,1 0 0 0 0,0 0 0 0 0,0 0 0 0 0,-1 0 0 0 0,1 0 0 0 0,0 1 0 0 0,-1-1 0 0 0,1 0 0 0 0,0 0 0 0 0,-1 0 0 0 0,1 1 0 0 0,0-1 0 0 0,-1 0 0 0 0,1 1 0 0 0,0 0 0 0 0,2 1 0 0 0,-3-1 0 0 0,1 0 0 0 0,0 0 0 0 0,0 0 0 0 0,0 0 0 0 0,-1 0 0 0 0,1 0 0 0 0,0 0 0 0 0,0-1 0 0 0,0 1 0 0 0,1 0 0 0 0,-1-1 0 0 0,0 1 0 0 0,0-1 0 0 0,0 1 0 0 0,0-1 0 0 0,0 0 0 0 0,1 1 0 0 0,-1-1 0 0 0,0 0 0 0 0,0 0 0 0 0,1 0 0 0 0,-1 0 0 0 0,0 0 0 0 0,0 0 0 0 0,0 0 0 0 0,1 0 0 0 0,-1-1 0 0 0,2 1 0 0 0,-3-1 0 0 0,1 1 0 0 0,0 0 0 0 0,-1 0 0 0 0,1-1 0 0 0,0 1 0 0 0,-1 0 0 0 0,1 0 0 0 0,0 0 0 0 0,-1 0 0 0 0,1 0 0 0 0,0 0 0 0 0,0 0 0 0 0,-1 0 0 0 0,1 0 0 0 0,0 1 0 0 0,-1-1 0 0 0,1 0 0 0 0,0 0 0 0 0,-1 1 0 0 0,1-1 0 0 0,-1 0 0 0 0,1 1 0 0 0,0-1 0 0 0,-1 0 0 0 0,1 1 0 0 0,-1-1 0 0 0,1 1 0 0 0,-1-1 0 0 0,1 1 0 0 0,-1-1 0 0 0,0 1 0 0 0,1-1 0 0 0,-1 1 0 0 0,1 0 0 0 0,-1-1 0 0 0,0 1 0 0 0,0-1 0 0 0,1 1 0 0 0,-1 0 0 0 0,0-1 0 0 0,0 1 0 0 0,0 0 0 0 0,0-1 0 0 0,0 1 0 0 0,0 1 0 0 0,9 17 0 0 0,-8-18-2 0 0,0 0-1 0 0,1 0 1 0 0,-1 0-1 0 0,0 0 0 0 0,1 0 1 0 0,0-1-1 0 0,-1 1 1 0 0,1-1-1 0 0,-1 1 1 0 0,1-1-1 0 0,0 1 0 0 0,-1-1 1 0 0,1 0-1 0 0,0 0 1 0 0,-1 0-1 0 0,1 0 0 0 0,2 0 1 0 0,18 2 886 0 0,-20-1-836 0 0,1 1 0 0 0,-1-1 0 0 0,0 1 0 0 0,1-1 0 0 0,-1 1 0 0 0,0 0 0 0 0,0 0 0 0 0,0 0 0 0 0,1 2 0 0 0,0-1-4 0 0,-1 0 1 0 0,0-1-1 0 0,1 1 0 0 0,-1-1 0 0 0,1 0 1 0 0,0 0-1 0 0,4 2 0 0 0,-7-4-44 0 0,1 1 0 0 0,0-1 0 0 0,0 1 0 0 0,-1-1 0 0 0,1 1 0 0 0,0-1 0 0 0,-1 1 0 0 0,1-1 0 0 0,-1 1 0 0 0,1 0 0 0 0,-1-1 0 0 0,1 1 0 0 0,-1 0 0 0 0,1-1 0 0 0,-1 1 0 0 0,1 0 0 0 0,-1-1 0 0 0,0 1 0 0 0,0 0 0 0 0,1 0 0 0 0,-1 0 0 0 0,0-1 0 0 0,0 1 0 0 0,0 0 0 0 0,0 0 0 0 0,0 0 0 0 0,0 0 0 0 0,0 1 0 0 0,0-1 0 0 0,0 0 0 0 0,0 0 0 0 0,0 1 0 0 0,0-1 0 0 0,0 0 0 0 0,1 0 0 0 0,-1 0 0 0 0,0 0 0 0 0,1 1 0 0 0,-1-1 0 0 0,1 0 0 0 0,0 1 0 0 0,0-1 0 0 0,0 0 0 0 0,0 0 0 0 0,0 0 0 0 0,0 0 0 0 0,0 0 0 0 0,0 0 0 0 0,0 0 0 0 0,0-1 0 0 0,0 1 0 0 0,1 0 0 0 0,-1-1 0 0 0,0 1 0 0 0,3 0 0 0 0,-3-1 0 0 0,0 0 0 0 0,0 0 0 0 0,-1 1 0 0 0,1-1 0 0 0,0 0 0 0 0,0 1 0 0 0,0-1 0 0 0,0 1 0 0 0,-1-1 0 0 0,1 1 0 0 0,0-1 0 0 0,-1 1 0 0 0,1-1 0 0 0,0 1 0 0 0,-1 0 0 0 0,1-1 0 0 0,0 1 0 0 0,-1 0 0 0 0,1-1 0 0 0,-1 1 0 0 0,1 0 0 0 0,-1 0 0 0 0,0 0 0 0 0,1 0 0 0 0,-1-1 0 0 0,0 1 0 0 0,0 0 0 0 0,0 0 0 0 0,1 0 0 0 0,-1 0 0 0 0,0 0 0 0 0,0 0 0 0 0,0 1 0 0 0,-1-1 0 0 0,1 0 0 0 0,0 1 0 0 0,0-1 0 0 0,0 1 0 0 0,0-1 0 0 0,1 0 0 0 0,-1 1 0 0 0,0-1 0 0 0,0 0 0 0 0,1 1 0 0 0,-1-1 0 0 0,1 0 0 0 0,-1 0 0 0 0,1 1 0 0 0,0-1 0 0 0,-1 0 0 0 0,1 0 0 0 0,0 0 0 0 0,0 0 0 0 0,0 0 0 0 0,0 0 0 0 0,0 0 0 0 0,0 0 0 0 0,0 0 0 0 0,0 0 0 0 0,0 0 0 0 0,0-1 0 0 0,2 1 0 0 0,6 6 0 0 0,-8-6-1 0 0,1 0-1 0 0,-1 1 1 0 0,0-1-1 0 0,0 1 0 0 0,0-1 1 0 0,0 1-1 0 0,0 0 1 0 0,-1-1-1 0 0,1 1 1 0 0,0 0-1 0 0,-1-1 1 0 0,1 1-1 0 0,-1 0 0 0 0,0 0 1 0 0,1-1-1 0 0,-1 1 1 0 0,0 0-1 0 0,0 0 1 0 0,0 0-1 0 0,0-1 0 0 0,-1 1 1 0 0,1 0-1 0 0,0 0 1 0 0,-1 0-1 0 0,0 1 1 0 0,0 0-1 0 0,1 0-1 0 0,-1 0 1 0 0,1-1 0 0 0,0 1 0 0 0,0 0 0 0 0,0 0 0 0 0,0 0 0 0 0,0-1 0 0 0,0 1-1 0 0,2 3 1 0 0,7 4 2 0 0,-9-10 0 0 0,1 0 0 0 0,-1 0 0 0 0,1 1 0 0 0,-1-1 0 0 0,0 0 0 0 0,1 0 0 0 0,-1 1 0 0 0,1-1 0 0 0,-1 0 0 0 0,0 1 0 0 0,0-1 0 0 0,1 0 0 0 0,-1 1 0 0 0,0-1 0 0 0,1 0 0 0 0,-1 1 0 0 0,0-1 0 0 0,0 1 0 0 0,0-1 0 0 0,0 1 0 0 0,1-1 0 0 0,-1 0 0 0 0,0 1 0 0 0,0-1 0 0 0,0 1 0 0 0,0-1 0 0 0,0 1 0 0 0,0-1 0 0 0,0 1 0 0 0,0-1 0 0 0,0 0 0 0 0,0 1 0 0 0,0-1 0 0 0,0 1 0 0 0,-1-1 0 0 0,1 1 0 0 0,0-1 0 0 0,0 1 0 0 0,0-1 0 0 0,-1 0 0 0 0,1 1 0 0 0,0 0 0 0 0,-5 6 9 0 0,4-5-5 0 0,-1-1-1 0 0,1 1 1 0 0,0 0 0 0 0,0 0-1 0 0,0 0 1 0 0,0 0 0 0 0,0-1 0 0 0,1 1-1 0 0,-1 0 1 0 0,1 0 0 0 0,-1 0-1 0 0,1 1 1 0 0,0-1 0 0 0,-1 3-1 0 0,2-4-3 0 0,-1 0 0 0 0,1-1 0 0 0,-1 1 0 0 0,1-1 0 0 0,-1 1 0 0 0,1 0 0 0 0,-1-1 0 0 0,1 0 0 0 0,0 1 0 0 0,-1-1 0 0 0,1 1 0 0 0,0-1 0 0 0,-1 0 0 0 0,1 1 0 0 0,0-1 0 0 0,0 0 0 0 0,0 0 0 0 0,0 1 0 0 0,-1-1 0 0 0,1 0 0 0 0,-1 0 0 0 0,1 0 0 0 0,-1 0 0 0 0,1 1 0 0 0,-1-1 0 0 0,1 0 0 0 0,-1 0 0 0 0,0 1 0 0 0,1-1 0 0 0,-1 0 0 0 0,1 1 0 0 0,-1-1 0 0 0,0 1 0 0 0,1-1 0 0 0,-1 0 0 0 0,0 1 0 0 0,1-1 0 0 0,-1 1 0 0 0,0-1 0 0 0,0 1 0 0 0,1-1 0 0 0,-1 1 0 0 0,0-1 0 0 0,0 1 0 0 0,0-1 0 0 0,0 1 0 0 0,0-1 0 0 0,0 1 0 0 0,0 0 0 0 0,0-1 0 0 0,0 1 0 0 0,0-1 0 0 0,0 1 0 0 0,0-1 0 0 0,0 1 0 0 0,0-1 0 0 0,0 1 0 0 0,0-1 0 0 0,-1 2 0 0 0,-6 37 0 0 0,-11 15 0 0 0,-5-11 288 0 0,21-41-232 0 0,0 1-1 0 0,0 0 0 0 0,0-1 0 0 0,0 1 1 0 0,0-1-1 0 0,-1 0 0 0 0,1 1 0 0 0,-1-1 0 0 0,1 0 1 0 0,-6 2-1 0 0,5-2 10 0 0,-1 1 0 0 0,1-1 1 0 0,0 1-1 0 0,-1 0 0 0 0,1 0 0 0 0,-3 4 0 0 0,3-3-19 0 0,0 0 0 0 0,-1 0 0 0 0,0-1-1 0 0,0 1 1 0 0,0-1 0 0 0,0 0 0 0 0,-1 0-1 0 0,-7 4 1 0 0,-41 17 366 0 0,-26 12-412 0 0,72-34-10 0 0,-15 7-65 0 0,21-8 72 0 0,0-1 1 0 0,0 0-1 0 0,0 1 1 0 0,1-1-1 0 0,-1 0 1 0 0,0 0-1 0 0,0 1 1 0 0,0-1-1 0 0,0 0 1 0 0,0 0-1 0 0,1 0 1 0 0,-1 0-1 0 0,0 0 0 0 0,0-1 1 0 0,0 1-1 0 0,0 0 1 0 0,0 0-1 0 0,1-1 1 0 0,-2 1-1 0 0,1-1 3 0 0,0 0 0 0 0,1 1 0 0 0,-1-1 0 0 0,0 1 0 0 0,0-1 0 0 0,1 1 0 0 0,-1-1 0 0 0,0 1 0 0 0,0-1 0 0 0,0 1 0 0 0,0 0 0 0 0,0 0 0 0 0,0-1 0 0 0,0 1 0 0 0,0 0 0 0 0,0 0 0 0 0,0 0 0 0 0,0 0 0 0 0,1 0 0 0 0,-1 0 0 0 0,0 0 0 0 0,-1 1 0 0 0,-22 8 0 0 0,22-7 0 0 0,0-1 0 0 0,-1 0 0 0 0,1 1 0 0 0,0-1 0 0 0,0-1 0 0 0,-1 1 0 0 0,1 0 0 0 0,0 0 0 0 0,-1-1 0 0 0,1 1 0 0 0,-1-1 0 0 0,1 0 0 0 0,-1 0 0 0 0,1 0 0 0 0,-5 0 0 0 0,-6-7 0 0 0,12 6 0 0 0,1 1 0 0 0,-1-1 0 0 0,0 1 0 0 0,0-1 0 0 0,0 1 0 0 0,0-1 0 0 0,0 1 0 0 0,0-1 0 0 0,0 1 0 0 0,0 0 0 0 0,0 0 0 0 0,0 0 0 0 0,0-1 0 0 0,-2 1 0 0 0,-35 5 0 0 0,31-3 0 0 0,0-1 0 0 0,1 0 0 0 0,-1-1 0 0 0,0 1 0 0 0,-12-2 0 0 0,-11-1 0 0 0,26 3 0 0 0,1-1 0 0 0,0 0 0 0 0,-1 0 0 0 0,1 0 0 0 0,0 0 0 0 0,-1-1 0 0 0,1 1 0 0 0,0-1 0 0 0,0 0 0 0 0,-1 0 0 0 0,1 0 0 0 0,0 0 0 0 0,0-1 0 0 0,0 1 0 0 0,0-1 0 0 0,1 0 0 0 0,-6-3 0 0 0,7 3 0 0 0,-1 1 0 0 0,0 0-1 0 0,0 0 1 0 0,1 0 0 0 0,-1 0-1 0 0,0 0 1 0 0,0 0 0 0 0,0 1-1 0 0,0-1 1 0 0,0 1 0 0 0,0-1 0 0 0,0 1-1 0 0,0 0 1 0 0,-3 0 0 0 0,3 0 3 0 0,0 0 1 0 0,0-1 0 0 0,0 1 0 0 0,0 0 0 0 0,0-1 0 0 0,0 1 0 0 0,0-1 0 0 0,0 0-1 0 0,0 0 1 0 0,0 1 0 0 0,0-1 0 0 0,0 0 0 0 0,1-1 0 0 0,-3 0 0 0 0,-19-15 7 0 0,21 17-11 0 0,1-1 0 0 0,-1 0 0 0 0,0 0 0 0 0,1 0 0 0 0,-1 0 0 0 0,0 0 0 0 0,1 0 0 0 0,-1-1 0 0 0,1 1 0 0 0,0 0 0 0 0,-1-1 0 0 0,1 1 0 0 0,0-1 0 0 0,0 0-1 0 0,0 1 1 0 0,0-1 0 0 0,0 0 0 0 0,0 1 0 0 0,1-1 0 0 0,-1 0 0 0 0,0 0 0 0 0,1 0 0 0 0,0 0 0 0 0,-1 0 0 0 0,1 0 0 0 0,0-3 0 0 0,0 3 0 0 0,0 0 0 0 0,0 0 0 0 0,0 0 0 0 0,-1 0 0 0 0,1-1 0 0 0,-1 1 0 0 0,1 0 0 0 0,-1 0 0 0 0,0 0 0 0 0,1 0 0 0 0,-1 0 0 0 0,0 1 0 0 0,0-1 0 0 0,-1 0 0 0 0,1 0 0 0 0,0 1 0 0 0,-3-4 0 0 0,-4-5 0 0 0,6 7-8 0 0,0-1-1 0 0,0 1 0 0 0,0 0 1 0 0,1-1-1 0 0,-1 0 0 0 0,-1-5 1 0 0,3 6 90 0 0,-1 0 0 0 0,0 0 0 0 0,0 0 0 0 0,0 0 0 0 0,-1 0 0 0 0,1 0 0 0 0,-1 1 0 0 0,0-1 0 0 0,1 1 0 0 0,-4-3 0 0 0,-14-28 4316 0 0,6 11-8040 0 0,11 17 3668 0 0,0 0 0 0 0,1-1-1 0 0,-3-10 1 0 0,4 12-215 0 0,-2-6 189 0 0,1 6 0 0 0,0-1 0 0 0,0 0 0 0 0,0 1 0 0 0,1-1 0 0 0,0-6 0 0 0,0 9 0 0 0,1 0 0 0 0,-1 0 0 0 0,1-1 0 0 0,0 1 0 0 0,-1 0 0 0 0,1 0 0 0 0,0 0 0 0 0,0 0 0 0 0,1 0 0 0 0,-1 0 0 0 0,0 0 0 0 0,1 1 0 0 0,-1-1 0 0 0,3-2 0 0 0,56-67 1900 0 0,-50 61-2008 0 0,-1 1 0 0 0,1 1 0 0 0,1 0 0 0 0,-1 0 0 0 0,1 1 0 0 0,1 0 0 0 0,-1 1 0 0 0,1 0 0 0 0,0 1 0 0 0,0 0 0 0 0,1 1 0 0 0,0 1 0 0 0,-1 0 0 0 0,1 0 0 0 0,0 1 0 0 0,15 0 0 0 0,-7 1 264 0 0,-1-1-1 0 0,26-6 0 0 0,-29 5-30 0 0,-1 0-1 0 0,0 1 0 0 0,0 0 1 0 0,25 2-1 0 0,-38 0-122 0 0,-1 1-1 0 0,1-1 0 0 0,0 1 0 0 0,0-1 1 0 0,0 1-1 0 0,-1 0 0 0 0,1 0 1 0 0,0 0-1 0 0,-1 0 0 0 0,1 1 1 0 0,-1-1-1 0 0,1 1 0 0 0,-1 0 1 0 0,0-1-1 0 0,0 1 0 0 0,0 0 0 0 0,4 4 1 0 0,-4-2 3 0 0,0 0 1 0 0,1 0 0 0 0,-2-1-1 0 0,1 1 1 0 0,0 0 0 0 0,-1 1 0 0 0,0-1-1 0 0,0 0 1 0 0,0 0 0 0 0,0 8-1 0 0,0 0 17 0 0,-2-1-1 0 0,1 0 1 0 0,-1 0-1 0 0,-1 1 1 0 0,0-1 0 0 0,-1 0-1 0 0,0-1 1 0 0,-5 14-1 0 0,7-22 37 0 0,-6 14 173 0 0,0 1 1 0 0,-1-1-1 0 0,-1 0 1 0 0,-18 24-1 0 0,24-36-232 0 0,0-1 0 0 0,0 0-1 0 0,0 1 1 0 0,0-2 0 0 0,-1 1 0 0 0,1 0-1 0 0,-1-1 1 0 0,0 1 0 0 0,0-1 0 0 0,0 0-1 0 0,0 0 1 0 0,0-1 0 0 0,0 1 0 0 0,0-1 0 0 0,0 0-1 0 0,-1 0 1 0 0,1 0 0 0 0,0-1 0 0 0,-1 0-1 0 0,1 1 1 0 0,-1-2 0 0 0,1 1 0 0 0,0 0-1 0 0,-9-3 1 0 0,12 3 1 0 0,-38-11 0 0 0,36 10 0 0 0,0 0 0 0 0,0 0 0 0 0,1 0 0 0 0,-1 0 0 0 0,0-1 0 0 0,1 1 0 0 0,-1-1 0 0 0,1 0 0 0 0,0 0 0 0 0,-1 0 0 0 0,-1-3 0 0 0,3 4 0 0 0,1 1 0 0 0,0-1 0 0 0,0 0-1 0 0,0 0 1 0 0,0 0 0 0 0,0 0 0 0 0,0 1 0 0 0,0-1-1 0 0,0 0 1 0 0,0 0 0 0 0,0 0 0 0 0,1 0 0 0 0,-1 1-1 0 0,0-1 1 0 0,0 0 0 0 0,1 0 0 0 0,-1 0 0 0 0,1 1-1 0 0,-1-1 1 0 0,0 0 0 0 0,1 1 0 0 0,-1-1 0 0 0,1 0 0 0 0,0 1-1 0 0,0-1 1 0 0,18-19-48 0 0,-16 18 37 0 0,6-6 10 0 0,0 1 0 0 0,1 0 0 0 0,0 0 0 0 0,1 1 0 0 0,-1 1 0 0 0,1 0 1 0 0,0 0-1 0 0,0 1 0 0 0,1 0 0 0 0,0 1 0 0 0,17-3 0 0 0,-23 5-3 0 0,0 1 0 0 0,0 0 1 0 0,0 0-1 0 0,0 0 0 0 0,-1 1 0 0 0,1 0 0 0 0,0 0 1 0 0,0 0-1 0 0,-1 1 0 0 0,1 0 0 0 0,6 2 1 0 0,-8-1-2 0 0,0-1 1 0 0,0 1-1 0 0,0 0 1 0 0,-1-1-1 0 0,1 2 1 0 0,-1-1-1 0 0,1 0 1 0 0,-1 1-1 0 0,0 0 1 0 0,-1-1 0 0 0,1 1-1 0 0,0 0 1 0 0,-1 1-1 0 0,0-1 1 0 0,2 7-1 0 0,-2-8 5 0 0,-1 1 0 0 0,0-1 0 0 0,0 1 0 0 0,-1 0 0 0 0,1 0 0 0 0,-1-1 0 0 0,0 9 0 0 0,0-11 0 0 0,0 1 0 0 0,0-1 0 0 0,0 0 0 0 0,-1 1 0 0 0,1-1 0 0 0,0 0 0 0 0,-1 1 0 0 0,1-1 0 0 0,-1 0 0 0 0,0 1 0 0 0,1-1 0 0 0,-1 0 0 0 0,0 0 0 0 0,0 0 0 0 0,0 0 0 0 0,0 1 0 0 0,0-1 0 0 0,0 0 0 0 0,0-1 0 0 0,0 1 0 0 0,0 0 0 0 0,0 0 0 0 0,0 0 0 0 0,-2 0 0 0 0,2-1 0 0 0,1 1 0 0 0,0-1 0 0 0,0 0 0 0 0,-1 0 0 0 0,1 0 0 0 0,0 0 0 0 0,0 0 0 0 0,-1 0 0 0 0,1 0 0 0 0,0 0 0 0 0,0 1 0 0 0,-1-1 0 0 0,1 0 0 0 0,0 0 0 0 0,-1 0 0 0 0,1 0 0 0 0,0 0 0 0 0,0-1 0 0 0,-1 1 0 0 0,1 0 0 0 0,0 0 0 0 0,0 0 0 0 0,-1 0 0 0 0,1 0 0 0 0,0 0 0 0 0,0 0 0 0 0,-1 0 0 0 0,1-1 0 0 0,0 1 0 0 0,0 0 0 0 0,0 0 0 0 0,-1 0 0 0 0,1-1 0 0 0,0-9 0 0 0,7-10 0 0 0,6-2 0 0 0,2 0 0 0 0,0 1 0 0 0,1 1 0 0 0,2 0 0 0 0,-1 2 0 0 0,2 0 0 0 0,1 0 0 0 0,34-22 0 0 0,-50 37 0 0 0,0 1 0 0 0,-1 0 0 0 0,1 0 0 0 0,0 1 0 0 0,0-1 0 0 0,0 1 0 0 0,7-2 0 0 0,-10 3 0 0 0,0 0 0 0 0,0 0 0 0 0,0 0 0 0 0,0 0 0 0 0,0 0 0 0 0,0 0 0 0 0,0 0 0 0 0,0 0 0 0 0,0 0 0 0 0,0 0 0 0 0,0 1 0 0 0,0-1 0 0 0,-1 0 0 0 0,1 1 0 0 0,0-1 0 0 0,0 1 0 0 0,0-1 0 0 0,0 1 0 0 0,-1-1 0 0 0,1 1 0 0 0,0 0 0 0 0,-1-1 0 0 0,1 1 0 0 0,0 0 0 0 0,-1-1 0 0 0,1 1 0 0 0,-1 0 0 0 0,1 0 0 0 0,-1 0 0 0 0,1 0 0 0 0,-1-1 0 0 0,0 1 0 0 0,1 0 0 0 0,-1 0 0 0 0,0 0 0 0 0,0 0 0 0 0,0 0 0 0 0,0 1 0 0 0,6 25 0 0 0,-3-16 0 0 0,-1-1 0 0 0,-1 1 0 0 0,1 10 0 0 0,-3 8-10 0 0,1-30-17 0 0,0 1 0 0 0,0 0 0 0 0,1 0 0 0 0,-1-1 0 0 0,0 1 0 0 0,0 0 0 0 0,0 0 0 0 0,1-1 1 0 0,-1 1-1 0 0,0 0 0 0 0,0 0 0 0 0,0 0 0 0 0,1 0 0 0 0,-1-1 0 0 0,0 1 0 0 0,0 0 0 0 0,1 0 1 0 0,-1 0-1 0 0,0 0 0 0 0,0 0 0 0 0,1 0 0 0 0,-1 0 0 0 0,0 0 0 0 0,1 0 0 0 0,-1 0 1 0 0,0 0-1 0 0,0 0 0 0 0,1 0 0 0 0,-1 0 0 0 0,0 0 0 0 0,1 0 0 0 0,-1 0 0 0 0,0 0 0 0 0,0 0 1 0 0,1 0-1 0 0,-1 0 0 0 0,0 0 0 0 0,0 0 0 0 0,1 1 0 0 0,-1-1 0 0 0,0 0 0 0 0,0 0 0 0 0,1 0 1 0 0,-1 1-1 0 0,0-1 0 0 0,14 10-342 0 0,-11-3-681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1:48.3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99 226 5063 0 0,'-14'-31'3688'0'0,"13"29"-3438"0"0,0 1 0 0 0,0-1 0 0 0,0 1 0 0 0,-1-1 1 0 0,1 0-1 0 0,0 1 0 0 0,-1 0 0 0 0,1-1 0 0 0,-1 1 0 0 0,1 0 1 0 0,-1 0-1 0 0,1 0 0 0 0,-1 0 0 0 0,-3-2 0 0 0,4 3-179 0 0,0 0-1 0 0,0 0 1 0 0,0 1 0 0 0,0-1-1 0 0,0 0 1 0 0,1 0-1 0 0,-1 0 1 0 0,0 1 0 0 0,0-1-1 0 0,0 0 1 0 0,0 1-1 0 0,1-1 1 0 0,-1 1-1 0 0,0-1 1 0 0,0 1 0 0 0,1-1-1 0 0,-1 1 1 0 0,0 0-1 0 0,1-1 1 0 0,-1 1 0 0 0,1 0-1 0 0,-1-1 1 0 0,1 1-1 0 0,-1 0 1 0 0,1 0-1 0 0,-1-1 1 0 0,1 3 0 0 0,-11 25 812 0 0,10-25-743 0 0,-8 35 652 0 0,1 1 0 0 0,-3 54 0 0 0,11-84-492 0 0,1 3-152 0 0,-2 3-117 0 0,1-4 10 0 0,1 1 1 0 0,0-1 0 0 0,2 14 0 0 0,9 28-32 0 0,-7-39-10 0 0,14 27 0 0 0,-19-40-2 0 0,0 0 1 0 0,1 0-1 0 0,-1 0 0 0 0,1 0 0 0 0,-1-1 0 0 0,1 1 0 0 0,-1 0 1 0 0,1 0-1 0 0,-1 0 0 0 0,1-1 0 0 0,0 1 0 0 0,-1 0 0 0 0,1-1 1 0 0,0 1-1 0 0,0-1 0 0 0,-1 1 0 0 0,1-1 0 0 0,0 1 0 0 0,0-1 1 0 0,0 1-1 0 0,0-1 0 0 0,0 0 0 0 0,0 0 0 0 0,0 1 0 0 0,0-1 1 0 0,-1 0-1 0 0,1 0 0 0 0,0 0 0 0 0,0 0 0 0 0,0 0 0 0 0,0 0 1 0 0,0 0-1 0 0,0 0 0 0 0,0 0 0 0 0,0-1 0 0 0,0 1 0 0 0,0 0 1 0 0,1-1-1 0 0,1-1-10 0 0,-1 0 0 0 0,1 0 0 0 0,-1 0 0 0 0,1 0 0 0 0,-1 0 0 0 0,0 0 0 0 0,3-4 0 0 0,-5 6 11 0 0,9-12-264 0 0,0 0-1 0 0,-2 0 0 0 0,1-1 0 0 0,-2 0 1 0 0,0-1-1 0 0,7-20 0 0 0,18-90-3134 0 0,-6 18 359 0 0,-1 36 1976 0 0,-12 36 2502 0 0,13-54-1 0 0,-24 85-1031 0 0,0-1 1 0 0,0 1-1 0 0,-1 0 0 0 0,1 0 1 0 0,-1 0-1 0 0,0 0 0 0 0,0-1 1 0 0,0 1-1 0 0,-1 0 0 0 0,1 0 1 0 0,-1 0-1 0 0,0 0 0 0 0,1-1 1 0 0,-3-2-1 0 0,3 6-353 0 0,0 0-1 0 0,0-1 1 0 0,0 1-1 0 0,0 0 1 0 0,0 0 0 0 0,-1 0-1 0 0,1 0 1 0 0,0 0 0 0 0,0-1-1 0 0,0 1 1 0 0,0 0-1 0 0,-1 0 1 0 0,1 0 0 0 0,0 0-1 0 0,0 0 1 0 0,0 0-1 0 0,0 0 1 0 0,-1 0 0 0 0,1 0-1 0 0,0 0 1 0 0,0 0 0 0 0,0 0-1 0 0,-1 0 1 0 0,1 0-1 0 0,0 0 1 0 0,0 0 0 0 0,0 0-1 0 0,-1 0 1 0 0,1 0 0 0 0,0 0-1 0 0,0 0 1 0 0,0 0-1 0 0,0 0 1 0 0,-1 0 0 0 0,1 0-1 0 0,0 1 1 0 0,0-1 0 0 0,0 0-1 0 0,0 0 1 0 0,-1 0-1 0 0,-6 10 889 0 0,-2 12-337 0 0,7-14-427 0 0,-12 34 165 0 0,-8 49 0 0 0,18-63-330 0 0,-1 19 31 0 0,4 10-31 0 0,5 13-51 0 0,7-9-157 0 0,-8-48-30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1:48.7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198 39 10135 0 0,'0'-2'205'0'0,"0"0"0"0"0,0 0 0 0 0,0 0 0 0 0,0 0 0 0 0,0 0 0 0 0,-1 0 0 0 0,1 0 0 0 0,-1 0 0 0 0,0 0 0 0 0,1 0 0 0 0,-1 0 0 0 0,0 0 0 0 0,-1-2 0 0 0,1 4-197 0 0,0-1-1 0 0,0 0 1 0 0,0 0-1 0 0,0 0 1 0 0,0 1-1 0 0,0-1 0 0 0,0 1 1 0 0,-1-1-1 0 0,1 1 1 0 0,0-1-1 0 0,0 1 1 0 0,0-1-1 0 0,-1 1 1 0 0,1 0-1 0 0,0 0 0 0 0,0 0 1 0 0,-1 0-1 0 0,1 0 1 0 0,0 0-1 0 0,0 0 1 0 0,-1 0-1 0 0,1 0 0 0 0,0 0 1 0 0,-2 1-1 0 0,-3 0 148 0 0,1 1 0 0 0,0-1 0 0 0,0 1 0 0 0,0 0 0 0 0,0 0-1 0 0,0 1 1 0 0,0-1 0 0 0,1 1 0 0 0,-1 0 0 0 0,1 0 0 0 0,-6 6-1 0 0,8-7-135 0 0,0 1 0 0 0,0-1 0 0 0,0 1 0 0 0,1-1 0 0 0,-1 1 0 0 0,1 0 0 0 0,0 0 0 0 0,-1 0 0 0 0,1 0-1 0 0,1 0 1 0 0,-1 0 0 0 0,0 0 0 0 0,1 0 0 0 0,-1 0 0 0 0,1 0 0 0 0,0 0 0 0 0,0 1 0 0 0,1-1 0 0 0,-1 0-1 0 0,0 0 1 0 0,1 0 0 0 0,0 0 0 0 0,0 0 0 0 0,1 4 0 0 0,6 6 24 0 0,22 30 13 0 0,-29-41-31 0 0,0 0 0 0 0,1 0 0 0 0,-1 0 0 0 0,1 0 1 0 0,-1 0-1 0 0,1 0 0 0 0,0-1 0 0 0,3 3 0 0 0,37 29 247 0 0,-32-25 0 0 0,-1-2 39 0 0,27 16 161 0 0,-27-16 625 0 0,1 1-545 0 0,29 21-34 0 0,-29-21 1691 0 0,-6 4-2001 0 0,10 33-42 0 0,-14-43-156 0 0,0 0 0 0 0,1 0 0 0 0,-1 0-1 0 0,0 0 1 0 0,0 0 0 0 0,0 0-1 0 0,0 0 1 0 0,-1 0 0 0 0,1 0-1 0 0,0 0 1 0 0,0-1 0 0 0,-1 1 0 0 0,1 0-1 0 0,0 0 1 0 0,-1 0 0 0 0,1 0-1 0 0,-1 0 1 0 0,1-1 0 0 0,-1 1-1 0 0,1 0 1 0 0,-1 0 0 0 0,0-1-1 0 0,1 1 1 0 0,-1-1 0 0 0,0 1 0 0 0,1 0-1 0 0,-1-1 1 0 0,0 1 0 0 0,0-1-1 0 0,0 0 1 0 0,0 1 0 0 0,1-1-1 0 0,-1 1 1 0 0,0-1 0 0 0,0 0-1 0 0,0 0 1 0 0,0 0 0 0 0,-2 1 0 0 0,0 0 34 0 0,-8 2-9 0 0,0 0 0 0 0,0 0-1 0 0,0-1 1 0 0,0 0 0 0 0,0-1-1 0 0,-21 0 1 0 0,1-2 1 0 0,-35-8 0 0 0,-22-1-2517 0 0,74 9-4805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1:55.5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116 19 9671 0 0,'-3'-14'685'0'0,"2"9"53"0"0,4 10 1078 0 0,-1 0-1119 0 0,0 1-1 0 0,-1 0 1 0 0,1 0-1 0 0,-1 0 1 0 0,0 0 0 0 0,-1 0-1 0 0,0 6 1 0 0,1-7 211 0 0,4 61 804 0 0,-3-25-1370 0 0,-2-31-20 0 0,0 1-27 0 0,0 52 162 0 0,-2-3-204 0 0,0-5-29 0 0,2 12-34 0 0,2-68-185 0 0,0 0 0 0 0,0-1 1 0 0,0 1-1 0 0,-1-1 0 0 0,1 0 1 0 0,0 1-1 0 0,-1-1 0 0 0,1 0 1 0 0,1-2-1 0 0,1-3-5 0 0,1 1 0 0 0,0 0 0 0 0,1 0 0 0 0,-1 0 0 0 0,1 1 0 0 0,0 0 0 0 0,1 0 0 0 0,12-7 0 0 0,-16 10 0 0 0,1 0 0 0 0,0 1 0 0 0,-1-1 0 0 0,1 1 0 0 0,0 0 0 0 0,0 0 0 0 0,0 1 0 0 0,0-1 0 0 0,0 1 0 0 0,0-1 0 0 0,0 1 0 0 0,0 1 0 0 0,0-1 0 0 0,0 0 0 0 0,-1 1 0 0 0,1 0 0 0 0,0 0 0 0 0,0 0 0 0 0,6 3 0 0 0,6 6 0 0 0,26 23 0 0 0,-31-22 0 0 0,16 22 0 0 0,-26-31 0 0 0,1 0 0 0 0,-1 1 0 0 0,1-1 0 0 0,-1 0 0 0 0,0 1 0 0 0,0-1 0 0 0,0 1 0 0 0,0-1 0 0 0,0 1 0 0 0,0 0 0 0 0,-1-1 0 0 0,0 1 0 0 0,1 0 0 0 0,-1 0 0 0 0,0-1 0 0 0,0 1 0 0 0,0 0 0 0 0,-1-1 0 0 0,1 1 0 0 0,-1 0 0 0 0,0-1 0 0 0,1 1 0 0 0,-1 0 0 0 0,0-1 0 0 0,0 1 0 0 0,-1-1 0 0 0,1 0 0 0 0,-4 5 0 0 0,1-1 0 0 0,-1 0 0 0 0,-1 0 0 0 0,1-1 0 0 0,-1 0 0 0 0,0 0 0 0 0,0 0 0 0 0,-12 6 0 0 0,7-6 0 0 0,1 0 0 0 0,-1-1 0 0 0,1 0 0 0 0,-1-1 0 0 0,0 0 0 0 0,-1-1 0 0 0,1 0 0 0 0,0 0 0 0 0,-1-2 0 0 0,1 1 0 0 0,0-1 0 0 0,-1-1 0 0 0,-13-2 0 0 0,13 1 0 0 0,0-1 0 0 0,0 0 0 0 0,1 0 0 0 0,-1-1 0 0 0,1-1 0 0 0,0 0 0 0 0,0 0 0 0 0,0-1 0 0 0,1-1 0 0 0,-1 1 0 0 0,2-2 0 0 0,-12-10 0 0 0,12 7-71 0 0,9 10 58 0 0,0 1 0 0 0,0 0 1 0 0,0-1-1 0 0,0 1 0 0 0,-1 0 1 0 0,1 0-1 0 0,0-1 0 0 0,0 1 1 0 0,0 0-1 0 0,0-1 0 0 0,0 1 1 0 0,0 0-1 0 0,0-1 0 0 0,0 1 1 0 0,1 0-1 0 0,-1-1 0 0 0,0 1 1 0 0,0 0-1 0 0,0 0 0 0 0,0-1 1 0 0,0 1-1 0 0,0 0 0 0 0,1-1 1 0 0,-1 1-1 0 0,1-1-139 0 0,1 0 0 0 0,0 0-1 0 0,-1 0 1 0 0,1 1 0 0 0,0-1-1 0 0,-1 0 1 0 0,1 1 0 0 0,0-1-1 0 0,-1 1 1 0 0,1 0 0 0 0,0 0-1 0 0,2 0 1 0 0,8-2-5002 0 0,5 2-1612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1:55.9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4 455 0 0,'-2'-4'4349'0'0,"7"17"7220"0"0,-4 17-10183 0 0,-1-18-861 0 0,1-1 0 0 0,-1 1 0 0 0,-2 11 0 0 0,-2 13 739 0 0,2-19-2169 0 0,0 0-4419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1:56.2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31 175 9671 0 0,'-11'-68'4351'0'0,"2"7"923"0"0,-1 21-6109 0 0,9 34 568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1:56.6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143 15 11975 0 0,'2'-12'892'0'0,"4"9"-300"0"0,-5 4-536 0 0,1 0 0 0 0,-1-1 1 0 0,0 1-1 0 0,0 0 0 0 0,1 0 0 0 0,-1 0 1 0 0,0 0-1 0 0,0 0 0 0 0,0 0 0 0 0,0 0 0 0 0,0 1 1 0 0,1 1-1 0 0,0 1 116 0 0,1 1 0 0 0,-1 0 0 0 0,0 0 1 0 0,0 0-1 0 0,0 0 0 0 0,0 0 0 0 0,0 6 0 0 0,-2-9 1390 0 0,1 10-690 0 0,4 35-46 0 0,-4-35-216 0 0,0-3-98 0 0,1 29-22 0 0,-1-29-40 0 0,0 0-165 0 0,4 47 303 0 0,0-17-423 0 0,-4-29-6 0 0,0 0-6 0 0,6 27-14 0 0,-6-28-55 0 0,3 1-14 0 0,12 31 16 0 0,-5-21-28 0 0,26 23-47 0 0,-30-36-11 0 0,0-1 0 0 0,1 0 0 0 0,10 6 0 0 0,-14-10-159 0 0,-1 0 1 0 0,1-1-1 0 0,0 1 0 0 0,0-1 1 0 0,0 1-1 0 0,-1-1 0 0 0,1-1 0 0 0,1 1 1 0 0,-1 0-1 0 0,0-1 0 0 0,0 0 1 0 0,0 0-1 0 0,0 0 0 0 0,0 0 0 0 0,0-1 1 0 0,0 0-1 0 0,0 1 0 0 0,0-1 1 0 0,0-1-1 0 0,0 1 0 0 0,0-1 0 0 0,-1 1 1 0 0,1-1-1 0 0,-1 0 0 0 0,1-1 1 0 0,-1 1-1 0 0,4-4 0 0 0,-2 1-4514 0 0,-1-2-1202 0 0</inkml:trace>
  <inkml:trace contextRef="#ctx0" brushRef="#br0" timeOffset="1">70 302 6911 0 0,'-65'-20'3478'0'0,"64"20"-3396"0"0,1 0 0 0 0,0 0 0 0 0,0 0 0 0 0,0 0 0 0 0,0 0 0 0 0,-1 0 0 0 0,1 0 0 0 0,0 0 0 0 0,0 0 0 0 0,0 0 0 0 0,0-1-1 0 0,-1 1 1 0 0,1 0 0 0 0,0 0 0 0 0,0 0 0 0 0,0 0 0 0 0,0 0 0 0 0,0 0 0 0 0,-1 0 0 0 0,1 0 0 0 0,0 0 0 0 0,0-1 0 0 0,0 1 0 0 0,0 0 0 0 0,0 0 0 0 0,0 0 0 0 0,0 0 0 0 0,-1 0 0 0 0,1-1 0 0 0,0 1 0 0 0,0 0 0 0 0,0 0 0 0 0,0 0 0 0 0,0 0 0 0 0,0-1 0 0 0,0 1 0 0 0,0 0 0 0 0,0 0 0 0 0,0 0 0 0 0,0-1 0 0 0,0 1 0 0 0,0 0 0 0 0,0 0 0 0 0,0-1 0 0 0,9-3 2222 0 0,17-3 254 0 0,-24 6-2227 0 0,180-43 4250 0 0,-145 34-4437 0 0,93-29-846 0 0,-119 36-531 0 0,-1-1-4238 0 0,0 2-1664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1:56.9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26 9671 0 0,'0'-2'85'0'0,"-1"0"0"0"0,1 0 1 0 0,1 0-1 0 0,-1 0 0 0 0,0 0 0 0 0,0 0 0 0 0,1 1 0 0 0,-1-1 0 0 0,2-2 0 0 0,-2 3-72 0 0,1 1 1 0 0,-1 0 0 0 0,0-1-1 0 0,1 1 1 0 0,-1-1 0 0 0,1 1-1 0 0,0 0 1 0 0,-1 0-1 0 0,1-1 1 0 0,-1 1 0 0 0,1 0-1 0 0,-1 0 1 0 0,1 0 0 0 0,0-1-1 0 0,-1 1 1 0 0,1 0-1 0 0,-1 0 1 0 0,1 0 0 0 0,0 0-1 0 0,-1 0 1 0 0,1 0 0 0 0,-1 0-1 0 0,1 1 1 0 0,0-1-1 0 0,-1 0 1 0 0,1 0 0 0 0,-1 0-1 0 0,1 1 1 0 0,0-1-1 0 0,-1 0 1 0 0,1 0 0 0 0,0 1-1 0 0,69 24 1385 0 0,-60-22-1141 0 0,-1 0 0 0 0,0 1 0 0 0,10 6 0 0 0,-7-4-47 0 0,6 5 542 0 0,-7-5-379 0 0,-6-3-35 0 0,0 0 0 0 0,0 0 0 0 0,-1 1 1 0 0,1-1-1 0 0,-1 1 0 0 0,8 9 0 0 0,18 17 1188 0 0,-22-23-128 0 0,-1 7-568 0 0,23 39-249 0 0,-22-40-49 0 0,-4 2-75 0 0,11 43-269 0 0,-14-55-179 0 0,0 0 1 0 0,-1 0-1 0 0,1 0 0 0 0,-1 0 1 0 0,0 0-1 0 0,1 5 0 0 0,-1 36 14 0 0,-2-20 25 0 0,-5 13-53 0 0,-2 1 0 0 0,-1-2 0 0 0,-21 49 0 0 0,-41 55-2004 0 0,46-91-5438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1:54.8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3 407 5527 0 0,'0'0'75'0'0,"0"0"0"0"0,0 0 0 0 0,0 0 0 0 0,-1 0 0 0 0,1 0 0 0 0,0-1 0 0 0,0 1 0 0 0,0 0 0 0 0,-1 0 0 0 0,1 0 0 0 0,0-1 0 0 0,0 1 0 0 0,0 0 0 0 0,0 0 0 0 0,0-1 0 0 0,0 1 0 0 0,0 0 0 0 0,0 0 0 0 0,-1-1 0 0 0,1 1 0 0 0,0 0 0 0 0,0 0 0 0 0,0-1 0 0 0,0 1 0 0 0,0 0 0 0 0,0 0-1 0 0,0-1 1 0 0,1 1 0 0 0,-1 0 0 0 0,0 0 0 0 0,0-1 0 0 0,0 1 0 0 0,0 0 0 0 0,0 0 0 0 0,0-1 0 0 0,0 1 0 0 0,0 0 0 0 0,1 0 0 0 0,-1 0 0 0 0,0-1 0 0 0,0 1 0 0 0,0 0 0 0 0,0 0 0 0 0,1 0 0 0 0,-1-1 0 0 0,0 1 0 0 0,0 0 0 0 0,1 0 0 0 0,-1 0 0 0 0,0 0 0 0 0,0 0 0 0 0,0 0 0 0 0,1 0 0 0 0,-1 0 0 0 0,0-1-1 0 0,0 1 1 0 0,1 0 0 0 0,-1 0 0 0 0,0 0 0 0 0,1 0 0 0 0,-1 0 0 0 0,0 0 0 0 0,0 0 0 0 0,1 0 0 0 0,-1 1 0 0 0,0-1 0 0 0,1 0 0 0 0,10-3 835 0 0,1-3-341 0 0,0 0 0 0 0,0-1 0 0 0,-1-1 0 0 0,0 0 0 0 0,0 0 0 0 0,-1-1 0 0 0,0-1 0 0 0,0 1 0 0 0,8-13 0 0 0,-6 6 326 0 0,-1-1-1 0 0,0 0 0 0 0,-2-1 1 0 0,0 0-1 0 0,10-29 0 0 0,-12 26-881 0 0,0 0-1 0 0,-1 0 0 0 0,-2-1 1 0 0,0 1-1 0 0,1-31 1 0 0,-5 52-11 0 0,0-1 1 0 0,0 1 0 0 0,0 0-1 0 0,0-1 1 0 0,1 1-1 0 0,-1 0 1 0 0,0-1-1 0 0,0 1 1 0 0,-1-1-1 0 0,1 1 1 0 0,0 0 0 0 0,0-1-1 0 0,0 1 1 0 0,0 0-1 0 0,0-1 1 0 0,0 1-1 0 0,0 0 1 0 0,0-1 0 0 0,-1 1-1 0 0,1 0 1 0 0,0 0-1 0 0,0-1 1 0 0,0 1-1 0 0,-1 0 1 0 0,1 0-1 0 0,0-1 1 0 0,0 1 0 0 0,-1 0-1 0 0,1 0 1 0 0,-1-1-1 0 0,-7 6 68 0 0,-6 14-30 0 0,10-10-40 0 0,0 0 0 0 0,0-1 0 0 0,1 1 0 0 0,0 0 0 0 0,1 1 0 0 0,-2 11 0 0 0,1 2 0 0 0,1 34 0 0 0,2-33 0 0 0,3 26 0 0 0,1 8 0 0 0,3 3 0 0 0,9 24 0 0 0,-16-84-2 0 0,1 0 1 0 0,-1 0-1 0 0,0 0 0 0 0,0 0 1 0 0,0 0-1 0 0,1 0 0 0 0,-1 0 1 0 0,0 0-1 0 0,0 1 0 0 0,0-1 1 0 0,-1 0-1 0 0,1 0 0 0 0,0 0 0 0 0,0 0 1 0 0,-1 0-1 0 0,1 0 0 0 0,0 0 1 0 0,-1 0-1 0 0,1 0 0 0 0,-1 0 1 0 0,1 0-1 0 0,-1 0 0 0 0,0 0 0 0 0,1 0 1 0 0,-1 0-1 0 0,0-1 0 0 0,0 1 1 0 0,0 0-1 0 0,1 0 0 0 0,-1-1 1 0 0,0 1-1 0 0,0-1 0 0 0,0 1 1 0 0,0 0-1 0 0,0-1 0 0 0,0 0 0 0 0,0 1 1 0 0,0-1-1 0 0,0 0 0 0 0,-3 1 1 0 0,-3-1-18 0 0,-1 0-1 0 0,1 0 1 0 0,-1-1 0 0 0,1 0 0 0 0,-10-3 0 0 0,-13 0-13 0 0,65-2 61 0 0,31-2 17 0 0,-49 7 23 0 0,-11 1-41 0 0,-1 0 0 0 0,1 0 0 0 0,-1-1 0 0 0,0 1 0 0 0,1-1 0 0 0,-1 0 0 0 0,8-3 0 0 0,-12 3-79 0 0,-1 1-211 0 0,-3 0-89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1:57.2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263 0 11975 0 0,'-10'2'306'0'0,"-1"0"1"0"0,1 0-1 0 0,-18 8 0 0 0,25-9-278 0 0,-1 1 1 0 0,1 0-1 0 0,0-1 1 0 0,0 2-1 0 0,0-1 1 0 0,0 0-1 0 0,0 1 1 0 0,0-1-1 0 0,1 1 1 0 0,-1 0-1 0 0,1-1 0 0 0,0 1 1 0 0,0 1-1 0 0,0-1 1 0 0,-2 4-1 0 0,-30 68 112 0 0,3 2-1 0 0,-39 153 1 0 0,62-193-152 0 0,2 0 0 0 0,1 1 0 0 0,2 0 0 0 0,1 0 1 0 0,2 0-1 0 0,2 0 0 0 0,1 0 0 0 0,14 61 0 0 0,-10-77 7 0 0,11 28 0 0 0,-4-16-22 0 0,23 39 0 0 0,-18-43-461 0 0,30 37-1 0 0,2-10-4142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1:58.9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0 420 10135 0 0,'3'-2'239'0'0,"-1"0"-1"0"0,1-1 0 0 0,-1 1 1 0 0,1 0-1 0 0,0 1 0 0 0,0-1 1 0 0,0 0-1 0 0,0 1 0 0 0,6-2 1 0 0,5-4 83 0 0,52-24 231 0 0,97-33 1 0 0,76-9 536 0 0,-194 60-665 0 0,150-37 1607 0 0,279-35-1 0 0,195 29-1455 0 0,-232 43-329 0 0,-23 6-101 0 0,-277 6-92 0 0,135 5 97 0 0,-78 0 43 0 0,332 29 180 0 0,-435-25-355 0 0,489 50 128 0 0,-554-56-148 0 0,419 57 305 0 0,-351-41-235 0 0,-1 3 0 0 0,152 58-1 0 0,64 42-68 0 0,-247-102 5 0 0,114 22 0 0 0,36 9 166 0 0,-168-30-139 0 0,-38-16-28 0 0,1-1 1 0 0,0 0-1 0 0,-1 0 0 0 0,1-1 1 0 0,0 1-1 0 0,0-1 0 0 0,0-1 1 0 0,0 0-1 0 0,11 1 0 0 0,67-3-513 0 0,-77 1-54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9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19 303 455 0 0,'0'0'42'0'0,"0"-1"0"0"0,0 1 0 0 0,0-1 0 0 0,0 1 0 0 0,0 0 0 0 0,0-1 0 0 0,0 1-1 0 0,0-1 1 0 0,0 1 0 0 0,0 0 0 0 0,0-1 0 0 0,-1 1 0 0 0,1 0 0 0 0,0-1 0 0 0,0 1-1 0 0,0 0 1 0 0,-1-1 0 0 0,1 1 0 0 0,0 0 0 0 0,0-1 0 0 0,-1 1 0 0 0,1 0 0 0 0,0 0-1 0 0,-1-1 1 0 0,1 1 0 0 0,0 0 0 0 0,-1 0 0 0 0,1 0 0 0 0,-1-1 0 0 0,1 1 7 0 0,-1 0 1 0 0,1 0-1 0 0,-1 0 1 0 0,1-1 0 0 0,0 1-1 0 0,-1 0 1 0 0,1 0-1 0 0,0-1 1 0 0,0 1 0 0 0,-1 0-1 0 0,1 0 1 0 0,0-1-1 0 0,-1 1 1 0 0,1 0 0 0 0,0-1-1 0 0,0 1 1 0 0,0 0-1 0 0,-1-1 1 0 0,1 1 0 0 0,0-1-1 0 0,0 1 1 0 0,0 0-1 0 0,0-1 1 0 0,0 1-1 0 0,0 0 1 0 0,0-1 0 0 0,0 1-1 0 0,0-1 1 0 0,0 1-1 0 0,0 0 1 0 0,0-1 0 0 0,0 1-1 0 0,0-1 1 0 0,0 1-1 0 0,0 0 1 0 0,0-1 0 0 0,0 1-1 0 0,1-1 1 0 0,-1 1-1 0 0,1-4 343 0 0,0 0 0 0 0,-1 0 0 0 0,1 0 0 0 0,-1 0 0 0 0,0-1 0 0 0,-1-6 0 0 0,-5 7-72 0 0,2 2-83 0 0,7-5 654 0 0,1-3-534 0 0,-2 6-70 0 0,0 0 0 0 0,0 0 1 0 0,0 0-1 0 0,1 0 1 0 0,-1 1-1 0 0,4-5 0 0 0,27-35 279 0 0,-21 33-129 0 0,1 0 1 0 0,0 0 0 0 0,26-14 0 0 0,1 0-432 0 0,20-8 738 0 0,-54 30-679 0 0,0-1 0 0 0,0 1-1 0 0,0 0 1 0 0,1 0 0 0 0,6 0 0 0 0,24-8 119 0 0,-30 7-184 0 0,-4 1 0 0 0,0 1 0 0 0,-1-1 0 0 0,1 1 0 0 0,0 0 0 0 0,0 0 0 0 0,0 0 0 0 0,0 1 0 0 0,0-1 0 0 0,6 0 0 0 0,-2 9 13 0 0,-7-8-11 0 0,0 1 1 0 0,0 0 0 0 0,1-1 0 0 0,-1 1 0 0 0,0-1 0 0 0,1 1-1 0 0,-1-1 1 0 0,1 1 0 0 0,-1-1 0 0 0,0 0 0 0 0,1 1 0 0 0,-1-1 0 0 0,1 1-1 0 0,-1-1 1 0 0,1 0 0 0 0,-1 1 0 0 0,1-1 0 0 0,0 0 0 0 0,-1 0-1 0 0,2 1 1 0 0,2 0-2 0 0,0-1-1 0 0,1 1 1 0 0,-1-1-1 0 0,9-1 1 0 0,-11 1-6 0 0,1 0 1 0 0,0-1-1 0 0,-1 1 1 0 0,1 0-1 0 0,0 0 1 0 0,-1 1 0 0 0,1-1-1 0 0,0 1 1 0 0,-1-1-1 0 0,1 1 1 0 0,-1 0 0 0 0,1 0-1 0 0,-1 0 1 0 0,5 2-1 0 0,-4-1 5 0 0,-1 0 0 0 0,2-1 0 0 0,-1 1 0 0 0,0-1 0 0 0,0 0 0 0 0,0 0 0 0 0,1 0 0 0 0,-1 0 0 0 0,5 0 0 0 0,17 6 0 0 0,-22-7 0 0 0,1 1 0 0 0,-1 0 0 0 0,0-1 0 0 0,0 0 0 0 0,0 0 0 0 0,0 0 0 0 0,1 0 0 0 0,-1 0 0 0 0,6-2 0 0 0,19 1 0 0 0,-27 1 1 0 0,1 0-1 0 0,-1 0 1 0 0,0 1-1 0 0,1-1 1 0 0,-1 1 0 0 0,0-1-1 0 0,0 1 1 0 0,0-1-1 0 0,1 1 1 0 0,-1 0-1 0 0,0 0 1 0 0,0 0 0 0 0,0-1-1 0 0,0 1 1 0 0,0 0-1 0 0,0 0 1 0 0,0 0-1 0 0,1 2 1 0 0,-1-2 0 0 0,0 1 0 0 0,0-1 0 0 0,0 0 0 0 0,1 0 0 0 0,-1 0 1 0 0,0 0-1 0 0,1 0 0 0 0,-1 0 0 0 0,1 0 0 0 0,-1-1 0 0 0,1 1 0 0 0,-1-1 0 0 0,1 1 0 0 0,0-1 0 0 0,-1 1 0 0 0,3-1 1 0 0,-3 0-4 0 0,1 1 1 0 0,-1-1 0 0 0,1 0 0 0 0,-1 0 0 0 0,0 1 0 0 0,1-1-1 0 0,-1 1 1 0 0,0-1 0 0 0,1 1 0 0 0,-1 0 0 0 0,0-1 0 0 0,0 1-1 0 0,0 0 1 0 0,0 0 0 0 0,1 0 0 0 0,-1 0 0 0 0,0 0-1 0 0,0 0 1 0 0,-1 0 0 0 0,1 0 0 0 0,0 0 0 0 0,0 1 0 0 0,-1-1-1 0 0,2 2 1 0 0,-1 0 6 0 0,1-1 0 0 0,-1 1-1 0 0,1-1 1 0 0,0 1 0 0 0,0-1-1 0 0,0 0 1 0 0,0 1 0 0 0,0-1-1 0 0,0 0 1 0 0,1 0 0 0 0,-1-1-1 0 0,1 1 1 0 0,-1 0 0 0 0,1-1-1 0 0,0 0 1 0 0,0 0 0 0 0,4 2-1 0 0,-4-2 0 0 0,1 0-1 0 0,-1 1 0 0 0,0-1 0 0 0,0 1 0 0 0,0-1 0 0 0,-1 1 0 0 0,1 0 1 0 0,0 0-1 0 0,-1 1 0 0 0,1-1 0 0 0,-1 0 0 0 0,1 1 0 0 0,2 5 0 0 0,0 0 240 0 0,-1 0 0 0 0,-1 1-1 0 0,0 0 1 0 0,0 0 0 0 0,3 13-1 0 0,-12 87-114 0 0,6-94-117 0 0,0 0 0 0 0,-1-1-1 0 0,-1 1 1 0 0,0 0 0 0 0,-6 20-1 0 0,7-33-10 0 0,0 1 0 0 0,0 0 0 0 0,0-1 0 0 0,0 1 0 0 0,0 0 0 0 0,-1-1 0 0 0,1 0 0 0 0,-1 1 0 0 0,0-1 0 0 0,1 0 0 0 0,-1 0 0 0 0,0 0 0 0 0,0 0 0 0 0,-3 2 0 0 0,-38 39 0 0 0,36-38 9 0 0,0 0-1 0 0,-1-1 0 0 0,-15 7 1 0 0,15-7-2 0 0,-1 0 1 0 0,1 1 0 0 0,-9 6-1 0 0,4-2-28 0 0,-1-2 0 0 0,1 1-1 0 0,-2-2 1 0 0,1 0 0 0 0,-17 5-1 0 0,18-8 22 0 0,-1 0 0 0 0,1-1 0 0 0,0 0 0 0 0,-25-1 0 0 0,27-1 5 0 0,0 0 0 0 0,0-1 0 0 0,0-1 0 0 0,0 1 0 0 0,0-2-1 0 0,1 0 1 0 0,-1 0 0 0 0,1-1 0 0 0,-1 0 0 0 0,-13-8 0 0 0,12 6 9 0 0,-1 0 0 0 0,1 0 0 0 0,-16-3 0 0 0,-13-6 4 0 0,34 11 210 0 0,0 0 0 0 0,0-1-1 0 0,1 0 1 0 0,-8-7-1 0 0,-4-2 131 0 0,15 11-353 0 0,0 0 0 0 0,0-1 0 0 0,0 1 0 0 0,0 0-1 0 0,0-1 1 0 0,1 0 0 0 0,0 1 0 0 0,-3-7 0 0 0,-9-14 15 0 0,13 22-20 0 0,0 1 0 0 0,0-1 0 0 0,0 1 0 0 0,0-1 0 0 0,0 1 0 0 0,0-1 0 0 0,1 0 0 0 0,-1 1 0 0 0,1-1 0 0 0,-1 0 0 0 0,1 0 0 0 0,0 1 0 0 0,-1-1 0 0 0,1 0 0 0 0,0 0 0 0 0,0 0 0 0 0,0 1 0 0 0,1-1 0 0 0,-1 0 0 0 0,0 0 1 0 0,1 0-1 0 0,-1 1 0 0 0,1-1 0 0 0,-1 0 0 0 0,1 1 0 0 0,0-1 0 0 0,1-2 0 0 0,6-17 10 0 0,-6 13 2 0 0,1-1-1 0 0,0 1 1 0 0,1-1-1 0 0,7-12 1 0 0,-9 17-12 0 0,1 1-1 0 0,-1 0 1 0 0,1 0-1 0 0,0 0 1 0 0,0 0 0 0 0,0 0-1 0 0,0 1 1 0 0,0-1 0 0 0,1 1-1 0 0,-1 0 1 0 0,1 0 0 0 0,6-3-1 0 0,12-5 1 0 0,23-14 0 0 0,-29 15 0 0 0,-1 0 0 0 0,1 2 0 0 0,31-11 0 0 0,-43 17 1 0 0,0 0 0 0 0,0 0-1 0 0,0 0 1 0 0,0 1-1 0 0,0 0 1 0 0,1 0 0 0 0,-1 0-1 0 0,0 0 1 0 0,6 2 0 0 0,-8-2-5 0 0,0 1 0 0 0,0-1 0 0 0,0 1 1 0 0,0 0-1 0 0,-1 0 0 0 0,1 0 0 0 0,0 0 1 0 0,0 0-1 0 0,-1 0 0 0 0,1 1 1 0 0,0-1-1 0 0,-1 1 0 0 0,1-1 0 0 0,-1 1 1 0 0,0-1-1 0 0,0 1 0 0 0,1 0 0 0 0,-1 0 1 0 0,0-1-1 0 0,1 5 0 0 0,7 12 4 0 0,-6-11 0 0 0,0 0 0 0 0,0 0 0 0 0,2 10 0 0 0,-5-16 1 0 0,1 0-1 0 0,-1 0 1 0 0,0 0 0 0 0,0 0-1 0 0,0-1 1 0 0,0 1-1 0 0,0 0 1 0 0,0 0 0 0 0,0 0-1 0 0,-1 0 1 0 0,1 0-1 0 0,0 0 1 0 0,0 0 0 0 0,-1 0-1 0 0,1 0 1 0 0,-1 0-1 0 0,1-1 1 0 0,-1 1 0 0 0,1 0-1 0 0,-1 0 1 0 0,1 0-1 0 0,-1-1 1 0 0,0 1 0 0 0,1 0-1 0 0,-1-1 1 0 0,0 1-1 0 0,0-1 1 0 0,1 1 0 0 0,-2 0-1 0 0,-3 1 7 0 0,1 0-1 0 0,-1 0 0 0 0,0 0 1 0 0,-8 1-1 0 0,-13 5 8 0 0,20-5-22 0 0,-1 0 1 0 0,1 0-1 0 0,-1-1 0 0 0,0 0 0 0 0,0 0 0 0 0,-13 1 1 0 0,0 1-3 0 0,-2-1-32 0 0,1 0-1 0 0,-36-1 0 0 0,55-1 43 0 0,-1-1 0 0 0,1 1 0 0 0,-1 0 0 0 0,0-1 0 0 0,1 1 0 0 0,-1 0 0 0 0,1 0 0 0 0,0 1 0 0 0,-1-1 0 0 0,1 1 0 0 0,-4 2 0 0 0,-16 9 0 0 0,13-20 0 0 0,8 6 0 0 0,0 0 0 0 0,0 0 0 0 0,0 0 0 0 0,0 0 0 0 0,-1 0 0 0 0,1 0 0 0 0,0 0 0 0 0,0 1 0 0 0,0-1 0 0 0,-1 0 0 0 0,-2 0 0 0 0,3 1 0 0 0,-1 0 0 0 0,0 1 0 0 0,2-1 0 0 0,-1 0 0 0 0,1 0 0 0 0,0 0 0 0 0,0 0 0 0 0,-1 0 0 0 0,1 0 0 0 0,0 0 0 0 0,0 0 0 0 0,-1 0 0 0 0,1 0 0 0 0,0 0 0 0 0,-1 0 0 0 0,1 0 0 0 0,0 0 0 0 0,0 0 0 0 0,-1-1 0 0 0,1 1 0 0 0,0 0 0 0 0,0 0 0 0 0,0 0 0 0 0,-1 0 0 0 0,1-1 0 0 0,0 1 0 0 0,0 0 0 0 0,0 0 0 0 0,0-1 0 0 0,-1 1 0 0 0,1 0 0 0 0,0 0 0 0 0,0-1 0 0 0,0 1 0 0 0,0 0 0 0 0,0 0 0 0 0,0-1 0 0 0,0 1 0 0 0,0 0 0 0 0,0 0 0 0 0,0-1 0 0 0,0 1 0 0 0,-3-10 0 0 0,3 9 0 0 0,0 1 0 0 0,0 0 0 0 0,-1-1 0 0 0,1 1 0 0 0,0 0 0 0 0,0-1 0 0 0,0 1 0 0 0,0 0 0 0 0,-1 0 0 0 0,1-1 0 0 0,0 1 0 0 0,0 0 0 0 0,-1 0 0 0 0,1-1 0 0 0,0 1 0 0 0,-1 0 0 0 0,1 0 0 0 0,0 0 0 0 0,0-1 0 0 0,-1 1 0 0 0,1 0 0 0 0,0 0 0 0 0,-1 0 0 0 0,1 0 0 0 0,-1 0 0 0 0,1 0 0 0 0,0 0 0 0 0,-1 0 0 0 0,1 0 0 0 0,0 0 0 0 0,-1 0 0 0 0,1 0 0 0 0,-1 0 0 0 0,1 0 0 0 0,-1 0 0 0 0,1 0 0 0 0,-1 0 0 0 0,1 0 0 0 0,-1 0 0 0 0,1 0 0 0 0,-1 0 0 0 0,1 0 0 0 0,0 0 0 0 0,-1-1 0 0 0,1 1 0 0 0,-1 0 0 0 0,1 0 0 0 0,-1 0 0 0 0,1 0 0 0 0,0-1 0 0 0,-1 1 0 0 0,1 0 0 0 0,0 0 0 0 0,-1-1 0 0 0,1 1 0 0 0,0 0 0 0 0,-1-1 0 0 0,1 1 0 0 0,-1-1 0 0 0,0-1 0 0 0,0 1 0 0 0,-1-1 0 0 0,1 1 0 0 0,0 0 0 0 0,-1-1 0 0 0,0 1 0 0 0,1 0 0 0 0,-1 0 0 0 0,-3-1 0 0 0,-7-6 0 0 0,13 6-5 0 0,-1 0 1 0 0,1 1-1 0 0,-1-1 0 0 0,1 1 0 0 0,-1 0 0 0 0,1-1 0 0 0,0 1 0 0 0,0-1 0 0 0,0 1 1 0 0,2-2-1 0 0,0-2-6 0 0,-2 2 11 0 0,0 0 0 0 0,1-1 0 0 0,-1 1 0 0 0,0-1 0 0 0,-1 1 0 0 0,1-1 0 0 0,-1 0 0 0 0,1-4 0 0 0,2 6-2 0 0,-3 2 2 0 0,0 0 1 0 0,1 1-1 0 0,-1-1 1 0 0,0 0-1 0 0,1 0 1 0 0,-1 0-1 0 0,0 0 0 0 0,1 0 1 0 0,-1 0-1 0 0,0-1 1 0 0,0 1-1 0 0,1 0 1 0 0,-1 0-1 0 0,0 0 1 0 0,1 0-1 0 0,-1 0 1 0 0,0 0-1 0 0,0 0 1 0 0,1-1-1 0 0,-1 1 1 0 0,0 0-1 0 0,0 0 1 0 0,1 0-1 0 0,-1-1 1 0 0,0 1-1 0 0,0 0 0 0 0,1-1 1 0 0,3-4 5 0 0,0-1 0 0 0,1 1 0 0 0,-1 0 0 0 0,1 0 0 0 0,1 1-1 0 0,-1-1 1 0 0,0 1 0 0 0,12-6 0 0 0,25-23-6 0 0,-11 8 0 0 0,-20 18 9 0 0,1-1 1 0 0,0 2-1 0 0,1 0 0 0 0,-1 0 0 0 0,1 1 0 0 0,25-7 0 0 0,-34 11-1 0 0,0 0 1 0 0,0-1-1 0 0,0 0 0 0 0,-1 0 0 0 0,1 0 1 0 0,4-3-1 0 0,14-8-2 0 0,2 4-6 0 0,-16 6 0 0 0,-1 0 0 0 0,0 0 0 0 0,1 0 0 0 0,-1-1 0 0 0,0 0 0 0 0,10-9 0 0 0,-14 11 0 0 0,-1 0 0 0 0,1 0 0 0 0,0 0 0 0 0,-1 0 0 0 0,1 0 0 0 0,0 0 0 0 0,1 0 0 0 0,-1 1 0 0 0,0 0 0 0 0,0 0 0 0 0,1 0 0 0 0,-1 0 0 0 0,0 0 0 0 0,4 0 0 0 0,6-3 1 0 0,-12 4-2 0 0,-1 0-1 0 0,0-1 1 0 0,1 1-1 0 0,-1 0 1 0 0,0 0-1 0 0,1 0 1 0 0,-1-1-1 0 0,1 1 1 0 0,-1 0-1 0 0,1 0 1 0 0,-1 0-1 0 0,0 0 1 0 0,1 0-1 0 0,-1-1 1 0 0,1 1-1 0 0,-1 0 1 0 0,1 0 0 0 0,-1 0-1 0 0,1 0 1 0 0,-1 0-1 0 0,1 1 1 0 0,-1-1-1 0 0,0 0 1 0 0,1 0-1 0 0,-1 0 1 0 0,1 0-1 0 0,-1 0 1 0 0,1 1-1 0 0,-1-1 1 0 0,0 0-1 0 0,1 0 1 0 0,-1 1-1 0 0,0-1 1 0 0,1 0-1 0 0,-1 0 1 0 0,0 1 0 0 0,1-1-1 0 0,-1 1 1 0 0,0-1-1 0 0,1 0 1 0 0,-1 1-1 0 0,0-1 1 0 0,0 1-1 0 0,1-1 2 0 0,-1 1 0 0 0,0-1 0 0 0,1 0 0 0 0,-1 1 0 0 0,0-1 0 0 0,1 0 0 0 0,-1 1 0 0 0,0-1 0 0 0,1 0 0 0 0,-1 0 0 0 0,0 0 0 0 0,1 1 0 0 0,-1-1 0 0 0,1 0 0 0 0,-1 0 0 0 0,0 0 0 0 0,1 0 0 0 0,-1 0 0 0 0,1 0 0 0 0,-1 0 0 0 0,1 0 0 0 0,-1 0 0 0 0,0 0 0 0 0,1 0 0 0 0,-1 0 0 0 0,1 0 0 0 0,-1 0 0 0 0,1 0 0 0 0,-1 0 0 0 0,0 0 0 0 0,1 0 0 0 0,-1-1 0 0 0,1 1 0 0 0,0-1 0 0 0,-1 1 0 0 0,1 0 0 0 0,-1 0 0 0 0,1 0 0 0 0,-1 0 0 0 0,1-1 0 0 0,-1 1 0 0 0,1 0 0 0 0,-1 0 0 0 0,1 0 0 0 0,-1 0 0 0 0,1 0 0 0 0,-1 0 0 0 0,1 0 0 0 0,-1 0 0 0 0,1 1 0 0 0,-1-1 0 0 0,1 0 0 0 0,-1 0 0 0 0,1 0 0 0 0,-1 0 0 0 0,2 1 0 0 0,2 17 0 0 0,-3-17-3 0 0,0 0 0 0 0,0-1 0 0 0,0 1 0 0 0,0 0 0 0 0,0 0 0 0 0,0-1 0 0 0,0 1 0 0 0,0 0 0 0 0,1-1 0 0 0,-1 1 0 0 0,0-1 0 0 0,1 0 0 0 0,-1 1 0 0 0,2-1 0 0 0,-2 0 2 0 0,1 0 0 0 0,-1 1-1 0 0,0-1 1 0 0,0 0 0 0 0,0 0 0 0 0,0 1 0 0 0,0-1 0 0 0,0 0 0 0 0,0 1-1 0 0,0-1 1 0 0,0 1 0 0 0,0 0 0 0 0,0-1 0 0 0,0 1 0 0 0,0 0-1 0 0,-1-1 1 0 0,1 1 0 0 0,0 0 0 0 0,0 0 0 0 0,-1 0 0 0 0,1 0-1 0 0,0 1 1 0 0,3 4 1 0 0,-1-1 0 0 0,1 1 0 0 0,1-1 0 0 0,-1 0 0 0 0,1 0 0 0 0,5 5 0 0 0,-2-3 0 0 0,30 36 0 0 0,5 0 0 0 0,-38-36 0 0 0,0 0 0 0 0,-1 1 0 0 0,0-1 0 0 0,0 1 0 0 0,-1 0 0 0 0,0 0 0 0 0,0 0 0 0 0,-1 1 0 0 0,2 7 0 0 0,9 43 128 0 0,-7-16-128 0 0,-5-38-4 0 0,-1-1 0 0 0,1 0 0 0 0,-1 0-1 0 0,0 0 1 0 0,-1 1 0 0 0,1-1 0 0 0,-2 6-1 0 0,1-7 2 0 0,1 1-1 0 0,-1 0 0 0 0,1 0 0 0 0,0-1 0 0 0,0 1 1 0 0,0 0-1 0 0,0 0 0 0 0,1-1 0 0 0,0 6 0 0 0,0-9 4 0 0,-1 1 0 0 0,0-1 0 0 0,1 1 0 0 0,-1-1 0 0 0,0 1 0 0 0,1-1 0 0 0,-1 0 0 0 0,1 1 0 0 0,-1-1 0 0 0,1 1 0 0 0,-1-1 0 0 0,1 0 0 0 0,-1 0 0 0 0,1 1 0 0 0,-1-1 0 0 0,1 0 0 0 0,-1 0 0 0 0,1 0 0 0 0,-1 0 0 0 0,1 1 0 0 0,-1-1 0 0 0,1 0 0 0 0,0 0 0 0 0,-1 0 0 0 0,1 0 0 0 0,-1 0 0 0 0,1 0 0 0 0,0-1 0 0 0,-1 1 0 0 0,1 0 0 0 0,-1 0 0 0 0,1 0 0 0 0,0-1 0 0 0,15-6 0 0 0,-14 6 0 0 0,0-1 0 0 0,0 1 0 0 0,0-1 0 0 0,0 0 0 0 0,-1 0 0 0 0,1 0 0 0 0,-1 0 0 0 0,0 0 0 0 0,1 0 0 0 0,-1 0 0 0 0,0 0 0 0 0,0 0 0 0 0,0-1 0 0 0,0 1 0 0 0,-1 0 0 0 0,1-1 0 0 0,-1 1 0 0 0,1-1 0 0 0,-1 1 0 0 0,0-3 0 0 0,3-14 0 0 0,-1 12 0 0 0,0-1 0 0 0,0 1 0 0 0,1 0 0 0 0,0 0 0 0 0,1 0 0 0 0,0 0 0 0 0,7-11 0 0 0,-10 17 0 0 0,0 1-1 0 0,-1-1 0 0 0,1 0 1 0 0,-1 1-1 0 0,0-1 1 0 0,1 0-1 0 0,-1 0 0 0 0,0 1 1 0 0,1-1-1 0 0,-1 0 1 0 0,0 0-1 0 0,0 0 0 0 0,1 0 1 0 0,-1 1-1 0 0,0-1 1 0 0,0 0-1 0 0,0 0 0 0 0,0 0 1 0 0,0 0-1 0 0,-1 0 1 0 0,1 1-1 0 0,0-1 0 0 0,0-1 1 0 0,-11-22-29 0 0,9 22 27 0 0,1-1-1 0 0,0 1 0 0 0,-1-1 1 0 0,1 0-1 0 0,0 1 0 0 0,1-1 1 0 0,-2-5-1 0 0,2 8 4 0 0,-1 0-1 0 0,1 0 1 0 0,0 0 0 0 0,0 1-1 0 0,0-1 1 0 0,0 0-1 0 0,-1 0 1 0 0,1 0 0 0 0,0 0-1 0 0,0 1 1 0 0,0-1-1 0 0,-1 0 1 0 0,1 0 0 0 0,0 0-1 0 0,0 0 1 0 0,-1 0-1 0 0,1 0 1 0 0,0 0 0 0 0,0 0-1 0 0,0 0 1 0 0,-1 1-1 0 0,1-1 1 0 0,0 0 0 0 0,0 0-1 0 0,-1 0 1 0 0,1-1-1 0 0,0 1 1 0 0,0 0 0 0 0,-1 0-1 0 0,1 0 1 0 0,0 0-1 0 0,0 0 1 0 0,-1 0 0 0 0,1 0-1 0 0,0 0 1 0 0,0 0-1 0 0,-1 0 1 0 0,1-1 0 0 0,0 1-1 0 0,0 0 1 0 0,0 0-1 0 0,0 0 1 0 0,-1-1 0 0 0,1 1-1 0 0,0 0 1 0 0,0 0-1 0 0,0 0 1 0 0,0-1 0 0 0,0 1-1 0 0,-1 0 1 0 0,1 0-1 0 0,0 0 1 0 0,0-1 0 0 0,0 1-1 0 0,0 0 1 0 0,0 0-1 0 0,0-1 1 0 0,0 1 0 0 0,0 0-1 0 0,0 0 1 0 0,0-1-1 0 0,0 1 1 0 0,0 0-1 0 0,0 0 1 0 0,0-1 0 0 0,0 1-1 0 0,-11 14-8 0 0,8 0-1597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1:59.4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81 60 2759 0 0,'-4'-5'597'0'0,"1"-1"-1"0"0,-1 1 0 0 0,0 1 0 0 0,-1-1 0 0 0,1 1 1 0 0,-1-1-1 0 0,0 1 0 0 0,0 1 0 0 0,0-1 0 0 0,-1 1 1 0 0,1 0-1 0 0,-11-4 0 0 0,16 7-553 0 0,0-1 0 0 0,0 1 0 0 0,-1 0 0 0 0,1 0 0 0 0,0 0 0 0 0,0 0 0 0 0,-1 0 1 0 0,1 0-1 0 0,0 0 0 0 0,-1 0 0 0 0,1 0 0 0 0,0 0 0 0 0,0 0 0 0 0,-1 0 0 0 0,1 0 0 0 0,0 0 0 0 0,-1 0 0 0 0,1 0 0 0 0,0 0 0 0 0,0 0 0 0 0,-1 0 0 0 0,1 0 0 0 0,0 1 1 0 0,-1-1-1 0 0,1 0 0 0 0,0 0 0 0 0,0 0 0 0 0,0 0 0 0 0,-1 1 0 0 0,1-1 0 0 0,0 0 0 0 0,0 0 0 0 0,0 0 0 0 0,-1 1 0 0 0,1-1 0 0 0,0 1 0 0 0,1 11 881 0 0,10 14-64 0 0,-1-16-596 0 0,0 1-1 0 0,1-1 0 0 0,0 0 1 0 0,0-1-1 0 0,1-1 0 0 0,0 0 1 0 0,1 0-1 0 0,13 6 0 0 0,17 11 167 0 0,1 0 60 0 0,23 16 543 0 0,-59-35-814 0 0,1 1 0 0 0,-1 0 0 0 0,0 0 0 0 0,-1 0-1 0 0,8 11 1 0 0,-14-17-208 0 0,0-1-1 0 0,-1 1 1 0 0,1 0-1 0 0,-1-1 0 0 0,0 1 1 0 0,1 0-1 0 0,-1-1 1 0 0,1 1-1 0 0,-1 0 1 0 0,0 0-1 0 0,0 0 0 0 0,1-1 1 0 0,-1 1-1 0 0,0 0 1 0 0,0 0-1 0 0,0 0 1 0 0,0-1-1 0 0,0 1 0 0 0,0 0 1 0 0,0 0-1 0 0,0 0 1 0 0,0 0-1 0 0,0-1 1 0 0,-1 1-1 0 0,1 0 0 0 0,0 0 1 0 0,-1 0-1 0 0,1 0 1 0 0,-2 1 3 0 0,1-1-1 0 0,0 0 1 0 0,-1 1 0 0 0,1-1 0 0 0,-1 0 0 0 0,1 0-1 0 0,-1 0 1 0 0,0 0 0 0 0,1 0 0 0 0,-1 0 0 0 0,-3 1 0 0 0,-5 1 123 0 0,0 0 1 0 0,0-1 0 0 0,-15 1 0 0 0,-1 0 82 0 0,0-1-1 0 0,0-1 0 0 0,0-1 1 0 0,1-1-1 0 0,-1-2 1 0 0,-31-7-1 0 0,45 8-615 0 0,8 0-16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2:01.1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1 126 6911 0 0,'0'-3'224'0'0,"0"0"0"0"0,-1 0 0 0 0,2 0 0 0 0,-1 0 0 0 0,0 0 0 0 0,1 1 0 0 0,-1-1 0 0 0,1 0 0 0 0,0 0 0 0 0,0 0 0 0 0,0 1 0 0 0,0-1 0 0 0,0 0 0 0 0,1 1-1 0 0,-1-1 1 0 0,1 1 0 0 0,0 0 0 0 0,0 0 0 0 0,-1-1 0 0 0,1 1 0 0 0,1 0 0 0 0,3-3 0 0 0,1 0-30 0 0,0 0 1 0 0,1 0-1 0 0,-1 0 0 0 0,1 1 0 0 0,0 0 1 0 0,13-3-1 0 0,5-1 159 0 0,0 2-1 0 0,1 1 1 0 0,0 1-1 0 0,36-1 1 0 0,110 9 1059 0 0,-42 1-802 0 0,299 15-366 0 0,-277-10-176 0 0,285 34 157 0 0,-295-28-98 0 0,382 63 204 0 0,308 91 458 0 0,-443-69-540 0 0,-107-26-218 0 0,-44-4 2 0 0,-5-1-2 0 0,493 163 676 0 0,-309-63 154 0 0,-343-133-861 0 0,-2 3 0 0 0,-2 4 0 0 0,-2 3 0 0 0,-2 2 0 0 0,68 66 0 0 0,-110-91 0 0 0,208 176 0 0 0,-147-130 0 0 0,-21-10 36 0 0,-57-51-19 0 0,0-1 1 0 0,-1 2 0 0 0,-1-1-1 0 0,1 1 1 0 0,7 17 0 0 0,-4-7 113 0 0,0 0 1 0 0,16 23 0 0 0,-19-34-79 0 0,0 0 1 0 0,0 0 0 0 0,1-1-1 0 0,0 0 1 0 0,1 0 0 0 0,11 8-1 0 0,-13-12-191 0 0,0 0 1 0 0,0 0-1 0 0,0 0 0 0 0,0-1 0 0 0,14 4 1 0 0,-18-7-693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2:01.6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212 95 919 0 0,'-3'-8'513'0'0,"0"0"-1"0"0,0 1 1 0 0,-1 0-1 0 0,0 0 0 0 0,0 0 1 0 0,-10-11-1 0 0,11 14 447 0 0,0 1 0 0 0,-1-1 0 0 0,0 1-1 0 0,0-1 1 0 0,0 1 0 0 0,-9-5 0 0 0,12 8-916 0 0,1 0 0 0 0,-1-1 0 0 0,1 1 0 0 0,0 0 0 0 0,-1-1 0 0 0,1 1 0 0 0,-1 0 0 0 0,1 0 0 0 0,-1 0 0 0 0,1-1 0 0 0,-1 1 0 0 0,1 0 0 0 0,-1 0 0 0 0,1 0 0 0 0,-1 0 0 0 0,1 0 0 0 0,-1 0 0 0 0,0 0 0 0 0,1 0 0 0 0,-1 0 0 0 0,1 0 0 0 0,-1 0 0 0 0,1 0 0 0 0,-1 1 0 0 0,1-1 0 0 0,-1 0 0 0 0,1 0 0 0 0,-1 1 0 0 0,0 0 74 0 0,1-1 0 0 0,0 1 0 0 0,0 0 1 0 0,-1 0-1 0 0,1 0 0 0 0,0-1 0 0 0,0 1 0 0 0,0 0 0 0 0,0 0 0 0 0,0 0 0 0 0,0-1 1 0 0,0 1-1 0 0,0 0 0 0 0,1 0 0 0 0,-1 0 0 0 0,0 0 0 0 0,16 39 3198 0 0,-13-35-3151 0 0,31 68-96 0 0,-31-67-41 0 0,1 6 8 0 0,1 0 0 0 0,1-1 0 0 0,12 19 0 0 0,-9-15 10 0 0,10 14 231 0 0,-18-26-46 0 0,4 5 8 0 0,17 25-6 0 0,-17-25 159 0 0,1 4-206 0 0,-2-3-144 0 0,39 87 342 0 0,-39-85-366 0 0,-1-1-1 0 0,0 1 0 0 0,2 19 1 0 0,-4-27 7 0 0,-1 1 0 0 0,0-1 0 0 0,0 1 0 0 0,0-1 0 0 0,0 0 0 0 0,0 1 0 0 0,-1-1 0 0 0,0 1 0 0 0,0-1 0 0 0,0 0 0 0 0,0 1 0 0 0,0-1 0 0 0,0 0 0 0 0,-1 0 0 0 0,0 0 0 0 0,-2 3 0 0 0,3-4 46 0 0,0-1 0 0 0,-1 0 1 0 0,1 0-1 0 0,-1 0 0 0 0,0-1 1 0 0,1 1-1 0 0,-1 0 0 0 0,1 0 1 0 0,-1-1-1 0 0,0 1 0 0 0,0-1 0 0 0,1 0 1 0 0,-1 1-1 0 0,0-1 0 0 0,0 0 1 0 0,0 0-1 0 0,1 0 0 0 0,-1 0 1 0 0,0 0-1 0 0,-3-1 0 0 0,-41-11 526 0 0,31 7-473 0 0,7 3-91 0 0,-16-5-9 0 0,1 2 0 0 0,-1 0 1 0 0,0 1-1 0 0,-1 1 0 0 0,-25 1 0 0 0,46 2-168 0 0,1 0-1 0 0,-1 1 0 0 0,0 0 1 0 0,1 0-1 0 0,-1 0 1 0 0,1 0-1 0 0,0 0 1 0 0,-1 1-1 0 0,1-1 1 0 0,0 1-1 0 0,-4 2 1 0 0,0 2-7477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2:08.3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34 10135 0 0,'-3'-4'447'0'0,"1"3"-355"0"0,0-1-1 0 0,0 0 1 0 0,0 0 0 0 0,1 1-1 0 0,-1-1 1 0 0,0 0-1 0 0,1 0 1 0 0,0-1-1 0 0,-2-2 1 0 0,4 5 33 0 0,0-1 0 0 0,1 0-1 0 0,-1 0 1 0 0,0 0 0 0 0,1 1 0 0 0,-1-1 0 0 0,1 0-1 0 0,-1 1 1 0 0,0-1 0 0 0,1 1 0 0 0,-1 0-1 0 0,1 0 1 0 0,-1-1 0 0 0,3 1 0 0 0,-4 0-120 0 0,14 0 36 0 0,0 0 0 0 0,0 2-1 0 0,0-1 1 0 0,0 1-1 0 0,0 1 1 0 0,0 1 0 0 0,14 5-1 0 0,-16-5-37 0 0,20 6-3 0 0,28 10 16 0 0,10-2 186 0 0,156 33 956 0 0,428 126 1690 0 0,-274-44-2300 0 0,-93-30 243 0 0,-47-16-510 0 0,141 62 156 0 0,-8 17 479 0 0,-228-101-746 0 0,-84-38-101 0 0,89 42-1 0 0,71 34 12 0 0,-160-72 12 0 0,14 11 62 0 0,-43-24-1 0 0,31 19-8 0 0,-33-20-9 0 0,26 17-35 0 0,-27-16-18 0 0,27 19-3 0 0,-28-18-13 0 0,42 32-54 0 0,22 20 40 0 0,-30-21-42 0 0,15 13-11 0 0,2 1 0 0 0,4 0 0 0 0,2-1 0 0 0,1-2 0 0 0,-5-6 0 0 0,-5-3 0 0 0,-1 1 0 0 0,-3 0 0 0 0,0 0 0 0 0,-1 1 0 0 0,-6 0 0 0 0,-7-1 0 0 0,-1-1 0 0 0,9 9 0 0 0,-9-8 11 0 0,-33-31 31 0 0,34 34-31 0 0,-3-2-11 0 0,-4-6 0 0 0,3 3 0 0 0,10 17 0 0 0,-4 2 0 0 0,-6-11 0 0 0,-2-4 0 0 0,-3-5 75 0 0,-38-39 803 0 0,-2-2-367 0 0,30 29-135 0 0,-29-28-571 0 0,0-1-739 0 0,31 27 499 0 0,-12-10 287 0 0,18 21 132 0 0,-7 1 16 0 0,-19-18 0 0 0,-19-26 3 0 0,13 24 22 0 0,18 44 0 0 0,-23-44-5 0 0,2 1-1 0 0,0-2 0 0 0,2 1 1 0 0,1-2-1 0 0,2 0 0 0 0,0-1 1 0 0,22 25-1 0 0,-16-19-19 0 0,-20-27 0 0 0,0 1 0 0 0,0 0 0 0 0,0-1 0 0 0,0 0 0 0 0,1 0 0 0 0,-1 0 0 0 0,1 0 0 0 0,0-1 0 0 0,1 0 0 0 0,-1 1 0 0 0,0-1 0 0 0,10 4 0 0 0,-7-4-98 0 0,7 3 321 0 0,-14-6-257 0 0,0 0 0 0 0,0 1-1 0 0,0-1 1 0 0,1 0 0 0 0,-1 0 0 0 0,0 0-1 0 0,0 0 1 0 0,0 0 0 0 0,0 0 0 0 0,0 0-1 0 0,1 0 1 0 0,-1 0 0 0 0,0 0 0 0 0,0 0-1 0 0,0 0 1 0 0,1 0 0 0 0,-1 0 0 0 0,0 0-1 0 0,0 0 1 0 0,0 0 0 0 0,0 0 0 0 0,1 0-1 0 0,-1 0 1 0 0,0 0 0 0 0,0 0 0 0 0,0 0-1 0 0,1 0 1 0 0,-1 0 0 0 0,0 0 0 0 0,0 0-1 0 0,0 0 1 0 0,0 0 0 0 0,0-1 0 0 0,1 1-1 0 0,-1 0 1 0 0,0 0 0 0 0,0 0 0 0 0,0 0-1 0 0,0 0 1 0 0,0-1 0 0 0,0 1 0 0 0,0 0-1 0 0,1 0 1 0 0,-1 0 0 0 0,0-1-1 0 0,0-2-1058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2:08.9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171 93 3679 0 0,'-4'-9'1340'0'0,"0"0"-1"0"0,1 0 0 0 0,0 0 0 0 0,1 0 1 0 0,0-1-1 0 0,-2-17 0 0 0,4 27-1258 0 0,0 0 1 0 0,0-1-1 0 0,0 1 1 0 0,0-1-1 0 0,0 1 0 0 0,0-1 1 0 0,0 1-1 0 0,0-1 1 0 0,0 1-1 0 0,0-1 0 0 0,1 1 1 0 0,-1-1-1 0 0,0 1 1 0 0,0 0-1 0 0,0-1 0 0 0,0 1 1 0 0,1-1-1 0 0,-1 1 1 0 0,0 0-1 0 0,0-1 0 0 0,1 1 1 0 0,-1 0-1 0 0,0-1 1 0 0,1 0-1 0 0,7 5 1257 0 0,7 17-356 0 0,21 74 508 0 0,39 167 1 0 0,-67-238-1354 0 0,-7-20-117 0 0,1 0 0 0 0,0 0 0 0 0,-1 0 0 0 0,0 1 0 0 0,0-1 0 0 0,0 0 0 0 0,-1 1 0 0 0,1-1 0 0 0,-1 9 0 0 0,0-13 21 0 0,0 1 0 0 0,0-1 0 0 0,0 1 0 0 0,-1-1 0 0 0,1 1 0 0 0,0-1 0 0 0,0 1 0 0 0,0-1 0 0 0,-1 1 0 0 0,1-1 0 0 0,0 1 0 0 0,0-1 0 0 0,-1 0 1 0 0,1 1-1 0 0,0-1 0 0 0,-1 0 0 0 0,1 1 0 0 0,0-1 0 0 0,-1 0 0 0 0,1 1 0 0 0,-1-1 0 0 0,1 0 0 0 0,-1 0 0 0 0,1 1 0 0 0,-1-1 0 0 0,1 0 0 0 0,-1 0 0 0 0,1 0 0 0 0,-1 0 0 0 0,0 1 0 0 0,0-1 28 0 0,-1-1 1 0 0,0 1-1 0 0,1 0 1 0 0,-1 0-1 0 0,1-1 1 0 0,-1 1-1 0 0,0-1 1 0 0,1 1-1 0 0,-3-2 0 0 0,-2-1-8 0 0,1 0-1 0 0,0 0 0 0 0,0-1 1 0 0,-6-5-1 0 0,-85-79 107 0 0,84 79-146 0 0,0 0 1 0 0,0 1-1 0 0,-1 0 0 0 0,0 1 1 0 0,0 1-1 0 0,-26-9 0 0 0,20 11-456 0 0,19 4 400 0 0,-1 0-1 0 0,0 0 0 0 0,1-1 1 0 0,-1 1-1 0 0,0 0 0 0 0,0 0 1 0 0,1 0-1 0 0,-1 0 0 0 0,0 0 1 0 0,1 0-1 0 0,-1 0 0 0 0,0 0 1 0 0,0 0-1 0 0,1 0 0 0 0,-1 1 1 0 0,0-1-1 0 0,1 0 0 0 0,-1 0 1 0 0,-1 1-1 0 0,3 1-1884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2:13.7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938 125 5527 0 0,'-8'-3'83'0'0,"0"0"-1"0"0,0 1 1 0 0,0-1-1 0 0,0 2 1 0 0,-1-1-1 0 0,1 1 1 0 0,-1 1-1 0 0,-14 0 0 0 0,-4 1 167 0 0,-34 7 0 0 0,33-2-245 0 0,1 1 0 0 0,0 2-1 0 0,0 0 1 0 0,1 2-1 0 0,1 0 1 0 0,-1 2-1 0 0,2 1 1 0 0,-31 23-1 0 0,10-2 5 0 0,1 1 0 0 0,2 3 0 0 0,-42 48 0 0 0,53-51 53 0 0,2 1-1 0 0,1 2 1 0 0,2 1-1 0 0,2 1 1 0 0,1 1-1 0 0,3 1 1 0 0,-21 63-1 0 0,25-56 10 0 0,3 0-1 0 0,3 1 0 0 0,1 1 0 0 0,3-1 0 0 0,2 2 0 0 0,4 79 0 0 0,8-59-69 0 0,9 13 23 0 0,-15-79 5 0 0,-1-1 1 0 0,1 0-1 0 0,4 11 0 0 0,22 50 108 0 0,-12-34 0 0 0,20 31 46 0 0,-15-33 188 0 0,24 28 81 0 0,-21-30 18 0 0,29 28 29 0 0,-26-32 106 0 0,-16-15-454 0 0,14 10 238 0 0,1 0 0 0 0,28 15 0 0 0,-22-17 98 0 0,1-1 0 0 0,0-2 0 0 0,1-1-1 0 0,1-1 1 0 0,0-3 0 0 0,1-1 0 0 0,0-1-1 0 0,0-2 1 0 0,1-1 0 0 0,-1-2 0 0 0,1-2 0 0 0,0-1-1 0 0,0-2 1 0 0,56-11 0 0 0,-47 5-306 0 0,-1-3 0 0 0,-1-2 0 0 0,0-2 0 0 0,-1-1 1 0 0,-1-3-1 0 0,0-1 0 0 0,-1-2 0 0 0,-2-2 0 0 0,46-35 0 0 0,-8-6 60 0 0,-2-2 0 0 0,-4-4-1 0 0,74-94 1 0 0,-119 130-202 0 0,-2 0 0 0 0,-1-2 0 0 0,-2 0 0 0 0,-1-1 0 0 0,-3-1 0 0 0,-1-1 1 0 0,-1-1-1 0 0,-3 0 0 0 0,-1 0 0 0 0,-2-1 0 0 0,5-63 0 0 0,-13 76-46 0 0,-2 0 0 0 0,0 0 0 0 0,-2 0 0 0 0,-1 0-1 0 0,-2 1 1 0 0,0 0 0 0 0,-2 0 0 0 0,-1 0 0 0 0,-1 1 0 0 0,-2 1-1 0 0,0 0 1 0 0,-19-29 0 0 0,5 15-14 0 0,-2 1-1 0 0,-1 2 0 0 0,-2 1 1 0 0,-2 1-1 0 0,-1 1 1 0 0,-62-46-1 0 0,58 54-4 0 0,0 1 0 0 0,-2 2 0 0 0,0 2 0 0 0,-1 2 0 0 0,-2 1 0 0 0,1 2 0 0 0,-2 2 0 0 0,0 2 0 0 0,-1 2 0 0 0,-82-7 0 0 0,67 13-204 0 0,0 3 0 0 0,0 2 0 0 0,1 3 1 0 0,0 3-1 0 0,-1 2 0 0 0,2 3 0 0 0,-105 35 0 0 0,77-12-4709 0 0,1 9-1624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2:14.5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1057 101 5063 0 0,'-8'-2'78'0'0,"-1"0"0"0"0,0 0-1 0 0,0 1 1 0 0,0 0-1 0 0,0 0 1 0 0,0 1 0 0 0,0 0-1 0 0,0 1 1 0 0,-12 2-1 0 0,-35 4 27 0 0,0 3-1 0 0,-82 25 0 0 0,107-25-55 0 0,1 2-1 0 0,1 1 1 0 0,-1 1-1 0 0,2 2 1 0 0,-52 37-1 0 0,43-22 83 0 0,1 2-1 0 0,1 2 1 0 0,2 0 0 0 0,1 3-1 0 0,2 0 1 0 0,-36 63 0 0 0,32-42-27 0 0,4 1 1 0 0,2 2 0 0 0,3 0 0 0 0,-20 74 0 0 0,32-86-115 0 0,2 0-1 0 0,2 0 1 0 0,2 1 0 0 0,3 1 0 0 0,2-1 0 0 0,2 1-1 0 0,2-1 1 0 0,3 0 0 0 0,11 56 0 0 0,6-30-43 0 0,22 33 1 0 0,-32-84 64 0 0,2 0 0 0 0,1-1 1 0 0,1 0-1 0 0,30 36 0 0 0,-25-38 220 0 0,1-2 0 0 0,0 0 0 0 0,2-1-1 0 0,0-2 1 0 0,1 0 0 0 0,1-2 0 0 0,1-1 0 0 0,0 0 0 0 0,1-3 0 0 0,0 0-1 0 0,1-1 1 0 0,0-2 0 0 0,31 5 0 0 0,-11-5 258 0 0,0-2-1 0 0,0-3 1 0 0,1-1 0 0 0,0-3-1 0 0,-1-2 1 0 0,1-2 0 0 0,-1-2-1 0 0,0-2 1 0 0,-1-3 0 0 0,0-2-1 0 0,0-1 1 0 0,-1-3 0 0 0,54-27-1 0 0,-52 17-230 0 0,-2-2 0 0 0,75-58-1 0 0,72-87 568 0 0,-152 130-616 0 0,-1-1 1 0 0,-3-2 0 0 0,-1-2 0 0 0,-3-1 0 0 0,-2-2 0 0 0,-2-1 0 0 0,-3-1 0 0 0,37-102-1 0 0,-50 112-135 0 0,-1-1 0 0 0,-3-1-1 0 0,-1 0 1 0 0,-3 0-1 0 0,-1 0 1 0 0,-3-1 0 0 0,-1 1-1 0 0,-3-1 1 0 0,-1 1-1 0 0,-3-1 1 0 0,-23-89-1 0 0,20 106-29 0 0,-2 1-1 0 0,-1 0 0 0 0,-1 0 0 0 0,-2 1 0 0 0,-1 1 0 0 0,0 1 0 0 0,-28-33 0 0 0,26 39-30 0 0,0 1-1 0 0,-1 0 1 0 0,-1 2 0 0 0,0 0 0 0 0,-1 1-1 0 0,-1 2 1 0 0,-1 0 0 0 0,0 1 0 0 0,-26-10 0 0 0,13 10-7 0 0,0 1 0 0 0,0 2 1 0 0,-1 1-1 0 0,0 2 1 0 0,-1 2-1 0 0,-40 0 1 0 0,1 4 3 0 0,0 4-1 0 0,-76 13 1 0 0,86-6-193 0 0,1 4 1 0 0,0 2-1 0 0,1 3 0 0 0,0 3 1 0 0,2 3-1 0 0,1 2 1 0 0,1 3-1 0 0,2 3 0 0 0,-59 43 1 0 0,12 4-7304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2:15.4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1283 256 11519 0 0,'-12'-9'295'0'0,"0"1"0"0"0,0 0 0 0 0,-1 1 1 0 0,0 1-1 0 0,-24-9 0 0 0,-70-16-98 0 0,79 25-202 0 0,0 1 1 0 0,-1 1-1 0 0,1 2 0 0 0,0 1 0 0 0,-1 1 0 0 0,1 2 0 0 0,-1 1 0 0 0,1 1 0 0 0,0 1 1 0 0,0 1-1 0 0,1 2 0 0 0,-1 1 0 0 0,-30 14 0 0 0,22-6-2 0 0,2 2-1 0 0,0 1 0 0 0,1 2 1 0 0,1 1-1 0 0,1 2 1 0 0,1 1-1 0 0,1 1 0 0 0,1 1 1 0 0,-24 34-1 0 0,11-9-2 0 0,2 3-1 0 0,3 0 0 0 0,2 3 0 0 0,3 0 1 0 0,3 2-1 0 0,-21 66 0 0 0,35-85-7 0 0,3 1-1 0 0,1 0 0 0 0,2 0 1 0 0,2 1-1 0 0,2 0 1 0 0,2 0-1 0 0,2 1 0 0 0,2-1 1 0 0,2 0-1 0 0,10 51 0 0 0,6-22 19 0 0,24 34 0 0 0,-31-81 0 0 0,0-1 0 0 0,2 0 0 0 0,1-1 0 0 0,31 35 0 0 0,-14-23-5 0 0,1-1 0 0 0,2-2 1 0 0,1-2-1 0 0,1-1 0 0 0,64 36 0 0 0,-72-49-38 0 0,1-1 0 0 0,1-2 0 0 0,0-1 1 0 0,1-2-1 0 0,0-1 0 0 0,0-1 0 0 0,1-2 0 0 0,52 4 1 0 0,-44-10 210 0 0,0-2 1 0 0,-1-1-1 0 0,1-3 1 0 0,-1-1-1 0 0,0-2 1 0 0,-1-1-1 0 0,1-3 1 0 0,71-30-1 0 0,-45 10 623 0 0,-2-3 0 0 0,-1-3 0 0 0,-2-3-1 0 0,64-53 1 0 0,-62 42-33 0 0,-3-2-1 0 0,-2-3 0 0 0,-2-2 1 0 0,80-110-1 0 0,-97 110-622 0 0,-2-1 1 0 0,-3-2 0 0 0,-3-2-1 0 0,31-85 1 0 0,-51 115-138 0 0,-2-1 1 0 0,-1-1-1 0 0,-1 1 1 0 0,-3-1-1 0 0,0 0 1 0 0,-3-1-1 0 0,-1 1 1 0 0,-1 0-1 0 0,-2-1 1 0 0,-9-44-1 0 0,4 46-30 0 0,-3 2 0 0 0,0-1 1 0 0,-2 1-1 0 0,-2 1 0 0 0,-1 0 0 0 0,-1 1 0 0 0,-2 0 0 0 0,-26-34 0 0 0,26 42-39 0 0,-2 0 0 0 0,-1 0-1 0 0,0 2 1 0 0,-2 1 0 0 0,0 1-1 0 0,-1 0 1 0 0,-1 2 0 0 0,-1 1-1 0 0,-52-24 1 0 0,45 27 32 0 0,-2 1 0 0 0,0 1 0 0 0,0 2 0 0 0,-1 1 0 0 0,-69-5 0 0 0,61 12 34 0 0,1 1-1 0 0,-1 2 1 0 0,1 2-1 0 0,-69 16 1 0 0,53-5-21 0 0,0 1-1 0 0,1 4 1 0 0,2 2 0 0 0,0 2 0 0 0,-69 42 0 0 0,20 1-316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2:16.2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1492 349 10591 0 0,'-19'-34'792'0'0,"-2"2"0"0"0,-1 0 0 0 0,-1 1 0 0 0,-1 1 0 0 0,-2 1 0 0 0,-38-32 0 0 0,51 50-769 0 0,0 0 1 0 0,-1 1-1 0 0,-1 1 0 0 0,0 0 1 0 0,0 1-1 0 0,0 1 1 0 0,-1 1-1 0 0,0 0 0 0 0,0 1 1 0 0,-1 0-1 0 0,1 1 1 0 0,-1 1-1 0 0,0 1 0 0 0,0 0 1 0 0,0 2-1 0 0,-27 1 1 0 0,19 2-72 0 0,-1 2 0 0 0,0 1 1 0 0,1 1-1 0 0,-36 14 1 0 0,17-1-232 0 0,-65 38 0 0 0,62-28 14 0 0,1 2 0 0 0,2 3 0 0 0,1 1 0 0 0,2 2 0 0 0,-41 48 1 0 0,32-26 215 0 0,3 2-1 0 0,3 3 1 0 0,-42 79 0 0 0,60-94 62 0 0,3 1 0 0 0,2 2 0 0 0,2 0 0 0 0,3 1-1 0 0,2 1 1 0 0,2 0 0 0 0,3 1 0 0 0,2 0 0 0 0,1 73 0 0 0,7-79-26 0 0,2 0 1 0 0,2 0 0 0 0,2 0 0 0 0,2 0 0 0 0,3-1 0 0 0,2-1 0 0 0,2 0-1 0 0,1-1 1 0 0,3-1 0 0 0,44 73 0 0 0,-46-89 1 0 0,3-2 0 0 0,0 0 0 0 0,2-1 0 0 0,0-1 0 0 0,2-1 0 0 0,34 25 0 0 0,-37-33 11 0 0,2-1 1 0 0,-1-2-1 0 0,2 0 0 0 0,0-1 0 0 0,0-2 1 0 0,1-1-1 0 0,1 0 0 0 0,34 6 0 0 0,-19-8 257 0 0,1-3-1 0 0,-1-1 0 0 0,1-2 0 0 0,0-1 1 0 0,0-3-1 0 0,0-2 0 0 0,0-1 0 0 0,-1-2 1 0 0,1-3-1 0 0,-2 0 0 0 0,73-31 0 0 0,-56 15 197 0 0,-1-2 0 0 0,-2-3 0 0 0,-1-2 0 0 0,-2-2 0 0 0,-1-3 0 0 0,-2-1 0 0 0,63-67 0 0 0,-64 55-327 0 0,-2-1 1 0 0,-3-3-1 0 0,-2-1 1 0 0,-3-2-1 0 0,-2-2 1 0 0,39-87-1 0 0,-48 81-86 0 0,-3-1-1 0 0,-2-2 0 0 0,-4 0 1 0 0,-3-1-1 0 0,8-82 0 0 0,-19 99-12 0 0,-2 0-1 0 0,-2 0 1 0 0,-2 1-1 0 0,-3-1 1 0 0,-2 1-1 0 0,-2 0 1 0 0,-27-85-1 0 0,26 111-58 0 0,0 0 0 0 0,-1 0 0 0 0,-2 1 0 0 0,-1 1 0 0 0,0 0 0 0 0,-2 1 0 0 0,-27-31 0 0 0,28 38-1 0 0,0 2-1 0 0,-1 0 1 0 0,0 0-1 0 0,-1 2 0 0 0,-1 0 1 0 0,0 1-1 0 0,0 0 1 0 0,-1 2-1 0 0,-1 0 0 0 0,-29-8 1 0 0,21 9-132 0 0,0 2 1 0 0,-1 1-1 0 0,1 2 1 0 0,-1 0-1 0 0,-39 3 1 0 0,21 2-735 0 0,1 3 0 0 0,-71 17 0 0 0,-10 12-5552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2:27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 6447 0 0,'0'-1'103'0'0,"1"0"0"0"0,-1 0 0 0 0,1 0-1 0 0,-1 1 1 0 0,1-1 0 0 0,0 0-1 0 0,-1 0 1 0 0,1 1 0 0 0,0-1 0 0 0,0 0-1 0 0,0 1 1 0 0,-1-1 0 0 0,1 1-1 0 0,0-1 1 0 0,0 1 0 0 0,0 0 0 0 0,0-1-1 0 0,0 1 1 0 0,0 0 0 0 0,0-1-1 0 0,0 1 1 0 0,0 0 0 0 0,0 0 0 0 0,0 0-1 0 0,1 0 1 0 0,31-3 554 0 0,-17 4-162 0 0,0 1 0 0 0,0 0 0 0 0,21 7 0 0 0,-34-8-243 0 0,9 2-69 0 0,54 15 126 0 0,-15-4-221 0 0,-18-4-58 0 0,-20-7 14 0 0,-1 1 1 0 0,18 9-1 0 0,-15-7-20 0 0,-3-2 41 0 0,0 1 33 0 0,37 15 139 0 0,-37-15 62 0 0,0 0 11 0 0,38 17 4 0 0,-37-16 6 0 0,0 1 6 0 0,63 31 318 0 0,-20-7-144 0 0,3 4-48 0 0,0-1-144 0 0,0-1-45 0 0,2 0-110 0 0,5 0-35 0 0,-8-4-96 0 0,16 7 37 0 0,3 0 9 0 0,-1-1 24 0 0,10 6 220 0 0,-14-7-11 0 0,-2 0-49 0 0,-3-3-17 0 0,-53-24-202 0 0,41 20 107 0 0,16 12 18 0 0,0 0-28 0 0,-1-1 4 0 0,-3-3 52 0 0,-2-2 1 0 0,3 1-54 0 0,2 2-15 0 0,-11-5-96 0 0,12 7 26 0 0,12 6 18 0 0,-29-12-45 0 0,7 8 35 0 0,-4 1 21 0 0,-10-7 3 0 0,-44-32-72 0 0,48 38 63 0 0,-12-6 53 0 0,16 13 73 0 0,1 2-37 0 0,-7-7-90 0 0,8 8 4 0 0,8 9-4 0 0,-20-17-60 0 0,10 12-10 0 0,1-1 11 0 0,-2-3 32 0 0,1 0-33 0 0,2-1-10 0 0,1 1 0 0 0,0-2 0 0 0,-38-32 0 0 0,25 22 54 0 0,-1 4-44 0 0,19 16 44 0 0,-19-14-44 0 0,12 10 1 0 0,1-1 32 0 0,0-2-33 0 0,0-3-10 0 0,-3 1 0 0 0,6 7 54 0 0,-28-26-30 0 0,-24-23 41 0 0,4 5 8 0 0,54 55 73 0 0,-18-19 12 0 0,1 1-11 0 0,-6-8-122 0 0,8 10 23 0 0,10 7 18 0 0,-18-16-56 0 0,7 8-10 0 0,-35-35 2 0 0,26 32 50 0 0,4 9-31 0 0,-2 3 21 0 0,6 9 22 0 0,-15-19-41 0 0,6 7 25 0 0,7 5 31 0 0,-39-51-69 0 0,28 32 60 0 0,8 5 10 0 0,41 48 73 0 0,-72-82-143 0 0,35 41 52 0 0,-3 3-50 0 0,2 14-12 0 0,-6 0 0 0 0,0 1 0 0 0,0-7 0 0 0,12 10 53 0 0,-4-7 11 0 0,5 3 0 0 0,-23-29-53 0 0,7 11-11 0 0,-1 1 0 0 0,-2 3 0 0 0,-3 1 0 0 0,-1-1 0 0 0,-3-1 0 0 0,-1-2 0 0 0,4 2 0 0 0,4 4 0 0 0,3 3 0 0 0,7 1 0 0 0,6 3 0 0 0,6-4-15 0 0,16 12-154 0 0,-60-62 134 0 0,38 40-254 0 0,-11-8-493 0 0,-21-22-245 0 0,19 25-1185 0 0,-29-36-4555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9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108 419 455 0 0,'-1'-1'-2'0'0,"0"1"-1"0"0,1-1 0 0 0,-1 1 0 0 0,0-1 0 0 0,0 1 1 0 0,0-1-1 0 0,1 1 0 0 0,-1-1 0 0 0,0 1 0 0 0,0 0 1 0 0,0 0-1 0 0,0 0 0 0 0,1-1 0 0 0,-1 1 0 0 0,0 0 1 0 0,0 0-1 0 0,0 0 0 0 0,-1 0 0 0 0,1 1 84 0 0,1-1-1 0 0,-1 0 0 0 0,0 0 1 0 0,1 0-1 0 0,-1 0 0 0 0,1 0 1 0 0,-1 0-1 0 0,1 0 1 0 0,-1 0-1 0 0,0-1 0 0 0,1 1 1 0 0,-1 0-1 0 0,1 0 0 0 0,-1 0 1 0 0,1-1-1 0 0,-1 1 1 0 0,1 0-1 0 0,-1 0 0 0 0,1-1 1 0 0,-1 1-1 0 0,1 0 1 0 0,0-1-1 0 0,-1 1 0 0 0,1-1 1 0 0,-1 1-1 0 0,1-1 0 0 0,0 1 1 0 0,-1-1-1 0 0,1 1 1 0 0,0-1-1 0 0,0 1 0 0 0,-1-1 1 0 0,1 1-1 0 0,0-2 0 0 0,-1 1 120 0 0,-1-1 0 0 0,1 0 0 0 0,0 1 0 0 0,-1-1 0 0 0,1 1 0 0 0,-1-1 0 0 0,0 1-1 0 0,1 0 1 0 0,-1 0 0 0 0,0 0 0 0 0,0 0 0 0 0,0 0 0 0 0,0 0 0 0 0,0 0-1 0 0,0 1 1 0 0,-3-2 0 0 0,1 1-11 0 0,1 0-1 0 0,-1-1 0 0 0,1 1 0 0 0,0-1 1 0 0,0 0-1 0 0,-1 0 0 0 0,-2-2 0 0 0,5 3-113 0 0,1 0 0 0 0,-1 0 0 0 0,0 0-1 0 0,1 0 1 0 0,0 0 0 0 0,-1 0-1 0 0,1 0 1 0 0,0 0 0 0 0,-1-1 0 0 0,1 1-1 0 0,0 0 1 0 0,0 0 0 0 0,0 0-1 0 0,0 0 1 0 0,0 0 0 0 0,0 0 0 0 0,0 0-1 0 0,0-1 1 0 0,1 0 0 0 0,7-26 120 0 0,-4 13 539 0 0,-1 5-519 0 0,0 1 0 0 0,1 1-1 0 0,0-1 1 0 0,1 0-1 0 0,0 1 1 0 0,0 0 0 0 0,0 0-1 0 0,12-11 1 0 0,8-15 261 0 0,-15 21-117 0 0,1 1 0 0 0,0 0-1 0 0,25-21 1 0 0,-35 33-359 0 0,5-5 48 0 0,1 0-1 0 0,-1 0 1 0 0,1 1-1 0 0,1 0 1 0 0,-1 0 0 0 0,16-5-1 0 0,6-6 134 0 0,-24 12 18 0 0,-1 0-1 0 0,1 0 1 0 0,-1 1-1 0 0,1 0 1 0 0,8-3-1 0 0,47-16-74 0 0,-53 18-95 0 0,0 0-1 0 0,0 0 1 0 0,0 1 0 0 0,0 0-1 0 0,1 0 1 0 0,-1 1-1 0 0,1 0 1 0 0,11-1 0 0 0,-8 3 94 0 0,0-1 1 0 0,0 2 0 0 0,20 3-1 0 0,-6-1-123 0 0,-22-5 0 0 0,-1 1 0 0 0,0 0 0 0 0,0 1 0 0 0,1-1 0 0 0,-1 0 0 0 0,0 1 0 0 0,1-1 0 0 0,-1 1 0 0 0,0 0 0 0 0,0-1 0 0 0,0 1 0 0 0,0 0 0 0 0,0 0 0 0 0,0 1 0 0 0,0-1 0 0 0,0 0 0 0 0,0 1 0 0 0,0-1 0 0 0,-1 1 0 0 0,3 2 0 0 0,-3-3 51 0 0,0 0 0 0 0,0 0 0 0 0,-1 0 0 0 0,1 0 0 0 0,0 0 0 0 0,0-1 0 0 0,0 1 0 0 0,1 0 0 0 0,-1-1 0 0 0,0 1 0 0 0,0-1 0 0 0,0 1 0 0 0,0-1 0 0 0,1 1 0 0 0,-1-1-1 0 0,0 0 1 0 0,0 1 0 0 0,1-1 0 0 0,-1 0 0 0 0,0 0 0 0 0,0 0 0 0 0,1 0 0 0 0,-1 0 0 0 0,0 0 0 0 0,1-1 0 0 0,-1 1 0 0 0,0 0 0 0 0,0-1 0 0 0,0 1 0 0 0,1-1 0 0 0,-1 1 0 0 0,0-1 0 0 0,0 1 0 0 0,1-2 0 0 0,0 1-163 0 0,0 0 1 0 0,0 1-1 0 0,-1-1 1 0 0,1 0-1 0 0,0 1 1 0 0,0-1-1 0 0,0 1 1 0 0,0 0-1 0 0,-1-1 1 0 0,1 1 0 0 0,0 0-1 0 0,0 0 1 0 0,0 0-1 0 0,0 1 1 0 0,2-1-1 0 0,-3 2 111 0 0,1 0-1 0 0,0-1 1 0 0,-1 1-1 0 0,0 0 0 0 0,1 0 1 0 0,-1 0-1 0 0,0 0 1 0 0,0 0-1 0 0,1 4 1 0 0,3 4 0 0 0,-4-8 1 0 0,1-1 0 0 0,-1 1 0 0 0,1 0 0 0 0,-1-1 0 0 0,1 0 0 0 0,-1 1 0 0 0,1-1 0 0 0,0 0 0 0 0,-1 0 0 0 0,1 0 0 0 0,0 0 0 0 0,0 0 0 0 0,0 0 0 0 0,0 0 0 0 0,4 0 0 0 0,15 8 0 0 0,-20-8 0 0 0,0 1 0 0 0,0-1 0 0 0,-1 1 0 0 0,1-1 0 0 0,0 1 0 0 0,-1 0 0 0 0,1-1 0 0 0,-1 1 0 0 0,0-1 0 0 0,0 1 0 0 0,1 2 0 0 0,2 12 0 0 0,1-7-4 0 0,-1-5-1 0 0,0 1 1 0 0,-1-1-1 0 0,0 1 1 0 0,0 0 0 0 0,-1 0-1 0 0,1-1 1 0 0,-1 1-1 0 0,0 0 1 0 0,-1 1-1 0 0,1 5 1 0 0,-1-6 3 0 0,0-1 0 0 0,0 1 1 0 0,0-1-1 0 0,1 1 0 0 0,0-1 1 0 0,0 0-1 0 0,0 1 0 0 0,0-1 1 0 0,1 0-1 0 0,-1 1 0 0 0,1-1 0 0 0,0 0 1 0 0,0 0-1 0 0,5 5 0 0 0,-6-6 1 0 0,1 0 0 0 0,0 1 0 0 0,-1-1 0 0 0,0 1 0 0 0,0 0 0 0 0,0-1 0 0 0,0 1 0 0 0,-1 0 0 0 0,1 0 0 0 0,-1-1 0 0 0,0 1 0 0 0,-1 7 0 0 0,1-6 0 0 0,0 0 0 0 0,0 0 0 0 0,1 1 0 0 0,-1-1 0 0 0,3 7 0 0 0,4 4 0 0 0,-6-14 0 0 0,0-1 0 0 0,0 0 0 0 0,0 1 0 0 0,-1-1 0 0 0,1 1 0 0 0,0-1 0 0 0,-1 1 0 0 0,1-1 0 0 0,-1 1 0 0 0,0-1 0 0 0,1 1 0 0 0,-1 0 0 0 0,0-1 0 0 0,0 1 0 0 0,0 0 0 0 0,0-1 0 0 0,0 1 0 0 0,0-1 0 0 0,-1 1 0 0 0,1 0 0 0 0,0-1 0 0 0,-1 1 0 0 0,1-1 0 0 0,-1 1 0 0 0,0-1 0 0 0,0 1 0 0 0,1-1 0 0 0,-1 0 0 0 0,0 1 0 0 0,0-1 0 0 0,0 0 0 0 0,-2 3 0 0 0,-13 11 7 0 0,4-2 10 0 0,-1 0 0 0 0,-1-1 0 0 0,-28 20 0 0 0,4-4 35 0 0,-4 3 952 0 0,17-18-1402 0 0,-35 14 0 0 0,55-25 403 0 0,-53 18-101 0 0,52-18 92 0 0,-1 0 0 0 0,0-1 0 0 0,1 0 0 0 0,-1 0 0 0 0,0-1 0 0 0,-13-1 0 0 0,14 0 9 0 0,0-1 0 0 0,0-1-1 0 0,1 1 1 0 0,-1-1 0 0 0,0 0 0 0 0,1 0-1 0 0,-1-1 1 0 0,1 0 0 0 0,-8-7-1 0 0,-17-12 13 0 0,25 21-17 0 0,-1-1-5 0 0,1 0 0 0 0,0-1 0 0 0,0 1 0 0 0,0-1 0 0 0,0 0 1 0 0,-4-6-1 0 0,8 9 4 0 0,0 0 0 0 0,0 0 0 0 0,1-1 0 0 0,-1 1 0 0 0,0 0 0 0 0,1-1 0 0 0,-1 1 0 0 0,1 0 0 0 0,0-1 1 0 0,-1 1-1 0 0,1-1 0 0 0,0 1 0 0 0,0 0 0 0 0,0-1 0 0 0,0 1 0 0 0,0-1 0 0 0,0 1 0 0 0,0-1 0 0 0,1 1 0 0 0,-1 0 0 0 0,0-1 0 0 0,1 1 1 0 0,-1 0-1 0 0,1-1 0 0 0,-1 1 0 0 0,1 0 0 0 0,0 0 0 0 0,0-1 0 0 0,-1 1 0 0 0,1 0 0 0 0,2-2 0 0 0,14-17-21 0 0,2 1-1 0 0,0 0 0 0 0,1 2 1 0 0,0 0-1 0 0,38-23 0 0 0,-11 19-102 0 0,-47 20 125 0 0,0 1 0 0 0,0 0-1 0 0,0 0 1 0 0,0 0 0 0 0,0 0 0 0 0,0 0 0 0 0,0 0-1 0 0,1 0 1 0 0,-1 0 0 0 0,0 0 0 0 0,0 0 0 0 0,0 0-1 0 0,0 0 1 0 0,0 0 0 0 0,0 0 0 0 0,0 0 0 0 0,0 0-1 0 0,0 0 1 0 0,1 0 0 0 0,-1 0 0 0 0,0 0 0 0 0,0 0 0 0 0,0 0-1 0 0,0 0 1 0 0,0 0 0 0 0,0 0 0 0 0,0 0 0 0 0,0 0-1 0 0,0 0 1 0 0,1 0 0 0 0,-1 0 0 0 0,0 1 0 0 0,0-1-1 0 0,0 0 1 0 0,0 0 0 0 0,0 0 0 0 0,0 0 0 0 0,0 0 0 0 0,0 0-1 0 0,0 0 1 0 0,0 0 0 0 0,0 0 0 0 0,0 0 0 0 0,0 0-1 0 0,0 1 1 0 0,0-1 0 0 0,0 0 0 0 0,0 0 0 0 0,0 0-1 0 0,0 0 1 0 0,0 0 0 0 0,0 0 0 0 0,0 0 0 0 0,0 0-1 0 0,0 1 1 0 0,0-1 0 0 0,0 0 0 0 0,0 0 0 0 0,0 0 0 0 0,0 0-1 0 0,0 0 1 0 0,0 0 0 0 0,0 0 0 0 0,0 0 0 0 0,0 0-1 0 0,0 0 1 0 0,0 1 0 0 0,0-1 0 0 0,-3 8 2 0 0,3-8-2 0 0,-5 5 8 0 0,5-7 11 0 0,2-9 16 0 0,-2 10-33 0 0,0 0-1 0 0,1 0-1 0 0,-1 0 1 0 0,0 0-1 0 0,1 0 1 0 0,-1 0 0 0 0,0 0-1 0 0,0-1 1 0 0,0 1-1 0 0,0 0 1 0 0,0 0-1 0 0,0 0 1 0 0,0 0-1 0 0,0 0 1 0 0,-1-1 0 0 0,1 1-1 0 0,0 0 1 0 0,-1 0-1 0 0,1 0 1 0 0,-1 0-1 0 0,1 0 1 0 0,-1 0-1 0 0,0-1 1 0 0,-1-1 3 0 0,0 1 1 0 0,-1 0-1 0 0,1 0 1 0 0,0 0-1 0 0,-1 0 1 0 0,1 0-1 0 0,-1 1 1 0 0,-4-3-1 0 0,-1 1-1 0 0,0-1 1 0 0,0 2-1 0 0,0-1 0 0 0,-1 1 0 0 0,-13-1 0 0 0,-15-1-3 0 0,25 2 0 0 0,0 0 0 0 0,0 1 0 0 0,0 0 0 0 0,0 1 0 0 0,0 1 0 0 0,-1 0 0 0 0,1 1 0 0 0,0 0 0 0 0,-16 5 0 0 0,23-5 0 0 0,-1 0 0 0 0,0 0 0 0 0,1 1 0 0 0,-1 0 0 0 0,1 0 0 0 0,0 0 0 0 0,0 0 0 0 0,0 1 0 0 0,0 0 0 0 0,1 0 0 0 0,0 1 0 0 0,0-1 0 0 0,0 1 0 0 0,0 0 0 0 0,0 0 0 0 0,1 0 0 0 0,0 0 0 0 0,0 1 0 0 0,1-1 0 0 0,-1 1 0 0 0,1 0 0 0 0,1-1 0 0 0,-2 8 0 0 0,-2 3 0 0 0,5-15 0 0 0,-1 0 0 0 0,1 0 0 0 0,-1 0 0 0 0,1 1 0 0 0,-1-1 0 0 0,1 0 0 0 0,0 1 0 0 0,-1-1 0 0 0,1 0 0 0 0,0 1 0 0 0,0-1 0 0 0,0 0 0 0 0,0 1 0 0 0,0-1 0 0 0,1 0 0 0 0,-1 1 0 0 0,0-1 0 0 0,1 0 0 0 0,-1 1 0 0 0,0-1 0 0 0,1 0 0 0 0,0 0 0 0 0,-1 0 0 0 0,1 1 0 0 0,0-1 0 0 0,-1 0 0 0 0,1 0 0 0 0,0 0 0 0 0,1 1 0 0 0,38 45 0 0 0,-25-27 0 0 0,24 19 0 0 0,-38-38 0 0 0,-1 0 0 0 0,1 0 0 0 0,0 0 0 0 0,0-1 0 0 0,0 1 0 0 0,0 0 0 0 0,0 0 0 0 0,0-1 0 0 0,0 1 0 0 0,0 0 0 0 0,0-1 0 0 0,0 1 0 0 0,1-1 0 0 0,0 1 0 0 0,-7-3 15 0 0,-1 0 1 0 0,1 0-1 0 0,-1 0 0 0 0,-6-5 0 0 0,4 3-27 0 0,-3-3 21 0 0,1 1 0 0 0,0-2 0 0 0,-12-9 1 0 0,-1-2 1 0 0,21 18 168 0 0,-27-24 1770 0 0,27 22-2086 0 0,0 1 1 0 0,1 0 0 0 0,-1-1 0 0 0,1 1 0 0 0,-1-1 0 0 0,1 0 0 0 0,0 1 0 0 0,0-1 0 0 0,0 0 0 0 0,0 0 0 0 0,0-4 0 0 0,1 5 86 0 0,-1 1 0 0 0,1-1-1 0 0,-1 0 1 0 0,0 0 0 0 0,1 1 0 0 0,-1-1 0 0 0,0 1 0 0 0,0-1-1 0 0,0 1 1 0 0,0-1 0 0 0,0 1 0 0 0,-2-3 0 0 0,-8-12 15 0 0,9 9 35 0 0,0-1 0 0 0,0 1 0 0 0,1-1 0 0 0,0 0 0 0 0,1-14 0 0 0,-2 21 0 0 0,-1 5 0 0 0,-1 4 0 0 0,5-5 23 0 0,-1 0-1 0 0,0 1 0 0 0,1-1 1 0 0,0 0-1 0 0,0 0 0 0 0,0 0 1 0 0,0 0-1 0 0,0 0 0 0 0,1 0 1 0 0,0 0-1 0 0,-1-1 0 0 0,1 1 1 0 0,0 0-1 0 0,0-1 0 0 0,0 1 1 0 0,0-1-1 0 0,1 0 0 0 0,-1 0 1 0 0,4 2-1 0 0,6 5 370 0 0,0-1 1 0 0,27 12 0 0 0,-19-9-1355 0 0,-10-7 856 0 0,0 1 1 0 0,1-1-1 0 0,-1-1 0 0 0,1 0 1 0 0,12 2-1 0 0,58 5 152 0 0,-6-1-57 0 0,-33-1 59 0 0,-19-2-111 0 0,32 2 1 0 0,-48-7 112 0 0,0-1 0 0 0,1 0 0 0 0,-1-1 0 0 0,0 1 0 0 0,0-1 0 0 0,0-1 0 0 0,0 1 1 0 0,13-5-1 0 0,32-14 1802 0 0,-34 14-2299 0 0,1-1 0 0 0,-1-1 1 0 0,0 0-1 0 0,23-16 0 0 0,-33 19 440 0 0,0 0 0 0 0,1 1 0 0 0,-1 0 0 0 0,11-3 0 0 0,-10 4 1 0 0,0 0 0 0 0,-1-1 1 0 0,0 0-1 0 0,10-6 0 0 0,-14 7 6 0 0,-1 0 0 0 0,1 1 0 0 0,0-1 0 0 0,-1-1 0 0 0,0 1 0 0 0,0 0 0 0 0,0-1 0 0 0,0 1 0 0 0,2-5 0 0 0,-3 6 0 0 0,-1 1 0 0 0,0-1 0 0 0,0 0 0 0 0,0 1 0 0 0,-1-1 0 0 0,1 0 0 0 0,0 0 0 0 0,-1 0 0 0 0,1 0 0 0 0,-1 1 0 0 0,0-1 0 0 0,1 0 0 0 0,-1 0 0 0 0,0 0 0 0 0,0 0 0 0 0,0 0 0 0 0,0 0 0 0 0,-1 0 0 0 0,0-3 0 0 0,-5 0-30 0 0,6 5 30 0 0,0 0-1 0 0,0 0 0 0 0,0 0 0 0 0,-1 0 0 0 0,1 0 0 0 0,0 0 1 0 0,0 0-1 0 0,0 0 0 0 0,0 0 0 0 0,-1 0 0 0 0,1 0 0 0 0,0-1 1 0 0,0 1-1 0 0,0 0 0 0 0,0 0 0 0 0,0 0 0 0 0,0 0 0 0 0,-1 0 1 0 0,1 0-1 0 0,0-1 0 0 0,0 1 0 0 0,0 0 0 0 0,0 0 0 0 0,0 0 1 0 0,0 0-1 0 0,0 0 0 0 0,0-1 0 0 0,0 1 0 0 0,0 0 0 0 0,0 0 1 0 0,0 0-1 0 0,0 0 0 0 0,0-1 0 0 0,0 1 0 0 0,0 0 0 0 0,0 0 1 0 0,0 0-1 0 0,0 0 0 0 0,0-1 0 0 0,0 1 0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2:29.7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263 41 5527 0 0,'-37'-20'3227'0'0,"-1"0"4781"0"0,29 19-5980 0 0,7 4-534 0 0,6 6 1029 0 0,21 22-2446 0 0,-19-23 134 0 0,1-1-131 0 0,20 23 0 0 0,-21-22-3 0 0,0 0-10 0 0,15 26-2 0 0,-9-18-6 0 0,13 16-36 0 0,-11-18 19 0 0,23 17-31 0 0,-1 1 0 0 0,-28-25 106 0 0,-10 30-53 0 0,2-37-63 0 0,0 1-1 0 0,0-1 1 0 0,0 1 0 0 0,0-1 0 0 0,0 0-1 0 0,-1 1 1 0 0,1-1 0 0 0,0 1-1 0 0,0-1 1 0 0,0 0 0 0 0,-1 1-1 0 0,1-1 1 0 0,0 0 0 0 0,0 1-1 0 0,-1-1 1 0 0,1 0 0 0 0,0 1-1 0 0,-1-1 1 0 0,1 0 0 0 0,0 0-1 0 0,-1 0 1 0 0,1 1 0 0 0,0-1-1 0 0,-1 0 1 0 0,1 0 0 0 0,-1 0-1 0 0,1 0 1 0 0,-1 1 0 0 0,1-1-1 0 0,0 0 1 0 0,-1 0 0 0 0,-14-1 33 0 0,10 1-26 0 0,-65 17 178 0 0,-23 4 94 0 0,80-19-231 0 0,0-1 0 0 0,0 0 0 0 0,0-1 0 0 0,0 0 0 0 0,-17-3 0 0 0,8 0 45 0 0,14 2-78 0 0,1 0 0 0 0,-1 0 0 0 0,1 0 1 0 0,-1-1-1 0 0,1 0 0 0 0,0-1 0 0 0,-1 1 0 0 0,1-2 0 0 0,1 1 0 0 0,-12-7 0 0 0,18 10-35 0 0,0-1 1 0 0,0 1-1 0 0,0 0 0 0 0,0 0 1 0 0,0 0-1 0 0,-1 0 0 0 0,1-1 1 0 0,0 1-1 0 0,0 0 1 0 0,0 0-1 0 0,0 0 0 0 0,0 0 1 0 0,-1 0-1 0 0,1 0 0 0 0,0-1 1 0 0,0 1-1 0 0,0 0 1 0 0,0 0-1 0 0,-1 0 0 0 0,1 0 1 0 0,0 0-1 0 0,0 0 0 0 0,0 0 1 0 0,-1 0-1 0 0,1 0 1 0 0,0 0-1 0 0,0 0 0 0 0,0 0 1 0 0,0 0-1 0 0,-1 0 0 0 0,1 0 1 0 0,0 0-1 0 0,0 0 0 0 0,0 0 1 0 0,-1 0-1 0 0,1 0 1 0 0,0 1-1 0 0,0-1 0 0 0,0 0 1 0 0,0 0-1 0 0,-1 0 0 0 0,1 0 1 0 0,0 0-1 0 0,0 0 1 0 0,0 0-1 0 0,0 1 0 0 0,0-1 1 0 0,0 0-1 0 0,-1 0 0 0 0,1 0 1 0 0,0 0-1 0 0,0 1 1 0 0,0-1-1 0 0,0 0 0 0 0,0 0 1 0 0,0 0-1 0 0,0 0 0 0 0,0 1 1 0 0,0-1-1 0 0,0 0 1 0 0,0 0-1 0 0,0 0 0 0 0,0 1 1 0 0,0-1-1 0 0,0 0 0 0 0,0 0 1 0 0,0 1-1 0 0,0 4-585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3:06.4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5 806 7831 0 0,'-2'13'2153'0'0,"0"-11"-66"0"0,2-8-879 0 0,0-15-494 0 0,4-224 4396 0 0,0 187-4069 0 0,3 1 0 0 0,16-70 0 0 0,-22 125-1025 0 0,0-4 33 0 0,0 0 0 0 0,1 1-1 0 0,0-1 1 0 0,0 1-1 0 0,0 0 1 0 0,1 0 0 0 0,4-9-1 0 0,-6 14-48 0 0,-1 0 0 0 0,0 0 0 0 0,0 0 0 0 0,0 0 0 0 0,0 0 0 0 0,0 0 0 0 0,1 0 0 0 0,-1 0 0 0 0,0-1 0 0 0,0 1 0 0 0,0 0 0 0 0,0 0 0 0 0,0 0 0 0 0,1 0 0 0 0,-1 0 0 0 0,0 0 0 0 0,0 0 0 0 0,0 0 0 0 0,1 0 0 0 0,-1 0 0 0 0,0 0 0 0 0,0 0 0 0 0,0 0 0 0 0,0 0 0 0 0,1 0 0 0 0,-1 0 0 0 0,0 0 0 0 0,0 0 0 0 0,0 1 0 0 0,0-1 0 0 0,0 0 0 0 0,1 0 0 0 0,-1 0 0 0 0,0 0 0 0 0,0 0 0 0 0,0 0 0 0 0,0 0 0 0 0,0 0 0 0 0,1 1 0 0 0,-1-1 0 0 0,0 0 0 0 0,0 0 0 0 0,0 0 0 0 0,0 0 0 0 0,0 1 0 0 0,0-1 0 0 0,0 0 0 0 0,0 0 0 0 0,0 0 0 0 0,0 0 0 0 0,0 1 0 0 0,0-1 0 0 0,0 0 0 0 0,0 0 0 0 0,4 11 0 0 0,-4-10 0 0 0,6 22 2 0 0,0 5 28 0 0,0 6-9 0 0,5 27 43 0 0,2-3-41 0 0,6 12 25 0 0,6-2-36 0 0,4-8-12 0 0,4-8 11 0 0,-18-31 31 0 0,20 17-20 0 0,-27-29 167 0 0,1-5-117 0 0,29 9-12 0 0,-37-13-58 0 0,-1 0 0 0 0,1 1 1 0 0,0-1-1 0 0,0 0 0 0 0,0 0 0 0 0,0 0 0 0 0,-1 0 0 0 0,1 0 1 0 0,0 0-1 0 0,0-1 0 0 0,0 1 0 0 0,0 0 0 0 0,-1 0 0 0 0,1 0 1 0 0,0-1-1 0 0,0 1 0 0 0,-1-1 0 0 0,1 1 0 0 0,0 0 0 0 0,-1-1 1 0 0,1 1-1 0 0,0-1 0 0 0,-1 1 0 0 0,1-1 0 0 0,0 0 0 0 0,-1 1 0 0 0,1-1 1 0 0,-1 0-1 0 0,1-1 0 0 0,7-18 57 0 0,-8 18-54 0 0,3-11-3 0 0,-1-1 0 0 0,-1 0 0 0 0,0 1 0 0 0,-1-22 0 0 0,-11-58 47 0 0,3 29 63 0 0,4-221 273 0 0,6 160-362 0 0,-3 105-337 0 0,0 0 1 0 0,-1 0-1 0 0,-9-37 0 0 0,11 55-665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3:06.7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45 12895 0 0,'-4'-4'260'0'0,"-1"-2"1124"0"0,13 5 390 0 0,12 1-948 0 0,0 0 0 0 0,0-1 0 0 0,0-1 0 0 0,36-8 0 0 0,29-2 537 0 0,-52 8-1087 0 0,-22 2-441 0 0,0 0 0 0 0,0 1 1 0 0,0 1-1 0 0,0 0 0 0 0,14 2 1 0 0,-24-2-87 0 0,0 0 0 0 0,-1 0 0 0 0,1 1 0 0 0,0-1 0 0 0,0 0 0 0 0,0 1 1 0 0,0-1-1 0 0,0 1 0 0 0,-1-1 0 0 0,1 1 0 0 0,0-1 0 0 0,0 1 0 0 0,-1-1 0 0 0,1 1 0 0 0,0 0 0 0 0,0 0 1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3:07.1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34 7367 0 0,'2'0'4367'0'0,"8"1"-1244"0"0,21 0-1330 0 0,95-18 3272 0 0,8-1-3845 0 0,-99 18-767 0 0,-10 1-1736 0 0,-8-3-4859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4:57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80 8287 0 0,'0'0'896'0'0,"1"17"754"0"0,5 74 4236 0 0,-5-71-5459 0 0,1-6 368 0 0,-1 0 0 0 0,-1-1 1 0 0,-2 23-1 0 0,8-49-331 0 0,0 0-1 0 0,13-20 1 0 0,3-5-436 0 0,31-54 7 0 0,-44 78-32 0 0,1 1 1 0 0,1 0 0 0 0,0 0-1 0 0,16-13 1 0 0,-25 24 20 0 0,-1 1 0 0 0,1-1 0 0 0,0 1 0 0 0,0-1 0 0 0,0 1 0 0 0,0 0 0 0 0,1 0 0 0 0,-1 0 0 0 0,0 0 0 0 0,0 0 0 0 0,1 0 0 0 0,-1 1 0 0 0,0-1 0 0 0,1 1 0 0 0,-1-1 0 0 0,1 1 0 0 0,4 0 0 0 0,-6 1-6 0 0,1-1 0 0 0,-1 1 0 0 0,1-1 0 0 0,-1 1-1 0 0,1 0 1 0 0,-1 0 0 0 0,1 0 0 0 0,-1 0 0 0 0,1 0 0 0 0,-1 0-1 0 0,0 0 1 0 0,0 1 0 0 0,0-1 0 0 0,0 0 0 0 0,0 1 0 0 0,0-1 0 0 0,0 1-1 0 0,0-1 1 0 0,0 1 0 0 0,-1-1 0 0 0,1 1 0 0 0,0-1 0 0 0,-1 1-1 0 0,0 0 1 0 0,1 2 0 0 0,2 14 29 0 0,-1 1 1 0 0,0 0-1 0 0,-1 0 0 0 0,-2 0 0 0 0,0 0 1 0 0,-1 0-1 0 0,-4 20 0 0 0,2-13-272 0 0,1 0-1 0 0,0 45 0 0 0,6-50-2320 0 0,-1-12-4673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4:57.9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91 6879 0 0,'0'-1'36'0'0,"-1"0"-1"0"0,0 1 0 0 0,1-1 0 0 0,-1 0 1 0 0,0 0-1 0 0,1 1 0 0 0,-1-1 0 0 0,0 1 1 0 0,0-1-1 0 0,1 0 0 0 0,-1 1 0 0 0,0 0 1 0 0,0-1-1 0 0,0 1 0 0 0,0-1 0 0 0,0 1 1 0 0,0 0-1 0 0,0 0 0 0 0,0-1 0 0 0,0 1 1 0 0,0 0-1 0 0,0 0 0 0 0,0 0 0 0 0,0 0 1 0 0,1 0-1 0 0,-1 0 0 0 0,0 1 0 0 0,0-1 1 0 0,0 0-1 0 0,0 0 0 0 0,0 1 0 0 0,0-1 0 0 0,-1 1 1 0 0,-1 1 194 0 0,0 0 0 0 0,0 1 1 0 0,0-1-1 0 0,0 1 1 0 0,0-1-1 0 0,1 1 0 0 0,-5 5 1 0 0,2 0 323 0 0,0 0 1 0 0,1 0-1 0 0,0 0 1 0 0,1 1-1 0 0,-1-1 0 0 0,1 1 1 0 0,1 0-1 0 0,0 0 1 0 0,0 0-1 0 0,1 0 1 0 0,0 0-1 0 0,0 0 1 0 0,2 14-1 0 0,-1-21 674 0 0,4 6-649 0 0,10 25-124 0 0,-11-25 683 0 0,7-2-900 0 0,27 14-57 0 0,-28-15-12 0 0,-2-6-6 0 0,0 0-111 0 0,1 0 1 0 0,-1-1-1 0 0,0 0 0 0 0,0 0 0 0 0,0 0 1 0 0,-1-1-1 0 0,1 0 0 0 0,-1-1 1 0 0,1 0-1 0 0,-1 1 0 0 0,11-10 1 0 0,-9 4-19 0 0,0 1 1 0 0,0-2-1 0 0,-1 1 1 0 0,0-1-1 0 0,0 0 1 0 0,-1 0 0 0 0,-1 0-1 0 0,0-1 1 0 0,0 0-1 0 0,-1 0 1 0 0,0-1-1 0 0,2-12 1 0 0,-3 10-457 0 0,-1-1-1 0 0,-1 0 1 0 0,0 0 0 0 0,-1 1 0 0 0,-3-25 0 0 0,2 31-595 0 0,0-3-4346 0 0,0 3-676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4:58.6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1 5983 0 0,'3'31'1891'0'0,"-12"76"2514"0"0,5-81-2629 0 0,1 1 0 0 0,1-1-1 0 0,4 48 1 0 0,-2-74-1744 0 0,0 1 1 0 0,0-1-1 0 0,0 0 1 0 0,0 0-1 0 0,0 1 1 0 0,0-1-1 0 0,0 0 1 0 0,0 0-1 0 0,0 1 1 0 0,0-1-1 0 0,0 0 0 0 0,0 1 1 0 0,0-1-1 0 0,0 0 1 0 0,0 0-1 0 0,0 1 1 0 0,0-1-1 0 0,1 0 1 0 0,-1 0-1 0 0,0 1 1 0 0,0-1-1 0 0,0 0 1 0 0,0 0-1 0 0,1 0 1 0 0,-1 1-1 0 0,0-1 1 0 0,0 0-1 0 0,0 0 0 0 0,1 0 1 0 0,-1 0-1 0 0,0 1 1 0 0,0-1-1 0 0,1 0 1 0 0,-1 0-1 0 0,0 0 1 0 0,0 0-1 0 0,1 0 1 0 0,-1 0-1 0 0,0 0 1 0 0,1 0-1 0 0,-1 0 1 0 0,0 0-1 0 0,0 0 0 0 0,1 0 1 0 0,12-11 667 0 0,8-21-140 0 0,-3-1-366 0 0,41-67 11 0 0,-51 87-178 0 0,1 0 1 0 0,1 1-1 0 0,0 0 1 0 0,1 1 0 0 0,15-13-1 0 0,-25 24-12 0 0,8-6 28 0 0,-8 6-42 0 0,-1 0-1 0 0,1 0 0 0 0,-1 0 0 0 0,1 1 0 0 0,-1-1 0 0 0,1 0 0 0 0,0 0 0 0 0,-1 0 0 0 0,0 1 0 0 0,1-1 0 0 0,-1 0 0 0 0,1 1 0 0 0,-1-1 0 0 0,1 0 0 0 0,-1 1 0 0 0,0-1 0 0 0,1 0 0 0 0,-1 1 0 0 0,0-1 0 0 0,1 1 0 0 0,-1-1 1 0 0,0 1-1 0 0,1-1 0 0 0,-1 1 0 0 0,0-1 0 0 0,0 1 0 0 0,0-1 0 0 0,0 1 0 0 0,1-1 0 0 0,-1 1 0 0 0,0-1 0 0 0,0 1 0 0 0,0 0 0 0 0,0 0 0 0 0,7 38 0 0 0,-4-2 11 0 0,-4 27 42 0 0,1-64-53 0 0,0 5 0 0 0,0 1 0 0 0,0-1 0 0 0,1 1 0 0 0,0-1 0 0 0,1 7 0 0 0,-2-12 0 0 0,1 1 0 0 0,-1-1 0 0 0,0 1 0 0 0,0 0 0 0 0,1-1 0 0 0,-1 1 0 0 0,0-1 0 0 0,0 1 0 0 0,1-1 0 0 0,-1 1 0 0 0,1-1 0 0 0,-1 0 0 0 0,1 1 0 0 0,-1-1 0 0 0,0 1 0 0 0,1-1 0 0 0,-1 0 0 0 0,1 1 0 0 0,0-1 0 0 0,-1 0 0 0 0,2 1 0 0 0,-1-1 0 0 0,0 0 0 0 0,0 0 0 0 0,0-1 0 0 0,0 1 0 0 0,0 0 0 0 0,0 0 0 0 0,0-1 0 0 0,0 1 0 0 0,0 0 0 0 0,0-1 0 0 0,0 1 0 0 0,0-1 0 0 0,0 1 0 0 0,0-1 0 0 0,0 0 0 0 0,-1 1 0 0 0,2-2 0 0 0,11-10-79 0 0,0-1 1 0 0,-1 0-1 0 0,17-25 0 0 0,-14 19-61 0 0,19-20 0 0 0,-28 32 157 0 0,18-16-69 0 0,-24 22 69 0 0,1 0 0 0 0,0 0 1 0 0,0 1-1 0 0,-1-1 0 0 0,1 1 0 0 0,0-1 0 0 0,0 1 1 0 0,0-1-1 0 0,0 1 0 0 0,0-1 0 0 0,0 1 0 0 0,0 0 1 0 0,0-1-1 0 0,0 1 0 0 0,-1 0 0 0 0,1 0 1 0 0,0 0-1 0 0,0 0 0 0 0,0 0 0 0 0,0 0 0 0 0,0 0 1 0 0,0 0-1 0 0,0 0 0 0 0,2 1 0 0 0,-2-1 0 0 0,0 1 0 0 0,-1 0 0 0 0,1 0 1 0 0,-1-1-1 0 0,1 1 0 0 0,-1 0 0 0 0,1 0 0 0 0,-1 0 0 0 0,1 0 0 0 0,-1 0 0 0 0,0 0 1 0 0,0-1-1 0 0,1 1 0 0 0,-1 0 0 0 0,0 0 0 0 0,0 0 0 0 0,0 0 0 0 0,0 0 0 0 0,0 0 0 0 0,0 1 1 0 0,-3 24 78 0 0,2-18-67 0 0,-10 54 63 0 0,7-45-228 0 0,0 0 0 0 0,-1 34-1 0 0,7-40-440 0 0,-1-11 516 0 0,-1 0 0 0 0,0 1-1 0 0,0-1 1 0 0,0 0-1 0 0,1 0 1 0 0,-1 0 0 0 0,0 0-1 0 0,0 0 1 0 0,0 0-1 0 0,1 0 1 0 0,-1 0 0 0 0,0 0-1 0 0,0 0 1 0 0,1 0-1 0 0,-1 0 1 0 0,0 0 0 0 0,0 0-1 0 0,0 0 1 0 0,1 0-1 0 0,-1 0 1 0 0,0 0 0 0 0,0 0-1 0 0,0 0 1 0 0,1 0-1 0 0,-1 0 1 0 0,0 0 0 0 0,0 0-1 0 0,0 0 1 0 0,1-1-1 0 0,-1 1 1 0 0,0 0 0 0 0,0 0-1 0 0,0 0 1 0 0,0 0-1 0 0,1 0 1 0 0,-1-1 0 0 0,0 1-1 0 0,0 0 1 0 0,0 0-1 0 0,0 0 1 0 0,0-1 0 0 0,0 1-1 0 0,1 0 1 0 0,-1 0-1 0 0,0 0 1 0 0,0-1 0 0 0,0 1-1 0 0,4-6-6942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4:59.1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94 9215 0 0,'2'-9'817'0'0,"1"0"0"0"0,1 1 0 0 0,-1-1 0 0 0,2 1-1 0 0,-1 0 1 0 0,1 0 0 0 0,0 1 0 0 0,1-1-1 0 0,7-8 1 0 0,-5 12 140 0 0,-7 4-888 0 0,-1 0 0 0 0,1 1 0 0 0,-1-1 0 0 0,1 0 0 0 0,-1 0 0 0 0,0 0 1 0 0,1 1-1 0 0,-1-1 0 0 0,0 0 0 0 0,1 1 0 0 0,-1-1 0 0 0,0 0 0 0 0,1 1 0 0 0,-1-1 1 0 0,0 0-1 0 0,0 1 0 0 0,1-1 0 0 0,-1 1 0 0 0,0-1 0 0 0,0 0 0 0 0,0 1 0 0 0,0-1 1 0 0,0 1-1 0 0,1-1 0 0 0,-1 1 0 0 0,0-1 0 0 0,0 1 0 0 0,0-1 0 0 0,0 1 0 0 0,0-1 1 0 0,0 0-1 0 0,0 1 0 0 0,-1 0 0 0 0,1 76 993 0 0,-1 17-244 0 0,2-87-787 0 0,-1 15 15 0 0,-2-1 34 0 0,-1 13-11 0 0,-4 18-38 0 0,5-40-16 0 0,1 0 0 0 0,0 21-1 0 0,4-20-14 0 0,-3-13 0 0 0,0 0 0 0 0,1 0 0 0 0,-1 0 0 0 0,0 0 0 0 0,0 0 0 0 0,1 0 0 0 0,-1 0 0 0 0,0 0 0 0 0,0 0 0 0 0,1 0 0 0 0,-1 0 0 0 0,0 0 0 0 0,0 0 0 0 0,1 0 0 0 0,-1 0 0 0 0,0 0 0 0 0,0 0 0 0 0,1 0 0 0 0,-1 0 0 0 0,0 0 0 0 0,0 0 0 0 0,1 0 0 0 0,-1 0 0 0 0,0-1 0 0 0,0 1 0 0 0,0 0 0 0 0,1 0 0 0 0,-1 0 0 0 0,0-1 0 0 0,21-22 0 0 0,-8 8 0 0 0,20-11 0 0 0,-19 20 0 0 0,18-1 0 0 0,13 5 0 0 0,-40 2 0 0 0,1 0 0 0 0,-1 1 0 0 0,0 0 0 0 0,1 0 0 0 0,-1 1 0 0 0,0 0 0 0 0,6 2 0 0 0,-7-2 0 0 0,0 0 0 0 0,0 1 0 0 0,1-1 0 0 0,-2 1 0 0 0,1 0 0 0 0,0 0 0 0 0,-1 1 0 0 0,1-1 0 0 0,2 5 0 0 0,-5-6 0 0 0,0 0 0 0 0,0 1 1 0 0,0-1-1 0 0,0 1 0 0 0,0-1 0 0 0,-1 1 0 0 0,0-1 0 0 0,1 1 0 0 0,-1 0 0 0 0,0-1 0 0 0,0 1 1 0 0,0-1-1 0 0,-1 1 0 0 0,1-1 0 0 0,-1 1 0 0 0,1-1 0 0 0,-1 1 0 0 0,0-1 0 0 0,0 1 1 0 0,0-1-1 0 0,0 0 0 0 0,0 1 0 0 0,-1-1 0 0 0,1 0 0 0 0,-4 4 0 0 0,1 0 29 0 0,-1 0-1 0 0,0 0 1 0 0,-1 0 0 0 0,1-1-1 0 0,-1 0 1 0 0,0 0 0 0 0,-10 6-1 0 0,4-5-4 0 0,0 0 0 0 0,0 0-1 0 0,-1-1 1 0 0,0-1 0 0 0,0 0-1 0 0,-27 4 1 0 0,34-7-17 0 0,0-1 1 0 0,-1 1-1 0 0,1-1 0 0 0,0 0 0 0 0,0-1 0 0 0,0 0 1 0 0,0 0-1 0 0,0 0 0 0 0,0 0 0 0 0,0-1 1 0 0,0 0-1 0 0,0 0 0 0 0,0-1 0 0 0,1 0 0 0 0,-1 0 1 0 0,1 0-1 0 0,-9-7 0 0 0,13 9-128 0 0,-1-1 0 0 0,0 1 0 0 0,1-1 0 0 0,-1 0 0 0 0,1 0-1 0 0,0 1 1 0 0,-1-1 0 0 0,1 0 0 0 0,0 0 0 0 0,0 0 0 0 0,0 0 0 0 0,1 0 0 0 0,-1-1-1 0 0,0 1 1 0 0,1 0 0 0 0,-1 0 0 0 0,1 0 0 0 0,0-5 0 0 0,2-1-7474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4:59.9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56 145 5983 0 0,'-1'0'115'0'0,"1"0"-1"0"0,-1 0 0 0 0,1 1 1 0 0,-1-1-1 0 0,1 0 0 0 0,-1 0 1 0 0,1 1-1 0 0,-1-1 0 0 0,1 0 1 0 0,-1 1-1 0 0,1-1 0 0 0,0 1 1 0 0,-1-1-1 0 0,1 0 0 0 0,-1 1 1 0 0,1-1-1 0 0,0 1 0 0 0,0-1 1 0 0,-1 1-1 0 0,1-1 0 0 0,0 1 1 0 0,0-1-1 0 0,-1 1 0 0 0,1 0 1 0 0,0-1-1 0 0,0 1 0 0 0,0-1 1 0 0,0 1-1 0 0,0-1 0 0 0,0 1 1 0 0,0 0-1 0 0,0-1 0 0 0,0 1 1 0 0,0-1-1 0 0,1 2 0 0 0,-1 0 214 0 0,0 0-1 0 0,0 0 1 0 0,0 0-1 0 0,1 0 0 0 0,-1 0 1 0 0,1 0-1 0 0,-1-1 1 0 0,3 5 4284 0 0,7-3-3770 0 0,32 7-98 0 0,-31-8-22 0 0,1-3-578 0 0,1 0 0 0 0,0 0 0 0 0,0-2 0 0 0,0 1 0 0 0,-1-2 0 0 0,1 0 0 0 0,-1 0 0 0 0,0-1 0 0 0,-1-1 0 0 0,1 0 0 0 0,-1 0 0 0 0,0-1 0 0 0,0-1 0 0 0,-1 0 0 0 0,16-15 0 0 0,-24 21-151 0 0,0 0-1 0 0,-1 0 0 0 0,1 0 1 0 0,-1 0-1 0 0,1-1 0 0 0,-1 1 1 0 0,0 0-1 0 0,0-1 0 0 0,0 1 1 0 0,0 0-1 0 0,0-1 1 0 0,-1 1-1 0 0,1-1 0 0 0,-1 0 1 0 0,1 1-1 0 0,-1-1 0 0 0,0 1 1 0 0,0-1-1 0 0,0 0 0 0 0,0 1 1 0 0,-1-1-1 0 0,1 1 1 0 0,-1-1-1 0 0,0 1 0 0 0,1-1 1 0 0,-3-3-1 0 0,1 3-22 0 0,0 0 0 0 0,0 0-1 0 0,0 1 1 0 0,0-1 0 0 0,0 1 0 0 0,-1-1 0 0 0,1 1 0 0 0,-1 0-1 0 0,0 0 1 0 0,0 0 0 0 0,1 0 0 0 0,-1 1 0 0 0,0-1-1 0 0,0 1 1 0 0,-1 0 0 0 0,1 0 0 0 0,0 0 0 0 0,0 0 0 0 0,-1 0-1 0 0,-3 0 1 0 0,-5 1 21 0 0,1-1-1 0 0,-1 2 0 0 0,0-1 1 0 0,1 1-1 0 0,-1 1 0 0 0,1 0 1 0 0,-1 1-1 0 0,1 0 0 0 0,0 1 1 0 0,0 0-1 0 0,0 1 0 0 0,1 0 1 0 0,-15 10-1 0 0,17-10 51 0 0,1 0 0 0 0,0 0 0 0 0,0 1 0 0 0,0 0 0 0 0,1 0 0 0 0,0 1 0 0 0,0 0 0 0 0,0 0 0 0 0,1 0 0 0 0,0 1 0 0 0,1-1 0 0 0,0 1 0 0 0,0 0 0 0 0,0 1 0 0 0,1-1 0 0 0,0 0 0 0 0,-2 15 0 0 0,4-19-19 0 0,1-1 1 0 0,0 1-1 0 0,-1-1 1 0 0,1 0-1 0 0,1 1 1 0 0,0 4-1 0 0,0 0 10 0 0,-1-1 64 0 0,2-3-79 0 0,0 0-1 0 0,-1 0 1 0 0,1 1-1 0 0,-1-1 0 0 0,2 8 1 0 0,-1-2-4 0 0,1-1 67 0 0,6-3 0 0 0,0 1-75 0 0,0 0 1 0 0,19 8-1 0 0,-22-12-5 0 0,0-1 0 0 0,0 0 0 0 0,0 0 0 0 0,0-1 0 0 0,0 0 0 0 0,12 1 0 0 0,-6-3-199 0 0,-1 1-1 0 0,1-2 1 0 0,0 1-1 0 0,-1-2 1 0 0,1 1-1 0 0,-1-2 1 0 0,0 1-1 0 0,0-2 1 0 0,0 1-1 0 0,-1-1 1 0 0,1-1-1 0 0,13-10 1 0 0,7-7-879 0 0,-2 0 1 0 0,39-42 0 0 0,-62 59 414 0 0,13-13-2221 0 0,-12 14 1791 0 0,-7 9 960 0 0,-8 17 1914 0 0,2 1 1 0 0,0 0-1 0 0,-3 24 1 0 0,9-45-1751 0 0,-10 55 1320 0 0,9-50-961 0 0,1 0-26 0 0,-1 2-228 0 0,1 23 1088 0 0,3 4-484 0 0,1-37-657 0 0,-2 2-74 0 0,0-1 0 0 0,0 0-1 0 0,0 0 1 0 0,0 0 0 0 0,0 0 0 0 0,0 0 0 0 0,0 0 0 0 0,0 0 0 0 0,0-1 0 0 0,-1 1 0 0 0,1-1-1 0 0,0 1 1 0 0,-1-1 0 0 0,1 0 0 0 0,-1 1 0 0 0,0-1 0 0 0,2-3 0 0 0,12-22 133 0 0,2 0 1 0 0,1 1-1 0 0,33-37 1 0 0,-35 46-55 0 0,0 1 1 0 0,1 1-1 0 0,1 0 0 0 0,0 1 0 0 0,33-18 1 0 0,-43 28-57 0 0,32-13 5 0 0,-21 9-68 0 0,-15 7-126 0 0,1-1-48 0 0,13-3-10 0 0,-14 4-65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00.5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101 153 5983 0 0,'-7'2'256'0'0,"1"1"0"0"0,-1 0 0 0 0,1 0-1 0 0,0 1 1 0 0,0-1 0 0 0,1 2 0 0 0,-1-1-1 0 0,1 0 1 0 0,0 1 0 0 0,0 0-1 0 0,0 0 1 0 0,1 1 0 0 0,-1-1 0 0 0,2 1-1 0 0,-1 0 1 0 0,0 0 0 0 0,1 0 0 0 0,0 1-1 0 0,-2 8 3768 0 0,12-6-3057 0 0,20 23 2 0 0,-20-23-44 0 0,1-9-186 0 0,4 1-456 0 0,-1 0 0 0 0,1-1 0 0 0,-1-1 0 0 0,1 0 0 0 0,-1 0 1 0 0,0-1-1 0 0,16-5 0 0 0,-12 1-211 0 0,0 0 1 0 0,-1-2-1 0 0,0 1 1 0 0,-1-2-1 0 0,1 1 1 0 0,-2-2-1 0 0,19-16 1 0 0,-25 20-48 0 0,-1 1 0 0 0,1-2 1 0 0,-1 1-1 0 0,0 0 0 0 0,0-1 1 0 0,-1 0-1 0 0,0 0 0 0 0,0 0 1 0 0,-1-1-1 0 0,0 0 0 0 0,0 1 1 0 0,0-1-1 0 0,-1 0 0 0 0,-1 0 1 0 0,1 0-1 0 0,-1-10 0 0 0,0 15-36 0 0,-1-1-1 0 0,0 1 1 0 0,-1 0 0 0 0,1-1-1 0 0,-1 1 1 0 0,1 0 0 0 0,-1 0-1 0 0,0-1 1 0 0,0 1 0 0 0,0 0-1 0 0,-1 0 1 0 0,1 0 0 0 0,-1 0-1 0 0,0 0 1 0 0,1 1 0 0 0,-1-1-1 0 0,-1 0 1 0 0,1 1-1 0 0,0-1 1 0 0,-1 1 0 0 0,1 0-1 0 0,-1 0 1 0 0,1 0 0 0 0,-1 0-1 0 0,0 0 1 0 0,0 1 0 0 0,0-1-1 0 0,0 1 1 0 0,0 0 0 0 0,-1 0-1 0 0,1 0 1 0 0,0 0 0 0 0,-5 0-1 0 0,-1 0-27 0 0,-1 0-1 0 0,0 0 1 0 0,0 2 0 0 0,0-1-1 0 0,0 1 1 0 0,0 1 0 0 0,0-1-1 0 0,1 2 1 0 0,-1-1 0 0 0,-9 5-1 0 0,10-3 40 0 0,1-1 0 0 0,-1 2 0 0 0,1-1-1 0 0,0 1 1 0 0,-13 11 0 0 0,18-13-209 0 0,0 0 0 0 0,-1 0 0 0 0,1 0 0 0 0,0 1 0 0 0,1 0 0 0 0,-1-1 0 0 0,1 1 0 0 0,-1 0 0 0 0,1 0 0 0 0,1 1 0 0 0,-1-1 0 0 0,0 0 1 0 0,0 6-1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9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46 422 1839 0 0,'-4'-11'604'0'0,"3"10"-651"0"0,1 0 0 0 0,0 0 0 0 0,-1 0 0 0 0,0 0 0 0 0,1 0-1 0 0,-1 0 1 0 0,1 0 0 0 0,-1 0 0 0 0,0 0 0 0 0,0 0 0 0 0,0 0 0 0 0,1 0 0 0 0,-1 0-1 0 0,0 1 1 0 0,0-1 0 0 0,-2 0 0 0 0,1-1 398 0 0,-1 0-1 0 0,1 0 1 0 0,-1 0-1 0 0,1 0 1 0 0,0 0-1 0 0,0 0 1 0 0,0-1-1 0 0,0 1 1 0 0,-2-4-1 0 0,3 5-192 0 0,1 0 0 0 0,-1-1 0 0 0,1 1 0 0 0,-1-1 0 0 0,1 1 0 0 0,0-1 0 0 0,-1 1 0 0 0,1-1 0 0 0,0 1 0 0 0,0-1 0 0 0,0 1 0 0 0,0-1 0 0 0,0 1-1 0 0,1-1 1 0 0,-1 1 0 0 0,0-1 0 0 0,1 1 0 0 0,-1-1 0 0 0,1 1 0 0 0,0 0 0 0 0,0-2 0 0 0,6-21 290 0 0,-6 21-368 0 0,-1 1 0 0 0,1-1 0 0 0,-1 0-1 0 0,1 1 1 0 0,0-1 0 0 0,0 1 0 0 0,0-1 0 0 0,0 1 0 0 0,1 0 0 0 0,-1 0 0 0 0,1-1 0 0 0,2-2 0 0 0,31-23-6 0 0,-33 26-31 0 0,1 0-1 0 0,-1-1 0 0 0,1 1 0 0 0,-1-1 0 0 0,0 1 0 0 0,3-5 1 0 0,-4 4 61 0 0,1 0 0 0 0,0 1 1 0 0,0-1-1 0 0,0 1 1 0 0,1 0-1 0 0,-1-1 1 0 0,4-2-1 0 0,0 1-106 0 0,0 0-1 0 0,0-1 1 0 0,-1 0 0 0 0,0 0-1 0 0,0-1 1 0 0,6-8 0 0 0,12-13 511 0 0,-15 20-399 0 0,2 0-1 0 0,-1 0 1 0 0,0 1-1 0 0,1 1 1 0 0,0-1-1 0 0,13-3 1 0 0,6-5 27 0 0,-20 10-65 0 0,-6 2 21 0 0,1 0 0 0 0,-1 0-1 0 0,1 0 1 0 0,-1 1 0 0 0,1-1 0 0 0,-1 1 0 0 0,1 0-1 0 0,0 0 1 0 0,0 0 0 0 0,-1 1 0 0 0,1 0 0 0 0,0-1 0 0 0,0 1-1 0 0,5 1 1 0 0,-2-1-93 0 0,-1 0 0 0 0,1 0 0 0 0,-1 0 0 0 0,0-1 0 0 0,1 0 0 0 0,-1 0 0 0 0,0-1 0 0 0,9-3 0 0 0,3 0 0 0 0,-17 5-1 0 0,0 0 0 0 0,-1 0 0 0 0,1 1 0 0 0,0-1 0 0 0,-1 0 0 0 0,1 0 0 0 0,0 1 0 0 0,-1-1 0 0 0,1 0 0 0 0,-1 1 0 0 0,1-1 0 0 0,0 0-1 0 0,-1 1 1 0 0,1-1 0 0 0,-1 1 0 0 0,1-1 0 0 0,-1 1 0 0 0,1-1 0 0 0,-1 1 0 0 0,0-1 0 0 0,1 1 0 0 0,-1 0 0 0 0,0-1 0 0 0,1 1 0 0 0,-1 0 0 0 0,0-1 0 0 0,1 2-1 0 0,-1-1 1 0 0,0 0 0 0 0,1 0-1 0 0,-1 0 1 0 0,1 0-1 0 0,0 0 1 0 0,-1 0-1 0 0,1 0 1 0 0,0 0-1 0 0,-1-1 1 0 0,1 1-1 0 0,0 0 1 0 0,0 0-1 0 0,0 0 1 0 0,0-1-1 0 0,0 1 1 0 0,0-1-1 0 0,-1 1 1 0 0,2-1-1 0 0,-1 1 1 0 0,0-1-1 0 0,0 1 1 0 0,1-1-1 0 0,12 0 2 0 0,-11-1 0 0 0,-1 1 0 0 0,0 0 0 0 0,1 0 0 0 0,-1 0 0 0 0,1 0 0 0 0,-1 0 0 0 0,0 1 0 0 0,1-1 0 0 0,-1 1 0 0 0,0-1 0 0 0,1 1 0 0 0,-1 0 0 0 0,0 0 0 0 0,4 2 0 0 0,-1-1 0 0 0,-1-1 0 0 0,1 1 0 0 0,0-1 0 0 0,0 0 0 0 0,0 0 0 0 0,-1-1 0 0 0,1 0 0 0 0,0 0 0 0 0,0 0 0 0 0,0 0 0 0 0,0-1 0 0 0,0 1 0 0 0,0-1 0 0 0,5-2 0 0 0,-9 3 0 0 0,0 0 0 0 0,-1 1 0 0 0,1-1 0 0 0,0 1 0 0 0,0-1 0 0 0,-1 0 0 0 0,1 1 0 0 0,0 0 0 0 0,0-1 0 0 0,-1 1 0 0 0,1-1 0 0 0,-1 1 0 0 0,1 0 0 0 0,-1 0 0 0 0,1-1 0 0 0,-1 1 0 0 0,1 0 0 0 0,-1 0 0 0 0,0-1 0 0 0,1 1 0 0 0,-1 0 0 0 0,0 0 0 0 0,1 1 0 0 0,2 4 0 0 0,-2-6 0 0 0,-1 1 0 0 0,1-1 0 0 0,0 0 0 0 0,0 0 0 0 0,0 0 0 0 0,0 1 0 0 0,0-1 0 0 0,0 0 0 0 0,0 0 0 0 0,0 0 0 0 0,-1 0 0 0 0,1-1 0 0 0,0 1 0 0 0,0 0 0 0 0,0 0 0 0 0,0 0 0 0 0,0-1 0 0 0,0 1 0 0 0,-1 0 0 0 0,1-1 0 0 0,0 1 0 0 0,0-1 0 0 0,1 0 0 0 0,-16-25 619 0 0,14 24-588 0 0,0-1 0 0 0,0 1 0 0 0,0 0 0 0 0,0 0 0 0 0,0-1 0 0 0,-1 1 0 0 0,1 0 0 0 0,-1 0 0 0 0,0-1 0 0 0,1 1 0 0 0,-1 0 0 0 0,0 0 0 0 0,0 0 0 0 0,0 0 0 0 0,-1 0 0 0 0,1 0 0 0 0,0 0 0 0 0,-1 1 0 0 0,1-1 0 0 0,-1 0 0 0 0,0 1 0 0 0,0-1 0 0 0,1 1 0 0 0,-1 0 0 0 0,0 0 0 0 0,0-1 0 0 0,0 1 0 0 0,0 0 0 0 0,0 1 0 0 0,-1-1 0 0 0,1 0 0 0 0,0 1 0 0 0,0-1 0 0 0,-4 0 0 0 0,-24-2-82 0 0,25 2 44 0 0,1 1-1 0 0,-1-1 1 0 0,0 1-1 0 0,1 0 1 0 0,-1 0 0 0 0,0 0-1 0 0,1 0 1 0 0,-1 1-1 0 0,-7 2 1 0 0,7-2 14 0 0,1 0 0 0 0,-1 0 0 0 0,1 0 1 0 0,-1-1-1 0 0,0 0 0 0 0,-6 0 0 0 0,0 0-4 0 0,10 0-3 0 0,34-5 0 0 0,-17 3 0 0 0,-11 1 0 0 0,-1 1 0 0 0,1-1 0 0 0,-1 0 0 0 0,1 0 0 0 0,-1-1 0 0 0,8-2 0 0 0,-11 3-1 0 0,0 1 0 0 0,0 0-1 0 0,0 0 1 0 0,0 0 0 0 0,0 0 0 0 0,0 0-1 0 0,0 0 1 0 0,0 0 0 0 0,0 0 0 0 0,0 0-1 0 0,0 0 1 0 0,0 1 0 0 0,0-1 0 0 0,0 0-1 0 0,0 1 1 0 0,0-1 0 0 0,0 1 0 0 0,0-1-1 0 0,0 1 1 0 0,-1-1 0 0 0,1 1-1 0 0,0 0 1 0 0,0-1 0 0 0,1 2 0 0 0,-1-1-1 0 0,0 0 1 0 0,0 0-1 0 0,0 0 1 0 0,0 0-1 0 0,0 0 1 0 0,0-1-1 0 0,0 1 1 0 0,0-1-1 0 0,0 1 1 0 0,0-1-1 0 0,1 1 1 0 0,-1-1 0 0 0,0 1-1 0 0,0-1 1 0 0,1 0-1 0 0,-1 0 1 0 0,0 0-1 0 0,1 0 1 0 0,-1 0-1 0 0,0 0 1 0 0,2 0-1 0 0,6-3 2 0 0,-8 2 0 0 0,0 1 0 0 0,0-1 0 0 0,0 1 0 0 0,0-1 0 0 0,0 1 0 0 0,0-1 0 0 0,1 1 0 0 0,-1 0 0 0 0,0-1 0 0 0,0 1 0 0 0,0 0 0 0 0,0 0 0 0 0,1 0 0 0 0,-1 0 0 0 0,0 0 0 0 0,0 0 0 0 0,0 1 0 0 0,1-1 0 0 0,-1 0 0 0 0,0 1 0 0 0,0-1 0 0 0,0 0 0 0 0,0 1 0 0 0,0-1 0 0 0,0 1 0 0 0,0 0 0 0 0,0-1 0 0 0,0 1 0 0 0,0 0 0 0 0,2 1 0 0 0,0 1 0 0 0,1-1 0 0 0,-1 0 0 0 0,1 0 0 0 0,0 0 0 0 0,0 0 0 0 0,0 0 0 0 0,0-1 0 0 0,0 0 0 0 0,0 0 0 0 0,1 0 0 0 0,4 0 0 0 0,9 3 0 0 0,-17-4 2 0 0,0 1 0 0 0,0 0 0 0 0,0-1 0 0 0,0 1-1 0 0,0 0 1 0 0,0-1 0 0 0,0 1 0 0 0,0 0 0 0 0,-1 0 0 0 0,1 0 0 0 0,0 0-1 0 0,0 0 1 0 0,-1 0 0 0 0,1 0 0 0 0,0 0 0 0 0,-1 0 0 0 0,1 0-1 0 0,-1 1 1 0 0,1 1 0 0 0,0-1 1 0 0,-1 0-1 0 0,1-1 1 0 0,0 1-1 0 0,0 0 0 0 0,0 0 1 0 0,0-1-1 0 0,0 1 1 0 0,0-1-1 0 0,0 1 1 0 0,2 1-1 0 0,11 6-2 0 0,-12-8 0 0 0,-1-1 0 0 0,1 1 0 0 0,-1 0 0 0 0,1 0 0 0 0,-1 0 0 0 0,0 0 0 0 0,1 0 0 0 0,-1 0 0 0 0,0 0 0 0 0,0 1 0 0 0,0-1 0 0 0,0 0 0 0 0,0 1 0 0 0,0-1 0 0 0,0 1 0 0 0,0-1 0 0 0,0 1 0 0 0,-1-1 0 0 0,1 1 0 0 0,-1 0 0 0 0,1-1 0 0 0,-1 1 0 0 0,1 0 0 0 0,-1-1 0 0 0,0 1 0 0 0,0 3 0 0 0,0-5 0 0 0,0 4 0 0 0,0-1 0 0 0,0 1 0 0 0,0-1 0 0 0,0 1 0 0 0,1 0 0 0 0,0-1 0 0 0,1 5 0 0 0,-2-7 0 0 0,1 0 0 0 0,0 0 0 0 0,-1 0 0 0 0,1-1 0 0 0,0 1 0 0 0,0 0 0 0 0,-1 0 0 0 0,1 0 0 0 0,0-1 0 0 0,0 1 0 0 0,0 0 0 0 0,0-1 0 0 0,0 1 0 0 0,0-1 0 0 0,0 1 0 0 0,0-1 0 0 0,0 1 0 0 0,0-1 0 0 0,1 0 0 0 0,-1 0 0 0 0,0 1 0 0 0,0-1 0 0 0,0 0 0 0 0,0 0 0 0 0,0 0 0 0 0,2 0 0 0 0,-2-1 2 0 0,1 1-1 0 0,-1 0 0 0 0,0 0 1 0 0,0 0-1 0 0,0 0 1 0 0,0 1-1 0 0,0-1 0 0 0,0 0 1 0 0,0 0-1 0 0,0 1 1 0 0,0-1-1 0 0,0 0 0 0 0,0 1 1 0 0,0-1-1 0 0,0 1 1 0 0,0 0-1 0 0,0-1 0 0 0,0 1 1 0 0,-1 0-1 0 0,1-1 0 0 0,0 1 1 0 0,1 1-1 0 0,-2 0 2 0 0,1 0 0 0 0,0 0 0 0 0,0 0 0 0 0,-1 0 0 0 0,0 0 0 0 0,1 0 0 0 0,-1 0 0 0 0,0 0-1 0 0,0 0 1 0 0,0 3 0 0 0,0-4-3 0 0,1 0 0 0 0,-1-1 0 0 0,0 1 0 0 0,1 0 0 0 0,-1 0 0 0 0,1 0 0 0 0,-1-1 0 0 0,1 1 0 0 0,-1 0 0 0 0,1-1 0 0 0,-1 1 0 0 0,1 0 0 0 0,0-1 0 0 0,-1 1 0 0 0,1-1 0 0 0,0 1 0 0 0,-1-1 0 0 0,1 1 0 0 0,0-1 0 0 0,0 0 0 0 0,0 1 0 0 0,-1-1 0 0 0,1 0 0 0 0,0 1 0 0 0,1-1 0 0 0,0 0 0 0 0,-1 0 0 0 0,0 1 0 0 0,0-1 0 0 0,0 0 0 0 0,0 1 0 0 0,0-1 0 0 0,0 0 0 0 0,0 1 0 0 0,-1 0 0 0 0,1-1 0 0 0,0 1 0 0 0,0-1 0 0 0,0 1 0 0 0,0 0 0 0 0,-1 0 0 0 0,1-1 0 0 0,0 1 0 0 0,-1 0 0 0 0,1 0 0 0 0,0 0 0 0 0,-1 0 0 0 0,1 0 0 0 0,-1 0 0 0 0,0 0 0 0 0,1 0 0 0 0,-1 0 0 0 0,1 1 0 0 0,-1 2 0 0 0,0-1 0 0 0,0 0 0 0 0,1 0 0 0 0,-1 1 0 0 0,1-1 0 0 0,0 0 0 0 0,0 0 0 0 0,0 0 0 0 0,0 0 0 0 0,3 6 0 0 0,-3-9 0 0 0,-1 1 0 0 0,0-1 0 0 0,0 1 0 0 0,0 0 0 0 0,1-1 0 0 0,-1 1 0 0 0,0 0 0 0 0,0-1 0 0 0,0 1 0 0 0,0 0 0 0 0,0-1 0 0 0,0 1 0 0 0,0 0 0 0 0,0-1 0 0 0,-1 1 0 0 0,1-1 0 0 0,0 1 0 0 0,0 0 0 0 0,0-1 0 0 0,-1 2 0 0 0,0-2 0 0 0,1 1 0 0 0,0-1 0 0 0,0 0 0 0 0,0 1 0 0 0,-1-1 0 0 0,1 1 0 0 0,0-1 0 0 0,0 1 0 0 0,0-1 0 0 0,0 1 0 0 0,0-1 0 0 0,0 1 0 0 0,0-1 0 0 0,0 1 0 0 0,0-1 0 0 0,0 1 0 0 0,0-1 0 0 0,0 1 0 0 0,0-1 0 0 0,0 1 0 0 0,0-1 0 0 0,1 0 0 0 0,-1 1 0 0 0,0-1 0 0 0,0 1 0 0 0,1-1 0 0 0,-1 1 0 0 0,0-1 0 0 0,0 0 0 0 0,1 1 0 0 0,0 0 0 0 0,-5 21 0 0 0,3-8 0 0 0,1-10 0 0 0,0 1 0 0 0,0 0 0 0 0,0-1 0 0 0,0 1 0 0 0,2 4 0 0 0,-1-2 0 0 0,-1 1 0 0 0,0-1 0 0 0,0 0 0 0 0,-1 0 0 0 0,0 0 0 0 0,-2 11 0 0 0,1-2 0 0 0,2-14 0 0 0,0 0 0 0 0,0 0 0 0 0,0 0 0 0 0,0-1 0 0 0,0 1 0 0 0,-1 0 0 0 0,1 0 0 0 0,0-1 0 0 0,-1 1 0 0 0,0 0 0 0 0,1 0 0 0 0,-2 1 0 0 0,-7 0 692 0 0,9-3-635 0 0,-1 0-1 0 0,0 0 1 0 0,1 0-1 0 0,-1 0 0 0 0,0 0 1 0 0,0 1-1 0 0,1-1 1 0 0,-1 0-1 0 0,0 0 0 0 0,1 1 1 0 0,-1-1-1 0 0,1 0 1 0 0,-1 1-1 0 0,0-1 0 0 0,1 1 1 0 0,-1-1-1 0 0,1 1 0 0 0,-1-1 1 0 0,0 2-1 0 0,-2 3-55 0 0,0 0 0 0 0,0 0 1 0 0,-1-1-1 0 0,0 1 0 0 0,0-1 0 0 0,0 1 0 0 0,-1-1 0 0 0,1-1 0 0 0,-1 1 0 0 0,-9 5 0 0 0,9-6-1 0 0,0 0 0 0 0,0 1 0 0 0,0 0 0 0 0,-6 5 0 0 0,7-4 0 0 0,0-1 0 0 0,-1-1 0 0 0,1 1 0 0 0,-9 4 0 0 0,-15 9 774 0 0,22-13-696 0 0,0 0 0 0 0,1 0 0 0 0,-1-1 0 0 0,-1 0 0 0 0,1 0 0 0 0,-8 2 0 0 0,-5 5-74 0 0,17-9-9 0 0,1 0 0 0 0,0 0 0 0 0,-1 0 0 0 0,1-1 1 0 0,-1 1-1 0 0,0 0 0 0 0,1 0 0 0 0,-1-1 0 0 0,1 1 1 0 0,-1-1-1 0 0,0 0 0 0 0,0 1 0 0 0,-3-1 0 0 0,2 0 5 0 0,0 1 0 0 0,0-1 0 0 0,0 1 0 0 0,0 0 0 0 0,0 0 0 0 0,0 0 0 0 0,-4 2 0 0 0,5-1 0 0 0,-1-1 0 0 0,0 0 0 0 0,0 0 0 0 0,0 0 0 0 0,0 0 0 0 0,0 0 0 0 0,-5 0 0 0 0,-20 3 0 0 0,24-3 0 0 0,-1 0 0 0 0,1 0 0 0 0,0-1 0 0 0,-1 1 0 0 0,1-1 0 0 0,-9 0 0 0 0,2-2-6 0 0,1 1-1 0 0,-18 1 0 0 0,22 0 4 0 0,0 1-1 0 0,-1-1 0 0 0,1-1 1 0 0,0 1-1 0 0,0-1 0 0 0,-1 0 1 0 0,1 0-1 0 0,0-1 0 0 0,0 0 1 0 0,0 0-1 0 0,-8-4 0 0 0,10 3 4 0 0,-1 1 0 0 0,1 0 0 0 0,-1-1 0 0 0,0 2 0 0 0,-7-3 0 0 0,-10-3 0 0 0,21 6 0 0 0,0 1 0 0 0,0-1 0 0 0,0 0 0 0 0,0 1 0 0 0,0-1 0 0 0,0 0 0 0 0,0 0 0 0 0,0 0 0 0 0,0 0 0 0 0,1 0 0 0 0,-1 0 0 0 0,0 0 0 0 0,1 0 0 0 0,-1 0 0 0 0,0-2 0 0 0,0 2 0 0 0,1 0 0 0 0,-1 0 0 0 0,1 0 0 0 0,-1 0 0 0 0,0 0 0 0 0,1 0 0 0 0,-1 0 0 0 0,0 0 0 0 0,0 0 0 0 0,0 0 0 0 0,1 0 0 0 0,-1 1 0 0 0,0-1 0 0 0,0 0 0 0 0,-1 1 0 0 0,1-1 0 0 0,0 1 0 0 0,0-1 0 0 0,-1 0 0 0 0,-1 0 0 0 0,1 0 0 0 0,0 0 0 0 0,0 0 0 0 0,0 0 0 0 0,0-1 0 0 0,0 1 0 0 0,1 0 0 0 0,-1-1 0 0 0,0 0 0 0 0,-1-1 0 0 0,-14-12 0 0 0,7 3 0 0 0,9 11 0 0 0,1-1 0 0 0,-1 1 0 0 0,0-1 0 0 0,0 1 0 0 0,0 0 0 0 0,0 0 0 0 0,0-1 0 0 0,0 1 0 0 0,0 0 0 0 0,-1 0 0 0 0,-1-1 0 0 0,3 2 0 0 0,-5-3 0 0 0,0 1 0 0 0,0-1 0 0 0,0 0 0 0 0,0 0 0 0 0,0-1 0 0 0,-5-4 0 0 0,-13-18 0 0 0,22 23 0 0 0,0 1 0 0 0,1-1 0 0 0,0 1 0 0 0,-1 0 0 0 0,1-1 0 0 0,0 1 0 0 0,0-1 0 0 0,0 1 0 0 0,0-1 0 0 0,1 1 0 0 0,-1-1 0 0 0,1 1 0 0 0,-1-1 0 0 0,1 1 0 0 0,0 0 0 0 0,0-1 0 0 0,0 1 0 0 0,0 0 0 0 0,2-3 0 0 0,3-3 0 0 0,0 1 0 0 0,0-1 0 0 0,14-11 0 0 0,-4 4 0 0 0,-6 6-3 0 0,0 1-1 0 0,1-1 1 0 0,0 2-1 0 0,1-1 1 0 0,-1 2-1 0 0,1-1 0 0 0,16-4 1 0 0,91-27-32 0 0,-99 33 34 0 0,-17 4 1 0 0,0 0 0 0 0,-1 0 0 0 0,1 1 0 0 0,0-1 0 0 0,0 1 0 0 0,0 0 0 0 0,-1 0 0 0 0,1 0 0 0 0,0 0 0 0 0,0 1 0 0 0,0-1 0 0 0,-1 1 0 0 0,1-1 0 0 0,0 1 0 0 0,-1 0 0 0 0,1 0 0 0 0,0 0 0 0 0,-1 0 0 0 0,1 1 0 0 0,3 2 0 0 0,-4-2 0 0 0,0 0 0 0 0,-1 0 0 0 0,1 0 0 0 0,0 1 0 0 0,-1-1 0 0 0,1 1 0 0 0,-1-1 0 0 0,0 1 0 0 0,0-1 0 0 0,0 1 0 0 0,0 0 0 0 0,0 0 0 0 0,0 0 0 0 0,-1-1 0 0 0,1 1 0 0 0,-1 0 0 0 0,0 0 0 0 0,0 0 0 0 0,0 0 0 0 0,-1 3 0 0 0,0 2 5 0 0,0 1 0 0 0,0-1 0 0 0,-1 1 0 0 0,0-1 0 0 0,-1 0 0 0 0,0 0 0 0 0,0 0 0 0 0,-1 0 0 0 0,0 0-1 0 0,0-1 1 0 0,-1 1 0 0 0,-9 10 0 0 0,14-17-4 0 0,-1 0-1 0 0,1-1 1 0 0,-1 1-1 0 0,1-1 0 0 0,-1 1 1 0 0,0 0-1 0 0,1-1 1 0 0,-1 1-1 0 0,0-1 1 0 0,0 0-1 0 0,1 1 1 0 0,-1-1-1 0 0,0 0 1 0 0,0 1-1 0 0,0-1 0 0 0,1 0 1 0 0,-1 0-1 0 0,0 0 1 0 0,0 1-1 0 0,0-1 1 0 0,-1 0-1 0 0,2-1 1 0 0,-1 1 0 0 0,1 0 0 0 0,-1-1 0 0 0,1 1 0 0 0,-1 0 0 0 0,1-1 0 0 0,-1 1 0 0 0,1-1 0 0 0,-1 1 0 0 0,1 0 0 0 0,0-1 0 0 0,-1 1 0 0 0,1-1 0 0 0,0 1 0 0 0,-1-1 0 0 0,1 0-1 0 0,0 1 1 0 0,0-1 0 0 0,0 1 0 0 0,-1-1 0 0 0,1 1 0 0 0,0-2 0 0 0,0 0 1 0 0,-1-1 1 0 0,1 0-1 0 0,0 1 0 0 0,0-1 1 0 0,0 1-1 0 0,0-1 0 0 0,1 1 0 0 0,-1-1 1 0 0,1 1-1 0 0,-1-1 0 0 0,1 1 1 0 0,0-1-1 0 0,1-2 0 0 0,2 0-2 0 0,0 0-1 0 0,0 0 0 0 0,0 0 1 0 0,6-4-1 0 0,0 0-49 0 0,-32 18-89 0 0,10-1 145 0 0,0-1-1 0 0,0 0 0 0 0,0-1 1 0 0,-1 0-1 0 0,0-1 0 0 0,0-1 1 0 0,0 0-1 0 0,0-1 0 0 0,-1 0 1 0 0,1-1-1 0 0,-23 1 0 0 0,33-3-5 0 0,0 0 0 0 0,1 0 0 0 0,-1-1 0 0 0,0 1 0 0 0,1-1 0 0 0,-1 1 0 0 0,1-1 0 0 0,-1 0 0 0 0,1 0 0 0 0,-1 0 0 0 0,1-1 0 0 0,-1 1 0 0 0,-3-4 0 0 0,5 5-1 0 0,-1 0-1 0 0,1-1 0 0 0,-1 1 1 0 0,1 0-1 0 0,-1 0 0 0 0,1 0 1 0 0,0 0-1 0 0,-1 0 1 0 0,1 0-1 0 0,-1 0 0 0 0,1 0 1 0 0,-1 0-1 0 0,1 1 0 0 0,0-1 1 0 0,-1 1-1 0 0,1-1 1 0 0,0 1-1 0 0,-1 0 0 0 0,1-1 1 0 0,-2 2-1 0 0,1-1 0 0 0,1 0 0 0 0,-1 0 0 0 0,0 0 0 0 0,1 0 0 0 0,-1 0 0 0 0,0-1 0 0 0,0 1 0 0 0,0-1 0 0 0,0 0 0 0 0,0 1 0 0 0,1-1 0 0 0,-1 0 0 0 0,0 0 0 0 0,-3-1 0 0 0,4 1 2 0 0,0 0 0 0 0,1 0 0 0 0,-1 0 0 0 0,0 0 0 0 0,0 0 0 0 0,0 0 0 0 0,0 0 0 0 0,1 0 0 0 0,-1 0 0 0 0,0 0 0 0 0,0 1 0 0 0,1-1 0 0 0,-1 0 0 0 0,0 0 0 0 0,0 1 0 0 0,1-1 0 0 0,-1 0 0 0 0,0 1 0 0 0,0-1 0 0 0,1 1 0 0 0,-2 0 0 0 0,1 0 0 0 0,1 0 0 0 0,-1-1 0 0 0,0 1 0 0 0,0-1 0 0 0,0 1 0 0 0,0-1 0 0 0,-1 1 0 0 0,1-1 0 0 0,0 0 0 0 0,0 1 0 0 0,0-1 0 0 0,-2 0 0 0 0,3 0 0 0 0,1 0-1 0 0,-1 0 0 0 0,0 0 1 0 0,0 0-1 0 0,0 0 1 0 0,0 0-1 0 0,0 0 1 0 0,0-1-1 0 0,1 1 0 0 0,-1 0 1 0 0,0 0-1 0 0,0 0 1 0 0,0 0-1 0 0,0 0 1 0 0,0-1-1 0 0,0 1 0 0 0,0 0 1 0 0,0 0-1 0 0,0 0 1 0 0,0 0-1 0 0,0 0 1 0 0,0-1-1 0 0,0 1 0 0 0,0 0 1 0 0,0 0-1 0 0,0 0 1 0 0,0 0-1 0 0,0-1 1 0 0,0 1-1 0 0,0 0 0 0 0,0 0 1 0 0,0 0-1 0 0,0 0 1 0 0,0 0-1 0 0,0-1 1 0 0,0 1-1 0 0,0 0 0 0 0,0 0 1 0 0,0 0-1 0 0,0 0 1 0 0,0 0-1 0 0,-1-1 1 0 0,1 1-1 0 0,0 0 0 0 0,0 0 1 0 0,0 0-1 0 0,0 0 1 0 0,0 0-1 0 0,0 0 1 0 0,-1 0-1 0 0,1 0 0 0 0,0 0 1 0 0,0-1-1 0 0,0 1 1 0 0,-1 0-1 0 0,-6-7-31 0 0,6 6 32 0 0,0 0 0 0 0,-1 1 0 0 0,1-1 0 0 0,0 1 0 0 0,0 0 0 0 0,0-1 0 0 0,-1 1 0 0 0,1 0 0 0 0,0 0 0 0 0,0 0 0 0 0,-1 0 0 0 0,1 0 0 0 0,0 0 0 0 0,0 0 0 0 0,-1 0 0 0 0,1 0 0 0 0,0 0 0 0 0,0 1 0 0 0,-1-1 0 0 0,1 1 0 0 0,0-1 0 0 0,0 1 0 0 0,0-1 0 0 0,0 1 0 0 0,0 0 0 0 0,0-1 0 0 0,-2 2 0 0 0,-17-3-84 0 0,9 4 19 0 0,10-3 65 0 0,1 0 0 0 0,0 0 0 0 0,0 0 0 0 0,0 0 0 0 0,-1 0 1 0 0,1 0-1 0 0,0 0 0 0 0,0 0 0 0 0,-1 0 0 0 0,1 0 0 0 0,0 0 0 0 0,0 0 0 0 0,0 0 0 0 0,0 0 0 0 0,-1 0 0 0 0,1 0 1 0 0,0 1-1 0 0,0-1 0 0 0,0 0 0 0 0,0 0 0 0 0,-1 0 0 0 0,1 0 0 0 0,0 1 0 0 0,0-1 0 0 0,0 0 0 0 0,0 0 0 0 0,0 0 1 0 0,0 0-1 0 0,-1 1 0 0 0,1-1 0 0 0,0 0 0 0 0,0 0 0 0 0,0 0 0 0 0,0 1 0 0 0,0-1 0 0 0,0 0 0 0 0,0 0 0 0 0,0 1 1 0 0,0-1-1 0 0,0 0 0 0 0,0 0 0 0 0,0 0 0 0 0,0 1 0 0 0,0-1 0 0 0,0 0 0 0 0,1 0 0 0 0,-1 0 0 0 0,0 1 0 0 0,0-1 1 0 0,0 0-1 0 0,0 0 0 0 0,0 0 0 0 0,0 0 0 0 0,0 1 0 0 0,1-1 0 0 0,-1 0 0 0 0,30-10-64 0 0,133-37 64 0 0,-88 23 0 0 0,-49 18-13 0 0,35-5-1 0 0,0 1-23 0 0,-45 7 37 0 0,0 1 0 0 0,0 0 0 0 0,19 2 0 0 0,-35 0-47 0 0,1 0 0 0 0,-1 0 0 0 0,0 0 0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00.9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1 571 12895 0 0,'26'-29'1355'0'0,"50"-62"1058"0"0,-66 78-2218 0 0,-2-1-1 0 0,0 0 1 0 0,0 0 0 0 0,-1-1 0 0 0,7-23-1 0 0,-4 4 240 0 0,-1-1 1 0 0,-2 0-1 0 0,-2 0 0 0 0,-1-1 0 0 0,-1-54 1 0 0,-3 85-401 0 0,-1-1 0 0 0,1 1 0 0 0,-1 0 1 0 0,-1 0-1 0 0,1 0 0 0 0,-1 0 0 0 0,0 0 1 0 0,0 0-1 0 0,-5-9 0 0 0,6 13-31 0 0,0 0-1 0 0,1 0 0 0 0,-1-1 0 0 0,0 1 0 0 0,0 0 1 0 0,0 0-1 0 0,0 0 0 0 0,0 0 0 0 0,-1 0 1 0 0,1 0-1 0 0,0 1 0 0 0,0-1 0 0 0,-1 0 1 0 0,1 1-1 0 0,0-1 0 0 0,-1 1 0 0 0,1-1 1 0 0,0 1-1 0 0,-1-1 0 0 0,1 1 0 0 0,-1 0 1 0 0,1 0-1 0 0,-1 0 0 0 0,1 0 0 0 0,-1 0 1 0 0,1 0-1 0 0,0 0 0 0 0,-1 0 0 0 0,1 1 1 0 0,-1-1-1 0 0,1 1 0 0 0,0-1 0 0 0,-1 1 0 0 0,1-1 1 0 0,0 1-1 0 0,-1 0 0 0 0,1-1 0 0 0,0 1 1 0 0,0 0-1 0 0,-2 1 0 0 0,-3 4 3 0 0,0 0 0 0 0,1 0 0 0 0,-1 1 0 0 0,1-1 0 0 0,0 1 0 0 0,1 0 0 0 0,0 1 0 0 0,0-1-1 0 0,0 1 1 0 0,1 0 0 0 0,0 0 0 0 0,-2 11 0 0 0,-4 16 6 0 0,-2 28 32 0 0,8-41-35 0 0,0-10 8 0 0,2 1-1 0 0,0 0 1 0 0,1 15-1 0 0,-1 39 8 0 0,2 17 20 0 0,3 3-33 0 0,2-3-10 0 0,-2-23 0 0 0,6 19 0 0 0,2-9 0 0 0,-1-12-10 0 0,1-9-44 0 0,-11-41 22 0 0,1-1-1 0 0,0 0 1 0 0,6 13 0 0 0,-3-11-36 0 0,-2-1-357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01.3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51 219 4607 0 0,'-10'-12'130'0'0,"6"8"512"0"0,0 0-1 0 0,0 0 0 0 0,0 0 0 0 0,1 0 1 0 0,0-1-1 0 0,0 0 0 0 0,0 0 1 0 0,0 0-1 0 0,1 0 0 0 0,-1 0 0 0 0,-2-11 1 0 0,5 15-422 0 0,1 0 1 0 0,-1 0 0 0 0,0 0 0 0 0,0 0-1 0 0,1 0 1 0 0,-1-1 0 0 0,1 1 0 0 0,-1 0-1 0 0,1 0 1 0 0,-1 0 0 0 0,1 0-1 0 0,-1 0 1 0 0,1 0 0 0 0,0 1 0 0 0,0-1-1 0 0,0 0 1 0 0,-1 0 0 0 0,1 0 0 0 0,0 1-1 0 0,0-1 1 0 0,0 0 0 0 0,0 1-1 0 0,0-1 1 0 0,2 0 0 0 0,32-13 2491 0 0,-23 10-2060 0 0,35-14 485 0 0,60-26 47 0 0,-38 11-3143 0 0,-61 28-5815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01.7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 0 11055 0 0,'-2'2'165'0'0,"-1"0"0"0"0,1 0 0 0 0,0 0 0 0 0,0 0 0 0 0,0 0 0 0 0,0 1 0 0 0,0-1 0 0 0,0 1 0 0 0,1-1 0 0 0,-1 1-1 0 0,-1 5 1 0 0,-3 2 15 0 0,-16 26 414 0 0,2 2 0 0 0,-17 46 1 0 0,36-82-587 0 0,1 0 1 0 0,-1-1 0 0 0,1 1-1 0 0,0 0 1 0 0,-1 0 0 0 0,1 0-1 0 0,0 0 1 0 0,0 0 0 0 0,0 0-1 0 0,0-1 1 0 0,1 1 0 0 0,-1 0 0 0 0,1 3-1 0 0,-1-5-13 0 0,0 0-1 0 0,0 0 0 0 0,0 1 0 0 0,1-1 1 0 0,-1 0-1 0 0,0 1 0 0 0,0-1 1 0 0,0 0-1 0 0,0 0 0 0 0,1 0 1 0 0,-1 1-1 0 0,0-1 0 0 0,0 0 1 0 0,1 0-1 0 0,-1 0 0 0 0,0 1 1 0 0,0-1-1 0 0,1 0 0 0 0,-1 0 1 0 0,0 0-1 0 0,0 0 0 0 0,1 0 1 0 0,-1 1-1 0 0,0-1 0 0 0,1 0 1 0 0,-1 0-1 0 0,0 0 0 0 0,1 0 1 0 0,-1 0-1 0 0,1-1-35 0 0,0 1 0 0 0,0 0 1 0 0,0-1-1 0 0,0 1 0 0 0,-1-1 0 0 0,1 1 1 0 0,0-1-1 0 0,0 1 0 0 0,-1-1 0 0 0,1 0 1 0 0,0 1-1 0 0,-1-1 0 0 0,1 0 0 0 0,1-1 1 0 0,9-13-1884 0 0,-5 5-2626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02.1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10 322 2759 0 0,'4'-25'940'0'0,"-1"-1"-1"0"0,-1-44 0 0 0,-4 27 587 0 0,2 12 1414 0 0,-2 1 0 0 0,-10-57 0 0 0,11 83-2929 0 0,0-1 100 0 0,1 6-62 0 0,0 0-239 0 0,1 0-1 0 0,-1 0 1 0 0,0 0-1 0 0,1 0 1 0 0,-1 0-1 0 0,1 0 1 0 0,-1-1-1 0 0,1 1 1 0 0,0 0-1 0 0,-1 0 1 0 0,1 0-1 0 0,0-1 1 0 0,1 2-1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02.8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28 919 0 0,'-1'0'56'0'0,"0"0"0"0"0,0 1 0 0 0,0-1-1 0 0,-1 0 1 0 0,1 0 0 0 0,0 1 0 0 0,0-1-1 0 0,0 1 1 0 0,0-1 0 0 0,0 1 0 0 0,0 0-1 0 0,1-1 1 0 0,-1 1 0 0 0,0 0 0 0 0,0 0-1 0 0,0-1 1 0 0,1 1 0 0 0,-1 0 0 0 0,0 0-1 0 0,1 0 1 0 0,-1 0 0 0 0,0 0 0 0 0,1 0-1 0 0,0 0 1 0 0,-1 0 0 0 0,1 0 0 0 0,0 0-1 0 0,-1 0 1 0 0,1 0 0 0 0,0 1 0 0 0,0-1-1 0 0,0 0 1 0 0,0 0 0 0 0,0 0-1 0 0,0 0 1 0 0,0 0 0 0 0,0 0 0 0 0,0 0-1 0 0,1 1 1 0 0,-1-1 0 0 0,0 0 0 0 0,1 0-1 0 0,-1 0 1 0 0,1 0 0 0 0,-1 0 0 0 0,1 0-1 0 0,0 0 1 0 0,-1-1 0 0 0,1 1 0 0 0,0 0-1 0 0,1 1 1 0 0,0-1 103 0 0,0 1 1 0 0,0-1-1 0 0,0 0 0 0 0,1 0 1 0 0,-1 0-1 0 0,0 0 0 0 0,1 0 1 0 0,-1 0-1 0 0,1-1 1 0 0,-1 1-1 0 0,1-1 0 0 0,0 0 1 0 0,-1 0-1 0 0,1 0 0 0 0,-1 0 1 0 0,1 0-1 0 0,-1-1 0 0 0,1 1 1 0 0,-1-1-1 0 0,1 1 0 0 0,-1-1 1 0 0,1 0-1 0 0,2-1 0 0 0,-2 1 9 0 0,0-1 0 0 0,0 1 0 0 0,0 0 0 0 0,0-1 0 0 0,0 1 0 0 0,-1-1 0 0 0,1 0 0 0 0,-1 0 0 0 0,1 0 0 0 0,-1 0 0 0 0,0 0 0 0 0,0-1 0 0 0,0 1 0 0 0,0-1 0 0 0,0 1 0 0 0,0-1 0 0 0,-1 0 0 0 0,3-5 0 0 0,-4 7-137 0 0,0 0 1 0 0,1 0-1 0 0,-1 0 1 0 0,0 0-1 0 0,0 0 1 0 0,0 0-1 0 0,0 0 1 0 0,0 0-1 0 0,0 0 1 0 0,0 0-1 0 0,0 0 1 0 0,-1 0-1 0 0,1 0 1 0 0,0 0-1 0 0,-1 0 1 0 0,1 0-1 0 0,-1 0 1 0 0,1 0-1 0 0,-1 0 0 0 0,1 0 1 0 0,-1 1-1 0 0,1-1 1 0 0,-2-1-1 0 0,0 1-7 0 0,1 0-1 0 0,-1 0 0 0 0,1 0 0 0 0,-1 0 0 0 0,1 0 1 0 0,-1 1-1 0 0,0-1 0 0 0,0 1 0 0 0,1-1 0 0 0,-1 1 1 0 0,0-1-1 0 0,-3 1 0 0 0,2 0-22 0 0,-1 0 1 0 0,1 0-1 0 0,-1 0 0 0 0,0 0 0 0 0,1 1 1 0 0,0 0-1 0 0,-1-1 0 0 0,1 1 0 0 0,-1 0 1 0 0,1 1-1 0 0,0-1 0 0 0,0 1 0 0 0,-5 2 1 0 0,-11 17-28 0 0,18-20-47 0 0,1 0 0 0 0,-1 0 0 0 0,0 0 0 0 0,1 0 0 0 0,-1 0 0 0 0,1 0 0 0 0,-1 0 0 0 0,1 0 0 0 0,-1 0 0 0 0,1 1 0 0 0,0-1 0 0 0,0 0 1 0 0,-1 0-1 0 0,1 0 0 0 0,0 0 0 0 0,0 1 0 0 0,0-1 0 0 0,0 0 0 0 0,1 0 0 0 0,-1 0 0 0 0,1 2 0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03.3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13 5527 0 0,'-3'3'104'0'0,"0"0"-1"0"0,1 1 0 0 0,-1-1 0 0 0,1 0 0 0 0,0 1 0 0 0,-1 0 0 0 0,2-1 0 0 0,-1 1 1 0 0,0 0-1 0 0,1 0 0 0 0,0 0 0 0 0,-2 5 0 0 0,-7 47 996 0 0,9-47-1009 0 0,0-2 364 0 0,1 2 48 0 0,-3 25 188 0 0,2-25 1652 0 0,5 23-1130 0 0,-3-22-974 0 0,0-2 3321 0 0,3-8-3390 0 0,-2 0-152 0 0,-1 0-1 0 0,1-1 0 0 0,0 1 1 0 0,-1 0-1 0 0,1-1 0 0 0,-1 1 0 0 0,1-1 1 0 0,-1 1-1 0 0,1-1 0 0 0,-1 0 1 0 0,1 0-1 0 0,-1 1 0 0 0,0-1 1 0 0,1 0-1 0 0,-1 0 0 0 0,0-1 1 0 0,0 1-1 0 0,0 0 0 0 0,1 0 1 0 0,-1 0-1 0 0,-1-1 0 0 0,1 1 1 0 0,0-1-1 0 0,1-2 0 0 0,2-5 30 0 0,49-94 1506 0 0,-45 90-1134 0 0,0 0-1 0 0,1 1 1 0 0,0 0 0 0 0,1 1-1 0 0,18-18 1 0 0,-27 28-386 0 0,1 0-1 0 0,-1 0 1 0 0,0 0-1 0 0,1 0 1 0 0,-1 0-1 0 0,1 0 1 0 0,-1 0-1 0 0,1 0 1 0 0,-1 1-1 0 0,1-1 1 0 0,0 1-1 0 0,-1-1 1 0 0,1 1 0 0 0,0-1-1 0 0,0 1 1 0 0,-1 0-1 0 0,1 0 1 0 0,0 0-1 0 0,0 0 1 0 0,-1 0-1 0 0,1 0 1 0 0,2 1-1 0 0,-3 0-17 0 0,1 0 0 0 0,0 1-1 0 0,0-1 1 0 0,-1 0 0 0 0,1 1-1 0 0,-1 0 1 0 0,0-1 0 0 0,1 1-1 0 0,-1 0 1 0 0,0-1 0 0 0,0 1 0 0 0,0 0-1 0 0,0 0 1 0 0,0 0 0 0 0,0 0-1 0 0,-1 0 1 0 0,1 0 0 0 0,-1 0-1 0 0,1 0 1 0 0,-1 0 0 0 0,0 1-1 0 0,0 2 1 0 0,1-3 63 0 0,-1 8-21 0 0,-2 88 19 0 0,-2-52-75 0 0,2-35-101 0 0,1 5 47 0 0,0 0-6208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03.8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4 318 10135 0 0,'-1'5'164'0'0,"0"1"0"0"0,0 0 0 0 0,1 0-1 0 0,-1-1 1 0 0,2 1 0 0 0,0 8 0 0 0,-1-10-103 0 0,5 66 294 0 0,-1 1 92 0 0,-1-11 857 0 0,-2-19-420 0 0,0-31 5660 0 0,19-6-6428 0 0,-2-1-108 0 0,-17-3-6 0 0,-1-1 0 0 0,1 1-1 0 0,-1 0 1 0 0,1-1 0 0 0,-1 1-1 0 0,1 0 1 0 0,-1-1 0 0 0,1 1-1 0 0,-1 0 1 0 0,1-1 0 0 0,-1 1-1 0 0,1-1 1 0 0,-1 1-1 0 0,0-1 1 0 0,1 1 0 0 0,-1-1-1 0 0,0 1 1 0 0,0-1 0 0 0,1 0-1 0 0,-1 1 1 0 0,0-1 0 0 0,0 1-1 0 0,0-1 1 0 0,0 0 0 0 0,0 1-1 0 0,1-1 1 0 0,-1 1 0 0 0,0-1-1 0 0,-1 0 1 0 0,3-46-10 0 0,-2 0 0 0 0,-2 0 0 0 0,-13-69 0 0 0,7 66 297 0 0,3 0 1 0 0,1-90-1 0 0,4 133-242 0 0,1 0-1 0 0,1 1 1 0 0,-1-1 0 0 0,1 1-1 0 0,0-1 1 0 0,0 1 0 0 0,1 0-1 0 0,0 0 1 0 0,0 0 0 0 0,5-8-1 0 0,-6 11-20 0 0,1 0 1 0 0,-1 1-1 0 0,0-1 0 0 0,1 0 0 0 0,0 1 1 0 0,-1-1-1 0 0,1 1 0 0 0,0 0 0 0 0,0 0 1 0 0,1 0-1 0 0,-1 0 0 0 0,0 1 0 0 0,1-1 1 0 0,-1 1-1 0 0,1 0 0 0 0,-1 0 0 0 0,1 0 0 0 0,-1 0 1 0 0,1 1-1 0 0,4-1 0 0 0,0 2 70 0 0,20 5-3 0 0,-27-6-87 0 0,0 0 0 0 0,0 0 0 0 0,1 1 0 0 0,-1-1 0 0 0,0 0 0 0 0,0 1 0 0 0,0-1 0 0 0,0 1 0 0 0,0 0 0 0 0,0-1-1 0 0,0 1 1 0 0,0 0 0 0 0,1 1 0 0 0,9 5 21 0 0,-5-3-3 0 0,0-1 1 0 0,-1 1-1 0 0,0 1 1 0 0,8 6-1 0 0,-9-6 3 0 0,1 0 0 0 0,-1 0 0 0 0,0 0 0 0 0,7 11 0 0 0,-4-4-2 0 0,0-3 162 0 0,-3 1-91 0 0,10 27-5 0 0,-14-36-86 0 0,1 0 0 0 0,-1 0 1 0 0,1 0-1 0 0,-1 0 0 0 0,0 0 1 0 0,1 0-1 0 0,-1 0 0 0 0,0 0 1 0 0,0 0-1 0 0,0 0 0 0 0,0 1 1 0 0,0-1-1 0 0,0 2 0 0 0,-1 2 6 0 0,1 0-1 0 0,-1 0 0 0 0,0 0 1 0 0,-1 0-1 0 0,1 1 0 0 0,-1-2 1 0 0,0 1-1 0 0,0 0 0 0 0,0 0 1 0 0,-1-1-1 0 0,0 1 0 0 0,0-1 1 0 0,0 0-1 0 0,-4 5 0 0 0,-2-1 11 0 0,0 0 0 0 0,0-1 0 0 0,-1 0 0 0 0,0-1 0 0 0,0 1 0 0 0,0-2 0 0 0,-1 0 0 0 0,-17 6 0 0 0,-6-1-862 0 0,-54 9 1 0 0,81-18 569 0 0,-2-2-2842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04.2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35 170 6911 0 0,'-9'21'5268'0'0,"-13"45"-3389"0"0,21-60-1218 0 0,0 3 54 0 0,0 26 213 0 0,0-26 1141 0 0,5 0-1079 0 0,13 27-248 0 0,-13-26 502 0 0,4-6-695 0 0,23 11-247 0 0,-30-14-291 0 0,-1-1 0 0 0,1 1 0 0 0,-1-1 0 0 0,1 0 0 0 0,0 1 0 0 0,-1-1 0 0 0,1 0 0 0 0,0 0 0 0 0,-1 1 0 0 0,1-1 0 0 0,0 0 0 0 0,-1 0 0 0 0,1 0 0 0 0,0 0 0 0 0,-1 0 0 0 0,3 0-1 0 0,5-1 47 0 0,0-1-1 0 0,0 0 1 0 0,0 0-1 0 0,0-1 0 0 0,0 0 1 0 0,-1 0-1 0 0,1-1 0 0 0,-1 0 1 0 0,0 0-1 0 0,0-1 0 0 0,0 0 1 0 0,0 0-1 0 0,-1-1 0 0 0,0 0 1 0 0,0 0-1 0 0,-1 0 0 0 0,0-1 1 0 0,0 1-1 0 0,6-11 0 0 0,-5 6-66 0 0,0 0 0 0 0,-1 0 0 0 0,-1 0 0 0 0,1 0 0 0 0,-2-1 0 0 0,1 1 0 0 0,-2-1 0 0 0,0 0 0 0 0,0 0 0 0 0,-1 0 0 0 0,0 0 0 0 0,-1 0 0 0 0,-2-15 0 0 0,-1 10-571 0 0,-9-33-1 0 0,-3 7-5471 0 0,12 34-51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04.6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 9215 0 0,'0'-1'120'0'0,"0"-1"-1"0"0,1 1 0 0 0,-1-1 1 0 0,1 1-1 0 0,-1-1 0 0 0,1 1 1 0 0,0-1-1 0 0,-1 1 0 0 0,1-1 1 0 0,0 1-1 0 0,0 0 0 0 0,0-1 1 0 0,0 1-1 0 0,0 0 1 0 0,0 0-1 0 0,0 0 0 0 0,3-2 1 0 0,-2 3 74 0 0,-1-1 0 0 0,1 1 0 0 0,0-1 0 0 0,0 1 0 0 0,-1 0 0 0 0,1 0 0 0 0,0 0 0 0 0,-1 0 0 0 0,1 0 0 0 0,0 0 0 0 0,0 1 0 0 0,-1-1 0 0 0,1 0 0 0 0,0 1 1 0 0,2 1-1 0 0,-2-2 2172 0 0,5 11-1679 0 0,22 34-42 0 0,-21-34-5 0 0,-6 1-18 0 0,2 1-435 0 0,-1-1 101 0 0,-1-1-1 0 0,3 21 0 0 0,1 23 673 0 0,-1-2-375 0 0,-3-3-108 0 0,-2-10-361 0 0,0 6-26 0 0,-2 1-32 0 0,1-10-36 0 0,2-21 20 0 0,1 20-20 0 0,-2-34-19 0 0,0-1 0 0 0,0 0 0 0 0,0 0 0 0 0,0 1 0 0 0,0-1 0 0 0,1 0 0 0 0,-1 1 0 0 0,0-1 0 0 0,1 0 0 0 0,-1 0 0 0 0,1 0 0 0 0,0 0 0 0 0,1 2 0 0 0,20 37 19 0 0,-22-39-20 0 0,0 0 0 0 0,1 0 0 0 0,-1 0 0 0 0,1-1 0 0 0,-1 1-1 0 0,1 0 1 0 0,-1 0 0 0 0,1-1 0 0 0,-1 1 0 0 0,1 0 0 0 0,-1-1 0 0 0,1 1 0 0 0,0-1 0 0 0,0 1 0 0 0,-1-1 0 0 0,1 1 0 0 0,0-1 0 0 0,0 1 0 0 0,-1-1 0 0 0,1 0 0 0 0,2 1-1 0 0,37 14 10 0 0,-37-14-11 0 0,0-1 0 0 0,0 1 0 0 0,0-1 0 0 0,0 0 0 0 0,0 1 0 0 0,0-1 1 0 0,0-1-1 0 0,0 1 0 0 0,0 0 0 0 0,1-1 0 0 0,-1 0 0 0 0,0 1 0 0 0,3-3 0 0 0,2 0-2 0 0,-1-1 0 0 0,0 0 1 0 0,8-5-1 0 0,-9 5-3 0 0,-1 1-285 0 0,0 0 0 0 0,0 0-1 0 0,-1 0 1 0 0,1-1-1 0 0,-1 1 1 0 0,0-1-1 0 0,0-1 1 0 0,0 1-1 0 0,0 0 1 0 0,-1-1-1 0 0,1 0 1 0 0,-1 0-1 0 0,4-8 1 0 0,-3 0-1561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05.0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122 190 8287 0 0,'-39'-12'521'0'0,"27"10"946"0"0,0-2 1 0 0,0 0 0 0 0,1 0-1 0 0,-16-9 1 0 0,27 13-1364 0 0,-1 0 0 0 0,1-1 1 0 0,-1 1-1 0 0,1 0 0 0 0,-1-1 0 0 0,1 1 1 0 0,-1 0-1 0 0,1-1 0 0 0,-1 1 0 0 0,1-1 1 0 0,0 1-1 0 0,-1-1 0 0 0,1 1 0 0 0,0-1 1 0 0,-1 1-1 0 0,1-1 0 0 0,0 1 0 0 0,-1-1 0 0 0,1 0 1 0 0,0 1-1 0 0,0-1 0 0 0,0 1 0 0 0,0-1 1 0 0,0 0-1 0 0,0 1 0 0 0,0-1 0 0 0,0 0 1 0 0,0 1-1 0 0,0-1 0 0 0,0 1 0 0 0,0-1 1 0 0,0 0-1 0 0,0 1 0 0 0,1-1 0 0 0,-1 1 1 0 0,0-1-1 0 0,0 0 0 0 0,1 1 0 0 0,-1-1 1 0 0,0 1-1 0 0,1-1 0 0 0,-1 1 0 0 0,0-1 1 0 0,1 1-1 0 0,-1 0 0 0 0,1-1 0 0 0,-1 1 0 0 0,1-1 1 0 0,-1 1-1 0 0,1 0 0 0 0,0-1 0 0 0,5-3 133 0 0,0 0-1 0 0,0 0 0 0 0,9-4 1 0 0,-11 6-91 0 0,51-23 75 0 0,2 2 0 0 0,62-16 1 0 0,-62 26-209 0 0,-26 11-105 0 0,5 3-377 0 0,-28-1-130 0 0,2 4-1357 0 0,41 12-5392 0 0</inkml:trace>
  <inkml:trace contextRef="#ctx0" brushRef="#br0" timeOffset="1">734 199 10135 0 0,'0'0'3946'0'0,"5"0"-2962"0"0,16-1-162 0 0,-20 1-789 0 0,-1 0 0 0 0,0 0-1 0 0,0 0 1 0 0,0-1-1 0 0,1 1 1 0 0,-1 0 0 0 0,0 0-1 0 0,0 0 1 0 0,1 0 0 0 0,-1 0-1 0 0,0 0 1 0 0,0 0-1 0 0,0 0 1 0 0,0-1 0 0 0,1 1-1 0 0,-1 0 1 0 0,0 0 0 0 0,0 0-1 0 0,0 0 1 0 0,0 0 0 0 0,0-1-1 0 0,1 1 1 0 0,-1 0-1 0 0,0 0 1 0 0,0 0 0 0 0,0-1-1 0 0,0 1 1 0 0,0 0 0 0 0,0 0-1 0 0,0-1 1 0 0,0 1-1 0 0,0 0 1 0 0,0 0 0 0 0,0 0-1 0 0,0-1 1 0 0,0 1 0 0 0,0 0-1 0 0,0 0 1 0 0,0-1 0 0 0,0 1-1 0 0,0 0 1 0 0,0 0-1 0 0,0 0 1 0 0,0-1 0 0 0,0 1-1 0 0,0 0 1 0 0,0 0 0 0 0,-1 0-1 0 0,1-1 1 0 0,0 1-1 0 0,0 0 1 0 0,0 0 0 0 0,0 0-1 0 0,-1-1 1 0 0,-6-8 604 0 0,1 5-620 0 0,0 0 0 0 0,0 1 0 0 0,0 0 0 0 0,0 0-1 0 0,-1 0 1 0 0,1 0 0 0 0,-1 1 0 0 0,0 1 0 0 0,1-1 0 0 0,-1 1-1 0 0,0 0 1 0 0,0 0 0 0 0,0 1 0 0 0,0 0 0 0 0,-11 1 0 0 0,17-1-18 0 0,0 0 1 0 0,0 1-1 0 0,0-1 1 0 0,0 0-1 0 0,0 1 1 0 0,0-1-1 0 0,1 1 1 0 0,-1-1-1 0 0,0 0 1 0 0,0 1-1 0 0,0 0 1 0 0,1-1-1 0 0,-1 1 1 0 0,0 0-1 0 0,1-1 1 0 0,-1 1-1 0 0,1 0 1 0 0,-1-1-1 0 0,1 1 1 0 0,-1 0-1 0 0,1 0 1 0 0,-1 0-1 0 0,1 0 1 0 0,0-1-1 0 0,-1 1 1 0 0,1 1-1 0 0,3 14 1 0 0,2-5 6 0 0,-1-1 1 0 0,11 16-1 0 0,20 19 83 0 0,-28-36 111 0 0,1 1 26 0 0,25 29 50 0 0,-25-29 288 0 0,-1-1-330 0 0,17 29-11 0 0,-17-28 206 0 0,-6-2-233 0 0,3 27-4 0 0,-3-34-176 0 0,-1 0 0 0 0,0 1 0 0 0,0-1 1 0 0,1 0-1 0 0,-1 0 0 0 0,0 0 0 0 0,0 1 0 0 0,0-1 0 0 0,0 0 0 0 0,0 0 0 0 0,-1 1 0 0 0,1-1 0 0 0,0 0 0 0 0,0 0 0 0 0,-1 0 1 0 0,1 1-1 0 0,-1-1 0 0 0,1 0 0 0 0,-2 1 0 0 0,0 2 41 0 0,1-1-21 0 0,-1 0 1 0 0,1 0-1 0 0,-1 0 0 0 0,0 0 1 0 0,1-1-1 0 0,-1 1 0 0 0,0-1 1 0 0,-1 1-1 0 0,1-1 0 0 0,0 0 1 0 0,-1 1-1 0 0,1-1 0 0 0,-1-1 1 0 0,0 1-1 0 0,0 0 0 0 0,1-1 1 0 0,-1 1-1 0 0,0-1 0 0 0,0 0 1 0 0,0 0-1 0 0,-1 0 0 0 0,-5 1 1 0 0,2-1-14 0 0,-1 0-1 0 0,0-1 1 0 0,0 0 0 0 0,0 0 0 0 0,0-1 0 0 0,1 0 0 0 0,-16-4-1 0 0,3 0-284 0 0,-28-13-1 0 0,37 12-305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98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26 360 2039 0 0,'-1'0'18'0'0,"0"0"0"0"0,0 0 0 0 0,0-1 0 0 0,0 1 0 0 0,1 0 0 0 0,-1-1 0 0 0,0 1 0 0 0,0-1-1 0 0,1 1 1 0 0,-1-1 0 0 0,0 1 0 0 0,1-1 0 0 0,-1 1 0 0 0,1-1 0 0 0,-1 0 0 0 0,1 1 0 0 0,-1-1-1 0 0,1 0 1 0 0,-1 0 0 0 0,1 1 0 0 0,-1-1 0 0 0,1 0 0 0 0,0 0 0 0 0,0 0 0 0 0,-1 0 0 0 0,1-1-1 0 0,-4-20 604 0 0,8 1 120 0 0,-3 20-661 0 0,0-1 0 0 0,-1 1 0 0 0,1-1 0 0 0,-1 1 1 0 0,1-1-1 0 0,-1 0 0 0 0,0 1 0 0 0,0-1 0 0 0,0 1 0 0 0,0-1 1 0 0,0 0-1 0 0,0 1 0 0 0,0-1 0 0 0,0 1 0 0 0,-1-1 0 0 0,1 0 1 0 0,0 1-1 0 0,-1-1 0 0 0,1 1 0 0 0,-1-1 0 0 0,-1-1 0 0 0,2 3-61 0 0,-1-1 0 0 0,1 1 0 0 0,0-1 0 0 0,-1 1 0 0 0,1-1 0 0 0,0 0 0 0 0,0 1 0 0 0,-1-1 0 0 0,1 1 0 0 0,0-1 0 0 0,0 0 0 0 0,0 1 0 0 0,0-1 0 0 0,0 1 0 0 0,0-1 0 0 0,0 0 0 0 0,0 1 0 0 0,0-1 0 0 0,0 0 0 0 0,0 1 0 0 0,0-1 0 0 0,0 1 0 0 0,1-1 0 0 0,-1 1 0 0 0,0-1 0 0 0,0 0 0 0 0,1 1 0 0 0,-1-1 0 0 0,0 1 0 0 0,1-1 0 0 0,-1 1 0 0 0,1-1 0 0 0,0 0 0 0 0,20-19 1094 0 0,-10 9-720 0 0,-5 5-49 0 0,0 0 0 0 0,1 0 0 0 0,-1 0 0 0 0,1 1-1 0 0,1 0 1 0 0,10-6 0 0 0,21-15 375 0 0,-31 17-680 0 0,9-6 74 0 0,6 12 1745 0 0,44-20-1730 0 0,-48 16-64 0 0,-15 4-34 0 0,1 1-1 0 0,-1 0 0 0 0,1 1 0 0 0,0-1 0 0 0,0 1 0 0 0,0 0 0 0 0,0 0 0 0 0,0 0 0 0 0,0 1 0 0 0,7-1 0 0 0,-2 7 154 0 0,-9-5-163 0 0,-1-1 0 0 0,1 1 0 0 0,0 0 0 0 0,0-1 0 0 0,0 1 0 0 0,-1-1 0 0 0,1 1 1 0 0,0-1-1 0 0,0 0 0 0 0,0 1 0 0 0,0-1 0 0 0,0 0 0 0 0,0 0 0 0 0,2 0 0 0 0,6 0 4 0 0,-8 0-21 0 0,0-1 1 0 0,0 1-1 0 0,0 0 0 0 0,0 0 0 0 0,0 0 1 0 0,-1 0-1 0 0,1-1 0 0 0,0 1 0 0 0,0 0 0 0 0,0 1 1 0 0,0-1-1 0 0,0 0 0 0 0,0 0 0 0 0,0 0 1 0 0,0 1-1 0 0,0-1 0 0 0,0 0 0 0 0,0 1 1 0 0,0-1-1 0 0,-1 1 0 0 0,1-1 0 0 0,0 1 0 0 0,0-1 1 0 0,0 1-1 0 0,-1 0 0 0 0,1-1 0 0 0,0 1 1 0 0,-1 0-1 0 0,1-1 0 0 0,0 3 0 0 0,0-3-3 0 0,-1 1 0 0 0,0-1 0 0 0,0 1 0 0 0,0-1 0 0 0,1 1 0 0 0,-1-1 0 0 0,0 1 0 0 0,0-1 0 0 0,1 0 0 0 0,-1 1 0 0 0,0-1 0 0 0,1 0 0 0 0,-1 1 0 0 0,0-1 0 0 0,1 0 0 0 0,-1 1 0 0 0,1-1 0 0 0,-1 0 0 0 0,0 0 0 0 0,1 1 0 0 0,-1-1 0 0 0,1 0 0 0 0,-1 0 0 0 0,1 0 0 0 0,-1 0 0 0 0,1 1 0 0 0,0-1 0 0 0,15-3 0 0 0,-15 3 0 0 0,0-1 0 0 0,0 1 0 0 0,0 0 0 0 0,0-1 0 0 0,0 1 0 0 0,0 0 0 0 0,0 0 0 0 0,0-1 0 0 0,0 1 0 0 0,0 0 0 0 0,0 0 0 0 0,0 0 0 0 0,0 0 0 0 0,0 0 0 0 0,0 1 0 0 0,0-1 0 0 0,0 0 0 0 0,0 0 0 0 0,0 1 0 0 0,0-1 0 0 0,-1 1 0 0 0,1-1 0 0 0,0 0 0 0 0,0 1 0 0 0,0 0 0 0 0,0-1 0 0 0,0 2 0 0 0,0-1 10 0 0,0 0 0 0 0,0 0-1 0 0,0 0 1 0 0,0 0 0 0 0,1 1 0 0 0,-1-1-1 0 0,0-1 1 0 0,0 1 0 0 0,1 0-1 0 0,-1 0 1 0 0,1 0 0 0 0,-1-1-1 0 0,0 1 1 0 0,1-1 0 0 0,-1 1 0 0 0,1-1-1 0 0,0 1 1 0 0,-1-1 0 0 0,1 0-1 0 0,-1 0 1 0 0,1 0 0 0 0,-1 0 0 0 0,1 0-1 0 0,0 0 1 0 0,1-1 0 0 0,5 0 86 0 0,0-1 0 0 0,-1-1 0 0 0,15-5 0 0 0,-4 1-29 0 0,-17 6-67 0 0,0-1 0 0 0,0 1 0 0 0,-2-1 0 0 0,-10-10 28 0 0,10 11-25 0 0,0 0 0 0 0,0 0 0 0 0,0 0 0 0 0,0 0 0 0 0,0 0 0 0 0,0 0 0 0 0,0 0 0 0 0,0-1 0 0 0,0 1 0 0 0,0 0 0 0 0,0-2 0 0 0,0 0-6 0 0,-1 1-1 0 0,1 0 1 0 0,-1-1-1 0 0,1 1 0 0 0,-1 0 1 0 0,0 0-1 0 0,0 0 1 0 0,0 0-1 0 0,0 1 1 0 0,0-1-1 0 0,-1 0 0 0 0,-2-1 1 0 0,-11-9-15 0 0,15 10 18 0 0,-1 1 0 0 0,0-1 0 0 0,0 1 0 0 0,0-1 0 0 0,0 1 0 0 0,-1 0 0 0 0,1-1 0 0 0,0 1 0 0 0,0 1 0 0 0,-1-1 0 0 0,1 0 0 0 0,-1 0 0 0 0,1 1 0 0 0,-1 0 0 0 0,1-1 0 0 0,-1 1 0 0 0,1 0 0 0 0,-1 0 0 0 0,1 0 0 0 0,-1 1 0 0 0,1-1 0 0 0,0 0 0 0 0,-1 1 0 0 0,1 0 0 0 0,-1-1 0 0 0,-3 3 0 0 0,-14 6 2 0 0,16-7-3 0 0,0-1 0 0 0,0 1-1 0 0,0-1 1 0 0,0 1 0 0 0,0-1 0 0 0,0 0-1 0 0,0-1 1 0 0,0 1 0 0 0,-6 0 0 0 0,10-2-42 0 0,1 1 43 0 0,-1-1 1 0 0,0 1-1 0 0,0-1 0 0 0,1 1 1 0 0,-1-1-1 0 0,0 1 0 0 0,1-1 1 0 0,-1 1-1 0 0,0-1 0 0 0,1 1 1 0 0,-1-1-1 0 0,1 1 0 0 0,-1-1 1 0 0,1 1-1 0 0,-1 0 0 0 0,1-1 1 0 0,-1 1-1 0 0,1 0 0 0 0,-1 0 1 0 0,1-1-1 0 0,0 1 0 0 0,17-7 35 0 0,-10 4-24 0 0,-5 1-13 0 0,1 1 0 0 0,-1-1 0 0 0,0 1-1 0 0,1 0 1 0 0,-1-1 0 0 0,1 1 0 0 0,-1 1 0 0 0,1-1-1 0 0,0 1 1 0 0,-1-1 0 0 0,1 1 0 0 0,0 0 0 0 0,-1 0-1 0 0,1 1 1 0 0,-1-1 0 0 0,1 1 0 0 0,0-1 0 0 0,-1 1-1 0 0,1 0 1 0 0,-1 1 0 0 0,1-1 0 0 0,-1 1 0 0 0,0-1-1 0 0,0 1 1 0 0,0 0 0 0 0,0 0 0 0 0,0 0-1 0 0,4 4 1 0 0,-5-4 2 0 0,0-1 0 0 0,0 0 0 0 0,-1 0 0 0 0,1 0 0 0 0,0 0 0 0 0,0 0 0 0 0,0 0 0 0 0,1-1 0 0 0,-1 1 0 0 0,0-1 0 0 0,0 1 0 0 0,0-1 0 0 0,0 0 0 0 0,1 0 0 0 0,-1 0 0 0 0,0 0 0 0 0,3 0 0 0 0,-2-1 0 0 0,-1 1 0 0 0,1 0 0 0 0,0 0 0 0 0,0 1 0 0 0,0-1 0 0 0,0 1 0 0 0,-1-1 0 0 0,7 3 0 0 0,9 27 0 0 0,-16-29 0 0 0,0 1 0 0 0,1 0 0 0 0,0 0 0 0 0,-1-1 0 0 0,1 1 0 0 0,0-1 0 0 0,0 0-1 0 0,4 1 1 0 0,-4-1 2 0 0,0 0-1 0 0,0 0 0 0 0,-1 0 0 0 0,1 1 1 0 0,0-1-1 0 0,-1 1 0 0 0,1-1 1 0 0,3 4-1 0 0,-6-4 7 0 0,2 0-2 0 0,-1 1 0 0 0,0-1 0 0 0,1 1 0 0 0,-1-1 0 0 0,1 1 0 0 0,-1-1 0 0 0,1 0 0 0 0,0 0 0 0 0,0 0 0 0 0,-1 0 0 0 0,1 0 0 0 0,0 0 0 0 0,0 0 0 0 0,0-1 0 0 0,0 1 0 0 0,0-1 0 0 0,0 1 0 0 0,0-1 0 0 0,3 0 0 0 0,-4 1 30 0 0,-1-1-1 0 0,1 0 1 0 0,-1 1 0 0 0,1-1-1 0 0,-1 1 1 0 0,1-1 0 0 0,-1 1-1 0 0,1-1 1 0 0,-1 1 0 0 0,0-1-1 0 0,1 1 1 0 0,-1-1 0 0 0,0 1-1 0 0,1-1 1 0 0,-1 1 0 0 0,0 0-1 0 0,0-1 1 0 0,1 1 0 0 0,-1 0-1 0 0,0-1 1 0 0,0 1 0 0 0,0 0-1 0 0,0 0 1 0 0,2 16 805 0 0,-2-15-832 0 0,0 0-1 0 0,1 0 0 0 0,-1 0 1 0 0,1 0-1 0 0,-1 0 1 0 0,1 0-1 0 0,0 0 0 0 0,-1 0 1 0 0,1-1-1 0 0,0 1 0 0 0,0 0 1 0 0,0 0-1 0 0,1-1 1 0 0,-1 1-1 0 0,0 0 0 0 0,1-1 1 0 0,-1 1-1 0 0,1-1 1 0 0,2 2-1 0 0,12 14 12 0 0,-15-14-18 0 0,1-1 0 0 0,-1 1 0 0 0,0-1 0 0 0,-1 1 0 0 0,1 0 0 0 0,0-1 1 0 0,-1 1-1 0 0,1 3 0 0 0,5 18 1171 0 0,-5-21-1160 0 0,1-1-1 0 0,0 0 1 0 0,-1 0-1 0 0,1 0 1 0 0,0 0-1 0 0,0-1 1 0 0,0 1 0 0 0,3 2-1 0 0,-3-4-12 0 0,-1 1-1 0 0,0 0 1 0 0,0-1 0 0 0,1 1-1 0 0,-1 0 1 0 0,0 0 0 0 0,0 0 0 0 0,0 0-1 0 0,0 0 1 0 0,0 0 0 0 0,0 0-1 0 0,0 1 1 0 0,0-1 0 0 0,0 0-1 0 0,-1 1 1 0 0,1-1 0 0 0,0 0-1 0 0,-1 1 1 0 0,1-1 0 0 0,-1 1-1 0 0,0-1 1 0 0,1 1 0 0 0,-1-1 0 0 0,0 1-1 0 0,0-1 1 0 0,0 1 0 0 0,0 2-1 0 0,0-2 1 0 0,-1 0 0 0 0,1 1 0 0 0,0 0 0 0 0,0-1 0 0 0,0 1 0 0 0,0-1 0 0 0,1 1 0 0 0,-1-1 0 0 0,0 1 0 0 0,1-1 0 0 0,0 0 0 0 0,0 1 0 0 0,0-1 0 0 0,0 0 0 0 0,0 1 0 0 0,2 2 0 0 0,1 3 0 0 0,-4-8 0 0 0,0 0-1 0 0,1 0 1 0 0,-1 1 0 0 0,0-1-1 0 0,0 0 1 0 0,0 0 0 0 0,0 0-1 0 0,0 0 1 0 0,0 1-1 0 0,0-1 1 0 0,1 0 0 0 0,-1 0-1 0 0,0 0 1 0 0,0 0-1 0 0,0 0 1 0 0,0 1 0 0 0,1-1-1 0 0,-1 0 1 0 0,0 0 0 0 0,0 0-1 0 0,0 0 1 0 0,1 0-1 0 0,-1 0 1 0 0,0 0 0 0 0,0 0-1 0 0,0 0 1 0 0,1 0 0 0 0,-1 0-1 0 0,0 0 1 0 0,0 0-1 0 0,0 0 1 0 0,1 0 0 0 0,-1 0-1 0 0,0 0 1 0 0,0 0-1 0 0,0 0 1 0 0,1 0 0 0 0,7-6-29 0 0,1 1 8 0 0,-21 30-43 0 0,11-18 64 0 0,0-1 0 0 0,0 0 0 0 0,-1 0 0 0 0,1 0 0 0 0,-2 0 0 0 0,1 0 0 0 0,0 0 0 0 0,-1 0 0 0 0,0-1 0 0 0,-6 8 0 0 0,6-7 0 0 0,0 0 0 0 0,0-1 0 0 0,-1 1 0 0 0,0-1 0 0 0,1 0 0 0 0,-2 0 0 0 0,1 0 0 0 0,-1 0 0 0 0,-9 7 0 0 0,-8 5 0 0 0,16-12 0 0 0,0 0 0 0 0,-1-1 0 0 0,-9 6 0 0 0,-6 3 16 0 0,20-10-12 0 0,-1-1-1 0 0,0 0 1 0 0,0-1 0 0 0,0 1-1 0 0,0 0 1 0 0,0-1 0 0 0,-1 0 0 0 0,1 0-1 0 0,0 0 1 0 0,-1 0 0 0 0,1 0 0 0 0,-6 0-1 0 0,3-1-3 0 0,1 1 0 0 0,0 0 0 0 0,0 0 0 0 0,0 0 0 0 0,0 1 0 0 0,0 0 0 0 0,-7 3 0 0 0,-19 7 0 0 0,9-6 0 0 0,-29 12 0 0 0,47-16-3 0 0,-1-1 0 0 0,1 0 0 0 0,-1 0 0 0 0,0-1 0 0 0,1 0-1 0 0,-1 1 1 0 0,0-1 0 0 0,1-1 0 0 0,-9 0 0 0 0,-41-12-30 0 0,53 13 33 0 0,-3-1-3 0 0,1-1-1 0 0,0 1 0 0 0,0 0 1 0 0,0-1-1 0 0,1 0 0 0 0,-1 1 1 0 0,0-1-1 0 0,1 0 1 0 0,-1-1-1 0 0,-3-3 0 0 0,5 5 3 0 0,0 0-1 0 0,0 0 1 0 0,0 0-1 0 0,0 0 1 0 0,1-1-1 0 0,-1 1 0 0 0,0 0 1 0 0,1 0-1 0 0,-1-1 1 0 0,1 1-1 0 0,-1 0 1 0 0,1-1-1 0 0,0 1 1 0 0,-1-1-1 0 0,1 1 1 0 0,0 0-1 0 0,0-1 1 0 0,0 1-1 0 0,0-1 0 0 0,0 1 1 0 0,0-1-1 0 0,1 1 1 0 0,-1 0-1 0 0,0-1 1 0 0,2-2-1 0 0,0 0 6 0 0,1-1 0 0 0,0 1 0 0 0,0-1 0 0 0,0 1 0 0 0,1 0 0 0 0,0 0 0 0 0,-1 1 0 0 0,1-1 0 0 0,1 1 0 0 0,-1-1 0 0 0,0 1 0 0 0,1 1 0 0 0,-1-1 0 0 0,1 1 0 0 0,6-3 0 0 0,5-3-4 0 0,-1 0 0 0 0,0-1 0 0 0,-1-1 0 0 0,0 0 0 0 0,0-1 0 0 0,17-18 0 0 0,-10 0 0 0 0,-23 29 0 0 0,0-1 0 0 0,1 0 0 0 0,-1 1 0 0 0,1-1 0 0 0,-1 0 0 0 0,1 0 0 0 0,0 0 0 0 0,-1 0 0 0 0,1 0 0 0 0,0-1 0 0 0,0 1 0 0 0,-2-2 0 0 0,-2-2 0 0 0,2 3 0 0 0,0 0 0 0 0,0 1 0 0 0,0-1 0 0 0,0 1 0 0 0,0 0 0 0 0,0 0 0 0 0,-1 0 0 0 0,1 0 0 0 0,0 0 0 0 0,0 1 0 0 0,-1 0 0 0 0,1 0 0 0 0,-6 0 0 0 0,-6 1 0 0 0,-27 7 0 0 0,6-1 0 0 0,29-6 0 0 0,0 0 0 0 0,0 0 0 0 0,1 1 0 0 0,-1 0 0 0 0,1 1 0 0 0,-1-1 0 0 0,1 1 0 0 0,0 0 0 0 0,0 1 0 0 0,0 0 0 0 0,0 0 0 0 0,-6 5 0 0 0,-16 12 0 0 0,27-22-3 0 0,0 1 0 0 0,1 0 0 0 0,-1-1-1 0 0,1 1 1 0 0,-1-1 0 0 0,0 1 0 0 0,1-1 0 0 0,-1 1-1 0 0,1-1 1 0 0,-1 1 0 0 0,1-1 0 0 0,-1 1 0 0 0,1-1-1 0 0,0 0 1 0 0,-1 1 0 0 0,1-1 0 0 0,0 0 0 0 0,-1 1-1 0 0,1-2 1 0 0,-2-1 2 0 0,1 0-1 0 0,0-1 1 0 0,0 1-1 0 0,0 0 1 0 0,0-1-1 0 0,0 1 1 0 0,1 0-1 0 0,0-1 1 0 0,-1 1-1 0 0,1-1 1 0 0,0 1-1 0 0,1-1 1 0 0,-1 1-1 0 0,1 0 1 0 0,-1-1-1 0 0,1 1 1 0 0,0 0-1 0 0,0-1 1 0 0,1 1-1 0 0,2-6 1 0 0,4-7-10 0 0,1 1 0 0 0,17-24 0 0 0,-25 38 11 0 0,17-28 2 0 0,13-14-57 0 0,-25 36 41 0 0,-4 5 9 0 0,1-1 0 0 0,-1 1 0 0 0,0-1 0 0 0,0 0 0 0 0,0 0 0 0 0,0 0 0 0 0,0 0 0 0 0,-1 0 0 0 0,1 0-1 0 0,-1 0 1 0 0,2-7 0 0 0,-3 9 7 0 0,0 1-1 0 0,0-1 0 0 0,0 1 1 0 0,0-1-1 0 0,0 1 1 0 0,0-1-1 0 0,-1 0 0 0 0,1 1 1 0 0,0-1-1 0 0,0 1 0 0 0,-1-1 1 0 0,1 1-1 0 0,0-1 1 0 0,-1 1-1 0 0,1-1 0 0 0,0 1 1 0 0,-1 0-1 0 0,0-1 1 0 0,-6-10 35 0 0,7 11-37 0 0,0-1 0 0 0,-1 1 0 0 0,1-1 0 0 0,0 1 0 0 0,0-1 0 0 0,0 1 0 0 0,0-1 0 0 0,0 1 0 0 0,0-1 0 0 0,0 1 0 0 0,0-1 0 0 0,0 1 0 0 0,0-1 0 0 0,0 1 0 0 0,0-1 0 0 0,1 1 0 0 0,-1-1 0 0 0,0 1 0 0 0,0-1 0 0 0,0 1 0 0 0,1-1 0 0 0,-1 1 0 0 0,0 0 0 0 0,0-1 0 0 0,1 1 0 0 0,0-1 0 0 0,-1 0 0 0 0,0 1 0 0 0,1 0 0 0 0,-1-1 0 0 0,0 1 0 0 0,1-1 0 0 0,-1 1 0 0 0,0-1 0 0 0,0 1 0 0 0,1-1 0 0 0,-1 0 0 0 0,0 1 0 0 0,0-1 0 0 0,0 1 0 0 0,0-1 0 0 0,0 1 0 0 0,0-1 0 0 0,1 0 0 0 0,-2 1 0 0 0,1-1 0 0 0,0 1 0 0 0,0-1 0 0 0,0 0 0 0 0,0 1 0 0 0,0-1 0 0 0,0 1 0 0 0,-1-2 0 0 0,0 1 0 0 0,-1 0 0 0 0,-1-2 0 0 0,4 1 0 0 0,0 0 0 0 0,1-1 0 0 0,-1 2 0 0 0,1-1 0 0 0,-1 0 0 0 0,1 0 0 0 0,0 0 0 0 0,0 1 0 0 0,3-3 0 0 0,-8 5 0 0 0,0 0 0 0 0,0 0 0 0 0,0-1 0 0 0,-1 1 0 0 0,1-1 0 0 0,-4 0 0 0 0,3 0 0 0 0,0 0 0 0 0,1 1 0 0 0,-1-1 0 0 0,0 1 0 0 0,0 0 0 0 0,-7 2 0 0 0,10-3 0 0 0,-19 12 0 0 0,13-4 0 0 0,7-8 0 0 0,0 1 0 0 0,0-1 0 0 0,0 0 0 0 0,0 1 0 0 0,0-1 0 0 0,0 0 0 0 0,0 0 0 0 0,0 1 0 0 0,0-1 0 0 0,1 0 0 0 0,-1 0 0 0 0,0 1 0 0 0,0-1 0 0 0,0 0 0 0 0,0 0 0 0 0,0 1 0 0 0,0-1 0 0 0,1 0 0 0 0,-1 0 0 0 0,0 1 0 0 0,0-1 0 0 0,0 0 0 0 0,1 0 0 0 0,-1 0 0 0 0,0 1 0 0 0,0-1 0 0 0,0 0 0 0 0,1 0 0 0 0,-1 0 0 0 0,0 0 0 0 0,0 0 0 0 0,1 0 0 0 0,14 3-2 0 0,0 1 9 0 0,-14 1-27 0 0,-9 5-29 0 0,-19 13 49 0 0,20-18 0 0 0,1 0 0 0 0,-1 1 0 0 0,-9 10 0 0 0,-5 6 0 0 0,16-17 0 0 0,1-1 0 0 0,-1 1 0 0 0,1 0 0 0 0,0 0 0 0 0,-5 8 0 0 0,6 3 0 0 0,2-15 0 0 0,1 0 0 0 0,0 1 0 0 0,0-1 0 0 0,0 0 0 0 0,0 1 0 0 0,-1-1 0 0 0,1 0 0 0 0,-1 1 0 0 0,1-1 0 0 0,-1 0 0 0 0,0 0 0 0 0,1 0 0 0 0,-1 0 0 0 0,0 0 0 0 0,0 1 0 0 0,0 0 0 0 0,-1-1 0 0 0,0 1 0 0 0,0 0 0 0 0,1 0 0 0 0,-1 0 0 0 0,1 0 0 0 0,0 1 0 0 0,-1-1 0 0 0,1 0 0 0 0,0 0 0 0 0,0 1 0 0 0,1-1 0 0 0,-1 1 0 0 0,0-1 0 0 0,1 1 0 0 0,0-1 0 0 0,-1 1 0 0 0,1-1 0 0 0,0 1 0 0 0,0-1 0 0 0,0 1 0 0 0,1-1 0 0 0,-1 1 0 0 0,1-1 0 0 0,-1 1 0 0 0,1-1 0 0 0,0 0 0 0 0,0 1 0 0 0,0-1 0 0 0,2 4 0 0 0,10 18 0 0 0,-11-21 0 0 0,-1 1 0 0 0,1-1 0 0 0,0 1 0 0 0,0-1 0 0 0,0 0 0 0 0,1 0 0 0 0,-1 0 0 0 0,1 0 0 0 0,-1 0 0 0 0,1 0 0 0 0,0-1 0 0 0,5 4 0 0 0,-6-5 5 0 0,0 1 0 0 0,0-1 0 0 0,0 0 1 0 0,0 1-1 0 0,-1-1 0 0 0,1 1 0 0 0,0 0 0 0 0,-1-1 0 0 0,1 1 0 0 0,-1 0 0 0 0,0 0 0 0 0,0 0 0 0 0,0 0 0 0 0,2 4 1 0 0,0-1-19 0 0,-2-3 13 0 0,-1 0 0 0 0,1-1 0 0 0,-1 1 0 0 0,1-1 0 0 0,0 0 0 0 0,-1 0 0 0 0,1 1 0 0 0,0-1 0 0 0,0 0 0 0 0,0 0 0 0 0,0 0 0 0 0,2 1 0 0 0,-4-2 0 0 0,-5 0 0 0 0,0 0 0 0 0,1-1 0 0 0,-1 0 0 0 0,1 0 0 0 0,-1 0 0 0 0,1-1 0 0 0,0 1 0 0 0,0-1 0 0 0,-1-1 0 0 0,1 1 0 0 0,1-1 0 0 0,-1 0 0 0 0,-8-5 0 0 0,-1-2-1 0 0,-9-7 641 0 0,21 14-695 0 0,-1 0 1 0 0,1 0-1 0 0,0 0 1 0 0,0 0-1 0 0,1 0 1 0 0,-1 0-1 0 0,0-1 1 0 0,1 1-1 0 0,0-1 0 0 0,0 1 1 0 0,-1-7-1 0 0,-3-8-25 0 0,4 16 80 0 0,0-1 0 0 0,0 0 0 0 0,0 0 0 0 0,0-1 0 0 0,-1 1 0 0 0,1 0 0 0 0,-1 0 0 0 0,0 0 0 0 0,0 1 0 0 0,-3-5 0 0 0,0-1-444 0 0,5 8 416 0 0,0 0 0 0 0,0-1 0 0 0,0 1 0 0 0,0-1 0 0 0,-1 1 0 0 0,1 0 0 0 0,0-1 0 0 0,0 1 0 0 0,0 0 0 0 0,-1-1 0 0 0,1 1 0 0 0,0 0 0 0 0,-1 0 0 0 0,1-1 0 0 0,0 1 0 0 0,0 0 0 0 0,-1 0 0 0 0,1-1 0 0 0,0 1 0 0 0,-1 0 0 0 0,1 0 0 0 0,0 0 0 0 0,-1 0 0 0 0,1 0 0 0 0,-1-1 0 0 0,1 1 0 0 0,0 0 0 0 0,-1 0 0 0 0,1 0 0 0 0,-1 0 0 0 0,1 0 0 0 0,0 0 0 0 0,-1 0 0 0 0,1 0 0 0 0,0 0 0 0 0,-1 0 0 0 0,1 1 0 0 0,-1-1 0 0 0,1 0 0 0 0,0 0 0 0 0,-1 0 0 0 0,1 0 0 0 0,0 1 0 0 0,-1-1 0 0 0,1 0 0 0 0,-1 1 0 0 0,0-1 28 0 0,0 0 0 0 0,0 0 0 0 0,1 0 0 0 0,-1 1 0 0 0,0-1 0 0 0,0 1 0 0 0,0-1 0 0 0,0 1 0 0 0,0-1 0 0 0,0 1 0 0 0,1-1 0 0 0,-1 1 0 0 0,0 0 0 0 0,0-1 0 0 0,1 1 0 0 0,-1 0 0 0 0,0 0 0 0 0,1-1 0 0 0,-1 1 0 0 0,1 0 0 0 0,-1 0 0 0 0,1 0 0 0 0,0 0 0 0 0,-1 0 0 0 0,1 0 0 0 0,0 0 0 0 0,-1 0 0 0 0,1 0 0 0 0,0 0 0 0 0,0 0 0 0 0,0 0 0 0 0,0 0 0 0 0,0 0 0 0 0,0 0 0 0 0,0 0 0 0 0,0-1 0 0 0,1 1 0 0 0,-1 0 0 0 0,0 0 0 0 0,1 0 0 0 0,-1 0 0 0 0,0 0 0 0 0,1 1 0 0 0,20 47 64 0 0,-21-48-60 0 0,0 0-1 0 0,0-1 0 0 0,1 1 1 0 0,-1 0-1 0 0,0 0 0 0 0,1 0 1 0 0,-1 0-1 0 0,1 0 1 0 0,-1 0-1 0 0,1 0 0 0 0,-1-1 1 0 0,1 1-1 0 0,0 0 0 0 0,-1 0 1 0 0,1-1-1 0 0,0 1 1 0 0,0 0-1 0 0,-1-1 0 0 0,1 1 1 0 0,0-1-1 0 0,0 1 0 0 0,0-1 1 0 0,0 1-1 0 0,0-1 1 0 0,0 0-1 0 0,0 0 0 0 0,0 1 1 0 0,1-1-1 0 0,14 5 27 0 0,-17-3-22 0 0,1-1-6 0 0,0 0 1 0 0,-1-1-1 0 0,1 1 1 0 0,0 0 0 0 0,0 0-1 0 0,0-1 1 0 0,0 1-1 0 0,0 0 1 0 0,0 0-1 0 0,0-1 1 0 0,0 1 0 0 0,0 0-1 0 0,0 0 1 0 0,0 0-1 0 0,0-1 1 0 0,1 1-1 0 0,-1 0 1 0 0,0-1 0 0 0,0 1-1 0 0,1 0 1 0 0,0 1-1 0 0,0-1 5 0 0,0 0-1 0 0,0 0 0 0 0,-1 0 1 0 0,1 0-1 0 0,0 0 0 0 0,0 1 1 0 0,-1-1-1 0 0,1 0 1 0 0,-1 0-1 0 0,1 1 0 0 0,-1-1 1 0 0,1 1-1 0 0,-1-1 0 0 0,0 0 1 0 0,0 1-1 0 0,0-1 0 0 0,0 1 1 0 0,0-1-1 0 0,0 2 1 0 0,3 19 4 0 0,-2-20-8 0 0,0 1 0 0 0,0 0-1 0 0,0 0 1 0 0,0-1 0 0 0,1 1 0 0 0,-1-1 0 0 0,1 1-1 0 0,0-1 1 0 0,-1 1 0 0 0,1-1 0 0 0,0 0 0 0 0,0 0-1 0 0,1 0 1 0 0,-1 0 0 0 0,0 0 0 0 0,1-1 0 0 0,-1 1-1 0 0,4 1 1 0 0,-4-2-3 0 0,0 0 0 0 0,0-1 0 0 0,-1 1 0 0 0,1 0 0 0 0,-1 0 0 0 0,1 0 0 0 0,-1 1 0 0 0,1-1 0 0 0,-1 0 0 0 0,1 1 0 0 0,-1-1 0 0 0,0 0 0 0 0,0 1 0 0 0,0 0 0 0 0,2 2 0 0 0,-2-2 0 0 0,0 0 0 0 0,0-1 0 0 0,0 1 0 0 0,0 0 0 0 0,0-1 0 0 0,1 1 0 0 0,-1-1 0 0 0,1 0 0 0 0,-1 1 0 0 0,1-1 0 0 0,-1 0 0 0 0,1 0 0 0 0,0 0 0 0 0,-1 0 0 0 0,1 0 0 0 0,2 1 0 0 0,-1 0 0 0 0,1 0 0 0 0,-1 1 0 0 0,1 0 0 0 0,-1 0 0 0 0,0 0 0 0 0,5 6 0 0 0,-4 11 0 0 0,-6-21 0 0 0,0 1 0 0 0,0-1 0 0 0,0 1 0 0 0,0-1 0 0 0,0 0 0 0 0,0 0 0 0 0,0 0 0 0 0,1 0 0 0 0,-4-2 0 0 0,-2-1 0 0 0,1 0 0 0 0,-1 0 0 0 0,1 1 0 0 0,-1 0 0 0 0,0 0 0 0 0,-9-2 0 0 0,7 2 0 0 0,-1 0 0 0 0,1-1 0 0 0,-9-5 0 0 0,10 4-47 0 0,6 5 46 0 0,0-1 1 0 0,0 0-1 0 0,1 1 0 0 0,-1-1 0 0 0,0 0 1 0 0,1 0-1 0 0,-1 0 0 0 0,1-1 1 0 0,-1 1-1 0 0,1 0 0 0 0,0 0 1 0 0,-1-1-1 0 0,1 1 0 0 0,0-1 0 0 0,0 1 1 0 0,0-1-1 0 0,0 1 0 0 0,0-1 1 0 0,1 0-1 0 0,-1 0 0 0 0,0 1 1 0 0,1-1-1 0 0,-1-3 0 0 0,0 3-2 0 0,1 0-1 0 0,0 0 1 0 0,-1-1-1 0 0,0 1 1 0 0,1 0-1 0 0,-1 0 0 0 0,0 0 1 0 0,0 0-1 0 0,0 0 1 0 0,-1 0-1 0 0,1 0 1 0 0,0 0-1 0 0,-1 0 1 0 0,1 1-1 0 0,-1-1 1 0 0,1 1-1 0 0,-1-1 1 0 0,0 1-1 0 0,-2-2 1 0 0,-6-6-55 0 0,9 8 63 0 0,0-1 0 0 0,0 0-1 0 0,0 1 1 0 0,1-1 0 0 0,-1 1-1 0 0,0-1 1 0 0,1 0 0 0 0,-1 0-1 0 0,1 1 1 0 0,-1-1 0 0 0,1 0-1 0 0,0 0 1 0 0,0 0-1 0 0,0-3 1 0 0,0 3-5 0 0,0 0-1 0 0,0 0 1 0 0,0 0 0 0 0,0 0-1 0 0,-1 0 1 0 0,1 1 0 0 0,0-1-1 0 0,-1 0 1 0 0,0 0-1 0 0,1 0 1 0 0,-1 0 0 0 0,0 0-1 0 0,0 1 1 0 0,0-1 0 0 0,-2-2-1 0 0,2 2 5 0 0,0-1-1 0 0,0 0 0 0 0,0 0 0 0 0,1 0 1 0 0,-1-1-1 0 0,1 1 0 0 0,-1 0 1 0 0,1 0-1 0 0,0 0 0 0 0,0 0 1 0 0,1 0-1 0 0,-1 0 0 0 0,1-4 1 0 0,1-8 13 0 0,-3 14-16 0 0,1 1 0 0 0,0-1 0 0 0,0 1 0 0 0,0 0 0 0 0,0-1-1 0 0,0 1 1 0 0,0-1 0 0 0,0 1 0 0 0,0 0 0 0 0,0-1 0 0 0,0 1 0 0 0,0 0-1 0 0,0-1 1 0 0,0 1 0 0 0,0-1 0 0 0,1 1 0 0 0,-1 0 0 0 0,0-1 0 0 0,0 1-1 0 0,0 0 1 0 0,0-1 0 0 0,1 1 0 0 0,-1 0 0 0 0,0-1 0 0 0,0 1 0 0 0,1 0-1 0 0,-1-1 1 0 0,0 1 0 0 0,1 0 0 0 0,-1 0 0 0 0,0 0 0 0 0,1-1 0 0 0,-1 1-1 0 0,1 0 1 0 0,11 5-237 0 0,-9-2-58 0 0,1-1-190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06.0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48 10135 0 0,'-9'63'1915'0'0,"1"14"-476"0"0,3-22-334 0 0,3-25-508 0 0,2-23 3 0 0,0 2-2 0 0,2 40 1695 0 0,-1-17-1945 0 0,0-24 337 0 0,4 0-831 0 0,18 24 64 0 0,-22-32 63 0 0,-1 1 0 0 0,0-1 0 0 0,1 0 0 0 0,-1 0 0 0 0,0 1 0 0 0,0-1 0 0 0,1 0 0 0 0,-1 0 0 0 0,1 1 0 0 0,-1-1 0 0 0,0 0 0 0 0,1 0 0 0 0,-1 0 0 0 0,0 0 0 0 0,1 1 0 0 0,-1-1 0 0 0,1 0 0 0 0,-1 0 0 0 0,0 0 0 0 0,1 0 0 0 0,-1 0 0 0 0,1 0 0 0 0,-1 0 0 0 0,1 0 0 0 0,-1 0 0 0 0,0 0 0 0 0,1 0 0 0 0,-1-1 0 0 0,1 1 0 0 0,-1 0 0 0 0,0 0 0 0 0,1 0 0 0 0,-1 0 0 0 0,0-1 0 0 0,1 1 0 0 0,-1 0 0 0 0,0 0 0 0 0,1-1 0 0 0,-1 1 0 0 0,0 0 0 0 0,1 0 0 0 0,-1-1 0 0 0,0 0 0 0 0,11-15-1251 0 0,-10 15 1072 0 0,13-27-5218 0 0,18-49 0 0 0,4-33 2655 0 0,-20 59 4117 0 0,-10 32-759 0 0,24-84 4553 0 0,-30 103-5028 0 0,0-1 0 0 0,0 1 0 0 0,0-1 0 0 0,1 0 0 0 0,-1 1 0 0 0,0-1 0 0 0,0 1 0 0 0,0-1 0 0 0,0 1 0 0 0,0-1 0 0 0,0 0 0 0 0,0 1 0 0 0,0-1 0 0 0,-1 1 0 0 0,1-1 0 0 0,0 1 0 0 0,0-1 0 0 0,0 1 0 0 0,-1-2 0 0 0,-6 5 1800 0 0,-8 16-395 0 0,8-4-1183 0 0,0 0 0 0 0,2 0 0 0 0,0 1 0 0 0,-6 26 1 0 0,-3 65 860 0 0,10-74-891 0 0,2 8 29 0 0,2-35-223 0 0,0 3-22 0 0,-1 0-66 0 0,2 31 112 0 0,2-5-138 0 0,-2-27-129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06.5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445 84 5063 0 0,'79'-83'12063'0'0,"-112"136"-8654"0"0,-13 11-2682 0 0,3 2-1 0 0,-46 95 1 0 0,77-134-685 0 0,4-8-6 0 0,-2 0 0 0 0,-21 35 1 0 0,31-54-36 0 0,0 1 0 0 0,-1-1 1 0 0,1 0-1 0 0,0 0 0 0 0,0 1 0 0 0,0-1 1 0 0,0 0-1 0 0,-1 0 0 0 0,1 0 1 0 0,0 1-1 0 0,0-1 0 0 0,-1 0 0 0 0,1 0 1 0 0,0 0-1 0 0,0 0 0 0 0,-1 1 0 0 0,1-1 1 0 0,0 0-1 0 0,0 0 0 0 0,-1 0 0 0 0,1 0 1 0 0,0 0-1 0 0,0 0 0 0 0,-1 0 1 0 0,1 0-1 0 0,0 0 0 0 0,-1 0 0 0 0,1 0 1 0 0,0 0-1 0 0,0 0 0 0 0,-1 0 0 0 0,1 0 1 0 0,0 0-1 0 0,-1 0 0 0 0,1 0 0 0 0,-7-11 12 0 0,-3-24-23 0 0,8 27 15 0 0,-4-13-5 0 0,-1 1 0 0 0,-1-1 0 0 0,-1 2 0 0 0,-15-26 0 0 0,18 35 0 0 0,-1 0 0 0 0,-1 0 0 0 0,0 0 0 0 0,0 1 0 0 0,-1 0 0 0 0,0 1 0 0 0,0 0 0 0 0,-1 0 0 0 0,-11-6 0 0 0,-4 2 0 0 0,20 10 0 0 0,0 0 0 0 0,1 0 0 0 0,-1 0 0 0 0,1-1 0 0 0,0 1 0 0 0,0-1 0 0 0,0 0 0 0 0,0 0 0 0 0,-5-6 0 0 0,9 9 0 0 0,0 0 0 0 0,-1 0 0 0 0,1-1 0 0 0,0 1 0 0 0,0 0 0 0 0,0-1 0 0 0,0 1 0 0 0,0 0 0 0 0,-1 0 0 0 0,1-1 0 0 0,0 1 0 0 0,0 0 0 0 0,0-1 0 0 0,0 1 0 0 0,0 0 0 0 0,0-1 0 0 0,0 1 0 0 0,0 0 0 0 0,0 0 0 0 0,0-1 0 0 0,0 1 0 0 0,0 0 0 0 0,1-1 0 0 0,-1 1 0 0 0,0 0 0 0 0,0 0 0 0 0,0-1 0 0 0,0 1 0 0 0,0 0 0 0 0,1-1 0 0 0,9-7 0 0 0,15 0 0 0 0,-24 8 0 0 0,70-19 540 0 0,1 3-1 0 0,141-13 1 0 0,-179 28-527 0 0,1 0-28 0 0,-28 1-59 0 0,0 0-70 0 0,19 0-210 0 0,-19 0-91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07.6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164 149 8287 0 0,'-13'0'988'0'0,"3"0"-514"0"0,1 0 1 0 0,0 0 0 0 0,-1-1-1 0 0,1 0 1 0 0,-18-4 0 0 0,25 4-411 0 0,0 1 0 0 0,1-1 0 0 0,-1 0 1 0 0,1 0-1 0 0,0 0 0 0 0,-1 1 0 0 0,1-1 1 0 0,-1-1-1 0 0,1 1 0 0 0,0 0 0 0 0,0 0 0 0 0,0 0 1 0 0,0-1-1 0 0,0 1 0 0 0,0 0 0 0 0,-1-3 1 0 0,1 2 36 0 0,0 0 1 0 0,1 0 0 0 0,-1-1 0 0 0,1 1 0 0 0,0 0 0 0 0,0 0 0 0 0,0-1 0 0 0,0 1-1 0 0,0 0 1 0 0,0 0 0 0 0,1-1 0 0 0,-1 1 0 0 0,1 0 0 0 0,-1 0 0 0 0,2-3 0 0 0,1-2 164 0 0,-1 1 0 0 0,1 0 0 0 0,0 1 0 0 0,1-1 0 0 0,-1 0 0 0 0,1 1 0 0 0,0 0 0 0 0,0 0 0 0 0,1 0 0 0 0,0 1 0 0 0,6-6 0 0 0,-9 8-210 0 0,0 1-1 0 0,1-1 1 0 0,-1 1-1 0 0,0 0 1 0 0,0 0-1 0 0,1 0 1 0 0,-1 0 0 0 0,1 0-1 0 0,-1 0 1 0 0,1 0-1 0 0,-1 1 1 0 0,1 0-1 0 0,-1-1 1 0 0,1 1 0 0 0,0 0-1 0 0,-1 0 1 0 0,1 0-1 0 0,-1 1 1 0 0,1-1-1 0 0,-1 1 1 0 0,1-1 0 0 0,-1 1-1 0 0,1 0 1 0 0,-1 0-1 0 0,1 0 1 0 0,-1 0-1 0 0,0 0 1 0 0,0 1 0 0 0,1-1-1 0 0,-1 0 1 0 0,2 3-1 0 0,-3-3-55 0 0,1 1 0 0 0,-1-1 0 0 0,0 1 0 0 0,0-1 0 0 0,0 1 0 0 0,0 0 0 0 0,0-1 0 0 0,-1 1 0 0 0,2 3 0 0 0,15 43 0 0 0,-15-42 0 0 0,-1-1 0 0 0,0 1-1 0 0,0-1 1 0 0,-1 1 0 0 0,0 0-1 0 0,0-1 1 0 0,0 1-1 0 0,0 0 1 0 0,-1-1 0 0 0,-2 8-1 0 0,-1 0 13 0 0,0-1-1 0 0,-11 21 0 0 0,10-24 13 0 0,-11 20 165 0 0,-1-1 1 0 0,-2 0-1 0 0,-27 29 1 0 0,18-22 60 0 0,12-15-191 0 0,9-13 15 0 0,1 0 0 0 0,0 1 0 0 0,1 0 0 0 0,-1 0 0 0 0,-6 15 1 0 0,12-22-50 0 0,0-1 0 0 0,-1 1 1 0 0,1 0-1 0 0,0-1 1 0 0,0 1-1 0 0,0-1 1 0 0,0 1-1 0 0,0-1 1 0 0,0 1-1 0 0,0 0 1 0 0,0-1-1 0 0,0 1 0 0 0,0-1 1 0 0,0 1-1 0 0,0 0 1 0 0,0-1-1 0 0,1 1 1 0 0,-1-1-1 0 0,0 1 1 0 0,0-1-1 0 0,1 1 1 0 0,-1-1-1 0 0,0 1 0 0 0,1-1 1 0 0,-1 1-1 0 0,1 0 1 0 0,0 0 8 0 0,0 0 1 0 0,1 0-1 0 0,-1 0 0 0 0,0 0 1 0 0,1-1-1 0 0,-1 1 0 0 0,1 0 1 0 0,-1-1-1 0 0,4 1 0 0 0,2 1 61 0 0,0-1 0 0 0,1 0 0 0 0,9-1 0 0 0,-1 0 96 0 0,0-2 0 0 0,1 0-1 0 0,-1 0 1 0 0,24-8 0 0 0,60-26 610 0 0,-37 11-468 0 0,-49 21-258 0 0,-10 4-74 0 0,-1-1-1 0 0,0 0 1 0 0,1 0-1 0 0,-1 0 1 0 0,0 0-1 0 0,0-1 1 0 0,0 1 0 0 0,5-4-1 0 0,-16 6-971 0 0,5 0 470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08.4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1 386 6447 0 0,'4'-41'7368'0'0,"8"-4"-3429"0"0,18-43-1764 0 0,-30 88-2173 0 0,5-12 417 0 0,1 0 0 0 0,0 0 0 0 0,9-12 0 0 0,-15 24-415 0 0,0 0 0 0 0,0 0 0 0 0,0 0 0 0 0,0 0 0 0 0,0 0 0 0 0,0 0 0 0 0,0-1 0 0 0,0 1 0 0 0,1 0 0 0 0,-1 0 0 0 0,0 0-1 0 0,0 0 1 0 0,0 0 0 0 0,0 0 0 0 0,0 0 0 0 0,0 0 0 0 0,0 0 0 0 0,0 0 0 0 0,0 0 0 0 0,0 0 0 0 0,1 0 0 0 0,-1 0 0 0 0,0 0 0 0 0,0 0 0 0 0,0 0 0 0 0,0 0 0 0 0,0 0 0 0 0,0 0-1 0 0,0 0 1 0 0,0 0 0 0 0,1 0 0 0 0,-1 0 0 0 0,0 0 0 0 0,0 0 0 0 0,0 0 0 0 0,0 0 0 0 0,0 0 0 0 0,0 0 0 0 0,0 0 0 0 0,0 0 0 0 0,0 0 0 0 0,1 0 0 0 0,-1 0 0 0 0,0 0 0 0 0,0 0-1 0 0,0 0 1 0 0,0 1 0 0 0,0-1 0 0 0,0 0 0 0 0,0 0 0 0 0,0 0 0 0 0,0 0 0 0 0,0 0 0 0 0,0 0 0 0 0,4 10 51 0 0,2 14-100 0 0,-5-20 66 0 0,9 42-6 0 0,5-1 72 0 0,-12-36-21 0 0,1 0 1 0 0,15 28-41 0 0,-14-28 425 0 0,4-5-355 0 0,31 13 0 0 0,-39-16-87 0 0,1-1 0 0 0,-1 1 1 0 0,0-1-1 0 0,0 0 0 0 0,0 0 0 0 0,0 0 0 0 0,0 1 0 0 0,0-1 1 0 0,0 0-1 0 0,1 0 0 0 0,-1 0 0 0 0,0-1 0 0 0,0 1 0 0 0,0 0 1 0 0,0 0-1 0 0,0-1 0 0 0,0 1 0 0 0,0 0 0 0 0,0-1 0 0 0,1 1 1 0 0,-1-1-1 0 0,-1 0 0 0 0,1 1 0 0 0,0-1 0 0 0,0 0 0 0 0,2-1 0 0 0,-1 0 10 0 0,-1-1 0 0 0,1 1 0 0 0,0-1 0 0 0,-1 0 0 0 0,1 0 0 0 0,1-4 0 0 0,-2 4 18 0 0,4-9 30 0 0,-1 0-1 0 0,0 0 0 0 0,-1 0 0 0 0,-1-1 0 0 0,0 1 1 0 0,1-14-1 0 0,-5-76 173 0 0,1 3-207 0 0,1 94-132 0 0,0 1-49 0 0,1 1 1 0 0,-1-1-1 0 0,0 1 0 0 0,0 0 0 0 0,-1-1 1 0 0,0-4-1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15.9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408 14 9671 0 0,'-16'-1'1198'0'0,"-28"-5"0"0"0,27 3-348 0 0,-28-1 0 0 0,31 5-335 0 0,1-1 0 0 0,0 2 0 0 0,-21 4-1 0 0,29-5-397 0 0,0 1 0 0 0,0-1 0 0 0,0 1 0 0 0,1 0 0 0 0,-1 0 0 0 0,0 1 0 0 0,1-1-1 0 0,-1 1 1 0 0,1 0 0 0 0,0 0 0 0 0,0 0 0 0 0,-4 5 0 0 0,7-7-105 0 0,1 0-4 0 0,-1 0 1 0 0,0-1-1 0 0,1 1 1 0 0,-1 0-1 0 0,0 0 1 0 0,1 0-1 0 0,-1 0 1 0 0,1 0-1 0 0,-1 0 1 0 0,1 0-1 0 0,0 0 1 0 0,0 0-1 0 0,-1 0 1 0 0,1 0-1 0 0,0 0 1 0 0,0 0-1 0 0,0 0 1 0 0,0 0-1 0 0,0 1 1 0 0,0-1-1 0 0,0 0 1 0 0,0 0-1 0 0,1 0 1 0 0,-1 0-1 0 0,0 0 1 0 0,1 0-1 0 0,-1 0 1 0 0,1 0-1 0 0,-1 0 1 0 0,1 0-1 0 0,-1 0 1 0 0,1 0-1 0 0,-1-1 1 0 0,2 2-1 0 0,-1-1 244 0 0,8 6-64 0 0,26 21 4 0 0,-26-21 38 0 0,0-4 155 0 0,25 13 67 0 0,-25-13 17 0 0,1 0-14 0 0,29 10-72 0 0,-29-10-30 0 0,-1-1-8 0 0,29 8-22 0 0,-28-7 105 0 0,0 0-243 0 0,29 12-18 0 0,-30-11 159 0 0,-7 4-239 0 0,1 26-12 0 0,-3-33-72 0 0,0 0 1 0 0,-1 0 0 0 0,1-1-1 0 0,0 1 1 0 0,0 0-1 0 0,-1 0 1 0 0,1-1 0 0 0,-1 1-1 0 0,1 0 1 0 0,0-1 0 0 0,-1 1-1 0 0,1 0 1 0 0,-1-1-1 0 0,0 1 1 0 0,1 0 0 0 0,-1-1-1 0 0,1 1 1 0 0,-1-1-1 0 0,0 1 1 0 0,0-1 0 0 0,1 0-1 0 0,-1 1 1 0 0,0-1 0 0 0,-1 1-1 0 0,-20 4 41 0 0,16-4-36 0 0,-38 8 17 0 0,0-3-1 0 0,0-1 1 0 0,-1-2-1 0 0,1-2 1 0 0,-78-9-1 0 0,120 8-29 0 0,-26-5-310 0 0,27 5 299 0 0,0-1 0 0 0,1 1 0 0 0,-1 0 0 0 0,0 0 0 0 0,0 0 0 0 0,1 0 0 0 0,-1-1 0 0 0,0 1 0 0 0,0 0 0 0 0,1 0 0 0 0,-1-1 0 0 0,0 1 0 0 0,0-1 0 0 0,1 1 0 0 0,-1-1-1 0 0,1 1 1 0 0,-1-1 0 0 0,0 1 0 0 0,1-1 0 0 0,-1 0 0 0 0,1 1 0 0 0,-1-1 0 0 0,1 0 0 0 0,0 1 0 0 0,-1-1 0 0 0,1 0 0 0 0,-1-1 0 0 0,1 2-326 0 0,0-1-1 0 0,1 1 1 0 0,-1-1 0 0 0,0 1-1 0 0,0-1 1 0 0,1 1 0 0 0,-1 0-1 0 0,0-1 1 0 0,1 1 0 0 0,-1-1-1 0 0,0 1 1 0 0,1 0 0 0 0,-1-1-1 0 0,1 1 1 0 0,-1 0 0 0 0,0-1 0 0 0,1 1-1 0 0,0-1 1 0 0,5-3-6529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16.3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0 9671 0 0,'-1'0'56'0'0,"0"1"1"0"0,1-1-1 0 0,-1 0 0 0 0,0 0 0 0 0,0 0 0 0 0,0 0 0 0 0,0 1 1 0 0,0-1-1 0 0,1 0 0 0 0,-1 1 0 0 0,0-1 0 0 0,0 1 0 0 0,1-1 0 0 0,-1 1 1 0 0,0-1-1 0 0,0 1 0 0 0,1 0 0 0 0,-1-1 0 0 0,1 1 0 0 0,-1 0 0 0 0,1-1 1 0 0,-1 1-1 0 0,1 0 0 0 0,-1 0 0 0 0,1-1 0 0 0,-1 1 0 0 0,1 1 0 0 0,-15 30 874 0 0,11-22-668 0 0,-1 0-128 0 0,-34 78 1561 0 0,36-78-1563 0 0,0-1 0 0 0,0 1 0 0 0,1-1 0 0 0,0 1 0 0 0,1 0 0 0 0,0 0 1 0 0,1 14-1 0 0,0-21-400 0 0,1 5 410 0 0,3-4-4350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16.6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6 122 12895 0 0,'-2'-27'576'0'0,"1"14"112"0"0,-2 0-552 0 0,3 3-136 0 0,0 6 0 0 0,0 0 0 0 0,2 0 264 0 0,0-2 24 0 0,1-4 8 0 0,1 0 0 0 0,-1 1-952 0 0,1 2-192 0 0,0 4-40 0 0,0 2-8 0 0,-2 4-984 0 0,2 2-200 0 0,-1 3-32 0 0,1 1-16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17.0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5527 0 0,'7'39'1910'0'0,"-6"-38"-1180"0"0,0 9 2 0 0,6 44 696 0 0,-4-9-4 0 0,-3-42-712 0 0,1 4 0 0 0,-1 32 366 0 0,-1-4 2870 0 0,3-41-3571 0 0,-1 1 1 0 0,0 0-1 0 0,1-1 1 0 0,0 1-1 0 0,1 0 1 0 0,2-5 0 0 0,0 1-167 0 0,2-5-88 0 0,2 1 1 0 0,0 0-1 0 0,0 0 0 0 0,1 1 0 0 0,0 1 0 0 0,1 0 1 0 0,1 0-1 0 0,0 1 0 0 0,21-14 0 0 0,-30 22-78 0 0,1-1-1 0 0,-1 1 0 0 0,1 1 1 0 0,0-1-1 0 0,0 0 0 0 0,0 1 1 0 0,0 0-1 0 0,0 0 0 0 0,7-1 1 0 0,-9 2-29 0 0,-1 0 0 0 0,1 0 0 0 0,-1 0-1 0 0,0 1 1 0 0,1-1 0 0 0,-1 0 0 0 0,1 0 0 0 0,-1 1 0 0 0,0-1 0 0 0,1 1 0 0 0,-1 0-1 0 0,0-1 1 0 0,0 1 0 0 0,1 0 0 0 0,-1 0 0 0 0,0-1 0 0 0,0 1 0 0 0,0 0 0 0 0,0 0 0 0 0,0 0-1 0 0,0 0 1 0 0,0 1 0 0 0,0-1 0 0 0,-1 0 0 0 0,1 0 0 0 0,0 0 0 0 0,-1 1 0 0 0,1-1 0 0 0,-1 0-1 0 0,1 1 1 0 0,0 1 0 0 0,0 3 5 0 0,0 0-1 0 0,0 1 1 0 0,0-1-1 0 0,-1 0 1 0 0,0 0-1 0 0,0 0 1 0 0,0 0 0 0 0,-1 0-1 0 0,-2 8 1 0 0,-2 6 36 0 0,-11 28 0 0 0,9-32-351 0 0,2 0 0 0 0,-6 28 1 0 0,10-36-1519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17.4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223 70 11975 0 0,'6'-17'756'0'0,"-4"13"-472"0"0,-1 0 0 0 0,1-1 0 0 0,-1 1 0 0 0,1-1-1 0 0,-1 1 1 0 0,-1-1 0 0 0,1-7 0 0 0,-1 11-254 0 0,0 1-1 0 0,0-1 1 0 0,0 1 0 0 0,-1-1-1 0 0,1 1 1 0 0,0-1 0 0 0,0 1-1 0 0,-1-1 1 0 0,1 1 0 0 0,0-1-1 0 0,-1 1 1 0 0,1 0 0 0 0,-1-1-1 0 0,1 1 1 0 0,-1-1 0 0 0,1 1-1 0 0,0 0 1 0 0,-1 0 0 0 0,1-1-1 0 0,-1 1 1 0 0,1 0 0 0 0,-1 0-1 0 0,0 0 1 0 0,1 0-1 0 0,-1-1 1 0 0,1 1 0 0 0,-1 0-1 0 0,1 0 1 0 0,-1 0 0 0 0,1 0-1 0 0,-1 0 1 0 0,1 0 0 0 0,-1 0-1 0 0,0 1 1 0 0,1-1 0 0 0,-1 0-1 0 0,1 0 1 0 0,-1 0 0 0 0,1 0-1 0 0,-1 1 1 0 0,1-1 0 0 0,-1 0-1 0 0,0 1 1 0 0,-25 14 521 0 0,22-13-451 0 0,-8 6 245 0 0,0 1 0 0 0,0 0 1 0 0,1 1-1 0 0,1 0 0 0 0,-18 23 0 0 0,22-26-175 0 0,0 1 0 0 0,1 0-1 0 0,0 0 1 0 0,0 1-1 0 0,1-1 1 0 0,0 1 0 0 0,0 0-1 0 0,1 0 1 0 0,1 1 0 0 0,-3 9-1 0 0,5-18-168 0 0,0 1 1 0 0,0-1-1 0 0,-1 0 0 0 0,1 0 0 0 0,0 1 1 0 0,0-1-1 0 0,0 0 0 0 0,0 0 1 0 0,1 0-1 0 0,-1 1 0 0 0,0-1 0 0 0,0 0 1 0 0,1 0-1 0 0,-1 1 0 0 0,1-1 0 0 0,-1 0 1 0 0,1 0-1 0 0,-1 0 0 0 0,1 0 0 0 0,0 0 1 0 0,0 0-1 0 0,-1 0 0 0 0,1 0 0 0 0,2 1 1 0 0,-2-1-1 0 0,1 0 0 0 0,0-1 1 0 0,-1 1-1 0 0,1-1 1 0 0,0 1-1 0 0,0-1 1 0 0,-1 0-1 0 0,1 0 0 0 0,0 0 1 0 0,0 0-1 0 0,0 0 1 0 0,-1 0-1 0 0,1 0 0 0 0,0-1 1 0 0,1 0-1 0 0,8-2 3 0 0,-1 0-1 0 0,0-1 1 0 0,0-1 0 0 0,12-6-1 0 0,-1-1-12 0 0,-1-1 0 0 0,-1-1 0 0 0,0 0 0 0 0,-1-2 0 0 0,-1 0 0 0 0,0 0 0 0 0,17-24 0 0 0,-29 34 9 0 0,-6 8 2 0 0,-6 10 50 0 0,3 2 185 0 0,-1 1 0 0 0,1 0 1 0 0,-1 18-1 0 0,-2 1 136 0 0,3-16-267 0 0,1 0 0 0 0,1 0 0 0 0,-1 34 0 0 0,3-44-93 0 0,1 24 70 0 0,4 10 29 0 0,0-7-19 0 0,-2-19-13 0 0,3 15-13 0 0,-5-30-65 0 0,-1 0 0 0 0,0 0 0 0 0,0 0 0 0 0,0 1 0 0 0,0-1 0 0 0,1 0 0 0 0,-2 0 0 0 0,1 0 0 0 0,0 1 0 0 0,0-1 0 0 0,0 0 0 0 0,0 0 0 0 0,-1 0 0 0 0,0 2 0 0 0,1-2-1 0 0,0-1 0 0 0,-1 0 1 0 0,1 1-1 0 0,0-1 1 0 0,-1 1-1 0 0,1-1 1 0 0,-1 0-1 0 0,1 1 1 0 0,-1-1-1 0 0,1 0 1 0 0,-1 0-1 0 0,1 1 1 0 0,-1-1-1 0 0,1 0 0 0 0,-1 0 1 0 0,1 0-1 0 0,-1 0 1 0 0,1 1-1 0 0,-1-1 1 0 0,1 0-1 0 0,-1 0 1 0 0,0 0-1 0 0,-3-1 7 0 0,-1 1 0 0 0,1-1 0 0 0,0 0 0 0 0,0-1 0 0 0,-1 1-1 0 0,-4-3 1 0 0,-5-1 2 0 0,3 3-10 0 0,0 0 0 0 0,0 1 0 0 0,0 0-1 0 0,0 1 1 0 0,0 1 0 0 0,0-1 0 0 0,0 2-1 0 0,0-1 1 0 0,1 1 0 0 0,-1 1 0 0 0,0 0 0 0 0,1 1-1 0 0,-13 6 1 0 0,18-8 1 0 0,0 0-1 0 0,1 1 1 0 0,-1 0-1 0 0,0 0 1 0 0,1 1-1 0 0,0-1 1 0 0,-1 1-1 0 0,1 0 1 0 0,1 0-1 0 0,-1 0 1 0 0,1 1 0 0 0,-1-1-1 0 0,1 1 1 0 0,1 0-1 0 0,-1 0 1 0 0,1 0-1 0 0,0 0 1 0 0,0 0-1 0 0,0 0 1 0 0,0 1-1 0 0,1-1 1 0 0,0 1-1 0 0,0-1 1 0 0,1 1 0 0 0,0-1-1 0 0,0 1 1 0 0,1 7-1 0 0,-1-11 259 0 0,10 6-170 0 0,30 22-4 0 0,-40-30-81 0 0,1 1 0 0 0,-1 0-1 0 0,1-1 1 0 0,0 1-1 0 0,-1-1 1 0 0,1 1-1 0 0,0-1 1 0 0,-1 1-1 0 0,1-1 1 0 0,0 0 0 0 0,-1 1-1 0 0,1-1 1 0 0,0 0-1 0 0,0 0 1 0 0,0 1-1 0 0,-1-1 1 0 0,1 0-1 0 0,0 0 1 0 0,0 0 0 0 0,1 0-1 0 0,15-1 54 0 0,0-2 1 0 0,0 0-1 0 0,0-1 0 0 0,-1 0 0 0 0,1-1 0 0 0,-1-1 0 0 0,0-1 1 0 0,-1 0-1 0 0,26-17 0 0 0,-24 14-179 0 0,-1-2 0 0 0,-1 0 0 0 0,0 0 0 0 0,-1-2 0 0 0,0 1 0 0 0,0-2 0 0 0,-2 0 0 0 0,18-28-1 0 0,-20 24-542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17.7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2 10591 0 0,'0'0'45'0'0,"0"0"0"0"0,-1 0 0 0 0,1 0 0 0 0,0-1 0 0 0,0 1 0 0 0,-1 0 0 0 0,1 0 0 0 0,0 0 0 0 0,-1 0-1 0 0,1 0 1 0 0,0 0 0 0 0,-1 0 0 0 0,1 0 0 0 0,0 0 0 0 0,-1 0 0 0 0,1 0 0 0 0,0 0 0 0 0,0 0 0 0 0,-1 0 0 0 0,1 0-1 0 0,0 0 1 0 0,-1 0 0 0 0,1 1 0 0 0,0-1 0 0 0,0 0 0 0 0,-1 0 0 0 0,1 0 0 0 0,0 0 0 0 0,0 1 0 0 0,-1-1 0 0 0,1 0 0 0 0,0 0-1 0 0,0 0 1 0 0,-1 1 0 0 0,3 10 1091 0 0,0-1-660 0 0,3 45 2316 0 0,-4-46-1996 0 0,5 59 2263 0 0,-5-57-2880 0 0,0 33 683 0 0,-3-5-170 0 0,-15 81-239 0 0,8-72-1656 0 0,-2 54 0 0 0,12-73-5250 0 0,1-18 511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9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235 444 919 0 0,'-4'-2'304'0'0,"2"2"-160"0"0,1-1 1 0 0,-1 0-1 0 0,0 1 0 0 0,0-1 0 0 0,0 0 1 0 0,1 0-1 0 0,-1 0 0 0 0,0-1 1 0 0,1 1-1 0 0,-1 0 0 0 0,1-1 1 0 0,0 1-1 0 0,-1 0 0 0 0,1-1 1 0 0,0 0-1 0 0,0 1 0 0 0,0-1 1 0 0,0 0-1 0 0,0 1 0 0 0,0-1 1 0 0,0 0-1 0 0,1 0 0 0 0,-1 0 1 0 0,1 0-1 0 0,-1-3 0 0 0,0-29 1558 0 0,2 28-1342 0 0,-1-1 0 0 0,0 1-1 0 0,-1-1 1 0 0,-1-7 0 0 0,2 12-311 0 0,-1 0 1 0 0,1 1 0 0 0,-1-1 0 0 0,0 0-1 0 0,1 1 1 0 0,-1-1 0 0 0,0 0 0 0 0,0 1 0 0 0,0-1-1 0 0,0 1 1 0 0,-1 0 0 0 0,1-1 0 0 0,0 1 0 0 0,-1 0-1 0 0,1-1 1 0 0,0 1 0 0 0,-1 0 0 0 0,0 0 0 0 0,-1 0-1 0 0,-1-2-108 0 0,-22-7 724 0 0,26 10-622 0 0,-1 0-1 0 0,0 0 1 0 0,1 0 0 0 0,-1 0 0 0 0,0 0 0 0 0,1 0 0 0 0,-1 0-1 0 0,0 0 1 0 0,1 0 0 0 0,-1 1 0 0 0,0-1 0 0 0,1 0-1 0 0,-1 0 1 0 0,0 1 0 0 0,1-1 0 0 0,-1 0 0 0 0,1 1-1 0 0,-1-1 1 0 0,0 0 0 0 0,1 1 0 0 0,-1-1 0 0 0,1 1 0 0 0,-1-1-1 0 0,1 1 1 0 0,0-1 0 0 0,-1 1 0 0 0,1-1 0 0 0,-1 1-1 0 0,1 0 1 0 0,0-1 0 0 0,0 1 0 0 0,-1-1 0 0 0,1 1 0 0 0,0 1-1 0 0,-3 4-105 0 0,-9 40 1261 0 0,11-42-1106 0 0,1 0-1 0 0,0-1 0 0 0,0 1 0 0 0,0 0 1 0 0,0-1-1 0 0,0 1 0 0 0,1 0 0 0 0,0-1 1 0 0,0 1-1 0 0,2 6 0 0 0,0 1-10 0 0,-3-9-78 0 0,0-1 0 0 0,0 1 0 0 0,0-1 0 0 0,1 0 0 0 0,-1 1 0 0 0,1-1 0 0 0,-1 0 0 0 0,1 1 0 0 0,-1-1 0 0 0,1 0 0 0 0,1 2 0 0 0,-1-2-3 0 0,-4-1 36 0 0,0 0 0 0 0,0 0-1 0 0,1-1 1 0 0,-1 1 0 0 0,0 0-1 0 0,0-1 1 0 0,1 0 0 0 0,-1 0 0 0 0,0 0-1 0 0,1 0 1 0 0,-1 0 0 0 0,-4-3-1 0 0,6 3-12 0 0,-1 0 1 0 0,1-1-1 0 0,0 1 0 0 0,0-1 0 0 0,-1 1 0 0 0,1-1 1 0 0,0 0-1 0 0,1 1 0 0 0,-1-1 0 0 0,0 0 0 0 0,0 0 1 0 0,1 1-1 0 0,-1-1 0 0 0,1 0 0 0 0,-1 0 0 0 0,1 0 1 0 0,0 0-1 0 0,0 0 0 0 0,0-3 0 0 0,0 1-17 0 0,-1 0-1 0 0,0 0 0 0 0,1 0 1 0 0,-2 0-1 0 0,1 0 1 0 0,0 1-1 0 0,-3-6 0 0 0,-4-13 16 0 0,8 21-21 0 0,0-1 0 0 0,0 1 0 0 0,0 0 0 0 0,1-1 0 0 0,-1 1 0 0 0,0-1 0 0 0,1 1 0 0 0,-1 0 0 0 0,0-1 0 0 0,1 1 0 0 0,0 0 0 0 0,-1 0 0 0 0,1-1 0 0 0,0 1 0 0 0,-1 0 0 0 0,2-1 0 0 0,17-21 0 0 0,-13 17 0 0 0,10-9 0 0 0,-14 14 0 0 0,0-1 0 0 0,0 1 0 0 0,0-1 0 0 0,0 0 0 0 0,0 0 0 0 0,0 0 0 0 0,0 0 0 0 0,-1 0 0 0 0,1 0 0 0 0,-1 0 0 0 0,0-1 0 0 0,1 1 0 0 0,-1 0 0 0 0,0-1 0 0 0,0 1 0 0 0,0-1 0 0 0,0-4 0 0 0,-1 6 0 0 0,1 0 0 0 0,-1-1 0 0 0,1 1 0 0 0,-1-1 0 0 0,1 1 0 0 0,-1 0 0 0 0,1-1 0 0 0,0 1 0 0 0,-1 0 0 0 0,1 0 0 0 0,0 0 0 0 0,0 0 0 0 0,2-2 0 0 0,17-15 0 0 0,-14 13 0 0 0,14-16 38 0 0,-16 16-25 0 0,1 0 0 0 0,-1 1-1 0 0,1-1 1 0 0,0 1 0 0 0,0 0 0 0 0,6-3 0 0 0,-10 6-9 0 0,0 1 1 0 0,0 0-1 0 0,0 0 0 0 0,0-1 0 0 0,0 1 0 0 0,0 0 0 0 0,0 0 0 0 0,0 0 1 0 0,-1 0-1 0 0,1 0 0 0 0,0 0 0 0 0,0 0 0 0 0,0 1 0 0 0,0-1 1 0 0,1 1-1 0 0,0-1 1 0 0,-1 0 0 0 0,0 1 0 0 0,0-1 0 0 0,0 0 0 0 0,0 0 0 0 0,1 0-1 0 0,-1 0 1 0 0,0 0 0 0 0,0 0 0 0 0,0 0 0 0 0,1 0 0 0 0,-1 0 0 0 0,2-1 0 0 0,20-11 90 0 0,-20 9-62 0 0,0 1 1 0 0,1 0-1 0 0,-1 0 0 0 0,1 0 1 0 0,-1 1-1 0 0,1-1 0 0 0,0 1 1 0 0,0 0-1 0 0,0 0 0 0 0,-1 0 1 0 0,1 0-1 0 0,0 1 0 0 0,8-1 1 0 0,-66-6 311 0 0,52 7-346 0 0,-1 0 0 0 0,0 1 0 0 0,1-1-1 0 0,-1 0 1 0 0,0 1 0 0 0,1-1 0 0 0,-1 1 0 0 0,0 0 0 0 0,1 0 0 0 0,-1 0 0 0 0,-2 2 0 0 0,3-2 1 0 0,-1 0 0 0 0,0 0 1 0 0,0 0-1 0 0,0 0 0 0 0,0 0 1 0 0,0 0-1 0 0,-4 0 0 0 0,30-20 0 0 0,-17 15 7 0 0,1 1-1 0 0,-1-1 1 0 0,11-3-1 0 0,-11 5-1 0 0,-1 0 0 0 0,0 0-1 0 0,-1 0 1 0 0,1-1 0 0 0,0 1 0 0 0,-1-1-1 0 0,7-6 1 0 0,-8 6-5 0 0,0 0 0 0 0,0 0 0 0 0,0 1 0 0 0,1-1 0 0 0,-1 1 0 0 0,1 0 0 0 0,4-2 0 0 0,-38 8 0 0 0,19-1-10 0 0,0 0-1 0 0,0-1 0 0 0,0 0 1 0 0,0-1-1 0 0,-16 0 0 0 0,33-1 11 0 0,1-1 0 0 0,-1 0 0 0 0,0-1 0 0 0,0 1 0 0 0,10-4 0 0 0,-10 2 0 0 0,0 1 0 0 0,0 0 0 0 0,0 1 0 0 0,1-1 0 0 0,10 0 0 0 0,-17 2 0 0 0,0 1 0 0 0,1-1 0 0 0,-1 0 0 0 0,1 0 0 0 0,-1 0 0 0 0,1 0 0 0 0,-1 1 0 0 0,0-1 0 0 0,1 0 0 0 0,-1 0 0 0 0,0 1 0 0 0,1-1 0 0 0,-1 0 0 0 0,0 0 0 0 0,1 1 0 0 0,-1-1 0 0 0,0 0 0 0 0,1 1 0 0 0,-1-1 0 0 0,0 1 0 0 0,0-1 0 0 0,0 0 0 0 0,1 1 0 0 0,-1-1 0 0 0,0 1 0 0 0,0-1 0 0 0,0 1 0 0 0,0-1 0 0 0,0 0 0 0 0,0 1 0 0 0,0 0 0 0 0,0 0 0 0 0,0-1 0 0 0,0 1 0 0 0,0-1 0 0 0,0 1 0 0 0,1 0 0 0 0,-1-1 0 0 0,0 1 0 0 0,0-1 0 0 0,0 1 0 0 0,1 0 0 0 0,-1-1 0 0 0,0 1 0 0 0,1-1 0 0 0,-1 1 0 0 0,0-1 0 0 0,1 1 0 0 0,-1-1 0 0 0,1 0 0 0 0,-1 1 0 0 0,1-1 0 0 0,-1 1 0 0 0,1-1 0 0 0,-1 0 0 0 0,1 1 0 0 0,-1-1 0 0 0,1 0 0 0 0,-1 0 0 0 0,1 0 0 0 0,0 1 0 0 0,-1-1 0 0 0,1 0 0 0 0,-1 0 0 0 0,2 0 0 0 0,12 0 21 0 0,-9-1 8 0 0,0 1 0 0 0,0 0 0 0 0,0 0 0 0 0,8 2 0 0 0,-12-2-24 0 0,1 1-1 0 0,-1-1 0 0 0,0 0 0 0 0,0 1 1 0 0,1 0-1 0 0,-1-1 0 0 0,0 1 0 0 0,0 0 1 0 0,0-1-1 0 0,0 1 0 0 0,0 0 0 0 0,0 0 1 0 0,0 0-1 0 0,0 0 0 0 0,0 0 0 0 0,0 0 1 0 0,-1 0-1 0 0,1 0 0 0 0,0 0 0 0 0,-1 0 1 0 0,1 1-1 0 0,0 1 0 0 0,0-2 1 0 0,0 1 0 0 0,-1-1-1 0 0,1 0 1 0 0,0 0-1 0 0,0 0 1 0 0,0 1 0 0 0,0-1-1 0 0,1 0 1 0 0,-1 0 0 0 0,0 0-1 0 0,0-1 1 0 0,0 1-1 0 0,1 0 1 0 0,1 0 0 0 0,24 11 100 0 0,-18-8-88 0 0,-5-3-17 0 0,-1 1 0 0 0,0 0 0 0 0,1 0 0 0 0,-1 0 0 0 0,0 1 0 0 0,0-1 0 0 0,0 1 0 0 0,0-1 0 0 0,-1 1 0 0 0,1 0 0 0 0,2 4 0 0 0,1 4 0 0 0,0-1 0 0 0,5 15 0 0 0,12 19 0 0 0,-16-37-11 0 0,-5-13-14 0 0,-6-13-11 0 0,-2 5 45 0 0,0-1 1 0 0,0 0-1 0 0,2 0 0 0 0,-1 0 0 0 0,2-1 0 0 0,-2-21 0 0 0,4 34-9 0 0,1 0 0 0 0,0 1 0 0 0,-1-1 0 0 0,0 1 0 0 0,1-1 0 0 0,-1 1 0 0 0,-2-5 0 0 0,2 6 0 0 0,1 0 0 0 0,-1 1 0 0 0,1-1 0 0 0,-1 0 0 0 0,0 1 0 0 0,1-1 0 0 0,-1 0 0 0 0,0 1 0 0 0,1-1 0 0 0,-1 1 0 0 0,0-1 0 0 0,0 1 0 0 0,1 0 0 0 0,-1-1 0 0 0,0 1 0 0 0,0 0 0 0 0,0-1 0 0 0,0 1 0 0 0,0 0 0 0 0,0 0 0 0 0,1 0 0 0 0,-1 0 0 0 0,-1 0 0 0 0,1-1 0 0 0,1 1 0 0 0,-1 0 0 0 0,0 0 0 0 0,1-1 0 0 0,-1 1 0 0 0,1 0 0 0 0,-1-1 0 0 0,1 1 0 0 0,-1-1 0 0 0,1 1 0 0 0,0-1 0 0 0,-1 1 0 0 0,1 0 0 0 0,-1-1 0 0 0,1 0 0 0 0,0 1 0 0 0,-1-1 0 0 0,1 1 0 0 0,0-1 0 0 0,0 1 0 0 0,0-1 0 0 0,-1 0 0 0 0,1 1 0 0 0,0-1 0 0 0,0 1 0 0 0,0-1 0 0 0,0 0 0 0 0,0 1 0 0 0,0-2 0 0 0,0 2 0 0 0,0-1 0 0 0,0 1 0 0 0,0-1 0 0 0,0 1 0 0 0,0 0 0 0 0,0-1 0 0 0,0 1 0 0 0,0 0 0 0 0,0-1 0 0 0,1 1 0 0 0,-1 0 0 0 0,0-1 0 0 0,0 1 0 0 0,0 0 0 0 0,0-1 0 0 0,1 1 0 0 0,-1 0 0 0 0,0-1 0 0 0,0 1 0 0 0,1 0 0 0 0,-1 0 0 0 0,0-1 0 0 0,1 1 0 0 0,-1 0 0 0 0,0 0 0 0 0,0 0 0 0 0,1-1 0 0 0,-1 1 0 0 0,0 0 0 0 0,1 0 0 0 0,-1 0 0 0 0,1 0 0 0 0,-1 0 0 0 0,0 0 0 0 0,1 0 0 0 0,-1 0 0 0 0,0 0 0 0 0,1 0 0 0 0,-1 0 0 0 0,0 0 0 0 0,1 0 0 0 0,-1 0 0 0 0,1 0 0 0 0,-1 0 0 0 0,0 0 0 0 0,1 0 0 0 0,-1 0 0 0 0,0 0 0 0 0,1 1 0 0 0,-1-1 0 0 0,0 0 0 0 0,1 0 0 0 0,-1 0 0 0 0,0 1 0 0 0,0-1 0 0 0,1 0 0 0 0,-1 0 0 0 0,1 1 0 0 0,8 5 156 0 0,-1 0-1 0 0,1 1 1 0 0,-1 0-1 0 0,0 1 0 0 0,-1-1 1 0 0,12 17-1 0 0,-18-23-106 0 0,0-1 0 0 0,0 1 0 0 0,0 0 0 0 0,0 0 1 0 0,1 0-1 0 0,-1-1 0 0 0,0 1 0 0 0,0-1 0 0 0,0 1 0 0 0,1-1 0 0 0,-1 1 0 0 0,0-1 0 0 0,0 0 0 0 0,1 1 0 0 0,-1-1 0 0 0,0 0 0 0 0,1 0 0 0 0,1 0 0 0 0,-2 0-52 0 0,1 0 0 0 0,-1 0-1 0 0,0 0 1 0 0,0 0-1 0 0,0 0 1 0 0,0 0-1 0 0,0 0 1 0 0,0 0 0 0 0,0 1-1 0 0,0-1 1 0 0,0 0-1 0 0,0 1 1 0 0,0-1 0 0 0,0 1-1 0 0,0 0 1 0 0,0-1-1 0 0,0 1 1 0 0,0-1 0 0 0,1 2-1 0 0,-1 2 13 0 0,1-1-1 0 0,-1 0 1 0 0,0 1 0 0 0,0-1-1 0 0,0 1 1 0 0,0-1-1 0 0,0 7 1 0 0,-1-6-10 0 0,1 1 0 0 0,0-1 1 0 0,0 1-1 0 0,0-1 0 0 0,2 5 0 0 0,1-2 1 0 0,-1 0 0 0 0,1 0 0 0 0,-2 0 0 0 0,1 0 0 0 0,-1 1 0 0 0,0-1 0 0 0,1 9 0 0 0,8 38 0 0 0,-9-47 0 0 0,1 0 0 0 0,-2 0 0 0 0,1 0 0 0 0,-1 0 0 0 0,0 1 0 0 0,-1-1 0 0 0,1 0 0 0 0,-1 1 0 0 0,-1-1 0 0 0,1 0 0 0 0,-2 0 0 0 0,-1 11 0 0 0,1-13-6 0 0,1-3 3 0 0,0-1-1 0 0,0 1 1 0 0,0-1 0 0 0,1 1 0 0 0,-1 0 0 0 0,1-1-1 0 0,-1 1 1 0 0,1 0 0 0 0,0-1 0 0 0,0 1 0 0 0,0 0-1 0 0,0-1 1 0 0,0 1 0 0 0,0 0 0 0 0,0-1 0 0 0,0 1-1 0 0,1 2 1 0 0,0-4 3 0 0,-1 0 0 0 0,1 0 0 0 0,0 0 0 0 0,-1 0 0 0 0,1 0 0 0 0,-1-1 0 0 0,1 1 0 0 0,0 0 0 0 0,-1 0 0 0 0,1 0 0 0 0,-1-1 0 0 0,1 1 0 0 0,0 0 0 0 0,-1-1 0 0 0,1 1 0 0 0,-1 0 0 0 0,1-1 0 0 0,-1 1 0 0 0,1-1 0 0 0,-1 1 0 0 0,1-1 0 0 0,-1 1 0 0 0,1-1 0 0 0,11-13 0 0 0,-9 9 0 0 0,1 0 0 0 0,-1 0 0 0 0,-1-1 0 0 0,1 1 0 0 0,-1-1 0 0 0,0 0 0 0 0,0 0 0 0 0,0 0 0 0 0,-1 0 0 0 0,0 0 0 0 0,0 0 0 0 0,-1 0 0 0 0,0 0 0 0 0,0 0 0 0 0,0 0 0 0 0,-2-10 0 0 0,-4-12 0 0 0,3 15 0 0 0,1 1 0 0 0,-1-24 0 0 0,3 34 0 0 0,0 0 0 0 0,0 0 0 0 0,0 0 0 0 0,1 0 0 0 0,-1 1 0 0 0,1-1 0 0 0,-1 0 0 0 0,1 0 0 0 0,0 1 0 0 0,0-1 0 0 0,-1 0 0 0 0,1 1 0 0 0,0-1 0 0 0,1 1 0 0 0,-1-1 0 0 0,1-1 0 0 0,-1 4 0 0 0,-1-1 0 0 0,0 0 0 0 0,1 1 0 0 0,-1-1 0 0 0,0 0 0 0 0,1 1 0 0 0,-1-1 0 0 0,0 0 0 0 0,0 1 0 0 0,1-1 0 0 0,-1 1 0 0 0,0-1 0 0 0,0 0 0 0 0,0 1 0 0 0,0-1 0 0 0,0 1 0 0 0,0-1 0 0 0,1 1 0 0 0,-1-1 0 0 0,0 1 0 0 0,0-1 0 0 0,0 0 0 0 0,-1 1 0 0 0,1 0 0 0 0,2 14 0 0 0,3 30 0 0 0,-3-32 0 0 0,0-1 0 0 0,0 14 0 0 0,-1-45 67 0 0,0 16-68 0 0,-1-1-1 0 0,0 1 1 0 0,0 0 0 0 0,0 0 0 0 0,0-1 0 0 0,0 1-1 0 0,0 0 1 0 0,-1 0 0 0 0,0 0 0 0 0,-1-4 0 0 0,0 1-37 0 0,-8-20 20 0 0,9 26 18 0 0,1-1 0 0 0,0 1 0 0 0,0-1 0 0 0,0 0 0 0 0,-1 1 0 0 0,1-1 0 0 0,0 0 0 0 0,0 0 0 0 0,0 1 0 0 0,0-1 1 0 0,0 0-1 0 0,0 1 0 0 0,0-1 0 0 0,0 0 0 0 0,0 1 0 0 0,1-1 0 0 0,-1 0 0 0 0,0 1 0 0 0,0-1 0 0 0,1 0 0 0 0,-1 1 1 0 0,0-1-1 0 0,1 1 0 0 0,-1-1 0 0 0,0 0 0 0 0,1 1 0 0 0,-1-1 0 0 0,1 1 0 0 0,0-1 0 0 0,0 1 0 0 0,-1 0 0 0 0,1 0 0 0 0,-1 0 0 0 0,1 0 0 0 0,-1 0 0 0 0,1 0 0 0 0,0 0 0 0 0,-1 0 0 0 0,1 0 0 0 0,-1 0 0 0 0,1 0 0 0 0,-1 0 0 0 0,1 1 0 0 0,-1-1 0 0 0,1 0 0 0 0,-1 1 0 0 0,1-1 0 0 0,-1 0 0 0 0,1 1 0 0 0,-1-1 0 0 0,1 0 0 0 0,-1 1 0 0 0,1-1 0 0 0,-1 1 0 0 0,0-1 0 0 0,1 1 0 0 0,-1-1 0 0 0,0 1 0 0 0,0-1 0 0 0,1 1 0 0 0,-1-1 0 0 0,0 1 0 0 0,0-1 0 0 0,1 2 0 0 0,5 18 0 0 0,-4-5 0 0 0,-1-1 0 0 0,0 1 0 0 0,-1-1 0 0 0,-4 24 0 0 0,3-21 0 0 0,0-8 0 0 0,0-1 0 0 0,0 0 0 0 0,0 0 0 0 0,-1 0 0 0 0,0 0 0 0 0,-1 0 0 0 0,0 0 0 0 0,-7 14 0 0 0,6-15 0 0 0,0-1 0 0 0,-1 1 0 0 0,0-1 0 0 0,0 0 0 0 0,0-1 0 0 0,-1 1 0 0 0,0-1 0 0 0,0 0 0 0 0,-13 8 0 0 0,6-6 0 0 0,1-1 0 0 0,-1-1 0 0 0,0 1 0 0 0,-25 4 0 0 0,27-6 0 0 0,0 0 0 0 0,-20 10 0 0 0,20-8 0 0 0,1-1 0 0 0,-22 6 0 0 0,32-11 0 0 0,0 0 0 0 0,0 0 0 0 0,-1 0 0 0 0,1 0 0 0 0,0 0 0 0 0,-1 1 0 0 0,1-1 0 0 0,0 0-1 0 0,0 0 1 0 0,-1 0 0 0 0,1 0 0 0 0,0 0 0 0 0,0 0 0 0 0,-1 0 0 0 0,1-1 0 0 0,0 1 0 0 0,0 0 0 0 0,-1 0 0 0 0,1 0 0 0 0,0 0-1 0 0,0 0 1 0 0,-1 0 0 0 0,1 0 0 0 0,0-1 0 0 0,0 1 0 0 0,-1 0 0 0 0,1 0 0 0 0,0 0 0 0 0,0 0 0 0 0,0-1 0 0 0,-1 1 0 0 0,1 0 0 0 0,0 0-1 0 0,0-1 1 0 0,0 1 0 0 0,0 0 0 0 0,0 0 0 0 0,0-1 0 0 0,0-12 8 0 0,10-14-64 0 0,-10 27 54 0 0,1-3 0 0 0,1-1 1 0 0,0 0 0 0 0,-1 0-1 0 0,0 0 1 0 0,0 0-1 0 0,0-1 1 0 0,0-4-1 0 0,-1 8 2 0 0,0 0 0 0 0,0 0 0 0 0,0-1 0 0 0,-1 1 0 0 0,1 0 0 0 0,0 0 1 0 0,-1 0-1 0 0,1 0 0 0 0,0-1 0 0 0,-1 1 0 0 0,1 0 0 0 0,-1 0 0 0 0,0 0 0 0 0,1 0 0 0 0,-1 0 0 0 0,0 0 0 0 0,0 0 0 0 0,1 1 0 0 0,-1-1 0 0 0,0 0 0 0 0,0 0 0 0 0,0 1 0 0 0,0-1 0 0 0,0 0 0 0 0,0 1 0 0 0,0-1 0 0 0,0 1 0 0 0,-1-1 0 0 0,0 0 0 0 0,-20-10-16 0 0,19 9 9 0 0,-1 0 0 0 0,1 1 0 0 0,0-1 0 0 0,0 0-1 0 0,-1 1 1 0 0,-3-1 0 0 0,5 2 7 0 0,1-1 0 0 0,0 1 0 0 0,-1 0 0 0 0,1 0 0 0 0,0 1 1 0 0,0-1-1 0 0,-1 0 0 0 0,1 0 0 0 0,0 0 0 0 0,-1 1 0 0 0,1-1 0 0 0,0 1 0 0 0,0-1 0 0 0,0 1 1 0 0,0-1-1 0 0,-1 1 0 0 0,1 0 0 0 0,0 0 0 0 0,0 0 0 0 0,0-1 0 0 0,-1 3 0 0 0,-4 3 0 0 0,0 0 0 0 0,1 0 0 0 0,0 1 0 0 0,-6 9 0 0 0,10-14 0 0 0,0 0 0 0 0,0 0 0 0 0,0 0 0 0 0,0 1 0 0 0,0-1 0 0 0,0 0 0 0 0,1 1 0 0 0,-1-1 0 0 0,1 1 0 0 0,-1-1 0 0 0,1 1 0 0 0,0-1 0 0 0,0 1 0 0 0,0-1 0 0 0,0 1 0 0 0,1-1 0 0 0,-1 1 0 0 0,2 3 0 0 0,-1-5 2 0 0,-1 0 0 0 0,1 0 0 0 0,-1 0 0 0 0,1 0 0 0 0,0 0 0 0 0,-1 0-1 0 0,1-1 1 0 0,0 1 0 0 0,0 0 0 0 0,-1-1 0 0 0,1 1 0 0 0,0 0 0 0 0,0-1 0 0 0,0 1-1 0 0,0-1 1 0 0,0 1 0 0 0,0-1 0 0 0,0 0 0 0 0,0 1 0 0 0,0-1 0 0 0,0 0 0 0 0,0 0-1 0 0,0 0 1 0 0,0 0 0 0 0,0 0 0 0 0,0 0 0 0 0,0 0 0 0 0,1 0 0 0 0,-1 0 0 0 0,0 0 0 0 0,0 0-1 0 0,0-1 1 0 0,0 1 0 0 0,0 0 0 0 0,0-1 0 0 0,1 0 0 0 0,1 0-3 0 0,0-1 1 0 0,0 1-1 0 0,0 0 1 0 0,-1-1-1 0 0,1 0 1 0 0,0 0 0 0 0,-1 0-1 0 0,1 0 1 0 0,-1 0-1 0 0,0 0 1 0 0,3-3-1 0 0,-4 3 1 0 0,0 1 0 0 0,0-1 0 0 0,0 1 0 0 0,-1-1 0 0 0,1 0 0 0 0,0 1 0 0 0,-1-1 0 0 0,1 0 0 0 0,-1 0 0 0 0,1 1 0 0 0,-1-1 0 0 0,0 0 0 0 0,0 0 0 0 0,0 0 0 0 0,0 1 0 0 0,0-1 0 0 0,0 0 0 0 0,0 0 0 0 0,0 0 0 0 0,-1 1 0 0 0,1-1 0 0 0,-1 0 0 0 0,-1-2 0 0 0,1 2 0 0 0,-1-1 0 0 0,0 1 0 0 0,0 0 0 0 0,0 0 0 0 0,0-1 0 0 0,0 2 0 0 0,-1-1 0 0 0,1 0 0 0 0,-1 0 0 0 0,1 1 0 0 0,-1-1 0 0 0,0 1 0 0 0,-4-2 0 0 0,-15-6-272 0 0,16 5 87 0 0,-1 2 0 0 0,1-1 0 0 0,-1 0 0 0 0,0 1 1 0 0,0 1-1 0 0,0-1 0 0 0,0 1 0 0 0,-10-1 0 0 0,7 2 183 0 0,0-1 0 0 0,1 0 0 0 0,-1-1-1 0 0,1 0 1 0 0,-12-4 0 0 0,20 5-1 0 0,1 1 0 0 0,-1-1 0 0 0,0 0-1 0 0,1 0 1 0 0,-1 0 0 0 0,0 1 0 0 0,1-1 0 0 0,-1 0 0 0 0,1 0 0 0 0,0 0-1 0 0,-1 0 1 0 0,1 0 0 0 0,0 0 0 0 0,-1 0 0 0 0,1 0 0 0 0,0 0 0 0 0,0 0 0 0 0,0 0-1 0 0,0 0 1 0 0,0 0 0 0 0,0-2 0 0 0,2-27-63 0 0,-1 24-23 0 0,-1-4-115 0 0,0-1 1 0 0,0 0 0 0 0,-1 1-1 0 0,0-1 1 0 0,-1 1-1 0 0,0 0 1 0 0,-1-1-1 0 0,0 1 1 0 0,-1 0 0 0 0,0 0-1 0 0,-8-15 1 0 0,5-1 123 0 0,7 23 74 0 0,-1 0-1 0 0,1 0 0 0 0,-1 0 0 0 0,0 0 1 0 0,0 0-1 0 0,0 0 0 0 0,0 0 1 0 0,0 1-1 0 0,-1-1 0 0 0,-2-4 0 0 0,4 7 7 0 0,-1 0 0 0 0,0 0 0 0 0,1-1 0 0 0,-1 1 0 0 0,0 0 0 0 0,1 0 0 0 0,-1 0-1 0 0,0 0 1 0 0,1 0 0 0 0,-1 0 0 0 0,0 0 0 0 0,0 0 0 0 0,1 0 0 0 0,-1 1 0 0 0,0-1 0 0 0,1 0 0 0 0,-1 0-1 0 0,0 1 1 0 0,1-1 0 0 0,-1 0 0 0 0,0 1 0 0 0,1-1 0 0 0,-1 0 0 0 0,0 2 0 0 0,-18 12 8 0 0,17-12-3 0 0,-42 43 102 0 0,40-41-43 0 0,0-1 0 0 0,1 1 0 0 0,0 0 0 0 0,-1 0 1 0 0,2 1-1 0 0,-1-1 0 0 0,0 0 0 0 0,1 1 0 0 0,0 0 1 0 0,0 0-1 0 0,0 0 0 0 0,-1 6 0 0 0,12 40 1012 0 0,-9-42-971 0 0,1 0 0 0 0,0 1 0 0 0,0-1-1 0 0,5 16 1 0 0,-5-23-62 0 0,0-1 0 0 0,0 1 0 0 0,0 0 0 0 0,0-1 0 0 0,1 1 0 0 0,-1-1-1 0 0,1 1 1 0 0,-1-1 0 0 0,1 0 0 0 0,-1 0 0 0 0,1 1 0 0 0,0-1 0 0 0,-1 0 0 0 0,4 1-1 0 0,14 11 198 0 0,-19-13-242 0 0,1 1 0 0 0,-1 0-1 0 0,1-1 1 0 0,-1 1 0 0 0,1 0-1 0 0,-1 0 1 0 0,1 0 0 0 0,-1 0-1 0 0,0 0 1 0 0,1-1 0 0 0,-1 1-1 0 0,0 0 1 0 0,0 0 0 0 0,1 0-1 0 0,-1 0 1 0 0,0 0 0 0 0,0 0-1 0 0,0 0 1 0 0,0 0 0 0 0,-1 0 0 0 0,1 1-1 0 0,0-1 4 0 0,0 0 0 0 0,0 1 0 0 0,0-1 0 0 0,0 0 0 0 0,0 1 0 0 0,0-1 0 0 0,0 0 0 0 0,1 0 0 0 0,-1 1 0 0 0,0-1 0 0 0,1 0 0 0 0,-1 0 0 0 0,1 0 0 0 0,0 0 0 0 0,0 2 0 0 0,0-2 0 0 0,-1-1 1 0 0,1 1-1 0 0,-1-1 1 0 0,1 1-1 0 0,-1-1 1 0 0,1 1-1 0 0,-1-1 0 0 0,1 1 1 0 0,-1-1-1 0 0,1 0 1 0 0,0 1-1 0 0,-1-1 0 0 0,1 0 1 0 0,0 1-1 0 0,-1-1 1 0 0,1 0-1 0 0,0 0 1 0 0,-1 0-1 0 0,1 0 0 0 0,0 0 1 0 0,-1 0-1 0 0,1 0 1 0 0,0 0-1 0 0,0 0 0 0 0,-1 0 1 0 0,1 0-1 0 0,0 0 1 0 0,-1 0-1 0 0,1 0 1 0 0,0-1-1 0 0,-1 1 0 0 0,1 0 1 0 0,0-1-1 0 0,0 0-1 0 0,-1 1 0 0 0,0-1 0 0 0,0 1 0 0 0,0-1 0 0 0,0 1 0 0 0,0-1 0 0 0,0 1 0 0 0,0-1 0 0 0,0 0 0 0 0,0 1 0 0 0,0-1 0 0 0,0 1 0 0 0,0-1 0 0 0,0 1 0 0 0,0-1 0 0 0,-1 1 0 0 0,1-1 0 0 0,0 1 0 0 0,0-1 0 0 0,0 1 0 0 0,-1-1 0 0 0,1 1 0 0 0,0-1 0 0 0,-1 1 0 0 0,1-1 0 0 0,-1 1 0 0 0,1-1 0 0 0,-12-14 0 0 0,-40-47-82 0 0,48 58 175 0 0,2 2-297 0 0,0 0 0 0 0,0 0-1 0 0,0 0 1 0 0,0 0 0 0 0,1 0-1 0 0,-1 0 1 0 0,1-1 0 0 0,-1 1 0 0 0,1-1-1 0 0,0 1 1 0 0,0-1 0 0 0,0 1-1 0 0,-1-5 1 0 0,2 6 195 0 0,-1 1 0 0 0,1-1 0 0 0,-1 0 0 0 0,1 1 0 0 0,-1-1 0 0 0,1 0 0 0 0,-1 1 0 0 0,0-1 0 0 0,1 1 0 0 0,-1-1 0 0 0,0 1 0 0 0,1-1 0 0 0,-1 1 0 0 0,0-1 0 0 0,0 1 0 0 0,1 0 0 0 0,-1-1 0 0 0,0 1 0 0 0,0 0 0 0 0,0 0 0 0 0,0 0 0 0 0,1-1 0 0 0,-3 1 0 0 0,-25-1-182 0 0,27 1 191 0 0,2 1 0 0 0,0-1 1 0 0,-1 1 0 0 0,0-1 0 0 0,0 0 0 0 0,1 0-1 0 0,-1 1 1 0 0,0-1 0 0 0,0 0 0 0 0,1 0 0 0 0,-1 1 0 0 0,0-1-1 0 0,0 0 1 0 0,0 1 0 0 0,1-1 0 0 0,-1 0 0 0 0,0 1-1 0 0,0-1 1 0 0,0 0 0 0 0,0 1 0 0 0,0-1 0 0 0,0 0 0 0 0,0 1-1 0 0,0-1 1 0 0,0 1 0 0 0,0-1 0 0 0,0 0 0 0 0,0 1-1 0 0,0-1 1 0 0,0 0 0 0 0,0 1 0 0 0,0-1 0 0 0,0 0 0 0 0,-1 1-1 0 0,1-1 1 0 0,0 0 0 0 0,0 1 0 0 0,0-1 0 0 0,-1 0 0 0 0,1 1-1 0 0,0-1 1 0 0,0 0 0 0 0,-1 0 0 0 0,1 1 0 0 0,0-1-1 0 0,0 0 1 0 0,-1 0 0 0 0,1 0 0 0 0,-1 1 0 0 0,0-1 0 0 0,1 1 0 0 0,-1-1 1 0 0,1 1-1 0 0,-1-1 0 0 0,1 1 1 0 0,-1-1-1 0 0,1 1 0 0 0,0-1 0 0 0,-1 1 1 0 0,1-1-1 0 0,0 1 0 0 0,-1 0 1 0 0,1-1-1 0 0,0 1 0 0 0,0 0 0 0 0,-1-1 1 0 0,1 1-1 0 0,0 0 0 0 0,15 8 63 0 0,-9 1-64 0 0,-1 1 0 0 0,-1 0 0 0 0,3 13 0 0 0,-5-21 174 0 0,0 1-1 0 0,-1-1 1 0 0,1 0-1 0 0,0 0 1 0 0,1 0-1 0 0,-1 0 1 0 0,0 0-1 0 0,4 3 1 0 0,5 7 30 0 0,-7-8-114 0 0,1 0 1 0 0,-1 0 0 0 0,1-1 0 0 0,-1 0 0 0 0,1 0-1 0 0,1 0 1 0 0,7 4 0 0 0,42 18 408 0 0,-51-25-484 0 0,74 39-5 0 0,-69-35-10 0 0,0 0 0 0 0,0-1 0 0 0,0 0 0 0 0,0-1 0 0 0,0 0 0 0 0,1 0 0 0 0,0-1 0 0 0,-1 0 0 0 0,1-1 0 0 0,0 0 0 0 0,18-1 0 0 0,1 1 0 0 0,-25 0 0 0 0,0-1 0 0 0,-1 0 0 0 0,1 0 0 0 0,0 0 0 0 0,0 0 0 0 0,0 0 0 0 0,6-2 0 0 0,11-4 0 0 0,-11 4-3 0 0,0-1 1 0 0,0 0-1 0 0,11-5 1 0 0,-20 7-5 0 0,1 1 1 0 0,0-1-1 0 0,0 1 1 0 0,0-1 0 0 0,-1 1-1 0 0,1 0 1 0 0,0 0-1 0 0,4 0 1 0 0,12-3 10 0 0,-8-1-4 0 0,-1-1 0 0 0,0 0 0 0 0,12-10 0 0 0,-6 5 0 0 0,-3 1 0 0 0,0 1 0 0 0,-2-2 0 0 0,1 1 0 0 0,-1-1 0 0 0,0-1 0 0 0,10-14 0 0 0,-13 13 0 0 0,1 0 0 0 0,-2-1 0 0 0,0 0 0 0 0,0 0 0 0 0,4-19 0 0 0,-6 10 0 0 0,-3 17 0 0 0,0 0 0 0 0,-1 0 0 0 0,1 1 0 0 0,1-1 0 0 0,-1 0 0 0 0,1 1 0 0 0,0-1 0 0 0,3-5 0 0 0,-4 9 0 0 0,-2 2 0 0 0,1 1 0 0 0,-1 0 0 0 0,1-1 0 0 0,-1 1 0 0 0,1-1 0 0 0,-1 1 0 0 0,1 0 0 0 0,0-1 0 0 0,0 1 0 0 0,0 0 0 0 0,0-1 0 0 0,1 3 0 0 0,1 25 0 0 0,-1-26 0 0 0,-1 3-6 0 0,0 1-1 0 0,0-1 1 0 0,0 0-1 0 0,-1 1 1 0 0,0-1-1 0 0,0 0 1 0 0,-3 8-1 0 0,-1 8-5 0 0,5-22 12 0 0,0 0 0 0 0,-1 0 0 0 0,1 1 0 0 0,0-1 0 0 0,0 0 0 0 0,0 0 0 0 0,0 0 0 0 0,0 1 0 0 0,0-1 0 0 0,0 0 0 0 0,0 0 0 0 0,0 0 0 0 0,0 1 0 0 0,0-1 0 0 0,0 0 0 0 0,0 0 0 0 0,0 0 0 0 0,0 1 0 0 0,0-1 0 0 0,0 0 0 0 0,0 0 0 0 0,0 0 0 0 0,0 1 0 0 0,0-1 0 0 0,0 0 0 0 0,0 0 0 0 0,0 0 0 0 0,0 1 0 0 0,0-1 0 0 0,0 0 0 0 0,1 0 0 0 0,-1 0 0 0 0,0 0 0 0 0,0 1 0 0 0,0-1 0 0 0,0 0 0 0 0,1 0 0 0 0,-1 0 0 0 0,0 0 0 0 0,0 0 0 0 0,0 0 0 0 0,0 0 0 0 0,1 1 0 0 0,-1-1 0 0 0,0 0 0 0 0,1 0 0 0 0,10-7 0 0 0,9-13 0 0 0,-17 16 0 0 0,-1 1 0 0 0,0-1 0 0 0,0 0 0 0 0,0 0 0 0 0,0 0 0 0 0,-1 0 0 0 0,0 0 0 0 0,1 0 0 0 0,-2-1 0 0 0,1 1 0 0 0,0 0 0 0 0,-1 0 0 0 0,0-1 0 0 0,0-3 0 0 0,0 4 0 0 0,1 0 0 0 0,-1 1 0 0 0,1-1 0 0 0,0 1 0 0 0,2-6 0 0 0,-2 6 0 0 0,0 0 0 0 0,0 1 0 0 0,-1-1 0 0 0,1 0 0 0 0,-1 1 0 0 0,1-1 0 0 0,-1 0 0 0 0,0 1 0 0 0,0-1 0 0 0,0 0 0 0 0,0 0 0 0 0,-1-3 0 0 0,-3-34 64 0 0,4 46-64 0 0,0-1-1 0 0,0 1 0 0 0,-1 0 1 0 0,0-1-1 0 0,0 1 0 0 0,0-1 1 0 0,-1 1-1 0 0,1-1 0 0 0,-1 1 1 0 0,-1-1-1 0 0,1 0 0 0 0,-1 0 1 0 0,0 0-1 0 0,0 0 0 0 0,-5 5 1 0 0,4-4 2 0 0,0 0 1 0 0,0 1 0 0 0,-3 9 0 0 0,5-11-3 0 0,0-1 0 0 0,0 0 0 0 0,0 0 0 0 0,0 1 0 0 0,-1-1 0 0 0,1-1 0 0 0,-1 1 0 0 0,0 0-1 0 0,-1-1 1 0 0,1 1 0 0 0,-6 4 0 0 0,-9 4 0 0 0,-30 27 0 0 0,7-5 0 0 0,1-4-12 0 0,-62 44-40 0 0,97-71 48 0 0,0-1 0 0 0,-1 0 0 0 0,1 0 0 0 0,0 0 0 0 0,-1-1 0 0 0,1 0 0 0 0,-11 1 0 0 0,10-1 0 0 0,0 0 0 0 0,0 0 0 0 0,0 0 0 0 0,1 1 0 0 0,-1 0 0 0 0,0 0 0 0 0,-6 4 0 0 0,3-3 4 0 0,-6 5 0 0 0,14-7 0 0 0,2-1 0 0 0,-1 1 0 0 0,1-1 0 0 0,-1 0 0 0 0,1 1 0 0 0,-1-1 0 0 0,1 0 0 0 0,-1 0 0 0 0,1 1 0 0 0,-1-1 0 0 0,1 0 0 0 0,0 0 0 0 0,-1 0 0 0 0,1 0 0 0 0,-1 0 0 0 0,1 0 0 0 0,0 1 0 0 0,-1-2 0 0 0,1 1 0 0 0,-1 0 0 0 0,1 0 0 0 0,0 0 0 0 0,0 0 0 0 0,14-2 0 0 0,12-1 0 0 0,-18 2 0 0 0,0 0 0 0 0,0 0 0 0 0,1-1 0 0 0,-1-1 0 0 0,15-5 0 0 0,-9 9 64 0 0,-15-1-65 0 0,0 0-1 0 0,0 0 1 0 0,1 0 0 0 0,-1 0-1 0 0,0 0 1 0 0,0 0-1 0 0,0 0 1 0 0,1 0-1 0 0,-1 0 1 0 0,0 0 0 0 0,0 0-1 0 0,1 0 1 0 0,-1 0-1 0 0,0 0 1 0 0,0 0-1 0 0,0 0 1 0 0,1 0 0 0 0,-1 0-1 0 0,0 0 1 0 0,0 0-1 0 0,1 0 1 0 0,-1-1 0 0 0,0 1-1 0 0,0 0 1 0 0,0 0-1 0 0,0 0 1 0 0,1 0-1 0 0,-1 0 1 0 0,0-1 0 0 0,0 1-1 0 0,0 0 1 0 0,0 0-1 0 0,0 0 1 0 0,1-1-1 0 0,-1 1 1 0 0,0 0 0 0 0,0 0-1 0 0,0 0 1 0 0,0-1-1 0 0,0 1 1 0 0,0 0 0 0 0,0 0-1 0 0,0-1 1 0 0,0 1-1 0 0,-2-1-49 0 0,1 6 14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18.1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0 297 455 0 0,'31'-49'3156'0'0,"28"-38"5098"0"0,-56 84-7775 0 0,1-1 0 0 0,1 1 1 0 0,-1 0-1 0 0,0 0 1 0 0,1 0-1 0 0,0 0 1 0 0,-1 1-1 0 0,1 0 0 0 0,0 0 1 0 0,0 0-1 0 0,1 0 1 0 0,-1 1-1 0 0,8-1 0 0 0,-6 0-234 0 0,0 1-1 0 0,0-1 1 0 0,0-1-1 0 0,0 1 0 0 0,0-1 1 0 0,9-6-1 0 0,-14 8-218 0 0,-1 0-1 0 0,1 0 1 0 0,-1 0-1 0 0,0 0 1 0 0,1 0-1 0 0,-1-1 1 0 0,0 1-1 0 0,0 0 1 0 0,0-1-1 0 0,0 1 1 0 0,0-1-1 0 0,0 1 0 0 0,0-1 1 0 0,0 1-1 0 0,-1-1 1 0 0,1 0-1 0 0,0 1 1 0 0,-1-1-1 0 0,0 0 1 0 0,1 1-1 0 0,-1-1 1 0 0,0-2-1 0 0,0 1-24 0 0,-1 0 0 0 0,0 0 0 0 0,1 1 0 0 0,-1-1 0 0 0,0 0 0 0 0,0 1 0 0 0,-1-1 0 0 0,1 1 0 0 0,-1-1 0 0 0,1 1 0 0 0,-1 0 0 0 0,0 0 0 0 0,-3-3 0 0 0,3 2-3 0 0,-1 0 0 0 0,1 0-1 0 0,-1 1 1 0 0,0 0 0 0 0,0 0-1 0 0,-1 0 1 0 0,1 0 0 0 0,0 0-1 0 0,0 0 1 0 0,-1 1 0 0 0,1-1-1 0 0,-1 1 1 0 0,0 0 0 0 0,1 0 0 0 0,-1 1-1 0 0,0-1 1 0 0,1 1 0 0 0,-1 0-1 0 0,0 0 1 0 0,0 0 0 0 0,1 0-1 0 0,-1 0 1 0 0,0 1 0 0 0,0 0-1 0 0,1 0 1 0 0,-5 1 0 0 0,3 0 6 0 0,0 1 0 0 0,0-1 0 0 0,0 1 0 0 0,0 0 0 0 0,1 0 0 0 0,-1 0 0 0 0,1 1 0 0 0,0 0 0 0 0,0 0 0 0 0,0 0 0 0 0,1 0 1 0 0,-1 0-1 0 0,1 1 0 0 0,0-1 0 0 0,0 1 0 0 0,1 0 0 0 0,-4 7 0 0 0,2-1 87 0 0,2-8-52 0 0,1 0 1 0 0,-1 1 0 0 0,1-1-1 0 0,0 1 1 0 0,0-1-1 0 0,0 1 1 0 0,1 0 0 0 0,-1-1-1 0 0,1 1 1 0 0,0 0-1 0 0,0-1 1 0 0,0 1 0 0 0,1 5-1 0 0,1 0 13 0 0,-1-5 26 0 0,0 0 0 0 0,0 0 0 0 0,0 0 0 0 0,-1 1 0 0 0,1 5 0 0 0,6 0 42 0 0,21 31 7 0 0,-21-31 187 0 0,4-3-147 0 0,30 20-6 0 0,-30-21-29 0 0,0-4-17 0 0,32 6-3 0 0,-24-6-19 0 0,-2-4-81 0 0,0-1 0 0 0,0 0-1 0 0,-1-1 1 0 0,1-1-1 0 0,30-14 1 0 0,-12-1-1703 0 0,-21 11-6109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18.7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40 9671 0 0,'-1'0'161'0'0,"0"0"0"0"0,1 0-1 0 0,-1 1 1 0 0,1-1-1 0 0,-1 0 1 0 0,1 0 0 0 0,-1 0-1 0 0,0 0 1 0 0,1 1-1 0 0,-1-1 1 0 0,1 0 0 0 0,-1 0-1 0 0,1 1 1 0 0,-1-1 0 0 0,1 1-1 0 0,-1-1 1 0 0,1 0-1 0 0,0 1 1 0 0,-1-1 0 0 0,1 1-1 0 0,-1-1 1 0 0,1 2-1 0 0,-1-2-82 0 0,1 0 0 0 0,0 1 0 0 0,0-1 0 0 0,0 0-1 0 0,0 1 1 0 0,0-1 0 0 0,0 0 0 0 0,1 0-1 0 0,-1 1 1 0 0,0-1 0 0 0,0 0 0 0 0,0 1-1 0 0,0-1 1 0 0,0 0 0 0 0,0 1 0 0 0,0-1 0 0 0,1 0-1 0 0,-1 0 1 0 0,0 1 0 0 0,0-1 0 0 0,0 0-1 0 0,1 0 1 0 0,-1 1 0 0 0,0-1 0 0 0,0 0-1 0 0,1 0 1 0 0,-1 0 0 0 0,0 1 0 0 0,1-1 0 0 0,-1 0-1 0 0,0 0 1 0 0,0 0 0 0 0,1 0 0 0 0,-1 0-1 0 0,0 0 1 0 0,1 0 0 0 0,-1 1 0 0 0,0-1-1 0 0,1 0 1 0 0,-1 0 0 0 0,0 0 0 0 0,1 0 0 0 0,-1-1-1 0 0,0 1 1 0 0,1 0 0 0 0,-1 0 0 0 0,19 1 1775 0 0,0 0 0 0 0,38-5 1 0 0,-31 1-1544 0 0,-1-2 0 0 0,0-1 1 0 0,40-15-1 0 0,-51 15-246 0 0,-10 4-54 0 0,0 0-1 0 0,1 0 0 0 0,-1 1 0 0 0,0-1 0 0 0,0 1 0 0 0,1 0 0 0 0,5 0 0 0 0,-17 11-1951 0 0,1 1-10636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19.3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189 1 8751 0 0,'-1'0'114'0'0,"0"0"0"0"0,0 0 0 0 0,0 0 0 0 0,0 0-1 0 0,0 0 1 0 0,0 0 0 0 0,0 1 0 0 0,-1-1 0 0 0,1 0-1 0 0,0 1 1 0 0,1-1 0 0 0,-1 1 0 0 0,0-1 0 0 0,0 1-1 0 0,0-1 1 0 0,0 1 0 0 0,0-1 0 0 0,0 1 0 0 0,1 0 0 0 0,-1 0-1 0 0,0-1 1 0 0,0 1 0 0 0,1 0 0 0 0,-1 0 0 0 0,1 0-1 0 0,-1 0 1 0 0,1 0 0 0 0,-1 0 0 0 0,1 0 0 0 0,-1 0-1 0 0,1 0 1 0 0,0 0 0 0 0,0 0 0 0 0,-1 1 0 0 0,-1 7 754 0 0,1 1 0 0 0,-1-1 0 0 0,1 11 0 0 0,-1-4-1484 0 0,-1 2 709 0 0,1-6 31 0 0,1 0-1 0 0,-1 17 1 0 0,2-20-76 0 0,1 111 1788 0 0,2-79 74 0 0,4 8-312 0 0,4 4-1188 0 0,-11-52-410 0 0,0-1 0 0 0,0 1 1 0 0,0-1-1 0 0,0 0 1 0 0,0 1-1 0 0,0-1 1 0 0,1 1-1 0 0,-1-1 0 0 0,0 0 1 0 0,0 1-1 0 0,0-1 1 0 0,1 0-1 0 0,-1 1 1 0 0,0-1-1 0 0,1 0 1 0 0,-1 1-1 0 0,0-1 0 0 0,1 0 1 0 0,-1 0-1 0 0,0 1 1 0 0,1-1-1 0 0,-1 0 1 0 0,0 0-1 0 0,1 0 1 0 0,-1 0-1 0 0,1 1 0 0 0,-1-1 1 0 0,0 0-1 0 0,1 0 1 0 0,-1 0-1 0 0,1 0 1 0 0,-1 0-1 0 0,1 0 1 0 0,-1 0-1 0 0,0 0 0 0 0,1 0 1 0 0,-1 0-1 0 0,1 0 1 0 0,-1 0-1 0 0,1-1 1 0 0,-1 1-1 0 0,0 0 1 0 0,1 0-1 0 0,-1 0 0 0 0,0 0 1 0 0,1-1-1 0 0,-1 1 1 0 0,1 0-1 0 0,-1 0 1 0 0,0-1-1 0 0,0 1 1 0 0,1 0-1 0 0,-1-1 0 0 0,0 1 1 0 0,1-1-1 0 0,22-22-4 0 0,-18 16 6 0 0,2 1-2 0 0,-1 0 0 0 0,1 0 0 0 0,0 0 0 0 0,0 1 0 0 0,0 0 0 0 0,1 0 0 0 0,-1 1 0 0 0,1 0 0 0 0,17-6 0 0 0,-24 10 0 0 0,1 0 0 0 0,-1-1 0 0 0,0 1 0 0 0,0 0 0 0 0,1 0 0 0 0,-1 0 0 0 0,0 0 0 0 0,0 0 0 0 0,1 0 0 0 0,-1 1 0 0 0,0-1 0 0 0,2 1 0 0 0,1 0 0 0 0,-1 0 0 0 0,1 0 0 0 0,-1 0 0 0 0,1 1 0 0 0,-1-1 0 0 0,1 1 0 0 0,-1 0 0 0 0,0 0 0 0 0,4 4 0 0 0,-6-5 0 0 0,1 1 0 0 0,-1 0 0 0 0,0 0 0 0 0,0 0 0 0 0,0 0 0 0 0,0 0 0 0 0,-1 0 0 0 0,1 0 0 0 0,0 0 0 0 0,-1 0 0 0 0,1 0 0 0 0,-1 1 0 0 0,0-1 0 0 0,0 0 0 0 0,0 3 0 0 0,0 3 33 0 0,0 1-1 0 0,-1-1 0 0 0,0 0 1 0 0,0 1-1 0 0,-1-1 1 0 0,0 0-1 0 0,-1 0 1 0 0,0 0-1 0 0,0 0 0 0 0,0 0 1 0 0,-1-1-1 0 0,0 0 1 0 0,-1 0-1 0 0,0 0 1 0 0,0 0-1 0 0,0 0 1 0 0,-1-1-1 0 0,0 0 0 0 0,0 0 1 0 0,-1-1-1 0 0,1 0 1 0 0,-1 0-1 0 0,0 0 1 0 0,-1-1-1 0 0,1 0 0 0 0,-1-1 1 0 0,1 1-1 0 0,-1-1 1 0 0,0-1-1 0 0,-1 0 1 0 0,1 0-1 0 0,0 0 0 0 0,0-1 1 0 0,-1 0-1 0 0,1-1 1 0 0,-12 0-1 0 0,6-2 27 0 0,1 0-1 0 0,-1 0 0 0 0,0-1 1 0 0,-13-5-1 0 0,20 5-35 0 0,1 1 0 0 0,0-1 0 0 0,0 0 0 0 0,0-1 0 0 0,0 0 0 0 0,0 1 0 0 0,0-2-1 0 0,1 1 1 0 0,0-1 0 0 0,-5-5 0 0 0,9 9-58 0 0,0 0 0 0 0,0 0 1 0 0,1 0-1 0 0,-1 0 0 0 0,0 0 0 0 0,0 0 0 0 0,1 0 0 0 0,-1 0 1 0 0,1 0-1 0 0,-1 0 0 0 0,1 0 0 0 0,-1-1 0 0 0,1 1 0 0 0,0 0 1 0 0,-1 0-1 0 0,1-1 0 0 0,0 1 0 0 0,0 0 0 0 0,0 0 0 0 0,0-1 1 0 0,0 1-1 0 0,0 0 0 0 0,0 0 0 0 0,1-1 0 0 0,-1 1 0 0 0,0 0 0 0 0,1 0 1 0 0,-1-1-1 0 0,1 1 0 0 0,1-2 0 0 0,-1 2-143 0 0,0-1 0 0 0,1 1 0 0 0,-1 0 0 0 0,1-1 0 0 0,-1 1 0 0 0,1 0-1 0 0,0 0 1 0 0,-1 0 0 0 0,1 1 0 0 0,0-1 0 0 0,0 0 0 0 0,-1 1 0 0 0,1-1 0 0 0,0 1 0 0 0,0-1 0 0 0,0 1-1 0 0,0 0 1 0 0,3 0 0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19.7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0 11055 0 0,'-4'9'979'0'0,"1"0"0"0"0,0 0 0 0 0,1 0 0 0 0,0 0-1 0 0,-1 15 1 0 0,-3 19-133 0 0,-15 22-598 0 0,21-62-1516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20.0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93 14279 0 0,'-7'-18'1272'0'0,"3"10"-1016"0"0,0 2-256 0 0,2 2 0 0 0,0 1 768 0 0,2 2 112 0 0,0-2 16 0 0,0-1 8 0 0,-1-1-1696 0 0,1-2-336 0 0,0 1-72 0 0,1-1-16 0 0,1 2 960 0 0,-1-1 184 0 0,3 2 72 0 0,0-1 0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20.4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112 0 14279 0 0,'0'0'660'0'0,"5"1"835"0"0,-4 0-1273 0 0,0 0 1 0 0,0 0-1 0 0,1 0 1 0 0,-2 1-1 0 0,1-1 0 0 0,0 0 1 0 0,0 1-1 0 0,0-1 1 0 0,-1 0-1 0 0,1 1 1 0 0,0 1-1 0 0,17 44-28 0 0,-13-28-28 0 0,-4-11-113 0 0,0-4-21 0 0,-1 0 1 0 0,1 0-1 0 0,-1 0 1 0 0,0 0-1 0 0,0 0 0 0 0,0 0 1 0 0,-2 5-1 0 0,-25 165 1800 0 0,26-155-1417 0 0,0 35-1 0 0,1-50-396 0 0,1 3 127 0 0,-1-2-118 0 0,0 0 0 0 0,0-1 0 0 0,0 1 1 0 0,1 0-1 0 0,0-1 0 0 0,2 7 0 0 0,-1 0-2 0 0,3 7 45 0 0,5 15 16 0 0,-2-16-28 0 0,-3-9-55 0 0,0 0 0 0 0,0 0-1 0 0,9 10 1 0 0,-10-15-3 0 0,0 1 0 0 0,0 0 0 0 0,0-1 0 0 0,1 0 0 0 0,-1 0 0 0 0,1 0 0 0 0,0-1 0 0 0,9 4 0 0 0,-10-5-29 0 0,0 0 0 0 0,0 0 0 0 0,0 0 0 0 0,0-1 0 0 0,0 1 0 0 0,1-1 0 0 0,-1 0 0 0 0,0-1 1 0 0,0 1-1 0 0,1-1 0 0 0,-1 0 0 0 0,0 0 0 0 0,0 0 0 0 0,0 0 0 0 0,0-1 0 0 0,0 1 0 0 0,-1-1 0 0 0,7-4 0 0 0,-7 4-714 0 0,-1 0 0 0 0,0 0 0 0 0,1 0 0 0 0,-1 0-1 0 0,0 0 1 0 0,0-1 0 0 0,0 0 0 0 0,0 1 0 0 0,2-5 0 0 0,0-2-5748 0 0</inkml:trace>
  <inkml:trace contextRef="#ctx0" brushRef="#br0" timeOffset="1">48 310 3679 0 0,'-9'0'303'0'0,"6"0"658"0"0,0-1 1 0 0,-1 1 0 0 0,1 0 0 0 0,0 0-1 0 0,0 1 1 0 0,-1-1 0 0 0,1 1 0 0 0,0-1 0 0 0,-6 3-1 0 0,9-3-910 0 0,0 1-1 0 0,0-1 1 0 0,0 0 0 0 0,0 0-1 0 0,0 0 1 0 0,0 0-1 0 0,0 0 1 0 0,0 0-1 0 0,0 0 1 0 0,0 0 0 0 0,0 0-1 0 0,-1 0 1 0 0,1 0-1 0 0,1 1 1 0 0,-1-1-1 0 0,0 0 1 0 0,0 0 0 0 0,0 0-1 0 0,0 0 1 0 0,0 0-1 0 0,0 0 1 0 0,0 0-1 0 0,0 0 1 0 0,0 0 0 0 0,0 0-1 0 0,0 1 1 0 0,0-1-1 0 0,0 0 1 0 0,0 0-1 0 0,0 0 1 0 0,0 0 0 0 0,0 0-1 0 0,0 0 1 0 0,0 0-1 0 0,0 0 1 0 0,0 0-1 0 0,0 0 1 0 0,1 0 0 0 0,-1 0-1 0 0,0 0 1 0 0,0 0-1 0 0,0 0 1 0 0,0 0-1 0 0,0 0 1 0 0,0 0 0 0 0,0 0-1 0 0,0 0 1 0 0,0 0-1 0 0,0 0 1 0 0,1 0-1 0 0,-1 0 1 0 0,0 0-1 0 0,0 0 1 0 0,0 0 0 0 0,0 0-1 0 0,0 0 1 0 0,0 0-1 0 0,0 0 1 0 0,0 0-1 0 0,0 0 1 0 0,16 1 3319 0 0,-7-1-3048 0 0,26-4 869 0 0,10-3-328 0 0,6-2-286 0 0,3 1-314 0 0,-13 3-183 0 0,9-3-270 0 0,-18 4-937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20.8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 7367 0 0,'4'-13'1194'0'0,"-4"13"-1061"0"0,1 0 1 0 0,-1 0-1 0 0,0 0 1 0 0,1 0-1 0 0,-1 0 1 0 0,0 0-1 0 0,1 0 0 0 0,-1 0 1 0 0,0 0-1 0 0,1 0 1 0 0,-1 0-1 0 0,1 0 1 0 0,-1 0-1 0 0,0 0 0 0 0,1 0 1 0 0,-1 0-1 0 0,0 0 1 0 0,0 1-1 0 0,1-1 1 0 0,-1 0-1 0 0,0 0 1 0 0,1 0-1 0 0,-1 0 0 0 0,0 1 1 0 0,0-1-1 0 0,1 0 1 0 0,-1 0-1 0 0,0 1 1 0 0,2 1 3321 0 0,7 8-2764 0 0,29 28-62 0 0,-23-20-37 0 0,-8-8-423 0 0,-3-5-61 0 0,-1 0-1 0 0,0-1 0 0 0,0 2 0 0 0,0-1 0 0 0,0 0 1 0 0,3 10-1 0 0,11 27 318 0 0,-9-20-18 0 0,-4-8-290 0 0,-2-6-12 0 0,1 1-1 0 0,-2 0 1 0 0,1-1-1 0 0,0 15 1 0 0,0-8-6 0 0,3 45 375 0 0,-5 4-168 0 0,-11 71 0 0 0,-34 134 393 0 0,22-141-1674 0 0,2 0-4601 0 0,12-57-1100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21.2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101 1 11055 0 0,'-7'8'153'0'0,"1"1"0"0"0,1 0-1 0 0,0 1 1 0 0,0-1 0 0 0,1 1-1 0 0,0 0 1 0 0,1 0 0 0 0,-4 20 0 0 0,3-14-40 0 0,-11 39-95 0 0,3 0 0 0 0,2 1 0 0 0,-2 64 0 0 0,11-92-15 0 0,1-1 0 0 0,1 0-1 0 0,2 0 1 0 0,1 0 0 0 0,1 0-1 0 0,1 0 1 0 0,1-1 0 0 0,19 46-1 0 0,-13-46-140 0 0,1 0 0 0 0,1-1-1 0 0,1-1 1 0 0,1 0 0 0 0,1-1 0 0 0,40 39-1 0 0,-8-19-4045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22.7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50 5063 0 0,'-5'13'740'0'0,"1"0"-1"0"0,1 0 0 0 0,0 0 1 0 0,0 1-1 0 0,0 21 0 0 0,2-26 39 0 0,1-1-1 0 0,0 1 1 0 0,0-1-1 0 0,1 1 1 0 0,2 8-1 0 0,-3-14-469 0 0,1 0-1 0 0,0 1 0 0 0,0-1 1 0 0,0 0-1 0 0,0 0 1 0 0,1 0-1 0 0,-1-1 0 0 0,1 1 1 0 0,0 0-1 0 0,0-1 1 0 0,0 1-1 0 0,0-1 0 0 0,0 1 1 0 0,0-1-1 0 0,1 0 0 0 0,4 3 1 0 0,-7-4-260 0 0,1-1-1 0 0,0 0 1 0 0,0 1 0 0 0,0-1 0 0 0,-1 0 0 0 0,1 0-1 0 0,0 0 1 0 0,0 0 0 0 0,0 1 0 0 0,0-1 0 0 0,-1 0-1 0 0,1 0 1 0 0,0-1 0 0 0,0 1 0 0 0,0 0 0 0 0,0 0-1 0 0,-1 0 1 0 0,1 0 0 0 0,0-1 0 0 0,0 1 0 0 0,0 0-1 0 0,-1-1 1 0 0,1 1 0 0 0,0-1 0 0 0,-1 1 0 0 0,1-1-1 0 0,0 1 1 0 0,-1-1 0 0 0,1 1 0 0 0,0-1-1 0 0,-1 0 1 0 0,1 1 0 0 0,-1-1 0 0 0,1 0 0 0 0,-1 0-1 0 0,0 1 1 0 0,1-1 0 0 0,0-1 0 0 0,2-6 109 0 0,1 1 0 0 0,-1-1 0 0 0,2-10 0 0 0,-1 6 54 0 0,10-23 50 0 0,-6 12-188 0 0,1 1-1 0 0,1-1 1 0 0,0 2 0 0 0,2 0 0 0 0,19-27 0 0 0,-30 48-73 0 0,-1-1 0 0 0,0 1 0 0 0,0 0 0 0 0,0 0 0 0 0,0 0 0 0 0,0 0 0 0 0,0-1 0 0 0,0 1 0 0 0,1 0 0 0 0,-1 0 0 0 0,0 0 0 0 0,0 0 0 0 0,0 0 0 0 0,0 0 0 0 0,0 0 0 0 0,1-1 0 0 0,-1 1 0 0 0,0 0 0 0 0,0 0 0 0 0,0 0 0 0 0,0 0 0 0 0,1 0 0 0 0,-1 0 0 0 0,0 0 0 0 0,0 0 0 0 0,0 0 0 0 0,1 0 0 0 0,-1 0 0 0 0,0 0 0 0 0,0 0 0 0 0,0 0 0 0 0,1 0 0 0 0,-1 0 0 0 0,0 0 0 0 0,0 0 0 0 0,0 1 0 0 0,4 6 0 0 0,-2 15 0 0 0,-2-20 0 0 0,1 13 0 0 0,-2 0 0 0 0,-2 19 0 0 0,1-20 0 0 0,1 0 0 0 0,0-1 0 0 0,2 17 0 0 0,-1-29 0 0 0,0 0 0 0 0,0 0 0 0 0,0-1 0 0 0,0 1 0 0 0,0 0 0 0 0,1 0 0 0 0,-1 0 0 0 0,0-1 0 0 0,0 1 0 0 0,1 0 0 0 0,-1 0 0 0 0,0-1 0 0 0,1 1 0 0 0,-1 0 0 0 0,0 0 0 0 0,1-1 0 0 0,-1 1 0 0 0,1 0 0 0 0,0-1 0 0 0,-1 1 0 0 0,1-1 0 0 0,-1 1 0 0 0,1-1 0 0 0,0 1 0 0 0,-1-1 0 0 0,1 1 0 0 0,0-1 0 0 0,1 1 0 0 0,-1-1 0 0 0,1 0 0 0 0,0 0 0 0 0,-1 0 0 0 0,1-1 0 0 0,-1 1 0 0 0,1 0 0 0 0,-1-1 0 0 0,1 1 0 0 0,-1-1 0 0 0,1 1 0 0 0,-1-1 0 0 0,0 0 0 0 0,3-1 0 0 0,5-4 0 0 0,-1 0 0 0 0,1-1 0 0 0,7-9 0 0 0,-15 16 0 0 0,19-22 12 0 0,-11 12 13 0 0,1 0 0 0 0,0 0 0 0 0,1 1 0 0 0,0 0 0 0 0,19-12-1 0 0,-30 21-19 0 0,0 0 0 0 0,1 0-1 0 0,-1-1 1 0 0,1 1 0 0 0,-1 0-1 0 0,1 0 1 0 0,-1 0-1 0 0,1 0 1 0 0,-1 0 0 0 0,1-1-1 0 0,-1 1 1 0 0,1 0-1 0 0,-1 0 1 0 0,1 0 0 0 0,-1 0-1 0 0,1 0 1 0 0,-1 0-1 0 0,0 1 1 0 0,1-1 0 0 0,-1 0-1 0 0,1 0 1 0 0,-1 0 0 0 0,1 0-1 0 0,-1 1 1 0 0,1-1-1 0 0,-1 0 1 0 0,1 0 0 0 0,-1 1-1 0 0,0-1 1 0 0,1 1-1 0 0,0 0 17 0 0,0 0 0 0 0,-1 0 0 0 0,1 0 0 0 0,0 0-1 0 0,-1 1 1 0 0,1-1 0 0 0,-1 0 0 0 0,0 1-1 0 0,1-1 1 0 0,-1 0 0 0 0,0 2 0 0 0,1 3 47 0 0,-1-1 1 0 0,0 1-1 0 0,0 0 1 0 0,-2 8-1 0 0,-2 4-103 0 0,2-9-65 0 0,0 0 1 0 0,0 0 0 0 0,1 0 0 0 0,0 0 0 0 0,0 0 0 0 0,1 0 0 0 0,0 1 0 0 0,0-1 0 0 0,1 0 0 0 0,4 13 0 0 0,-1-11-712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23.2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16 228 6447 0 0,'-15'-14'4818'0'0,"21"15"-2638"0"0,0 0-1760 0 0,13 2 1306 0 0,0-1 1 0 0,27 0-1 0 0,-29-3-1105 0 0,1 0 0 0 0,32-7 0 0 0,-38 5-554 0 0,0 0-1 0 0,-1-1 0 0 0,1-1 1 0 0,-1 0-1 0 0,1 0 0 0 0,-1-1 1 0 0,-1 0-1 0 0,1-1 0 0 0,-1 0 1 0 0,0-1-1 0 0,13-13 0 0 0,-21 19-65 0 0,-1 0 1 0 0,1 0-1 0 0,0 0 0 0 0,-1 0 0 0 0,1 0 1 0 0,-1 0-1 0 0,1-1 0 0 0,-1 1 1 0 0,0 0-1 0 0,0-1 0 0 0,0 1 0 0 0,0-1 1 0 0,-1 1-1 0 0,1-1 0 0 0,-1 1 0 0 0,1-1 1 0 0,-1 1-1 0 0,0-1 0 0 0,0 1 0 0 0,0-1 1 0 0,0 0-1 0 0,-1 1 0 0 0,1-1 1 0 0,-1 1-1 0 0,1-1 0 0 0,-1 1 0 0 0,0-1 1 0 0,0 1-1 0 0,0-1 0 0 0,0 1 0 0 0,-1 0 1 0 0,1 0-1 0 0,-1 0 0 0 0,1 0 0 0 0,-1 0 1 0 0,0 0-1 0 0,-2-2 0 0 0,0-1 0 0 0,-1 1 0 0 0,0 0 0 0 0,0 0 0 0 0,-1 1 1 0 0,1 0-1 0 0,-1 0 0 0 0,0 0 0 0 0,1 0 0 0 0,-1 1 0 0 0,-1 0 0 0 0,1 0 0 0 0,0 1 0 0 0,0 0 0 0 0,-8-1 0 0 0,5 2 1 0 0,0 1-1 0 0,-1 0 0 0 0,1 1 1 0 0,0 0-1 0 0,0 0 0 0 0,0 1 1 0 0,1 0-1 0 0,-1 0 0 0 0,1 1 1 0 0,0 1-1 0 0,-1-1 0 0 0,2 1 1 0 0,-13 9-1 0 0,14-9 1 0 0,0 0 0 0 0,0 0 0 0 0,1 1 0 0 0,-1 0 0 0 0,1 0 0 0 0,0 0 0 0 0,1 0 0 0 0,-1 1 0 0 0,1 0 0 0 0,1 0 0 0 0,-1 0 0 0 0,1 0 0 0 0,0 1 0 0 0,1-1 0 0 0,0 1 0 0 0,-2 8 1 0 0,5 13 100 0 0,-1-27 60 0 0,5 8-83 0 0,15 31-1 0 0,-16-31 66 0 0,7-1-73 0 0,31 27-1 0 0,-40-34-62 0 0,0 0-1 0 0,0-1 1 0 0,0 1 0 0 0,0-1 0 0 0,1 1 0 0 0,-1-1 0 0 0,4 2-1 0 0,37 17 78 0 0,-24-13-28 0 0,-4-4-47 0 0,0 0 0 0 0,0-2-1 0 0,0 1 1 0 0,1-2 0 0 0,25-2-1 0 0,-25-1-6 0 0,0-1 0 0 0,-1 0-1 0 0,1-2 1 0 0,-1 1 0 0 0,23-14-1 0 0,7-9-6500 0 0,-32 19-529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5:10.179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1038 61 1375 0 0,'0'-2'332'0'0,"-17"18"1648"0"0,15-13-1764 0 0,1 0-1 0 0,-1 0 1 0 0,1 0-1 0 0,-1 1 1 0 0,1-1-1 0 0,0 0 1 0 0,0 1-1 0 0,0-1 1 0 0,1 1-1 0 0,-1-1 1 0 0,1 1-1 0 0,0 0 1 0 0,0-1-1 0 0,0 1 1 0 0,1-1-1 0 0,-1 1 1 0 0,1-1-1 0 0,0 1 1 0 0,0-1-1 0 0,2 7 1 0 0,5 34 875 0 0,-7-36-820 0 0,0 0-1 0 0,0 1 0 0 0,1-1 0 0 0,0 0 1 0 0,5 10-1 0 0,-2-6-27 0 0,-1 0-1 0 0,1 1 1 0 0,-2-1-1 0 0,0 1 1 0 0,0 0-1 0 0,-1 0 1 0 0,-1 0-1 0 0,0 0 1 0 0,-2 25-1 0 0,0-13-85 0 0,2 1-1 0 0,4 26 1 0 0,2 32 563 0 0,-7-64-554 0 0,1 1 1 0 0,1-1 0 0 0,7 33-1 0 0,-8-47-56 0 0,-1 0 1 0 0,0 0-1 0 0,0 0 0 0 0,0 0 0 0 0,0 0 1 0 0,-1 0-1 0 0,0 0 0 0 0,-1 0 0 0 0,1 0 1 0 0,-1 0-1 0 0,-3 8 0 0 0,-7 28 478 0 0,11-39-565 0 0,1-1-1 0 0,-1 0 1 0 0,0 1 0 0 0,0-1-1 0 0,0 1 1 0 0,0-1 0 0 0,0 0-1 0 0,0 0 1 0 0,-1 0 0 0 0,1 0-1 0 0,-1 0 1 0 0,1 0 0 0 0,-1 0-1 0 0,0 0 1 0 0,-3 2 0 0 0,-2 1-34 0 0,0-1 1 0 0,0 0 0 0 0,-12 5 0 0 0,-11 6 36 0 0,22-11-21 0 0,0-1 0 0 0,-1 0-1 0 0,1 0 1 0 0,-1-1 0 0 0,0 0 0 0 0,0 0 0 0 0,0-1-1 0 0,1 0 1 0 0,-1-1 0 0 0,-10-1 0 0 0,-35 5-5 0 0,28-2 21 0 0,1-1 0 0 0,-46-3 0 0 0,6-1 55 0 0,54 3 40 0 0,-1-1 0 0 0,1-1 1 0 0,0 0-1 0 0,0-1 0 0 0,0 0 0 0 0,1 0 0 0 0,-16-8 1 0 0,15 6-159 0 0,2 2 48 0 0,-1 0-1 0 0,1 0 1 0 0,-1 1 0 0 0,1 1-1 0 0,-20-2 1 0 0,-48 7 41 0 0,57-2-38 0 0,-1-1 0 0 0,1-1 0 0 0,-25-3 0 0 0,37 3-9 0 0,-1 0 0 0 0,1 0 0 0 0,0 1 0 0 0,-1 0 0 0 0,1 0 0 0 0,-10 3 0 0 0,10-2 0 0 0,0 0 0 0 0,0-1 0 0 0,0 0 0 0 0,0 0 0 0 0,0 0 0 0 0,-14-2 0 0 0,17 0 0 0 0,0 0 0 0 0,0-1 0 0 0,0 1 0 0 0,-1-1 0 0 0,2 0 0 0 0,-1 0 0 0 0,0-1 0 0 0,-8-5 0 0 0,12 7 0 0 0,0-1 0 0 0,0 1 0 0 0,0 0 0 0 0,1-1 0 0 0,-1 1 0 0 0,0 0 0 0 0,1-1 0 0 0,-1 1 0 0 0,1-1 0 0 0,-1 1 0 0 0,1-1 0 0 0,0 1 0 0 0,0-1 0 0 0,-1 1 0 0 0,1-1 0 0 0,1-2 0 0 0,3-30 0 0 0,0 6 0 0 0,-3 12 0 0 0,0 0 0 0 0,6-22 0 0 0,-4 22 0 0 0,-1 1 0 0 0,2-23 0 0 0,-6-41 0 0 0,2-61 0 0 0,0 129 0 0 0,0 0 0 0 0,-1 0 0 0 0,0 0 0 0 0,-1 0 0 0 0,-5-20 0 0 0,3 16 0 0 0,-4-29 0 0 0,9-60-49 0 0,1 40 26 0 0,-2 59 23 0 0,0 0 0 0 0,1 0 0 0 0,0 0 0 0 0,0-1 0 0 0,0 1 0 0 0,0 0 0 0 0,1 0 0 0 0,3-7 0 0 0,-4 12 0 0 0,-1-1 0 0 0,0 1 0 0 0,0 0 0 0 0,1 0 0 0 0,-1-1 0 0 0,0 1 0 0 0,0 0 0 0 0,1 0 0 0 0,-1 0 0 0 0,0-1 0 0 0,1 1 0 0 0,-1 0 0 0 0,0 0 0 0 0,1 0 0 0 0,-1 0 0 0 0,0 0 0 0 0,1 0 0 0 0,-1 0 0 0 0,0 0 0 0 0,1 0 0 0 0,-1 0 0 0 0,0 0 0 0 0,1 0 0 0 0,-1 0 0 0 0,1 0 0 0 0,-1 0 0 0 0,0 0 0 0 0,1 0 0 0 0,14 6 1 0 0,-4-3-12 0 0,-4-2 6 0 0,-1-1 0 0 0,1-1 0 0 0,0 0 0 0 0,-1 0 0 0 0,1 0 0 0 0,11-4 0 0 0,-11 3 2 0 0,0 0 0 0 0,0 0 1 0 0,0 1-1 0 0,0 0 0 0 0,0 0 1 0 0,10 1-1 0 0,49 10 3 0 0,-48-6 0 0 0,0-1 0 0 0,0-1 0 0 0,32 0 0 0 0,-35-3 0 0 0,21-2 0 0 0,51 4 0 0 0,-17-1-29 0 0,7 1-6 0 0,-12 9 35 0 0,-42-5 0 0 0,0-2 0 0 0,28 1 0 0 0,-17-5 0 0 0,42-8 0 0 0,-73 8 0 0 0,50 0 0 0 0,-53 1 0 0 0,0 0 0 0 0,0 0 0 0 0,1 0 0 0 0,-1 1 0 0 0,0-1 0 0 0,0 0 0 0 0,0 0 0 0 0,0 0 0 0 0,1 1 0 0 0,-1-1 0 0 0,0 0 0 0 0,0 0 0 0 0,0 1 0 0 0,0-1 0 0 0,0 0 0 0 0,0 0 0 0 0,0 1 0 0 0,0-1 0 0 0,0 0 0 0 0,0 0 0 0 0,0 1 0 0 0,0-1 0 0 0,0 0 0 0 0,0 1 0 0 0,0-1 0 0 0,0 0 0 0 0,0 0 0 0 0,0 1 0 0 0,0-1 0 0 0,0 0 0 0 0,0 0 0 0 0,0 1 0 0 0,0-1 0 0 0,0 0 0 0 0,-1 0 0 0 0,1 1 0 0 0,-5 12 0 0 0,5-12 0 0 0,-7 23-18 0 0,2 1 0 0 0,-3 24-1 0 0,3-21-17 0 0,-7 32-1 0 0,-16 27 37 0 0,12-43 0 0 0,3 0 0 0 0,-9 56 0 0 0,22-98 0 0 0,0 0 0 0 0,-1 0 0 0 0,1 0 0 0 0,1 0 0 0 0,-1-1 0 0 0,0 1 0 0 0,0 0 0 0 0,1 0 0 0 0,-1 0 0 0 0,1 0 0 0 0,-1 0 0 0 0,1-1 0 0 0,0 1 0 0 0,0 0 0 0 0,0-1 0 0 0,2 4 0 0 0,-2-5 0 0 0,-1 1 0 0 0,0-1 0 0 0,1 1 0 0 0,-1-1 0 0 0,1 0 0 0 0,-1 1 0 0 0,1-1 0 0 0,-1 0 0 0 0,1 1 0 0 0,-1-1 0 0 0,1 0 0 0 0,-1 0 0 0 0,1 0 0 0 0,0 1 0 0 0,-1-1 0 0 0,1 0 0 0 0,-1 0 0 0 0,1 0 0 0 0,-1 0 0 0 0,1 0 0 0 0,1 0 0 0 0,-1-1 0 0 0,0 1 0 0 0,0-1 0 0 0,0 1 0 0 0,0-1 0 0 0,0 1 0 0 0,0-1 0 0 0,0 0 0 0 0,0 1 0 0 0,-1-1 0 0 0,1 0 0 0 0,0 0 0 0 0,0 0 0 0 0,-1 1 0 0 0,1-1 0 0 0,1-2 0 0 0,-2 2 0 0 0,1 1 0 0 0,-1-1 0 0 0,1 0 0 0 0,-1 0 0 0 0,1 0 0 0 0,-1 0 0 0 0,0 0 0 0 0,1 0 0 0 0,-1 0 0 0 0,0 0 0 0 0,0 0 0 0 0,0 0 0 0 0,0 1 0 0 0,0-1 0 0 0,0 0 0 0 0,0 0 0 0 0,0 0 0 0 0,0 0 0 0 0,0 0 0 0 0,0 0 0 0 0,-1 0 0 0 0,1 0 0 0 0,0 0 0 0 0,-1 0 0 0 0,1 0 0 0 0,-1 0 0 0 0,1 0 0 0 0,-1 1 0 0 0,1-1 0 0 0,-1 0 0 0 0,1 0 0 0 0,-1 1 0 0 0,0-1 0 0 0,1 0 0 0 0,-1 1 0 0 0,0-1 0 0 0,0 1 0 0 0,0-1 0 0 0,1 1 0 0 0,-1-1 0 0 0,0 1 0 0 0,-2-1 0 0 0,-2-2 0 0 0,0 1 0 0 0,-1 0 0 0 0,0 0 0 0 0,1 1 0 0 0,-10-2 0 0 0,-9 1 12 0 0,-1 1-1 0 0,1 1 1 0 0,-1 1 0 0 0,1 1-1 0 0,-33 7 1 0 0,2 3-15 0 0,-64 24 0 0 0,106-32 3 0 0,1-1 0 0 0,0 1 0 0 0,0 1 0 0 0,0 0 0 0 0,1 0 0 0 0,0 1 0 0 0,0 1 0 0 0,0-1 0 0 0,-10 10 0 0 0,20-15 0 0 0,1-1 0 0 0,-1 0 0 0 0,1 0 0 0 0,0 1 0 0 0,-1-1 0 0 0,1 0 0 0 0,0 1 0 0 0,-1-1 0 0 0,1 0 0 0 0,0 1 0 0 0,-1-1 0 0 0,1 1 0 0 0,0-1 0 0 0,0 0 0 0 0,-1 1 0 0 0,1-1 0 0 0,0 1 0 0 0,0-1 0 0 0,0 1 0 0 0,0-1 0 0 0,0 1 0 0 0,0-1 0 0 0,-1 1 0 0 0,1-1 0 0 0,0 1 0 0 0,0-1 0 0 0,1 1 0 0 0,-1-1 0 0 0,0 1 0 0 0,0-1 0 0 0,0 1 0 0 0,0 0 0 0 0,1-1 0 0 0,0 1 0 0 0,0 0 0 0 0,0-1 0 0 0,0 1 0 0 0,0-1 0 0 0,-1 0 0 0 0,1 1 0 0 0,0-1 0 0 0,0 0 0 0 0,0 1 0 0 0,0-1 0 0 0,0 0 0 0 0,0 0 0 0 0,2 0 0 0 0,34-2 0 0 0,-12-3 0 0 0,-1-2 0 0 0,0 0 0 0 0,0-2 0 0 0,-1 0 0 0 0,0-2 0 0 0,-1 0 0 0 0,35-25 0 0 0,-53 34 0 0 0,-1-1 0 0 0,1 0 0 0 0,0 0 0 0 0,-1-1 0 0 0,0 1 0 0 0,0-1 0 0 0,0 0 0 0 0,0 1 0 0 0,4-9 0 0 0,-6 10 0 0 0,-1 0 0 0 0,1 0 0 0 0,-1 1 0 0 0,1-1 0 0 0,-1 0 0 0 0,0 0 0 0 0,1 0 0 0 0,-1 1 0 0 0,0-1 0 0 0,0 0 0 0 0,-1 0 0 0 0,1 0 0 0 0,0 1 0 0 0,0-1 0 0 0,-1 0 0 0 0,1 0 0 0 0,-1 0 0 0 0,0 1 0 0 0,1-1 0 0 0,-1 0 0 0 0,0 1 0 0 0,0-1 0 0 0,0 1 0 0 0,0-1 0 0 0,0 1 0 0 0,-1 0 0 0 0,1-1 0 0 0,-3-1 0 0 0,-1-1 0 0 0,0 0 0 0 0,0 1 0 0 0,-1 0 0 0 0,0 0 0 0 0,1 0 0 0 0,-1 1 0 0 0,0 0 0 0 0,0 0 0 0 0,-1 1 0 0 0,1-1 0 0 0,0 1 0 0 0,0 1 0 0 0,-1-1 0 0 0,-7 1 0 0 0,-5 0 0 0 0,0 2 0 0 0,0 0 0 0 0,-28 6 0 0 0,19-1 0 0 0,1 1 0 0 0,0 2 0 0 0,1 0 0 0 0,-27 16 0 0 0,52-26 0 0 0,0 0 0 0 0,0 1 0 0 0,0-1 0 0 0,0 0 0 0 0,1 1 0 0 0,-1-1 0 0 0,0 1 0 0 0,0 0 0 0 0,0-1 0 0 0,1 1 0 0 0,-1 0 0 0 0,0-1 0 0 0,1 1 0 0 0,-1 0 0 0 0,0 0 0 0 0,1 0 0 0 0,-1-1 0 0 0,0 3 0 0 0,1-3 0 0 0,1 1 0 0 0,-1-1 0 0 0,0 1 0 0 0,0-1 0 0 0,1 0 0 0 0,-1 1 0 0 0,0-1 0 0 0,1 0 0 0 0,-1 1 0 0 0,1-1 0 0 0,-1 0 0 0 0,0 1 0 0 0,1-1 0 0 0,-1 0 0 0 0,1 0 0 0 0,-1 0 0 0 0,1 1 0 0 0,-1-1 0 0 0,0 0 0 0 0,1 0 0 0 0,-1 0 0 0 0,1 0 0 0 0,-1 0 0 0 0,1 0 0 0 0,0 0 0 0 0,6 1 0 0 0,0 0 0 0 0,0-1 0 0 0,13-1 0 0 0,0-3 0 0 0,-1 0 0 0 0,-1-1 0 0 0,1-1 0 0 0,-1-1 0 0 0,0 0 0 0 0,0-2 0 0 0,-1 0 0 0 0,0-1 0 0 0,28-21 0 0 0,-43 29 0 0 0,0 0 0 0 0,1 0 0 0 0,-1 0 0 0 0,0-1 0 0 0,0 1 0 0 0,0 0 0 0 0,-1-1 0 0 0,1 1 0 0 0,0-1 0 0 0,-1 0 0 0 0,0 1 0 0 0,1-1 0 0 0,-1 0 0 0 0,-1 0 0 0 0,1 0 0 0 0,0 0 0 0 0,0-4 0 0 0,-1 5 0 0 0,0 1 0 0 0,0-1 0 0 0,0 0 0 0 0,-1 0 0 0 0,1 0 0 0 0,-1 0 0 0 0,1 1 0 0 0,-1-1 0 0 0,1 0 0 0 0,-1 1 0 0 0,0-1 0 0 0,0 0 0 0 0,0 1 0 0 0,0-1 0 0 0,0 1 0 0 0,0-1 0 0 0,0 1 0 0 0,-1 0 0 0 0,1-1 0 0 0,0 1 0 0 0,-1 0 0 0 0,1 0 0 0 0,-1 0 0 0 0,1 0 0 0 0,-1 0 0 0 0,0 0 0 0 0,1 1 0 0 0,-1-1 0 0 0,-2 0 0 0 0,-4-1 0 0 0,1 0 0 0 0,0 1 0 0 0,-1 0 0 0 0,0 0 0 0 0,1 1 0 0 0,-1 0 0 0 0,1 1 0 0 0,-1-1 0 0 0,1 1 0 0 0,-1 1 0 0 0,-11 3 0 0 0,-3 2 0 0 0,0 1 0 0 0,-30 16 0 0 0,31-15 0 0 0,0 2 0 0 0,1 1 0 0 0,0 0 0 0 0,1 2 0 0 0,-21 19 0 0 0,39-32 0 0 0,-1 0 0 0 0,1 0 0 0 0,0 0 0 0 0,1 0 0 0 0,-1 1 0 0 0,0-1 0 0 0,0 0 0 0 0,0 0 0 0 0,1 1 0 0 0,-1-1 0 0 0,1 1 0 0 0,-1-1 0 0 0,1 1 0 0 0,0-1 0 0 0,-1 1 0 0 0,1-1 0 0 0,0 1 0 0 0,0-1 0 0 0,0 1 0 0 0,0-1 0 0 0,0 1 0 0 0,0-1 0 0 0,1 1 0 0 0,-1-1 0 0 0,0 1 0 0 0,1-1 0 0 0,-1 0 0 0 0,1 1 0 0 0,-1-1 0 0 0,1 1 0 0 0,0-1 0 0 0,1 2 0 0 0,0-1 0 0 0,-1 0 0 0 0,0-1 0 0 0,1 1 0 0 0,0-1 0 0 0,-1 1 0 0 0,1-1 0 0 0,0 0 0 0 0,0 0 0 0 0,-1 0 0 0 0,1 0 0 0 0,0 0 0 0 0,0 0 0 0 0,0 0 0 0 0,1 0 0 0 0,-1-1 0 0 0,0 1 0 0 0,0-1 0 0 0,0 0 0 0 0,0 1 0 0 0,0-1 0 0 0,1 0 0 0 0,2-1 0 0 0,-5 1 0 0 0,1 0 0 0 0,0 0 0 0 0,0 0 0 0 0,-1 0 0 0 0,1 0 0 0 0,0-1 0 0 0,-1 1 0 0 0,1 0 0 0 0,0-1 0 0 0,-1 1 0 0 0,1 0 0 0 0,-1-1 0 0 0,1 1 0 0 0,0-1 0 0 0,-1 1 0 0 0,1-1 0 0 0,-1 1 0 0 0,1-1 0 0 0,-1 1 0 0 0,1-1 0 0 0,-1 1 0 0 0,0-1 0 0 0,1 0 0 0 0,-1 1 0 0 0,1-2 0 0 0,-1 0 0 0 0,0 0 0 0 0,1 0 0 0 0,-1 1 0 0 0,0-1 0 0 0,0 0 0 0 0,0 0 0 0 0,-1 0 0 0 0,1 1 0 0 0,0-1 0 0 0,-1-2 0 0 0,-2-3 0 0 0,1 0 0 0 0,-1 0 0 0 0,0 0 0 0 0,-5-6 0 0 0,5 8 0 0 0,0 0 0 0 0,0 0 0 0 0,0 1 0 0 0,-1-1 0 0 0,0 1 0 0 0,0 0 0 0 0,0 0 0 0 0,-1 0 0 0 0,1 1 0 0 0,-1 0 0 0 0,0-1 0 0 0,1 2 0 0 0,-2-1 0 0 0,1 1 0 0 0,0-1 0 0 0,-7-1 0 0 0,11 4 0 0 0,1 0 0 0 0,-1-1 0 0 0,0 1 0 0 0,1-1 0 0 0,-1 1 0 0 0,1-1 0 0 0,-1 1 0 0 0,1-1 0 0 0,-1 1 0 0 0,1-1 0 0 0,-1 1 0 0 0,1-1 0 0 0,0 1 0 0 0,-1-1 0 0 0,1 0 0 0 0,0 1 0 0 0,0-1 0 0 0,-1 0 0 0 0,1 1 0 0 0,0-1 0 0 0,0 0 0 0 0,0 1 0 0 0,0-1 0 0 0,0 0 0 0 0,0 0 0 0 0,0 1 0 0 0,0-1 0 0 0,0 0 0 0 0,0 1 0 0 0,0-2 0 0 0,5-28 0 0 0,-2 19 0 0 0,-2 0 0 0 0,-1 0 0 0 0,0-1 0 0 0,-3-13 0 0 0,2 16 0 0 0,0 1 0 0 0,0-1 0 0 0,1 1 0 0 0,1-1 0 0 0,-1 1 0 0 0,1 0 0 0 0,3-12 0 0 0,1 4-13 0 0,-1-1 1 0 0,0 0-1 0 0,-2 0 0 0 0,2-23 0 0 0,22 37-51 0 0,-12-2 64 0 0,-1-1 0 0 0,15-9 0 0 0,16-7 0 0 0,-30 18 0 0 0,-11 3 0 0 0,1 0 0 0 0,-1 0 0 0 0,1 0 0 0 0,-1-1 0 0 0,0 1 0 0 0,0-1 0 0 0,4-2 0 0 0,-6 3 0 0 0,-1 1 0 0 0,1 0 0 0 0,-1-1 0 0 0,0 1 0 0 0,1-1 0 0 0,-1 1 0 0 0,0-1 0 0 0,0 1 0 0 0,1-1 0 0 0,-1 1 0 0 0,0-1 0 0 0,0 1 0 0 0,0-1 0 0 0,1 1 0 0 0,-1-1 0 0 0,0 1 0 0 0,0-1 0 0 0,0 1 0 0 0,0-1 0 0 0,0 1 0 0 0,0-2 0 0 0,-1 1 0 0 0,1 0 0 0 0,0-1 0 0 0,-1 1 0 0 0,0 0 0 0 0,1 0 0 0 0,-1-1 0 0 0,0 1 0 0 0,0 0 0 0 0,1 0 0 0 0,-1 0 0 0 0,0 0 0 0 0,-2-1 0 0 0,1 0 0 0 0,-1 0 0 0 0,1 0 0 0 0,-1 1 0 0 0,0 0 0 0 0,1-1 0 0 0,-1 1 0 0 0,0 0 0 0 0,0 0 0 0 0,0 0 0 0 0,0 1 0 0 0,0-1 0 0 0,0 1 0 0 0,0-1 0 0 0,0 1 0 0 0,-5 1 0 0 0,7-1 0 0 0,3-2 0 0 0,1 0 0 0 0,-1 1 0 0 0,1-1 0 0 0,-1 1 0 0 0,1 0 0 0 0,0-1 0 0 0,3 0 0 0 0,-3 1 0 0 0,0 1 0 0 0,0-1 0 0 0,0 1 0 0 0,0-1 0 0 0,1 1 0 0 0,-1 0 0 0 0,0 0 0 0 0,0 0 0 0 0,0 0 0 0 0,0 1 0 0 0,0-1 0 0 0,4 2 0 0 0,34 17 0 0 0,-14-6 0 0 0,-19-11 0 0 0,1 0 0 0 0,0 0 0 0 0,0-1 0 0 0,0 0 0 0 0,0-1 0 0 0,1 0 0 0 0,-1-1 0 0 0,17-2 0 0 0,20-1 0 0 0,-18 5 0 0 0,30 5 0 0 0,-31-2 0 0 0,31 0 0 0 0,-8 2 0 0 0,-15-1 0 0 0,23-4 0 0 0,-28-2 0 0 0,-12 1 0 0 0,-4 1 0 0 0,-1-2 0 0 0,18-1 0 0 0,-29 1 0 0 0,-1 1 0 0 0,0 0 0 0 0,0 0 0 0 0,0 0 0 0 0,0-1 0 0 0,0 1 0 0 0,0 0 0 0 0,0-1 0 0 0,0 1 0 0 0,0-1 0 0 0,0 1 0 0 0,0-1 0 0 0,0 1 0 0 0,0-1 0 0 0,0 0 0 0 0,1-1 0 0 0,0 2 0 0 0,-1 0 0 0 0,0 0 0 0 0,2 2 0 0 0,-2-2 0 0 0,1 1 0 0 0,-1 0 0 0 0,1-1 0 0 0,-1 1 0 0 0,1-1 0 0 0,-1 1 0 0 0,1-1 0 0 0,-1 1 0 0 0,1-1 0 0 0,-1 0 0 0 0,1 0 0 0 0,2 0 0 0 0,-5 4 0 0 0,0 0 0 0 0,0 0 0 0 0,1 0 0 0 0,-1 0 0 0 0,1 8 0 0 0,13 38 0 0 0,-9-38 0 0 0,-1 1 0 0 0,3 18 0 0 0,2 149 0 0 0,-8-169-6 0 0,0-1 0 0 0,0 1 0 0 0,-1-1 0 0 0,-1 1 0 0 0,-3 11-1 0 0,3-8-2 0 0,-1-1 0 0 0,0 23 0 0 0,2-5 9 0 0,0-17 0 0 0,1-1 0 0 0,0 0 0 0 0,1 0 0 0 0,3 14 0 0 0,-3-20 0 0 0,-1 1 0 0 0,0 0 0 0 0,0 0 0 0 0,0 0 0 0 0,-1 0 0 0 0,0 0 0 0 0,0 0 0 0 0,-1-1 0 0 0,-3 10 0 0 0,1-6 0 0 0,2 0 0 0 0,0-1 0 0 0,0 1 0 0 0,0 11 0 0 0,2-6 0 0 0,1-10 0 0 0,-1 0 0 0 0,0-1 0 0 0,0 1 0 0 0,0-1 0 0 0,-1 1 0 0 0,0-1 0 0 0,0 1 0 0 0,0-1 0 0 0,-1 0 0 0 0,0 1 0 0 0,0-1 0 0 0,0 0 0 0 0,-5 8 0 0 0,5-10-2 0 0,1 0-1 0 0,-1 0 1 0 0,0-1 0 0 0,0 1-1 0 0,-1 0 1 0 0,1 0 0 0 0,0-1-1 0 0,-1 0 1 0 0,0 1 0 0 0,1-1-1 0 0,-1 0 1 0 0,0 0-1 0 0,0-1 1 0 0,0 1 0 0 0,0 0-1 0 0,-1-1 1 0 0,1 0 0 0 0,0 0-1 0 0,-1 0 1 0 0,1 0-1 0 0,0 0 1 0 0,-1-1 0 0 0,1 0-1 0 0,-1 0 1 0 0,1 0 0 0 0,-6 0-1 0 0,-17-1 16 0 0,0 2-1 0 0,1 1 1 0 0,-35 7-1 0 0,3-1 2 0 0,-231 14-14 0 0,141-18 0 0 0,110-4 0 0 0,-16-4 0 0 0,39 2 0 0 0,0 1 0 0 0,1 0 0 0 0,-23 2 0 0 0,33-1 0 0 0,-1-1 0 0 0,1 1 0 0 0,-1-1 0 0 0,1 1 0 0 0,0-1 0 0 0,-1 0 0 0 0,1-1 0 0 0,0 1 0 0 0,0 0 0 0 0,-1-1 0 0 0,-3-3 0 0 0,-22-8 0 0 0,-2 2 0 0 0,30 11 0 0 0,-1-1 0 0 0,1 0 0 0 0,0 0 0 0 0,-1 0 0 0 0,1 0 0 0 0,0 0 0 0 0,0 0 0 0 0,0 0 0 0 0,-1 0 0 0 0,1-1 0 0 0,0 1 0 0 0,1 0 0 0 0,-1-1 0 0 0,0 1 0 0 0,0-1 0 0 0,1 1 0 0 0,-2-3 0 0 0,1 0 3 0 0,-1 0 0 0 0,0 0 0 0 0,0-1 0 0 0,0 2 1 0 0,-1-1-1 0 0,-3-5 0 0 0,5 7-1 0 0,-1 0 0 0 0,0 0 0 0 0,0 0 0 0 0,1 0 0 0 0,-1-1 0 0 0,1 1 1 0 0,0-1-1 0 0,0 1 0 0 0,0-1 0 0 0,0 1 0 0 0,0-1 0 0 0,0 0 0 0 0,1 1 0 0 0,-1-1 1 0 0,1 0-1 0 0,0 0 0 0 0,0 1 0 0 0,0-1 0 0 0,1-4 0 0 0,1-2-2 0 0,2-1 0 0 0,-1 0 0 0 0,-1 0 0 0 0,0 0 0 0 0,0-1 0 0 0,-1 1 0 0 0,-1-21 0 0 0,0 21 0 0 0,0 0 0 0 0,1 0 0 0 0,0 0 0 0 0,0 0 0 0 0,4-9 0 0 0,-3 7 0 0 0,0 0 0 0 0,1-21 0 0 0,-3 27 0 0 0,0 1 0 0 0,0 0 0 0 0,0 0 0 0 0,0 0 0 0 0,1 0 0 0 0,0 0 0 0 0,0 1 0 0 0,0-1 0 0 0,1 0 0 0 0,2-7 0 0 0,-2 8 0 0 0,0 0 0 0 0,0-1 0 0 0,-1 1 0 0 0,1-1 0 0 0,-1 1 0 0 0,0-1 0 0 0,0 0 0 0 0,-1 1 0 0 0,1-1 0 0 0,-1 0 0 0 0,0 0 0 0 0,0 1 0 0 0,-1-1 0 0 0,-1-9 0 0 0,-16-78 0 0 0,17 90 0 0 0,-1-6 0 0 0,0 1 0 0 0,0-1 0 0 0,1 1 0 0 0,0-1 0 0 0,0 0 0 0 0,1 0 0 0 0,0 1 0 0 0,2-14 0 0 0,1 0 0 0 0,0-1 0 0 0,-1-40 0 0 0,-2 60 0 0 0,0 0 0 0 0,1-1 0 0 0,0 1 0 0 0,-1 0 0 0 0,1-1 0 0 0,0 1 0 0 0,0 0 0 0 0,2-4 0 0 0,-2 5 0 0 0,0 0 0 0 0,0 0 0 0 0,0-1 0 0 0,0 1 0 0 0,-1-1 0 0 0,1 1 0 0 0,-1-1 0 0 0,1 1 0 0 0,-1-1 0 0 0,1 1 0 0 0,-1-1 0 0 0,0 1 0 0 0,0-1 0 0 0,0 1 0 0 0,0-1 0 0 0,0 0 0 0 0,0 1 0 0 0,0-1 0 0 0,-1-2 0 0 0,1 3 0 0 0,0-1 0 0 0,0 0 0 0 0,0 1 0 0 0,0-1 0 0 0,0 1 0 0 0,0-1 0 0 0,0 1 0 0 0,1-1 0 0 0,-1 0 0 0 0,0 1 0 0 0,1 0 0 0 0,-1-1 0 0 0,1 1 0 0 0,0-1 0 0 0,0 1 0 0 0,-1 0 0 0 0,3-3 0 0 0,1-4 0 0 0,0-9 0 0 0,-4 15 0 0 0,1 1 0 0 0,-1-1 0 0 0,0 0 0 0 0,0 1 0 0 0,1-1 0 0 0,-1 1 0 0 0,0-1 0 0 0,1 0 0 0 0,0 1 0 0 0,-1-1 0 0 0,1 1 0 0 0,0 0 0 0 0,0-1 0 0 0,0 1 0 0 0,0 0 0 0 0,0-1 0 0 0,0 1 0 0 0,0 0 0 0 0,0 0 0 0 0,1 0 0 0 0,-1 0 0 0 0,0 0 0 0 0,1 0 0 0 0,-1 0 0 0 0,0 0 0 0 0,1 1 0 0 0,-1-1 0 0 0,3 0 0 0 0,19-7 0 0 0,-1 22 0 0 0,-13-12-7 0 0,-1-1 0 0 0,1 0 0 0 0,0 0 0 0 0,0-1 0 0 0,-1 0 0 0 0,1 0-1 0 0,0-1 1 0 0,12-2 0 0 0,-19 3 7 0 0,1-1 0 0 0,-1 1 0 0 0,1 0 0 0 0,-1 1 0 0 0,1-1 0 0 0,-1 0 0 0 0,1 1 0 0 0,-1-1 0 0 0,0 1 0 0 0,1 0 0 0 0,-1-1 0 0 0,0 1 0 0 0,1 1 0 0 0,1 0 0 0 0,17 7 0 0 0,-12-7 0 0 0,0-1 0 0 0,0 0 0 0 0,1 0 0 0 0,-1-1 0 0 0,0 0 0 0 0,0 0 0 0 0,0-1 0 0 0,13-3 0 0 0,-12 2 0 0 0,-1 1 0 0 0,1-1 0 0 0,-1 2 0 0 0,1 0 0 0 0,-1 0 0 0 0,1 0 0 0 0,11 3 0 0 0,-7 1-9 0 0,-1 0 0 0 0,1-2 0 0 0,0 0 0 0 0,0 0 0 0 0,0-1-1 0 0,25-2 1 0 0,-24 0 9 0 0,0 0 0 0 0,0 1 0 0 0,0 0 0 0 0,0 2 0 0 0,0 0 0 0 0,0 0 0 0 0,24 8 0 0 0,-31-9 0 0 0,1 1 0 0 0,0-1 0 0 0,0-1 0 0 0,0 0 0 0 0,-1 0 0 0 0,1-1 0 0 0,0 0 0 0 0,0 0 0 0 0,10-4 0 0 0,-11 4 0 0 0,-3 0 0 0 0,-1 1 0 0 0,1 0 0 0 0,0 0 0 0 0,-1 0 0 0 0,10 2 0 0 0,20 0 0 0 0,-18-6 0 0 0,-16 4 0 0 0,1-1 0 0 0,0 0 0 0 0,0 1 0 0 0,0 0 0 0 0,0-1 0 0 0,0 1 0 0 0,0 0 0 0 0,0-1 0 0 0,0 1 0 0 0,1 0 0 0 0,-1 0 0 0 0,0 0 0 0 0,0 0 0 0 0,0 0 0 0 0,0 0 0 0 0,0 0 0 0 0,0 0 0 0 0,0 0 0 0 0,0 1 0 0 0,0-1 0 0 0,0 0 0 0 0,0 1 0 0 0,0-1 0 0 0,0 1 0 0 0,0-1 0 0 0,0 1 0 0 0,2 0 0 0 0,-3 0 0 0 0,1 0 0 0 0,0 0 0 0 0,0-1 0 0 0,0 1 0 0 0,0 0 0 0 0,0-1 0 0 0,0 1 0 0 0,0-1 0 0 0,0 1 0 0 0,0-1 0 0 0,0 0 0 0 0,0 1 0 0 0,0-1 0 0 0,0 0 0 0 0,0 0 0 0 0,0 0 0 0 0,0 0 0 0 0,2 0 0 0 0,24-1 0 0 0,-15 0 0 0 0,-5 1 0 0 0,0-1 0 0 0,0 0 0 0 0,0 0 0 0 0,0 0 0 0 0,10-4 0 0 0,-17 5 0 0 0,-1 0 0 0 0,1 0 0 0 0,0-1 0 0 0,0 1 0 0 0,-1 0 0 0 0,1 0 0 0 0,0 0 0 0 0,0 0 0 0 0,0 0 0 0 0,-1 0 0 0 0,1-1 0 0 0,0 1 0 0 0,0 0 0 0 0,0 0 0 0 0,0 0 0 0 0,0-1 0 0 0,-1 1 0 0 0,1 0 0 0 0,0 0 0 0 0,0 0 0 0 0,0-1 0 0 0,0 1 0 0 0,0 0 0 0 0,0 0 0 0 0,0-1 0 0 0,0 1 0 0 0,0 0 0 0 0,0 0 0 0 0,0-1 0 0 0,0 1 0 0 0,0 0 0 0 0,0 0 0 0 0,0-1 0 0 0,0 1 0 0 0,0 0 0 0 0,0 0 0 0 0,0-1 0 0 0,0 1 0 0 0,0 0 0 0 0,0 0 0 0 0,0 0 0 0 0,0-1 0 0 0,1 1 0 0 0,-1 0 0 0 0,0 0 0 0 0,0 0 0 0 0,0-1 0 0 0,0 1 0 0 0,1 0 0 0 0,-1 0 0 0 0,0 0 0 0 0,0 0 0 0 0,0-1 0 0 0,1 1 0 0 0,-1 0 0 0 0,0 0 0 0 0,0 0 0 0 0,0 0 0 0 0,1 0 0 0 0,-1 0 0 0 0,0 0 0 0 0,1 0 0 0 0,-20-6 0 0 0,17 6-46 0 0,0 0 0 0 0,0 0 1 0 0,0 0-1 0 0,0 1 0 0 0,0-1 0 0 0,0 1 0 0 0,0-1 0 0 0,0 1 0 0 0,0 0 0 0 0,0-1 0 0 0,0 1 0 0 0,0 0 1 0 0,1 0-1 0 0,-1 1 0 0 0,0-1 0 0 0,0 0 0 0 0,1 1 0 0 0,-1-1 0 0 0,1 0 0 0 0,0 1 0 0 0,-1 0 0 0 0,1-1 1 0 0,0 1-1 0 0,0 0 0 0 0,0 0 0 0 0,0 0 0 0 0,0-1 0 0 0,0 1 0 0 0,1 0 0 0 0,-1 0 0 0 0,1 0 0 0 0,-1 3 1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23.9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32 5527 0 0,'-1'2'242'0'0,"0"1"0"0"0,0 0-1 0 0,0-1 1 0 0,1 1 0 0 0,-1 0-1 0 0,1 0 1 0 0,0 0 0 0 0,-1-1-1 0 0,1 1 1 0 0,1 3 0 0 0,-1 2 138 0 0,0 11 1375 0 0,2 1 1 0 0,0-1-1 0 0,1 0 0 0 0,6 23 1 0 0,2 12 1904 0 0,-9-54-3285 0 0,0-4-64 0 0,7-13 132 0 0,5-19-181 0 0,24-61-204 0 0,-33 85-59 0 0,1 0 0 0 0,1 1 0 0 0,0 0 1 0 0,0 0-1 0 0,17-17 0 0 0,-23 27 1 0 0,-1 1 0 0 0,0-1 0 0 0,1 1 0 0 0,-1-1 0 0 0,0 1 0 0 0,1 0 0 0 0,-1-1 0 0 0,1 1 0 0 0,-1-1 0 0 0,1 1 0 0 0,-1 0 0 0 0,1 0 0 0 0,-1-1 0 0 0,1 1 0 0 0,-1 0 0 0 0,1 0 0 0 0,-1 0 0 0 0,1-1 0 0 0,-1 1 0 0 0,1 0 0 0 0,-1 0 0 0 0,1 0 0 0 0,-1 0 0 0 0,1 0 0 0 0,0 0 0 0 0,-1 0 0 0 0,1 0 0 0 0,-1 1 0 0 0,1-1 0 0 0,0 0 0 0 0,0 1 0 0 0,0 0 0 0 0,0 0 0 0 0,0 0 0 0 0,-1 0 0 0 0,1 0 0 0 0,0 0 0 0 0,-1 0 0 0 0,1 0 0 0 0,-1 0 0 0 0,1 0 0 0 0,-1 0 0 0 0,0 0 0 0 0,1 3 0 0 0,1 7 0 0 0,-1 0 0 0 0,1 16 0 0 0,-2-20 0 0 0,12 110 0 0 0,-12-116-1 0 0,5 28 45 0 0,-5-29-43 0 0,0 1 0 0 0,0-1 0 0 0,0 0 0 0 0,0 1 0 0 0,1-1 1 0 0,-1 0-1 0 0,0 0 0 0 0,0 1 0 0 0,0-1 0 0 0,1 0 0 0 0,-1 1 0 0 0,0-1 0 0 0,0 0 0 0 0,1 0 0 0 0,-1 0 0 0 0,0 1 0 0 0,0-1 0 0 0,1 0 0 0 0,-1 0 0 0 0,0 0 0 0 0,1 0 1 0 0,-1 1-1 0 0,0-1 0 0 0,1 0 0 0 0,-1 0 0 0 0,1 0 0 0 0,0 0-2 0 0,0-1 1 0 0,-1 1 0 0 0,1 0-1 0 0,0-1 1 0 0,0 1-1 0 0,-1 0 1 0 0,1-1-1 0 0,0 1 1 0 0,-1-1-1 0 0,1 0 1 0 0,0 1-1 0 0,-1-1 1 0 0,1 1 0 0 0,-1-1-1 0 0,1 0 1 0 0,0 0-1 0 0,46-68-9 0 0,-34 48 120 0 0,1 0 1 0 0,34-38-1 0 0,-47 58-84 0 0,-1 1-1 0 0,1-1 1 0 0,-1 0-1 0 0,1 1 1 0 0,-1-1-1 0 0,1 1 1 0 0,0-1-1 0 0,-1 1 1 0 0,1-1-1 0 0,0 1 1 0 0,-1-1-1 0 0,1 1 1 0 0,0-1-1 0 0,0 1 0 0 0,-1 0 1 0 0,1 0-1 0 0,0-1 1 0 0,0 1-1 0 0,0 0 1 0 0,-1 0-1 0 0,1 0 1 0 0,0 0-1 0 0,0 0 1 0 0,1 0-1 0 0,-1 1-4 0 0,0-1-1 0 0,-1 1 1 0 0,1-1-1 0 0,-1 1 1 0 0,1 0 0 0 0,-1-1-1 0 0,1 1 1 0 0,-1 0-1 0 0,1-1 1 0 0,-1 1-1 0 0,0 0 1 0 0,1 0 0 0 0,-1 0-1 0 0,0-1 1 0 0,1 1-1 0 0,-1 0 1 0 0,0 0-1 0 0,0 0 1 0 0,0 1-1 0 0,1 4 12 0 0,-1 1 0 0 0,0-1 0 0 0,0 1-1 0 0,-3 11 1 0 0,-2 3-88 0 0,-5 20-59 0 0,10-39-83 0 0,0 1-1 0 0,-1 0 1 0 0,1-1 0 0 0,0 1-1 0 0,0-1 1 0 0,1 1-1 0 0,-1 0 1 0 0,1-1-1 0 0,-1 1 1 0 0,1-1-1 0 0,0 1 1 0 0,1 3 0 0 0,2-1-1492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24.2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8 208 4143 0 0,'0'-1'376'0'0,"1"0"1"0"0,0 1-1 0 0,0-1 0 0 0,-1 0 0 0 0,1 0 0 0 0,0 1 0 0 0,0-1 0 0 0,0 0 0 0 0,0 1 0 0 0,0-1 0 0 0,0 1 0 0 0,0-1 0 0 0,1 1 0 0 0,11 7 6137 0 0,-9-4-6751 0 0,2 1 699 0 0,-1 0 1 0 0,0-1-1 0 0,1 0 0 0 0,0 0 0 0 0,0 0 0 0 0,0-1 0 0 0,0 0 0 0 0,0 0 0 0 0,0 0 1 0 0,0-1-1 0 0,9 1 0 0 0,-8-1-253 0 0,1-1 0 0 0,0 0 1 0 0,0-1-1 0 0,-1 0 0 0 0,1 0 0 0 0,0-1 1 0 0,-1 0-1 0 0,13-4 0 0 0,-12 2-179 0 0,0 0 1 0 0,0 0-1 0 0,0 0 0 0 0,0-1 0 0 0,-1 0 1 0 0,0-1-1 0 0,0 0 0 0 0,0 0 0 0 0,-1 0 1 0 0,0-1-1 0 0,0 0 0 0 0,-1 0 0 0 0,0 0 1 0 0,0-1-1 0 0,-1 1 0 0 0,7-17 0 0 0,-9 21-28 0 0,-1 0 0 0 0,-1 1 0 0 0,1-1 0 0 0,0 0-1 0 0,-1 0 1 0 0,1 0 0 0 0,-1 0 0 0 0,0 0 0 0 0,0 0-1 0 0,0 0 1 0 0,0-1 0 0 0,-1 1 0 0 0,1 1 0 0 0,-1-1-1 0 0,0 0 1 0 0,0 0 0 0 0,0 0 0 0 0,0 0 0 0 0,0 0-1 0 0,-1 1 1 0 0,1-1 0 0 0,-1 1 0 0 0,0-1 0 0 0,0 1-1 0 0,0-1 1 0 0,0 1 0 0 0,0 0 0 0 0,0 0 0 0 0,0 0-1 0 0,-1 0 1 0 0,-4-2 0 0 0,0 0-18 0 0,1 1 0 0 0,0 0 0 0 0,-1 0-1 0 0,0 1 1 0 0,1 0 0 0 0,-1 0 0 0 0,0 1 0 0 0,0 0 0 0 0,0 0 0 0 0,0 0-1 0 0,0 1 1 0 0,-13 1 0 0 0,8 1 26 0 0,1 0 1 0 0,0 1-1 0 0,0 0 0 0 0,0 0 0 0 0,1 1 0 0 0,-1 1 1 0 0,1 0-1 0 0,-16 10 0 0 0,20-11-174 0 0,0 0 0 0 0,1 1 0 0 0,-1 0 1 0 0,1 0-1 0 0,0 0 0 0 0,0 0 0 0 0,0 1 0 0 0,1 0 0 0 0,0 0 0 0 0,0 0 0 0 0,1 1 1 0 0,-1-1-1 0 0,-4 14 0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24.8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90 7367 0 0,'-1'0'47'0'0,"1"0"0"0"0,-1 1 0 0 0,1-1 0 0 0,0 1 0 0 0,0-1 0 0 0,-1 0 0 0 0,1 1 0 0 0,0-1 0 0 0,0 1 0 0 0,-1-1 0 0 0,1 1 0 0 0,0-1 0 0 0,0 1 0 0 0,0-1 0 0 0,0 1 0 0 0,0-1-1 0 0,0 1 1 0 0,0-1 0 0 0,0 1 0 0 0,0-1 0 0 0,0 1 0 0 0,0-1 0 0 0,0 1 0 0 0,0-1 0 0 0,0 1 0 0 0,1 0 0 0 0,6 29 1365 0 0,7 15-1104 0 0,-11-34 1074 0 0,2 0-853 0 0,36 67 2563 0 0,-33-60-500 0 0,-6-12-980 0 0,-6-10-599 0 0,4 3-956 0 0,-1 0 0 0 0,1 0 0 0 0,-1 0 0 0 0,1-1-1 0 0,0 1 1 0 0,0 0 0 0 0,-1 0 0 0 0,1-1 0 0 0,0 1-1 0 0,0 0 1 0 0,0 0 0 0 0,0-1 0 0 0,1 1 0 0 0,-1 0 0 0 0,0 0-1 0 0,0-1 1 0 0,1 1 0 0 0,-1 0 0 0 0,1-2 0 0 0,13-24 315 0 0,-10 21-297 0 0,15-23 129 0 0,0 2 1 0 0,2 1-1 0 0,1 0 0 0 0,0 1 0 0 0,2 2 0 0 0,35-27 0 0 0,-56 47-192 0 0,27-18 64 0 0,-29 20-87 0 0,1 0 1 0 0,-1 0-1 0 0,0 0 0 0 0,1 0 1 0 0,0 0-1 0 0,-1 1 0 0 0,1-1 1 0 0,-1 1-1 0 0,1-1 1 0 0,0 1-1 0 0,0 0 0 0 0,-1-1 1 0 0,1 1-1 0 0,0 0 0 0 0,-1 0 1 0 0,1 0-1 0 0,2 1 0 0 0,-3 0-54 0 0,0-1 0 0 0,0 1 0 0 0,-1 0 0 0 0,1 0 0 0 0,0-1 0 0 0,-1 1 0 0 0,1 0 0 0 0,0 0 0 0 0,-1 0 0 0 0,1 0 0 0 0,-1 0 0 0 0,0 0 0 0 0,1 0 0 0 0,-1 0 0 0 0,0 0 0 0 0,1 0 0 0 0,-1 0 0 0 0,0 0 0 0 0,0 1 0 0 0,1 1-351 0 0,-1 4-577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25.7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96 23 6911 0 0,'0'-3'553'0'0,"-2"-14"1775"0"0,2 16-2302 0 0,0 1 1 0 0,0 0-1 0 0,0 0 1 0 0,0 0-1 0 0,0 0 1 0 0,0 0-1 0 0,0 0 1 0 0,-1-1-1 0 0,1 1 1 0 0,0 0-1 0 0,0 0 1 0 0,0 0-1 0 0,0 0 1 0 0,0 0-1 0 0,0 0 1 0 0,-1 0-1 0 0,1 0 1 0 0,0-1-1 0 0,0 1 1 0 0,0 0-1 0 0,0 0 1 0 0,0 0-1 0 0,-1 0 0 0 0,1 0 1 0 0,0 0-1 0 0,0 0 1 0 0,0 0-1 0 0,0 0 1 0 0,0 0-1 0 0,-1 0 1 0 0,1 0-1 0 0,0 0 1 0 0,0 0-1 0 0,0 0 1 0 0,0 0-1 0 0,-1 1 1 0 0,-8 7 930 0 0,5-3-575 0 0,1 0-1 0 0,0 0 1 0 0,1 1 0 0 0,-1-1 0 0 0,1 1 0 0 0,0 0 0 0 0,0-1 0 0 0,1 1 0 0 0,0 0 0 0 0,0 0 0 0 0,0 0 0 0 0,0 0-1 0 0,1 0 1 0 0,0 0 0 0 0,2 9 0 0 0,-2-13 1066 0 0,5 7-913 0 0,15 28-78 0 0,-15-28 401 0 0,5-3-577 0 0,29 19-52 0 0,-29-19-6 0 0,-6-6-167 0 0,1 0 0 0 0,-1 1 0 0 0,1-1 0 0 0,-1 1 1 0 0,6 2-1 0 0,-6-2-34 0 0,0 0 1 0 0,-1-1-1 0 0,1 1 1 0 0,0-1-1 0 0,0 1 0 0 0,0-1 1 0 0,-1 0-1 0 0,1 0 1 0 0,5-2-1 0 0,2 0 21 0 0,0 0-1 0 0,0-1 0 0 0,0 0 1 0 0,0-1-1 0 0,0-1 1 0 0,-1 1-1 0 0,1-2 1 0 0,17-11-1 0 0,-23 13-16 0 0,0 0 0 0 0,0-1 0 0 0,0 1 0 0 0,-1-1 0 0 0,0 0 0 0 0,1 0 0 0 0,4-9 0 0 0,-7 11-20 0 0,0-1 1 0 0,-1 0-1 0 0,1 1 1 0 0,-1-1-1 0 0,0 0 0 0 0,0 0 1 0 0,0 1-1 0 0,0-1 1 0 0,-1 0-1 0 0,0 0 1 0 0,0 0-1 0 0,0 0 1 0 0,-1-5-1 0 0,1 7-5 0 0,0 0 0 0 0,0 1-1 0 0,-1-1 1 0 0,1 0 0 0 0,-1 1-1 0 0,1-1 1 0 0,-1 0 0 0 0,0 1 0 0 0,1-1-1 0 0,-1 1 1 0 0,0-1 0 0 0,0 1-1 0 0,0 0 1 0 0,0-1 0 0 0,-1 1 0 0 0,1 0-1 0 0,0 0 1 0 0,-1 0 0 0 0,1-1 0 0 0,0 1-1 0 0,-1 1 1 0 0,1-1 0 0 0,-1 0-1 0 0,1 0 1 0 0,-3 0 0 0 0,3 1 0 0 0,-1 0 0 0 0,1-1 0 0 0,0 1 0 0 0,0 0 0 0 0,-1 1 0 0 0,1-1 0 0 0,0 0 0 0 0,0 0 0 0 0,-1 0 0 0 0,1 1 0 0 0,0-1 0 0 0,0 1 0 0 0,0-1 0 0 0,0 1 0 0 0,-1-1 0 0 0,1 1 0 0 0,0 0 0 0 0,0 0 0 0 0,0-1 0 0 0,0 1 0 0 0,0 0 0 0 0,1 0 0 0 0,-1 0 0 0 0,0 0 0 0 0,0 0 0 0 0,1 0 0 0 0,-1 0 0 0 0,0 0 0 0 0,1 0 0 0 0,-1 1 0 0 0,1-1-1 0 0,-1 0 1 0 0,1 0 0 0 0,-1 2 0 0 0,-3 17 21 0 0,5-10 20 0 0,6 32-31 0 0,-5-28-7 0 0,0-5 16 0 0,0 0 0 0 0,1-1-1 0 0,7 16 1 0 0,6 16 84 0 0,11 25 173 0 0,-22-54-149 0 0,-1 1-1 0 0,14 36-7 0 0,-14-36-7 0 0,-1 1-1 0 0,8 36-8 0 0,-10-45-97 0 0,0-1 0 0 0,0 0 0 0 0,-1 1-1 0 0,1-1 1 0 0,-1 1 0 0 0,1 0 0 0 0,-1-1 0 0 0,0 1-1 0 0,0-1 1 0 0,-1 5 0 0 0,-1 0 5 0 0,3-4-5 0 0,-1-1 1 0 0,0 0 0 0 0,0 0-1 0 0,-1 0 1 0 0,1 0 0 0 0,-1 0-1 0 0,1 0 1 0 0,-1 0 0 0 0,-2 6-1 0 0,-1 0 6 0 0,3-4 3 0 0,-1 1 0 0 0,-1-1-1 0 0,1 1 1 0 0,-1-1 0 0 0,0 0-1 0 0,0 0 1 0 0,0 0 0 0 0,-1-1 0 0 0,0 1-1 0 0,0-1 1 0 0,0 0 0 0 0,0 0-1 0 0,-1 0 1 0 0,1 0 0 0 0,-1-1 0 0 0,0 0-1 0 0,0 0 1 0 0,0 0 0 0 0,-1-1-1 0 0,1 0 1 0 0,-1 0 0 0 0,1 0 0 0 0,-8 1-1 0 0,-8 1 3 0 0,1 0-1 0 0,-1-2 0 0 0,0 0 1 0 0,-42-3-1 0 0,34-1-198 0 0,1 0 0 0 0,0-1 0 0 0,0-2 0 0 0,-29-9 0 0 0,46 10-282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26.7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331 44 12895 0 0,'-5'-6'744'0'0,"0"1"-1"0"0,-1 0 1 0 0,1 1 0 0 0,-1-1-1 0 0,0 1 1 0 0,-9-4-1 0 0,11 6-579 0 0,1 1 0 0 0,0 0-1 0 0,-1 0 1 0 0,1 0-1 0 0,-1 1 1 0 0,1-1 0 0 0,-1 1-1 0 0,1 0 1 0 0,-1 0-1 0 0,1 0 1 0 0,-1 1-1 0 0,1-1 1 0 0,-1 1 0 0 0,1-1-1 0 0,-6 3 1 0 0,-3 2 55 0 0,0 0 0 0 0,1 1 0 0 0,0 0 0 0 0,0 1 0 0 0,0 0 0 0 0,1 1 0 0 0,-17 15 0 0 0,9-5-53 0 0,0 2 0 0 0,-27 37-1 0 0,40-49-111 0 0,0 0-1 0 0,1 0 1 0 0,0 0-1 0 0,0 0 1 0 0,1 0-1 0 0,-3 11 1 0 0,4-14-30 0 0,1 0 0 0 0,1 0 1 0 0,-1-1-1 0 0,1 1 0 0 0,0 0 0 0 0,0 0 1 0 0,0-1-1 0 0,0 1 0 0 0,1 0 1 0 0,0 0-1 0 0,0-1 0 0 0,0 1 1 0 0,3 6-1 0 0,-3-9-18 0 0,0 0 1 0 0,1 0-1 0 0,-1 0 1 0 0,0 0-1 0 0,1 0 1 0 0,-1-1-1 0 0,1 1 1 0 0,1 1-1 0 0,36 29 5 0 0,-34-28-11 0 0,0-1 1 0 0,0-1-1 0 0,1 1 0 0 0,-1-1 0 0 0,1 1 1 0 0,-1-2-1 0 0,1 1 0 0 0,0-1 0 0 0,0 1 1 0 0,11 0-1 0 0,-2-2-5 0 0,0-1 1 0 0,23-3-1 0 0,-5-1-437 0 0,-1-2 0 0 0,44-16 0 0 0,15-9-4835 0 0,-82 28 4323 0 0,-22 5 27 0 0,-11 5 3330 0 0,24-5-454 0 0,7 2-1245 0 0,7-1-306 0 0,-1-2-177 0 0,0-2-1 0 0,1 1 1 0 0,-1-2 0 0 0,0 1-1 0 0,0-2 1 0 0,-1 0-1 0 0,1 0 1 0 0,18-10 0 0 0,-22 9-211 0 0,0 0 0 0 0,-1 0 0 0 0,1-1 0 0 0,-1 0 0 0 0,0 0-1 0 0,-1-1 1 0 0,1 0 0 0 0,-1-1 0 0 0,-1 1 0 0 0,1-1 0 0 0,8-16 0 0 0,-13 22-10 0 0,-1-1 0 0 0,1 0 0 0 0,-1 0 0 0 0,0 0 0 0 0,0 0 0 0 0,0 0 0 0 0,-1 0 0 0 0,1 0 0 0 0,0 0 0 0 0,-1 0 0 0 0,0 0 0 0 0,0 0 0 0 0,0 0 0 0 0,0-1 0 0 0,-1 1 0 0 0,1 0 0 0 0,-1 0 0 0 0,0 0 0 0 0,0 0 0 0 0,-1-4 0 0 0,0 5 0 0 0,1 0 0 0 0,-1 0 0 0 0,0 0 0 0 0,1 0 0 0 0,-1 0 0 0 0,0 0 0 0 0,0 0 0 0 0,0 1 0 0 0,-1-1 0 0 0,1 1 0 0 0,0-1 0 0 0,-1 1 0 0 0,1 0 0 0 0,-1 0 0 0 0,1 0 0 0 0,-1 0 0 0 0,1 0 0 0 0,-1 1 0 0 0,0-1 0 0 0,1 1 0 0 0,-1 0 0 0 0,0 0 0 0 0,-4 0 0 0 0,-2 1 0 0 0,0 0 0 0 0,0 0 0 0 0,0 1 0 0 0,1 0 0 0 0,-1 1 0 0 0,0 0 0 0 0,1 1 0 0 0,0-1 0 0 0,0 1 0 0 0,0 1 0 0 0,0 0 0 0 0,1 0 0 0 0,0 0 0 0 0,0 1 0 0 0,-9 9 0 0 0,8-7 0 0 0,1 0 0 0 0,-1 1 0 0 0,2-1 0 0 0,-1 1 0 0 0,1 1 0 0 0,1-1 0 0 0,-1 1 0 0 0,2 0 0 0 0,-1 0 0 0 0,1 0 0 0 0,1 1 0 0 0,-3 13 0 0 0,4-6 0 0 0,6 6 0 0 0,-2-17 0 0 0,1-1 0 0 0,-1 1 0 0 0,1-1 0 0 0,1 0 0 0 0,7 12 0 0 0,-6-12 0 0 0,0 0 0 0 0,1-1 0 0 0,0 0 0 0 0,0 0 0 0 0,10 6 0 0 0,-12-8 0 0 0,1-1 0 0 0,-1 1 0 0 0,1-1 0 0 0,0-1 0 0 0,0 1 0 0 0,0-1 0 0 0,0 1 0 0 0,0-2 0 0 0,0 1 0 0 0,0 0 0 0 0,0-1 0 0 0,0 0 0 0 0,7-1 0 0 0,-1 0 0 0 0,0-1 0 0 0,1-1 0 0 0,21-7 0 0 0,-19 5-182 0 0,0 0-1 0 0,0-1 0 0 0,0-1 1 0 0,-1 0-1 0 0,20-14 0 0 0,-23 12-913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27.2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50 176 11519 0 0,'0'-3'191'0'0,"3"-18"976"0"0,-4 18-225 0 0,-1 12 313 0 0,-24 129 1296 0 0,22-112-2337 0 0,-13 126 2534 0 0,15-120-2448 0 0,2-24-78 0 0,0 2-20 0 0,3 40 510 0 0,-1-40-561 0 0,8 30-81 0 0,-9-38-68 0 0,-1-1-1 0 0,0 0 0 0 0,0 0 0 0 0,1 0 0 0 0,-1 0 0 0 0,1-1 1 0 0,-1 1-1 0 0,1 0 0 0 0,-1 0 0 0 0,1 0 0 0 0,0 0 0 0 0,-1 0 1 0 0,1-1-1 0 0,0 1 0 0 0,0 0 0 0 0,1 1 0 0 0,-2-2 1 0 0,1 0-1 0 0,0 0 0 0 0,-1 0 0 0 0,1 1 1 0 0,0-1-1 0 0,-1 0 0 0 0,1 0 0 0 0,0 0 1 0 0,-1 0-1 0 0,1 0 0 0 0,0 0 0 0 0,-1 0 1 0 0,1 0-1 0 0,0-1 0 0 0,-1 1 0 0 0,1 0 1 0 0,-1 0-1 0 0,2-1 0 0 0,1-1 4 0 0,0 1-1 0 0,0-1 0 0 0,0 0 1 0 0,-1-1-1 0 0,1 1 1 0 0,3-4-1 0 0,-6 5-4 0 0,8-8-7 0 0,-1 0-1 0 0,0-1 1 0 0,-1 1-1 0 0,0-1 1 0 0,-1-1-1 0 0,5-11 1 0 0,20-69-82 0 0,-29 88 86 0 0,50-221-2506 0 0,-35 139 566 0 0,-5 24-342 0 0,-10 53 2332 0 0,-1 1 0 0 0,1-1 0 0 0,-1 1 0 0 0,-1-1 0 0 0,0 1 0 0 0,-1-9 0 0 0,2 15 20 0 0,0 0-1 0 0,0 1 0 0 0,-1-1 0 0 0,1 0 0 0 0,0 1 1 0 0,0-1-1 0 0,0 1 0 0 0,0-1 0 0 0,-1 0 1 0 0,1 1-1 0 0,0-1 0 0 0,0 1 0 0 0,-1-1 1 0 0,1 1-1 0 0,0-1 0 0 0,-1 1 0 0 0,1-1 1 0 0,-1 1-1 0 0,1-1 0 0 0,-1 1 0 0 0,1-1 1 0 0,-1 1-1 0 0,1 0 0 0 0,-1-1 0 0 0,1 1 0 0 0,-1 0 1 0 0,1 0-1 0 0,-1-1 0 0 0,0 1 0 0 0,1 0 1 0 0,-1 0-1 0 0,1 0 0 0 0,-1 0 0 0 0,0-1 1 0 0,1 1-1 0 0,-1 0 0 0 0,0 0 0 0 0,1 0 1 0 0,-1 1-1 0 0,0-1 0 0 0,1 0 0 0 0,-1 0 1 0 0,1 0-1 0 0,-2 1 0 0 0,0 0 55 0 0,1 0 1 0 0,-1 0-1 0 0,1 0 0 0 0,-1 0 0 0 0,1 0 1 0 0,-1 1-1 0 0,1-1 0 0 0,0 0 0 0 0,0 1 1 0 0,0 0-1 0 0,-1-1 0 0 0,2 1 1 0 0,-3 3-1 0 0,-1 5 61 0 0,1 1 1 0 0,0 0 0 0 0,1 0-1 0 0,0 0 1 0 0,1 0-1 0 0,0 12 1 0 0,1 5 87 0 0,6 44-1 0 0,-4-60-216 0 0,5 35 199 0 0,6 15-96 0 0,1 3-81 0 0,0 4-59 0 0,4 36-32 0 0,-12-82-2087 0 0,-5-18-2171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27.6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 96 9671 0 0,'5'-7'430'0'0,"1"0"0"0"0,0 0 0 0 0,1 1-1 0 0,8-8 1 0 0,-9 10 142 0 0,-1-1 1 0 0,1 0-1 0 0,-1 0 1 0 0,0-1-1 0 0,-1 1 0 0 0,1-1 1 0 0,3-7-1 0 0,-8 13-532 0 0,0 0-1 0 0,0 0 0 0 0,0 0 1 0 0,0-1-1 0 0,1 1 0 0 0,-1 0 1 0 0,0 0-1 0 0,0 0 0 0 0,0 0 1 0 0,0 0-1 0 0,0-1 0 0 0,0 1 1 0 0,0 0-1 0 0,0 0 0 0 0,0 0 1 0 0,0 0-1 0 0,0 0 0 0 0,0-1 1 0 0,0 1-1 0 0,0 0 0 0 0,0 0 1 0 0,0 0-1 0 0,0 0 0 0 0,-1 0 1 0 0,1-1-1 0 0,0 1 0 0 0,0 0 1 0 0,0 0-1 0 0,0 0 0 0 0,0 0 1 0 0,0 0-1 0 0,0 0 0 0 0,0 0 1 0 0,0-1-1 0 0,-1 1 0 0 0,1 0 1 0 0,0 0-1 0 0,0 0 0 0 0,0 0 1 0 0,0 0-1 0 0,0 0 0 0 0,0 0 1 0 0,-1 0-1 0 0,1 0 0 0 0,0 0 1 0 0,0 0-1 0 0,0 0 1 0 0,0 0-1 0 0,-12 0 783 0 0,-11 5-229 0 0,16-3-547 0 0,1 1 0 0 0,-1 0 0 0 0,1 1 0 0 0,0-1 0 0 0,0 1 0 0 0,0 0 0 0 0,0 1 0 0 0,1-1 0 0 0,-8 10 0 0 0,11-13-36 0 0,1 1 0 0 0,-1 0 0 0 0,1 0 1 0 0,0 1-1 0 0,-1-1 0 0 0,1 0 0 0 0,0 0 1 0 0,0 1-1 0 0,0-1 0 0 0,1 0 0 0 0,-1 1 0 0 0,1-1 1 0 0,-1 1-1 0 0,1-1 0 0 0,0 1 0 0 0,0-1 1 0 0,0 1-1 0 0,0-1 0 0 0,0 1 0 0 0,1-1 1 0 0,-1 1-1 0 0,1-1 0 0 0,-1 0 0 0 0,1 1 1 0 0,0-1-1 0 0,0 0 0 0 0,0 1 0 0 0,0-1 1 0 0,0 0-1 0 0,2 2 0 0 0,14 15-10 0 0,33 32 0 0 0,-5-6 18 0 0,-4-2 121 0 0,-32-31-113 0 0,0-3 703 0 0,-4 0-375 0 0,16 29-20 0 0,-20-37-311 0 0,-1 0 0 0 0,1 0 0 0 0,-1 1 0 0 0,1-1 0 0 0,-1 0 0 0 0,0 1-1 0 0,1-1 1 0 0,-1 1 0 0 0,0-1 0 0 0,0 0 0 0 0,0 1 0 0 0,0-1 0 0 0,0 1 0 0 0,0-1 0 0 0,-1 0 0 0 0,1 1-1 0 0,0-1 1 0 0,-1 0 0 0 0,1 1 0 0 0,-1-1 0 0 0,1 0 0 0 0,-1 1 0 0 0,0-1 0 0 0,0 0 0 0 0,1 0 0 0 0,-1 0-1 0 0,0 0 1 0 0,-1 1 0 0 0,-1 2 35 0 0,-1-2 0 0 0,1 1 0 0 0,-1 0 0 0 0,0-1 0 0 0,-8 4 0 0 0,11-5-39 0 0,-7 3 9 0 0,0-1 1 0 0,0 0-1 0 0,0 0 1 0 0,-1-1-1 0 0,1 0 0 0 0,-1 0 1 0 0,0-1-1 0 0,1 0 1 0 0,-1-1-1 0 0,0 0 0 0 0,1 0 1 0 0,-1-1-1 0 0,0 0 1 0 0,1 0-1 0 0,-14-5 1 0 0,12 3-485 0 0,1 0 1 0 0,0-1 0 0 0,0-1 0 0 0,-13-8 0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7:53.2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0,'0'1'0'0,"0"1819"0"0,0-1088 0 0,0-234 0 0,0-378 0 0,0-119 0 0,0-2 0 0,0 2 0 0,0-2 0 0,0 2 0 0,0 1 0 0,0-1 0 0,0-38 0 0,0 34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08.4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0,'0'1074'0'0,"0"-349"0"0,0-576 0 0,0-172 0 0,0 20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30.0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0,'-1'0'0'0,"825"252"0"0,-398-122 0 0,-147-45 0 0,201 62 0 0,-479-147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5:17.834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201 42 919 0 0,'-31'-7'1467'0'0,"24"7"-1109"0"0,1-1 1 0 0,0-1-1 0 0,0 1 0 0 0,0-1 0 0 0,-6-3 0 0 0,43 0 2785 0 0,10 3-2127 0 0,1 2 1 0 0,0 2-1 0 0,76 14 0 0 0,-60-7-686 0 0,1-3 0 0 0,0-2 0 0 0,84-6 0 0 0,-137 1-331 0 0,4 1-14 0 0,0-1-1 0 0,17 3 0 0 0,-23-2 13 0 0,-1 1 0 0 0,0 0 0 0 0,0 0 0 0 0,0 0 0 0 0,0 0 0 0 0,0 0 0 0 0,-1 0 0 0 0,1 1 0 0 0,0 0 0 0 0,0-1-1 0 0,-1 1 1 0 0,5 4 0 0 0,-4-3 3 0 0,1 0 0 0 0,-1 0 0 0 0,1 0 0 0 0,0-1 0 0 0,-1 1 0 0 0,1-1 0 0 0,0 0 0 0 0,1 0 0 0 0,-1 0 0 0 0,0-1 0 0 0,1 0 0 0 0,-1 0 0 0 0,0 0 0 0 0,1 0 0 0 0,4 0 0 0 0,6-1 0 0 0,-1-1 0 0 0,0 0 0 0 0,20-4 0 0 0,-21 2 0 0 0,5 2 0 0 0,-18 1 0 0 0,1 0 0 0 0,-1 0 0 0 0,0 0 0 0 0,1 0 0 0 0,-1 0 0 0 0,1 0 0 0 0,-1 0 0 0 0,1 0 0 0 0,-1 0 0 0 0,0 0 0 0 0,1 1 0 0 0,-1-1 0 0 0,1 0 0 0 0,-1 0 0 0 0,0 0 0 0 0,1 1 0 0 0,-1-1 0 0 0,0 0 0 0 0,1 0 0 0 0,-1 1 0 0 0,0-1 0 0 0,1 0 0 0 0,-1 0 0 0 0,0 1 0 0 0,1-1 0 0 0,-1 0 0 0 0,0 1 0 0 0,0-1 0 0 0,0 1 0 0 0,1-1 0 0 0,-1 0 0 0 0,0 1 0 0 0,0 0 0 0 0,1-1-1 0 0,-1 1 0 0 0,0-1 0 0 0,1 1 0 0 0,-1-1 0 0 0,0 1 0 0 0,1-1 0 0 0,-1 0 0 0 0,1 1 0 0 0,-1-1 0 0 0,1 0 0 0 0,-1 1 0 0 0,1-1 0 0 0,-1 0 0 0 0,1 1 0 0 0,-1-1 0 0 0,1 0 0 0 0,-1 0 0 0 0,1 0 1 0 0,-1 0-1 0 0,1 0 0 0 0,-1 0 0 0 0,1 0 0 0 0,0 0 0 0 0,-1 0 0 0 0,1 0 0 0 0,-1 0 0 0 0,1 0 0 0 0,0 0 0 0 0,21-2-34 0 0,-20 2 34 0 0,22-7 1 0 0,-25 8 0 0 0,0-1 0 0 0,0 1 0 0 0,-1-1 0 0 0,1 1 0 0 0,0-1 0 0 0,0 1 0 0 0,0 0 0 0 0,-1 0 0 0 0,1 0 0 0 0,0 0 0 0 0,0 0 0 0 0,0 0 0 0 0,0 0 0 0 0,1 0 0 0 0,-1 0 0 0 0,0 0 0 0 0,0 0 0 0 0,1 0 0 0 0,-1 1 0 0 0,0-1 0 0 0,1 0 0 0 0,0 1 0 0 0,-1 1 0 0 0,-1 3 0 0 0,0 0 0 0 0,0 0 0 0 0,-1 13 0 0 0,2 8-49 0 0,4 32 0 0 0,-1-35 985 0 0,-3 48 0 0 0,-3-38-510 0 0,1 1 1 0 0,5 68 0 0 0,5-53-385 0 0,17 66 1 0 0,-23-111 94 0 0,0 0 0 0 0,-1 0 0 0 0,1 0 0 0 0,-1 0 0 0 0,0 0 0 0 0,-1-1 0 0 0,1 1 0 0 0,-1 0 0 0 0,0 0 0 0 0,-2 8 0 0 0,-2 2 110 0 0,-1-1 0 0 0,-9 15 0 0 0,10-20-230 0 0,0 0 0 0 0,1 1-1 0 0,0 0 1 0 0,0 0 0 0 0,1 0 0 0 0,-4 20-1 0 0,2 88-5 0 0,4-116-6 0 0,1-1-1 0 0,0 0 1 0 0,-1 0 0 0 0,1 1-1 0 0,-1-1 1 0 0,1 0 0 0 0,-1 0 0 0 0,1 0-1 0 0,-1 0 1 0 0,0 0 0 0 0,0 0-1 0 0,0 0 1 0 0,1 0 0 0 0,-1 0 0 0 0,0 0-1 0 0,0 0 1 0 0,0 0 0 0 0,0-1-1 0 0,-1 1 1 0 0,1 0 0 0 0,0-1 0 0 0,0 1-1 0 0,0-1 1 0 0,0 1 0 0 0,-1-1-1 0 0,1 0 1 0 0,0 1 0 0 0,-1-1 0 0 0,1 0-1 0 0,-2 0 1 0 0,-1 1 29 0 0,-1 0 0 0 0,0-1 0 0 0,1 0 0 0 0,-1 0 0 0 0,0 0 0 0 0,0 0 0 0 0,-5-2 1 0 0,-38-13 179 0 0,30 8 257 0 0,-1 2-1 0 0,-30-6 1 0 0,-128-7-471 0 0,38 12 0 0 0,-26-2 0 0 0,59 0 0 0 0,82 8 0 0 0,20 0 0 0 0,0 0 0 0 0,0 0 0 0 0,0 0 0 0 0,0 0 0 0 0,0-1 0 0 0,0 0 0 0 0,-7-2 0 0 0,10 3 0 0 0,0 0 0 0 0,1-1 0 0 0,-1 1 0 0 0,0-1 0 0 0,0 1 0 0 0,1-1 0 0 0,-1 1 0 0 0,1-1 0 0 0,-1 0 0 0 0,0 1 0 0 0,1-1 0 0 0,-1 0 0 0 0,1 0 0 0 0,0 1 0 0 0,-1-1 0 0 0,1 0 0 0 0,-1-1 0 0 0,1 1 0 0 0,-1-1 0 0 0,1 0 0 0 0,0 0 0 0 0,0 0 0 0 0,0 0 0 0 0,0 0 0 0 0,0 0 0 0 0,0 0 0 0 0,1 1 0 0 0,0-4 0 0 0,0-5 0 0 0,0 0 0 0 0,0 0 0 0 0,-1 0 0 0 0,0 0 0 0 0,-1 1 0 0 0,0-1 0 0 0,-3-10 0 0 0,-2-22 0 0 0,3-135 0 0 0,3 157 0 0 0,-2-3 0 0 0,-7-46 0 0 0,5 52 0 0 0,2-1 0 0 0,0 0 0 0 0,0 1 0 0 0,3-36 0 0 0,7-4 0 0 0,6-60-10 0 0,-10 25-44 0 0,-3 90 54 0 0,-1 0 0 0 0,1 1 0 0 0,-1-1 0 0 0,1 0 0 0 0,0 0 0 0 0,0 0 0 0 0,0 1 0 0 0,0-1 0 0 0,0 0 0 0 0,0 1 0 0 0,0-1 0 0 0,0 1 0 0 0,1-1 0 0 0,-1 1 0 0 0,1 0 0 0 0,-1 0 0 0 0,1-1 0 0 0,-1 1 0 0 0,1 0 0 0 0,0 0 0 0 0,-1 1 0 0 0,1-1 0 0 0,2-1 0 0 0,-3 4-5 0 0,0-1 0 0 0,0 1 1 0 0,-1-1-1 0 0,1 1 0 0 0,0-1 0 0 0,-1 1 0 0 0,1-1 0 0 0,-1 1 0 0 0,1-1 1 0 0,-1 1-1 0 0,0 0 0 0 0,0-1 0 0 0,0 3 0 0 0,3 7 9 0 0,-2-8-5 0 0,0-1 0 0 0,0 1 0 0 0,0 0 0 0 0,1-1 0 0 0,-1 1 0 0 0,1-1 0 0 0,0 0 0 0 0,-1 1 0 0 0,1-1 0 0 0,1 0 0 0 0,-1 0 0 0 0,0 0 0 0 0,0-1 0 0 0,1 1 0 0 0,-1 0 0 0 0,0-1 0 0 0,1 0 0 0 0,0 1 0 0 0,-1-1 0 0 0,1 0 0 0 0,3 0 0 0 0,6 2-8 0 0,1-1 0 0 0,-1 0-1 0 0,24 0 1 0 0,14 2-4 0 0,-22 3 13 0 0,48 19 0 0 0,-48-15 0 0 0,45 11 0 0 0,-44-18 0 0 0,1 0 0 0 0,0-3 0 0 0,0 0 0 0 0,0-2 0 0 0,37-5 0 0 0,-66 6 0 0 0,4-1 0 0 0,0 1 0 0 0,1 0 0 0 0,-1 0 0 0 0,6 1 0 0 0,-10-1 0 0 0,-1 0 0 0 0,1 0 0 0 0,-1 0 0 0 0,1 0 0 0 0,-1 0 0 0 0,1 0 0 0 0,-1 1 0 0 0,0-1 0 0 0,1 0 0 0 0,-1 0 0 0 0,1 0 0 0 0,-1 1 0 0 0,0-1 0 0 0,1 0 0 0 0,-1 1 0 0 0,0-1 0 0 0,1 0 0 0 0,-1 1 0 0 0,0-1 0 0 0,1 0 0 0 0,-1 1 0 0 0,0-1 0 0 0,1 1 0 0 0,-1 0 0 0 0,0 0 0 0 0,-1 0 0 0 0,1-1 0 0 0,0 1 0 0 0,0 0 0 0 0,0 0 0 0 0,0 0 0 0 0,-1-1 0 0 0,1 1 0 0 0,0 0 0 0 0,-1 0 0 0 0,1-1 0 0 0,-1 1 0 0 0,1 0 0 0 0,-1-1 0 0 0,1 1 0 0 0,-1-1 0 0 0,-1 2 0 0 0,-10 10 0 0 0,-1-1 0 0 0,0 0 0 0 0,-1-1 0 0 0,-21 12 0 0 0,-4 2 0 0 0,17-8 0 0 0,-79 57 0 0 0,88-62 0 0 0,0 1 0 0 0,1 0 0 0 0,1 0 0 0 0,0 1 0 0 0,-12 18 0 0 0,22-29 0 0 0,0-1 0 0 0,0 1 0 0 0,0 0 0 0 0,0-1 0 0 0,0 1 0 0 0,0 0 0 0 0,1 0 0 0 0,-1-1 0 0 0,1 1 0 0 0,-1 0 0 0 0,1 0 0 0 0,0 0 0 0 0,-1 0 0 0 0,1 0 0 0 0,0 0 0 0 0,0 0 0 0 0,1 0 0 0 0,-1 0 0 0 0,0-1 0 0 0,1 1 0 0 0,-1 0 0 0 0,1 2 0 0 0,1-2 0 0 0,-1 0 0 0 0,1 0 0 0 0,-1 0 0 0 0,1 0 0 0 0,0 0 0 0 0,0 0 0 0 0,0 0 0 0 0,0-1 0 0 0,0 1 0 0 0,0-1 0 0 0,0 1 0 0 0,1-1 0 0 0,-1 0 0 0 0,4 1 0 0 0,5 2 0 0 0,0-1 0 0 0,0 0 0 0 0,1-1 0 0 0,-1 0 0 0 0,1-1 0 0 0,12 0 0 0 0,118-13 0 0 0,-74 4 0 0 0,-133 32 0 0 0,-2-4 0 0 0,34-10 0 0 0,-1 0 0 0 0,-37 19 0 0 0,65-26 0 0 0,-1 1 0 0 0,1 0 0 0 0,1 0 0 0 0,-1 1 0 0 0,-9 9 0 0 0,14-13 0 0 0,0 0 0 0 0,0 0 0 0 0,0 0 0 0 0,0 0 0 0 0,1 0 0 0 0,-1 0 0 0 0,0 0 0 0 0,1 1 0 0 0,-1-1 0 0 0,1 0 0 0 0,-1 1 0 0 0,1-1 0 0 0,0 0 0 0 0,0 1 0 0 0,-1-1 0 0 0,1 2 0 0 0,1-2 0 0 0,-1 0 0 0 0,0 0 0 0 0,1 0 0 0 0,-1 0 0 0 0,1 0 0 0 0,-1 0 0 0 0,1 0 0 0 0,-1-1 0 0 0,1 1 0 0 0,0 0 0 0 0,-1 0 0 0 0,1 0 0 0 0,0-1 0 0 0,0 1 0 0 0,0 0 0 0 0,-1-1 0 0 0,1 1 0 0 0,0 0 0 0 0,0-1 0 0 0,0 1 0 0 0,0-1 0 0 0,0 0 0 0 0,2 1 0 0 0,7 2 0 0 0,0 0 0 0 0,1-1 0 0 0,-1 0 0 0 0,0 0 0 0 0,1-1 0 0 0,-1-1 0 0 0,1 0 0 0 0,0 0 0 0 0,13-3 0 0 0,3-1 0 0 0,-1-2 0 0 0,38-12 0 0 0,-59 16 0 0 0,3 0 0 0 0,1-1 0 0 0,-1 1 0 0 0,0-2 0 0 0,0 1 0 0 0,0-1 0 0 0,-1-1 0 0 0,0 1 0 0 0,14-12 0 0 0,-21 16 0 0 0,1-1 0 0 0,-1 1 0 0 0,0 0 0 0 0,1-1 0 0 0,-1 1 0 0 0,0-1 0 0 0,1 1 0 0 0,-1-1 0 0 0,0 1 0 0 0,0 0 0 0 0,1-1 0 0 0,-1 1 0 0 0,0-1 0 0 0,0 1 0 0 0,0-1 0 0 0,0 1 0 0 0,0-1 0 0 0,0 1 0 0 0,0-1 0 0 0,0 0 0 0 0,0 1 0 0 0,0-1 0 0 0,0 1 0 0 0,0-1 0 0 0,0 1 0 0 0,0-1 0 0 0,-1 0 0 0 0,1 0 0 0 0,-1 0 0 0 0,0 0 0 0 0,0 0 0 0 0,0 1 0 0 0,1-1 0 0 0,-1 0 0 0 0,0 0 0 0 0,0 1 0 0 0,0-1 0 0 0,0 0 0 0 0,-2 0 0 0 0,-29-9 0 0 0,-27 1 0 0 0,-1 4 0 0 0,-89 2 0 0 0,117 3 0 0 0,20 0 0 0 0,-71 2 0 0 0,70-1 0 0 0,1 1 0 0 0,0 0 0 0 0,0 1 0 0 0,-20 6 0 0 0,19 0 0 0 0,13-9 0 0 0,0 0 0 0 0,0 0 0 0 0,0 0 0 0 0,0 1 0 0 0,0-1 0 0 0,-1 0 0 0 0,1 0 0 0 0,0 0 0 0 0,0 1 0 0 0,0-1 0 0 0,0 0 0 0 0,0 0 0 0 0,0 0 0 0 0,0 1 0 0 0,0-1 0 0 0,0 0 0 0 0,1 0 0 0 0,-1 0 0 0 0,0 0 0 0 0,0 1 0 0 0,0-1 0 0 0,0 0 0 0 0,0 0 0 0 0,0 0 0 0 0,0 1 0 0 0,0-1 0 0 0,0 0 0 0 0,1 0 0 0 0,-1 0 0 0 0,0 0 0 0 0,0 0 0 0 0,0 1 0 0 0,0-1 0 0 0,0 0 0 0 0,1 0 0 0 0,-1 0 0 0 0,0 0 0 0 0,2 1 0 0 0,1 0 0 0 0,-1 0 0 0 0,0 0 0 0 0,1-1 0 0 0,-1 1 0 0 0,0-1 0 0 0,1 1 0 0 0,-1-1 0 0 0,4 0 0 0 0,45-2 0 0 0,1-2 0 0 0,-1-3 0 0 0,91-23 0 0 0,-86 12 0 0 0,-50 16 0 0 0,0-1 0 0 0,-1 1 0 0 0,0-1 0 0 0,0 0 0 0 0,0-1 0 0 0,0 1 0 0 0,8-9 0 0 0,-12 12 0 0 0,-1-1 0 0 0,1 0 0 0 0,0 0 0 0 0,-1 1 0 0 0,1-1 0 0 0,-1 0 0 0 0,1 0 0 0 0,-1 0 0 0 0,1 0 0 0 0,-1 0 0 0 0,0 0 0 0 0,1 0 0 0 0,-1 0 0 0 0,0 1 0 0 0,0-1 0 0 0,0 0 0 0 0,1 0 0 0 0,-1 0 0 0 0,0 0 0 0 0,-1 0 0 0 0,1 0 0 0 0,0 0 0 0 0,0 0 0 0 0,0 0 0 0 0,0 0 0 0 0,-1 0 0 0 0,1 0 0 0 0,-1 0 0 0 0,1 0 0 0 0,0 0 0 0 0,-1 0 0 0 0,1 0 0 0 0,-1 0 0 0 0,0 1 0 0 0,1-1 0 0 0,-1 0 0 0 0,0 0 0 0 0,0 1 0 0 0,1-1 0 0 0,-1 1 0 0 0,0-1 0 0 0,0 0 0 0 0,-1 0 0 0 0,-2-1 0 0 0,-1-1 0 0 0,1 1 0 0 0,-1-1 0 0 0,0 2 0 0 0,1-1 0 0 0,-1 0 0 0 0,-7-1 0 0 0,-28-2 0 0 0,-1 2 0 0 0,0 1 0 0 0,0 3 0 0 0,-79 10 0 0 0,117-11 0 0 0,0 0 0 0 0,0 0 0 0 0,0 1 0 0 0,0-1 0 0 0,1 1 0 0 0,-1-1 0 0 0,0 1 0 0 0,1 0 0 0 0,-1 0 0 0 0,0 0 0 0 0,1 0 0 0 0,-4 3 0 0 0,6-4 0 0 0,0 0 0 0 0,0 1 0 0 0,0-1 0 0 0,0 0 0 0 0,1 0 0 0 0,-1 1 0 0 0,0-1 0 0 0,0 0 0 0 0,0 0 0 0 0,1 1 0 0 0,-1-1 0 0 0,0 0 0 0 0,0 0 0 0 0,1 0 0 0 0,-1 0 0 0 0,0 1 0 0 0,0-1 0 0 0,1 0 0 0 0,-1 0 0 0 0,0 0 0 0 0,0 0 0 0 0,1 0 0 0 0,-1 0 0 0 0,0 0 0 0 0,1 0 0 0 0,-1 0 0 0 0,0 0 0 0 0,1 0 0 0 0,-1 0 0 0 0,0 0 0 0 0,0 0 0 0 0,1 0 0 0 0,-1 0 0 0 0,0 0 0 0 0,1 0 0 0 0,-1 0 0 0 0,16-1 0 0 0,-15 0 0 0 0,34-3 0 0 0,-1-1 0 0 0,-1-2 0 0 0,1-1 0 0 0,-1-2 0 0 0,-1-1 0 0 0,0-2 0 0 0,59-32 0 0 0,-86 42 0 0 0,-1 0 0 0 0,0 0 0 0 0,0 0 0 0 0,0-1 0 0 0,0 1 0 0 0,0-1 0 0 0,-1 0 0 0 0,0 0 0 0 0,0-1 0 0 0,0 1 0 0 0,0-1 0 0 0,-1 1 0 0 0,1-1 0 0 0,2-9 0 0 0,-4 10 0 0 0,0 0 0 0 0,0-1 0 0 0,-1 1 0 0 0,0 0 0 0 0,0-1 0 0 0,0 1 0 0 0,0-1 0 0 0,0 1 0 0 0,-1 0 0 0 0,0-1 0 0 0,0 1 0 0 0,0 0 0 0 0,-1 0 0 0 0,1 0 0 0 0,-1 0 0 0 0,0 0 0 0 0,0 0 0 0 0,-4-5 0 0 0,-1-1 0 0 0,-2 0 0 0 0,1 1 0 0 0,-1-1 0 0 0,-1 1 0 0 0,0 1 0 0 0,0 0 0 0 0,-1 1 0 0 0,0-1 0 0 0,0 2 0 0 0,-14-7 0 0 0,-18-5 0 0 0,-66-19 0 0 0,90 31 0 0 0,-10-2 0 0 0,20 6 0 0 0,0 0 0 0 0,-1-1 0 0 0,1 0 0 0 0,0-1 0 0 0,1 0 0 0 0,-10-6 0 0 0,17 10 0 0 0,0-1-1 0 0,0 1 1 0 0,0-1 0 0 0,0 0-1 0 0,1 1 1 0 0,-1-1-1 0 0,0 0 1 0 0,1 0 0 0 0,-1 1-1 0 0,1-1 1 0 0,-1 0-1 0 0,1 0 1 0 0,-1 0 0 0 0,1 0-1 0 0,-1 0 1 0 0,1 0-1 0 0,0 0 1 0 0,-1 0 0 0 0,1 0-1 0 0,0 0 1 0 0,0 1-1 0 0,0-1 1 0 0,0 0 0 0 0,0-2-1 0 0,1 1-1 0 0,-1 0 1 0 0,1 0-1 0 0,0 0 0 0 0,-1 0 0 0 0,1 0 0 0 0,0 0 0 0 0,0 0 1 0 0,1 0-1 0 0,-1 0 0 0 0,0 1 0 0 0,2-3 0 0 0,2 0-2 0 0,-1-1 0 0 0,1 1 0 0 0,0 0 0 0 0,0 0 0 0 0,1 1 0 0 0,-1-1 0 0 0,6-2 0 0 0,-3 4 4 0 0,0-1 0 0 0,0 1 0 0 0,1 1 0 0 0,-1-1 0 0 0,0 1 0 0 0,1 1 0 0 0,13 0 0 0 0,62 11 0 0 0,-26-3 0 0 0,211 2 0 0 0,-264-10 0 0 0,26 2 0 0 0,-29-1 0 0 0,-1 0 0 0 0,1-1 0 0 0,-1 1 0 0 0,1 0 0 0 0,0 0 0 0 0,-1 0 0 0 0,0 0 0 0 0,1 0 0 0 0,-1 0 0 0 0,0 0 0 0 0,1 0 0 0 0,-1 0 0 0 0,0 1 0 0 0,0-1 0 0 0,0 1 0 0 0,1 1 0 0 0,-1-2-2 0 0,1 1 0 0 0,0 0 0 0 0,0-1 0 0 0,0 0 0 0 0,0 1 0 0 0,0-1 0 0 0,0 0 0 0 0,1 0 0 0 0,-1 0 0 0 0,0 0 1 0 0,0 0-1 0 0,5 0 0 0 0,16 9-24 0 0,-22-10 25 0 0,0 1 1 0 0,0-1-1 0 0,-1 0 1 0 0,1 1-1 0 0,0 0 0 0 0,-1-1 1 0 0,1 1-1 0 0,-1-1 1 0 0,1 1-1 0 0,-1 0 1 0 0,1-1-1 0 0,-1 1 1 0 0,1 0-1 0 0,-1-1 1 0 0,0 1-1 0 0,1 0 0 0 0,-1 0 1 0 0,0 0-1 0 0,1-1 1 0 0,-1 1-1 0 0,0 0 1 0 0,0 1-1 0 0,-1 2 1 0 0,0 0 0 0 0,0-1 0 0 0,0 1 0 0 0,0-1 0 0 0,-1 0 0 0 0,0 1 0 0 0,1-1 0 0 0,-1 0 0 0 0,-4 5 0 0 0,-3 6 0 0 0,-32 79-31 0 0,-2 5-2 0 0,19-52 33 0 0,7-12 0 0 0,-2 0 0 0 0,-1-2 0 0 0,-1 0 0 0 0,-26 29 0 0 0,32-47 0 0 0,0 0 0 0 0,-1-2 0 0 0,-1 0 0 0 0,0 0 0 0 0,0-2 0 0 0,-32 15 0 0 0,43-23 0 0 0,0 0 0 0 0,0-1 0 0 0,0 1 0 0 0,0-1 0 0 0,0 0 0 0 0,0-1 0 0 0,0 0 0 0 0,0 0 0 0 0,0 0 0 0 0,-12-2 0 0 0,-4-3 0 0 0,-35-11 0 0 0,20 5 0 0 0,-45-17 43 0 0,32 10-22 0 0,49 17-21 0 0,0 1 0 0 0,1 0 0 0 0,-1-1 0 0 0,0 1 0 0 0,0 0 0 0 0,1 0 0 0 0,-1-1 0 0 0,0 1 0 0 0,0 0 0 0 0,0 0 0 0 0,1 0 0 0 0,-1 0 0 0 0,0 0 0 0 0,0 0 0 0 0,0 0 0 0 0,0 1 0 0 0,1-1 0 0 0,-1 0 0 0 0,0 0 0 0 0,0 1 0 0 0,0-1 0 0 0,1 1 0 0 0,0-1 0 0 0,0 0 0 0 0,0 1 0 0 0,0-1 0 0 0,-1 1 0 0 0,1-1 0 0 0,0 1 0 0 0,0-1 0 0 0,0 1 0 0 0,0-1 0 0 0,0 1 0 0 0,0-1 0 0 0,0 0 0 0 0,0 1 0 0 0,0-1 0 0 0,1 1 0 0 0,-1-1 0 0 0,0 1 0 0 0,0-1 0 0 0,0 1 0 0 0,0-1 0 0 0,1 0 0 0 0,-1 1 0 0 0,3 3 0 0 0,-1 0 0 0 0,0 0 0 0 0,1-1 0 0 0,0 1 0 0 0,6 6 0 0 0,-1-5 0 0 0,-1 1 0 0 0,1-2 0 0 0,0 1 0 0 0,0-1 0 0 0,1 0 0 0 0,15 5 0 0 0,57 11 0 0 0,-54-14 0 0 0,115 20 0 0 0,23 7 0 0 0,-132-25 0 0 0,64 7 0 0 0,-87-15 0 0 0,0 1 0 0 0,1-1 0 0 0,-1 0 0 0 0,0-1 0 0 0,0-1 0 0 0,0 1 0 0 0,0-2 0 0 0,0 1 0 0 0,0-1 0 0 0,16-8 0 0 0,-24 10 0 0 0,0 0 0 0 0,1-1 0 0 0,-2 1 0 0 0,1-1 0 0 0,0 1 0 0 0,0-1 0 0 0,0 0 0 0 0,-1 0 0 0 0,1 0 0 0 0,-1 0 0 0 0,1 0 0 0 0,-1 0 0 0 0,0 0 0 0 0,0 0 0 0 0,0-1 0 0 0,0 1 0 0 0,0 0 0 0 0,-1-1 0 0 0,1 1 0 0 0,-1 0 0 0 0,1-1 0 0 0,-1 1 0 0 0,0-1 0 0 0,0 1 0 0 0,0-1 0 0 0,0-3 0 0 0,-2-6 0 0 0,-1 0 0 0 0,0 0 0 0 0,0 0 0 0 0,-7-14 0 0 0,0-3 0 0 0,5 6 0 0 0,1 0 0 0 0,1 0 0 0 0,1 0 0 0 0,1-1 0 0 0,3-28 0 0 0,-1 1 0 0 0,-1 38 0 0 0,-1 0 0 0 0,0 0 0 0 0,0 0 0 0 0,-1 0 0 0 0,-1 0 0 0 0,0 1 0 0 0,-8-20 0 0 0,8 26 0 0 0,1 1 0 0 0,-1 0 0 0 0,-1-1 0 0 0,1 1 0 0 0,-1 0 0 0 0,0 0 0 0 0,0 1 0 0 0,0-1 0 0 0,-1 1 0 0 0,1 0 0 0 0,-1 0 0 0 0,0 1 0 0 0,0-1 0 0 0,-1 1 0 0 0,1 0 0 0 0,-1 0 0 0 0,-11-3 0 0 0,0 1-3 0 0,-1 1 0 0 0,0 1 0 0 0,-34-3 0 0 0,-57 7-26 0 0,-26-3-4 0 0,-98-28-21 0 0,227 29 54 0 0,4 1 0 0 0,-1 0 0 0 0,1-1 0 0 0,-1 1 0 0 0,1 0 0 0 0,0-1 0 0 0,-1 0 0 0 0,1 1 0 0 0,0-1 0 0 0,-1 0 0 0 0,1 0 0 0 0,0-1 0 0 0,-3-1 0 0 0,5 3 0 0 0,0 0 0 0 0,0-1 0 0 0,1 1 0 0 0,-1-1 0 0 0,0 1 0 0 0,0 0 0 0 0,0-1 0 0 0,1 1 0 0 0,-1 0 0 0 0,0-1 0 0 0,0 1 0 0 0,1 0 0 0 0,-1 0 0 0 0,0-1 0 0 0,1 1 0 0 0,-1 0 0 0 0,0 0 0 0 0,1-1 0 0 0,-1 1 0 0 0,0 0 0 0 0,1 0 0 0 0,-1 0 0 0 0,0 0 0 0 0,1 0 0 0 0,-1 0 0 0 0,1-1 0 0 0,0 1 0 0 0,14-4 0 0 0,-13 3 0 0 0,47-10 0 0 0,1 2 0 0 0,58-3 0 0 0,38-7 0 0 0,-93 11 0 0 0,-1 3 0 0 0,1 2 0 0 0,66 4 0 0 0,-63-1 0 0 0,-39-1 0 0 0,0 1 0 0 0,0 0 0 0 0,0 1 0 0 0,0 1 0 0 0,0 1 0 0 0,-1 1 0 0 0,19 5 0 0 0,-34-8 0 0 0,1 0 0 0 0,0 0 0 0 0,-1 0 0 0 0,1 0 0 0 0,-1 0 0 0 0,1 1 0 0 0,-1-1 0 0 0,1 0 0 0 0,-1 1 0 0 0,0-1 0 0 0,0 1 0 0 0,0-1 0 0 0,0 1 0 0 0,0 0 0 0 0,0-1 0 0 0,0 1 0 0 0,0 0 0 0 0,-1 0 0 0 0,1 0 0 0 0,-1 0 0 0 0,1-1 0 0 0,-1 4 0 0 0,1 5 0 0 0,0 0 0 0 0,-1 0 0 0 0,-2 14 0 0 0,1 6 0 0 0,3-14 0 0 0,0-1 0 0 0,2 0 0 0 0,0 0 0 0 0,0 0 0 0 0,2 0 0 0 0,-1 0 0 0 0,2-1 0 0 0,11 18 0 0 0,15 36 0 0 0,-30-59-2 0 0,0 0 1 0 0,-1 0-1 0 0,0 0 0 0 0,-1 0 1 0 0,1 0-1 0 0,-2 0 0 0 0,1 0 0 0 0,-1 1 1 0 0,-1-1-1 0 0,0 0 0 0 0,-2 13 0 0 0,-4 8-9 0 0,-2 0 0 0 0,-13 30-1 0 0,-3 13 3 0 0,16-48 9 0 0,-2 0 0 0 0,0-1 0 0 0,-22 34 0 0 0,19-33 0 0 0,-7 2 0 0 0,17-23 0 0 0,1 0 0 0 0,0 0 0 0 0,0 0 0 0 0,0 1 0 0 0,0-1 0 0 0,0 1 0 0 0,1-1 0 0 0,-3 8 0 0 0,-1 5 0 0 0,5-14 0 0 0,0 0 0 0 0,0 0 0 0 0,0 0 0 0 0,0 0 0 0 0,0 0 0 0 0,0 0 0 0 0,0 5 0 0 0,2-4-344 0 0,-8 1 0 0 0,6-4 340 0 0,0 0-1 0 0,0 1 0 0 0,0-1 1 0 0,0 0-1 0 0,0 1 0 0 0,1-1 1 0 0,-1 1-1 0 0,0-1 0 0 0,1 1 1 0 0,0-1-1 0 0,-1 1 0 0 0,1 3 1 0 0,0-5 6 0 0,0 1 0 0 0,0 0-1 0 0,-1 0 1 0 0,1 0 0 0 0,0 0 0 0 0,0 0 0 0 0,0 0 0 0 0,-1 0 0 0 0,1 0 0 0 0,0 0 0 0 0,-1 0-1 0 0,1-1 1 0 0,-1 1 0 0 0,1 0 0 0 0,-1 0 0 0 0,1 0 0 0 0,-1-1 0 0 0,0 1 0 0 0,1 0 0 0 0,-1-1-1 0 0,0 1 1 0 0,0-1 0 0 0,1 1 0 0 0,-1-1 0 0 0,0 1 0 0 0,0-1 0 0 0,0 1 0 0 0,0-1 0 0 0,1 0-1 0 0,-1 1 1 0 0,-2-1 0 0 0,-7 3-2 0 0,-1 1 0 0 0,1-1 0 0 0,-12 7 0 0 0,1 0 0 0 0,1 0 0 0 0,19-9 0 0 0,-1 0 0 0 0,0 1 0 0 0,0-1 0 0 0,0 0 0 0 0,0 0 0 0 0,0 0 0 0 0,0-1 0 0 0,0 1 0 0 0,0 0 0 0 0,0-1 0 0 0,0 1 0 0 0,0-1 0 0 0,0 0 0 0 0,-1 0 0 0 0,1 0 0 0 0,0 0 0 0 0,0 0 0 0 0,0 0 0 0 0,0 0 0 0 0,-1-1 0 0 0,1 1 0 0 0,0-1 0 0 0,0 0 0 0 0,0 0 0 0 0,-3-1 0 0 0,-4-3 0 0 0,-1 1 0 0 0,0 0 0 0 0,0 0 0 0 0,0 1 0 0 0,0 1 0 0 0,-1 0 0 0 0,-17-2 0 0 0,-6 3 0 0 0,-36 2 0 0 0,9 1 0 0 0,-226-17 64 0 0,269 14-64 0 0,1-1 0 0 0,0-1 0 0 0,0-1 0 0 0,0 0 0 0 0,1-1 0 0 0,-1-1 0 0 0,-27-14 0 0 0,15 6 0 0 0,22 11 0 0 0,1 0 0 0 0,-1 0 0 0 0,1 0 0 0 0,-10-8 0 0 0,14 10 0 0 0,0-1 0 0 0,1 1 0 0 0,-1-1 0 0 0,1 0 0 0 0,-1 0 0 0 0,1 0 0 0 0,0 1 0 0 0,0-1 0 0 0,0 0 0 0 0,0-1 0 0 0,0 1 0 0 0,0 0 0 0 0,1 0 0 0 0,-1 0 0 0 0,1 0 0 0 0,-1-1 0 0 0,1 1 0 0 0,0 0 0 0 0,0-3 0 0 0,-1-11 0 0 0,-1 0 0 0 0,0 1 0 0 0,-1-1 0 0 0,-1 1 0 0 0,-1 0 0 0 0,0 0 0 0 0,-12-26 0 0 0,16 38 3 0 0,0-1-1 0 0,0 0 0 0 0,1 1 1 0 0,-1-1-1 0 0,1 0 1 0 0,0 0-1 0 0,0 0 1 0 0,0 1-1 0 0,0-1 0 0 0,1 0 1 0 0,-1 0-1 0 0,1 1 1 0 0,0-1-1 0 0,2-4 1 0 0,-2 4 0 0 0,1-1 0 0 0,-1 0 0 0 0,-1 0 0 0 0,1 0 0 0 0,0 1 0 0 0,-1-1 0 0 0,0 0 0 0 0,-1-8 0 0 0,-22-131 61 0 0,22 127-55 0 0,1 0 0 0 0,0-1 1 0 0,1 1-1 0 0,1 0 0 0 0,1 0 0 0 0,6-23 0 0 0,20-96 1145 0 0,-4 17-220 0 0,-20 93-929 0 0,-4 25-8 0 0,-1-1-1 0 0,0 1 0 0 0,0 0 0 0 0,0-1 0 0 0,0 1 0 0 0,0-1 1 0 0,0 1-1 0 0,-1 0 0 0 0,1-1 0 0 0,0 1 0 0 0,-1 0 0 0 0,1-1 1 0 0,-1 1-1 0 0,1 0 0 0 0,-1 0 0 0 0,-1-3 0 0 0,2 4-7 0 0,0 0-1 0 0,0 0 1 0 0,0 0-1 0 0,-1 0 1 0 0,1 0-1 0 0,0 0 0 0 0,0-1 1 0 0,0 1-1 0 0,0 0 1 0 0,-1 0-1 0 0,1 0 1 0 0,0 0-1 0 0,0 0 1 0 0,0 0-1 0 0,-1 0 1 0 0,1 0-1 0 0,0 0 1 0 0,0 0-1 0 0,0 0 1 0 0,-1 0-1 0 0,1 0 1 0 0,0 0-1 0 0,0 0 1 0 0,0 0-1 0 0,-1 0 0 0 0,1 0 1 0 0,0 0-1 0 0,0 0 1 0 0,0 0-1 0 0,-1 0 1 0 0,1 0-1 0 0,0 1 1 0 0,0-1-1 0 0,0 0 1 0 0,0 0-1 0 0,-1 0 1 0 0,1 0-1 0 0,0 0 1 0 0,0 0-1 0 0,0 1 1 0 0,0-1-1 0 0,0 0 1 0 0,-1 0-1 0 0,-4 10-1863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47.1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1 594 0 0,'0'0'0'0,"1907"-583"0"0,-1907 583 0 0,17-5 0 0,-9 2 0 0,-10 4 0 0,3-2 0 0,-2 2 0 0,12-5 0 0,-24 8 0 0,5-1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0,'0'1'0'0,"0"1819"0"0,0-1088 0 0,0-234 0 0,0-378 0 0,0-119 0 0,0-2 0 0,0 2 0 0,0-2 0 0,0 2 0 0,0 1 0 0,0-1 0 0,0-38 0 0,0 34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0,'0'1074'0'0,"0"-349"0"0,0-576 0 0,0-172 0 0,0 20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0,'-1'0'0'0,"825"252"0"0,-398-122 0 0,-147-45 0 0,201 62 0 0,-479-147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1 594 0 0,'0'0'0'0,"1907"-583"0"0,-1907 583 0 0,17-5 0 0,-9 2 0 0,-10 4 0 0,3-2 0 0,-2 2 0 0,12-5 0 0,-24 8 0 0,5-1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0,'0'1'0'0,"0"1819"0"0,0-1088 0 0,0-234 0 0,0-378 0 0,0-119 0 0,0-2 0 0,0 2 0 0,0-2 0 0,0 2 0 0,0 1 0 0,0-1 0 0,0-38 0 0,0 34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0,'0'1074'0'0,"0"-349"0"0,0-576 0 0,0-172 0 0,0 20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0,'-1'0'0'0,"825"252"0"0,-398-122 0 0,-147-45 0 0,201 62 0 0,-479-147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1 594 0 0,'0'0'0'0,"1907"-583"0"0,-1907 583 0 0,17-5 0 0,-9 2 0 0,-10 4 0 0,3-2 0 0,-2 2 0 0,12-5 0 0,-24 8 0 0,5-1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0:52.76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7 1 0 0,'1632'0'0'0,"-1631"0"0"0,-2 0 0 0,-10 0 0 0,11 0 0 0,0 0 0 0,2 0 0 0,-1 0 0 0,0 0 0 0,1 0 0 0,5 0 0 0,-9 0 0 0,-9 0 0 0,-1617 0 0 0,1629 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5:46.46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44 386 919 0 0,'-2'-2'129'0'0,"-1"0"-1"0"0,1 0 0 0 0,-1 0 1 0 0,1 0-1 0 0,-1 1 0 0 0,0-1 1 0 0,1 1-1 0 0,-1 0 0 0 0,0 0 0 0 0,-4-1 1 0 0,3 0 123 0 0,4 2-231 0 0,-1 0 0 0 0,1 0 0 0 0,0 0 0 0 0,0 0 0 0 0,-1 0 0 0 0,1 0 0 0 0,0 0 0 0 0,0 0 0 0 0,-1 0 0 0 0,1 0 0 0 0,0 0 0 0 0,0 0 0 0 0,0 0 0 0 0,-1 0 0 0 0,1-1 0 0 0,0 1 0 0 0,0 0 0 0 0,0 0 0 0 0,-1 0 0 0 0,1 0 0 0 0,0-1 0 0 0,0 1 0 0 0,0 0 0 0 0,0 0 0 0 0,-1-1 0 0 0,1 1 0 0 0,0 0 0 0 0,0 0 0 0 0,0 0 0 0 0,0-1 0 0 0,0 1 0 0 0,0 0 0 0 0,0 0 0 0 0,0-1 0 0 0,0 1 0 0 0,0 0 0 0 0,8-6 825 0 0,15-2 610 0 0,14 5-687 0 0,-1 1 0 0 0,1 2 1 0 0,39 4-1 0 0,-63-3-670 0 0,286 2 997 0 0,-62-3-7 0 0,-82 12-1022 0 0,-1 0-70 0 0,-96-14-4 0 0,-40 0-7 0 0,-1 1 0 0 0,0 1 0 0 0,20 3-1 0 0,-9-3-7 0 0,-27 0 23 0 0,0 0-1 0 0,0 0 1 0 0,-1-1 0 0 0,1 1 0 0 0,0 0-1 0 0,0 0 1 0 0,0 0 0 0 0,0 0 0 0 0,0-1-1 0 0,-1 1 1 0 0,1 0 0 0 0,0-1 0 0 0,0 1-1 0 0,-1-1 1 0 0,1 1 0 0 0,0-1 0 0 0,-1 1-1 0 0,1-1 1 0 0,0 0 0 0 0,-1 1 0 0 0,1-1-1 0 0,-1 0 1 0 0,1 1 0 0 0,-1-1 0 0 0,1 0-1 0 0,-1 0 1 0 0,0 1 0 0 0,1-1 0 0 0,-1-1-1 0 0,0 1 0 0 0,-1 1 0 0 0,1-1 0 0 0,0 1 0 0 0,-1-1 0 0 0,0 1 0 0 0,1-1 0 0 0,-1 1 0 0 0,1-1 0 0 0,-1 1 0 0 0,0-1 0 0 0,1 1 0 0 0,-1 0 0 0 0,0-1-1 0 0,1 1 1 0 0,-1 0 0 0 0,0 0 0 0 0,1 0 0 0 0,-1-1 0 0 0,0 1 0 0 0,-1 0 0 0 0,-16-3 16 0 0,-97 2 740 0 0,33 2-319 0 0,-439 16-565 0 0,223 0 72 0 0,176-9 56 0 0,78-7-54 0 0,24-2 36 0 0,47 14 18 0 0,3-6 0 0 0,0-1 0 0 0,55 3 0 0 0,-23-3 0 0 0,62 9 0 0 0,205-3 0 0 0,-286-14 0 0 0,98 0 0 0 0,-108 2 0 0 0,-1 3 0 0 0,41 7 0 0 0,-67-9-5 0 0,-4 0-1 0 0,0-1 0 0 0,1 0-1 0 0,-1 1 1 0 0,0-1-1 0 0,0 1 1 0 0,1 0 0 0 0,-1 0-1 0 0,0 0 1 0 0,0 0-1 0 0,0 0 1 0 0,0 0 0 0 0,4 3-1 0 0,-7-3 7 0 0,1-1 0 0 0,0 1 0 0 0,0-1 0 0 0,0 1 0 0 0,0-1 0 0 0,0 0 0 0 0,-1 1 0 0 0,1-1 0 0 0,0 1 0 0 0,0-1 0 0 0,-1 0 0 0 0,1 1 0 0 0,0-1 0 0 0,-1 0 0 0 0,1 1 0 0 0,0-1 0 0 0,-1 0 0 0 0,1 1 0 0 0,0-1 0 0 0,-1 0 0 0 0,1 0 0 0 0,-1 1 0 0 0,1-1 0 0 0,-1 0 0 0 0,1 0 0 0 0,0 0 0 0 0,-1 0 0 0 0,1 0 0 0 0,-1 0 0 0 0,0 0 0 0 0,-16 6 0 0 0,-49 9 0 0 0,-95 9 0 0 0,98-16 0 0 0,-156 11 0 0 0,-54 9 0 0 0,267-27 0 0 0,4-1 0 0 0,0 0 0 0 0,-1 0 0 0 0,1 1 0 0 0,0-1 0 0 0,-1 1 0 0 0,1 0 0 0 0,0 0 0 0 0,-1-1 0 0 0,1 2 0 0 0,-3 1 0 0 0,18 2 0 0 0,23 0 11 0 0,-1-2 0 0 0,37-2 0 0 0,-10 0 10 0 0,136 2-30 0 0,114 6-36 0 0,-308-9 45 0 0,0 0 0 0 0,-1 1 0 0 0,1-1 0 0 0,0 1 0 0 0,0 0 0 0 0,0-1 0 0 0,0 2 0 0 0,5 1 0 0 0,-9-3 0 0 0,0 0 0 0 0,0 0 0 0 0,0 0 0 0 0,0 0 0 0 0,0 0 0 0 0,0 0 0 0 0,0 0 0 0 0,0 0 0 0 0,0 0 0 0 0,1 0 0 0 0,-1 1 0 0 0,0-1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1 0 0 0,0-1 0 0 0,0 0 0 0 0,0 0 0 0 0,0 0 0 0 0,0 0 0 0 0,-1 0 0 0 0,1 0 0 0 0,0 0 0 0 0,0 0 0 0 0,0 0 0 0 0,0 0 0 0 0,0 0 0 0 0,0 0 0 0 0,0 0 0 0 0,0 0 0 0 0,0 0 0 0 0,0 0 0 0 0,-8 3 0 0 0,-7 0 0 0 0,-395 21 57 0 0,296-20-50 0 0,79-3-7 0 0,12-1 0 0 0,1 1 0 0 0,-1 1 0 0 0,-41 9 0 0 0,64-11 0 0 0,0 1 0 0 0,0-1 0 0 0,0 0 0 0 0,0 0 0 0 0,0 0 0 0 0,0 0 0 0 0,0 0 0 0 0,0 0 0 0 0,0 0 0 0 0,0 0 0 0 0,0 0 0 0 0,0 0 0 0 0,1 0 0 0 0,-1 1 0 0 0,0-1 0 0 0,0 0 0 0 0,0 0 0 0 0,0 0 0 0 0,0 0 0 0 0,0 0 0 0 0,0 0 0 0 0,0 0 0 0 0,0 0 0 0 0,0 0 0 0 0,0 1 0 0 0,0-1 0 0 0,0 0 0 0 0,0 0 0 0 0,0 0 0 0 0,0 0 0 0 0,0 0 0 0 0,0 0 0 0 0,0 0 0 0 0,0 0 0 0 0,-1 1 0 0 0,1-1 0 0 0,0 0 0 0 0,0 0 0 0 0,0 0 0 0 0,0 0 0 0 0,0 0 0 0 0,0 0 0 0 0,0 0 0 0 0,0 0 0 0 0,0 0 0 0 0,0 0 0 0 0,0 0 0 0 0,0 0 0 0 0,-1 0 0 0 0,1 1 0 0 0,0-1 0 0 0,0 0 0 0 0,0 0 0 0 0,0 0 0 0 0,0 0 0 0 0,0 0 0 0 0,0 0 0 0 0,0 0 0 0 0,-1 0 0 0 0,1 0 0 0 0,0 0 0 0 0,0 0 0 0 0,0 0 0 0 0,0 0 0 0 0,0 0 0 0 0,0 0 0 0 0,0 0 0 0 0,0 0 0 0 0,-1-1 0 0 0,13 6 0 0 0,18 0 0 0 0,33 1-19 0 0,0-3-1 0 0,108-8 1 0 0,-106 2 13 0 0,6-1 173 0 0,244-1 1522 0 0,-309 5-1689 0 0,6 1 0 0 0,-20 1 0 0 0,-421 35-124 0 0,357-35 118 0 0,-110-9 0 0 0,199 7 6 0 0,-1-1 0 0 0,33-6 0 0 0,-27 3 0 0 0,337-41 0 0 0,-34 4 0 0 0,-308 37 0 0 0,-15 2 0 0 0,-10-2 0 0 0,-36-3 0 0 0,-1 2 0 0 0,-86 0 0 0 0,89 5 0 0 0,25-1 0 0 0,-192-5 0 0 0,143 1 0 0 0,-74-15 0 0 0,137 19 0 0 0,1 1 0 0 0,1 0 0 0 0,0 0 0 0 0,-1 0 0 0 0,1 0 0 0 0,0-1 0 0 0,0 1 0 0 0,0 0 0 0 0,-1-1 0 0 0,1 1 0 0 0,0-1 0 0 0,0 1 0 0 0,0-1 0 0 0,0 0 0 0 0,0 1 0 0 0,0-1 0 0 0,0 0 0 0 0,-1-1 0 0 0,3 1 0 0 0,-1 1 0 0 0,1-1 0 0 0,0 1 0 0 0,0-1 0 0 0,0 1 0 0 0,-1-1 0 0 0,1 1 0 0 0,0 0 0 0 0,0-1 0 0 0,0 1 0 0 0,0 0 0 0 0,0 0 0 0 0,0 0 0 0 0,0 0 0 0 0,0 0 0 0 0,0 0 0 0 0,1 0 0 0 0,0 0 0 0 0,308-45 0 0 0,-146 18 0 0 0,6 1 0 0 0,-152 20 0 0 0,-17 2 0 0 0,-11 0 0 0 0,-16 0 0 0 0,-1 1 0 0 0,-29 0 0 0 0,-5-1 0 0 0,-215-12-51 0 0,-155-20-50 0 0,423 35 101 0 0,-1-1 0 0 0,1 1 0 0 0,0-1 0 0 0,0-1 0 0 0,0 0 0 0 0,-12-5 0 0 0,20 8 0 0 0,0-1 0 0 0,0 1 0 0 0,0 0 0 0 0,-1 0 0 0 0,1 0 0 0 0,0 0 0 0 0,0 0 0 0 0,0-1 0 0 0,0 1 0 0 0,0 0 0 0 0,0 0 0 0 0,0 0 0 0 0,-1 0 0 0 0,1-1 0 0 0,0 1 0 0 0,0 0 0 0 0,0 0 0 0 0,0 0 0 0 0,0 0 0 0 0,0-1 0 0 0,0 1 0 0 0,0 0 0 0 0,0 0 0 0 0,0 0 0 0 0,0-1 0 0 0,0 1 0 0 0,0 0 0 0 0,0 0 0 0 0,0 0 0 0 0,0-1 0 0 0,0 1 0 0 0,0 0 0 0 0,1 0 0 0 0,-1 0 0 0 0,0-1 0 0 0,0 1 0 0 0,0 0 0 0 0,0 0 0 0 0,0 0 0 0 0,0 0 0 0 0,0 0 0 0 0,1-1 0 0 0,-1 1 0 0 0,0 0 0 0 0,0 0 0 0 0,0 0 0 0 0,0 0 0 0 0,1 0 0 0 0,-1 0 0 0 0,0 0 0 0 0,0 0 0 0 0,0 0 0 0 0,1-1 0 0 0,-1 1 0 0 0,0 0 0 0 0,0 0 0 0 0,0 0 0 0 0,0 0 0 0 0,1 0 0 0 0,-1 0 0 0 0,0 0 0 0 0,1 0 0 0 0,13-4 0 0 0,210-22 0 0 0,-34 5 0 0 0,121-23 0 0 0,-299 43-1 0 0,-7 1 3 0 0,0 0-1 0 0,-1 0 0 0 0,1-1 0 0 0,0 0 0 0 0,0 0 0 0 0,-1 0 0 0 0,1 0 0 0 0,-1-1 0 0 0,1 0 0 0 0,6-3 0 0 0,-11 5 0 0 0,0 0-1 0 0,0-1 1 0 0,0 1 0 0 0,0 0 0 0 0,0 0-1 0 0,0-1 1 0 0,1 1 0 0 0,-1 0-1 0 0,0-1 1 0 0,0 1 0 0 0,0 0 0 0 0,0 0-1 0 0,0-1 1 0 0,-1 1 0 0 0,1 0-1 0 0,0 0 1 0 0,0-1 0 0 0,0 1 0 0 0,0 0-1 0 0,0 0 1 0 0,0-1 0 0 0,0 1-1 0 0,0 0 1 0 0,-1 0 0 0 0,1-1 0 0 0,0 1-1 0 0,0 0 1 0 0,0 0 0 0 0,-1 0-1 0 0,1-1 1 0 0,0 1 0 0 0,0 0 0 0 0,0 0-1 0 0,-1 0 1 0 0,1 0 0 0 0,0 0-1 0 0,0-1 1 0 0,-1 1 0 0 0,1 0 0 0 0,0 0-1 0 0,0 0 1 0 0,-1 0 0 0 0,1 0-1 0 0,-1 0 1 0 0,-14-6 20 0 0,14 6-21 0 0,-18-6 0 0 0,-1 1 0 0 0,0 1 0 0 0,-34-2 0 0 0,-63 4 0 0 0,93 2 0 0 0,-410-14 0 0 0,409 13-26 0 0,15 1 0 0 0,23-1 14 0 0,620-25 12 0 0,-608 25 0 0 0,-17 0 0 0 0,0 1 0 0 0,1-1 0 0 0,-1 0 0 0 0,9-3 0 0 0,-57-1 64 0 0,-437-30-128 0 0,441 33 64 0 0,3 1 0 0 0,1-2 0 0 0,0-1 0 0 0,-31-8 0 0 0,90 9 0 0 0,57 3 0 0 0,119-16 0 0 0,-88 5 0 0 0,167-21 11 0 0,-303 34 4 0 0,1-1 0 0 0,-25-3 0 0 0,2 1-7 0 0,-1 1-8 0 0,-143 3 0 0 0,142 0 0 0 0,1 2 0 0 0,-50 12 0 0 0,71-9 0 0 0,23-8 0 0 0,0 0 0 0 0,-1 0 0 0 0,1 0 0 0 0,0 0 0 0 0,0 0 0 0 0,0 0 0 0 0,-1 1 0 0 0,1-1 0 0 0,0 0 0 0 0,0 0 0 0 0,0 0 0 0 0,0 0 0 0 0,0 1 0 0 0,-1-1 0 0 0,1 0 0 0 0,0 0 0 0 0,0 0 0 0 0,0 0 0 0 0,0 1 0 0 0,0-1 0 0 0,0 0 0 0 0,0 0 0 0 0,0 0 0 0 0,-1 1 0 0 0,1-1 0 0 0,0 0 0 0 0,0 0 0 0 0,0 1 0 0 0,0-1 0 0 0,0 0 0 0 0,12 6 0 0 0,8-2 0 0 0,1 0 0 0 0,1-2 0 0 0,27 0 0 0 0,68-6 0 0 0,-73 2 0 0 0,108-8 0 0 0,54-2 0 0 0,-186 11 69 0 0,-10 0 46 0 0,-1 0-1 0 0,1 1 1 0 0,0 1-1 0 0,14 2 1 0 0,-81 10 1075 0 0,37-9-1190 0 0,10-3 0 0 0,0 1 0 0 0,1 0 0 0 0,-1 1 0 0 0,-15 6 0 0 0,25-9 0 0 0,-1 0 0 0 0,1 0 0 0 0,0 0 0 0 0,0 0 0 0 0,0 1 0 0 0,-1-1 0 0 0,1 0 0 0 0,0 0 0 0 0,0 0 0 0 0,0 0 0 0 0,0 0 0 0 0,-1 0 0 0 0,1 1 0 0 0,0-1 0 0 0,0 0 0 0 0,0 0 0 0 0,0 0 0 0 0,0 0 0 0 0,0 1 0 0 0,0-1 0 0 0,-1 0 0 0 0,1 0 0 0 0,0 0 0 0 0,0 1 0 0 0,0-1 0 0 0,0 0 0 0 0,0 0 0 0 0,0 0 0 0 0,0 1 0 0 0,0-1 0 0 0,0 0 0 0 0,0 0 0 0 0,0 1 0 0 0,0-1 0 0 0,0 0 0 0 0,0 0 0 0 0,0 0 0 0 0,0 1 0 0 0,0-1 0 0 0,1 0 0 0 0,-1 0 0 0 0,9 9 0 0 0,13 3 0 0 0,15-2 0 0 0,-23-7 0 0 0,-1 1 0 0 0,15 7 0 0 0,-24-10 0 0 0,-1 1 0 0 0,0-1 0 0 0,0 1 0 0 0,0 0 0 0 0,0 0 0 0 0,-1 0 0 0 0,1 0 0 0 0,-1 1 0 0 0,1-1 0 0 0,-1 1 0 0 0,0-1 0 0 0,0 1 0 0 0,3 5 0 0 0,-5-7 0 0 0,0-1 0 0 0,0 1 0 0 0,0-1 0 0 0,0 0 0 0 0,0 1 0 0 0,0-1 0 0 0,0 1 0 0 0,-1-1 0 0 0,1 1 0 0 0,0-1 0 0 0,0 0 0 0 0,-1 1 0 0 0,1-1 0 0 0,0 1 0 0 0,0-1 0 0 0,-1 0 0 0 0,1 1 0 0 0,0-1 0 0 0,-1 0 0 0 0,1 1 0 0 0,-1-1 0 0 0,1 0 0 0 0,0 0 0 0 0,-1 1 0 0 0,-7 8 0 0 0,8-9 0 0 0,0 1 0 0 0,0-1 0 0 0,0 0 0 0 0,0 1 0 0 0,0-1 0 0 0,1 1 0 0 0,-1-1 0 0 0,0 1 0 0 0,0-1 0 0 0,1 0 0 0 0,-1 1 0 0 0,0-1 0 0 0,0 0 0 0 0,1 1 0 0 0,-1-1 0 0 0,0 0 0 0 0,1 1 0 0 0,-1-1 0 0 0,1 0 0 0 0,-1 0 0 0 0,0 0 0 0 0,1 1 0 0 0,-1-1 0 0 0,1 0 0 0 0,-1 0 0 0 0,0 0 0 0 0,1 0 0 0 0,-1 0 0 0 0,1 1 0 0 0,-1-1 0 0 0,1 0 0 0 0,11 5-11 0 0,0 0-1 0 0,0 1 0 0 0,18 13 0 0 0,13 6-13 0 0,-31-16 25 0 0,-12-9 0 0 0,0 1 0 0 0,0-1 0 0 0,0 0 0 0 0,0 1 0 0 0,1-1 0 0 0,-1 0 0 0 0,0 1 0 0 0,0-1 0 0 0,0 0 0 0 0,0 1 0 0 0,0-1 0 0 0,0 0 0 0 0,0 1 0 0 0,0-1 0 0 0,0 0 0 0 0,0 1 0 0 0,0-1 0 0 0,0 0 0 0 0,0 1 0 0 0,0-1 0 0 0,-1 0 0 0 0,1 1 0 0 0,0-1 0 0 0,-2 2 0 0 0,1 0 0 0 0,-1 0 0 0 0,0-1 0 0 0,1 1 0 0 0,-1-1 0 0 0,0 1 0 0 0,0-1 0 0 0,-2 2 0 0 0,-4 2 0 0 0,2-1 0 0 0,-2 1 0 0 0,2 0 0 0 0,-1 0 0 0 0,0 0 0 0 0,1 1 0 0 0,-6 6 0 0 0,11-9 0 0 0,-1 0 0 0 0,0-1 0 0 0,1 1 0 0 0,-1 0 0 0 0,1 0 0 0 0,0 0 0 0 0,0 0 0 0 0,0 0 0 0 0,1 0 0 0 0,-1 0 0 0 0,1 0 0 0 0,-1 0 0 0 0,1 0 0 0 0,0 0 0 0 0,0 0 0 0 0,0 0 0 0 0,2 5 0 0 0,-1-2-6 0 0,0 1 0 0 0,1-1 0 0 0,0 1 0 0 0,0-1-1 0 0,1 0 1 0 0,0 0 0 0 0,0 0 0 0 0,0 0 0 0 0,1-1 0 0 0,-1 1 0 0 0,1-1-1 0 0,7 7 1 0 0,-10-11 6 0 0,1 1 0 0 0,-1 0 0 0 0,0-1 0 0 0,0 1 0 0 0,0 0 0 0 0,0 0 0 0 0,-1 0 0 0 0,1 0 0 0 0,0 0 0 0 0,-1 0 0 0 0,1 0 0 0 0,-1 0 0 0 0,0 0 0 0 0,0 0 0 0 0,0 0 0 0 0,0 0 0 0 0,0 0 0 0 0,0 0 0 0 0,0 0 0 0 0,-1 0 0 0 0,0 3 0 0 0,-1 16 0 0 0,2-16-124 0 0,-2 12-671 0 0,2-17 771 0 0,0 1 0 0 0,0-1-1 0 0,0 0 1 0 0,0 1 0 0 0,0-1-1 0 0,0 0 1 0 0,0 1 0 0 0,0-1-1 0 0,0 1 1 0 0,0-1 0 0 0,0 0-1 0 0,1 1 1 0 0,-1-1 0 0 0,0 0 0 0 0,0 1-1 0 0,0-1 1 0 0,0 0 0 0 0,1 1-1 0 0,-1-1 1 0 0,0 0 0 0 0,0 1-1 0 0,0-1 1 0 0,1 0 0 0 0,-1 0-1 0 0,0 1 1 0 0,1-1 0 0 0,-1 0 0 0 0,0 0-1 0 0,1 1 1 0 0,-1-1 0 0 0,0 0-1 0 0,1 0 1 0 0,-1-2-171 0 0,0-1-1 0 0,1 1 1 0 0,-1 0-1 0 0,-1-1 1 0 0,1 1-1 0 0,0 0 1 0 0,-1-1-1 0 0,0-3 1 0 0,0 4 94 0 0,1-1 104 0 0,1-1-1 0 0,-1 1 1 0 0,1 0 0 0 0,-1-1-1 0 0,1 1 1 0 0,0 0 0 0 0,1 0-1 0 0,-1 0 1 0 0,0 0 0 0 0,1 0-1 0 0,-1 0 1 0 0,1 0 0 0 0,0 1-1 0 0,3-4 1 0 0,-2 2-1 0 0,0-1 1 0 0,-1 1-1 0 0,1-1 0 0 0,-1 0 0 0 0,2-5 0 0 0,-2 4 9 0 0,-1 0-1 0 0,0 0 0 0 0,-1 1 0 0 0,0-1 1 0 0,0 0-1 0 0,0 0 0 0 0,0 0 1 0 0,-1 1-1 0 0,0-1 0 0 0,0 0 0 0 0,-1 1 1 0 0,1-1-1 0 0,-6-10 0 0 0,6 14 59 0 0,1 1-1 0 0,-1-1 0 0 0,1 0 0 0 0,-1 0 0 0 0,1 1 1 0 0,-1-1-1 0 0,1 0 0 0 0,0 0 0 0 0,0 1 0 0 0,0-1 1 0 0,0 0-1 0 0,0 0 0 0 0,0 0 0 0 0,1 1 0 0 0,-1-1 1 0 0,0 0-1 0 0,1 0 0 0 0,1-2 0 0 0,0 9-2 0 0,1 0-1 0 0,-1 0 1 0 0,0 0 0 0 0,1 7-1 0 0,-1-5-65 0 0,-1 1 0 0 0,-1 0 0 0 0,1-1 0 0 0,-1 1 0 0 0,-1 0 0 0 0,1-1 0 0 0,-1 1 0 0 0,-2 8 0 0 0,-4 8 0 0 0,-10 27 0 0 0,-1-1 0 0 0,15-38 3 0 0,-1 0-1 0 0,-1 1 1 0 0,0-1 0 0 0,-1-1-1 0 0,0 1 1 0 0,-1-1-1 0 0,0 0 1 0 0,0-1-1 0 0,-1 0 1 0 0,-1 0-1 0 0,0-1 1 0 0,0 0 0 0 0,-1 0-1 0 0,0-1 1 0 0,0 0-1 0 0,-1-1 1 0 0,0 0-1 0 0,-1-1 1 0 0,1 0-1 0 0,-1-1 1 0 0,0 0 0 0 0,0-1-1 0 0,-1 0 1 0 0,-16 3-1 0 0,-110 6-2 0 0,39-4 0 0 0,34-2 14 0 0,0-2-1 0 0,0-3 0 0 0,-78-7 1 0 0,116 2-6 0 0,13 3-8 0 0,1-2 1 0 0,-1 1-1 0 0,1-2 0 0 0,0 0 1 0 0,0-1-1 0 0,-24-9 0 0 0,17 3 0 0 0,14 7 0 0 0,-1-1 0 0 0,1 0 0 0 0,-1 0 0 0 0,1 0 0 0 0,1-1 0 0 0,-1 0 0 0 0,0 0 0 0 0,-8-10 0 0 0,8 8 0 0 0,-1 0 0 0 0,0 0 0 0 0,0 1 0 0 0,0 1 0 0 0,-1-1 0 0 0,0 1 0 0 0,0 1 0 0 0,-17-7 0 0 0,19 8 0 0 0,5 2 0 0 0,0 0 0 0 0,0 0 0 0 0,1-1 0 0 0,-1 1 0 0 0,0-1 0 0 0,1 1 0 0 0,-1-1 0 0 0,1 0 0 0 0,0 1 0 0 0,-1-1 0 0 0,1 0 0 0 0,0 0 0 0 0,0 0 0 0 0,0 0 0 0 0,0 0 0 0 0,0-2 0 0 0,-10-39 0 0 0,9 31 0 0 0,0 6 0 0 0,0-1 0 0 0,-1 1 0 0 0,1 0 0 0 0,-1 0 0 0 0,-7-10 0 0 0,-8-18 0 0 0,17 30 0 0 0,0-1 0 0 0,0 1 0 0 0,1 0 0 0 0,0 0 0 0 0,0-1 0 0 0,0 1 0 0 0,0 0 0 0 0,1-1 0 0 0,-1 1 0 0 0,1 0 0 0 0,0 0 0 0 0,0 0 0 0 0,1 0 0 0 0,-1 0 0 0 0,5-8 0 0 0,2-2 0 0 0,0 0 0 0 0,18-24 0 0 0,-2 5 0 0 0,-8 12 0 0 0,28-32 0 0 0,29-10 0 0 0,-55 46-12 0 0,-9 9-1 0 0,-1 0 0 0 0,0 0 0 0 0,9-15 0 0 0,-14 19 13 0 0,1-2 0 0 0,-13 1 0 0 0,8 5 0 0 0,-1 0 0 0 0,1-1 0 0 0,0 1 0 0 0,0-1 0 0 0,0 0 0 0 0,0 1 0 0 0,0-1 0 0 0,1 0 0 0 0,-1 0 0 0 0,0 1 0 0 0,0-1 0 0 0,0 0 0 0 0,1 0 0 0 0,-1 0 0 0 0,0 0 0 0 0,1 0 0 0 0,-1 0 0 0 0,1 0 0 0 0,-1 0 0 0 0,1 0 0 0 0,-1-2 0 0 0,1 2 0 0 0,0 0 0 0 0,-1 0 0 0 0,1 1 0 0 0,0-1 0 0 0,0 0 0 0 0,0 0 0 0 0,0 0 0 0 0,0 1 0 0 0,0-1 0 0 0,0 0 0 0 0,0 0 0 0 0,1 0 0 0 0,-1 1 0 0 0,0-1 0 0 0,0 0 0 0 0,1 0 0 0 0,-1 1 0 0 0,0-1 0 0 0,1 0 0 0 0,-1 1 0 0 0,1-1 0 0 0,-1 0 0 0 0,1 1 0 0 0,-1-1 0 0 0,1 1 0 0 0,0-1 0 0 0,-1 1 0 0 0,1-1 0 0 0,-1 1 0 0 0,1-1 0 0 0,0 1 0 0 0,1-1 0 0 0,35-12 0 0 0,66-13 0 0 0,-24 7 0 0 0,-61 16 0 0 0,0 1 0 0 0,0 0 0 0 0,1 1 0 0 0,31 2 0 0 0,-7 1 0 0 0,55 6 0 0 0,-71-5 0 0 0,0 0 0 0 0,42-2 0 0 0,-35-6 89 0 0,-27 3-52 0 0,-1 1 1 0 0,1 0-1 0 0,-1 0 1 0 0,1 1 0 0 0,0 0-1 0 0,-1 0 1 0 0,1 0-1 0 0,-1 1 1 0 0,10 2-1 0 0,11 5 1059 0 0,42 6 0 0 0,-64-13-1096 0 0,0-1 0 0 0,0 1 0 0 0,0-1 0 0 0,0 0 0 0 0,0 0 0 0 0,-1-1 0 0 0,11-1 0 0 0,-14-19 0 0 0,-1 20 0 0 0,1-1 0 0 0,-1 1 0 0 0,0-1 0 0 0,0 0 0 0 0,0 1 0 0 0,-1-1 0 0 0,1 1 0 0 0,0-1 0 0 0,0 1 0 0 0,-1-1 0 0 0,0-1 0 0 0,-3-13 0 0 0,27 30 0 0 0,-3-2 0 0 0,-15-10 0 0 0,-1 1 0 0 0,1-1 0 0 0,-1 1 0 0 0,0 0 0 0 0,0 0 0 0 0,0 0 0 0 0,0 1 0 0 0,3 4 0 0 0,-6-6 0 0 0,0-1 0 0 0,0 1 0 0 0,-1 0 0 0 0,1 0 0 0 0,-1 0 0 0 0,1 0 0 0 0,-1 0 0 0 0,0 0 0 0 0,0-1 0 0 0,1 1 0 0 0,-2 0 0 0 0,1 3 0 0 0,0-3 0 0 0,0 1 0 0 0,0-1 0 0 0,0 1 0 0 0,0-1 0 0 0,1 1 0 0 0,-1-1 0 0 0,1 0 0 0 0,0 4 0 0 0,5 5 0 0 0,-1 0 0 0 0,-1 1 0 0 0,0 0 0 0 0,0-1 0 0 0,3 22 0 0 0,-6-27-5 0 0,1 0 0 0 0,-1 0 0 0 0,1 0-1 0 0,3 5 1 0 0,-2-6 0 0 0,-1 0 1 0 0,0-1-1 0 0,-1 1 0 0 0,1 0 0 0 0,-1 0 1 0 0,0 1-1 0 0,0 6 0 0 0,-2 35 5 0 0,-3-1 0 0 0,-16 77 0 0 0,16-107 0 0 0,-1-1 0 0 0,-1 1 0 0 0,-7 14 0 0 0,4-12 0 0 0,-7 26 0 0 0,12-31 0 0 0,0 1 0 0 0,-1-1 0 0 0,0 0 0 0 0,-1-1 0 0 0,-1 1 0 0 0,0-1 0 0 0,0 0 0 0 0,-1-1 0 0 0,-11 12 0 0 0,11-14 0 0 0,0 0 0 0 0,-1-1 0 0 0,0 0 0 0 0,-1-1 0 0 0,0 0 0 0 0,0 0 0 0 0,-11 5 0 0 0,12-9 0 0 0,1 1 0 0 0,-1-1 0 0 0,0 0 0 0 0,0-1 0 0 0,0 0 0 0 0,0-1 0 0 0,-1 0 0 0 0,1 0 0 0 0,-16-1 0 0 0,-252-26 0 0 0,126 9 0 0 0,117 12 0 0 0,27 3 0 0 0,-1 0 0 0 0,0 1 0 0 0,0 0 0 0 0,1 0 0 0 0,-1 1 0 0 0,0 0 0 0 0,0 0 0 0 0,-12 3 0 0 0,20-3 0 0 0,-1 0 0 0 0,1 0 0 0 0,0 0 0 0 0,0 0 0 0 0,0 0 0 0 0,0 0 0 0 0,-1 0 0 0 0,1 0 0 0 0,0 0 0 0 0,0 0 0 0 0,0 0 0 0 0,0 0 0 0 0,-1 0 0 0 0,1 0 0 0 0,0 0 0 0 0,0 0 0 0 0,0 0 0 0 0,0 0 0 0 0,0 1 0 0 0,0-1 0 0 0,-1 0 0 0 0,1 0 0 0 0,0 0 0 0 0,0 0 0 0 0,0 0 0 0 0,0 0 0 0 0,0 1 0 0 0,0-1 0 0 0,0 0 0 0 0,0 0 0 0 0,0 0 0 0 0,-1 0 0 0 0,1 1 0 0 0,0-1 0 0 0,0 0 0 0 0,0 0 0 0 0,0 0 0 0 0,0 0 0 0 0,0 1 0 0 0,0-1 0 0 0,0 0 0 0 0,7 4 0 0 0,11 1 0 0 0,16-1 6 0 0,0-2-1 0 0,0-2 0 0 0,0-1 1 0 0,0-1-1 0 0,42-9 0 0 0,164-51 27 0 0,-223 57-32 0 0,1-2 0 0 0,-2 0 0 0 0,1 0 0 0 0,-1-2 0 0 0,0 0 0 0 0,0-1 0 0 0,-1 0 0 0 0,-1-1 0 0 0,0-1 0 0 0,0-1 0 0 0,22-25 0 0 0,-30 29 0 0 0,28-32-5 0 0,32-54 0 0 0,-6-11-49 0 0,-59 104 54 0 0,0 0 0 0 0,0 0 0 0 0,0 0 0 0 0,0-1 0 0 0,-1 1 0 0 0,1 0 0 0 0,-1 0 0 0 0,1-1 0 0 0,-1 1 0 0 0,0 0 0 0 0,0-1 0 0 0,0 1 0 0 0,0-1 0 0 0,0 1 0 0 0,-1 0 0 0 0,1 0 0 0 0,-1-1 0 0 0,0 1 0 0 0,1 0 0 0 0,-3-5 0 0 0,-2-1 0 0 0,0 0 0 0 0,0 1 0 0 0,0-1 0 0 0,-8-7 0 0 0,-13-18 0 0 0,22 26 0 0 0,-1 0 0 0 0,0 1 0 0 0,0 0 0 0 0,-1-1 0 0 0,0 2 0 0 0,0-1 0 0 0,0 1 0 0 0,-1 0 0 0 0,1 0 0 0 0,-1 1 0 0 0,0 0 0 0 0,-10-5 0 0 0,-12-3 0 0 0,-58-15 0 0 0,49 16 0 0 0,0-1 0 0 0,-2 3 0 0 0,1 0 0 0 0,-1 3 0 0 0,-69-2 0 0 0,-27-4-26 0 0,99 7 13 0 0,0 2 1 0 0,-63 1-1 0 0,90 3 6 0 0,0 0-1 0 0,-1 0 1 0 0,1 1-1 0 0,0 1 0 0 0,0 0 1 0 0,0 0-1 0 0,0 1 1 0 0,1 0-1 0 0,0 0 0 0 0,-1 1 1 0 0,2 1-1 0 0,-1 0 1 0 0,0 0-1 0 0,1 0 1 0 0,0 1-1 0 0,1 0 0 0 0,0 1 1 0 0,-8 10-1 0 0,8-9 8 0 0,0 1 0 0 0,1 0 0 0 0,0 0 0 0 0,1 0 0 0 0,0 1 0 0 0,1 0 0 0 0,0 0 0 0 0,-3 12 0 0 0,7-22 2 0 0,0 0-1 0 0,-1-1 1 0 0,1 1-1 0 0,-1-1 1 0 0,1 1-1 0 0,-1-1 1 0 0,1 1-1 0 0,-1-1 1 0 0,0 1-1 0 0,1-1 1 0 0,-1 0-1 0 0,1 1 1 0 0,-1-1-1 0 0,0 0 1 0 0,1 1-1 0 0,-1-1 0 0 0,0 0 1 0 0,1 0-1 0 0,-1 0 1 0 0,0 0-1 0 0,1 0 1 0 0,-1 0-1 0 0,0 0 1 0 0,0 0-1 0 0,1 0 1 0 0,-1 0-1 0 0,0 0 1 0 0,1 0-1 0 0,-1 0 1 0 0,0 0-1 0 0,1-1 1 0 0,-1 1-1 0 0,0 0 1 0 0,1 0-1 0 0,-2-1 1 0 0,-29-12 68 0 0,26 11-66 0 0,-11-3-4 0 0,-11-4 0 0 0,26 9 0 0 0,0-1 0 0 0,0 1 0 0 0,0-1 0 0 0,0 1 0 0 0,0-1 0 0 0,0 1 0 0 0,0-1 0 0 0,0 0 0 0 0,0 0 0 0 0,1 1 0 0 0,-1-1 0 0 0,0 0 0 0 0,0 0 0 0 0,1 0 0 0 0,-1 0 0 0 0,0 0 0 0 0,1 0 0 0 0,-1-1 0 0 0,1 1 0 0 0,0 1 0 0 0,0 0 0 0 0,0-1 0 0 0,0 1 0 0 0,0-1 0 0 0,0 1 0 0 0,0-1 0 0 0,0 1 0 0 0,0-1 0 0 0,0 1 0 0 0,1-1 0 0 0,-1 1 0 0 0,0-1 0 0 0,0 1 0 0 0,0 0 0 0 0,1-1 0 0 0,-1 1 0 0 0,0-1 0 0 0,1 1 0 0 0,-1 0 0 0 0,0-1 0 0 0,1 1 0 0 0,-1 0 0 0 0,0-1 0 0 0,1 1 0 0 0,-1 0 0 0 0,1 0 0 0 0,-1-1 0 0 0,0 1 0 0 0,1 0 0 0 0,0 0 0 0 0,19-6 0 0 0,-11 3 0 0 0,122-59 0 0 0,-61 27 0 0 0,-43 23 0 0 0,0 2 0 0 0,1 1 0 0 0,-1 1 0 0 0,49-7 0 0 0,120-4 0 0 0,-113 13 0 0 0,-66 5-57 0 0,0 0 0 0 0,-1 1 0 0 0,1 1 0 0 0,0 0 0 0 0,0 1 0 0 0,-1 1 0 0 0,0 1 0 0 0,32 10 0 0 0,-30-2-1726 0 0,-96-23-5559 0 0,78 11 7362 0 0,9-3 1146 0 0,9 0 318 0 0,2 1-726 0 0,0 1-1 0 0,0 1 1 0 0,31 4-1 0 0,-42-3-627 0 0,-1 0-1 0 0,0 1 1 0 0,0 0-1 0 0,0 0 1 0 0,0 1-1 0 0,-1 0 1 0 0,1 0-1 0 0,-1 1 1 0 0,1 0-1 0 0,-1 0 1 0 0,9 7-1 0 0,-15-9-122 0 0,1 0 1 0 0,0 0-1 0 0,-1 0 0 0 0,1 0 0 0 0,-1 0 0 0 0,0 0 0 0 0,0 0 1 0 0,1 0-1 0 0,-1 0 0 0 0,-1 1 0 0 0,1-1 0 0 0,0 0 0 0 0,0 1 0 0 0,-1-1 1 0 0,0 1-1 0 0,1 3 0 0 0,-1 2-180 0 0,-1-1-1 0 0,1 1 1 0 0,-4 14-1 0 0,2-11-454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06.67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61 1 0 0,'-12'0'0'0,"267"0"0"0,-255 0 0 0,-18 0 0 0,-264 0 0 0,281 0 0 0,2 0 0 0,-2 0 0 0,0 0 0 0,0 0 0 0,19 0 0 0,1576 0 0 0,-1533 0 0 0,-67 0 0 0,5 0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17.29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0,'1680'0'0'0,"-1679"0"0"0,-2 0 0 0,-1614 0 0 0,1614 0 0 0,2 0 0 0,0 0 0 0,-2 0 0 0,-56 0 0 0,113 0 0 0,-46 0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36.08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37 0 0 0,'-1'0'0'0,"2"0"0"0,-2 0 0 0,109 0 0 0,-88 0 0 0,-28 0 0 0,-23 0 0 0,-74 0 0 0,104 0 0 0,2 0 0 0,0 0 0 0,-2 0 0 0,-1 0 0 0,1 0 0 0,-15 0 0 0,15 0 0 0,2 0 0 0,1 0 0 0,-1 0 0 0,0 0 0 0,1 0 0 0,-1 0 0 0,0 0 0 0,1570 0 0 0,-1532 0 0 0,-9 0 0 0,-16 0 0 0,-13 0 0 0,-2 0 0 0,2 0 0 0,-2 0 0 0,0 0 0 0,2 0 0 0,0 0 0 0,0 0 0 0,1 0 0 0,-1 0 0 0,-8 0 0 0,6 0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54.37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0,'903'0'0'0,"-883"0"0"0,55 0 0 0,-76 0 0 0,2 0 0 0,0 0 0 0,13 0 0 0,-27 0 0 0,10 0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08.3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0,'787'0'0'0,"-786"0"0"0,0 0 0 0,94 0 0 0,-93 0 0 0,-6 0 0 0,35 0 0 0,-2 0 0 0,-30 0 0 0,2 0 0 0,3 0 0 0,-2 0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25.98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 0 0 0,'-1'0'0'0,"0"0"0"0,2 0 0 0,0 0 0 0,1 0 0 0,124 0 0 0,632 0 0 0,-757 0 0 0,1 0 0 0,-1 0 0 0,0 0 0 0,1 0 0 0,-1 0 0 0,0 0 0 0,1 0 0 0,-1 0 0 0,0 0 0 0,1 0 0 0,-1 0 0 0,0 0 0 0,-2 0 0 0,0 0 0 0,-553 0 0 0,1096 0 0 0,-541 0 0 0,58 0 0 0,-534 0 0 0,474 0 0 0,23 0 0 0,34 0 0 0,-55 0 0 0,-2 0 0 0,-120 0 0 0,120 0 0 0,2 0 0 0,0 0 0 0,1 0 0 0,-1 0 0 0,0 0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43.31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0,'927'0'0'0,"-926"0"0"0,1 0 0 0,-1 0 0 0,0 0 0 0,0 0 0 0,-641 0 0 0,638 0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58.97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0,'1437'0'0'0,"-1380"0"0"0,8 0 0 0,-2 0 0 0,4 0 0 0,1 0 0 0,-5 0 0 0,4 0 0 0,46 0 0 0,-56 0 0 0,21 0 0 0,10 0 0 0,-43 0 0 0,144 0 0 0,267 0 0 0,-455 0 0 0,-2 0 0 0,0 0 0 0,0 0 0 0,-1 0 0 0,1 0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3:24.94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2 0 0,'0'-1'0'0,"0"970"0"0,0-967 0 0,0-1 0 0,0 0 0 0,0 1 0 0,0-1 0 0,0 0 0 0,0 1 0 0,0-1 0 0,0 0 0 0,0 3 0 0,0-6 0 0,0 13 0 0,0-25 0 0,0 30 0 0,0-15 0 0,0-11 0 0,0 2 0 0,0 5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3:29.09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6 0 0,'0'1'0'0,"0"-6"0"0,0 152 0 0,0-295 0 0,0 699 0 0,0-168 0 0,0-386 0 0,0 2 0 0,0 2 0 0,0 0 0 0,0 1 0 0,0-2 0 0,0 0 0 0,0-2 0 0,0 1 0 0,0 21 0 0,0-9 0 0,0-7 0 0,0-9 0 0,0-57 0 0,0 59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12:38:00.71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 0 0,'466'0'0'0,"-472"0"0"0,5 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6:01.70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767 826 1375 0 0,'-14'-3'644'0'0,"-28"-2"-1"0"0,28 4-10 0 0,-28-5-1 0 0,75 18 2223 0 0,1-6-2569 0 0,1-2 0 0 0,-1-1 0 0 0,1-2 1 0 0,-1-1-1 0 0,1-2 0 0 0,-1-2 0 0 0,1 0 0 0 0,-1-3 0 0 0,40-12 0 0 0,-73 19-284 0 0,0 0-1 0 0,0-1 0 0 0,0 1 1 0 0,-1 0-1 0 0,1 0 0 0 0,0-1 0 0 0,0 1 1 0 0,0 0-1 0 0,-1-1 0 0 0,1 1 1 0 0,0-1-1 0 0,-1 1 0 0 0,1-1 0 0 0,0 1 1 0 0,-1-1-1 0 0,1 0 0 0 0,-1 1 1 0 0,1-1-1 0 0,0 0 0 0 0,-1 0 1 0 0,0 0-1 0 0,0 1 0 0 0,0-1 0 0 0,0 1 0 0 0,0-1 0 0 0,-1 1 0 0 0,1-1 0 0 0,0 1 0 0 0,0 0 0 0 0,-1-1 0 0 0,1 1 0 0 0,0-1 0 0 0,-1 1 0 0 0,1 0 0 0 0,0-1 0 0 0,-1 1 0 0 0,1 0 0 0 0,-1-1 0 0 0,1 1 0 0 0,-1 0 0 0 0,1 0 1 0 0,-1 0-1 0 0,1-1 0 0 0,-1 1 0 0 0,-40-12 29 0 0,35 11-29 0 0,-31-7 58 0 0,-1 2-1 0 0,0 2 0 0 0,-64 1 0 0 0,-113 17 228 0 0,178-11-277 0 0,-9 0-9 0 0,16-1 0 0 0,-45 8 0 0 0,73-10 3 0 0,1 1 0 0 0,-1-1 0 0 0,1 1-1 0 0,-1-1 1 0 0,1 1 0 0 0,-1-1 0 0 0,1 1-1 0 0,0 0 1 0 0,-1-1 0 0 0,1 1 0 0 0,0 0 0 0 0,-1 0-1 0 0,1 0 1 0 0,0 0 0 0 0,0 0 0 0 0,0 1-1 0 0,0-1 1 0 0,-1 1 0 0 0,2-1-2 0 0,0-1 0 0 0,0 1 0 0 0,-1-1-1 0 0,1 1 1 0 0,0-1 0 0 0,0 1 0 0 0,0-1 0 0 0,0 1 0 0 0,0-1 0 0 0,0 1-1 0 0,0-1 1 0 0,0 1 0 0 0,0-1 0 0 0,0 1 0 0 0,1-1 0 0 0,-1 1 0 0 0,0-1-1 0 0,0 1 1 0 0,0-1 0 0 0,1 0 0 0 0,-1 2 0 0 0,1-1-7 0 0,0 0 1 0 0,0 0-1 0 0,0 0 1 0 0,1 0-1 0 0,-1 0 1 0 0,0 0-1 0 0,0 0 1 0 0,0-1-1 0 0,1 1 1 0 0,1 1-1 0 0,10 3 2 0 0,1-1 0 0 0,0 0 0 0 0,0 0 0 0 0,0-2 1 0 0,0 1-1 0 0,20-1 0 0 0,87-4 300 0 0,-88-1-235 0 0,225-5 806 0 0,-130 6-803 0 0,-125 3-64 0 0,-7-1 0 0 0,-7-2 0 0 0,11 2 0 0 0,1-1 0 0 0,-1 1 0 0 0,0 0 0 0 0,0-1 0 0 0,0 1 0 0 0,0 0 0 0 0,0 0 0 0 0,0 0 0 0 0,1-1 0 0 0,-1 1 0 0 0,0 0 0 0 0,0 0 0 0 0,0 0 0 0 0,1-1 0 0 0,-1 1 0 0 0,0 0 0 0 0,0 0 0 0 0,0 0 0 0 0,1 0 0 0 0,-1-1 0 0 0,0 1 0 0 0,0 0 0 0 0,1 0 0 0 0,-1 0 0 0 0,0 0 0 0 0,1 0 0 0 0,-1 0 0 0 0,0 0 0 0 0,0 0 0 0 0,1 0 0 0 0,-1 0 0 0 0,13-3 0 0 0,-12 3 0 0 0,12-3 0 0 0,1 2 0 0 0,0-1 0 0 0,0 2 0 0 0,19 1 0 0 0,-2 0 0 0 0,-26-2 19 0 0,0 0 0 0 0,0 0 0 0 0,0 0 0 0 0,0 0 0 0 0,0-1 0 0 0,0 0 0 0 0,0 0 0 0 0,-1 0 0 0 0,7-5 0 0 0,-5 4 10 0 0,1 0-1 0 0,-1 0 0 0 0,1 0 0 0 0,9-3 0 0 0,-13 6-26 0 0,0-1 3 0 0,1 1-1 0 0,-1-1 0 0 0,1 0 0 0 0,-1 0 0 0 0,1-1 0 0 0,-1 1 1 0 0,5-4-1 0 0,-7 5-4 0 0,0-1 1 0 0,-1 0 0 0 0,1 0-1 0 0,0 0 1 0 0,-1 0-1 0 0,1 0 1 0 0,-1 0-1 0 0,1 1 1 0 0,-1-1 0 0 0,0 0-1 0 0,1 0 1 0 0,-1 0-1 0 0,0-1 1 0 0,0 1 0 0 0,0 0-1 0 0,0 0 1 0 0,1 0-1 0 0,-1 0 1 0 0,-1 0-1 0 0,1 0 1 0 0,0 0 0 0 0,0 0-1 0 0,0 0 1 0 0,-1 0-1 0 0,1 0 1 0 0,0 0 0 0 0,-1 0-1 0 0,1 0 1 0 0,-2-1-1 0 0,2-2 0 0 0,-1 0 0 0 0,0 0 0 0 0,1 0 0 0 0,0 0 0 0 0,0 1 0 0 0,0-1 0 0 0,1 0 0 0 0,-1 0 0 0 0,1 0 0 0 0,0 0 0 0 0,3-7 0 0 0,1-14 0 0 0,2-17 18 0 0,-3 22 5 0 0,1-40 0 0 0,-5 55 43 0 0,0 1 0 0 0,-1 0 1 0 0,0-1-1 0 0,0 1 0 0 0,0-1 0 0 0,-1 1 0 0 0,1 0 0 0 0,-1 0 0 0 0,0 0 0 0 0,0 0 0 0 0,-1 0 0 0 0,1 0 0 0 0,-1 1 0 0 0,0-1 1 0 0,0 1-1 0 0,0 0 0 0 0,0 0 0 0 0,0 0 0 0 0,-1 0 0 0 0,0 0 0 0 0,1 1 0 0 0,-1-1 0 0 0,0 1 0 0 0,-8-3 0 0 0,1 2-59 0 0,-1 0 0 0 0,0 1 0 0 0,0 0 1 0 0,-23 0-1 0 0,-50 5 26 0 0,34 0-26 0 0,-34-1-7 0 0,-202 17 0 0 0,225-9-36 0 0,-97 29 0 0 0,145-32 36 0 0,14-6 0 0 0,0-1 0 0 0,1 0 0 0 0,-1 0 0 0 0,0 1 0 0 0,0-1 0 0 0,0 0 0 0 0,1 0 0 0 0,-1 0 0 0 0,0 1 0 0 0,0-1 0 0 0,1 0 0 0 0,-1 0 0 0 0,0 0 0 0 0,0 0 0 0 0,1 1 0 0 0,-1-1 0 0 0,0 0 0 0 0,1 0 0 0 0,-1 0 0 0 0,0 0 0 0 0,0 0 0 0 0,1 0 0 0 0,-1 0 0 0 0,0 0 0 0 0,1 0 0 0 0,0 0 0 0 0,31 2 0 0 0,54-1-88 0 0,138-6 86 0 0,-153-5 13 0 0,-41 5-11 0 0,1 1 0 0 0,0 2 0 0 0,44 2-1 0 0,-75 0 1 0 0,1 0 0 0 0,-1 0 0 0 0,0-1 0 0 0,1 1 0 0 0,-1 0-1 0 0,0 0 1 0 0,1 0 0 0 0,-1 0 0 0 0,0 0 0 0 0,1 0 0 0 0,-1 0-1 0 0,0 0 1 0 0,0 0 0 0 0,1 0 0 0 0,-1 1 0 0 0,0-1 0 0 0,1 0-1 0 0,-1 0 1 0 0,0 0 0 0 0,1 0 0 0 0,-1 0 0 0 0,0 1 0 0 0,0-1 0 0 0,1 0-1 0 0,-1 0 1 0 0,0 0 0 0 0,0 1 0 0 0,0-1 0 0 0,1 0 0 0 0,-1 0-1 0 0,0 1 1 0 0,0-1 0 0 0,1 0 0 0 0,-11 6-13 0 0,-19 2-22 0 0,-225 66 78 0 0,232-67-62 0 0,9-3 8 0 0,0 0-1 0 0,-22 11 0 0 0,35-15 12 0 0,-1 0 0 0 0,1 0 0 0 0,0 0 0 0 0,0 0 0 0 0,0 1 0 0 0,-1-1 0 0 0,1 0 0 0 0,0 0 0 0 0,0 0 0 0 0,0 0 0 0 0,0 0 0 0 0,-1 0 0 0 0,1 0 0 0 0,0 1 0 0 0,0-1 0 0 0,0 0 0 0 0,0 0 0 0 0,0 0 0 0 0,-1 1 0 0 0,1-1 0 0 0,0 0 0 0 0,0 0 0 0 0,0 0 0 0 0,0 0 0 0 0,0 1 0 0 0,0-1 0 0 0,0 0 0 0 0,0 0 0 0 0,0 1 0 0 0,0-1 0 0 0,0 0 0 0 0,0 0 0 0 0,0 0 0 0 0,0 1 0 0 0,7 3 0 0 0,13 1 0 0 0,-18-5 0 0 0,18 3 0 0 0,0-1 0 0 0,0-1 0 0 0,1-1 0 0 0,38-6 0 0 0,80-23 0 0 0,-123 25 1 0 0,25-6 15 0 0,0-2 0 0 0,0-1 0 0 0,49-25-1 0 0,-89 38-15 0 0,0-1 0 0 0,0 1 0 0 0,1-1 0 0 0,-1 0 0 0 0,0 1 0 0 0,0-1 0 0 0,0 0 0 0 0,0 0 0 0 0,0 0 0 0 0,0 0 0 0 0,0 0 0 0 0,0 0 0 0 0,0 0 0 0 0,0 0 0 0 0,-1 0 0 0 0,2-2 0 0 0,-2 2 0 0 0,0 1 0 0 0,0 0 0 0 0,0-1 0 0 0,0 1 0 0 0,0 0 0 0 0,0 0 0 0 0,0-1 0 0 0,-1 1 0 0 0,1 0 0 0 0,0-1 0 0 0,0 1 0 0 0,0 0 0 0 0,0-1 0 0 0,0 1 0 0 0,-1 0 0 0 0,1 0 0 0 0,0-1 0 0 0,0 1 0 0 0,0 0 0 0 0,-1 0 0 0 0,1 0 0 0 0,0-1 0 0 0,-1 1 0 0 0,1 0 0 0 0,-16-5 0 0 0,-21 0 0 0 0,-1 2 0 0 0,-63 2 0 0 0,45 2 0 0 0,33-2 0 0 0,121-8 0 0 0,21 0-10 0 0,-118 11-16 0 0,-6 2-10 0 0,-9 3-19 0 0,13-7 54 0 0,-5 3 1 0 0,0-1 0 0 0,0 0 0 0 0,0 0 0 0 0,-1 0 0 0 0,1-1 0 0 0,0 0 0 0 0,-10 0 0 0 0,25-2 11 0 0,0 0-1 0 0,-1-1 1 0 0,1 0-1 0 0,12-5 0 0 0,-1 0 2 0 0,4 0-12 0 0,-12 5 0 0 0,0-1 0 0 0,-1-1 0 0 0,0 0 0 0 0,0 0 0 0 0,0-1 0 0 0,0-1 0 0 0,13-9 0 0 0,-23 15-1 0 0,-1-1 0 0 0,1 0-1 0 0,0 1 1 0 0,-1-1 0 0 0,1 0-1 0 0,-1 1 1 0 0,1-1 0 0 0,-1 0 0 0 0,0 0-1 0 0,1 0 1 0 0,-1 1 0 0 0,0-1-1 0 0,1 0 1 0 0,-1 0 0 0 0,0 0-1 0 0,0 0 1 0 0,0 0 0 0 0,0 0-1 0 0,0 0 1 0 0,0 1 0 0 0,0-1 0 0 0,0 0-1 0 0,0 0 1 0 0,-1 0 0 0 0,1 0-1 0 0,0 0 1 0 0,0 0 0 0 0,-1 1-1 0 0,1-1 1 0 0,-1 0 0 0 0,1 0-1 0 0,0 0 1 0 0,-1 1 0 0 0,0-1 0 0 0,1 0-1 0 0,-1 1 1 0 0,1-1 0 0 0,-1 0-1 0 0,0 1 1 0 0,1-1 0 0 0,-1 1-1 0 0,0-1 1 0 0,0 1 0 0 0,0 0-1 0 0,1-1 1 0 0,-1 1 0 0 0,0 0 0 0 0,-1-1-1 0 0,5 3 2 0 0,1 1 0 0 0,-1-1 0 0 0,1 1 0 0 0,-1 0 0 0 0,0 0 0 0 0,3 5 0 0 0,1-2 0 0 0,-5-3 0 0 0,0 0 0 0 0,0 0 0 0 0,0 0 0 0 0,-1 0 0 0 0,1 0 0 0 0,-1 0 0 0 0,0 1 0 0 0,0-1 0 0 0,0 0 0 0 0,0 1 0 0 0,0-1 0 0 0,-1 1 0 0 0,1-1 0 0 0,-1 1 0 0 0,0 4 0 0 0,-1 8 0 0 0,-5 31 0 0 0,5-41 0 0 0,-20 89 46 0 0,8-44-28 0 0,10-43-18 0 0,0 0 0 0 0,0-1 0 0 0,-1 1 0 0 0,0-1 0 0 0,0 0 0 0 0,-1 0 0 0 0,-9 10 0 0 0,7-7 0 0 0,-1 0 0 0 0,-7 14 0 0 0,12-18 0 0 0,-2 4 0 0 0,0 0 0 0 0,1 0 0 0 0,0 0 0 0 0,-3 13 0 0 0,6-20 0 0 0,0 0 0 0 0,0 1 0 0 0,-1-1 0 0 0,1 0 0 0 0,-1 0-1 0 0,0 0 1 0 0,1 0 0 0 0,-2-1 0 0 0,1 1 0 0 0,0 0 0 0 0,0-1 0 0 0,-1 0-1 0 0,1 1 1 0 0,-1-1 0 0 0,0 0 0 0 0,0 0 0 0 0,0-1 0 0 0,-5 4 0 0 0,2-3 1 0 0,1 0 0 0 0,-1 1 1 0 0,0-2-1 0 0,0 1 0 0 0,1-1 1 0 0,-1 0-1 0 0,0 0 0 0 0,0 0 1 0 0,-12-1-1 0 0,-22-5 23 0 0,24 2-14 0 0,1 1 0 0 0,-31 1-1 0 0,26 2-9 0 0,1 0 0 0 0,-1-1 0 0 0,1-1 0 0 0,-1-1 0 0 0,1-1 0 0 0,-24-6 0 0 0,22 4 9 0 0,-1 1-1 0 0,0 2 0 0 0,0 0 1 0 0,-34 1-1 0 0,-40-2 14 0 0,77-1-26 0 0,-22-1-18 0 0,39 5 21 0 0,0 0-1 0 0,0 0 1 0 0,0 0-1 0 0,0 0 0 0 0,0 0 1 0 0,0 1-1 0 0,0-1 1 0 0,0 1-1 0 0,0 0 0 0 0,0-1 1 0 0,0 1-1 0 0,0 0 0 0 0,0 0 1 0 0,1 0-1 0 0,-1 1 1 0 0,-2 1-1 0 0,4-3 2 0 0,-1 1-1 0 0,1-1 1 0 0,-1 0-1 0 0,1 1 1 0 0,-1-1 0 0 0,1 1-1 0 0,0-1 1 0 0,-1 1-1 0 0,1 0 1 0 0,0-1 0 0 0,-1 1-1 0 0,1-1 1 0 0,0 1-1 0 0,0 0 1 0 0,-1-1 0 0 0,1 1-1 0 0,0 0 1 0 0,0-1-1 0 0,0 1 1 0 0,0 0 0 0 0,0-1-1 0 0,0 1 1 0 0,0-1-1 0 0,0 1 1 0 0,0 0 0 0 0,1 1-1 0 0,0-1 1 0 0,-1 0 0 0 0,1 0 0 0 0,0 0-1 0 0,0 0 1 0 0,0 0 0 0 0,0 0 0 0 0,0 0 0 0 0,0 0-1 0 0,0 0 1 0 0,0 0 0 0 0,0 0 0 0 0,2 0 0 0 0,2 2 0 0 0,0-1 1 0 0,0 0-1 0 0,0 0 0 0 0,1 0 1 0 0,6 1-1 0 0,165 20 0 0 0,-168-21 0 0 0,0-1 0 0 0,0 0 0 0 0,0-1 0 0 0,0 0 0 0 0,0 0 0 0 0,0-1 0 0 0,0 0 0 0 0,0 0 0 0 0,0-1 0 0 0,0 0 0 0 0,9-4 0 0 0,-38 24 0 0 0,16-16 0 0 0,0 0 0 0 0,1 1 0 0 0,-1-1 0 0 0,1 1 0 0 0,0 0 0 0 0,0 0 0 0 0,0 1 0 0 0,0-1 0 0 0,0 0 0 0 0,1 1 0 0 0,0 0 0 0 0,-1 0 0 0 0,1-1 0 0 0,1 1 0 0 0,-1 0 0 0 0,1 1 0 0 0,-1-1 0 0 0,1 0 0 0 0,0 0 0 0 0,1 1 0 0 0,-1-1 0 0 0,1 5 0 0 0,-3 3-10 0 0,1 0 0 0 0,-8 20 0 0 0,6-22 2 0 0,0 1-1 0 0,1-1 1 0 0,-2 18-1 0 0,5-24 11 0 0,0 2 8 0 0,-1-1 1 0 0,0 0-1 0 0,0 1 0 0 0,0-1 1 0 0,-3 7-1 0 0,5-11-10 0 0,-1-1 0 0 0,0 0 0 0 0,0 1 0 0 0,0-1 0 0 0,0 0 0 0 0,1 1 0 0 0,-1-1 0 0 0,0 0 0 0 0,0 0 0 0 0,0 1 0 0 0,1-1 0 0 0,-1 0 0 0 0,0 0 0 0 0,1 1 0 0 0,-1-1 0 0 0,0 0 0 0 0,0 0 0 0 0,1 0 0 0 0,-1 1 0 0 0,0-1 0 0 0,1 0 0 0 0,-1 0 0 0 0,1 0 0 0 0,-1 0 0 0 0,0 0 0 0 0,1 0 0 0 0,-1 0 0 0 0,0 0 0 0 0,1 0 0 0 0,0 0 0 0 0,13 1 0 0 0,-9-4 0 0 0,1-1 0 0 0,-1 0 0 0 0,0 0 0 0 0,0 0 0 0 0,-1-1 0 0 0,1 0 0 0 0,-1 0 0 0 0,5-6 0 0 0,-4 4 0 0 0,1 1 0 0 0,0-1 0 0 0,7-6 0 0 0,-10 11 5 0 0,0 1 0 0 0,0-1-1 0 0,0 1 1 0 0,0-1 0 0 0,0 1-1 0 0,0 0 1 0 0,1 0 0 0 0,4 0-1 0 0,16-6 8 0 0,-23 6-55 0 0,-25 15 32 0 0,-12 0 13 0 0,23-10-5 0 0,1 1 0 0 0,0 0 0 0 0,-19 11 0 0 0,30-16 2 0 0,1 0 1 0 0,-1 0 0 0 0,0 0 0 0 0,1 0 0 0 0,-1 0 0 0 0,1 0 0 0 0,-1 0 0 0 0,1 0-1 0 0,-1 0 1 0 0,0 0 0 0 0,1 0 0 0 0,-1-1 0 0 0,1 1 0 0 0,-1 0 0 0 0,1 0 0 0 0,-1-1-1 0 0,1 1 1 0 0,0 0 0 0 0,-1-1 0 0 0,1 1 0 0 0,-1-1 0 0 0,1 1 0 0 0,0 0-1 0 0,-1-1 1 0 0,1 1 0 0 0,0-1 0 0 0,-1 1 0 0 0,1-1 0 0 0,0 1 0 0 0,0-1 0 0 0,-1 1-1 0 0,1-1 1 0 0,0 1 0 0 0,0-1 0 0 0,0 0 0 0 0,-12-29 14 0 0,10 23-13 0 0,-2-7-1 0 0,-6-28 0 0 0,0-4 0 0 0,8 37 0 0 0,-1 1 0 0 0,0-1 0 0 0,0 1 0 0 0,-1 0 0 0 0,-7-12 0 0 0,9 18 0 0 0,0-1 0 0 0,0 0 0 0 0,-1 1 0 0 0,1-1 0 0 0,-1 1 0 0 0,0 0 0 0 0,0 0 0 0 0,0 0 0 0 0,0 0 0 0 0,0 1 0 0 0,0-1 0 0 0,0 1 0 0 0,0-1 0 0 0,-1 1 0 0 0,1 0 0 0 0,0 1 0 0 0,-5-2 0 0 0,-15-1 0 0 0,-69-14 0 0 0,79 14 0 0 0,0-1 0 0 0,0 0 0 0 0,1-1 0 0 0,-23-12 0 0 0,24 11 0 0 0,0 1 0 0 0,-1 1 0 0 0,1 0 0 0 0,-1 1 0 0 0,0 0 0 0 0,-19-2 0 0 0,16 3 0 0 0,0-1 0 0 0,1-1 0 0 0,-25-8 0 0 0,29 8 0 0 0,0 1 0 0 0,-1 0 0 0 0,1 0 0 0 0,-21-1 0 0 0,-5-1 0 0 0,31 3 0 0 0,1 0 0 0 0,-1 0 0 0 0,1 0 0 0 0,-1 0 0 0 0,1 0 0 0 0,0-1 0 0 0,-7-6 0 0 0,-2 0 0 0 0,13 8 1 0 0,-1 1-1 0 0,1 0 1 0 0,0 0-1 0 0,0-1 1 0 0,0 1-1 0 0,0 0 1 0 0,0 0-1 0 0,-1-1 1 0 0,1 1-1 0 0,0 0 0 0 0,0-1 1 0 0,0 1-1 0 0,0 0 1 0 0,0 0-1 0 0,0-1 1 0 0,0 1-1 0 0,0 0 1 0 0,0-1-1 0 0,0 1 1 0 0,0 0-1 0 0,1 0 1 0 0,-1-1-1 0 0,0 1 1 0 0,0 0-1 0 0,0-1 0 0 0,0 1 1 0 0,0 0-1 0 0,0 0 1 0 0,1-1-1 0 0,-1 1 1 0 0,0 0-1 0 0,0 0 1 0 0,1-1-1 0 0,10-13 30 0 0,-2 2-12 0 0,-8 9-18 0 0,0 1 0 0 0,0-1 0 0 0,0 0 0 0 0,-1 0 0 0 0,1 1 0 0 0,-1-1 0 0 0,0 0 0 0 0,0 0 0 0 0,0 1 0 0 0,0-1 0 0 0,0 0 0 0 0,-1 0 0 0 0,1 1 0 0 0,-2-4 0 0 0,-1-4 0 0 0,-1-1 0 0 0,-8-12 0 0 0,9 15 0 0 0,-1 1 0 0 0,1-1 0 0 0,0 0 0 0 0,-4-14 0 0 0,7 17 2 0 0,-1 0 0 0 0,1-1-1 0 0,0 1 1 0 0,1 0 0 0 0,-1-1-1 0 0,1 1 1 0 0,0 0 0 0 0,0 0-1 0 0,1 0 1 0 0,0-1 0 0 0,0 1 0 0 0,0 1-1 0 0,0-1 1 0 0,1 0 0 0 0,-1 1-1 0 0,1-1 1 0 0,1 1 0 0 0,3-6-1 0 0,-2 6 1 0 0,-1-1 0 0 0,1 1 0 0 0,0 0 0 0 0,0 0 0 0 0,0 0 0 0 0,0 1 0 0 0,1 0 0 0 0,-1 0 0 0 0,1 0 0 0 0,0 1 0 0 0,0 0 0 0 0,0 0 0 0 0,0 0 0 0 0,0 1 0 0 0,8-1 0 0 0,78-2-34 0 0,-79 4 27 0 0,0 2 0 0 0,0-1-1 0 0,-1 2 1 0 0,1-1 0 0 0,14 7-1 0 0,3-1 6 0 0,0-1 0 0 0,0-1 0 0 0,0-1 0 0 0,1-2 0 0 0,33-1 0 0 0,-5 1 0 0 0,-56-3 0 0 0,24 3 0 0 0,-26-3 0 0 0,0 0 0 0 0,1 0 0 0 0,-1 0 0 0 0,0 1 0 0 0,0-1 0 0 0,1 0 0 0 0,-1 1 0 0 0,0-1 0 0 0,0 1 0 0 0,0 0 0 0 0,0-1 0 0 0,0 1 0 0 0,0 0 0 0 0,1 0 0 0 0,-2-1 0 0 0,2 2 0 0 0,-3-1 0 0 0,0 0 0 0 0,0 0 0 0 0,0 0 0 0 0,-1-1 0 0 0,1 1 0 0 0,0-1 0 0 0,-1 1 0 0 0,1-1 0 0 0,0 1 0 0 0,-3 0 0 0 0,1-1 0 0 0,-15 6 0 0 0,0-2 0 0 0,-1 0 0 0 0,1-1 0 0 0,-1-1 0 0 0,-24 0 0 0 0,-94-11 0 0 0,122 7 0 0 0,-6-1 0 0 0,13 2 0 0 0,0 0 0 0 0,0 0 0 0 0,0 0 0 0 0,0 1 0 0 0,0 0 0 0 0,-1 1 0 0 0,-9 1 0 0 0,18-2 0 0 0,0 1 0 0 0,0-1 0 0 0,0 0 0 0 0,0 0 0 0 0,0 1 0 0 0,0-1 0 0 0,0 0 0 0 0,0 0 0 0 0,1 0 0 0 0,-1 1 0 0 0,0-1 0 0 0,0 0 0 0 0,0 0 0 0 0,0 0 0 0 0,0 0 0 0 0,1 1 0 0 0,-1-1 0 0 0,0 0 0 0 0,0 0 0 0 0,0 0 0 0 0,1 0 0 0 0,-1 0 0 0 0,0 0 0 0 0,0 0 0 0 0,1 1 0 0 0,-1-1 0 0 0,0 0 0 0 0,0 0 0 0 0,0 0 0 0 0,1 0 0 0 0,-1 0 0 0 0,0 0 0 0 0,0 0 0 0 0,1 0 0 0 0,-1 0 0 0 0,0 0 0 0 0,13 3 0 0 0,0-3-8 0 0,1 0 0 0 0,-1-1 0 0 0,0 0 0 0 0,23-6 0 0 0,52-19-59 0 0,-30 8 46 0 0,-183 63 21 0 0,91-36 0 0 0,-28 10 0 0 0,58-18 0 0 0,-1 1 0 0 0,1 0 0 0 0,-1 0 0 0 0,1 1 0 0 0,0-1 0 0 0,0 1 0 0 0,1 0 0 0 0,-1 0 0 0 0,0 0 0 0 0,-3 5 0 0 0,6-7 0 0 0,1 0 0 0 0,-1-1 0 0 0,1 1 0 0 0,-1 0 0 0 0,1-1 0 0 0,0 1 0 0 0,-1 0 0 0 0,1-1 0 0 0,0 1 0 0 0,0 0 0 0 0,-1-1 0 0 0,1 1 0 0 0,0 0 0 0 0,0 0 0 0 0,0 0 0 0 0,0-1 0 0 0,0 1 0 0 0,0 0 0 0 0,0 0 0 0 0,0-1 0 0 0,0 1 0 0 0,0 0 0 0 0,0 0 0 0 0,1-1 0 0 0,-1 1 0 0 0,0 0 0 0 0,1 0 0 0 0,-1-1 0 0 0,0 1 0 0 0,1 0 0 0 0,-1-1 0 0 0,1 1 0 0 0,-1-1 0 0 0,1 1 0 0 0,-1 0 0 0 0,1-1 0 0 0,-1 1 0 0 0,1-1 0 0 0,0 1 0 0 0,-1-1 0 0 0,1 0 0 0 0,0 1 0 0 0,-1-1 0 0 0,1 0 0 0 0,0 1 0 0 0,-1-1 0 0 0,2 0 0 0 0,2 2 0 0 0,0-1 0 0 0,0 0 0 0 0,0 0 0 0 0,0 0 0 0 0,0 0 0 0 0,0-1 0 0 0,6 0 0 0 0,-4 0 0 0 0,0-1 0 0 0,0 0 0 0 0,-1-1 0 0 0,1 0 0 0 0,-1 0 0 0 0,0 0 0 0 0,1 0 0 0 0,4-4 0 0 0,-6 4 0 0 0,-1 0 0 0 0,0 0 0 0 0,0 0 0 0 0,-1 0 0 0 0,1-1 0 0 0,0 1 0 0 0,-1-1 0 0 0,1 0 0 0 0,-1 0 0 0 0,0 0 0 0 0,0 0 0 0 0,0 0 0 0 0,3-6 0 0 0,-5 7 2 0 0,0 0-1 0 0,0 0 0 0 0,0 1 0 0 0,0-1 0 0 0,0 0 1 0 0,0 0-1 0 0,0 0 0 0 0,-1 1 0 0 0,1-1 0 0 0,0 0 1 0 0,-1 0-1 0 0,0 1 0 0 0,1-1 0 0 0,-1 0 0 0 0,0 1 1 0 0,0-1-1 0 0,0 1 0 0 0,0-1 0 0 0,0 1 0 0 0,0 0 1 0 0,-1-1-1 0 0,-1-1 0 0 0,-5-5 11 0 0,-1 1-1 0 0,-12-9 1 0 0,15 12-11 0 0,-40-26-1 0 0,29 19 0 0 0,-27-20 0 0 0,43 30-1 0 0,-1 0 1 0 0,1 0-1 0 0,0 0 0 0 0,0-1 0 0 0,0 1 0 0 0,0 0 0 0 0,1 0 0 0 0,-1-1 1 0 0,0 1-1 0 0,0-1 0 0 0,1 1 0 0 0,-1 0 0 0 0,1-1 0 0 0,-1 1 0 0 0,1-1 0 0 0,0 0 1 0 0,0 1-1 0 0,0-1 0 0 0,-1 1 0 0 0,1-1 0 0 0,1 1 0 0 0,-1-1 0 0 0,0 1 1 0 0,0-1-1 0 0,0 1 0 0 0,1-1 0 0 0,-1 1 0 0 0,1-1 0 0 0,-1 1 0 0 0,1-1 0 0 0,0 1 1 0 0,0 0-1 0 0,-1-1 0 0 0,1 1 0 0 0,0 0 0 0 0,2-2 0 0 0,-1 0-1 0 0,0 0 0 0 0,1 0-1 0 0,0 1 1 0 0,0-1 0 0 0,0 1 0 0 0,0-1-1 0 0,0 1 1 0 0,0 0 0 0 0,1 0-1 0 0,-1 1 1 0 0,0-1 0 0 0,1 1 0 0 0,6-2-1 0 0,42-3 19 0 0,94 1 0 0 0,-55 4 6 0 0,-39-2-10 0 0,-26 1-13 0 0,54 2 0 0 0,-57 5-16 0 0,-19-4 12 0 0,0 1 1 0 0,0-2-1 0 0,0 1 0 0 0,0 0 1 0 0,0-1-1 0 0,0 1 0 0 0,-1-1 1 0 0,1 0-1 0 0,7-2 0 0 0,-10 2 6 0 0,0-1 1 0 0,-1 0-1 0 0,1 1 0 0 0,0-1 0 0 0,-1 0 0 0 0,1 0 1 0 0,-1 0-1 0 0,1 0 0 0 0,-1 0 0 0 0,1 0 0 0 0,-1 0 0 0 0,1 0 1 0 0,-1 0-1 0 0,0 0 0 0 0,0 0 0 0 0,1 0 0 0 0,-1 0 0 0 0,0 0 1 0 0,0 0-1 0 0,0 0 0 0 0,0 0 0 0 0,0 0 0 0 0,-1-1 0 0 0,-2-30 34 0 0,3 29-34 0 0,-4-19-1 0 0,2 18 0 0 0,1-1 0 0 0,0 0 0 0 0,1 1 0 0 0,-1-1 0 0 0,1 0 0 0 0,-1 0 0 0 0,1 0 0 0 0,1 1 0 0 0,-1-1 0 0 0,1 0 0 0 0,0 0 0 0 0,0 1 0 0 0,0-1 0 0 0,1 1 0 0 0,2-6 0 0 0,-3 6 5 0 0,1 0 0 0 0,-1 0-1 0 0,0 0 1 0 0,0-1-1 0 0,0 1 1 0 0,-1 0 0 0 0,1 0-1 0 0,-1-8 1 0 0,3-18 17 0 0,-3 24-22 0 0,0 0 0 0 0,0 1 0 0 0,0-1 0 0 0,0 0 0 0 0,-1 0 0 0 0,0 0 0 0 0,-1 0 0 0 0,1 0 0 0 0,-1 0 0 0 0,-4-7 0 0 0,6 12 0 0 0,0 1 0 0 0,0 0 0 0 0,-1-1 0 0 0,1 1 0 0 0,0 0 0 0 0,0-1 0 0 0,-1 1 0 0 0,1 0 0 0 0,0 0 0 0 0,-1-1 0 0 0,1 1 0 0 0,0 0 0 0 0,-1 0 0 0 0,1 0 0 0 0,-1-1 0 0 0,1 1 0 0 0,0 0 0 0 0,-1 0 0 0 0,1 0 0 0 0,-1 0 0 0 0,1 0 0 0 0,0 0 0 0 0,-1 0 0 0 0,1 0 0 0 0,-1 0 0 0 0,1 0 0 0 0,-1 0 0 0 0,1 0 0 0 0,0 0 0 0 0,-1 0 0 0 0,1 1 0 0 0,0-1 0 0 0,-1 0 0 0 0,1 0 0 0 0,-1 1 0 0 0,1-1 0 0 0,-1 0 0 0 0,0 0 0 0 0,1 0 0 0 0,-1 1 0 0 0,1-1 0 0 0,-1 0 0 0 0,1 0 0 0 0,-1 0 0 0 0,1 0 0 0 0,-1 0 0 0 0,0 0 0 0 0,1 0 0 0 0,-1 0 0 0 0,1 0 0 0 0,-1 0 0 0 0,1 0 0 0 0,-1 0 0 0 0,0-1 0 0 0,1 1 0 0 0,-1 0 0 0 0,1 0 0 0 0,-1-1 0 0 0,1 1 0 0 0,-1-1 0 0 0,0 0 0 0 0,0 0 0 0 0,0 1 0 0 0,0-1 0 0 0,0 0 0 0 0,0 0 0 0 0,0 0 0 0 0,0 1 0 0 0,0-1 0 0 0,-1 0 0 0 0,1 1 0 0 0,0-1 0 0 0,0 1 0 0 0,-1 0 0 0 0,-1-1 0 0 0,2 1 0 0 0,1 0 0 0 0,-1 0 0 0 0,0 0 0 0 0,1 0 0 0 0,-1 0 0 0 0,0 0 0 0 0,0 1 0 0 0,1-1 0 0 0,-1 0 0 0 0,0 0 0 0 0,1 1 0 0 0,-1-1 0 0 0,0 1 0 0 0,1-1 0 0 0,-1 0 0 0 0,1 1 0 0 0,-1-1 0 0 0,1 1 0 0 0,-2 0 0 0 0,1 2 0 0 0,-1-1 0 0 0,1 1 0 0 0,0-1 0 0 0,0 1 0 0 0,0 0 0 0 0,0-1 0 0 0,0 1 0 0 0,0 0 0 0 0,1 0 0 0 0,-1-1 0 0 0,1 1 0 0 0,0 5 0 0 0,4 43-19 0 0,-2-42 14 0 0,-1 1-1 0 0,0-1 1 0 0,-1 1-1 0 0,0-1 0 0 0,-1 1 1 0 0,1-1-1 0 0,-4 13 0 0 0,0-9 6 0 0,2-7 0 0 0,0 1 0 0 0,0-1 0 0 0,1 1 0 0 0,-1 6 0 0 0,2-48 36 0 0,7-56 0 0 0,-5 83-36 0 0,0 0 0 0 0,0 0 0 0 0,5-12 0 0 0,-6 18 0 0 0,0-1 0 0 0,0 1 0 0 0,1 0 0 0 0,-1 0 0 0 0,0-1 0 0 0,1 1 0 0 0,-1 0 0 0 0,1 0 0 0 0,0 1 0 0 0,0-1 0 0 0,-1 0 0 0 0,1 0 0 0 0,0 1 0 0 0,0-1 0 0 0,5-1 0 0 0,-7 3 0 0 0,0 0 0 0 0,0 0 0 0 0,1 0 0 0 0,-1 0 0 0 0,0 1 0 0 0,0-1 0 0 0,1 0 0 0 0,-1 0 0 0 0,0 0 0 0 0,0 0 0 0 0,1 0 0 0 0,-1 1 0 0 0,0-1 0 0 0,0 0 0 0 0,0 0 0 0 0,0 0 0 0 0,1 1 0 0 0,-1-1 0 0 0,0 0 0 0 0,0 0 0 0 0,0 1 0 0 0,0-1 0 0 0,0 0 0 0 0,1 0 0 0 0,-1 1 0 0 0,0-1 0 0 0,0 0 0 0 0,0 0 0 0 0,0 1 0 0 0,0-1 0 0 0,0 0 0 0 0,0 1 0 0 0,0-1 0 0 0,0 0 0 0 0,0 0 0 0 0,0 1 0 0 0,0-1 0 0 0,0 0 0 0 0,-1 0 0 0 0,1 1 0 0 0,0-1 0 0 0,0 0 0 0 0,0 0 0 0 0,0 1 0 0 0,-1-1 0 0 0,-2 15 0 0 0,1-12 4 0 0,-24 73-27 0 0,23-67 16 0 0,1 0 1 0 0,1 0 0 0 0,-1 0-1 0 0,2 0 1 0 0,-1 0 0 0 0,2 17-1 0 0,-1-25 7 0 0,1 0 0 0 0,-1 0 0 0 0,0 0 0 0 0,1 0 0 0 0,-1 0 0 0 0,1 0 0 0 0,-1 0 0 0 0,1 0 0 0 0,-1 0 0 0 0,1 0 0 0 0,0 0 0 0 0,0 0 0 0 0,-1-1 0 0 0,1 1 0 0 0,0 0 0 0 0,0-1 0 0 0,0 1 0 0 0,0 0 0 0 0,0-1 0 0 0,-1 1 0 0 0,1-1 0 0 0,0 1 0 0 0,0-1 0 0 0,1 0 0 0 0,-1 1 0 0 0,0-1 0 0 0,0 0 0 0 0,0 0 0 0 0,0 0 0 0 0,0 0 0 0 0,0 0 0 0 0,1 0 0 0 0,7 0 0 0 0,-1 0 0 0 0,1-1 0 0 0,10-2 0 0 0,-3 1 0 0 0,-7 1 0 0 0,90-3 0 0 0,-85 5 0 0 0,0 0 0 0 0,-1 1 0 0 0,1 1 0 0 0,-1 0 0 0 0,18 6 0 0 0,-16-5 0 0 0,0 0 0 0 0,0 0 0 0 0,1-1 0 0 0,-1-1 0 0 0,24 0 0 0 0,-104 3 0 0 0,-117-13 64 0 0,223 15-136 0 0,-22-5 72 0 0,90 15 0 0 0,-30-5 0 0 0,-36-1 0 0 0,47 3 0 0 0,-80-12 0 0 0,-9-2 0 0 0,0 0 0 0 0,0 0 0 0 0,0 0 0 0 0,-1 0 0 0 0,1 0 0 0 0,0 0 0 0 0,0 0 0 0 0,0 1 0 0 0,-1-1 0 0 0,1 0 0 0 0,0 0 0 0 0,0 1 0 0 0,-1-1 0 0 0,2 1 0 0 0,-2 0 0 0 0,1 0 0 0 0,-1 0 0 0 0,0-1 0 0 0,0 1 0 0 0,1 0 0 0 0,-1 0 0 0 0,0 0 0 0 0,0 0 0 0 0,0 0 0 0 0,0-1 0 0 0,0 1 0 0 0,0 0 0 0 0,0 0 0 0 0,0 0 0 0 0,-1 0 0 0 0,1 0 0 0 0,0-1 0 0 0,-1 2 0 0 0,0 0 0 0 0,1-1 0 0 0,-1 1 0 0 0,1-1 0 0 0,0 1 0 0 0,-1-1 0 0 0,1 1 0 0 0,0-1 0 0 0,0 1 0 0 0,0-1 0 0 0,0 1 0 0 0,0-1 0 0 0,0 1 0 0 0,0-1 0 0 0,0 1 0 0 0,1-1 0 0 0,-1 1 0 0 0,1-1 0 0 0,-1 1 0 0 0,1-1 0 0 0,-1 0 0 0 0,1 1 0 0 0,0-1 0 0 0,0 0 0 0 0,0 1 0 0 0,0-1 0 0 0,0 0 0 0 0,0 0 0 0 0,0 0 0 0 0,0 0 0 0 0,2 2 0 0 0,-1-1 5 0 0,0 0-1 0 0,-1 0 1 0 0,1 1 0 0 0,-1-1-1 0 0,1 1 1 0 0,-1 0-1 0 0,0-1 1 0 0,0 1-1 0 0,0 0 1 0 0,0 0 0 0 0,-1-1-1 0 0,1 1 1 0 0,0 3-1 0 0,-2 19-36 0 0,-5 44 0 0 0,7-35 32 0 0,-1-33 0 0 0,0-2 0 0 0,-1-32 32 0 0,0 24-16 0 0,0 1 0 0 0,1-1 0 0 0,0 1 0 0 0,1-1 0 0 0,3-14 0 0 0,-4 19-15 0 0,1 0-1 0 0,0 0 1 0 0,-1 0-1 0 0,0 0 1 0 0,0 0-1 0 0,0 0 1 0 0,0 0-1 0 0,-1 0 1 0 0,0 0-1 0 0,1 0 1 0 0,-1 0-1 0 0,-1 0 1 0 0,1 0-1 0 0,-1 0 1 0 0,1 1-1 0 0,-1-1 1 0 0,0 1-1 0 0,-1-1 1 0 0,1 1-1 0 0,-6-6 1 0 0,7 7-4 0 0,0 1 1 0 0,0-1-1 0 0,0 1 1 0 0,1-1-1 0 0,-1 1 1 0 0,0-1-1 0 0,1 1 1 0 0,-1-1-1 0 0,1 0 1 0 0,-1 1 0 0 0,1-1-1 0 0,0 0 1 0 0,-1 0-1 0 0,1 1 1 0 0,0-1-1 0 0,0 0 1 0 0,0 1-1 0 0,1-1 1 0 0,-1 0-1 0 0,0 0 1 0 0,1 1-1 0 0,-1-1 1 0 0,2-3-1 0 0,2-17-12 0 0,-4 22 14 0 0,0 0 1 0 0,1 0-1 0 0,-1-1 0 0 0,0 1 0 0 0,1 0 0 0 0,-1 0 0 0 0,0 0 1 0 0,1 0-1 0 0,-1 0 0 0 0,0 0 0 0 0,1 0 0 0 0,-1 0 0 0 0,0 0 1 0 0,1 0-1 0 0,-1 0 0 0 0,0 0 0 0 0,1 0 0 0 0,-1 0 0 0 0,0 0 1 0 0,1 0-1 0 0,-1 0 0 0 0,0 0 0 0 0,1 0 0 0 0,-1 0 0 0 0,0 0 0 0 0,0 1 1 0 0,1-1-1 0 0,-1 0 0 0 0,15 6-34 0 0,-12-5 30 0 0,-1 0 5 0 0,0-1 0 0 0,-1 1 0 0 0,1 0 0 0 0,-1 0 0 0 0,1 0 0 0 0,-1 0 0 0 0,1 0 0 0 0,-1 1 0 0 0,0-1 0 0 0,0 0 0 0 0,0 1 0 0 0,1-1 0 0 0,-1 1 0 0 0,0-1 0 0 0,1 4 0 0 0,9 26 0 0 0,-7-20 0 0 0,5 15 0 0 0,-5-17 0 0 0,-1-1 0 0 0,0 1 0 0 0,0 0 0 0 0,1 10 0 0 0,-4-12 0 0 0,0 0 0 0 0,-1 0 0 0 0,1-1 0 0 0,-1 1 0 0 0,-1 0 0 0 0,1-1 0 0 0,-1 1 0 0 0,-1-1 0 0 0,1 0 0 0 0,-5 9 0 0 0,3-6 0 0 0,0 0 0 0 0,1 0 0 0 0,0 0 0 0 0,-3 15 0 0 0,6-24 0 0 0,0 2 0 0 0,0-1 0 0 0,-1 1 0 0 0,1 0 0 0 0,0 0 0 0 0,0 0 0 0 0,0 0 0 0 0,1 0 0 0 0,-1 0 0 0 0,0-1 0 0 0,1 4 0 0 0,0-5 0 0 0,-1-1 0 0 0,1 1 0 0 0,-1 0 0 0 0,1-1 0 0 0,-1 1 0 0 0,1 0 0 0 0,-1-1 0 0 0,1 1 0 0 0,-1-1 0 0 0,0 1 0 0 0,1 0 0 0 0,-1-1 0 0 0,0 1 0 0 0,1-1 0 0 0,-1 1 0 0 0,0-1 0 0 0,0 1 0 0 0,0-1 0 0 0,1 0 0 0 0,-1 1 0 0 0,0-1 0 0 0,0 1 0 0 0,0-1 0 0 0,0 1 0 0 0,0-2 0 0 0,4-15 0 0 0,-4 10 5 0 0,1 1-1 0 0,-1 0 1 0 0,-1-1 0 0 0,1 1-1 0 0,-1 0 1 0 0,0 0-1 0 0,0 0 1 0 0,-1 0-1 0 0,0 0 1 0 0,0 0 0 0 0,0 0-1 0 0,-1 0 1 0 0,-3-5-1 0 0,6 11-4 0 0,-4-10 0 0 0,4 10 0 0 0,0 0 0 0 0,0-1 0 0 0,-1 1 0 0 0,1 0 0 0 0,0 0 0 0 0,0-1 0 0 0,0 1 0 0 0,0 0 0 0 0,0-1 0 0 0,0 1 0 0 0,0 0 0 0 0,-1 0 0 0 0,1-1 0 0 0,0 1 0 0 0,0 0 0 0 0,0-1 0 0 0,0 1 0 0 0,0 0 0 0 0,0-1 0 0 0,0 1 0 0 0,1 0 0 0 0,-1-1 0 0 0,0 1 0 0 0,0 0 0 0 0,0 0 0 0 0,0-1 0 0 0,0 1 0 0 0,0 0 0 0 0,1-1 0 0 0,-1 1 0 0 0,0 0 0 0 0,1 0 0 0 0,0 0 0 0 0,0 1 0 0 0,0-1 0 0 0,0 1 0 0 0,0-1 0 0 0,-1 1 0 0 0,1-1 0 0 0,0 1 0 0 0,0-1 0 0 0,0 1 0 0 0,-1 0 0 0 0,1-1 0 0 0,0 1 0 0 0,-1 0 0 0 0,1 0 0 0 0,-1 0 0 0 0,1-1 0 0 0,-1 1 0 0 0,1 0 0 0 0,-1 0 0 0 0,0 0 0 0 0,1 0 0 0 0,-1 0 0 0 0,1 2 0 0 0,4 23 0 0 0,-4-15 0 0 0,-1 1 0 0 0,0-1 0 0 0,-4 22 0 0 0,-1 17 0 0 0,4-44-4 0 0,1 0 0 0 0,-1 0 0 0 0,-1-1 0 0 0,1 1 0 0 0,-1-1 0 0 0,0 1 0 0 0,-4 7 0 0 0,-22 36-28 0 0,-31 40 32 0 0,44-65 3 0 0,9-14-2 0 0,0 0 0 0 0,0-1 0 0 0,-1 0 0 0 0,0 0-1 0 0,-1 0 1 0 0,0-1 0 0 0,0 0 0 0 0,-17 12 0 0 0,20-18-2 0 0,0 0 0 0 0,-1 0-1 0 0,1 0 1 0 0,-1-1 0 0 0,1 0 0 0 0,-1 0-1 0 0,0 0 1 0 0,1-1 0 0 0,-7 0 0 0 0,4 0 4 0 0,0 1 0 0 0,-1 0 0 0 0,-11 2 0 0 0,-26 8 23 0 0,35-10-22 0 0,1 1 1 0 0,0 0 0 0 0,0 1-1 0 0,0 1 1 0 0,-16 7-1 0 0,-5 4-12 0 0,20-10-4 0 0,-1 1 1 0 0,-14 10-1 0 0,23-14 11 0 0,0 1-1 0 0,-1-1 0 0 0,1 1 0 0 0,1 0 1 0 0,-1 0-1 0 0,0 0 0 0 0,1 1 0 0 0,0-1 1 0 0,-1 0-1 0 0,1 1 0 0 0,-2 6 0 0 0,-15 54 2 0 0,17-56 0 0 0,-1 1 0 0 0,0-1 0 0 0,-7 13 0 0 0,9-19 0 0 0,0 0 0 0 0,0 0 0 0 0,-1 0 0 0 0,1 0 0 0 0,-1-1 0 0 0,1 1 0 0 0,-1 0 0 0 0,0-1 0 0 0,1 1 0 0 0,-1-1 0 0 0,0 1 0 0 0,0-1 0 0 0,0 0 0 0 0,0 0 0 0 0,0 0 0 0 0,-1 0 0 0 0,1 0 0 0 0,-4 1 0 0 0,3-1 0 0 0,0 0 0 0 0,0 0 0 0 0,0 0 0 0 0,0 0 0 0 0,1 1 0 0 0,-1-1 0 0 0,0 1 0 0 0,1 0 0 0 0,-4 2 0 0 0,3-1 0 0 0,0-1 0 0 0,0 0 0 0 0,0 0 0 0 0,0 0 0 0 0,-6 2 0 0 0,8-4 0 0 0,1 0 0 0 0,-1 0 0 0 0,1 0 0 0 0,-1 0 0 0 0,1 0 0 0 0,0 0 0 0 0,-1 0 0 0 0,1 0 0 0 0,-1 0 0 0 0,1-1 0 0 0,0 1 0 0 0,-1 0 0 0 0,1 0 0 0 0,0 0 0 0 0,-1-1 0 0 0,1 1 0 0 0,0 0 0 0 0,-1 0 0 0 0,1-1 0 0 0,0 1 0 0 0,-1 0 0 0 0,1-1 0 0 0,0 1 0 0 0,0-1 0 0 0,-1 1 0 0 0,1 0 0 0 0,0-1 0 0 0,0 1 0 0 0,0 0 0 0 0,0-1 0 0 0,0 1 0 0 0,-1-1 0 0 0,1 0 0 0 0,-5-19 0 0 0,4 14 0 0 0,-2-1 5 0 0,0 0 1 0 0,0 0-1 0 0,-1 0 0 0 0,0 1 0 0 0,-1-1 0 0 0,1 1 1 0 0,-1 0-1 0 0,-8-7 0 0 0,-13-19 12 0 0,-27-31-17 0 0,29 37 0 0 0,13 15 0 0 0,0 0 0 0 0,-1 0 0 0 0,0 2 0 0 0,-1 0 0 0 0,0 0 0 0 0,-1 1 0 0 0,1 0 0 0 0,-1 2 0 0 0,-1-1 0 0 0,1 2 0 0 0,-1 0 0 0 0,0 0 0 0 0,-17-1 0 0 0,-8 3 0 0 0,32 3 0 0 0,1 0 0 0 0,-1 0 0 0 0,0-1 0 0 0,1 0 0 0 0,-15-4 0 0 0,-11-14 0 0 0,8 3 0 0 0,24 16 0 0 0,-1-1 0 0 0,1 0 0 0 0,0 0 0 0 0,-1 0 0 0 0,1 0 0 0 0,0 0 0 0 0,0-1 0 0 0,-1 1 0 0 0,1 0 0 0 0,0 0 0 0 0,0-1 0 0 0,1 1 0 0 0,-1-1 0 0 0,0 1 0 0 0,0-1 0 0 0,1 1 0 0 0,-1-1 0 0 0,0-2 0 0 0,0-3 0 0 0,0 0 0 0 0,0 0 0 0 0,1-10 0 0 0,0 11 0 0 0,0-1 0 0 0,0 1 0 0 0,-1 0 0 0 0,-1-8 0 0 0,0 5 0 0 0,-1 0 0 0 0,-1 0 0 0 0,0 0 0 0 0,-8-14 0 0 0,11 20 0 0 0,0 0 0 0 0,-1 1 0 0 0,1-1 0 0 0,1 0 0 0 0,-1 0 0 0 0,0 0 0 0 0,1-1 0 0 0,-1 1 0 0 0,1 0 0 0 0,0 0 0 0 0,0 0 0 0 0,0 0 0 0 0,1 0 0 0 0,0-5 0 0 0,1-15 0 0 0,-3 17 0 0 0,-1 0 0 0 0,0 0 0 0 0,0 0 0 0 0,-1 0 0 0 0,0 0 0 0 0,0 0 0 0 0,0 1 0 0 0,0-1 0 0 0,-7-7 0 0 0,2 2 0 0 0,6 7 0 0 0,0 0 0 0 0,0 0 0 0 0,0-1 0 0 0,1 1 0 0 0,-2-8 0 0 0,2 9 0 0 0,1 0 0 0 0,-1 0 0 0 0,0 0 0 0 0,0 0 0 0 0,-1 0 0 0 0,1 0 0 0 0,0 0 0 0 0,-1 0 0 0 0,0 0 0 0 0,1 0 0 0 0,-1 1 0 0 0,-5-5 0 0 0,5 5 0 0 0,-1 0 0 0 0,1 0 0 0 0,0-1 0 0 0,0 1 0 0 0,0 0 0 0 0,0-1 0 0 0,0 0 0 0 0,1 1 0 0 0,-1-1 0 0 0,1 0 0 0 0,-2-5 0 0 0,2 7 0 0 0,1-1 0 0 0,-1 0 0 0 0,1 0 0 0 0,0 0 0 0 0,0 0 0 0 0,0 0 0 0 0,0 0 0 0 0,0 0 0 0 0,0 1 0 0 0,0-1 0 0 0,1 0 0 0 0,-1 0 0 0 0,1 0 0 0 0,0 0 0 0 0,-1 1 0 0 0,1-1 0 0 0,0 0 0 0 0,0 0 0 0 0,0 1 0 0 0,1-3 0 0 0,3 0 0 0 0,0-1 0 0 0,0 1 0 0 0,0-1 0 0 0,0 1 0 0 0,1 1 0 0 0,-1-1 0 0 0,1 1 0 0 0,0 0 0 0 0,0 0 0 0 0,9-2 0 0 0,14-8 0 0 0,-29 13 0 0 0,34-15-32 0 0,-31 14 29 0 0,0 0 0 0 0,0 0 0 0 0,-1 0 1 0 0,1 0-1 0 0,0 1 0 0 0,0-1 0 0 0,0 1 0 0 0,0 0 0 0 0,0 0 0 0 0,4 1 0 0 0,-12 0 3 0 0,-1 1 0 0 0,1 0 1 0 0,0 0-1 0 0,0 0 0 0 0,0 0 0 0 0,0 1 0 0 0,-8 6 0 0 0,-6 3-11 0 0,13-9 5 0 0,0 1 0 0 0,0 0 0 0 0,1 0 1 0 0,0 0-1 0 0,-6 6 0 0 0,9-8 5 0 0,0 0 0 0 0,0 0-1 0 0,1 1 1 0 0,-1-1 0 0 0,1 0 0 0 0,-1 1 0 0 0,1-1 0 0 0,0 1-1 0 0,0-1 1 0 0,0 1 0 0 0,0-1 0 0 0,0 1 0 0 0,1 0 0 0 0,-1-1-1 0 0,1 5 1 0 0,0-6 12 0 0,1-3-6 0 0,0 0 1 0 0,0 0-1 0 0,0 0 0 0 0,0 0 1 0 0,-1 0-1 0 0,1 0 0 0 0,0 0 1 0 0,-1 0-1 0 0,1-3 0 0 0,0-9 2 0 0,0 11-2 0 0,-1 0 1 0 0,0 0-1 0 0,1 1 0 0 0,-1-1 0 0 0,1 0 0 0 0,2-4 1 0 0,-3 6-6 0 0,1 0 1 0 0,0 0-1 0 0,0 0 1 0 0,0 0-1 0 0,0 0 1 0 0,0 0-1 0 0,-1 0 1 0 0,2 0-1 0 0,-1 0 1 0 0,0 1-1 0 0,0-1 1 0 0,0 0-1 0 0,0 1 1 0 0,0-1 0 0 0,0 1-1 0 0,1-1 1 0 0,-1 1-1 0 0,3-1 1 0 0,117-32-55 0 0,-88 23 54 0 0,53-10 0 0 0,-37 11 0 0 0,53-18 0 0 0,-85 22 0 0 0,1-2 0 0 0,23-11 0 0 0,-35 15 0 0 0,0 0 0 0 0,0-1 0 0 0,-1 0 0 0 0,1 0 0 0 0,-1 0 0 0 0,0-1 0 0 0,0 1 0 0 0,0-1 0 0 0,7-11 0 0 0,6-11 0 0 0,13-25 0 0 0,-26 46 0 0 0,-1 0 0 0 0,0 1 0 0 0,1-1 0 0 0,0 1 0 0 0,10-8 0 0 0,0-1 0 0 0,-15 14 0 0 0,3-2 0 0 0,-1 0 0 0 0,0-1 0 0 0,0 1 0 0 0,0 0 0 0 0,0-1 0 0 0,2-3 0 0 0,-4 5 0 0 0,0 0 0 0 0,1 0 0 0 0,-1-1 0 0 0,0 1 0 0 0,0 0 0 0 0,0 0 0 0 0,0 0 0 0 0,0 0 0 0 0,0 0 0 0 0,0 0 0 0 0,0 0 0 0 0,0 0 0 0 0,-1 0 0 0 0,1 0 0 0 0,0 0 0 0 0,-1 0 0 0 0,1 0 0 0 0,-1 0 0 0 0,1 0 0 0 0,-1 0 0 0 0,1 0 0 0 0,-2-1 0 0 0,2 0 0 0 0,-1 0 0 0 0,0 0 0 0 0,0 0 0 0 0,1-1 0 0 0,0 1 0 0 0,-1 0 0 0 0,1 0 0 0 0,0-1 0 0 0,0-2 0 0 0,-4 38-64 0 0,1-19 64 0 0,-1-1 0 0 0,-1-1 0 0 0,0 1 0 0 0,0-1 0 0 0,-10 16 0 0 0,-40 55 0 0 0,47-73 0 0 0,-1 1 0 0 0,0-2 0 0 0,0 1 0 0 0,-1-1 0 0 0,-1 0 0 0 0,1-1 0 0 0,-1 0 0 0 0,0-1 0 0 0,-1 0 0 0 0,0-1 0 0 0,0-1 0 0 0,0 1 0 0 0,-1-2 0 0 0,-14 4 0 0 0,20-6 0 0 0,0 0 0 0 0,0 0 0 0 0,0 0 0 0 0,0-1 0 0 0,0 0 0 0 0,-1-1 0 0 0,1 0 0 0 0,0 0 0 0 0,0 0 0 0 0,-1-1 0 0 0,-11-3 0 0 0,8 3 0 0 0,0 0 0 0 0,0 1 0 0 0,0 0 0 0 0,0 1 0 0 0,0 0 0 0 0,1 1 0 0 0,-1 0 0 0 0,0 0 0 0 0,-10 5 0 0 0,5-1-10 0 0,1 1 1 0 0,0 0-1 0 0,0 1 0 0 0,0 1 0 0 0,-24 20 0 0 0,17-14 5 0 0,19-11 10 0 0,-1-1-1 0 0,1 1 0 0 0,0 0 0 0 0,0 0 0 0 0,0 0 1 0 0,0 0-1 0 0,1 0 0 0 0,-1 1 0 0 0,1-1 0 0 0,-2 7 1 0 0,-12 22 2 0 0,14-28-11 0 0,0 0 0 0 0,0 0 1 0 0,1 0-1 0 0,0 0 0 0 0,0 0 0 0 0,0 0 1 0 0,1 0-1 0 0,0 1 0 0 0,0-1 1 0 0,0 0-1 0 0,2 10 0 0 0,-1 20-5 0 0,-11 17 9 0 0,8-45 0 0 0,0 0 0 0 0,1 0 0 0 0,-1 1 0 0 0,1-1 0 0 0,1 0 0 0 0,-1 1 0 0 0,1-1 0 0 0,1 1 0 0 0,-1-1 0 0 0,1 0 0 0 0,3 12 0 0 0,-2-12 6 0 0,1 0-1 0 0,-1 0 0 0 0,1-1 1 0 0,0 1-1 0 0,1-1 0 0 0,0 1 1 0 0,0-1-1 0 0,0 0 0 0 0,0-1 1 0 0,1 1-1 0 0,10 8 0 0 0,62 50-217 0 0,-69-58-16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11.9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0,'0'645'0'0,"0"-215"0"0,0-192 0 0,0-253 0 0,0 13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22.25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14 0 0,'0'-13'0'0,"0"12"0"0,0 21 0 0,0 656 0 0,0 947 0 0,0-542 0 0,0-873 0 0,0-208 0 0,0 18 0 0,0-17 0 0,0-47 0 0,0 37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35.04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1944 0 0,'0'1'0'0,"0"0"0"0,0-5 0 0,0 9 0 0,0-11 0 0,0-10 0 0,0-58 0 0,0 73 0 0,0 2 0 0,0 72 0 0,0-72 0 0,0-2 0 0,0 0 0 0,0 79 0 0,0-2039 0 0,0 1960 0 0,0 2 0 0,0 0 0 0,0-2 0 0,0 0 0 0,0 2 0 0,0 0 0 0,0 1 0 0,0 7 0 0,0-17 0 0,0-17 0 0,0 24 0 0,0-1 0 0,0-6 0 0,0 7 0 0,0 2 0 0,0-7 0 0,0 5 0 0,0 7 0 0,0-5 0 0,0 1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58.43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22 0 0 0,'-19'0'0'0,"30"0"0"0,118 0 0 0,4281 0 0 0,-1467 0 0 0,-1550 0 0 0,-1393 0 0 0,0 0 0 0,2 0 0 0,-1 0 0 0,47 0 0 0,-8496 0 0 0,8024 0 0 0,423 0 0 0,0 0 0 0,-1 0 0 0,-4 0 0 0,5 0 0 0,2 0 0 0,0 0 0 0,1 0 0 0,-2 0 0 0,-27 0 0 0,12 0 0 0,14 0 0 0,2 0 0 0,1 0 0 0,-2 0 0 0,0 0 0 0,-2 0 0 0,1 0 0 0,0 0 0 0,-3 0 0 0,3 0 0 0,7 0 0 0,9 0 0 0,-15 0 0 0,-28 0 0 0,25 0 0 0,2 0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59.44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43 0 0 0,'-42'0'0'0,"43"0"0"0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6.30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1 143 0 0,'0'-138'0'0,"0"134"0"0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6.96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0,'0'69'0'0,"0"-68"0"0,0 6 0 0,0-19 0 0,0 17 0 0,0 23 0 0,0-29 0 0,0 0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7.69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2 0 0,'0'34'0'0,"0"-6"0"0,0-90 0 0,0 60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23.18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1956 0 0,'0'-568'0'0,"0"1193"0"0,0-624 0 0,0-2 0 0,0 0 0 0,0-30 0 0,0-155 0 0,0 367 0 0,0-2155 0 0,0 1973 0 0,0 2 0 0,0 334 0 0,0-334 0 0,0-2 0 0,0 0 0 0,0-1 0 0,0-257 0 0,0 2129 0 0,0-1869 0 0,0-4 0 0,0 31 0 0,0-23 0 0,0 36 0 0,0-40 0 0,0-7 0 0,0 7 0 0,0-66 0 0,0 57 0 0,0 5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48.85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1986 0 0,'0'-1938'0'0,"0"1937"0"0,0 2 0 0,0 0 0 0,0 0 0 0,0-4 0 0,0 14 0 0,0-27 0 0,0 6 0 0,0 9 0 0,0 2 0 0,0 1 0 0,0-35 0 0,0 32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6:08.97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886 1213 919 0 0,'0'2'13'0'0,"1"-1"0"0"0,0 0-1 0 0,0 0 1 0 0,0 1-1 0 0,1-1 1 0 0,-1 0 0 0 0,0 0-1 0 0,0-1 1 0 0,0 1-1 0 0,1 0 1 0 0,-1 0 0 0 0,1 0-1 0 0,-1-1 1 0 0,0 1-1 0 0,1-1 1 0 0,-1 1 0 0 0,1-1-1 0 0,-1 0 1 0 0,1 1-1 0 0,-1-1 1 0 0,1 0 0 0 0,0 0-1 0 0,-1 0 1 0 0,1 0-1 0 0,-1 0 1 0 0,3-1 0 0 0,2 0 227 0 0,1 0 1 0 0,0-1 0 0 0,-1 0 0 0 0,11-4-1 0 0,-3 0 552 0 0,106-47 1200 0 0,-99 42-2060 0 0,-1-1 0 0 0,0-1 0 0 0,28-24 0 0 0,-41 32 60 0 0,-1 1 0 0 0,1 0 0 0 0,0 0 0 0 0,0 0 0 0 0,10-3 0 0 0,5-3-125 0 0,-22 10 127 0 0,1 0 1 0 0,-1 0-1 0 0,1-1 0 0 0,-1 1 1 0 0,1 0-1 0 0,-1 0 0 0 0,1-1 1 0 0,-1 1-1 0 0,1 0 1 0 0,-1-1-1 0 0,1 1 0 0 0,-1-1 1 0 0,0 1-1 0 0,1-1 0 0 0,-1 1 1 0 0,0 0-1 0 0,1-1 0 0 0,-1 1 1 0 0,1-2-1 0 0,-2 2-3 0 0,1 0 1 0 0,0-1 0 0 0,0 1-1 0 0,0 0 1 0 0,0-1-1 0 0,0 1 1 0 0,0 0-1 0 0,0 0 1 0 0,-1-1-1 0 0,1 1 1 0 0,0 0 0 0 0,0 0-1 0 0,0 0 1 0 0,0-1-1 0 0,-1 1 1 0 0,1 0-1 0 0,0 0 1 0 0,0 0-1 0 0,-1-1 1 0 0,1 1-1 0 0,0 0 1 0 0,0 0 0 0 0,-1 0-1 0 0,1 0 1 0 0,0 0-1 0 0,-1 0 1 0 0,0-1-13 0 0,-1 1 1 0 0,1-1 0 0 0,0 1-1 0 0,-1 0 1 0 0,1 0 0 0 0,0 0-1 0 0,-1 0 1 0 0,1 0 0 0 0,-1 0-1 0 0,1 0 1 0 0,0 0 0 0 0,-1 0-1 0 0,1 1 1 0 0,-1-1 0 0 0,-1 1-1 0 0,-3 4 275 0 0,0 0-1 0 0,1 0 0 0 0,-1 0 0 0 0,1 1 0 0 0,0-1 0 0 0,-6 10 0 0 0,-13 14 663 0 0,13-18-829 0 0,0-1 0 0 0,0-1 0 0 0,-21 14 0 0 0,25-19-60 0 0,0 0-1 0 0,0-1 0 0 0,0 0 0 0 0,0 0 0 0 0,0-1 1 0 0,-1 0-1 0 0,1 0 0 0 0,-16 1 0 0 0,11-2 22 0 0,-1 2 0 0 0,0 0 0 0 0,1 0 0 0 0,0 1 0 0 0,-15 7 0 0 0,25-11-48 0 0,0 1-3 0 0,0 0 1 0 0,0-1-1 0 0,0 0 0 0 0,0 0 0 0 0,0 0 0 0 0,0 0 0 0 0,0 0 0 0 0,0 0 0 0 0,0 0 0 0 0,0 0 0 0 0,-4-2 0 0 0,-26-9-37 0 0,7 2 91 0 0,11 6 150 0 0,-1 2 0 0 0,0-1 0 0 0,1 2 0 0 0,-1 0-1 0 0,0 0 1 0 0,0 1 0 0 0,-23 6 0 0 0,14-4-304 0 0,5-1 45 0 0,0-1 1 0 0,1-1-1 0 0,-33-5 0 0 0,-18 0 137 0 0,61 5-79 0 0,0-2 0 0 0,0 1 0 0 0,0-1 0 0 0,1 0 0 0 0,-1-1 0 0 0,1 0 0 0 0,-1 0 0 0 0,-12-8 0 0 0,-25-10 0 0 0,34 17 0 0 0,-1-1 0 0 0,1 0 0 0 0,0-1 0 0 0,0 0 0 0 0,1-1 0 0 0,0 0 0 0 0,-14-13 0 0 0,19 16 0 0 0,0 1 0 0 0,0 0 0 0 0,0 0 0 0 0,0 0 0 0 0,-8-3 0 0 0,12 5 0 0 0,-1 1 0 0 0,0-1 0 0 0,0 0 0 0 0,0 0 0 0 0,0 1 0 0 0,0 0 0 0 0,0-1 0 0 0,0 1 0 0 0,0 0 0 0 0,0 0 0 0 0,-1 0 0 0 0,1 0 0 0 0,0 0 0 0 0,0 0 0 0 0,0 1 0 0 0,0-1 0 0 0,0 1 0 0 0,-2 0 0 0 0,3 0 0 0 0,1-1 0 0 0,-1 1 0 0 0,1-1 0 0 0,-1 1 0 0 0,1 0 0 0 0,0-1 0 0 0,-1 1 0 0 0,1-1 0 0 0,0 1 0 0 0,-1 0 0 0 0,1-1 0 0 0,0 1 0 0 0,0 0 0 0 0,-1-1 0 0 0,1 1 0 0 0,0 0 0 0 0,0 0 0 0 0,0-1 0 0 0,0 1 0 0 0,0 0 0 0 0,0-1 0 0 0,0 1 0 0 0,0 0 0 0 0,0 0 0 0 0,1-1 0 0 0,-1 1 0 0 0,0 0 0 0 0,0-1 0 0 0,1 1 0 0 0,-1 0 0 0 0,0-1 0 0 0,1 1 0 0 0,-1-1 0 0 0,0 1 0 0 0,1 0 0 0 0,-1-1 0 0 0,1 1 0 0 0,-1-1 0 0 0,1 1 0 0 0,0 0 0 0 0,2 2 0 0 0,1 0 0 0 0,-1 0 0 0 0,0 0 0 0 0,1 0 0 0 0,4 2 0 0 0,6 2 4 0 0,0-1 0 0 0,1 0-1 0 0,20 4 1 0 0,-18-6 34 0 0,0 2 0 0 0,21 9-1 0 0,-23-8-37 0 0,1 0 0 0 0,0-1 0 0 0,1-1 0 0 0,-1 0 0 0 0,1-2 0 0 0,29 4 0 0 0,23 4 0 0 0,-56-7 0 0 0,1-1 0 0 0,0-1 0 0 0,0 0 0 0 0,0-1 0 0 0,0-1 0 0 0,0 0 0 0 0,18-2 0 0 0,-19-1 0 0 0,103-22 0 0 0,-96 19 0 0 0,0-1 0 0 0,0 0 0 0 0,30-17 0 0 0,-32 15 10 0 0,-1-1-1 0 0,0-1 0 0 0,-1 0 0 0 0,0-1 0 0 0,-1-1 0 0 0,27-28 0 0 0,-30 26-9 0 0,0 0 0 0 0,-1-1 0 0 0,-1 0 0 0 0,0 0 0 0 0,14-34 0 0 0,-18 32 0 0 0,4-27 0 0 0,-6 28 0 0 0,10-33 0 0 0,-6 28 0 0 0,-1 0 0 0 0,-1 0 0 0 0,0-1 0 0 0,2-27 0 0 0,-8 38 11 0 0,-1-1-1 0 0,-1 1 0 0 0,0 0 1 0 0,0 0-1 0 0,-1 0 0 0 0,0 0 0 0 0,-7-14 1 0 0,-8-32 262 0 0,13 40 89 0 0,-11-27 0 0 0,9 29 18 0 0,-7-34 0 0 0,14 0-316 0 0,-1 45-6 0 0,0 0 0 0 0,-1 0-1 0 0,1 0 1 0 0,-1 0 0 0 0,0 0-1 0 0,0 0 1 0 0,0 1 0 0 0,-1-1-1 0 0,1 1 1 0 0,-1-1 0 0 0,-4-3-1 0 0,1 1 63 0 0,-1 0-1 0 0,0 1 0 0 0,0 0 1 0 0,-1 0-1 0 0,-10-6 0 0 0,-54-31-39 0 0,59 36-69 0 0,-1 1 0 0 0,1 1-1 0 0,-1 0 1 0 0,0 1 0 0 0,-24-3-1 0 0,7 3 22 0 0,-50 0 0 0 0,80 4-32 0 0,0 0 0 0 0,0 0 0 0 0,0 0 0 0 0,0-1 0 0 0,0 1 0 0 0,0-1 0 0 0,0 1 0 0 0,0 0 0 0 0,0-1 0 0 0,1 0 0 0 0,-1 1 0 0 0,0-1 0 0 0,0 1 0 0 0,0-1 0 0 0,1 0 0 0 0,-1 0 0 0 0,0 1 0 0 0,1-1 0 0 0,-1 0 0 0 0,0 0 0 0 0,1 0 0 0 0,-1 0 0 0 0,1 0 0 0 0,0 0 0 0 0,-1 0 0 0 0,1 0 0 0 0,0 0 0 0 0,-1 0 0 0 0,1 0 0 0 0,0 0 0 0 0,0 0 0 0 0,0 0 0 0 0,0-1 0 0 0,0 1 0 0 0,0 0 0 0 0,0 0 0 0 0,0 1 0 0 0,0-1 0 0 0,0 0 0 0 0,0 0 0 0 0,0 0 0 0 0,0 1 0 0 0,0-1 0 0 0,0 0 0 0 0,0 0 0 0 0,1 1 0 0 0,-1-1 0 0 0,0 0 0 0 0,1 0 0 0 0,-1 1 0 0 0,0-1 0 0 0,1 0 0 0 0,-1 1 0 0 0,1-1 0 0 0,-1 0 0 0 0,1 1 0 0 0,0-1 0 0 0,-1 1 0 0 0,1-1 0 0 0,-1 1 0 0 0,1-1 0 0 0,0 1 0 0 0,-1-1 0 0 0,1 1 0 0 0,0 0 0 0 0,0-1 0 0 0,-1 1 0 0 0,1 0 0 0 0,0 0 0 0 0,0 0 0 0 0,0-1 0 0 0,-1 1 0 0 0,1 0 0 0 0,0 0 0 0 0,1 0 0 0 0,7 3-6 0 0,0-1-1 0 0,-1 1 1 0 0,1 1-1 0 0,-1-1 1 0 0,0 1-1 0 0,1 1 1 0 0,8 6-1 0 0,23 12-13 0 0,-15-12 20 0 0,-5-2 0 0 0,23 14 0 0 0,-36-19 0 0 0,-1 0 0 0 0,0 1 0 0 0,0 0 0 0 0,-1 0 0 0 0,1 0 0 0 0,-1 1 0 0 0,6 8 0 0 0,-6-7-4 0 0,0-1 0 0 0,0 1-1 0 0,1-1 1 0 0,0 0 0 0 0,0-1-1 0 0,0 1 1 0 0,8 4 0 0 0,-9-7 2 0 0,0 0 1 0 0,0-1-1 0 0,0 0 0 0 0,0 0 1 0 0,0 0-1 0 0,1 0 1 0 0,-1-1-1 0 0,1 0 1 0 0,-1 0-1 0 0,1-1 1 0 0,7 1-1 0 0,-11-1 6 0 0,0 1 1 0 0,1 0-1 0 0,-1 0 1 0 0,0 0-1 0 0,0 0 1 0 0,0 0-1 0 0,0 0 1 0 0,0 0-1 0 0,0 1 0 0 0,0-1 1 0 0,3 4-1 0 0,-5-5-4 0 0,-13-12 0 0 0,9 9 6 0 0,1 0-1 0 0,0 0 0 0 0,0-1 1 0 0,0 1-1 0 0,1-1 0 0 0,-1 0 1 0 0,1 0-1 0 0,0 0 0 0 0,0 0 1 0 0,0 0-1 0 0,-2-8 0 0 0,2 7 0 0 0,0 0 0 0 0,-1 1-1 0 0,1-1 1 0 0,-1 1 0 0 0,0 0-1 0 0,0 0 1 0 0,-1 0 0 0 0,1 0-1 0 0,-1 1 1 0 0,0-1-1 0 0,-4-2 1 0 0,-5-6 3 0 0,2 3 218 0 0,0 0-1 0 0,-1 0 0 0 0,0 1 1 0 0,-15-7-1 0 0,10 5 128 0 0,-21-15-1 0 0,-55-43-412 0 0,89 66 59 0 0,0 0 0 0 0,0 0 0 0 0,0 0 0 0 0,-1 0 0 0 0,1 1 0 0 0,-1 0 0 0 0,1 0 0 0 0,-1 0-1 0 0,1 0 1 0 0,-1 1 0 0 0,-5 0 0 0 0,-9 0 2 0 0,-27 6 0 0 0,11-2-2 0 0,3-2 1 0 0,-48-5 0 0 0,71 3-4 0 0,-1 0 0 0 0,1 1 1 0 0,0 0-1 0 0,-1 0 0 0 0,1 1 0 0 0,-17 5 0 0 0,-53 26-36 0 0,50-19 35 0 0,18-9 5 0 0,0 1 0 0 0,0 0 0 0 0,0 0 0 0 0,-11 9 0 0 0,18-11 0 0 0,-1 0 0 0 0,1 1 0 0 0,0-1 0 0 0,0 1 0 0 0,0-1 0 0 0,1 1 0 0 0,-1 0 0 0 0,1 0 0 0 0,0 1 0 0 0,-3 8 0 0 0,4-6 0 0 0,-1 0 0 0 0,0-1 0 0 0,0 1 0 0 0,-1-1 0 0 0,0 1 0 0 0,0-1 0 0 0,0 0 0 0 0,-1 0 0 0 0,-1-1 0 0 0,1 0 0 0 0,-1 0 0 0 0,0 0 0 0 0,-6 5 0 0 0,10-10 0 0 0,1 0 0 0 0,0 0 0 0 0,0 0 0 0 0,0 0 0 0 0,0 0 0 0 0,0 1 0 0 0,0-1 0 0 0,0 0 0 0 0,0 1 0 0 0,0-1 0 0 0,0 0 0 0 0,1 1 0 0 0,-1-1 0 0 0,1 1 0 0 0,-1-1 0 0 0,1 1 0 0 0,-1 1 0 0 0,-4 13 0 0 0,-3-10-196 0 0,4-5-128 0 0,7-4 72 0 0,-1 1 0 0 0,1 0 0 0 0,-1-1 0 0 0,1 0 0 0 0,-1 0-1 0 0,0 1 1 0 0,0-1 0 0 0,0-1 0 0 0,0 1 0 0 0,-1 0 0 0 0,1 0-1 0 0,-1-1 1 0 0,0 1 0 0 0,0 0 0 0 0,0-1 0 0 0,0-3 0 0 0,-1 6 205 0 0,0 1 1 0 0,0-1-1 0 0,0 0 1 0 0,-1 1-1 0 0,1-1 1 0 0,0 0-1 0 0,-1 1 1 0 0,1-1-1 0 0,0 1 1 0 0,-1-1-1 0 0,1 1 1 0 0,-1-1 0 0 0,1 1-1 0 0,-1-1 1 0 0,1 1-1 0 0,-1-1 1 0 0,0 1-1 0 0,1 0 1 0 0,-1-1-1 0 0,1 1 1 0 0,-1 0-1 0 0,0-1 1 0 0,1 1-1 0 0,-1 0 1 0 0,0 0-1 0 0,1 0 1 0 0,-1 0-1 0 0,0 0 1 0 0,1 0-1 0 0,-1-1 1 0 0,0 2 0 0 0,0-1-1 0 0,0 0 1 0 0,-2 0 39 0 0,0 0 0 0 0,0 0 1 0 0,1 0-1 0 0,-1 1 0 0 0,0-1 1 0 0,1 1-1 0 0,-5 1 0 0 0,-2 3 24 0 0,-1 0 0 0 0,1 1-1 0 0,0 1 1 0 0,0 0 0 0 0,-8 7-1 0 0,13-10-7 0 0,0 1-1 0 0,0-1 0 0 0,1 0 1 0 0,-1 1-1 0 0,1 0 0 0 0,0 0 1 0 0,0 0-1 0 0,1 0 0 0 0,0 0 1 0 0,-1 0-1 0 0,-1 8 0 0 0,2-4 4 0 0,1-8-9 0 0,0 0 0 0 0,1 0-1 0 0,-1 0 1 0 0,1 0-1 0 0,0 1 1 0 0,-1-1 0 0 0,1 0-1 0 0,0 0 1 0 0,0 0-1 0 0,-1 0 1 0 0,1 1 0 0 0,0-1-1 0 0,0 0 1 0 0,0 0-1 0 0,1 1 1 0 0,-1-1 0 0 0,0 0-1 0 0,0 0 1 0 0,1 2-1 0 0,2-4 18 0 0,-2-7 24 0 0,-2-5 20 0 0,0 11-59 0 0,1 1 0 0 0,0-1 0 0 0,0 1-1 0 0,0-1 1 0 0,-1 0 0 0 0,1 1-1 0 0,1-1 1 0 0,-1 1 0 0 0,0-1 0 0 0,0 1-1 0 0,0-1 1 0 0,1 1 0 0 0,-1-1-1 0 0,1 1 1 0 0,-1-1 0 0 0,1 1 0 0 0,0 0-1 0 0,0-1 1 0 0,-1 1 0 0 0,1 0-1 0 0,1-2 1 0 0,2-1 49 0 0,0 0 1 0 0,1 1-1 0 0,-1-1 0 0 0,9-4 1 0 0,-8 5-53 0 0,0 0-1 0 0,0-1 1 0 0,-1 1 0 0 0,8-9-1 0 0,-9 9-1 0 0,0-1 0 0 0,0 0 0 0 0,0 0 0 0 0,-1 0 0 0 0,1 0 0 0 0,1-8 0 0 0,-3 10 0 0 0,0 0 0 0 0,-1 0 0 0 0,1 0 0 0 0,-1 0 0 0 0,0-1 0 0 0,0 1 0 0 0,0 0 0 0 0,0 0 0 0 0,0 0 0 0 0,0 0 0 0 0,-1 0 0 0 0,1-1 0 0 0,-1 1 0 0 0,1 0 0 0 0,-1 0 0 0 0,-1-3 0 0 0,2 4 0 0 0,0-1 0 0 0,-1 2 0 0 0,1 0 0 0 0,0-1 0 0 0,0 1 0 0 0,0 0 0 0 0,0 0 0 0 0,-1-1 0 0 0,1 1 0 0 0,0 0 0 0 0,0 0 0 0 0,0-1 0 0 0,-1 1 0 0 0,1 0 0 0 0,0 0 0 0 0,0 0 0 0 0,-1-1 0 0 0,1 1 0 0 0,0 0 0 0 0,-1 0 0 0 0,1 0 0 0 0,0 0 0 0 0,-1 0 0 0 0,1-1 0 0 0,0 1 0 0 0,-1 0 0 0 0,1 0 0 0 0,0 0 0 0 0,-1 0 0 0 0,1 0 0 0 0,0 0 0 0 0,-1 0 0 0 0,1 0 0 0 0,0 0 0 0 0,-1 1 0 0 0,1-1 0 0 0,0 0 0 0 0,-1 0 0 0 0,1 0 0 0 0,0 0 0 0 0,0 0 0 0 0,-1 1 0 0 0,-17 4 0 0 0,16-4 0 0 0,-6 2 0 0 0,1 0 0 0 0,-1 1 0 0 0,1 0 0 0 0,-1 0 0 0 0,1 1 0 0 0,0-1 0 0 0,1 2 0 0 0,-1-1 0 0 0,1 1 0 0 0,0 0 0 0 0,-5 7 0 0 0,2-1 0 0 0,1 0 0 0 0,0 1 0 0 0,1-1 0 0 0,0 2 0 0 0,-7 18 0 0 0,14-29 0 0 0,-11 20 0 0 0,11-22 0 0 0,0 0 0 0 0,-1 0 0 0 0,1-1 0 0 0,-1 1 0 0 0,1 0 0 0 0,-1 0 0 0 0,0 0 0 0 0,1-1 0 0 0,-1 1 0 0 0,0 0 0 0 0,0 0 0 0 0,1-1 0 0 0,-1 1 0 0 0,0-1 0 0 0,0 1 0 0 0,0-1 0 0 0,0 1 0 0 0,0-1 0 0 0,0 1 0 0 0,-1-1 0 0 0,2-2 7 0 0,0 1-1 0 0,0-1 1 0 0,0 0-1 0 0,1 0 1 0 0,-1 0-1 0 0,1 0 1 0 0,-1 1-1 0 0,1-1 1 0 0,-1 0-1 0 0,3-2 1 0 0,-2 0 39 0 0,2-4-34 0 0,0 0 1 0 0,0 0 0 0 0,1 1 0 0 0,0-1 0 0 0,0 1-1 0 0,1 0 1 0 0,0 0 0 0 0,0 1 0 0 0,0-1-1 0 0,1 1 1 0 0,0 0 0 0 0,0 1 0 0 0,12-8-1 0 0,-14 10-8 0 0,116-91 240 0 0,-116 90-243 0 0,1 1-1 0 0,-1 0 0 0 0,1 0 0 0 0,0 0 1 0 0,0 1-1 0 0,0 0 0 0 0,0 0 0 0 0,6-2 0 0 0,44-7-1 0 0,-8 2-10 0 0,-34 7 3 0 0,-2-1 18 0 0,-11 2-10 0 0,-1 1 1 0 0,1-1-1 0 0,0 0 0 0 0,-1 1 1 0 0,1-1-1 0 0,-1 1 1 0 0,1-1-1 0 0,-1 1 0 0 0,1-1 1 0 0,-1 1-1 0 0,1 0 1 0 0,-1-1-1 0 0,1 1 0 0 0,-1-1 1 0 0,0 1-1 0 0,1 0 1 0 0,-1 0-1 0 0,0-1 1 0 0,1 1-1 0 0,-2 0 0 0 0,-5-3 3 0 0,0 0-1 0 0,0 1 0 0 0,0 0 1 0 0,-1 0-1 0 0,1 1 0 0 0,-1 0 0 0 0,1 0 1 0 0,-1 1-1 0 0,1 0 0 0 0,-1 0 1 0 0,1 0-1 0 0,-1 1 0 0 0,1 1 1 0 0,-1-1-1 0 0,1 1 0 0 0,0 0 1 0 0,0 1-1 0 0,0 0 0 0 0,0 0 0 0 0,0 0 1 0 0,-11 9-1 0 0,-11 8-19 0 0,15-11 3 0 0,-22 21-1 0 0,31-25 14 0 0,0 0-1 0 0,1 0 0 0 0,0 0 1 0 0,0 1-1 0 0,1 0 1 0 0,-1-1-1 0 0,-4 13 0 0 0,2 0 2 0 0,1 0 0 0 0,-5 29 0 0 0,7-30 0 0 0,-1 0 0 0 0,0 0 0 0 0,-9 22 0 0 0,8-29 1 0 0,-24 64 25 0 0,27-67-24 0 0,0 1 1 0 0,0 0 0 0 0,1-1 0 0 0,0 1-1 0 0,0 0 1 0 0,1 0 0 0 0,1 15-1 0 0,1-7-2 0 0,-2-11 0 0 0,1-1 0 0 0,-1 1 0 0 0,1-1 0 0 0,0 1 0 0 0,1-1 0 0 0,-1 1 0 0 0,1-1 0 0 0,-1 0 0 0 0,1 0 0 0 0,3 5 0 0 0,11 20 24 0 0,-1 1-1 0 0,-2 1 1 0 0,-1 0-1 0 0,11 42 1 0 0,-20-64 43 0 0,1 0 0 0 0,1-1 0 0 0,-1 0 1 0 0,12 16-1 0 0,3 4 23 0 0,-2-3-88 0 0,-13-21 8 0 0,-1 0 0 0 0,0 1 0 0 0,0-1 0 0 0,0 1 0 0 0,-1 0 0 0 0,4 7 0 0 0,-5-9-10 0 0,0 0 0 0 0,0 0 0 0 0,1 0 0 0 0,-1 0 0 0 0,1 0 0 0 0,0 0 0 0 0,0 0 0 0 0,0-1 0 0 0,0 1 0 0 0,0-1 0 0 0,1 0 0 0 0,-1 1 0 0 0,5 2 0 0 0,-1-2 0 0 0,0 1 0 0 0,0-1 0 0 0,1-1 0 0 0,-1 1 0 0 0,11 2 0 0 0,-10-3 0 0 0,0 1 0 0 0,-1 0 0 0 0,1 0 0 0 0,-1 1 0 0 0,0 0 0 0 0,0 0 0 0 0,10 9 0 0 0,-10-8 0 0 0,-1 0 0 0 0,1-1 0 0 0,1 0 0 0 0,-1 0 0 0 0,0 0 0 0 0,1-1 0 0 0,10 4 0 0 0,26 4-413 0 0,0-2 0 0 0,47 4-1 0 0,-47-7-1123 0 0,-23-2-588 0 0,33 0-1 0 0,-51-4 1916 0 0,1 0-1 0 0,0 1 0 0 0,-1-1 1 0 0,1 1-1 0 0,-1-1 0 0 0,1 1 0 0 0,4 2 1 0 0,5 1 283 0 0,-4-3 7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52.47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0,'0'401'0'0,"0"899"0"0,0-959 0 0,0-339 0 0,0-1 0 0,0 0 0 0,0 19 0 0,0-18 0 0,0-41 0 0,0 38 0 0,0 2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04.59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5 1 0 0,'3'0'0'0,"-5"0"0"0,-3 0 0 0,47 0 0 0,-39 0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07.85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0,'1'0'0'0,"0"0"0"0,1 0 0 0,-1 0 0 0,-2 0 0 0,22 0 0 0,59 0 0 0,-79 0 0 0,-2 0 0 0,-1 0 0 0,-25 0 0 0,25 0 0 0,3 0 0 0,14 0 0 0,3920 0 0 0,-3592 0 0 0,192 0 0 0,-534 0 0 0,-2 0 0 0,2 0 0 0,57 0 0 0,-178 0 0 0,113 0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20.13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14 0 0 0,'-13'0'0'0,"210"0"0"0,-196 0 0 0,-21 0 0 0,-37 0 0 0,35 0 0 0,20 0 0 0,7 0 0 0,1088 0 0 0,555 0 0 0,-1550 0 0 0,-73 0 0 0,-24 0 0 0,-2 0 0 0,0 0 0 0,0 0 0 0,-1 0 0 0,1 0 0 0,-10 0 0 0,26 0 0 0,-14 0 0 0,-2 0 0 0,-31 0 0 0,31 0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29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32 503 2303 0 0,'-2'1'364'0'0,"-1"2"-68"0"0,0-1 0 0 0,0 1-1 0 0,1 0 1 0 0,-1 0 0 0 0,1 0-1 0 0,0 0 1 0 0,0 0 0 0 0,0 1-1 0 0,0-1 1 0 0,0 1 0 0 0,-1 5 921 0 0,6-13 2700 0 0,10-12-1614 0 0,10-25 46 0 0,117-215 491 0 0,-129 238-2660 0 0,18-25 0 0 0,-19 30-110 0 0,-1 0 1 0 0,-1-1-1 0 0,13-27 0 0 0,-13 23 248 0 0,1-1 1 0 0,22-32-1 0 0,-32 78 1304 0 0,0-7-1346 0 0,2 2-112 0 0,1 1 0 0 0,8 31 0 0 0,-2-9-53 0 0,-4-23-31 0 0,1-2 0 0 0,10 26 0 0 0,4 14 20 0 0,-17-53-89 0 0,6 23 54 0 0,-7-24 79 0 0,2 0-76 0 0,0 0-47 0 0,-2-3-6 0 0,1 0 1 0 0,-1 0-1 0 0,0 0 0 0 0,0 0 1 0 0,0 1-1 0 0,1 5 0 0 0,-2-8 49 0 0,2 5-11 0 0,9 22-42 0 0,2 7-11 0 0,1 1 11 0 0,-10-26 1 0 0,-3-8-8 0 0,0 1 0 0 0,0 0 0 0 0,0 0 0 0 0,-1 0 0 0 0,1 0 1 0 0,-1 0-1 0 0,0 0 0 0 0,0 0 0 0 0,0 5 0 0 0,0-10-2 0 0,-1 1-1 0 0,0 0 1 0 0,0-1-1 0 0,0 1 1 0 0,0 0-1 0 0,0 0 0 0 0,0 0 1 0 0,0 0-1 0 0,0 0 1 0 0,0 0-1 0 0,0 0 1 0 0,-1 0-1 0 0,1 0 1 0 0,0 1-1 0 0,-1-1 1 0 0,1 0-1 0 0,0 1 1 0 0,-1-1-1 0 0,-1 1 1 0 0,-37-13 32 0 0,37 12-34 0 0,-9-1 28 0 0,0 0 1 0 0,0 1-1 0 0,0 0 0 0 0,-23 2 0 0 0,5 0 12 0 0,-74 4 119 0 0,73-2 35 0 0,27-3-153 0 0,0 1 1 0 0,0 0 0 0 0,0-1 0 0 0,0 0-1 0 0,0 0 1 0 0,0 0 0 0 0,0-1 0 0 0,0 1 0 0 0,0-1-1 0 0,0 0 1 0 0,0 0 0 0 0,0 0 0 0 0,0-1-1 0 0,-4-1 1 0 0,7 2-41 0 0,-1 0-238 0 0,0 0-1 0 0,0 0 1 0 0,0 0-1 0 0,0 0 1 0 0,1 0-1 0 0,-1 0 1 0 0,0-1-1 0 0,1 1 0 0 0,-1-1 1 0 0,1 1-1 0 0,-3-4 1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33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299 347 1839 0 0,'0'0'39'0'0,"0"0"-1"0"0,0 0 0 0 0,-1 0 1 0 0,1 0-1 0 0,0 0 0 0 0,0 0 1 0 0,0 0-1 0 0,-1 0 0 0 0,1 0 1 0 0,0 0-1 0 0,0 0 0 0 0,-1 0 0 0 0,1 0 1 0 0,0 0-1 0 0,0 0 0 0 0,0 0 1 0 0,-1 0-1 0 0,1 0 0 0 0,0 0 1 0 0,0 0-1 0 0,0 0 0 0 0,-1-1 1 0 0,1 1-1 0 0,0 0 0 0 0,0 0 0 0 0,0 0 1 0 0,0 0-1 0 0,-1 0 0 0 0,1-1 1 0 0,0 1-1 0 0,0 0 0 0 0,0 0 1 0 0,0 0-1 0 0,0-1 0 0 0,0 1 0 0 0,-1 0 1 0 0,1 0-1 0 0,0 0 0 0 0,0-1 1 0 0,0 1-1 0 0,0 0 0 0 0,0 0 1 0 0,0-1-1 0 0,0 1 0 0 0,0 0 1 0 0,-4-12 873 0 0,-3-25 935 0 0,4 21-720 0 0,0 0 0 0 0,-1 0 0 0 0,-1 0 0 0 0,-8-19 1 0 0,13 64 1285 0 0,3 3-2078 0 0,2 53 2735 0 0,-8-121-1354 0 0,14-44-1552 0 0,-9 65-156 0 0,-6 30 0 0 0,-1 0-1 0 0,0 0 0 0 0,-2 0 1 0 0,1-1-1 0 0,-2 0 1 0 0,0 0-1 0 0,-1-1 0 0 0,-15 19 1 0 0,24-31-4 0 0,0-1 1 0 0,-1 0-1 0 0,1 1 1 0 0,0-1-1 0 0,-1 1 0 0 0,1-1 1 0 0,0 1-1 0 0,-1-1 1 0 0,1 0-1 0 0,-1 1 1 0 0,1-1-1 0 0,-1 0 0 0 0,1 1 1 0 0,-1-1-1 0 0,1 0 1 0 0,-1 0-1 0 0,1 0 1 0 0,-1 1-1 0 0,1-1 0 0 0,-1 0 1 0 0,1 0-1 0 0,-1 0 1 0 0,0 0-1 0 0,1 0 1 0 0,-1 0-1 0 0,1 0 0 0 0,-1 0 1 0 0,0 0-1 0 0,1-1 10 0 0,-1 0 1 0 0,1 1-1 0 0,-1-1 0 0 0,1 0 0 0 0,0 1 1 0 0,-1-1-1 0 0,1 0 0 0 0,0 1 0 0 0,0-1 1 0 0,-1 0-1 0 0,1 0 0 0 0,0 1 0 0 0,0-1 1 0 0,0 0-1 0 0,0 0 0 0 0,0 1 0 0 0,0-2 1 0 0,5-35 349 0 0,3 12-364 0 0,17-44 0 0 0,-1 8 0 0 0,-73 135-64 0 0,39-56 64 0 0,-1-1 0 0 0,-1-1 0 0 0,0 0 0 0 0,-25 24 0 0 0,37-39 0 0 0,0-1 0 0 0,0 0 0 0 0,-1 1 0 0 0,1-1 0 0 0,0 0 0 0 0,0 0 0 0 0,0 1 0 0 0,0-1 0 0 0,-1 0 0 0 0,1 0 0 0 0,0 0 0 0 0,0 1 0 0 0,-1-1 0 0 0,1 0 0 0 0,0 0 0 0 0,0 0 0 0 0,-1 0 0 0 0,1 0 0 0 0,0 1 0 0 0,-1-1 0 0 0,1 0 0 0 0,0 0 0 0 0,-1 0 0 0 0,1 0 0 0 0,0 0 0 0 0,0 0 0 0 0,-1 0 0 0 0,1 0 0 0 0,0 0 0 0 0,-1 0 0 0 0,1 0 0 0 0,0 0 0 0 0,-1 0 0 0 0,1 0 0 0 0,0-1 0 0 0,0 1 0 0 0,-1 0 0 0 0,1 0 0 0 0,-1 0 0 0 0,2-15 0 0 0,9-18 0 0 0,6-5 0 0 0,1 1 0 0 0,44-67 0 0 0,-61 104 0 0 0,0 0 0 0 0,0 0-1 0 0,0 0 1 0 0,0 0 0 0 0,0 0 0 0 0,0 0-1 0 0,0 0 1 0 0,0 0 0 0 0,0 0-1 0 0,1 0 1 0 0,-1 0 0 0 0,0 0 0 0 0,0 0-1 0 0,0 0 1 0 0,0 0 0 0 0,0 0-1 0 0,0 0 1 0 0,0 0 0 0 0,0 0 0 0 0,0 0-1 0 0,0 0 1 0 0,0 0 0 0 0,0 0 0 0 0,0 0-1 0 0,0 0 1 0 0,0 0 0 0 0,0 0-1 0 0,1 0 1 0 0,-1 0 0 0 0,0 0 0 0 0,0 0-1 0 0,0 0 1 0 0,0 0 0 0 0,0 0-1 0 0,0 0 1 0 0,-4 10-22 0 0,-6 15-10 0 0,-20 24 32 0 0,-1-2 0 0 0,-62 69 0 0 0,91-113 5 0 0,0-1-1 0 0,0 0 1 0 0,0 0-1 0 0,-1 0 1 0 0,1 0 0 0 0,-4 2-1 0 0,6-4-3 0 0,0 0 0 0 0,-1 0-1 0 0,1 0 1 0 0,0 0 0 0 0,0 1 0 0 0,-1-1-1 0 0,1 0 1 0 0,0 0 0 0 0,0 0 0 0 0,-1 0-1 0 0,1 0 1 0 0,0 0 0 0 0,0 0-1 0 0,-1 0 1 0 0,1 0 0 0 0,0 0 0 0 0,0 0-1 0 0,-1 0 1 0 0,1 0 0 0 0,0 0 0 0 0,0 0-1 0 0,-1 0 1 0 0,1-1 0 0 0,0 1 0 0 0,0 0-1 0 0,0 0 1 0 0,-1 0 0 0 0,1 0-1 0 0,0-1 1 0 0,-1 1 0 0 0,1-1 0 0 0,0 0-1 0 0,-1 0 1 0 0,1 1 0 0 0,0-1-1 0 0,0 0 1 0 0,0 0 0 0 0,0 0-1 0 0,0 1 1 0 0,0-1 0 0 0,0 0-1 0 0,0 0 1 0 0,0 0 0 0 0,0-1-1 0 0,3-11 0 0 0,0-1 0 0 0,1 1 0 0 0,0 0 0 0 0,11-22 0 0 0,32-50 0 0 0,-26 48 0 0 0,-13 24 0 0 0,5-11 0 0 0,18-25 0 0 0,-27 47 0 0 0,-5 9 0 0 0,-5 10 0 0 0,-6 13 0 0 0,-2 0 0 0 0,-2-1 0 0 0,-1 0 0 0 0,-30 40 0 0 0,43-66-1 0 0,3-4-3 0 0,6-14-9 0 0,9-23-21 0 0,-13 38 33 0 0,3-10-2 0 0,20-50-1 0 0,43-73 0 0 0,-69 190 4 0 0,-14 145 600 0 0,18-195-523 0 0,2-15 10 0 0,3-15 13 0 0,13-119-100 0 0,-16 110 0 0 0,-4 31 0 0 0,0 1 0 0 0,0 0 0 0 0,0-1 0 0 0,0 1 0 0 0,0 0 0 0 0,0-1 0 0 0,0 1 0 0 0,0-1 0 0 0,0 1 0 0 0,0 0 0 0 0,0-1 0 0 0,0 1 0 0 0,0 0 0 0 0,0-1 0 0 0,0 1 0 0 0,0-1 0 0 0,1 1 0 0 0,-1 0 0 0 0,0-1 0 0 0,0 1 0 0 0,0 0 0 0 0,1 0 0 0 0,-1-1 0 0 0,0 1 0 0 0,0 0 0 0 0,1-1 0 0 0,-1 1 0 0 0,0 0 0 0 0,1 0 0 0 0,-1-1 0 0 0,0 1 0 0 0,1 0 0 0 0,-1 0 0 0 0,8 11 0 0 0,4 27 0 0 0,-12-37 0 0 0,10 27 0 0 0,3 4 0 0 0,11 21 0 0 0,-21-45 0 0 0,14 24 0 0 0,-16-30 0 0 0,0 1 0 0 0,1-1 0 0 0,-1 0 0 0 0,1 1 0 0 0,0-1 0 0 0,-1 0 0 0 0,1 0 0 0 0,2 2 0 0 0,-3-4 0 0 0,-1 0 0 0 0,0 0 0 0 0,1 0 0 0 0,-1 0 0 0 0,0 0 0 0 0,1 1 0 0 0,-1-1 0 0 0,0 0 0 0 0,1 0 0 0 0,-1 0 0 0 0,0 0 0 0 0,1 0 0 0 0,-1 0 0 0 0,1 0 0 0 0,-1 0 0 0 0,0 0 0 0 0,1 0 0 0 0,-1-1 0 0 0,0 1 0 0 0,1 0 0 0 0,-1 0 0 0 0,0 0 0 0 0,1 0 0 0 0,-1 0 0 0 0,0-1 0 0 0,0 1 0 0 0,1 0 0 0 0,-1 0 0 0 0,0 0 0 0 0,1-1 0 0 0,-1 1 0 0 0,0 0 0 0 0,0-1 0 0 0,0 1 0 0 0,1 0 0 0 0,-1 0 0 0 0,0-1 0 0 0,0 1 0 0 0,0 0 0 0 0,1-1 0 0 0,-1 0 0 0 0,0 1 0 0 0,0-1 0 0 0,0 1 0 0 0,0-1 0 0 0,0 1 0 0 0,0-1 0 0 0,-1 1 0 0 0,1-1 0 0 0,0 1 0 0 0,0 0 0 0 0,0-1 0 0 0,0 1 0 0 0,-1-1 0 0 0,1 1 0 0 0,0-1 0 0 0,0 1 0 0 0,-1 0 0 0 0,1-1 0 0 0,0 1 0 0 0,0 0 0 0 0,-1-1 0 0 0,1 1 0 0 0,-1 0 0 0 0,1-1 0 0 0,0 1 0 0 0,-1 0 0 0 0,1 0 0 0 0,-1-1 0 0 0,1 1 0 0 0,0 0 0 0 0,-1 0 0 0 0,1 0 0 0 0,-1 0 0 0 0,1 0 0 0 0,-1 0 0 0 0,1 0 0 0 0,-1-1 0 0 0,0 2 0 0 0,-8-3-6 0 0,-1 0 0 0 0,0 1 0 0 0,1 1 0 0 0,-1 0 0 0 0,0 0 0 0 0,1 1 0 0 0,-1 0 0 0 0,0 1 0 0 0,1 0 0 0 0,0 0 0 0 0,-12 5 0 0 0,18-6 6 0 0,1 0 0 0 0,-1-1 0 0 0,1 1 0 0 0,-1-1 0 0 0,1 0 0 0 0,-1 0 0 0 0,1 0 0 0 0,-1 0 0 0 0,1 0 0 0 0,-1 0 0 0 0,-3-1 0 0 0,5 1 0 0 0,-1-1 0 0 0,0 1 0 0 0,1-1 0 0 0,-1 1 0 0 0,0-1 0 0 0,1 1 0 0 0,-1-1 0 0 0,0 0 0 0 0,1 0 0 0 0,-1 0 0 0 0,1 0 0 0 0,0 0 0 0 0,-1 0 0 0 0,1 0 0 0 0,0 0 0 0 0,-3-3 0 0 0,26 10 0 0 0,-9-4 0 0 0,36-3 0 0 0,-2-9 0 0 0,-46 10-1 0 0,1-1-1 0 0,0 1 1 0 0,-1-1 0 0 0,1 0-1 0 0,0 0 1 0 0,-1 0 0 0 0,1 0-1 0 0,-1 0 1 0 0,0 0-1 0 0,1 0 1 0 0,-1 0 0 0 0,0-1-1 0 0,1 1 1 0 0,-1-1 0 0 0,0 1-1 0 0,0-1 1 0 0,0 1 0 0 0,0-1-1 0 0,-1 1 1 0 0,1-1-1 0 0,1-3 1 0 0,-1 1-5 0 0,0-1 1 0 0,0 0-1 0 0,-1 0 1 0 0,1 0-1 0 0,-1-6 0 0 0,0 8 6 0 0,-2-12 0 0 0,1 0 0 0 0,-2 1 0 0 0,0-1 0 0 0,-1 0 0 0 0,0 1 0 0 0,-9-18 0 0 0,5 13 0 0 0,2-1 0 0 0,-7-29 0 0 0,13 54 0 0 0,0 6 0 0 0,0-1 0 0 0,3 20 0 0 0,12 23 0 0 0,-6-25 0 0 0,1 3 0 0 0,1 0 0 0 0,-1-2 0 0 0,-1-1 11 0 0,-8-27 6 0 0,-1-6 1 0 0,-2-6 0 0 0,2 9-18 0 0,-1-3 0 0 0,-1 1 0 0 0,0-1 0 0 0,1 1 0 0 0,-1 0 0 0 0,-1 0 0 0 0,1 0 0 0 0,-3-4 0 0 0,4 8 0 0 0,1 0 0 0 0,0 0 0 0 0,0 0 0 0 0,0 0 0 0 0,-1 0 0 0 0,1 0 0 0 0,0 1 0 0 0,0-1 0 0 0,0 0 0 0 0,-1 0 0 0 0,1 0 0 0 0,0 0 0 0 0,0 1 0 0 0,0-1 0 0 0,0 0 0 0 0,0 0 0 0 0,-1 0 0 0 0,1 1 0 0 0,0-1 0 0 0,0 0 0 0 0,0 0 0 0 0,0 0 0 0 0,0 1 0 0 0,0-1 0 0 0,0 0 0 0 0,0 0 0 0 0,0 0 0 0 0,0 1 0 0 0,0-1 0 0 0,0 0 0 0 0,0 0 0 0 0,0 1 0 0 0,0-1 0 0 0,0 0 0 0 0,0 0 0 0 0,0 1 0 0 0,0-1 0 0 0,0 0 0 0 0,0 11 0 0 0,1-2 0 0 0,0-1 0 0 0,1 0 0 0 0,0 0 0 0 0,0 0 0 0 0,0 0 0 0 0,1 0 0 0 0,1 0 0 0 0,-1-1 0 0 0,6 8 0 0 0,8 14 0 0 0,2 1 0 0 0,-19-30 0 0 0,0 0 0 0 0,0 1 0 0 0,0-1 0 0 0,0 0 0 0 0,1 0 0 0 0,-1 0 0 0 0,0 0 0 0 0,0 1 0 0 0,0-1 0 0 0,0 0 0 0 0,0 0 0 0 0,0 0 0 0 0,0 0 0 0 0,0 1 0 0 0,0-1 0 0 0,0 0 0 0 0,0 0 0 0 0,0 0 0 0 0,0 1 0 0 0,0-1 0 0 0,0 0 0 0 0,0 0 0 0 0,-1 0 0 0 0,1 0 0 0 0,0 1 0 0 0,0-1 0 0 0,0 0 0 0 0,0 0 0 0 0,0 0 0 0 0,0 0 0 0 0,0 0 0 0 0,0 1 0 0 0,-1-1 0 0 0,1 0 0 0 0,0 0 0 0 0,0 0 0 0 0,0 0 0 0 0,0 0 0 0 0,0 0 0 0 0,-1 0 0 0 0,1 0 0 0 0,0 1 0 0 0,0-1 0 0 0,0 0 0 0 0,0 0 0 0 0,-1 0 0 0 0,1 0 0 0 0,0 0 0 0 0,0 0 0 0 0,0 0 0 0 0,-1 0 0 0 0,1 0 0 0 0,0 0 0 0 0,0 0 0 0 0,0 0 0 0 0,0 0 0 0 0,-1 0 0 0 0,1 0 0 0 0,0-1 0 0 0,0 1 0 0 0,0 0 0 0 0,-1 0 0 0 0,-14-2 0 0 0,12 1 0 0 0,-39-2 0 0 0,-45-7 0 0 0,56 3 0 0 0,20 4 0 0 0,-1 0 0 0 0,1 1 0 0 0,-1 0 0 0 0,0 1 0 0 0,1 0 0 0 0,-15 2 0 0 0,12 4 0 0 0,24-11 0 0 0,-10 5-5 0 0,1-1-17 0 0,15 1-4 0 0,26 3 5 0 0,-23 2-22 0 0,-11-1 40 0 0,0 0 1 0 0,0-1-1 0 0,14 2 0 0 0,-16-4 3 0 0,1 0 0 0 0,-1 0 0 0 0,0-1 0 0 0,0 0 0 0 0,9-2 0 0 0,-14 3 0 0 0,1-1 0 0 0,0 1 0 0 0,-1-1 0 0 0,1 0 0 0 0,-1 0 0 0 0,1 0 0 0 0,-1 0 0 0 0,0 0 0 0 0,1 0 0 0 0,-1 0 0 0 0,0 0 0 0 0,0-1 0 0 0,0 1 0 0 0,0 0 0 0 0,0-1 0 0 0,0 1 0 0 0,0-1 0 0 0,0 1 0 0 0,0-1 0 0 0,-1 0 0 0 0,1 1 0 0 0,-1-1 0 0 0,1 1 0 0 0,-1-1 0 0 0,1-2 0 0 0,0-2 0 0 0,3-13-22 0 0,-1 0-1 0 0,-1 0 1 0 0,0 0-1 0 0,-3-38 0 0 0,0 21 8 0 0,2 28-2 0 0,-2 0 0 0 0,1 1-1 0 0,-1-1 1 0 0,-1 1 0 0 0,1-1-1 0 0,-1 1 1 0 0,0-1 0 0 0,-1 1-1 0 0,0 0 1 0 0,0 0 0 0 0,-5-7-1 0 0,8 14 18 0 0,0-1 0 0 0,0 1-1 0 0,0 0 1 0 0,-1-1 0 0 0,1 1-1 0 0,0 0 1 0 0,0 0 0 0 0,0-1-1 0 0,-1 1 1 0 0,1 0 0 0 0,0 0-1 0 0,-1-1 1 0 0,1 1 0 0 0,0 0-1 0 0,0 0 1 0 0,-1 0 0 0 0,1 0 0 0 0,0 0-1 0 0,-1-1 1 0 0,1 1 0 0 0,0 0-1 0 0,-1 0 1 0 0,1 0 0 0 0,0 0-1 0 0,-1 0 1 0 0,1 0 0 0 0,0 0-1 0 0,-1 0 1 0 0,1 0 0 0 0,0 0-1 0 0,-1 0 1 0 0,1 0 0 0 0,0 0 0 0 0,-1 1-1 0 0,1-1 1 0 0,-8 12-25 0 0,2 18-11 0 0,7-12 36 0 0,1-1 0 0 0,8 35 0 0 0,-6-35 0 0 0,-1 0 0 0 0,3 35 0 0 0,-6-52-1 0 0,0 1-1 0 0,0 0 1 0 0,0-1-1 0 0,0 1 1 0 0,0-1 0 0 0,0 1-1 0 0,0 0 1 0 0,0-1-1 0 0,0 1 1 0 0,0 0 0 0 0,0-1-1 0 0,0 1 1 0 0,0-1-1 0 0,0 1 1 0 0,0-1-1 0 0,-1 1 1 0 0,1 0 0 0 0,0-1-1 0 0,-1 1 1 0 0,1-1-1 0 0,0 1 1 0 0,-1-1-1 0 0,1 1 1 0 0,0-1 0 0 0,-1 1-1 0 0,1-1 1 0 0,-1 0-1 0 0,0 1 1 0 0,1-1-2 0 0,-1-1 0 0 0,0 1 0 0 0,0-1 0 0 0,1 1 0 0 0,-1-1 0 0 0,0 1 0 0 0,1-1 0 0 0,-1 0 0 0 0,1 1 0 0 0,-1-1 0 0 0,0 0 0 0 0,1 0 0 0 0,0 1 0 0 0,-1-1 0 0 0,1 0 0 0 0,-1 0 0 0 0,1 0 0 0 0,0 0 0 0 0,-4-10-282 0 0,0 0 1 0 0,1 0 0 0 0,0 0 0 0 0,1 0 0 0 0,1 0-1 0 0,-1-1 1 0 0,2-16 0 0 0,1-2-294 0 0,8-48 0 0 0,-10 73 589 0 0,-4 11 24 0 0,-4 11-17 0 0,-49 113 1780 0 0,55-124-1972 0 0,-1 0 0 0 0,0 1 0 0 0,-1-1 0 0 0,1 0 0 0 0,-1-1 1 0 0,0 1-1 0 0,-9 6 0 0 0,-3 4-17 0 0,0 0 179 0 0,13-14 8 0 0,0 1-1 0 0,1 0 0 0 0,-1 1 0 0 0,1-1 1 0 0,0 1-1 0 0,0-1 0 0 0,0 1 0 0 0,1 0 1 0 0,-1 0-1 0 0,-3 8 0 0 0,6-12 5 0 0,-2 3 0 0 0,16 3 0 0 0,28 4 11 0 0,-22-6 32 0 0,19 0 41 0 0,-29-3 781 0 0,1 0-356 0 0,1 1-345 0 0,29 1 371 0 0,-39-3-577 0 0,0 0 0 0 0,0 0 0 0 0,1-1 1 0 0,-1 1-1 0 0,0 0 0 0 0,0-1 0 0 0,0 1 0 0 0,0-1 1 0 0,0 0-1 0 0,3-1 0 0 0,-3 1-101 0 0,0 0 0 0 0,-1 0 0 0 0,1 1 0 0 0,0-1 0 0 0,0 1 0 0 0,0-1 0 0 0,0 1 0 0 0,-1 0 0 0 0,1 0 0 0 0,0 0 0 0 0,0 0 0 0 0,3 0 0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0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35 3223 0 0,'0'-1'215'0'0,"0"0"0"0"0,0 0 0 0 0,0 0 0 0 0,0 1 0 0 0,0-1 0 0 0,-1 0-1 0 0,1 0 1 0 0,0 1 0 0 0,0-1 0 0 0,-1 0 0 0 0,1 0 0 0 0,0 1-1 0 0,-1-1 1 0 0,1 0 0 0 0,-1 1 0 0 0,-2 0 2532 0 0,6 9-1173 0 0,25 52 2885 0 0,-17-42-3557 0 0,-2 1 0 0 0,11 34 0 0 0,4 25 334 0 0,-24-79-1233 0 0,1 4 60 0 0,0-1-1 0 0,0 1 0 0 0,1-1 1 0 0,-1 0-1 0 0,1 1 1 0 0,0-1-1 0 0,0 0 1 0 0,0 0-1 0 0,1 0 1 0 0,-1 0-1 0 0,1-1 0 0 0,4 5 1 0 0,24 24-8 0 0,-28-28-53 0 0,0 1 1 0 0,0-1-1 0 0,-1 1 1 0 0,0 0-1 0 0,1 0 1 0 0,-1 0-1 0 0,-1 0 1 0 0,1 0-1 0 0,-1 1 1 0 0,1-1-1 0 0,-1 0 1 0 0,-1 1-1 0 0,1-1 1 0 0,0 1-1 0 0,-1-1 1 0 0,0 1-1 0 0,-1 7 1 0 0,1-7 0 0 0,0 0 1 0 0,0 0 0 0 0,0 0-1 0 0,1 0 1 0 0,0 1 0 0 0,0-1-1 0 0,3 7 1 0 0,18 33 60 0 0,-22-44-64 0 0,0 1 0 0 0,0-1 0 0 0,0 1 0 0 0,0-1 0 0 0,-1 1 0 0 0,1-1 0 0 0,-1 0 0 0 0,1 1 0 0 0,-1-1 0 0 0,-1 3 0 0 0,-3 13 0 0 0,9-13 0 0 0,9-7 0 0 0,-11 2 0 0 0,1 0 0 0 0,-1-1 0 0 0,0 1 0 0 0,1-1 0 0 0,-1 0 0 0 0,0 0 0 0 0,0 1 0 0 0,0-1 0 0 0,0-1 0 0 0,-1 1 0 0 0,1 0 0 0 0,-1 0 0 0 0,1-1 0 0 0,0-2 0 0 0,16-36 0 0 0,45-168-64 0 0,-59 196 64 0 0,1 0 0 0 0,0 0 0 0 0,1 1 0 0 0,9-14 0 0 0,10-23 0 0 0,-8-7 0 0 0,-12 35 0 0 0,-4 15 0 0 0,0 1 0 0 0,1 0 0 0 0,-1 0 0 0 0,4-9 0 0 0,-5 13 0 0 0,-1 1 0 0 0,0 0 0 0 0,-4-1-1 0 0,5 1 2 0 0,0-1-1 0 0,0 1 1 0 0,0-1-1 0 0,0 1 0 0 0,0 0 1 0 0,0-1-1 0 0,0 1 1 0 0,0 0-1 0 0,0-1 0 0 0,0 1 1 0 0,0 0-1 0 0,0-1 1 0 0,0 1-1 0 0,0 0 0 0 0,-1-1 1 0 0,1 1-1 0 0,0 0 0 0 0,0-1 1 0 0,0 1-1 0 0,-1 0 1 0 0,1-1-1 0 0,0 1 0 0 0,0 0 1 0 0,-1 0-1 0 0,1-1 1 0 0,0 1-1 0 0,0 0 0 0 0,-1 0 1 0 0,0-1 42 0 0,0 1-33 0 0,0 0-10 0 0,0-1 0 0 0,-1 0 0 0 0,0 0-1 0 0,0 0 1 0 0,0 0 0 0 0,0 0 0 0 0,0 1-1 0 0,0-1 1 0 0,0 1 0 0 0,0-1 0 0 0,0 1-1 0 0,0 0 1 0 0,0-1 0 0 0,0 1 0 0 0,0 0-1 0 0,-1 0 1 0 0,1 1 0 0 0,-2 0 0 0 0,-36 8 58 0 0,33-7-26 0 0,0-1 0 0 0,0 0 0 0 0,0 0 0 0 0,-1 0 0 0 0,1-1 0 0 0,-8 0 0 0 0,-22 1 74 0 0,5 9 89 0 0,29-9-162 0 0,-1 1 0 0 0,1-1 0 0 0,0 0 0 0 0,0 0 0 0 0,-1 0 0 0 0,1 0-1 0 0,-1 0 1 0 0,1-1 0 0 0,-1 0 0 0 0,1 1 0 0 0,-1-1 0 0 0,1-1 0 0 0,-7 0 0 0 0,-11-9 315 0 0,18 9-295 0 0,-1-1 1 0 0,1 0-1 0 0,0 1 1 0 0,-1-1-1 0 0,1 1 1 0 0,0 0-1 0 0,-1 0 1 0 0,0 0-1 0 0,-4 0 1 0 0,-22-2 414 0 0,28 2-461 0 0,1 1 0 0 0,0 0 0 0 0,-1-1 1 0 0,1 1-1 0 0,0-1 0 0 0,0 1 1 0 0,0-1-1 0 0,-1 0 0 0 0,1 0 0 0 0,0 1 1 0 0,0-1-1 0 0,0 0 0 0 0,0 0 1 0 0,0 0-1 0 0,0 0 0 0 0,0 0 0 0 0,0 0 1 0 0,1 0-1 0 0,-2-3 0 0 0,2 4-15 0 0,0 0 1 0 0,0 0-1 0 0,0-1 0 0 0,0 1 0 0 0,1 0 0 0 0,-1 0 1 0 0,0-1-1 0 0,0 1 0 0 0,0 0 0 0 0,0 0 0 0 0,1 0 1 0 0,-1 0-1 0 0,0-1 0 0 0,0 1 0 0 0,1 0 0 0 0,-1 0 1 0 0,0 0-1 0 0,0 0 0 0 0,1 0 0 0 0,-1 0 0 0 0,0 0 1 0 0,0-1-1 0 0,1 1 0 0 0,-1 0 0 0 0,0 0 0 0 0,0 0 1 0 0,1 0-1 0 0,-1 0 0 0 0,0 0 0 0 0,0 0 0 0 0,1 0 1 0 0,-1 1-1 0 0,0-1 0 0 0,1 0 0 0 0,-1 0 0 0 0,0 0 1 0 0,0 0-1 0 0,1 0 0 0 0,-1 0 0 0 0,5 2-336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6.52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0,'0'1620'0'0,"0"-1618"0"0,0-1 0 0,0 8 0 0,0-19 0 0,0 8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7.7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81 0 0,'0'5'0'0,"0"-10"0"0,0 22 0 0,0-112 0 0,0 93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8.55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70 0 0,'0'1'0'0,"0"7"0"0,0 31 0 0,0-155 0 0,0 115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6:33.62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44 386 919 0 0,'-2'-2'129'0'0,"-1"0"-1"0"0,1 0 0 0 0,-1 0 1 0 0,1 0-1 0 0,-1 1 0 0 0,0-1 1 0 0,1 1-1 0 0,-1 0 0 0 0,0 0 0 0 0,-4-1 1 0 0,3 0 123 0 0,4 2-231 0 0,-1 0 0 0 0,1 0 0 0 0,0 0 0 0 0,0 0 0 0 0,-1 0 0 0 0,1 0 0 0 0,0 0 0 0 0,0 0 0 0 0,-1 0 0 0 0,1 0 0 0 0,0 0 0 0 0,0 0 0 0 0,0 0 0 0 0,-1 0 0 0 0,1-1 0 0 0,0 1 0 0 0,0 0 0 0 0,0 0 0 0 0,-1 0 0 0 0,1 0 0 0 0,0-1 0 0 0,0 1 0 0 0,0 0 0 0 0,0 0 0 0 0,-1-1 0 0 0,1 1 0 0 0,0 0 0 0 0,0 0 0 0 0,0 0 0 0 0,0-1 0 0 0,0 1 0 0 0,0 0 0 0 0,0 0 0 0 0,0-1 0 0 0,0 1 0 0 0,0 0 0 0 0,8-6 825 0 0,15-2 610 0 0,14 5-687 0 0,-1 1 0 0 0,1 2 1 0 0,39 4-1 0 0,-63-3-670 0 0,286 2 997 0 0,-62-3-7 0 0,-82 12-1022 0 0,-1 0-70 0 0,-96-14-4 0 0,-40 0-7 0 0,-1 1 0 0 0,0 1 0 0 0,20 3-1 0 0,-9-3-7 0 0,-27 0 23 0 0,0 0-1 0 0,0 0 1 0 0,-1-1 0 0 0,1 1 0 0 0,0 0-1 0 0,0 0 1 0 0,0 0 0 0 0,0 0 0 0 0,0-1-1 0 0,-1 1 1 0 0,1 0 0 0 0,0-1 0 0 0,0 1-1 0 0,-1-1 1 0 0,1 1 0 0 0,0-1 0 0 0,-1 1-1 0 0,1-1 1 0 0,0 0 0 0 0,-1 1 0 0 0,1-1-1 0 0,-1 0 1 0 0,1 1 0 0 0,-1-1 0 0 0,1 0-1 0 0,-1 0 1 0 0,0 1 0 0 0,1-1 0 0 0,-1-1-1 0 0,0 1 0 0 0,-1 1 0 0 0,1-1 0 0 0,0 1 0 0 0,-1-1 0 0 0,0 1 0 0 0,1-1 0 0 0,-1 1 0 0 0,1-1 0 0 0,-1 1 0 0 0,0-1 0 0 0,1 1 0 0 0,-1 0 0 0 0,0-1-1 0 0,1 1 1 0 0,-1 0 0 0 0,0 0 0 0 0,1 0 0 0 0,-1-1 0 0 0,0 1 0 0 0,-1 0 0 0 0,-16-3 16 0 0,-97 2 740 0 0,33 2-319 0 0,-439 16-565 0 0,223 0 72 0 0,176-9 56 0 0,78-7-54 0 0,24-2 36 0 0,47 14 18 0 0,3-6 0 0 0,0-1 0 0 0,55 3 0 0 0,-23-3 0 0 0,62 9 0 0 0,205-3 0 0 0,-286-14 0 0 0,98 0 0 0 0,-108 2 0 0 0,-1 3 0 0 0,41 7 0 0 0,-67-9-5 0 0,-4 0-1 0 0,0-1 0 0 0,1 0-1 0 0,-1 1 1 0 0,0-1-1 0 0,0 1 1 0 0,1 0 0 0 0,-1 0-1 0 0,0 0 1 0 0,0 0-1 0 0,0 0 1 0 0,0 0 0 0 0,4 3-1 0 0,-7-3 7 0 0,1-1 0 0 0,0 1 0 0 0,0-1 0 0 0,0 1 0 0 0,0-1 0 0 0,0 0 0 0 0,-1 1 0 0 0,1-1 0 0 0,0 1 0 0 0,0-1 0 0 0,-1 0 0 0 0,1 1 0 0 0,0-1 0 0 0,-1 0 0 0 0,1 1 0 0 0,0-1 0 0 0,-1 0 0 0 0,1 1 0 0 0,0-1 0 0 0,-1 0 0 0 0,1 0 0 0 0,-1 1 0 0 0,1-1 0 0 0,-1 0 0 0 0,1 0 0 0 0,0 0 0 0 0,-1 0 0 0 0,1 0 0 0 0,-1 0 0 0 0,0 0 0 0 0,-16 6 0 0 0,-49 9 0 0 0,-95 9 0 0 0,98-16 0 0 0,-156 11 0 0 0,-54 9 0 0 0,267-27 0 0 0,4-1 0 0 0,0 0 0 0 0,-1 0 0 0 0,1 1 0 0 0,0-1 0 0 0,-1 1 0 0 0,1 0 0 0 0,0 0 0 0 0,-1-1 0 0 0,1 2 0 0 0,-3 1 0 0 0,18 2 0 0 0,23 0 11 0 0,-1-2 0 0 0,37-2 0 0 0,-10 0 10 0 0,136 2-30 0 0,114 6-36 0 0,-308-9 45 0 0,0 0 0 0 0,-1 1 0 0 0,1-1 0 0 0,0 1 0 0 0,0 0 0 0 0,0-1 0 0 0,0 2 0 0 0,5 1 0 0 0,-9-3 0 0 0,0 0 0 0 0,0 0 0 0 0,0 0 0 0 0,0 0 0 0 0,0 0 0 0 0,0 0 0 0 0,0 0 0 0 0,0 0 0 0 0,0 0 0 0 0,1 0 0 0 0,-1 1 0 0 0,0-1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1 0 0 0,0-1 0 0 0,0 0 0 0 0,0 0 0 0 0,0 0 0 0 0,0 0 0 0 0,-1 0 0 0 0,1 0 0 0 0,0 0 0 0 0,0 0 0 0 0,0 0 0 0 0,0 0 0 0 0,0 0 0 0 0,0 0 0 0 0,0 0 0 0 0,0 0 0 0 0,0 0 0 0 0,0 0 0 0 0,-8 3 0 0 0,-7 0 0 0 0,-395 21 57 0 0,296-20-50 0 0,79-3-7 0 0,12-1 0 0 0,1 1 0 0 0,-1 1 0 0 0,-41 9 0 0 0,64-11 0 0 0,0 1 0 0 0,0-1 0 0 0,0 0 0 0 0,0 0 0 0 0,0 0 0 0 0,0 0 0 0 0,0 0 0 0 0,0 0 0 0 0,0 0 0 0 0,0 0 0 0 0,0 0 0 0 0,0 0 0 0 0,1 0 0 0 0,-1 1 0 0 0,0-1 0 0 0,0 0 0 0 0,0 0 0 0 0,0 0 0 0 0,0 0 0 0 0,0 0 0 0 0,0 0 0 0 0,0 0 0 0 0,0 0 0 0 0,0 0 0 0 0,0 1 0 0 0,0-1 0 0 0,0 0 0 0 0,0 0 0 0 0,0 0 0 0 0,0 0 0 0 0,0 0 0 0 0,0 0 0 0 0,0 0 0 0 0,0 0 0 0 0,-1 1 0 0 0,1-1 0 0 0,0 0 0 0 0,0 0 0 0 0,0 0 0 0 0,0 0 0 0 0,0 0 0 0 0,0 0 0 0 0,0 0 0 0 0,0 0 0 0 0,0 0 0 0 0,0 0 0 0 0,0 0 0 0 0,0 0 0 0 0,-1 0 0 0 0,1 1 0 0 0,0-1 0 0 0,0 0 0 0 0,0 0 0 0 0,0 0 0 0 0,0 0 0 0 0,0 0 0 0 0,0 0 0 0 0,0 0 0 0 0,-1 0 0 0 0,1 0 0 0 0,0 0 0 0 0,0 0 0 0 0,0 0 0 0 0,0 0 0 0 0,0 0 0 0 0,0 0 0 0 0,0 0 0 0 0,0 0 0 0 0,-1-1 0 0 0,13 6 0 0 0,18 0 0 0 0,33 1-19 0 0,0-3-1 0 0,108-8 1 0 0,-106 2 13 0 0,6-1 173 0 0,244-1 1522 0 0,-309 5-1689 0 0,6 1 0 0 0,-20 1 0 0 0,-421 35-124 0 0,357-35 118 0 0,-110-9 0 0 0,199 7 6 0 0,-1-1 0 0 0,33-6 0 0 0,-27 3 0 0 0,337-41 0 0 0,-34 4 0 0 0,-308 37 0 0 0,-15 2 0 0 0,-10-2 0 0 0,-36-3 0 0 0,-1 2 0 0 0,-86 0 0 0 0,89 5 0 0 0,25-1 0 0 0,-192-5 0 0 0,143 1 0 0 0,-74-15 0 0 0,137 19 0 0 0,1 1 0 0 0,1 0 0 0 0,0 0 0 0 0,-1 0 0 0 0,1 0 0 0 0,0-1 0 0 0,0 1 0 0 0,0 0 0 0 0,-1-1 0 0 0,1 1 0 0 0,0-1 0 0 0,0 1 0 0 0,0-1 0 0 0,0 0 0 0 0,0 1 0 0 0,0-1 0 0 0,0 0 0 0 0,-1-1 0 0 0,3 1 0 0 0,-1 1 0 0 0,1-1 0 0 0,0 1 0 0 0,0-1 0 0 0,0 1 0 0 0,-1-1 0 0 0,1 1 0 0 0,0 0 0 0 0,0-1 0 0 0,0 1 0 0 0,0 0 0 0 0,0 0 0 0 0,0 0 0 0 0,0 0 0 0 0,0 0 0 0 0,0 0 0 0 0,1 0 0 0 0,0 0 0 0 0,308-45 0 0 0,-146 18 0 0 0,6 1 0 0 0,-152 20 0 0 0,-17 2 0 0 0,-11 0 0 0 0,-16 0 0 0 0,-1 1 0 0 0,-29 0 0 0 0,-5-1 0 0 0,-215-12-51 0 0,-155-20-50 0 0,423 35 101 0 0,-1-1 0 0 0,1 1 0 0 0,0-1 0 0 0,0-1 0 0 0,0 0 0 0 0,-12-5 0 0 0,20 8 0 0 0,0-1 0 0 0,0 1 0 0 0,0 0 0 0 0,-1 0 0 0 0,1 0 0 0 0,0 0 0 0 0,0 0 0 0 0,0-1 0 0 0,0 1 0 0 0,0 0 0 0 0,0 0 0 0 0,0 0 0 0 0,-1 0 0 0 0,1-1 0 0 0,0 1 0 0 0,0 0 0 0 0,0 0 0 0 0,0 0 0 0 0,0 0 0 0 0,0-1 0 0 0,0 1 0 0 0,0 0 0 0 0,0 0 0 0 0,0 0 0 0 0,0-1 0 0 0,0 1 0 0 0,0 0 0 0 0,0 0 0 0 0,0 0 0 0 0,0-1 0 0 0,0 1 0 0 0,0 0 0 0 0,1 0 0 0 0,-1 0 0 0 0,0-1 0 0 0,0 1 0 0 0,0 0 0 0 0,0 0 0 0 0,0 0 0 0 0,0 0 0 0 0,0 0 0 0 0,1-1 0 0 0,-1 1 0 0 0,0 0 0 0 0,0 0 0 0 0,0 0 0 0 0,0 0 0 0 0,1 0 0 0 0,-1 0 0 0 0,0 0 0 0 0,0 0 0 0 0,0 0 0 0 0,1-1 0 0 0,-1 1 0 0 0,0 0 0 0 0,0 0 0 0 0,0 0 0 0 0,0 0 0 0 0,1 0 0 0 0,-1 0 0 0 0,0 0 0 0 0,1 0 0 0 0,13-4 0 0 0,210-22 0 0 0,-34 5 0 0 0,121-23 0 0 0,-299 43-1 0 0,-7 1 3 0 0,0 0-1 0 0,-1 0 0 0 0,1-1 0 0 0,0 0 0 0 0,0 0 0 0 0,-1 0 0 0 0,1 0 0 0 0,-1-1 0 0 0,1 0 0 0 0,6-3 0 0 0,-11 5 0 0 0,0 0-1 0 0,0-1 1 0 0,0 1 0 0 0,0 0 0 0 0,0 0-1 0 0,0-1 1 0 0,1 1 0 0 0,-1 0-1 0 0,0-1 1 0 0,0 1 0 0 0,0 0 0 0 0,0 0-1 0 0,0-1 1 0 0,-1 1 0 0 0,1 0-1 0 0,0 0 1 0 0,0-1 0 0 0,0 1 0 0 0,0 0-1 0 0,0 0 1 0 0,0-1 0 0 0,0 1-1 0 0,0 0 1 0 0,-1 0 0 0 0,1-1 0 0 0,0 1-1 0 0,0 0 1 0 0,0 0 0 0 0,-1 0-1 0 0,1-1 1 0 0,0 1 0 0 0,0 0 0 0 0,0 0-1 0 0,-1 0 1 0 0,1 0 0 0 0,0 0-1 0 0,0-1 1 0 0,-1 1 0 0 0,1 0 0 0 0,0 0-1 0 0,0 0 1 0 0,-1 0 0 0 0,1 0-1 0 0,-1 0 1 0 0,-14-6 20 0 0,14 6-21 0 0,-18-6 0 0 0,-1 1 0 0 0,0 1 0 0 0,-34-2 0 0 0,-63 4 0 0 0,93 2 0 0 0,-410-14 0 0 0,409 13-26 0 0,15 1 0 0 0,23-1 14 0 0,620-25 12 0 0,-608 25 0 0 0,-17 0 0 0 0,0 1 0 0 0,1-1 0 0 0,-1 0 0 0 0,9-3 0 0 0,-57-1 64 0 0,-437-30-128 0 0,441 33 64 0 0,3 1 0 0 0,1-2 0 0 0,0-1 0 0 0,-31-8 0 0 0,90 9 0 0 0,57 3 0 0 0,119-16 0 0 0,-88 5 0 0 0,167-21 11 0 0,-303 34 4 0 0,1-1 0 0 0,-25-3 0 0 0,2 1-7 0 0,-1 1-8 0 0,-143 3 0 0 0,142 0 0 0 0,1 2 0 0 0,-50 12 0 0 0,71-9 0 0 0,23-8 0 0 0,0 0 0 0 0,-1 0 0 0 0,1 0 0 0 0,0 0 0 0 0,0 0 0 0 0,0 0 0 0 0,-1 1 0 0 0,1-1 0 0 0,0 0 0 0 0,0 0 0 0 0,0 0 0 0 0,0 0 0 0 0,0 1 0 0 0,-1-1 0 0 0,1 0 0 0 0,0 0 0 0 0,0 0 0 0 0,0 0 0 0 0,0 1 0 0 0,0-1 0 0 0,0 0 0 0 0,0 0 0 0 0,0 0 0 0 0,-1 1 0 0 0,1-1 0 0 0,0 0 0 0 0,0 0 0 0 0,0 1 0 0 0,0-1 0 0 0,0 0 0 0 0,12 6 0 0 0,8-2 0 0 0,1 0 0 0 0,1-2 0 0 0,27 0 0 0 0,68-6 0 0 0,-73 2 0 0 0,108-8 0 0 0,54-2 0 0 0,-186 11 69 0 0,-10 0 46 0 0,-1 0-1 0 0,1 1 1 0 0,0 1-1 0 0,14 2 1 0 0,-81 10 1075 0 0,37-9-1190 0 0,10-3 0 0 0,0 1 0 0 0,1 0 0 0 0,-1 1 0 0 0,-15 6 0 0 0,25-9 0 0 0,-1 0 0 0 0,1 0 0 0 0,0 0 0 0 0,0 0 0 0 0,0 1 0 0 0,-1-1 0 0 0,1 0 0 0 0,0 0 0 0 0,0 0 0 0 0,0 0 0 0 0,0 0 0 0 0,-1 0 0 0 0,1 1 0 0 0,0-1 0 0 0,0 0 0 0 0,0 0 0 0 0,0 0 0 0 0,0 0 0 0 0,0 1 0 0 0,0-1 0 0 0,-1 0 0 0 0,1 0 0 0 0,0 0 0 0 0,0 1 0 0 0,0-1 0 0 0,0 0 0 0 0,0 0 0 0 0,0 0 0 0 0,0 1 0 0 0,0-1 0 0 0,0 0 0 0 0,0 0 0 0 0,0 1 0 0 0,0-1 0 0 0,0 0 0 0 0,0 0 0 0 0,0 0 0 0 0,0 1 0 0 0,0-1 0 0 0,1 0 0 0 0,-1 0 0 0 0,9 9 0 0 0,13 3 0 0 0,15-2 0 0 0,-23-7 0 0 0,-1 1 0 0 0,15 7 0 0 0,-24-10 0 0 0,-1 1 0 0 0,0-1 0 0 0,0 1 0 0 0,0 0 0 0 0,0 0 0 0 0,-1 0 0 0 0,1 0 0 0 0,-1 1 0 0 0,1-1 0 0 0,-1 1 0 0 0,0-1 0 0 0,0 1 0 0 0,3 5 0 0 0,-5-7 0 0 0,0-1 0 0 0,0 1 0 0 0,0-1 0 0 0,0 0 0 0 0,0 1 0 0 0,0-1 0 0 0,0 1 0 0 0,-1-1 0 0 0,1 1 0 0 0,0-1 0 0 0,0 0 0 0 0,-1 1 0 0 0,1-1 0 0 0,0 1 0 0 0,0-1 0 0 0,-1 0 0 0 0,1 1 0 0 0,0-1 0 0 0,-1 0 0 0 0,1 1 0 0 0,-1-1 0 0 0,1 0 0 0 0,0 0 0 0 0,-1 1 0 0 0,-7 8 0 0 0,8-9 0 0 0,0 1 0 0 0,0-1 0 0 0,0 0 0 0 0,0 1 0 0 0,0-1 0 0 0,1 1 0 0 0,-1-1 0 0 0,0 1 0 0 0,0-1 0 0 0,1 0 0 0 0,-1 1 0 0 0,0-1 0 0 0,0 0 0 0 0,1 1 0 0 0,-1-1 0 0 0,0 0 0 0 0,1 1 0 0 0,-1-1 0 0 0,1 0 0 0 0,-1 0 0 0 0,0 0 0 0 0,1 1 0 0 0,-1-1 0 0 0,1 0 0 0 0,-1 0 0 0 0,0 0 0 0 0,1 0 0 0 0,-1 0 0 0 0,1 1 0 0 0,-1-1 0 0 0,1 0 0 0 0,11 5-11 0 0,0 0-1 0 0,0 1 0 0 0,18 13 0 0 0,13 6-13 0 0,-31-16 25 0 0,-12-9 0 0 0,0 1 0 0 0,0-1 0 0 0,0 0 0 0 0,0 1 0 0 0,1-1 0 0 0,-1 0 0 0 0,0 1 0 0 0,0-1 0 0 0,0 0 0 0 0,0 1 0 0 0,0-1 0 0 0,0 0 0 0 0,0 1 0 0 0,0-1 0 0 0,0 0 0 0 0,0 1 0 0 0,0-1 0 0 0,0 0 0 0 0,0 1 0 0 0,0-1 0 0 0,-1 0 0 0 0,1 1 0 0 0,0-1 0 0 0,-2 2 0 0 0,1 0 0 0 0,-1 0 0 0 0,0-1 0 0 0,1 1 0 0 0,-1-1 0 0 0,0 1 0 0 0,0-1 0 0 0,-2 2 0 0 0,-4 2 0 0 0,2-1 0 0 0,-2 1 0 0 0,2 0 0 0 0,-1 0 0 0 0,0 0 0 0 0,1 1 0 0 0,-6 6 0 0 0,11-9 0 0 0,-1 0 0 0 0,0-1 0 0 0,1 1 0 0 0,-1 0 0 0 0,1 0 0 0 0,0 0 0 0 0,0 0 0 0 0,0 0 0 0 0,1 0 0 0 0,-1 0 0 0 0,1 0 0 0 0,-1 0 0 0 0,1 0 0 0 0,0 0 0 0 0,0 0 0 0 0,0 0 0 0 0,2 5 0 0 0,-1-2-6 0 0,0 1 0 0 0,1-1 0 0 0,0 1 0 0 0,0-1-1 0 0,1 0 1 0 0,0 0 0 0 0,0 0 0 0 0,0 0 0 0 0,1-1 0 0 0,-1 1 0 0 0,1-1-1 0 0,7 7 1 0 0,-10-11 6 0 0,1 1 0 0 0,-1 0 0 0 0,0-1 0 0 0,0 1 0 0 0,0 0 0 0 0,0 0 0 0 0,-1 0 0 0 0,1 0 0 0 0,0 0 0 0 0,-1 0 0 0 0,1 0 0 0 0,-1 0 0 0 0,0 0 0 0 0,0 0 0 0 0,0 0 0 0 0,0 0 0 0 0,0 0 0 0 0,0 0 0 0 0,0 0 0 0 0,-1 0 0 0 0,0 3 0 0 0,-1 16 0 0 0,2-16-124 0 0,-2 12-671 0 0,2-17 771 0 0,0 1 0 0 0,0-1-1 0 0,0 0 1 0 0,0 1 0 0 0,0-1-1 0 0,0 0 1 0 0,0 1 0 0 0,0-1-1 0 0,0 1 1 0 0,0-1 0 0 0,0 0-1 0 0,1 1 1 0 0,-1-1 0 0 0,0 0 0 0 0,0 1-1 0 0,0-1 1 0 0,0 0 0 0 0,1 1-1 0 0,-1-1 1 0 0,0 0 0 0 0,0 1-1 0 0,0-1 1 0 0,1 0 0 0 0,-1 0-1 0 0,0 1 1 0 0,1-1 0 0 0,-1 0 0 0 0,0 0-1 0 0,1 1 1 0 0,-1-1 0 0 0,0 0-1 0 0,1 0 1 0 0,-1-2-171 0 0,0-1-1 0 0,1 1 1 0 0,-1 0-1 0 0,-1-1 1 0 0,1 1-1 0 0,0 0 1 0 0,-1-1-1 0 0,0-3 1 0 0,0 4 94 0 0,1-1 104 0 0,1-1-1 0 0,-1 1 1 0 0,1 0 0 0 0,-1-1-1 0 0,1 1 1 0 0,0 0 0 0 0,1 0-1 0 0,-1 0 1 0 0,0 0 0 0 0,1 0-1 0 0,-1 0 1 0 0,1 0 0 0 0,0 1-1 0 0,3-4 1 0 0,-2 2-1 0 0,0-1 1 0 0,-1 1-1 0 0,1-1 0 0 0,-1 0 0 0 0,2-5 0 0 0,-2 4 9 0 0,-1 0-1 0 0,0 0 0 0 0,-1 1 0 0 0,0-1 1 0 0,0 0-1 0 0,0 0 0 0 0,0 0 1 0 0,-1 1-1 0 0,0-1 0 0 0,0 0 0 0 0,-1 1 1 0 0,1-1-1 0 0,-6-10 0 0 0,6 14 59 0 0,1 1-1 0 0,-1-1 0 0 0,1 0 0 0 0,-1 0 0 0 0,1 1 1 0 0,-1-1-1 0 0,1 0 0 0 0,0 0 0 0 0,0 1 0 0 0,0-1 1 0 0,0 0-1 0 0,0 0 0 0 0,0 0 0 0 0,1 1 0 0 0,-1-1 1 0 0,0 0-1 0 0,1 0 0 0 0,1-2 0 0 0,0 9-2 0 0,1 0-1 0 0,-1 0 1 0 0,0 0 0 0 0,1 7-1 0 0,-1-5-65 0 0,-1 1 0 0 0,-1 0 0 0 0,1-1 0 0 0,-1 1 0 0 0,-1 0 0 0 0,1-1 0 0 0,-1 1 0 0 0,-2 8 0 0 0,-4 8 0 0 0,-10 27 0 0 0,-1-1 0 0 0,15-38 3 0 0,-1 0-1 0 0,-1 1 1 0 0,0-1 0 0 0,-1-1-1 0 0,0 1 1 0 0,-1-1-1 0 0,0 0 1 0 0,0-1-1 0 0,-1 0 1 0 0,-1 0-1 0 0,0-1 1 0 0,0 0 0 0 0,-1 0-1 0 0,0-1 1 0 0,0 0-1 0 0,-1-1 1 0 0,0 0-1 0 0,-1-1 1 0 0,1 0-1 0 0,-1-1 1 0 0,0 0 0 0 0,0-1-1 0 0,-1 0 1 0 0,-16 3-1 0 0,-110 6-2 0 0,39-4 0 0 0,34-2 14 0 0,0-2-1 0 0,0-3 0 0 0,-78-7 1 0 0,116 2-6 0 0,13 3-8 0 0,1-2 1 0 0,-1 1-1 0 0,1-2 0 0 0,0 0 1 0 0,0-1-1 0 0,-24-9 0 0 0,17 3 0 0 0,14 7 0 0 0,-1-1 0 0 0,1 0 0 0 0,-1 0 0 0 0,1 0 0 0 0,1-1 0 0 0,-1 0 0 0 0,0 0 0 0 0,-8-10 0 0 0,8 8 0 0 0,-1 0 0 0 0,0 0 0 0 0,0 1 0 0 0,0 1 0 0 0,-1-1 0 0 0,0 1 0 0 0,0 1 0 0 0,-17-7 0 0 0,19 8 0 0 0,5 2 0 0 0,0 0 0 0 0,0 0 0 0 0,1-1 0 0 0,-1 1 0 0 0,0-1 0 0 0,1 1 0 0 0,-1-1 0 0 0,1 0 0 0 0,0 1 0 0 0,-1-1 0 0 0,1 0 0 0 0,0 0 0 0 0,0 0 0 0 0,0 0 0 0 0,0 0 0 0 0,0-2 0 0 0,-10-39 0 0 0,9 31 0 0 0,0 6 0 0 0,0-1 0 0 0,-1 1 0 0 0,1 0 0 0 0,-1 0 0 0 0,-7-10 0 0 0,-8-18 0 0 0,17 30 0 0 0,0-1 0 0 0,0 1 0 0 0,1 0 0 0 0,0 0 0 0 0,0-1 0 0 0,0 1 0 0 0,0 0 0 0 0,1-1 0 0 0,-1 1 0 0 0,1 0 0 0 0,0 0 0 0 0,0 0 0 0 0,1 0 0 0 0,-1 0 0 0 0,5-8 0 0 0,2-2 0 0 0,0 0 0 0 0,18-24 0 0 0,-2 5 0 0 0,-8 12 0 0 0,28-32 0 0 0,29-10 0 0 0,-55 46-12 0 0,-9 9-1 0 0,-1 0 0 0 0,0 0 0 0 0,9-15 0 0 0,-14 19 13 0 0,1-2 0 0 0,-13 1 0 0 0,8 5 0 0 0,-1 0 0 0 0,1-1 0 0 0,0 1 0 0 0,0-1 0 0 0,0 0 0 0 0,0 1 0 0 0,0-1 0 0 0,1 0 0 0 0,-1 0 0 0 0,0 1 0 0 0,0-1 0 0 0,0 0 0 0 0,1 0 0 0 0,-1 0 0 0 0,0 0 0 0 0,1 0 0 0 0,-1 0 0 0 0,1 0 0 0 0,-1 0 0 0 0,1 0 0 0 0,-1-2 0 0 0,1 2 0 0 0,0 0 0 0 0,-1 0 0 0 0,1 1 0 0 0,0-1 0 0 0,0 0 0 0 0,0 0 0 0 0,0 0 0 0 0,0 1 0 0 0,0-1 0 0 0,0 0 0 0 0,0 0 0 0 0,1 0 0 0 0,-1 1 0 0 0,0-1 0 0 0,0 0 0 0 0,1 0 0 0 0,-1 1 0 0 0,0-1 0 0 0,1 0 0 0 0,-1 1 0 0 0,1-1 0 0 0,-1 0 0 0 0,1 1 0 0 0,-1-1 0 0 0,1 1 0 0 0,0-1 0 0 0,-1 1 0 0 0,1-1 0 0 0,-1 1 0 0 0,1-1 0 0 0,0 1 0 0 0,1-1 0 0 0,35-12 0 0 0,66-13 0 0 0,-24 7 0 0 0,-61 16 0 0 0,0 1 0 0 0,0 0 0 0 0,1 1 0 0 0,31 2 0 0 0,-7 1 0 0 0,55 6 0 0 0,-71-5 0 0 0,0 0 0 0 0,42-2 0 0 0,-35-6 89 0 0,-27 3-52 0 0,-1 1 1 0 0,1 0-1 0 0,-1 0 1 0 0,1 1 0 0 0,0 0-1 0 0,-1 0 1 0 0,1 0-1 0 0,-1 1 1 0 0,10 2-1 0 0,11 5 1059 0 0,42 6 0 0 0,-64-13-1096 0 0,0-1 0 0 0,0 1 0 0 0,0-1 0 0 0,0 0 0 0 0,0 0 0 0 0,-1-1 0 0 0,11-1 0 0 0,-14-19 0 0 0,-1 20 0 0 0,1-1 0 0 0,-1 1 0 0 0,0-1 0 0 0,0 0 0 0 0,0 1 0 0 0,-1-1 0 0 0,1 1 0 0 0,0-1 0 0 0,0 1 0 0 0,-1-1 0 0 0,0-1 0 0 0,-3-13 0 0 0,27 30 0 0 0,-3-2 0 0 0,-15-10 0 0 0,-1 1 0 0 0,1-1 0 0 0,-1 1 0 0 0,0 0 0 0 0,0 0 0 0 0,0 0 0 0 0,0 1 0 0 0,3 4 0 0 0,-6-6 0 0 0,0-1 0 0 0,0 1 0 0 0,-1 0 0 0 0,1 0 0 0 0,-1 0 0 0 0,1 0 0 0 0,-1 0 0 0 0,0 0 0 0 0,0-1 0 0 0,1 1 0 0 0,-2 0 0 0 0,1 3 0 0 0,0-3 0 0 0,0 1 0 0 0,0-1 0 0 0,0 1 0 0 0,0-1 0 0 0,1 1 0 0 0,-1-1 0 0 0,1 0 0 0 0,0 4 0 0 0,5 5 0 0 0,-1 0 0 0 0,-1 1 0 0 0,0 0 0 0 0,0-1 0 0 0,3 22 0 0 0,-6-27-5 0 0,1 0 0 0 0,-1 0 0 0 0,1 0-1 0 0,3 5 1 0 0,-2-6 0 0 0,-1 0 1 0 0,0-1-1 0 0,-1 1 0 0 0,1 0 0 0 0,-1 0 1 0 0,0 1-1 0 0,0 6 0 0 0,-2 35 5 0 0,-3-1 0 0 0,-16 77 0 0 0,16-107 0 0 0,-1-1 0 0 0,-1 1 0 0 0,-7 14 0 0 0,4-12 0 0 0,-7 26 0 0 0,12-31 0 0 0,0 1 0 0 0,-1-1 0 0 0,0 0 0 0 0,-1-1 0 0 0,-1 1 0 0 0,0-1 0 0 0,0 0 0 0 0,-1-1 0 0 0,-11 12 0 0 0,11-14 0 0 0,0 0 0 0 0,-1-1 0 0 0,0 0 0 0 0,-1-1 0 0 0,0 0 0 0 0,0 0 0 0 0,-11 5 0 0 0,12-9 0 0 0,1 1 0 0 0,-1-1 0 0 0,0 0 0 0 0,0-1 0 0 0,0 0 0 0 0,0-1 0 0 0,-1 0 0 0 0,1 0 0 0 0,-16-1 0 0 0,-252-26 0 0 0,126 9 0 0 0,117 12 0 0 0,27 3 0 0 0,-1 0 0 0 0,0 1 0 0 0,0 0 0 0 0,1 0 0 0 0,-1 1 0 0 0,0 0 0 0 0,0 0 0 0 0,-12 3 0 0 0,20-3 0 0 0,-1 0 0 0 0,1 0 0 0 0,0 0 0 0 0,0 0 0 0 0,0 0 0 0 0,0 0 0 0 0,-1 0 0 0 0,1 0 0 0 0,0 0 0 0 0,0 0 0 0 0,0 0 0 0 0,0 0 0 0 0,-1 0 0 0 0,1 0 0 0 0,0 0 0 0 0,0 0 0 0 0,0 0 0 0 0,0 0 0 0 0,0 1 0 0 0,0-1 0 0 0,-1 0 0 0 0,1 0 0 0 0,0 0 0 0 0,0 0 0 0 0,0 0 0 0 0,0 0 0 0 0,0 1 0 0 0,0-1 0 0 0,0 0 0 0 0,0 0 0 0 0,0 0 0 0 0,-1 0 0 0 0,1 1 0 0 0,0-1 0 0 0,0 0 0 0 0,0 0 0 0 0,0 0 0 0 0,0 0 0 0 0,0 1 0 0 0,0-1 0 0 0,0 0 0 0 0,7 4 0 0 0,11 1 0 0 0,16-1 6 0 0,0-2-1 0 0,0-2 0 0 0,0-1 1 0 0,0-1-1 0 0,42-9 0 0 0,164-51 27 0 0,-223 57-32 0 0,1-2 0 0 0,-2 0 0 0 0,1 0 0 0 0,-1-2 0 0 0,0 0 0 0 0,0-1 0 0 0,-1 0 0 0 0,-1-1 0 0 0,0-1 0 0 0,0-1 0 0 0,22-25 0 0 0,-30 29 0 0 0,28-32-5 0 0,32-54 0 0 0,-6-11-49 0 0,-59 104 54 0 0,0 0 0 0 0,0 0 0 0 0,0 0 0 0 0,0-1 0 0 0,-1 1 0 0 0,1 0 0 0 0,-1 0 0 0 0,1-1 0 0 0,-1 1 0 0 0,0 0 0 0 0,0-1 0 0 0,0 1 0 0 0,0-1 0 0 0,0 1 0 0 0,-1 0 0 0 0,1 0 0 0 0,-1-1 0 0 0,0 1 0 0 0,1 0 0 0 0,-3-5 0 0 0,-2-1 0 0 0,0 0 0 0 0,0 1 0 0 0,0-1 0 0 0,-8-7 0 0 0,-13-18 0 0 0,22 26 0 0 0,-1 0 0 0 0,0 1 0 0 0,0 0 0 0 0,-1-1 0 0 0,0 2 0 0 0,0-1 0 0 0,0 1 0 0 0,-1 0 0 0 0,1 0 0 0 0,-1 1 0 0 0,0 0 0 0 0,-10-5 0 0 0,-12-3 0 0 0,-58-15 0 0 0,49 16 0 0 0,0-1 0 0 0,-2 3 0 0 0,1 0 0 0 0,-1 3 0 0 0,-69-2 0 0 0,-27-4-26 0 0,99 7 13 0 0,0 2 1 0 0,-63 1-1 0 0,90 3 6 0 0,0 0-1 0 0,-1 0 1 0 0,1 1-1 0 0,0 1 0 0 0,0 0 1 0 0,0 0-1 0 0,0 1 1 0 0,1 0-1 0 0,0 0 0 0 0,-1 1 1 0 0,2 1-1 0 0,-1 0 1 0 0,0 0-1 0 0,1 0 1 0 0,0 1-1 0 0,1 0 0 0 0,0 1 1 0 0,-8 10-1 0 0,8-9 8 0 0,0 1 0 0 0,1 0 0 0 0,0 0 0 0 0,1 0 0 0 0,0 1 0 0 0,1 0 0 0 0,0 0 0 0 0,-3 12 0 0 0,7-22 2 0 0,0 0-1 0 0,-1-1 1 0 0,1 1-1 0 0,-1-1 1 0 0,1 1-1 0 0,-1-1 1 0 0,1 1-1 0 0,-1-1 1 0 0,0 1-1 0 0,1-1 1 0 0,-1 0-1 0 0,1 1 1 0 0,-1-1-1 0 0,0 0 1 0 0,1 1-1 0 0,-1-1 0 0 0,0 0 1 0 0,1 0-1 0 0,-1 0 1 0 0,0 0-1 0 0,1 0 1 0 0,-1 0-1 0 0,0 0 1 0 0,0 0-1 0 0,1 0 1 0 0,-1 0-1 0 0,0 0 1 0 0,1 0-1 0 0,-1 0 1 0 0,0 0-1 0 0,1-1 1 0 0,-1 1-1 0 0,0 0 1 0 0,1 0-1 0 0,-2-1 1 0 0,-29-12 68 0 0,26 11-66 0 0,-11-3-4 0 0,-11-4 0 0 0,26 9 0 0 0,0-1 0 0 0,0 1 0 0 0,0-1 0 0 0,0 1 0 0 0,0-1 0 0 0,0 1 0 0 0,0-1 0 0 0,0 0 0 0 0,0 0 0 0 0,1 1 0 0 0,-1-1 0 0 0,0 0 0 0 0,0 0 0 0 0,1 0 0 0 0,-1 0 0 0 0,0 0 0 0 0,1 0 0 0 0,-1-1 0 0 0,1 1 0 0 0,0 1 0 0 0,0 0 0 0 0,0-1 0 0 0,0 1 0 0 0,0-1 0 0 0,0 1 0 0 0,0-1 0 0 0,0 1 0 0 0,0-1 0 0 0,0 1 0 0 0,1-1 0 0 0,-1 1 0 0 0,0-1 0 0 0,0 1 0 0 0,0 0 0 0 0,1-1 0 0 0,-1 1 0 0 0,0-1 0 0 0,1 1 0 0 0,-1 0 0 0 0,0-1 0 0 0,1 1 0 0 0,-1 0 0 0 0,0-1 0 0 0,1 1 0 0 0,-1 0 0 0 0,1 0 0 0 0,-1-1 0 0 0,0 1 0 0 0,1 0 0 0 0,0 0 0 0 0,19-6 0 0 0,-11 3 0 0 0,122-59 0 0 0,-61 27 0 0 0,-43 23 0 0 0,0 2 0 0 0,1 1 0 0 0,-1 1 0 0 0,49-7 0 0 0,120-4 0 0 0,-113 13 0 0 0,-66 5-57 0 0,0 0 0 0 0,-1 1 0 0 0,1 1 0 0 0,0 0 0 0 0,0 1 0 0 0,-1 1 0 0 0,0 1 0 0 0,32 10 0 0 0,-30-2-1726 0 0,-96-23-5559 0 0,78 11 7362 0 0,9-3 1146 0 0,9 0 318 0 0,2 1-726 0 0,0 1-1 0 0,0 1 1 0 0,31 4-1 0 0,-42-3-627 0 0,-1 0-1 0 0,0 1 1 0 0,0 0-1 0 0,0 0 1 0 0,0 1-1 0 0,-1 0 1 0 0,1 0-1 0 0,-1 1 1 0 0,1 0-1 0 0,-1 0 1 0 0,9 7-1 0 0,-15-9-122 0 0,1 0 1 0 0,0 0-1 0 0,-1 0 0 0 0,1 0 0 0 0,-1 0 0 0 0,0 0 0 0 0,0 0 1 0 0,1 0-1 0 0,-1 0 0 0 0,-1 1 0 0 0,1-1 0 0 0,0 0 0 0 0,0 1 0 0 0,-1-1 1 0 0,0 1-1 0 0,1 3 0 0 0,-1 2-180 0 0,-1-1-1 0 0,1 1 1 0 0,-4 14-1 0 0,2-11-454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3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236 169 1839 0 0,'-9'17'801'0'0,"7"-12"702"0"0,8-11-281 0 0,34-59 769 0 0,-23 36-1388 0 0,-2 8 138 0 0,-11 19-74 0 0,-7 14-203 0 0,-8 20 341 0 0,-2 0 0 0 0,-1-2 0 0 0,-1 0 0 0 0,-2 0 0 0 0,-25 34 0 0 0,41-64-759 0 0,1 1 0 0 0,0-1 1 0 0,0 1-1 0 0,0-1 1 0 0,-1 0-1 0 0,1 1 1 0 0,0-1-1 0 0,-1 0 1 0 0,1 1-1 0 0,0-1 0 0 0,-1 0 1 0 0,1 1-1 0 0,0-1 1 0 0,-1 0-1 0 0,1 1 1 0 0,0-1-1 0 0,-1 0 0 0 0,1 0 1 0 0,-1 0-1 0 0,1 1 1 0 0,-1-1-1 0 0,1 0 1 0 0,0 0-1 0 0,-1 0 0 0 0,1 0 1 0 0,-1 0-1 0 0,0-11 474 0 0,10-25-389 0 0,-8 32-81 0 0,2-8-23 0 0,54-167 26 0 0,-70 216-86 0 0,-18 51-14 0 0,26-76 63 0 0,-1 0 1 0 0,0-1-1 0 0,-1 1 1 0 0,0-1-1 0 0,-8 10 1 0 0,14-20 29 0 0,1 0 0 0 0,-1-1 0 0 0,1 1 0 0 0,-1-1 0 0 0,1 1 0 0 0,-1 0 0 0 0,1-1 0 0 0,-1 1-1 0 0,0-1 1 0 0,1 1 0 0 0,-1-1 0 0 0,0 0 0 0 0,1 1 0 0 0,-1-1 0 0 0,0 0 0 0 0,0 1 0 0 0,1-1 0 0 0,-1 0 0 0 0,0 0 0 0 0,0 0 0 0 0,-1 1 0 0 0,2-2-17 0 0,-1 1 0 0 0,1 0 0 0 0,-1-1 0 0 0,1 1 0 0 0,-1 0 0 0 0,1-1 0 0 0,0 1 0 0 0,-1-1 0 0 0,1 1 0 0 0,-1-1 0 0 0,1 1 0 0 0,0-1 0 0 0,-1 1 0 0 0,1-1 0 0 0,0 1 0 0 0,0-1 0 0 0,0 1 0 0 0,-1-1 0 0 0,1 0 0 0 0,0 1 0 0 0,0-2 0 0 0,-1-6 68 0 0,0-1-1 0 0,1 1 1 0 0,0-10-1 0 0,1 10-150 0 0,-2-7 54 0 0,3-43 0 0 0,-1 54 0 0 0,-1-1 0 0 0,1 0 0 0 0,0 0 0 0 0,1 1 0 0 0,-1-1 0 0 0,1 0 0 0 0,0 1 0 0 0,0-1 0 0 0,3-4 0 0 0,-4 8 0 0 0,-1 1-1 0 0,0-1 1 0 0,0 1 0 0 0,1-1-1 0 0,-1 1 1 0 0,0 0 0 0 0,0-1-1 0 0,1 1 1 0 0,-1 0-1 0 0,0-1 1 0 0,1 1 0 0 0,-1 0-1 0 0,1-1 1 0 0,-1 1 0 0 0,0 0-1 0 0,1 0 1 0 0,-1-1-1 0 0,1 1 1 0 0,-1 0 0 0 0,1 0-1 0 0,-1 0 1 0 0,1 0 0 0 0,-1 0-1 0 0,1 0 1 0 0,-1 0-1 0 0,1 0 1 0 0,-1 0 0 0 0,1 0-1 0 0,0 0 1 0 0,0 0-2 0 0,-1 1 1 0 0,1-1-1 0 0,0 1 0 0 0,-1-1 1 0 0,1 1-1 0 0,0 0 0 0 0,-1-1 1 0 0,1 1-1 0 0,-1 0 0 0 0,1-1 1 0 0,-1 1-1 0 0,1 0 1 0 0,-1 0-1 0 0,1 1 0 0 0,0 2-3 0 0,0 0 0 0 0,0-1 0 0 0,0 1 0 0 0,0 0-1 0 0,0 0 1 0 0,-1 5 0 0 0,0-7 5 0 0,0 1 0 0 0,0-1 0 0 0,0 0 0 0 0,-1 0 0 0 0,1 0 0 0 0,-1 0 0 0 0,1 0 0 0 0,-1-1 0 0 0,0 1 0 0 0,0 0 0 0 0,0 0 0 0 0,0 0 0 0 0,0-1 0 0 0,0 1 0 0 0,0 0 0 0 0,-1-1 0 0 0,1 1 0 0 0,-1-1 0 0 0,1 1 0 0 0,-1-1 0 0 0,1 0 0 0 0,-1 0 0 0 0,0 0 0 0 0,1 0 0 0 0,-3 1 0 0 0,1-1 0 0 0,1-1 0 0 0,0 1 0 0 0,0-1 0 0 0,0 0 0 0 0,-1 0 0 0 0,1 0 0 0 0,0 0 0 0 0,0-1 0 0 0,-1 1 0 0 0,1 0 0 0 0,0-1 0 0 0,0 1 0 0 0,0-1 0 0 0,0 0 0 0 0,0 0 0 0 0,0 0 0 0 0,0 0 0 0 0,0 0 0 0 0,0 0 0 0 0,0-1 0 0 0,1 1 0 0 0,-4-3 0 0 0,-17-14 10 0 0,-14-12 24 0 0,34 28-32 0 0,0 0-1 0 0,0-1 1 0 0,0 1-1 0 0,1-1 1 0 0,-1 1-1 0 0,1-1 1 0 0,-1 0-1 0 0,1 1 1 0 0,0-1 0 0 0,0 0-1 0 0,0 0 1 0 0,-1-5-1 0 0,2 7-1 0 0,0 0 0 0 0,0-1 0 0 0,0 1 0 0 0,0-1 0 0 0,0 1 0 0 0,1-1 0 0 0,-1 1 0 0 0,0-1 0 0 0,1 1 0 0 0,-1 0 0 0 0,1-1 0 0 0,0 1 0 0 0,-1 0 0 0 0,1-1 0 0 0,0 1 0 0 0,0 0 0 0 0,-1 0 0 0 0,1 0 0 0 0,0-1 0 0 0,0 1 0 0 0,0 0 0 0 0,1 0 0 0 0,-1 1 0 0 0,0-1 0 0 0,0 0 0 0 0,3-1 0 0 0,1 0 0 0 0,0-1 0 0 0,0 1 0 0 0,1 0 0 0 0,-1 1 0 0 0,9-2 0 0 0,4 1 0 0 0,30 4 0 0 0,3 9 12 0 0,-40-8 180 0 0,-6 5-108 0 0,17 23 4 0 0,-22-31-80 0 0,1 0 0 0 0,-1 1-1 0 0,0-1 1 0 0,0 1 0 0 0,1-1 0 0 0,-1 1-1 0 0,0-1 1 0 0,0 1 0 0 0,0-1-1 0 0,0 1 1 0 0,0-1 0 0 0,1 1 0 0 0,-1-1-1 0 0,0 1 1 0 0,0-1 0 0 0,0 1-1 0 0,0-1 1 0 0,0 1 0 0 0,-1-1 0 0 0,1 1-1 0 0,0-1 1 0 0,0 1 0 0 0,0-1 0 0 0,0 1-1 0 0,-1-1 1 0 0,1 1 0 0 0,0-1-1 0 0,0 0 1 0 0,-1 1 0 0 0,1-1 0 0 0,0 1-1 0 0,-1-1 1 0 0,1 0 0 0 0,0 1-1 0 0,-1-1 1 0 0,1 0 0 0 0,-1 1 0 0 0,1-1-1 0 0,0 0 1 0 0,-1 1 0 0 0,1-1-1 0 0,-1 0 1 0 0,-18 6 302 0 0,18-6-293 0 0,-6 0-15 0 0,-1 1-1 0 0,0-1 1 0 0,1-1-1 0 0,-1 0 1 0 0,1 0 0 0 0,-1 0-1 0 0,1-1 1 0 0,-1 0 0 0 0,1 0-1 0 0,0-1 1 0 0,0 0 0 0 0,-7-4-1 0 0,13 7-1 0 0,1 0 0 0 0,-1-1 0 0 0,1 1 0 0 0,-1 0 0 0 0,1-1 0 0 0,-1 1 0 0 0,1-1 0 0 0,-1 1 0 0 0,1-1 0 0 0,-1 1 0 0 0,1-1 0 0 0,0 1 0 0 0,-1-1 0 0 0,1 1 0 0 0,0-1 0 0 0,-1 0 0 0 0,1 1 0 0 0,0-1 0 0 0,0 1 0 0 0,-1-1 0 0 0,1 0 0 0 0,0 1 0 0 0,0-1 0 0 0,0 0 0 0 0,0 1 0 0 0,0-1 0 0 0,0 0 0 0 0,0 1 0 0 0,0-1 0 0 0,0 0 0 0 0,0 1 0 0 0,1-1 0 0 0,-1 0 0 0 0,0 1 0 0 0,0-1 0 0 0,1 1 0 0 0,-1-1 0 0 0,0 0 0 0 0,1 1 0 0 0,-1-1 0 0 0,0 1 0 0 0,1-1 0 0 0,-1 1 0 0 0,1-1 0 0 0,-1 1 0 0 0,1 0 0 0 0,-1-1 0 0 0,1 1 0 0 0,-1-1 0 0 0,1 1 0 0 0,0-1 0 0 0,3-1 0 0 0,-1-1 0 0 0,1 1 0 0 0,0 0 0 0 0,-1 0 0 0 0,1 0 0 0 0,7-2 0 0 0,20-2 0 0 0,15-1 0 0 0,-1-2 0 0 0,-29 5 0 0 0,-13 3 0 0 0,0 0 0 0 0,0 1 0 0 0,1-1 0 0 0,-1 0 0 0 0,0 1 0 0 0,1 0 0 0 0,-1 0 0 0 0,0 0 0 0 0,6 1 0 0 0,-9-1 0 0 0,1 0 0 0 0,-1 0 0 0 0,0 0 0 0 0,1 0 0 0 0,-1 0 0 0 0,0 1 0 0 0,1-1 0 0 0,-1 0 0 0 0,0 0 0 0 0,1 0 0 0 0,-1 0 0 0 0,0 0 0 0 0,0 1 0 0 0,1-1 0 0 0,-1 0 0 0 0,0 0 0 0 0,0 0 0 0 0,1 1 0 0 0,-1-1 0 0 0,0 0 0 0 0,0 0 0 0 0,0 1 0 0 0,1-1 0 0 0,-1 0 0 0 0,0 1 0 0 0,0-1 0 0 0,0 0 0 0 0,0 1 0 0 0,0-1 0 0 0,0 0 0 0 0,1 1 0 0 0,-4 12 0 0 0,-11 10 0 0 0,13-22 0 0 0,-6 9 0 0 0,-1 1 0 0 0,-1-2 0 0 0,0 1 0 0 0,-12 9 0 0 0,18-16 0 0 0,-2 0 0 0 0,1 0 0 0 0,0 0 0 0 0,0 0 0 0 0,-1-1 0 0 0,1 0 0 0 0,-1 0 0 0 0,0 0 0 0 0,0-1 0 0 0,0 0 0 0 0,0 1 0 0 0,0-2 0 0 0,-8 2 0 0 0,13-2 0 0 0,0 0 0 0 0,-1 0 0 0 0,1 0 0 0 0,0 0 0 0 0,-1 0 0 0 0,1 0 0 0 0,0 0 0 0 0,-1 0 1 0 0,1 0-1 0 0,0 0 0 0 0,0-1 0 0 0,-1 1 0 0 0,1 0 0 0 0,0 0 0 0 0,-1 0 0 0 0,1 0 0 0 0,0 0 0 0 0,0 0 0 0 0,-1-1 0 0 0,1 1 0 0 0,0 0 0 0 0,0 0 0 0 0,0-1 0 0 0,-1 1 0 0 0,1 0 0 0 0,0 0 0 0 0,0 0 0 0 0,0-1 0 0 0,0 1 0 0 0,-1 0 0 0 0,1-1 0 0 0,0 1 0 0 0,0 0 0 0 0,0 0 0 0 0,0-1 0 0 0,3-12 2 0 0,13-13-13 0 0,-15 25 9 0 0,7-9-21 0 0,-1 1 1 0 0,18-16 0 0 0,-22 22 18 0 0,0 0-1 0 0,1 1 1 0 0,-1-1 0 0 0,1 1 0 0 0,-1-1 0 0 0,1 1-1 0 0,0 0 1 0 0,0 1 0 0 0,0-1 0 0 0,0 1-1 0 0,8-2 1 0 0,-11 3 4 0 0,0-1 0 0 0,0 1 0 0 0,0 0 0 0 0,0 0 0 0 0,0 0 0 0 0,0 0 0 0 0,1 1 0 0 0,-1-1 0 0 0,0 0 0 0 0,0 0 0 0 0,0 1 0 0 0,0-1 0 0 0,0 0 0 0 0,0 1 0 0 0,0-1 0 0 0,0 1 0 0 0,0-1 0 0 0,0 1 0 0 0,0 0 0 0 0,0-1 0 0 0,-1 1 0 0 0,1 0 0 0 0,0 0 0 0 0,0 0 0 0 0,-1-1 0 0 0,1 1 0 0 0,0 0 0 0 0,-1 0 0 0 0,1 0 0 0 0,-1 0 0 0 0,1 0 0 0 0,-1 0 0 0 0,0 0 0 0 0,1 0 0 0 0,-1 0 0 0 0,0 1 0 0 0,0-1 0 0 0,0 0 0 0 0,0 0 0 0 0,0 0 0 0 0,0 0 0 0 0,0 0 0 0 0,0 2 0 0 0,0 1 0 0 0,-1 0 0 0 0,1 0 0 0 0,-1 0 0 0 0,0 0 0 0 0,0 0 0 0 0,-1 0 0 0 0,1 0 0 0 0,-1 0 0 0 0,0-1 0 0 0,-3 6 0 0 0,0-4 2 0 0,1 0 0 0 0,-1 0 0 0 0,0 0 0 0 0,0-1 0 0 0,-1 0 0 0 0,1 0 0 0 0,-1 0 0 0 0,0-1 0 0 0,0 0 0 0 0,-1 0 0 0 0,1 0 0 0 0,0-1 0 0 0,-1 0 0 0 0,0 0 0 0 0,-12 1 0 0 0,13-2 0 0 0,0 0-1 0 0,1-1 1 0 0,-1 0 0 0 0,1 0-1 0 0,-1 0 1 0 0,1-1-1 0 0,-1 0 1 0 0,1 0 0 0 0,-1 0-1 0 0,1-1 1 0 0,0 0-1 0 0,0 0 1 0 0,-1 0 0 0 0,1-1-1 0 0,1 1 1 0 0,-1-1-1 0 0,0 0 1 0 0,1-1 0 0 0,-9-7-1 0 0,11 8 0 0 0,0 0 0 0 0,0 0-1 0 0,0 0 1 0 0,1 0 0 0 0,-1 0-1 0 0,-1-6 1 0 0,2 8-3 0 0,1 0-1 0 0,-1 0 1 0 0,1 0 0 0 0,0 0 0 0 0,-1 0-1 0 0,1 0 1 0 0,0 0 0 0 0,0-1 0 0 0,0 1 0 0 0,0 0-1 0 0,0 0 1 0 0,0 0 0 0 0,0 0 0 0 0,0 0-1 0 0,0 0 1 0 0,1 0 0 0 0,-1 0 0 0 0,0 0 0 0 0,1 0-1 0 0,-1 0 1 0 0,1 0 0 0 0,-1 0 0 0 0,1 0-1 0 0,-1 0 1 0 0,2-1 0 0 0,-1 2 1 0 0,0 0 1 0 0,0-1-1 0 0,0 1 1 0 0,0 0 0 0 0,0 1-1 0 0,0-1 1 0 0,0 0-1 0 0,0 0 1 0 0,-1 0-1 0 0,1 1 1 0 0,0-1-1 0 0,0 0 1 0 0,0 1-1 0 0,0-1 1 0 0,-1 0-1 0 0,1 1 1 0 0,0 0 0 0 0,0-1-1 0 0,-1 1 1 0 0,1-1-1 0 0,0 1 1 0 0,0 1-1 0 0,9 12 1 0 0,17 29 0 0 0,4 15 0 0 0,-31-58 0 0 0,0 0 0 0 0,1 1 0 0 0,-1-1 0 0 0,0 0 0 0 0,0 1 0 0 0,1-1 0 0 0,-1 0 0 0 0,0 1 0 0 0,0-1 0 0 0,0 1 0 0 0,0-1 0 0 0,0 0 0 0 0,1 1 0 0 0,-1-1 0 0 0,0 0 0 0 0,0 1 0 0 0,0-1 0 0 0,0 1 0 0 0,0-1 0 0 0,0 1 0 0 0,0-1 0 0 0,0 0 0 0 0,-1 1 0 0 0,1-1 0 0 0,0 1 0 0 0,0 0 0 0 0,-9-4 0 0 0,-13-13 0 0 0,16 10 0 0 0,-58-63 0 0 0,58 62 0 0 0,0-1 0 0 0,1 0 0 0 0,0 0 0 0 0,0-1 0 0 0,1 1 0 0 0,0-1 0 0 0,-4-14 0 0 0,8 21 0 0 0,-1 1 0 0 0,1 0 0 0 0,0 0 0 0 0,0-1 0 0 0,0 1 0 0 0,0 0 0 0 0,0 0 0 0 0,0-1 0 0 0,0 1 0 0 0,0 0 0 0 0,1 0 0 0 0,-1 0 0 0 0,1-3 0 0 0,4 3 0 0 0,2 10 0 0 0,4 13-53 0 0,5 15 42 0 0,5 12 11 0 0,-2 0 0 0 0,-14-34 0 0 0,-1-5 0 0 0,0 1 0 0 0,-1 0 0 0 0,3 15 0 0 0,-6-26 0 0 0,0 0 0 0 0,0 1 0 0 0,1-1 0 0 0,-1 0 0 0 0,0 0 0 0 0,0 1 0 0 0,0-1 0 0 0,0 0 0 0 0,0 1 0 0 0,0-1 0 0 0,0 0 0 0 0,0 1 0 0 0,0-1 0 0 0,0 0 0 0 0,0 1 0 0 0,0-1 0 0 0,0 0 0 0 0,0 0 0 0 0,0 1 0 0 0,0-1 0 0 0,0 0 0 0 0,-1 1 0 0 0,1-1 0 0 0,0 0 0 0 0,0 0 0 0 0,0 1 0 0 0,0-1 0 0 0,-1 0 0 0 0,1 0 0 0 0,0 1 0 0 0,0-1 0 0 0,0 0 0 0 0,-1 1 0 0 0,-8-8 0 0 0,-10-20 0 0 0,18 25 0 0 0,-35-46 0 0 0,25 35 0 0 0,0-1 0 0 0,1 0 0 0 0,-7-15 0 0 0,16 28-1 0 0,0 0-1 0 0,0 0 1 0 0,1-1-1 0 0,-1 1 1 0 0,1 0-1 0 0,-1-1 1 0 0,1 1 0 0 0,0 0-1 0 0,-1-1 1 0 0,1 1-1 0 0,0 0 1 0 0,0-1-1 0 0,0 1 1 0 0,0 0-1 0 0,0-1 1 0 0,0 1-1 0 0,0-1 1 0 0,0 1 0 0 0,1 0-1 0 0,-1-1 1 0 0,1 0-1 0 0,0 1 1 0 0,0 0 0 0 0,0 1 0 0 0,-1-1 0 0 0,1 1 0 0 0,0-1 0 0 0,0 1 0 0 0,0 0 0 0 0,0-1 0 0 0,0 1 0 0 0,0 0-1 0 0,0 0 1 0 0,0-1 0 0 0,0 1 0 0 0,0 0 0 0 0,0 0 0 0 0,0 0 0 0 0,0 0 0 0 0,0 1 0 0 0,0-1 0 0 0,0 0 0 0 0,0 0 0 0 0,-1 0 0 0 0,1 1 0 0 0,0-1 0 0 0,0 0-1 0 0,0 1 1 0 0,0-1 0 0 0,0 1 0 0 0,1 0 0 0 0,0 1 1 0 0,19 3 0 0 0,-20-5 0 0 0,48 7 0 0 0,7-6 0 0 0,-43-1 0 0 0,-7 0 0 0 0,-1 0 0 0 0,1 0 0 0 0,0 0 0 0 0,0-1 0 0 0,0 0 0 0 0,-1 0 0 0 0,1-1 0 0 0,-1 1 0 0 0,1-1 0 0 0,9-5 0 0 0,-15 7 0 0 0,0 0 0 0 0,1 0 0 0 0,-1 0 0 0 0,1 0 0 0 0,-1 0 0 0 0,0-1 0 0 0,1 1 0 0 0,-1 0 0 0 0,1 0 0 0 0,-1-1 0 0 0,0 1 0 0 0,1 0 0 0 0,-1-1 0 0 0,0 1 0 0 0,0 0 0 0 0,1-1 0 0 0,-1 1 0 0 0,0 0 0 0 0,0-1 0 0 0,1 1 0 0 0,-1 0 0 0 0,0-1 0 0 0,0 1 0 0 0,0-1 0 0 0,0 1 0 0 0,0-1 0 0 0,0 1 0 0 0,1 0 0 0 0,-1-1 0 0 0,0 1 0 0 0,0-1 0 0 0,0 1 0 0 0,-1-1 0 0 0,1 0 0 0 0,-1 1 0 0 0,1-1 0 0 0,-1 0 0 0 0,0 1 0 0 0,0-1 0 0 0,0 1 0 0 0,0-1 0 0 0,0 1 0 0 0,0-1 0 0 0,0 1 0 0 0,0 0 0 0 0,0-1 0 0 0,0 1 0 0 0,-1 0 0 0 0,-35-3 0 0 0,30 4 0 0 0,-23 1 0 0 0,29-2 0 0 0,0 0 0 0 0,-1 0 0 0 0,1 0 0 0 0,0 0 0 0 0,0-1 0 0 0,-1 1 0 0 0,1 0 0 0 0,0 0 0 0 0,0-1 0 0 0,-1 1 0 0 0,1-1 0 0 0,0 1 0 0 0,0-1 0 0 0,0 1 0 0 0,0-1 0 0 0,0 0 0 0 0,-2-1 0 0 0,3 2 0 0 0,0-1 0 0 0,0 1 0 0 0,0-1 0 0 0,0 1 0 0 0,0-1 0 0 0,0 1 0 0 0,0 0 0 0 0,0-1 0 0 0,0 1 0 0 0,0-1 0 0 0,0 1 0 0 0,0-1 0 0 0,0 1 0 0 0,0-1 0 0 0,0 1 0 0 0,0 0 0 0 0,0-1 0 0 0,1 1 0 0 0,-1-1 0 0 0,0 1 0 0 0,0 0 0 0 0,0-1 0 0 0,1 1 0 0 0,-1-1 0 0 0,0 1 0 0 0,1 0 0 0 0,-1-1 0 0 0,0 1 0 0 0,1 0 0 0 0,-1 0 0 0 0,0-1 0 0 0,1 1 0 0 0,-1 0 0 0 0,1-1 0 0 0,17-8 0 0 0,-16 8 0 0 0,3-3 0 0 0,3 0 0 0 0,16 2 0 0 0,-16 2 0 0 0,-1-1 0 0 0,0 1 0 0 0,0 0 0 0 0,0 0 0 0 0,0 1 0 0 0,-1 0 0 0 0,1 0 0 0 0,8 3 0 0 0,-14-4 1 0 0,-1 1-1 0 0,1-1 1 0 0,0 0 0 0 0,-1 1-1 0 0,1-1 1 0 0,0 1 0 0 0,-1-1-1 0 0,1 1 1 0 0,-1-1 0 0 0,1 1-1 0 0,-1-1 1 0 0,1 1 0 0 0,-1 0-1 0 0,1-1 1 0 0,-1 1 0 0 0,0 0-1 0 0,1-1 1 0 0,-1 1 0 0 0,0 0-1 0 0,0-1 1 0 0,1 1-1 0 0,-1 0 1 0 0,0 0 0 0 0,0-1-1 0 0,0 1 1 0 0,0 0 0 0 0,0 0-1 0 0,0-1 1 0 0,0 1 0 0 0,0 0-1 0 0,0 0 1 0 0,0-1 0 0 0,-1 1-1 0 0,1 0 1 0 0,0 0 0 0 0,-15 28 34 0 0,9-19-30 0 0,1 0-5 0 0,-6 12 0 0 0,0 0 0 0 0,1 1 0 0 0,2 0 0 0 0,-10 37 0 0 0,17-54 0 0 0,0-3 0 0 0,1 0 0 0 0,-1 1 0 0 0,1-1 0 0 0,0 1 0 0 0,-1-1 0 0 0,2 1 0 0 0,-1 4 0 0 0,1-9 0 0 0,1 0 0 0 0,-1 0 0 0 0,0 1 0 0 0,0-1 0 0 0,0 0 0 0 0,0-1 0 0 0,0 1 0 0 0,0 0 0 0 0,-1 0 0 0 0,1 0 0 0 0,0-1 0 0 0,0-1 0 0 0,49-104-144 0 0,-65 137 176 0 0,2 0 0 0 0,0 1 0 0 0,-8 36 0 0 0,11-32 104 0 0,12-40-141 0 0,-1 1 0 0 0,0-1 0 0 0,0 0 1 0 0,0 1-1 0 0,0-1 0 0 0,-1 0 0 0 0,0 0 0 0 0,0 1 0 0 0,0-1 0 0 0,0 0 0 0 0,-1 0 0 0 0,-1-5 0 0 0,-2 53-59 0 0,10 51 64 0 0,-6-80 0 0 0,0-14 0 0 0,0 0 0 0 0,0 0 0 0 0,0 1 0 0 0,-1-1 0 0 0,1 0 0 0 0,0 0 0 0 0,0 0 0 0 0,0 0 0 0 0,0 0 0 0 0,0 1 0 0 0,0-1 0 0 0,0 0 0 0 0,0 0 0 0 0,0 0 0 0 0,-1 0 0 0 0,1 0 0 0 0,0 0 0 0 0,0 0 0 0 0,0 1 0 0 0,0-1 0 0 0,0 0 0 0 0,0 0 0 0 0,-1 0 0 0 0,1 0 0 0 0,0 0 0 0 0,0 0 0 0 0,0 0 0 0 0,0 0 0 0 0,-1 0 0 0 0,1 0 0 0 0,0 0 0 0 0,0 0 0 0 0,0 0 0 0 0,0 0 0 0 0,0 0 0 0 0,-1 0 0 0 0,1 0 0 0 0,-1-1 0 0 0,0 0 0 0 0,0 1 0 0 0,0-1 0 0 0,0 0 0 0 0,0 0 0 0 0,1 0 0 0 0,-1 0 0 0 0,0 0 0 0 0,1 0 0 0 0,-1 0 0 0 0,0 0 0 0 0,1 0 0 0 0,-1 0 0 0 0,1 0 0 0 0,0-1 0 0 0,-1 0 0 0 0,-14-41 0 0 0,10 30 0 0 0,1 0 0 0 0,0-1 0 0 0,0 0 0 0 0,1 0 0 0 0,1 1 0 0 0,-1-19 0 0 0,4 45-4 0 0,1 0 0 0 0,5 20 0 0 0,-4-18 5 0 0,1 1-1 0 0,0 29 1 0 0,-4-48 0 0 0,-1 1 0 0 0,0 0 0 0 0,0 0 1 0 0,-1-1-1 0 0,1 1 0 0 0,0 0 0 0 0,-1 0 1 0 0,1 0-1 0 0,-3-2 0 0 0,-26-28-1 0 0,12 13-2 0 0,10 10 3 0 0,-20-24 1 0 0,26 30-3 0 0,0 1 0 0 0,1-1-1 0 0,-1 1 1 0 0,1-1 0 0 0,0 0 0 0 0,0 0-1 0 0,0 0 1 0 0,0 1 0 0 0,0-1 0 0 0,0 0-1 0 0,0-5 1 0 0,3 4-18 0 0,3 10-1 0 0,2 11-1 0 0,-4 1 24 0 0,13 52 32 0 0,-14-63-32 0 0,1 0 1 0 0,-1 0-1 0 0,1-1 0 0 0,1 1 0 0 0,-1-1 1 0 0,1 1-1 0 0,6 7 0 0 0,-8-12-3 0 0,0 0 0 0 0,-1-1 0 0 0,1 1 0 0 0,0 0 0 0 0,0-1 0 0 0,0 0 0 0 0,0 1 0 0 0,0-1 0 0 0,0 0 0 0 0,0 0 0 0 0,0 0 0 0 0,0 0 0 0 0,0 0 0 0 0,1-1 0 0 0,-1 1 0 0 0,0-1 0 0 0,1 0 0 0 0,-1 1 0 0 0,1-1 0 0 0,-1 0 0 0 0,0 0 0 0 0,4-1 0 0 0,-6 1 0 0 0,0 0 0 0 0,0 0 0 0 0,0 0 0 0 0,0 0 0 0 0,0 0 0 0 0,0 0 0 0 0,0 0 0 0 0,1-1 0 0 0,-1 1 0 0 0,0 0 0 0 0,0 0 0 0 0,0 0 0 0 0,0 0 0 0 0,0 0 0 0 0,0 0 0 0 0,0 0 0 0 0,1 0 0 0 0,-1 0 0 0 0,0 0 0 0 0,0 0 0 0 0,0 0 0 0 0,0 0 0 0 0,0 0 0 0 0,0 0 0 0 0,1 0 0 0 0,-1 0 0 0 0,0 0 0 0 0,0 0 0 0 0,0 0 0 0 0,0 0 0 0 0,0 0 0 0 0,0 0 0 0 0,0 1 0 0 0,1-1 0 0 0,-1 0 0 0 0,0 0 0 0 0,0 0 0 0 0,0 0 0 0 0,0 0 0 0 0,0 0 0 0 0,0 0 0 0 0,0 0 0 0 0,0 0 0 0 0,0 1 0 0 0,0-1 0 0 0,0 0 0 0 0,1 0 0 0 0,-1 0 0 0 0,0 0 0 0 0,0 0 0 0 0,0 1 0 0 0,-5 6 0 0 0,-12 6 0 0 0,21-39 0 0 0,-8 35 0 0 0,4 0 0 0 0,1-10-4 0 0,-1 1 0 0 0,1-1 0 0 0,0 0-1 0 0,-1 0 1 0 0,1 0 0 0 0,0-1 0 0 0,-1 1-1 0 0,1 0 1 0 0,-1 0 0 0 0,0 0 0 0 0,1 0-1 0 0,-1 0 1 0 0,0-1 0 0 0,0 1 0 0 0,0 0 0 0 0,0 0-1 0 0,0 0 1 0 0,0-1 0 0 0,0 0 0 0 0,1-8-174 0 0,0 6-625 0 0,2-9-1563 0 0,2 8-2989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4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166 333 455 0 0,'6'-14'1094'0'0,"9"-30"0"0"0,1-4 750 0 0,-11 37-1457 0 0,19-50 550 0 0,-22 54-914 0 0,0 0-1 0 0,-1 0 1 0 0,0 1-1 0 0,0-1 1 0 0,0 0-1 0 0,-1 0 1 0 0,-1-9-1 0 0,0 5 228 0 0,-3-21 1651 0 0,3 30-1820 0 0,1 1 1 0 0,-1-1-1 0 0,1 0 1 0 0,-1 1 0 0 0,0-1-1 0 0,0 1 1 0 0,1-1 0 0 0,-1 1-1 0 0,0-1 1 0 0,-1 1-1 0 0,1-1 1 0 0,0 1 0 0 0,0 0-1 0 0,-1 0 1 0 0,-1-2-1 0 0,1 2-63 0 0,1 1 0 0 0,-1-1-1 0 0,0 1 1 0 0,1 0-1 0 0,-1-1 1 0 0,0 1 0 0 0,1 0-1 0 0,-1 0 1 0 0,0 0 0 0 0,1 0-1 0 0,-1 1 1 0 0,0-1-1 0 0,1 0 1 0 0,-1 1 0 0 0,0-1-1 0 0,-2 2 1 0 0,-28 12 451 0 0,26-11-398 0 0,2 0 44 0 0,-1-1 0 0 0,1-1-1 0 0,0 1 1 0 0,-1 0 0 0 0,0-1 0 0 0,1 0-1 0 0,-1 0 1 0 0,0-1 0 0 0,1 1-1 0 0,-1-1 1 0 0,0 0 0 0 0,0 0 0 0 0,1 0-1 0 0,-1-1 1 0 0,0 0 0 0 0,1 0-1 0 0,-1 0 1 0 0,0 0 0 0 0,1-1 0 0 0,-1 0-1 0 0,1 0 1 0 0,0 0 0 0 0,0 0-1 0 0,0-1 1 0 0,0 0 0 0 0,0 1 0 0 0,0-1-1 0 0,-3-4 1 0 0,5 5-86 0 0,-11-12 214 0 0,15 10-213 0 0,11 2-104 0 0,2 5-49 0 0,0 3-7 0 0,-13-5-834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5.5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157 273 2327 0 0,'5'-21'107'0'0,"11"-39"0"0"0,-1 10-113 0 0,-14 46 6 0 0,0 0 0 0 0,-1 1 0 0 0,0-1 0 0 0,1 1 0 0 0,-1-1 0 0 0,0 0 0 0 0,-1 1 0 0 0,1-1 0 0 0,-1 1 0 0 0,-1-5 0 0 0,2 6 0 0 0,-1 1 0 0 0,1-1 0 0 0,-1 1 0 0 0,1 0 0 0 0,-1-1 0 0 0,0 1 0 0 0,0 0 0 0 0,0-1 0 0 0,1 1 0 0 0,-1 0 0 0 0,0 0 0 0 0,-1 0 0 0 0,1 0 0 0 0,0 0 0 0 0,0 0 0 0 0,0 0 0 0 0,-1 0 0 0 0,1 0 0 0 0,0 1 0 0 0,-1-1 0 0 0,1 0 0 0 0,-1 1 0 0 0,1-1 0 0 0,-1 1 0 0 0,-1-1 0 0 0,-2 1 90 0 0,1 1 0 0 0,-1-1 0 0 0,0 1 1 0 0,1-1-1 0 0,-1 1 0 0 0,1 1 0 0 0,0-1 0 0 0,-7 4 0 0 0,6-3 108 0 0,-1 0 1 0 0,1-1 0 0 0,0 1 0 0 0,-1-1 0 0 0,-7 1 0 0 0,12-2-170 0 0,-1 0 0 0 0,0 0 0 0 0,1 0 0 0 0,-1-1 0 0 0,1 1 0 0 0,-1 0 0 0 0,1-1 0 0 0,-1 1 0 0 0,1-1 0 0 0,-1 1 0 0 0,1-1 0 0 0,-1 0 0 0 0,1 0 0 0 0,0 0 0 0 0,-1 0 0 0 0,1 0 0 0 0,0 0 0 0 0,0 0 0 0 0,0 0 0 0 0,0 0 0 0 0,0 0 0 0 0,-2-3 0 0 0,3 3 0 0 0,-17-20 607 0 0,16 20-603 0 0,1 1-1 0 0,-1-1 1 0 0,1 1-1 0 0,0-1 0 0 0,-1 1 1 0 0,0-1-1 0 0,1 1 1 0 0,-1 0-1 0 0,1-1 1 0 0,-1 1-1 0 0,1 0 1 0 0,-1-1-1 0 0,0 1 0 0 0,1 0 1 0 0,-1 0-1 0 0,1-1 1 0 0,-1 1-1 0 0,0 0 1 0 0,1 0-1 0 0,-1 0 0 0 0,0 0 1 0 0,0 0-1 0 0,1 0 1 0 0,-1 0-1 0 0,0 0 1 0 0,1 0-1 0 0,-1 0 0 0 0,0 0 1 0 0,1 1-1 0 0,-1-1 1 0 0,1 0-1 0 0,-1 0 1 0 0,0 1-1 0 0,1-1 1 0 0,-1 0-1 0 0,0 1 0 0 0,-1-1 126 0 0,2-5 97 0 0,4-9 184 0 0,-3 12-411 0 0,11-23-145 0 0,-12 24 106 0 0,6 8-573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6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15 919 0 0,'-12'5'2103'0'0,"12"-4"-2009"0"0,0-1-1 0 0,0 0 1 0 0,-1 1-1 0 0,1-1 1 0 0,0 0 0 0 0,-1 1-1 0 0,1-1 1 0 0,-1 0-1 0 0,1 0 1 0 0,0 1-1 0 0,-1-1 1 0 0,1 0-1 0 0,-1 0 1 0 0,1 0 0 0 0,0 0-1 0 0,-1 1 1 0 0,1-1-1 0 0,-1 0 1 0 0,1 0-1 0 0,-1 0 1 0 0,1 0 0 0 0,0 0-1 0 0,-1 0 1 0 0,1 0-1 0 0,-1 0 1 0 0,1 0-1 0 0,-1-1 1 0 0,0 1-1 0 0,22-9 1610 0 0,-16 6-1625 0 0,-1 1 0 0 0,1 0 0 0 0,-1 1-1 0 0,1-1 1 0 0,0 1 0 0 0,-1 0 0 0 0,1 0 0 0 0,0 0 0 0 0,0 1 0 0 0,0 0-1 0 0,0 0 1 0 0,0 0 0 0 0,-1 0 0 0 0,1 1 0 0 0,0 0 0 0 0,0 0 0 0 0,7 2-1 0 0,62 25-153 0 0,-57-24 28 0 0,-11-6 36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9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30 919 0 0,'0'0'66'0'0,"0"0"-1"0"0,0 0 0 0 0,0 0 0 0 0,-1 0 0 0 0,1 1 0 0 0,0-1 0 0 0,0 0 0 0 0,0 0 0 0 0,-1 0 0 0 0,1 0 1 0 0,0 0-1 0 0,0 0 0 0 0,0 0 0 0 0,-1 0 0 0 0,1 0 0 0 0,0 0 0 0 0,0 0 0 0 0,-1 0 0 0 0,1 0 0 0 0,0 0 1 0 0,0 0-1 0 0,0 0 0 0 0,-1 0 0 0 0,1 0 0 0 0,0 0 0 0 0,0 0 0 0 0,0 0 0 0 0,-1 0 0 0 0,1-1 0 0 0,0 1 1 0 0,0 0-1 0 0,0 0 0 0 0,-1 0 0 0 0,1 0 0 0 0,0 0 0 0 0,0-1 0 0 0,0 1 0 0 0,0 0 0 0 0,-1 0 0 0 0,1 0 0 0 0,0 0 1 0 0,0-1-1 0 0,0 1 0 0 0,0 0 0 0 0,0 0 0 0 0,0 0 0 0 0,0-1 0 0 0,0 1 0 0 0,0 0 0 0 0,0 0 0 0 0,0-1 1 0 0,0 1-1 0 0,0 0 0 0 0,0 0 0 0 0,0 0 0 0 0,0-1 0 0 0,0 1 0 0 0,0 0 0 0 0,0 0 0 0 0,2-3 3143 0 0,-1 12-574 0 0,0-1-1943 0 0,0 1-1 0 0,1-1 1 0 0,0 0-1 0 0,1 0 1 0 0,0 0-1 0 0,0 0 1 0 0,5 8-1 0 0,6 19 942 0 0,13 26 699 0 0,-26-59-2302 0 0,0 1 0 0 0,0-1 1 0 0,1 1-1 0 0,-1-1 0 0 0,1 0 0 0 0,0 0 0 0 0,-1 0 1 0 0,5 3-1 0 0,-4-3-3 0 0,0 0-1 0 0,0 0 1 0 0,0 0-1 0 0,-1 1 1 0 0,1-1-1 0 0,0 0 1 0 0,-1 1 0 0 0,2 4-1 0 0,1 5 5 0 0,-2-6 27 0 0,0 0 1 0 0,0 0-1 0 0,0 0 0 0 0,1 0 0 0 0,-1-1 1 0 0,1 1-1 0 0,1-1 0 0 0,-1 0 1 0 0,9 9-1 0 0,-9-9-8 0 0,0-1 0 0 0,-1 0 0 0 0,1 0 0 0 0,-1 1 1 0 0,0-1-1 0 0,0 1 0 0 0,2 8 0 0 0,6 15 123 0 0,14 15-172 0 0,-10-20 0 0 0,-13-21 0 0 0,0-1 0 0 0,0 1 0 0 0,0 0 0 0 0,0-1 0 0 0,1 1 0 0 0,-1-1 0 0 0,0 0 0 0 0,1 0 0 0 0,1 2 0 0 0,-2-3 0 0 0,-1 0 0 0 0,1 1 0 0 0,-1-1 0 0 0,1 0 0 0 0,-1 0 0 0 0,0 0 0 0 0,1 0 0 0 0,-1 0 0 0 0,1 0 0 0 0,-1 0 0 0 0,1 0 0 0 0,-1 0 0 0 0,1-1 0 0 0,-1 1 0 0 0,1 0 0 0 0,-1 0 0 0 0,1 0 0 0 0,-1 0 0 0 0,1-1 0 0 0,-1 1 0 0 0,0 0 0 0 0,1 0 0 0 0,-1-1 0 0 0,1 1 0 0 0,-1 0 0 0 0,0-1 0 0 0,1 1 0 0 0,-1 0 0 0 0,0-1 0 0 0,1 1 0 0 0,-1-1 0 0 0,0 1 0 0 0,0-1 0 0 0,0 1 0 0 0,1 0 0 0 0,-1-1 0 0 0,0 1 0 0 0,0-1 0 0 0,0 0 0 0 0,2-2 0 0 0,-1 0 0 0 0,0 0 0 0 0,0 0 0 0 0,0 0 0 0 0,0 0 0 0 0,-1 0 0 0 0,1 0 0 0 0,-1 0 0 0 0,0 0 0 0 0,0-6 0 0 0,1 3 0 0 0,0 0 0 0 0,0-1 0 0 0,1 1 0 0 0,-1 0 0 0 0,1-1 0 0 0,6-11 0 0 0,4-16 0 0 0,-7 17-20 0 0,13-27 1 0 0,-1 0-6 0 0,3-19-39 0 0,-15 46 64 0 0,-3 9 0 0 0,1 1 0 0 0,0-1 0 0 0,0 1 0 0 0,8-15 0 0 0,-8 15 0 0 0,0 0 0 0 0,0 0 0 0 0,0-1 0 0 0,2-12 0 0 0,-4 16 0 0 0,-1 3 0 0 0,1 1 0 0 0,-1 0 0 0 0,0-1 0 0 0,0 1 0 0 0,0 0 0 0 0,0-1 0 0 0,0 1 0 0 0,0-1 0 0 0,0 1 0 0 0,0 0 0 0 0,1-1 0 0 0,-1 1 0 0 0,-1-1 0 0 0,1 1 0 0 0,0 0 0 0 0,0-1 0 0 0,0 1 0 0 0,0-1 0 0 0,0 1 0 0 0,0 0 0 0 0,0-1 0 0 0,0 1 0 0 0,-1 0 0 0 0,1-1 0 0 0,0 1 0 0 0,0 0 0 0 0,-1-1 0 0 0,1 1 0 0 0,0 0 0 0 0,0-1 0 0 0,-1 1 0 0 0,1-1-1 0 0,0 1 0 0 0,-1 0 1 0 0,1-1-1 0 0,0 1 0 0 0,0 0 0 0 0,0-1 0 0 0,0 1 0 0 0,0 0 0 0 0,-1-1 0 0 0,1 1 0 0 0,0-1 1 0 0,0 1-1 0 0,0-1 0 0 0,0 1 0 0 0,0 0 0 0 0,0-1 0 0 0,0 1 0 0 0,1-1 0 0 0,-1 1 0 0 0,0 0 1 0 0,0-1-1 0 0,0 1 0 0 0,0 0 0 0 0,0-1 0 0 0,1 1 0 0 0,-1-1 0 0 0,0 1 0 0 0,0 0 0 0 0,0 0 1 0 0,1-1-1 0 0,-1 1 0 0 0,0 0 0 0 0,1-1 0 0 0,-1 1 0 0 0,1 0 0 0 0,2-2-21 0 0,-8 8 12 0 0,3-5 10 0 0,0 0 0 0 0,0-1 0 0 0,0 1 0 0 0,0 0 0 0 0,0-1 0 0 0,0 0 0 0 0,0 1 0 0 0,0-1 0 0 0,0 0 0 0 0,0 0 0 0 0,0 0 0 0 0,0 0 0 0 0,0 0 0 0 0,0-1 0 0 0,-3 0 0 0 0,-18 1 0 0 0,20 0 0 0 0,0 0 0 0 0,0 0 0 0 0,0 0 0 0 0,-1 0 0 0 0,1 0 0 0 0,0-1 0 0 0,1 1 0 0 0,-1-1 0 0 0,0 0 0 0 0,0 0 0 0 0,0 0 0 0 0,-4-2 0 0 0,-16-5 0 0 0,20 7 0 0 0,-1 1 0 0 0,0 0 0 0 0,0 0 0 0 0,0 0 0 0 0,0 0 0 0 0,-6 2 0 0 0,-11 0 0 0 0,16-1 7 0 0,1-1-1 0 0,-1 1 1 0 0,1 0-1 0 0,-9 2 0 0 0,9-1 1 0 0,0-1-1 0 0,-1 0 0 0 0,1 0 1 0 0,-9 0-1 0 0,6-1 42 0 0,0-1 0 0 0,0 0 0 0 0,0-1 0 0 0,1 1 0 0 0,-9-4 0 0 0,8 2 5 0 0,0 1 1 0 0,0 0-1 0 0,0 1 0 0 0,0 0 1 0 0,-9-1-1 0 0,1 0 177 0 0,14 2-275 0 0,1 0 1 0 0,0 0 0 0 0,-1 0-1 0 0,1 0 1 0 0,0 0 0 0 0,0 0-1 0 0,-1-1 1 0 0,1 1 0 0 0,0 0-1 0 0,-1 0 1 0 0,1 0 0 0 0,0 0-1 0 0,0 0 1 0 0,-1 0 0 0 0,1-1-1 0 0,0 1 1 0 0,0 0 0 0 0,-1 0-1 0 0,1 0 1 0 0,0-1 0 0 0,0 1-1 0 0,0 0 1 0 0,0 0 0 0 0,-1-1-1 0 0,1 1 1 0 0,0 0 0 0 0,0 0-1 0 0,0-1 1 0 0,0 1 0 0 0,0 0-1 0 0,0-1 1 0 0,-1 1 0 0 0,1 0-1 0 0,0 0 1 0 0,0-1 0 0 0,0 1-1 0 0,0 0 1 0 0,0-1 0 0 0,1 0-1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54.6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202 230 4143 0 0,'6'-16'1208'0'0,"55"-142"1880"0"0,-48 130-1980 0 0,-11 26-919 0 0,-2 4-44 0 0,-6 14-8 0 0,-12 29 163 0 0,-45 102 1639 0 0,75-169 812 0 0,47-85-2608 0 0,-55 99-157 0 0,1 0-1 0 0,0 0 1 0 0,0 1 0 0 0,9-9-1 0 0,-31 62 15 0 0,6-23 41 0 0,0 0 0 0 0,-2 0 1 0 0,-1-1-1 0 0,0-1 0 0 0,-26 29 0 0 0,40-49-19 0 0,0-1 0 0 0,-1 1 0 0 0,1-1 0 0 0,0 0 0 0 0,0 1 0 0 0,-1-1 0 0 0,1 0 0 0 0,0 1 0 0 0,-1-1 0 0 0,1 0 1 0 0,-1 1-1 0 0,1-1 0 0 0,0 0 0 0 0,-1 0 0 0 0,1 1 0 0 0,-1-1 0 0 0,1 0 0 0 0,-1 0 0 0 0,1 0 0 0 0,0 0 0 0 0,-1 0 0 0 0,1 0 0 0 0,-1 0 0 0 0,1 0 0 0 0,-1 0 0 0 0,1 0 0 0 0,-1 0 0 0 0,1 0 1 0 0,-1 0-1 0 0,1 0 0 0 0,-1 0 0 0 0,0 0 0 0 0,0-1 7 0 0,1 0 1 0 0,-1 0 0 0 0,1 0-1 0 0,-1 0 1 0 0,1 0 0 0 0,0 0-1 0 0,-1 0 1 0 0,1 0 0 0 0,0 1-1 0 0,0-1 1 0 0,0 0 0 0 0,-1 0-1 0 0,1-1 1 0 0,0 0-1 0 0,3-37 272 0 0,4 0-306 0 0,1 1 0 0 0,20-53-1 0 0,-20 75 6 0 0,-8 15 0 0 0,0 0 0 0 0,0 1 0 0 0,1-1 0 0 0,-1 1 0 0 0,0-1 0 0 0,1 1 0 0 0,-1-1 0 0 0,0 1 0 0 0,1-1 0 0 0,-1 1 0 0 0,1-1 0 0 0,-1 1 0 0 0,1-1 0 0 0,-1 1 0 0 0,1 0 0 0 0,-1-1 0 0 0,1 1 0 0 0,-1 0 0 0 0,1-1 0 0 0,-1 1 0 0 0,1 0 0 0 0,-1 0 0 0 0,1 0 0 0 0,1-1 0 0 0,-2 2-2 0 0,1 0 0 0 0,-1-1 0 0 0,0 1-1 0 0,1 0 1 0 0,-1-1 0 0 0,0 1 0 0 0,0 0 0 0 0,0 0-1 0 0,1 0 1 0 0,-1-1 0 0 0,0 1 0 0 0,0 0-1 0 0,0 0 1 0 0,0-1 0 0 0,0 1 0 0 0,-1 0 0 0 0,1 0-1 0 0,0 0 1 0 0,0 0 0 0 0,-4 17-20 0 0,4-17 24 0 0,-4 13-5 0 0,0 0-1 0 0,-9 19 1 0 0,11-28 15 0 0,0-1 1 0 0,-1 0-1 0 0,1 0 1 0 0,-1 0-1 0 0,0 0 0 0 0,0 0 1 0 0,0 0-1 0 0,0-1 1 0 0,0 1-1 0 0,-1-1 0 0 0,-5 4 1 0 0,8-7-11 0 0,0 1 0 0 0,1-1 0 0 0,-1 1 0 0 0,0-1 0 0 0,0 0 0 0 0,0 1 0 0 0,0-1 0 0 0,0 0 0 0 0,0 0 0 0 0,0 0 0 0 0,0 0 0 0 0,0 0 0 0 0,1 0 0 0 0,-1 0 0 0 0,0 0 1 0 0,0 0-1 0 0,0 0 0 0 0,0 0 0 0 0,0 0 0 0 0,0-1 0 0 0,0 1 0 0 0,0 0 0 0 0,0-1 0 0 0,0 0 0 0 0,-1 0 5 0 0,0-1 1 0 0,0 1-1 0 0,1-1 0 0 0,-1 1 1 0 0,1-1-1 0 0,-1 0 0 0 0,1 0 1 0 0,0 1-1 0 0,-2-5 0 0 0,-1-1 34 0 0,1 0-1 0 0,1 0 0 0 0,-1-1 0 0 0,1 1 0 0 0,-1-8 0 0 0,2 8 39 0 0,1 0 1 0 0,-1 0-1 0 0,1 1 0 0 0,2-9 0 0 0,-2 14-65 0 0,0-1-1 0 0,0 1 0 0 0,0 0 0 0 0,0-1 1 0 0,0 1-1 0 0,1 0 0 0 0,-1-1 1 0 0,1 1-1 0 0,-1 0 0 0 0,1 0 0 0 0,-1 0 1 0 0,1-1-1 0 0,0 1 0 0 0,-1 0 1 0 0,1 0-1 0 0,0 0 0 0 0,0 0 0 0 0,0 0 1 0 0,0 0-1 0 0,0 0 0 0 0,0 1 1 0 0,0-1-1 0 0,0 0 0 0 0,0 0 0 0 0,0 1 1 0 0,1-1-1 0 0,1 0 0 0 0,9 6-13 0 0,21 16 12 0 0,-19-9 36 0 0,6 13-36 0 0,-19-25-11 0 0,-1 1 0 0 0,0-1 1 0 0,1 1-1 0 0,-1-1 0 0 0,0 0 0 0 0,1 1 0 0 0,-1-1 0 0 0,0 1 0 0 0,1-1 0 0 0,-1 1 0 0 0,0-1 0 0 0,0 1 1 0 0,0-1-1 0 0,0 1 0 0 0,1 0 0 0 0,-1-1 0 0 0,0 1 0 0 0,0-1 0 0 0,0 1 0 0 0,0-1 0 0 0,0 1 0 0 0,0 0 1 0 0,-1-1 0 0 0,1 1 1 0 0,0-1 0 0 0,-1 0-1 0 0,1 1 1 0 0,0-1 0 0 0,-1 0 0 0 0,1 1-1 0 0,0-1 1 0 0,-1 0 0 0 0,1 0 0 0 0,0 0-1 0 0,-1 1 1 0 0,1-1 0 0 0,-1 0 0 0 0,1 0-1 0 0,0 0 1 0 0,-1 0 0 0 0,1 0-1 0 0,-1 0 1 0 0,0 0 0 0 0,-19-1 96 0 0,11 0-99 0 0,1-1 1 0 0,0-1 0 0 0,0 1-1 0 0,0-1 1 0 0,1 0 0 0 0,-1-1 0 0 0,1 0-1 0 0,0 0 1 0 0,-1-1 0 0 0,2 0-1 0 0,-1 0 1 0 0,1 0 0 0 0,0-1 0 0 0,-8-9-1 0 0,13 14-1 0 0,1 0 0 0 0,-1-1-1 0 0,1 1 1 0 0,-1-1 0 0 0,1 1-1 0 0,-1-1 1 0 0,1 1 0 0 0,0-1-1 0 0,0 1 1 0 0,-1-1 0 0 0,1-2-1 0 0,0 4 1 0 0,0-1 0 0 0,1 0-1 0 0,-1 1 1 0 0,0-1 0 0 0,0 1-1 0 0,0-1 1 0 0,0 0 0 0 0,0 1 0 0 0,1-1-1 0 0,-1 1 1 0 0,0-1 0 0 0,1 1-1 0 0,-1-1 1 0 0,0 1 0 0 0,1-1-1 0 0,-1 1 1 0 0,1-1 0 0 0,-1 1 0 0 0,0-1-1 0 0,1 1 1 0 0,-1 0 0 0 0,1-1-1 0 0,-1 1 1 0 0,1 0 0 0 0,0-1 0 0 0,-1 1-1 0 0,1 0 1 0 0,-1 0 0 0 0,1-1-1 0 0,-1 1 1 0 0,1 0 0 0 0,0 0-1 0 0,-1 0 1 0 0,1 0 0 0 0,-1 0 0 0 0,2 0-1 0 0,8 2-51 0 0,-2 1 50 0 0,1-1 1 0 0,-1 1-1 0 0,11 5 0 0 0,-13-4 5 0 0,0 1 0 0 0,0-1 1 0 0,0 1-1 0 0,5 5 0 0 0,-2 2 41 0 0,1 13-33 0 0,-9-24-9 0 0,-1 1 0 0 0,1 0 0 0 0,-1-1 0 0 0,0 1-1 0 0,1-1 1 0 0,-1 1 0 0 0,0-1 0 0 0,0 1 0 0 0,0-1-1 0 0,0 1 1 0 0,-1 0 0 0 0,1-1 0 0 0,0 1 0 0 0,-1-1 0 0 0,1 1-1 0 0,-1-1 1 0 0,1 1 0 0 0,-1-1 0 0 0,0 0 0 0 0,0 1 0 0 0,0-1-1 0 0,1 0 1 0 0,-1 1 0 0 0,0-1 0 0 0,-1 0 0 0 0,1 0 0 0 0,0 0-1 0 0,0 0 1 0 0,-3 2 0 0 0,2-1 16 0 0,-1-1 0 0 0,0 1-1 0 0,0 0 1 0 0,0-1 0 0 0,-1 1 0 0 0,1-1 0 0 0,0 0 0 0 0,0 0-1 0 0,-1 0 1 0 0,1-1 0 0 0,-5 1 0 0 0,6-1-15 0 0,-1 0 1 0 0,1 0-1 0 0,0-1 0 0 0,-1 1 0 0 0,1-1 1 0 0,-1 1-1 0 0,1-1 0 0 0,0 0 1 0 0,0 0-1 0 0,-1 0 0 0 0,1 0 1 0 0,0 0-1 0 0,0-1 0 0 0,0 1 1 0 0,0-1-1 0 0,0 1 0 0 0,1-1 1 0 0,-1 1-1 0 0,0-1 0 0 0,-1-2 1 0 0,2 2-2 0 0,0 1-1 0 0,1-1 1 0 0,-1 1 0 0 0,0-1 0 0 0,1 1 0 0 0,-1-1 0 0 0,1 1 0 0 0,-1-1 0 0 0,1 1 0 0 0,0-1 0 0 0,0 0 0 0 0,0 1 0 0 0,0-1 0 0 0,0 0 0 0 0,0 1 0 0 0,0-1 0 0 0,0 1 0 0 0,1-1 0 0 0,-1 0 0 0 0,1 1 0 0 0,-1-1 0 0 0,1 1 0 0 0,-1-1-1 0 0,1 1 1 0 0,0-1 0 0 0,0 1 0 0 0,0 0 0 0 0,0-1 0 0 0,2-1 0 0 0,3-3-14 0 0,6-2-40 0 0,-9 7 51 0 0,0 0 1 0 0,-1 0 0 0 0,1 0 0 0 0,0 0 0 0 0,0 1 0 0 0,0-1 0 0 0,0 1 0 0 0,0 0 0 0 0,0 0-1 0 0,0 0 1 0 0,3 0 0 0 0,0 2 1 0 0,-1-1 0 0 0,0 1 0 0 0,0 0 0 0 0,0 0 0 0 0,0 1 0 0 0,7 5 0 0 0,-10-7 0 0 0,-1 0 0 0 0,1 1 0 0 0,-1-1 0 0 0,0 0 0 0 0,1 1 0 0 0,-1 0 0 0 0,0-1 0 0 0,0 1 0 0 0,0 0 0 0 0,0-1 0 0 0,-1 1 0 0 0,1 0 0 0 0,0 0 0 0 0,-1 0 0 0 0,1 0 0 0 0,-1 0 0 0 0,0 0 0 0 0,0 0 0 0 0,1 0 0 0 0,-1 0 0 0 0,0 0 0 0 0,-1-1 0 0 0,1 1 0 0 0,0 0 0 0 0,-1 0 0 0 0,1 0 0 0 0,-1 0 0 0 0,1 0 0 0 0,-1 0 0 0 0,0 0 0 0 0,-1 1 0 0 0,0 2 11 0 0,-1 0 0 0 0,1 0-1 0 0,-1 0 1 0 0,-1-1 0 0 0,-5 8-1 0 0,9-11-8 0 0,-1 0 1 0 0,0 0-1 0 0,0 0 0 0 0,0 0 0 0 0,0 0 0 0 0,0 0 1 0 0,0-1-1 0 0,0 1 0 0 0,-1 0 0 0 0,1 0 0 0 0,0-1 1 0 0,0 1-1 0 0,0-1 0 0 0,-1 1 0 0 0,1-1 1 0 0,0 1-1 0 0,-1-1 0 0 0,1 0 0 0 0,0 0 0 0 0,-1 0 1 0 0,1 0-1 0 0,0 0 0 0 0,-1 0 0 0 0,1 0 0 0 0,-1 0 1 0 0,1 0-1 0 0,0 0 0 0 0,-2-1 0 0 0,2 0-2 0 0,0 0 0 0 0,0 0 0 0 0,0 1 0 0 0,1-1 0 0 0,-1 0 0 0 0,0 0 0 0 0,0 0 0 0 0,1 0 0 0 0,-1 0 0 0 0,1 0 0 0 0,-1 0 0 0 0,1 0 0 0 0,-1 0 0 0 0,1-1 0 0 0,0 1 0 0 0,-1 0 0 0 0,1 0 0 0 0,0 0 0 0 0,0 0 0 0 0,0-1 0 0 0,0 1 0 0 0,0 0 0 0 0,0 0 0 0 0,0 0 0 0 0,0-1 0 0 0,1 1 0 0 0,-1 0 0 0 0,0 0 0 0 0,1-2 0 0 0,13-32 0 0 0,-12 30-1 0 0,1 0 0 0 0,0 1-1 0 0,0 0 1 0 0,0-1 0 0 0,0 1-1 0 0,1 0 1 0 0,6-5 0 0 0,-4 5-42 0 0,-6 4 43 0 0,1-1-1 0 0,1 0 0 0 0,-1 0 1 0 0,1 0-1 0 0,-1 1 0 0 0,1-1 1 0 0,-1 1-1 0 0,1-1 0 0 0,0 1 0 0 0,-1-1 1 0 0,1 1-1 0 0,0 0 0 0 0,-1 0 1 0 0,1 0-1 0 0,3 0 0 0 0,-1 1 1 0 0,0 1 0 0 0,-1-1 0 0 0,1 1 0 0 0,0 0 0 0 0,-1 0 0 0 0,1 0 0 0 0,5 5 0 0 0,-8-6 0 0 0,0 0 0 0 0,0 0 0 0 0,0 0 0 0 0,0 0 0 0 0,-1 0 0 0 0,1 1 0 0 0,0-1 0 0 0,-1 0 0 0 0,1 1 0 0 0,-1-1 0 0 0,1 0 0 0 0,-1 1 0 0 0,1-1 0 0 0,-1 0 0 0 0,0 1 0 0 0,0-1 0 0 0,0 1 0 0 0,0-1 0 0 0,0 1 0 0 0,0-1 0 0 0,0 1 0 0 0,0-1 0 0 0,-1 0 0 0 0,1 1 0 0 0,0-1 0 0 0,-1 1 0 0 0,1-1 0 0 0,-2 3 0 0 0,1-1 0 0 0,-1 1 12 0 0,1 1 0 0 0,-1-1 0 0 0,0 0 0 0 0,-1 0 0 0 0,1 0 0 0 0,-1 0 0 0 0,-3 5 0 0 0,5-8-10 0 0,1-1 0 0 0,-1 1 0 0 0,0-1 1 0 0,1 1-1 0 0,-1 0 0 0 0,0-1 0 0 0,0 1 0 0 0,1-1 0 0 0,-1 0 0 0 0,0 1 0 0 0,0-1 0 0 0,0 1 0 0 0,1-1 0 0 0,-1 0 1 0 0,0 0-1 0 0,0 0 0 0 0,0 1 0 0 0,0-1 0 0 0,0 0 0 0 0,0 0 0 0 0,1 0 0 0 0,-1 0 0 0 0,0-1 0 0 0,0 1 0 0 0,0 0 0 0 0,0 0 1 0 0,0 0-1 0 0,0-1 0 0 0,1 1 0 0 0,-1 0 0 0 0,0-1 0 0 0,0 1 0 0 0,0-1 0 0 0,1 1 0 0 0,-1-1 0 0 0,0 1 0 0 0,1-1 1 0 0,-1 1-1 0 0,0-1 0 0 0,1 0 0 0 0,-1 0 0 0 0,1 1 0 0 0,-1-1 0 0 0,1 0 0 0 0,-1-1 0 0 0,-1 0-4 0 0,1 0 1 0 0,0-1-1 0 0,-1 1 0 0 0,1 0 1 0 0,0-1-1 0 0,0 1 0 0 0,1-1 0 0 0,-1 0 1 0 0,0 1-1 0 0,1-1 0 0 0,0 1 0 0 0,-1-1 1 0 0,1 0-1 0 0,0 1 0 0 0,1-1 0 0 0,-1 0 1 0 0,0 1-1 0 0,1-1 0 0 0,-1 1 0 0 0,1-1 1 0 0,0 0-1 0 0,1-2 0 0 0,0 0-2 0 0,1 0 0 0 0,-1 0 0 0 0,1 0 0 0 0,0 1 0 0 0,1-1 0 0 0,-1 1 0 0 0,1 0 0 0 0,0 0 0 0 0,6-5 0 0 0,3 1 4 0 0,18-2 11 0 0,-30 9-9 0 0,-1 1 0 0 0,1 0 0 0 0,-1 0 0 0 0,1 0 0 0 0,0-1 0 0 0,-1 1 0 0 0,1 0 0 0 0,0 0 0 0 0,-1 0 0 0 0,1 0 0 0 0,0 0 0 0 0,-1 0 1 0 0,1 0-1 0 0,-1 0 0 0 0,1 1 0 0 0,0-1 0 0 0,-1 0 0 0 0,1 0 0 0 0,0 0 0 0 0,-1 1 0 0 0,1-1 0 0 0,-1 0 0 0 0,1 1 0 0 0,-1-1 0 0 0,1 1 0 0 0,35 18 52 0 0,-35-19-47 0 0,0 1 0 0 0,-1 0 1 0 0,1 0-1 0 0,0-1 1 0 0,-1 1-1 0 0,1 0 0 0 0,-1 0 1 0 0,1 0-1 0 0,-1 0 1 0 0,1 0-1 0 0,-1 0 0 0 0,1 0 1 0 0,-1 0-1 0 0,0 0 1 0 0,0 0-1 0 0,0 0 0 0 0,1 0 1 0 0,-1 0-1 0 0,0 0 1 0 0,0 0-1 0 0,0 0 0 0 0,-1 1 1 0 0,1-1-1 0 0,0 0 1 0 0,0 0-1 0 0,0 0 0 0 0,-1 0 1 0 0,1 0-1 0 0,-1 0 0 0 0,1 0 1 0 0,-1 0-1 0 0,1-1 1 0 0,-1 1-1 0 0,1 0 0 0 0,-2 1 1 0 0,1 1 40 0 0,-1 0-22 0 0,-1 0 1 0 0,1 0-1 0 0,0 0 0 0 0,-1 0 0 0 0,1 0 0 0 0,-1 0 0 0 0,0-1 1 0 0,0 0-1 0 0,0 1 0 0 0,-1-1 0 0 0,1 0 0 0 0,-4 2 0 0 0,6-4-25 0 0,0 1-1 0 0,0-1 0 0 0,0 1 0 0 0,0-1 0 0 0,0 0 0 0 0,0 1 0 0 0,0-1 0 0 0,0 0 0 0 0,0 0 0 0 0,0 0 0 0 0,0 0 0 0 0,0 0 0 0 0,0 0 1 0 0,0 0-1 0 0,0 0 0 0 0,0 0 0 0 0,0 0 0 0 0,0-1 0 0 0,-1 1 0 0 0,1 0 0 0 0,0-1 0 0 0,1 1 0 0 0,-1-1 0 0 0,0 1 0 0 0,0-1 0 0 0,0 1 1 0 0,0-1-1 0 0,0 0 0 0 0,0 1 0 0 0,1-1 0 0 0,-1 0 0 0 0,0 0 0 0 0,1 1 0 0 0,-1-1 0 0 0,0 0 0 0 0,1 0 0 0 0,-1 0 0 0 0,1 0 0 0 0,-1 0 1 0 0,1 0-1 0 0,0 0 0 0 0,-1 0 0 0 0,1 0 0 0 0,0 0 0 0 0,0 0 0 0 0,0 0 0 0 0,0-2 0 0 0,-1-3-1 0 0,1 1 0 0 0,0-1 0 0 0,0 1-1 0 0,0 0 1 0 0,1-1 0 0 0,0 1 0 0 0,0-1 0 0 0,2-6-1 0 0,-2 9 0 0 0,0 0-1 0 0,0 1 0 0 0,-1-1 0 0 0,2 1 0 0 0,-1-1 1 0 0,0 1-1 0 0,1 0 0 0 0,-1-1 0 0 0,1 1 0 0 0,-1 0 1 0 0,1 0-1 0 0,0 0 0 0 0,0 0 0 0 0,0 0 0 0 0,0 1 1 0 0,0-1-1 0 0,1 0 0 0 0,3-1 0 0 0,-6 3 3 0 0,1 0 0 0 0,-1 0 0 0 0,0 0 0 0 0,0 0 0 0 0,0 0 0 0 0,1 0 0 0 0,-1 0 0 0 0,0 0 0 0 0,0 0 0 0 0,0 0 0 0 0,1 0 0 0 0,-1 1 0 0 0,0-1 0 0 0,0 0 0 0 0,0 0 0 0 0,1 0 0 0 0,-1 0 0 0 0,0 0 0 0 0,0 1 0 0 0,0-1 0 0 0,0 0 0 0 0,0 0 0 0 0,1 0 0 0 0,-1 0 0 0 0,0 1 0 0 0,0-1 0 0 0,0 0 0 0 0,0 0 0 0 0,0 0 0 0 0,0 1 0 0 0,0-1 0 0 0,0 0 0 0 0,0 0 0 0 0,0 1 0 0 0,0-1 0 0 0,0 0 0 0 0,2 6 0 0 0,0-1 0 0 0,0 1 0 0 0,0-1 0 0 0,-1 1 0 0 0,0 0 0 0 0,-1-1 0 0 0,1 1 0 0 0,-1 0 0 0 0,-1 11 0 0 0,-1-1 1 0 0,0 1-1 0 0,-2-1 1 0 0,0 0 0 0 0,-7 18-1 0 0,7-24 9 0 0,0 0 0 0 0,-1 0 0 0 0,-1 0 0 0 0,1-1 0 0 0,-1 0 0 0 0,-1 0 0 0 0,-10 11 0 0 0,17-20-8 0 0,-1 1 1 0 0,0 0 0 0 0,1 0-1 0 0,-1 0 1 0 0,0-1 0 0 0,0 1-1 0 0,0 0 1 0 0,0-1-1 0 0,0 1 1 0 0,0-1 0 0 0,1 1-1 0 0,-1-1 1 0 0,0 0 0 0 0,0 1-1 0 0,0-1 1 0 0,-1 0-1 0 0,1 0 1 0 0,0 1 0 0 0,0-1-1 0 0,0 0 1 0 0,0 0 0 0 0,-2 0-1 0 0,2-1 3 0 0,0 1-1 0 0,0-1 0 0 0,0 0 1 0 0,0 1-1 0 0,0-1 1 0 0,0 0-1 0 0,1 1 0 0 0,-1-1 1 0 0,0 0-1 0 0,0 0 1 0 0,0 0-1 0 0,1 0 1 0 0,-1 0-1 0 0,1 0 0 0 0,-1 0 1 0 0,1 0-1 0 0,-1-1 1 0 0,-2-4 7 0 0,2 0 1 0 0,-1 0 0 0 0,0 0 0 0 0,1 0 0 0 0,1-1-1 0 0,-1-8 1 0 0,1 6-21 0 0,0 0 0 0 0,1 0 0 0 0,3-11 0 0 0,-3 17 6 0 0,0-1 0 0 0,0 0-1 0 0,0 1 1 0 0,0-1 0 0 0,1 1 0 0 0,0-1-1 0 0,0 1 1 0 0,0 0 0 0 0,0 0-1 0 0,4-4 1 0 0,-3 3-29 0 0,-3 4 31 0 0,0 0 0 0 0,1 0 0 0 0,-1 0 0 0 0,0 1 0 0 0,1-1 0 0 0,-1 0 0 0 0,0 0 0 0 0,1 0 0 0 0,-1 0 1 0 0,0 0-1 0 0,1 1 0 0 0,-1-1 0 0 0,0 0 0 0 0,1 0 0 0 0,-1 0 0 0 0,0 1 0 0 0,1-1 0 0 0,-1 0 0 0 0,0 1 0 0 0,0-1 0 0 0,0 0 0 0 0,1 0 0 0 0,-1 1 0 0 0,0-1 0 0 0,0 0 0 0 0,0 1 0 0 0,0-1 0 0 0,1 0 0 0 0,-1 1 0 0 0,0-1 0 0 0,0 1 0 0 0,0 0 0 0 0,3 7 1 0 0,0 1 0 0 0,-1-1 0 0 0,1 1 0 0 0,-2 0 0 0 0,1 0 0 0 0,-1 0 0 0 0,-1 0 0 0 0,0 0 0 0 0,0 0 0 0 0,-1 0 0 0 0,-2 12 0 0 0,2-15 9 0 0,-1 1 0 0 0,-1-1 1 0 0,0 1-1 0 0,1-1 0 0 0,-2 0 0 0 0,-4 7 0 0 0,8-12-8 0 0,-1 0 1 0 0,1 0-1 0 0,-1 0 0 0 0,1 0 1 0 0,-1 0-1 0 0,0-1 0 0 0,0 1 0 0 0,1 0 1 0 0,-1 0-1 0 0,0-1 0 0 0,0 1 1 0 0,0-1-1 0 0,1 1 0 0 0,-1 0 0 0 0,0-1 1 0 0,0 0-1 0 0,0 1 0 0 0,0-1 1 0 0,0 0-1 0 0,0 1 0 0 0,0-1 0 0 0,0 0 1 0 0,0 0-1 0 0,0 0 0 0 0,0 0 0 0 0,0 0 1 0 0,0 0-1 0 0,0 0 0 0 0,0 0 1 0 0,0 0-1 0 0,0 0 0 0 0,0-1 0 0 0,0 1 1 0 0,0 0-1 0 0,0-1 0 0 0,0 1 1 0 0,0-1-1 0 0,0 1 0 0 0,0-1 0 0 0,0 0 1 0 0,0 1-1 0 0,1-1 0 0 0,-1 0 0 0 0,0 1 1 0 0,0-1-1 0 0,1 0 0 0 0,-1 0 1 0 0,1 0-1 0 0,-2-1 0 0 0,-2-5-8 0 0,0 0 0 0 0,1 0 0 0 0,-1-1 0 0 0,1 1 0 0 0,1-1 0 0 0,0 1-1 0 0,0-1 1 0 0,0 0 0 0 0,1 0 0 0 0,0 0 0 0 0,1 0 0 0 0,-1 0 0 0 0,2 0 0 0 0,-1 0 0 0 0,1 0-1 0 0,0 0 1 0 0,4-11 0 0 0,-5 19 7 0 0,0-1 0 0 0,0 0-1 0 0,0 0 1 0 0,1 0 0 0 0,-1 0-1 0 0,0 0 1 0 0,1 1 0 0 0,-1-1-1 0 0,1 0 1 0 0,-1 0-1 0 0,1 0 1 0 0,-1 0 0 0 0,1 1-1 0 0,-1-1 1 0 0,1 0-1 0 0,0 1 1 0 0,0-1 0 0 0,-1 0-1 0 0,1 1 1 0 0,0-1 0 0 0,0 1-1 0 0,0-1 1 0 0,-1 1-1 0 0,1 0 1 0 0,0-1 0 0 0,0 1-1 0 0,0 0 1 0 0,2-1 0 0 0,2 8-43 0 0,0 1 41 0 0,0 0 1 0 0,0 0-1 0 0,-1 1 1 0 0,0 0-1 0 0,-1 0 1 0 0,4 13-1 0 0,-4-5 24 0 0,0 0-1 0 0,1 23 0 0 0,-4-34-15 0 0,0 0 0 0 0,0 0 0 0 0,-1 0-1 0 0,0 0 1 0 0,0 0 0 0 0,0-1 0 0 0,0 1 0 0 0,-1 0 0 0 0,0-1-1 0 0,-4 9 1 0 0,6-14-5 0 0,-1 1 0 0 0,1-1 0 0 0,0 0 0 0 0,0 0 0 0 0,0 1 0 0 0,0-1 0 0 0,0 0 0 0 0,-1 0 0 0 0,1 1 0 0 0,0-1 0 0 0,0 0 0 0 0,-1 0 0 0 0,1 1 0 0 0,0-1 0 0 0,0 0 0 0 0,-1 0 0 0 0,1 0 0 0 0,0 0 0 0 0,0 0 0 0 0,-1 1 0 0 0,1-1 0 0 0,0 0 0 0 0,-1 0 0 0 0,1 0 0 0 0,0 0 0 0 0,-1 0 0 0 0,1 0 0 0 0,0 0 0 0 0,-1 0 0 0 0,1 0 0 0 0,0 0 0 0 0,0 0 0 0 0,-1 0 0 0 0,1 0 0 0 0,0 0-1 0 0,-1 0 1 0 0,1-1 0 0 0,-11-11 86 0 0,-3-17 85 0 0,-39-126 276 0 0,45 114-502 0 0,8 39 50 0 0,-1 0 0 0 0,1 0 1 0 0,0 0-1 0 0,0 0 1 0 0,0 0-1 0 0,0 0 1 0 0,1 1-1 0 0,-1-1 1 0 0,0 0-1 0 0,1 0 1 0 0,-1 0-1 0 0,1 0 1 0 0,0 1-1 0 0,0-1 1 0 0,-1 0-1 0 0,1 1 0 0 0,0-1 1 0 0,0 1-1 0 0,2-3 1 0 0,-3 4-5 0 0,4-3 10 0 0,-3 3-6 0 0,0 1 1 0 0,0-1-1 0 0,0 0 1 0 0,0 0 0 0 0,0 1-1 0 0,-1-1 1 0 0,1 1-1 0 0,0-1 1 0 0,0 1 0 0 0,0-1-1 0 0,-1 1 1 0 0,1-1-1 0 0,0 1 1 0 0,-1 0 0 0 0,1 0-1 0 0,0 0 1 0 0,26 30-8 0 0,-21-22 11 0 0,-1-1 0 0 0,-1 1 0 0 0,1 1 0 0 0,-1-1 0 0 0,3 13 0 0 0,-5-16 0 0 0,-1 0 0 0 0,1 1 0 0 0,-1-1 0 0 0,0 1 0 0 0,-1-1 0 0 0,1 0 0 0 0,-1 1 0 0 0,-1-1 0 0 0,-1 10 0 0 0,2-16 1 0 0,0 1-1 0 0,0-1 0 0 0,0 1 1 0 0,0-1-1 0 0,0 1 0 0 0,0-1 1 0 0,0 1-1 0 0,0-1 0 0 0,0 1 1 0 0,-1-1-1 0 0,1 1 0 0 0,0-1 1 0 0,0 1-1 0 0,-1-1 0 0 0,1 1 1 0 0,0-1-1 0 0,-1 0 1 0 0,1 1-1 0 0,-1-1 0 0 0,1 1 1 0 0,0-1-1 0 0,-1 0 0 0 0,1 0 1 0 0,-1 1-1 0 0,1-1 0 0 0,-1 0 1 0 0,1 0-1 0 0,-1 1 0 0 0,1-1 1 0 0,-1 0-1 0 0,0 0 0 0 0,0 0 2 0 0,0-1 0 0 0,0 1 0 0 0,-1 0 0 0 0,1-1-1 0 0,0 1 1 0 0,0-1 0 0 0,0 0 0 0 0,1 1-1 0 0,-1-1 1 0 0,0 0 0 0 0,0 1 0 0 0,0-1-1 0 0,-1-2 1 0 0,-3-2 7 0 0,1-1 0 0 0,0-1 0 0 0,-5-8 0 0 0,-1-5-9 0 0,1 0 0 0 0,1 0 0 0 0,1-1 0 0 0,1 0 0 0 0,1-1 0 0 0,-3-26 0 0 0,8 28-36 0 0,4 20 11 0 0,2 10 14 0 0,8 21 11 0 0,-1 0 0 0 0,3 6 0 0 0,-8-24 0 0 0,-6-9 0 0 0,0 0 0 0 0,0-1 0 0 0,0 1 0 0 0,0 0 0 0 0,0 0 0 0 0,-1 0 0 0 0,1 0 0 0 0,0 7 0 0 0,-5-11 0 0 0,-4-7 0 0 0,-5-7 0 0 0,-53-81 0 0 0,30 46 0 0 0,34 49 0 0 0,-6-13 0 0 0,6 13 0 0 0,1 0 0 0 0,0 0 0 0 0,0-1 0 0 0,-1 1 0 0 0,1-1 0 0 0,0 1 0 0 0,0 0 0 0 0,-1-1 0 0 0,1 1 0 0 0,0-1 0 0 0,0 1 0 0 0,0 0 0 0 0,0-1 0 0 0,0 1 0 0 0,0-1 0 0 0,0 1 0 0 0,0-1 0 0 0,0 1 0 0 0,0 0 0 0 0,0-1 0 0 0,0 1 0 0 0,0-1 0 0 0,0 1 0 0 0,0 0 0 0 0,0-1 0 0 0,0 1 0 0 0,1-1 0 0 0,-1 0 0 0 0,7 2-32 0 0,10 17 0 0 0,9 16 32 0 0,-17-23 0 0 0,-5-6 0 0 0,-1 0 0 0 0,0 0 0 0 0,0 0 0 0 0,0 0 0 0 0,4 11 0 0 0,-6-14 0 0 0,10 20 0 0 0,-10-20 0 0 0,-1-1 0 0 0,1 0 0 0 0,-1 1 0 0 0,1-1 0 0 0,-1 0 0 0 0,1 1 0 0 0,-1-1 0 0 0,0 1 0 0 0,0-1 0 0 0,0 0 0 0 0,0 1 0 0 0,0-1 0 0 0,0 1 0 0 0,0-1 0 0 0,-1 2 0 0 0,1-3 0 0 0,-1 0 0 0 0,1 0 0 0 0,-1 0 0 0 0,1 1 0 0 0,0-1 0 0 0,-1 0 0 0 0,1 0 0 0 0,-1 0 0 0 0,1 0 0 0 0,0 0 0 0 0,-1-1 0 0 0,1 1 0 0 0,-1 0 0 0 0,1 0 0 0 0,0 0 0 0 0,-1 0 0 0 0,1 0 0 0 0,-1 0 0 0 0,1-1 0 0 0,0 1 0 0 0,-1 0 0 0 0,1 0 0 0 0,0-1 0 0 0,-1 1 0 0 0,1 0 0 0 0,0 0 0 0 0,0-1 0 0 0,-1 1 0 0 0,1 0 0 0 0,-1-1 0 0 0,-12-12 0 0 0,12 11 0 0 0,-15-15 0 0 0,2-1 0 0 0,-19-29 0 0 0,13 18 0 0 0,11 10 0 0 0,11 12 0 0 0,9 6 0 0 0,-9 2-2 0 0,0 0 1 0 0,0 0-1 0 0,0 0 0 0 0,-1 0 1 0 0,1 0-1 0 0,-1 0 0 0 0,1 0 0 0 0,0 0 1 0 0,-1 1-1 0 0,0-1 0 0 0,1 1 1 0 0,-1-1-1 0 0,0 1 0 0 0,2 3 0 0 0,15 28-33 0 0,-14-25 32 0 0,-2-3 3 0 0,11 18 0 0 0,-6-13 0 0 0,-1-2 0 0 0,0 0 0 0 0,-1 1 0 0 0,6 11 0 0 0,-9-14 3 0 0,-4-5 4 0 0,-8-9 15 0 0,-10-15 10 0 0,5 3-61 0 0,7 7-25 0 0,-1 0 1 0 0,-1 1 0 0 0,0 1-1 0 0,-14-14 1 0 0,24 25 51 0 0,-1-1 0 0 0,1 1 0 0 0,0 0 0 0 0,0-1 0 0 0,-1 1 0 0 0,1 0 0 0 0,0 0 0 0 0,0-1 0 0 0,-1 1 0 0 0,1 0 0 0 0,0 0 0 0 0,0-1 0 0 0,-1 1-1 0 0,1 0 1 0 0,0 0 0 0 0,-1 0 0 0 0,1 0 0 0 0,0-1 0 0 0,-1 1 0 0 0,1 0 0 0 0,-1 0 0 0 0,1 0 0 0 0,0 0 0 0 0,-1 0 0 0 0,1 0 0 0 0,0 0 0 0 0,-1 0 0 0 0,1 0 0 0 0,-1 0 0 0 0,5 11-87 0 0,15 16-25 0 0,27 45 232 0 0,-37-61-95 0 0,28 39 28 0 0,-33-42-51 0 0,-8-12 0 0 0,3 2 0 0 0,0 0 0 0 0,-1 1 0 0 0,1-1 0 0 0,0 0 0 0 0,0 0 0 0 0,1 0 0 0 0,-1 0 0 0 0,0-3 0 0 0,1 4 0 0 0,1-38 0 0 0,-1 36 0 0 0,1 0 0 0 0,-1 0 0 0 0,1-1 0 0 0,0 1 0 0 0,0 0 0 0 0,0 0 0 0 0,0 0 0 0 0,0 0 0 0 0,3-4 0 0 0,-3 6 0 0 0,1 0 0 0 0,-1 0 0 0 0,0 1 0 0 0,1-1 0 0 0,-1 0 0 0 0,1 1 0 0 0,-1 0 0 0 0,1-1 0 0 0,-1 1 0 0 0,1 0 0 0 0,-1-1 0 0 0,1 1 0 0 0,0 0 0 0 0,1 0 0 0 0,15-3 0 0 0,2-9 0 0 0,14-2 0 0 0,7 5-10 0 0,-40 9 8 0 0,-1 0 1 0 0,1 0 0 0 0,-1 0 0 0 0,0-1 0 0 0,0 1 0 0 0,1 0 0 0 0,-1 0 0 0 0,0 0 0 0 0,0 0 0 0 0,1 0 0 0 0,-1 0 0 0 0,0 0 0 0 0,1 0 0 0 0,-1 0 0 0 0,0 0 0 0 0,0 0 0 0 0,1 0 0 0 0,-1 0 0 0 0,0 0 0 0 0,1 0 0 0 0,-1 0 0 0 0,0 0 0 0 0,0 0 0 0 0,1 0 0 0 0,-1 0 0 0 0,0 0 0 0 0,0 0 0 0 0,1 1 0 0 0,-1-1 0 0 0,0 0 0 0 0,0 0 0 0 0,1 0 0 0 0,-1 0 0 0 0,0 1 0 0 0,0-1 0 0 0,0 0 0 0 0,1 0 0 0 0,-1 1 0 0 0,0-1 0 0 0,0 0 0 0 0,0 1 0 0 0,1 1 0 0 0,0 1 0 0 0,0-1 0 0 0,-1 1-1 0 0,1-1 1 0 0,-1 1 0 0 0,0 0 0 0 0,0-1 0 0 0,0 1 0 0 0,0 0 0 0 0,0-1 0 0 0,-2 5 0 0 0,-10 36 3 0 0,-10 12-2 0 0,21-54 0 0 0,1-2 0 0 0,0-1 0 0 0,0 1 0 0 0,0-1 0 0 0,0 1 0 0 0,0-1 0 0 0,0 0 0 0 0,1 1 0 0 0,-1-1 0 0 0,0 1 0 0 0,2-3 0 0 0,-2 3 0 0 0,0 0 0 0 0,14-50-30 0 0,-13 46 24 0 0,1 0 1 0 0,0 0-1 0 0,0 0 1 0 0,1 1-1 0 0,-1-1 1 0 0,1 1-1 0 0,6-9 1 0 0,-9 13 3 0 0,1 0 0 0 0,-1 0 1 0 0,0 0-1 0 0,0 0 1 0 0,0 0-1 0 0,0-1 0 0 0,0 1 1 0 0,0 0-1 0 0,0 0 0 0 0,0 0 1 0 0,1 0-1 0 0,-1 0 1 0 0,0 0-1 0 0,0 0 0 0 0,0 0 1 0 0,0-1-1 0 0,1 1 1 0 0,-1 0-1 0 0,0 0 0 0 0,0 0 1 0 0,0 0-1 0 0,0 0 1 0 0,0 0-1 0 0,1 0 0 0 0,-1 0 1 0 0,0 0-1 0 0,0 0 1 0 0,0 0-1 0 0,1 0 0 0 0,-1 0 1 0 0,0 0-1 0 0,0 0 1 0 0,0 0-1 0 0,0 0 0 0 0,0 0 1 0 0,1 1-1 0 0,0 5-165 0 0,-2 9-140 0 0,-8 16-224 0 0,6-17 518 0 0,-1 1-1 0 0,-1-1 1 0 0,0 0 0 0 0,0 0 0 0 0,-2-1-1 0 0,-8 15 1 0 0,15-28 13 0 0,0 0 0 0 0,0 0 0 0 0,0 0 0 0 0,0 0 0 0 0,0 0 0 0 0,0 0 0 0 0,0 0 0 0 0,0 0 0 0 0,0 0 0 0 0,-1 0 0 0 0,1 0 0 0 0,0 0 0 0 0,0 0 0 0 0,0 0 0 0 0,0 0 0 0 0,0 0 0 0 0,0 0 0 0 0,0 1 0 0 0,0-1 0 0 0,0 0 0 0 0,0 0 0 0 0,0 0 0 0 0,0 0 0 0 0,0 0 0 0 0,-1 0 0 0 0,1 0 0 0 0,0 0 0 0 0,0 0 0 0 0,0 0 0 0 0,0 0 0 0 0,0 0 0 0 0,0 0 0 0 0,0 0 0 0 0,0 0 0 0 0,0 0 0 0 0,0-1 0 0 0,0 1 0 0 0,-1 0 0 0 0,1 0 0 0 0,0 0 0 0 0,0 0 0 0 0,0 0 0 0 0,0 0 0 0 0,0 0 0 0 0,0 0 0 0 0,0 0 0 0 0,0 0 0 0 0,0 0 0 0 0,0 0 0 0 0,0 0 0 0 0,0 0 0 0 0,0 0 0 0 0,0 0 0 0 0,0 0 0 0 0,0-1 0 0 0,0 1 0 0 0,0 0 0 0 0,0 0 0 0 0,0 0 0 0 0,0 0 0 0 0,0 0 0 0 0,0 0 0 0 0,0 0 0 0 0,0 0 0 0 0,0 0 0 0 0,-2-10 0 0 0,2-11 0 0 0,1 8 0 0 0,7-59 0 0 0,-6 64 0 0 0,0 0 0 0 0,1 0 0 0 0,0 1 0 0 0,0-1 0 0 0,0 0 0 0 0,9-12 0 0 0,-3 28 160 0 0,-8-8-232 0 0,-1 0 0 0 0,1 0 0 0 0,-1 1-1 0 0,0-1 1 0 0,1 0 0 0 0,-1 1 0 0 0,0-1 0 0 0,0 0 0 0 0,1 1-1 0 0,-1-1 1 0 0,0 1 0 0 0,0-1 0 0 0,1 0 0 0 0,-1 1 0 0 0,0-1 0 0 0,0 1-1 0 0,0-1 1 0 0,0 1 0 0 0,0-1 0 0 0,0 1 0 0 0,0-1 0 0 0,0 1-1 0 0,0-1 1 0 0,0 0 0 0 0,0 1 0 0 0,0-1 0 0 0,0 1 0 0 0,0-1 0 0 0,0 1-1 0 0,0-1 1 0 0,0 1 0 0 0,-1-1 0 0 0,-1 3-1697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9:47.45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28 0 0 0,'307'0'0'0,"-641"0"0"0,2072 0 0 0,-576 0 0 0,-1108 0 0 0,-54 0 0 0,0 0 0 0,2 0 0 0,-1 0 0 0,36 0 0 0,-56 0 0 0,17 0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9:59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108 101 455 0 0,'0'-1'146'0'0,"0"0"-1"0"0,-1 1 1 0 0,1-1-1 0 0,0 0 1 0 0,-1 1-1 0 0,1-1 1 0 0,-1 0-1 0 0,1 1 1 0 0,-1-1-1 0 0,1 1 1 0 0,-1-1-1 0 0,1 1 1 0 0,-1-1-1 0 0,0 1 1 0 0,1-1-1 0 0,-1 1 1 0 0,0 0-1 0 0,1-1 1 0 0,-1 1-1 0 0,0 0 1 0 0,0-1-1 0 0,1 1 1 0 0,-1 0-1 0 0,0 0 1 0 0,0 0-1 0 0,0 0 1 0 0,1 0-1 0 0,-1 0 1 0 0,0 0-1 0 0,0 0 1 0 0,1 0-1 0 0,-1 0 1 0 0,0 0-1 0 0,0 1 1 0 0,1-1-1 0 0,-1 0 1 0 0,0 0-1 0 0,0 1 1 0 0,1-1-1 0 0,-1 0 1 0 0,0 1-1 0 0,-2 1 565 0 0,0 0 0 0 0,1 0 0 0 0,-1 0 0 0 0,1 0 0 0 0,0 1 0 0 0,-1-1 1 0 0,1 1-1 0 0,-3 4 0 0 0,-3 8-92 0 0,0 0 1 0 0,1 1 0 0 0,0 0-1 0 0,1 1 1 0 0,1-1 0 0 0,1 1-1 0 0,0 0 1 0 0,1 0 0 0 0,1 1-1 0 0,1-1 1 0 0,1 20 0 0 0,0-20-420 0 0,0 1 1 0 0,2-1 0 0 0,0 1 0 0 0,6 19 0 0 0,-6-31-139 0 0,-1 0 0 0 0,1 0 0 0 0,1 0 0 0 0,-1 0 0 0 0,1 0 0 0 0,0-1 0 0 0,1 1 0 0 0,-1-1 0 0 0,1 0 0 0 0,0 0 0 0 0,0 0 0 0 0,1-1 0 0 0,-1 1 0 0 0,10 6 0 0 0,-11-9-58 0 0,0-1 0 0 0,0 1 0 0 0,0-1 0 0 0,0 0 0 0 0,0 1 0 0 0,0-1 0 0 0,0-1 0 0 0,0 1 0 0 0,0 0 0 0 0,0-1 0 0 0,1 0 0 0 0,-1 1 0 0 0,0-1 0 0 0,0-1 0 0 0,1 1 0 0 0,3-1 0 0 0,-2 0 9 0 0,0-1-1 0 0,0 0 0 0 0,0 0 1 0 0,0 0-1 0 0,-1 0 0 0 0,1-1 0 0 0,-1 0 1 0 0,1 0-1 0 0,4-4 0 0 0,2-3 16 0 0,0-1 1 0 0,-1-1-1 0 0,0 0 0 0 0,-1 0 1 0 0,15-25-1 0 0,-17 24-24 0 0,-1 0-1 0 0,0-1 1 0 0,-1 0-1 0 0,0 0 0 0 0,-1 0 1 0 0,0 0-1 0 0,-1-1 1 0 0,-1 1-1 0 0,-1-1 1 0 0,0 0-1 0 0,-1 0 1 0 0,-1-16-1 0 0,0 20 0 0 0,-1 0 0 0 0,0 0 0 0 0,-1 0 0 0 0,0 0 0 0 0,-1 0-1 0 0,0 0 1 0 0,0 1 0 0 0,-2 0 0 0 0,1 0 0 0 0,-1 0 0 0 0,0 1 0 0 0,-1-1 0 0 0,0 2 0 0 0,0-1-1 0 0,-1 1 1 0 0,-12-10 0 0 0,13 13 12 0 0,1 0 0 0 0,-1 1 1 0 0,0 0-1 0 0,0 0 0 0 0,0 1 0 0 0,0-1 0 0 0,-15-3 0 0 0,20 7-10 0 0,0-1 1 0 0,-1 1-1 0 0,1-1 0 0 0,0 1 0 0 0,-1 0 1 0 0,1 0-1 0 0,0 0 0 0 0,-1 0 0 0 0,1 0 0 0 0,0 0 1 0 0,-1 1-1 0 0,1-1 0 0 0,0 1 0 0 0,0-1 1 0 0,-1 1-1 0 0,1 0 0 0 0,0 0 0 0 0,0 0 0 0 0,0 0 1 0 0,0 1-1 0 0,0-1 0 0 0,0 0 0 0 0,0 1 1 0 0,1-1-1 0 0,-1 1 0 0 0,1 0 0 0 0,-1 0 0 0 0,1-1 1 0 0,-1 1-1 0 0,-1 3 0 0 0,-1 6 5 0 0,-1-1 1 0 0,2 1-1 0 0,-1 0 0 0 0,1 0 1 0 0,1 0-1 0 0,-2 16 0 0 0,2-1-11 0 0,2 43-1 0 0,0-62-9 0 0,1 10-73 0 0,0 0-1 0 0,1-1 1 0 0,1 0 0 0 0,0 1-1 0 0,7 18 1 0 0,3 7-789 0 0,-9-32-272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0.8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3 530 5063 0 0,'-1'-1'244'0'0,"1"0"0"0"0,0 0 0 0 0,-1 1 0 0 0,1-1 0 0 0,0 0-1 0 0,0 0 1 0 0,0 0 0 0 0,-1 0 0 0 0,1 1 0 0 0,0-1-1 0 0,0 0 1 0 0,0 0 0 0 0,0 0 0 0 0,1 0 0 0 0,-1 0 0 0 0,0 1-1 0 0,0-1 1 0 0,0 0 0 0 0,1 0 0 0 0,-1 0 0 0 0,1 0-1 0 0,-1 1 1 0 0,0-1 0 0 0,1 0 0 0 0,-1 1 0 0 0,2-2 0 0 0,16-23 1594 0 0,-14 20-1092 0 0,69-95 4747 0 0,-44 57-4799 0 0,35-73-1 0 0,-41 72-472 0 0,-13 26-105 0 0,0-2 0 0 0,-1 1 1 0 0,-1-1-1 0 0,-1-1 0 0 0,6-24 1 0 0,-13 44-92 0 0,1 0 1 0 0,-1-1-1 0 0,0 1 1 0 0,0 0-1 0 0,0 0 1 0 0,0-1-1 0 0,0 1 1 0 0,0 0-1 0 0,0 0 1 0 0,0-1-1 0 0,0 1 1 0 0,0 0-1 0 0,-1 0 1 0 0,1 0-1 0 0,-1-1 1 0 0,1 1-1 0 0,-1 0 1 0 0,1 0-1 0 0,-1 0 1 0 0,0 0-1 0 0,1 0 1 0 0,-2-2-1 0 0,1 3-11 0 0,0 0 0 0 0,0-1 0 0 0,0 1-1 0 0,0 0 1 0 0,0 0 0 0 0,0 0 0 0 0,0 0 0 0 0,0 0 0 0 0,0 0-1 0 0,0 0 1 0 0,0 0 0 0 0,0 0 0 0 0,0 0 0 0 0,0 1 0 0 0,0-1-1 0 0,1 0 1 0 0,-1 1 0 0 0,0-1 0 0 0,0 1 0 0 0,0-1 0 0 0,0 1-1 0 0,1-1 1 0 0,-1 1 0 0 0,0-1 0 0 0,0 1 0 0 0,1 0 0 0 0,-1-1-1 0 0,0 1 1 0 0,0 1 0 0 0,-1 1-4 0 0,-1 0 0 0 0,1 0 0 0 0,0 0-1 0 0,1 0 1 0 0,-1 0 0 0 0,0 1 0 0 0,1-1 0 0 0,0 0-1 0 0,0 1 1 0 0,0-1 0 0 0,0 1 0 0 0,0 5 0 0 0,-1 7 75 0 0,1 25 0 0 0,1-12-47 0 0,-5 54-40 0 0,-3 96 15 0 0,9-166 6 0 0,0 0 0 0 0,6 24 1 0 0,-4-25-22 0 0,0 1 1 0 0,0 23-1 0 0,-2-20 2 0 0,-1-10 0 0 0,1-1 0 0 0,-1 1 0 0 0,-1-1 0 0 0,1 1 0 0 0,-3 10 0 0 0,3-15 0 0 0,-1 0 0 0 0,1 1 0 0 0,-1-1 0 0 0,1 0 0 0 0,-1 0 0 0 0,0 0 0 0 0,1 0 0 0 0,-1 0 0 0 0,0 0 0 0 0,0 0 0 0 0,0 0 0 0 0,0 0 0 0 0,0 0 0 0 0,0 0 0 0 0,0 0 0 0 0,0-1 0 0 0,0 1 0 0 0,0-1 0 0 0,-1 1 0 0 0,1 0 0 0 0,0-1 0 0 0,0 0 0 0 0,-1 1 0 0 0,1-1 0 0 0,0 0 0 0 0,0 0 0 0 0,-1 0 0 0 0,1 1 0 0 0,0-1 0 0 0,-2-1 0 0 0,-69 2 0 0 0,62 0 0 0 0,-14 0 0 0 0,24-1 0 0 0,-1 0 0 0 0,1 0 0 0 0,-1 0 0 0 0,1 0 0 0 0,-1 0 0 0 0,1 0 0 0 0,-1 0 0 0 0,1 0 0 0 0,-1 0 0 0 0,1 1 0 0 0,-1-1 0 0 0,1 0 0 0 0,-1 0 0 0 0,1 1 0 0 0,-1-1 0 0 0,1 0 0 0 0,-1 1 0 0 0,1-1 0 0 0,0 0 0 0 0,-1 1 0 0 0,1-1 0 0 0,0 1 0 0 0,-1-1 0 0 0,1 0 0 0 0,0 1 0 0 0,-1-1 0 0 0,1 1 0 0 0,0-1 0 0 0,0 1 0 0 0,-1 0 0 0 0,2 0 0 0 0,-1 0 0 0 0,0 0 0 0 0,1 0 0 0 0,-1-1 0 0 0,1 1 0 0 0,-1 0 0 0 0,1 0-1 0 0,-1 0 1 0 0,1-1 0 0 0,0 1 0 0 0,-1 0 0 0 0,1-1 0 0 0,0 1 0 0 0,0-1 0 0 0,-1 1 0 0 0,1-1 0 0 0,0 1 0 0 0,0-1-1 0 0,0 1 1 0 0,1 0 0 0 0,19 6 23 0 0,-9-7 62 0 0,-1 0 0 0 0,0-1-1 0 0,0 0 1 0 0,1 0 0 0 0,-1-1-1 0 0,0-1 1 0 0,0 1-1 0 0,14-7 1 0 0,0 1 40 0 0,24-12-34 0 0,-6 2-242 0 0,-33 19-2353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2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 58 5527 0 0,'-5'2'393'0'0,"0"1"-1"0"0,1 0 0 0 0,-1 0 1 0 0,1 1-1 0 0,-1-1 0 0 0,1 1 1 0 0,0 0-1 0 0,-5 6 0 0 0,1-1-181 0 0,-8 6 854 0 0,2 1 0 0 0,0 0 0 0 0,0 1 0 0 0,-12 22 0 0 0,22-31-607 0 0,0 0-1 0 0,0 0 1 0 0,0 1-1 0 0,1-1 1 0 0,1 1-1 0 0,0 0 1 0 0,0 0-1 0 0,0 0 1 0 0,1 0-1 0 0,0 0 1 0 0,1 0-1 0 0,1 14 1 0 0,0-9-218 0 0,1 0 0 0 0,1 0 0 0 0,0-1 0 0 0,0 1 0 0 0,1-1 0 0 0,9 19 0 0 0,-12-29-215 0 0,1 0 0 0 0,-1 0 0 0 0,1 0 0 0 0,0-1 0 0 0,0 1 0 0 0,0 0 0 0 0,0-1-1 0 0,0 0 1 0 0,1 1 0 0 0,-1-1 0 0 0,1 0 0 0 0,-1 0 0 0 0,1-1 0 0 0,0 1 0 0 0,-1 0 0 0 0,1-1-1 0 0,0 0 1 0 0,0 1 0 0 0,0-1 0 0 0,1 0 0 0 0,-1-1 0 0 0,0 1 0 0 0,0-1 0 0 0,0 1 0 0 0,1-1-1 0 0,-1 0 1 0 0,0 0 0 0 0,0 0 0 0 0,1-1 0 0 0,-1 1 0 0 0,0-1 0 0 0,0 0 0 0 0,5-1-1 0 0,0-1-16 0 0,0-1-1 0 0,-1 0 0 0 0,1 0 0 0 0,-1 0 0 0 0,0-1 0 0 0,0 0 0 0 0,-1-1 0 0 0,1 1 0 0 0,-1-1 0 0 0,5-7 0 0 0,3-3 13 0 0,-2 0 1 0 0,21-36-1 0 0,-27 40-20 0 0,0 0 0 0 0,-1-1 0 0 0,-1 1 0 0 0,0-1 0 0 0,0 0 0 0 0,-2 0 0 0 0,1-1 0 0 0,-2 1 0 0 0,1-17 0 0 0,-2 19 0 0 0,0 1 0 0 0,-1-1 0 0 0,0 1 0 0 0,-1-1 0 0 0,0 1 0 0 0,-1 0 0 0 0,0 0 0 0 0,0 0 0 0 0,-1 0 0 0 0,-1 0 0 0 0,1 1 0 0 0,-9-12 0 0 0,9 16 0 0 0,0 0 0 0 0,-1 1 0 0 0,0-1 0 0 0,1 1 0 0 0,-1 0 0 0 0,-1 1 0 0 0,1-1 0 0 0,0 1 0 0 0,-1 0 0 0 0,0 0 0 0 0,0 1 0 0 0,0 0 0 0 0,0 0 0 0 0,-10-2 0 0 0,12 3 0 0 0,0 0 0 0 0,0 0 0 0 0,0 1 0 0 0,0 0 0 0 0,0 0 0 0 0,-1 0 0 0 0,1 0 0 0 0,0 1 0 0 0,0-1 0 0 0,0 1 0 0 0,0 0 0 0 0,0 0 0 0 0,0 1 0 0 0,0-1 0 0 0,0 1 0 0 0,0 0 0 0 0,1 0 0 0 0,-1 0 0 0 0,1 0 0 0 0,-1 1 0 0 0,1-1 0 0 0,-6 7 0 0 0,-2 6-4 0 0,0 0 0 0 0,2 1 0 0 0,-1 0 0 0 0,2 1 0 0 0,0 0 0 0 0,-9 32-1 0 0,8-18-15 0 0,1 1 0 0 0,2 0 0 0 0,-3 34 0 0 0,9-52-233 0 0,-1 0 1 0 0,2 0-1 0 0,0-1 1 0 0,4 22-1 0 0,-4-31-831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6:33.62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767 826 1375 0 0,'-14'-3'644'0'0,"-28"-2"-1"0"0,28 4-10 0 0,-28-5-1 0 0,75 18 2223 0 0,1-6-2569 0 0,1-2 0 0 0,-1-1 0 0 0,1-2 1 0 0,-1-1-1 0 0,1-2 0 0 0,-1-2 0 0 0,1 0 0 0 0,-1-3 0 0 0,40-12 0 0 0,-73 19-284 0 0,0 0-1 0 0,0-1 0 0 0,0 1 1 0 0,-1 0-1 0 0,1 0 0 0 0,0-1 0 0 0,0 1 1 0 0,0 0-1 0 0,-1-1 0 0 0,1 1 1 0 0,0-1-1 0 0,-1 1 0 0 0,1-1 0 0 0,0 1 1 0 0,-1-1-1 0 0,1 0 0 0 0,-1 1 1 0 0,1-1-1 0 0,0 0 0 0 0,-1 0 1 0 0,0 0-1 0 0,0 1 0 0 0,0-1 0 0 0,0 1 0 0 0,0-1 0 0 0,-1 1 0 0 0,1-1 0 0 0,0 1 0 0 0,0 0 0 0 0,-1-1 0 0 0,1 1 0 0 0,0-1 0 0 0,-1 1 0 0 0,1 0 0 0 0,0-1 0 0 0,-1 1 0 0 0,1 0 0 0 0,-1-1 0 0 0,1 1 0 0 0,-1 0 0 0 0,1 0 1 0 0,-1 0-1 0 0,1-1 0 0 0,-1 1 0 0 0,-40-12 29 0 0,35 11-29 0 0,-31-7 58 0 0,-1 2-1 0 0,0 2 0 0 0,-64 1 0 0 0,-113 17 228 0 0,178-11-277 0 0,-9 0-9 0 0,16-1 0 0 0,-45 8 0 0 0,73-10 3 0 0,1 1 0 0 0,-1-1 0 0 0,1 1-1 0 0,-1-1 1 0 0,1 1 0 0 0,-1-1 0 0 0,1 1-1 0 0,0 0 1 0 0,-1-1 0 0 0,1 1 0 0 0,0 0 0 0 0,-1 0-1 0 0,1 0 1 0 0,0 0 0 0 0,0 0 0 0 0,0 1-1 0 0,0-1 1 0 0,-1 1 0 0 0,2-1-2 0 0,0-1 0 0 0,0 1 0 0 0,-1-1-1 0 0,1 1 1 0 0,0-1 0 0 0,0 1 0 0 0,0-1 0 0 0,0 1 0 0 0,0-1 0 0 0,0 1-1 0 0,0-1 1 0 0,0 1 0 0 0,0-1 0 0 0,0 1 0 0 0,1-1 0 0 0,-1 1 0 0 0,0-1-1 0 0,0 1 1 0 0,0-1 0 0 0,1 0 0 0 0,-1 2 0 0 0,1-1-7 0 0,0 0 1 0 0,0 0-1 0 0,0 0 1 0 0,1 0-1 0 0,-1 0 1 0 0,0 0-1 0 0,0 0 1 0 0,0-1-1 0 0,1 1 1 0 0,1 1-1 0 0,10 3 2 0 0,1-1 0 0 0,0 0 0 0 0,0 0 0 0 0,0-2 1 0 0,0 1-1 0 0,20-1 0 0 0,87-4 300 0 0,-88-1-235 0 0,225-5 806 0 0,-130 6-803 0 0,-125 3-64 0 0,-7-1 0 0 0,-7-2 0 0 0,11 2 0 0 0,1-1 0 0 0,-1 1 0 0 0,0 0 0 0 0,0-1 0 0 0,0 1 0 0 0,0 0 0 0 0,0 0 0 0 0,0 0 0 0 0,1-1 0 0 0,-1 1 0 0 0,0 0 0 0 0,0 0 0 0 0,0 0 0 0 0,1-1 0 0 0,-1 1 0 0 0,0 0 0 0 0,0 0 0 0 0,0 0 0 0 0,1 0 0 0 0,-1-1 0 0 0,0 1 0 0 0,0 0 0 0 0,1 0 0 0 0,-1 0 0 0 0,0 0 0 0 0,1 0 0 0 0,-1 0 0 0 0,0 0 0 0 0,0 0 0 0 0,1 0 0 0 0,-1 0 0 0 0,13-3 0 0 0,-12 3 0 0 0,12-3 0 0 0,1 2 0 0 0,0-1 0 0 0,0 2 0 0 0,19 1 0 0 0,-2 0 0 0 0,-26-2 19 0 0,0 0 0 0 0,0 0 0 0 0,0 0 0 0 0,0 0 0 0 0,0-1 0 0 0,0 0 0 0 0,0 0 0 0 0,-1 0 0 0 0,7-5 0 0 0,-5 4 10 0 0,1 0-1 0 0,-1 0 0 0 0,1 0 0 0 0,9-3 0 0 0,-13 6-26 0 0,0-1 3 0 0,1 1-1 0 0,-1-1 0 0 0,1 0 0 0 0,-1 0 0 0 0,1-1 0 0 0,-1 1 1 0 0,5-4-1 0 0,-7 5-4 0 0,0-1 1 0 0,-1 0 0 0 0,1 0-1 0 0,0 0 1 0 0,-1 0-1 0 0,1 0 1 0 0,-1 0-1 0 0,1 1 1 0 0,-1-1 0 0 0,0 0-1 0 0,1 0 1 0 0,-1 0-1 0 0,0-1 1 0 0,0 1 0 0 0,0 0-1 0 0,0 0 1 0 0,1 0-1 0 0,-1 0 1 0 0,-1 0-1 0 0,1 0 1 0 0,0 0 0 0 0,0 0-1 0 0,0 0 1 0 0,-1 0-1 0 0,1 0 1 0 0,0 0 0 0 0,-1 0-1 0 0,1 0 1 0 0,-2-1-1 0 0,2-2 0 0 0,-1 0 0 0 0,0 0 0 0 0,1 0 0 0 0,0 0 0 0 0,0 1 0 0 0,0-1 0 0 0,1 0 0 0 0,-1 0 0 0 0,1 0 0 0 0,0 0 0 0 0,3-7 0 0 0,1-14 0 0 0,2-17 18 0 0,-3 22 5 0 0,1-40 0 0 0,-5 55 43 0 0,0 1 0 0 0,-1 0 1 0 0,0-1-1 0 0,0 1 0 0 0,0-1 0 0 0,-1 1 0 0 0,1 0 0 0 0,-1 0 0 0 0,0 0 0 0 0,0 0 0 0 0,-1 0 0 0 0,1 0 0 0 0,-1 1 0 0 0,0-1 1 0 0,0 1-1 0 0,0 0 0 0 0,0 0 0 0 0,0 0 0 0 0,-1 0 0 0 0,0 0 0 0 0,1 1 0 0 0,-1-1 0 0 0,0 1 0 0 0,-8-3 0 0 0,1 2-59 0 0,-1 0 0 0 0,0 1 0 0 0,0 0 1 0 0,-23 0-1 0 0,-50 5 26 0 0,34 0-26 0 0,-34-1-7 0 0,-202 17 0 0 0,225-9-36 0 0,-97 29 0 0 0,145-32 36 0 0,14-6 0 0 0,0-1 0 0 0,1 0 0 0 0,-1 0 0 0 0,0 1 0 0 0,0-1 0 0 0,0 0 0 0 0,1 0 0 0 0,-1 0 0 0 0,0 1 0 0 0,0-1 0 0 0,1 0 0 0 0,-1 0 0 0 0,0 0 0 0 0,0 0 0 0 0,1 1 0 0 0,-1-1 0 0 0,0 0 0 0 0,1 0 0 0 0,-1 0 0 0 0,0 0 0 0 0,0 0 0 0 0,1 0 0 0 0,-1 0 0 0 0,0 0 0 0 0,1 0 0 0 0,0 0 0 0 0,31 2 0 0 0,54-1-88 0 0,138-6 86 0 0,-153-5 13 0 0,-41 5-11 0 0,1 1 0 0 0,0 2 0 0 0,44 2-1 0 0,-75 0 1 0 0,1 0 0 0 0,-1 0 0 0 0,0-1 0 0 0,1 1 0 0 0,-1 0-1 0 0,0 0 1 0 0,1 0 0 0 0,-1 0 0 0 0,0 0 0 0 0,1 0 0 0 0,-1 0-1 0 0,0 0 1 0 0,0 0 0 0 0,1 0 0 0 0,-1 1 0 0 0,0-1 0 0 0,1 0-1 0 0,-1 0 1 0 0,0 0 0 0 0,1 0 0 0 0,-1 0 0 0 0,0 1 0 0 0,0-1 0 0 0,1 0-1 0 0,-1 0 1 0 0,0 0 0 0 0,0 1 0 0 0,0-1 0 0 0,1 0 0 0 0,-1 0-1 0 0,0 1 1 0 0,0-1 0 0 0,1 0 0 0 0,-11 6-13 0 0,-19 2-22 0 0,-225 66 78 0 0,232-67-62 0 0,9-3 8 0 0,0 0-1 0 0,-22 11 0 0 0,35-15 12 0 0,-1 0 0 0 0,1 0 0 0 0,0 0 0 0 0,0 0 0 0 0,0 1 0 0 0,-1-1 0 0 0,1 0 0 0 0,0 0 0 0 0,0 0 0 0 0,0 0 0 0 0,0 0 0 0 0,-1 0 0 0 0,1 0 0 0 0,0 1 0 0 0,0-1 0 0 0,0 0 0 0 0,0 0 0 0 0,0 0 0 0 0,-1 1 0 0 0,1-1 0 0 0,0 0 0 0 0,0 0 0 0 0,0 0 0 0 0,0 0 0 0 0,0 1 0 0 0,0-1 0 0 0,0 0 0 0 0,0 0 0 0 0,0 1 0 0 0,0-1 0 0 0,0 0 0 0 0,0 0 0 0 0,0 0 0 0 0,0 1 0 0 0,7 3 0 0 0,13 1 0 0 0,-18-5 0 0 0,18 3 0 0 0,0-1 0 0 0,0-1 0 0 0,1-1 0 0 0,38-6 0 0 0,80-23 0 0 0,-123 25 1 0 0,25-6 15 0 0,0-2 0 0 0,0-1 0 0 0,49-25-1 0 0,-89 38-15 0 0,0-1 0 0 0,0 1 0 0 0,1-1 0 0 0,-1 0 0 0 0,0 1 0 0 0,0-1 0 0 0,0 0 0 0 0,0 0 0 0 0,0 0 0 0 0,0 0 0 0 0,0 0 0 0 0,0 0 0 0 0,0 0 0 0 0,0 0 0 0 0,-1 0 0 0 0,2-2 0 0 0,-2 2 0 0 0,0 1 0 0 0,0 0 0 0 0,0-1 0 0 0,0 1 0 0 0,0 0 0 0 0,0 0 0 0 0,0-1 0 0 0,-1 1 0 0 0,1 0 0 0 0,0-1 0 0 0,0 1 0 0 0,0 0 0 0 0,0-1 0 0 0,0 1 0 0 0,-1 0 0 0 0,1 0 0 0 0,0-1 0 0 0,0 1 0 0 0,0 0 0 0 0,-1 0 0 0 0,1 0 0 0 0,0-1 0 0 0,-1 1 0 0 0,1 0 0 0 0,-16-5 0 0 0,-21 0 0 0 0,-1 2 0 0 0,-63 2 0 0 0,45 2 0 0 0,33-2 0 0 0,121-8 0 0 0,21 0-10 0 0,-118 11-16 0 0,-6 2-10 0 0,-9 3-19 0 0,13-7 54 0 0,-5 3 1 0 0,0-1 0 0 0,0 0 0 0 0,0 0 0 0 0,-1 0 0 0 0,1-1 0 0 0,0 0 0 0 0,-10 0 0 0 0,25-2 11 0 0,0 0-1 0 0,-1-1 1 0 0,1 0-1 0 0,12-5 0 0 0,-1 0 2 0 0,4 0-12 0 0,-12 5 0 0 0,0-1 0 0 0,-1-1 0 0 0,0 0 0 0 0,0 0 0 0 0,0-1 0 0 0,0-1 0 0 0,13-9 0 0 0,-23 15-1 0 0,-1-1 0 0 0,1 0-1 0 0,0 1 1 0 0,-1-1 0 0 0,1 0-1 0 0,-1 1 1 0 0,1-1 0 0 0,-1 0 0 0 0,0 0-1 0 0,1 0 1 0 0,-1 1 0 0 0,0-1-1 0 0,1 0 1 0 0,-1 0 0 0 0,0 0-1 0 0,0 0 1 0 0,0 0 0 0 0,0 0-1 0 0,0 0 1 0 0,0 1 0 0 0,0-1 0 0 0,0 0-1 0 0,0 0 1 0 0,-1 0 0 0 0,1 0-1 0 0,0 0 1 0 0,0 0 0 0 0,-1 1-1 0 0,1-1 1 0 0,-1 0 0 0 0,1 0-1 0 0,0 0 1 0 0,-1 1 0 0 0,0-1 0 0 0,1 0-1 0 0,-1 1 1 0 0,1-1 0 0 0,-1 0-1 0 0,0 1 1 0 0,1-1 0 0 0,-1 1-1 0 0,0-1 1 0 0,0 1 0 0 0,0 0-1 0 0,1-1 1 0 0,-1 1 0 0 0,0 0 0 0 0,-1-1-1 0 0,5 3 2 0 0,1 1 0 0 0,-1-1 0 0 0,1 1 0 0 0,-1 0 0 0 0,0 0 0 0 0,3 5 0 0 0,1-2 0 0 0,-5-3 0 0 0,0 0 0 0 0,0 0 0 0 0,0 0 0 0 0,-1 0 0 0 0,1 0 0 0 0,-1 0 0 0 0,0 1 0 0 0,0-1 0 0 0,0 0 0 0 0,0 1 0 0 0,0-1 0 0 0,-1 1 0 0 0,1-1 0 0 0,-1 1 0 0 0,0 4 0 0 0,-1 8 0 0 0,-5 31 0 0 0,5-41 0 0 0,-20 89 46 0 0,8-44-28 0 0,10-43-18 0 0,0 0 0 0 0,0-1 0 0 0,-1 1 0 0 0,0-1 0 0 0,0 0 0 0 0,-1 0 0 0 0,-9 10 0 0 0,7-7 0 0 0,-1 0 0 0 0,-7 14 0 0 0,12-18 0 0 0,-2 4 0 0 0,0 0 0 0 0,1 0 0 0 0,0 0 0 0 0,-3 13 0 0 0,6-20 0 0 0,0 0 0 0 0,0 1 0 0 0,-1-1 0 0 0,1 0 0 0 0,-1 0-1 0 0,0 0 1 0 0,1 0 0 0 0,-2-1 0 0 0,1 1 0 0 0,0 0 0 0 0,0-1 0 0 0,-1 0-1 0 0,1 1 1 0 0,-1-1 0 0 0,0 0 0 0 0,0 0 0 0 0,0-1 0 0 0,-5 4 0 0 0,2-3 1 0 0,1 0 0 0 0,-1 1 1 0 0,0-2-1 0 0,0 1 0 0 0,1-1 1 0 0,-1 0-1 0 0,0 0 0 0 0,0 0 1 0 0,-12-1-1 0 0,-22-5 23 0 0,24 2-14 0 0,1 1 0 0 0,-31 1-1 0 0,26 2-9 0 0,1 0 0 0 0,-1-1 0 0 0,1-1 0 0 0,-1-1 0 0 0,1-1 0 0 0,-24-6 0 0 0,22 4 9 0 0,-1 1-1 0 0,0 2 0 0 0,0 0 1 0 0,-34 1-1 0 0,-40-2 14 0 0,77-1-26 0 0,-22-1-18 0 0,39 5 21 0 0,0 0-1 0 0,0 0 1 0 0,0 0-1 0 0,0 0 0 0 0,0 0 1 0 0,0 1-1 0 0,0-1 1 0 0,0 1-1 0 0,0 0 0 0 0,0-1 1 0 0,0 1-1 0 0,0 0 0 0 0,0 0 1 0 0,1 0-1 0 0,-1 1 1 0 0,-2 1-1 0 0,4-3 2 0 0,-1 1-1 0 0,1-1 1 0 0,-1 0-1 0 0,1 1 1 0 0,-1-1 0 0 0,1 1-1 0 0,0-1 1 0 0,-1 1-1 0 0,1 0 1 0 0,0-1 0 0 0,-1 1-1 0 0,1-1 1 0 0,0 1-1 0 0,0 0 1 0 0,-1-1 0 0 0,1 1-1 0 0,0 0 1 0 0,0-1-1 0 0,0 1 1 0 0,0 0 0 0 0,0-1-1 0 0,0 1 1 0 0,0-1-1 0 0,0 1 1 0 0,0 0 0 0 0,1 1-1 0 0,0-1 1 0 0,-1 0 0 0 0,1 0 0 0 0,0 0-1 0 0,0 0 1 0 0,0 0 0 0 0,0 0 0 0 0,0 0 0 0 0,0 0-1 0 0,0 0 1 0 0,0 0 0 0 0,0 0 0 0 0,2 0 0 0 0,2 2 0 0 0,0-1 1 0 0,0 0-1 0 0,0 0 0 0 0,1 0 1 0 0,6 1-1 0 0,165 20 0 0 0,-168-21 0 0 0,0-1 0 0 0,0 0 0 0 0,0-1 0 0 0,0 0 0 0 0,0 0 0 0 0,0-1 0 0 0,0 0 0 0 0,0 0 0 0 0,0-1 0 0 0,0 0 0 0 0,9-4 0 0 0,-38 24 0 0 0,16-16 0 0 0,0 0 0 0 0,1 1 0 0 0,-1-1 0 0 0,1 1 0 0 0,0 0 0 0 0,0 0 0 0 0,0 1 0 0 0,0-1 0 0 0,0 0 0 0 0,1 1 0 0 0,0 0 0 0 0,-1 0 0 0 0,1-1 0 0 0,1 1 0 0 0,-1 0 0 0 0,1 1 0 0 0,-1-1 0 0 0,1 0 0 0 0,0 0 0 0 0,1 1 0 0 0,-1-1 0 0 0,1 5 0 0 0,-3 3-10 0 0,1 0 0 0 0,-8 20 0 0 0,6-22 2 0 0,0 1-1 0 0,1-1 1 0 0,-2 18-1 0 0,5-24 11 0 0,0 2 8 0 0,-1-1 1 0 0,0 0-1 0 0,0 1 0 0 0,0-1 1 0 0,-3 7-1 0 0,5-11-10 0 0,-1-1 0 0 0,0 0 0 0 0,0 1 0 0 0,0-1 0 0 0,0 0 0 0 0,1 1 0 0 0,-1-1 0 0 0,0 0 0 0 0,0 0 0 0 0,0 1 0 0 0,1-1 0 0 0,-1 0 0 0 0,0 0 0 0 0,1 1 0 0 0,-1-1 0 0 0,0 0 0 0 0,0 0 0 0 0,1 0 0 0 0,-1 1 0 0 0,0-1 0 0 0,1 0 0 0 0,-1 0 0 0 0,1 0 0 0 0,-1 0 0 0 0,0 0 0 0 0,1 0 0 0 0,-1 0 0 0 0,0 0 0 0 0,1 0 0 0 0,0 0 0 0 0,13 1 0 0 0,-9-4 0 0 0,1-1 0 0 0,-1 0 0 0 0,0 0 0 0 0,0 0 0 0 0,-1-1 0 0 0,1 0 0 0 0,-1 0 0 0 0,5-6 0 0 0,-4 4 0 0 0,1 1 0 0 0,0-1 0 0 0,7-6 0 0 0,-10 11 5 0 0,0 1 0 0 0,0-1-1 0 0,0 1 1 0 0,0-1 0 0 0,0 1-1 0 0,0 0 1 0 0,1 0 0 0 0,4 0-1 0 0,16-6 8 0 0,-23 6-55 0 0,-25 15 32 0 0,-12 0 13 0 0,23-10-5 0 0,1 1 0 0 0,0 0 0 0 0,-19 11 0 0 0,30-16 2 0 0,1 0 1 0 0,-1 0 0 0 0,0 0 0 0 0,1 0 0 0 0,-1 0 0 0 0,1 0 0 0 0,-1 0 0 0 0,1 0-1 0 0,-1 0 1 0 0,0 0 0 0 0,1 0 0 0 0,-1-1 0 0 0,1 1 0 0 0,-1 0 0 0 0,1 0 0 0 0,-1-1-1 0 0,1 1 1 0 0,0 0 0 0 0,-1-1 0 0 0,1 1 0 0 0,-1-1 0 0 0,1 1 0 0 0,0 0-1 0 0,-1-1 1 0 0,1 1 0 0 0,0-1 0 0 0,-1 1 0 0 0,1-1 0 0 0,0 1 0 0 0,0-1 0 0 0,-1 1-1 0 0,1-1 1 0 0,0 1 0 0 0,0-1 0 0 0,0 0 0 0 0,-12-29 14 0 0,10 23-13 0 0,-2-7-1 0 0,-6-28 0 0 0,0-4 0 0 0,8 37 0 0 0,-1 1 0 0 0,0-1 0 0 0,0 1 0 0 0,-1 0 0 0 0,-7-12 0 0 0,9 18 0 0 0,0-1 0 0 0,0 0 0 0 0,-1 1 0 0 0,1-1 0 0 0,-1 1 0 0 0,0 0 0 0 0,0 0 0 0 0,0 0 0 0 0,0 0 0 0 0,0 1 0 0 0,0-1 0 0 0,0 1 0 0 0,0-1 0 0 0,-1 1 0 0 0,1 0 0 0 0,0 1 0 0 0,-5-2 0 0 0,-15-1 0 0 0,-69-14 0 0 0,79 14 0 0 0,0-1 0 0 0,0 0 0 0 0,1-1 0 0 0,-23-12 0 0 0,24 11 0 0 0,0 1 0 0 0,-1 1 0 0 0,1 0 0 0 0,-1 1 0 0 0,0 0 0 0 0,-19-2 0 0 0,16 3 0 0 0,0-1 0 0 0,1-1 0 0 0,-25-8 0 0 0,29 8 0 0 0,0 1 0 0 0,-1 0 0 0 0,1 0 0 0 0,-21-1 0 0 0,-5-1 0 0 0,31 3 0 0 0,1 0 0 0 0,-1 0 0 0 0,1 0 0 0 0,-1 0 0 0 0,1 0 0 0 0,0-1 0 0 0,-7-6 0 0 0,-2 0 0 0 0,13 8 1 0 0,-1 1-1 0 0,1 0 1 0 0,0 0-1 0 0,0-1 1 0 0,0 1-1 0 0,0 0 1 0 0,0 0-1 0 0,-1-1 1 0 0,1 1-1 0 0,0 0 0 0 0,0-1 1 0 0,0 1-1 0 0,0 0 1 0 0,0 0-1 0 0,0-1 1 0 0,0 1-1 0 0,0 0 1 0 0,0-1-1 0 0,0 1 1 0 0,0 0-1 0 0,1 0 1 0 0,-1-1-1 0 0,0 1 1 0 0,0 0-1 0 0,0-1 0 0 0,0 1 1 0 0,0 0-1 0 0,0 0 1 0 0,1-1-1 0 0,-1 1 1 0 0,0 0-1 0 0,0 0 1 0 0,1-1-1 0 0,10-13 30 0 0,-2 2-12 0 0,-8 9-18 0 0,0 1 0 0 0,0-1 0 0 0,0 0 0 0 0,-1 0 0 0 0,1 1 0 0 0,-1-1 0 0 0,0 0 0 0 0,0 0 0 0 0,0 1 0 0 0,0-1 0 0 0,0 0 0 0 0,-1 0 0 0 0,1 1 0 0 0,-2-4 0 0 0,-1-4 0 0 0,-1-1 0 0 0,-8-12 0 0 0,9 15 0 0 0,-1 1 0 0 0,1-1 0 0 0,0 0 0 0 0,-4-14 0 0 0,7 17 2 0 0,-1 0 0 0 0,1-1-1 0 0,0 1 1 0 0,1 0 0 0 0,-1-1-1 0 0,1 1 1 0 0,0 0 0 0 0,0 0-1 0 0,1 0 1 0 0,0-1 0 0 0,0 1 0 0 0,0 1-1 0 0,0-1 1 0 0,1 0 0 0 0,-1 1-1 0 0,1-1 1 0 0,1 1 0 0 0,3-6-1 0 0,-2 6 1 0 0,-1-1 0 0 0,1 1 0 0 0,0 0 0 0 0,0 0 0 0 0,0 0 0 0 0,0 1 0 0 0,1 0 0 0 0,-1 0 0 0 0,1 0 0 0 0,0 1 0 0 0,0 0 0 0 0,0 0 0 0 0,0 0 0 0 0,0 1 0 0 0,8-1 0 0 0,78-2-34 0 0,-79 4 27 0 0,0 2 0 0 0,0-1-1 0 0,-1 2 1 0 0,1-1 0 0 0,14 7-1 0 0,3-1 6 0 0,0-1 0 0 0,0-1 0 0 0,0-1 0 0 0,1-2 0 0 0,33-1 0 0 0,-5 1 0 0 0,-56-3 0 0 0,24 3 0 0 0,-26-3 0 0 0,0 0 0 0 0,1 0 0 0 0,-1 0 0 0 0,0 1 0 0 0,0-1 0 0 0,1 0 0 0 0,-1 1 0 0 0,0-1 0 0 0,0 1 0 0 0,0 0 0 0 0,0-1 0 0 0,0 1 0 0 0,0 0 0 0 0,1 0 0 0 0,-2-1 0 0 0,2 2 0 0 0,-3-1 0 0 0,0 0 0 0 0,0 0 0 0 0,0 0 0 0 0,-1-1 0 0 0,1 1 0 0 0,0-1 0 0 0,-1 1 0 0 0,1-1 0 0 0,0 1 0 0 0,-3 0 0 0 0,1-1 0 0 0,-15 6 0 0 0,0-2 0 0 0,-1 0 0 0 0,1-1 0 0 0,-1-1 0 0 0,-24 0 0 0 0,-94-11 0 0 0,122 7 0 0 0,-6-1 0 0 0,13 2 0 0 0,0 0 0 0 0,0 0 0 0 0,0 0 0 0 0,0 1 0 0 0,0 0 0 0 0,-1 1 0 0 0,-9 1 0 0 0,18-2 0 0 0,0 1 0 0 0,0-1 0 0 0,0 0 0 0 0,0 0 0 0 0,0 1 0 0 0,0-1 0 0 0,0 0 0 0 0,0 0 0 0 0,1 0 0 0 0,-1 1 0 0 0,0-1 0 0 0,0 0 0 0 0,0 0 0 0 0,0 0 0 0 0,0 0 0 0 0,1 1 0 0 0,-1-1 0 0 0,0 0 0 0 0,0 0 0 0 0,0 0 0 0 0,1 0 0 0 0,-1 0 0 0 0,0 0 0 0 0,0 0 0 0 0,1 1 0 0 0,-1-1 0 0 0,0 0 0 0 0,0 0 0 0 0,0 0 0 0 0,1 0 0 0 0,-1 0 0 0 0,0 0 0 0 0,0 0 0 0 0,1 0 0 0 0,-1 0 0 0 0,0 0 0 0 0,13 3 0 0 0,0-3-8 0 0,1 0 0 0 0,-1-1 0 0 0,0 0 0 0 0,23-6 0 0 0,52-19-59 0 0,-30 8 46 0 0,-183 63 21 0 0,91-36 0 0 0,-28 10 0 0 0,58-18 0 0 0,-1 1 0 0 0,1 0 0 0 0,-1 0 0 0 0,1 1 0 0 0,0-1 0 0 0,0 1 0 0 0,1 0 0 0 0,-1 0 0 0 0,0 0 0 0 0,-3 5 0 0 0,6-7 0 0 0,1 0 0 0 0,-1-1 0 0 0,1 1 0 0 0,-1 0 0 0 0,1-1 0 0 0,0 1 0 0 0,-1 0 0 0 0,1-1 0 0 0,0 1 0 0 0,0 0 0 0 0,-1-1 0 0 0,1 1 0 0 0,0 0 0 0 0,0 0 0 0 0,0 0 0 0 0,0-1 0 0 0,0 1 0 0 0,0 0 0 0 0,0 0 0 0 0,0-1 0 0 0,0 1 0 0 0,0 0 0 0 0,0 0 0 0 0,1-1 0 0 0,-1 1 0 0 0,0 0 0 0 0,1 0 0 0 0,-1-1 0 0 0,0 1 0 0 0,1 0 0 0 0,-1-1 0 0 0,1 1 0 0 0,-1-1 0 0 0,1 1 0 0 0,-1 0 0 0 0,1-1 0 0 0,-1 1 0 0 0,1-1 0 0 0,0 1 0 0 0,-1-1 0 0 0,1 0 0 0 0,0 1 0 0 0,-1-1 0 0 0,1 0 0 0 0,0 1 0 0 0,-1-1 0 0 0,2 0 0 0 0,2 2 0 0 0,0-1 0 0 0,0 0 0 0 0,0 0 0 0 0,0 0 0 0 0,0 0 0 0 0,0-1 0 0 0,6 0 0 0 0,-4 0 0 0 0,0-1 0 0 0,0 0 0 0 0,-1-1 0 0 0,1 0 0 0 0,-1 0 0 0 0,0 0 0 0 0,1 0 0 0 0,4-4 0 0 0,-6 4 0 0 0,-1 0 0 0 0,0 0 0 0 0,0 0 0 0 0,-1 0 0 0 0,1-1 0 0 0,0 1 0 0 0,-1-1 0 0 0,1 0 0 0 0,-1 0 0 0 0,0 0 0 0 0,0 0 0 0 0,0 0 0 0 0,3-6 0 0 0,-5 7 2 0 0,0 0-1 0 0,0 0 0 0 0,0 1 0 0 0,0-1 0 0 0,0 0 1 0 0,0 0-1 0 0,0 0 0 0 0,-1 1 0 0 0,1-1 0 0 0,0 0 1 0 0,-1 0-1 0 0,0 1 0 0 0,1-1 0 0 0,-1 0 0 0 0,0 1 1 0 0,0-1-1 0 0,0 1 0 0 0,0-1 0 0 0,0 1 0 0 0,0 0 1 0 0,-1-1-1 0 0,-1-1 0 0 0,-5-5 11 0 0,-1 1-1 0 0,-12-9 1 0 0,15 12-11 0 0,-40-26-1 0 0,29 19 0 0 0,-27-20 0 0 0,43 30-1 0 0,-1 0 1 0 0,1 0-1 0 0,0 0 0 0 0,0-1 0 0 0,0 1 0 0 0,0 0 0 0 0,1 0 0 0 0,-1-1 1 0 0,0 1-1 0 0,0-1 0 0 0,1 1 0 0 0,-1 0 0 0 0,1-1 0 0 0,-1 1 0 0 0,1-1 0 0 0,0 0 1 0 0,0 1-1 0 0,0-1 0 0 0,-1 1 0 0 0,1-1 0 0 0,1 1 0 0 0,-1-1 0 0 0,0 1 1 0 0,0-1-1 0 0,0 1 0 0 0,1-1 0 0 0,-1 1 0 0 0,1-1 0 0 0,-1 1 0 0 0,1-1 0 0 0,0 1 1 0 0,0 0-1 0 0,-1-1 0 0 0,1 1 0 0 0,0 0 0 0 0,2-2 0 0 0,-1 0-1 0 0,0 0 0 0 0,1 0-1 0 0,0 1 1 0 0,0-1 0 0 0,0 1 0 0 0,0-1-1 0 0,0 1 1 0 0,0 0 0 0 0,1 0-1 0 0,-1 1 1 0 0,0-1 0 0 0,1 1 0 0 0,6-2-1 0 0,42-3 19 0 0,94 1 0 0 0,-55 4 6 0 0,-39-2-10 0 0,-26 1-13 0 0,54 2 0 0 0,-57 5-16 0 0,-19-4 12 0 0,0 1 1 0 0,0-2-1 0 0,0 1 0 0 0,0 0 1 0 0,0-1-1 0 0,0 1 0 0 0,-1-1 1 0 0,1 0-1 0 0,7-2 0 0 0,-10 2 6 0 0,0-1 1 0 0,-1 0-1 0 0,1 1 0 0 0,0-1 0 0 0,-1 0 0 0 0,1 0 1 0 0,-1 0-1 0 0,1 0 0 0 0,-1 0 0 0 0,1 0 0 0 0,-1 0 0 0 0,1 0 1 0 0,-1 0-1 0 0,0 0 0 0 0,0 0 0 0 0,1 0 0 0 0,-1 0 0 0 0,0 0 1 0 0,0 0-1 0 0,0 0 0 0 0,0 0 0 0 0,0 0 0 0 0,-1-1 0 0 0,-2-30 34 0 0,3 29-34 0 0,-4-19-1 0 0,2 18 0 0 0,1-1 0 0 0,0 0 0 0 0,1 1 0 0 0,-1-1 0 0 0,1 0 0 0 0,-1 0 0 0 0,1 0 0 0 0,1 1 0 0 0,-1-1 0 0 0,1 0 0 0 0,0 0 0 0 0,0 1 0 0 0,0-1 0 0 0,1 1 0 0 0,2-6 0 0 0,-3 6 5 0 0,1 0 0 0 0,-1 0-1 0 0,0 0 1 0 0,0-1-1 0 0,0 1 1 0 0,-1 0 0 0 0,1 0-1 0 0,-1-8 1 0 0,3-18 17 0 0,-3 24-22 0 0,0 0 0 0 0,0 1 0 0 0,0-1 0 0 0,0 0 0 0 0,-1 0 0 0 0,0 0 0 0 0,-1 0 0 0 0,1 0 0 0 0,-1 0 0 0 0,-4-7 0 0 0,6 12 0 0 0,0 1 0 0 0,0 0 0 0 0,-1-1 0 0 0,1 1 0 0 0,0 0 0 0 0,0-1 0 0 0,-1 1 0 0 0,1 0 0 0 0,0 0 0 0 0,-1-1 0 0 0,1 1 0 0 0,0 0 0 0 0,-1 0 0 0 0,1 0 0 0 0,-1-1 0 0 0,1 1 0 0 0,0 0 0 0 0,-1 0 0 0 0,1 0 0 0 0,-1 0 0 0 0,1 0 0 0 0,0 0 0 0 0,-1 0 0 0 0,1 0 0 0 0,-1 0 0 0 0,1 0 0 0 0,-1 0 0 0 0,1 0 0 0 0,0 0 0 0 0,-1 0 0 0 0,1 1 0 0 0,0-1 0 0 0,-1 0 0 0 0,1 0 0 0 0,-1 1 0 0 0,1-1 0 0 0,-1 0 0 0 0,0 0 0 0 0,1 0 0 0 0,-1 1 0 0 0,1-1 0 0 0,-1 0 0 0 0,1 0 0 0 0,-1 0 0 0 0,1 0 0 0 0,-1 0 0 0 0,0 0 0 0 0,1 0 0 0 0,-1 0 0 0 0,1 0 0 0 0,-1 0 0 0 0,1 0 0 0 0,-1 0 0 0 0,0-1 0 0 0,1 1 0 0 0,-1 0 0 0 0,1 0 0 0 0,-1-1 0 0 0,1 1 0 0 0,-1-1 0 0 0,0 0 0 0 0,0 0 0 0 0,0 1 0 0 0,0-1 0 0 0,0 0 0 0 0,0 0 0 0 0,0 0 0 0 0,0 1 0 0 0,0-1 0 0 0,-1 0 0 0 0,1 1 0 0 0,0-1 0 0 0,0 1 0 0 0,-1 0 0 0 0,-1-1 0 0 0,2 1 0 0 0,1 0 0 0 0,-1 0 0 0 0,0 0 0 0 0,1 0 0 0 0,-1 0 0 0 0,0 0 0 0 0,0 1 0 0 0,1-1 0 0 0,-1 0 0 0 0,0 0 0 0 0,1 1 0 0 0,-1-1 0 0 0,0 1 0 0 0,1-1 0 0 0,-1 0 0 0 0,1 1 0 0 0,-1-1 0 0 0,1 1 0 0 0,-2 0 0 0 0,1 2 0 0 0,-1-1 0 0 0,1 1 0 0 0,0-1 0 0 0,0 1 0 0 0,0 0 0 0 0,0-1 0 0 0,0 1 0 0 0,0 0 0 0 0,1 0 0 0 0,-1-1 0 0 0,1 1 0 0 0,0 5 0 0 0,4 43-19 0 0,-2-42 14 0 0,-1 1-1 0 0,0-1 1 0 0,-1 1-1 0 0,0-1 0 0 0,-1 1 1 0 0,1-1-1 0 0,-4 13 0 0 0,0-9 6 0 0,2-7 0 0 0,0 1 0 0 0,0-1 0 0 0,1 1 0 0 0,-1 6 0 0 0,2-48 36 0 0,7-56 0 0 0,-5 83-36 0 0,0 0 0 0 0,0 0 0 0 0,5-12 0 0 0,-6 18 0 0 0,0-1 0 0 0,0 1 0 0 0,1 0 0 0 0,-1 0 0 0 0,0-1 0 0 0,1 1 0 0 0,-1 0 0 0 0,1 0 0 0 0,0 1 0 0 0,0-1 0 0 0,-1 0 0 0 0,1 0 0 0 0,0 1 0 0 0,0-1 0 0 0,5-1 0 0 0,-7 3 0 0 0,0 0 0 0 0,0 0 0 0 0,1 0 0 0 0,-1 0 0 0 0,0 1 0 0 0,0-1 0 0 0,1 0 0 0 0,-1 0 0 0 0,0 0 0 0 0,0 0 0 0 0,1 0 0 0 0,-1 1 0 0 0,0-1 0 0 0,0 0 0 0 0,0 0 0 0 0,0 0 0 0 0,1 1 0 0 0,-1-1 0 0 0,0 0 0 0 0,0 0 0 0 0,0 1 0 0 0,0-1 0 0 0,0 0 0 0 0,1 0 0 0 0,-1 1 0 0 0,0-1 0 0 0,0 0 0 0 0,0 0 0 0 0,0 1 0 0 0,0-1 0 0 0,0 0 0 0 0,0 1 0 0 0,0-1 0 0 0,0 0 0 0 0,0 0 0 0 0,0 1 0 0 0,0-1 0 0 0,0 0 0 0 0,-1 0 0 0 0,1 1 0 0 0,0-1 0 0 0,0 0 0 0 0,0 0 0 0 0,0 1 0 0 0,-1-1 0 0 0,-2 15 0 0 0,1-12 4 0 0,-24 73-27 0 0,23-67 16 0 0,1 0 1 0 0,1 0 0 0 0,-1 0-1 0 0,2 0 1 0 0,-1 0 0 0 0,2 17-1 0 0,-1-25 7 0 0,1 0 0 0 0,-1 0 0 0 0,0 0 0 0 0,1 0 0 0 0,-1 0 0 0 0,1 0 0 0 0,-1 0 0 0 0,1 0 0 0 0,-1 0 0 0 0,1 0 0 0 0,0 0 0 0 0,0 0 0 0 0,-1-1 0 0 0,1 1 0 0 0,0 0 0 0 0,0-1 0 0 0,0 1 0 0 0,0 0 0 0 0,0-1 0 0 0,-1 1 0 0 0,1-1 0 0 0,0 1 0 0 0,0-1 0 0 0,1 0 0 0 0,-1 1 0 0 0,0-1 0 0 0,0 0 0 0 0,0 0 0 0 0,0 0 0 0 0,0 0 0 0 0,0 0 0 0 0,1 0 0 0 0,7 0 0 0 0,-1 0 0 0 0,1-1 0 0 0,10-2 0 0 0,-3 1 0 0 0,-7 1 0 0 0,90-3 0 0 0,-85 5 0 0 0,0 0 0 0 0,-1 1 0 0 0,1 1 0 0 0,-1 0 0 0 0,18 6 0 0 0,-16-5 0 0 0,0 0 0 0 0,0 0 0 0 0,1-1 0 0 0,-1-1 0 0 0,24 0 0 0 0,-104 3 0 0 0,-117-13 64 0 0,223 15-136 0 0,-22-5 72 0 0,90 15 0 0 0,-30-5 0 0 0,-36-1 0 0 0,47 3 0 0 0,-80-12 0 0 0,-9-2 0 0 0,0 0 0 0 0,0 0 0 0 0,0 0 0 0 0,-1 0 0 0 0,1 0 0 0 0,0 0 0 0 0,0 0 0 0 0,0 1 0 0 0,-1-1 0 0 0,1 0 0 0 0,0 0 0 0 0,0 1 0 0 0,-1-1 0 0 0,2 1 0 0 0,-2 0 0 0 0,1 0 0 0 0,-1 0 0 0 0,0-1 0 0 0,0 1 0 0 0,1 0 0 0 0,-1 0 0 0 0,0 0 0 0 0,0 0 0 0 0,0 0 0 0 0,0-1 0 0 0,0 1 0 0 0,0 0 0 0 0,0 0 0 0 0,0 0 0 0 0,-1 0 0 0 0,1 0 0 0 0,0-1 0 0 0,-1 2 0 0 0,0 0 0 0 0,1-1 0 0 0,-1 1 0 0 0,1-1 0 0 0,0 1 0 0 0,-1-1 0 0 0,1 1 0 0 0,0-1 0 0 0,0 1 0 0 0,0-1 0 0 0,0 1 0 0 0,0-1 0 0 0,0 1 0 0 0,0-1 0 0 0,0 1 0 0 0,1-1 0 0 0,-1 1 0 0 0,1-1 0 0 0,-1 1 0 0 0,1-1 0 0 0,-1 0 0 0 0,1 1 0 0 0,0-1 0 0 0,0 0 0 0 0,0 1 0 0 0,0-1 0 0 0,0 0 0 0 0,0 0 0 0 0,0 0 0 0 0,0 0 0 0 0,2 2 0 0 0,-1-1 5 0 0,0 0-1 0 0,-1 0 1 0 0,1 1 0 0 0,-1-1-1 0 0,1 1 1 0 0,-1 0-1 0 0,0-1 1 0 0,0 1-1 0 0,0 0 1 0 0,0 0 0 0 0,-1-1-1 0 0,1 1 1 0 0,0 3-1 0 0,-2 19-36 0 0,-5 44 0 0 0,7-35 32 0 0,-1-33 0 0 0,0-2 0 0 0,-1-32 32 0 0,0 24-16 0 0,0 1 0 0 0,1-1 0 0 0,0 1 0 0 0,1-1 0 0 0,3-14 0 0 0,-4 19-15 0 0,1 0-1 0 0,0 0 1 0 0,-1 0-1 0 0,0 0 1 0 0,0 0-1 0 0,0 0 1 0 0,0 0-1 0 0,-1 0 1 0 0,0 0-1 0 0,1 0 1 0 0,-1 0-1 0 0,-1 0 1 0 0,1 0-1 0 0,-1 0 1 0 0,1 1-1 0 0,-1-1 1 0 0,0 1-1 0 0,-1-1 1 0 0,1 1-1 0 0,-6-6 1 0 0,7 7-4 0 0,0 1 1 0 0,0-1-1 0 0,0 1 1 0 0,1-1-1 0 0,-1 1 1 0 0,0-1-1 0 0,1 1 1 0 0,-1-1-1 0 0,1 0 1 0 0,-1 1 0 0 0,1-1-1 0 0,0 0 1 0 0,-1 0-1 0 0,1 1 1 0 0,0-1-1 0 0,0 0 1 0 0,0 1-1 0 0,1-1 1 0 0,-1 0-1 0 0,0 0 1 0 0,1 1-1 0 0,-1-1 1 0 0,2-3-1 0 0,2-17-12 0 0,-4 22 14 0 0,0 0 1 0 0,1 0-1 0 0,-1-1 0 0 0,0 1 0 0 0,1 0 0 0 0,-1 0 0 0 0,0 0 1 0 0,1 0-1 0 0,-1 0 0 0 0,0 0 0 0 0,1 0 0 0 0,-1 0 0 0 0,0 0 1 0 0,1 0-1 0 0,-1 0 0 0 0,0 0 0 0 0,1 0 0 0 0,-1 0 0 0 0,0 0 1 0 0,1 0-1 0 0,-1 0 0 0 0,0 0 0 0 0,1 0 0 0 0,-1 0 0 0 0,0 0 0 0 0,0 1 1 0 0,1-1-1 0 0,-1 0 0 0 0,15 6-34 0 0,-12-5 30 0 0,-1 0 5 0 0,0-1 0 0 0,-1 1 0 0 0,1 0 0 0 0,-1 0 0 0 0,1 0 0 0 0,-1 0 0 0 0,1 0 0 0 0,-1 1 0 0 0,0-1 0 0 0,0 0 0 0 0,0 1 0 0 0,1-1 0 0 0,-1 1 0 0 0,0-1 0 0 0,1 4 0 0 0,9 26 0 0 0,-7-20 0 0 0,5 15 0 0 0,-5-17 0 0 0,-1-1 0 0 0,0 1 0 0 0,0 0 0 0 0,1 10 0 0 0,-4-12 0 0 0,0 0 0 0 0,-1 0 0 0 0,1-1 0 0 0,-1 1 0 0 0,-1 0 0 0 0,1-1 0 0 0,-1 1 0 0 0,-1-1 0 0 0,1 0 0 0 0,-5 9 0 0 0,3-6 0 0 0,0 0 0 0 0,1 0 0 0 0,0 0 0 0 0,-3 15 0 0 0,6-24 0 0 0,0 2 0 0 0,0-1 0 0 0,-1 1 0 0 0,1 0 0 0 0,0 0 0 0 0,0 0 0 0 0,0 0 0 0 0,1 0 0 0 0,-1 0 0 0 0,0-1 0 0 0,1 4 0 0 0,0-5 0 0 0,-1-1 0 0 0,1 1 0 0 0,-1 0 0 0 0,1-1 0 0 0,-1 1 0 0 0,1 0 0 0 0,-1-1 0 0 0,1 1 0 0 0,-1-1 0 0 0,0 1 0 0 0,1 0 0 0 0,-1-1 0 0 0,0 1 0 0 0,1-1 0 0 0,-1 1 0 0 0,0-1 0 0 0,0 1 0 0 0,0-1 0 0 0,1 0 0 0 0,-1 1 0 0 0,0-1 0 0 0,0 1 0 0 0,0-1 0 0 0,0 1 0 0 0,0-2 0 0 0,4-15 0 0 0,-4 10 5 0 0,1 1-1 0 0,-1 0 1 0 0,-1-1 0 0 0,1 1-1 0 0,-1 0 1 0 0,0 0-1 0 0,0 0 1 0 0,-1 0-1 0 0,0 0 1 0 0,0 0 0 0 0,0 0-1 0 0,-1 0 1 0 0,-3-5-1 0 0,6 11-4 0 0,-4-10 0 0 0,4 10 0 0 0,0 0 0 0 0,0-1 0 0 0,-1 1 0 0 0,1 0 0 0 0,0 0 0 0 0,0-1 0 0 0,0 1 0 0 0,0 0 0 0 0,0-1 0 0 0,0 1 0 0 0,0 0 0 0 0,-1 0 0 0 0,1-1 0 0 0,0 1 0 0 0,0 0 0 0 0,0-1 0 0 0,0 1 0 0 0,0 0 0 0 0,0-1 0 0 0,0 1 0 0 0,1 0 0 0 0,-1-1 0 0 0,0 1 0 0 0,0 0 0 0 0,0 0 0 0 0,0-1 0 0 0,0 1 0 0 0,0 0 0 0 0,1-1 0 0 0,-1 1 0 0 0,0 0 0 0 0,1 0 0 0 0,0 0 0 0 0,0 1 0 0 0,0-1 0 0 0,0 1 0 0 0,0-1 0 0 0,-1 1 0 0 0,1-1 0 0 0,0 1 0 0 0,0-1 0 0 0,0 1 0 0 0,-1 0 0 0 0,1-1 0 0 0,0 1 0 0 0,-1 0 0 0 0,1 0 0 0 0,-1 0 0 0 0,1-1 0 0 0,-1 1 0 0 0,1 0 0 0 0,-1 0 0 0 0,0 0 0 0 0,1 0 0 0 0,-1 0 0 0 0,1 2 0 0 0,4 23 0 0 0,-4-15 0 0 0,-1 1 0 0 0,0-1 0 0 0,-4 22 0 0 0,-1 17 0 0 0,4-44-4 0 0,1 0 0 0 0,-1 0 0 0 0,-1-1 0 0 0,1 1 0 0 0,-1-1 0 0 0,0 1 0 0 0,-4 7 0 0 0,-22 36-28 0 0,-31 40 32 0 0,44-65 3 0 0,9-14-2 0 0,0 0 0 0 0,0-1 0 0 0,-1 0 0 0 0,0 0-1 0 0,-1 0 1 0 0,0-1 0 0 0,0 0 0 0 0,-17 12 0 0 0,20-18-2 0 0,0 0 0 0 0,-1 0-1 0 0,1 0 1 0 0,-1-1 0 0 0,1 0 0 0 0,-1 0-1 0 0,0 0 1 0 0,1-1 0 0 0,-7 0 0 0 0,4 0 4 0 0,0 1 0 0 0,-1 0 0 0 0,-11 2 0 0 0,-26 8 23 0 0,35-10-22 0 0,1 1 1 0 0,0 0 0 0 0,0 1-1 0 0,0 1 1 0 0,-16 7-1 0 0,-5 4-12 0 0,20-10-4 0 0,-1 1 1 0 0,-14 10-1 0 0,23-14 11 0 0,0 1-1 0 0,-1-1 0 0 0,1 1 0 0 0,1 0 1 0 0,-1 0-1 0 0,0 0 0 0 0,1 1 0 0 0,0-1 1 0 0,-1 0-1 0 0,1 1 0 0 0,-2 6 0 0 0,-15 54 2 0 0,17-56 0 0 0,-1 1 0 0 0,0-1 0 0 0,-7 13 0 0 0,9-19 0 0 0,0 0 0 0 0,0 0 0 0 0,-1 0 0 0 0,1 0 0 0 0,-1-1 0 0 0,1 1 0 0 0,-1 0 0 0 0,0-1 0 0 0,1 1 0 0 0,-1-1 0 0 0,0 1 0 0 0,0-1 0 0 0,0 0 0 0 0,0 0 0 0 0,0 0 0 0 0,-1 0 0 0 0,1 0 0 0 0,-4 1 0 0 0,3-1 0 0 0,0 0 0 0 0,0 0 0 0 0,0 0 0 0 0,0 0 0 0 0,1 1 0 0 0,-1-1 0 0 0,0 1 0 0 0,1 0 0 0 0,-4 2 0 0 0,3-1 0 0 0,0-1 0 0 0,0 0 0 0 0,0 0 0 0 0,0 0 0 0 0,-6 2 0 0 0,8-4 0 0 0,1 0 0 0 0,-1 0 0 0 0,1 0 0 0 0,-1 0 0 0 0,1 0 0 0 0,0 0 0 0 0,-1 0 0 0 0,1 0 0 0 0,-1 0 0 0 0,1-1 0 0 0,0 1 0 0 0,-1 0 0 0 0,1 0 0 0 0,0 0 0 0 0,-1-1 0 0 0,1 1 0 0 0,0 0 0 0 0,-1 0 0 0 0,1-1 0 0 0,0 1 0 0 0,-1 0 0 0 0,1-1 0 0 0,0 1 0 0 0,0-1 0 0 0,-1 1 0 0 0,1 0 0 0 0,0-1 0 0 0,0 1 0 0 0,0 0 0 0 0,0-1 0 0 0,0 1 0 0 0,-1-1 0 0 0,1 0 0 0 0,-5-19 0 0 0,4 14 0 0 0,-2-1 5 0 0,0 0 1 0 0,0 0-1 0 0,-1 0 0 0 0,0 1 0 0 0,-1-1 0 0 0,1 1 1 0 0,-1 0-1 0 0,-8-7 0 0 0,-13-19 12 0 0,-27-31-17 0 0,29 37 0 0 0,13 15 0 0 0,0 0 0 0 0,-1 0 0 0 0,0 2 0 0 0,-1 0 0 0 0,0 0 0 0 0,-1 1 0 0 0,1 0 0 0 0,-1 2 0 0 0,-1-1 0 0 0,1 2 0 0 0,-1 0 0 0 0,0 0 0 0 0,-17-1 0 0 0,-8 3 0 0 0,32 3 0 0 0,1 0 0 0 0,-1 0 0 0 0,0-1 0 0 0,1 0 0 0 0,-15-4 0 0 0,-11-14 0 0 0,8 3 0 0 0,24 16 0 0 0,-1-1 0 0 0,1 0 0 0 0,0 0 0 0 0,-1 0 0 0 0,1 0 0 0 0,0 0 0 0 0,0-1 0 0 0,-1 1 0 0 0,1 0 0 0 0,0 0 0 0 0,0-1 0 0 0,1 1 0 0 0,-1-1 0 0 0,0 1 0 0 0,0-1 0 0 0,1 1 0 0 0,-1-1 0 0 0,0-2 0 0 0,0-3 0 0 0,0 0 0 0 0,0 0 0 0 0,1-10 0 0 0,0 11 0 0 0,0-1 0 0 0,0 1 0 0 0,-1 0 0 0 0,-1-8 0 0 0,0 5 0 0 0,-1 0 0 0 0,-1 0 0 0 0,0 0 0 0 0,-8-14 0 0 0,11 20 0 0 0,0 0 0 0 0,-1 1 0 0 0,1-1 0 0 0,1 0 0 0 0,-1 0 0 0 0,0 0 0 0 0,1-1 0 0 0,-1 1 0 0 0,1 0 0 0 0,0 0 0 0 0,0 0 0 0 0,0 0 0 0 0,1 0 0 0 0,0-5 0 0 0,1-15 0 0 0,-3 17 0 0 0,-1 0 0 0 0,0 0 0 0 0,0 0 0 0 0,-1 0 0 0 0,0 0 0 0 0,0 0 0 0 0,0 1 0 0 0,0-1 0 0 0,-7-7 0 0 0,2 2 0 0 0,6 7 0 0 0,0 0 0 0 0,0 0 0 0 0,0-1 0 0 0,1 1 0 0 0,-2-8 0 0 0,2 9 0 0 0,1 0 0 0 0,-1 0 0 0 0,0 0 0 0 0,0 0 0 0 0,-1 0 0 0 0,1 0 0 0 0,0 0 0 0 0,-1 0 0 0 0,0 0 0 0 0,1 0 0 0 0,-1 1 0 0 0,-5-5 0 0 0,5 5 0 0 0,-1 0 0 0 0,1 0 0 0 0,0-1 0 0 0,0 1 0 0 0,0 0 0 0 0,0-1 0 0 0,0 0 0 0 0,1 1 0 0 0,-1-1 0 0 0,1 0 0 0 0,-2-5 0 0 0,2 7 0 0 0,1-1 0 0 0,-1 0 0 0 0,1 0 0 0 0,0 0 0 0 0,0 0 0 0 0,0 0 0 0 0,0 0 0 0 0,0 0 0 0 0,0 1 0 0 0,0-1 0 0 0,1 0 0 0 0,-1 0 0 0 0,1 0 0 0 0,0 0 0 0 0,-1 1 0 0 0,1-1 0 0 0,0 0 0 0 0,0 0 0 0 0,0 1 0 0 0,1-3 0 0 0,3 0 0 0 0,0-1 0 0 0,0 1 0 0 0,0-1 0 0 0,0 1 0 0 0,1 1 0 0 0,-1-1 0 0 0,1 1 0 0 0,0 0 0 0 0,0 0 0 0 0,9-2 0 0 0,14-8 0 0 0,-29 13 0 0 0,34-15-32 0 0,-31 14 29 0 0,0 0 0 0 0,0 0 0 0 0,-1 0 1 0 0,1 0-1 0 0,0 1 0 0 0,0-1 0 0 0,0 1 0 0 0,0 0 0 0 0,0 0 0 0 0,4 1 0 0 0,-12 0 3 0 0,-1 1 0 0 0,1 0 1 0 0,0 0-1 0 0,0 0 0 0 0,0 0 0 0 0,0 1 0 0 0,-8 6 0 0 0,-6 3-11 0 0,13-9 5 0 0,0 1 0 0 0,0 0 0 0 0,1 0 1 0 0,0 0-1 0 0,-6 6 0 0 0,9-8 5 0 0,0 0 0 0 0,0 0-1 0 0,1 1 1 0 0,-1-1 0 0 0,1 0 0 0 0,-1 1 0 0 0,1-1 0 0 0,0 1-1 0 0,0-1 1 0 0,0 1 0 0 0,0-1 0 0 0,0 1 0 0 0,1 0 0 0 0,-1-1-1 0 0,1 5 1 0 0,0-6 12 0 0,1-3-6 0 0,0 0 1 0 0,0 0-1 0 0,0 0 0 0 0,0 0 1 0 0,-1 0-1 0 0,1 0 0 0 0,0 0 1 0 0,-1 0-1 0 0,1-3 0 0 0,0-9 2 0 0,0 11-2 0 0,-1 0 1 0 0,0 0-1 0 0,1 1 0 0 0,-1-1 0 0 0,1 0 0 0 0,2-4 1 0 0,-3 6-6 0 0,1 0 1 0 0,0 0-1 0 0,0 0 1 0 0,0 0-1 0 0,0 0 1 0 0,0 0-1 0 0,-1 0 1 0 0,2 0-1 0 0,-1 0 1 0 0,0 1-1 0 0,0-1 1 0 0,0 0-1 0 0,0 1 1 0 0,0-1 0 0 0,0 1-1 0 0,1-1 1 0 0,-1 1-1 0 0,3-1 1 0 0,117-32-55 0 0,-88 23 54 0 0,53-10 0 0 0,-37 11 0 0 0,53-18 0 0 0,-85 22 0 0 0,1-2 0 0 0,23-11 0 0 0,-35 15 0 0 0,0 0 0 0 0,0-1 0 0 0,-1 0 0 0 0,1 0 0 0 0,-1 0 0 0 0,0-1 0 0 0,0 1 0 0 0,0-1 0 0 0,7-11 0 0 0,6-11 0 0 0,13-25 0 0 0,-26 46 0 0 0,-1 0 0 0 0,0 1 0 0 0,1-1 0 0 0,0 1 0 0 0,10-8 0 0 0,0-1 0 0 0,-15 14 0 0 0,3-2 0 0 0,-1 0 0 0 0,0-1 0 0 0,0 1 0 0 0,0 0 0 0 0,0-1 0 0 0,2-3 0 0 0,-4 5 0 0 0,0 0 0 0 0,1 0 0 0 0,-1-1 0 0 0,0 1 0 0 0,0 0 0 0 0,0 0 0 0 0,0 0 0 0 0,0 0 0 0 0,0 0 0 0 0,0 0 0 0 0,0 0 0 0 0,0 0 0 0 0,-1 0 0 0 0,1 0 0 0 0,0 0 0 0 0,-1 0 0 0 0,1 0 0 0 0,-1 0 0 0 0,1 0 0 0 0,-1 0 0 0 0,1 0 0 0 0,-2-1 0 0 0,2 0 0 0 0,-1 0 0 0 0,0 0 0 0 0,0 0 0 0 0,1-1 0 0 0,0 1 0 0 0,-1 0 0 0 0,1 0 0 0 0,0-1 0 0 0,0-2 0 0 0,-4 38-64 0 0,1-19 64 0 0,-1-1 0 0 0,-1-1 0 0 0,0 1 0 0 0,0-1 0 0 0,-10 16 0 0 0,-40 55 0 0 0,47-73 0 0 0,-1 1 0 0 0,0-2 0 0 0,0 1 0 0 0,-1-1 0 0 0,-1 0 0 0 0,1-1 0 0 0,-1 0 0 0 0,0-1 0 0 0,-1 0 0 0 0,0-1 0 0 0,0-1 0 0 0,0 1 0 0 0,-1-2 0 0 0,-14 4 0 0 0,20-6 0 0 0,0 0 0 0 0,0 0 0 0 0,0 0 0 0 0,0-1 0 0 0,0 0 0 0 0,-1-1 0 0 0,1 0 0 0 0,0 0 0 0 0,0 0 0 0 0,-1-1 0 0 0,-11-3 0 0 0,8 3 0 0 0,0 0 0 0 0,0 1 0 0 0,0 0 0 0 0,0 1 0 0 0,0 0 0 0 0,1 1 0 0 0,-1 0 0 0 0,0 0 0 0 0,-10 5 0 0 0,5-1-10 0 0,1 1 1 0 0,0 0-1 0 0,0 1 0 0 0,0 1 0 0 0,-24 20 0 0 0,17-14 5 0 0,19-11 10 0 0,-1-1-1 0 0,1 1 0 0 0,0 0 0 0 0,0 0 0 0 0,0 0 1 0 0,0 0-1 0 0,1 0 0 0 0,-1 1 0 0 0,1-1 0 0 0,-2 7 1 0 0,-12 22 2 0 0,14-28-11 0 0,0 0 0 0 0,0 0 1 0 0,1 0-1 0 0,0 0 0 0 0,0 0 0 0 0,0 0 1 0 0,1 0-1 0 0,0 1 0 0 0,0-1 1 0 0,0 0-1 0 0,2 10 0 0 0,-1 20-5 0 0,-11 17 9 0 0,8-45 0 0 0,0 0 0 0 0,1 0 0 0 0,-1 1 0 0 0,1-1 0 0 0,1 0 0 0 0,-1 1 0 0 0,1-1 0 0 0,1 1 0 0 0,-1-1 0 0 0,1 0 0 0 0,3 12 0 0 0,-2-12 6 0 0,1 0-1 0 0,-1 0 0 0 0,1-1 1 0 0,0 1-1 0 0,1-1 0 0 0,0 1 1 0 0,0-1-1 0 0,0 0 0 0 0,0-1 1 0 0,1 1-1 0 0,10 8 0 0 0,62 50-217 0 0,-69-58-16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4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1 510 9215 0 0,'7'-5'3430'0'0,"14"-13"-2346"0"0,13-22 1985 0 0,35-53 0 0 0,-59 79-2907 0 0,36-47 152 0 0,19-29 540 0 0,-58 79-784 0 0,0-1 0 0 0,-1 0 0 0 0,-1-1 0 0 0,0 1 0 0 0,-1-1 0 0 0,4-17 0 0 0,-6 21-54 0 0,-1 3 33 0 0,0 1-1 0 0,0-1 1 0 0,0 0 0 0 0,0 0 0 0 0,-1 1 0 0 0,0-1 0 0 0,0 0-1 0 0,-1 0 1 0 0,-1-11 0 0 0,2 17-34 0 0,-1 0-1 0 0,1-1 0 0 0,0 1 1 0 0,0-1-1 0 0,0 1 0 0 0,0 0 1 0 0,0-1-1 0 0,0 1 1 0 0,-1 0-1 0 0,1 0 0 0 0,0-1 1 0 0,0 1-1 0 0,0 0 1 0 0,-1-1-1 0 0,1 1 0 0 0,0 0 1 0 0,0 0-1 0 0,-1-1 0 0 0,1 1 1 0 0,0 0-1 0 0,-1 0 1 0 0,1 0-1 0 0,0 0 0 0 0,-1-1 1 0 0,1 1-1 0 0,0 0 1 0 0,-1 0-1 0 0,1 0 0 0 0,0 0 1 0 0,-1 0-1 0 0,1 0 0 0 0,0 0 1 0 0,-1 0-1 0 0,1 0 1 0 0,-1 0-1 0 0,-11 9 238 0 0,-6 19-49 0 0,13-18-171 0 0,1 0 0 0 0,0 1 0 0 0,0-1 0 0 0,1 1 0 0 0,1 0 0 0 0,-2 13 0 0 0,-2 70 46 0 0,5-45-73 0 0,1-24 5 0 0,1 0 1 0 0,2 1-1 0 0,10 45 0 0 0,3 30 13 0 0,-16-94-23 0 0,1 0 0 0 0,-1-1 0 0 0,0 1 0 0 0,-1 0 0 0 0,0 0 0 0 0,-2 10 0 0 0,3-16 0 0 0,-1 1 0 0 0,0 0 0 0 0,0 0 0 0 0,0 0 0 0 0,1 0 0 0 0,-2-1 0 0 0,1 1 0 0 0,0-1 0 0 0,0 1 0 0 0,0 0 0 0 0,-1-1 0 0 0,1 0 0 0 0,-1 1 0 0 0,1-1 0 0 0,-1 0 0 0 0,0 0 0 0 0,1 0 0 0 0,-1 0 0 0 0,0 0 0 0 0,0 0 0 0 0,1-1 0 0 0,-1 1 0 0 0,0 0 0 0 0,0-1 0 0 0,0 0 0 0 0,-4 1 0 0 0,-2-1 0 0 0,-1 0 0 0 0,0 0 0 0 0,-14-3 0 0 0,16 2 0 0 0,0 0 0 0 0,0 0 0 0 0,0 1 0 0 0,0 0 0 0 0,0 0 0 0 0,-12 2 0 0 0,18-1 354 0 0,5 1-114 0 0,10 2 6 0 0,16 2 58 0 0,-29-6-48 0 0,9 0-176 0 0,28 1-3 0 0,-30 0-56 0 0,0-1-1 0 0,1 0 1 0 0,-1-1-1 0 0,0 0 1 0 0,10-3-1 0 0,3 0-12 0 0,56-16-1569 0 0,-70 19-4203 0 0,-1 1-1927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5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87 4607 0 0,'-2'0'123'0'0,"1"0"-1"0"0,-1 0 1 0 0,1 0-1 0 0,0 0 1 0 0,-1 0-1 0 0,1 1 0 0 0,0-1 1 0 0,-1 0-1 0 0,1 1 1 0 0,0-1-1 0 0,0 1 0 0 0,-1 0 1 0 0,1-1-1 0 0,0 1 1 0 0,0 0-1 0 0,0 0 0 0 0,0 0 1 0 0,0 0-1 0 0,0 0 1 0 0,0 0-1 0 0,0 0 1 0 0,0 0-1 0 0,0 0 0 0 0,1 0 1 0 0,-2 2-1 0 0,-18 37 1872 0 0,15-28-1253 0 0,-1 3 306 0 0,0-1 1 0 0,1 1 0 0 0,1 0-1 0 0,0 0 1 0 0,1 0 0 0 0,-1 16 0 0 0,3-19-622 0 0,1 0 0 0 0,0 0 0 0 0,0-1 1 0 0,2 1-1 0 0,-1 0 0 0 0,1-1 1 0 0,1 1-1 0 0,6 17 0 0 0,-7-24-349 0 0,1 0-1 0 0,-1-1 1 0 0,1 1-1 0 0,0-1 1 0 0,0 0-1 0 0,1 0 1 0 0,-1 0-1 0 0,1-1 1 0 0,0 1-1 0 0,0-1 1 0 0,0 0-1 0 0,0 0 1 0 0,1 0 0 0 0,4 2-1 0 0,-5-3-62 0 0,-1 0 0 0 0,0-1-1 0 0,1 0 1 0 0,-1 0 0 0 0,1 0 0 0 0,-1 0 0 0 0,1 0-1 0 0,0-1 1 0 0,-1 1 0 0 0,1-1 0 0 0,0 0-1 0 0,-1 0 1 0 0,1-1 0 0 0,0 1 0 0 0,-1-1 0 0 0,1 0-1 0 0,-1 1 1 0 0,1-2 0 0 0,-1 1 0 0 0,6-3-1 0 0,0-1 12 0 0,-1-1 0 0 0,0 0 0 0 0,0-1 0 0 0,0 1 0 0 0,-1-2 0 0 0,1 1 0 0 0,-2-1-1 0 0,1 0 1 0 0,-1 0 0 0 0,-1-1 0 0 0,1 0 0 0 0,-1 0 0 0 0,-1 0 0 0 0,0-1 0 0 0,3-10-1 0 0,-3 6-25 0 0,0 0 0 0 0,-1 0 0 0 0,-1-1 0 0 0,0 0 0 0 0,-1 1 0 0 0,-1-1 0 0 0,0 0 0 0 0,-1 1 0 0 0,-1-1 0 0 0,-3-14 0 0 0,1 14 1 0 0,0 0 0 0 0,0 0 0 0 0,-14-25 0 0 0,16 35 0 0 0,-1 0 0 0 0,1 0 0 0 0,-1 0 0 0 0,0 1 0 0 0,-1 0 0 0 0,1-1 0 0 0,-1 1 0 0 0,0 1 0 0 0,0-1 0 0 0,0 0 0 0 0,0 1 0 0 0,-1 0 0 0 0,1 0 0 0 0,-8-3 0 0 0,10 5 0 0 0,0 1 0 0 0,-1-1 0 0 0,0 1 0 0 0,1 0 0 0 0,-1 0 0 0 0,1 0 0 0 0,-1 0 0 0 0,1 0 0 0 0,-1 0 0 0 0,1 1 0 0 0,-1-1 0 0 0,1 1 0 0 0,-1-1 0 0 0,1 1 0 0 0,0 0 0 0 0,-1 0 0 0 0,1 0 0 0 0,0 1 0 0 0,0-1 0 0 0,-1 1 0 0 0,1-1 0 0 0,0 1 0 0 0,-1 1 0 0 0,-7 6 0 0 0,1 1 0 0 0,0 0 0 0 0,-9 12 0 0 0,10-11 0 0 0,-7 7 0 0 0,2 0 0 0 0,-22 39 0 0 0,31-49 0 0 0,1 1 0 0 0,-1-1 0 0 0,2 1 0 0 0,-1 0 0 0 0,1 0 0 0 0,0 0 0 0 0,1 0 0 0 0,0 0 0 0 0,1 0 0 0 0,0 12 0 0 0,5 5-43 0 0,10 19-177 0 0,-12-35-72 0 0,5 3-1481 0 0,28 50-5859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6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14 477 4607 0 0,'-12'2'2950'0'0,"12"-2"-2893"0"0,0 0 0 0 0,0 0 0 0 0,0-1 1 0 0,0 1-1 0 0,0 0 0 0 0,0 0 0 0 0,0 0 0 0 0,0 0 0 0 0,0 0 0 0 0,0 0 1 0 0,-1 0-1 0 0,1 0 0 0 0,0 0 0 0 0,0 0 0 0 0,0 0 0 0 0,0 0 0 0 0,0 0 1 0 0,0 0-1 0 0,0 0 0 0 0,0-1 0 0 0,0 1 0 0 0,0 0 0 0 0,0 0 0 0 0,0 0 0 0 0,0 0 1 0 0,0 0-1 0 0,0 0 0 0 0,0 0 0 0 0,0 0 0 0 0,0 0 0 0 0,0-1 0 0 0,0 1 1 0 0,0 0-1 0 0,0 0 0 0 0,0 0 0 0 0,0 0 0 0 0,0 0 0 0 0,0 0 0 0 0,0 0 1 0 0,0 0-1 0 0,0 0 0 0 0,0-1 0 0 0,0 1 0 0 0,0 0 0 0 0,0 0 0 0 0,0 0 1 0 0,0 0-1 0 0,0 0 0 0 0,15-15 3794 0 0,-5 6-3556 0 0,76-94 5092 0 0,-65 75-4910 0 0,-1-1 1 0 0,-2-1-1 0 0,25-54 0 0 0,-34 63-356 0 0,2-2-18 0 0,6-24-1 0 0,-15 41-39 0 0,0 0 0 0 0,-1 0 0 0 0,0 0-1 0 0,0 0 1 0 0,0 0 0 0 0,-1 0-1 0 0,0-1 1 0 0,0 1 0 0 0,-2-9 0 0 0,2 14-44 0 0,0 1 1 0 0,0-1 0 0 0,0 0 0 0 0,0 0 0 0 0,0 1-1 0 0,-1-1 1 0 0,1 0 0 0 0,0 1 0 0 0,0-1 0 0 0,-1 0 0 0 0,1 1-1 0 0,0-1 1 0 0,-1 1 0 0 0,1-1 0 0 0,-1 0 0 0 0,1 1 0 0 0,-1-1-1 0 0,1 1 1 0 0,-1-1 0 0 0,1 1 0 0 0,-1-1 0 0 0,1 1 0 0 0,-1 0-1 0 0,0-1 1 0 0,0 1 4 0 0,0 0 0 0 0,1 0-1 0 0,-1 0 1 0 0,0 1 0 0 0,1-1-1 0 0,-1 0 1 0 0,0 0 0 0 0,1 1-1 0 0,-1-1 1 0 0,0 0 0 0 0,1 1-1 0 0,-1-1 1 0 0,1 0 0 0 0,-1 1-1 0 0,1-1 1 0 0,-1 1 0 0 0,1-1-1 0 0,-1 1 1 0 0,0 0 0 0 0,-2 3 25 0 0,0 0 1 0 0,1 1-1 0 0,-1-1 1 0 0,1 0 0 0 0,-3 8-1 0 0,-2 18-24 0 0,2 1 0 0 0,0 0 0 0 0,2-1 0 0 0,2 50 0 0 0,-3 30-26 0 0,3-99 1 0 0,0 1 0 0 0,0 1 0 0 0,3 23 0 0 0,4 56 0 0 0,-6-90 0 0 0,0-1 0 0 0,-1 0 0 0 0,1 0 0 0 0,-1 1 0 0 0,1-1 0 0 0,-1 0 0 0 0,0 0 0 0 0,0 0 0 0 0,1 1 0 0 0,-1-1 0 0 0,0 0 0 0 0,0 0 0 0 0,0 0 0 0 0,0 0 0 0 0,0-1 0 0 0,0 1 0 0 0,0 0 0 0 0,0 0 0 0 0,-1-1 0 0 0,1 1 0 0 0,0 0 0 0 0,0-1 0 0 0,0 1 0 0 0,-1-1 0 0 0,1 0 0 0 0,0 1 0 0 0,-2-1 0 0 0,-4 2 0 0 0,0-1 0 0 0,0 0 0 0 0,0 0 0 0 0,-7 0 0 0 0,-11-4 0 0 0,24 3 0 0 0,1 0 0 0 0,-1 0 0 0 0,1 0 0 0 0,-1 0 0 0 0,1 0 0 0 0,-1-1 0 0 0,1 1 0 0 0,-1 0 0 0 0,1 0 0 0 0,-1 0 0 0 0,1 0 0 0 0,0-1 0 0 0,-1 1 0 0 0,1 0 0 0 0,-1 0 0 0 0,1-1 0 0 0,-1 1 0 0 0,1 0 0 0 0,0-1 0 0 0,-1 1 0 0 0,1 0 0 0 0,0-1 0 0 0,-1 1 0 0 0,1-1 0 0 0,0 1 0 0 0,0-1 0 0 0,-1 1 0 0 0,1-1 0 0 0,0 1 0 0 0,0 0 0 0 0,0-1 0 0 0,0 1 0 0 0,-1-1 0 0 0,1 1 0 0 0,0-1 0 0 0,0 1 0 0 0,0-1 0 0 0,0 1 0 0 0,0-1 0 0 0,0 0 0 0 0,0 1 0 0 0,1-1 0 0 0,-1 0 0 0 0,2 1 0 0 0,0-1 0 0 0,0 1 0 0 0,-1 0 0 0 0,1-1 0 0 0,0 1 0 0 0,0 0 0 0 0,0 0 0 0 0,0 0 0 0 0,0 1 0 0 0,0-1 0 0 0,0 0 0 0 0,1 1 0 0 0,7 1 0 0 0,37 0 1247 0 0,-34 0-1005 0 0,-4-1 777 0 0,0 1-2032 0 0,39 8 414 0 0,-39-10 339 0 0,25-1-48 0 0,-25 0-1568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20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 97 2303 0 0,'38'-56'4883'0'0,"-37"71"2279"0"0,-2 7-5464 0 0,0-21-714 0 0,-1 8-535 0 0,-8 28 1 0 0,8-28 4 0 0,-2 0 2 0 0,-14 45 431 0 0,2-12-287 0 0,0-1-88 0 0,-1-1-207 0 0,1 2-54 0 0,0 0-55 0 0,-1 3 45 0 0,2-9-177 0 0,11-27 0 0 0,1-1-10 0 0,-27 74 28 0 0,27-69-82 0 0,8-19 0 0 0,8-23 0 0 0,-12 27 0 0 0,155-336 0 0 0,-105 213 368 0 0,-20 46-129 0 0,-30 77-239 0 0,7-13 407 0 0,-4 16-157 0 0,0 10-162 0 0,-1 2-7 0 0,0 0 1 0 0,2 24-1 0 0,-3-17-66 0 0,0-7 41 0 0,-2-6-40 0 0,0 1 0 0 0,1 0 0 0 0,0 0 0 0 0,3 13 0 0 0,0-6-3 0 0,-2-1 63 0 0,0-4-1 0 0,5 32-10 0 0,-5-32 2 0 0,0 4-3 0 0,15 69 28 0 0,-3-16-31 0 0,3 2-49 0 0,3 3-12 0 0,-13-51 0 0 0,12 22 0 0 0,7 5 0 0 0,-25-46-43 0 0,0 0 0 0 0,0-1-1 0 0,0 1 1 0 0,1 0 0 0 0,-1-1 0 0 0,0 1 0 0 0,1-1-1 0 0,2 2 1 0 0,-4-3 17 0 0,0 1 1 0 0,1-1-1 0 0,-1 0 1 0 0,0 0-1 0 0,0 0 0 0 0,0 0 1 0 0,1 0-1 0 0,-1 0 0 0 0,0 0 1 0 0,0 0-1 0 0,1 0 0 0 0,-1 0 1 0 0,0 0-1 0 0,0 0 0 0 0,1 0 1 0 0,-1 0-1 0 0,0 0 0 0 0,0 0 1 0 0,1 0-1 0 0,-1 0 0 0 0,0 0 1 0 0,0 0-1 0 0,1 0 0 0 0,-1 0 1 0 0,0 0-1 0 0,0 0 0 0 0,1 0 1 0 0,-1-1-1 0 0,0 1 0 0 0,0 0 1 0 0,0 0-1 0 0,0 0 1 0 0,1 0-1 0 0,-1-1 0 0 0,1 0-116 0 0,-1-1-1 0 0,1 1 1 0 0,0-1-1 0 0,-1 1 1 0 0,0-1 0 0 0,1 1-1 0 0,-1-1 1 0 0,0 0-1 0 0,0 1 1 0 0,0-1 0 0 0,0-2-1 0 0,0-1-504 0 0,0 0-1 0 0,-1 0 0 0 0,0 0 1 0 0,0 0-1 0 0,0 0 0 0 0,-1 0 1 0 0,0 0-1 0 0,0 0 0 0 0,0 0 1 0 0,0 1-1 0 0,-1-1 0 0 0,0 1 1 0 0,0 0-1 0 0,0 0 1 0 0,0 0-1 0 0,0 0 0 0 0,-1 1 1 0 0,-8-7-1 0 0,8 7 317 0 0,-1 0 0 0 0,0 0 0 0 0,-1 1 0 0 0,1 0 0 0 0,0 0 0 0 0,-8-2 0 0 0,-62-11-3448 0 0,52 11 3298 0 0,1 0 0 0 0,0-2 1 0 0,-1 0-1 0 0,-36-16 0 0 0,-10-7 4607 0 0,0 0 4893 0 0,68 29-8894 0 0,1 0 0 0 0,0 0 0 0 0,-1-1 0 0 0,1 1 0 0 0,-1 0 0 0 0,1 0-1 0 0,-1-1 1 0 0,1 1 0 0 0,0 0 0 0 0,-1 0 0 0 0,1-1 0 0 0,-1 1 0 0 0,1 0 0 0 0,0-1 0 0 0,-1 1-1 0 0,1-1 1 0 0,0 1 0 0 0,0 0 0 0 0,-1-1 0 0 0,1 1 0 0 0,0-1 0 0 0,0 1 0 0 0,0-1-1 0 0,-1 0 1 0 0,2 1-5 0 0,-1-1 0 0 0,0 1 0 0 0,0 0 0 0 0,0-1 0 0 0,1 1 0 0 0,-1-1 0 0 0,0 1 0 0 0,1 0 0 0 0,-1-1 0 0 0,0 1 0 0 0,1 0 0 0 0,-1 0 0 0 0,0-1 0 0 0,1 1 0 0 0,-1 0 0 0 0,1 0 0 0 0,-1-1 0 0 0,0 1 0 0 0,2 0 0 0 0,23-6 1718 0 0,8 6-1190 0 0,1 1 0 0 0,-1 2-1 0 0,60 14 1 0 0,-8-2-200 0 0,-36-7-342 0 0,47 5-1850 0 0,-83-13-6297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21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57 1375 0 0,'-4'-8'2192'0'0,"3"21"5659"0"0,1-2-6735 0 0,2 33-83 0 0,-1-33-305 0 0,1 74 1684 0 0,0-11-296 0 0,-1-29-1562 0 0,-1-34-61 0 0,0-2-12 0 0,-1 47 630 0 0,0-18-942 0 0,0-28 63 0 0,1-1-178 0 0,-3 30-66 0 0,2-29-106 0 0,1-9-1086 0 0,-1 0 1152 0 0,1-1 1 0 0,0 1-1 0 0,0-1 1 0 0,-1 0-1 0 0,1 1 0 0 0,0-1 1 0 0,-1 0-1 0 0,1 1 1 0 0,-1-1-1 0 0,1 0 0 0 0,0 1 1 0 0,-1-1-1 0 0,1 0 1 0 0,-1 0-1 0 0,1 0 0 0 0,-1 1 1 0 0,0-1-1 0 0,0 0-155 0 0,-4-43-2361 0 0,0-25 1182 0 0,-7-58 916 0 0,-26-64 5694 0 0,38 187-5098 0 0,0 1-1 0 0,-1-1 1 0 0,1 0-1 0 0,0 0 1 0 0,0 1 0 0 0,1-1-1 0 0,-1 0 1 0 0,0 1-1 0 0,1-1 1 0 0,0 0-1 0 0,-1 1 1 0 0,1-1 0 0 0,0 0-1 0 0,1 1 1 0 0,-1 0-1 0 0,0-1 1 0 0,3-2-1 0 0,-1 1-51 0 0,0 2-1 0 0,0-1 0 0 0,0 0 0 0 0,0 1 0 0 0,0-1 0 0 0,1 1 0 0 0,-1 0 0 0 0,1 0 0 0 0,-1 0 0 0 0,7-2 1 0 0,4 0 21 0 0,0 1 1 0 0,1 0 0 0 0,-1 1-1 0 0,0 1 1 0 0,22 0 0 0 0,-19 1-10 0 0,-1 1-1 0 0,1 1 1 0 0,23 5 0 0 0,-33-6-59 0 0,0 1 1 0 0,0 1-1 0 0,0-1 1 0 0,-1 1-1 0 0,1 0 1 0 0,-1 0-1 0 0,1 1 1 0 0,-1 0-1 0 0,0 0 1 0 0,6 6-1 0 0,-11-9 100 0 0,1 10-51 0 0,5 35-15 0 0,-7-43-57 0 0,0-1 0 0 0,0 0-1 0 0,0 1 1 0 0,0-1 0 0 0,0 0 0 0 0,-1 0-1 0 0,1 1 1 0 0,-1-1 0 0 0,0 0 0 0 0,0 0-1 0 0,1 0 1 0 0,-1 0 0 0 0,-1 0 0 0 0,1 0-1 0 0,0 0 1 0 0,0 0 0 0 0,-1 0 0 0 0,1 0-1 0 0,-1-1 1 0 0,1 1 0 0 0,-3 1 0 0 0,-3 4-11 0 0,0 0 7 0 0,0 0 0 0 0,0-1 0 0 0,-1 1 0 0 0,0-1 0 0 0,-1-1 0 0 0,1 0 0 0 0,-1 0 0 0 0,0-1 0 0 0,-16 7 0 0 0,10-7 0 0 0,0 0 0 0 0,-1-1 0 0 0,1 0 0 0 0,-1-1 0 0 0,-24 0 0 0 0,68-1 0 0 0,32 7 0 0 0,28 11 0 0 0,-47-10 0 0 0,0 3 0 0 0,-2 3 0 0 0,-32-11 0 0 0,0 0 0 0 0,0 0 0 0 0,-1 0 0 0 0,8 7 0 0 0,21 26 11 0 0,-35-37-9 0 0,1 1 0 0 0,0-1 0 0 0,-1 1 0 0 0,1 0 0 0 0,0 0 1 0 0,-1-1-1 0 0,1 1 0 0 0,-1 0 0 0 0,0 0 0 0 0,1 0 0 0 0,-1 0 0 0 0,0-1 1 0 0,1 1-1 0 0,-1 0 0 0 0,0 0 0 0 0,0 0 0 0 0,0 0 0 0 0,1 0 0 0 0,-1 1 0 0 0,2 39 9 0 0,-2-39 7 0 0,0 0 1 0 0,0 1-1 0 0,0-1 0 0 0,0 0 0 0 0,-1 0 0 0 0,1 0 1 0 0,-1 1-1 0 0,0-1 0 0 0,0 0 0 0 0,0 0 1 0 0,0 0-1 0 0,0 0 0 0 0,0 0 0 0 0,0-1 1 0 0,-1 1-1 0 0,1 0 0 0 0,0 0 0 0 0,-1-1 0 0 0,-2 3 1 0 0,-2 0 32 0 0,1-1 0 0 0,0 0 0 0 0,-1 0 1 0 0,-10 5-1 0 0,10-6-59 0 0,-12 5 22 0 0,1-1 0 0 0,-1-1-1 0 0,0-1 1 0 0,0-1-1 0 0,-22 2 1 0 0,-93-1-25 0 0,117-4 15 0 0,-68-3-422 0 0,48 0-6840 0 0,21 2-458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45.8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353 93 3223 0 0,'4'-4'1375'0'0,"0"0"0"0"0,0 0 0 0 0,0-1 0 0 0,-1 1 0 0 0,0-1-1 0 0,5-9 1 0 0,-8 13-1127 0 0,1 0-1 0 0,-1-1 0 0 0,1 1 0 0 0,-1 0 1 0 0,0 0-1 0 0,0 0 0 0 0,1-1 0 0 0,-1 1 1 0 0,0 0-1 0 0,0 0 0 0 0,0-1 1 0 0,-1 1-1 0 0,1 0 0 0 0,0 0 0 0 0,0-1 1 0 0,-1 1-1 0 0,1 0 0 0 0,0 0 0 0 0,-1-1 1 0 0,0 0-216 0 0,0 1 0 0 0,0 0 0 0 0,0 0 0 0 0,0 0 0 0 0,0 0 0 0 0,0 0 0 0 0,0 0 0 0 0,0 1 0 0 0,-1-1 0 0 0,1 0 0 0 0,0 0 0 0 0,-3 0 0 0 0,-4-2 360 0 0,-1 0 0 0 0,0 1 0 0 0,0 0 0 0 0,1 0 0 0 0,-2 1 0 0 0,1 0 0 0 0,0 1 0 0 0,0 0 0 0 0,-11 1 0 0 0,7 1-293 0 0,0 0 1 0 0,-1 0 0 0 0,1 2 0 0 0,0 0-1 0 0,-20 8 1 0 0,23-6-43 0 0,-1 0 0 0 0,1 0 0 0 0,0 1 0 0 0,1 0 0 0 0,-1 1-1 0 0,2 0 1 0 0,-1 0 0 0 0,-14 19 0 0 0,22-26 7 0 0,-3 5-11 0 0,-10 19-26 0 0,11-19 48 0 0,0 2-5 0 0,-10 24 0 0 0,2-4-21 0 0,8-22-27 0 0,1 1 0 0 0,0 0 0 0 0,-2 13 0 0 0,3-18-22 0 0,-1 15 56 0 0,0 1 0 0 0,1-1 0 0 0,1 1 0 0 0,0-1 0 0 0,4 19 0 0 0,-4-33 13 0 0,0 0 0 0 0,1 0 0 0 0,-1-1 0 0 0,1 1 0 0 0,0 0 0 0 0,-1 0 0 0 0,1-1 0 0 0,1 1 1 0 0,-1 0-1 0 0,0-1 0 0 0,1 1 0 0 0,-1-1 0 0 0,1 0 0 0 0,-1 1 0 0 0,1-1 0 0 0,0 0 0 0 0,0 0 0 0 0,0 0 0 0 0,0 0 0 0 0,1 0 0 0 0,-1-1 0 0 0,1 1 0 0 0,-1-1 0 0 0,1 0 0 0 0,-1 1 0 0 0,1-1 0 0 0,-1 0 0 0 0,1 0 0 0 0,0-1 0 0 0,0 1 0 0 0,5 0 0 0 0,19 6-313 0 0,0-2 0 0 0,0-1 0 0 0,1-1-1 0 0,44-1 1 0 0,-17-9 351 0 0,-32 3-26 0 0,36-1-1 0 0,-59 5-98 0 0,1 0 0 0 0,0 0-1 0 0,-1 0 1 0 0,1 0 0 0 0,0 0-1 0 0,0 1 1 0 0,-1-1 0 0 0,1 0 0 0 0,0 0-1 0 0,-1 0 1 0 0,1 1 0 0 0,-1-1 0 0 0,1 0-1 0 0,0 1 1 0 0,-1-1 0 0 0,1 0-1 0 0,0 1 1 0 0,-1 0 2 0 0,0-1 0 0 0,0 0 1 0 0,1 1-1 0 0,-1-1 0 0 0,0 0 0 0 0,0 1 0 0 0,0-1 0 0 0,0 0 0 0 0,0 1 1 0 0,0-1-1 0 0,0 0 0 0 0,0 1 0 0 0,0-1 0 0 0,0 0 0 0 0,-1 1 0 0 0,1-1 0 0 0,0 0 1 0 0,0 1-1 0 0,0-1 0 0 0,0 0 0 0 0,0 1 0 0 0,-1-1 0 0 0,1 0 0 0 0,0 1 1 0 0,0-1-1 0 0,0 0 0 0 0,-1 0 0 0 0,1 1 0 0 0,0-1 0 0 0,0 0 0 0 0,-1 0 1 0 0,1 0-1 0 0,0 1 0 0 0,-1-1 0 0 0,1 0 0 0 0,-4 3-492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43.3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335 201 11975 0 0,'0'-13'628'0'0,"-1"0"1"0"0,-1 0-1 0 0,0 0 0 0 0,-1 0 0 0 0,-7-21 0 0 0,8 26-479 0 0,-1 0 0 0 0,-1 0 0 0 0,0 1 0 0 0,0 0-1 0 0,0 0 1 0 0,-1 0 0 0 0,0 0 0 0 0,0 1 0 0 0,-1-1 0 0 0,-6-5 0 0 0,10 10-31 0 0,0 1-1 0 0,-1-1 1 0 0,1 0 0 0 0,0 1 0 0 0,-1-1 0 0 0,1 1-1 0 0,-1 0 1 0 0,0 0 0 0 0,1 0 0 0 0,-1 0 0 0 0,0 0-1 0 0,0 1 1 0 0,1-1 0 0 0,-1 1 0 0 0,0 0-1 0 0,0 0 1 0 0,0 0 0 0 0,0 0 0 0 0,1 0 0 0 0,-5 1-1 0 0,3 1-11 0 0,0-1 1 0 0,1 1-1 0 0,0-1 0 0 0,-1 1 0 0 0,1 0 0 0 0,0 0 0 0 0,0 1 0 0 0,0-1 0 0 0,0 1 0 0 0,0-1 0 0 0,1 1 0 0 0,-1 0 0 0 0,1 0 0 0 0,0 0 0 0 0,-2 4 1 0 0,-4 9 157 0 0,0 0 0 0 0,-5 22 1 0 0,12-35-274 0 0,-6 22 154 0 0,-4 33-45 0 0,5-26-11 0 0,-12 111 52 0 0,11-69-39 0 0,2 17-44 0 0,4 17-36 0 0,4 1 20 0 0,1-20-19 0 0,-1-55 25 0 0,2 34-8 0 0,-3-35 100 0 0,2 61 196 0 0,-3-76-281 0 0,0 53 193 0 0,-4 14 9 0 0,2-69-215 0 0,1-1 12 0 0,-1 0 1 0 0,-3 16-1 0 0,-6 33 77 0 0,0-20-78 0 0,-4-1-31 0 0,13-41-21 0 0,1-1 0 0 0,-1 1 0 0 0,1-1 0 0 0,-1 1 1 0 0,0-1-1 0 0,0 1 0 0 0,0-1 0 0 0,0 0 0 0 0,0 1 0 0 0,0-1 1 0 0,0 0-1 0 0,0 0 0 0 0,0 0 0 0 0,-2 1 0 0 0,2-2 0 0 0,1 1-1 0 0,-1-1 1 0 0,1 0 0 0 0,-1 0-1 0 0,0 0 1 0 0,1 0 0 0 0,-1 0-1 0 0,1 0 1 0 0,-1 0 0 0 0,0 0-1 0 0,1 0 1 0 0,-1 0 0 0 0,1 0-1 0 0,-1 0 1 0 0,1 0 0 0 0,-1 0-1 0 0,0 0 1 0 0,1-1 0 0 0,-1 1-1 0 0,1 0 1 0 0,-1 0 0 0 0,1-1-1 0 0,-1 1 1 0 0,1 0 0 0 0,-1-1-1 0 0,-1-1 2 0 0,0 0-1 0 0,0 0 1 0 0,1 0-1 0 0,-1 0 1 0 0,1 0-1 0 0,-1-1 1 0 0,1 1-1 0 0,0 0 0 0 0,0-1 1 0 0,0 1-1 0 0,0-1 1 0 0,0-4-1 0 0,0 1-37 0 0,0 0 0 0 0,1-1 0 0 0,0 1 0 0 0,0 0 0 0 0,1 0 0 0 0,0 0 0 0 0,0 0 0 0 0,0 0 0 0 0,1 0 0 0 0,4-11 0 0 0,-5 15 26 0 0,-1 0-1 0 0,1 0 1 0 0,0 1-1 0 0,0-1 1 0 0,0 0 0 0 0,1 1-1 0 0,-1-1 1 0 0,0 1-1 0 0,1-1 1 0 0,-1 1-1 0 0,0 0 1 0 0,1 0 0 0 0,0-1-1 0 0,-1 1 1 0 0,1 0-1 0 0,0 0 1 0 0,-1 0 0 0 0,1 1-1 0 0,0-1 1 0 0,0 0-1 0 0,0 1 1 0 0,0-1-1 0 0,0 1 1 0 0,0 0 0 0 0,0 0-1 0 0,0-1 1 0 0,0 1-1 0 0,0 0 1 0 0,0 1-1 0 0,0-1 1 0 0,0 0 0 0 0,0 1-1 0 0,-1-1 1 0 0,1 1-1 0 0,0-1 1 0 0,0 1 0 0 0,2 1-1 0 0,-2-1 11 0 0,0 0 0 0 0,-1 0 0 0 0,1 0 0 0 0,0 0 0 0 0,-1 0 0 0 0,1 0 0 0 0,-1 1 0 0 0,3 2 0 0 0,3 3 0 0 0,0 1 0 0 0,-1 1 0 0 0,10 14 0 0 0,-10-11 0 0 0,-1 1 0 0 0,0-1 0 0 0,5 18 0 0 0,3 35 16 0 0,-3 10 128 0 0,-8-63-122 0 0,2 38 85 0 0,-3 15 36 0 0,-3-9-83 0 0,-4 15-48 0 0,-5 14 41 0 0,5-25-31 0 0,-2 8 31 0 0,2 1 11 0 0,3 4-11 0 0,2-49-44 0 0,0-11 12 0 0,1 0-1 0 0,2 24 1 0 0,-1-23-11 0 0,-1-5 5 0 0,0-1-1 0 0,1 0 0 0 0,0 1 1 0 0,0-1-1 0 0,3 8 0 0 0,-2-3 10 0 0,-1-6-6 0 0,0 0 0 0 0,1 0 0 0 0,-1 0 0 0 0,1-1 0 0 0,5 12 0 0 0,14 32 35 0 0,13 14-42 0 0,-25-50-11 0 0,0-1 0 0 0,11 12 0 0 0,13 7-23 0 0,-27-27-87 0 0,2-2-12 0 0,3 1-404 0 0,1-1-1 0 0,0 0 0 0 0,0-1 1 0 0,21 2-1 0 0,-18-5-7425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48.7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92 0 13359 0 0,'4'38'4400'0'0,"-3"-25"-3832"0"0,-1-10 8 0 0,1 6 35 0 0,2 52 1236 0 0,-1-15-1457 0 0,-1-35-81 0 0,1 2-18 0 0,9 61 308 0 0,-2-22-462 0 0,-7-39-10 0 0,0 0-41 0 0,6 38-19 0 0,-6-38-3 0 0,-1-1-11 0 0,5 48-31 0 0,1 9 20 0 0,7 2-31 0 0,-10-54-14 0 0,-1-4-16 0 0,1 1 0 0 0,8 16 0 0 0,-12-28-78 0 0,1-1 0 0 0,0 1-1 0 0,0 0 1 0 0,0-1 0 0 0,0 1-1 0 0,1-1 1 0 0,-1 1 0 0 0,0-1-1 0 0,1 0 1 0 0,2 3 0 0 0,-4-4 57 0 0,0 0 0 0 0,0-1 0 0 0,0 1 0 0 0,0 0 0 0 0,0 0 0 0 0,0 0 0 0 0,0 0 0 0 0,0 0 0 0 0,0 0 0 0 0,0 0 0 0 0,0 0 0 0 0,0 0 0 0 0,0 0 0 0 0,0 0 0 0 0,0 0 0 0 0,0 0 0 0 0,0 0 0 0 0,0 0 0 0 0,0 0 0 0 0,0 0 0 0 0,0 0 0 0 0,0 0 0 0 0,0 0 0 0 0,0 0 0 0 0,0 0 0 0 0,0 0 0 0 0,1 0 0 0 0,-1 0 0 0 0,0-1 0 0 0,0 1 0 0 0,0 0 0 0 0,0 0 0 0 0,0 0 0 0 0,0 0 0 0 0,0 0 0 0 0,0 0 0 0 0,0 0 1 0 0,0 0-1 0 0,0 0 0 0 0,0 0 0 0 0,0 1 0 0 0,0-1 0 0 0,0 0 0 0 0,0 0 0 0 0,0 0 0 0 0,0 0 0 0 0,1 0 0 0 0,-1 0 0 0 0,0 0 0 0 0,0 0 0 0 0,0 0 0 0 0,0 0 0 0 0,0 0 0 0 0,0 0 0 0 0,0 0 0 0 0,0 0 0 0 0,0 0 0 0 0,-9-10-2760 0 0,6 7 2432 0 0,0 0 0 0 0,0 1 1 0 0,-1-1-1 0 0,1 1 0 0 0,-1 0 0 0 0,0 0 0 0 0,0 0 1 0 0,0 1-1 0 0,0-1 0 0 0,-7-1 0 0 0,-4 0 120 0 0,-27-1-1 0 0,-10-2 1761 0 0,36 2-361 0 0,-6-2 817 0 0,17 5-121 0 0,8 3 947 0 0,7 3-2605 0 0,0-2 0 0 0,0 1-1 0 0,0-2 1 0 0,0 1 0 0 0,1-1-1 0 0,-1-1 1 0 0,1 0 0 0 0,16 0-1 0 0,-3-2 65 0 0,0-1 0 0 0,40-8-1 0 0,-60 9-225 0 0,16-3 43 0 0,0-1-1 0 0,0 0 1 0 0,-1-1 0 0 0,36-17 0 0 0,-52 21-116 0 0,0-1 0 0 0,0 1 0 0 0,0-1 0 0 0,0 1 1 0 0,4-6-1 0 0,1-4-1824 0 0,-6-2-4901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49.1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31 139 8751 0 0,'-21'-22'864'0'0,"12"14"2564"0"0,16 6 379 0 0,16-2-2269 0 0,-16 3-807 0 0,52-12 1444 0 0,68-23 0 0 0,37-9-1341 0 0,-150 42-759 0 0,1 1 0 0 0,26 0 0 0 0,-37 1-280 0 0,1 1 0 0 0,-1 1 0 0 0,1-1-1 0 0,-1 1 1 0 0,1 0 0 0 0,-1 0 0 0 0,0 0-1 0 0,0 0 1 0 0,1 1 0 0 0,-1 0 0 0 0,0-1 0 0 0,0 2-1 0 0,5 2 1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49.8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0 7367 0 0,'-1'1'153'0'0,"0"0"0"0"0,1 0 0 0 0,-1 0 0 0 0,0 0 0 0 0,0 0 0 0 0,1 0 0 0 0,-1 0-1 0 0,0 1 1 0 0,1-1 0 0 0,0 0 0 0 0,-1 0 0 0 0,1 0 0 0 0,-1 1 0 0 0,1-1 0 0 0,0 0-1 0 0,0 0 1 0 0,0 1 0 0 0,0 1 0 0 0,-2 4 848 0 0,-16 66 3013 0 0,13-51-2843 0 0,3-7-739 0 0,-1 6 733 0 0,-15 92 3122 0 0,18-93-3800 0 0,4-17-223 0 0,4-11-150 0 0,8-13-114 0 0,19-27 0 0 0,52-53 0 0 0,-82 96 2 0 0,1 0 1 0 0,-1 0-1 0 0,1 1 0 0 0,0 0 1 0 0,0 0-1 0 0,7-3 0 0 0,-12 6-1 0 0,1 1 0 0 0,-1-1 0 0 0,0 1 1 0 0,0-1-1 0 0,1 1 0 0 0,-1 0 0 0 0,0-1 0 0 0,0 1 0 0 0,1 0 0 0 0,-1 0 0 0 0,0 0 0 0 0,1 0 1 0 0,-1 0-1 0 0,0 1 0 0 0,0-1 0 0 0,1 0 0 0 0,0 1 0 0 0,-1 0 0 0 0,1 0 1 0 0,-1 0-1 0 0,0-1 0 0 0,0 1 1 0 0,0 0-1 0 0,-1 0 0 0 0,1 0 1 0 0,0 1-1 0 0,0-1 0 0 0,-1 0 1 0 0,1 0-1 0 0,0 0 0 0 0,-1 0 1 0 0,1 1-1 0 0,-1-1 0 0 0,1 0 1 0 0,-1 1-1 0 0,0-1 0 0 0,0 0 1 0 0,1 3-1 0 0,0 10 108 0 0,-1 1 0 0 0,0-1-1 0 0,-1 0 1 0 0,-5 28 0 0 0,0 3-17 0 0,1-5-61 0 0,2-23-561 0 0,1 0 1 0 0,1-1-1 0 0,1 19 0 0 0,1-28-666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6:33.62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886 1213 919 0 0,'0'2'13'0'0,"1"-1"0"0"0,0 0-1 0 0,0 0 1 0 0,0 1-1 0 0,1-1 1 0 0,-1 0 0 0 0,0 0-1 0 0,0-1 1 0 0,0 1-1 0 0,1 0 1 0 0,-1 0 0 0 0,1 0-1 0 0,-1-1 1 0 0,0 1-1 0 0,1-1 1 0 0,-1 1 0 0 0,1-1-1 0 0,-1 0 1 0 0,1 1-1 0 0,-1-1 1 0 0,1 0 0 0 0,0 0-1 0 0,-1 0 1 0 0,1 0-1 0 0,-1 0 1 0 0,3-1 0 0 0,2 0 227 0 0,1 0 1 0 0,0-1 0 0 0,-1 0 0 0 0,11-4-1 0 0,-3 0 552 0 0,106-47 1200 0 0,-99 42-2060 0 0,-1-1 0 0 0,0-1 0 0 0,28-24 0 0 0,-41 32 60 0 0,-1 1 0 0 0,1 0 0 0 0,0 0 0 0 0,0 0 0 0 0,10-3 0 0 0,5-3-125 0 0,-22 10 127 0 0,1 0 1 0 0,-1 0-1 0 0,1-1 0 0 0,-1 1 1 0 0,1 0-1 0 0,-1 0 0 0 0,1-1 1 0 0,-1 1-1 0 0,1 0 1 0 0,-1-1-1 0 0,1 1 0 0 0,-1-1 1 0 0,0 1-1 0 0,1-1 0 0 0,-1 1 1 0 0,0 0-1 0 0,1-1 0 0 0,-1 1 1 0 0,1-2-1 0 0,-2 2-3 0 0,1 0 1 0 0,0-1 0 0 0,0 1-1 0 0,0 0 1 0 0,0-1-1 0 0,0 1 1 0 0,0 0-1 0 0,0 0 1 0 0,-1-1-1 0 0,1 1 1 0 0,0 0 0 0 0,0 0-1 0 0,0 0 1 0 0,0-1-1 0 0,-1 1 1 0 0,1 0-1 0 0,0 0 1 0 0,0 0-1 0 0,-1-1 1 0 0,1 1-1 0 0,0 0 1 0 0,0 0 0 0 0,-1 0-1 0 0,1 0 1 0 0,0 0-1 0 0,-1 0 1 0 0,0-1-13 0 0,-1 1 1 0 0,1-1 0 0 0,0 1-1 0 0,-1 0 1 0 0,1 0 0 0 0,0 0-1 0 0,-1 0 1 0 0,1 0 0 0 0,-1 0-1 0 0,1 0 1 0 0,0 0 0 0 0,-1 0-1 0 0,1 1 1 0 0,-1-1 0 0 0,-1 1-1 0 0,-3 4 275 0 0,0 0-1 0 0,1 0 0 0 0,-1 0 0 0 0,1 1 0 0 0,0-1 0 0 0,-6 10 0 0 0,-13 14 663 0 0,13-18-829 0 0,0-1 0 0 0,0-1 0 0 0,-21 14 0 0 0,25-19-60 0 0,0 0-1 0 0,0-1 0 0 0,0 0 0 0 0,0 0 0 0 0,0-1 1 0 0,-1 0-1 0 0,1 0 0 0 0,-16 1 0 0 0,11-2 22 0 0,-1 2 0 0 0,0 0 0 0 0,1 0 0 0 0,0 1 0 0 0,-15 7 0 0 0,25-11-48 0 0,0 1-3 0 0,0 0 1 0 0,0-1-1 0 0,0 0 0 0 0,0 0 0 0 0,0 0 0 0 0,0 0 0 0 0,0 0 0 0 0,0 0 0 0 0,0 0 0 0 0,0 0 0 0 0,-4-2 0 0 0,-26-9-37 0 0,7 2 91 0 0,11 6 150 0 0,-1 2 0 0 0,0-1 0 0 0,1 2 0 0 0,-1 0-1 0 0,0 0 1 0 0,0 1 0 0 0,-23 6 0 0 0,14-4-304 0 0,5-1 45 0 0,0-1 1 0 0,1-1-1 0 0,-33-5 0 0 0,-18 0 137 0 0,61 5-79 0 0,0-2 0 0 0,0 1 0 0 0,0-1 0 0 0,1 0 0 0 0,-1-1 0 0 0,1 0 0 0 0,-1 0 0 0 0,-12-8 0 0 0,-25-10 0 0 0,34 17 0 0 0,-1-1 0 0 0,1 0 0 0 0,0-1 0 0 0,0 0 0 0 0,1-1 0 0 0,0 0 0 0 0,-14-13 0 0 0,19 16 0 0 0,0 1 0 0 0,0 0 0 0 0,0 0 0 0 0,0 0 0 0 0,-8-3 0 0 0,12 5 0 0 0,-1 1 0 0 0,0-1 0 0 0,0 0 0 0 0,0 0 0 0 0,0 1 0 0 0,0 0 0 0 0,0-1 0 0 0,0 1 0 0 0,0 0 0 0 0,0 0 0 0 0,-1 0 0 0 0,1 0 0 0 0,0 0 0 0 0,0 0 0 0 0,0 1 0 0 0,0-1 0 0 0,0 1 0 0 0,-2 0 0 0 0,3 0 0 0 0,1-1 0 0 0,-1 1 0 0 0,1-1 0 0 0,-1 1 0 0 0,1 0 0 0 0,0-1 0 0 0,-1 1 0 0 0,1-1 0 0 0,0 1 0 0 0,-1 0 0 0 0,1-1 0 0 0,0 1 0 0 0,0 0 0 0 0,-1-1 0 0 0,1 1 0 0 0,0 0 0 0 0,0 0 0 0 0,0-1 0 0 0,0 1 0 0 0,0 0 0 0 0,0-1 0 0 0,0 1 0 0 0,0 0 0 0 0,0 0 0 0 0,1-1 0 0 0,-1 1 0 0 0,0 0 0 0 0,0-1 0 0 0,1 1 0 0 0,-1 0 0 0 0,0-1 0 0 0,1 1 0 0 0,-1-1 0 0 0,0 1 0 0 0,1 0 0 0 0,-1-1 0 0 0,1 1 0 0 0,-1-1 0 0 0,1 1 0 0 0,0 0 0 0 0,2 2 0 0 0,1 0 0 0 0,-1 0 0 0 0,0 0 0 0 0,1 0 0 0 0,4 2 0 0 0,6 2 4 0 0,0-1 0 0 0,1 0-1 0 0,20 4 1 0 0,-18-6 34 0 0,0 2 0 0 0,21 9-1 0 0,-23-8-37 0 0,1 0 0 0 0,0-1 0 0 0,1-1 0 0 0,-1 0 0 0 0,1-2 0 0 0,29 4 0 0 0,23 4 0 0 0,-56-7 0 0 0,1-1 0 0 0,0-1 0 0 0,0 0 0 0 0,0-1 0 0 0,0-1 0 0 0,0 0 0 0 0,18-2 0 0 0,-19-1 0 0 0,103-22 0 0 0,-96 19 0 0 0,0-1 0 0 0,0 0 0 0 0,30-17 0 0 0,-32 15 10 0 0,-1-1-1 0 0,0-1 0 0 0,-1 0 0 0 0,0-1 0 0 0,-1-1 0 0 0,27-28 0 0 0,-30 26-9 0 0,0 0 0 0 0,-1-1 0 0 0,-1 0 0 0 0,0 0 0 0 0,14-34 0 0 0,-18 32 0 0 0,4-27 0 0 0,-6 28 0 0 0,10-33 0 0 0,-6 28 0 0 0,-1 0 0 0 0,-1 0 0 0 0,0-1 0 0 0,2-27 0 0 0,-8 38 11 0 0,-1-1-1 0 0,-1 1 0 0 0,0 0 1 0 0,0 0-1 0 0,-1 0 0 0 0,0 0 0 0 0,-7-14 1 0 0,-8-32 262 0 0,13 40 89 0 0,-11-27 0 0 0,9 29 18 0 0,-7-34 0 0 0,14 0-316 0 0,-1 45-6 0 0,0 0 0 0 0,-1 0-1 0 0,1 0 1 0 0,-1 0 0 0 0,0 0-1 0 0,0 0 1 0 0,0 1 0 0 0,-1-1-1 0 0,1 1 1 0 0,-1-1 0 0 0,-4-3-1 0 0,1 1 63 0 0,-1 0-1 0 0,0 1 0 0 0,0 0 1 0 0,-1 0-1 0 0,-10-6 0 0 0,-54-31-39 0 0,59 36-69 0 0,-1 1 0 0 0,1 1-1 0 0,-1 0 1 0 0,0 1 0 0 0,-24-3-1 0 0,7 3 22 0 0,-50 0 0 0 0,80 4-32 0 0,0 0 0 0 0,0 0 0 0 0,0 0 0 0 0,0-1 0 0 0,0 1 0 0 0,0-1 0 0 0,0 1 0 0 0,0 0 0 0 0,0-1 0 0 0,1 0 0 0 0,-1 1 0 0 0,0-1 0 0 0,0 1 0 0 0,0-1 0 0 0,1 0 0 0 0,-1 0 0 0 0,0 1 0 0 0,1-1 0 0 0,-1 0 0 0 0,0 0 0 0 0,1 0 0 0 0,-1 0 0 0 0,1 0 0 0 0,0 0 0 0 0,-1 0 0 0 0,1 0 0 0 0,0 0 0 0 0,-1 0 0 0 0,1 0 0 0 0,0 0 0 0 0,0 0 0 0 0,0 0 0 0 0,0-1 0 0 0,0 1 0 0 0,0 0 0 0 0,0 0 0 0 0,0 1 0 0 0,0-1 0 0 0,0 0 0 0 0,0 0 0 0 0,0 0 0 0 0,0 1 0 0 0,0-1 0 0 0,0 0 0 0 0,0 0 0 0 0,1 1 0 0 0,-1-1 0 0 0,0 0 0 0 0,1 0 0 0 0,-1 1 0 0 0,0-1 0 0 0,1 0 0 0 0,-1 1 0 0 0,1-1 0 0 0,-1 0 0 0 0,1 1 0 0 0,0-1 0 0 0,-1 1 0 0 0,1-1 0 0 0,-1 1 0 0 0,1-1 0 0 0,0 1 0 0 0,-1-1 0 0 0,1 1 0 0 0,0 0 0 0 0,0-1 0 0 0,-1 1 0 0 0,1 0 0 0 0,0 0 0 0 0,0 0 0 0 0,0-1 0 0 0,-1 1 0 0 0,1 0 0 0 0,0 0 0 0 0,1 0 0 0 0,7 3-6 0 0,0-1-1 0 0,-1 1 1 0 0,1 1-1 0 0,-1-1 1 0 0,0 1-1 0 0,1 1 1 0 0,8 6-1 0 0,23 12-13 0 0,-15-12 20 0 0,-5-2 0 0 0,23 14 0 0 0,-36-19 0 0 0,-1 0 0 0 0,0 1 0 0 0,0 0 0 0 0,-1 0 0 0 0,1 0 0 0 0,-1 1 0 0 0,6 8 0 0 0,-6-7-4 0 0,0-1 0 0 0,0 1-1 0 0,1-1 1 0 0,0 0 0 0 0,0-1-1 0 0,0 1 1 0 0,8 4 0 0 0,-9-7 2 0 0,0 0 1 0 0,0-1-1 0 0,0 0 0 0 0,0 0 1 0 0,0 0-1 0 0,1 0 1 0 0,-1-1-1 0 0,1 0 1 0 0,-1 0-1 0 0,1-1 1 0 0,7 1-1 0 0,-11-1 6 0 0,0 1 1 0 0,1 0-1 0 0,-1 0 1 0 0,0 0-1 0 0,0 0 1 0 0,0 0-1 0 0,0 0 1 0 0,0 0-1 0 0,0 1 0 0 0,0-1 1 0 0,3 4-1 0 0,-5-5-4 0 0,-13-12 0 0 0,9 9 6 0 0,1 0-1 0 0,0 0 0 0 0,0-1 1 0 0,0 1-1 0 0,1-1 0 0 0,-1 0 1 0 0,1 0-1 0 0,0 0 0 0 0,0 0 1 0 0,0 0-1 0 0,-2-8 0 0 0,2 7 0 0 0,0 0 0 0 0,-1 1-1 0 0,1-1 1 0 0,-1 1 0 0 0,0 0-1 0 0,0 0 1 0 0,-1 0 0 0 0,1 0-1 0 0,-1 1 1 0 0,0-1-1 0 0,-4-2 1 0 0,-5-6 3 0 0,2 3 218 0 0,0 0-1 0 0,-1 0 0 0 0,0 1 1 0 0,-15-7-1 0 0,10 5 128 0 0,-21-15-1 0 0,-55-43-412 0 0,89 66 59 0 0,0 0 0 0 0,0 0 0 0 0,0 0 0 0 0,-1 0 0 0 0,1 1 0 0 0,-1 0 0 0 0,1 0 0 0 0,-1 0-1 0 0,1 0 1 0 0,-1 1 0 0 0,-5 0 0 0 0,-9 0 2 0 0,-27 6 0 0 0,11-2-2 0 0,3-2 1 0 0,-48-5 0 0 0,71 3-4 0 0,-1 0 0 0 0,1 1 1 0 0,0 0-1 0 0,-1 0 0 0 0,1 1 0 0 0,-17 5 0 0 0,-53 26-36 0 0,50-19 35 0 0,18-9 5 0 0,0 1 0 0 0,0 0 0 0 0,0 0 0 0 0,-11 9 0 0 0,18-11 0 0 0,-1 0 0 0 0,1 1 0 0 0,0-1 0 0 0,0 1 0 0 0,0-1 0 0 0,1 1 0 0 0,-1 0 0 0 0,1 0 0 0 0,0 1 0 0 0,-3 8 0 0 0,4-6 0 0 0,-1 0 0 0 0,0-1 0 0 0,0 1 0 0 0,-1-1 0 0 0,0 1 0 0 0,0-1 0 0 0,0 0 0 0 0,-1 0 0 0 0,-1-1 0 0 0,1 0 0 0 0,-1 0 0 0 0,0 0 0 0 0,-6 5 0 0 0,10-10 0 0 0,1 0 0 0 0,0 0 0 0 0,0 0 0 0 0,0 0 0 0 0,0 0 0 0 0,0 1 0 0 0,0-1 0 0 0,0 0 0 0 0,0 1 0 0 0,0-1 0 0 0,0 0 0 0 0,1 1 0 0 0,-1-1 0 0 0,1 1 0 0 0,-1-1 0 0 0,1 1 0 0 0,-1 1 0 0 0,-4 13 0 0 0,-3-10-196 0 0,4-5-128 0 0,7-4 72 0 0,-1 1 0 0 0,1 0 0 0 0,-1-1 0 0 0,1 0 0 0 0,-1 0-1 0 0,0 1 1 0 0,0-1 0 0 0,0-1 0 0 0,0 1 0 0 0,-1 0 0 0 0,1 0-1 0 0,-1-1 1 0 0,0 1 0 0 0,0 0 0 0 0,0-1 0 0 0,0-3 0 0 0,-1 6 205 0 0,0 1 1 0 0,0-1-1 0 0,0 0 1 0 0,-1 1-1 0 0,1-1 1 0 0,0 0-1 0 0,-1 1 1 0 0,1-1-1 0 0,0 1 1 0 0,-1-1-1 0 0,1 1 1 0 0,-1-1 0 0 0,1 1-1 0 0,-1-1 1 0 0,1 1-1 0 0,-1-1 1 0 0,0 1-1 0 0,1 0 1 0 0,-1-1-1 0 0,1 1 1 0 0,-1 0-1 0 0,0-1 1 0 0,1 1-1 0 0,-1 0 1 0 0,0 0-1 0 0,1 0 1 0 0,-1 0-1 0 0,0 0 1 0 0,1 0-1 0 0,-1-1 1 0 0,0 2 0 0 0,0-1-1 0 0,0 0 1 0 0,-2 0 39 0 0,0 0 0 0 0,0 0 1 0 0,1 0-1 0 0,-1 1 0 0 0,0-1 1 0 0,1 1-1 0 0,-5 1 0 0 0,-2 3 24 0 0,-1 0 0 0 0,1 1-1 0 0,0 1 1 0 0,0 0 0 0 0,-8 7-1 0 0,13-10-7 0 0,0 1-1 0 0,0-1 0 0 0,1 0 1 0 0,-1 1-1 0 0,1 0 0 0 0,0 0 1 0 0,0 0-1 0 0,1 0 0 0 0,0 0 1 0 0,-1 0-1 0 0,-1 8 0 0 0,2-4 4 0 0,1-8-9 0 0,0 0 0 0 0,1 0-1 0 0,-1 0 1 0 0,1 0-1 0 0,0 1 1 0 0,-1-1 0 0 0,1 0-1 0 0,0 0 1 0 0,0 0-1 0 0,-1 0 1 0 0,1 1 0 0 0,0-1-1 0 0,0 0 1 0 0,0 0-1 0 0,1 1 1 0 0,-1-1 0 0 0,0 0-1 0 0,0 0 1 0 0,1 2-1 0 0,2-4 18 0 0,-2-7 24 0 0,-2-5 20 0 0,0 11-59 0 0,1 1 0 0 0,0-1 0 0 0,0 1-1 0 0,0-1 1 0 0,-1 0 0 0 0,1 1-1 0 0,1-1 1 0 0,-1 1 0 0 0,0-1 0 0 0,0 1-1 0 0,0-1 1 0 0,1 1 0 0 0,-1-1-1 0 0,1 1 1 0 0,-1-1 0 0 0,1 1 0 0 0,0 0-1 0 0,0-1 1 0 0,-1 1 0 0 0,1 0-1 0 0,1-2 1 0 0,2-1 49 0 0,0 0 1 0 0,1 1-1 0 0,-1-1 0 0 0,9-4 1 0 0,-8 5-53 0 0,0 0-1 0 0,0-1 1 0 0,-1 1 0 0 0,8-9-1 0 0,-9 9-1 0 0,0-1 0 0 0,0 0 0 0 0,0 0 0 0 0,-1 0 0 0 0,1 0 0 0 0,1-8 0 0 0,-3 10 0 0 0,0 0 0 0 0,-1 0 0 0 0,1 0 0 0 0,-1 0 0 0 0,0-1 0 0 0,0 1 0 0 0,0 0 0 0 0,0 0 0 0 0,0 0 0 0 0,0 0 0 0 0,-1 0 0 0 0,1-1 0 0 0,-1 1 0 0 0,1 0 0 0 0,-1 0 0 0 0,-1-3 0 0 0,2 4 0 0 0,0-1 0 0 0,-1 2 0 0 0,1 0 0 0 0,0-1 0 0 0,0 1 0 0 0,0 0 0 0 0,0 0 0 0 0,-1-1 0 0 0,1 1 0 0 0,0 0 0 0 0,0 0 0 0 0,0-1 0 0 0,-1 1 0 0 0,1 0 0 0 0,0 0 0 0 0,0 0 0 0 0,-1-1 0 0 0,1 1 0 0 0,0 0 0 0 0,-1 0 0 0 0,1 0 0 0 0,0 0 0 0 0,-1 0 0 0 0,1-1 0 0 0,0 1 0 0 0,-1 0 0 0 0,1 0 0 0 0,0 0 0 0 0,-1 0 0 0 0,1 0 0 0 0,0 0 0 0 0,-1 0 0 0 0,1 0 0 0 0,0 0 0 0 0,-1 1 0 0 0,1-1 0 0 0,0 0 0 0 0,-1 0 0 0 0,1 0 0 0 0,0 0 0 0 0,0 0 0 0 0,-1 1 0 0 0,-17 4 0 0 0,16-4 0 0 0,-6 2 0 0 0,1 0 0 0 0,-1 1 0 0 0,1 0 0 0 0,-1 0 0 0 0,1 1 0 0 0,0-1 0 0 0,1 2 0 0 0,-1-1 0 0 0,1 1 0 0 0,0 0 0 0 0,-5 7 0 0 0,2-1 0 0 0,1 0 0 0 0,0 1 0 0 0,1-1 0 0 0,0 2 0 0 0,-7 18 0 0 0,14-29 0 0 0,-11 20 0 0 0,11-22 0 0 0,0 0 0 0 0,-1 0 0 0 0,1-1 0 0 0,-1 1 0 0 0,1 0 0 0 0,-1 0 0 0 0,0 0 0 0 0,1-1 0 0 0,-1 1 0 0 0,0 0 0 0 0,0 0 0 0 0,1-1 0 0 0,-1 1 0 0 0,0-1 0 0 0,0 1 0 0 0,0-1 0 0 0,0 1 0 0 0,0-1 0 0 0,0 1 0 0 0,-1-1 0 0 0,2-2 7 0 0,0 1-1 0 0,0-1 1 0 0,0 0-1 0 0,1 0 1 0 0,-1 0-1 0 0,1 0 1 0 0,-1 1-1 0 0,1-1 1 0 0,-1 0-1 0 0,3-2 1 0 0,-2 0 39 0 0,2-4-34 0 0,0 0 1 0 0,0 0 0 0 0,1 1 0 0 0,0-1 0 0 0,0 1-1 0 0,1 0 1 0 0,0 0 0 0 0,0 1 0 0 0,0-1-1 0 0,1 1 1 0 0,0 0 0 0 0,0 1 0 0 0,12-8-1 0 0,-14 10-8 0 0,116-91 240 0 0,-116 90-243 0 0,1 1-1 0 0,-1 0 0 0 0,1 0 0 0 0,0 0 1 0 0,0 1-1 0 0,0 0 0 0 0,0 0 0 0 0,6-2 0 0 0,44-7-1 0 0,-8 2-10 0 0,-34 7 3 0 0,-2-1 18 0 0,-11 2-10 0 0,-1 1 1 0 0,1-1-1 0 0,0 0 0 0 0,-1 1 1 0 0,1-1-1 0 0,-1 1 1 0 0,1-1-1 0 0,-1 1 0 0 0,1-1 1 0 0,-1 1-1 0 0,1 0 1 0 0,-1-1-1 0 0,1 1 0 0 0,-1-1 1 0 0,0 1-1 0 0,1 0 1 0 0,-1 0-1 0 0,0-1 1 0 0,1 1-1 0 0,-2 0 0 0 0,-5-3 3 0 0,0 0-1 0 0,0 1 0 0 0,0 0 1 0 0,-1 0-1 0 0,1 1 0 0 0,-1 0 0 0 0,1 0 1 0 0,-1 1-1 0 0,1 0 0 0 0,-1 0 1 0 0,1 0-1 0 0,-1 1 0 0 0,1 1 1 0 0,-1-1-1 0 0,1 1 0 0 0,0 0 1 0 0,0 1-1 0 0,0 0 0 0 0,0 0 0 0 0,0 0 1 0 0,-11 9-1 0 0,-11 8-19 0 0,15-11 3 0 0,-22 21-1 0 0,31-25 14 0 0,0 0-1 0 0,1 0 0 0 0,0 0 1 0 0,0 1-1 0 0,1 0 1 0 0,-1-1-1 0 0,-4 13 0 0 0,2 0 2 0 0,1 0 0 0 0,-5 29 0 0 0,7-30 0 0 0,-1 0 0 0 0,0 0 0 0 0,-9 22 0 0 0,8-29 1 0 0,-24 64 25 0 0,27-67-24 0 0,0 1 1 0 0,0 0 0 0 0,1-1 0 0 0,0 1-1 0 0,0 0 1 0 0,1 0 0 0 0,1 15-1 0 0,1-7-2 0 0,-2-11 0 0 0,1-1 0 0 0,-1 1 0 0 0,1-1 0 0 0,0 1 0 0 0,1-1 0 0 0,-1 1 0 0 0,1-1 0 0 0,-1 0 0 0 0,1 0 0 0 0,3 5 0 0 0,11 20 24 0 0,-1 1-1 0 0,-2 1 1 0 0,-1 0-1 0 0,11 42 1 0 0,-20-64 43 0 0,1 0 0 0 0,1-1 0 0 0,-1 0 1 0 0,12 16-1 0 0,3 4 23 0 0,-2-3-88 0 0,-13-21 8 0 0,-1 0 0 0 0,0 1 0 0 0,0-1 0 0 0,0 1 0 0 0,-1 0 0 0 0,4 7 0 0 0,-5-9-10 0 0,0 0 0 0 0,0 0 0 0 0,1 0 0 0 0,-1 0 0 0 0,1 0 0 0 0,0 0 0 0 0,0 0 0 0 0,0-1 0 0 0,0 1 0 0 0,0-1 0 0 0,1 0 0 0 0,-1 1 0 0 0,5 2 0 0 0,-1-2 0 0 0,0 1 0 0 0,0-1 0 0 0,1-1 0 0 0,-1 1 0 0 0,11 2 0 0 0,-10-3 0 0 0,0 1 0 0 0,-1 0 0 0 0,1 0 0 0 0,-1 1 0 0 0,0 0 0 0 0,0 0 0 0 0,10 9 0 0 0,-10-8 0 0 0,-1 0 0 0 0,1-1 0 0 0,1 0 0 0 0,-1 0 0 0 0,0 0 0 0 0,1-1 0 0 0,10 4 0 0 0,26 4-413 0 0,0-2 0 0 0,47 4-1 0 0,-47-7-1123 0 0,-23-2-588 0 0,33 0-1 0 0,-51-4 1916 0 0,1 0-1 0 0,0 1 0 0 0,-1-1 1 0 0,1 1-1 0 0,-1-1 0 0 0,1 1 0 0 0,4 2 1 0 0,5 1 283 0 0,-4-3 7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50.2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116 182 9215 0 0,'-3'6'287'0'0,"0"-2"-194"0"0,0 0 0 0 0,1 1 0 0 0,0-1 0 0 0,0 1 0 0 0,0 0 1 0 0,0-1-1 0 0,1 1 0 0 0,0 0 0 0 0,0 0 0 0 0,0 0 0 0 0,1 0 1 0 0,0 8-1 0 0,-24 181 1459 0 0,19-148-740 0 0,2-8 330 0 0,0-8-207 0 0,3-23 3981 0 0,4-8-4795 0 0,-3 1-119 0 0,0 0 0 0 0,0 0-1 0 0,1-1 1 0 0,-1 1 0 0 0,0 0 0 0 0,0-1 0 0 0,0 1-1 0 0,0-1 1 0 0,0 1 0 0 0,0-1 0 0 0,0 1-1 0 0,0-1 1 0 0,0 0 0 0 0,0 0 0 0 0,0 0-1 0 0,2-1 1 0 0,-2-1-2 0 0,0 1-1 0 0,0-1 0 0 0,1 1 1 0 0,-1-1-1 0 0,-1 0 0 0 0,1 0 1 0 0,0 1-1 0 0,0-6 0 0 0,4-36-462 0 0,-1 0-1 0 0,-4-65 0 0 0,-18-89-1013 0 0,17 187 1483 0 0,-1 0-34 0 0,0-1 1 0 0,2 0-1 0 0,-1 0 0 0 0,3-15 1 0 0,-2 24 76 0 0,0 1 0 0 0,0 0 0 0 0,1 0 0 0 0,-1-1 0 0 0,1 1 0 0 0,0 0 0 0 0,-1 0 0 0 0,1 0 0 0 0,0 0 0 0 0,0 0 0 0 0,1 0 0 0 0,-1 0 0 0 0,0 0 0 0 0,1 1 0 0 0,-1-1 0 0 0,1 0 0 0 0,-1 1 0 0 0,1-1 0 0 0,0 1 0 0 0,-1-1 0 0 0,1 1 0 0 0,0 0 0 0 0,0 0 0 0 0,0 0 0 0 0,0 0 0 0 0,0 0 0 0 0,1 0 0 0 0,-1 1 0 0 0,2-1 0 0 0,-2 0 39 0 0,0 1 0 0 0,-1-1 1 0 0,1 1-1 0 0,0 0 0 0 0,-1 0 1 0 0,1 0-1 0 0,0 0 1 0 0,0 0-1 0 0,-1 0 0 0 0,1 0 1 0 0,0 1-1 0 0,-1-1 0 0 0,1 0 1 0 0,0 1-1 0 0,2 1 0 0 0,-3-2-33 0 0,1 1 0 0 0,0 0 0 0 0,-1-1 0 0 0,1 1 0 0 0,0-1 0 0 0,0 1 0 0 0,-1-1 0 0 0,1 0 0 0 0,0 0 0 0 0,2 0 0 0 0,3 3 337 0 0,23 7 0 0 0,-22-7 251 0 0,2 2-415 0 0,31 17-11 0 0,-31-17 327 0 0,-1 3-384 0 0,27 25-8 0 0,-28-25 160 0 0,-7 1-232 0 0,0 26-64 0 0,-2-33-16 0 0,1-1 0 0 0,0 1 0 0 0,-1 0 0 0 0,1-1 0 0 0,0 1 0 0 0,-1-1 0 0 0,0 1 0 0 0,1-1 0 0 0,-1 1 0 0 0,0-1 0 0 0,0 1 0 0 0,0-1 0 0 0,0 0 0 0 0,0 1 0 0 0,0-1 0 0 0,0 0 0 0 0,0 0 0 0 0,-1 0 0 0 0,1 0 0 0 0,-2 1 0 0 0,-2 1 0 0 0,1-1 0 0 0,-1 0 0 0 0,0 0 0 0 0,-7 2 0 0 0,6-2 0 0 0,-12 3-191 0 0,0-1 1 0 0,0-1-1 0 0,0 0 0 0 0,-1-2 0 0 0,1 0 0 0 0,-1-1 1 0 0,1-1-1 0 0,0 0 0 0 0,-1-2 0 0 0,1 0 1 0 0,-30-9-1 0 0,35 7-1604 0 0,5 1-2963 0 0,3 0-1704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50.6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28 166 8287 0 0,'1'-2'149'0'0,"-1"0"-85"0"0,0 1 1 0 0,0 0 0 0 0,0-1-1 0 0,0 1 1 0 0,0 0-1 0 0,0-1 1 0 0,0 1 0 0 0,0-1-1 0 0,-1 1 1 0 0,1 0 0 0 0,0 0-1 0 0,-1-1 1 0 0,0-1 0 0 0,-3 9 4153 0 0,-3 8-2531 0 0,4-5-678 0 0,0 0 0 0 0,0 1 0 0 0,1-1 0 0 0,1 1 1 0 0,0-1-1 0 0,-1 19 0 0 0,8-17-665 0 0,18 31-142 0 0,-18-32 69 0 0,3-6-151 0 0,27 13-35 0 0,-22-12-18 0 0,-7-5-58 0 0,-1 0 0 0 0,1 0 1 0 0,0 0-1 0 0,-1-1 0 0 0,1 0 0 0 0,0-1 0 0 0,-1 1 0 0 0,1-1 0 0 0,-1 0 1 0 0,0-1-1 0 0,0 0 0 0 0,0 0 0 0 0,0 0 0 0 0,0-1 0 0 0,-1 1 0 0 0,1-1 1 0 0,-1-1-1 0 0,0 1 0 0 0,0-1 0 0 0,5-6 0 0 0,-5 5-41 0 0,1-1-1 0 0,-1 1 1 0 0,-1-2 0 0 0,1 1-1 0 0,-1 0 1 0 0,0-1 0 0 0,-1 0-1 0 0,0 0 1 0 0,0 0 0 0 0,0 0-1 0 0,-1 0 1 0 0,-1-1 0 0 0,1 1-1 0 0,-1 0 1 0 0,-1-1 0 0 0,0 1-1 0 0,0-1 1 0 0,0 0 0 0 0,-1 1-1 0 0,0 0 1 0 0,-1-1 0 0 0,0 1-1 0 0,-5-13 1 0 0,-7-19-1455 0 0,7 14-5659 0 0,4 16 1019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50.9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 10591 0 0,'0'0'66'0'0,"0"-1"-1"0"0,0 1 1 0 0,0 0-1 0 0,1-1 1 0 0,-1 1-1 0 0,0 0 1 0 0,0-1-1 0 0,0 1 1 0 0,1 0-1 0 0,-1 0 1 0 0,0-1-1 0 0,0 1 1 0 0,1 0-1 0 0,-1 0 1 0 0,0-1-1 0 0,1 1 1 0 0,-1 0-1 0 0,0 0 1 0 0,1 0-1 0 0,-1-1 1 0 0,0 1-1 0 0,1 0 1 0 0,-1 0-1 0 0,0 0 1 0 0,1 0-1 0 0,-1 0 1 0 0,0 0-1 0 0,1 0 1 0 0,-1 0-1 0 0,1 0 1 0 0,-1 0-1 0 0,0 0 1 0 0,1 0-1 0 0,12 8 2603 0 0,-12-7-2448 0 0,0 0 0 0 0,0 0 0 0 0,0 0 0 0 0,1-1-1 0 0,-1 1 1 0 0,0 0 0 0 0,0-1 0 0 0,1 1 0 0 0,-1-1 0 0 0,1 1 0 0 0,1 0 0 0 0,0 8 408 0 0,12 30 10 0 0,-12-29 2 0 0,-2 19 214 0 0,-3 20-157 0 0,-1 3 133 0 0,1 1-396 0 0,2 0-110 0 0,1-3-159 0 0,0 0-48 0 0,1-11-94 0 0,2-19 37 0 0,7 22 11 0 0,-11-41-68 0 0,1 0 0 0 0,-1 0 0 0 0,0 0 1 0 0,1 0-1 0 0,-1 0 0 0 0,0 0 0 0 0,1 0 1 0 0,0 0-1 0 0,-1 0 0 0 0,1 0 0 0 0,-1 0 0 0 0,1 0 1 0 0,0 0-1 0 0,0 0 0 0 0,0 0 0 0 0,1 0 0 0 0,30 29 8 0 0,-30-28-38 0 0,0 0-1 0 0,0 0 1 0 0,1-1-1 0 0,-1 0 0 0 0,1 1 1 0 0,0-1-1 0 0,-1 0 1 0 0,1 0-1 0 0,0 0 1 0 0,-1-1-1 0 0,1 1 1 0 0,0-1-1 0 0,0 1 1 0 0,0-1-1 0 0,-1 0 0 0 0,1 0 1 0 0,0 0-1 0 0,0 0 1 0 0,0-1-1 0 0,0 1 1 0 0,4-2-1 0 0,-2 0-70 0 0,0 0 1 0 0,0 0-1 0 0,0 0 0 0 0,-1-1 0 0 0,1 0 0 0 0,-1 0 1 0 0,1 0-1 0 0,-1 0 0 0 0,4-4 0 0 0,5-10-2732 0 0,-9 8-4212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51.3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36 180 11055 0 0,'-19'-4'1929'0'0,"2"1"4521"0"0,50-6-3049 0 0,197-64-1737 0 0,-67 17-1440 0 0,-155 53-535 0 0,83-21 1245 0 0,-44 17-2287 0 0,-1 7-5161 0 0,-31 2-998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51.6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132 138 11055 0 0,'7'-8'269'0'0,"-1"1"1"0"0,1 0-1 0 0,0 1 0 0 0,14-11 0 0 0,-14 12-242 0 0,0 0 0 0 0,0-1 0 0 0,-1 0 1 0 0,0 0-1 0 0,0 0 0 0 0,8-12 0 0 0,-14 17 46 0 0,1 0 0 0 0,0 0 1 0 0,-1 0-1 0 0,1 0 0 0 0,-1 0 0 0 0,1 0 0 0 0,-1-1 0 0 0,1 1 0 0 0,-1 0 0 0 0,0 0 0 0 0,0 0 0 0 0,1-1 1 0 0,-1 1-1 0 0,0 0 0 0 0,0 0 0 0 0,0-1 0 0 0,-1 1 0 0 0,1 0 0 0 0,0-1 0 0 0,-1 1 49 0 0,1 0-1 0 0,-1 0 1 0 0,1 0 0 0 0,-1 0-1 0 0,0 0 1 0 0,1 1 0 0 0,-1-1-1 0 0,0 0 1 0 0,0 1 0 0 0,1-1-1 0 0,-1 0 1 0 0,0 1 0 0 0,0-1-1 0 0,0 1 1 0 0,0-1 0 0 0,0 1-1 0 0,-2-1 1 0 0,-1 0 140 0 0,0 0 0 0 0,0 0 0 0 0,0 1-1 0 0,-1-1 1 0 0,1 1 0 0 0,0 0 0 0 0,-1 0 0 0 0,1 1 0 0 0,-6 0 0 0 0,-1 3-105 0 0,-1-1 1 0 0,0 1-1 0 0,1 1 0 0 0,0 0 1 0 0,-14 8-1 0 0,19-10-159 0 0,1 1 0 0 0,-1 0-1 0 0,1 0 1 0 0,0 1 0 0 0,0-1 0 0 0,0 1 0 0 0,0 0-1 0 0,1 0 1 0 0,0 1 0 0 0,-5 8 0 0 0,7-11-78 0 0,1 6 33 0 0,-3 27 109 0 0,3-26 46 0 0,3 0 10 0 0,8 29 1 0 0,-8-29-6 0 0,4-1-1 0 0,1 1-74 0 0,-2-4 12 0 0,-1 1 0 0 0,0-1 0 0 0,5 10 0 0 0,-1-10 130 0 0,23 21 20 0 0,-24-20 6 0 0,2-2 8 0 0,24 15 22 0 0,-24-15 10 0 0,-2-1 2 0 0,22 12-17 0 0,-21-12 385 0 0,-5 5-548 0 0,8 28-55 0 0,-11-36-13 0 0,0 0 0 0 0,0 0 0 0 0,0-1 0 0 0,0 1 0 0 0,0 0 0 0 0,0-1 0 0 0,0 1 0 0 0,0 0 0 0 0,-1 0 0 0 0,1-1 0 0 0,0 1 0 0 0,0 0 0 0 0,-1-1 0 0 0,1 1 0 0 0,-1-1 0 0 0,1 1 0 0 0,-1 0 0 0 0,1-1 0 0 0,-1 1 0 0 0,1-1 0 0 0,-1 1 0 0 0,1-1 0 0 0,-1 0 0 0 0,1 1 0 0 0,-1-1 0 0 0,0 1 0 0 0,1-1 0 0 0,-1 0 0 0 0,0 1 0 0 0,-22 5 0 0 0,19-5 0 0 0,-22 3-113 0 0,0-1 0 0 0,1-2-1 0 0,-1 0 1 0 0,-29-3 0 0 0,39 1-265 0 0,0 0-470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57.4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63 4607 0 0,'-1'37'4505'0'0,"0"-3"-3952"0"0,1-31-115 0 0,-1 11 12 0 0,1 41 4 0 0,-1-41 484 0 0,3 1-452 0 0,-1-4-373 0 0,3 25 505 0 0,10 35-1 0 0,-5-28 216 0 0,9 33 353 0 0,-18-75-1185 0 0,1-1 1 0 0,-1 1-1 0 0,0-1 1 0 0,0 1-1 0 0,0-1 1 0 0,0 1-1 0 0,0-1 1 0 0,0 1-1 0 0,1-1 1 0 0,-1 0-1 0 0,0 1 1 0 0,0-1-1 0 0,1 1 1 0 0,-1-1-1 0 0,0 0 0 0 0,0 1 1 0 0,1-1-1 0 0,-1 0 1 0 0,0 1-1 0 0,1-1 1 0 0,-1 0-1 0 0,1 1 1 0 0,-1-1-1 0 0,0 0 1 0 0,1 0-1 0 0,-1 1 1 0 0,1-1-1 0 0,-1 0 1 0 0,1 0-1 0 0,0 0 2 0 0,-1-1 0 0 0,1 1-1 0 0,0 0 1 0 0,-1-1 0 0 0,1 1 0 0 0,-1-1 0 0 0,1 1-1 0 0,-1-1 1 0 0,1 1 0 0 0,-1-1 0 0 0,1 1 0 0 0,-1-1-1 0 0,1 0 1 0 0,-1 1 0 0 0,0-1 0 0 0,1 0 0 0 0,9-30 50 0 0,-3 0-53 0 0,-3 0-1 0 0,0 0 1 0 0,-2 0-1 0 0,-2-36 1 0 0,-4 17 6 0 0,-18-90 1 0 0,18 126 198 0 0,3 10 117 0 0,0 0 0 0 0,0 0 0 0 0,0 0-1 0 0,0-1 1 0 0,1 1 0 0 0,0 0 0 0 0,-1 0-1 0 0,2-5 1 0 0,-1 8-290 0 0,0 1-1 0 0,0 0 1 0 0,1-1 0 0 0,-1 1-1 0 0,0 0 1 0 0,0 0 0 0 0,1-1-1 0 0,-1 1 1 0 0,0 0-1 0 0,0 0 1 0 0,1-1 0 0 0,-1 1-1 0 0,0 0 1 0 0,1 0 0 0 0,-1 0-1 0 0,0 0 1 0 0,1-1-1 0 0,-1 1 1 0 0,0 0 0 0 0,1 0-1 0 0,-1 0 1 0 0,0 0-1 0 0,1 0 1 0 0,-1 0 0 0 0,0 0-1 0 0,1 0 1 0 0,-1 0 0 0 0,1 0-1 0 0,-1 0 1 0 0,0 0-1 0 0,1 0 1 0 0,-1 0 0 0 0,0 1-1 0 0,1-1 1 0 0,-1 0 0 0 0,0 0-1 0 0,1 0 1 0 0,-1 0-1 0 0,0 1 1 0 0,1-1 0 0 0,-1 0-1 0 0,17 10 196 0 0,-16-9-170 0 0,22 17 27 0 0,0 2-1 0 0,31 33 0 0 0,6 6 230 0 0,49 26 513 0 0,-3-4-491 0 0,-101-76-307 0 0,0-1 0 0 0,0 1-1 0 0,0 0 1 0 0,-1 1 0 0 0,0-1 0 0 0,0 1-1 0 0,0 0 1 0 0,-1 0 0 0 0,4 9 0 0 0,-6-12-10 0 0,0 0 0 0 0,0 0 0 0 0,0 0 1 0 0,-1 0-1 0 0,0 0 0 0 0,1 0 1 0 0,-1 0-1 0 0,0 0 0 0 0,0 0 0 0 0,-1 0 1 0 0,1 0-1 0 0,-1 0 0 0 0,0 0 0 0 0,1 0 1 0 0,-1 0-1 0 0,0 0 0 0 0,-1-1 1 0 0,1 1-1 0 0,0 0 0 0 0,-1-1 0 0 0,0 1 1 0 0,1 0-1 0 0,-4 2 0 0 0,-2 2-5 0 0,-1 1 0 0 0,0-1 0 0 0,0-1 0 0 0,-1 0 0 0 0,0 0 0 0 0,0 0 0 0 0,0-1 0 0 0,-1 0 0 0 0,0-1 0 0 0,0 0 0 0 0,0-1 0 0 0,-15 3 0 0 0,-10 1 31 0 0,0-1-1 0 0,-48 0 1 0 0,-13-6-40 0 0,35-2-28 0 0,59 2-126 0 0,2 0 94 0 0,0 0 1 0 0,-1 0 0 0 0,1 0-1 0 0,-1 0 1 0 0,1-1 0 0 0,0 1 0 0 0,-1 0-1 0 0,1 0 1 0 0,-1 0 0 0 0,1 0-1 0 0,0 1 1 0 0,-1-1 0 0 0,1 0-1 0 0,-1 0 1 0 0,1 0 0 0 0,0 0 0 0 0,-1 0-1 0 0,1 0 1 0 0,0 1 0 0 0,-1-1-1 0 0,1 0 1 0 0,0 0 0 0 0,-1 0-1 0 0,1 1 1 0 0,0-1 0 0 0,-1 0 0 0 0,1 1-1 0 0,0-1 1 0 0,0 0 0 0 0,-1 1-1 0 0,1 0 1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58.3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60 6447 0 0,'-1'1'115'0'0,"0"-1"-1"0"0,0 1 1 0 0,0 0 0 0 0,1 0-1 0 0,-1 0 1 0 0,0 0-1 0 0,0 0 1 0 0,1 0-1 0 0,-1 0 1 0 0,0 0-1 0 0,1 0 1 0 0,-1 0-1 0 0,1 0 1 0 0,-1 1-1 0 0,1-1 1 0 0,0 0-1 0 0,0 0 1 0 0,-1 0-1 0 0,1 1 1 0 0,0-1-1 0 0,0 0 1 0 0,0 0 0 0 0,0 0-1 0 0,0 1 1 0 0,1 1-1 0 0,-1-1 92 0 0,1 0 0 0 0,-1-1 0 0 0,1 1 0 0 0,0 0 0 0 0,-1 0-1 0 0,1 0 1 0 0,0-1 0 0 0,0 1 0 0 0,0 0 0 0 0,1-1 0 0 0,-1 1 0 0 0,0-1 0 0 0,0 1 0 0 0,1-1-1 0 0,2 3 1 0 0,6 1 448 0 0,0 0 0 0 0,0 0-1 0 0,0-1 1 0 0,0 0 0 0 0,1-1 0 0 0,16 4-1 0 0,-6-4-322 0 0,0 0 0 0 0,32 0-1 0 0,-46-3-295 0 0,1 0 0 0 0,-1-1 0 0 0,0 0-1 0 0,0 0 1 0 0,0 0 0 0 0,0-1 0 0 0,0 0 0 0 0,0-1-1 0 0,9-4 1 0 0,-14 6-33 0 0,0 0 0 0 0,0 0-1 0 0,-1 0 1 0 0,1-1 0 0 0,0 1-1 0 0,-1-1 1 0 0,1 1 0 0 0,-1-1 0 0 0,1 1-1 0 0,-1-1 1 0 0,0 0 0 0 0,0 0-1 0 0,0 0 1 0 0,0 0 0 0 0,0 0 0 0 0,0 0-1 0 0,0 0 1 0 0,-1 0 0 0 0,1 0-1 0 0,-1 0 1 0 0,1-1 0 0 0,-1 1 0 0 0,0 0-1 0 0,0 0 1 0 0,0 0 0 0 0,0-1-1 0 0,0 1 1 0 0,0 0 0 0 0,-1 0 0 0 0,1 0-1 0 0,-1 0 1 0 0,0 0 0 0 0,0 0-1 0 0,-1-3 1 0 0,0 1-2 0 0,0 0 0 0 0,0 0 0 0 0,-1 1 0 0 0,0-1 0 0 0,1 1 0 0 0,-1 0 0 0 0,0 0 0 0 0,-1 0 0 0 0,1 0 0 0 0,0 0 0 0 0,-1 1 0 0 0,0-1 0 0 0,0 1 0 0 0,-5-2 0 0 0,-1-1 0 0 0,0 1 0 0 0,-1 0 0 0 0,1 0 0 0 0,-17-2 0 0 0,18 5 23 0 0,0-1-1 0 0,1 2 1 0 0,-1-1-1 0 0,0 1 1 0 0,0 1-1 0 0,1-1 1 0 0,-1 2-1 0 0,0-1 1 0 0,1 1-1 0 0,-15 5 1 0 0,17-4 75 0 0,0 0 0 0 0,0 0 0 0 0,1 0 1 0 0,-1 1-1 0 0,1 0 0 0 0,0 0 0 0 0,0 0 1 0 0,0 1-1 0 0,0-1 0 0 0,1 1 0 0 0,0 0 1 0 0,0 1-1 0 0,0-1 0 0 0,-5 12 1 0 0,5-11-31 0 0,1 1 1 0 0,0 0 0 0 0,1 0 0 0 0,0 0 0 0 0,0 0 0 0 0,0 0 0 0 0,1 0 0 0 0,0 1 0 0 0,1-1-1 0 0,-1 0 1 0 0,1 1 0 0 0,1-1 0 0 0,1 13 0 0 0,0-14-3 0 0,0-1 0 0 0,0 0 1 0 0,0 1-1 0 0,0-1 0 0 0,1 0 0 0 0,0 0 1 0 0,0 0-1 0 0,0-1 0 0 0,0 1 0 0 0,1-1 0 0 0,0 0 1 0 0,0 0-1 0 0,0 0 0 0 0,0 0 0 0 0,1-1 1 0 0,-1 1-1 0 0,1-1 0 0 0,7 3 0 0 0,0-1-33 0 0,-1 0 0 0 0,1-1 1 0 0,0-1-1 0 0,0 0 0 0 0,0 0 0 0 0,0-1 0 0 0,1-1 0 0 0,-1 0 0 0 0,20-1 0 0 0,7-3 10 0 0,65-13-1 0 0,-68 6-26 0 0,-23 2-6552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58.9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94 157 5527 0 0,'3'-6'209'0'0,"1"1"-1"0"0,-1 1 0 0 0,1-1 0 0 0,-1 0 0 0 0,1 1 0 0 0,1 0 0 0 0,-1 0 0 0 0,0 0 0 0 0,1 0 0 0 0,0 1 1 0 0,0 0-1 0 0,7-4 0 0 0,-11 7-158 0 0,11-8 535 0 0,21-16-1 0 0,-30 22-435 0 0,0-1 0 0 0,0 0 0 0 0,-1 1 0 0 0,1-1 0 0 0,-1 0 0 0 0,1-1 0 0 0,-1 1 0 0 0,0 0 1 0 0,0-1-1 0 0,-1 1 0 0 0,3-8 0 0 0,-3 10-64 0 0,-1 0 0 0 0,0 1 0 0 0,0-1 0 0 0,0 0 0 0 0,0 1 0 0 0,0-1 0 0 0,1 0 0 0 0,-1 1 1 0 0,0-1-1 0 0,-1 0 0 0 0,1 1 0 0 0,0-1 0 0 0,0 0 0 0 0,0 1 0 0 0,0-1 0 0 0,0 0 0 0 0,-1 1 1 0 0,1-1-1 0 0,0 0 0 0 0,-1 1 0 0 0,1-1 0 0 0,0 1 0 0 0,-1-1 0 0 0,1 0 0 0 0,-1 1 0 0 0,0-1 0 0 0,0 0 34 0 0,0 1 0 0 0,0-1-1 0 0,0 0 1 0 0,-1 1-1 0 0,1 0 1 0 0,0-1-1 0 0,0 1 1 0 0,-1 0 0 0 0,1 0-1 0 0,0-1 1 0 0,-1 1-1 0 0,-2 1 1 0 0,-3-1 126 0 0,1 1 1 0 0,-1 1-1 0 0,-14 3 1 0 0,9 0-222 0 0,0 0 0 0 0,0 1-1 0 0,0 0 1 0 0,1 1 0 0 0,0 0 0 0 0,-15 13 0 0 0,19-14-26 0 0,0 0 1 0 0,1 1 0 0 0,-1 0 0 0 0,1 0 0 0 0,1 0-1 0 0,-1 1 1 0 0,1-1 0 0 0,1 1 0 0 0,-1 0-1 0 0,-2 10 1 0 0,5-14-2 0 0,1-1 0 0 0,1 1 1 0 0,-1 0-1 0 0,0 0 0 0 0,1 0 0 0 0,0 0 0 0 0,0 0 0 0 0,0 0 0 0 0,1-1 0 0 0,-1 1 0 0 0,1 0 0 0 0,0 0 1 0 0,2 7-1 0 0,0-5 0 0 0,0 0 1 0 0,0 0-1 0 0,0 0 1 0 0,1-1-1 0 0,0 1 1 0 0,0-1-1 0 0,8 8 1 0 0,-2-4-8 0 0,0 0 1 0 0,0-1-1 0 0,0-1 1 0 0,1 0 0 0 0,1 0-1 0 0,-1-1 1 0 0,25 9-1 0 0,-25-12 11 0 0,0 0 0 0 0,1-1-1 0 0,-1 0 1 0 0,1-1 0 0 0,0 0-1 0 0,-1-1 1 0 0,1-1 0 0 0,0 1-1 0 0,15-4 1 0 0,-4-1 43 0 0,-1-1-1 0 0,1-1 1 0 0,36-17 0 0 0,-49 19 197 0 0,-9 4-80 0 0,0 0 1 0 0,0 1 0 0 0,0-1-1 0 0,0 0 1 0 0,0 1-1 0 0,0-1 1 0 0,0 1 0 0 0,0-1-1 0 0,0 1 1 0 0,0 0-1 0 0,1-1 1 0 0,-1 1 0 0 0,0 0-1 0 0,0 0 1 0 0,0 0-1 0 0,1 0 1 0 0,-1 0-1 0 0,0 0 1 0 0,0 0 0 0 0,2 1-1 0 0,6 3-18 0 0,1-1-1 0 0,-1 1 0 0 0,1-2 1 0 0,0 1-1 0 0,-1-1 1 0 0,1-1-1 0 0,0 0 0 0 0,0 0 1 0 0,15-1-1 0 0,-20 0-85 0 0,-1 0-1 0 0,1-1 0 0 0,0 1 1 0 0,-1-1-1 0 0,1 0 0 0 0,-1-1 1 0 0,1 1-1 0 0,-1-1 0 0 0,1 1 1 0 0,-1-1-1 0 0,0-1 0 0 0,0 1 1 0 0,0 0-1 0 0,0-1 0 0 0,0 0 1 0 0,-1 0-1 0 0,1 0 0 0 0,-1-1 1 0 0,0 1-1 0 0,0-1 0 0 0,0 1 1 0 0,3-6-1 0 0,-5 6-56 0 0,0 1 0 0 0,-1-1 0 0 0,1 1 0 0 0,0-1 0 0 0,-1 0 0 0 0,0 1 0 0 0,0-1 0 0 0,1 0 0 0 0,-1 1 0 0 0,-1-1 0 0 0,1 0 0 0 0,0 1 0 0 0,-1-1 0 0 0,1 0 0 0 0,-1 1 0 0 0,0-1 0 0 0,0 1 0 0 0,0-1 0 0 0,0 1 0 0 0,0 0 0 0 0,-1-1 0 0 0,1 1 0 0 0,-1 0 0 0 0,0 0 0 0 0,-2-3 0 0 0,-1 0 0 0 0,0 0 0 0 0,0 0 0 0 0,0 0 0 0 0,-1 0 0 0 0,0 1 0 0 0,0 0 0 0 0,0 0 0 0 0,-8-3 0 0 0,2 3 0 0 0,1 1 0 0 0,-1 0 0 0 0,0 0 0 0 0,0 2 0 0 0,0-1 0 0 0,0 1 0 0 0,0 1 0 0 0,0 0 0 0 0,0 1 0 0 0,0 1 0 0 0,0-1 0 0 0,1 2 0 0 0,-1 0 0 0 0,0 0 0 0 0,1 1 0 0 0,0 0 0 0 0,0 1 0 0 0,-13 8 0 0 0,21-11-83 0 0,-1 0 0 0 0,1 0 0 0 0,0 1 1 0 0,0 0-1 0 0,0-1 0 0 0,0 1 0 0 0,0 0 0 0 0,0 1 0 0 0,1-1 0 0 0,-1 0 0 0 0,1 1 0 0 0,0-1 1 0 0,0 1-1 0 0,-2 7 0 0 0,3-8-4 0 0,1 0 1 0 0,-1 0 0 0 0,1 0-1 0 0,0 0 1 0 0,0 0-1 0 0,0 0 1 0 0,0 0-1 0 0,1 0 1 0 0,-1 0-1 0 0,1 0 1 0 0,-1 0 0 0 0,1 0-1 0 0,0 0 1 0 0,0 0-1 0 0,1-1 1 0 0,-1 1-1 0 0,1 0 1 0 0,-1-1-1 0 0,1 1 1 0 0,4 3 0 0 0,19 20-3280 0 0,-9-13-2658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59.5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331 47 3679 0 0,'-1'-5'107'0'0,"1"-1"-29"0"0,-1 1 0 0 0,-1 0-1 0 0,1-1 1 0 0,-1 1 0 0 0,-4-9 0 0 0,6 14 96 0 0,-1 0-1 0 0,1 0 1 0 0,0 0 0 0 0,-1-1 0 0 0,1 1-1 0 0,-1 0 1 0 0,1 0 0 0 0,-1 0-1 0 0,1 0 1 0 0,0 0 0 0 0,-1 0 0 0 0,1 0-1 0 0,-1 1 1 0 0,1-1 0 0 0,0 0 0 0 0,-1 0-1 0 0,1 0 1 0 0,-1 0 0 0 0,1 0 0 0 0,0 1-1 0 0,-1-1 1 0 0,1 0 0 0 0,-1 0 0 0 0,1 1-1 0 0,0-1 1 0 0,0 0 0 0 0,-1 0 0 0 0,1 1-1 0 0,0-1 1 0 0,-1 0 0 0 0,1 1 0 0 0,0-1-1 0 0,0 0 1 0 0,0 1 0 0 0,-1 0 0 0 0,-10 13 668 0 0,5-3-350 0 0,0 0 0 0 0,1 1 0 0 0,0-1 0 0 0,1 1 0 0 0,0 0 0 0 0,1 1 0 0 0,0-1 0 0 0,1 0 0 0 0,1 1 0 0 0,-1 25 0 0 0,5 1 1082 0 0,1 1-1 0 0,10 44 0 0 0,-3-28-1576 0 0,4 25 147 0 0,-14-81-144 0 0,-1 0 0 0 0,0 1 1 0 0,0-1-1 0 0,0 0 0 0 0,0 0 0 0 0,0 0 0 0 0,0 0 0 0 0,0 0 0 0 0,0 0 0 0 0,0 1 0 0 0,0-1 1 0 0,0 0-1 0 0,0 0 0 0 0,0 0 0 0 0,0 0 0 0 0,0 0 0 0 0,0 0 0 0 0,-1 0 0 0 0,1 1 0 0 0,0-1 1 0 0,0 0-1 0 0,0 0 0 0 0,0 0 0 0 0,0 0 0 0 0,0 0 0 0 0,0 0 0 0 0,0 0 0 0 0,0 0 0 0 0,0 1 1 0 0,0-1-1 0 0,-1 0 0 0 0,1 0 0 0 0,0 0 0 0 0,0 0 0 0 0,0 0 0 0 0,0 0 0 0 0,0 0 0 0 0,0 0 1 0 0,0 0-1 0 0,-1 0 0 0 0,1 0 0 0 0,0 0 0 0 0,0 0 0 0 0,0 0 0 0 0,0 0 0 0 0,0 0 0 0 0,0 0 1 0 0,-1 0-1 0 0,1 0 0 0 0,0 0 0 0 0,0 0 0 0 0,0 0 0 0 0,-11-5 15 0 0,-21-16 19 0 0,17 10-25 0 0,4 5-9 0 0,1 0 0 0 0,-1 1 0 0 0,-1 0 0 0 0,1 1 0 0 0,-1 0 0 0 0,0 1 0 0 0,0 0 0 0 0,-18-2 0 0 0,25 5 0 0 0,0-1 0 0 0,0 1 0 0 0,0 0 0 0 0,0 0 0 0 0,0 0 0 0 0,0 1 0 0 0,0 0 0 0 0,0 0 0 0 0,0 0 0 0 0,1 1 0 0 0,-1-1 0 0 0,0 1 0 0 0,1 0 0 0 0,-1 1 0 0 0,1-1 0 0 0,0 1 0 0 0,0 0 0 0 0,0 0 0 0 0,0 0 0 0 0,0 0 0 0 0,1 1 0 0 0,-1-1 0 0 0,-4 8 0 0 0,7-10 0 0 0,0 1 0 0 0,1 0 0 0 0,-1-1 0 0 0,0 1 0 0 0,1 0 0 0 0,-1 0 0 0 0,1-1 0 0 0,0 1 0 0 0,0 0 0 0 0,-1 0 0 0 0,1 0 0 0 0,0 0 0 0 0,1-1 0 0 0,-1 1 0 0 0,0 0 0 0 0,0 0 0 0 0,1 0 0 0 0,-1-1 0 0 0,1 1 0 0 0,0 0 0 0 0,-1 0 0 0 0,1-1 0 0 0,0 1 0 0 0,0 0 0 0 0,0-1 0 0 0,0 1 0 0 0,0-1 0 0 0,0 0 0 0 0,3 2 0 0 0,-1 1 0 0 0,1 0 0 0 0,0-1 0 0 0,0 0 0 0 0,0 0 0 0 0,0 0 0 0 0,0 0 0 0 0,1 0 0 0 0,-1-1 0 0 0,8 3 0 0 0,0-2 33 0 0,1 0 0 0 0,0-1-1 0 0,0-1 1 0 0,0 1 0 0 0,0-2 0 0 0,0 0-1 0 0,0-1 1 0 0,-1 0 0 0 0,1 0-1 0 0,15-5 1 0 0,5-3 87 0 0,0-1 0 0 0,50-24 0 0 0,-77 31-269 0 0,-1 0 1 0 0,0 0-1 0 0,0-1 0 0 0,0 0 0 0 0,0 0 0 0 0,0 0 1 0 0,-1 0-1 0 0,0-1 0 0 0,0 1 0 0 0,0-1 0 0 0,0 0 1 0 0,4-8-1 0 0,-4 5-1865 0 0,0-1 0 0 0,0 1 0 0 0,-1-1 0 0 0,3-12 0 0 0,-4 13-2038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5:59.8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 4055 0 0,'0'0'17'0'0,"0"0"0"0"0,0 0 0 0 0,0 0 0 0 0,0 0 0 0 0,0-1 0 0 0,0 1 0 0 0,0 0 0 0 0,0 0-1 0 0,0 0 1 0 0,0 0 0 0 0,0 0 0 0 0,0 0 0 0 0,0 0 0 0 0,1 0 0 0 0,-1-1 0 0 0,0 1 0 0 0,0 0-1 0 0,0 0 1 0 0,0 0 0 0 0,0 0 0 0 0,0 0 0 0 0,0 0 0 0 0,0 0 0 0 0,1 0 0 0 0,-1 0 0 0 0,0 0-1 0 0,0 0 1 0 0,0 0 0 0 0,0 0 0 0 0,0 0 0 0 0,0 0 0 0 0,1 0 0 0 0,-1 0 0 0 0,0 0 0 0 0,0 0-1 0 0,0 0 1 0 0,0 0 0 0 0,0 0 0 0 0,0 0 0 0 0,0 0 0 0 0,1 0 0 0 0,-1 0 0 0 0,0 0 0 0 0,0 0-1 0 0,0 0 1 0 0,0 0 0 0 0,0 1 0 0 0,0-1 0 0 0,0 0 0 0 0,0 0 0 0 0,1 0 0 0 0,-1 0 0 0 0,0 0-1 0 0,0 0 1 0 0,0 0 0 0 0,0 0 0 0 0,0 1 0 0 0,0-1 0 0 0,0 0 0 0 0,0 0 0 0 0,0 0 0 0 0,4 14 2291 0 0,-1 16 1475 0 0,-2 19-348 0 0,0-24-2949 0 0,0 0 1 0 0,1 0 0 0 0,10 44-1 0 0,-12-69-507 0 0,0 1 0 0 0,1-1-1 0 0,-1 1 1 0 0,0 0-1 0 0,0-1 1 0 0,1 1 0 0 0,-1-1-1 0 0,1 1 1 0 0,-1-1 0 0 0,0 1-1 0 0,1-1 1 0 0,-1 1 0 0 0,1-1-1 0 0,-1 0 1 0 0,1 1-1 0 0,0 0 1 0 0,4-3-4421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6:38.20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44 386 919 0 0,'-2'-2'129'0'0,"-1"0"-1"0"0,1 0 0 0 0,-1 0 1 0 0,1 0-1 0 0,-1 1 0 0 0,0-1 1 0 0,1 1-1 0 0,-1 0 0 0 0,0 0 0 0 0,-4-1 1 0 0,3 0 123 0 0,4 2-231 0 0,-1 0 0 0 0,1 0 0 0 0,0 0 0 0 0,0 0 0 0 0,-1 0 0 0 0,1 0 0 0 0,0 0 0 0 0,0 0 0 0 0,-1 0 0 0 0,1 0 0 0 0,0 0 0 0 0,0 0 0 0 0,0 0 0 0 0,-1 0 0 0 0,1-1 0 0 0,0 1 0 0 0,0 0 0 0 0,0 0 0 0 0,-1 0 0 0 0,1 0 0 0 0,0-1 0 0 0,0 1 0 0 0,0 0 0 0 0,0 0 0 0 0,-1-1 0 0 0,1 1 0 0 0,0 0 0 0 0,0 0 0 0 0,0 0 0 0 0,0-1 0 0 0,0 1 0 0 0,0 0 0 0 0,0 0 0 0 0,0-1 0 0 0,0 1 0 0 0,0 0 0 0 0,8-6 825 0 0,15-2 610 0 0,14 5-687 0 0,-1 1 0 0 0,1 2 1 0 0,39 4-1 0 0,-63-3-670 0 0,286 2 997 0 0,-62-3-7 0 0,-82 12-1022 0 0,-1 0-70 0 0,-96-14-4 0 0,-40 0-7 0 0,-1 1 0 0 0,0 1 0 0 0,20 3-1 0 0,-9-3-7 0 0,-27 0 23 0 0,0 0-1 0 0,0 0 1 0 0,-1-1 0 0 0,1 1 0 0 0,0 0-1 0 0,0 0 1 0 0,0 0 0 0 0,0 0 0 0 0,0-1-1 0 0,-1 1 1 0 0,1 0 0 0 0,0-1 0 0 0,0 1-1 0 0,-1-1 1 0 0,1 1 0 0 0,0-1 0 0 0,-1 1-1 0 0,1-1 1 0 0,0 0 0 0 0,-1 1 0 0 0,1-1-1 0 0,-1 0 1 0 0,1 1 0 0 0,-1-1 0 0 0,1 0-1 0 0,-1 0 1 0 0,0 1 0 0 0,1-1 0 0 0,-1-1-1 0 0,0 1 0 0 0,-1 1 0 0 0,1-1 0 0 0,0 1 0 0 0,-1-1 0 0 0,0 1 0 0 0,1-1 0 0 0,-1 1 0 0 0,1-1 0 0 0,-1 1 0 0 0,0-1 0 0 0,1 1 0 0 0,-1 0 0 0 0,0-1-1 0 0,1 1 1 0 0,-1 0 0 0 0,0 0 0 0 0,1 0 0 0 0,-1-1 0 0 0,0 1 0 0 0,-1 0 0 0 0,-16-3 16 0 0,-97 2 740 0 0,33 2-319 0 0,-439 16-565 0 0,223 0 72 0 0,176-9 56 0 0,78-7-54 0 0,24-2 36 0 0,47 14 18 0 0,3-6 0 0 0,0-1 0 0 0,55 3 0 0 0,-23-3 0 0 0,62 9 0 0 0,205-3 0 0 0,-286-14 0 0 0,98 0 0 0 0,-108 2 0 0 0,-1 3 0 0 0,41 7 0 0 0,-67-9-5 0 0,-4 0-1 0 0,0-1 0 0 0,1 0-1 0 0,-1 1 1 0 0,0-1-1 0 0,0 1 1 0 0,1 0 0 0 0,-1 0-1 0 0,0 0 1 0 0,0 0-1 0 0,0 0 1 0 0,0 0 0 0 0,4 3-1 0 0,-7-3 7 0 0,1-1 0 0 0,0 1 0 0 0,0-1 0 0 0,0 1 0 0 0,0-1 0 0 0,0 0 0 0 0,-1 1 0 0 0,1-1 0 0 0,0 1 0 0 0,0-1 0 0 0,-1 0 0 0 0,1 1 0 0 0,0-1 0 0 0,-1 0 0 0 0,1 1 0 0 0,0-1 0 0 0,-1 0 0 0 0,1 1 0 0 0,0-1 0 0 0,-1 0 0 0 0,1 0 0 0 0,-1 1 0 0 0,1-1 0 0 0,-1 0 0 0 0,1 0 0 0 0,0 0 0 0 0,-1 0 0 0 0,1 0 0 0 0,-1 0 0 0 0,0 0 0 0 0,-16 6 0 0 0,-49 9 0 0 0,-95 9 0 0 0,98-16 0 0 0,-156 11 0 0 0,-54 9 0 0 0,267-27 0 0 0,4-1 0 0 0,0 0 0 0 0,-1 0 0 0 0,1 1 0 0 0,0-1 0 0 0,-1 1 0 0 0,1 0 0 0 0,0 0 0 0 0,-1-1 0 0 0,1 2 0 0 0,-3 1 0 0 0,18 2 0 0 0,23 0 11 0 0,-1-2 0 0 0,37-2 0 0 0,-10 0 10 0 0,136 2-30 0 0,114 6-36 0 0,-308-9 45 0 0,0 0 0 0 0,-1 1 0 0 0,1-1 0 0 0,0 1 0 0 0,0 0 0 0 0,0-1 0 0 0,0 2 0 0 0,5 1 0 0 0,-9-3 0 0 0,0 0 0 0 0,0 0 0 0 0,0 0 0 0 0,0 0 0 0 0,0 0 0 0 0,0 0 0 0 0,0 0 0 0 0,0 0 0 0 0,0 0 0 0 0,1 0 0 0 0,-1 1 0 0 0,0-1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1 0 0 0,0-1 0 0 0,0 0 0 0 0,0 0 0 0 0,0 0 0 0 0,0 0 0 0 0,-1 0 0 0 0,1 0 0 0 0,0 0 0 0 0,0 0 0 0 0,0 0 0 0 0,0 0 0 0 0,0 0 0 0 0,0 0 0 0 0,0 0 0 0 0,0 0 0 0 0,0 0 0 0 0,0 0 0 0 0,-8 3 0 0 0,-7 0 0 0 0,-395 21 57 0 0,296-20-50 0 0,79-3-7 0 0,12-1 0 0 0,1 1 0 0 0,-1 1 0 0 0,-41 9 0 0 0,64-11 0 0 0,0 1 0 0 0,0-1 0 0 0,0 0 0 0 0,0 0 0 0 0,0 0 0 0 0,0 0 0 0 0,0 0 0 0 0,0 0 0 0 0,0 0 0 0 0,0 0 0 0 0,0 0 0 0 0,0 0 0 0 0,1 0 0 0 0,-1 1 0 0 0,0-1 0 0 0,0 0 0 0 0,0 0 0 0 0,0 0 0 0 0,0 0 0 0 0,0 0 0 0 0,0 0 0 0 0,0 0 0 0 0,0 0 0 0 0,0 0 0 0 0,0 1 0 0 0,0-1 0 0 0,0 0 0 0 0,0 0 0 0 0,0 0 0 0 0,0 0 0 0 0,0 0 0 0 0,0 0 0 0 0,0 0 0 0 0,0 0 0 0 0,-1 1 0 0 0,1-1 0 0 0,0 0 0 0 0,0 0 0 0 0,0 0 0 0 0,0 0 0 0 0,0 0 0 0 0,0 0 0 0 0,0 0 0 0 0,0 0 0 0 0,0 0 0 0 0,0 0 0 0 0,0 0 0 0 0,0 0 0 0 0,-1 0 0 0 0,1 1 0 0 0,0-1 0 0 0,0 0 0 0 0,0 0 0 0 0,0 0 0 0 0,0 0 0 0 0,0 0 0 0 0,0 0 0 0 0,0 0 0 0 0,-1 0 0 0 0,1 0 0 0 0,0 0 0 0 0,0 0 0 0 0,0 0 0 0 0,0 0 0 0 0,0 0 0 0 0,0 0 0 0 0,0 0 0 0 0,0 0 0 0 0,-1-1 0 0 0,13 6 0 0 0,18 0 0 0 0,33 1-19 0 0,0-3-1 0 0,108-8 1 0 0,-106 2 13 0 0,6-1 173 0 0,244-1 1522 0 0,-309 5-1689 0 0,6 1 0 0 0,-20 1 0 0 0,-421 35-124 0 0,357-35 118 0 0,-110-9 0 0 0,199 7 6 0 0,-1-1 0 0 0,33-6 0 0 0,-27 3 0 0 0,337-41 0 0 0,-34 4 0 0 0,-308 37 0 0 0,-15 2 0 0 0,-10-2 0 0 0,-36-3 0 0 0,-1 2 0 0 0,-86 0 0 0 0,89 5 0 0 0,25-1 0 0 0,-192-5 0 0 0,143 1 0 0 0,-74-15 0 0 0,137 19 0 0 0,1 1 0 0 0,1 0 0 0 0,0 0 0 0 0,-1 0 0 0 0,1 0 0 0 0,0-1 0 0 0,0 1 0 0 0,0 0 0 0 0,-1-1 0 0 0,1 1 0 0 0,0-1 0 0 0,0 1 0 0 0,0-1 0 0 0,0 0 0 0 0,0 1 0 0 0,0-1 0 0 0,0 0 0 0 0,-1-1 0 0 0,3 1 0 0 0,-1 1 0 0 0,1-1 0 0 0,0 1 0 0 0,0-1 0 0 0,0 1 0 0 0,-1-1 0 0 0,1 1 0 0 0,0 0 0 0 0,0-1 0 0 0,0 1 0 0 0,0 0 0 0 0,0 0 0 0 0,0 0 0 0 0,0 0 0 0 0,0 0 0 0 0,0 0 0 0 0,1 0 0 0 0,0 0 0 0 0,308-45 0 0 0,-146 18 0 0 0,6 1 0 0 0,-152 20 0 0 0,-17 2 0 0 0,-11 0 0 0 0,-16 0 0 0 0,-1 1 0 0 0,-29 0 0 0 0,-5-1 0 0 0,-215-12-51 0 0,-155-20-50 0 0,423 35 101 0 0,-1-1 0 0 0,1 1 0 0 0,0-1 0 0 0,0-1 0 0 0,0 0 0 0 0,-12-5 0 0 0,20 8 0 0 0,0-1 0 0 0,0 1 0 0 0,0 0 0 0 0,-1 0 0 0 0,1 0 0 0 0,0 0 0 0 0,0 0 0 0 0,0-1 0 0 0,0 1 0 0 0,0 0 0 0 0,0 0 0 0 0,0 0 0 0 0,-1 0 0 0 0,1-1 0 0 0,0 1 0 0 0,0 0 0 0 0,0 0 0 0 0,0 0 0 0 0,0 0 0 0 0,0-1 0 0 0,0 1 0 0 0,0 0 0 0 0,0 0 0 0 0,0 0 0 0 0,0-1 0 0 0,0 1 0 0 0,0 0 0 0 0,0 0 0 0 0,0 0 0 0 0,0-1 0 0 0,0 1 0 0 0,0 0 0 0 0,1 0 0 0 0,-1 0 0 0 0,0-1 0 0 0,0 1 0 0 0,0 0 0 0 0,0 0 0 0 0,0 0 0 0 0,0 0 0 0 0,0 0 0 0 0,1-1 0 0 0,-1 1 0 0 0,0 0 0 0 0,0 0 0 0 0,0 0 0 0 0,0 0 0 0 0,1 0 0 0 0,-1 0 0 0 0,0 0 0 0 0,0 0 0 0 0,0 0 0 0 0,1-1 0 0 0,-1 1 0 0 0,0 0 0 0 0,0 0 0 0 0,0 0 0 0 0,0 0 0 0 0,1 0 0 0 0,-1 0 0 0 0,0 0 0 0 0,1 0 0 0 0,13-4 0 0 0,210-22 0 0 0,-34 5 0 0 0,121-23 0 0 0,-299 43-1 0 0,-7 1 3 0 0,0 0-1 0 0,-1 0 0 0 0,1-1 0 0 0,0 0 0 0 0,0 0 0 0 0,-1 0 0 0 0,1 0 0 0 0,-1-1 0 0 0,1 0 0 0 0,6-3 0 0 0,-11 5 0 0 0,0 0-1 0 0,0-1 1 0 0,0 1 0 0 0,0 0 0 0 0,0 0-1 0 0,0-1 1 0 0,1 1 0 0 0,-1 0-1 0 0,0-1 1 0 0,0 1 0 0 0,0 0 0 0 0,0 0-1 0 0,0-1 1 0 0,-1 1 0 0 0,1 0-1 0 0,0 0 1 0 0,0-1 0 0 0,0 1 0 0 0,0 0-1 0 0,0 0 1 0 0,0-1 0 0 0,0 1-1 0 0,0 0 1 0 0,-1 0 0 0 0,1-1 0 0 0,0 1-1 0 0,0 0 1 0 0,0 0 0 0 0,-1 0-1 0 0,1-1 1 0 0,0 1 0 0 0,0 0 0 0 0,0 0-1 0 0,-1 0 1 0 0,1 0 0 0 0,0 0-1 0 0,0-1 1 0 0,-1 1 0 0 0,1 0 0 0 0,0 0-1 0 0,0 0 1 0 0,-1 0 0 0 0,1 0-1 0 0,-1 0 1 0 0,-14-6 20 0 0,14 6-21 0 0,-18-6 0 0 0,-1 1 0 0 0,0 1 0 0 0,-34-2 0 0 0,-63 4 0 0 0,93 2 0 0 0,-410-14 0 0 0,409 13-26 0 0,15 1 0 0 0,23-1 14 0 0,620-25 12 0 0,-608 25 0 0 0,-17 0 0 0 0,0 1 0 0 0,1-1 0 0 0,-1 0 0 0 0,9-3 0 0 0,-57-1 64 0 0,-437-30-128 0 0,441 33 64 0 0,3 1 0 0 0,1-2 0 0 0,0-1 0 0 0,-31-8 0 0 0,90 9 0 0 0,57 3 0 0 0,119-16 0 0 0,-88 5 0 0 0,167-21 11 0 0,-303 34 4 0 0,1-1 0 0 0,-25-3 0 0 0,2 1-7 0 0,-1 1-8 0 0,-143 3 0 0 0,142 0 0 0 0,1 2 0 0 0,-50 12 0 0 0,71-9 0 0 0,23-8 0 0 0,0 0 0 0 0,-1 0 0 0 0,1 0 0 0 0,0 0 0 0 0,0 0 0 0 0,0 0 0 0 0,-1 1 0 0 0,1-1 0 0 0,0 0 0 0 0,0 0 0 0 0,0 0 0 0 0,0 0 0 0 0,0 1 0 0 0,-1-1 0 0 0,1 0 0 0 0,0 0 0 0 0,0 0 0 0 0,0 0 0 0 0,0 1 0 0 0,0-1 0 0 0,0 0 0 0 0,0 0 0 0 0,0 0 0 0 0,-1 1 0 0 0,1-1 0 0 0,0 0 0 0 0,0 0 0 0 0,0 1 0 0 0,0-1 0 0 0,0 0 0 0 0,12 6 0 0 0,8-2 0 0 0,1 0 0 0 0,1-2 0 0 0,27 0 0 0 0,68-6 0 0 0,-73 2 0 0 0,108-8 0 0 0,54-2 0 0 0,-186 11 69 0 0,-10 0 46 0 0,-1 0-1 0 0,1 1 1 0 0,0 1-1 0 0,14 2 1 0 0,-81 10 1075 0 0,37-9-1190 0 0,10-3 0 0 0,0 1 0 0 0,1 0 0 0 0,-1 1 0 0 0,-15 6 0 0 0,25-9 0 0 0,-1 0 0 0 0,1 0 0 0 0,0 0 0 0 0,0 0 0 0 0,0 1 0 0 0,-1-1 0 0 0,1 0 0 0 0,0 0 0 0 0,0 0 0 0 0,0 0 0 0 0,0 0 0 0 0,-1 0 0 0 0,1 1 0 0 0,0-1 0 0 0,0 0 0 0 0,0 0 0 0 0,0 0 0 0 0,0 0 0 0 0,0 1 0 0 0,0-1 0 0 0,-1 0 0 0 0,1 0 0 0 0,0 0 0 0 0,0 1 0 0 0,0-1 0 0 0,0 0 0 0 0,0 0 0 0 0,0 0 0 0 0,0 1 0 0 0,0-1 0 0 0,0 0 0 0 0,0 0 0 0 0,0 1 0 0 0,0-1 0 0 0,0 0 0 0 0,0 0 0 0 0,0 0 0 0 0,0 1 0 0 0,0-1 0 0 0,1 0 0 0 0,-1 0 0 0 0,9 9 0 0 0,13 3 0 0 0,15-2 0 0 0,-23-7 0 0 0,-1 1 0 0 0,15 7 0 0 0,-24-10 0 0 0,-1 1 0 0 0,0-1 0 0 0,0 1 0 0 0,0 0 0 0 0,0 0 0 0 0,-1 0 0 0 0,1 0 0 0 0,-1 1 0 0 0,1-1 0 0 0,-1 1 0 0 0,0-1 0 0 0,0 1 0 0 0,3 5 0 0 0,-5-7 0 0 0,0-1 0 0 0,0 1 0 0 0,0-1 0 0 0,0 0 0 0 0,0 1 0 0 0,0-1 0 0 0,0 1 0 0 0,-1-1 0 0 0,1 1 0 0 0,0-1 0 0 0,0 0 0 0 0,-1 1 0 0 0,1-1 0 0 0,0 1 0 0 0,0-1 0 0 0,-1 0 0 0 0,1 1 0 0 0,0-1 0 0 0,-1 0 0 0 0,1 1 0 0 0,-1-1 0 0 0,1 0 0 0 0,0 0 0 0 0,-1 1 0 0 0,-7 8 0 0 0,8-9 0 0 0,0 1 0 0 0,0-1 0 0 0,0 0 0 0 0,0 1 0 0 0,0-1 0 0 0,1 1 0 0 0,-1-1 0 0 0,0 1 0 0 0,0-1 0 0 0,1 0 0 0 0,-1 1 0 0 0,0-1 0 0 0,0 0 0 0 0,1 1 0 0 0,-1-1 0 0 0,0 0 0 0 0,1 1 0 0 0,-1-1 0 0 0,1 0 0 0 0,-1 0 0 0 0,0 0 0 0 0,1 1 0 0 0,-1-1 0 0 0,1 0 0 0 0,-1 0 0 0 0,0 0 0 0 0,1 0 0 0 0,-1 0 0 0 0,1 1 0 0 0,-1-1 0 0 0,1 0 0 0 0,11 5-11 0 0,0 0-1 0 0,0 1 0 0 0,18 13 0 0 0,13 6-13 0 0,-31-16 25 0 0,-12-9 0 0 0,0 1 0 0 0,0-1 0 0 0,0 0 0 0 0,0 1 0 0 0,1-1 0 0 0,-1 0 0 0 0,0 1 0 0 0,0-1 0 0 0,0 0 0 0 0,0 1 0 0 0,0-1 0 0 0,0 0 0 0 0,0 1 0 0 0,0-1 0 0 0,0 0 0 0 0,0 1 0 0 0,0-1 0 0 0,0 0 0 0 0,0 1 0 0 0,0-1 0 0 0,-1 0 0 0 0,1 1 0 0 0,0-1 0 0 0,-2 2 0 0 0,1 0 0 0 0,-1 0 0 0 0,0-1 0 0 0,1 1 0 0 0,-1-1 0 0 0,0 1 0 0 0,0-1 0 0 0,-2 2 0 0 0,-4 2 0 0 0,2-1 0 0 0,-2 1 0 0 0,2 0 0 0 0,-1 0 0 0 0,0 0 0 0 0,1 1 0 0 0,-6 6 0 0 0,11-9 0 0 0,-1 0 0 0 0,0-1 0 0 0,1 1 0 0 0,-1 0 0 0 0,1 0 0 0 0,0 0 0 0 0,0 0 0 0 0,0 0 0 0 0,1 0 0 0 0,-1 0 0 0 0,1 0 0 0 0,-1 0 0 0 0,1 0 0 0 0,0 0 0 0 0,0 0 0 0 0,0 0 0 0 0,2 5 0 0 0,-1-2-6 0 0,0 1 0 0 0,1-1 0 0 0,0 1 0 0 0,0-1-1 0 0,1 0 1 0 0,0 0 0 0 0,0 0 0 0 0,0 0 0 0 0,1-1 0 0 0,-1 1 0 0 0,1-1-1 0 0,7 7 1 0 0,-10-11 6 0 0,1 1 0 0 0,-1 0 0 0 0,0-1 0 0 0,0 1 0 0 0,0 0 0 0 0,0 0 0 0 0,-1 0 0 0 0,1 0 0 0 0,0 0 0 0 0,-1 0 0 0 0,1 0 0 0 0,-1 0 0 0 0,0 0 0 0 0,0 0 0 0 0,0 0 0 0 0,0 0 0 0 0,0 0 0 0 0,0 0 0 0 0,0 0 0 0 0,-1 0 0 0 0,0 3 0 0 0,-1 16 0 0 0,2-16-124 0 0,-2 12-671 0 0,2-17 771 0 0,0 1 0 0 0,0-1-1 0 0,0 0 1 0 0,0 1 0 0 0,0-1-1 0 0,0 0 1 0 0,0 1 0 0 0,0-1-1 0 0,0 1 1 0 0,0-1 0 0 0,0 0-1 0 0,1 1 1 0 0,-1-1 0 0 0,0 0 0 0 0,0 1-1 0 0,0-1 1 0 0,0 0 0 0 0,1 1-1 0 0,-1-1 1 0 0,0 0 0 0 0,0 1-1 0 0,0-1 1 0 0,1 0 0 0 0,-1 0-1 0 0,0 1 1 0 0,1-1 0 0 0,-1 0 0 0 0,0 0-1 0 0,1 1 1 0 0,-1-1 0 0 0,0 0-1 0 0,1 0 1 0 0,-1-2-171 0 0,0-1-1 0 0,1 1 1 0 0,-1 0-1 0 0,-1-1 1 0 0,1 1-1 0 0,0 0 1 0 0,-1-1-1 0 0,0-3 1 0 0,0 4 94 0 0,1-1 104 0 0,1-1-1 0 0,-1 1 1 0 0,1 0 0 0 0,-1-1-1 0 0,1 1 1 0 0,0 0 0 0 0,1 0-1 0 0,-1 0 1 0 0,0 0 0 0 0,1 0-1 0 0,-1 0 1 0 0,1 0 0 0 0,0 1-1 0 0,3-4 1 0 0,-2 2-1 0 0,0-1 1 0 0,-1 1-1 0 0,1-1 0 0 0,-1 0 0 0 0,2-5 0 0 0,-2 4 9 0 0,-1 0-1 0 0,0 0 0 0 0,-1 1 0 0 0,0-1 1 0 0,0 0-1 0 0,0 0 0 0 0,0 0 1 0 0,-1 1-1 0 0,0-1 0 0 0,0 0 0 0 0,-1 1 1 0 0,1-1-1 0 0,-6-10 0 0 0,6 14 59 0 0,1 1-1 0 0,-1-1 0 0 0,1 0 0 0 0,-1 0 0 0 0,1 1 1 0 0,-1-1-1 0 0,1 0 0 0 0,0 0 0 0 0,0 1 0 0 0,0-1 1 0 0,0 0-1 0 0,0 0 0 0 0,0 0 0 0 0,1 1 0 0 0,-1-1 1 0 0,0 0-1 0 0,1 0 0 0 0,1-2 0 0 0,0 9-2 0 0,1 0-1 0 0,-1 0 1 0 0,0 0 0 0 0,1 7-1 0 0,-1-5-65 0 0,-1 1 0 0 0,-1 0 0 0 0,1-1 0 0 0,-1 1 0 0 0,-1 0 0 0 0,1-1 0 0 0,-1 1 0 0 0,-2 8 0 0 0,-4 8 0 0 0,-10 27 0 0 0,-1-1 0 0 0,15-38 3 0 0,-1 0-1 0 0,-1 1 1 0 0,0-1 0 0 0,-1-1-1 0 0,0 1 1 0 0,-1-1-1 0 0,0 0 1 0 0,0-1-1 0 0,-1 0 1 0 0,-1 0-1 0 0,0-1 1 0 0,0 0 0 0 0,-1 0-1 0 0,0-1 1 0 0,0 0-1 0 0,-1-1 1 0 0,0 0-1 0 0,-1-1 1 0 0,1 0-1 0 0,-1-1 1 0 0,0 0 0 0 0,0-1-1 0 0,-1 0 1 0 0,-16 3-1 0 0,-110 6-2 0 0,39-4 0 0 0,34-2 14 0 0,0-2-1 0 0,0-3 0 0 0,-78-7 1 0 0,116 2-6 0 0,13 3-8 0 0,1-2 1 0 0,-1 1-1 0 0,1-2 0 0 0,0 0 1 0 0,0-1-1 0 0,-24-9 0 0 0,17 3 0 0 0,14 7 0 0 0,-1-1 0 0 0,1 0 0 0 0,-1 0 0 0 0,1 0 0 0 0,1-1 0 0 0,-1 0 0 0 0,0 0 0 0 0,-8-10 0 0 0,8 8 0 0 0,-1 0 0 0 0,0 0 0 0 0,0 1 0 0 0,0 1 0 0 0,-1-1 0 0 0,0 1 0 0 0,0 1 0 0 0,-17-7 0 0 0,19 8 0 0 0,5 2 0 0 0,0 0 0 0 0,0 0 0 0 0,1-1 0 0 0,-1 1 0 0 0,0-1 0 0 0,1 1 0 0 0,-1-1 0 0 0,1 0 0 0 0,0 1 0 0 0,-1-1 0 0 0,1 0 0 0 0,0 0 0 0 0,0 0 0 0 0,0 0 0 0 0,0 0 0 0 0,0-2 0 0 0,-10-39 0 0 0,9 31 0 0 0,0 6 0 0 0,0-1 0 0 0,-1 1 0 0 0,1 0 0 0 0,-1 0 0 0 0,-7-10 0 0 0,-8-18 0 0 0,17 30 0 0 0,0-1 0 0 0,0 1 0 0 0,1 0 0 0 0,0 0 0 0 0,0-1 0 0 0,0 1 0 0 0,0 0 0 0 0,1-1 0 0 0,-1 1 0 0 0,1 0 0 0 0,0 0 0 0 0,0 0 0 0 0,1 0 0 0 0,-1 0 0 0 0,5-8 0 0 0,2-2 0 0 0,0 0 0 0 0,18-24 0 0 0,-2 5 0 0 0,-8 12 0 0 0,28-32 0 0 0,29-10 0 0 0,-55 46-12 0 0,-9 9-1 0 0,-1 0 0 0 0,0 0 0 0 0,9-15 0 0 0,-14 19 13 0 0,1-2 0 0 0,-13 1 0 0 0,8 5 0 0 0,-1 0 0 0 0,1-1 0 0 0,0 1 0 0 0,0-1 0 0 0,0 0 0 0 0,0 1 0 0 0,0-1 0 0 0,1 0 0 0 0,-1 0 0 0 0,0 1 0 0 0,0-1 0 0 0,0 0 0 0 0,1 0 0 0 0,-1 0 0 0 0,0 0 0 0 0,1 0 0 0 0,-1 0 0 0 0,1 0 0 0 0,-1 0 0 0 0,1 0 0 0 0,-1-2 0 0 0,1 2 0 0 0,0 0 0 0 0,-1 0 0 0 0,1 1 0 0 0,0-1 0 0 0,0 0 0 0 0,0 0 0 0 0,0 0 0 0 0,0 1 0 0 0,0-1 0 0 0,0 0 0 0 0,0 0 0 0 0,1 0 0 0 0,-1 1 0 0 0,0-1 0 0 0,0 0 0 0 0,1 0 0 0 0,-1 1 0 0 0,0-1 0 0 0,1 0 0 0 0,-1 1 0 0 0,1-1 0 0 0,-1 0 0 0 0,1 1 0 0 0,-1-1 0 0 0,1 1 0 0 0,0-1 0 0 0,-1 1 0 0 0,1-1 0 0 0,-1 1 0 0 0,1-1 0 0 0,0 1 0 0 0,1-1 0 0 0,35-12 0 0 0,66-13 0 0 0,-24 7 0 0 0,-61 16 0 0 0,0 1 0 0 0,0 0 0 0 0,1 1 0 0 0,31 2 0 0 0,-7 1 0 0 0,55 6 0 0 0,-71-5 0 0 0,0 0 0 0 0,42-2 0 0 0,-35-6 89 0 0,-27 3-52 0 0,-1 1 1 0 0,1 0-1 0 0,-1 0 1 0 0,1 1 0 0 0,0 0-1 0 0,-1 0 1 0 0,1 0-1 0 0,-1 1 1 0 0,10 2-1 0 0,11 5 1059 0 0,42 6 0 0 0,-64-13-1096 0 0,0-1 0 0 0,0 1 0 0 0,0-1 0 0 0,0 0 0 0 0,0 0 0 0 0,-1-1 0 0 0,11-1 0 0 0,-14-19 0 0 0,-1 20 0 0 0,1-1 0 0 0,-1 1 0 0 0,0-1 0 0 0,0 0 0 0 0,0 1 0 0 0,-1-1 0 0 0,1 1 0 0 0,0-1 0 0 0,0 1 0 0 0,-1-1 0 0 0,0-1 0 0 0,-3-13 0 0 0,27 30 0 0 0,-3-2 0 0 0,-15-10 0 0 0,-1 1 0 0 0,1-1 0 0 0,-1 1 0 0 0,0 0 0 0 0,0 0 0 0 0,0 0 0 0 0,0 1 0 0 0,3 4 0 0 0,-6-6 0 0 0,0-1 0 0 0,0 1 0 0 0,-1 0 0 0 0,1 0 0 0 0,-1 0 0 0 0,1 0 0 0 0,-1 0 0 0 0,0 0 0 0 0,0-1 0 0 0,1 1 0 0 0,-2 0 0 0 0,1 3 0 0 0,0-3 0 0 0,0 1 0 0 0,0-1 0 0 0,0 1 0 0 0,0-1 0 0 0,1 1 0 0 0,-1-1 0 0 0,1 0 0 0 0,0 4 0 0 0,5 5 0 0 0,-1 0 0 0 0,-1 1 0 0 0,0 0 0 0 0,0-1 0 0 0,3 22 0 0 0,-6-27-5 0 0,1 0 0 0 0,-1 0 0 0 0,1 0-1 0 0,3 5 1 0 0,-2-6 0 0 0,-1 0 1 0 0,0-1-1 0 0,-1 1 0 0 0,1 0 0 0 0,-1 0 1 0 0,0 1-1 0 0,0 6 0 0 0,-2 35 5 0 0,-3-1 0 0 0,-16 77 0 0 0,16-107 0 0 0,-1-1 0 0 0,-1 1 0 0 0,-7 14 0 0 0,4-12 0 0 0,-7 26 0 0 0,12-31 0 0 0,0 1 0 0 0,-1-1 0 0 0,0 0 0 0 0,-1-1 0 0 0,-1 1 0 0 0,0-1 0 0 0,0 0 0 0 0,-1-1 0 0 0,-11 12 0 0 0,11-14 0 0 0,0 0 0 0 0,-1-1 0 0 0,0 0 0 0 0,-1-1 0 0 0,0 0 0 0 0,0 0 0 0 0,-11 5 0 0 0,12-9 0 0 0,1 1 0 0 0,-1-1 0 0 0,0 0 0 0 0,0-1 0 0 0,0 0 0 0 0,0-1 0 0 0,-1 0 0 0 0,1 0 0 0 0,-16-1 0 0 0,-252-26 0 0 0,126 9 0 0 0,117 12 0 0 0,27 3 0 0 0,-1 0 0 0 0,0 1 0 0 0,0 0 0 0 0,1 0 0 0 0,-1 1 0 0 0,0 0 0 0 0,0 0 0 0 0,-12 3 0 0 0,20-3 0 0 0,-1 0 0 0 0,1 0 0 0 0,0 0 0 0 0,0 0 0 0 0,0 0 0 0 0,0 0 0 0 0,-1 0 0 0 0,1 0 0 0 0,0 0 0 0 0,0 0 0 0 0,0 0 0 0 0,0 0 0 0 0,-1 0 0 0 0,1 0 0 0 0,0 0 0 0 0,0 0 0 0 0,0 0 0 0 0,0 0 0 0 0,0 1 0 0 0,0-1 0 0 0,-1 0 0 0 0,1 0 0 0 0,0 0 0 0 0,0 0 0 0 0,0 0 0 0 0,0 0 0 0 0,0 1 0 0 0,0-1 0 0 0,0 0 0 0 0,0 0 0 0 0,0 0 0 0 0,-1 0 0 0 0,1 1 0 0 0,0-1 0 0 0,0 0 0 0 0,0 0 0 0 0,0 0 0 0 0,0 0 0 0 0,0 1 0 0 0,0-1 0 0 0,0 0 0 0 0,7 4 0 0 0,11 1 0 0 0,16-1 6 0 0,0-2-1 0 0,0-2 0 0 0,0-1 1 0 0,0-1-1 0 0,42-9 0 0 0,164-51 27 0 0,-223 57-32 0 0,1-2 0 0 0,-2 0 0 0 0,1 0 0 0 0,-1-2 0 0 0,0 0 0 0 0,0-1 0 0 0,-1 0 0 0 0,-1-1 0 0 0,0-1 0 0 0,0-1 0 0 0,22-25 0 0 0,-30 29 0 0 0,28-32-5 0 0,32-54 0 0 0,-6-11-49 0 0,-59 104 54 0 0,0 0 0 0 0,0 0 0 0 0,0 0 0 0 0,0-1 0 0 0,-1 1 0 0 0,1 0 0 0 0,-1 0 0 0 0,1-1 0 0 0,-1 1 0 0 0,0 0 0 0 0,0-1 0 0 0,0 1 0 0 0,0-1 0 0 0,0 1 0 0 0,-1 0 0 0 0,1 0 0 0 0,-1-1 0 0 0,0 1 0 0 0,1 0 0 0 0,-3-5 0 0 0,-2-1 0 0 0,0 0 0 0 0,0 1 0 0 0,0-1 0 0 0,-8-7 0 0 0,-13-18 0 0 0,22 26 0 0 0,-1 0 0 0 0,0 1 0 0 0,0 0 0 0 0,-1-1 0 0 0,0 2 0 0 0,0-1 0 0 0,0 1 0 0 0,-1 0 0 0 0,1 0 0 0 0,-1 1 0 0 0,0 0 0 0 0,-10-5 0 0 0,-12-3 0 0 0,-58-15 0 0 0,49 16 0 0 0,0-1 0 0 0,-2 3 0 0 0,1 0 0 0 0,-1 3 0 0 0,-69-2 0 0 0,-27-4-26 0 0,99 7 13 0 0,0 2 1 0 0,-63 1-1 0 0,90 3 6 0 0,0 0-1 0 0,-1 0 1 0 0,1 1-1 0 0,0 1 0 0 0,0 0 1 0 0,0 0-1 0 0,0 1 1 0 0,1 0-1 0 0,0 0 0 0 0,-1 1 1 0 0,2 1-1 0 0,-1 0 1 0 0,0 0-1 0 0,1 0 1 0 0,0 1-1 0 0,1 0 0 0 0,0 1 1 0 0,-8 10-1 0 0,8-9 8 0 0,0 1 0 0 0,1 0 0 0 0,0 0 0 0 0,1 0 0 0 0,0 1 0 0 0,1 0 0 0 0,0 0 0 0 0,-3 12 0 0 0,7-22 2 0 0,0 0-1 0 0,-1-1 1 0 0,1 1-1 0 0,-1-1 1 0 0,1 1-1 0 0,-1-1 1 0 0,1 1-1 0 0,-1-1 1 0 0,0 1-1 0 0,1-1 1 0 0,-1 0-1 0 0,1 1 1 0 0,-1-1-1 0 0,0 0 1 0 0,1 1-1 0 0,-1-1 0 0 0,0 0 1 0 0,1 0-1 0 0,-1 0 1 0 0,0 0-1 0 0,1 0 1 0 0,-1 0-1 0 0,0 0 1 0 0,0 0-1 0 0,1 0 1 0 0,-1 0-1 0 0,0 0 1 0 0,1 0-1 0 0,-1 0 1 0 0,0 0-1 0 0,1-1 1 0 0,-1 1-1 0 0,0 0 1 0 0,1 0-1 0 0,-2-1 1 0 0,-29-12 68 0 0,26 11-66 0 0,-11-3-4 0 0,-11-4 0 0 0,26 9 0 0 0,0-1 0 0 0,0 1 0 0 0,0-1 0 0 0,0 1 0 0 0,0-1 0 0 0,0 1 0 0 0,0-1 0 0 0,0 0 0 0 0,0 0 0 0 0,1 1 0 0 0,-1-1 0 0 0,0 0 0 0 0,0 0 0 0 0,1 0 0 0 0,-1 0 0 0 0,0 0 0 0 0,1 0 0 0 0,-1-1 0 0 0,1 1 0 0 0,0 1 0 0 0,0 0 0 0 0,0-1 0 0 0,0 1 0 0 0,0-1 0 0 0,0 1 0 0 0,0-1 0 0 0,0 1 0 0 0,0-1 0 0 0,0 1 0 0 0,1-1 0 0 0,-1 1 0 0 0,0-1 0 0 0,0 1 0 0 0,0 0 0 0 0,1-1 0 0 0,-1 1 0 0 0,0-1 0 0 0,1 1 0 0 0,-1 0 0 0 0,0-1 0 0 0,1 1 0 0 0,-1 0 0 0 0,0-1 0 0 0,1 1 0 0 0,-1 0 0 0 0,1 0 0 0 0,-1-1 0 0 0,0 1 0 0 0,1 0 0 0 0,0 0 0 0 0,19-6 0 0 0,-11 3 0 0 0,122-59 0 0 0,-61 27 0 0 0,-43 23 0 0 0,0 2 0 0 0,1 1 0 0 0,-1 1 0 0 0,49-7 0 0 0,120-4 0 0 0,-113 13 0 0 0,-66 5-57 0 0,0 0 0 0 0,-1 1 0 0 0,1 1 0 0 0,0 0 0 0 0,0 1 0 0 0,-1 1 0 0 0,0 1 0 0 0,32 10 0 0 0,-30-2-1726 0 0,-96-23-5559 0 0,78 11 7362 0 0,9-3 1146 0 0,9 0 318 0 0,2 1-726 0 0,0 1-1 0 0,0 1 1 0 0,31 4-1 0 0,-42-3-627 0 0,-1 0-1 0 0,0 1 1 0 0,0 0-1 0 0,0 0 1 0 0,0 1-1 0 0,-1 0 1 0 0,1 0-1 0 0,-1 1 1 0 0,1 0-1 0 0,-1 0 1 0 0,9 7-1 0 0,-15-9-122 0 0,1 0 1 0 0,0 0-1 0 0,-1 0 0 0 0,1 0 0 0 0,-1 0 0 0 0,0 0 0 0 0,0 0 1 0 0,1 0-1 0 0,-1 0 0 0 0,-1 1 0 0 0,1-1 0 0 0,0 0 0 0 0,0 1 0 0 0,-1-1 1 0 0,0 1-1 0 0,1 3 0 0 0,-1 2-180 0 0,-1-1-1 0 0,1 1 1 0 0,-4 14-1 0 0,2-11-454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6:00.2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23 135 7367 0 0,'-1'-15'18'0'0,"0"-5"1235"0"0,0-1-1 0 0,-2 1 1 0 0,-6-27-1 0 0,4 36-735 0 0,2 17-850 0 0,5 20-1440 0 0,9 7-435 0 0,-7-20 1409 0 0</inkml:trace>
  <inkml:trace contextRef="#ctx0" brushRef="#br0" timeOffset="1">83 220 1839 0 0,'4'10'772'0'0,"1"0"0"0"0,-2 0 0 0 0,1 0 0 0 0,-1 0 0 0 0,-1 1 0 0 0,0-1 0 0 0,0 1 0 0 0,-1 0 0 0 0,-1 17-1 0 0,1-8 2277 0 0,6 33-1 0 0,-7-53-2964 0 0,0 1 1 0 0,0-1-1 0 0,0 0 1 0 0,0 1-1 0 0,1-1 1 0 0,-1 0-1 0 0,0 1 1 0 0,0-1-1 0 0,0 0 1 0 0,0 1-1 0 0,0-1 1 0 0,1 0-1 0 0,-1 1 1 0 0,0-1-1 0 0,0 0 1 0 0,1 1-1 0 0,-1-1 1 0 0,0 0-1 0 0,0 0 1 0 0,1 1-1 0 0,-1-1 1 0 0,0 0-1 0 0,1 0 1 0 0,-1 0-1 0 0,0 1 1 0 0,1-1-1 0 0,-1 0 1 0 0,0 0-1 0 0,1 0 1 0 0,-1 0-1 0 0,1 0 1 0 0,12-6 1113 0 0,17-24-918 0 0,-22 21-115 0 0,17-16-117 0 0,-7 5 337 0 0,0 2 0 0 0,1 1 0 0 0,1 0-1 0 0,33-20 1 0 0,-53 36-364 0 0,0 1-1 0 0,1 0 1 0 0,-1-1 0 0 0,1 1-1 0 0,-1 0 1 0 0,1 0 0 0 0,-1-1-1 0 0,0 1 1 0 0,1 0-1 0 0,-1 0 1 0 0,1 0 0 0 0,-1 0-1 0 0,1 0 1 0 0,-1 0 0 0 0,1 0-1 0 0,0 0 1 0 0,-1 0-1 0 0,1 0 1 0 0,-1 0 0 0 0,1 0-1 0 0,-1 0 1 0 0,1 0 0 0 0,-1 0-1 0 0,1 0 1 0 0,-1 0-1 0 0,1 1 1 0 0,-1-1 0 0 0,0 0-1 0 0,1 0 1 0 0,0 1 0 0 0,0 0-10 0 0,-1 0 0 0 0,1 0 0 0 0,-1 0 0 0 0,1 1 0 0 0,-1-1 1 0 0,1 0-1 0 0,-1 0 0 0 0,0 0 0 0 0,0 0 0 0 0,0 1 1 0 0,1-1-1 0 0,-1 0 0 0 0,-1 2 0 0 0,1 7-52 0 0,-1 0 0 0 0,-4 16-1 0 0,4-20 91 0 0,-1 3-224 0 0,1 0 1 0 0,-1 17-1 0 0,2-23-342 0 0,0 0-1 0 0,1 0 1 0 0,-1 0 0 0 0,1 0 0 0 0,0 0-1 0 0,-1 0 1 0 0,3 5 0 0 0,2 0-6109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6:00.8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223 116 5527 0 0,'8'-14'-216'0'0,"16"-30"2305"0"0,-22 39-1385 0 0,0 0 0 0 0,0 1 0 0 0,-1-1 0 0 0,1 0 0 0 0,-1 0 0 0 0,0 0-1 0 0,0-8 1 0 0,-1 13-637 0 0,0-1-1 0 0,0 1 1 0 0,0-1 0 0 0,0 1-1 0 0,0 0 1 0 0,0-1-1 0 0,0 1 1 0 0,0 0 0 0 0,0-1-1 0 0,0 1 1 0 0,0-1-1 0 0,-1 1 1 0 0,1 0 0 0 0,0-1-1 0 0,0 1 1 0 0,0 0-1 0 0,0-1 1 0 0,-1 1-1 0 0,1 0 1 0 0,0-1 0 0 0,0 1-1 0 0,0 0 1 0 0,-1 0-1 0 0,1-1 1 0 0,0 1 0 0 0,-1 0-1 0 0,1 0 1 0 0,0-1-1 0 0,-1 1 1 0 0,1 0 0 0 0,0 0-1 0 0,-1 0 1 0 0,1-1-1 0 0,-15 5 1079 0 0,-10 15-427 0 0,15-10-525 0 0,1 0-1 0 0,1 1 1 0 0,0 0-1 0 0,0 1 1 0 0,1-1 0 0 0,0 2-1 0 0,-6 13 1 0 0,10-19-132 0 0,0 1 0 0 0,1-1 0 0 0,-1 0 0 0 0,1 1 0 0 0,1-1-1 0 0,0 1 1 0 0,0-1 0 0 0,0 1 0 0 0,0 0 0 0 0,1 0 0 0 0,0-1 0 0 0,1 1 0 0 0,0 0 0 0 0,0-1 0 0 0,3 12 0 0 0,-4-17-61 0 0,1 1 1 0 0,0-1 0 0 0,-1 1-1 0 0,1-1 1 0 0,0 1-1 0 0,0-1 1 0 0,-1 0-1 0 0,1 0 1 0 0,0 1 0 0 0,1-1-1 0 0,-1 0 1 0 0,0 0-1 0 0,0 0 1 0 0,0 0-1 0 0,1 0 1 0 0,-1 0 0 0 0,0-1-1 0 0,1 1 1 0 0,-1 0-1 0 0,1-1 1 0 0,1 1-1 0 0,-1 0 1 0 0,1-1-1 0 0,0 0 0 0 0,0 1 0 0 0,0-1 0 0 0,-1-1 0 0 0,1 1 1 0 0,0 0-1 0 0,0-1 0 0 0,-1 1 0 0 0,1-1 0 0 0,3-1 0 0 0,3-2 0 0 0,0 0 0 0 0,1-1 0 0 0,-1 0 0 0 0,-1-1-1 0 0,12-8 1 0 0,-7 3 0 0 0,21-22 0 0 0,-30 28 0 0 0,-1 1 0 0 0,1-1 0 0 0,-1 1 0 0 0,0-1 0 0 0,0 0 0 0 0,0 0 0 0 0,-1 0 0 0 0,0-1 0 0 0,2-5 0 0 0,-4 10 1 0 0,1 0 0 0 0,-1-1 0 0 0,0 1 0 0 0,0 0-1 0 0,0 0 1 0 0,0 0 0 0 0,0 0 0 0 0,0 0 0 0 0,0 0 0 0 0,0 0 0 0 0,0 0-1 0 0,-1-1 1 0 0,1 1 0 0 0,0 0 0 0 0,-1-2 0 0 0,0 3 0 0 0,1 0 1 0 0,-1-1-1 0 0,1 1 1 0 0,0-1-1 0 0,-1 1 0 0 0,1-1 1 0 0,-1 1-1 0 0,1 0 1 0 0,-1-1-1 0 0,0 1 1 0 0,1 0-1 0 0,-1 0 1 0 0,1-1-1 0 0,-1 1 0 0 0,0 0 1 0 0,1 0-1 0 0,-1 0 1 0 0,1 0-1 0 0,-1-1 1 0 0,0 1-1 0 0,-2 1 49 0 0,1-1 1 0 0,-1 0-1 0 0,1 1 0 0 0,-1-1 0 0 0,1 1 1 0 0,0 0-1 0 0,-1 0 0 0 0,1 0 1 0 0,0 0-1 0 0,0 0 0 0 0,0 0 0 0 0,-3 2 1 0 0,-2 4 56 0 0,1-1 1 0 0,-1 1-1 0 0,1 0 1 0 0,1 0-1 0 0,-1 0 1 0 0,1 1 0 0 0,0 0-1 0 0,1 0 1 0 0,0 0-1 0 0,1 0 1 0 0,-1 1 0 0 0,1 0-1 0 0,-3 17 1 0 0,4-13-12 0 0,0 0 1 0 0,0 1-1 0 0,1-1 1 0 0,1 1-1 0 0,0-1 1 0 0,1 1-1 0 0,1-1 1 0 0,5 25-1 0 0,3-12-32 0 0,0-1 0 0 0,2 0 0 0 0,1-1 0 0 0,30 43 0 0 0,-76-79-64 0 0,22 9 0 0 0,0 1 0 0 0,-1 0 0 0 0,1 0 0 0 0,-1 1 0 0 0,0 0 0 0 0,1 1 0 0 0,-1 0 0 0 0,1 1 0 0 0,-1 1 0 0 0,0 0 0 0 0,1 0 0 0 0,-13 5 0 0 0,16-5 0 0 0,1 1 0 0 0,0 0 0 0 0,0 1 0 0 0,0-1 0 0 0,0 1 0 0 0,1 1 0 0 0,-1-1 0 0 0,1 1 0 0 0,0 0 0 0 0,0 1 0 0 0,1-1 0 0 0,0 1 0 0 0,0 0 0 0 0,0 0 0 0 0,0 1 0 0 0,1 0 0 0 0,0-1 0 0 0,1 1 0 0 0,-3 8 0 0 0,4-11 0 0 0,1-1 0 0 0,0 0 0 0 0,0 1 0 0 0,1-1 0 0 0,-1 1 0 0 0,0-1 0 0 0,1 1 0 0 0,0-1 0 0 0,0 1 0 0 0,0-1 0 0 0,1 1 0 0 0,-1-1 0 0 0,1 1 0 0 0,0-1 0 0 0,0 1 0 0 0,0-1 0 0 0,0 0 0 0 0,0 0 0 0 0,1 1 0 0 0,-1-1 0 0 0,1 0 0 0 0,0 0 0 0 0,0 0 0 0 0,0-1 0 0 0,5 5 0 0 0,-2-2 0 0 0,0-1 0 0 0,1 0 0 0 0,0 0 0 0 0,0-1 0 0 0,0 0 0 0 0,0 0 0 0 0,0 0 0 0 0,1-1 0 0 0,-1 0 0 0 0,1 0 0 0 0,0 0 0 0 0,9 0 0 0 0,2 0 0 0 0,1-1 0 0 0,0-1 0 0 0,0-1 0 0 0,0-1 0 0 0,0-1 0 0 0,34-8 0 0 0,-4-4 0 0 0,62-28 0 0 0,-89 33-146 0 0,1-1 1 0 0,21-15-1 0 0,-28 15-345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6:01.6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63 8751 0 0,'4'-62'7434'0'0,"-3"70"-5711"0"0,1 18-1097 0 0,-2 119 2390 0 0,0-141-2711 0 0,0 8-25 0 0,0 92 152 0 0,-8 11-240 0 0,1-6-175 0 0,7-91-184 0 0,0-1-1 0 0,2 1 0 0 0,6 34 1 0 0,-6-46-614 0 0,-1 0 1 0 0,1-1-1 0 0,1 1 0 0 0,-1-1 1 0 0,5 8-1 0 0,1-4-5714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6:01.9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1 269 5495 0 0,'8'-17'1428'0'0,"-1"0"0"0"0,10-31-1 0 0,-9 24 1334 0 0,-8 23-2606 0 0,0 1 0 0 0,1-1-1 0 0,-1 1 1 0 0,0 0 0 0 0,1-1 0 0 0,-1 1-1 0 0,1-1 1 0 0,-1 1 0 0 0,1 0-1 0 0,-1-1 1 0 0,0 1 0 0 0,1 0-1 0 0,-1 0 1 0 0,1-1 0 0 0,-1 1 0 0 0,1 0-1 0 0,0 0 1 0 0,-1 0 0 0 0,1 0-1 0 0,-1-1 1 0 0,1 1 0 0 0,-1 0-1 0 0,1 0 1 0 0,-1 0 0 0 0,1 0 0 0 0,0 0-1 0 0,-1 0 1 0 0,1 1 0 0 0,-1-1-1 0 0,1 0 1 0 0,-1 0 0 0 0,1 0-1 0 0,-1 0 1 0 0,1 1 0 0 0,-1-1 0 0 0,1 0-1 0 0,-1 1 1 0 0,1-1 0 0 0,30 17 2243 0 0,-12-6-1339 0 0,-11-9-913 0 0,-1 1 0 0 0,1-1 0 0 0,0-1 0 0 0,0 1 0 0 0,0-1 0 0 0,0-1 0 0 0,0 1 0 0 0,0-2 0 0 0,0 1 0 0 0,12-3 0 0 0,-16 3-154 0 0,0-1 0 0 0,0-1 1 0 0,-1 1-1 0 0,1-1 0 0 0,0 1 0 0 0,-1-1 0 0 0,1 0 0 0 0,-1 0 0 0 0,1 0 0 0 0,-1-1 1 0 0,0 1-1 0 0,0-1 0 0 0,0 0 0 0 0,0 0 0 0 0,-1 0 0 0 0,1 0 0 0 0,-1-1 0 0 0,0 1 1 0 0,0 0-1 0 0,0-1 0 0 0,0 0 0 0 0,2-6 0 0 0,-3 7 4 0 0,0-1 1 0 0,0 1-1 0 0,0-1 0 0 0,-1 1 1 0 0,1-1-1 0 0,-1 1 0 0 0,0-1 1 0 0,0 1-1 0 0,0-1 0 0 0,0 1 1 0 0,-1-1-1 0 0,0 1 0 0 0,1-1 1 0 0,-1 1-1 0 0,0 0 0 0 0,-1-1 1 0 0,-2-5-1 0 0,1 5-5 0 0,1 0-1 0 0,-2 0 1 0 0,1 0-1 0 0,0 1 1 0 0,-1-1-1 0 0,1 1 1 0 0,-1 0-1 0 0,0 0 1 0 0,0 0-1 0 0,0 0 1 0 0,-8-3-1 0 0,4 3 0 0 0,0-1-1 0 0,0 2 1 0 0,0-1 0 0 0,-1 1-1 0 0,1 0 1 0 0,-1 0-1 0 0,0 1 1 0 0,1 1 0 0 0,-1-1-1 0 0,0 1 1 0 0,1 1-1 0 0,-1 0 1 0 0,1 0 0 0 0,-12 3-1 0 0,16-3-56 0 0,1 0-1 0 0,-1 1 1 0 0,0 0-1 0 0,0 0 1 0 0,1 0-1 0 0,-1 0 1 0 0,1 0-1 0 0,0 1 1 0 0,0-1-1 0 0,0 1 1 0 0,0 0-1 0 0,0 0 1 0 0,0 0-1 0 0,1 0 1 0 0,0 1-1 0 0,-1-1 1 0 0,1 1-1 0 0,0-1 1 0 0,1 1-1 0 0,-1 0 1 0 0,1 0-1 0 0,-2 6 1 0 0,2-4-62 0 0,0-1 0 0 0,1 1 0 0 0,0-1 1 0 0,0 1-1 0 0,0-1 0 0 0,1 1 0 0 0,0-1 1 0 0,0 0-1 0 0,0 1 0 0 0,0-1 0 0 0,1 0 1 0 0,0 0-1 0 0,0 0 0 0 0,1 0 0 0 0,-1 0 1 0 0,6 7-1 0 0,4 3-2167 0 0,1 0-4059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6:02.6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442 125 13359 0 0,'1'-4'167'0'0,"0"1"0"0"0,0-1 0 0 0,-1 0 0 0 0,1 1 0 0 0,-1-1 0 0 0,0 0-1 0 0,-1-7 1 0 0,1 10-117 0 0,-1 0 0 0 0,1-1 0 0 0,-1 1 0 0 0,1 0 0 0 0,-1 0 0 0 0,0-1 0 0 0,0 1 0 0 0,0 0 0 0 0,1 0 0 0 0,-1 0 0 0 0,0 0 0 0 0,0 0 0 0 0,-1 0 0 0 0,1 0 0 0 0,0 0 0 0 0,0 1 0 0 0,0-1 0 0 0,-1 0 0 0 0,1 1-1 0 0,0-1 1 0 0,0 1 0 0 0,-1-1 0 0 0,1 1 0 0 0,-2-1 0 0 0,-6-1 42 0 0,-1 1 0 0 0,1 0 0 0 0,0 0 0 0 0,0 1 0 0 0,0 0 0 0 0,0 1 0 0 0,-1 0 0 0 0,1 0 0 0 0,0 1 0 0 0,0 0-1 0 0,-13 5 1 0 0,4 0 157 0 0,0 0 0 0 0,0 2 0 0 0,1 0 0 0 0,-24 17 0 0 0,34-22-46 0 0,1 1-1 0 0,0 0 1 0 0,0 1 0 0 0,0-1-1 0 0,-4 8 1 0 0,9-12-176 0 0,0 0 0 0 0,0 0 0 0 0,0 0 0 0 0,0 0 0 0 0,0 0-1 0 0,1 0 1 0 0,-1 1 0 0 0,0-1 0 0 0,1 0 0 0 0,-1 0 0 0 0,1 1 0 0 0,0-1 0 0 0,-1 0 0 0 0,1 1 0 0 0,0-1-1 0 0,0 0 1 0 0,0 1 0 0 0,0-1 0 0 0,0 0 0 0 0,0 1 0 0 0,0-1 0 0 0,0 0 0 0 0,0 1 0 0 0,1-1 0 0 0,-1 0 0 0 0,0 0-1 0 0,1 1 1 0 0,0-1 0 0 0,-1 0 0 0 0,1 0 0 0 0,-1 1 0 0 0,1-1 0 0 0,0 0 0 0 0,0 0 0 0 0,0 0 0 0 0,0 0-1 0 0,0 0 1 0 0,0 0 0 0 0,1 0 0 0 0,1 1-24 0 0,0-1 0 0 0,-1 0 0 0 0,1 0 0 0 0,0 0 0 0 0,1 0 1 0 0,-1 0-1 0 0,0-1 0 0 0,0 1 0 0 0,0-1 0 0 0,0 0 0 0 0,0 0 0 0 0,1 0 0 0 0,-1 0 0 0 0,0-1 0 0 0,0 1 0 0 0,4-2 0 0 0,8-2 11 0 0,28-11 0 0 0,-23 6-72 0 0,-1 0 1 0 0,1-2-1 0 0,35-24 0 0 0,-46 28 24 0 0,-1 0 0 0 0,0 0 0 0 0,0-1 0 0 0,0 0 0 0 0,-1 0 0 0 0,0-1-1 0 0,-1 0 1 0 0,0 0 0 0 0,9-18 0 0 0,-14 25 8 0 0,-1 1 0 0 0,1 0 0 0 0,-1 0-1 0 0,1 0 1 0 0,-1-1 0 0 0,1 1 0 0 0,-1 0 0 0 0,0-1-1 0 0,0 1 1 0 0,0 0 0 0 0,0 0 0 0 0,0-1 0 0 0,0 1 0 0 0,0 0-1 0 0,0-1 1 0 0,0 1 0 0 0,-1 0 0 0 0,1-1 0 0 0,0 1-1 0 0,-1 0 1 0 0,1 0 0 0 0,-1 0 0 0 0,1-1 0 0 0,-2-1-1 0 0,0 2 26 0 0,1 0-1 0 0,0 1 1 0 0,0-1-1 0 0,-1 0 1 0 0,1 1-1 0 0,0-1 1 0 0,-1 1-1 0 0,1-1 0 0 0,0 1 1 0 0,-1-1-1 0 0,1 1 1 0 0,-1 0-1 0 0,1 0 1 0 0,-1 0-1 0 0,1 0 0 0 0,-1 0 1 0 0,1 0-1 0 0,-1 0 1 0 0,1 0-1 0 0,0 1 1 0 0,-1-1-1 0 0,-1 1 1 0 0,-4 2 52 0 0,1-1 1 0 0,0 1 0 0 0,1 0-1 0 0,-1 0 1 0 0,0 1 0 0 0,1 0-1 0 0,0 0 1 0 0,0 0 0 0 0,0 1-1 0 0,0-1 1 0 0,1 1 0 0 0,-6 8-1 0 0,-1 3 115 0 0,1 0 0 0 0,0 0-1 0 0,-8 20 1 0 0,12-22-30 0 0,1 0 0 0 0,1 0 0 0 0,0 1 0 0 0,1-1 0 0 0,1 1 0 0 0,0 0 0 0 0,0 17 0 0 0,2-28 40 0 0,2 9 0 0 0,5 42-11 0 0,-5-41-45 0 0,1-1-21 0 0,11 40-3 0 0,-10-40-5 0 0,3-1-18 0 0,22 41-4 0 0,-25-45-61 0 0,1-1-1 0 0,0 0 0 0 0,0 0 0 0 0,0-1 0 0 0,1 1 0 0 0,0-1 1 0 0,1 0-1 0 0,-1-1 0 0 0,1 1 0 0 0,14 7 0 0 0,-20-12-6 0 0,0-1 0 0 0,0 1 0 0 0,0 0 0 0 0,0-1 1 0 0,0 1-1 0 0,0-1 0 0 0,0 0 0 0 0,0 1 0 0 0,1-1 0 0 0,-1 0 0 0 0,0 0 0 0 0,0 0 0 0 0,0 1 0 0 0,2-2 0 0 0,-1-3 34 0 0,-9-5-22 0 0,1 5-13 0 0,0 0 0 0 0,0 0 0 0 0,0 0 0 0 0,-1 1 0 0 0,1 0 0 0 0,-1 0 0 0 0,0 0 0 0 0,0 1 0 0 0,0 0 0 0 0,0 1 0 0 0,-8-2 0 0 0,-4 1 0 0 0,1 1 0 0 0,-1 0 0 0 0,-21 3 0 0 0,19 0 0 0 0,0 1 0 0 0,0 1 0 0 0,0 0 0 0 0,-21 9 0 0 0,33-10 0 0 0,0 0 0 0 0,0 1 0 0 0,0 1 0 0 0,1 0 0 0 0,0 0 0 0 0,0 0 0 0 0,0 1 0 0 0,0 0 0 0 0,1 0 0 0 0,0 1 0 0 0,-7 9 0 0 0,13-14 0 0 0,-1-1 0 0 0,1 1 0 0 0,0 0 0 0 0,-1 0 0 0 0,1 0 0 0 0,0 0 0 0 0,1 0 0 0 0,-1 0 0 0 0,0 0 0 0 0,0 1 0 0 0,1-1 0 0 0,0 0 0 0 0,-1 0 0 0 0,1 0 0 0 0,0 1 0 0 0,0-1 0 0 0,0 0 0 0 0,0 0 0 0 0,1 4 0 0 0,0-3 0 0 0,0-1 0 0 0,0 1 0 0 0,0-1 0 0 0,1 1 0 0 0,-1-1 0 0 0,1 0 0 0 0,0 1 0 0 0,-1-1 0 0 0,1 0 0 0 0,0 0 0 0 0,0 0 0 0 0,1 0 0 0 0,2 2 0 0 0,3 1 0 0 0,0 0 0 0 0,0-1 0 0 0,0 0 0 0 0,1-1 0 0 0,0 0 0 0 0,-1 0 0 0 0,1-1 0 0 0,13 3 0 0 0,-5-4 39 0 0,0-1 0 0 0,0 0-1 0 0,0-1 1 0 0,0-1 0 0 0,0 0 0 0 0,29-9-1 0 0,-14 1-64 0 0,0-1-1 0 0,43-22 0 0 0,-74 32 2 0 0,8-3-553 0 0,-1 0 1 0 0,0-1 0 0 0,0 0 0 0 0,10-8 0 0 0,-10 4-6783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6:02.9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1 5527 0 0,'-1'0'38'0'0,"1"0"0"0"0,0 0 0 0 0,0 0 0 0 0,-1 0 0 0 0,1 1 0 0 0,0-1 0 0 0,0 0 0 0 0,-1 0 0 0 0,1 0 0 0 0,0 0 0 0 0,0 1 0 0 0,0-1 0 0 0,-1 0 0 0 0,1 0 0 0 0,0 0 0 0 0,0 1 0 0 0,0-1 0 0 0,0 0 0 0 0,-1 0 0 0 0,1 1 0 0 0,0-1 0 0 0,0 0 0 0 0,0 1 0 0 0,0-1-1 0 0,0 0 1 0 0,0 0 0 0 0,0 1 0 0 0,0-1 0 0 0,0 0 0 0 0,0 1 0 0 0,0-1 0 0 0,0 1 0 0 0,-3 14 1928 0 0,2-13-1623 0 0,-3 25 1136 0 0,-2 1 1 0 0,-1-1 0 0 0,-1-1 0 0 0,-2 1-1 0 0,-17 34 1 0 0,23-54-1143 0 0,1 1 0 0 0,-1 0 1 0 0,-3 15-1 0 0,6-20-364 0 0,0 0 1 0 0,1-1 0 0 0,-1 1 0 0 0,1 0 0 0 0,0 0 0 0 0,0 0-1 0 0,0 0 1 0 0,0 0 0 0 0,0 0 0 0 0,1 0 0 0 0,-1 0 0 0 0,1 0 0 0 0,0 0-1 0 0,1 4 1 0 0,4-1-1231 0 0,-1-7-3559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6:03.3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1 222 6911 0 0,'-1'-18'608'0'0,"1"5"-480"0"0,0 5-128 0 0,1 4 0 0 0,1 0 1360 0 0,-1-5 248 0 0,2-7 56 0 0,1-9 0 0 0,2-6-576 0 0,1 3-112 0 0,1 4-24 0 0,0 7-8 0 0,-1 5-944 0 0,-2 5-96 0 0,2 3-64 0 0,-2 3-4568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6:03.7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189 83 8751 0 0,'3'-2'526'0'0,"1"1"0"0"0,-1 0 0 0 0,1 0 0 0 0,0 1 0 0 0,0-1 0 0 0,-1 1 0 0 0,1 0 0 0 0,0 0 0 0 0,7 1 0 0 0,7-2-238 0 0,-14 1-148 0 0,1-1-1 0 0,0 0 1 0 0,-1-1 0 0 0,1 1-1 0 0,-1-1 1 0 0,1 0-1 0 0,-1 0 1 0 0,8-5-1 0 0,-11 7-35 0 0,0-1-1 0 0,0 0 1 0 0,0 1-1 0 0,0-1 1 0 0,0 0-1 0 0,0 1 1 0 0,-1-1-1 0 0,1 0 1 0 0,0 0-1 0 0,0 0 1 0 0,-1 0-1 0 0,1 0 1 0 0,-1 0-1 0 0,1 0 0 0 0,-1 0 1 0 0,1 0-1 0 0,-1 0 1 0 0,1 0-1 0 0,-1 0 1 0 0,0 0-1 0 0,0 0 1 0 0,1-1-1 0 0,-1 1 1 0 0,0 0-1 0 0,0 0 1 0 0,0 0-1 0 0,0 0 1 0 0,-1 0-1 0 0,1-1 0 0 0,0 1 1 0 0,0 0-1 0 0,-1 0 1 0 0,1 0-1 0 0,0 0 1 0 0,-1 0-1 0 0,1 0 1 0 0,-1 0-1 0 0,0 0 1 0 0,1 0-1 0 0,-1 0 1 0 0,0 0-1 0 0,0-1 1 0 0,-1 1-48 0 0,0-1 0 0 0,0 0 1 0 0,0 1-1 0 0,-1 0 1 0 0,1-1-1 0 0,0 1 1 0 0,0 0-1 0 0,-1 0 1 0 0,1 0-1 0 0,-1 1 1 0 0,1-1-1 0 0,-1 1 1 0 0,1-1-1 0 0,-5 1 1 0 0,-38-1 669 0 0,39 1-705 0 0,-6 1-21 0 0,-1 0 0 0 0,0 1 0 0 0,1 0 0 0 0,0 1 0 0 0,-1 0 0 0 0,1 1 0 0 0,0 0 0 0 0,1 1 0 0 0,-1 1 0 0 0,-19 12 0 0 0,26-15 0 0 0,0 1 0 0 0,0 0 0 0 0,1 0 0 0 0,0 0 0 0 0,0 0 0 0 0,0 1 0 0 0,0 0 0 0 0,0 0 0 0 0,1 0 0 0 0,0 0 0 0 0,0 0 0 0 0,1 1 0 0 0,-1-1 0 0 0,1 1 0 0 0,0 0 0 0 0,1-1 0 0 0,-1 1 0 0 0,1 0 0 0 0,1 0 0 0 0,-1 0 0 0 0,1 0 0 0 0,0 0 0 0 0,0 0 0 0 0,2 11 0 0 0,-1-11 17 0 0,0 0 1 0 0,1-1-1 0 0,-1 1 0 0 0,1-1 0 0 0,0 1 0 0 0,1-1 0 0 0,0 0 1 0 0,-1 0-1 0 0,2 0 0 0 0,-1 0 0 0 0,0 0 0 0 0,6 5 0 0 0,-2-4 45 0 0,0 0 0 0 0,0 0 0 0 0,0-1 0 0 0,0 0 0 0 0,1 0-1 0 0,0-1 1 0 0,11 5 0 0 0,2-2 64 0 0,1 0-1 0 0,-1-1 1 0 0,2-1 0 0 0,-1-1-1 0 0,34 1 1 0 0,103-4-382 0 0,-139-2-104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6:08.3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1081 238 7831 0 0,'49'-22'584'0'0,"2"3"0"0"0,77-19 0 0 0,-31 10-125 0 0,46-11 1944 0 0,274-37-1 0 0,-349 67-1988 0 0,1 3-1 0 0,130 6 0 0 0,32 12-258 0 0,59 5 2 0 0,-33-5 572 0 0,46 6 309 0 0,151 61 1710 0 0,193 49-2471 0 0,-581-117-261 0 0,118 37 0 0 0,58 39 16 0 0,-156-57-32 0 0,169 35 0 0 0,-161-44 304 0 0,154 56 0 0 0,106 63 288 0 0,-316-125-592 0 0,-1 2 0 0 0,61 37 0 0 0,-78-40 0 0 0,20 14 11 0 0,-2-2 31 0 0,-2-4-20 0 0,170 92 31 0 0,-199-110-53 0 0,-1 0 0 0 0,1 0 0 0 0,0 0 0 0 0,8 8 0 0 0,-6-4 0 0 0,15 11 13 0 0,8 10 51 0 0,27 22 56 0 0,-15-10-56 0 0,-5-5-53 0 0,11 11-11 0 0,-1 2 0 0 0,-4 3 0 0 0,-3 5 0 0 0,-2 3 0 0 0,-6-11 11 0 0,-20-29 31 0 0,21 31-20 0 0,6 10 20 0 0,-26-40-33 0 0,20 32 46 0 0,-1 6-44 0 0,7 18-11 0 0,-1 1 0 0 0,-10-18 11 0 0,-19-39 31 0 0,12 29-31 0 0,5 18-11 0 0,-6-7 11 0 0,-7-11 42 0 0,10 35 91 0 0,-7-27-77 0 0,2 14-54 0 0,4-2-13 0 0,3-7 0 0 0,3-5 0 0 0,7-2 0 0 0,-2-5 0 0 0,-8 1 11 0 0,-19-32 31 0 0,7 31-31 0 0,-9-31-9 0 0,9 39 49 0 0,-6-11-40 0 0,0 13 0 0 0,-4-4 47 0 0,2 13 49 0 0,-6-58-32 0 0,2 0-17 0 0,-1 2-49 0 0,0-4 5 0 0,-1 0 0 0 0,2-1 0 0 0,5 17-1 0 0,10 26-2 0 0,5 11-11 0 0,-2-8 0 0 0,-3-2 0 0 0,-1 4 0 0 0,0 16 0 0 0,-7-1 0 0 0,-10 1 0 0 0,-7-2 0 0 0,-3-13 0 0 0,-1 12 0 0 0,4 5 0 0 0,5-1 0 0 0,7-3 0 0 0,0-2 0 0 0,-2 1 0 0 0,-4 1 0 0 0,-7-2 0 0 0,-3-16 0 0 0,-2-4 0 0 0,-1 1 0 0 0,-1 1 0 0 0,-2 13 0 0 0,-1 3 0 0 0,4-16 0 0 0,-2-4 0 0 0,-3 3 0 0 0,-3 3 0 0 0,-4 6 0 0 0,-7 14 64 0 0,8-22 5 0 0,-7 17 75 0 0,10-21-133 0 0,-1 8-11 0 0,3-1 0 0 0,-2 0 0 0 0,0-1 0 0 0,-1 1 0 0 0,-1 2 0 0 0,-2-3 0 0 0,-2 0 0 0 0,-3 2 0 0 0,0 1 0 0 0,-1 1 0 0 0,-1 0 0 0 0,-113 188 0 0 0,102-180 0 0 0,-84 97 0 0 0,36-64 0 0 0,-3-3 0 0 0,-131 100 0 0 0,54-60 0 0 0,-259 181 0 0 0,403-298-1 0 0,-67 41-28 0 0,-156 73-1 0 0,172-98 1 0 0,-401 159-18 0 0,107-57 47 0 0,-89 20 0 0 0,-29-34 0 0 0,335-87 0 0 0,-48 9 32 0 0,-356 30 0 0 0,484-69-28 0 0,-163 8 36 0 0,-1-19-12 0 0,124-8-28 0 0,-163-41 0 0 0,196 34-51 0 0,0-5 1 0 0,-114-51-1 0 0,-152-98 54 0 0,300 146 11 0 0,2-3 0 0 0,1-1 0 0 0,1-2-1 0 0,-73-75 1 0 0,81 66-1 0 0,1-1 0 0 0,3-2 0 0 0,2-1-1 0 0,-47-96 1 0 0,31 45-13 0 0,-202-467 0 0 0,222 482 0 0 0,5 0 0 0 0,-17-113 0 0 0,-2-178 0 0 0,24 195 0 0 0,-10-64 0 0 0,-17-173 0 0 0,40 369 0 0 0,-19-332 0 0 0,38-244 0 0 0,-9 507 0 0 0,27-330 0 0 0,64-134 0 0 0,-89 543 0 0 0,45-262 0 0 0,17-81 0 0 0,-16 103-11 0 0,22-100-22 0 0,24 7 13 0 0,-80 313 20 0 0,112-297 0 0 0,-112 316 0 0 0,1 1 0 0 0,2 1 0 0 0,40-49 0 0 0,95-92 0 0 0,-128 147 15 0 0,2 2 0 0 0,0 0 0 0 0,2 2 0 0 0,51-30 0 0 0,-55 40-3392 0 0,45-18 1 0 0,-17 13-4130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6:10.4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8751 0 0,'1'6'510'0'0,"0"-1"-1"0"0,1 1 0 0 0,-1-1 0 0 0,1 1 0 0 0,5 7 1 0 0,-3-3-287 0 0,5 10 81 0 0,1 0 1 0 0,1-1-1 0 0,1-1 0 0 0,0 0 0 0 0,1 0 1 0 0,16 16-1 0 0,-8-14 260 0 0,1 0 0 0 0,0-1-1 0 0,50 31 1 0 0,106 68 265 0 0,179 100 1126 0 0,-203-145-1795 0 0,3-6 0 0 0,291 82 0 0 0,-219-84 311 0 0,76 20 253 0 0,-24-28-497 0 0,331 24-1 0 0,-186-53 123 0 0,581-37-1 0 0,-421-38-297 0 0,-4-42-23 0 0,-103-38-28 0 0,-425 111 0 0 0,29-13 0 0 0,133-66 0 0 0,-188 81 0 0 0,0-2 0 0 0,0 0 0 0 0,-2-2 0 0 0,47-40 0 0 0,-68 53-55 0 0,-1 1-1 0 0,1 0 1 0 0,-1 1 0 0 0,1-1 0 0 0,0 1-1 0 0,0 0 1 0 0,8-3 0 0 0,-4 3-431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6:38.203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767 826 1375 0 0,'-14'-3'644'0'0,"-28"-2"-1"0"0,28 4-10 0 0,-28-5-1 0 0,75 18 2223 0 0,1-6-2569 0 0,1-2 0 0 0,-1-1 0 0 0,1-2 1 0 0,-1-1-1 0 0,1-2 0 0 0,-1-2 0 0 0,1 0 0 0 0,-1-3 0 0 0,40-12 0 0 0,-73 19-284 0 0,0 0-1 0 0,0-1 0 0 0,0 1 1 0 0,-1 0-1 0 0,1 0 0 0 0,0-1 0 0 0,0 1 1 0 0,0 0-1 0 0,-1-1 0 0 0,1 1 1 0 0,0-1-1 0 0,-1 1 0 0 0,1-1 0 0 0,0 1 1 0 0,-1-1-1 0 0,1 0 0 0 0,-1 1 1 0 0,1-1-1 0 0,0 0 0 0 0,-1 0 1 0 0,0 0-1 0 0,0 1 0 0 0,0-1 0 0 0,0 1 0 0 0,0-1 0 0 0,-1 1 0 0 0,1-1 0 0 0,0 1 0 0 0,0 0 0 0 0,-1-1 0 0 0,1 1 0 0 0,0-1 0 0 0,-1 1 0 0 0,1 0 0 0 0,0-1 0 0 0,-1 1 0 0 0,1 0 0 0 0,-1-1 0 0 0,1 1 0 0 0,-1 0 0 0 0,1 0 1 0 0,-1 0-1 0 0,1-1 0 0 0,-1 1 0 0 0,-40-12 29 0 0,35 11-29 0 0,-31-7 58 0 0,-1 2-1 0 0,0 2 0 0 0,-64 1 0 0 0,-113 17 228 0 0,178-11-277 0 0,-9 0-9 0 0,16-1 0 0 0,-45 8 0 0 0,73-10 3 0 0,1 1 0 0 0,-1-1 0 0 0,1 1-1 0 0,-1-1 1 0 0,1 1 0 0 0,-1-1 0 0 0,1 1-1 0 0,0 0 1 0 0,-1-1 0 0 0,1 1 0 0 0,0 0 0 0 0,-1 0-1 0 0,1 0 1 0 0,0 0 0 0 0,0 0 0 0 0,0 1-1 0 0,0-1 1 0 0,-1 1 0 0 0,2-1-2 0 0,0-1 0 0 0,0 1 0 0 0,-1-1-1 0 0,1 1 1 0 0,0-1 0 0 0,0 1 0 0 0,0-1 0 0 0,0 1 0 0 0,0-1 0 0 0,0 1-1 0 0,0-1 1 0 0,0 1 0 0 0,0-1 0 0 0,0 1 0 0 0,1-1 0 0 0,-1 1 0 0 0,0-1-1 0 0,0 1 1 0 0,0-1 0 0 0,1 0 0 0 0,-1 2 0 0 0,1-1-7 0 0,0 0 1 0 0,0 0-1 0 0,0 0 1 0 0,1 0-1 0 0,-1 0 1 0 0,0 0-1 0 0,0 0 1 0 0,0-1-1 0 0,1 1 1 0 0,1 1-1 0 0,10 3 2 0 0,1-1 0 0 0,0 0 0 0 0,0 0 0 0 0,0-2 1 0 0,0 1-1 0 0,20-1 0 0 0,87-4 300 0 0,-88-1-235 0 0,225-5 806 0 0,-130 6-803 0 0,-125 3-64 0 0,-7-1 0 0 0,-7-2 0 0 0,11 2 0 0 0,1-1 0 0 0,-1 1 0 0 0,0 0 0 0 0,0-1 0 0 0,0 1 0 0 0,0 0 0 0 0,0 0 0 0 0,0 0 0 0 0,1-1 0 0 0,-1 1 0 0 0,0 0 0 0 0,0 0 0 0 0,0 0 0 0 0,1-1 0 0 0,-1 1 0 0 0,0 0 0 0 0,0 0 0 0 0,0 0 0 0 0,1 0 0 0 0,-1-1 0 0 0,0 1 0 0 0,0 0 0 0 0,1 0 0 0 0,-1 0 0 0 0,0 0 0 0 0,1 0 0 0 0,-1 0 0 0 0,0 0 0 0 0,0 0 0 0 0,1 0 0 0 0,-1 0 0 0 0,13-3 0 0 0,-12 3 0 0 0,12-3 0 0 0,1 2 0 0 0,0-1 0 0 0,0 2 0 0 0,19 1 0 0 0,-2 0 0 0 0,-26-2 19 0 0,0 0 0 0 0,0 0 0 0 0,0 0 0 0 0,0 0 0 0 0,0-1 0 0 0,0 0 0 0 0,0 0 0 0 0,-1 0 0 0 0,7-5 0 0 0,-5 4 10 0 0,1 0-1 0 0,-1 0 0 0 0,1 0 0 0 0,9-3 0 0 0,-13 6-26 0 0,0-1 3 0 0,1 1-1 0 0,-1-1 0 0 0,1 0 0 0 0,-1 0 0 0 0,1-1 0 0 0,-1 1 1 0 0,5-4-1 0 0,-7 5-4 0 0,0-1 1 0 0,-1 0 0 0 0,1 0-1 0 0,0 0 1 0 0,-1 0-1 0 0,1 0 1 0 0,-1 0-1 0 0,1 1 1 0 0,-1-1 0 0 0,0 0-1 0 0,1 0 1 0 0,-1 0-1 0 0,0-1 1 0 0,0 1 0 0 0,0 0-1 0 0,0 0 1 0 0,1 0-1 0 0,-1 0 1 0 0,-1 0-1 0 0,1 0 1 0 0,0 0 0 0 0,0 0-1 0 0,0 0 1 0 0,-1 0-1 0 0,1 0 1 0 0,0 0 0 0 0,-1 0-1 0 0,1 0 1 0 0,-2-1-1 0 0,2-2 0 0 0,-1 0 0 0 0,0 0 0 0 0,1 0 0 0 0,0 0 0 0 0,0 1 0 0 0,0-1 0 0 0,1 0 0 0 0,-1 0 0 0 0,1 0 0 0 0,0 0 0 0 0,3-7 0 0 0,1-14 0 0 0,2-17 18 0 0,-3 22 5 0 0,1-40 0 0 0,-5 55 43 0 0,0 1 0 0 0,-1 0 1 0 0,0-1-1 0 0,0 1 0 0 0,0-1 0 0 0,-1 1 0 0 0,1 0 0 0 0,-1 0 0 0 0,0 0 0 0 0,0 0 0 0 0,-1 0 0 0 0,1 0 0 0 0,-1 1 0 0 0,0-1 1 0 0,0 1-1 0 0,0 0 0 0 0,0 0 0 0 0,0 0 0 0 0,-1 0 0 0 0,0 0 0 0 0,1 1 0 0 0,-1-1 0 0 0,0 1 0 0 0,-8-3 0 0 0,1 2-59 0 0,-1 0 0 0 0,0 1 0 0 0,0 0 1 0 0,-23 0-1 0 0,-50 5 26 0 0,34 0-26 0 0,-34-1-7 0 0,-202 17 0 0 0,225-9-36 0 0,-97 29 0 0 0,145-32 36 0 0,14-6 0 0 0,0-1 0 0 0,1 0 0 0 0,-1 0 0 0 0,0 1 0 0 0,0-1 0 0 0,0 0 0 0 0,1 0 0 0 0,-1 0 0 0 0,0 1 0 0 0,0-1 0 0 0,1 0 0 0 0,-1 0 0 0 0,0 0 0 0 0,0 0 0 0 0,1 1 0 0 0,-1-1 0 0 0,0 0 0 0 0,1 0 0 0 0,-1 0 0 0 0,0 0 0 0 0,0 0 0 0 0,1 0 0 0 0,-1 0 0 0 0,0 0 0 0 0,1 0 0 0 0,0 0 0 0 0,31 2 0 0 0,54-1-88 0 0,138-6 86 0 0,-153-5 13 0 0,-41 5-11 0 0,1 1 0 0 0,0 2 0 0 0,44 2-1 0 0,-75 0 1 0 0,1 0 0 0 0,-1 0 0 0 0,0-1 0 0 0,1 1 0 0 0,-1 0-1 0 0,0 0 1 0 0,1 0 0 0 0,-1 0 0 0 0,0 0 0 0 0,1 0 0 0 0,-1 0-1 0 0,0 0 1 0 0,0 0 0 0 0,1 0 0 0 0,-1 1 0 0 0,0-1 0 0 0,1 0-1 0 0,-1 0 1 0 0,0 0 0 0 0,1 0 0 0 0,-1 0 0 0 0,0 1 0 0 0,0-1 0 0 0,1 0-1 0 0,-1 0 1 0 0,0 0 0 0 0,0 1 0 0 0,0-1 0 0 0,1 0 0 0 0,-1 0-1 0 0,0 1 1 0 0,0-1 0 0 0,1 0 0 0 0,-11 6-13 0 0,-19 2-22 0 0,-225 66 78 0 0,232-67-62 0 0,9-3 8 0 0,0 0-1 0 0,-22 11 0 0 0,35-15 12 0 0,-1 0 0 0 0,1 0 0 0 0,0 0 0 0 0,0 0 0 0 0,0 1 0 0 0,-1-1 0 0 0,1 0 0 0 0,0 0 0 0 0,0 0 0 0 0,0 0 0 0 0,0 0 0 0 0,-1 0 0 0 0,1 0 0 0 0,0 1 0 0 0,0-1 0 0 0,0 0 0 0 0,0 0 0 0 0,0 0 0 0 0,-1 1 0 0 0,1-1 0 0 0,0 0 0 0 0,0 0 0 0 0,0 0 0 0 0,0 0 0 0 0,0 1 0 0 0,0-1 0 0 0,0 0 0 0 0,0 0 0 0 0,0 1 0 0 0,0-1 0 0 0,0 0 0 0 0,0 0 0 0 0,0 0 0 0 0,0 1 0 0 0,7 3 0 0 0,13 1 0 0 0,-18-5 0 0 0,18 3 0 0 0,0-1 0 0 0,0-1 0 0 0,1-1 0 0 0,38-6 0 0 0,80-23 0 0 0,-123 25 1 0 0,25-6 15 0 0,0-2 0 0 0,0-1 0 0 0,49-25-1 0 0,-89 38-15 0 0,0-1 0 0 0,0 1 0 0 0,1-1 0 0 0,-1 0 0 0 0,0 1 0 0 0,0-1 0 0 0,0 0 0 0 0,0 0 0 0 0,0 0 0 0 0,0 0 0 0 0,0 0 0 0 0,0 0 0 0 0,0 0 0 0 0,0 0 0 0 0,-1 0 0 0 0,2-2 0 0 0,-2 2 0 0 0,0 1 0 0 0,0 0 0 0 0,0-1 0 0 0,0 1 0 0 0,0 0 0 0 0,0 0 0 0 0,0-1 0 0 0,-1 1 0 0 0,1 0 0 0 0,0-1 0 0 0,0 1 0 0 0,0 0 0 0 0,0-1 0 0 0,0 1 0 0 0,-1 0 0 0 0,1 0 0 0 0,0-1 0 0 0,0 1 0 0 0,0 0 0 0 0,-1 0 0 0 0,1 0 0 0 0,0-1 0 0 0,-1 1 0 0 0,1 0 0 0 0,-16-5 0 0 0,-21 0 0 0 0,-1 2 0 0 0,-63 2 0 0 0,45 2 0 0 0,33-2 0 0 0,121-8 0 0 0,21 0-10 0 0,-118 11-16 0 0,-6 2-10 0 0,-9 3-19 0 0,13-7 54 0 0,-5 3 1 0 0,0-1 0 0 0,0 0 0 0 0,0 0 0 0 0,-1 0 0 0 0,1-1 0 0 0,0 0 0 0 0,-10 0 0 0 0,25-2 11 0 0,0 0-1 0 0,-1-1 1 0 0,1 0-1 0 0,12-5 0 0 0,-1 0 2 0 0,4 0-12 0 0,-12 5 0 0 0,0-1 0 0 0,-1-1 0 0 0,0 0 0 0 0,0 0 0 0 0,0-1 0 0 0,0-1 0 0 0,13-9 0 0 0,-23 15-1 0 0,-1-1 0 0 0,1 0-1 0 0,0 1 1 0 0,-1-1 0 0 0,1 0-1 0 0,-1 1 1 0 0,1-1 0 0 0,-1 0 0 0 0,0 0-1 0 0,1 0 1 0 0,-1 1 0 0 0,0-1-1 0 0,1 0 1 0 0,-1 0 0 0 0,0 0-1 0 0,0 0 1 0 0,0 0 0 0 0,0 0-1 0 0,0 0 1 0 0,0 1 0 0 0,0-1 0 0 0,0 0-1 0 0,0 0 1 0 0,-1 0 0 0 0,1 0-1 0 0,0 0 1 0 0,0 0 0 0 0,-1 1-1 0 0,1-1 1 0 0,-1 0 0 0 0,1 0-1 0 0,0 0 1 0 0,-1 1 0 0 0,0-1 0 0 0,1 0-1 0 0,-1 1 1 0 0,1-1 0 0 0,-1 0-1 0 0,0 1 1 0 0,1-1 0 0 0,-1 1-1 0 0,0-1 1 0 0,0 1 0 0 0,0 0-1 0 0,1-1 1 0 0,-1 1 0 0 0,0 0 0 0 0,-1-1-1 0 0,5 3 2 0 0,1 1 0 0 0,-1-1 0 0 0,1 1 0 0 0,-1 0 0 0 0,0 0 0 0 0,3 5 0 0 0,1-2 0 0 0,-5-3 0 0 0,0 0 0 0 0,0 0 0 0 0,0 0 0 0 0,-1 0 0 0 0,1 0 0 0 0,-1 0 0 0 0,0 1 0 0 0,0-1 0 0 0,0 0 0 0 0,0 1 0 0 0,0-1 0 0 0,-1 1 0 0 0,1-1 0 0 0,-1 1 0 0 0,0 4 0 0 0,-1 8 0 0 0,-5 31 0 0 0,5-41 0 0 0,-20 89 46 0 0,8-44-28 0 0,10-43-18 0 0,0 0 0 0 0,0-1 0 0 0,-1 1 0 0 0,0-1 0 0 0,0 0 0 0 0,-1 0 0 0 0,-9 10 0 0 0,7-7 0 0 0,-1 0 0 0 0,-7 14 0 0 0,12-18 0 0 0,-2 4 0 0 0,0 0 0 0 0,1 0 0 0 0,0 0 0 0 0,-3 13 0 0 0,6-20 0 0 0,0 0 0 0 0,0 1 0 0 0,-1-1 0 0 0,1 0 0 0 0,-1 0-1 0 0,0 0 1 0 0,1 0 0 0 0,-2-1 0 0 0,1 1 0 0 0,0 0 0 0 0,0-1 0 0 0,-1 0-1 0 0,1 1 1 0 0,-1-1 0 0 0,0 0 0 0 0,0 0 0 0 0,0-1 0 0 0,-5 4 0 0 0,2-3 1 0 0,1 0 0 0 0,-1 1 1 0 0,0-2-1 0 0,0 1 0 0 0,1-1 1 0 0,-1 0-1 0 0,0 0 0 0 0,0 0 1 0 0,-12-1-1 0 0,-22-5 23 0 0,24 2-14 0 0,1 1 0 0 0,-31 1-1 0 0,26 2-9 0 0,1 0 0 0 0,-1-1 0 0 0,1-1 0 0 0,-1-1 0 0 0,1-1 0 0 0,-24-6 0 0 0,22 4 9 0 0,-1 1-1 0 0,0 2 0 0 0,0 0 1 0 0,-34 1-1 0 0,-40-2 14 0 0,77-1-26 0 0,-22-1-18 0 0,39 5 21 0 0,0 0-1 0 0,0 0 1 0 0,0 0-1 0 0,0 0 0 0 0,0 0 1 0 0,0 1-1 0 0,0-1 1 0 0,0 1-1 0 0,0 0 0 0 0,0-1 1 0 0,0 1-1 0 0,0 0 0 0 0,0 0 1 0 0,1 0-1 0 0,-1 1 1 0 0,-2 1-1 0 0,4-3 2 0 0,-1 1-1 0 0,1-1 1 0 0,-1 0-1 0 0,1 1 1 0 0,-1-1 0 0 0,1 1-1 0 0,0-1 1 0 0,-1 1-1 0 0,1 0 1 0 0,0-1 0 0 0,-1 1-1 0 0,1-1 1 0 0,0 1-1 0 0,0 0 1 0 0,-1-1 0 0 0,1 1-1 0 0,0 0 1 0 0,0-1-1 0 0,0 1 1 0 0,0 0 0 0 0,0-1-1 0 0,0 1 1 0 0,0-1-1 0 0,0 1 1 0 0,0 0 0 0 0,1 1-1 0 0,0-1 1 0 0,-1 0 0 0 0,1 0 0 0 0,0 0-1 0 0,0 0 1 0 0,0 0 0 0 0,0 0 0 0 0,0 0 0 0 0,0 0-1 0 0,0 0 1 0 0,0 0 0 0 0,0 0 0 0 0,2 0 0 0 0,2 2 0 0 0,0-1 1 0 0,0 0-1 0 0,0 0 0 0 0,1 0 1 0 0,6 1-1 0 0,165 20 0 0 0,-168-21 0 0 0,0-1 0 0 0,0 0 0 0 0,0-1 0 0 0,0 0 0 0 0,0 0 0 0 0,0-1 0 0 0,0 0 0 0 0,0 0 0 0 0,0-1 0 0 0,0 0 0 0 0,9-4 0 0 0,-38 24 0 0 0,16-16 0 0 0,0 0 0 0 0,1 1 0 0 0,-1-1 0 0 0,1 1 0 0 0,0 0 0 0 0,0 0 0 0 0,0 1 0 0 0,0-1 0 0 0,0 0 0 0 0,1 1 0 0 0,0 0 0 0 0,-1 0 0 0 0,1-1 0 0 0,1 1 0 0 0,-1 0 0 0 0,1 1 0 0 0,-1-1 0 0 0,1 0 0 0 0,0 0 0 0 0,1 1 0 0 0,-1-1 0 0 0,1 5 0 0 0,-3 3-10 0 0,1 0 0 0 0,-8 20 0 0 0,6-22 2 0 0,0 1-1 0 0,1-1 1 0 0,-2 18-1 0 0,5-24 11 0 0,0 2 8 0 0,-1-1 1 0 0,0 0-1 0 0,0 1 0 0 0,0-1 1 0 0,-3 7-1 0 0,5-11-10 0 0,-1-1 0 0 0,0 0 0 0 0,0 1 0 0 0,0-1 0 0 0,0 0 0 0 0,1 1 0 0 0,-1-1 0 0 0,0 0 0 0 0,0 0 0 0 0,0 1 0 0 0,1-1 0 0 0,-1 0 0 0 0,0 0 0 0 0,1 1 0 0 0,-1-1 0 0 0,0 0 0 0 0,0 0 0 0 0,1 0 0 0 0,-1 1 0 0 0,0-1 0 0 0,1 0 0 0 0,-1 0 0 0 0,1 0 0 0 0,-1 0 0 0 0,0 0 0 0 0,1 0 0 0 0,-1 0 0 0 0,0 0 0 0 0,1 0 0 0 0,0 0 0 0 0,13 1 0 0 0,-9-4 0 0 0,1-1 0 0 0,-1 0 0 0 0,0 0 0 0 0,0 0 0 0 0,-1-1 0 0 0,1 0 0 0 0,-1 0 0 0 0,5-6 0 0 0,-4 4 0 0 0,1 1 0 0 0,0-1 0 0 0,7-6 0 0 0,-10 11 5 0 0,0 1 0 0 0,0-1-1 0 0,0 1 1 0 0,0-1 0 0 0,0 1-1 0 0,0 0 1 0 0,1 0 0 0 0,4 0-1 0 0,16-6 8 0 0,-23 6-55 0 0,-25 15 32 0 0,-12 0 13 0 0,23-10-5 0 0,1 1 0 0 0,0 0 0 0 0,-19 11 0 0 0,30-16 2 0 0,1 0 1 0 0,-1 0 0 0 0,0 0 0 0 0,1 0 0 0 0,-1 0 0 0 0,1 0 0 0 0,-1 0 0 0 0,1 0-1 0 0,-1 0 1 0 0,0 0 0 0 0,1 0 0 0 0,-1-1 0 0 0,1 1 0 0 0,-1 0 0 0 0,1 0 0 0 0,-1-1-1 0 0,1 1 1 0 0,0 0 0 0 0,-1-1 0 0 0,1 1 0 0 0,-1-1 0 0 0,1 1 0 0 0,0 0-1 0 0,-1-1 1 0 0,1 1 0 0 0,0-1 0 0 0,-1 1 0 0 0,1-1 0 0 0,0 1 0 0 0,0-1 0 0 0,-1 1-1 0 0,1-1 1 0 0,0 1 0 0 0,0-1 0 0 0,0 0 0 0 0,-12-29 14 0 0,10 23-13 0 0,-2-7-1 0 0,-6-28 0 0 0,0-4 0 0 0,8 37 0 0 0,-1 1 0 0 0,0-1 0 0 0,0 1 0 0 0,-1 0 0 0 0,-7-12 0 0 0,9 18 0 0 0,0-1 0 0 0,0 0 0 0 0,-1 1 0 0 0,1-1 0 0 0,-1 1 0 0 0,0 0 0 0 0,0 0 0 0 0,0 0 0 0 0,0 0 0 0 0,0 1 0 0 0,0-1 0 0 0,0 1 0 0 0,0-1 0 0 0,-1 1 0 0 0,1 0 0 0 0,0 1 0 0 0,-5-2 0 0 0,-15-1 0 0 0,-69-14 0 0 0,79 14 0 0 0,0-1 0 0 0,0 0 0 0 0,1-1 0 0 0,-23-12 0 0 0,24 11 0 0 0,0 1 0 0 0,-1 1 0 0 0,1 0 0 0 0,-1 1 0 0 0,0 0 0 0 0,-19-2 0 0 0,16 3 0 0 0,0-1 0 0 0,1-1 0 0 0,-25-8 0 0 0,29 8 0 0 0,0 1 0 0 0,-1 0 0 0 0,1 0 0 0 0,-21-1 0 0 0,-5-1 0 0 0,31 3 0 0 0,1 0 0 0 0,-1 0 0 0 0,1 0 0 0 0,-1 0 0 0 0,1 0 0 0 0,0-1 0 0 0,-7-6 0 0 0,-2 0 0 0 0,13 8 1 0 0,-1 1-1 0 0,1 0 1 0 0,0 0-1 0 0,0-1 1 0 0,0 1-1 0 0,0 0 1 0 0,0 0-1 0 0,-1-1 1 0 0,1 1-1 0 0,0 0 0 0 0,0-1 1 0 0,0 1-1 0 0,0 0 1 0 0,0 0-1 0 0,0-1 1 0 0,0 1-1 0 0,0 0 1 0 0,0-1-1 0 0,0 1 1 0 0,0 0-1 0 0,1 0 1 0 0,-1-1-1 0 0,0 1 1 0 0,0 0-1 0 0,0-1 0 0 0,0 1 1 0 0,0 0-1 0 0,0 0 1 0 0,1-1-1 0 0,-1 1 1 0 0,0 0-1 0 0,0 0 1 0 0,1-1-1 0 0,10-13 30 0 0,-2 2-12 0 0,-8 9-18 0 0,0 1 0 0 0,0-1 0 0 0,0 0 0 0 0,-1 0 0 0 0,1 1 0 0 0,-1-1 0 0 0,0 0 0 0 0,0 0 0 0 0,0 1 0 0 0,0-1 0 0 0,0 0 0 0 0,-1 0 0 0 0,1 1 0 0 0,-2-4 0 0 0,-1-4 0 0 0,-1-1 0 0 0,-8-12 0 0 0,9 15 0 0 0,-1 1 0 0 0,1-1 0 0 0,0 0 0 0 0,-4-14 0 0 0,7 17 2 0 0,-1 0 0 0 0,1-1-1 0 0,0 1 1 0 0,1 0 0 0 0,-1-1-1 0 0,1 1 1 0 0,0 0 0 0 0,0 0-1 0 0,1 0 1 0 0,0-1 0 0 0,0 1 0 0 0,0 1-1 0 0,0-1 1 0 0,1 0 0 0 0,-1 1-1 0 0,1-1 1 0 0,1 1 0 0 0,3-6-1 0 0,-2 6 1 0 0,-1-1 0 0 0,1 1 0 0 0,0 0 0 0 0,0 0 0 0 0,0 0 0 0 0,0 1 0 0 0,1 0 0 0 0,-1 0 0 0 0,1 0 0 0 0,0 1 0 0 0,0 0 0 0 0,0 0 0 0 0,0 0 0 0 0,0 1 0 0 0,8-1 0 0 0,78-2-34 0 0,-79 4 27 0 0,0 2 0 0 0,0-1-1 0 0,-1 2 1 0 0,1-1 0 0 0,14 7-1 0 0,3-1 6 0 0,0-1 0 0 0,0-1 0 0 0,0-1 0 0 0,1-2 0 0 0,33-1 0 0 0,-5 1 0 0 0,-56-3 0 0 0,24 3 0 0 0,-26-3 0 0 0,0 0 0 0 0,1 0 0 0 0,-1 0 0 0 0,0 1 0 0 0,0-1 0 0 0,1 0 0 0 0,-1 1 0 0 0,0-1 0 0 0,0 1 0 0 0,0 0 0 0 0,0-1 0 0 0,0 1 0 0 0,0 0 0 0 0,1 0 0 0 0,-2-1 0 0 0,2 2 0 0 0,-3-1 0 0 0,0 0 0 0 0,0 0 0 0 0,0 0 0 0 0,-1-1 0 0 0,1 1 0 0 0,0-1 0 0 0,-1 1 0 0 0,1-1 0 0 0,0 1 0 0 0,-3 0 0 0 0,1-1 0 0 0,-15 6 0 0 0,0-2 0 0 0,-1 0 0 0 0,1-1 0 0 0,-1-1 0 0 0,-24 0 0 0 0,-94-11 0 0 0,122 7 0 0 0,-6-1 0 0 0,13 2 0 0 0,0 0 0 0 0,0 0 0 0 0,0 0 0 0 0,0 1 0 0 0,0 0 0 0 0,-1 1 0 0 0,-9 1 0 0 0,18-2 0 0 0,0 1 0 0 0,0-1 0 0 0,0 0 0 0 0,0 0 0 0 0,0 1 0 0 0,0-1 0 0 0,0 0 0 0 0,0 0 0 0 0,1 0 0 0 0,-1 1 0 0 0,0-1 0 0 0,0 0 0 0 0,0 0 0 0 0,0 0 0 0 0,0 0 0 0 0,1 1 0 0 0,-1-1 0 0 0,0 0 0 0 0,0 0 0 0 0,0 0 0 0 0,1 0 0 0 0,-1 0 0 0 0,0 0 0 0 0,0 0 0 0 0,1 1 0 0 0,-1-1 0 0 0,0 0 0 0 0,0 0 0 0 0,0 0 0 0 0,1 0 0 0 0,-1 0 0 0 0,0 0 0 0 0,0 0 0 0 0,1 0 0 0 0,-1 0 0 0 0,0 0 0 0 0,13 3 0 0 0,0-3-8 0 0,1 0 0 0 0,-1-1 0 0 0,0 0 0 0 0,23-6 0 0 0,52-19-59 0 0,-30 8 46 0 0,-183 63 21 0 0,91-36 0 0 0,-28 10 0 0 0,58-18 0 0 0,-1 1 0 0 0,1 0 0 0 0,-1 0 0 0 0,1 1 0 0 0,0-1 0 0 0,0 1 0 0 0,1 0 0 0 0,-1 0 0 0 0,0 0 0 0 0,-3 5 0 0 0,6-7 0 0 0,1 0 0 0 0,-1-1 0 0 0,1 1 0 0 0,-1 0 0 0 0,1-1 0 0 0,0 1 0 0 0,-1 0 0 0 0,1-1 0 0 0,0 1 0 0 0,0 0 0 0 0,-1-1 0 0 0,1 1 0 0 0,0 0 0 0 0,0 0 0 0 0,0 0 0 0 0,0-1 0 0 0,0 1 0 0 0,0 0 0 0 0,0 0 0 0 0,0-1 0 0 0,0 1 0 0 0,0 0 0 0 0,0 0 0 0 0,1-1 0 0 0,-1 1 0 0 0,0 0 0 0 0,1 0 0 0 0,-1-1 0 0 0,0 1 0 0 0,1 0 0 0 0,-1-1 0 0 0,1 1 0 0 0,-1-1 0 0 0,1 1 0 0 0,-1 0 0 0 0,1-1 0 0 0,-1 1 0 0 0,1-1 0 0 0,0 1 0 0 0,-1-1 0 0 0,1 0 0 0 0,0 1 0 0 0,-1-1 0 0 0,1 0 0 0 0,0 1 0 0 0,-1-1 0 0 0,2 0 0 0 0,2 2 0 0 0,0-1 0 0 0,0 0 0 0 0,0 0 0 0 0,0 0 0 0 0,0 0 0 0 0,0-1 0 0 0,6 0 0 0 0,-4 0 0 0 0,0-1 0 0 0,0 0 0 0 0,-1-1 0 0 0,1 0 0 0 0,-1 0 0 0 0,0 0 0 0 0,1 0 0 0 0,4-4 0 0 0,-6 4 0 0 0,-1 0 0 0 0,0 0 0 0 0,0 0 0 0 0,-1 0 0 0 0,1-1 0 0 0,0 1 0 0 0,-1-1 0 0 0,1 0 0 0 0,-1 0 0 0 0,0 0 0 0 0,0 0 0 0 0,0 0 0 0 0,3-6 0 0 0,-5 7 2 0 0,0 0-1 0 0,0 0 0 0 0,0 1 0 0 0,0-1 0 0 0,0 0 1 0 0,0 0-1 0 0,0 0 0 0 0,-1 1 0 0 0,1-1 0 0 0,0 0 1 0 0,-1 0-1 0 0,0 1 0 0 0,1-1 0 0 0,-1 0 0 0 0,0 1 1 0 0,0-1-1 0 0,0 1 0 0 0,0-1 0 0 0,0 1 0 0 0,0 0 1 0 0,-1-1-1 0 0,-1-1 0 0 0,-5-5 11 0 0,-1 1-1 0 0,-12-9 1 0 0,15 12-11 0 0,-40-26-1 0 0,29 19 0 0 0,-27-20 0 0 0,43 30-1 0 0,-1 0 1 0 0,1 0-1 0 0,0 0 0 0 0,0-1 0 0 0,0 1 0 0 0,0 0 0 0 0,1 0 0 0 0,-1-1 1 0 0,0 1-1 0 0,0-1 0 0 0,1 1 0 0 0,-1 0 0 0 0,1-1 0 0 0,-1 1 0 0 0,1-1 0 0 0,0 0 1 0 0,0 1-1 0 0,0-1 0 0 0,-1 1 0 0 0,1-1 0 0 0,1 1 0 0 0,-1-1 0 0 0,0 1 1 0 0,0-1-1 0 0,0 1 0 0 0,1-1 0 0 0,-1 1 0 0 0,1-1 0 0 0,-1 1 0 0 0,1-1 0 0 0,0 1 1 0 0,0 0-1 0 0,-1-1 0 0 0,1 1 0 0 0,0 0 0 0 0,2-2 0 0 0,-1 0-1 0 0,0 0 0 0 0,1 0-1 0 0,0 1 1 0 0,0-1 0 0 0,0 1 0 0 0,0-1-1 0 0,0 1 1 0 0,0 0 0 0 0,1 0-1 0 0,-1 1 1 0 0,0-1 0 0 0,1 1 0 0 0,6-2-1 0 0,42-3 19 0 0,94 1 0 0 0,-55 4 6 0 0,-39-2-10 0 0,-26 1-13 0 0,54 2 0 0 0,-57 5-16 0 0,-19-4 12 0 0,0 1 1 0 0,0-2-1 0 0,0 1 0 0 0,0 0 1 0 0,0-1-1 0 0,0 1 0 0 0,-1-1 1 0 0,1 0-1 0 0,7-2 0 0 0,-10 2 6 0 0,0-1 1 0 0,-1 0-1 0 0,1 1 0 0 0,0-1 0 0 0,-1 0 0 0 0,1 0 1 0 0,-1 0-1 0 0,1 0 0 0 0,-1 0 0 0 0,1 0 0 0 0,-1 0 0 0 0,1 0 1 0 0,-1 0-1 0 0,0 0 0 0 0,0 0 0 0 0,1 0 0 0 0,-1 0 0 0 0,0 0 1 0 0,0 0-1 0 0,0 0 0 0 0,0 0 0 0 0,0 0 0 0 0,-1-1 0 0 0,-2-30 34 0 0,3 29-34 0 0,-4-19-1 0 0,2 18 0 0 0,1-1 0 0 0,0 0 0 0 0,1 1 0 0 0,-1-1 0 0 0,1 0 0 0 0,-1 0 0 0 0,1 0 0 0 0,1 1 0 0 0,-1-1 0 0 0,1 0 0 0 0,0 0 0 0 0,0 1 0 0 0,0-1 0 0 0,1 1 0 0 0,2-6 0 0 0,-3 6 5 0 0,1 0 0 0 0,-1 0-1 0 0,0 0 1 0 0,0-1-1 0 0,0 1 1 0 0,-1 0 0 0 0,1 0-1 0 0,-1-8 1 0 0,3-18 17 0 0,-3 24-22 0 0,0 0 0 0 0,0 1 0 0 0,0-1 0 0 0,0 0 0 0 0,-1 0 0 0 0,0 0 0 0 0,-1 0 0 0 0,1 0 0 0 0,-1 0 0 0 0,-4-7 0 0 0,6 12 0 0 0,0 1 0 0 0,0 0 0 0 0,-1-1 0 0 0,1 1 0 0 0,0 0 0 0 0,0-1 0 0 0,-1 1 0 0 0,1 0 0 0 0,0 0 0 0 0,-1-1 0 0 0,1 1 0 0 0,0 0 0 0 0,-1 0 0 0 0,1 0 0 0 0,-1-1 0 0 0,1 1 0 0 0,0 0 0 0 0,-1 0 0 0 0,1 0 0 0 0,-1 0 0 0 0,1 0 0 0 0,0 0 0 0 0,-1 0 0 0 0,1 0 0 0 0,-1 0 0 0 0,1 0 0 0 0,-1 0 0 0 0,1 0 0 0 0,0 0 0 0 0,-1 0 0 0 0,1 1 0 0 0,0-1 0 0 0,-1 0 0 0 0,1 0 0 0 0,-1 1 0 0 0,1-1 0 0 0,-1 0 0 0 0,0 0 0 0 0,1 0 0 0 0,-1 1 0 0 0,1-1 0 0 0,-1 0 0 0 0,1 0 0 0 0,-1 0 0 0 0,1 0 0 0 0,-1 0 0 0 0,0 0 0 0 0,1 0 0 0 0,-1 0 0 0 0,1 0 0 0 0,-1 0 0 0 0,1 0 0 0 0,-1 0 0 0 0,0-1 0 0 0,1 1 0 0 0,-1 0 0 0 0,1 0 0 0 0,-1-1 0 0 0,1 1 0 0 0,-1-1 0 0 0,0 0 0 0 0,0 0 0 0 0,0 1 0 0 0,0-1 0 0 0,0 0 0 0 0,0 0 0 0 0,0 0 0 0 0,0 1 0 0 0,0-1 0 0 0,-1 0 0 0 0,1 1 0 0 0,0-1 0 0 0,0 1 0 0 0,-1 0 0 0 0,-1-1 0 0 0,2 1 0 0 0,1 0 0 0 0,-1 0 0 0 0,0 0 0 0 0,1 0 0 0 0,-1 0 0 0 0,0 0 0 0 0,0 1 0 0 0,1-1 0 0 0,-1 0 0 0 0,0 0 0 0 0,1 1 0 0 0,-1-1 0 0 0,0 1 0 0 0,1-1 0 0 0,-1 0 0 0 0,1 1 0 0 0,-1-1 0 0 0,1 1 0 0 0,-2 0 0 0 0,1 2 0 0 0,-1-1 0 0 0,1 1 0 0 0,0-1 0 0 0,0 1 0 0 0,0 0 0 0 0,0-1 0 0 0,0 1 0 0 0,0 0 0 0 0,1 0 0 0 0,-1-1 0 0 0,1 1 0 0 0,0 5 0 0 0,4 43-19 0 0,-2-42 14 0 0,-1 1-1 0 0,0-1 1 0 0,-1 1-1 0 0,0-1 0 0 0,-1 1 1 0 0,1-1-1 0 0,-4 13 0 0 0,0-9 6 0 0,2-7 0 0 0,0 1 0 0 0,0-1 0 0 0,1 1 0 0 0,-1 6 0 0 0,2-48 36 0 0,7-56 0 0 0,-5 83-36 0 0,0 0 0 0 0,0 0 0 0 0,5-12 0 0 0,-6 18 0 0 0,0-1 0 0 0,0 1 0 0 0,1 0 0 0 0,-1 0 0 0 0,0-1 0 0 0,1 1 0 0 0,-1 0 0 0 0,1 0 0 0 0,0 1 0 0 0,0-1 0 0 0,-1 0 0 0 0,1 0 0 0 0,0 1 0 0 0,0-1 0 0 0,5-1 0 0 0,-7 3 0 0 0,0 0 0 0 0,0 0 0 0 0,1 0 0 0 0,-1 0 0 0 0,0 1 0 0 0,0-1 0 0 0,1 0 0 0 0,-1 0 0 0 0,0 0 0 0 0,0 0 0 0 0,1 0 0 0 0,-1 1 0 0 0,0-1 0 0 0,0 0 0 0 0,0 0 0 0 0,0 0 0 0 0,1 1 0 0 0,-1-1 0 0 0,0 0 0 0 0,0 0 0 0 0,0 1 0 0 0,0-1 0 0 0,0 0 0 0 0,1 0 0 0 0,-1 1 0 0 0,0-1 0 0 0,0 0 0 0 0,0 0 0 0 0,0 1 0 0 0,0-1 0 0 0,0 0 0 0 0,0 1 0 0 0,0-1 0 0 0,0 0 0 0 0,0 0 0 0 0,0 1 0 0 0,0-1 0 0 0,0 0 0 0 0,-1 0 0 0 0,1 1 0 0 0,0-1 0 0 0,0 0 0 0 0,0 0 0 0 0,0 1 0 0 0,-1-1 0 0 0,-2 15 0 0 0,1-12 4 0 0,-24 73-27 0 0,23-67 16 0 0,1 0 1 0 0,1 0 0 0 0,-1 0-1 0 0,2 0 1 0 0,-1 0 0 0 0,2 17-1 0 0,-1-25 7 0 0,1 0 0 0 0,-1 0 0 0 0,0 0 0 0 0,1 0 0 0 0,-1 0 0 0 0,1 0 0 0 0,-1 0 0 0 0,1 0 0 0 0,-1 0 0 0 0,1 0 0 0 0,0 0 0 0 0,0 0 0 0 0,-1-1 0 0 0,1 1 0 0 0,0 0 0 0 0,0-1 0 0 0,0 1 0 0 0,0 0 0 0 0,0-1 0 0 0,-1 1 0 0 0,1-1 0 0 0,0 1 0 0 0,0-1 0 0 0,1 0 0 0 0,-1 1 0 0 0,0-1 0 0 0,0 0 0 0 0,0 0 0 0 0,0 0 0 0 0,0 0 0 0 0,0 0 0 0 0,1 0 0 0 0,7 0 0 0 0,-1 0 0 0 0,1-1 0 0 0,10-2 0 0 0,-3 1 0 0 0,-7 1 0 0 0,90-3 0 0 0,-85 5 0 0 0,0 0 0 0 0,-1 1 0 0 0,1 1 0 0 0,-1 0 0 0 0,18 6 0 0 0,-16-5 0 0 0,0 0 0 0 0,0 0 0 0 0,1-1 0 0 0,-1-1 0 0 0,24 0 0 0 0,-104 3 0 0 0,-117-13 64 0 0,223 15-136 0 0,-22-5 72 0 0,90 15 0 0 0,-30-5 0 0 0,-36-1 0 0 0,47 3 0 0 0,-80-12 0 0 0,-9-2 0 0 0,0 0 0 0 0,0 0 0 0 0,0 0 0 0 0,-1 0 0 0 0,1 0 0 0 0,0 0 0 0 0,0 0 0 0 0,0 1 0 0 0,-1-1 0 0 0,1 0 0 0 0,0 0 0 0 0,0 1 0 0 0,-1-1 0 0 0,2 1 0 0 0,-2 0 0 0 0,1 0 0 0 0,-1 0 0 0 0,0-1 0 0 0,0 1 0 0 0,1 0 0 0 0,-1 0 0 0 0,0 0 0 0 0,0 0 0 0 0,0 0 0 0 0,0-1 0 0 0,0 1 0 0 0,0 0 0 0 0,0 0 0 0 0,0 0 0 0 0,-1 0 0 0 0,1 0 0 0 0,0-1 0 0 0,-1 2 0 0 0,0 0 0 0 0,1-1 0 0 0,-1 1 0 0 0,1-1 0 0 0,0 1 0 0 0,-1-1 0 0 0,1 1 0 0 0,0-1 0 0 0,0 1 0 0 0,0-1 0 0 0,0 1 0 0 0,0-1 0 0 0,0 1 0 0 0,0-1 0 0 0,0 1 0 0 0,1-1 0 0 0,-1 1 0 0 0,1-1 0 0 0,-1 1 0 0 0,1-1 0 0 0,-1 0 0 0 0,1 1 0 0 0,0-1 0 0 0,0 0 0 0 0,0 1 0 0 0,0-1 0 0 0,0 0 0 0 0,0 0 0 0 0,0 0 0 0 0,0 0 0 0 0,2 2 0 0 0,-1-1 5 0 0,0 0-1 0 0,-1 0 1 0 0,1 1 0 0 0,-1-1-1 0 0,1 1 1 0 0,-1 0-1 0 0,0-1 1 0 0,0 1-1 0 0,0 0 1 0 0,0 0 0 0 0,-1-1-1 0 0,1 1 1 0 0,0 3-1 0 0,-2 19-36 0 0,-5 44 0 0 0,7-35 32 0 0,-1-33 0 0 0,0-2 0 0 0,-1-32 32 0 0,0 24-16 0 0,0 1 0 0 0,1-1 0 0 0,0 1 0 0 0,1-1 0 0 0,3-14 0 0 0,-4 19-15 0 0,1 0-1 0 0,0 0 1 0 0,-1 0-1 0 0,0 0 1 0 0,0 0-1 0 0,0 0 1 0 0,0 0-1 0 0,-1 0 1 0 0,0 0-1 0 0,1 0 1 0 0,-1 0-1 0 0,-1 0 1 0 0,1 0-1 0 0,-1 0 1 0 0,1 1-1 0 0,-1-1 1 0 0,0 1-1 0 0,-1-1 1 0 0,1 1-1 0 0,-6-6 1 0 0,7 7-4 0 0,0 1 1 0 0,0-1-1 0 0,0 1 1 0 0,1-1-1 0 0,-1 1 1 0 0,0-1-1 0 0,1 1 1 0 0,-1-1-1 0 0,1 0 1 0 0,-1 1 0 0 0,1-1-1 0 0,0 0 1 0 0,-1 0-1 0 0,1 1 1 0 0,0-1-1 0 0,0 0 1 0 0,0 1-1 0 0,1-1 1 0 0,-1 0-1 0 0,0 0 1 0 0,1 1-1 0 0,-1-1 1 0 0,2-3-1 0 0,2-17-12 0 0,-4 22 14 0 0,0 0 1 0 0,1 0-1 0 0,-1-1 0 0 0,0 1 0 0 0,1 0 0 0 0,-1 0 0 0 0,0 0 1 0 0,1 0-1 0 0,-1 0 0 0 0,0 0 0 0 0,1 0 0 0 0,-1 0 0 0 0,0 0 1 0 0,1 0-1 0 0,-1 0 0 0 0,0 0 0 0 0,1 0 0 0 0,-1 0 0 0 0,0 0 1 0 0,1 0-1 0 0,-1 0 0 0 0,0 0 0 0 0,1 0 0 0 0,-1 0 0 0 0,0 0 0 0 0,0 1 1 0 0,1-1-1 0 0,-1 0 0 0 0,15 6-34 0 0,-12-5 30 0 0,-1 0 5 0 0,0-1 0 0 0,-1 1 0 0 0,1 0 0 0 0,-1 0 0 0 0,1 0 0 0 0,-1 0 0 0 0,1 0 0 0 0,-1 1 0 0 0,0-1 0 0 0,0 0 0 0 0,0 1 0 0 0,1-1 0 0 0,-1 1 0 0 0,0-1 0 0 0,1 4 0 0 0,9 26 0 0 0,-7-20 0 0 0,5 15 0 0 0,-5-17 0 0 0,-1-1 0 0 0,0 1 0 0 0,0 0 0 0 0,1 10 0 0 0,-4-12 0 0 0,0 0 0 0 0,-1 0 0 0 0,1-1 0 0 0,-1 1 0 0 0,-1 0 0 0 0,1-1 0 0 0,-1 1 0 0 0,-1-1 0 0 0,1 0 0 0 0,-5 9 0 0 0,3-6 0 0 0,0 0 0 0 0,1 0 0 0 0,0 0 0 0 0,-3 15 0 0 0,6-24 0 0 0,0 2 0 0 0,0-1 0 0 0,-1 1 0 0 0,1 0 0 0 0,0 0 0 0 0,0 0 0 0 0,0 0 0 0 0,1 0 0 0 0,-1 0 0 0 0,0-1 0 0 0,1 4 0 0 0,0-5 0 0 0,-1-1 0 0 0,1 1 0 0 0,-1 0 0 0 0,1-1 0 0 0,-1 1 0 0 0,1 0 0 0 0,-1-1 0 0 0,1 1 0 0 0,-1-1 0 0 0,0 1 0 0 0,1 0 0 0 0,-1-1 0 0 0,0 1 0 0 0,1-1 0 0 0,-1 1 0 0 0,0-1 0 0 0,0 1 0 0 0,0-1 0 0 0,1 0 0 0 0,-1 1 0 0 0,0-1 0 0 0,0 1 0 0 0,0-1 0 0 0,0 1 0 0 0,0-2 0 0 0,4-15 0 0 0,-4 10 5 0 0,1 1-1 0 0,-1 0 1 0 0,-1-1 0 0 0,1 1-1 0 0,-1 0 1 0 0,0 0-1 0 0,0 0 1 0 0,-1 0-1 0 0,0 0 1 0 0,0 0 0 0 0,0 0-1 0 0,-1 0 1 0 0,-3-5-1 0 0,6 11-4 0 0,-4-10 0 0 0,4 10 0 0 0,0 0 0 0 0,0-1 0 0 0,-1 1 0 0 0,1 0 0 0 0,0 0 0 0 0,0-1 0 0 0,0 1 0 0 0,0 0 0 0 0,0-1 0 0 0,0 1 0 0 0,0 0 0 0 0,-1 0 0 0 0,1-1 0 0 0,0 1 0 0 0,0 0 0 0 0,0-1 0 0 0,0 1 0 0 0,0 0 0 0 0,0-1 0 0 0,0 1 0 0 0,1 0 0 0 0,-1-1 0 0 0,0 1 0 0 0,0 0 0 0 0,0 0 0 0 0,0-1 0 0 0,0 1 0 0 0,0 0 0 0 0,1-1 0 0 0,-1 1 0 0 0,0 0 0 0 0,1 0 0 0 0,0 0 0 0 0,0 1 0 0 0,0-1 0 0 0,0 1 0 0 0,0-1 0 0 0,-1 1 0 0 0,1-1 0 0 0,0 1 0 0 0,0-1 0 0 0,0 1 0 0 0,-1 0 0 0 0,1-1 0 0 0,0 1 0 0 0,-1 0 0 0 0,1 0 0 0 0,-1 0 0 0 0,1-1 0 0 0,-1 1 0 0 0,1 0 0 0 0,-1 0 0 0 0,0 0 0 0 0,1 0 0 0 0,-1 0 0 0 0,1 2 0 0 0,4 23 0 0 0,-4-15 0 0 0,-1 1 0 0 0,0-1 0 0 0,-4 22 0 0 0,-1 17 0 0 0,4-44-4 0 0,1 0 0 0 0,-1 0 0 0 0,-1-1 0 0 0,1 1 0 0 0,-1-1 0 0 0,0 1 0 0 0,-4 7 0 0 0,-22 36-28 0 0,-31 40 32 0 0,44-65 3 0 0,9-14-2 0 0,0 0 0 0 0,0-1 0 0 0,-1 0 0 0 0,0 0-1 0 0,-1 0 1 0 0,0-1 0 0 0,0 0 0 0 0,-17 12 0 0 0,20-18-2 0 0,0 0 0 0 0,-1 0-1 0 0,1 0 1 0 0,-1-1 0 0 0,1 0 0 0 0,-1 0-1 0 0,0 0 1 0 0,1-1 0 0 0,-7 0 0 0 0,4 0 4 0 0,0 1 0 0 0,-1 0 0 0 0,-11 2 0 0 0,-26 8 23 0 0,35-10-22 0 0,1 1 1 0 0,0 0 0 0 0,0 1-1 0 0,0 1 1 0 0,-16 7-1 0 0,-5 4-12 0 0,20-10-4 0 0,-1 1 1 0 0,-14 10-1 0 0,23-14 11 0 0,0 1-1 0 0,-1-1 0 0 0,1 1 0 0 0,1 0 1 0 0,-1 0-1 0 0,0 0 0 0 0,1 1 0 0 0,0-1 1 0 0,-1 0-1 0 0,1 1 0 0 0,-2 6 0 0 0,-15 54 2 0 0,17-56 0 0 0,-1 1 0 0 0,0-1 0 0 0,-7 13 0 0 0,9-19 0 0 0,0 0 0 0 0,0 0 0 0 0,-1 0 0 0 0,1 0 0 0 0,-1-1 0 0 0,1 1 0 0 0,-1 0 0 0 0,0-1 0 0 0,1 1 0 0 0,-1-1 0 0 0,0 1 0 0 0,0-1 0 0 0,0 0 0 0 0,0 0 0 0 0,0 0 0 0 0,-1 0 0 0 0,1 0 0 0 0,-4 1 0 0 0,3-1 0 0 0,0 0 0 0 0,0 0 0 0 0,0 0 0 0 0,0 0 0 0 0,1 1 0 0 0,-1-1 0 0 0,0 1 0 0 0,1 0 0 0 0,-4 2 0 0 0,3-1 0 0 0,0-1 0 0 0,0 0 0 0 0,0 0 0 0 0,0 0 0 0 0,-6 2 0 0 0,8-4 0 0 0,1 0 0 0 0,-1 0 0 0 0,1 0 0 0 0,-1 0 0 0 0,1 0 0 0 0,0 0 0 0 0,-1 0 0 0 0,1 0 0 0 0,-1 0 0 0 0,1-1 0 0 0,0 1 0 0 0,-1 0 0 0 0,1 0 0 0 0,0 0 0 0 0,-1-1 0 0 0,1 1 0 0 0,0 0 0 0 0,-1 0 0 0 0,1-1 0 0 0,0 1 0 0 0,-1 0 0 0 0,1-1 0 0 0,0 1 0 0 0,0-1 0 0 0,-1 1 0 0 0,1 0 0 0 0,0-1 0 0 0,0 1 0 0 0,0 0 0 0 0,0-1 0 0 0,0 1 0 0 0,-1-1 0 0 0,1 0 0 0 0,-5-19 0 0 0,4 14 0 0 0,-2-1 5 0 0,0 0 1 0 0,0 0-1 0 0,-1 0 0 0 0,0 1 0 0 0,-1-1 0 0 0,1 1 1 0 0,-1 0-1 0 0,-8-7 0 0 0,-13-19 12 0 0,-27-31-17 0 0,29 37 0 0 0,13 15 0 0 0,0 0 0 0 0,-1 0 0 0 0,0 2 0 0 0,-1 0 0 0 0,0 0 0 0 0,-1 1 0 0 0,1 0 0 0 0,-1 2 0 0 0,-1-1 0 0 0,1 2 0 0 0,-1 0 0 0 0,0 0 0 0 0,-17-1 0 0 0,-8 3 0 0 0,32 3 0 0 0,1 0 0 0 0,-1 0 0 0 0,0-1 0 0 0,1 0 0 0 0,-15-4 0 0 0,-11-14 0 0 0,8 3 0 0 0,24 16 0 0 0,-1-1 0 0 0,1 0 0 0 0,0 0 0 0 0,-1 0 0 0 0,1 0 0 0 0,0 0 0 0 0,0-1 0 0 0,-1 1 0 0 0,1 0 0 0 0,0 0 0 0 0,0-1 0 0 0,1 1 0 0 0,-1-1 0 0 0,0 1 0 0 0,0-1 0 0 0,1 1 0 0 0,-1-1 0 0 0,0-2 0 0 0,0-3 0 0 0,0 0 0 0 0,0 0 0 0 0,1-10 0 0 0,0 11 0 0 0,0-1 0 0 0,0 1 0 0 0,-1 0 0 0 0,-1-8 0 0 0,0 5 0 0 0,-1 0 0 0 0,-1 0 0 0 0,0 0 0 0 0,-8-14 0 0 0,11 20 0 0 0,0 0 0 0 0,-1 1 0 0 0,1-1 0 0 0,1 0 0 0 0,-1 0 0 0 0,0 0 0 0 0,1-1 0 0 0,-1 1 0 0 0,1 0 0 0 0,0 0 0 0 0,0 0 0 0 0,0 0 0 0 0,1 0 0 0 0,0-5 0 0 0,1-15 0 0 0,-3 17 0 0 0,-1 0 0 0 0,0 0 0 0 0,0 0 0 0 0,-1 0 0 0 0,0 0 0 0 0,0 0 0 0 0,0 1 0 0 0,0-1 0 0 0,-7-7 0 0 0,2 2 0 0 0,6 7 0 0 0,0 0 0 0 0,0 0 0 0 0,0-1 0 0 0,1 1 0 0 0,-2-8 0 0 0,2 9 0 0 0,1 0 0 0 0,-1 0 0 0 0,0 0 0 0 0,0 0 0 0 0,-1 0 0 0 0,1 0 0 0 0,0 0 0 0 0,-1 0 0 0 0,0 0 0 0 0,1 0 0 0 0,-1 1 0 0 0,-5-5 0 0 0,5 5 0 0 0,-1 0 0 0 0,1 0 0 0 0,0-1 0 0 0,0 1 0 0 0,0 0 0 0 0,0-1 0 0 0,0 0 0 0 0,1 1 0 0 0,-1-1 0 0 0,1 0 0 0 0,-2-5 0 0 0,2 7 0 0 0,1-1 0 0 0,-1 0 0 0 0,1 0 0 0 0,0 0 0 0 0,0 0 0 0 0,0 0 0 0 0,0 0 0 0 0,0 0 0 0 0,0 1 0 0 0,0-1 0 0 0,1 0 0 0 0,-1 0 0 0 0,1 0 0 0 0,0 0 0 0 0,-1 1 0 0 0,1-1 0 0 0,0 0 0 0 0,0 0 0 0 0,0 1 0 0 0,1-3 0 0 0,3 0 0 0 0,0-1 0 0 0,0 1 0 0 0,0-1 0 0 0,0 1 0 0 0,1 1 0 0 0,-1-1 0 0 0,1 1 0 0 0,0 0 0 0 0,0 0 0 0 0,9-2 0 0 0,14-8 0 0 0,-29 13 0 0 0,34-15-32 0 0,-31 14 29 0 0,0 0 0 0 0,0 0 0 0 0,-1 0 1 0 0,1 0-1 0 0,0 1 0 0 0,0-1 0 0 0,0 1 0 0 0,0 0 0 0 0,0 0 0 0 0,4 1 0 0 0,-12 0 3 0 0,-1 1 0 0 0,1 0 1 0 0,0 0-1 0 0,0 0 0 0 0,0 0 0 0 0,0 1 0 0 0,-8 6 0 0 0,-6 3-11 0 0,13-9 5 0 0,0 1 0 0 0,0 0 0 0 0,1 0 1 0 0,0 0-1 0 0,-6 6 0 0 0,9-8 5 0 0,0 0 0 0 0,0 0-1 0 0,1 1 1 0 0,-1-1 0 0 0,1 0 0 0 0,-1 1 0 0 0,1-1 0 0 0,0 1-1 0 0,0-1 1 0 0,0 1 0 0 0,0-1 0 0 0,0 1 0 0 0,1 0 0 0 0,-1-1-1 0 0,1 5 1 0 0,0-6 12 0 0,1-3-6 0 0,0 0 1 0 0,0 0-1 0 0,0 0 0 0 0,0 0 1 0 0,-1 0-1 0 0,1 0 0 0 0,0 0 1 0 0,-1 0-1 0 0,1-3 0 0 0,0-9 2 0 0,0 11-2 0 0,-1 0 1 0 0,0 0-1 0 0,1 1 0 0 0,-1-1 0 0 0,1 0 0 0 0,2-4 1 0 0,-3 6-6 0 0,1 0 1 0 0,0 0-1 0 0,0 0 1 0 0,0 0-1 0 0,0 0 1 0 0,0 0-1 0 0,-1 0 1 0 0,2 0-1 0 0,-1 0 1 0 0,0 1-1 0 0,0-1 1 0 0,0 0-1 0 0,0 1 1 0 0,0-1 0 0 0,0 1-1 0 0,1-1 1 0 0,-1 1-1 0 0,3-1 1 0 0,117-32-55 0 0,-88 23 54 0 0,53-10 0 0 0,-37 11 0 0 0,53-18 0 0 0,-85 22 0 0 0,1-2 0 0 0,23-11 0 0 0,-35 15 0 0 0,0 0 0 0 0,0-1 0 0 0,-1 0 0 0 0,1 0 0 0 0,-1 0 0 0 0,0-1 0 0 0,0 1 0 0 0,0-1 0 0 0,7-11 0 0 0,6-11 0 0 0,13-25 0 0 0,-26 46 0 0 0,-1 0 0 0 0,0 1 0 0 0,1-1 0 0 0,0 1 0 0 0,10-8 0 0 0,0-1 0 0 0,-15 14 0 0 0,3-2 0 0 0,-1 0 0 0 0,0-1 0 0 0,0 1 0 0 0,0 0 0 0 0,0-1 0 0 0,2-3 0 0 0,-4 5 0 0 0,0 0 0 0 0,1 0 0 0 0,-1-1 0 0 0,0 1 0 0 0,0 0 0 0 0,0 0 0 0 0,0 0 0 0 0,0 0 0 0 0,0 0 0 0 0,0 0 0 0 0,0 0 0 0 0,0 0 0 0 0,-1 0 0 0 0,1 0 0 0 0,0 0 0 0 0,-1 0 0 0 0,1 0 0 0 0,-1 0 0 0 0,1 0 0 0 0,-1 0 0 0 0,1 0 0 0 0,-2-1 0 0 0,2 0 0 0 0,-1 0 0 0 0,0 0 0 0 0,0 0 0 0 0,1-1 0 0 0,0 1 0 0 0,-1 0 0 0 0,1 0 0 0 0,0-1 0 0 0,0-2 0 0 0,-4 38-64 0 0,1-19 64 0 0,-1-1 0 0 0,-1-1 0 0 0,0 1 0 0 0,0-1 0 0 0,-10 16 0 0 0,-40 55 0 0 0,47-73 0 0 0,-1 1 0 0 0,0-2 0 0 0,0 1 0 0 0,-1-1 0 0 0,-1 0 0 0 0,1-1 0 0 0,-1 0 0 0 0,0-1 0 0 0,-1 0 0 0 0,0-1 0 0 0,0-1 0 0 0,0 1 0 0 0,-1-2 0 0 0,-14 4 0 0 0,20-6 0 0 0,0 0 0 0 0,0 0 0 0 0,0 0 0 0 0,0-1 0 0 0,0 0 0 0 0,-1-1 0 0 0,1 0 0 0 0,0 0 0 0 0,0 0 0 0 0,-1-1 0 0 0,-11-3 0 0 0,8 3 0 0 0,0 0 0 0 0,0 1 0 0 0,0 0 0 0 0,0 1 0 0 0,0 0 0 0 0,1 1 0 0 0,-1 0 0 0 0,0 0 0 0 0,-10 5 0 0 0,5-1-10 0 0,1 1 1 0 0,0 0-1 0 0,0 1 0 0 0,0 1 0 0 0,-24 20 0 0 0,17-14 5 0 0,19-11 10 0 0,-1-1-1 0 0,1 1 0 0 0,0 0 0 0 0,0 0 0 0 0,0 0 1 0 0,0 0-1 0 0,1 0 0 0 0,-1 1 0 0 0,1-1 0 0 0,-2 7 1 0 0,-12 22 2 0 0,14-28-11 0 0,0 0 0 0 0,0 0 1 0 0,1 0-1 0 0,0 0 0 0 0,0 0 0 0 0,0 0 1 0 0,1 0-1 0 0,0 1 0 0 0,0-1 1 0 0,0 0-1 0 0,2 10 0 0 0,-1 20-5 0 0,-11 17 9 0 0,8-45 0 0 0,0 0 0 0 0,1 0 0 0 0,-1 1 0 0 0,1-1 0 0 0,1 0 0 0 0,-1 1 0 0 0,1-1 0 0 0,1 1 0 0 0,-1-1 0 0 0,1 0 0 0 0,3 12 0 0 0,-2-12 6 0 0,1 0-1 0 0,-1 0 0 0 0,1-1 1 0 0,0 1-1 0 0,1-1 0 0 0,0 1 1 0 0,0-1-1 0 0,0 0 0 0 0,0-1 1 0 0,1 1-1 0 0,10 8 0 0 0,62 50-217 0 0,-69-58-16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6:11.7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107 148 3679 0 0,'-40'7'2747'0'0,"31"-6"-1731"0"0,-1 0-1 0 0,1 1 1 0 0,0 0-1 0 0,0 0 1 0 0,-12 6-1 0 0,35-14 694 0 0,1 1-1 0 0,14-3 1 0 0,5-3-832 0 0,291-110 1152 0 0,-316 116-2024 0 0,-5 3 0 0 0,0 0 0 0 0,0 0 0 0 0,0 1 0 0 0,0-1 0 0 0,0 1 0 0 0,0 0-1 0 0,1 0 1 0 0,-1 0 0 0 0,0 0 0 0 0,1 1 0 0 0,5 0 0 0 0,-10 1-3 0 0,0-1 1 0 0,0 1-1 0 0,0-1 0 0 0,0 1 0 0 0,0 0 1 0 0,0-1-1 0 0,0 1 0 0 0,0-1 1 0 0,0 1-1 0 0,0 0 0 0 0,0-1 0 0 0,0 1 1 0 0,0-1-1 0 0,0 1 0 0 0,0 0 0 0 0,-1-1 1 0 0,1 1-1 0 0,0-1 0 0 0,0 1 0 0 0,-1-1 1 0 0,1 1-1 0 0,-7 15 65 0 0,6-16-66 0 0,-6 15 65 0 0,0 1 0 0 0,1 0 0 0 0,1 0 0 0 0,0 0 0 0 0,1 1 0 0 0,0 0 0 0 0,2-1 0 0 0,0 1 0 0 0,1 0 0 0 0,1 0 0 0 0,0 0 0 0 0,5 31 0 0 0,-2-28-66 0 0,5 24 0 0 0,-7-41 0 0 0,0 0 0 0 0,0 0 0 0 0,1 0 0 0 0,-1-1 0 0 0,0 1 0 0 0,1 0 0 0 0,-1-1 0 0 0,1 1 0 0 0,0-1 0 0 0,0 0 0 0 0,4 5 0 0 0,-5-7 0 0 0,-3-3 0 0 0,-11-11 0 0 0,-21-17 0 0 0,3 8 0 0 0,-2 1 0 0 0,0 2 0 0 0,-1 1 0 0 0,-2 2 0 0 0,1 1 0 0 0,-2 2 0 0 0,-50-12 0 0 0,78 24 0 0 0,-9-4 0 0 0,19 5 0 0 0,0 0 0 0 0,1 0 0 0 0,-1 0 0 0 0,1 1 0 0 0,-1-1 0 0 0,0 1 0 0 0,1-1 0 0 0,-1 1 0 0 0,1-1 0 0 0,1 1 0 0 0,154-25 0 0 0,-42 9 0 0 0,-19-7 0 0 0,-90 23-169 0 0,-5 1-312 0 0,-8 6-1249 0 0,-1 0-668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6:12.2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 2303 0 0,'5'-4'200'0'0,"-2"2"-200"0"0,-1 0 0 0 0,1 2 0 0 0,-2 2 0 0 0,2-2 0 0 0,1 0 0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6:13.6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16 5063 0 0,'0'-1'223'0'0,"-1"0"0"0"0,1 0 0 0 0,0 0 0 0 0,0 0 0 0 0,-1 0 0 0 0,1 0 0 0 0,0 0 0 0 0,0 0-1 0 0,0 0 1 0 0,0 0 0 0 0,0 0 0 0 0,0 0 0 0 0,1-2 0 0 0,1 4 2158 0 0,1 9-691 0 0,11 116 4609 0 0,-13-91-5121 0 0,-5 58 0 0 0,3-83-1069 0 0,-2 13 196 0 0,1 31 1 0 0,2-49-288 0 0,1 1 0 0 0,-1-1 0 0 0,1 0 0 0 0,0 0 0 0 0,0 0 0 0 0,0 0 1 0 0,1 0-1 0 0,0 0 0 0 0,0 0 0 0 0,0 0 0 0 0,6 9 0 0 0,-7-13-7 0 0,-1 0 0 0 0,1 0 1 0 0,1 0-1 0 0,-1 0 0 0 0,0 0 0 0 0,0 0 0 0 0,0 0 0 0 0,0-1 1 0 0,1 1-1 0 0,-1 0 0 0 0,0 0 0 0 0,1-1 0 0 0,-1 1 0 0 0,0-1 0 0 0,1 0 1 0 0,-1 1-1 0 0,1-1 0 0 0,-1 0 0 0 0,1 0 0 0 0,-1 0 0 0 0,1 0 1 0 0,-1 0-1 0 0,3 0 0 0 0,14-7-1508 0 0,-3-5-4532 0 0,-8 4-257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6:14.4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331 94 2759 0 0,'2'-15'37'0'0,"2"-24"2070"0"0,6 0 3425 0 0,-12 51-1549 0 0,2 13-2729 0 0,0-6-488 0 0,0 51 2174 0 0,14 106 1 0 0,-6-100-2456 0 0,-7-52-395 0 0,-1-17-82 0 0,0 0 0 0 0,0 0 0 0 0,1-1 0 0 0,0 1 1 0 0,0 0-1 0 0,0-1 0 0 0,1 1 0 0 0,0-1 0 0 0,5 10 0 0 0,-7-15-29 0 0,0-1 0 0 0,1 0 0 0 0,-1 0 0 0 0,0 0 0 0 0,1 1 0 0 0,-1-1 0 0 0,0 0 0 0 0,1 0 0 0 0,-1 0 0 0 0,0 0 0 0 0,1 0-1 0 0,-1 0 1 0 0,0 0 0 0 0,1 0 0 0 0,-1 0 0 0 0,0 0 0 0 0,1 0 0 0 0,-1 0 0 0 0,0 0 0 0 0,1 0 0 0 0,-1 0 0 0 0,0 0 0 0 0,1 0 0 0 0,-1 0 0 0 0,0 0 0 0 0,1-1 0 0 0,-1 1 0 0 0,0 0 0 0 0,0 0-1 0 0,1 0 1 0 0,-1-1 0 0 0,0 1 0 0 0,0 0 0 0 0,1 0 0 0 0,-1-1 0 0 0,15-11-3853 0 0,-6 4-28 0 0,46-32-2980 0 0,-39 27 8487 0 0,-2-1-1 0 0,0 0 1 0 0,15-20 0 0 0,-48 53 2656 0 0,-11 11-3805 0 0,-4 15 139 0 0,2 2 0 0 0,-27 50 0 0 0,18-27-321 0 0,38-65-256 0 0,1-1-9 0 0,-1 0 0 0 0,1 0 0 0 0,-1 0 0 0 0,0 0 0 0 0,0 0 0 0 0,0-1 0 0 0,0 1 0 0 0,-1-1 0 0 0,1 0 0 0 0,-5 3 0 0 0,7-6-9 0 0,1 0 0 0 0,-1 0 0 0 0,0 0 0 0 0,0 0 0 0 0,1 0 0 0 0,-1 0 0 0 0,0 0 0 0 0,1 0 0 0 0,-1-1 0 0 0,0 1 0 0 0,1 0 0 0 0,-1 0 0 0 0,0-1 0 0 0,1 1 0 0 0,-1-1 0 0 0,1 1 0 0 0,-1 0 0 0 0,0-1 0 0 0,1 1 0 0 0,-1-1 0 0 0,1 1 0 0 0,-1-1 0 0 0,1 1 0 0 0,-1-2 0 0 0,-14-19 0 0 0,10 13 0 0 0,-13-16 0 0 0,0 2 0 0 0,-2 0 0 0 0,-1 1 0 0 0,0 1 0 0 0,-2 1 0 0 0,0 1 0 0 0,-1 1 0 0 0,-43-24 0 0 0,65 41 0 0 0,0-1 0 0 0,1 0 0 0 0,-1 0 0 0 0,0 0 0 0 0,1 0 0 0 0,-1 0 0 0 0,1 0 0 0 0,-1 0 0 0 0,1-1 0 0 0,-2-1 0 0 0,3 3 0 0 0,0 0 0 0 0,0 0 0 0 0,0-1 0 0 0,0 1 0 0 0,0 0 0 0 0,0 0 0 0 0,0 0 0 0 0,0 0 0 0 0,0 0 0 0 0,0-1 0 0 0,0 1 0 0 0,0 0 0 0 0,0 0 0 0 0,0 0 0 0 0,0 0 0 0 0,0-1 0 0 0,0 1 0 0 0,0 0 0 0 0,0 0 0 0 0,0 0 0 0 0,1 0 0 0 0,-1 0 0 0 0,0-1 0 0 0,0 1 0 0 0,0 0 0 0 0,0 0 0 0 0,0 0 0 0 0,0 0 0 0 0,0 0 0 0 0,1 0 0 0 0,-1 0 0 0 0,0 0 0 0 0,0-1 0 0 0,0 1 0 0 0,0 0 0 0 0,1 0 0 0 0,12-3 0 0 0,88 0 185 0 0,8-1 806 0 0,70-24-115 0 0,-72 9-528 0 0,-102 18-630 0 0,-1 0 0 0 0,1 1 0 0 0,-1-1 0 0 0,1 1 0 0 0,7 1 0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7:57.2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20 102 5983 0 0,'-3'7'496'0'0,"1"1"-1"0"0,0-1 1 0 0,0 1-1 0 0,1 0 1 0 0,-1 15-1 0 0,1-1 92 0 0,-6 57 2367 0 0,8 133-1 0 0,2-80-1336 0 0,-3-125-1552 0 0,-1-2-19 0 0,1 1 1 0 0,1-1-1 0 0,-1 0 1 0 0,3 10 0 0 0,2-23-34 0 0,0-6-16 0 0,7-48-29 0 0,8-116 0 0 0,-19 157 47 0 0,6-111-51 0 0,-7 109 95 0 0,-1 0 0 0 0,-1 0 0 0 0,-8-37 0 0 0,6 54 418 0 0,2 10 551 0 0,1 13-308 0 0,5-3-621 0 0,14 45 50 0 0,6 8-149 0 0,12 13 0 0 0,-22-55 6 0 0,20 26-1 0 0,21 16 64 0 0,-8-17 71 0 0,-37-40 0 0 0,-2-3-4 0 0,-4-4-119 0 0,11 10 83 0 0,0-1-1 0 0,0 0 1 0 0,23 12 0 0 0,-32-21-35 0 0,1 0-1 0 0,-1 0 1 0 0,0-1-1 0 0,1 0 1 0 0,7 1-1 0 0,-13-3-42 0 0,0 1 1 0 0,0-1-1 0 0,0 0 0 0 0,0 0 0 0 0,0 0 0 0 0,0 0 0 0 0,0 0 1 0 0,0 0-1 0 0,0 0 0 0 0,0 0 0 0 0,0 0 0 0 0,0 0 0 0 0,0-1 0 0 0,0 1 1 0 0,0 0-1 0 0,0-1 0 0 0,0 1 0 0 0,0-1 0 0 0,0 1 0 0 0,0-1 1 0 0,-1 1-1 0 0,1-1 0 0 0,0 0 0 0 0,0 1 0 0 0,-1-1 0 0 0,1 0 0 0 0,0 0 1 0 0,-1 1-1 0 0,1-1 0 0 0,-1 0 0 0 0,1 0 0 0 0,-1 0 0 0 0,1 0 1 0 0,-1 0-1 0 0,0 0 0 0 0,1 0 0 0 0,-1 0 0 0 0,0 0 0 0 0,0 0 0 0 0,0 0 1 0 0,0 0-1 0 0,0 0 0 0 0,0 0 0 0 0,0-1 0 0 0,-2-21 127 0 0,0 1 0 0 0,-2-1-1 0 0,-1 1 1 0 0,-8-26 0 0 0,-4-17 48 0 0,-38-229 158 0 0,55 294-358 0 0,-2-9-205 0 0,1 1 0 0 0,0-1-1 0 0,0 0 1 0 0,0 1-1 0 0,1-1 1 0 0,1 0 0 0 0,-1 1-1 0 0,1-1 1 0 0,4-16 0 0 0,-2 19-7514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7:58.4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137 72 1839 0 0,'6'-17'1198'0'0,"-4"14"-583"0"0,-1 1 1 0 0,0-1-1 0 0,0 0 0 0 0,0 1 0 0 0,0-1 0 0 0,0 0 0 0 0,0 0 0 0 0,-1 0 0 0 0,0 1 1 0 0,1-1-1 0 0,-1 0 0 0 0,-1-4 0 0 0,1 6-492 0 0,-1-1 0 0 0,0 1 1 0 0,0 0-1 0 0,0 0 0 0 0,0 1 0 0 0,0-1 0 0 0,0 0 1 0 0,0 0-1 0 0,0 0 0 0 0,0 1 0 0 0,0-1 0 0 0,0 0 1 0 0,0 1-1 0 0,-1-1 0 0 0,1 1 0 0 0,0 0 1 0 0,0-1-1 0 0,-1 1 0 0 0,1 0 0 0 0,0 0 0 0 0,-1-1 1 0 0,1 1-1 0 0,0 0 0 0 0,-1 1 0 0 0,1-1 0 0 0,0 0 1 0 0,-1 0-1 0 0,-1 1 0 0 0,-5 0 149 0 0,1 1 0 0 0,-1-1 0 0 0,-10 5 0 0 0,13-4-178 0 0,0 0 0 0 0,0 0 1 0 0,1 1-1 0 0,-1 0 0 0 0,1-1 0 0 0,-1 1 0 0 0,1 1 0 0 0,0-1 0 0 0,0 1 0 0 0,1-1 0 0 0,-1 1 0 0 0,1 0 0 0 0,0 1 0 0 0,0-1 1 0 0,-3 6-1 0 0,4-7-41 0 0,1 1 0 0 0,0 0 1 0 0,0-1-1 0 0,0 1 0 0 0,0 0 1 0 0,1 0-1 0 0,-1-1 0 0 0,1 1 1 0 0,0 0-1 0 0,0 0 0 0 0,0 0 1 0 0,1-1-1 0 0,-1 1 0 0 0,1 0 1 0 0,0 0-1 0 0,0-1 0 0 0,0 1 1 0 0,1-1-1 0 0,-1 1 0 0 0,1-1 1 0 0,3 6-1 0 0,4 3 182 0 0,0-1 0 0 0,1 0 0 0 0,1 0 1 0 0,0-1-1 0 0,23 18 0 0 0,19 16 966 0 0,-39-30-883 0 0,14 14 269 0 0,-26-26-537 0 0,0 0 1 0 0,0 0-1 0 0,0 1 1 0 0,-1-1-1 0 0,1 1 0 0 0,-1-1 1 0 0,0 1-1 0 0,0 0 1 0 0,0-1-1 0 0,1 5 1 0 0,-2-6-43 0 0,0 0 0 0 0,0 0 0 0 0,-1 0 0 0 0,1 0 0 0 0,0 0 0 0 0,-1 0 0 0 0,1 0 0 0 0,-1 0 0 0 0,1 0 0 0 0,-1-1 0 0 0,1 1 0 0 0,-1 0 0 0 0,1 0 1 0 0,-1 0-1 0 0,0-1 0 0 0,0 1 0 0 0,1-1 0 0 0,-1 1 0 0 0,0 0 0 0 0,0-1 0 0 0,0 1 0 0 0,0-1 0 0 0,1 1 0 0 0,-1-1 0 0 0,0 0 0 0 0,-1 1 0 0 0,-26 7 45 0 0,17-6-233 0 0,0-1-1 0 0,-1-1 0 0 0,1 0 0 0 0,-1 0 0 0 0,1-1 0 0 0,0 0 0 0 0,-1-1 0 0 0,1-1 1 0 0,0 0-1 0 0,0 0 0 0 0,-16-8 0 0 0,27 11-195 0 0,-1 0-1 0 0,0-1 1 0 0,0 1 0 0 0,0-1 0 0 0,1 1-1 0 0,-1-1 1 0 0,0 1 0 0 0,1-1 0 0 0,-1 0-1 0 0,1 1 1 0 0,-1-1 0 0 0,1 0 0 0 0,-1 0-1 0 0,1 1 1 0 0,-1-2 0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7:58.8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1 221 2759 0 0,'13'-2'796'0'0,"0"1"0"0"0,1 1-1 0 0,-1 0 1 0 0,0 1-1 0 0,1 0 1 0 0,-1 1-1 0 0,16 5 1 0 0,30 3 2847 0 0,-51-9-3318 0 0,1-1 0 0 0,0 0 0 0 0,-1-1 0 0 0,1 0 0 0 0,0 0 0 0 0,-1-1 0 0 0,1 0 0 0 0,-1-1 0 0 0,0 1 0 0 0,0-2 0 0 0,0 1 0 0 0,11-7 1 0 0,-12 6-168 0 0,0-1 0 0 0,-1 1 0 0 0,1-1 0 0 0,-1-1 0 0 0,0 1 0 0 0,-1-1 0 0 0,0 0 0 0 0,1 0 0 0 0,-2 0 0 0 0,1-1 1 0 0,-1 0-1 0 0,0 0 0 0 0,5-13 0 0 0,-7 17-140 0 0,-1-1 0 0 0,0 1 1 0 0,0-1-1 0 0,0 0 0 0 0,-1 1 0 0 0,1-1 0 0 0,-1 1 1 0 0,0-1-1 0 0,0 0 0 0 0,0 1 0 0 0,-1-1 1 0 0,1 0-1 0 0,-1 1 0 0 0,0-1 0 0 0,0 1 0 0 0,0-1 1 0 0,0 1-1 0 0,0-1 0 0 0,-1 1 0 0 0,0 0 1 0 0,0 0-1 0 0,0 0 0 0 0,0 0 0 0 0,0 0 0 0 0,0 0 1 0 0,-1 0-1 0 0,0 1 0 0 0,1-1 0 0 0,-1 1 1 0 0,0 0-1 0 0,0 0 0 0 0,0 0 0 0 0,0 0 0 0 0,-1 0 1 0 0,1 1-1 0 0,0 0 0 0 0,-1-1 0 0 0,1 1 1 0 0,-1 0-1 0 0,1 1 0 0 0,-1-1 0 0 0,0 1 0 0 0,1-1 1 0 0,-6 1-1 0 0,1 2 49 0 0,-1-1 0 0 0,1 1-1 0 0,-1 0 1 0 0,1 1 0 0 0,0 0 0 0 0,0 0 0 0 0,0 1 0 0 0,1 0-1 0 0,-1 1 1 0 0,1-1 0 0 0,0 1 0 0 0,0 1 0 0 0,0-1 0 0 0,1 1-1 0 0,0 0 1 0 0,0 1 0 0 0,-6 9 0 0 0,9-12-39 0 0,0 1 0 0 0,0-1 0 0 0,0 1 1 0 0,1 0-1 0 0,0 0 0 0 0,0 0 0 0 0,0 1 0 0 0,1-1 0 0 0,-1 0 1 0 0,1 1-1 0 0,1-1 0 0 0,-1 8 0 0 0,1-8 5 0 0,0-1-1 0 0,1 0 1 0 0,0 0 0 0 0,0 1-1 0 0,0-1 1 0 0,0 0 0 0 0,1 0-1 0 0,0 0 1 0 0,-1 0 0 0 0,2-1-1 0 0,-1 1 1 0 0,0 0 0 0 0,1-1-1 0 0,-1 1 1 0 0,1-1 0 0 0,0 0-1 0 0,5 4 1 0 0,0-1 2 0 0,0 0 0 0 0,0 0 0 0 0,0-1 0 0 0,1 0 0 0 0,0-1-1 0 0,0 0 1 0 0,0 0 0 0 0,1-1 0 0 0,-1-1 0 0 0,1 1 0 0 0,-1-1 0 0 0,1-1 0 0 0,0 0 0 0 0,0 0-1 0 0,12-1 1 0 0,3-2-215 0 0,0 0 1 0 0,-1-2-1 0 0,0-1 0 0 0,46-15 0 0 0,-58 16-759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7:59.2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272 27 4607 0 0,'0'-2'136'0'0,"0"1"0"0"0,0 0-1 0 0,-1 0 1 0 0,1 0-1 0 0,0 0 1 0 0,-1-1 0 0 0,1 1-1 0 0,-1 0 1 0 0,0 0-1 0 0,1 0 1 0 0,-1 0 0 0 0,0 0-1 0 0,1 0 1 0 0,-1 0-1 0 0,0 1 1 0 0,0-1 0 0 0,0 0-1 0 0,0 0 1 0 0,0 1-1 0 0,0-1 1 0 0,0 0-1 0 0,0 1 1 0 0,0-1 0 0 0,0 1-1 0 0,0 0 1 0 0,-1-1-1 0 0,1 1 1 0 0,0 0 0 0 0,0-1-1 0 0,0 1 1 0 0,-1 0-1 0 0,0 0 1 0 0,-4-1 104 0 0,0 1 1 0 0,1 0-1 0 0,-1 0 1 0 0,0 0-1 0 0,-8 2 1 0 0,0 1 422 0 0,0 1 1 0 0,1 1-1 0 0,-1 0 1 0 0,1 0 0 0 0,1 1-1 0 0,-1 1 1 0 0,-15 11-1 0 0,21-14-429 0 0,1 1-1 0 0,0 0 1 0 0,-1 1 0 0 0,2-1-1 0 0,-1 1 1 0 0,1 0-1 0 0,-1 1 1 0 0,2-1-1 0 0,-1 1 1 0 0,1 0-1 0 0,0 1 1 0 0,1-1-1 0 0,-1 0 1 0 0,-1 9 0 0 0,4-14-213 0 0,0 0 0 0 0,1 0 0 0 0,0 0 0 0 0,-1 1 0 0 0,1-1 0 0 0,0 0 1 0 0,0 0-1 0 0,0 0 0 0 0,1 0 0 0 0,-1 0 0 0 0,0 0 0 0 0,1 0 0 0 0,-1 0 1 0 0,1 0-1 0 0,0 0 0 0 0,-1 0 0 0 0,1 0 0 0 0,0 0 0 0 0,0 0 1 0 0,1-1-1 0 0,1 4 0 0 0,-1-3-15 0 0,1 0 0 0 0,-1 0-1 0 0,0-1 1 0 0,1 1 0 0 0,-1-1 0 0 0,1 1 0 0 0,-1-1 0 0 0,1 0-1 0 0,0 0 1 0 0,0 0 0 0 0,-1-1 0 0 0,1 1 0 0 0,0 0 0 0 0,0-1-1 0 0,4 0 1 0 0,7 0-81 0 0,-1-1 0 0 0,0 0-1 0 0,1-1 1 0 0,-1-1 0 0 0,0 0-1 0 0,0 0 1 0 0,-1-2 0 0 0,1 1-1 0 0,-1-2 1 0 0,0 1 0 0 0,0-2-1 0 0,0 0 1 0 0,-1 0 0 0 0,0-1-1 0 0,-1 0 1 0 0,0-1 0 0 0,10-11-1 0 0,-16 15-193 0 0,-1 1 1 0 0,1-1-1 0 0,-1 0 0 0 0,-1-1 0 0 0,3-5 0 0 0,-5 11 232 0 0,1-1-1 0 0,-1 0 1 0 0,0 0-1 0 0,1 0 1 0 0,-1 0-1 0 0,0 0 1 0 0,0 0 0 0 0,0 0-1 0 0,0 0 1 0 0,0 0-1 0 0,0 0 1 0 0,0 0-1 0 0,0 0 1 0 0,0 0-1 0 0,-1-2 1 0 0,1 3 43 0 0,-1-1 1 0 0,1 1-1 0 0,-1-1 0 0 0,1 1 1 0 0,-1 0-1 0 0,1-1 0 0 0,-1 1 0 0 0,1 0 1 0 0,-1-1-1 0 0,1 1 0 0 0,-1 0 1 0 0,0 0-1 0 0,1-1 0 0 0,-1 1 0 0 0,1 0 1 0 0,-1 0-1 0 0,0 0 0 0 0,1 0 1 0 0,-1 0-1 0 0,0 0 0 0 0,1 0 0 0 0,-1 0 1 0 0,0 0-1 0 0,1 0 0 0 0,-1 0 1 0 0,1 0-1 0 0,-2 1 0 0 0,-1 0 156 0 0,0 0 0 0 0,0 0 0 0 0,0 0 0 0 0,0 1 0 0 0,0-1 0 0 0,1 1-1 0 0,-1 0 1 0 0,0 0 0 0 0,1 0 0 0 0,0 0 0 0 0,-1 0 0 0 0,-3 5 0 0 0,-23 34 1249 0 0,24-34-1256 0 0,-8 13 167 0 0,2 1 0 0 0,0 0 0 0 0,1 0-1 0 0,0 1 1 0 0,2 0 0 0 0,-8 37 0 0 0,13-42-304 0 0,0-1 0 0 0,1 1 0 0 0,1 0 0 0 0,1 0 0 0 0,0 0-1 0 0,2 0 1 0 0,-1 0 0 0 0,2 0 0 0 0,9 30 0 0 0,-10-41-330 0 0,0-1-1 0 0,1 1 1 0 0,-1-1 0 0 0,1 0 0 0 0,4 5 0 0 0,0 0-7126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8:00.0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64 115 455 0 0,'0'-2'258'0'0,"0"1"-1"0"0,0-1 0 0 0,0 1 0 0 0,-1-1 0 0 0,1 0 0 0 0,-1 1 0 0 0,1-1 0 0 0,-1 1 0 0 0,1-1 0 0 0,-1 1 0 0 0,0-1 0 0 0,0 1 0 0 0,0-1 0 0 0,1 1 0 0 0,-1 0 0 0 0,-2-2 0 0 0,2 2-112 0 0,1 1 0 0 0,-1-1 0 0 0,0 1 0 0 0,0 0 0 0 0,1-1 0 0 0,-1 1-1 0 0,0-1 1 0 0,0 1 0 0 0,1 0 0 0 0,-1 0 0 0 0,0 0 0 0 0,0-1 0 0 0,0 1-1 0 0,0 0 1 0 0,1 0 0 0 0,-1 0 0 0 0,0 0 0 0 0,0 0 0 0 0,0 0 0 0 0,0 1-1 0 0,1-1 1 0 0,-1 0 0 0 0,0 0 0 0 0,0 1 0 0 0,0-1 0 0 0,1 0 0 0 0,-1 1-1 0 0,0-1 1 0 0,0 0 0 0 0,1 1 0 0 0,-1-1 0 0 0,0 1 0 0 0,1 0-1 0 0,-2 0 1 0 0,0 2 248 0 0,-1 0-1 0 0,1 0 0 0 0,0 1 1 0 0,0-1-1 0 0,0 0 0 0 0,0 1 1 0 0,0 0-1 0 0,1-1 0 0 0,0 1 1 0 0,0 0-1 0 0,0-1 1 0 0,0 1-1 0 0,0 0 0 0 0,0 6 1 0 0,1-2 30 0 0,0 1 0 0 0,0-1 0 0 0,0 0 1 0 0,1 0-1 0 0,0 0 0 0 0,3 9 0 0 0,-3-14-313 0 0,0 1-1 0 0,1-1 1 0 0,-1 1-1 0 0,1-1 1 0 0,0 1-1 0 0,0-1 1 0 0,0 0-1 0 0,0 0 1 0 0,0 0-1 0 0,1 0 1 0 0,-1 0-1 0 0,1 0 1 0 0,0-1 0 0 0,0 0-1 0 0,0 1 1 0 0,0-1-1 0 0,0 0 1 0 0,1 0-1 0 0,-1-1 1 0 0,0 1-1 0 0,1-1 1 0 0,0 1-1 0 0,-1-1 1 0 0,1 0-1 0 0,0-1 1 0 0,-1 1-1 0 0,5 0 1 0 0,1-1-28 0 0,0 0 0 0 0,0 0 1 0 0,0-1-1 0 0,0 0 0 0 0,0-1 1 0 0,-1 0-1 0 0,1 0 0 0 0,0-1 1 0 0,-1 0-1 0 0,11-6 0 0 0,-4 2-53 0 0,-2-1-1 0 0,1 0 1 0 0,-1-1 0 0 0,0-1-1 0 0,12-11 1 0 0,-21 16-190 0 0,1 1 0 0 0,-1-1 0 0 0,0 1-1 0 0,0-1 1 0 0,-1 0 0 0 0,0 0 0 0 0,0-1 0 0 0,0 1 0 0 0,0-1-1 0 0,-1 1 1 0 0,0-1 0 0 0,0 0 0 0 0,-1 0 0 0 0,1 0 0 0 0,-1 0-1 0 0,0-8 1 0 0,-1 13 82 0 0,1 1 0 0 0,-1-1 0 0 0,0 0 0 0 0,0 1 0 0 0,0-1-1 0 0,0 0 1 0 0,0 0 0 0 0,0 1 0 0 0,0-1 0 0 0,0 0 0 0 0,-1 1 0 0 0,1-1-1 0 0,0 0 1 0 0,0 1 0 0 0,-1-1 0 0 0,1 0 0 0 0,0 1 0 0 0,0-1 0 0 0,-1 0 0 0 0,1 1-1 0 0,-1-1 1 0 0,1 1 0 0 0,-1-1 0 0 0,1 1 0 0 0,-1-1 0 0 0,1 1 0 0 0,-1-1-1 0 0,1 1 1 0 0,-1-1 0 0 0,0 1 0 0 0,1 0 0 0 0,-1-1 0 0 0,0 1 0 0 0,1 0-1 0 0,-1 0 1 0 0,0 0 0 0 0,1-1 0 0 0,-1 1 0 0 0,0 0 0 0 0,1 0 0 0 0,-1 0 0 0 0,0 0-1 0 0,0 0 1 0 0,1 0 0 0 0,-2 0 0 0 0,1 1 81 0 0,0-1-1 0 0,-1 1 1 0 0,1-1 0 0 0,0 1-1 0 0,0 0 1 0 0,0-1 0 0 0,0 1-1 0 0,0 0 1 0 0,0 0 0 0 0,1 0-1 0 0,-1-1 1 0 0,0 1 0 0 0,0 0-1 0 0,0 0 1 0 0,1 0 0 0 0,-1 0 0 0 0,1 1-1 0 0,-1-1 1 0 0,1 0 0 0 0,-1 0-1 0 0,1 0 1 0 0,-1 0 0 0 0,1 0-1 0 0,0 1 1 0 0,0-1 0 0 0,0 0-1 0 0,0 2 1 0 0,0-1 67 0 0,0-1 1 0 0,0 1 0 0 0,0 0-1 0 0,1 0 1 0 0,-1-1-1 0 0,1 1 1 0 0,-1 0-1 0 0,1-1 1 0 0,0 1-1 0 0,-1-1 1 0 0,1 1-1 0 0,0-1 1 0 0,0 1 0 0 0,0-1-1 0 0,0 1 1 0 0,2 1-1 0 0,1-1 25 0 0,-1 1 0 0 0,0 0 0 0 0,1-1 0 0 0,-1 0-1 0 0,1 0 1 0 0,6 3 0 0 0,-1-2 73 0 0,1 0 0 0 0,-1 0 0 0 0,0-1-1 0 0,1 0 1 0 0,12 0 0 0 0,-12-1-8 0 0,0-1 0 0 0,0 0 0 0 0,0-1 0 0 0,-1 0 0 0 0,1-1 0 0 0,0 0 0 0 0,11-4 1 0 0,-19 5-127 0 0,1 0 1 0 0,-1 0 0 0 0,0 0 0 0 0,1 0-1 0 0,-1 0 1 0 0,0-1 0 0 0,0 1 0 0 0,0-1 0 0 0,0 1-1 0 0,0-1 1 0 0,0 0 0 0 0,-1 0 0 0 0,1 0-1 0 0,-1 0 1 0 0,1 0 0 0 0,-1 0 0 0 0,1 0 0 0 0,-1 0-1 0 0,0-1 1 0 0,0 1 0 0 0,0 0 0 0 0,-1-1 0 0 0,1 1-1 0 0,-1-1 1 0 0,1 1 0 0 0,-1-1 0 0 0,0 1-1 0 0,1-1 1 0 0,-1 1 0 0 0,-1-1 0 0 0,1 1 0 0 0,0-1-1 0 0,-2-3 1 0 0,2 2-34 0 0,-1-1 0 0 0,-1 1 0 0 0,1 0 0 0 0,-1 0 0 0 0,0 0 0 0 0,0 0 0 0 0,0 0 0 0 0,0 0 0 0 0,0 1 0 0 0,-1-1 0 0 0,0 1 0 0 0,0-1 0 0 0,0 1 0 0 0,0 0 0 0 0,0 0 0 0 0,-1 1 0 0 0,1-1 0 0 0,-1 1 0 0 0,0-1 0 0 0,0 1 0 0 0,0 0 0 0 0,0 1 0 0 0,0-1 0 0 0,0 1 0 0 0,0-1 0 0 0,0 1 0 0 0,-1 1 0 0 0,1-1 0 0 0,0 0 0 0 0,-1 1 0 0 0,1 0 0 0 0,-1 0 0 0 0,1 1 0 0 0,0-1 0 0 0,-1 1 0 0 0,1 0 0 0 0,0 0 0 0 0,0 0 0 0 0,-7 3 0 0 0,3 0 24 0 0,1 1-1 0 0,0 0 1 0 0,0 0-1 0 0,1 0 1 0 0,0 1 0 0 0,0 0-1 0 0,0 0 1 0 0,0 1-1 0 0,1 0 1 0 0,0 0-1 0 0,1 0 1 0 0,0 0-1 0 0,0 1 1 0 0,0-1 0 0 0,1 1-1 0 0,0 0 1 0 0,-2 9-1 0 0,3-11-7 0 0,1-1 1 0 0,0 1-1 0 0,0 0 0 0 0,0-1 1 0 0,1 1-1 0 0,0 0 0 0 0,0 0 1 0 0,1-1-1 0 0,-1 1 0 0 0,1 0 1 0 0,0 0-1 0 0,1-1 0 0 0,-1 1 0 0 0,1-1 1 0 0,0 1-1 0 0,1-1 0 0 0,-1 0 1 0 0,1 0-1 0 0,0 0 0 0 0,0 0 1 0 0,1-1-1 0 0,0 1 0 0 0,-1-1 1 0 0,1 0-1 0 0,9 7 0 0 0,-8-8-106 0 0,0 0 1 0 0,0 0-1 0 0,1 0 0 0 0,0-1 1 0 0,-1 0-1 0 0,1 0 1 0 0,0-1-1 0 0,0 1 0 0 0,0-1 1 0 0,0-1-1 0 0,0 1 0 0 0,0-1 1 0 0,0 0-1 0 0,0 0 0 0 0,7-2 1 0 0,5 0-1104 0 0,0-2 0 0 0,0 0 1 0 0,30-12-1 0 0,-32 10-5874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8:00.5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39 12439 0 0,'-1'2'137'0'0,"-1"0"-1"0"0,1 0 1 0 0,0 0-1 0 0,0 0 1 0 0,-1 0-1 0 0,2 1 1 0 0,-1-1-1 0 0,0 0 0 0 0,0 0 1 0 0,1 1-1 0 0,-1-1 1 0 0,1 1-1 0 0,0-1 1 0 0,0 3-1 0 0,2 40 1259 0 0,-1-27-755 0 0,-1-11-197 0 0,0 0 1 0 0,1 0 0 0 0,0 0-1 0 0,0-1 1 0 0,0 1 0 0 0,1 0-1 0 0,3 6 1 0 0,-5-12-422 0 0,0-1 1 0 0,1 1-1 0 0,-1-1 1 0 0,1 0-1 0 0,-1 1 1 0 0,1-1-1 0 0,-1 0 1 0 0,1 1-1 0 0,-1-1 1 0 0,1 0 0 0 0,-1 0-1 0 0,1 0 1 0 0,0 1-1 0 0,-1-1 1 0 0,1 0-1 0 0,-1 0 1 0 0,1 0-1 0 0,-1 0 1 0 0,1 0-1 0 0,0 0 1 0 0,-1 0-1 0 0,1 0 1 0 0,-1 0-1 0 0,1 0 1 0 0,0-1-1 0 0,-1 1 1 0 0,1 0-1 0 0,-1 0 1 0 0,1 0-1 0 0,-1-1 1 0 0,1 1-1 0 0,-1 0 1 0 0,1-1-1 0 0,-1 1 1 0 0,1 0-1 0 0,-1-1 1 0 0,1 1-1 0 0,-1-1 1 0 0,1 0-1 0 0,19-16 39 0 0,30-41-59 0 0,-26 29 70 0 0,1 1 0 0 0,34-28 0 0 0,-58 55-32 0 0,0 0 1 0 0,0 0 0 0 0,0 0 0 0 0,0 0-1 0 0,0 1 1 0 0,1-1 0 0 0,-1 0 0 0 0,0 1 0 0 0,0-1-1 0 0,1 1 1 0 0,-1-1 0 0 0,0 1 0 0 0,1 0 0 0 0,-1 0-1 0 0,1-1 1 0 0,2 1 0 0 0,-4 1-25 0 0,1-1-1 0 0,0 0 1 0 0,0 1 0 0 0,-1-1-1 0 0,1 0 1 0 0,0 1 0 0 0,-1-1-1 0 0,1 1 1 0 0,0 0 0 0 0,-1-1-1 0 0,1 1 1 0 0,-1-1 0 0 0,1 1 0 0 0,-1 0-1 0 0,1-1 1 0 0,-1 1 0 0 0,0 0-1 0 0,1 0 1 0 0,-1-1 0 0 0,0 1-1 0 0,1 0 1 0 0,-1 0 0 0 0,0-1-1 0 0,0 1 1 0 0,0 0 0 0 0,0 0-1 0 0,0 0 1 0 0,0 0 0 0 0,0 1-1 0 0,2 67 4 0 0,-2-40-118 0 0,6 49-1 0 0,2-34-3597 0 0,-4-36-3095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6:38.20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886 1213 919 0 0,'0'2'13'0'0,"1"-1"0"0"0,0 0-1 0 0,0 0 1 0 0,0 1-1 0 0,1-1 1 0 0,-1 0 0 0 0,0 0-1 0 0,0-1 1 0 0,0 1-1 0 0,1 0 1 0 0,-1 0 0 0 0,1 0-1 0 0,-1-1 1 0 0,0 1-1 0 0,1-1 1 0 0,-1 1 0 0 0,1-1-1 0 0,-1 0 1 0 0,1 1-1 0 0,-1-1 1 0 0,1 0 0 0 0,0 0-1 0 0,-1 0 1 0 0,1 0-1 0 0,-1 0 1 0 0,3-1 0 0 0,2 0 227 0 0,1 0 1 0 0,0-1 0 0 0,-1 0 0 0 0,11-4-1 0 0,-3 0 552 0 0,106-47 1200 0 0,-99 42-2060 0 0,-1-1 0 0 0,0-1 0 0 0,28-24 0 0 0,-41 32 60 0 0,-1 1 0 0 0,1 0 0 0 0,0 0 0 0 0,0 0 0 0 0,10-3 0 0 0,5-3-125 0 0,-22 10 127 0 0,1 0 1 0 0,-1 0-1 0 0,1-1 0 0 0,-1 1 1 0 0,1 0-1 0 0,-1 0 0 0 0,1-1 1 0 0,-1 1-1 0 0,1 0 1 0 0,-1-1-1 0 0,1 1 0 0 0,-1-1 1 0 0,0 1-1 0 0,1-1 0 0 0,-1 1 1 0 0,0 0-1 0 0,1-1 0 0 0,-1 1 1 0 0,1-2-1 0 0,-2 2-3 0 0,1 0 1 0 0,0-1 0 0 0,0 1-1 0 0,0 0 1 0 0,0-1-1 0 0,0 1 1 0 0,0 0-1 0 0,0 0 1 0 0,-1-1-1 0 0,1 1 1 0 0,0 0 0 0 0,0 0-1 0 0,0 0 1 0 0,0-1-1 0 0,-1 1 1 0 0,1 0-1 0 0,0 0 1 0 0,0 0-1 0 0,-1-1 1 0 0,1 1-1 0 0,0 0 1 0 0,0 0 0 0 0,-1 0-1 0 0,1 0 1 0 0,0 0-1 0 0,-1 0 1 0 0,0-1-13 0 0,-1 1 1 0 0,1-1 0 0 0,0 1-1 0 0,-1 0 1 0 0,1 0 0 0 0,0 0-1 0 0,-1 0 1 0 0,1 0 0 0 0,-1 0-1 0 0,1 0 1 0 0,0 0 0 0 0,-1 0-1 0 0,1 1 1 0 0,-1-1 0 0 0,-1 1-1 0 0,-3 4 275 0 0,0 0-1 0 0,1 0 0 0 0,-1 0 0 0 0,1 1 0 0 0,0-1 0 0 0,-6 10 0 0 0,-13 14 663 0 0,13-18-829 0 0,0-1 0 0 0,0-1 0 0 0,-21 14 0 0 0,25-19-60 0 0,0 0-1 0 0,0-1 0 0 0,0 0 0 0 0,0 0 0 0 0,0-1 1 0 0,-1 0-1 0 0,1 0 0 0 0,-16 1 0 0 0,11-2 22 0 0,-1 2 0 0 0,0 0 0 0 0,1 0 0 0 0,0 1 0 0 0,-15 7 0 0 0,25-11-48 0 0,0 1-3 0 0,0 0 1 0 0,0-1-1 0 0,0 0 0 0 0,0 0 0 0 0,0 0 0 0 0,0 0 0 0 0,0 0 0 0 0,0 0 0 0 0,0 0 0 0 0,0 0 0 0 0,-4-2 0 0 0,-26-9-37 0 0,7 2 91 0 0,11 6 150 0 0,-1 2 0 0 0,0-1 0 0 0,1 2 0 0 0,-1 0-1 0 0,0 0 1 0 0,0 1 0 0 0,-23 6 0 0 0,14-4-304 0 0,5-1 45 0 0,0-1 1 0 0,1-1-1 0 0,-33-5 0 0 0,-18 0 137 0 0,61 5-79 0 0,0-2 0 0 0,0 1 0 0 0,0-1 0 0 0,1 0 0 0 0,-1-1 0 0 0,1 0 0 0 0,-1 0 0 0 0,-12-8 0 0 0,-25-10 0 0 0,34 17 0 0 0,-1-1 0 0 0,1 0 0 0 0,0-1 0 0 0,0 0 0 0 0,1-1 0 0 0,0 0 0 0 0,-14-13 0 0 0,19 16 0 0 0,0 1 0 0 0,0 0 0 0 0,0 0 0 0 0,0 0 0 0 0,-8-3 0 0 0,12 5 0 0 0,-1 1 0 0 0,0-1 0 0 0,0 0 0 0 0,0 0 0 0 0,0 1 0 0 0,0 0 0 0 0,0-1 0 0 0,0 1 0 0 0,0 0 0 0 0,0 0 0 0 0,-1 0 0 0 0,1 0 0 0 0,0 0 0 0 0,0 0 0 0 0,0 1 0 0 0,0-1 0 0 0,0 1 0 0 0,-2 0 0 0 0,3 0 0 0 0,1-1 0 0 0,-1 1 0 0 0,1-1 0 0 0,-1 1 0 0 0,1 0 0 0 0,0-1 0 0 0,-1 1 0 0 0,1-1 0 0 0,0 1 0 0 0,-1 0 0 0 0,1-1 0 0 0,0 1 0 0 0,0 0 0 0 0,-1-1 0 0 0,1 1 0 0 0,0 0 0 0 0,0 0 0 0 0,0-1 0 0 0,0 1 0 0 0,0 0 0 0 0,0-1 0 0 0,0 1 0 0 0,0 0 0 0 0,0 0 0 0 0,1-1 0 0 0,-1 1 0 0 0,0 0 0 0 0,0-1 0 0 0,1 1 0 0 0,-1 0 0 0 0,0-1 0 0 0,1 1 0 0 0,-1-1 0 0 0,0 1 0 0 0,1 0 0 0 0,-1-1 0 0 0,1 1 0 0 0,-1-1 0 0 0,1 1 0 0 0,0 0 0 0 0,2 2 0 0 0,1 0 0 0 0,-1 0 0 0 0,0 0 0 0 0,1 0 0 0 0,4 2 0 0 0,6 2 4 0 0,0-1 0 0 0,1 0-1 0 0,20 4 1 0 0,-18-6 34 0 0,0 2 0 0 0,21 9-1 0 0,-23-8-37 0 0,1 0 0 0 0,0-1 0 0 0,1-1 0 0 0,-1 0 0 0 0,1-2 0 0 0,29 4 0 0 0,23 4 0 0 0,-56-7 0 0 0,1-1 0 0 0,0-1 0 0 0,0 0 0 0 0,0-1 0 0 0,0-1 0 0 0,0 0 0 0 0,18-2 0 0 0,-19-1 0 0 0,103-22 0 0 0,-96 19 0 0 0,0-1 0 0 0,0 0 0 0 0,30-17 0 0 0,-32 15 10 0 0,-1-1-1 0 0,0-1 0 0 0,-1 0 0 0 0,0-1 0 0 0,-1-1 0 0 0,27-28 0 0 0,-30 26-9 0 0,0 0 0 0 0,-1-1 0 0 0,-1 0 0 0 0,0 0 0 0 0,14-34 0 0 0,-18 32 0 0 0,4-27 0 0 0,-6 28 0 0 0,10-33 0 0 0,-6 28 0 0 0,-1 0 0 0 0,-1 0 0 0 0,0-1 0 0 0,2-27 0 0 0,-8 38 11 0 0,-1-1-1 0 0,-1 1 0 0 0,0 0 1 0 0,0 0-1 0 0,-1 0 0 0 0,0 0 0 0 0,-7-14 1 0 0,-8-32 262 0 0,13 40 89 0 0,-11-27 0 0 0,9 29 18 0 0,-7-34 0 0 0,14 0-316 0 0,-1 45-6 0 0,0 0 0 0 0,-1 0-1 0 0,1 0 1 0 0,-1 0 0 0 0,0 0-1 0 0,0 0 1 0 0,0 1 0 0 0,-1-1-1 0 0,1 1 1 0 0,-1-1 0 0 0,-4-3-1 0 0,1 1 63 0 0,-1 0-1 0 0,0 1 0 0 0,0 0 1 0 0,-1 0-1 0 0,-10-6 0 0 0,-54-31-39 0 0,59 36-69 0 0,-1 1 0 0 0,1 1-1 0 0,-1 0 1 0 0,0 1 0 0 0,-24-3-1 0 0,7 3 22 0 0,-50 0 0 0 0,80 4-32 0 0,0 0 0 0 0,0 0 0 0 0,0 0 0 0 0,0-1 0 0 0,0 1 0 0 0,0-1 0 0 0,0 1 0 0 0,0 0 0 0 0,0-1 0 0 0,1 0 0 0 0,-1 1 0 0 0,0-1 0 0 0,0 1 0 0 0,0-1 0 0 0,1 0 0 0 0,-1 0 0 0 0,0 1 0 0 0,1-1 0 0 0,-1 0 0 0 0,0 0 0 0 0,1 0 0 0 0,-1 0 0 0 0,1 0 0 0 0,0 0 0 0 0,-1 0 0 0 0,1 0 0 0 0,0 0 0 0 0,-1 0 0 0 0,1 0 0 0 0,0 0 0 0 0,0 0 0 0 0,0 0 0 0 0,0-1 0 0 0,0 1 0 0 0,0 0 0 0 0,0 0 0 0 0,0 1 0 0 0,0-1 0 0 0,0 0 0 0 0,0 0 0 0 0,0 0 0 0 0,0 1 0 0 0,0-1 0 0 0,0 0 0 0 0,0 0 0 0 0,1 1 0 0 0,-1-1 0 0 0,0 0 0 0 0,1 0 0 0 0,-1 1 0 0 0,0-1 0 0 0,1 0 0 0 0,-1 1 0 0 0,1-1 0 0 0,-1 0 0 0 0,1 1 0 0 0,0-1 0 0 0,-1 1 0 0 0,1-1 0 0 0,-1 1 0 0 0,1-1 0 0 0,0 1 0 0 0,-1-1 0 0 0,1 1 0 0 0,0 0 0 0 0,0-1 0 0 0,-1 1 0 0 0,1 0 0 0 0,0 0 0 0 0,0 0 0 0 0,0-1 0 0 0,-1 1 0 0 0,1 0 0 0 0,0 0 0 0 0,1 0 0 0 0,7 3-6 0 0,0-1-1 0 0,-1 1 1 0 0,1 1-1 0 0,-1-1 1 0 0,0 1-1 0 0,1 1 1 0 0,8 6-1 0 0,23 12-13 0 0,-15-12 20 0 0,-5-2 0 0 0,23 14 0 0 0,-36-19 0 0 0,-1 0 0 0 0,0 1 0 0 0,0 0 0 0 0,-1 0 0 0 0,1 0 0 0 0,-1 1 0 0 0,6 8 0 0 0,-6-7-4 0 0,0-1 0 0 0,0 1-1 0 0,1-1 1 0 0,0 0 0 0 0,0-1-1 0 0,0 1 1 0 0,8 4 0 0 0,-9-7 2 0 0,0 0 1 0 0,0-1-1 0 0,0 0 0 0 0,0 0 1 0 0,0 0-1 0 0,1 0 1 0 0,-1-1-1 0 0,1 0 1 0 0,-1 0-1 0 0,1-1 1 0 0,7 1-1 0 0,-11-1 6 0 0,0 1 1 0 0,1 0-1 0 0,-1 0 1 0 0,0 0-1 0 0,0 0 1 0 0,0 0-1 0 0,0 0 1 0 0,0 0-1 0 0,0 1 0 0 0,0-1 1 0 0,3 4-1 0 0,-5-5-4 0 0,-13-12 0 0 0,9 9 6 0 0,1 0-1 0 0,0 0 0 0 0,0-1 1 0 0,0 1-1 0 0,1-1 0 0 0,-1 0 1 0 0,1 0-1 0 0,0 0 0 0 0,0 0 1 0 0,0 0-1 0 0,-2-8 0 0 0,2 7 0 0 0,0 0 0 0 0,-1 1-1 0 0,1-1 1 0 0,-1 1 0 0 0,0 0-1 0 0,0 0 1 0 0,-1 0 0 0 0,1 0-1 0 0,-1 1 1 0 0,0-1-1 0 0,-4-2 1 0 0,-5-6 3 0 0,2 3 218 0 0,0 0-1 0 0,-1 0 0 0 0,0 1 1 0 0,-15-7-1 0 0,10 5 128 0 0,-21-15-1 0 0,-55-43-412 0 0,89 66 59 0 0,0 0 0 0 0,0 0 0 0 0,0 0 0 0 0,-1 0 0 0 0,1 1 0 0 0,-1 0 0 0 0,1 0 0 0 0,-1 0-1 0 0,1 0 1 0 0,-1 1 0 0 0,-5 0 0 0 0,-9 0 2 0 0,-27 6 0 0 0,11-2-2 0 0,3-2 1 0 0,-48-5 0 0 0,71 3-4 0 0,-1 0 0 0 0,1 1 1 0 0,0 0-1 0 0,-1 0 0 0 0,1 1 0 0 0,-17 5 0 0 0,-53 26-36 0 0,50-19 35 0 0,18-9 5 0 0,0 1 0 0 0,0 0 0 0 0,0 0 0 0 0,-11 9 0 0 0,18-11 0 0 0,-1 0 0 0 0,1 1 0 0 0,0-1 0 0 0,0 1 0 0 0,0-1 0 0 0,1 1 0 0 0,-1 0 0 0 0,1 0 0 0 0,0 1 0 0 0,-3 8 0 0 0,4-6 0 0 0,-1 0 0 0 0,0-1 0 0 0,0 1 0 0 0,-1-1 0 0 0,0 1 0 0 0,0-1 0 0 0,0 0 0 0 0,-1 0 0 0 0,-1-1 0 0 0,1 0 0 0 0,-1 0 0 0 0,0 0 0 0 0,-6 5 0 0 0,10-10 0 0 0,1 0 0 0 0,0 0 0 0 0,0 0 0 0 0,0 0 0 0 0,0 0 0 0 0,0 1 0 0 0,0-1 0 0 0,0 0 0 0 0,0 1 0 0 0,0-1 0 0 0,0 0 0 0 0,1 1 0 0 0,-1-1 0 0 0,1 1 0 0 0,-1-1 0 0 0,1 1 0 0 0,-1 1 0 0 0,-4 13 0 0 0,-3-10-196 0 0,4-5-128 0 0,7-4 72 0 0,-1 1 0 0 0,1 0 0 0 0,-1-1 0 0 0,1 0 0 0 0,-1 0-1 0 0,0 1 1 0 0,0-1 0 0 0,0-1 0 0 0,0 1 0 0 0,-1 0 0 0 0,1 0-1 0 0,-1-1 1 0 0,0 1 0 0 0,0 0 0 0 0,0-1 0 0 0,0-3 0 0 0,-1 6 205 0 0,0 1 1 0 0,0-1-1 0 0,0 0 1 0 0,-1 1-1 0 0,1-1 1 0 0,0 0-1 0 0,-1 1 1 0 0,1-1-1 0 0,0 1 1 0 0,-1-1-1 0 0,1 1 1 0 0,-1-1 0 0 0,1 1-1 0 0,-1-1 1 0 0,1 1-1 0 0,-1-1 1 0 0,0 1-1 0 0,1 0 1 0 0,-1-1-1 0 0,1 1 1 0 0,-1 0-1 0 0,0-1 1 0 0,1 1-1 0 0,-1 0 1 0 0,0 0-1 0 0,1 0 1 0 0,-1 0-1 0 0,0 0 1 0 0,1 0-1 0 0,-1-1 1 0 0,0 2 0 0 0,0-1-1 0 0,0 0 1 0 0,-2 0 39 0 0,0 0 0 0 0,0 0 1 0 0,1 0-1 0 0,-1 1 0 0 0,0-1 1 0 0,1 1-1 0 0,-5 1 0 0 0,-2 3 24 0 0,-1 0 0 0 0,1 1-1 0 0,0 1 1 0 0,0 0 0 0 0,-8 7-1 0 0,13-10-7 0 0,0 1-1 0 0,0-1 0 0 0,1 0 1 0 0,-1 1-1 0 0,1 0 0 0 0,0 0 1 0 0,0 0-1 0 0,1 0 0 0 0,0 0 1 0 0,-1 0-1 0 0,-1 8 0 0 0,2-4 4 0 0,1-8-9 0 0,0 0 0 0 0,1 0-1 0 0,-1 0 1 0 0,1 0-1 0 0,0 1 1 0 0,-1-1 0 0 0,1 0-1 0 0,0 0 1 0 0,0 0-1 0 0,-1 0 1 0 0,1 1 0 0 0,0-1-1 0 0,0 0 1 0 0,0 0-1 0 0,1 1 1 0 0,-1-1 0 0 0,0 0-1 0 0,0 0 1 0 0,1 2-1 0 0,2-4 18 0 0,-2-7 24 0 0,-2-5 20 0 0,0 11-59 0 0,1 1 0 0 0,0-1 0 0 0,0 1-1 0 0,0-1 1 0 0,-1 0 0 0 0,1 1-1 0 0,1-1 1 0 0,-1 1 0 0 0,0-1 0 0 0,0 1-1 0 0,0-1 1 0 0,1 1 0 0 0,-1-1-1 0 0,1 1 1 0 0,-1-1 0 0 0,1 1 0 0 0,0 0-1 0 0,0-1 1 0 0,-1 1 0 0 0,1 0-1 0 0,1-2 1 0 0,2-1 49 0 0,0 0 1 0 0,1 1-1 0 0,-1-1 0 0 0,9-4 1 0 0,-8 5-53 0 0,0 0-1 0 0,0-1 1 0 0,-1 1 0 0 0,8-9-1 0 0,-9 9-1 0 0,0-1 0 0 0,0 0 0 0 0,0 0 0 0 0,-1 0 0 0 0,1 0 0 0 0,1-8 0 0 0,-3 10 0 0 0,0 0 0 0 0,-1 0 0 0 0,1 0 0 0 0,-1 0 0 0 0,0-1 0 0 0,0 1 0 0 0,0 0 0 0 0,0 0 0 0 0,0 0 0 0 0,0 0 0 0 0,-1 0 0 0 0,1-1 0 0 0,-1 1 0 0 0,1 0 0 0 0,-1 0 0 0 0,-1-3 0 0 0,2 4 0 0 0,0-1 0 0 0,-1 2 0 0 0,1 0 0 0 0,0-1 0 0 0,0 1 0 0 0,0 0 0 0 0,0 0 0 0 0,-1-1 0 0 0,1 1 0 0 0,0 0 0 0 0,0 0 0 0 0,0-1 0 0 0,-1 1 0 0 0,1 0 0 0 0,0 0 0 0 0,0 0 0 0 0,-1-1 0 0 0,1 1 0 0 0,0 0 0 0 0,-1 0 0 0 0,1 0 0 0 0,0 0 0 0 0,-1 0 0 0 0,1-1 0 0 0,0 1 0 0 0,-1 0 0 0 0,1 0 0 0 0,0 0 0 0 0,-1 0 0 0 0,1 0 0 0 0,0 0 0 0 0,-1 0 0 0 0,1 0 0 0 0,0 0 0 0 0,-1 1 0 0 0,1-1 0 0 0,0 0 0 0 0,-1 0 0 0 0,1 0 0 0 0,0 0 0 0 0,0 0 0 0 0,-1 1 0 0 0,-17 4 0 0 0,16-4 0 0 0,-6 2 0 0 0,1 0 0 0 0,-1 1 0 0 0,1 0 0 0 0,-1 0 0 0 0,1 1 0 0 0,0-1 0 0 0,1 2 0 0 0,-1-1 0 0 0,1 1 0 0 0,0 0 0 0 0,-5 7 0 0 0,2-1 0 0 0,1 0 0 0 0,0 1 0 0 0,1-1 0 0 0,0 2 0 0 0,-7 18 0 0 0,14-29 0 0 0,-11 20 0 0 0,11-22 0 0 0,0 0 0 0 0,-1 0 0 0 0,1-1 0 0 0,-1 1 0 0 0,1 0 0 0 0,-1 0 0 0 0,0 0 0 0 0,1-1 0 0 0,-1 1 0 0 0,0 0 0 0 0,0 0 0 0 0,1-1 0 0 0,-1 1 0 0 0,0-1 0 0 0,0 1 0 0 0,0-1 0 0 0,0 1 0 0 0,0-1 0 0 0,0 1 0 0 0,-1-1 0 0 0,2-2 7 0 0,0 1-1 0 0,0-1 1 0 0,0 0-1 0 0,1 0 1 0 0,-1 0-1 0 0,1 0 1 0 0,-1 1-1 0 0,1-1 1 0 0,-1 0-1 0 0,3-2 1 0 0,-2 0 39 0 0,2-4-34 0 0,0 0 1 0 0,0 0 0 0 0,1 1 0 0 0,0-1 0 0 0,0 1-1 0 0,1 0 1 0 0,0 0 0 0 0,0 1 0 0 0,0-1-1 0 0,1 1 1 0 0,0 0 0 0 0,0 1 0 0 0,12-8-1 0 0,-14 10-8 0 0,116-91 240 0 0,-116 90-243 0 0,1 1-1 0 0,-1 0 0 0 0,1 0 0 0 0,0 0 1 0 0,0 1-1 0 0,0 0 0 0 0,0 0 0 0 0,6-2 0 0 0,44-7-1 0 0,-8 2-10 0 0,-34 7 3 0 0,-2-1 18 0 0,-11 2-10 0 0,-1 1 1 0 0,1-1-1 0 0,0 0 0 0 0,-1 1 1 0 0,1-1-1 0 0,-1 1 1 0 0,1-1-1 0 0,-1 1 0 0 0,1-1 1 0 0,-1 1-1 0 0,1 0 1 0 0,-1-1-1 0 0,1 1 0 0 0,-1-1 1 0 0,0 1-1 0 0,1 0 1 0 0,-1 0-1 0 0,0-1 1 0 0,1 1-1 0 0,-2 0 0 0 0,-5-3 3 0 0,0 0-1 0 0,0 1 0 0 0,0 0 1 0 0,-1 0-1 0 0,1 1 0 0 0,-1 0 0 0 0,1 0 1 0 0,-1 1-1 0 0,1 0 0 0 0,-1 0 1 0 0,1 0-1 0 0,-1 1 0 0 0,1 1 1 0 0,-1-1-1 0 0,1 1 0 0 0,0 0 1 0 0,0 1-1 0 0,0 0 0 0 0,0 0 0 0 0,0 0 1 0 0,-11 9-1 0 0,-11 8-19 0 0,15-11 3 0 0,-22 21-1 0 0,31-25 14 0 0,0 0-1 0 0,1 0 0 0 0,0 0 1 0 0,0 1-1 0 0,1 0 1 0 0,-1-1-1 0 0,-4 13 0 0 0,2 0 2 0 0,1 0 0 0 0,-5 29 0 0 0,7-30 0 0 0,-1 0 0 0 0,0 0 0 0 0,-9 22 0 0 0,8-29 1 0 0,-24 64 25 0 0,27-67-24 0 0,0 1 1 0 0,0 0 0 0 0,1-1 0 0 0,0 1-1 0 0,0 0 1 0 0,1 0 0 0 0,1 15-1 0 0,1-7-2 0 0,-2-11 0 0 0,1-1 0 0 0,-1 1 0 0 0,1-1 0 0 0,0 1 0 0 0,1-1 0 0 0,-1 1 0 0 0,1-1 0 0 0,-1 0 0 0 0,1 0 0 0 0,3 5 0 0 0,11 20 24 0 0,-1 1-1 0 0,-2 1 1 0 0,-1 0-1 0 0,11 42 1 0 0,-20-64 43 0 0,1 0 0 0 0,1-1 0 0 0,-1 0 1 0 0,12 16-1 0 0,3 4 23 0 0,-2-3-88 0 0,-13-21 8 0 0,-1 0 0 0 0,0 1 0 0 0,0-1 0 0 0,0 1 0 0 0,-1 0 0 0 0,4 7 0 0 0,-5-9-10 0 0,0 0 0 0 0,0 0 0 0 0,1 0 0 0 0,-1 0 0 0 0,1 0 0 0 0,0 0 0 0 0,0 0 0 0 0,0-1 0 0 0,0 1 0 0 0,0-1 0 0 0,1 0 0 0 0,-1 1 0 0 0,5 2 0 0 0,-1-2 0 0 0,0 1 0 0 0,0-1 0 0 0,1-1 0 0 0,-1 1 0 0 0,11 2 0 0 0,-10-3 0 0 0,0 1 0 0 0,-1 0 0 0 0,1 0 0 0 0,-1 1 0 0 0,0 0 0 0 0,0 0 0 0 0,10 9 0 0 0,-10-8 0 0 0,-1 0 0 0 0,1-1 0 0 0,1 0 0 0 0,-1 0 0 0 0,0 0 0 0 0,1-1 0 0 0,10 4 0 0 0,26 4-413 0 0,0-2 0 0 0,47 4-1 0 0,-47-7-1123 0 0,-23-2-588 0 0,33 0-1 0 0,-51-4 1916 0 0,1 0-1 0 0,0 1 0 0 0,-1-1 1 0 0,1 1-1 0 0,-1-1 0 0 0,1 1 0 0 0,4 2 1 0 0,5 1 283 0 0,-4-3 7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8:00.8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30 7831 0 0,'-1'-5'142'0'0,"1"3"-83"0"0,0 0 0 0 0,-1 0-1 0 0,1 1 1 0 0,-1-1 0 0 0,0 0 0 0 0,1 0 0 0 0,-1 0 0 0 0,0 0 0 0 0,0 1 0 0 0,0-1-1 0 0,-2-2 1 0 0,-4 28 2711 0 0,2 5-1308 0 0,4-26-1067 0 0,0 10-38 0 0,-1 2-236 0 0,-1 33 593 0 0,2-11-27 0 0,4 36 105 0 0,1 5-59 0 0,-4-63-621 0 0,3 43 407 0 0,4 0-410 0 0,5 22-112 0 0,2-12-197 0 0,-11-55-520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8:01.2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23 174 10591 0 0,'-7'-9'325'0'0,"5"7"-233"0"0,0-1 0 0 0,0 0 0 0 0,0 1 0 0 0,1-1 0 0 0,-1 0-1 0 0,1 0 1 0 0,-1 0 0 0 0,0-4 0 0 0,2 4 40 0 0,0 0 0 0 0,1-1 0 0 0,-1 1 0 0 0,1-1 0 0 0,0 1 0 0 0,0 0 0 0 0,0-1 0 0 0,1 1 0 0 0,-1 0 0 0 0,1 0-1 0 0,-1 0 1 0 0,5-5 0 0 0,-2 3 407 0 0,0 0 0 0 0,1 0 0 0 0,0 0 0 0 0,0 1 0 0 0,0 0 0 0 0,8-5 0 0 0,-2 2 245 0 0,0 1 0 0 0,1 1 0 0 0,0 0 0 0 0,0 0 0 0 0,0 1 0 0 0,18-3 0 0 0,-14 3-905 0 0,39-4-1199 0 0,-51 8 1163 0 0,1-1 1 0 0,0 1 0 0 0,-1 0-1 0 0,1 1 1 0 0,-1-1-1 0 0,1 1 1 0 0,0 0 0 0 0,-1 0-1 0 0,6 2 1 0 0,-3 1-1279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8:01.5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28 286 8287 0 0,'-2'6'1340'0'0,"4"9"468"0"0,-1-9-794 0 0,-1 52 1494 0 0,-1 0 1 0 0,-15 91 0 0 0,8-123-2934 0 0,5-22-4884 0 0</inkml:trace>
  <inkml:trace contextRef="#ctx0" brushRef="#br0" timeOffset="1">48 159 12439 0 0,'1'-29'544'0'0,"-1"9"128"0"0,0 4-544 0 0,1 4-128 0 0,-1 7 0 0 0,2 2 0 0 0,-2-1 520 0 0,1-4 80 0 0,1-4 8 0 0,0-1 8 0 0,2 0-1032 0 0,0 2-216 0 0,-2 4-40 0 0,2 3 0 0 0,0 3-1080 0 0,0 2-208 0 0,0 3-48 0 0,0 4-8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8:01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21 109 9671 0 0,'0'0'63'0'0,"0"0"1"0"0,1 0-1 0 0,-1-1 0 0 0,0 1 0 0 0,0 0 0 0 0,0 0 0 0 0,0-1 0 0 0,0 1 0 0 0,0 0 1 0 0,0 0-1 0 0,1 0 0 0 0,-1 0 0 0 0,0-1 0 0 0,0 1 0 0 0,0 0 0 0 0,0 0 0 0 0,1 0 0 0 0,-1 0 1 0 0,0-1-1 0 0,0 1 0 0 0,0 0 0 0 0,1 0 0 0 0,-1 0 0 0 0,0 0 0 0 0,0 0 0 0 0,1 0 1 0 0,-1 0-1 0 0,0 0 0 0 0,0 0 0 0 0,0 0 0 0 0,1 0 0 0 0,-1 0 0 0 0,0 0 0 0 0,1 0 0 0 0,13 1 1492 0 0,15 9-503 0 0,-24-5-531 0 0,1-1-1 0 0,0 1 0 0 0,-1 0 0 0 0,8 11 1 0 0,-11-14 1048 0 0,4 8-860 0 0,20 28-5 0 0,-20-29 694 0 0,1 3-1100 0 0,0 0-222 0 0,3 2 47 0 0,-1 2 0 0 0,-1 0 0 0 0,10 26 0 0 0,-9-15-75 0 0,-5-18-32 0 0,-1 1 0 0 0,0-1 0 0 0,-1 1 0 0 0,0 0 0 0 0,2 15 0 0 0,-7-24-16 0 0,-3-6 0 0 0,-7-7 0 0 0,12 10 0 0 0,-7-5-16 0 0,1 1 0 0 0,-1 0 0 0 0,0 0 0 0 0,0 1 0 0 0,0 0 0 0 0,-1 0 0 0 0,0 1 0 0 0,0 0 0 0 0,-14-3 0 0 0,20 5 10 0 0,-1 1 0 0 0,0 0 0 0 0,0 1 0 0 0,1-1 1 0 0,-1 1-1 0 0,0-1 0 0 0,0 1 0 0 0,0 0 0 0 0,0 1 0 0 0,0-1 0 0 0,0 1 0 0 0,1 0 0 0 0,-1 0 0 0 0,0 0 0 0 0,0 0 0 0 0,1 0 0 0 0,-1 1 0 0 0,1 0 1 0 0,-1-1-1 0 0,1 2 0 0 0,0-1 0 0 0,0 0 0 0 0,0 0 0 0 0,0 1 0 0 0,0 0 0 0 0,-4 4 0 0 0,6-5 6 0 0,-1 0-1 0 0,1 0 1 0 0,0 0-1 0 0,0 0 1 0 0,0 0-1 0 0,0 1 1 0 0,0-1-1 0 0,1 0 1 0 0,-1 0-1 0 0,0 1 1 0 0,1-1-1 0 0,0 0 1 0 0,-1 1-1 0 0,1-1 1 0 0,0 1-1 0 0,0-1 1 0 0,1 0-1 0 0,-1 1 1 0 0,1 2-1 0 0,0-1-1 0 0,1 0 0 0 0,0 0 0 0 0,-1 0 0 0 0,1 0 0 0 0,1 0 0 0 0,-1-1 0 0 0,0 1 0 0 0,1-1 0 0 0,0 0 0 0 0,3 4 0 0 0,0-2-1 0 0,-1 1 1 0 0,1-2-1 0 0,0 1 0 0 0,1-1 1 0 0,-1 0-1 0 0,1 0 1 0 0,0 0-1 0 0,0-1 0 0 0,0 0 1 0 0,0-1-1 0 0,14 4 0 0 0,-14-6-60 0 0,0 1 1 0 0,-1-1-1 0 0,1-1 0 0 0,0 1 1 0 0,0-1-1 0 0,-1 0 0 0 0,1-1 0 0 0,-1 0 1 0 0,1 0-1 0 0,7-3 0 0 0,-4 0-196 0 0,0 0 0 0 0,-1-1 0 0 0,0 0 0 0 0,1-1 0 0 0,12-12 0 0 0,-6 2-175 0 0,0 0 0 0 0,-1-1 0 0 0,-1-1 0 0 0,-1 0 0 0 0,14-27 0 0 0,-15 21-459 0 0,-2 1 0 0 0,0-2 0 0 0,-2 0 0 0 0,-1 0 0 0 0,-1 0 0 0 0,-1-1 0 0 0,3-44 0 0 0,-8 65 698 0 0,0 0-1 0 0,0 0 0 0 0,-1 0 0 0 0,1 0 0 0 0,-1 0 0 0 0,-1 1 0 0 0,-2-10 1 0 0,4 14 270 0 0,0 0 0 0 0,-1 0 1 0 0,1 0-1 0 0,-1 1 0 0 0,1-1 0 0 0,-1 0 1 0 0,1 0-1 0 0,-1 0 0 0 0,0 1 1 0 0,1-1-1 0 0,-1 0 0 0 0,0 1 1 0 0,1-1-1 0 0,-1 0 0 0 0,0 1 1 0 0,0-1-1 0 0,0 1 0 0 0,0 0 1 0 0,1-1-1 0 0,-3 0 0 0 0,2 1 118 0 0,-1 0 0 0 0,1 0-1 0 0,-1 1 1 0 0,1-1 0 0 0,-1 0-1 0 0,1 1 1 0 0,0-1 0 0 0,-1 1-1 0 0,1-1 1 0 0,0 1 0 0 0,-1 0-1 0 0,1-1 1 0 0,0 1 0 0 0,0 0 0 0 0,-1 0-1 0 0,1 0 1 0 0,0 0 0 0 0,-1 2-1 0 0,-4 3 226 0 0,2 1 0 0 0,-1-1-1 0 0,1 2 1 0 0,0-1 0 0 0,0 0-1 0 0,1 1 1 0 0,0-1 0 0 0,0 1-1 0 0,1 0 1 0 0,0 0 0 0 0,0 0-1 0 0,0 11 1 0 0,-2 9 164 0 0,1 42 0 0 0,3-67-572 0 0,0 7 106 0 0,0 0 0 0 0,1 0-1 0 0,2 15 1 0 0,-1-12-45 0 0,2 15 23 0 0,10 36-70 0 0,-7-36 24 0 0,14 36-94 0 0,6 0-250 0 0,-22-51-70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8:02.8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177 35 8287 0 0,'-5'-2'663'0'0,"-7"-4"479"0"0,0 0-1 0 0,0 1 1 0 0,-1 0-1 0 0,-16-3 1 0 0,26 7-1070 0 0,0 0 0 0 0,0 1 0 0 0,1 0 0 0 0,-1-1 0 0 0,0 1 0 0 0,0 0 1 0 0,0 0-1 0 0,0 1 0 0 0,0-1 0 0 0,1 0 0 0 0,-1 1 0 0 0,0 0 0 0 0,0 0 0 0 0,1 0 0 0 0,-1 0 0 0 0,0 0 1 0 0,1 0-1 0 0,-1 1 0 0 0,1-1 0 0 0,0 1 0 0 0,-1 0 0 0 0,1 0 0 0 0,0 0 0 0 0,0 0 0 0 0,0 0 0 0 0,-3 4 1 0 0,5-5-71 0 0,-1 0 0 0 0,1-1 0 0 0,-1 1 0 0 0,1 0 0 0 0,0 0 1 0 0,-1 0-1 0 0,1 0 0 0 0,0 0 0 0 0,0 0 0 0 0,-1 0 0 0 0,1 0 0 0 0,0 0 1 0 0,0 0-1 0 0,0 0 0 0 0,0 0 0 0 0,0 0 0 0 0,1 0 0 0 0,-1 0 1 0 0,0 0-1 0 0,1 1 0 0 0,0 1 4 0 0,0-1 1 0 0,0 0-1 0 0,1 1 0 0 0,-1-1 0 0 0,1 0 1 0 0,-1 0-1 0 0,1 0 0 0 0,2 1 1 0 0,2 3 62 0 0,1-1 0 0 0,-1 0 0 0 0,16 8 0 0 0,29 12 1005 0 0,-34-17-416 0 0,1 0 0 0 0,-2 1 0 0 0,1 1 0 0 0,20 16 0 0 0,-35-24-591 0 0,0-1-1 0 0,0 1 1 0 0,0 0-1 0 0,-1 0 1 0 0,1 0-1 0 0,0 0 0 0 0,-1 1 1 0 0,1-1-1 0 0,-1 0 1 0 0,0 1-1 0 0,0-1 1 0 0,0 1-1 0 0,0-1 1 0 0,0 4-1 0 0,0-4-50 0 0,-1-1 0 0 0,0 1 0 0 0,-1 0 0 0 0,1 0 0 0 0,0-1 0 0 0,0 1 0 0 0,-1-1 0 0 0,1 1 0 0 0,-1 0 0 0 0,1-1 0 0 0,-1 1 0 0 0,0-1 0 0 0,1 1 0 0 0,-1-1 0 0 0,0 1 0 0 0,0-1 0 0 0,0 0 0 0 0,0 1 0 0 0,0-1 0 0 0,-1 0 0 0 0,1 0 0 0 0,0 0 0 0 0,-3 2 0 0 0,-3 2 43 0 0,-1-1 0 0 0,1 0 0 0 0,-1 0 0 0 0,0 0 0 0 0,0-1 0 0 0,0-1 0 0 0,-1 1-1 0 0,1-1 1 0 0,-1-1 0 0 0,1 1 0 0 0,-1-1 0 0 0,1-1 0 0 0,-12 0 0 0 0,14-1-172 0 0,0 1 1 0 0,0-1 0 0 0,0 0 0 0 0,0-1 0 0 0,0 0-1 0 0,1 0 1 0 0,-1 0 0 0 0,-9-5 0 0 0,11 4-387 0 0,1 1 1 0 0,-1-1 0 0 0,0 0-1 0 0,1 0 1 0 0,0 0 0 0 0,0 0 0 0 0,0-1-1 0 0,0 1 1 0 0,0-1 0 0 0,1 0-1 0 0,-1 0 1 0 0,-2-6 0 0 0,1-1-6416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8:03.2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0 5527 0 0,'-1'0'40'0'0,"1"0"0"0"0,-1 1-1 0 0,0-1 1 0 0,1 0-1 0 0,-1 0 1 0 0,0 1 0 0 0,1-1-1 0 0,-1 0 1 0 0,1 1-1 0 0,-1-1 1 0 0,1 0 0 0 0,-1 1-1 0 0,1-1 1 0 0,-1 1-1 0 0,1-1 1 0 0,0 1 0 0 0,-1-1-1 0 0,1 1 1 0 0,-1-1-1 0 0,1 1 1 0 0,0-1 0 0 0,0 1-1 0 0,-1 0 1 0 0,1-1-1 0 0,0 1 1 0 0,0-1 0 0 0,-1 2-1 0 0,-3 22 1302 0 0,2-12-984 0 0,-10 57 331 0 0,11-59-464 0 0,-1 65 700 0 0,1-60-399 0 0,5 26 194 0 0,-3-24-179 0 0,6 32 1 0 0,3 8-169 0 0,-8-42-185 0 0,1-3-84 0 0,0 2-46 0 0,8 46 22 0 0,-8-40-121 0 0,8 64-423 0 0,-10-68-10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8:03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29 296 12439 0 0,'-4'-9'187'0'0,"0"0"254"0"0,0 0-1 0 0,0-1 1 0 0,1 0 0 0 0,0 0-1 0 0,1 0 1 0 0,0 0 0 0 0,0-14-1 0 0,2 19-195 0 0,0 0-1 0 0,1 0 0 0 0,-1 0 0 0 0,1 1 1 0 0,0-1-1 0 0,1 1 0 0 0,-1-1 0 0 0,1 0 1 0 0,0 1-1 0 0,0 0 0 0 0,5-8 1 0 0,-2 5 113 0 0,0 1 1 0 0,0 0-1 0 0,1 1 1 0 0,0-1-1 0 0,0 1 1 0 0,10-7-1 0 0,5-1 88 0 0,1 2 0 0 0,0 0-1 0 0,39-13 1 0 0,-43 18-296 0 0,1 0-1 0 0,33-5 1 0 0,-46 10-328 0 0,-1 0 1 0 0,1 1 0 0 0,-1-1-1 0 0,1 1 1 0 0,-1 1 0 0 0,1-1 0 0 0,-1 1-1 0 0,1 0 1 0 0,-1 0 0 0 0,1 0 0 0 0,-1 1-1 0 0,0 0 1 0 0,1 0 0 0 0,5 4 0 0 0,-2 0-7453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8:04.3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70 11055 0 0,'0'-5'168'0'0,"0"2"-53"0"0,0 0 0 0 0,0 0 0 0 0,1 0 0 0 0,-1 0 0 0 0,1 0-1 0 0,2-5 1 0 0,-2 7-62 0 0,-1 0 1 0 0,1 0-1 0 0,0 0 0 0 0,0-1 0 0 0,0 1 0 0 0,0 0 0 0 0,0 0 0 0 0,1 0 0 0 0,-1 1 0 0 0,0-1 0 0 0,0 0 0 0 0,1 0 1 0 0,-1 1-1 0 0,0-1 0 0 0,1 0 0 0 0,2 0 0 0 0,4-2 298 0 0,0 0-231 0 0,0 1-1 0 0,0 0 0 0 0,0 0 1 0 0,15-2-1 0 0,-21 4 46 0 0,1 0 1 0 0,0 1 0 0 0,0-1-1 0 0,-1 0 1 0 0,1 1 0 0 0,0-1-1 0 0,0 1 1 0 0,-1 0-1 0 0,1 0 1 0 0,-1 0 0 0 0,1 0-1 0 0,-1 1 1 0 0,1-1-1 0 0,-1 1 1 0 0,0-1 0 0 0,0 1-1 0 0,0 0 1 0 0,4 3 0 0 0,7 11 612 0 0,-1 0 0 0 0,0 1 0 0 0,-1 1 0 0 0,0 0 0 0 0,9 24 0 0 0,-16-33-766 0 0,-1-4-6 0 0,-1 0 0 0 0,1 0 0 0 0,-1 0 1 0 0,0 1-1 0 0,-1-1 0 0 0,0 0 0 0 0,1 1 1 0 0,-2-1-1 0 0,1 7 0 0 0,-1-12-6 0 0,0 1 0 0 0,0-1 0 0 0,-1 0 0 0 0,1 1 0 0 0,-1-1 0 0 0,1 0 0 0 0,0 1 0 0 0,-1-1 0 0 0,1 0 0 0 0,-1 0 0 0 0,1 0 0 0 0,0 1 0 0 0,-1-1 0 0 0,1 0 0 0 0,-1 0 0 0 0,1 0 0 0 0,-1 0 0 0 0,1 0 0 0 0,-1 0 0 0 0,1 0 0 0 0,-1 0 0 0 0,1 0 0 0 0,0 0 0 0 0,-1 0 0 0 0,1 0 0 0 0,-1 0 0 0 0,1 0 0 0 0,-1 0 0 0 0,1-1 0 0 0,-1 1 0 0 0,1 0 0 0 0,0 0 0 0 0,-2-1 0 0 0,-21-8 0 0 0,16 6 0 0 0,-6-2 23 0 0,0 1-1 0 0,0 1 1 0 0,0 1 0 0 0,0-1-1 0 0,-17 1 1 0 0,23 1-8 0 0,0 1 1 0 0,0 1-1 0 0,0-1 0 0 0,0 1 1 0 0,0 0-1 0 0,0 1 0 0 0,0-1 1 0 0,1 1-1 0 0,-1 1 0 0 0,1-1 1 0 0,-12 7-1 0 0,16-8 5 0 0,0 0 0 0 0,1 0-1 0 0,-1 0 1 0 0,1 1 0 0 0,-1-1-1 0 0,1 0 1 0 0,0 1 0 0 0,0-1-1 0 0,-1 0 1 0 0,1 1 0 0 0,0 0-1 0 0,0-1 1 0 0,1 1 0 0 0,-1 0 0 0 0,0-1-1 0 0,0 1 1 0 0,0 3 0 0 0,1-4-6 0 0,0 1 1 0 0,0-1-1 0 0,0 1 1 0 0,0-1-1 0 0,0 1 1 0 0,1 0-1 0 0,-1-1 1 0 0,0 1 0 0 0,1-1-1 0 0,0 1 1 0 0,-1-1-1 0 0,1 0 1 0 0,0 1-1 0 0,-1-1 1 0 0,1 1-1 0 0,2 1 1 0 0,0 1 8 0 0,1-1 0 0 0,0 1 1 0 0,0-1-1 0 0,0 0 0 0 0,0 0 0 0 0,0 0 0 0 0,1-1 0 0 0,-1 0 1 0 0,1 1-1 0 0,-1-2 0 0 0,9 4 0 0 0,3-2-5 0 0,1-1-1 0 0,-1 0 0 0 0,1-1 1 0 0,-1-1-1 0 0,1-1 1 0 0,-1 0-1 0 0,0-1 1 0 0,1-1-1 0 0,-1 0 0 0 0,16-6 1 0 0,2-2-242 0 0,0-2 0 0 0,-2-1 0 0 0,49-29 0 0 0,-55 28-290 0 0,-1 0 1 0 0,-1-2-1 0 0,0-2 0 0 0,-2 0 1 0 0,0-1-1 0 0,28-33 0 0 0,-48 51 520 0 0,0-1 0 0 0,0 0 0 0 0,-1 1 0 0 0,1-1 0 0 0,-1 0 0 0 0,1 0 0 0 0,-1 0 0 0 0,0-1 0 0 0,0 1-1 0 0,-1 0 1 0 0,1-4 0 0 0,0 6 17 0 0,-1 0 0 0 0,0 1 0 0 0,-1-1 0 0 0,1 0 0 0 0,0 1 0 0 0,0-1 0 0 0,0 0 0 0 0,0 0 0 0 0,0 1 0 0 0,-1-1 0 0 0,1 0 0 0 0,0 1 0 0 0,-1-1 0 0 0,1 1 0 0 0,0-1 0 0 0,-1 0 0 0 0,1 1 0 0 0,-1-1-1 0 0,1 1 1 0 0,-1-1 0 0 0,0 0 0 0 0,0 1 29 0 0,0-1-1 0 0,-1 1 1 0 0,1-1-1 0 0,0 1 0 0 0,-1-1 1 0 0,1 1-1 0 0,0 0 1 0 0,-1 0-1 0 0,1-1 0 0 0,0 1 1 0 0,-1 0-1 0 0,1 0 1 0 0,-1 1-1 0 0,1-1 0 0 0,-2 0 1 0 0,-7 3 135 0 0,1-1 0 0 0,-1 1 0 0 0,1 1 0 0 0,0 0 0 0 0,0 0 0 0 0,0 1 0 0 0,0 0 0 0 0,1 0 0 0 0,-12 11 0 0 0,3-2-110 0 0,1 1 0 0 0,1 0 0 0 0,-18 24 0 0 0,28-32-72 0 0,1-1 0 0 0,0 1 0 0 0,0 0 0 0 0,1 0 0 0 0,-1 0-1 0 0,1 1 1 0 0,1-1 0 0 0,-3 13 0 0 0,4-18-5 0 0,1 0 1 0 0,0 0-1 0 0,-1-1 1 0 0,1 1-1 0 0,0 0 1 0 0,0 0 0 0 0,0 0-1 0 0,0-1 1 0 0,1 1-1 0 0,-1 0 1 0 0,0 0-1 0 0,1-1 1 0 0,-1 1-1 0 0,1 0 1 0 0,0-1-1 0 0,0 1 1 0 0,-1 0-1 0 0,1-1 1 0 0,0 1-1 0 0,0-1 1 0 0,0 1 0 0 0,1-1-1 0 0,-1 0 1 0 0,0 1-1 0 0,0-1 1 0 0,1 0-1 0 0,-1 0 1 0 0,1 0-1 0 0,-1 0 1 0 0,1 0-1 0 0,-1 0 1 0 0,1-1-1 0 0,0 1 1 0 0,-1 0-1 0 0,1-1 1 0 0,0 1-1 0 0,0-1 1 0 0,-1 0 0 0 0,1 1-1 0 0,0-1 1 0 0,0 0-1 0 0,0 0 1 0 0,1 0-1 0 0,5-1 0 0 0,-1 1 0 0 0,1-1 0 0 0,-1 0 0 0 0,0-1 0 0 0,0 1 0 0 0,0-1 0 0 0,0-1 0 0 0,0 1 0 0 0,7-5 0 0 0,58-35 0 0 0,-67 39 0 0 0,76-56-364 0 0,-73 52 319 0 0,0 0-1 0 0,0-1 1 0 0,0 0-1 0 0,-1-1 1 0 0,0 1-1 0 0,-1-1 1 0 0,6-10-1 0 0,-12 18 55 0 0,1 0 0 0 0,-1 0 0 0 0,1 0 0 0 0,-1 0 0 0 0,1 0-1 0 0,-1 0 1 0 0,0 0 0 0 0,1-1 0 0 0,-1 1 0 0 0,0 0 0 0 0,0 0 0 0 0,0 0-1 0 0,0 0 1 0 0,0 0 0 0 0,0 0 0 0 0,0 0 0 0 0,-1-2 0 0 0,1 2-5 0 0,0 1 0 0 0,0 0 0 0 0,0 0 0 0 0,0 0 0 0 0,-1 0 0 0 0,1 0 0 0 0,0 0 0 0 0,0-1 0 0 0,0 1 0 0 0,0 0 0 0 0,-1 0 0 0 0,1 0 0 0 0,0 0 0 0 0,0 0 0 0 0,0 0 0 0 0,0 0 0 0 0,-1 0 0 0 0,1 0 0 0 0,0 0 0 0 0,0 0 0 0 0,0 0 0 0 0,-1 0 0 0 0,1 0 0 0 0,0 0 0 0 0,0 0 0 0 0,0 0 0 0 0,-1 0 0 0 0,1 0 0 0 0,0 0 0 0 0,0 0 0 0 0,-1 0 0 0 0,-10 8 93 0 0,2 3-32 0 0,0 0 0 0 0,0 0-1 0 0,1 0 1 0 0,1 1 0 0 0,0 0-1 0 0,0 0 1 0 0,1 1-1 0 0,1 0 1 0 0,0 0 0 0 0,1 1-1 0 0,0-1 1 0 0,-2 16 0 0 0,5-17-51 0 0,-1-1 1 0 0,1 1 0 0 0,1-1 0 0 0,0 1 0 0 0,1 0 0 0 0,0-1-1 0 0,1 1 1 0 0,0-1 0 0 0,0 0 0 0 0,2 1 0 0 0,-1-1 0 0 0,1-1-1 0 0,1 1 1 0 0,11 19 0 0 0,-8-20-16 0 0,-4-11 4 0 0,-4 0 0 0 0,0 0 1 0 0,-1 0-1 0 0,1 0 1 0 0,0 0-1 0 0,0 0 1 0 0,-1 0-1 0 0,1 0 1 0 0,-1 0-1 0 0,1 0 1 0 0,-1 1-1 0 0,1-1 0 0 0,-1 0 1 0 0,0 0-1 0 0,1 0 1 0 0,-1 0-1 0 0,0 1 1 0 0,-1-2-1 0 0,-4-3-3 0 0,0 0 0 0 0,-1 0 0 0 0,0 0 0 0 0,0 1 0 0 0,0 0 0 0 0,-1 1 0 0 0,1-1 0 0 0,-1 1 0 0 0,0 1 0 0 0,0-1 0 0 0,0 2 0 0 0,0-1 0 0 0,0 1 0 0 0,-1 0 0 0 0,1 0 0 0 0,0 1 0 0 0,-16 2 0 0 0,10-1 0 0 0,1 1 0 0 0,-1 1 0 0 0,0 0 0 0 0,1 1 0 0 0,0 0 0 0 0,0 1 0 0 0,0 1 0 0 0,0 0 0 0 0,-21 14 0 0 0,28-15 25 0 0,0 0 0 0 0,1 0 1 0 0,-1 0-1 0 0,1 0 0 0 0,0 1 0 0 0,1 0 0 0 0,-1 0 0 0 0,1 0 1 0 0,-5 12-1 0 0,8-17-10 0 0,0 1 0 0 0,0 0 1 0 0,1 0-1 0 0,-1 0 0 0 0,0 0 1 0 0,1 0-1 0 0,0 0 0 0 0,-1 0 0 0 0,1 0 1 0 0,0 0-1 0 0,0 0 0 0 0,0 0 1 0 0,0 0-1 0 0,0 0 0 0 0,1 0 0 0 0,-1 0 1 0 0,1 0-1 0 0,-1 0 0 0 0,1-1 1 0 0,-1 1-1 0 0,1 0 0 0 0,0 0 1 0 0,0 0-1 0 0,0-1 0 0 0,0 1 0 0 0,1 0 1 0 0,-1-1-1 0 0,0 1 0 0 0,0-1 1 0 0,1 1-1 0 0,-1-1 0 0 0,1 0 0 0 0,0 0 1 0 0,-1 0-1 0 0,1 0 0 0 0,0 0 1 0 0,0 0-1 0 0,-1 0 0 0 0,1 0 0 0 0,2 0 1 0 0,6 2 16 0 0,1 0 1 0 0,-1 0-1 0 0,1-1 0 0 0,-1-1 1 0 0,1 0-1 0 0,0 0 1 0 0,-1-1-1 0 0,15-1 0 0 0,11-4 95 0 0,37-8 0 0 0,-21 0-498 0 0,-1-1 1 0 0,0-3-1 0 0,51-25 0 0 0,-80 31-1588 0 0,-2 0-5679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8:04.7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96 183 8751 0 0,'-1'-3'136'0'0,"-1"-1"0"0"0,1 1 0 0 0,0 0-1 0 0,-1 0 1 0 0,0 0 0 0 0,-3-4 0 0 0,4 5 271 0 0,-1 1 0 0 0,0-1 0 0 0,0 0 0 0 0,1 1-1 0 0,-1-1 1 0 0,0 1 0 0 0,-1 0 0 0 0,1 0 0 0 0,0 0 0 0 0,0 0 0 0 0,0 0 0 0 0,-1 0 0 0 0,1 0 0 0 0,0 1 0 0 0,-5-1 0 0 0,7 1-363 0 0,0 0 1 0 0,0 0 0 0 0,0 0 0 0 0,0 0 0 0 0,0 0 0 0 0,0 0-1 0 0,0 0 1 0 0,0 0 0 0 0,0 0 0 0 0,0 0 0 0 0,0 1 0 0 0,0-1-1 0 0,0 0 1 0 0,0 0 0 0 0,0 0 0 0 0,0 0 0 0 0,0 0 0 0 0,0 0-1 0 0,0 0 1 0 0,0 0 0 0 0,0 0 0 0 0,0 0 0 0 0,0 0 0 0 0,0 0-1 0 0,0 0 1 0 0,0 0 0 0 0,0 0 0 0 0,0 0 0 0 0,0 0 0 0 0,0 0-1 0 0,-1 0 1 0 0,1 0 0 0 0,0 0 0 0 0,0 0 0 0 0,0 0 0 0 0,0 0-1 0 0,0 0 1 0 0,0 0 0 0 0,0 0 0 0 0,0 0 0 0 0,0 0 0 0 0,0 0-1 0 0,0 0 1 0 0,0 0 0 0 0,0 0 0 0 0,0 0 0 0 0,0 0 0 0 0,0 0-1 0 0,0 0 1 0 0,-1 0 0 0 0,1 0 0 0 0,0 0 0 0 0,0 0 0 0 0,7 4 942 0 0,11 4-261 0 0,-2-5-536 0 0,-1-1 1 0 0,1 0-1 0 0,0-1 0 0 0,0-1 0 0 0,0-1 0 0 0,-1 0 0 0 0,1-1 1 0 0,0 0-1 0 0,-1-1 0 0 0,19-7 0 0 0,-30 9-190 0 0,1-1 0 0 0,-1 0 0 0 0,1 0 0 0 0,-1-1 0 0 0,0 1 0 0 0,0-1 0 0 0,0 0 0 0 0,0 0 0 0 0,-1 0 0 0 0,1-1 0 0 0,4-5 0 0 0,-7 8 0 0 0,0-1 0 0 0,0 0 0 0 0,0 1 0 0 0,-1-1 0 0 0,1 0 0 0 0,0 0 0 0 0,-1 0 0 0 0,1 1 0 0 0,-1-1 0 0 0,1 0 0 0 0,-1 0 0 0 0,0 0 0 0 0,0 0 0 0 0,0 0 0 0 0,0 0 0 0 0,0 0 0 0 0,-1 0 0 0 0,1 0 0 0 0,0 0 0 0 0,-1 1 0 0 0,1-1 0 0 0,-1 0 0 0 0,0 0 0 0 0,0 0 0 0 0,0 1 0 0 0,0-1 0 0 0,0 0 0 0 0,0 1 0 0 0,0-1 0 0 0,0 1 0 0 0,-2-2 0 0 0,-1-1-1 0 0,0 0 0 0 0,0 0-1 0 0,0 0 1 0 0,0 1 0 0 0,-1 0 0 0 0,0 0-1 0 0,1 0 1 0 0,-1 0 0 0 0,0 1 0 0 0,0 0-1 0 0,0 0 1 0 0,-1 0 0 0 0,-9-1 0 0 0,7 1 5 0 0,0 2 0 0 0,0-1 1 0 0,0 1-1 0 0,0 1 1 0 0,0-1-1 0 0,1 1 1 0 0,-1 0-1 0 0,0 1 0 0 0,-8 3 1 0 0,7-2 17 0 0,0 0 0 0 0,0 1 0 0 0,0 0 1 0 0,0 1-1 0 0,0 0 0 0 0,1 0 0 0 0,0 1 0 0 0,0 0 0 0 0,1 0 0 0 0,-1 1 1 0 0,1 0-1 0 0,1 0 0 0 0,0 1 0 0 0,0 0 0 0 0,-9 15 0 0 0,13-19-12 0 0,0 0 0 0 0,1 0 0 0 0,-1-1 0 0 0,1 1 0 0 0,0 0 0 0 0,0 0 0 0 0,1 0 0 0 0,-1 0 0 0 0,1 0-1 0 0,0 0 1 0 0,0 0 0 0 0,0 0 0 0 0,1 0 0 0 0,-1 0 0 0 0,1 0 0 0 0,0 0 0 0 0,0 0 0 0 0,1 0 0 0 0,-1 0 0 0 0,1 0-1 0 0,-1-1 1 0 0,1 1 0 0 0,0-1 0 0 0,1 1 0 0 0,-1-1 0 0 0,4 4 0 0 0,-1-2 7 0 0,1 0 1 0 0,-1 0 0 0 0,1 0-1 0 0,0-1 1 0 0,0 0 0 0 0,0 0-1 0 0,1-1 1 0 0,0 0 0 0 0,-1 0-1 0 0,1 0 1 0 0,0-1 0 0 0,0 0-1 0 0,14 2 1 0 0,0-3-390 0 0,1 0 0 0 0,-1-1 1 0 0,1-2-1 0 0,-1 0 0 0 0,0-1 0 0 0,0-1 0 0 0,27-10 1 0 0,-25 8-7007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8:05.1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197 151 919 0 0,'13'-21'519'0'0,"6"-18"6067"0"0,-18 34-5676 0 0,0 1 1 0 0,0 0-1 0 0,0-1 1 0 0,0 1 0 0 0,-1 0-1 0 0,1-1 1 0 0,-1-6 0 0 0,-1 9-751 0 0,1 0 0 0 0,0 1 0 0 0,-1-1 0 0 0,1 0 0 0 0,-1 0 0 0 0,1 0 0 0 0,-1 0 1 0 0,0 0-1 0 0,0 1 0 0 0,-2-4 0 0 0,1 3 9 0 0,-1 0 0 0 0,1-1 0 0 0,-1 1 0 0 0,0 0 0 0 0,0 0 1 0 0,0 0-1 0 0,0 1 0 0 0,0-1 0 0 0,0 1 0 0 0,0 0 0 0 0,-1-1 0 0 0,1 1 0 0 0,0 1 1 0 0,-1-1-1 0 0,1 0 0 0 0,-1 1 0 0 0,1 0 0 0 0,-1 0 0 0 0,1 0 0 0 0,-1 0 0 0 0,1 1 0 0 0,-4 0 1 0 0,-3 0-104 0 0,0 1 1 0 0,0 1-1 0 0,1-1 1 0 0,-1 2 0 0 0,1-1-1 0 0,-13 8 1 0 0,20-11-66 0 0,1 1 0 0 0,-1 0 0 0 0,0 0 0 0 0,1 0 0 0 0,-1 0 1 0 0,1 1-1 0 0,-1-1 0 0 0,1 0 0 0 0,0 1 0 0 0,0-1 0 0 0,-1 0 0 0 0,1 1 0 0 0,0 0 0 0 0,0-1 1 0 0,0 1-1 0 0,1-1 0 0 0,-1 1 0 0 0,0 0 0 0 0,1 0 0 0 0,-2 3 0 0 0,2-3 1 0 0,0 1 0 0 0,1-1 0 0 0,-1 1-1 0 0,0-1 1 0 0,1 1 0 0 0,0-1 0 0 0,-1 0 0 0 0,1 1-1 0 0,0-1 1 0 0,0 0 0 0 0,0 0 0 0 0,0 1 0 0 0,3 3 0 0 0,2 1 1 0 0,0 0 1 0 0,1 0-1 0 0,-1-1 1 0 0,1 0-1 0 0,0 0 1 0 0,1 0 0 0 0,11 6-1 0 0,43 16 342 0 0,-49-24-221 0 0,-1 1 0 0 0,0 1 0 0 0,0 0-1 0 0,0 0 1 0 0,0 1 0 0 0,-1 1 0 0 0,19 16 0 0 0,-29-23-116 0 0,0 0-1 0 0,0 0 1 0 0,0-1-1 0 0,-1 1 1 0 0,1 0-1 0 0,0 0 1 0 0,-1 0 0 0 0,1 0-1 0 0,-1 0 1 0 0,1 0-1 0 0,-1 0 1 0 0,1 0-1 0 0,-1 0 1 0 0,0 0-1 0 0,0 1 1 0 0,1-1-1 0 0,-1 0 1 0 0,0 0 0 0 0,0 0-1 0 0,0 0 1 0 0,0 0-1 0 0,0 0 1 0 0,-1 2-1 0 0,0-1-3 0 0,1-1 0 0 0,-1 1 0 0 0,0-1 0 0 0,0 0 0 0 0,0 0 0 0 0,0 1 0 0 0,0-1 0 0 0,0 0 0 0 0,-1 0 0 0 0,1 0 0 0 0,0 0 0 0 0,0 0 0 0 0,-1-1 0 0 0,-2 2 0 0 0,-6 3-5 0 0,0-2 0 0 0,0 0 0 0 0,-20 4 0 0 0,27-6 4 0 0,-56 9-76 0 0,28-5-847 0 0,0 1 0 0 0,-54 18 0 0 0,66-16-6407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6:38.20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44 386 919 0 0,'-2'-2'129'0'0,"-1"0"-1"0"0,1 0 0 0 0,-1 0 1 0 0,1 0-1 0 0,-1 1 0 0 0,0-1 1 0 0,1 1-1 0 0,-1 0 0 0 0,0 0 0 0 0,-4-1 1 0 0,3 0 123 0 0,4 2-231 0 0,-1 0 0 0 0,1 0 0 0 0,0 0 0 0 0,0 0 0 0 0,-1 0 0 0 0,1 0 0 0 0,0 0 0 0 0,0 0 0 0 0,-1 0 0 0 0,1 0 0 0 0,0 0 0 0 0,0 0 0 0 0,0 0 0 0 0,-1 0 0 0 0,1-1 0 0 0,0 1 0 0 0,0 0 0 0 0,0 0 0 0 0,-1 0 0 0 0,1 0 0 0 0,0-1 0 0 0,0 1 0 0 0,0 0 0 0 0,0 0 0 0 0,-1-1 0 0 0,1 1 0 0 0,0 0 0 0 0,0 0 0 0 0,0 0 0 0 0,0-1 0 0 0,0 1 0 0 0,0 0 0 0 0,0 0 0 0 0,0-1 0 0 0,0 1 0 0 0,0 0 0 0 0,8-6 825 0 0,15-2 610 0 0,14 5-687 0 0,-1 1 0 0 0,1 2 1 0 0,39 4-1 0 0,-63-3-670 0 0,286 2 997 0 0,-62-3-7 0 0,-82 12-1022 0 0,-1 0-70 0 0,-96-14-4 0 0,-40 0-7 0 0,-1 1 0 0 0,0 1 0 0 0,20 3-1 0 0,-9-3-7 0 0,-27 0 23 0 0,0 0-1 0 0,0 0 1 0 0,-1-1 0 0 0,1 1 0 0 0,0 0-1 0 0,0 0 1 0 0,0 0 0 0 0,0 0 0 0 0,0-1-1 0 0,-1 1 1 0 0,1 0 0 0 0,0-1 0 0 0,0 1-1 0 0,-1-1 1 0 0,1 1 0 0 0,0-1 0 0 0,-1 1-1 0 0,1-1 1 0 0,0 0 0 0 0,-1 1 0 0 0,1-1-1 0 0,-1 0 1 0 0,1 1 0 0 0,-1-1 0 0 0,1 0-1 0 0,-1 0 1 0 0,0 1 0 0 0,1-1 0 0 0,-1-1-1 0 0,0 1 0 0 0,-1 1 0 0 0,1-1 0 0 0,0 1 0 0 0,-1-1 0 0 0,0 1 0 0 0,1-1 0 0 0,-1 1 0 0 0,1-1 0 0 0,-1 1 0 0 0,0-1 0 0 0,1 1 0 0 0,-1 0 0 0 0,0-1-1 0 0,1 1 1 0 0,-1 0 0 0 0,0 0 0 0 0,1 0 0 0 0,-1-1 0 0 0,0 1 0 0 0,-1 0 0 0 0,-16-3 16 0 0,-97 2 740 0 0,33 2-319 0 0,-439 16-565 0 0,223 0 72 0 0,176-9 56 0 0,78-7-54 0 0,24-2 36 0 0,47 14 18 0 0,3-6 0 0 0,0-1 0 0 0,55 3 0 0 0,-23-3 0 0 0,62 9 0 0 0,205-3 0 0 0,-286-14 0 0 0,98 0 0 0 0,-108 2 0 0 0,-1 3 0 0 0,41 7 0 0 0,-67-9-5 0 0,-4 0-1 0 0,0-1 0 0 0,1 0-1 0 0,-1 1 1 0 0,0-1-1 0 0,0 1 1 0 0,1 0 0 0 0,-1 0-1 0 0,0 0 1 0 0,0 0-1 0 0,0 0 1 0 0,0 0 0 0 0,4 3-1 0 0,-7-3 7 0 0,1-1 0 0 0,0 1 0 0 0,0-1 0 0 0,0 1 0 0 0,0-1 0 0 0,0 0 0 0 0,-1 1 0 0 0,1-1 0 0 0,0 1 0 0 0,0-1 0 0 0,-1 0 0 0 0,1 1 0 0 0,0-1 0 0 0,-1 0 0 0 0,1 1 0 0 0,0-1 0 0 0,-1 0 0 0 0,1 1 0 0 0,0-1 0 0 0,-1 0 0 0 0,1 0 0 0 0,-1 1 0 0 0,1-1 0 0 0,-1 0 0 0 0,1 0 0 0 0,0 0 0 0 0,-1 0 0 0 0,1 0 0 0 0,-1 0 0 0 0,0 0 0 0 0,-16 6 0 0 0,-49 9 0 0 0,-95 9 0 0 0,98-16 0 0 0,-156 11 0 0 0,-54 9 0 0 0,267-27 0 0 0,4-1 0 0 0,0 0 0 0 0,-1 0 0 0 0,1 1 0 0 0,0-1 0 0 0,-1 1 0 0 0,1 0 0 0 0,0 0 0 0 0,-1-1 0 0 0,1 2 0 0 0,-3 1 0 0 0,18 2 0 0 0,23 0 11 0 0,-1-2 0 0 0,37-2 0 0 0,-10 0 10 0 0,136 2-30 0 0,114 6-36 0 0,-308-9 45 0 0,0 0 0 0 0,-1 1 0 0 0,1-1 0 0 0,0 1 0 0 0,0 0 0 0 0,0-1 0 0 0,0 2 0 0 0,5 1 0 0 0,-9-3 0 0 0,0 0 0 0 0,0 0 0 0 0,0 0 0 0 0,0 0 0 0 0,0 0 0 0 0,0 0 0 0 0,0 0 0 0 0,0 0 0 0 0,0 0 0 0 0,1 0 0 0 0,-1 1 0 0 0,0-1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1 0 0 0,0-1 0 0 0,0 0 0 0 0,0 0 0 0 0,0 0 0 0 0,0 0 0 0 0,-1 0 0 0 0,1 0 0 0 0,0 0 0 0 0,0 0 0 0 0,0 0 0 0 0,0 0 0 0 0,0 0 0 0 0,0 0 0 0 0,0 0 0 0 0,0 0 0 0 0,0 0 0 0 0,0 0 0 0 0,-8 3 0 0 0,-7 0 0 0 0,-395 21 57 0 0,296-20-50 0 0,79-3-7 0 0,12-1 0 0 0,1 1 0 0 0,-1 1 0 0 0,-41 9 0 0 0,64-11 0 0 0,0 1 0 0 0,0-1 0 0 0,0 0 0 0 0,0 0 0 0 0,0 0 0 0 0,0 0 0 0 0,0 0 0 0 0,0 0 0 0 0,0 0 0 0 0,0 0 0 0 0,0 0 0 0 0,0 0 0 0 0,1 0 0 0 0,-1 1 0 0 0,0-1 0 0 0,0 0 0 0 0,0 0 0 0 0,0 0 0 0 0,0 0 0 0 0,0 0 0 0 0,0 0 0 0 0,0 0 0 0 0,0 0 0 0 0,0 0 0 0 0,0 1 0 0 0,0-1 0 0 0,0 0 0 0 0,0 0 0 0 0,0 0 0 0 0,0 0 0 0 0,0 0 0 0 0,0 0 0 0 0,0 0 0 0 0,0 0 0 0 0,-1 1 0 0 0,1-1 0 0 0,0 0 0 0 0,0 0 0 0 0,0 0 0 0 0,0 0 0 0 0,0 0 0 0 0,0 0 0 0 0,0 0 0 0 0,0 0 0 0 0,0 0 0 0 0,0 0 0 0 0,0 0 0 0 0,0 0 0 0 0,-1 0 0 0 0,1 1 0 0 0,0-1 0 0 0,0 0 0 0 0,0 0 0 0 0,0 0 0 0 0,0 0 0 0 0,0 0 0 0 0,0 0 0 0 0,0 0 0 0 0,-1 0 0 0 0,1 0 0 0 0,0 0 0 0 0,0 0 0 0 0,0 0 0 0 0,0 0 0 0 0,0 0 0 0 0,0 0 0 0 0,0 0 0 0 0,0 0 0 0 0,-1-1 0 0 0,13 6 0 0 0,18 0 0 0 0,33 1-19 0 0,0-3-1 0 0,108-8 1 0 0,-106 2 13 0 0,6-1 173 0 0,244-1 1522 0 0,-309 5-1689 0 0,6 1 0 0 0,-20 1 0 0 0,-421 35-124 0 0,357-35 118 0 0,-110-9 0 0 0,199 7 6 0 0,-1-1 0 0 0,33-6 0 0 0,-27 3 0 0 0,337-41 0 0 0,-34 4 0 0 0,-308 37 0 0 0,-15 2 0 0 0,-10-2 0 0 0,-36-3 0 0 0,-1 2 0 0 0,-86 0 0 0 0,89 5 0 0 0,25-1 0 0 0,-192-5 0 0 0,143 1 0 0 0,-74-15 0 0 0,137 19 0 0 0,1 1 0 0 0,1 0 0 0 0,0 0 0 0 0,-1 0 0 0 0,1 0 0 0 0,0-1 0 0 0,0 1 0 0 0,0 0 0 0 0,-1-1 0 0 0,1 1 0 0 0,0-1 0 0 0,0 1 0 0 0,0-1 0 0 0,0 0 0 0 0,0 1 0 0 0,0-1 0 0 0,0 0 0 0 0,-1-1 0 0 0,3 1 0 0 0,-1 1 0 0 0,1-1 0 0 0,0 1 0 0 0,0-1 0 0 0,0 1 0 0 0,-1-1 0 0 0,1 1 0 0 0,0 0 0 0 0,0-1 0 0 0,0 1 0 0 0,0 0 0 0 0,0 0 0 0 0,0 0 0 0 0,0 0 0 0 0,0 0 0 0 0,0 0 0 0 0,1 0 0 0 0,0 0 0 0 0,308-45 0 0 0,-146 18 0 0 0,6 1 0 0 0,-152 20 0 0 0,-17 2 0 0 0,-11 0 0 0 0,-16 0 0 0 0,-1 1 0 0 0,-29 0 0 0 0,-5-1 0 0 0,-215-12-51 0 0,-155-20-50 0 0,423 35 101 0 0,-1-1 0 0 0,1 1 0 0 0,0-1 0 0 0,0-1 0 0 0,0 0 0 0 0,-12-5 0 0 0,20 8 0 0 0,0-1 0 0 0,0 1 0 0 0,0 0 0 0 0,-1 0 0 0 0,1 0 0 0 0,0 0 0 0 0,0 0 0 0 0,0-1 0 0 0,0 1 0 0 0,0 0 0 0 0,0 0 0 0 0,0 0 0 0 0,-1 0 0 0 0,1-1 0 0 0,0 1 0 0 0,0 0 0 0 0,0 0 0 0 0,0 0 0 0 0,0 0 0 0 0,0-1 0 0 0,0 1 0 0 0,0 0 0 0 0,0 0 0 0 0,0 0 0 0 0,0-1 0 0 0,0 1 0 0 0,0 0 0 0 0,0 0 0 0 0,0 0 0 0 0,0-1 0 0 0,0 1 0 0 0,0 0 0 0 0,1 0 0 0 0,-1 0 0 0 0,0-1 0 0 0,0 1 0 0 0,0 0 0 0 0,0 0 0 0 0,0 0 0 0 0,0 0 0 0 0,0 0 0 0 0,1-1 0 0 0,-1 1 0 0 0,0 0 0 0 0,0 0 0 0 0,0 0 0 0 0,0 0 0 0 0,1 0 0 0 0,-1 0 0 0 0,0 0 0 0 0,0 0 0 0 0,0 0 0 0 0,1-1 0 0 0,-1 1 0 0 0,0 0 0 0 0,0 0 0 0 0,0 0 0 0 0,0 0 0 0 0,1 0 0 0 0,-1 0 0 0 0,0 0 0 0 0,1 0 0 0 0,13-4 0 0 0,210-22 0 0 0,-34 5 0 0 0,121-23 0 0 0,-299 43-1 0 0,-7 1 3 0 0,0 0-1 0 0,-1 0 0 0 0,1-1 0 0 0,0 0 0 0 0,0 0 0 0 0,-1 0 0 0 0,1 0 0 0 0,-1-1 0 0 0,1 0 0 0 0,6-3 0 0 0,-11 5 0 0 0,0 0-1 0 0,0-1 1 0 0,0 1 0 0 0,0 0 0 0 0,0 0-1 0 0,0-1 1 0 0,1 1 0 0 0,-1 0-1 0 0,0-1 1 0 0,0 1 0 0 0,0 0 0 0 0,0 0-1 0 0,0-1 1 0 0,-1 1 0 0 0,1 0-1 0 0,0 0 1 0 0,0-1 0 0 0,0 1 0 0 0,0 0-1 0 0,0 0 1 0 0,0-1 0 0 0,0 1-1 0 0,0 0 1 0 0,-1 0 0 0 0,1-1 0 0 0,0 1-1 0 0,0 0 1 0 0,0 0 0 0 0,-1 0-1 0 0,1-1 1 0 0,0 1 0 0 0,0 0 0 0 0,0 0-1 0 0,-1 0 1 0 0,1 0 0 0 0,0 0-1 0 0,0-1 1 0 0,-1 1 0 0 0,1 0 0 0 0,0 0-1 0 0,0 0 1 0 0,-1 0 0 0 0,1 0-1 0 0,-1 0 1 0 0,-14-6 20 0 0,14 6-21 0 0,-18-6 0 0 0,-1 1 0 0 0,0 1 0 0 0,-34-2 0 0 0,-63 4 0 0 0,93 2 0 0 0,-410-14 0 0 0,409 13-26 0 0,15 1 0 0 0,23-1 14 0 0,620-25 12 0 0,-608 25 0 0 0,-17 0 0 0 0,0 1 0 0 0,1-1 0 0 0,-1 0 0 0 0,9-3 0 0 0,-57-1 64 0 0,-437-30-128 0 0,441 33 64 0 0,3 1 0 0 0,1-2 0 0 0,0-1 0 0 0,-31-8 0 0 0,90 9 0 0 0,57 3 0 0 0,119-16 0 0 0,-88 5 0 0 0,167-21 11 0 0,-303 34 4 0 0,1-1 0 0 0,-25-3 0 0 0,2 1-7 0 0,-1 1-8 0 0,-143 3 0 0 0,142 0 0 0 0,1 2 0 0 0,-50 12 0 0 0,71-9 0 0 0,23-8 0 0 0,0 0 0 0 0,-1 0 0 0 0,1 0 0 0 0,0 0 0 0 0,0 0 0 0 0,0 0 0 0 0,-1 1 0 0 0,1-1 0 0 0,0 0 0 0 0,0 0 0 0 0,0 0 0 0 0,0 0 0 0 0,0 1 0 0 0,-1-1 0 0 0,1 0 0 0 0,0 0 0 0 0,0 0 0 0 0,0 0 0 0 0,0 1 0 0 0,0-1 0 0 0,0 0 0 0 0,0 0 0 0 0,0 0 0 0 0,-1 1 0 0 0,1-1 0 0 0,0 0 0 0 0,0 0 0 0 0,0 1 0 0 0,0-1 0 0 0,0 0 0 0 0,12 6 0 0 0,8-2 0 0 0,1 0 0 0 0,1-2 0 0 0,27 0 0 0 0,68-6 0 0 0,-73 2 0 0 0,108-8 0 0 0,54-2 0 0 0,-186 11 69 0 0,-10 0 46 0 0,-1 0-1 0 0,1 1 1 0 0,0 1-1 0 0,14 2 1 0 0,-81 10 1075 0 0,37-9-1190 0 0,10-3 0 0 0,0 1 0 0 0,1 0 0 0 0,-1 1 0 0 0,-15 6 0 0 0,25-9 0 0 0,-1 0 0 0 0,1 0 0 0 0,0 0 0 0 0,0 0 0 0 0,0 1 0 0 0,-1-1 0 0 0,1 0 0 0 0,0 0 0 0 0,0 0 0 0 0,0 0 0 0 0,0 0 0 0 0,-1 0 0 0 0,1 1 0 0 0,0-1 0 0 0,0 0 0 0 0,0 0 0 0 0,0 0 0 0 0,0 0 0 0 0,0 1 0 0 0,0-1 0 0 0,-1 0 0 0 0,1 0 0 0 0,0 0 0 0 0,0 1 0 0 0,0-1 0 0 0,0 0 0 0 0,0 0 0 0 0,0 0 0 0 0,0 1 0 0 0,0-1 0 0 0,0 0 0 0 0,0 0 0 0 0,0 1 0 0 0,0-1 0 0 0,0 0 0 0 0,0 0 0 0 0,0 0 0 0 0,0 1 0 0 0,0-1 0 0 0,1 0 0 0 0,-1 0 0 0 0,9 9 0 0 0,13 3 0 0 0,15-2 0 0 0,-23-7 0 0 0,-1 1 0 0 0,15 7 0 0 0,-24-10 0 0 0,-1 1 0 0 0,0-1 0 0 0,0 1 0 0 0,0 0 0 0 0,0 0 0 0 0,-1 0 0 0 0,1 0 0 0 0,-1 1 0 0 0,1-1 0 0 0,-1 1 0 0 0,0-1 0 0 0,0 1 0 0 0,3 5 0 0 0,-5-7 0 0 0,0-1 0 0 0,0 1 0 0 0,0-1 0 0 0,0 0 0 0 0,0 1 0 0 0,0-1 0 0 0,0 1 0 0 0,-1-1 0 0 0,1 1 0 0 0,0-1 0 0 0,0 0 0 0 0,-1 1 0 0 0,1-1 0 0 0,0 1 0 0 0,0-1 0 0 0,-1 0 0 0 0,1 1 0 0 0,0-1 0 0 0,-1 0 0 0 0,1 1 0 0 0,-1-1 0 0 0,1 0 0 0 0,0 0 0 0 0,-1 1 0 0 0,-7 8 0 0 0,8-9 0 0 0,0 1 0 0 0,0-1 0 0 0,0 0 0 0 0,0 1 0 0 0,0-1 0 0 0,1 1 0 0 0,-1-1 0 0 0,0 1 0 0 0,0-1 0 0 0,1 0 0 0 0,-1 1 0 0 0,0-1 0 0 0,0 0 0 0 0,1 1 0 0 0,-1-1 0 0 0,0 0 0 0 0,1 1 0 0 0,-1-1 0 0 0,1 0 0 0 0,-1 0 0 0 0,0 0 0 0 0,1 1 0 0 0,-1-1 0 0 0,1 0 0 0 0,-1 0 0 0 0,0 0 0 0 0,1 0 0 0 0,-1 0 0 0 0,1 1 0 0 0,-1-1 0 0 0,1 0 0 0 0,11 5-11 0 0,0 0-1 0 0,0 1 0 0 0,18 13 0 0 0,13 6-13 0 0,-31-16 25 0 0,-12-9 0 0 0,0 1 0 0 0,0-1 0 0 0,0 0 0 0 0,0 1 0 0 0,1-1 0 0 0,-1 0 0 0 0,0 1 0 0 0,0-1 0 0 0,0 0 0 0 0,0 1 0 0 0,0-1 0 0 0,0 0 0 0 0,0 1 0 0 0,0-1 0 0 0,0 0 0 0 0,0 1 0 0 0,0-1 0 0 0,0 0 0 0 0,0 1 0 0 0,0-1 0 0 0,-1 0 0 0 0,1 1 0 0 0,0-1 0 0 0,-2 2 0 0 0,1 0 0 0 0,-1 0 0 0 0,0-1 0 0 0,1 1 0 0 0,-1-1 0 0 0,0 1 0 0 0,0-1 0 0 0,-2 2 0 0 0,-4 2 0 0 0,2-1 0 0 0,-2 1 0 0 0,2 0 0 0 0,-1 0 0 0 0,0 0 0 0 0,1 1 0 0 0,-6 6 0 0 0,11-9 0 0 0,-1 0 0 0 0,0-1 0 0 0,1 1 0 0 0,-1 0 0 0 0,1 0 0 0 0,0 0 0 0 0,0 0 0 0 0,0 0 0 0 0,1 0 0 0 0,-1 0 0 0 0,1 0 0 0 0,-1 0 0 0 0,1 0 0 0 0,0 0 0 0 0,0 0 0 0 0,0 0 0 0 0,2 5 0 0 0,-1-2-6 0 0,0 1 0 0 0,1-1 0 0 0,0 1 0 0 0,0-1-1 0 0,1 0 1 0 0,0 0 0 0 0,0 0 0 0 0,0 0 0 0 0,1-1 0 0 0,-1 1 0 0 0,1-1-1 0 0,7 7 1 0 0,-10-11 6 0 0,1 1 0 0 0,-1 0 0 0 0,0-1 0 0 0,0 1 0 0 0,0 0 0 0 0,0 0 0 0 0,-1 0 0 0 0,1 0 0 0 0,0 0 0 0 0,-1 0 0 0 0,1 0 0 0 0,-1 0 0 0 0,0 0 0 0 0,0 0 0 0 0,0 0 0 0 0,0 0 0 0 0,0 0 0 0 0,0 0 0 0 0,0 0 0 0 0,-1 0 0 0 0,0 3 0 0 0,-1 16 0 0 0,2-16-124 0 0,-2 12-671 0 0,2-17 771 0 0,0 1 0 0 0,0-1-1 0 0,0 0 1 0 0,0 1 0 0 0,0-1-1 0 0,0 0 1 0 0,0 1 0 0 0,0-1-1 0 0,0 1 1 0 0,0-1 0 0 0,0 0-1 0 0,1 1 1 0 0,-1-1 0 0 0,0 0 0 0 0,0 1-1 0 0,0-1 1 0 0,0 0 0 0 0,1 1-1 0 0,-1-1 1 0 0,0 0 0 0 0,0 1-1 0 0,0-1 1 0 0,1 0 0 0 0,-1 0-1 0 0,0 1 1 0 0,1-1 0 0 0,-1 0 0 0 0,0 0-1 0 0,1 1 1 0 0,-1-1 0 0 0,0 0-1 0 0,1 0 1 0 0,-1-2-171 0 0,0-1-1 0 0,1 1 1 0 0,-1 0-1 0 0,-1-1 1 0 0,1 1-1 0 0,0 0 1 0 0,-1-1-1 0 0,0-3 1 0 0,0 4 94 0 0,1-1 104 0 0,1-1-1 0 0,-1 1 1 0 0,1 0 0 0 0,-1-1-1 0 0,1 1 1 0 0,0 0 0 0 0,1 0-1 0 0,-1 0 1 0 0,0 0 0 0 0,1 0-1 0 0,-1 0 1 0 0,1 0 0 0 0,0 1-1 0 0,3-4 1 0 0,-2 2-1 0 0,0-1 1 0 0,-1 1-1 0 0,1-1 0 0 0,-1 0 0 0 0,2-5 0 0 0,-2 4 9 0 0,-1 0-1 0 0,0 0 0 0 0,-1 1 0 0 0,0-1 1 0 0,0 0-1 0 0,0 0 0 0 0,0 0 1 0 0,-1 1-1 0 0,0-1 0 0 0,0 0 0 0 0,-1 1 1 0 0,1-1-1 0 0,-6-10 0 0 0,6 14 59 0 0,1 1-1 0 0,-1-1 0 0 0,1 0 0 0 0,-1 0 0 0 0,1 1 1 0 0,-1-1-1 0 0,1 0 0 0 0,0 0 0 0 0,0 1 0 0 0,0-1 1 0 0,0 0-1 0 0,0 0 0 0 0,0 0 0 0 0,1 1 0 0 0,-1-1 1 0 0,0 0-1 0 0,1 0 0 0 0,1-2 0 0 0,0 9-2 0 0,1 0-1 0 0,-1 0 1 0 0,0 0 0 0 0,1 7-1 0 0,-1-5-65 0 0,-1 1 0 0 0,-1 0 0 0 0,1-1 0 0 0,-1 1 0 0 0,-1 0 0 0 0,1-1 0 0 0,-1 1 0 0 0,-2 8 0 0 0,-4 8 0 0 0,-10 27 0 0 0,-1-1 0 0 0,15-38 3 0 0,-1 0-1 0 0,-1 1 1 0 0,0-1 0 0 0,-1-1-1 0 0,0 1 1 0 0,-1-1-1 0 0,0 0 1 0 0,0-1-1 0 0,-1 0 1 0 0,-1 0-1 0 0,0-1 1 0 0,0 0 0 0 0,-1 0-1 0 0,0-1 1 0 0,0 0-1 0 0,-1-1 1 0 0,0 0-1 0 0,-1-1 1 0 0,1 0-1 0 0,-1-1 1 0 0,0 0 0 0 0,0-1-1 0 0,-1 0 1 0 0,-16 3-1 0 0,-110 6-2 0 0,39-4 0 0 0,34-2 14 0 0,0-2-1 0 0,0-3 0 0 0,-78-7 1 0 0,116 2-6 0 0,13 3-8 0 0,1-2 1 0 0,-1 1-1 0 0,1-2 0 0 0,0 0 1 0 0,0-1-1 0 0,-24-9 0 0 0,17 3 0 0 0,14 7 0 0 0,-1-1 0 0 0,1 0 0 0 0,-1 0 0 0 0,1 0 0 0 0,1-1 0 0 0,-1 0 0 0 0,0 0 0 0 0,-8-10 0 0 0,8 8 0 0 0,-1 0 0 0 0,0 0 0 0 0,0 1 0 0 0,0 1 0 0 0,-1-1 0 0 0,0 1 0 0 0,0 1 0 0 0,-17-7 0 0 0,19 8 0 0 0,5 2 0 0 0,0 0 0 0 0,0 0 0 0 0,1-1 0 0 0,-1 1 0 0 0,0-1 0 0 0,1 1 0 0 0,-1-1 0 0 0,1 0 0 0 0,0 1 0 0 0,-1-1 0 0 0,1 0 0 0 0,0 0 0 0 0,0 0 0 0 0,0 0 0 0 0,0 0 0 0 0,0-2 0 0 0,-10-39 0 0 0,9 31 0 0 0,0 6 0 0 0,0-1 0 0 0,-1 1 0 0 0,1 0 0 0 0,-1 0 0 0 0,-7-10 0 0 0,-8-18 0 0 0,17 30 0 0 0,0-1 0 0 0,0 1 0 0 0,1 0 0 0 0,0 0 0 0 0,0-1 0 0 0,0 1 0 0 0,0 0 0 0 0,1-1 0 0 0,-1 1 0 0 0,1 0 0 0 0,0 0 0 0 0,0 0 0 0 0,1 0 0 0 0,-1 0 0 0 0,5-8 0 0 0,2-2 0 0 0,0 0 0 0 0,18-24 0 0 0,-2 5 0 0 0,-8 12 0 0 0,28-32 0 0 0,29-10 0 0 0,-55 46-12 0 0,-9 9-1 0 0,-1 0 0 0 0,0 0 0 0 0,9-15 0 0 0,-14 19 13 0 0,1-2 0 0 0,-13 1 0 0 0,8 5 0 0 0,-1 0 0 0 0,1-1 0 0 0,0 1 0 0 0,0-1 0 0 0,0 0 0 0 0,0 1 0 0 0,0-1 0 0 0,1 0 0 0 0,-1 0 0 0 0,0 1 0 0 0,0-1 0 0 0,0 0 0 0 0,1 0 0 0 0,-1 0 0 0 0,0 0 0 0 0,1 0 0 0 0,-1 0 0 0 0,1 0 0 0 0,-1 0 0 0 0,1 0 0 0 0,-1-2 0 0 0,1 2 0 0 0,0 0 0 0 0,-1 0 0 0 0,1 1 0 0 0,0-1 0 0 0,0 0 0 0 0,0 0 0 0 0,0 0 0 0 0,0 1 0 0 0,0-1 0 0 0,0 0 0 0 0,0 0 0 0 0,1 0 0 0 0,-1 1 0 0 0,0-1 0 0 0,0 0 0 0 0,1 0 0 0 0,-1 1 0 0 0,0-1 0 0 0,1 0 0 0 0,-1 1 0 0 0,1-1 0 0 0,-1 0 0 0 0,1 1 0 0 0,-1-1 0 0 0,1 1 0 0 0,0-1 0 0 0,-1 1 0 0 0,1-1 0 0 0,-1 1 0 0 0,1-1 0 0 0,0 1 0 0 0,1-1 0 0 0,35-12 0 0 0,66-13 0 0 0,-24 7 0 0 0,-61 16 0 0 0,0 1 0 0 0,0 0 0 0 0,1 1 0 0 0,31 2 0 0 0,-7 1 0 0 0,55 6 0 0 0,-71-5 0 0 0,0 0 0 0 0,42-2 0 0 0,-35-6 89 0 0,-27 3-52 0 0,-1 1 1 0 0,1 0-1 0 0,-1 0 1 0 0,1 1 0 0 0,0 0-1 0 0,-1 0 1 0 0,1 0-1 0 0,-1 1 1 0 0,10 2-1 0 0,11 5 1059 0 0,42 6 0 0 0,-64-13-1096 0 0,0-1 0 0 0,0 1 0 0 0,0-1 0 0 0,0 0 0 0 0,0 0 0 0 0,-1-1 0 0 0,11-1 0 0 0,-14-19 0 0 0,-1 20 0 0 0,1-1 0 0 0,-1 1 0 0 0,0-1 0 0 0,0 0 0 0 0,0 1 0 0 0,-1-1 0 0 0,1 1 0 0 0,0-1 0 0 0,0 1 0 0 0,-1-1 0 0 0,0-1 0 0 0,-3-13 0 0 0,27 30 0 0 0,-3-2 0 0 0,-15-10 0 0 0,-1 1 0 0 0,1-1 0 0 0,-1 1 0 0 0,0 0 0 0 0,0 0 0 0 0,0 0 0 0 0,0 1 0 0 0,3 4 0 0 0,-6-6 0 0 0,0-1 0 0 0,0 1 0 0 0,-1 0 0 0 0,1 0 0 0 0,-1 0 0 0 0,1 0 0 0 0,-1 0 0 0 0,0 0 0 0 0,0-1 0 0 0,1 1 0 0 0,-2 0 0 0 0,1 3 0 0 0,0-3 0 0 0,0 1 0 0 0,0-1 0 0 0,0 1 0 0 0,0-1 0 0 0,1 1 0 0 0,-1-1 0 0 0,1 0 0 0 0,0 4 0 0 0,5 5 0 0 0,-1 0 0 0 0,-1 1 0 0 0,0 0 0 0 0,0-1 0 0 0,3 22 0 0 0,-6-27-5 0 0,1 0 0 0 0,-1 0 0 0 0,1 0-1 0 0,3 5 1 0 0,-2-6 0 0 0,-1 0 1 0 0,0-1-1 0 0,-1 1 0 0 0,1 0 0 0 0,-1 0 1 0 0,0 1-1 0 0,0 6 0 0 0,-2 35 5 0 0,-3-1 0 0 0,-16 77 0 0 0,16-107 0 0 0,-1-1 0 0 0,-1 1 0 0 0,-7 14 0 0 0,4-12 0 0 0,-7 26 0 0 0,12-31 0 0 0,0 1 0 0 0,-1-1 0 0 0,0 0 0 0 0,-1-1 0 0 0,-1 1 0 0 0,0-1 0 0 0,0 0 0 0 0,-1-1 0 0 0,-11 12 0 0 0,11-14 0 0 0,0 0 0 0 0,-1-1 0 0 0,0 0 0 0 0,-1-1 0 0 0,0 0 0 0 0,0 0 0 0 0,-11 5 0 0 0,12-9 0 0 0,1 1 0 0 0,-1-1 0 0 0,0 0 0 0 0,0-1 0 0 0,0 0 0 0 0,0-1 0 0 0,-1 0 0 0 0,1 0 0 0 0,-16-1 0 0 0,-252-26 0 0 0,126 9 0 0 0,117 12 0 0 0,27 3 0 0 0,-1 0 0 0 0,0 1 0 0 0,0 0 0 0 0,1 0 0 0 0,-1 1 0 0 0,0 0 0 0 0,0 0 0 0 0,-12 3 0 0 0,20-3 0 0 0,-1 0 0 0 0,1 0 0 0 0,0 0 0 0 0,0 0 0 0 0,0 0 0 0 0,0 0 0 0 0,-1 0 0 0 0,1 0 0 0 0,0 0 0 0 0,0 0 0 0 0,0 0 0 0 0,0 0 0 0 0,-1 0 0 0 0,1 0 0 0 0,0 0 0 0 0,0 0 0 0 0,0 0 0 0 0,0 0 0 0 0,0 1 0 0 0,0-1 0 0 0,-1 0 0 0 0,1 0 0 0 0,0 0 0 0 0,0 0 0 0 0,0 0 0 0 0,0 0 0 0 0,0 1 0 0 0,0-1 0 0 0,0 0 0 0 0,0 0 0 0 0,0 0 0 0 0,-1 0 0 0 0,1 1 0 0 0,0-1 0 0 0,0 0 0 0 0,0 0 0 0 0,0 0 0 0 0,0 0 0 0 0,0 1 0 0 0,0-1 0 0 0,0 0 0 0 0,7 4 0 0 0,11 1 0 0 0,16-1 6 0 0,0-2-1 0 0,0-2 0 0 0,0-1 1 0 0,0-1-1 0 0,42-9 0 0 0,164-51 27 0 0,-223 57-32 0 0,1-2 0 0 0,-2 0 0 0 0,1 0 0 0 0,-1-2 0 0 0,0 0 0 0 0,0-1 0 0 0,-1 0 0 0 0,-1-1 0 0 0,0-1 0 0 0,0-1 0 0 0,22-25 0 0 0,-30 29 0 0 0,28-32-5 0 0,32-54 0 0 0,-6-11-49 0 0,-59 104 54 0 0,0 0 0 0 0,0 0 0 0 0,0 0 0 0 0,0-1 0 0 0,-1 1 0 0 0,1 0 0 0 0,-1 0 0 0 0,1-1 0 0 0,-1 1 0 0 0,0 0 0 0 0,0-1 0 0 0,0 1 0 0 0,0-1 0 0 0,0 1 0 0 0,-1 0 0 0 0,1 0 0 0 0,-1-1 0 0 0,0 1 0 0 0,1 0 0 0 0,-3-5 0 0 0,-2-1 0 0 0,0 0 0 0 0,0 1 0 0 0,0-1 0 0 0,-8-7 0 0 0,-13-18 0 0 0,22 26 0 0 0,-1 0 0 0 0,0 1 0 0 0,0 0 0 0 0,-1-1 0 0 0,0 2 0 0 0,0-1 0 0 0,0 1 0 0 0,-1 0 0 0 0,1 0 0 0 0,-1 1 0 0 0,0 0 0 0 0,-10-5 0 0 0,-12-3 0 0 0,-58-15 0 0 0,49 16 0 0 0,0-1 0 0 0,-2 3 0 0 0,1 0 0 0 0,-1 3 0 0 0,-69-2 0 0 0,-27-4-26 0 0,99 7 13 0 0,0 2 1 0 0,-63 1-1 0 0,90 3 6 0 0,0 0-1 0 0,-1 0 1 0 0,1 1-1 0 0,0 1 0 0 0,0 0 1 0 0,0 0-1 0 0,0 1 1 0 0,1 0-1 0 0,0 0 0 0 0,-1 1 1 0 0,2 1-1 0 0,-1 0 1 0 0,0 0-1 0 0,1 0 1 0 0,0 1-1 0 0,1 0 0 0 0,0 1 1 0 0,-8 10-1 0 0,8-9 8 0 0,0 1 0 0 0,1 0 0 0 0,0 0 0 0 0,1 0 0 0 0,0 1 0 0 0,1 0 0 0 0,0 0 0 0 0,-3 12 0 0 0,7-22 2 0 0,0 0-1 0 0,-1-1 1 0 0,1 1-1 0 0,-1-1 1 0 0,1 1-1 0 0,-1-1 1 0 0,1 1-1 0 0,-1-1 1 0 0,0 1-1 0 0,1-1 1 0 0,-1 0-1 0 0,1 1 1 0 0,-1-1-1 0 0,0 0 1 0 0,1 1-1 0 0,-1-1 0 0 0,0 0 1 0 0,1 0-1 0 0,-1 0 1 0 0,0 0-1 0 0,1 0 1 0 0,-1 0-1 0 0,0 0 1 0 0,0 0-1 0 0,1 0 1 0 0,-1 0-1 0 0,0 0 1 0 0,1 0-1 0 0,-1 0 1 0 0,0 0-1 0 0,1-1 1 0 0,-1 1-1 0 0,0 0 1 0 0,1 0-1 0 0,-2-1 1 0 0,-29-12 68 0 0,26 11-66 0 0,-11-3-4 0 0,-11-4 0 0 0,26 9 0 0 0,0-1 0 0 0,0 1 0 0 0,0-1 0 0 0,0 1 0 0 0,0-1 0 0 0,0 1 0 0 0,0-1 0 0 0,0 0 0 0 0,0 0 0 0 0,1 1 0 0 0,-1-1 0 0 0,0 0 0 0 0,0 0 0 0 0,1 0 0 0 0,-1 0 0 0 0,0 0 0 0 0,1 0 0 0 0,-1-1 0 0 0,1 1 0 0 0,0 1 0 0 0,0 0 0 0 0,0-1 0 0 0,0 1 0 0 0,0-1 0 0 0,0 1 0 0 0,0-1 0 0 0,0 1 0 0 0,0-1 0 0 0,0 1 0 0 0,1-1 0 0 0,-1 1 0 0 0,0-1 0 0 0,0 1 0 0 0,0 0 0 0 0,1-1 0 0 0,-1 1 0 0 0,0-1 0 0 0,1 1 0 0 0,-1 0 0 0 0,0-1 0 0 0,1 1 0 0 0,-1 0 0 0 0,0-1 0 0 0,1 1 0 0 0,-1 0 0 0 0,1 0 0 0 0,-1-1 0 0 0,0 1 0 0 0,1 0 0 0 0,0 0 0 0 0,19-6 0 0 0,-11 3 0 0 0,122-59 0 0 0,-61 27 0 0 0,-43 23 0 0 0,0 2 0 0 0,1 1 0 0 0,-1 1 0 0 0,49-7 0 0 0,120-4 0 0 0,-113 13 0 0 0,-66 5-57 0 0,0 0 0 0 0,-1 1 0 0 0,1 1 0 0 0,0 0 0 0 0,0 1 0 0 0,-1 1 0 0 0,0 1 0 0 0,32 10 0 0 0,-30-2-1726 0 0,-96-23-5559 0 0,78 11 7362 0 0,9-3 1146 0 0,9 0 318 0 0,2 1-726 0 0,0 1-1 0 0,0 1 1 0 0,31 4-1 0 0,-42-3-627 0 0,-1 0-1 0 0,0 1 1 0 0,0 0-1 0 0,0 0 1 0 0,0 1-1 0 0,-1 0 1 0 0,1 0-1 0 0,-1 1 1 0 0,1 0-1 0 0,-1 0 1 0 0,9 7-1 0 0,-15-9-122 0 0,1 0 1 0 0,0 0-1 0 0,-1 0 0 0 0,1 0 0 0 0,-1 0 0 0 0,0 0 0 0 0,0 0 1 0 0,1 0-1 0 0,-1 0 0 0 0,-1 1 0 0 0,1-1 0 0 0,0 0 0 0 0,0 1 0 0 0,-1-1 1 0 0,0 1-1 0 0,1 3 0 0 0,-1 2-180 0 0,-1-1-1 0 0,1 1 1 0 0,-4 14-1 0 0,2-11-454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8:06.4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50 257 7367 0 0,'-6'-1'458'0'0,"-20"1"-329"0"0,26 0-57 0 0,-1 0 0 0 0,0 0 0 0 0,1 0 0 0 0,-1 0 1 0 0,0 0-1 0 0,0 1 0 0 0,1-1 0 0 0,-1 0 0 0 0,0 0 1 0 0,1 1-1 0 0,-1-1 0 0 0,1 1 0 0 0,-1-1 0 0 0,0 0 0 0 0,1 1 1 0 0,-1-1-1 0 0,1 1 0 0 0,-1 0 0 0 0,1-1 0 0 0,0 1 1 0 0,-1-1-1 0 0,1 1 0 0 0,-1-1 0 0 0,1 1 0 0 0,0 0 0 0 0,0-1 1 0 0,-1 1-1 0 0,1 0 0 0 0,0 0 0 0 0,0 0 0 0 0,0 0 45 0 0,-1 4 284 0 0,0-1 0 0 0,1 1-1 0 0,0-1 1 0 0,0 1-1 0 0,1 8 1 0 0,-1-12-347 0 0,1 1-1 0 0,-1-1 1 0 0,1 1 0 0 0,0-1 0 0 0,-1 0-1 0 0,1 1 1 0 0,0-1 0 0 0,0 0 0 0 0,0 1-1 0 0,0-1 1 0 0,0 0 0 0 0,0 0-1 0 0,0 0 1 0 0,0 0 0 0 0,1 0 0 0 0,-1 0-1 0 0,0 0 1 0 0,1-1 0 0 0,-1 1 0 0 0,0 0-1 0 0,3 0 1 0 0,3 1 147 0 0,0 0 0 0 0,0-1 0 0 0,0 0 0 0 0,0 0 1 0 0,0 0-1 0 0,1-1 0 0 0,-1 0 0 0 0,0-1 0 0 0,0 1 0 0 0,0-1 0 0 0,0-1 0 0 0,0 0 1 0 0,0 0-1 0 0,0 0 0 0 0,8-4 0 0 0,1-1 188 0 0,0-1 1 0 0,-1-1-1 0 0,0 0 1 0 0,0 0-1 0 0,15-15 1 0 0,-24 18-332 0 0,0 1 1 0 0,0-1-1 0 0,-1-1 1 0 0,0 1-1 0 0,0-1 1 0 0,0 0 0 0 0,-1 0-1 0 0,0-1 1 0 0,0 1-1 0 0,-1-1 1 0 0,0 0-1 0 0,0 0 1 0 0,-1 0 0 0 0,0 0-1 0 0,1-10 1 0 0,-3 13-24 0 0,0 0 0 0 0,0 0 0 0 0,0 0 0 0 0,0 0 0 0 0,-1 0 0 0 0,1 0 0 0 0,-2 0 0 0 0,1 1 0 0 0,0-1 0 0 0,-1 0 0 0 0,0 1 0 0 0,0-1 0 0 0,0 1 0 0 0,0-1 0 0 0,-1 1 0 0 0,0 0 0 0 0,0 0 0 0 0,0 0 0 0 0,0 0 0 0 0,-1 1 0 0 0,0-1 0 0 0,1 1 0 0 0,-1 0 0 0 0,0 0 0 0 0,0 1 0 0 0,-8-5 0 0 0,6 5 41 0 0,0-1 1 0 0,0 0-1 0 0,-1 1 0 0 0,1 0 1 0 0,-1 1-1 0 0,0 0 0 0 0,0 0 0 0 0,1 0 1 0 0,-1 0-1 0 0,0 1 0 0 0,0 1 1 0 0,0-1-1 0 0,0 1 0 0 0,1 0 0 0 0,-1 0 1 0 0,0 1-1 0 0,1 0 0 0 0,-1 0 1 0 0,1 1-1 0 0,-9 4 0 0 0,9-3-68 0 0,-1 0 0 0 0,1 0-1 0 0,0 0 1 0 0,0 1 0 0 0,1 0-1 0 0,-1 0 1 0 0,1 1 0 0 0,0-1-1 0 0,0 1 1 0 0,1 0 0 0 0,0 0-1 0 0,0 1 1 0 0,0-1 0 0 0,1 1-1 0 0,0 0 1 0 0,0 0 0 0 0,1 0-1 0 0,-3 12 1 0 0,5-16-4 0 0,-1 1 1 0 0,1-1-1 0 0,0 1 0 0 0,0-1 1 0 0,0 1-1 0 0,1-1 0 0 0,-1 1 1 0 0,1-1-1 0 0,0 1 0 0 0,0-1 0 0 0,0 0 1 0 0,0 1-1 0 0,1-1 0 0 0,-1 0 1 0 0,1 0-1 0 0,0 0 0 0 0,0 0 0 0 0,0 0 1 0 0,0 0-1 0 0,0 0 0 0 0,1-1 1 0 0,4 5-1 0 0,-1-3-225 0 0,0 1 0 0 0,0-1 0 0 0,1 0 0 0 0,0 0 0 0 0,0-1-1 0 0,0 0 1 0 0,0 0 0 0 0,0-1 0 0 0,12 3 0 0 0,4-2-7307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8:07.0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9 475 4143 0 0,'10'-22'921'0'0,"5"3"4070"0"0,2 3-3822 0 0,0-1 0 0 0,-2-1 0 0 0,1-1 0 0 0,-2 0 0 0 0,-1-1 0 0 0,15-29 0 0 0,-20 34-1006 0 0,-1-1 0 0 0,-1-1 0 0 0,0 1 0 0 0,-1-1 0 0 0,-1 0 0 0 0,-1 0 0 0 0,0 0 0 0 0,-1 0 0 0 0,-1-26 1 0 0,-1 38-148 0 0,-1 1 1 0 0,0-1 0 0 0,0 0-1 0 0,0 1 1 0 0,0-1 0 0 0,-1 1-1 0 0,1-1 1 0 0,-1 1 0 0 0,-1 0-1 0 0,1 0 1 0 0,0 0 0 0 0,-1 0-1 0 0,0 0 1 0 0,-3-4 0 0 0,4 7 13 0 0,1 0 0 0 0,-1-1 0 0 0,1 1 0 0 0,-1 0 1 0 0,1 0-1 0 0,-1 0 0 0 0,0 0 0 0 0,1 0 0 0 0,-1 0 1 0 0,0 0-1 0 0,0 1 0 0 0,0-1 0 0 0,1 1 1 0 0,-1-1-1 0 0,0 1 0 0 0,0 0 0 0 0,0 0 0 0 0,0-1 1 0 0,0 2-1 0 0,0-1 0 0 0,0 0 0 0 0,0 0 0 0 0,0 0 1 0 0,0 1-1 0 0,0-1 0 0 0,1 1 0 0 0,-1 0 1 0 0,0-1-1 0 0,0 1 0 0 0,1 0 0 0 0,-1 0 0 0 0,0 0 1 0 0,1 0-1 0 0,-1 0 0 0 0,1 1 0 0 0,-3 1 1 0 0,-2 3-7 0 0,0 1 0 0 0,1 0 0 0 0,-1 0 0 0 0,1 0 0 0 0,1 1 0 0 0,-1-1 1 0 0,1 1-1 0 0,0 0 0 0 0,1 1 0 0 0,-4 14 0 0 0,-1 7-18 0 0,-6 53 0 0 0,11-46 37 0 0,2 25-33 0 0,5 8-10 0 0,3 2 0 0 0,9 11 0 0 0,0-18-10 0 0,-12-52-3 0 0,0-1 0 0 0,9 22 0 0 0,4 12-182 0 0,-15-41-55 0 0,5 13 13 0 0,-7-17 62 0 0,0-1 0 0 0,0 1 0 0 0,0-1 0 0 0,0 0-1 0 0,1 1 1 0 0,-1-1 0 0 0,0 1 0 0 0,0-1-1 0 0,0 1 1 0 0,0-1 0 0 0,0 1 0 0 0,0-1-1 0 0,0 1 1 0 0,0-1 0 0 0,0 0 0 0 0,0 1 0 0 0,0-1-1 0 0,0 1 1 0 0,-1-1 0 0 0,1 1 0 0 0,0-1-1 0 0,0 0 1 0 0,0 1 0 0 0,-1-1 0 0 0,1 1-1 0 0,0-1 1 0 0,-1 1 0 0 0,0-1-159 0 0,0 0 0 0 0,1 0-1 0 0,-1 0 1 0 0,0-1 0 0 0,0 1 0 0 0,0 0 0 0 0,1 0 0 0 0,-1-1 0 0 0,0 1-1 0 0,0 0 1 0 0,1-1 0 0 0,-1 1 0 0 0,0-1 0 0 0,1 1 0 0 0,-1-1 0 0 0,0 1-1 0 0,1-1 1 0 0,-1 1 0 0 0,1-1 0 0 0,-1 0 0 0 0,1 1 0 0 0,-1-2 0 0 0,-13-18-2082 0 0,12 17 2133 0 0,-27-36 225 0 0,22 31 285 0 0,0 0-1 0 0,1 0 1 0 0,0-1-1 0 0,1 0 1 0 0,-8-16-1 0 0,12 23-8 0 0,1 1-1 0 0,-1-1 0 0 0,1 1 0 0 0,-1-1 0 0 0,1 1 0 0 0,0-1 1 0 0,-1 0-1 0 0,1 1 0 0 0,0-1 0 0 0,0 0 0 0 0,0 1 0 0 0,0-1 1 0 0,0 0-1 0 0,1 1 0 0 0,-1-1 0 0 0,0 1 0 0 0,1-1 1 0 0,-1 1-1 0 0,1-1 0 0 0,0 0 0 0 0,-1 1 0 0 0,1 0 0 0 0,0-1 1 0 0,0 1-1 0 0,0 0 0 0 0,0-1 0 0 0,2-1 0 0 0,0 1 290 0 0,0 0 0 0 0,0 0-1 0 0,1 0 1 0 0,-1 1 0 0 0,0-1-1 0 0,1 1 1 0 0,-1 0 0 0 0,1 0-1 0 0,0 0 1 0 0,-1 0 0 0 0,6 0 0 0 0,134-24 3204 0 0,-62 8-3448 0 0,-66 14-370 0 0,-8 1-156 0 0,0 1 0 0 0,0 0 0 0 0,1 0 0 0 0,-1 0 0 0 0,10 1 0 0 0,-8 3-7364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8:13.8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2303 0 0,'1'21'6187'0'0,"3"18"-2428"0"0,0 14-1426 0 0,15 121 3674 0 0,-17-147-5669 0 0,-2-11-75 0 0,1-14-175 0 0,-1-6-55 0 0,4-15-33 0 0,0 1 0 0 0,1-1 0 0 0,1 1 0 0 0,0 0 0 0 0,2 1 0 0 0,13-24 0 0 0,-10 21 3 0 0,22-35 18 0 0,-29 49-16 0 0,0 0-1 0 0,0 1 0 0 0,1 0 0 0 0,0 0 0 0 0,0 0 0 0 0,10-7 1 0 0,-14 11-3 0 0,0 0 1 0 0,0 0 0 0 0,1 1 0 0 0,-1-1 0 0 0,0 0-1 0 0,1 1 1 0 0,-1-1 0 0 0,0 1 0 0 0,1-1 0 0 0,-1 1-1 0 0,1-1 1 0 0,-1 1 0 0 0,1 0 0 0 0,-1 0 0 0 0,0 0 0 0 0,1 0-1 0 0,-1 0 1 0 0,1 0 0 0 0,-1 0 0 0 0,1 1 0 0 0,2 0-1 0 0,-2 0 5 0 0,-1 0 0 0 0,0 0 0 0 0,1 0 0 0 0,-1 0-1 0 0,0 0 1 0 0,0 0 0 0 0,0 1 0 0 0,0-1 0 0 0,0 0-1 0 0,0 1 1 0 0,0-1 0 0 0,0 1 0 0 0,-1-1-1 0 0,1 1 1 0 0,0-1 0 0 0,0 3 0 0 0,1 6 25 0 0,0 0 0 0 0,0 1 1 0 0,-1-1-1 0 0,-1 18 0 0 0,-1 2 64 0 0,-10 56 0 0 0,10-83-96 0 0,2-2 5 0 0,4-6 8 0 0,8-15 20 0 0,-4 6-20 0 0,11-11-29 0 0,1 1 0 0 0,1 0 0 0 0,35-28 0 0 0,-57 52 18 0 0,1-1-1 0 0,-1 1 1 0 0,1-1-1 0 0,-1 1 1 0 0,1 0-1 0 0,-1-1 1 0 0,1 1 0 0 0,-1-1-1 0 0,1 1 1 0 0,0 0-1 0 0,-1 0 1 0 0,1-1-1 0 0,-1 1 1 0 0,1 0-1 0 0,0 0 1 0 0,-1 0 0 0 0,1 0-1 0 0,0-1 1 0 0,-1 1-1 0 0,1 0 1 0 0,0 0-1 0 0,-1 0 1 0 0,1 1-1 0 0,0-1 1 0 0,-1 0 0 0 0,2 0-1 0 0,-1 1 5 0 0,-1-1 0 0 0,1 1 1 0 0,0 0-1 0 0,0 0 0 0 0,-1-1 0 0 0,1 1 0 0 0,0 0 0 0 0,-1 0 0 0 0,1 0 1 0 0,-1 0-1 0 0,0 0 0 0 0,1 0 0 0 0,-1 0 0 0 0,1 0 0 0 0,-1 1 1 0 0,2 7 43 0 0,-1 1 0 0 0,0-1 0 0 0,0 11 0 0 0,-1-11-28 0 0,2 26 136 0 0,0 1-1180 0 0,0-13-5125 0 0,-1-12-421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8:14.2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 58 8287 0 0,'-1'-1'38'0'0,"1"1"-1"0"0,-1-1 0 0 0,0 1 0 0 0,1 0 0 0 0,-1-1 0 0 0,0 1 0 0 0,1 0 0 0 0,-1 0 1 0 0,0-1-1 0 0,1 1 0 0 0,-1 0 0 0 0,0 0 0 0 0,0 0 0 0 0,1 0 0 0 0,-1 0 0 0 0,0 0 1 0 0,0 0-1 0 0,1 0 0 0 0,-1 0 0 0 0,0 0 0 0 0,0 0 0 0 0,1 1 0 0 0,-1-1 0 0 0,0 0 1 0 0,1 0-1 0 0,-1 1 0 0 0,0-1 0 0 0,1 0 0 0 0,-1 1 0 0 0,1-1 0 0 0,-1 1 1 0 0,0-1-1 0 0,1 1 0 0 0,-1-1 0 0 0,1 1 0 0 0,-1-1 0 0 0,1 1 0 0 0,0 0 0 0 0,-1-1 1 0 0,1 1-1 0 0,0 0 0 0 0,-1-1 0 0 0,1 1 0 0 0,0 0 0 0 0,-1 0 0 0 0,-1 6 380 0 0,-1 0 0 0 0,1 0-1 0 0,-1 13 1 0 0,1-12-84 0 0,1-4-62 0 0,1 0 0 0 0,-1 1 0 0 0,1-1 0 0 0,0 0 0 0 0,0 1 0 0 0,0-1 0 0 0,0 0 0 0 0,1 1 0 0 0,0-1 0 0 0,0 0 0 0 0,0 0 0 0 0,0 0 0 0 0,1 0 0 0 0,-1 0 0 0 0,1 0 0 0 0,0 0 0 0 0,1 0 0 0 0,-1-1-1 0 0,0 1 1 0 0,1-1 0 0 0,6 6 0 0 0,-5-5-35 0 0,1 0-1 0 0,-1-1 1 0 0,1 0-1 0 0,0 0 1 0 0,0 0-1 0 0,0-1 1 0 0,1 1-1 0 0,-1-1 1 0 0,0-1-1 0 0,1 1 0 0 0,-1-1 1 0 0,1 0-1 0 0,0 0 1 0 0,-1 0-1 0 0,1-1 1 0 0,7 0-1 0 0,-7-1-189 0 0,0 0 0 0 0,0 0-1 0 0,0 0 1 0 0,0-1 0 0 0,-1 0-1 0 0,1 0 1 0 0,0-1 0 0 0,-1 1-1 0 0,0-1 1 0 0,1-1 0 0 0,-1 1-1 0 0,0-1 1 0 0,-1 1 0 0 0,1-1-1 0 0,-1-1 1 0 0,0 1 0 0 0,0 0 0 0 0,0-1-1 0 0,0 0 1 0 0,-1 0 0 0 0,0 0-1 0 0,5-11 1 0 0,-5 11-154 0 0,-1 0 1 0 0,0 0-1 0 0,0 0 1 0 0,-1-1-1 0 0,0 1 0 0 0,0 0 1 0 0,0-1-1 0 0,0 1 1 0 0,-1-1-1 0 0,0 1 0 0 0,0-1 1 0 0,0 1-1 0 0,-1-1 1 0 0,0 1-1 0 0,0-1 0 0 0,0 1 1 0 0,-1 0-1 0 0,1-1 1 0 0,-1 1-1 0 0,-1 0 0 0 0,1 0 1 0 0,-1 0-1 0 0,0 1 1 0 0,0-1-1 0 0,-4-5 1 0 0,4 8-361 0 0,1 0 1 0 0,0 0-1 0 0,-1 0 1 0 0,1 0-1 0 0,-1 1 1 0 0,-5-4 0 0 0,3 3-1067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8:14.6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16 10591 0 0,'-4'-15'695'0'0,"4"15"-678"0"0,0 0 0 0 0,0 0 0 0 0,0 0 0 0 0,0 0 0 0 0,0 0 0 0 0,0 0 0 0 0,-1 0 0 0 0,1 0 0 0 0,0 0 0 0 0,0 0 0 0 0,0 0 0 0 0,0 0 0 0 0,0 0 0 0 0,0 0 0 0 0,0 0 0 0 0,0 0 0 0 0,0 0 0 0 0,0 0 0 0 0,0 0 0 0 0,0 0 0 0 0,0 0 0 0 0,0 0 0 0 0,0 0 0 0 0,0 0 0 0 0,0 0 0 0 0,0 0 0 0 0,0 0 0 0 0,0 0 0 0 0,0 0 0 0 0,-1 0 0 0 0,1 0 0 0 0,0 0 0 0 0,0 0 0 0 0,0 0 0 0 0,0-1 0 0 0,0 1 0 0 0,0 0 0 0 0,0 0 0 0 0,0 0 0 0 0,0 0 0 0 0,0 0 0 0 0,0 0 0 0 0,1 23 1300 0 0,0-3-702 0 0,-6 52 2957 0 0,3-4-1856 0 0,-1-12-660 0 0,0 0-202 0 0,1 0-500 0 0,-1-24-243 0 0,-2 95-76 0 0,5-124-271 0 0,0 0-1 0 0,1 0 1 0 0,-1 0-1 0 0,1 0 1 0 0,-1-1 0 0 0,1 1-1 0 0,0 0 1 0 0,0 0-1 0 0,0-1 1 0 0,0 1-1 0 0,0-1 1 0 0,1 1-1 0 0,-1-1 1 0 0,4 5 0 0 0,0-2-6394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8:14.9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35 6447 0 0,'4'-35'776'0'0,"2"58"3011"0"0,15 129 1881 0 0,-19-139-5284 0 0,0 0-43 0 0,8 42-150 0 0,-8-41-60 0 0,1 0-17 0 0,10 54-20 0 0,8 55-298 0 0,-17-83-995 0 0,-3-29 60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8:15.2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4 144 5983 0 0,'0'0'226'0'0,"-1"0"0"0"0,1-1 0 0 0,0 1 1 0 0,0 0-1 0 0,-1-1 0 0 0,1 1 0 0 0,0 0 0 0 0,0-1 0 0 0,0 1 0 0 0,-1 0 0 0 0,1-1 0 0 0,0 1 0 0 0,0 0 0 0 0,0-1 0 0 0,0 1 0 0 0,0-1 0 0 0,0 1 0 0 0,0-1 0 0 0,0 1 0 0 0,0 0 0 0 0,0-1 0 0 0,0 1 0 0 0,0-1 0 0 0,0 1 0 0 0,0 0 0 0 0,0-1 0 0 0,0 1 0 0 0,0-1 0 0 0,0 1 0 0 0,1 0 0 0 0,-1-1 0 0 0,0 1 0 0 0,0-1 0 0 0,16-11 3942 0 0,32-8-1153 0 0,-36 16-2124 0 0,12-6-400 0 0,48-18-96 0 0,96-25 0 0 0,-143 49-1692 0 0,-14 5-4847 0 0,-6 0-567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8:15.6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1 455 0 0,'0'0'102'0'0,"0"0"0"0"0,-1 0 0 0 0,1 0 0 0 0,-1 0 0 0 0,1 0 0 0 0,0 0-1 0 0,-1 0 1 0 0,1 0 0 0 0,0 0 0 0 0,-1 0 0 0 0,1 1 0 0 0,0-1 0 0 0,-1 0-1 0 0,1 0 1 0 0,0 0 0 0 0,-1 1 0 0 0,1-1 0 0 0,0 0 0 0 0,-1 0 0 0 0,1 1-1 0 0,0-1 1 0 0,0 0 0 0 0,-1 1 0 0 0,1-1 0 0 0,0 0 0 0 0,0 1 0 0 0,0-1-1 0 0,0 0 1 0 0,-1 1 0 0 0,1-1 0 0 0,0 1 0 0 0,0-1 0 0 0,0 0 0 0 0,0 1-1 0 0,0 23 5196 0 0,1-13-4533 0 0,0 28 106 0 0,0-30-22 0 0,-1 1-65 0 0,3 30-23 0 0,-2-30 1108 0 0,0 2-1560 0 0,15 89-941 0 0,-15-93-4701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8:16.0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58 2759 0 0,'-9'0'475'0'0,"8"0"-376"0"0,1 0 1 0 0,0 0-1 0 0,0 0 0 0 0,-1 0 1 0 0,1 0-1 0 0,0 0 1 0 0,0 1-1 0 0,-1-1 0 0 0,1 0 1 0 0,0 0-1 0 0,0 0 0 0 0,0 0 1 0 0,0 1-1 0 0,-1-1 1 0 0,1 0-1 0 0,0 0 0 0 0,0 1 1 0 0,0-1-1 0 0,0 0 0 0 0,0 0 1 0 0,-1 1-1 0 0,1-1 1 0 0,0 0-1 0 0,0 0 0 0 0,0 1 1 0 0,0-1-1 0 0,0 0 0 0 0,0 0 1 0 0,0 1-1 0 0,0-1 1 0 0,0 0-1 0 0,0 0 0 0 0,0 1 1 0 0,0-1-1 0 0,0 0 1 0 0,0 1-1 0 0,1-1 0 0 0,-1 0 1 0 0,0 0-1 0 0,0 1 0 0 0,0-1 1 0 0,0 0-1 0 0,0 0 1 0 0,0 0-1 0 0,1 1 0 0 0,-1-1 1 0 0,0 0-1 0 0,1 0 0 0 0,0 1 92 0 0,0 0 0 0 0,1-1-1 0 0,-1 1 1 0 0,1 0 0 0 0,-1-1-1 0 0,1 0 1 0 0,-1 1 0 0 0,1-1-1 0 0,-1 0 1 0 0,1 0 0 0 0,-1 0-1 0 0,1 0 1 0 0,-1 0 0 0 0,1 0-1 0 0,-1-1 1 0 0,1 1 0 0 0,-1 0-1 0 0,1-1 1 0 0,-1 1 0 0 0,1-1-1 0 0,2-1 1 0 0,1 0 114 0 0,0 0 0 0 0,-1 0 0 0 0,1-1 0 0 0,-1 0-1 0 0,6-4 1 0 0,-9 7-269 0 0,0-1 0 0 0,1 0 0 0 0,-1 0 0 0 0,0-1 0 0 0,0 1 0 0 0,0 0 0 0 0,-1 0 0 0 0,1 0 0 0 0,0-1 0 0 0,0 1 0 0 0,-1 0 0 0 0,1-1-1 0 0,0 1 1 0 0,-1-1 0 0 0,0 1 0 0 0,1-3 0 0 0,-1 3-30 0 0,0 0 0 0 0,0 1 0 0 0,0-1 0 0 0,0 0 0 0 0,-1 0 0 0 0,1 0 1 0 0,0 1-1 0 0,-1-1 0 0 0,1 0 0 0 0,0 0 0 0 0,-1 1 0 0 0,1-1 0 0 0,-1 0 0 0 0,1 1 0 0 0,-1-1 0 0 0,1 0 0 0 0,-1 1 0 0 0,0-1 0 0 0,1 1 0 0 0,-1-1 0 0 0,-1 0 0 0 0,-1 0 2 0 0,0-1 0 0 0,0 1 0 0 0,0 0 0 0 0,0 0 0 0 0,0 0 0 0 0,0 0 0 0 0,0 1 0 0 0,0-1 0 0 0,-1 1 0 0 0,1 0 0 0 0,0 0 0 0 0,0 0 0 0 0,-6 1 0 0 0,6-1-71 0 0,0 1 0 0 0,1 0 0 0 0,-1 0-1 0 0,0 0 1 0 0,0 0 0 0 0,1 0 0 0 0,-1 0-1 0 0,0 1 1 0 0,1-1 0 0 0,-1 1 0 0 0,1 0-1 0 0,0-1 1 0 0,-5 5 0 0 0,3 2-5004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8:16.3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44 187 3223 0 0,'-3'27'722'0'0,"1"-1"-1"0"0,2 1 1 0 0,4 52-1 0 0,0-6 977 0 0,-4-48-1221 0 0,0 5 1392 0 0,3 34 0 0 0,0-56-1275 0 0,2-13-335 0 0,0-13-223 0 0,-7-17-1084 0 0,-2-1 0 0 0,-17-69 0 0 0,6 32-360 0 0,13 65 1282 0 0,-14-100-1209 0 0,14 93 2124 0 0,1 0 1 0 0,1-1 0 0 0,1 1-1 0 0,0-1 1 0 0,4-15-1 0 0,-4 29-581 0 0,-1-1 0 0 0,1 1 0 0 0,0-1 0 0 0,0 1 0 0 0,0-1 0 0 0,0 1 0 0 0,0 0-1 0 0,1 0 1 0 0,-1-1 0 0 0,1 1 0 0 0,-1 0 0 0 0,1 0 0 0 0,0 0 0 0 0,0 1 0 0 0,0-1-1 0 0,0 0 1 0 0,0 1 0 0 0,0-1 0 0 0,0 1 0 0 0,0 0 0 0 0,1 0 0 0 0,-1-1 0 0 0,1 2 0 0 0,-1-1-1 0 0,0 0 1 0 0,1 0 0 0 0,0 1 0 0 0,-1-1 0 0 0,1 1 0 0 0,-1 0 0 0 0,5 0 0 0 0,2 0 42 0 0,0 1 1 0 0,0 0 0 0 0,0 1 0 0 0,-1 0-1 0 0,1 0 1 0 0,-1 1 0 0 0,14 6 0 0 0,-19-8 30 0 0,5 5-11 0 0,25 18-46 0 0,-25-18 178 0 0,2 4-207 0 0,26 31-23 0 0,-27-31 149 0 0,-4 0-170 0 0,1-1-114 0 0,-2-3 0 0 0,1 1 0 0 0,-1 0 0 0 0,0 0 0 0 0,-1 0 0 0 0,0 1 0 0 0,0-1 0 0 0,0 1 0 0 0,1 8 0 0 0,-4-14-30 0 0,0-1 0 0 0,0 1 0 0 0,0-1 0 0 0,0 1 0 0 0,0 0 0 0 0,-1-1 0 0 0,1 1 0 0 0,0-1 0 0 0,-1 1 0 0 0,1-1 0 0 0,-1 1 0 0 0,0-1 0 0 0,1 1 0 0 0,-1-1 0 0 0,0 1 0 0 0,0-1 0 0 0,0 0 0 0 0,0 0 0 0 0,0 1 0 0 0,-2 0 0 0 0,0 0 0 0 0,1 0-1 0 0,-1 0 0 0 0,0 0 0 0 0,0-1 0 0 0,0 0 0 0 0,0 1 0 0 0,0-1 0 0 0,0 0 1 0 0,-6 0-1 0 0,-3 1-5 0 0,-1-1 0 0 0,1 0 1 0 0,-1-1-1 0 0,-14-2 0 0 0,9 1-1100 0 0,0-2-1 0 0,-18-5 1 0 0,24 4-6035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6:38.20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767 826 1375 0 0,'-14'-3'644'0'0,"-28"-2"-1"0"0,28 4-10 0 0,-28-5-1 0 0,75 18 2223 0 0,1-6-2569 0 0,1-2 0 0 0,-1-1 0 0 0,1-2 1 0 0,-1-1-1 0 0,1-2 0 0 0,-1-2 0 0 0,1 0 0 0 0,-1-3 0 0 0,40-12 0 0 0,-73 19-284 0 0,0 0-1 0 0,0-1 0 0 0,0 1 1 0 0,-1 0-1 0 0,1 0 0 0 0,0-1 0 0 0,0 1 1 0 0,0 0-1 0 0,-1-1 0 0 0,1 1 1 0 0,0-1-1 0 0,-1 1 0 0 0,1-1 0 0 0,0 1 1 0 0,-1-1-1 0 0,1 0 0 0 0,-1 1 1 0 0,1-1-1 0 0,0 0 0 0 0,-1 0 1 0 0,0 0-1 0 0,0 1 0 0 0,0-1 0 0 0,0 1 0 0 0,0-1 0 0 0,-1 1 0 0 0,1-1 0 0 0,0 1 0 0 0,0 0 0 0 0,-1-1 0 0 0,1 1 0 0 0,0-1 0 0 0,-1 1 0 0 0,1 0 0 0 0,0-1 0 0 0,-1 1 0 0 0,1 0 0 0 0,-1-1 0 0 0,1 1 0 0 0,-1 0 0 0 0,1 0 1 0 0,-1 0-1 0 0,1-1 0 0 0,-1 1 0 0 0,-40-12 29 0 0,35 11-29 0 0,-31-7 58 0 0,-1 2-1 0 0,0 2 0 0 0,-64 1 0 0 0,-113 17 228 0 0,178-11-277 0 0,-9 0-9 0 0,16-1 0 0 0,-45 8 0 0 0,73-10 3 0 0,1 1 0 0 0,-1-1 0 0 0,1 1-1 0 0,-1-1 1 0 0,1 1 0 0 0,-1-1 0 0 0,1 1-1 0 0,0 0 1 0 0,-1-1 0 0 0,1 1 0 0 0,0 0 0 0 0,-1 0-1 0 0,1 0 1 0 0,0 0 0 0 0,0 0 0 0 0,0 1-1 0 0,0-1 1 0 0,-1 1 0 0 0,2-1-2 0 0,0-1 0 0 0,0 1 0 0 0,-1-1-1 0 0,1 1 1 0 0,0-1 0 0 0,0 1 0 0 0,0-1 0 0 0,0 1 0 0 0,0-1 0 0 0,0 1-1 0 0,0-1 1 0 0,0 1 0 0 0,0-1 0 0 0,0 1 0 0 0,1-1 0 0 0,-1 1 0 0 0,0-1-1 0 0,0 1 1 0 0,0-1 0 0 0,1 0 0 0 0,-1 2 0 0 0,1-1-7 0 0,0 0 1 0 0,0 0-1 0 0,0 0 1 0 0,1 0-1 0 0,-1 0 1 0 0,0 0-1 0 0,0 0 1 0 0,0-1-1 0 0,1 1 1 0 0,1 1-1 0 0,10 3 2 0 0,1-1 0 0 0,0 0 0 0 0,0 0 0 0 0,0-2 1 0 0,0 1-1 0 0,20-1 0 0 0,87-4 300 0 0,-88-1-235 0 0,225-5 806 0 0,-130 6-803 0 0,-125 3-64 0 0,-7-1 0 0 0,-7-2 0 0 0,11 2 0 0 0,1-1 0 0 0,-1 1 0 0 0,0 0 0 0 0,0-1 0 0 0,0 1 0 0 0,0 0 0 0 0,0 0 0 0 0,0 0 0 0 0,1-1 0 0 0,-1 1 0 0 0,0 0 0 0 0,0 0 0 0 0,0 0 0 0 0,1-1 0 0 0,-1 1 0 0 0,0 0 0 0 0,0 0 0 0 0,0 0 0 0 0,1 0 0 0 0,-1-1 0 0 0,0 1 0 0 0,0 0 0 0 0,1 0 0 0 0,-1 0 0 0 0,0 0 0 0 0,1 0 0 0 0,-1 0 0 0 0,0 0 0 0 0,0 0 0 0 0,1 0 0 0 0,-1 0 0 0 0,13-3 0 0 0,-12 3 0 0 0,12-3 0 0 0,1 2 0 0 0,0-1 0 0 0,0 2 0 0 0,19 1 0 0 0,-2 0 0 0 0,-26-2 19 0 0,0 0 0 0 0,0 0 0 0 0,0 0 0 0 0,0 0 0 0 0,0-1 0 0 0,0 0 0 0 0,0 0 0 0 0,-1 0 0 0 0,7-5 0 0 0,-5 4 10 0 0,1 0-1 0 0,-1 0 0 0 0,1 0 0 0 0,9-3 0 0 0,-13 6-26 0 0,0-1 3 0 0,1 1-1 0 0,-1-1 0 0 0,1 0 0 0 0,-1 0 0 0 0,1-1 0 0 0,-1 1 1 0 0,5-4-1 0 0,-7 5-4 0 0,0-1 1 0 0,-1 0 0 0 0,1 0-1 0 0,0 0 1 0 0,-1 0-1 0 0,1 0 1 0 0,-1 0-1 0 0,1 1 1 0 0,-1-1 0 0 0,0 0-1 0 0,1 0 1 0 0,-1 0-1 0 0,0-1 1 0 0,0 1 0 0 0,0 0-1 0 0,0 0 1 0 0,1 0-1 0 0,-1 0 1 0 0,-1 0-1 0 0,1 0 1 0 0,0 0 0 0 0,0 0-1 0 0,0 0 1 0 0,-1 0-1 0 0,1 0 1 0 0,0 0 0 0 0,-1 0-1 0 0,1 0 1 0 0,-2-1-1 0 0,2-2 0 0 0,-1 0 0 0 0,0 0 0 0 0,1 0 0 0 0,0 0 0 0 0,0 1 0 0 0,0-1 0 0 0,1 0 0 0 0,-1 0 0 0 0,1 0 0 0 0,0 0 0 0 0,3-7 0 0 0,1-14 0 0 0,2-17 18 0 0,-3 22 5 0 0,1-40 0 0 0,-5 55 43 0 0,0 1 0 0 0,-1 0 1 0 0,0-1-1 0 0,0 1 0 0 0,0-1 0 0 0,-1 1 0 0 0,1 0 0 0 0,-1 0 0 0 0,0 0 0 0 0,0 0 0 0 0,-1 0 0 0 0,1 0 0 0 0,-1 1 0 0 0,0-1 1 0 0,0 1-1 0 0,0 0 0 0 0,0 0 0 0 0,0 0 0 0 0,-1 0 0 0 0,0 0 0 0 0,1 1 0 0 0,-1-1 0 0 0,0 1 0 0 0,-8-3 0 0 0,1 2-59 0 0,-1 0 0 0 0,0 1 0 0 0,0 0 1 0 0,-23 0-1 0 0,-50 5 26 0 0,34 0-26 0 0,-34-1-7 0 0,-202 17 0 0 0,225-9-36 0 0,-97 29 0 0 0,145-32 36 0 0,14-6 0 0 0,0-1 0 0 0,1 0 0 0 0,-1 0 0 0 0,0 1 0 0 0,0-1 0 0 0,0 0 0 0 0,1 0 0 0 0,-1 0 0 0 0,0 1 0 0 0,0-1 0 0 0,1 0 0 0 0,-1 0 0 0 0,0 0 0 0 0,0 0 0 0 0,1 1 0 0 0,-1-1 0 0 0,0 0 0 0 0,1 0 0 0 0,-1 0 0 0 0,0 0 0 0 0,0 0 0 0 0,1 0 0 0 0,-1 0 0 0 0,0 0 0 0 0,1 0 0 0 0,0 0 0 0 0,31 2 0 0 0,54-1-88 0 0,138-6 86 0 0,-153-5 13 0 0,-41 5-11 0 0,1 1 0 0 0,0 2 0 0 0,44 2-1 0 0,-75 0 1 0 0,1 0 0 0 0,-1 0 0 0 0,0-1 0 0 0,1 1 0 0 0,-1 0-1 0 0,0 0 1 0 0,1 0 0 0 0,-1 0 0 0 0,0 0 0 0 0,1 0 0 0 0,-1 0-1 0 0,0 0 1 0 0,0 0 0 0 0,1 0 0 0 0,-1 1 0 0 0,0-1 0 0 0,1 0-1 0 0,-1 0 1 0 0,0 0 0 0 0,1 0 0 0 0,-1 0 0 0 0,0 1 0 0 0,0-1 0 0 0,1 0-1 0 0,-1 0 1 0 0,0 0 0 0 0,0 1 0 0 0,0-1 0 0 0,1 0 0 0 0,-1 0-1 0 0,0 1 1 0 0,0-1 0 0 0,1 0 0 0 0,-11 6-13 0 0,-19 2-22 0 0,-225 66 78 0 0,232-67-62 0 0,9-3 8 0 0,0 0-1 0 0,-22 11 0 0 0,35-15 12 0 0,-1 0 0 0 0,1 0 0 0 0,0 0 0 0 0,0 0 0 0 0,0 1 0 0 0,-1-1 0 0 0,1 0 0 0 0,0 0 0 0 0,0 0 0 0 0,0 0 0 0 0,0 0 0 0 0,-1 0 0 0 0,1 0 0 0 0,0 1 0 0 0,0-1 0 0 0,0 0 0 0 0,0 0 0 0 0,0 0 0 0 0,-1 1 0 0 0,1-1 0 0 0,0 0 0 0 0,0 0 0 0 0,0 0 0 0 0,0 0 0 0 0,0 1 0 0 0,0-1 0 0 0,0 0 0 0 0,0 0 0 0 0,0 1 0 0 0,0-1 0 0 0,0 0 0 0 0,0 0 0 0 0,0 0 0 0 0,0 1 0 0 0,7 3 0 0 0,13 1 0 0 0,-18-5 0 0 0,18 3 0 0 0,0-1 0 0 0,0-1 0 0 0,1-1 0 0 0,38-6 0 0 0,80-23 0 0 0,-123 25 1 0 0,25-6 15 0 0,0-2 0 0 0,0-1 0 0 0,49-25-1 0 0,-89 38-15 0 0,0-1 0 0 0,0 1 0 0 0,1-1 0 0 0,-1 0 0 0 0,0 1 0 0 0,0-1 0 0 0,0 0 0 0 0,0 0 0 0 0,0 0 0 0 0,0 0 0 0 0,0 0 0 0 0,0 0 0 0 0,0 0 0 0 0,0 0 0 0 0,-1 0 0 0 0,2-2 0 0 0,-2 2 0 0 0,0 1 0 0 0,0 0 0 0 0,0-1 0 0 0,0 1 0 0 0,0 0 0 0 0,0 0 0 0 0,0-1 0 0 0,-1 1 0 0 0,1 0 0 0 0,0-1 0 0 0,0 1 0 0 0,0 0 0 0 0,0-1 0 0 0,0 1 0 0 0,-1 0 0 0 0,1 0 0 0 0,0-1 0 0 0,0 1 0 0 0,0 0 0 0 0,-1 0 0 0 0,1 0 0 0 0,0-1 0 0 0,-1 1 0 0 0,1 0 0 0 0,-16-5 0 0 0,-21 0 0 0 0,-1 2 0 0 0,-63 2 0 0 0,45 2 0 0 0,33-2 0 0 0,121-8 0 0 0,21 0-10 0 0,-118 11-16 0 0,-6 2-10 0 0,-9 3-19 0 0,13-7 54 0 0,-5 3 1 0 0,0-1 0 0 0,0 0 0 0 0,0 0 0 0 0,-1 0 0 0 0,1-1 0 0 0,0 0 0 0 0,-10 0 0 0 0,25-2 11 0 0,0 0-1 0 0,-1-1 1 0 0,1 0-1 0 0,12-5 0 0 0,-1 0 2 0 0,4 0-12 0 0,-12 5 0 0 0,0-1 0 0 0,-1-1 0 0 0,0 0 0 0 0,0 0 0 0 0,0-1 0 0 0,0-1 0 0 0,13-9 0 0 0,-23 15-1 0 0,-1-1 0 0 0,1 0-1 0 0,0 1 1 0 0,-1-1 0 0 0,1 0-1 0 0,-1 1 1 0 0,1-1 0 0 0,-1 0 0 0 0,0 0-1 0 0,1 0 1 0 0,-1 1 0 0 0,0-1-1 0 0,1 0 1 0 0,-1 0 0 0 0,0 0-1 0 0,0 0 1 0 0,0 0 0 0 0,0 0-1 0 0,0 0 1 0 0,0 1 0 0 0,0-1 0 0 0,0 0-1 0 0,0 0 1 0 0,-1 0 0 0 0,1 0-1 0 0,0 0 1 0 0,0 0 0 0 0,-1 1-1 0 0,1-1 1 0 0,-1 0 0 0 0,1 0-1 0 0,0 0 1 0 0,-1 1 0 0 0,0-1 0 0 0,1 0-1 0 0,-1 1 1 0 0,1-1 0 0 0,-1 0-1 0 0,0 1 1 0 0,1-1 0 0 0,-1 1-1 0 0,0-1 1 0 0,0 1 0 0 0,0 0-1 0 0,1-1 1 0 0,-1 1 0 0 0,0 0 0 0 0,-1-1-1 0 0,5 3 2 0 0,1 1 0 0 0,-1-1 0 0 0,1 1 0 0 0,-1 0 0 0 0,0 0 0 0 0,3 5 0 0 0,1-2 0 0 0,-5-3 0 0 0,0 0 0 0 0,0 0 0 0 0,0 0 0 0 0,-1 0 0 0 0,1 0 0 0 0,-1 0 0 0 0,0 1 0 0 0,0-1 0 0 0,0 0 0 0 0,0 1 0 0 0,0-1 0 0 0,-1 1 0 0 0,1-1 0 0 0,-1 1 0 0 0,0 4 0 0 0,-1 8 0 0 0,-5 31 0 0 0,5-41 0 0 0,-20 89 46 0 0,8-44-28 0 0,10-43-18 0 0,0 0 0 0 0,0-1 0 0 0,-1 1 0 0 0,0-1 0 0 0,0 0 0 0 0,-1 0 0 0 0,-9 10 0 0 0,7-7 0 0 0,-1 0 0 0 0,-7 14 0 0 0,12-18 0 0 0,-2 4 0 0 0,0 0 0 0 0,1 0 0 0 0,0 0 0 0 0,-3 13 0 0 0,6-20 0 0 0,0 0 0 0 0,0 1 0 0 0,-1-1 0 0 0,1 0 0 0 0,-1 0-1 0 0,0 0 1 0 0,1 0 0 0 0,-2-1 0 0 0,1 1 0 0 0,0 0 0 0 0,0-1 0 0 0,-1 0-1 0 0,1 1 1 0 0,-1-1 0 0 0,0 0 0 0 0,0 0 0 0 0,0-1 0 0 0,-5 4 0 0 0,2-3 1 0 0,1 0 0 0 0,-1 1 1 0 0,0-2-1 0 0,0 1 0 0 0,1-1 1 0 0,-1 0-1 0 0,0 0 0 0 0,0 0 1 0 0,-12-1-1 0 0,-22-5 23 0 0,24 2-14 0 0,1 1 0 0 0,-31 1-1 0 0,26 2-9 0 0,1 0 0 0 0,-1-1 0 0 0,1-1 0 0 0,-1-1 0 0 0,1-1 0 0 0,-24-6 0 0 0,22 4 9 0 0,-1 1-1 0 0,0 2 0 0 0,0 0 1 0 0,-34 1-1 0 0,-40-2 14 0 0,77-1-26 0 0,-22-1-18 0 0,39 5 21 0 0,0 0-1 0 0,0 0 1 0 0,0 0-1 0 0,0 0 0 0 0,0 0 1 0 0,0 1-1 0 0,0-1 1 0 0,0 1-1 0 0,0 0 0 0 0,0-1 1 0 0,0 1-1 0 0,0 0 0 0 0,0 0 1 0 0,1 0-1 0 0,-1 1 1 0 0,-2 1-1 0 0,4-3 2 0 0,-1 1-1 0 0,1-1 1 0 0,-1 0-1 0 0,1 1 1 0 0,-1-1 0 0 0,1 1-1 0 0,0-1 1 0 0,-1 1-1 0 0,1 0 1 0 0,0-1 0 0 0,-1 1-1 0 0,1-1 1 0 0,0 1-1 0 0,0 0 1 0 0,-1-1 0 0 0,1 1-1 0 0,0 0 1 0 0,0-1-1 0 0,0 1 1 0 0,0 0 0 0 0,0-1-1 0 0,0 1 1 0 0,0-1-1 0 0,0 1 1 0 0,0 0 0 0 0,1 1-1 0 0,0-1 1 0 0,-1 0 0 0 0,1 0 0 0 0,0 0-1 0 0,0 0 1 0 0,0 0 0 0 0,0 0 0 0 0,0 0 0 0 0,0 0-1 0 0,0 0 1 0 0,0 0 0 0 0,0 0 0 0 0,2 0 0 0 0,2 2 0 0 0,0-1 1 0 0,0 0-1 0 0,0 0 0 0 0,1 0 1 0 0,6 1-1 0 0,165 20 0 0 0,-168-21 0 0 0,0-1 0 0 0,0 0 0 0 0,0-1 0 0 0,0 0 0 0 0,0 0 0 0 0,0-1 0 0 0,0 0 0 0 0,0 0 0 0 0,0-1 0 0 0,0 0 0 0 0,9-4 0 0 0,-38 24 0 0 0,16-16 0 0 0,0 0 0 0 0,1 1 0 0 0,-1-1 0 0 0,1 1 0 0 0,0 0 0 0 0,0 0 0 0 0,0 1 0 0 0,0-1 0 0 0,0 0 0 0 0,1 1 0 0 0,0 0 0 0 0,-1 0 0 0 0,1-1 0 0 0,1 1 0 0 0,-1 0 0 0 0,1 1 0 0 0,-1-1 0 0 0,1 0 0 0 0,0 0 0 0 0,1 1 0 0 0,-1-1 0 0 0,1 5 0 0 0,-3 3-10 0 0,1 0 0 0 0,-8 20 0 0 0,6-22 2 0 0,0 1-1 0 0,1-1 1 0 0,-2 18-1 0 0,5-24 11 0 0,0 2 8 0 0,-1-1 1 0 0,0 0-1 0 0,0 1 0 0 0,0-1 1 0 0,-3 7-1 0 0,5-11-10 0 0,-1-1 0 0 0,0 0 0 0 0,0 1 0 0 0,0-1 0 0 0,0 0 0 0 0,1 1 0 0 0,-1-1 0 0 0,0 0 0 0 0,0 0 0 0 0,0 1 0 0 0,1-1 0 0 0,-1 0 0 0 0,0 0 0 0 0,1 1 0 0 0,-1-1 0 0 0,0 0 0 0 0,0 0 0 0 0,1 0 0 0 0,-1 1 0 0 0,0-1 0 0 0,1 0 0 0 0,-1 0 0 0 0,1 0 0 0 0,-1 0 0 0 0,0 0 0 0 0,1 0 0 0 0,-1 0 0 0 0,0 0 0 0 0,1 0 0 0 0,0 0 0 0 0,13 1 0 0 0,-9-4 0 0 0,1-1 0 0 0,-1 0 0 0 0,0 0 0 0 0,0 0 0 0 0,-1-1 0 0 0,1 0 0 0 0,-1 0 0 0 0,5-6 0 0 0,-4 4 0 0 0,1 1 0 0 0,0-1 0 0 0,7-6 0 0 0,-10 11 5 0 0,0 1 0 0 0,0-1-1 0 0,0 1 1 0 0,0-1 0 0 0,0 1-1 0 0,0 0 1 0 0,1 0 0 0 0,4 0-1 0 0,16-6 8 0 0,-23 6-55 0 0,-25 15 32 0 0,-12 0 13 0 0,23-10-5 0 0,1 1 0 0 0,0 0 0 0 0,-19 11 0 0 0,30-16 2 0 0,1 0 1 0 0,-1 0 0 0 0,0 0 0 0 0,1 0 0 0 0,-1 0 0 0 0,1 0 0 0 0,-1 0 0 0 0,1 0-1 0 0,-1 0 1 0 0,0 0 0 0 0,1 0 0 0 0,-1-1 0 0 0,1 1 0 0 0,-1 0 0 0 0,1 0 0 0 0,-1-1-1 0 0,1 1 1 0 0,0 0 0 0 0,-1-1 0 0 0,1 1 0 0 0,-1-1 0 0 0,1 1 0 0 0,0 0-1 0 0,-1-1 1 0 0,1 1 0 0 0,0-1 0 0 0,-1 1 0 0 0,1-1 0 0 0,0 1 0 0 0,0-1 0 0 0,-1 1-1 0 0,1-1 1 0 0,0 1 0 0 0,0-1 0 0 0,0 0 0 0 0,-12-29 14 0 0,10 23-13 0 0,-2-7-1 0 0,-6-28 0 0 0,0-4 0 0 0,8 37 0 0 0,-1 1 0 0 0,0-1 0 0 0,0 1 0 0 0,-1 0 0 0 0,-7-12 0 0 0,9 18 0 0 0,0-1 0 0 0,0 0 0 0 0,-1 1 0 0 0,1-1 0 0 0,-1 1 0 0 0,0 0 0 0 0,0 0 0 0 0,0 0 0 0 0,0 0 0 0 0,0 1 0 0 0,0-1 0 0 0,0 1 0 0 0,0-1 0 0 0,-1 1 0 0 0,1 0 0 0 0,0 1 0 0 0,-5-2 0 0 0,-15-1 0 0 0,-69-14 0 0 0,79 14 0 0 0,0-1 0 0 0,0 0 0 0 0,1-1 0 0 0,-23-12 0 0 0,24 11 0 0 0,0 1 0 0 0,-1 1 0 0 0,1 0 0 0 0,-1 1 0 0 0,0 0 0 0 0,-19-2 0 0 0,16 3 0 0 0,0-1 0 0 0,1-1 0 0 0,-25-8 0 0 0,29 8 0 0 0,0 1 0 0 0,-1 0 0 0 0,1 0 0 0 0,-21-1 0 0 0,-5-1 0 0 0,31 3 0 0 0,1 0 0 0 0,-1 0 0 0 0,1 0 0 0 0,-1 0 0 0 0,1 0 0 0 0,0-1 0 0 0,-7-6 0 0 0,-2 0 0 0 0,13 8 1 0 0,-1 1-1 0 0,1 0 1 0 0,0 0-1 0 0,0-1 1 0 0,0 1-1 0 0,0 0 1 0 0,0 0-1 0 0,-1-1 1 0 0,1 1-1 0 0,0 0 0 0 0,0-1 1 0 0,0 1-1 0 0,0 0 1 0 0,0 0-1 0 0,0-1 1 0 0,0 1-1 0 0,0 0 1 0 0,0-1-1 0 0,0 1 1 0 0,0 0-1 0 0,1 0 1 0 0,-1-1-1 0 0,0 1 1 0 0,0 0-1 0 0,0-1 0 0 0,0 1 1 0 0,0 0-1 0 0,0 0 1 0 0,1-1-1 0 0,-1 1 1 0 0,0 0-1 0 0,0 0 1 0 0,1-1-1 0 0,10-13 30 0 0,-2 2-12 0 0,-8 9-18 0 0,0 1 0 0 0,0-1 0 0 0,0 0 0 0 0,-1 0 0 0 0,1 1 0 0 0,-1-1 0 0 0,0 0 0 0 0,0 0 0 0 0,0 1 0 0 0,0-1 0 0 0,0 0 0 0 0,-1 0 0 0 0,1 1 0 0 0,-2-4 0 0 0,-1-4 0 0 0,-1-1 0 0 0,-8-12 0 0 0,9 15 0 0 0,-1 1 0 0 0,1-1 0 0 0,0 0 0 0 0,-4-14 0 0 0,7 17 2 0 0,-1 0 0 0 0,1-1-1 0 0,0 1 1 0 0,1 0 0 0 0,-1-1-1 0 0,1 1 1 0 0,0 0 0 0 0,0 0-1 0 0,1 0 1 0 0,0-1 0 0 0,0 1 0 0 0,0 1-1 0 0,0-1 1 0 0,1 0 0 0 0,-1 1-1 0 0,1-1 1 0 0,1 1 0 0 0,3-6-1 0 0,-2 6 1 0 0,-1-1 0 0 0,1 1 0 0 0,0 0 0 0 0,0 0 0 0 0,0 0 0 0 0,0 1 0 0 0,1 0 0 0 0,-1 0 0 0 0,1 0 0 0 0,0 1 0 0 0,0 0 0 0 0,0 0 0 0 0,0 0 0 0 0,0 1 0 0 0,8-1 0 0 0,78-2-34 0 0,-79 4 27 0 0,0 2 0 0 0,0-1-1 0 0,-1 2 1 0 0,1-1 0 0 0,14 7-1 0 0,3-1 6 0 0,0-1 0 0 0,0-1 0 0 0,0-1 0 0 0,1-2 0 0 0,33-1 0 0 0,-5 1 0 0 0,-56-3 0 0 0,24 3 0 0 0,-26-3 0 0 0,0 0 0 0 0,1 0 0 0 0,-1 0 0 0 0,0 1 0 0 0,0-1 0 0 0,1 0 0 0 0,-1 1 0 0 0,0-1 0 0 0,0 1 0 0 0,0 0 0 0 0,0-1 0 0 0,0 1 0 0 0,0 0 0 0 0,1 0 0 0 0,-2-1 0 0 0,2 2 0 0 0,-3-1 0 0 0,0 0 0 0 0,0 0 0 0 0,0 0 0 0 0,-1-1 0 0 0,1 1 0 0 0,0-1 0 0 0,-1 1 0 0 0,1-1 0 0 0,0 1 0 0 0,-3 0 0 0 0,1-1 0 0 0,-15 6 0 0 0,0-2 0 0 0,-1 0 0 0 0,1-1 0 0 0,-1-1 0 0 0,-24 0 0 0 0,-94-11 0 0 0,122 7 0 0 0,-6-1 0 0 0,13 2 0 0 0,0 0 0 0 0,0 0 0 0 0,0 0 0 0 0,0 1 0 0 0,0 0 0 0 0,-1 1 0 0 0,-9 1 0 0 0,18-2 0 0 0,0 1 0 0 0,0-1 0 0 0,0 0 0 0 0,0 0 0 0 0,0 1 0 0 0,0-1 0 0 0,0 0 0 0 0,0 0 0 0 0,1 0 0 0 0,-1 1 0 0 0,0-1 0 0 0,0 0 0 0 0,0 0 0 0 0,0 0 0 0 0,0 0 0 0 0,1 1 0 0 0,-1-1 0 0 0,0 0 0 0 0,0 0 0 0 0,0 0 0 0 0,1 0 0 0 0,-1 0 0 0 0,0 0 0 0 0,0 0 0 0 0,1 1 0 0 0,-1-1 0 0 0,0 0 0 0 0,0 0 0 0 0,0 0 0 0 0,1 0 0 0 0,-1 0 0 0 0,0 0 0 0 0,0 0 0 0 0,1 0 0 0 0,-1 0 0 0 0,0 0 0 0 0,13 3 0 0 0,0-3-8 0 0,1 0 0 0 0,-1-1 0 0 0,0 0 0 0 0,23-6 0 0 0,52-19-59 0 0,-30 8 46 0 0,-183 63 21 0 0,91-36 0 0 0,-28 10 0 0 0,58-18 0 0 0,-1 1 0 0 0,1 0 0 0 0,-1 0 0 0 0,1 1 0 0 0,0-1 0 0 0,0 1 0 0 0,1 0 0 0 0,-1 0 0 0 0,0 0 0 0 0,-3 5 0 0 0,6-7 0 0 0,1 0 0 0 0,-1-1 0 0 0,1 1 0 0 0,-1 0 0 0 0,1-1 0 0 0,0 1 0 0 0,-1 0 0 0 0,1-1 0 0 0,0 1 0 0 0,0 0 0 0 0,-1-1 0 0 0,1 1 0 0 0,0 0 0 0 0,0 0 0 0 0,0 0 0 0 0,0-1 0 0 0,0 1 0 0 0,0 0 0 0 0,0 0 0 0 0,0-1 0 0 0,0 1 0 0 0,0 0 0 0 0,0 0 0 0 0,1-1 0 0 0,-1 1 0 0 0,0 0 0 0 0,1 0 0 0 0,-1-1 0 0 0,0 1 0 0 0,1 0 0 0 0,-1-1 0 0 0,1 1 0 0 0,-1-1 0 0 0,1 1 0 0 0,-1 0 0 0 0,1-1 0 0 0,-1 1 0 0 0,1-1 0 0 0,0 1 0 0 0,-1-1 0 0 0,1 0 0 0 0,0 1 0 0 0,-1-1 0 0 0,1 0 0 0 0,0 1 0 0 0,-1-1 0 0 0,2 0 0 0 0,2 2 0 0 0,0-1 0 0 0,0 0 0 0 0,0 0 0 0 0,0 0 0 0 0,0 0 0 0 0,0-1 0 0 0,6 0 0 0 0,-4 0 0 0 0,0-1 0 0 0,0 0 0 0 0,-1-1 0 0 0,1 0 0 0 0,-1 0 0 0 0,0 0 0 0 0,1 0 0 0 0,4-4 0 0 0,-6 4 0 0 0,-1 0 0 0 0,0 0 0 0 0,0 0 0 0 0,-1 0 0 0 0,1-1 0 0 0,0 1 0 0 0,-1-1 0 0 0,1 0 0 0 0,-1 0 0 0 0,0 0 0 0 0,0 0 0 0 0,0 0 0 0 0,3-6 0 0 0,-5 7 2 0 0,0 0-1 0 0,0 0 0 0 0,0 1 0 0 0,0-1 0 0 0,0 0 1 0 0,0 0-1 0 0,0 0 0 0 0,-1 1 0 0 0,1-1 0 0 0,0 0 1 0 0,-1 0-1 0 0,0 1 0 0 0,1-1 0 0 0,-1 0 0 0 0,0 1 1 0 0,0-1-1 0 0,0 1 0 0 0,0-1 0 0 0,0 1 0 0 0,0 0 1 0 0,-1-1-1 0 0,-1-1 0 0 0,-5-5 11 0 0,-1 1-1 0 0,-12-9 1 0 0,15 12-11 0 0,-40-26-1 0 0,29 19 0 0 0,-27-20 0 0 0,43 30-1 0 0,-1 0 1 0 0,1 0-1 0 0,0 0 0 0 0,0-1 0 0 0,0 1 0 0 0,0 0 0 0 0,1 0 0 0 0,-1-1 1 0 0,0 1-1 0 0,0-1 0 0 0,1 1 0 0 0,-1 0 0 0 0,1-1 0 0 0,-1 1 0 0 0,1-1 0 0 0,0 0 1 0 0,0 1-1 0 0,0-1 0 0 0,-1 1 0 0 0,1-1 0 0 0,1 1 0 0 0,-1-1 0 0 0,0 1 1 0 0,0-1-1 0 0,0 1 0 0 0,1-1 0 0 0,-1 1 0 0 0,1-1 0 0 0,-1 1 0 0 0,1-1 0 0 0,0 1 1 0 0,0 0-1 0 0,-1-1 0 0 0,1 1 0 0 0,0 0 0 0 0,2-2 0 0 0,-1 0-1 0 0,0 0 0 0 0,1 0-1 0 0,0 1 1 0 0,0-1 0 0 0,0 1 0 0 0,0-1-1 0 0,0 1 1 0 0,0 0 0 0 0,1 0-1 0 0,-1 1 1 0 0,0-1 0 0 0,1 1 0 0 0,6-2-1 0 0,42-3 19 0 0,94 1 0 0 0,-55 4 6 0 0,-39-2-10 0 0,-26 1-13 0 0,54 2 0 0 0,-57 5-16 0 0,-19-4 12 0 0,0 1 1 0 0,0-2-1 0 0,0 1 0 0 0,0 0 1 0 0,0-1-1 0 0,0 1 0 0 0,-1-1 1 0 0,1 0-1 0 0,7-2 0 0 0,-10 2 6 0 0,0-1 1 0 0,-1 0-1 0 0,1 1 0 0 0,0-1 0 0 0,-1 0 0 0 0,1 0 1 0 0,-1 0-1 0 0,1 0 0 0 0,-1 0 0 0 0,1 0 0 0 0,-1 0 0 0 0,1 0 1 0 0,-1 0-1 0 0,0 0 0 0 0,0 0 0 0 0,1 0 0 0 0,-1 0 0 0 0,0 0 1 0 0,0 0-1 0 0,0 0 0 0 0,0 0 0 0 0,0 0 0 0 0,-1-1 0 0 0,-2-30 34 0 0,3 29-34 0 0,-4-19-1 0 0,2 18 0 0 0,1-1 0 0 0,0 0 0 0 0,1 1 0 0 0,-1-1 0 0 0,1 0 0 0 0,-1 0 0 0 0,1 0 0 0 0,1 1 0 0 0,-1-1 0 0 0,1 0 0 0 0,0 0 0 0 0,0 1 0 0 0,0-1 0 0 0,1 1 0 0 0,2-6 0 0 0,-3 6 5 0 0,1 0 0 0 0,-1 0-1 0 0,0 0 1 0 0,0-1-1 0 0,0 1 1 0 0,-1 0 0 0 0,1 0-1 0 0,-1-8 1 0 0,3-18 17 0 0,-3 24-22 0 0,0 0 0 0 0,0 1 0 0 0,0-1 0 0 0,0 0 0 0 0,-1 0 0 0 0,0 0 0 0 0,-1 0 0 0 0,1 0 0 0 0,-1 0 0 0 0,-4-7 0 0 0,6 12 0 0 0,0 1 0 0 0,0 0 0 0 0,-1-1 0 0 0,1 1 0 0 0,0 0 0 0 0,0-1 0 0 0,-1 1 0 0 0,1 0 0 0 0,0 0 0 0 0,-1-1 0 0 0,1 1 0 0 0,0 0 0 0 0,-1 0 0 0 0,1 0 0 0 0,-1-1 0 0 0,1 1 0 0 0,0 0 0 0 0,-1 0 0 0 0,1 0 0 0 0,-1 0 0 0 0,1 0 0 0 0,0 0 0 0 0,-1 0 0 0 0,1 0 0 0 0,-1 0 0 0 0,1 0 0 0 0,-1 0 0 0 0,1 0 0 0 0,0 0 0 0 0,-1 0 0 0 0,1 1 0 0 0,0-1 0 0 0,-1 0 0 0 0,1 0 0 0 0,-1 1 0 0 0,1-1 0 0 0,-1 0 0 0 0,0 0 0 0 0,1 0 0 0 0,-1 1 0 0 0,1-1 0 0 0,-1 0 0 0 0,1 0 0 0 0,-1 0 0 0 0,1 0 0 0 0,-1 0 0 0 0,0 0 0 0 0,1 0 0 0 0,-1 0 0 0 0,1 0 0 0 0,-1 0 0 0 0,1 0 0 0 0,-1 0 0 0 0,0-1 0 0 0,1 1 0 0 0,-1 0 0 0 0,1 0 0 0 0,-1-1 0 0 0,1 1 0 0 0,-1-1 0 0 0,0 0 0 0 0,0 0 0 0 0,0 1 0 0 0,0-1 0 0 0,0 0 0 0 0,0 0 0 0 0,0 0 0 0 0,0 1 0 0 0,0-1 0 0 0,-1 0 0 0 0,1 1 0 0 0,0-1 0 0 0,0 1 0 0 0,-1 0 0 0 0,-1-1 0 0 0,2 1 0 0 0,1 0 0 0 0,-1 0 0 0 0,0 0 0 0 0,1 0 0 0 0,-1 0 0 0 0,0 0 0 0 0,0 1 0 0 0,1-1 0 0 0,-1 0 0 0 0,0 0 0 0 0,1 1 0 0 0,-1-1 0 0 0,0 1 0 0 0,1-1 0 0 0,-1 0 0 0 0,1 1 0 0 0,-1-1 0 0 0,1 1 0 0 0,-2 0 0 0 0,1 2 0 0 0,-1-1 0 0 0,1 1 0 0 0,0-1 0 0 0,0 1 0 0 0,0 0 0 0 0,0-1 0 0 0,0 1 0 0 0,0 0 0 0 0,1 0 0 0 0,-1-1 0 0 0,1 1 0 0 0,0 5 0 0 0,4 43-19 0 0,-2-42 14 0 0,-1 1-1 0 0,0-1 1 0 0,-1 1-1 0 0,0-1 0 0 0,-1 1 1 0 0,1-1-1 0 0,-4 13 0 0 0,0-9 6 0 0,2-7 0 0 0,0 1 0 0 0,0-1 0 0 0,1 1 0 0 0,-1 6 0 0 0,2-48 36 0 0,7-56 0 0 0,-5 83-36 0 0,0 0 0 0 0,0 0 0 0 0,5-12 0 0 0,-6 18 0 0 0,0-1 0 0 0,0 1 0 0 0,1 0 0 0 0,-1 0 0 0 0,0-1 0 0 0,1 1 0 0 0,-1 0 0 0 0,1 0 0 0 0,0 1 0 0 0,0-1 0 0 0,-1 0 0 0 0,1 0 0 0 0,0 1 0 0 0,0-1 0 0 0,5-1 0 0 0,-7 3 0 0 0,0 0 0 0 0,0 0 0 0 0,1 0 0 0 0,-1 0 0 0 0,0 1 0 0 0,0-1 0 0 0,1 0 0 0 0,-1 0 0 0 0,0 0 0 0 0,0 0 0 0 0,1 0 0 0 0,-1 1 0 0 0,0-1 0 0 0,0 0 0 0 0,0 0 0 0 0,0 0 0 0 0,1 1 0 0 0,-1-1 0 0 0,0 0 0 0 0,0 0 0 0 0,0 1 0 0 0,0-1 0 0 0,0 0 0 0 0,1 0 0 0 0,-1 1 0 0 0,0-1 0 0 0,0 0 0 0 0,0 0 0 0 0,0 1 0 0 0,0-1 0 0 0,0 0 0 0 0,0 1 0 0 0,0-1 0 0 0,0 0 0 0 0,0 0 0 0 0,0 1 0 0 0,0-1 0 0 0,0 0 0 0 0,-1 0 0 0 0,1 1 0 0 0,0-1 0 0 0,0 0 0 0 0,0 0 0 0 0,0 1 0 0 0,-1-1 0 0 0,-2 15 0 0 0,1-12 4 0 0,-24 73-27 0 0,23-67 16 0 0,1 0 1 0 0,1 0 0 0 0,-1 0-1 0 0,2 0 1 0 0,-1 0 0 0 0,2 17-1 0 0,-1-25 7 0 0,1 0 0 0 0,-1 0 0 0 0,0 0 0 0 0,1 0 0 0 0,-1 0 0 0 0,1 0 0 0 0,-1 0 0 0 0,1 0 0 0 0,-1 0 0 0 0,1 0 0 0 0,0 0 0 0 0,0 0 0 0 0,-1-1 0 0 0,1 1 0 0 0,0 0 0 0 0,0-1 0 0 0,0 1 0 0 0,0 0 0 0 0,0-1 0 0 0,-1 1 0 0 0,1-1 0 0 0,0 1 0 0 0,0-1 0 0 0,1 0 0 0 0,-1 1 0 0 0,0-1 0 0 0,0 0 0 0 0,0 0 0 0 0,0 0 0 0 0,0 0 0 0 0,0 0 0 0 0,1 0 0 0 0,7 0 0 0 0,-1 0 0 0 0,1-1 0 0 0,10-2 0 0 0,-3 1 0 0 0,-7 1 0 0 0,90-3 0 0 0,-85 5 0 0 0,0 0 0 0 0,-1 1 0 0 0,1 1 0 0 0,-1 0 0 0 0,18 6 0 0 0,-16-5 0 0 0,0 0 0 0 0,0 0 0 0 0,1-1 0 0 0,-1-1 0 0 0,24 0 0 0 0,-104 3 0 0 0,-117-13 64 0 0,223 15-136 0 0,-22-5 72 0 0,90 15 0 0 0,-30-5 0 0 0,-36-1 0 0 0,47 3 0 0 0,-80-12 0 0 0,-9-2 0 0 0,0 0 0 0 0,0 0 0 0 0,0 0 0 0 0,-1 0 0 0 0,1 0 0 0 0,0 0 0 0 0,0 0 0 0 0,0 1 0 0 0,-1-1 0 0 0,1 0 0 0 0,0 0 0 0 0,0 1 0 0 0,-1-1 0 0 0,2 1 0 0 0,-2 0 0 0 0,1 0 0 0 0,-1 0 0 0 0,0-1 0 0 0,0 1 0 0 0,1 0 0 0 0,-1 0 0 0 0,0 0 0 0 0,0 0 0 0 0,0 0 0 0 0,0-1 0 0 0,0 1 0 0 0,0 0 0 0 0,0 0 0 0 0,0 0 0 0 0,-1 0 0 0 0,1 0 0 0 0,0-1 0 0 0,-1 2 0 0 0,0 0 0 0 0,1-1 0 0 0,-1 1 0 0 0,1-1 0 0 0,0 1 0 0 0,-1-1 0 0 0,1 1 0 0 0,0-1 0 0 0,0 1 0 0 0,0-1 0 0 0,0 1 0 0 0,0-1 0 0 0,0 1 0 0 0,0-1 0 0 0,0 1 0 0 0,1-1 0 0 0,-1 1 0 0 0,1-1 0 0 0,-1 1 0 0 0,1-1 0 0 0,-1 0 0 0 0,1 1 0 0 0,0-1 0 0 0,0 0 0 0 0,0 1 0 0 0,0-1 0 0 0,0 0 0 0 0,0 0 0 0 0,0 0 0 0 0,0 0 0 0 0,2 2 0 0 0,-1-1 5 0 0,0 0-1 0 0,-1 0 1 0 0,1 1 0 0 0,-1-1-1 0 0,1 1 1 0 0,-1 0-1 0 0,0-1 1 0 0,0 1-1 0 0,0 0 1 0 0,0 0 0 0 0,-1-1-1 0 0,1 1 1 0 0,0 3-1 0 0,-2 19-36 0 0,-5 44 0 0 0,7-35 32 0 0,-1-33 0 0 0,0-2 0 0 0,-1-32 32 0 0,0 24-16 0 0,0 1 0 0 0,1-1 0 0 0,0 1 0 0 0,1-1 0 0 0,3-14 0 0 0,-4 19-15 0 0,1 0-1 0 0,0 0 1 0 0,-1 0-1 0 0,0 0 1 0 0,0 0-1 0 0,0 0 1 0 0,0 0-1 0 0,-1 0 1 0 0,0 0-1 0 0,1 0 1 0 0,-1 0-1 0 0,-1 0 1 0 0,1 0-1 0 0,-1 0 1 0 0,1 1-1 0 0,-1-1 1 0 0,0 1-1 0 0,-1-1 1 0 0,1 1-1 0 0,-6-6 1 0 0,7 7-4 0 0,0 1 1 0 0,0-1-1 0 0,0 1 1 0 0,1-1-1 0 0,-1 1 1 0 0,0-1-1 0 0,1 1 1 0 0,-1-1-1 0 0,1 0 1 0 0,-1 1 0 0 0,1-1-1 0 0,0 0 1 0 0,-1 0-1 0 0,1 1 1 0 0,0-1-1 0 0,0 0 1 0 0,0 1-1 0 0,1-1 1 0 0,-1 0-1 0 0,0 0 1 0 0,1 1-1 0 0,-1-1 1 0 0,2-3-1 0 0,2-17-12 0 0,-4 22 14 0 0,0 0 1 0 0,1 0-1 0 0,-1-1 0 0 0,0 1 0 0 0,1 0 0 0 0,-1 0 0 0 0,0 0 1 0 0,1 0-1 0 0,-1 0 0 0 0,0 0 0 0 0,1 0 0 0 0,-1 0 0 0 0,0 0 1 0 0,1 0-1 0 0,-1 0 0 0 0,0 0 0 0 0,1 0 0 0 0,-1 0 0 0 0,0 0 1 0 0,1 0-1 0 0,-1 0 0 0 0,0 0 0 0 0,1 0 0 0 0,-1 0 0 0 0,0 0 0 0 0,0 1 1 0 0,1-1-1 0 0,-1 0 0 0 0,15 6-34 0 0,-12-5 30 0 0,-1 0 5 0 0,0-1 0 0 0,-1 1 0 0 0,1 0 0 0 0,-1 0 0 0 0,1 0 0 0 0,-1 0 0 0 0,1 0 0 0 0,-1 1 0 0 0,0-1 0 0 0,0 0 0 0 0,0 1 0 0 0,1-1 0 0 0,-1 1 0 0 0,0-1 0 0 0,1 4 0 0 0,9 26 0 0 0,-7-20 0 0 0,5 15 0 0 0,-5-17 0 0 0,-1-1 0 0 0,0 1 0 0 0,0 0 0 0 0,1 10 0 0 0,-4-12 0 0 0,0 0 0 0 0,-1 0 0 0 0,1-1 0 0 0,-1 1 0 0 0,-1 0 0 0 0,1-1 0 0 0,-1 1 0 0 0,-1-1 0 0 0,1 0 0 0 0,-5 9 0 0 0,3-6 0 0 0,0 0 0 0 0,1 0 0 0 0,0 0 0 0 0,-3 15 0 0 0,6-24 0 0 0,0 2 0 0 0,0-1 0 0 0,-1 1 0 0 0,1 0 0 0 0,0 0 0 0 0,0 0 0 0 0,0 0 0 0 0,1 0 0 0 0,-1 0 0 0 0,0-1 0 0 0,1 4 0 0 0,0-5 0 0 0,-1-1 0 0 0,1 1 0 0 0,-1 0 0 0 0,1-1 0 0 0,-1 1 0 0 0,1 0 0 0 0,-1-1 0 0 0,1 1 0 0 0,-1-1 0 0 0,0 1 0 0 0,1 0 0 0 0,-1-1 0 0 0,0 1 0 0 0,1-1 0 0 0,-1 1 0 0 0,0-1 0 0 0,0 1 0 0 0,0-1 0 0 0,1 0 0 0 0,-1 1 0 0 0,0-1 0 0 0,0 1 0 0 0,0-1 0 0 0,0 1 0 0 0,0-2 0 0 0,4-15 0 0 0,-4 10 5 0 0,1 1-1 0 0,-1 0 1 0 0,-1-1 0 0 0,1 1-1 0 0,-1 0 1 0 0,0 0-1 0 0,0 0 1 0 0,-1 0-1 0 0,0 0 1 0 0,0 0 0 0 0,0 0-1 0 0,-1 0 1 0 0,-3-5-1 0 0,6 11-4 0 0,-4-10 0 0 0,4 10 0 0 0,0 0 0 0 0,0-1 0 0 0,-1 1 0 0 0,1 0 0 0 0,0 0 0 0 0,0-1 0 0 0,0 1 0 0 0,0 0 0 0 0,0-1 0 0 0,0 1 0 0 0,0 0 0 0 0,-1 0 0 0 0,1-1 0 0 0,0 1 0 0 0,0 0 0 0 0,0-1 0 0 0,0 1 0 0 0,0 0 0 0 0,0-1 0 0 0,0 1 0 0 0,1 0 0 0 0,-1-1 0 0 0,0 1 0 0 0,0 0 0 0 0,0 0 0 0 0,0-1 0 0 0,0 1 0 0 0,0 0 0 0 0,1-1 0 0 0,-1 1 0 0 0,0 0 0 0 0,1 0 0 0 0,0 0 0 0 0,0 1 0 0 0,0-1 0 0 0,0 1 0 0 0,0-1 0 0 0,-1 1 0 0 0,1-1 0 0 0,0 1 0 0 0,0-1 0 0 0,0 1 0 0 0,-1 0 0 0 0,1-1 0 0 0,0 1 0 0 0,-1 0 0 0 0,1 0 0 0 0,-1 0 0 0 0,1-1 0 0 0,-1 1 0 0 0,1 0 0 0 0,-1 0 0 0 0,0 0 0 0 0,1 0 0 0 0,-1 0 0 0 0,1 2 0 0 0,4 23 0 0 0,-4-15 0 0 0,-1 1 0 0 0,0-1 0 0 0,-4 22 0 0 0,-1 17 0 0 0,4-44-4 0 0,1 0 0 0 0,-1 0 0 0 0,-1-1 0 0 0,1 1 0 0 0,-1-1 0 0 0,0 1 0 0 0,-4 7 0 0 0,-22 36-28 0 0,-31 40 32 0 0,44-65 3 0 0,9-14-2 0 0,0 0 0 0 0,0-1 0 0 0,-1 0 0 0 0,0 0-1 0 0,-1 0 1 0 0,0-1 0 0 0,0 0 0 0 0,-17 12 0 0 0,20-18-2 0 0,0 0 0 0 0,-1 0-1 0 0,1 0 1 0 0,-1-1 0 0 0,1 0 0 0 0,-1 0-1 0 0,0 0 1 0 0,1-1 0 0 0,-7 0 0 0 0,4 0 4 0 0,0 1 0 0 0,-1 0 0 0 0,-11 2 0 0 0,-26 8 23 0 0,35-10-22 0 0,1 1 1 0 0,0 0 0 0 0,0 1-1 0 0,0 1 1 0 0,-16 7-1 0 0,-5 4-12 0 0,20-10-4 0 0,-1 1 1 0 0,-14 10-1 0 0,23-14 11 0 0,0 1-1 0 0,-1-1 0 0 0,1 1 0 0 0,1 0 1 0 0,-1 0-1 0 0,0 0 0 0 0,1 1 0 0 0,0-1 1 0 0,-1 0-1 0 0,1 1 0 0 0,-2 6 0 0 0,-15 54 2 0 0,17-56 0 0 0,-1 1 0 0 0,0-1 0 0 0,-7 13 0 0 0,9-19 0 0 0,0 0 0 0 0,0 0 0 0 0,-1 0 0 0 0,1 0 0 0 0,-1-1 0 0 0,1 1 0 0 0,-1 0 0 0 0,0-1 0 0 0,1 1 0 0 0,-1-1 0 0 0,0 1 0 0 0,0-1 0 0 0,0 0 0 0 0,0 0 0 0 0,0 0 0 0 0,-1 0 0 0 0,1 0 0 0 0,-4 1 0 0 0,3-1 0 0 0,0 0 0 0 0,0 0 0 0 0,0 0 0 0 0,0 0 0 0 0,1 1 0 0 0,-1-1 0 0 0,0 1 0 0 0,1 0 0 0 0,-4 2 0 0 0,3-1 0 0 0,0-1 0 0 0,0 0 0 0 0,0 0 0 0 0,0 0 0 0 0,-6 2 0 0 0,8-4 0 0 0,1 0 0 0 0,-1 0 0 0 0,1 0 0 0 0,-1 0 0 0 0,1 0 0 0 0,0 0 0 0 0,-1 0 0 0 0,1 0 0 0 0,-1 0 0 0 0,1-1 0 0 0,0 1 0 0 0,-1 0 0 0 0,1 0 0 0 0,0 0 0 0 0,-1-1 0 0 0,1 1 0 0 0,0 0 0 0 0,-1 0 0 0 0,1-1 0 0 0,0 1 0 0 0,-1 0 0 0 0,1-1 0 0 0,0 1 0 0 0,0-1 0 0 0,-1 1 0 0 0,1 0 0 0 0,0-1 0 0 0,0 1 0 0 0,0 0 0 0 0,0-1 0 0 0,0 1 0 0 0,-1-1 0 0 0,1 0 0 0 0,-5-19 0 0 0,4 14 0 0 0,-2-1 5 0 0,0 0 1 0 0,0 0-1 0 0,-1 0 0 0 0,0 1 0 0 0,-1-1 0 0 0,1 1 1 0 0,-1 0-1 0 0,-8-7 0 0 0,-13-19 12 0 0,-27-31-17 0 0,29 37 0 0 0,13 15 0 0 0,0 0 0 0 0,-1 0 0 0 0,0 2 0 0 0,-1 0 0 0 0,0 0 0 0 0,-1 1 0 0 0,1 0 0 0 0,-1 2 0 0 0,-1-1 0 0 0,1 2 0 0 0,-1 0 0 0 0,0 0 0 0 0,-17-1 0 0 0,-8 3 0 0 0,32 3 0 0 0,1 0 0 0 0,-1 0 0 0 0,0-1 0 0 0,1 0 0 0 0,-15-4 0 0 0,-11-14 0 0 0,8 3 0 0 0,24 16 0 0 0,-1-1 0 0 0,1 0 0 0 0,0 0 0 0 0,-1 0 0 0 0,1 0 0 0 0,0 0 0 0 0,0-1 0 0 0,-1 1 0 0 0,1 0 0 0 0,0 0 0 0 0,0-1 0 0 0,1 1 0 0 0,-1-1 0 0 0,0 1 0 0 0,0-1 0 0 0,1 1 0 0 0,-1-1 0 0 0,0-2 0 0 0,0-3 0 0 0,0 0 0 0 0,0 0 0 0 0,1-10 0 0 0,0 11 0 0 0,0-1 0 0 0,0 1 0 0 0,-1 0 0 0 0,-1-8 0 0 0,0 5 0 0 0,-1 0 0 0 0,-1 0 0 0 0,0 0 0 0 0,-8-14 0 0 0,11 20 0 0 0,0 0 0 0 0,-1 1 0 0 0,1-1 0 0 0,1 0 0 0 0,-1 0 0 0 0,0 0 0 0 0,1-1 0 0 0,-1 1 0 0 0,1 0 0 0 0,0 0 0 0 0,0 0 0 0 0,0 0 0 0 0,1 0 0 0 0,0-5 0 0 0,1-15 0 0 0,-3 17 0 0 0,-1 0 0 0 0,0 0 0 0 0,0 0 0 0 0,-1 0 0 0 0,0 0 0 0 0,0 0 0 0 0,0 1 0 0 0,0-1 0 0 0,-7-7 0 0 0,2 2 0 0 0,6 7 0 0 0,0 0 0 0 0,0 0 0 0 0,0-1 0 0 0,1 1 0 0 0,-2-8 0 0 0,2 9 0 0 0,1 0 0 0 0,-1 0 0 0 0,0 0 0 0 0,0 0 0 0 0,-1 0 0 0 0,1 0 0 0 0,0 0 0 0 0,-1 0 0 0 0,0 0 0 0 0,1 0 0 0 0,-1 1 0 0 0,-5-5 0 0 0,5 5 0 0 0,-1 0 0 0 0,1 0 0 0 0,0-1 0 0 0,0 1 0 0 0,0 0 0 0 0,0-1 0 0 0,0 0 0 0 0,1 1 0 0 0,-1-1 0 0 0,1 0 0 0 0,-2-5 0 0 0,2 7 0 0 0,1-1 0 0 0,-1 0 0 0 0,1 0 0 0 0,0 0 0 0 0,0 0 0 0 0,0 0 0 0 0,0 0 0 0 0,0 0 0 0 0,0 1 0 0 0,0-1 0 0 0,1 0 0 0 0,-1 0 0 0 0,1 0 0 0 0,0 0 0 0 0,-1 1 0 0 0,1-1 0 0 0,0 0 0 0 0,0 0 0 0 0,0 1 0 0 0,1-3 0 0 0,3 0 0 0 0,0-1 0 0 0,0 1 0 0 0,0-1 0 0 0,0 1 0 0 0,1 1 0 0 0,-1-1 0 0 0,1 1 0 0 0,0 0 0 0 0,0 0 0 0 0,9-2 0 0 0,14-8 0 0 0,-29 13 0 0 0,34-15-32 0 0,-31 14 29 0 0,0 0 0 0 0,0 0 0 0 0,-1 0 1 0 0,1 0-1 0 0,0 1 0 0 0,0-1 0 0 0,0 1 0 0 0,0 0 0 0 0,0 0 0 0 0,4 1 0 0 0,-12 0 3 0 0,-1 1 0 0 0,1 0 1 0 0,0 0-1 0 0,0 0 0 0 0,0 0 0 0 0,0 1 0 0 0,-8 6 0 0 0,-6 3-11 0 0,13-9 5 0 0,0 1 0 0 0,0 0 0 0 0,1 0 1 0 0,0 0-1 0 0,-6 6 0 0 0,9-8 5 0 0,0 0 0 0 0,0 0-1 0 0,1 1 1 0 0,-1-1 0 0 0,1 0 0 0 0,-1 1 0 0 0,1-1 0 0 0,0 1-1 0 0,0-1 1 0 0,0 1 0 0 0,0-1 0 0 0,0 1 0 0 0,1 0 0 0 0,-1-1-1 0 0,1 5 1 0 0,0-6 12 0 0,1-3-6 0 0,0 0 1 0 0,0 0-1 0 0,0 0 0 0 0,0 0 1 0 0,-1 0-1 0 0,1 0 0 0 0,0 0 1 0 0,-1 0-1 0 0,1-3 0 0 0,0-9 2 0 0,0 11-2 0 0,-1 0 1 0 0,0 0-1 0 0,1 1 0 0 0,-1-1 0 0 0,1 0 0 0 0,2-4 1 0 0,-3 6-6 0 0,1 0 1 0 0,0 0-1 0 0,0 0 1 0 0,0 0-1 0 0,0 0 1 0 0,0 0-1 0 0,-1 0 1 0 0,2 0-1 0 0,-1 0 1 0 0,0 1-1 0 0,0-1 1 0 0,0 0-1 0 0,0 1 1 0 0,0-1 0 0 0,0 1-1 0 0,1-1 1 0 0,-1 1-1 0 0,3-1 1 0 0,117-32-55 0 0,-88 23 54 0 0,53-10 0 0 0,-37 11 0 0 0,53-18 0 0 0,-85 22 0 0 0,1-2 0 0 0,23-11 0 0 0,-35 15 0 0 0,0 0 0 0 0,0-1 0 0 0,-1 0 0 0 0,1 0 0 0 0,-1 0 0 0 0,0-1 0 0 0,0 1 0 0 0,0-1 0 0 0,7-11 0 0 0,6-11 0 0 0,13-25 0 0 0,-26 46 0 0 0,-1 0 0 0 0,0 1 0 0 0,1-1 0 0 0,0 1 0 0 0,10-8 0 0 0,0-1 0 0 0,-15 14 0 0 0,3-2 0 0 0,-1 0 0 0 0,0-1 0 0 0,0 1 0 0 0,0 0 0 0 0,0-1 0 0 0,2-3 0 0 0,-4 5 0 0 0,0 0 0 0 0,1 0 0 0 0,-1-1 0 0 0,0 1 0 0 0,0 0 0 0 0,0 0 0 0 0,0 0 0 0 0,0 0 0 0 0,0 0 0 0 0,0 0 0 0 0,0 0 0 0 0,0 0 0 0 0,-1 0 0 0 0,1 0 0 0 0,0 0 0 0 0,-1 0 0 0 0,1 0 0 0 0,-1 0 0 0 0,1 0 0 0 0,-1 0 0 0 0,1 0 0 0 0,-2-1 0 0 0,2 0 0 0 0,-1 0 0 0 0,0 0 0 0 0,0 0 0 0 0,1-1 0 0 0,0 1 0 0 0,-1 0 0 0 0,1 0 0 0 0,0-1 0 0 0,0-2 0 0 0,-4 38-64 0 0,1-19 64 0 0,-1-1 0 0 0,-1-1 0 0 0,0 1 0 0 0,0-1 0 0 0,-10 16 0 0 0,-40 55 0 0 0,47-73 0 0 0,-1 1 0 0 0,0-2 0 0 0,0 1 0 0 0,-1-1 0 0 0,-1 0 0 0 0,1-1 0 0 0,-1 0 0 0 0,0-1 0 0 0,-1 0 0 0 0,0-1 0 0 0,0-1 0 0 0,0 1 0 0 0,-1-2 0 0 0,-14 4 0 0 0,20-6 0 0 0,0 0 0 0 0,0 0 0 0 0,0 0 0 0 0,0-1 0 0 0,0 0 0 0 0,-1-1 0 0 0,1 0 0 0 0,0 0 0 0 0,0 0 0 0 0,-1-1 0 0 0,-11-3 0 0 0,8 3 0 0 0,0 0 0 0 0,0 1 0 0 0,0 0 0 0 0,0 1 0 0 0,0 0 0 0 0,1 1 0 0 0,-1 0 0 0 0,0 0 0 0 0,-10 5 0 0 0,5-1-10 0 0,1 1 1 0 0,0 0-1 0 0,0 1 0 0 0,0 1 0 0 0,-24 20 0 0 0,17-14 5 0 0,19-11 10 0 0,-1-1-1 0 0,1 1 0 0 0,0 0 0 0 0,0 0 0 0 0,0 0 1 0 0,0 0-1 0 0,1 0 0 0 0,-1 1 0 0 0,1-1 0 0 0,-2 7 1 0 0,-12 22 2 0 0,14-28-11 0 0,0 0 0 0 0,0 0 1 0 0,1 0-1 0 0,0 0 0 0 0,0 0 0 0 0,0 0 1 0 0,1 0-1 0 0,0 1 0 0 0,0-1 1 0 0,0 0-1 0 0,2 10 0 0 0,-1 20-5 0 0,-11 17 9 0 0,8-45 0 0 0,0 0 0 0 0,1 0 0 0 0,-1 1 0 0 0,1-1 0 0 0,1 0 0 0 0,-1 1 0 0 0,1-1 0 0 0,1 1 0 0 0,-1-1 0 0 0,1 0 0 0 0,3 12 0 0 0,-2-12 6 0 0,1 0-1 0 0,-1 0 0 0 0,1-1 1 0 0,0 1-1 0 0,1-1 0 0 0,0 1 1 0 0,0-1-1 0 0,0 0 0 0 0,0-1 1 0 0,1 1-1 0 0,10 8 0 0 0,62 50-217 0 0,-69-58-16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8:16.7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1 11519 0 0,'0'18'1644'0'0,"1"14"690"0"0,-2 0 0 0 0,-7 40 1 0 0,-6-1-682 0 0,-11 83-1234 0 0,25-151-879 0 0,0 7-2056 0 0,2 42-4491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8:17.0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7 203 8287 0 0,'0'-1'107'0'0,"0"0"-1"0"0,-1 0 0 0 0,1 0 0 0 0,0 0 1 0 0,-1 0-1 0 0,1 0 0 0 0,0 0 1 0 0,0 0-1 0 0,0 0 0 0 0,0 0 0 0 0,0 0 1 0 0,0 0-1 0 0,0 0 0 0 0,1 0 0 0 0,-1 0 1 0 0,0 0-1 0 0,0 0 0 0 0,1 0 0 0 0,-1 0 1 0 0,0 0-1 0 0,1 0 0 0 0,-1 0 0 0 0,1 1 1 0 0,0-2-1 0 0,1 1 79 0 0,-1 0 0 0 0,0 0-1 0 0,0 0 1 0 0,1 1 0 0 0,-1-1 0 0 0,0 1-1 0 0,0-1 1 0 0,1 1 0 0 0,-1-1 0 0 0,1 1 0 0 0,-1 0-1 0 0,0 0 1 0 0,1-1 0 0 0,-1 1 0 0 0,1 0-1 0 0,-1 0 1 0 0,3 1 0 0 0,10 1 1241 0 0,0 1 1 0 0,15 5-1 0 0,-16-4-792 0 0,0-1 0 0 0,1 0-1 0 0,26 2 1 0 0,-37-5-585 0 0,0 0 0 0 0,1 0 0 0 0,-1-1-1 0 0,0 1 1 0 0,1-1 0 0 0,-1 1 0 0 0,0-1-1 0 0,0 0 1 0 0,1 0 0 0 0,-1-1 0 0 0,0 1 0 0 0,0-1-1 0 0,0 1 1 0 0,-1-1 0 0 0,1 0 0 0 0,0 0-1 0 0,-1 0 1 0 0,1-1 0 0 0,-1 1 0 0 0,4-5 0 0 0,-4 4-49 0 0,0-1 0 0 0,0 1 0 0 0,0-1-1 0 0,-1 1 1 0 0,1-1 0 0 0,-1 0 0 0 0,0 0 0 0 0,0 1 0 0 0,0-1 0 0 0,-1 0 0 0 0,1 0 0 0 0,-1 0 0 0 0,0 0 0 0 0,0 0 0 0 0,0 0 0 0 0,-1 0 0 0 0,1 0 0 0 0,-1 0 0 0 0,0 1 0 0 0,0-1 0 0 0,-1 0 0 0 0,1 0 0 0 0,-1 1 0 0 0,1-1 0 0 0,-4-4 0 0 0,2 3-28 0 0,0 0 0 0 0,0 1 0 0 0,-1 0-1 0 0,1-1 1 0 0,-1 1 0 0 0,0 0-1 0 0,0 1 1 0 0,0-1 0 0 0,0 1 0 0 0,-1 0-1 0 0,0 0 1 0 0,1 0 0 0 0,-1 0-1 0 0,0 1 1 0 0,0 0 0 0 0,0 0-1 0 0,-10-2 1 0 0,9 3 10 0 0,1 1 0 0 0,-1-1 0 0 0,0 1 0 0 0,0 0 1 0 0,0 0-1 0 0,0 1 0 0 0,0 0 0 0 0,0 0 0 0 0,0 0 0 0 0,1 1 0 0 0,-1 0 0 0 0,0 0 0 0 0,-7 4 0 0 0,9-3 41 0 0,-1 0 1 0 0,1 0-1 0 0,0 0 0 0 0,0 1 0 0 0,1-1 0 0 0,-1 1 0 0 0,1 0 1 0 0,0 0-1 0 0,0 1 0 0 0,0-1 0 0 0,0 1 0 0 0,1-1 1 0 0,-1 1-1 0 0,1 0 0 0 0,-2 8 0 0 0,0 2 89 0 0,1 0 0 0 0,-2 27 0 0 0,5-39 48 0 0,2 9-80 0 0,-1 3-51 0 0,8 33 183 0 0,-2-39-125 0 0,22 29 1 0 0,-21-28 0 0 0,0-5 0 0 0,5 2-38 0 0,-1-1 0 0 0,0 0-1 0 0,1-1 1 0 0,0 0 0 0 0,1-1-1 0 0,20 4 1 0 0,0-6-439 0 0,0-2-1 0 0,0-2 1 0 0,0-1 0 0 0,57-12-1 0 0,-91 15 381 0 0,14-3-7647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8:17.4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11055 0 0,'4'9'1996'0'0,"0"0"0"0"0,0-1 0 0 0,7 8 0 0 0,-10-14-372 0 0,7 5-978 0 0,24 22-20 0 0,-24-22-65 0 0,0-2-263 0 0,1 2-230 0 0,-3-2 35 0 0,0-1-1 0 0,1 1 1 0 0,14 5-1 0 0,105 56 49 0 0,-116-61-586 0 0,-1 0 0 0 0,0 1 0 0 0,11 9 0 0 0,-14-10-753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8:17.7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62 450 5983 0 0,'-4'-2'-143'0'0,"-2"-1"990"0"0,0 1-1 0 0,0-1 1 0 0,1 0 0 0 0,-1 0-1 0 0,1 0 1 0 0,-5-5 0 0 0,8 7-606 0 0,1 0 1 0 0,0-1-1 0 0,0 1 1 0 0,0 0 0 0 0,0 0-1 0 0,0-1 1 0 0,0 1 0 0 0,1-1-1 0 0,-1 1 1 0 0,0-1-1 0 0,1 1 1 0 0,-1-1 0 0 0,1 0-1 0 0,0 1 1 0 0,-1-1-1 0 0,1 0 1 0 0,0 1 0 0 0,0-1-1 0 0,0 0 1 0 0,0 1 0 0 0,0-1-1 0 0,0 0 1 0 0,1 1-1 0 0,-1-1 1 0 0,1 1 0 0 0,-1-1-1 0 0,1 1 1 0 0,-1-1 0 0 0,2-1-1 0 0,5-8 266 0 0,0-1-1 0 0,0 2 0 0 0,1-1 1 0 0,1 1-1 0 0,0 1 1 0 0,0-1-1 0 0,12-8 1 0 0,12-13-160 0 0,166-184 341 0 0,-166 176-2858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8:18.1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65 149 8287 0 0,'1'-1'291'0'0,"1"1"-1"0"0,0 0 0 0 0,-1 0 1 0 0,1-1-1 0 0,0 1 0 0 0,-1 1 0 0 0,1-1 1 0 0,0 0-1 0 0,-1 0 0 0 0,1 0 1 0 0,0 1-1 0 0,-1-1 0 0 0,4 2 0 0 0,33 9 1429 0 0,-23-5-393 0 0,0-1-1 0 0,1-1 1 0 0,0 0 0 0 0,18 2 0 0 0,-28-5-1195 0 0,0-1 0 0 0,0 1 0 0 0,1-1 0 0 0,-1-1 1 0 0,0 1-1 0 0,1-1 0 0 0,-1 0 0 0 0,0 0 0 0 0,0-1 0 0 0,0 0 1 0 0,0 0-1 0 0,0 0 0 0 0,9-5 0 0 0,-13 5-144 0 0,0 1 0 0 0,0-1-1 0 0,0 1 1 0 0,0-1 0 0 0,-1 1-1 0 0,1-1 1 0 0,0 0 0 0 0,-1 0 0 0 0,1 0-1 0 0,-1 0 1 0 0,0 0 0 0 0,1 0 0 0 0,-1 0-1 0 0,0-1 1 0 0,0 1 0 0 0,-1 0-1 0 0,1-1 1 0 0,0 1 0 0 0,-1 0 0 0 0,1-1-1 0 0,-1 1 1 0 0,0-1 0 0 0,0 1 0 0 0,0-1-1 0 0,0 1 1 0 0,0-1 0 0 0,-1 1-1 0 0,1 0 1 0 0,-1-1 0 0 0,0 1 0 0 0,1-1-1 0 0,-1 1 1 0 0,0 0 0 0 0,0 0-1 0 0,-3-4 1 0 0,0 0-123 0 0,0-1-1 0 0,0 1 1 0 0,-1 1-1 0 0,1-1 0 0 0,-1 1 1 0 0,-1 0-1 0 0,1 0 1 0 0,-1 0-1 0 0,0 1 1 0 0,-11-7-1 0 0,10 7 85 0 0,-1 1-1 0 0,0-1 1 0 0,-1 1-1 0 0,1 1 0 0 0,-1 0 1 0 0,1 0-1 0 0,-1 1 1 0 0,1 0-1 0 0,-1 0 1 0 0,0 1-1 0 0,0 0 1 0 0,1 0-1 0 0,-1 1 0 0 0,0 0 1 0 0,1 1-1 0 0,-17 5 1 0 0,18-4 115 0 0,0 0 0 0 0,1 0 0 0 0,-1 0-1 0 0,1 1 1 0 0,0 0 0 0 0,0 0 0 0 0,1 1 0 0 0,-1-1 0 0 0,1 1 0 0 0,0 1 0 0 0,0-1 0 0 0,1 1 0 0 0,-1-1 0 0 0,1 1 0 0 0,1 1 0 0 0,-1-1-1 0 0,1 0 1 0 0,0 1 0 0 0,0 0 0 0 0,-3 12 0 0 0,5-14 26 0 0,0-1 0 0 0,0 1 0 0 0,0-1 0 0 0,0 1 0 0 0,1 0 0 0 0,0 0 0 0 0,0-1 0 0 0,0 1 0 0 0,1 5 0 0 0,0 4 37 0 0,0-4 329 0 0,3 1-271 0 0,15 31-7 0 0,-15-31 142 0 0,5-4-182 0 0,28 25-1 0 0,-32-29-103 0 0,0 1-1 0 0,0-1 0 0 0,0 0 1 0 0,1-1-1 0 0,-1 1 0 0 0,1-1 1 0 0,-1 0-1 0 0,1-1 1 0 0,0 1-1 0 0,0-1 0 0 0,6 1 1 0 0,3-2 10 0 0,0 1 0 0 0,24-4 1 0 0,-35 3-47 0 0,32-4-46 0 0,56-12 0 0 0,-39-1-7178 0 0,-40 11 84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8:18.4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56 1839 0 0,'0'0'88'0'0,"0"0"-1"0"0,0 0 0 0 0,0-1 0 0 0,0 1 0 0 0,0 0 0 0 0,0-1 0 0 0,1 1 0 0 0,-1 0 0 0 0,0 0 0 0 0,0-1 0 0 0,0 1 0 0 0,0 0 0 0 0,0 0 0 0 0,1-1 0 0 0,-1 1 0 0 0,0 0 0 0 0,0 0 0 0 0,0-1 0 0 0,1 1 0 0 0,-1 0 0 0 0,0 0 0 0 0,0 0 0 0 0,1 0 1 0 0,-1-1-1 0 0,0 1 0 0 0,0 0 0 0 0,1 0 0 0 0,-1 0 0 0 0,0 0 0 0 0,1 0 0 0 0,-1 0 0 0 0,0 0 0 0 0,0 0 0 0 0,1 0 0 0 0,-1 0 0 0 0,0 0 0 0 0,1 0 0 0 0,-1 0 0 0 0,0 0 0 0 0,1 0 0 0 0,-1 0 0 0 0,0 0 0 0 0,0 0 0 0 0,1 0 0 0 0,-1 0 1 0 0,0 1-1 0 0,1-1 0 0 0,-1 0 0 0 0,0 0 0 0 0,0 0 0 0 0,0 0 0 0 0,1 1 0 0 0,-1-1 0 0 0,0 0 0 0 0,0 0 0 0 0,0 1 0 0 0,1-1 0 0 0,-1 0 0 0 0,0 0 0 0 0,0 1 0 0 0,0-1 0 0 0,0 0 0 0 0,1 1 0 0 0,10 19 8028 0 0,-9-10-6825 0 0,5 31-110 0 0,-5-31 76 0 0,1 35-454 0 0,-2-31-660 0 0,0-2 734 0 0,-1-2-628 0 0,-3 34-66 0 0,2-38-81 0 0,0-1 0 0 0,0 1 0 0 0,-1-1 0 0 0,-3 9 0 0 0,1-6 194 0 0,4-12-165 0 0,8-16-46 0 0,0 1 0 0 0,1 0 0 0 0,1 1 0 0 0,1 0 1 0 0,15-19-1 0 0,-14 21-53 0 0,1-3 37 0 0,2-4 34 0 0,29-34-1 0 0,-38 51-131 0 0,-1 1-1 0 0,1-1 0 0 0,0 1 0 0 0,0 1 1 0 0,0-1-1 0 0,1 1 0 0 0,-1 0 1 0 0,1 0-1 0 0,0 1 0 0 0,12-4 0 0 0,-19 7 21 0 0,9-1-778 0 0,-6 6-3360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8:18.8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253 80 7831 0 0,'5'-4'631'0'0,"-1"1"-1"0"0,1-1 0 0 0,0 1 0 0 0,0 1 1 0 0,0-1-1 0 0,7-2 0 0 0,19-10 1405 0 0,-29 13-1749 0 0,0 1-1 0 0,1-1 1 0 0,-1 0-1 0 0,0 0 1 0 0,0 0 0 0 0,0 0-1 0 0,0 0 1 0 0,1-3-1 0 0,-2 5-195 0 0,-1-1-1 0 0,0 1 1 0 0,0 0-1 0 0,0-1 1 0 0,0 1 0 0 0,1 0-1 0 0,-1-1 1 0 0,0 1-1 0 0,0-1 1 0 0,0 1-1 0 0,0 0 1 0 0,0-1-1 0 0,0 1 1 0 0,0-1-1 0 0,0 1 1 0 0,0-1-1 0 0,0 1 1 0 0,0 0-1 0 0,-1-1 1 0 0,1 1 0 0 0,0 0-1 0 0,0-1 1 0 0,0 0-1 0 0,-1 1-2 0 0,0-1-1 0 0,0 0 0 0 0,1 1 1 0 0,-1-1-1 0 0,0 0 0 0 0,0 1 1 0 0,0-1-1 0 0,1 1 0 0 0,-1 0 1 0 0,0-1-1 0 0,0 1 0 0 0,0 0 1 0 0,0-1-1 0 0,-1 1 1 0 0,-6-1 28 0 0,0 0 1 0 0,0 0 0 0 0,0 1 0 0 0,0 0 0 0 0,0 0 0 0 0,0 1 0 0 0,0 0 0 0 0,-8 3 0 0 0,-4 1 292 0 0,-35 15-1 0 0,52-19-403 0 0,0 0 0 0 0,0 0 0 0 0,0 1 0 0 0,0-1 0 0 0,0 1 0 0 0,1-1 0 0 0,-1 1-1 0 0,1 0 1 0 0,-1 0 0 0 0,1 1 0 0 0,0-1 0 0 0,-1 0 0 0 0,1 1 0 0 0,1-1 0 0 0,-1 1 0 0 0,0 0 0 0 0,1-1 0 0 0,-1 1-1 0 0,1 0 1 0 0,0 0 0 0 0,0 0 0 0 0,0 0 0 0 0,0 0 0 0 0,0 0 0 0 0,1 0 0 0 0,-1 1 0 0 0,1-1 0 0 0,0 0 0 0 0,1 6-1 0 0,5 13 19 0 0,14 22 36 0 0,-14-34 28 0 0,3 0-14 0 0,27 30 5 0 0,-27-30 3 0 0,-1-4 0 0 0,23 18-3 0 0,-23-18-5 0 0,0 1 14 0 0,28 20-14 0 0,-27-20 85 0 0,-6 4-90 0 0,9 36-41 0 0,-12-46-22 0 0,0 1-1 0 0,1-1 0 0 0,-1 1 0 0 0,0-1 0 0 0,-1 0 0 0 0,1 1 0 0 0,0-1 0 0 0,0 1 0 0 0,-1-1 0 0 0,1 0 0 0 0,-1 1 0 0 0,1-1 0 0 0,-1 0 0 0 0,1 0 0 0 0,-1 1 0 0 0,0-1 0 0 0,1 0 0 0 0,-1 0 0 0 0,0 0 0 0 0,0 0 0 0 0,0 0 0 0 0,-2 1 0 0 0,0 1 4 0 0,0-1 0 0 0,0 0 0 0 0,0 0 0 0 0,-1 0 0 0 0,-4 1 0 0 0,6-2 8 0 0,-9 4 21 0 0,-1-1 0 0 0,0-1 0 0 0,0 0-1 0 0,0 0 1 0 0,0-2 0 0 0,0 1 0 0 0,-16-1-1 0 0,-9-2-313 0 0,-39-7 0 0 0,18 1-2124 0 0,52 7-5106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7:53.2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0,'0'1'0'0,"0"1819"0"0,0-1088 0 0,0-234 0 0,0-378 0 0,0-119 0 0,0-2 0 0,0 2 0 0,0-2 0 0,0 2 0 0,0 1 0 0,0-1 0 0,0-38 0 0,0 34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08.4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0,'0'1074'0'0,"0"-349"0"0,0-576 0 0,0-172 0 0,0 20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30.0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0,'-1'0'0'0,"825"252"0"0,-398-122 0 0,-147-45 0 0,201 62 0 0,-479-147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12:38:00.71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11 1 0 0,'1'0'0'0,"-13"0"0"0,9774 0 0 0,-9761 0 0 0,-2 0 0 0,2 0 0 0,85 0 0 0,-85 0 0 0,-2 0 0 0,0 0 0 0,5 0 0 0,-3 0 0 0,30 0 0 0,-21 0 0 0,-9 0 0 0,-3 0 0 0,-14 0 0 0,16 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6:38.20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886 1213 919 0 0,'0'2'13'0'0,"1"-1"0"0"0,0 0-1 0 0,0 0 1 0 0,0 1-1 0 0,1-1 1 0 0,-1 0 0 0 0,0 0-1 0 0,0-1 1 0 0,0 1-1 0 0,1 0 1 0 0,-1 0 0 0 0,1 0-1 0 0,-1-1 1 0 0,0 1-1 0 0,1-1 1 0 0,-1 1 0 0 0,1-1-1 0 0,-1 0 1 0 0,1 1-1 0 0,-1-1 1 0 0,1 0 0 0 0,0 0-1 0 0,-1 0 1 0 0,1 0-1 0 0,-1 0 1 0 0,3-1 0 0 0,2 0 227 0 0,1 0 1 0 0,0-1 0 0 0,-1 0 0 0 0,11-4-1 0 0,-3 0 552 0 0,106-47 1200 0 0,-99 42-2060 0 0,-1-1 0 0 0,0-1 0 0 0,28-24 0 0 0,-41 32 60 0 0,-1 1 0 0 0,1 0 0 0 0,0 0 0 0 0,0 0 0 0 0,10-3 0 0 0,5-3-125 0 0,-22 10 127 0 0,1 0 1 0 0,-1 0-1 0 0,1-1 0 0 0,-1 1 1 0 0,1 0-1 0 0,-1 0 0 0 0,1-1 1 0 0,-1 1-1 0 0,1 0 1 0 0,-1-1-1 0 0,1 1 0 0 0,-1-1 1 0 0,0 1-1 0 0,1-1 0 0 0,-1 1 1 0 0,0 0-1 0 0,1-1 0 0 0,-1 1 1 0 0,1-2-1 0 0,-2 2-3 0 0,1 0 1 0 0,0-1 0 0 0,0 1-1 0 0,0 0 1 0 0,0-1-1 0 0,0 1 1 0 0,0 0-1 0 0,0 0 1 0 0,-1-1-1 0 0,1 1 1 0 0,0 0 0 0 0,0 0-1 0 0,0 0 1 0 0,0-1-1 0 0,-1 1 1 0 0,1 0-1 0 0,0 0 1 0 0,0 0-1 0 0,-1-1 1 0 0,1 1-1 0 0,0 0 1 0 0,0 0 0 0 0,-1 0-1 0 0,1 0 1 0 0,0 0-1 0 0,-1 0 1 0 0,0-1-13 0 0,-1 1 1 0 0,1-1 0 0 0,0 1-1 0 0,-1 0 1 0 0,1 0 0 0 0,0 0-1 0 0,-1 0 1 0 0,1 0 0 0 0,-1 0-1 0 0,1 0 1 0 0,0 0 0 0 0,-1 0-1 0 0,1 1 1 0 0,-1-1 0 0 0,-1 1-1 0 0,-3 4 275 0 0,0 0-1 0 0,1 0 0 0 0,-1 0 0 0 0,1 1 0 0 0,0-1 0 0 0,-6 10 0 0 0,-13 14 663 0 0,13-18-829 0 0,0-1 0 0 0,0-1 0 0 0,-21 14 0 0 0,25-19-60 0 0,0 0-1 0 0,0-1 0 0 0,0 0 0 0 0,0 0 0 0 0,0-1 1 0 0,-1 0-1 0 0,1 0 0 0 0,-16 1 0 0 0,11-2 22 0 0,-1 2 0 0 0,0 0 0 0 0,1 0 0 0 0,0 1 0 0 0,-15 7 0 0 0,25-11-48 0 0,0 1-3 0 0,0 0 1 0 0,0-1-1 0 0,0 0 0 0 0,0 0 0 0 0,0 0 0 0 0,0 0 0 0 0,0 0 0 0 0,0 0 0 0 0,0 0 0 0 0,0 0 0 0 0,-4-2 0 0 0,-26-9-37 0 0,7 2 91 0 0,11 6 150 0 0,-1 2 0 0 0,0-1 0 0 0,1 2 0 0 0,-1 0-1 0 0,0 0 1 0 0,0 1 0 0 0,-23 6 0 0 0,14-4-304 0 0,5-1 45 0 0,0-1 1 0 0,1-1-1 0 0,-33-5 0 0 0,-18 0 137 0 0,61 5-79 0 0,0-2 0 0 0,0 1 0 0 0,0-1 0 0 0,1 0 0 0 0,-1-1 0 0 0,1 0 0 0 0,-1 0 0 0 0,-12-8 0 0 0,-25-10 0 0 0,34 17 0 0 0,-1-1 0 0 0,1 0 0 0 0,0-1 0 0 0,0 0 0 0 0,1-1 0 0 0,0 0 0 0 0,-14-13 0 0 0,19 16 0 0 0,0 1 0 0 0,0 0 0 0 0,0 0 0 0 0,0 0 0 0 0,-8-3 0 0 0,12 5 0 0 0,-1 1 0 0 0,0-1 0 0 0,0 0 0 0 0,0 0 0 0 0,0 1 0 0 0,0 0 0 0 0,0-1 0 0 0,0 1 0 0 0,0 0 0 0 0,0 0 0 0 0,-1 0 0 0 0,1 0 0 0 0,0 0 0 0 0,0 0 0 0 0,0 1 0 0 0,0-1 0 0 0,0 1 0 0 0,-2 0 0 0 0,3 0 0 0 0,1-1 0 0 0,-1 1 0 0 0,1-1 0 0 0,-1 1 0 0 0,1 0 0 0 0,0-1 0 0 0,-1 1 0 0 0,1-1 0 0 0,0 1 0 0 0,-1 0 0 0 0,1-1 0 0 0,0 1 0 0 0,0 0 0 0 0,-1-1 0 0 0,1 1 0 0 0,0 0 0 0 0,0 0 0 0 0,0-1 0 0 0,0 1 0 0 0,0 0 0 0 0,0-1 0 0 0,0 1 0 0 0,0 0 0 0 0,0 0 0 0 0,1-1 0 0 0,-1 1 0 0 0,0 0 0 0 0,0-1 0 0 0,1 1 0 0 0,-1 0 0 0 0,0-1 0 0 0,1 1 0 0 0,-1-1 0 0 0,0 1 0 0 0,1 0 0 0 0,-1-1 0 0 0,1 1 0 0 0,-1-1 0 0 0,1 1 0 0 0,0 0 0 0 0,2 2 0 0 0,1 0 0 0 0,-1 0 0 0 0,0 0 0 0 0,1 0 0 0 0,4 2 0 0 0,6 2 4 0 0,0-1 0 0 0,1 0-1 0 0,20 4 1 0 0,-18-6 34 0 0,0 2 0 0 0,21 9-1 0 0,-23-8-37 0 0,1 0 0 0 0,0-1 0 0 0,1-1 0 0 0,-1 0 0 0 0,1-2 0 0 0,29 4 0 0 0,23 4 0 0 0,-56-7 0 0 0,1-1 0 0 0,0-1 0 0 0,0 0 0 0 0,0-1 0 0 0,0-1 0 0 0,0 0 0 0 0,18-2 0 0 0,-19-1 0 0 0,103-22 0 0 0,-96 19 0 0 0,0-1 0 0 0,0 0 0 0 0,30-17 0 0 0,-32 15 10 0 0,-1-1-1 0 0,0-1 0 0 0,-1 0 0 0 0,0-1 0 0 0,-1-1 0 0 0,27-28 0 0 0,-30 26-9 0 0,0 0 0 0 0,-1-1 0 0 0,-1 0 0 0 0,0 0 0 0 0,14-34 0 0 0,-18 32 0 0 0,4-27 0 0 0,-6 28 0 0 0,10-33 0 0 0,-6 28 0 0 0,-1 0 0 0 0,-1 0 0 0 0,0-1 0 0 0,2-27 0 0 0,-8 38 11 0 0,-1-1-1 0 0,-1 1 0 0 0,0 0 1 0 0,0 0-1 0 0,-1 0 0 0 0,0 0 0 0 0,-7-14 1 0 0,-8-32 262 0 0,13 40 89 0 0,-11-27 0 0 0,9 29 18 0 0,-7-34 0 0 0,14 0-316 0 0,-1 45-6 0 0,0 0 0 0 0,-1 0-1 0 0,1 0 1 0 0,-1 0 0 0 0,0 0-1 0 0,0 0 1 0 0,0 1 0 0 0,-1-1-1 0 0,1 1 1 0 0,-1-1 0 0 0,-4-3-1 0 0,1 1 63 0 0,-1 0-1 0 0,0 1 0 0 0,0 0 1 0 0,-1 0-1 0 0,-10-6 0 0 0,-54-31-39 0 0,59 36-69 0 0,-1 1 0 0 0,1 1-1 0 0,-1 0 1 0 0,0 1 0 0 0,-24-3-1 0 0,7 3 22 0 0,-50 0 0 0 0,80 4-32 0 0,0 0 0 0 0,0 0 0 0 0,0 0 0 0 0,0-1 0 0 0,0 1 0 0 0,0-1 0 0 0,0 1 0 0 0,0 0 0 0 0,0-1 0 0 0,1 0 0 0 0,-1 1 0 0 0,0-1 0 0 0,0 1 0 0 0,0-1 0 0 0,1 0 0 0 0,-1 0 0 0 0,0 1 0 0 0,1-1 0 0 0,-1 0 0 0 0,0 0 0 0 0,1 0 0 0 0,-1 0 0 0 0,1 0 0 0 0,0 0 0 0 0,-1 0 0 0 0,1 0 0 0 0,0 0 0 0 0,-1 0 0 0 0,1 0 0 0 0,0 0 0 0 0,0 0 0 0 0,0 0 0 0 0,0-1 0 0 0,0 1 0 0 0,0 0 0 0 0,0 0 0 0 0,0 1 0 0 0,0-1 0 0 0,0 0 0 0 0,0 0 0 0 0,0 0 0 0 0,0 1 0 0 0,0-1 0 0 0,0 0 0 0 0,0 0 0 0 0,1 1 0 0 0,-1-1 0 0 0,0 0 0 0 0,1 0 0 0 0,-1 1 0 0 0,0-1 0 0 0,1 0 0 0 0,-1 1 0 0 0,1-1 0 0 0,-1 0 0 0 0,1 1 0 0 0,0-1 0 0 0,-1 1 0 0 0,1-1 0 0 0,-1 1 0 0 0,1-1 0 0 0,0 1 0 0 0,-1-1 0 0 0,1 1 0 0 0,0 0 0 0 0,0-1 0 0 0,-1 1 0 0 0,1 0 0 0 0,0 0 0 0 0,0 0 0 0 0,0-1 0 0 0,-1 1 0 0 0,1 0 0 0 0,0 0 0 0 0,1 0 0 0 0,7 3-6 0 0,0-1-1 0 0,-1 1 1 0 0,1 1-1 0 0,-1-1 1 0 0,0 1-1 0 0,1 1 1 0 0,8 6-1 0 0,23 12-13 0 0,-15-12 20 0 0,-5-2 0 0 0,23 14 0 0 0,-36-19 0 0 0,-1 0 0 0 0,0 1 0 0 0,0 0 0 0 0,-1 0 0 0 0,1 0 0 0 0,-1 1 0 0 0,6 8 0 0 0,-6-7-4 0 0,0-1 0 0 0,0 1-1 0 0,1-1 1 0 0,0 0 0 0 0,0-1-1 0 0,0 1 1 0 0,8 4 0 0 0,-9-7 2 0 0,0 0 1 0 0,0-1-1 0 0,0 0 0 0 0,0 0 1 0 0,0 0-1 0 0,1 0 1 0 0,-1-1-1 0 0,1 0 1 0 0,-1 0-1 0 0,1-1 1 0 0,7 1-1 0 0,-11-1 6 0 0,0 1 1 0 0,1 0-1 0 0,-1 0 1 0 0,0 0-1 0 0,0 0 1 0 0,0 0-1 0 0,0 0 1 0 0,0 0-1 0 0,0 1 0 0 0,0-1 1 0 0,3 4-1 0 0,-5-5-4 0 0,-13-12 0 0 0,9 9 6 0 0,1 0-1 0 0,0 0 0 0 0,0-1 1 0 0,0 1-1 0 0,1-1 0 0 0,-1 0 1 0 0,1 0-1 0 0,0 0 0 0 0,0 0 1 0 0,0 0-1 0 0,-2-8 0 0 0,2 7 0 0 0,0 0 0 0 0,-1 1-1 0 0,1-1 1 0 0,-1 1 0 0 0,0 0-1 0 0,0 0 1 0 0,-1 0 0 0 0,1 0-1 0 0,-1 1 1 0 0,0-1-1 0 0,-4-2 1 0 0,-5-6 3 0 0,2 3 218 0 0,0 0-1 0 0,-1 0 0 0 0,0 1 1 0 0,-15-7-1 0 0,10 5 128 0 0,-21-15-1 0 0,-55-43-412 0 0,89 66 59 0 0,0 0 0 0 0,0 0 0 0 0,0 0 0 0 0,-1 0 0 0 0,1 1 0 0 0,-1 0 0 0 0,1 0 0 0 0,-1 0-1 0 0,1 0 1 0 0,-1 1 0 0 0,-5 0 0 0 0,-9 0 2 0 0,-27 6 0 0 0,11-2-2 0 0,3-2 1 0 0,-48-5 0 0 0,71 3-4 0 0,-1 0 0 0 0,1 1 1 0 0,0 0-1 0 0,-1 0 0 0 0,1 1 0 0 0,-17 5 0 0 0,-53 26-36 0 0,50-19 35 0 0,18-9 5 0 0,0 1 0 0 0,0 0 0 0 0,0 0 0 0 0,-11 9 0 0 0,18-11 0 0 0,-1 0 0 0 0,1 1 0 0 0,0-1 0 0 0,0 1 0 0 0,0-1 0 0 0,1 1 0 0 0,-1 0 0 0 0,1 0 0 0 0,0 1 0 0 0,-3 8 0 0 0,4-6 0 0 0,-1 0 0 0 0,0-1 0 0 0,0 1 0 0 0,-1-1 0 0 0,0 1 0 0 0,0-1 0 0 0,0 0 0 0 0,-1 0 0 0 0,-1-1 0 0 0,1 0 0 0 0,-1 0 0 0 0,0 0 0 0 0,-6 5 0 0 0,10-10 0 0 0,1 0 0 0 0,0 0 0 0 0,0 0 0 0 0,0 0 0 0 0,0 0 0 0 0,0 1 0 0 0,0-1 0 0 0,0 0 0 0 0,0 1 0 0 0,0-1 0 0 0,0 0 0 0 0,1 1 0 0 0,-1-1 0 0 0,1 1 0 0 0,-1-1 0 0 0,1 1 0 0 0,-1 1 0 0 0,-4 13 0 0 0,-3-10-196 0 0,4-5-128 0 0,7-4 72 0 0,-1 1 0 0 0,1 0 0 0 0,-1-1 0 0 0,1 0 0 0 0,-1 0-1 0 0,0 1 1 0 0,0-1 0 0 0,0-1 0 0 0,0 1 0 0 0,-1 0 0 0 0,1 0-1 0 0,-1-1 1 0 0,0 1 0 0 0,0 0 0 0 0,0-1 0 0 0,0-3 0 0 0,-1 6 205 0 0,0 1 1 0 0,0-1-1 0 0,0 0 1 0 0,-1 1-1 0 0,1-1 1 0 0,0 0-1 0 0,-1 1 1 0 0,1-1-1 0 0,0 1 1 0 0,-1-1-1 0 0,1 1 1 0 0,-1-1 0 0 0,1 1-1 0 0,-1-1 1 0 0,1 1-1 0 0,-1-1 1 0 0,0 1-1 0 0,1 0 1 0 0,-1-1-1 0 0,1 1 1 0 0,-1 0-1 0 0,0-1 1 0 0,1 1-1 0 0,-1 0 1 0 0,0 0-1 0 0,1 0 1 0 0,-1 0-1 0 0,0 0 1 0 0,1 0-1 0 0,-1-1 1 0 0,0 2 0 0 0,0-1-1 0 0,0 0 1 0 0,-2 0 39 0 0,0 0 0 0 0,0 0 1 0 0,1 0-1 0 0,-1 1 0 0 0,0-1 1 0 0,1 1-1 0 0,-5 1 0 0 0,-2 3 24 0 0,-1 0 0 0 0,1 1-1 0 0,0 1 1 0 0,0 0 0 0 0,-8 7-1 0 0,13-10-7 0 0,0 1-1 0 0,0-1 0 0 0,1 0 1 0 0,-1 1-1 0 0,1 0 0 0 0,0 0 1 0 0,0 0-1 0 0,1 0 0 0 0,0 0 1 0 0,-1 0-1 0 0,-1 8 0 0 0,2-4 4 0 0,1-8-9 0 0,0 0 0 0 0,1 0-1 0 0,-1 0 1 0 0,1 0-1 0 0,0 1 1 0 0,-1-1 0 0 0,1 0-1 0 0,0 0 1 0 0,0 0-1 0 0,-1 0 1 0 0,1 1 0 0 0,0-1-1 0 0,0 0 1 0 0,0 0-1 0 0,1 1 1 0 0,-1-1 0 0 0,0 0-1 0 0,0 0 1 0 0,1 2-1 0 0,2-4 18 0 0,-2-7 24 0 0,-2-5 20 0 0,0 11-59 0 0,1 1 0 0 0,0-1 0 0 0,0 1-1 0 0,0-1 1 0 0,-1 0 0 0 0,1 1-1 0 0,1-1 1 0 0,-1 1 0 0 0,0-1 0 0 0,0 1-1 0 0,0-1 1 0 0,1 1 0 0 0,-1-1-1 0 0,1 1 1 0 0,-1-1 0 0 0,1 1 0 0 0,0 0-1 0 0,0-1 1 0 0,-1 1 0 0 0,1 0-1 0 0,1-2 1 0 0,2-1 49 0 0,0 0 1 0 0,1 1-1 0 0,-1-1 0 0 0,9-4 1 0 0,-8 5-53 0 0,0 0-1 0 0,0-1 1 0 0,-1 1 0 0 0,8-9-1 0 0,-9 9-1 0 0,0-1 0 0 0,0 0 0 0 0,0 0 0 0 0,-1 0 0 0 0,1 0 0 0 0,1-8 0 0 0,-3 10 0 0 0,0 0 0 0 0,-1 0 0 0 0,1 0 0 0 0,-1 0 0 0 0,0-1 0 0 0,0 1 0 0 0,0 0 0 0 0,0 0 0 0 0,0 0 0 0 0,0 0 0 0 0,-1 0 0 0 0,1-1 0 0 0,-1 1 0 0 0,1 0 0 0 0,-1 0 0 0 0,-1-3 0 0 0,2 4 0 0 0,0-1 0 0 0,-1 2 0 0 0,1 0 0 0 0,0-1 0 0 0,0 1 0 0 0,0 0 0 0 0,0 0 0 0 0,-1-1 0 0 0,1 1 0 0 0,0 0 0 0 0,0 0 0 0 0,0-1 0 0 0,-1 1 0 0 0,1 0 0 0 0,0 0 0 0 0,0 0 0 0 0,-1-1 0 0 0,1 1 0 0 0,0 0 0 0 0,-1 0 0 0 0,1 0 0 0 0,0 0 0 0 0,-1 0 0 0 0,1-1 0 0 0,0 1 0 0 0,-1 0 0 0 0,1 0 0 0 0,0 0 0 0 0,-1 0 0 0 0,1 0 0 0 0,0 0 0 0 0,-1 0 0 0 0,1 0 0 0 0,0 0 0 0 0,-1 1 0 0 0,1-1 0 0 0,0 0 0 0 0,-1 0 0 0 0,1 0 0 0 0,0 0 0 0 0,0 0 0 0 0,-1 1 0 0 0,-17 4 0 0 0,16-4 0 0 0,-6 2 0 0 0,1 0 0 0 0,-1 1 0 0 0,1 0 0 0 0,-1 0 0 0 0,1 1 0 0 0,0-1 0 0 0,1 2 0 0 0,-1-1 0 0 0,1 1 0 0 0,0 0 0 0 0,-5 7 0 0 0,2-1 0 0 0,1 0 0 0 0,0 1 0 0 0,1-1 0 0 0,0 2 0 0 0,-7 18 0 0 0,14-29 0 0 0,-11 20 0 0 0,11-22 0 0 0,0 0 0 0 0,-1 0 0 0 0,1-1 0 0 0,-1 1 0 0 0,1 0 0 0 0,-1 0 0 0 0,0 0 0 0 0,1-1 0 0 0,-1 1 0 0 0,0 0 0 0 0,0 0 0 0 0,1-1 0 0 0,-1 1 0 0 0,0-1 0 0 0,0 1 0 0 0,0-1 0 0 0,0 1 0 0 0,0-1 0 0 0,0 1 0 0 0,-1-1 0 0 0,2-2 7 0 0,0 1-1 0 0,0-1 1 0 0,0 0-1 0 0,1 0 1 0 0,-1 0-1 0 0,1 0 1 0 0,-1 1-1 0 0,1-1 1 0 0,-1 0-1 0 0,3-2 1 0 0,-2 0 39 0 0,2-4-34 0 0,0 0 1 0 0,0 0 0 0 0,1 1 0 0 0,0-1 0 0 0,0 1-1 0 0,1 0 1 0 0,0 0 0 0 0,0 1 0 0 0,0-1-1 0 0,1 1 1 0 0,0 0 0 0 0,0 1 0 0 0,12-8-1 0 0,-14 10-8 0 0,116-91 240 0 0,-116 90-243 0 0,1 1-1 0 0,-1 0 0 0 0,1 0 0 0 0,0 0 1 0 0,0 1-1 0 0,0 0 0 0 0,0 0 0 0 0,6-2 0 0 0,44-7-1 0 0,-8 2-10 0 0,-34 7 3 0 0,-2-1 18 0 0,-11 2-10 0 0,-1 1 1 0 0,1-1-1 0 0,0 0 0 0 0,-1 1 1 0 0,1-1-1 0 0,-1 1 1 0 0,1-1-1 0 0,-1 1 0 0 0,1-1 1 0 0,-1 1-1 0 0,1 0 1 0 0,-1-1-1 0 0,1 1 0 0 0,-1-1 1 0 0,0 1-1 0 0,1 0 1 0 0,-1 0-1 0 0,0-1 1 0 0,1 1-1 0 0,-2 0 0 0 0,-5-3 3 0 0,0 0-1 0 0,0 1 0 0 0,0 0 1 0 0,-1 0-1 0 0,1 1 0 0 0,-1 0 0 0 0,1 0 1 0 0,-1 1-1 0 0,1 0 0 0 0,-1 0 1 0 0,1 0-1 0 0,-1 1 0 0 0,1 1 1 0 0,-1-1-1 0 0,1 1 0 0 0,0 0 1 0 0,0 1-1 0 0,0 0 0 0 0,0 0 0 0 0,0 0 1 0 0,-11 9-1 0 0,-11 8-19 0 0,15-11 3 0 0,-22 21-1 0 0,31-25 14 0 0,0 0-1 0 0,1 0 0 0 0,0 0 1 0 0,0 1-1 0 0,1 0 1 0 0,-1-1-1 0 0,-4 13 0 0 0,2 0 2 0 0,1 0 0 0 0,-5 29 0 0 0,7-30 0 0 0,-1 0 0 0 0,0 0 0 0 0,-9 22 0 0 0,8-29 1 0 0,-24 64 25 0 0,27-67-24 0 0,0 1 1 0 0,0 0 0 0 0,1-1 0 0 0,0 1-1 0 0,0 0 1 0 0,1 0 0 0 0,1 15-1 0 0,1-7-2 0 0,-2-11 0 0 0,1-1 0 0 0,-1 1 0 0 0,1-1 0 0 0,0 1 0 0 0,1-1 0 0 0,-1 1 0 0 0,1-1 0 0 0,-1 0 0 0 0,1 0 0 0 0,3 5 0 0 0,11 20 24 0 0,-1 1-1 0 0,-2 1 1 0 0,-1 0-1 0 0,11 42 1 0 0,-20-64 43 0 0,1 0 0 0 0,1-1 0 0 0,-1 0 1 0 0,12 16-1 0 0,3 4 23 0 0,-2-3-88 0 0,-13-21 8 0 0,-1 0 0 0 0,0 1 0 0 0,0-1 0 0 0,0 1 0 0 0,-1 0 0 0 0,4 7 0 0 0,-5-9-10 0 0,0 0 0 0 0,0 0 0 0 0,1 0 0 0 0,-1 0 0 0 0,1 0 0 0 0,0 0 0 0 0,0 0 0 0 0,0-1 0 0 0,0 1 0 0 0,0-1 0 0 0,1 0 0 0 0,-1 1 0 0 0,5 2 0 0 0,-1-2 0 0 0,0 1 0 0 0,0-1 0 0 0,1-1 0 0 0,-1 1 0 0 0,11 2 0 0 0,-10-3 0 0 0,0 1 0 0 0,-1 0 0 0 0,1 0 0 0 0,-1 1 0 0 0,0 0 0 0 0,0 0 0 0 0,10 9 0 0 0,-10-8 0 0 0,-1 0 0 0 0,1-1 0 0 0,1 0 0 0 0,-1 0 0 0 0,0 0 0 0 0,1-1 0 0 0,10 4 0 0 0,26 4-413 0 0,0-2 0 0 0,47 4-1 0 0,-47-7-1123 0 0,-23-2-588 0 0,33 0-1 0 0,-51-4 1916 0 0,1 0-1 0 0,0 1 0 0 0,-1-1 1 0 0,1 1-1 0 0,-1-1 0 0 0,1 1 0 0 0,4 2 1 0 0,5 1 283 0 0,-4-3 7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47.1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1 594 0 0,'0'0'0'0,"1907"-583"0"0,-1907 583 0 0,17-5 0 0,-9 2 0 0,-10 4 0 0,3-2 0 0,-2 2 0 0,12-5 0 0,-24 8 0 0,5-1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0,'0'1'0'0,"0"1819"0"0,0-1088 0 0,0-234 0 0,0-378 0 0,0-119 0 0,0-2 0 0,0 2 0 0,0-2 0 0,0 2 0 0,0 1 0 0,0-1 0 0,0-38 0 0,0 34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0,'0'1074'0'0,"0"-349"0"0,0-576 0 0,0-172 0 0,0 20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0,'-1'0'0'0,"825"252"0"0,-398-122 0 0,-147-45 0 0,201 62 0 0,-479-147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1 594 0 0,'0'0'0'0,"1907"-583"0"0,-1907 583 0 0,17-5 0 0,-9 2 0 0,-10 4 0 0,3-2 0 0,-2 2 0 0,12-5 0 0,-24 8 0 0,5-1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0,'0'1'0'0,"0"1819"0"0,0-1088 0 0,0-234 0 0,0-378 0 0,0-119 0 0,0-2 0 0,0 2 0 0,0-2 0 0,0 2 0 0,0 1 0 0,0-1 0 0,0-38 0 0,0 34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0,'0'1074'0'0,"0"-349"0"0,0-576 0 0,0-172 0 0,0 20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0,'-1'0'0'0,"825"252"0"0,-398-122 0 0,-147-45 0 0,201 62 0 0,-479-147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1 594 0 0,'0'0'0'0,"1907"-583"0"0,-1907 583 0 0,17-5 0 0,-9 2 0 0,-10 4 0 0,3-2 0 0,-2 2 0 0,12-5 0 0,-24 8 0 0,5-1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0:52.76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7 1 0 0,'1632'0'0'0,"-1631"0"0"0,-2 0 0 0,-10 0 0 0,11 0 0 0,0 0 0 0,2 0 0 0,-1 0 0 0,0 0 0 0,1 0 0 0,5 0 0 0,-9 0 0 0,-9 0 0 0,-1617 0 0 0,1629 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6:52.260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44 386 919 0 0,'-2'-2'129'0'0,"-1"0"-1"0"0,1 0 0 0 0,-1 0 1 0 0,1 0-1 0 0,-1 1 0 0 0,0-1 1 0 0,1 1-1 0 0,-1 0 0 0 0,0 0 0 0 0,-4-1 1 0 0,3 0 123 0 0,4 2-231 0 0,-1 0 0 0 0,1 0 0 0 0,0 0 0 0 0,0 0 0 0 0,-1 0 0 0 0,1 0 0 0 0,0 0 0 0 0,0 0 0 0 0,-1 0 0 0 0,1 0 0 0 0,0 0 0 0 0,0 0 0 0 0,0 0 0 0 0,-1 0 0 0 0,1-1 0 0 0,0 1 0 0 0,0 0 0 0 0,0 0 0 0 0,-1 0 0 0 0,1 0 0 0 0,0-1 0 0 0,0 1 0 0 0,0 0 0 0 0,0 0 0 0 0,-1-1 0 0 0,1 1 0 0 0,0 0 0 0 0,0 0 0 0 0,0 0 0 0 0,0-1 0 0 0,0 1 0 0 0,0 0 0 0 0,0 0 0 0 0,0-1 0 0 0,0 1 0 0 0,0 0 0 0 0,8-6 825 0 0,15-2 610 0 0,14 5-687 0 0,-1 1 0 0 0,1 2 1 0 0,39 4-1 0 0,-63-3-670 0 0,286 2 997 0 0,-62-3-7 0 0,-82 12-1022 0 0,-1 0-70 0 0,-96-14-4 0 0,-40 0-7 0 0,-1 1 0 0 0,0 1 0 0 0,20 3-1 0 0,-9-3-7 0 0,-27 0 23 0 0,0 0-1 0 0,0 0 1 0 0,-1-1 0 0 0,1 1 0 0 0,0 0-1 0 0,0 0 1 0 0,0 0 0 0 0,0 0 0 0 0,0-1-1 0 0,-1 1 1 0 0,1 0 0 0 0,0-1 0 0 0,0 1-1 0 0,-1-1 1 0 0,1 1 0 0 0,0-1 0 0 0,-1 1-1 0 0,1-1 1 0 0,0 0 0 0 0,-1 1 0 0 0,1-1-1 0 0,-1 0 1 0 0,1 1 0 0 0,-1-1 0 0 0,1 0-1 0 0,-1 0 1 0 0,0 1 0 0 0,1-1 0 0 0,-1-1-1 0 0,0 1 0 0 0,-1 1 0 0 0,1-1 0 0 0,0 1 0 0 0,-1-1 0 0 0,0 1 0 0 0,1-1 0 0 0,-1 1 0 0 0,1-1 0 0 0,-1 1 0 0 0,0-1 0 0 0,1 1 0 0 0,-1 0 0 0 0,0-1-1 0 0,1 1 1 0 0,-1 0 0 0 0,0 0 0 0 0,1 0 0 0 0,-1-1 0 0 0,0 1 0 0 0,-1 0 0 0 0,-16-3 16 0 0,-97 2 740 0 0,33 2-319 0 0,-439 16-565 0 0,223 0 72 0 0,176-9 56 0 0,78-7-54 0 0,24-2 36 0 0,47 14 18 0 0,3-6 0 0 0,0-1 0 0 0,55 3 0 0 0,-23-3 0 0 0,62 9 0 0 0,205-3 0 0 0,-286-14 0 0 0,98 0 0 0 0,-108 2 0 0 0,-1 3 0 0 0,41 7 0 0 0,-67-9-5 0 0,-4 0-1 0 0,0-1 0 0 0,1 0-1 0 0,-1 1 1 0 0,0-1-1 0 0,0 1 1 0 0,1 0 0 0 0,-1 0-1 0 0,0 0 1 0 0,0 0-1 0 0,0 0 1 0 0,0 0 0 0 0,4 3-1 0 0,-7-3 7 0 0,1-1 0 0 0,0 1 0 0 0,0-1 0 0 0,0 1 0 0 0,0-1 0 0 0,0 0 0 0 0,-1 1 0 0 0,1-1 0 0 0,0 1 0 0 0,0-1 0 0 0,-1 0 0 0 0,1 1 0 0 0,0-1 0 0 0,-1 0 0 0 0,1 1 0 0 0,0-1 0 0 0,-1 0 0 0 0,1 1 0 0 0,0-1 0 0 0,-1 0 0 0 0,1 0 0 0 0,-1 1 0 0 0,1-1 0 0 0,-1 0 0 0 0,1 0 0 0 0,0 0 0 0 0,-1 0 0 0 0,1 0 0 0 0,-1 0 0 0 0,0 0 0 0 0,-16 6 0 0 0,-49 9 0 0 0,-95 9 0 0 0,98-16 0 0 0,-156 11 0 0 0,-54 9 0 0 0,267-27 0 0 0,4-1 0 0 0,0 0 0 0 0,-1 0 0 0 0,1 1 0 0 0,0-1 0 0 0,-1 1 0 0 0,1 0 0 0 0,0 0 0 0 0,-1-1 0 0 0,1 2 0 0 0,-3 1 0 0 0,18 2 0 0 0,23 0 11 0 0,-1-2 0 0 0,37-2 0 0 0,-10 0 10 0 0,136 2-30 0 0,114 6-36 0 0,-308-9 45 0 0,0 0 0 0 0,-1 1 0 0 0,1-1 0 0 0,0 1 0 0 0,0 0 0 0 0,0-1 0 0 0,0 2 0 0 0,5 1 0 0 0,-9-3 0 0 0,0 0 0 0 0,0 0 0 0 0,0 0 0 0 0,0 0 0 0 0,0 0 0 0 0,0 0 0 0 0,0 0 0 0 0,0 0 0 0 0,0 0 0 0 0,1 0 0 0 0,-1 1 0 0 0,0-1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1 0 0 0,0-1 0 0 0,0 0 0 0 0,0 0 0 0 0,0 0 0 0 0,0 0 0 0 0,-1 0 0 0 0,1 0 0 0 0,0 0 0 0 0,0 0 0 0 0,0 0 0 0 0,0 0 0 0 0,0 0 0 0 0,0 0 0 0 0,0 0 0 0 0,0 0 0 0 0,0 0 0 0 0,0 0 0 0 0,-8 3 0 0 0,-7 0 0 0 0,-395 21 57 0 0,296-20-50 0 0,79-3-7 0 0,12-1 0 0 0,1 1 0 0 0,-1 1 0 0 0,-41 9 0 0 0,64-11 0 0 0,0 1 0 0 0,0-1 0 0 0,0 0 0 0 0,0 0 0 0 0,0 0 0 0 0,0 0 0 0 0,0 0 0 0 0,0 0 0 0 0,0 0 0 0 0,0 0 0 0 0,0 0 0 0 0,0 0 0 0 0,1 0 0 0 0,-1 1 0 0 0,0-1 0 0 0,0 0 0 0 0,0 0 0 0 0,0 0 0 0 0,0 0 0 0 0,0 0 0 0 0,0 0 0 0 0,0 0 0 0 0,0 0 0 0 0,0 0 0 0 0,0 1 0 0 0,0-1 0 0 0,0 0 0 0 0,0 0 0 0 0,0 0 0 0 0,0 0 0 0 0,0 0 0 0 0,0 0 0 0 0,0 0 0 0 0,0 0 0 0 0,-1 1 0 0 0,1-1 0 0 0,0 0 0 0 0,0 0 0 0 0,0 0 0 0 0,0 0 0 0 0,0 0 0 0 0,0 0 0 0 0,0 0 0 0 0,0 0 0 0 0,0 0 0 0 0,0 0 0 0 0,0 0 0 0 0,0 0 0 0 0,-1 0 0 0 0,1 1 0 0 0,0-1 0 0 0,0 0 0 0 0,0 0 0 0 0,0 0 0 0 0,0 0 0 0 0,0 0 0 0 0,0 0 0 0 0,0 0 0 0 0,-1 0 0 0 0,1 0 0 0 0,0 0 0 0 0,0 0 0 0 0,0 0 0 0 0,0 0 0 0 0,0 0 0 0 0,0 0 0 0 0,0 0 0 0 0,0 0 0 0 0,-1-1 0 0 0,13 6 0 0 0,18 0 0 0 0,33 1-19 0 0,0-3-1 0 0,108-8 1 0 0,-106 2 13 0 0,6-1 173 0 0,244-1 1522 0 0,-309 5-1689 0 0,6 1 0 0 0,-20 1 0 0 0,-421 35-124 0 0,357-35 118 0 0,-110-9 0 0 0,199 7 6 0 0,-1-1 0 0 0,33-6 0 0 0,-27 3 0 0 0,337-41 0 0 0,-34 4 0 0 0,-308 37 0 0 0,-15 2 0 0 0,-10-2 0 0 0,-36-3 0 0 0,-1 2 0 0 0,-86 0 0 0 0,89 5 0 0 0,25-1 0 0 0,-192-5 0 0 0,143 1 0 0 0,-74-15 0 0 0,137 19 0 0 0,1 1 0 0 0,1 0 0 0 0,0 0 0 0 0,-1 0 0 0 0,1 0 0 0 0,0-1 0 0 0,0 1 0 0 0,0 0 0 0 0,-1-1 0 0 0,1 1 0 0 0,0-1 0 0 0,0 1 0 0 0,0-1 0 0 0,0 0 0 0 0,0 1 0 0 0,0-1 0 0 0,0 0 0 0 0,-1-1 0 0 0,3 1 0 0 0,-1 1 0 0 0,1-1 0 0 0,0 1 0 0 0,0-1 0 0 0,0 1 0 0 0,-1-1 0 0 0,1 1 0 0 0,0 0 0 0 0,0-1 0 0 0,0 1 0 0 0,0 0 0 0 0,0 0 0 0 0,0 0 0 0 0,0 0 0 0 0,0 0 0 0 0,0 0 0 0 0,1 0 0 0 0,0 0 0 0 0,308-45 0 0 0,-146 18 0 0 0,6 1 0 0 0,-152 20 0 0 0,-17 2 0 0 0,-11 0 0 0 0,-16 0 0 0 0,-1 1 0 0 0,-29 0 0 0 0,-5-1 0 0 0,-215-12-51 0 0,-155-20-50 0 0,423 35 101 0 0,-1-1 0 0 0,1 1 0 0 0,0-1 0 0 0,0-1 0 0 0,0 0 0 0 0,-12-5 0 0 0,20 8 0 0 0,0-1 0 0 0,0 1 0 0 0,0 0 0 0 0,-1 0 0 0 0,1 0 0 0 0,0 0 0 0 0,0 0 0 0 0,0-1 0 0 0,0 1 0 0 0,0 0 0 0 0,0 0 0 0 0,0 0 0 0 0,-1 0 0 0 0,1-1 0 0 0,0 1 0 0 0,0 0 0 0 0,0 0 0 0 0,0 0 0 0 0,0 0 0 0 0,0-1 0 0 0,0 1 0 0 0,0 0 0 0 0,0 0 0 0 0,0 0 0 0 0,0-1 0 0 0,0 1 0 0 0,0 0 0 0 0,0 0 0 0 0,0 0 0 0 0,0-1 0 0 0,0 1 0 0 0,0 0 0 0 0,1 0 0 0 0,-1 0 0 0 0,0-1 0 0 0,0 1 0 0 0,0 0 0 0 0,0 0 0 0 0,0 0 0 0 0,0 0 0 0 0,0 0 0 0 0,1-1 0 0 0,-1 1 0 0 0,0 0 0 0 0,0 0 0 0 0,0 0 0 0 0,0 0 0 0 0,1 0 0 0 0,-1 0 0 0 0,0 0 0 0 0,0 0 0 0 0,0 0 0 0 0,1-1 0 0 0,-1 1 0 0 0,0 0 0 0 0,0 0 0 0 0,0 0 0 0 0,0 0 0 0 0,1 0 0 0 0,-1 0 0 0 0,0 0 0 0 0,1 0 0 0 0,13-4 0 0 0,210-22 0 0 0,-34 5 0 0 0,121-23 0 0 0,-299 43-1 0 0,-7 1 3 0 0,0 0-1 0 0,-1 0 0 0 0,1-1 0 0 0,0 0 0 0 0,0 0 0 0 0,-1 0 0 0 0,1 0 0 0 0,-1-1 0 0 0,1 0 0 0 0,6-3 0 0 0,-11 5 0 0 0,0 0-1 0 0,0-1 1 0 0,0 1 0 0 0,0 0 0 0 0,0 0-1 0 0,0-1 1 0 0,1 1 0 0 0,-1 0-1 0 0,0-1 1 0 0,0 1 0 0 0,0 0 0 0 0,0 0-1 0 0,0-1 1 0 0,-1 1 0 0 0,1 0-1 0 0,0 0 1 0 0,0-1 0 0 0,0 1 0 0 0,0 0-1 0 0,0 0 1 0 0,0-1 0 0 0,0 1-1 0 0,0 0 1 0 0,-1 0 0 0 0,1-1 0 0 0,0 1-1 0 0,0 0 1 0 0,0 0 0 0 0,-1 0-1 0 0,1-1 1 0 0,0 1 0 0 0,0 0 0 0 0,0 0-1 0 0,-1 0 1 0 0,1 0 0 0 0,0 0-1 0 0,0-1 1 0 0,-1 1 0 0 0,1 0 0 0 0,0 0-1 0 0,0 0 1 0 0,-1 0 0 0 0,1 0-1 0 0,-1 0 1 0 0,-14-6 20 0 0,14 6-21 0 0,-18-6 0 0 0,-1 1 0 0 0,0 1 0 0 0,-34-2 0 0 0,-63 4 0 0 0,93 2 0 0 0,-410-14 0 0 0,409 13-26 0 0,15 1 0 0 0,23-1 14 0 0,620-25 12 0 0,-608 25 0 0 0,-17 0 0 0 0,0 1 0 0 0,1-1 0 0 0,-1 0 0 0 0,9-3 0 0 0,-57-1 64 0 0,-437-30-128 0 0,441 33 64 0 0,3 1 0 0 0,1-2 0 0 0,0-1 0 0 0,-31-8 0 0 0,90 9 0 0 0,57 3 0 0 0,119-16 0 0 0,-88 5 0 0 0,167-21 11 0 0,-303 34 4 0 0,1-1 0 0 0,-25-3 0 0 0,2 1-7 0 0,-1 1-8 0 0,-143 3 0 0 0,142 0 0 0 0,1 2 0 0 0,-50 12 0 0 0,71-9 0 0 0,23-8 0 0 0,0 0 0 0 0,-1 0 0 0 0,1 0 0 0 0,0 0 0 0 0,0 0 0 0 0,0 0 0 0 0,-1 1 0 0 0,1-1 0 0 0,0 0 0 0 0,0 0 0 0 0,0 0 0 0 0,0 0 0 0 0,0 1 0 0 0,-1-1 0 0 0,1 0 0 0 0,0 0 0 0 0,0 0 0 0 0,0 0 0 0 0,0 1 0 0 0,0-1 0 0 0,0 0 0 0 0,0 0 0 0 0,0 0 0 0 0,-1 1 0 0 0,1-1 0 0 0,0 0 0 0 0,0 0 0 0 0,0 1 0 0 0,0-1 0 0 0,0 0 0 0 0,12 6 0 0 0,8-2 0 0 0,1 0 0 0 0,1-2 0 0 0,27 0 0 0 0,68-6 0 0 0,-73 2 0 0 0,108-8 0 0 0,54-2 0 0 0,-186 11 69 0 0,-10 0 46 0 0,-1 0-1 0 0,1 1 1 0 0,0 1-1 0 0,14 2 1 0 0,-81 10 1075 0 0,37-9-1190 0 0,10-3 0 0 0,0 1 0 0 0,1 0 0 0 0,-1 1 0 0 0,-15 6 0 0 0,25-9 0 0 0,-1 0 0 0 0,1 0 0 0 0,0 0 0 0 0,0 0 0 0 0,0 1 0 0 0,-1-1 0 0 0,1 0 0 0 0,0 0 0 0 0,0 0 0 0 0,0 0 0 0 0,0 0 0 0 0,-1 0 0 0 0,1 1 0 0 0,0-1 0 0 0,0 0 0 0 0,0 0 0 0 0,0 0 0 0 0,0 0 0 0 0,0 1 0 0 0,0-1 0 0 0,-1 0 0 0 0,1 0 0 0 0,0 0 0 0 0,0 1 0 0 0,0-1 0 0 0,0 0 0 0 0,0 0 0 0 0,0 0 0 0 0,0 1 0 0 0,0-1 0 0 0,0 0 0 0 0,0 0 0 0 0,0 1 0 0 0,0-1 0 0 0,0 0 0 0 0,0 0 0 0 0,0 0 0 0 0,0 1 0 0 0,0-1 0 0 0,1 0 0 0 0,-1 0 0 0 0,9 9 0 0 0,13 3 0 0 0,15-2 0 0 0,-23-7 0 0 0,-1 1 0 0 0,15 7 0 0 0,-24-10 0 0 0,-1 1 0 0 0,0-1 0 0 0,0 1 0 0 0,0 0 0 0 0,0 0 0 0 0,-1 0 0 0 0,1 0 0 0 0,-1 1 0 0 0,1-1 0 0 0,-1 1 0 0 0,0-1 0 0 0,0 1 0 0 0,3 5 0 0 0,-5-7 0 0 0,0-1 0 0 0,0 1 0 0 0,0-1 0 0 0,0 0 0 0 0,0 1 0 0 0,0-1 0 0 0,0 1 0 0 0,-1-1 0 0 0,1 1 0 0 0,0-1 0 0 0,0 0 0 0 0,-1 1 0 0 0,1-1 0 0 0,0 1 0 0 0,0-1 0 0 0,-1 0 0 0 0,1 1 0 0 0,0-1 0 0 0,-1 0 0 0 0,1 1 0 0 0,-1-1 0 0 0,1 0 0 0 0,0 0 0 0 0,-1 1 0 0 0,-7 8 0 0 0,8-9 0 0 0,0 1 0 0 0,0-1 0 0 0,0 0 0 0 0,0 1 0 0 0,0-1 0 0 0,1 1 0 0 0,-1-1 0 0 0,0 1 0 0 0,0-1 0 0 0,1 0 0 0 0,-1 1 0 0 0,0-1 0 0 0,0 0 0 0 0,1 1 0 0 0,-1-1 0 0 0,0 0 0 0 0,1 1 0 0 0,-1-1 0 0 0,1 0 0 0 0,-1 0 0 0 0,0 0 0 0 0,1 1 0 0 0,-1-1 0 0 0,1 0 0 0 0,-1 0 0 0 0,0 0 0 0 0,1 0 0 0 0,-1 0 0 0 0,1 1 0 0 0,-1-1 0 0 0,1 0 0 0 0,11 5-11 0 0,0 0-1 0 0,0 1 0 0 0,18 13 0 0 0,13 6-13 0 0,-31-16 25 0 0,-12-9 0 0 0,0 1 0 0 0,0-1 0 0 0,0 0 0 0 0,0 1 0 0 0,1-1 0 0 0,-1 0 0 0 0,0 1 0 0 0,0-1 0 0 0,0 0 0 0 0,0 1 0 0 0,0-1 0 0 0,0 0 0 0 0,0 1 0 0 0,0-1 0 0 0,0 0 0 0 0,0 1 0 0 0,0-1 0 0 0,0 0 0 0 0,0 1 0 0 0,0-1 0 0 0,-1 0 0 0 0,1 1 0 0 0,0-1 0 0 0,-2 2 0 0 0,1 0 0 0 0,-1 0 0 0 0,0-1 0 0 0,1 1 0 0 0,-1-1 0 0 0,0 1 0 0 0,0-1 0 0 0,-2 2 0 0 0,-4 2 0 0 0,2-1 0 0 0,-2 1 0 0 0,2 0 0 0 0,-1 0 0 0 0,0 0 0 0 0,1 1 0 0 0,-6 6 0 0 0,11-9 0 0 0,-1 0 0 0 0,0-1 0 0 0,1 1 0 0 0,-1 0 0 0 0,1 0 0 0 0,0 0 0 0 0,0 0 0 0 0,0 0 0 0 0,1 0 0 0 0,-1 0 0 0 0,1 0 0 0 0,-1 0 0 0 0,1 0 0 0 0,0 0 0 0 0,0 0 0 0 0,0 0 0 0 0,2 5 0 0 0,-1-2-6 0 0,0 1 0 0 0,1-1 0 0 0,0 1 0 0 0,0-1-1 0 0,1 0 1 0 0,0 0 0 0 0,0 0 0 0 0,0 0 0 0 0,1-1 0 0 0,-1 1 0 0 0,1-1-1 0 0,7 7 1 0 0,-10-11 6 0 0,1 1 0 0 0,-1 0 0 0 0,0-1 0 0 0,0 1 0 0 0,0 0 0 0 0,0 0 0 0 0,-1 0 0 0 0,1 0 0 0 0,0 0 0 0 0,-1 0 0 0 0,1 0 0 0 0,-1 0 0 0 0,0 0 0 0 0,0 0 0 0 0,0 0 0 0 0,0 0 0 0 0,0 0 0 0 0,0 0 0 0 0,0 0 0 0 0,-1 0 0 0 0,0 3 0 0 0,-1 16 0 0 0,2-16-124 0 0,-2 12-671 0 0,2-17 771 0 0,0 1 0 0 0,0-1-1 0 0,0 0 1 0 0,0 1 0 0 0,0-1-1 0 0,0 0 1 0 0,0 1 0 0 0,0-1-1 0 0,0 1 1 0 0,0-1 0 0 0,0 0-1 0 0,1 1 1 0 0,-1-1 0 0 0,0 0 0 0 0,0 1-1 0 0,0-1 1 0 0,0 0 0 0 0,1 1-1 0 0,-1-1 1 0 0,0 0 0 0 0,0 1-1 0 0,0-1 1 0 0,1 0 0 0 0,-1 0-1 0 0,0 1 1 0 0,1-1 0 0 0,-1 0 0 0 0,0 0-1 0 0,1 1 1 0 0,-1-1 0 0 0,0 0-1 0 0,1 0 1 0 0,-1-2-171 0 0,0-1-1 0 0,1 1 1 0 0,-1 0-1 0 0,-1-1 1 0 0,1 1-1 0 0,0 0 1 0 0,-1-1-1 0 0,0-3 1 0 0,0 4 94 0 0,1-1 104 0 0,1-1-1 0 0,-1 1 1 0 0,1 0 0 0 0,-1-1-1 0 0,1 1 1 0 0,0 0 0 0 0,1 0-1 0 0,-1 0 1 0 0,0 0 0 0 0,1 0-1 0 0,-1 0 1 0 0,1 0 0 0 0,0 1-1 0 0,3-4 1 0 0,-2 2-1 0 0,0-1 1 0 0,-1 1-1 0 0,1-1 0 0 0,-1 0 0 0 0,2-5 0 0 0,-2 4 9 0 0,-1 0-1 0 0,0 0 0 0 0,-1 1 0 0 0,0-1 1 0 0,0 0-1 0 0,0 0 0 0 0,0 0 1 0 0,-1 1-1 0 0,0-1 0 0 0,0 0 0 0 0,-1 1 1 0 0,1-1-1 0 0,-6-10 0 0 0,6 14 59 0 0,1 1-1 0 0,-1-1 0 0 0,1 0 0 0 0,-1 0 0 0 0,1 1 1 0 0,-1-1-1 0 0,1 0 0 0 0,0 0 0 0 0,0 1 0 0 0,0-1 1 0 0,0 0-1 0 0,0 0 0 0 0,0 0 0 0 0,1 1 0 0 0,-1-1 1 0 0,0 0-1 0 0,1 0 0 0 0,1-2 0 0 0,0 9-2 0 0,1 0-1 0 0,-1 0 1 0 0,0 0 0 0 0,1 7-1 0 0,-1-5-65 0 0,-1 1 0 0 0,-1 0 0 0 0,1-1 0 0 0,-1 1 0 0 0,-1 0 0 0 0,1-1 0 0 0,-1 1 0 0 0,-2 8 0 0 0,-4 8 0 0 0,-10 27 0 0 0,-1-1 0 0 0,15-38 3 0 0,-1 0-1 0 0,-1 1 1 0 0,0-1 0 0 0,-1-1-1 0 0,0 1 1 0 0,-1-1-1 0 0,0 0 1 0 0,0-1-1 0 0,-1 0 1 0 0,-1 0-1 0 0,0-1 1 0 0,0 0 0 0 0,-1 0-1 0 0,0-1 1 0 0,0 0-1 0 0,-1-1 1 0 0,0 0-1 0 0,-1-1 1 0 0,1 0-1 0 0,-1-1 1 0 0,0 0 0 0 0,0-1-1 0 0,-1 0 1 0 0,-16 3-1 0 0,-110 6-2 0 0,39-4 0 0 0,34-2 14 0 0,0-2-1 0 0,0-3 0 0 0,-78-7 1 0 0,116 2-6 0 0,13 3-8 0 0,1-2 1 0 0,-1 1-1 0 0,1-2 0 0 0,0 0 1 0 0,0-1-1 0 0,-24-9 0 0 0,17 3 0 0 0,14 7 0 0 0,-1-1 0 0 0,1 0 0 0 0,-1 0 0 0 0,1 0 0 0 0,1-1 0 0 0,-1 0 0 0 0,0 0 0 0 0,-8-10 0 0 0,8 8 0 0 0,-1 0 0 0 0,0 0 0 0 0,0 1 0 0 0,0 1 0 0 0,-1-1 0 0 0,0 1 0 0 0,0 1 0 0 0,-17-7 0 0 0,19 8 0 0 0,5 2 0 0 0,0 0 0 0 0,0 0 0 0 0,1-1 0 0 0,-1 1 0 0 0,0-1 0 0 0,1 1 0 0 0,-1-1 0 0 0,1 0 0 0 0,0 1 0 0 0,-1-1 0 0 0,1 0 0 0 0,0 0 0 0 0,0 0 0 0 0,0 0 0 0 0,0 0 0 0 0,0-2 0 0 0,-10-39 0 0 0,9 31 0 0 0,0 6 0 0 0,0-1 0 0 0,-1 1 0 0 0,1 0 0 0 0,-1 0 0 0 0,-7-10 0 0 0,-8-18 0 0 0,17 30 0 0 0,0-1 0 0 0,0 1 0 0 0,1 0 0 0 0,0 0 0 0 0,0-1 0 0 0,0 1 0 0 0,0 0 0 0 0,1-1 0 0 0,-1 1 0 0 0,1 0 0 0 0,0 0 0 0 0,0 0 0 0 0,1 0 0 0 0,-1 0 0 0 0,5-8 0 0 0,2-2 0 0 0,0 0 0 0 0,18-24 0 0 0,-2 5 0 0 0,-8 12 0 0 0,28-32 0 0 0,29-10 0 0 0,-55 46-12 0 0,-9 9-1 0 0,-1 0 0 0 0,0 0 0 0 0,9-15 0 0 0,-14 19 13 0 0,1-2 0 0 0,-13 1 0 0 0,8 5 0 0 0,-1 0 0 0 0,1-1 0 0 0,0 1 0 0 0,0-1 0 0 0,0 0 0 0 0,0 1 0 0 0,0-1 0 0 0,1 0 0 0 0,-1 0 0 0 0,0 1 0 0 0,0-1 0 0 0,0 0 0 0 0,1 0 0 0 0,-1 0 0 0 0,0 0 0 0 0,1 0 0 0 0,-1 0 0 0 0,1 0 0 0 0,-1 0 0 0 0,1 0 0 0 0,-1-2 0 0 0,1 2 0 0 0,0 0 0 0 0,-1 0 0 0 0,1 1 0 0 0,0-1 0 0 0,0 0 0 0 0,0 0 0 0 0,0 0 0 0 0,0 1 0 0 0,0-1 0 0 0,0 0 0 0 0,0 0 0 0 0,1 0 0 0 0,-1 1 0 0 0,0-1 0 0 0,0 0 0 0 0,1 0 0 0 0,-1 1 0 0 0,0-1 0 0 0,1 0 0 0 0,-1 1 0 0 0,1-1 0 0 0,-1 0 0 0 0,1 1 0 0 0,-1-1 0 0 0,1 1 0 0 0,0-1 0 0 0,-1 1 0 0 0,1-1 0 0 0,-1 1 0 0 0,1-1 0 0 0,0 1 0 0 0,1-1 0 0 0,35-12 0 0 0,66-13 0 0 0,-24 7 0 0 0,-61 16 0 0 0,0 1 0 0 0,0 0 0 0 0,1 1 0 0 0,31 2 0 0 0,-7 1 0 0 0,55 6 0 0 0,-71-5 0 0 0,0 0 0 0 0,42-2 0 0 0,-35-6 89 0 0,-27 3-52 0 0,-1 1 1 0 0,1 0-1 0 0,-1 0 1 0 0,1 1 0 0 0,0 0-1 0 0,-1 0 1 0 0,1 0-1 0 0,-1 1 1 0 0,10 2-1 0 0,11 5 1059 0 0,42 6 0 0 0,-64-13-1096 0 0,0-1 0 0 0,0 1 0 0 0,0-1 0 0 0,0 0 0 0 0,0 0 0 0 0,-1-1 0 0 0,11-1 0 0 0,-14-19 0 0 0,-1 20 0 0 0,1-1 0 0 0,-1 1 0 0 0,0-1 0 0 0,0 0 0 0 0,0 1 0 0 0,-1-1 0 0 0,1 1 0 0 0,0-1 0 0 0,0 1 0 0 0,-1-1 0 0 0,0-1 0 0 0,-3-13 0 0 0,27 30 0 0 0,-3-2 0 0 0,-15-10 0 0 0,-1 1 0 0 0,1-1 0 0 0,-1 1 0 0 0,0 0 0 0 0,0 0 0 0 0,0 0 0 0 0,0 1 0 0 0,3 4 0 0 0,-6-6 0 0 0,0-1 0 0 0,0 1 0 0 0,-1 0 0 0 0,1 0 0 0 0,-1 0 0 0 0,1 0 0 0 0,-1 0 0 0 0,0 0 0 0 0,0-1 0 0 0,1 1 0 0 0,-2 0 0 0 0,1 3 0 0 0,0-3 0 0 0,0 1 0 0 0,0-1 0 0 0,0 1 0 0 0,0-1 0 0 0,1 1 0 0 0,-1-1 0 0 0,1 0 0 0 0,0 4 0 0 0,5 5 0 0 0,-1 0 0 0 0,-1 1 0 0 0,0 0 0 0 0,0-1 0 0 0,3 22 0 0 0,-6-27-5 0 0,1 0 0 0 0,-1 0 0 0 0,1 0-1 0 0,3 5 1 0 0,-2-6 0 0 0,-1 0 1 0 0,0-1-1 0 0,-1 1 0 0 0,1 0 0 0 0,-1 0 1 0 0,0 1-1 0 0,0 6 0 0 0,-2 35 5 0 0,-3-1 0 0 0,-16 77 0 0 0,16-107 0 0 0,-1-1 0 0 0,-1 1 0 0 0,-7 14 0 0 0,4-12 0 0 0,-7 26 0 0 0,12-31 0 0 0,0 1 0 0 0,-1-1 0 0 0,0 0 0 0 0,-1-1 0 0 0,-1 1 0 0 0,0-1 0 0 0,0 0 0 0 0,-1-1 0 0 0,-11 12 0 0 0,11-14 0 0 0,0 0 0 0 0,-1-1 0 0 0,0 0 0 0 0,-1-1 0 0 0,0 0 0 0 0,0 0 0 0 0,-11 5 0 0 0,12-9 0 0 0,1 1 0 0 0,-1-1 0 0 0,0 0 0 0 0,0-1 0 0 0,0 0 0 0 0,0-1 0 0 0,-1 0 0 0 0,1 0 0 0 0,-16-1 0 0 0,-252-26 0 0 0,126 9 0 0 0,117 12 0 0 0,27 3 0 0 0,-1 0 0 0 0,0 1 0 0 0,0 0 0 0 0,1 0 0 0 0,-1 1 0 0 0,0 0 0 0 0,0 0 0 0 0,-12 3 0 0 0,20-3 0 0 0,-1 0 0 0 0,1 0 0 0 0,0 0 0 0 0,0 0 0 0 0,0 0 0 0 0,0 0 0 0 0,-1 0 0 0 0,1 0 0 0 0,0 0 0 0 0,0 0 0 0 0,0 0 0 0 0,0 0 0 0 0,-1 0 0 0 0,1 0 0 0 0,0 0 0 0 0,0 0 0 0 0,0 0 0 0 0,0 0 0 0 0,0 1 0 0 0,0-1 0 0 0,-1 0 0 0 0,1 0 0 0 0,0 0 0 0 0,0 0 0 0 0,0 0 0 0 0,0 0 0 0 0,0 1 0 0 0,0-1 0 0 0,0 0 0 0 0,0 0 0 0 0,0 0 0 0 0,-1 0 0 0 0,1 1 0 0 0,0-1 0 0 0,0 0 0 0 0,0 0 0 0 0,0 0 0 0 0,0 0 0 0 0,0 1 0 0 0,0-1 0 0 0,0 0 0 0 0,7 4 0 0 0,11 1 0 0 0,16-1 6 0 0,0-2-1 0 0,0-2 0 0 0,0-1 1 0 0,0-1-1 0 0,42-9 0 0 0,164-51 27 0 0,-223 57-32 0 0,1-2 0 0 0,-2 0 0 0 0,1 0 0 0 0,-1-2 0 0 0,0 0 0 0 0,0-1 0 0 0,-1 0 0 0 0,-1-1 0 0 0,0-1 0 0 0,0-1 0 0 0,22-25 0 0 0,-30 29 0 0 0,28-32-5 0 0,32-54 0 0 0,-6-11-49 0 0,-59 104 54 0 0,0 0 0 0 0,0 0 0 0 0,0 0 0 0 0,0-1 0 0 0,-1 1 0 0 0,1 0 0 0 0,-1 0 0 0 0,1-1 0 0 0,-1 1 0 0 0,0 0 0 0 0,0-1 0 0 0,0 1 0 0 0,0-1 0 0 0,0 1 0 0 0,-1 0 0 0 0,1 0 0 0 0,-1-1 0 0 0,0 1 0 0 0,1 0 0 0 0,-3-5 0 0 0,-2-1 0 0 0,0 0 0 0 0,0 1 0 0 0,0-1 0 0 0,-8-7 0 0 0,-13-18 0 0 0,22 26 0 0 0,-1 0 0 0 0,0 1 0 0 0,0 0 0 0 0,-1-1 0 0 0,0 2 0 0 0,0-1 0 0 0,0 1 0 0 0,-1 0 0 0 0,1 0 0 0 0,-1 1 0 0 0,0 0 0 0 0,-10-5 0 0 0,-12-3 0 0 0,-58-15 0 0 0,49 16 0 0 0,0-1 0 0 0,-2 3 0 0 0,1 0 0 0 0,-1 3 0 0 0,-69-2 0 0 0,-27-4-26 0 0,99 7 13 0 0,0 2 1 0 0,-63 1-1 0 0,90 3 6 0 0,0 0-1 0 0,-1 0 1 0 0,1 1-1 0 0,0 1 0 0 0,0 0 1 0 0,0 0-1 0 0,0 1 1 0 0,1 0-1 0 0,0 0 0 0 0,-1 1 1 0 0,2 1-1 0 0,-1 0 1 0 0,0 0-1 0 0,1 0 1 0 0,0 1-1 0 0,1 0 0 0 0,0 1 1 0 0,-8 10-1 0 0,8-9 8 0 0,0 1 0 0 0,1 0 0 0 0,0 0 0 0 0,1 0 0 0 0,0 1 0 0 0,1 0 0 0 0,0 0 0 0 0,-3 12 0 0 0,7-22 2 0 0,0 0-1 0 0,-1-1 1 0 0,1 1-1 0 0,-1-1 1 0 0,1 1-1 0 0,-1-1 1 0 0,1 1-1 0 0,-1-1 1 0 0,0 1-1 0 0,1-1 1 0 0,-1 0-1 0 0,1 1 1 0 0,-1-1-1 0 0,0 0 1 0 0,1 1-1 0 0,-1-1 0 0 0,0 0 1 0 0,1 0-1 0 0,-1 0 1 0 0,0 0-1 0 0,1 0 1 0 0,-1 0-1 0 0,0 0 1 0 0,0 0-1 0 0,1 0 1 0 0,-1 0-1 0 0,0 0 1 0 0,1 0-1 0 0,-1 0 1 0 0,0 0-1 0 0,1-1 1 0 0,-1 1-1 0 0,0 0 1 0 0,1 0-1 0 0,-2-1 1 0 0,-29-12 68 0 0,26 11-66 0 0,-11-3-4 0 0,-11-4 0 0 0,26 9 0 0 0,0-1 0 0 0,0 1 0 0 0,0-1 0 0 0,0 1 0 0 0,0-1 0 0 0,0 1 0 0 0,0-1 0 0 0,0 0 0 0 0,0 0 0 0 0,1 1 0 0 0,-1-1 0 0 0,0 0 0 0 0,0 0 0 0 0,1 0 0 0 0,-1 0 0 0 0,0 0 0 0 0,1 0 0 0 0,-1-1 0 0 0,1 1 0 0 0,0 1 0 0 0,0 0 0 0 0,0-1 0 0 0,0 1 0 0 0,0-1 0 0 0,0 1 0 0 0,0-1 0 0 0,0 1 0 0 0,0-1 0 0 0,0 1 0 0 0,1-1 0 0 0,-1 1 0 0 0,0-1 0 0 0,0 1 0 0 0,0 0 0 0 0,1-1 0 0 0,-1 1 0 0 0,0-1 0 0 0,1 1 0 0 0,-1 0 0 0 0,0-1 0 0 0,1 1 0 0 0,-1 0 0 0 0,0-1 0 0 0,1 1 0 0 0,-1 0 0 0 0,1 0 0 0 0,-1-1 0 0 0,0 1 0 0 0,1 0 0 0 0,0 0 0 0 0,19-6 0 0 0,-11 3 0 0 0,122-59 0 0 0,-61 27 0 0 0,-43 23 0 0 0,0 2 0 0 0,1 1 0 0 0,-1 1 0 0 0,49-7 0 0 0,120-4 0 0 0,-113 13 0 0 0,-66 5-57 0 0,0 0 0 0 0,-1 1 0 0 0,1 1 0 0 0,0 0 0 0 0,0 1 0 0 0,-1 1 0 0 0,0 1 0 0 0,32 10 0 0 0,-30-2-1726 0 0,-96-23-5559 0 0,78 11 7362 0 0,9-3 1146 0 0,9 0 318 0 0,2 1-726 0 0,0 1-1 0 0,0 1 1 0 0,31 4-1 0 0,-42-3-627 0 0,-1 0-1 0 0,0 1 1 0 0,0 0-1 0 0,0 0 1 0 0,0 1-1 0 0,-1 0 1 0 0,1 0-1 0 0,-1 1 1 0 0,1 0-1 0 0,-1 0 1 0 0,9 7-1 0 0,-15-9-122 0 0,1 0 1 0 0,0 0-1 0 0,-1 0 0 0 0,1 0 0 0 0,-1 0 0 0 0,0 0 0 0 0,0 0 1 0 0,1 0-1 0 0,-1 0 0 0 0,-1 1 0 0 0,1-1 0 0 0,0 0 0 0 0,0 1 0 0 0,-1-1 1 0 0,0 1-1 0 0,1 3 0 0 0,-1 2-180 0 0,-1-1-1 0 0,1 1 1 0 0,-4 14-1 0 0,2-11-454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06.67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61 1 0 0,'-12'0'0'0,"267"0"0"0,-255 0 0 0,-18 0 0 0,-264 0 0 0,281 0 0 0,2 0 0 0,-2 0 0 0,0 0 0 0,0 0 0 0,19 0 0 0,1576 0 0 0,-1533 0 0 0,-67 0 0 0,5 0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17.29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0,'1680'0'0'0,"-1679"0"0"0,-2 0 0 0,-1614 0 0 0,1614 0 0 0,2 0 0 0,0 0 0 0,-2 0 0 0,-56 0 0 0,113 0 0 0,-46 0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36.08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37 0 0 0,'-1'0'0'0,"2"0"0"0,-2 0 0 0,109 0 0 0,-88 0 0 0,-28 0 0 0,-23 0 0 0,-74 0 0 0,104 0 0 0,2 0 0 0,0 0 0 0,-2 0 0 0,-1 0 0 0,1 0 0 0,-15 0 0 0,15 0 0 0,2 0 0 0,1 0 0 0,-1 0 0 0,0 0 0 0,1 0 0 0,-1 0 0 0,0 0 0 0,1570 0 0 0,-1532 0 0 0,-9 0 0 0,-16 0 0 0,-13 0 0 0,-2 0 0 0,2 0 0 0,-2 0 0 0,0 0 0 0,2 0 0 0,0 0 0 0,0 0 0 0,1 0 0 0,-1 0 0 0,-8 0 0 0,6 0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54.37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0,'903'0'0'0,"-883"0"0"0,55 0 0 0,-76 0 0 0,2 0 0 0,0 0 0 0,13 0 0 0,-27 0 0 0,10 0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08.3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0,'787'0'0'0,"-786"0"0"0,0 0 0 0,94 0 0 0,-93 0 0 0,-6 0 0 0,35 0 0 0,-2 0 0 0,-30 0 0 0,2 0 0 0,3 0 0 0,-2 0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25.98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 0 0 0,'-1'0'0'0,"0"0"0"0,2 0 0 0,0 0 0 0,1 0 0 0,124 0 0 0,632 0 0 0,-757 0 0 0,1 0 0 0,-1 0 0 0,0 0 0 0,1 0 0 0,-1 0 0 0,0 0 0 0,1 0 0 0,-1 0 0 0,0 0 0 0,1 0 0 0,-1 0 0 0,0 0 0 0,-2 0 0 0,0 0 0 0,-553 0 0 0,1096 0 0 0,-541 0 0 0,58 0 0 0,-534 0 0 0,474 0 0 0,23 0 0 0,34 0 0 0,-55 0 0 0,-2 0 0 0,-120 0 0 0,120 0 0 0,2 0 0 0,0 0 0 0,1 0 0 0,-1 0 0 0,0 0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43.31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0,'927'0'0'0,"-926"0"0"0,1 0 0 0,-1 0 0 0,0 0 0 0,0 0 0 0,-641 0 0 0,638 0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58.97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0,'1437'0'0'0,"-1380"0"0"0,8 0 0 0,-2 0 0 0,4 0 0 0,1 0 0 0,-5 0 0 0,4 0 0 0,46 0 0 0,-56 0 0 0,21 0 0 0,10 0 0 0,-43 0 0 0,144 0 0 0,267 0 0 0,-455 0 0 0,-2 0 0 0,0 0 0 0,0 0 0 0,-1 0 0 0,1 0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3:24.94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2 0 0,'0'-1'0'0,"0"970"0"0,0-967 0 0,0-1 0 0,0 0 0 0,0 1 0 0,0-1 0 0,0 0 0 0,0 1 0 0,0-1 0 0,0 0 0 0,0 3 0 0,0-6 0 0,0 13 0 0,0-25 0 0,0 30 0 0,0-15 0 0,0-11 0 0,0 2 0 0,0 5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3:29.09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6 0 0,'0'1'0'0,"0"-6"0"0,0 152 0 0,0-295 0 0,0 699 0 0,0-168 0 0,0-386 0 0,0 2 0 0,0 2 0 0,0 0 0 0,0 1 0 0,0-2 0 0,0 0 0 0,0-2 0 0,0 1 0 0,0 21 0 0,0-9 0 0,0-7 0 0,0-9 0 0,0-57 0 0,0 59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6:52.26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767 826 1375 0 0,'-14'-3'644'0'0,"-28"-2"-1"0"0,28 4-10 0 0,-28-5-1 0 0,75 18 2223 0 0,1-6-2569 0 0,1-2 0 0 0,-1-1 0 0 0,1-2 1 0 0,-1-1-1 0 0,1-2 0 0 0,-1-2 0 0 0,1 0 0 0 0,-1-3 0 0 0,40-12 0 0 0,-73 19-284 0 0,0 0-1 0 0,0-1 0 0 0,0 1 1 0 0,-1 0-1 0 0,1 0 0 0 0,0-1 0 0 0,0 1 1 0 0,0 0-1 0 0,-1-1 0 0 0,1 1 1 0 0,0-1-1 0 0,-1 1 0 0 0,1-1 0 0 0,0 1 1 0 0,-1-1-1 0 0,1 0 0 0 0,-1 1 1 0 0,1-1-1 0 0,0 0 0 0 0,-1 0 1 0 0,0 0-1 0 0,0 1 0 0 0,0-1 0 0 0,0 1 0 0 0,0-1 0 0 0,-1 1 0 0 0,1-1 0 0 0,0 1 0 0 0,0 0 0 0 0,-1-1 0 0 0,1 1 0 0 0,0-1 0 0 0,-1 1 0 0 0,1 0 0 0 0,0-1 0 0 0,-1 1 0 0 0,1 0 0 0 0,-1-1 0 0 0,1 1 0 0 0,-1 0 0 0 0,1 0 1 0 0,-1 0-1 0 0,1-1 0 0 0,-1 1 0 0 0,-40-12 29 0 0,35 11-29 0 0,-31-7 58 0 0,-1 2-1 0 0,0 2 0 0 0,-64 1 0 0 0,-113 17 228 0 0,178-11-277 0 0,-9 0-9 0 0,16-1 0 0 0,-45 8 0 0 0,73-10 3 0 0,1 1 0 0 0,-1-1 0 0 0,1 1-1 0 0,-1-1 1 0 0,1 1 0 0 0,-1-1 0 0 0,1 1-1 0 0,0 0 1 0 0,-1-1 0 0 0,1 1 0 0 0,0 0 0 0 0,-1 0-1 0 0,1 0 1 0 0,0 0 0 0 0,0 0 0 0 0,0 1-1 0 0,0-1 1 0 0,-1 1 0 0 0,2-1-2 0 0,0-1 0 0 0,0 1 0 0 0,-1-1-1 0 0,1 1 1 0 0,0-1 0 0 0,0 1 0 0 0,0-1 0 0 0,0 1 0 0 0,0-1 0 0 0,0 1-1 0 0,0-1 1 0 0,0 1 0 0 0,0-1 0 0 0,0 1 0 0 0,1-1 0 0 0,-1 1 0 0 0,0-1-1 0 0,0 1 1 0 0,0-1 0 0 0,1 0 0 0 0,-1 2 0 0 0,1-1-7 0 0,0 0 1 0 0,0 0-1 0 0,0 0 1 0 0,1 0-1 0 0,-1 0 1 0 0,0 0-1 0 0,0 0 1 0 0,0-1-1 0 0,1 1 1 0 0,1 1-1 0 0,10 3 2 0 0,1-1 0 0 0,0 0 0 0 0,0 0 0 0 0,0-2 1 0 0,0 1-1 0 0,20-1 0 0 0,87-4 300 0 0,-88-1-235 0 0,225-5 806 0 0,-130 6-803 0 0,-125 3-64 0 0,-7-1 0 0 0,-7-2 0 0 0,11 2 0 0 0,1-1 0 0 0,-1 1 0 0 0,0 0 0 0 0,0-1 0 0 0,0 1 0 0 0,0 0 0 0 0,0 0 0 0 0,0 0 0 0 0,1-1 0 0 0,-1 1 0 0 0,0 0 0 0 0,0 0 0 0 0,0 0 0 0 0,1-1 0 0 0,-1 1 0 0 0,0 0 0 0 0,0 0 0 0 0,0 0 0 0 0,1 0 0 0 0,-1-1 0 0 0,0 1 0 0 0,0 0 0 0 0,1 0 0 0 0,-1 0 0 0 0,0 0 0 0 0,1 0 0 0 0,-1 0 0 0 0,0 0 0 0 0,0 0 0 0 0,1 0 0 0 0,-1 0 0 0 0,13-3 0 0 0,-12 3 0 0 0,12-3 0 0 0,1 2 0 0 0,0-1 0 0 0,0 2 0 0 0,19 1 0 0 0,-2 0 0 0 0,-26-2 19 0 0,0 0 0 0 0,0 0 0 0 0,0 0 0 0 0,0 0 0 0 0,0-1 0 0 0,0 0 0 0 0,0 0 0 0 0,-1 0 0 0 0,7-5 0 0 0,-5 4 10 0 0,1 0-1 0 0,-1 0 0 0 0,1 0 0 0 0,9-3 0 0 0,-13 6-26 0 0,0-1 3 0 0,1 1-1 0 0,-1-1 0 0 0,1 0 0 0 0,-1 0 0 0 0,1-1 0 0 0,-1 1 1 0 0,5-4-1 0 0,-7 5-4 0 0,0-1 1 0 0,-1 0 0 0 0,1 0-1 0 0,0 0 1 0 0,-1 0-1 0 0,1 0 1 0 0,-1 0-1 0 0,1 1 1 0 0,-1-1 0 0 0,0 0-1 0 0,1 0 1 0 0,-1 0-1 0 0,0-1 1 0 0,0 1 0 0 0,0 0-1 0 0,0 0 1 0 0,1 0-1 0 0,-1 0 1 0 0,-1 0-1 0 0,1 0 1 0 0,0 0 0 0 0,0 0-1 0 0,0 0 1 0 0,-1 0-1 0 0,1 0 1 0 0,0 0 0 0 0,-1 0-1 0 0,1 0 1 0 0,-2-1-1 0 0,2-2 0 0 0,-1 0 0 0 0,0 0 0 0 0,1 0 0 0 0,0 0 0 0 0,0 1 0 0 0,0-1 0 0 0,1 0 0 0 0,-1 0 0 0 0,1 0 0 0 0,0 0 0 0 0,3-7 0 0 0,1-14 0 0 0,2-17 18 0 0,-3 22 5 0 0,1-40 0 0 0,-5 55 43 0 0,0 1 0 0 0,-1 0 1 0 0,0-1-1 0 0,0 1 0 0 0,0-1 0 0 0,-1 1 0 0 0,1 0 0 0 0,-1 0 0 0 0,0 0 0 0 0,0 0 0 0 0,-1 0 0 0 0,1 0 0 0 0,-1 1 0 0 0,0-1 1 0 0,0 1-1 0 0,0 0 0 0 0,0 0 0 0 0,0 0 0 0 0,-1 0 0 0 0,0 0 0 0 0,1 1 0 0 0,-1-1 0 0 0,0 1 0 0 0,-8-3 0 0 0,1 2-59 0 0,-1 0 0 0 0,0 1 0 0 0,0 0 1 0 0,-23 0-1 0 0,-50 5 26 0 0,34 0-26 0 0,-34-1-7 0 0,-202 17 0 0 0,225-9-36 0 0,-97 29 0 0 0,145-32 36 0 0,14-6 0 0 0,0-1 0 0 0,1 0 0 0 0,-1 0 0 0 0,0 1 0 0 0,0-1 0 0 0,0 0 0 0 0,1 0 0 0 0,-1 0 0 0 0,0 1 0 0 0,0-1 0 0 0,1 0 0 0 0,-1 0 0 0 0,0 0 0 0 0,0 0 0 0 0,1 1 0 0 0,-1-1 0 0 0,0 0 0 0 0,1 0 0 0 0,-1 0 0 0 0,0 0 0 0 0,0 0 0 0 0,1 0 0 0 0,-1 0 0 0 0,0 0 0 0 0,1 0 0 0 0,0 0 0 0 0,31 2 0 0 0,54-1-88 0 0,138-6 86 0 0,-153-5 13 0 0,-41 5-11 0 0,1 1 0 0 0,0 2 0 0 0,44 2-1 0 0,-75 0 1 0 0,1 0 0 0 0,-1 0 0 0 0,0-1 0 0 0,1 1 0 0 0,-1 0-1 0 0,0 0 1 0 0,1 0 0 0 0,-1 0 0 0 0,0 0 0 0 0,1 0 0 0 0,-1 0-1 0 0,0 0 1 0 0,0 0 0 0 0,1 0 0 0 0,-1 1 0 0 0,0-1 0 0 0,1 0-1 0 0,-1 0 1 0 0,0 0 0 0 0,1 0 0 0 0,-1 0 0 0 0,0 1 0 0 0,0-1 0 0 0,1 0-1 0 0,-1 0 1 0 0,0 0 0 0 0,0 1 0 0 0,0-1 0 0 0,1 0 0 0 0,-1 0-1 0 0,0 1 1 0 0,0-1 0 0 0,1 0 0 0 0,-11 6-13 0 0,-19 2-22 0 0,-225 66 78 0 0,232-67-62 0 0,9-3 8 0 0,0 0-1 0 0,-22 11 0 0 0,35-15 12 0 0,-1 0 0 0 0,1 0 0 0 0,0 0 0 0 0,0 0 0 0 0,0 1 0 0 0,-1-1 0 0 0,1 0 0 0 0,0 0 0 0 0,0 0 0 0 0,0 0 0 0 0,0 0 0 0 0,-1 0 0 0 0,1 0 0 0 0,0 1 0 0 0,0-1 0 0 0,0 0 0 0 0,0 0 0 0 0,0 0 0 0 0,-1 1 0 0 0,1-1 0 0 0,0 0 0 0 0,0 0 0 0 0,0 0 0 0 0,0 0 0 0 0,0 1 0 0 0,0-1 0 0 0,0 0 0 0 0,0 0 0 0 0,0 1 0 0 0,0-1 0 0 0,0 0 0 0 0,0 0 0 0 0,0 0 0 0 0,0 1 0 0 0,7 3 0 0 0,13 1 0 0 0,-18-5 0 0 0,18 3 0 0 0,0-1 0 0 0,0-1 0 0 0,1-1 0 0 0,38-6 0 0 0,80-23 0 0 0,-123 25 1 0 0,25-6 15 0 0,0-2 0 0 0,0-1 0 0 0,49-25-1 0 0,-89 38-15 0 0,0-1 0 0 0,0 1 0 0 0,1-1 0 0 0,-1 0 0 0 0,0 1 0 0 0,0-1 0 0 0,0 0 0 0 0,0 0 0 0 0,0 0 0 0 0,0 0 0 0 0,0 0 0 0 0,0 0 0 0 0,0 0 0 0 0,0 0 0 0 0,-1 0 0 0 0,2-2 0 0 0,-2 2 0 0 0,0 1 0 0 0,0 0 0 0 0,0-1 0 0 0,0 1 0 0 0,0 0 0 0 0,0 0 0 0 0,0-1 0 0 0,-1 1 0 0 0,1 0 0 0 0,0-1 0 0 0,0 1 0 0 0,0 0 0 0 0,0-1 0 0 0,0 1 0 0 0,-1 0 0 0 0,1 0 0 0 0,0-1 0 0 0,0 1 0 0 0,0 0 0 0 0,-1 0 0 0 0,1 0 0 0 0,0-1 0 0 0,-1 1 0 0 0,1 0 0 0 0,-16-5 0 0 0,-21 0 0 0 0,-1 2 0 0 0,-63 2 0 0 0,45 2 0 0 0,33-2 0 0 0,121-8 0 0 0,21 0-10 0 0,-118 11-16 0 0,-6 2-10 0 0,-9 3-19 0 0,13-7 54 0 0,-5 3 1 0 0,0-1 0 0 0,0 0 0 0 0,0 0 0 0 0,-1 0 0 0 0,1-1 0 0 0,0 0 0 0 0,-10 0 0 0 0,25-2 11 0 0,0 0-1 0 0,-1-1 1 0 0,1 0-1 0 0,12-5 0 0 0,-1 0 2 0 0,4 0-12 0 0,-12 5 0 0 0,0-1 0 0 0,-1-1 0 0 0,0 0 0 0 0,0 0 0 0 0,0-1 0 0 0,0-1 0 0 0,13-9 0 0 0,-23 15-1 0 0,-1-1 0 0 0,1 0-1 0 0,0 1 1 0 0,-1-1 0 0 0,1 0-1 0 0,-1 1 1 0 0,1-1 0 0 0,-1 0 0 0 0,0 0-1 0 0,1 0 1 0 0,-1 1 0 0 0,0-1-1 0 0,1 0 1 0 0,-1 0 0 0 0,0 0-1 0 0,0 0 1 0 0,0 0 0 0 0,0 0-1 0 0,0 0 1 0 0,0 1 0 0 0,0-1 0 0 0,0 0-1 0 0,0 0 1 0 0,-1 0 0 0 0,1 0-1 0 0,0 0 1 0 0,0 0 0 0 0,-1 1-1 0 0,1-1 1 0 0,-1 0 0 0 0,1 0-1 0 0,0 0 1 0 0,-1 1 0 0 0,0-1 0 0 0,1 0-1 0 0,-1 1 1 0 0,1-1 0 0 0,-1 0-1 0 0,0 1 1 0 0,1-1 0 0 0,-1 1-1 0 0,0-1 1 0 0,0 1 0 0 0,0 0-1 0 0,1-1 1 0 0,-1 1 0 0 0,0 0 0 0 0,-1-1-1 0 0,5 3 2 0 0,1 1 0 0 0,-1-1 0 0 0,1 1 0 0 0,-1 0 0 0 0,0 0 0 0 0,3 5 0 0 0,1-2 0 0 0,-5-3 0 0 0,0 0 0 0 0,0 0 0 0 0,0 0 0 0 0,-1 0 0 0 0,1 0 0 0 0,-1 0 0 0 0,0 1 0 0 0,0-1 0 0 0,0 0 0 0 0,0 1 0 0 0,0-1 0 0 0,-1 1 0 0 0,1-1 0 0 0,-1 1 0 0 0,0 4 0 0 0,-1 8 0 0 0,-5 31 0 0 0,5-41 0 0 0,-20 89 46 0 0,8-44-28 0 0,10-43-18 0 0,0 0 0 0 0,0-1 0 0 0,-1 1 0 0 0,0-1 0 0 0,0 0 0 0 0,-1 0 0 0 0,-9 10 0 0 0,7-7 0 0 0,-1 0 0 0 0,-7 14 0 0 0,12-18 0 0 0,-2 4 0 0 0,0 0 0 0 0,1 0 0 0 0,0 0 0 0 0,-3 13 0 0 0,6-20 0 0 0,0 0 0 0 0,0 1 0 0 0,-1-1 0 0 0,1 0 0 0 0,-1 0-1 0 0,0 0 1 0 0,1 0 0 0 0,-2-1 0 0 0,1 1 0 0 0,0 0 0 0 0,0-1 0 0 0,-1 0-1 0 0,1 1 1 0 0,-1-1 0 0 0,0 0 0 0 0,0 0 0 0 0,0-1 0 0 0,-5 4 0 0 0,2-3 1 0 0,1 0 0 0 0,-1 1 1 0 0,0-2-1 0 0,0 1 0 0 0,1-1 1 0 0,-1 0-1 0 0,0 0 0 0 0,0 0 1 0 0,-12-1-1 0 0,-22-5 23 0 0,24 2-14 0 0,1 1 0 0 0,-31 1-1 0 0,26 2-9 0 0,1 0 0 0 0,-1-1 0 0 0,1-1 0 0 0,-1-1 0 0 0,1-1 0 0 0,-24-6 0 0 0,22 4 9 0 0,-1 1-1 0 0,0 2 0 0 0,0 0 1 0 0,-34 1-1 0 0,-40-2 14 0 0,77-1-26 0 0,-22-1-18 0 0,39 5 21 0 0,0 0-1 0 0,0 0 1 0 0,0 0-1 0 0,0 0 0 0 0,0 0 1 0 0,0 1-1 0 0,0-1 1 0 0,0 1-1 0 0,0 0 0 0 0,0-1 1 0 0,0 1-1 0 0,0 0 0 0 0,0 0 1 0 0,1 0-1 0 0,-1 1 1 0 0,-2 1-1 0 0,4-3 2 0 0,-1 1-1 0 0,1-1 1 0 0,-1 0-1 0 0,1 1 1 0 0,-1-1 0 0 0,1 1-1 0 0,0-1 1 0 0,-1 1-1 0 0,1 0 1 0 0,0-1 0 0 0,-1 1-1 0 0,1-1 1 0 0,0 1-1 0 0,0 0 1 0 0,-1-1 0 0 0,1 1-1 0 0,0 0 1 0 0,0-1-1 0 0,0 1 1 0 0,0 0 0 0 0,0-1-1 0 0,0 1 1 0 0,0-1-1 0 0,0 1 1 0 0,0 0 0 0 0,1 1-1 0 0,0-1 1 0 0,-1 0 0 0 0,1 0 0 0 0,0 0-1 0 0,0 0 1 0 0,0 0 0 0 0,0 0 0 0 0,0 0 0 0 0,0 0-1 0 0,0 0 1 0 0,0 0 0 0 0,0 0 0 0 0,2 0 0 0 0,2 2 0 0 0,0-1 1 0 0,0 0-1 0 0,0 0 0 0 0,1 0 1 0 0,6 1-1 0 0,165 20 0 0 0,-168-21 0 0 0,0-1 0 0 0,0 0 0 0 0,0-1 0 0 0,0 0 0 0 0,0 0 0 0 0,0-1 0 0 0,0 0 0 0 0,0 0 0 0 0,0-1 0 0 0,0 0 0 0 0,9-4 0 0 0,-38 24 0 0 0,16-16 0 0 0,0 0 0 0 0,1 1 0 0 0,-1-1 0 0 0,1 1 0 0 0,0 0 0 0 0,0 0 0 0 0,0 1 0 0 0,0-1 0 0 0,0 0 0 0 0,1 1 0 0 0,0 0 0 0 0,-1 0 0 0 0,1-1 0 0 0,1 1 0 0 0,-1 0 0 0 0,1 1 0 0 0,-1-1 0 0 0,1 0 0 0 0,0 0 0 0 0,1 1 0 0 0,-1-1 0 0 0,1 5 0 0 0,-3 3-10 0 0,1 0 0 0 0,-8 20 0 0 0,6-22 2 0 0,0 1-1 0 0,1-1 1 0 0,-2 18-1 0 0,5-24 11 0 0,0 2 8 0 0,-1-1 1 0 0,0 0-1 0 0,0 1 0 0 0,0-1 1 0 0,-3 7-1 0 0,5-11-10 0 0,-1-1 0 0 0,0 0 0 0 0,0 1 0 0 0,0-1 0 0 0,0 0 0 0 0,1 1 0 0 0,-1-1 0 0 0,0 0 0 0 0,0 0 0 0 0,0 1 0 0 0,1-1 0 0 0,-1 0 0 0 0,0 0 0 0 0,1 1 0 0 0,-1-1 0 0 0,0 0 0 0 0,0 0 0 0 0,1 0 0 0 0,-1 1 0 0 0,0-1 0 0 0,1 0 0 0 0,-1 0 0 0 0,1 0 0 0 0,-1 0 0 0 0,0 0 0 0 0,1 0 0 0 0,-1 0 0 0 0,0 0 0 0 0,1 0 0 0 0,0 0 0 0 0,13 1 0 0 0,-9-4 0 0 0,1-1 0 0 0,-1 0 0 0 0,0 0 0 0 0,0 0 0 0 0,-1-1 0 0 0,1 0 0 0 0,-1 0 0 0 0,5-6 0 0 0,-4 4 0 0 0,1 1 0 0 0,0-1 0 0 0,7-6 0 0 0,-10 11 5 0 0,0 1 0 0 0,0-1-1 0 0,0 1 1 0 0,0-1 0 0 0,0 1-1 0 0,0 0 1 0 0,1 0 0 0 0,4 0-1 0 0,16-6 8 0 0,-23 6-55 0 0,-25 15 32 0 0,-12 0 13 0 0,23-10-5 0 0,1 1 0 0 0,0 0 0 0 0,-19 11 0 0 0,30-16 2 0 0,1 0 1 0 0,-1 0 0 0 0,0 0 0 0 0,1 0 0 0 0,-1 0 0 0 0,1 0 0 0 0,-1 0 0 0 0,1 0-1 0 0,-1 0 1 0 0,0 0 0 0 0,1 0 0 0 0,-1-1 0 0 0,1 1 0 0 0,-1 0 0 0 0,1 0 0 0 0,-1-1-1 0 0,1 1 1 0 0,0 0 0 0 0,-1-1 0 0 0,1 1 0 0 0,-1-1 0 0 0,1 1 0 0 0,0 0-1 0 0,-1-1 1 0 0,1 1 0 0 0,0-1 0 0 0,-1 1 0 0 0,1-1 0 0 0,0 1 0 0 0,0-1 0 0 0,-1 1-1 0 0,1-1 1 0 0,0 1 0 0 0,0-1 0 0 0,0 0 0 0 0,-12-29 14 0 0,10 23-13 0 0,-2-7-1 0 0,-6-28 0 0 0,0-4 0 0 0,8 37 0 0 0,-1 1 0 0 0,0-1 0 0 0,0 1 0 0 0,-1 0 0 0 0,-7-12 0 0 0,9 18 0 0 0,0-1 0 0 0,0 0 0 0 0,-1 1 0 0 0,1-1 0 0 0,-1 1 0 0 0,0 0 0 0 0,0 0 0 0 0,0 0 0 0 0,0 0 0 0 0,0 1 0 0 0,0-1 0 0 0,0 1 0 0 0,0-1 0 0 0,-1 1 0 0 0,1 0 0 0 0,0 1 0 0 0,-5-2 0 0 0,-15-1 0 0 0,-69-14 0 0 0,79 14 0 0 0,0-1 0 0 0,0 0 0 0 0,1-1 0 0 0,-23-12 0 0 0,24 11 0 0 0,0 1 0 0 0,-1 1 0 0 0,1 0 0 0 0,-1 1 0 0 0,0 0 0 0 0,-19-2 0 0 0,16 3 0 0 0,0-1 0 0 0,1-1 0 0 0,-25-8 0 0 0,29 8 0 0 0,0 1 0 0 0,-1 0 0 0 0,1 0 0 0 0,-21-1 0 0 0,-5-1 0 0 0,31 3 0 0 0,1 0 0 0 0,-1 0 0 0 0,1 0 0 0 0,-1 0 0 0 0,1 0 0 0 0,0-1 0 0 0,-7-6 0 0 0,-2 0 0 0 0,13 8 1 0 0,-1 1-1 0 0,1 0 1 0 0,0 0-1 0 0,0-1 1 0 0,0 1-1 0 0,0 0 1 0 0,0 0-1 0 0,-1-1 1 0 0,1 1-1 0 0,0 0 0 0 0,0-1 1 0 0,0 1-1 0 0,0 0 1 0 0,0 0-1 0 0,0-1 1 0 0,0 1-1 0 0,0 0 1 0 0,0-1-1 0 0,0 1 1 0 0,0 0-1 0 0,1 0 1 0 0,-1-1-1 0 0,0 1 1 0 0,0 0-1 0 0,0-1 0 0 0,0 1 1 0 0,0 0-1 0 0,0 0 1 0 0,1-1-1 0 0,-1 1 1 0 0,0 0-1 0 0,0 0 1 0 0,1-1-1 0 0,10-13 30 0 0,-2 2-12 0 0,-8 9-18 0 0,0 1 0 0 0,0-1 0 0 0,0 0 0 0 0,-1 0 0 0 0,1 1 0 0 0,-1-1 0 0 0,0 0 0 0 0,0 0 0 0 0,0 1 0 0 0,0-1 0 0 0,0 0 0 0 0,-1 0 0 0 0,1 1 0 0 0,-2-4 0 0 0,-1-4 0 0 0,-1-1 0 0 0,-8-12 0 0 0,9 15 0 0 0,-1 1 0 0 0,1-1 0 0 0,0 0 0 0 0,-4-14 0 0 0,7 17 2 0 0,-1 0 0 0 0,1-1-1 0 0,0 1 1 0 0,1 0 0 0 0,-1-1-1 0 0,1 1 1 0 0,0 0 0 0 0,0 0-1 0 0,1 0 1 0 0,0-1 0 0 0,0 1 0 0 0,0 1-1 0 0,0-1 1 0 0,1 0 0 0 0,-1 1-1 0 0,1-1 1 0 0,1 1 0 0 0,3-6-1 0 0,-2 6 1 0 0,-1-1 0 0 0,1 1 0 0 0,0 0 0 0 0,0 0 0 0 0,0 0 0 0 0,0 1 0 0 0,1 0 0 0 0,-1 0 0 0 0,1 0 0 0 0,0 1 0 0 0,0 0 0 0 0,0 0 0 0 0,0 0 0 0 0,0 1 0 0 0,8-1 0 0 0,78-2-34 0 0,-79 4 27 0 0,0 2 0 0 0,0-1-1 0 0,-1 2 1 0 0,1-1 0 0 0,14 7-1 0 0,3-1 6 0 0,0-1 0 0 0,0-1 0 0 0,0-1 0 0 0,1-2 0 0 0,33-1 0 0 0,-5 1 0 0 0,-56-3 0 0 0,24 3 0 0 0,-26-3 0 0 0,0 0 0 0 0,1 0 0 0 0,-1 0 0 0 0,0 1 0 0 0,0-1 0 0 0,1 0 0 0 0,-1 1 0 0 0,0-1 0 0 0,0 1 0 0 0,0 0 0 0 0,0-1 0 0 0,0 1 0 0 0,0 0 0 0 0,1 0 0 0 0,-2-1 0 0 0,2 2 0 0 0,-3-1 0 0 0,0 0 0 0 0,0 0 0 0 0,0 0 0 0 0,-1-1 0 0 0,1 1 0 0 0,0-1 0 0 0,-1 1 0 0 0,1-1 0 0 0,0 1 0 0 0,-3 0 0 0 0,1-1 0 0 0,-15 6 0 0 0,0-2 0 0 0,-1 0 0 0 0,1-1 0 0 0,-1-1 0 0 0,-24 0 0 0 0,-94-11 0 0 0,122 7 0 0 0,-6-1 0 0 0,13 2 0 0 0,0 0 0 0 0,0 0 0 0 0,0 0 0 0 0,0 1 0 0 0,0 0 0 0 0,-1 1 0 0 0,-9 1 0 0 0,18-2 0 0 0,0 1 0 0 0,0-1 0 0 0,0 0 0 0 0,0 0 0 0 0,0 1 0 0 0,0-1 0 0 0,0 0 0 0 0,0 0 0 0 0,1 0 0 0 0,-1 1 0 0 0,0-1 0 0 0,0 0 0 0 0,0 0 0 0 0,0 0 0 0 0,0 0 0 0 0,1 1 0 0 0,-1-1 0 0 0,0 0 0 0 0,0 0 0 0 0,0 0 0 0 0,1 0 0 0 0,-1 0 0 0 0,0 0 0 0 0,0 0 0 0 0,1 1 0 0 0,-1-1 0 0 0,0 0 0 0 0,0 0 0 0 0,0 0 0 0 0,1 0 0 0 0,-1 0 0 0 0,0 0 0 0 0,0 0 0 0 0,1 0 0 0 0,-1 0 0 0 0,0 0 0 0 0,13 3 0 0 0,0-3-8 0 0,1 0 0 0 0,-1-1 0 0 0,0 0 0 0 0,23-6 0 0 0,52-19-59 0 0,-30 8 46 0 0,-183 63 21 0 0,91-36 0 0 0,-28 10 0 0 0,58-18 0 0 0,-1 1 0 0 0,1 0 0 0 0,-1 0 0 0 0,1 1 0 0 0,0-1 0 0 0,0 1 0 0 0,1 0 0 0 0,-1 0 0 0 0,0 0 0 0 0,-3 5 0 0 0,6-7 0 0 0,1 0 0 0 0,-1-1 0 0 0,1 1 0 0 0,-1 0 0 0 0,1-1 0 0 0,0 1 0 0 0,-1 0 0 0 0,1-1 0 0 0,0 1 0 0 0,0 0 0 0 0,-1-1 0 0 0,1 1 0 0 0,0 0 0 0 0,0 0 0 0 0,0 0 0 0 0,0-1 0 0 0,0 1 0 0 0,0 0 0 0 0,0 0 0 0 0,0-1 0 0 0,0 1 0 0 0,0 0 0 0 0,0 0 0 0 0,1-1 0 0 0,-1 1 0 0 0,0 0 0 0 0,1 0 0 0 0,-1-1 0 0 0,0 1 0 0 0,1 0 0 0 0,-1-1 0 0 0,1 1 0 0 0,-1-1 0 0 0,1 1 0 0 0,-1 0 0 0 0,1-1 0 0 0,-1 1 0 0 0,1-1 0 0 0,0 1 0 0 0,-1-1 0 0 0,1 0 0 0 0,0 1 0 0 0,-1-1 0 0 0,1 0 0 0 0,0 1 0 0 0,-1-1 0 0 0,2 0 0 0 0,2 2 0 0 0,0-1 0 0 0,0 0 0 0 0,0 0 0 0 0,0 0 0 0 0,0 0 0 0 0,0-1 0 0 0,6 0 0 0 0,-4 0 0 0 0,0-1 0 0 0,0 0 0 0 0,-1-1 0 0 0,1 0 0 0 0,-1 0 0 0 0,0 0 0 0 0,1 0 0 0 0,4-4 0 0 0,-6 4 0 0 0,-1 0 0 0 0,0 0 0 0 0,0 0 0 0 0,-1 0 0 0 0,1-1 0 0 0,0 1 0 0 0,-1-1 0 0 0,1 0 0 0 0,-1 0 0 0 0,0 0 0 0 0,0 0 0 0 0,0 0 0 0 0,3-6 0 0 0,-5 7 2 0 0,0 0-1 0 0,0 0 0 0 0,0 1 0 0 0,0-1 0 0 0,0 0 1 0 0,0 0-1 0 0,0 0 0 0 0,-1 1 0 0 0,1-1 0 0 0,0 0 1 0 0,-1 0-1 0 0,0 1 0 0 0,1-1 0 0 0,-1 0 0 0 0,0 1 1 0 0,0-1-1 0 0,0 1 0 0 0,0-1 0 0 0,0 1 0 0 0,0 0 1 0 0,-1-1-1 0 0,-1-1 0 0 0,-5-5 11 0 0,-1 1-1 0 0,-12-9 1 0 0,15 12-11 0 0,-40-26-1 0 0,29 19 0 0 0,-27-20 0 0 0,43 30-1 0 0,-1 0 1 0 0,1 0-1 0 0,0 0 0 0 0,0-1 0 0 0,0 1 0 0 0,0 0 0 0 0,1 0 0 0 0,-1-1 1 0 0,0 1-1 0 0,0-1 0 0 0,1 1 0 0 0,-1 0 0 0 0,1-1 0 0 0,-1 1 0 0 0,1-1 0 0 0,0 0 1 0 0,0 1-1 0 0,0-1 0 0 0,-1 1 0 0 0,1-1 0 0 0,1 1 0 0 0,-1-1 0 0 0,0 1 1 0 0,0-1-1 0 0,0 1 0 0 0,1-1 0 0 0,-1 1 0 0 0,1-1 0 0 0,-1 1 0 0 0,1-1 0 0 0,0 1 1 0 0,0 0-1 0 0,-1-1 0 0 0,1 1 0 0 0,0 0 0 0 0,2-2 0 0 0,-1 0-1 0 0,0 0 0 0 0,1 0-1 0 0,0 1 1 0 0,0-1 0 0 0,0 1 0 0 0,0-1-1 0 0,0 1 1 0 0,0 0 0 0 0,1 0-1 0 0,-1 1 1 0 0,0-1 0 0 0,1 1 0 0 0,6-2-1 0 0,42-3 19 0 0,94 1 0 0 0,-55 4 6 0 0,-39-2-10 0 0,-26 1-13 0 0,54 2 0 0 0,-57 5-16 0 0,-19-4 12 0 0,0 1 1 0 0,0-2-1 0 0,0 1 0 0 0,0 0 1 0 0,0-1-1 0 0,0 1 0 0 0,-1-1 1 0 0,1 0-1 0 0,7-2 0 0 0,-10 2 6 0 0,0-1 1 0 0,-1 0-1 0 0,1 1 0 0 0,0-1 0 0 0,-1 0 0 0 0,1 0 1 0 0,-1 0-1 0 0,1 0 0 0 0,-1 0 0 0 0,1 0 0 0 0,-1 0 0 0 0,1 0 1 0 0,-1 0-1 0 0,0 0 0 0 0,0 0 0 0 0,1 0 0 0 0,-1 0 0 0 0,0 0 1 0 0,0 0-1 0 0,0 0 0 0 0,0 0 0 0 0,0 0 0 0 0,-1-1 0 0 0,-2-30 34 0 0,3 29-34 0 0,-4-19-1 0 0,2 18 0 0 0,1-1 0 0 0,0 0 0 0 0,1 1 0 0 0,-1-1 0 0 0,1 0 0 0 0,-1 0 0 0 0,1 0 0 0 0,1 1 0 0 0,-1-1 0 0 0,1 0 0 0 0,0 0 0 0 0,0 1 0 0 0,0-1 0 0 0,1 1 0 0 0,2-6 0 0 0,-3 6 5 0 0,1 0 0 0 0,-1 0-1 0 0,0 0 1 0 0,0-1-1 0 0,0 1 1 0 0,-1 0 0 0 0,1 0-1 0 0,-1-8 1 0 0,3-18 17 0 0,-3 24-22 0 0,0 0 0 0 0,0 1 0 0 0,0-1 0 0 0,0 0 0 0 0,-1 0 0 0 0,0 0 0 0 0,-1 0 0 0 0,1 0 0 0 0,-1 0 0 0 0,-4-7 0 0 0,6 12 0 0 0,0 1 0 0 0,0 0 0 0 0,-1-1 0 0 0,1 1 0 0 0,0 0 0 0 0,0-1 0 0 0,-1 1 0 0 0,1 0 0 0 0,0 0 0 0 0,-1-1 0 0 0,1 1 0 0 0,0 0 0 0 0,-1 0 0 0 0,1 0 0 0 0,-1-1 0 0 0,1 1 0 0 0,0 0 0 0 0,-1 0 0 0 0,1 0 0 0 0,-1 0 0 0 0,1 0 0 0 0,0 0 0 0 0,-1 0 0 0 0,1 0 0 0 0,-1 0 0 0 0,1 0 0 0 0,-1 0 0 0 0,1 0 0 0 0,0 0 0 0 0,-1 0 0 0 0,1 1 0 0 0,0-1 0 0 0,-1 0 0 0 0,1 0 0 0 0,-1 1 0 0 0,1-1 0 0 0,-1 0 0 0 0,0 0 0 0 0,1 0 0 0 0,-1 1 0 0 0,1-1 0 0 0,-1 0 0 0 0,1 0 0 0 0,-1 0 0 0 0,1 0 0 0 0,-1 0 0 0 0,0 0 0 0 0,1 0 0 0 0,-1 0 0 0 0,1 0 0 0 0,-1 0 0 0 0,1 0 0 0 0,-1 0 0 0 0,0-1 0 0 0,1 1 0 0 0,-1 0 0 0 0,1 0 0 0 0,-1-1 0 0 0,1 1 0 0 0,-1-1 0 0 0,0 0 0 0 0,0 0 0 0 0,0 1 0 0 0,0-1 0 0 0,0 0 0 0 0,0 0 0 0 0,0 0 0 0 0,0 1 0 0 0,0-1 0 0 0,-1 0 0 0 0,1 1 0 0 0,0-1 0 0 0,0 1 0 0 0,-1 0 0 0 0,-1-1 0 0 0,2 1 0 0 0,1 0 0 0 0,-1 0 0 0 0,0 0 0 0 0,1 0 0 0 0,-1 0 0 0 0,0 0 0 0 0,0 1 0 0 0,1-1 0 0 0,-1 0 0 0 0,0 0 0 0 0,1 1 0 0 0,-1-1 0 0 0,0 1 0 0 0,1-1 0 0 0,-1 0 0 0 0,1 1 0 0 0,-1-1 0 0 0,1 1 0 0 0,-2 0 0 0 0,1 2 0 0 0,-1-1 0 0 0,1 1 0 0 0,0-1 0 0 0,0 1 0 0 0,0 0 0 0 0,0-1 0 0 0,0 1 0 0 0,0 0 0 0 0,1 0 0 0 0,-1-1 0 0 0,1 1 0 0 0,0 5 0 0 0,4 43-19 0 0,-2-42 14 0 0,-1 1-1 0 0,0-1 1 0 0,-1 1-1 0 0,0-1 0 0 0,-1 1 1 0 0,1-1-1 0 0,-4 13 0 0 0,0-9 6 0 0,2-7 0 0 0,0 1 0 0 0,0-1 0 0 0,1 1 0 0 0,-1 6 0 0 0,2-48 36 0 0,7-56 0 0 0,-5 83-36 0 0,0 0 0 0 0,0 0 0 0 0,5-12 0 0 0,-6 18 0 0 0,0-1 0 0 0,0 1 0 0 0,1 0 0 0 0,-1 0 0 0 0,0-1 0 0 0,1 1 0 0 0,-1 0 0 0 0,1 0 0 0 0,0 1 0 0 0,0-1 0 0 0,-1 0 0 0 0,1 0 0 0 0,0 1 0 0 0,0-1 0 0 0,5-1 0 0 0,-7 3 0 0 0,0 0 0 0 0,0 0 0 0 0,1 0 0 0 0,-1 0 0 0 0,0 1 0 0 0,0-1 0 0 0,1 0 0 0 0,-1 0 0 0 0,0 0 0 0 0,0 0 0 0 0,1 0 0 0 0,-1 1 0 0 0,0-1 0 0 0,0 0 0 0 0,0 0 0 0 0,0 0 0 0 0,1 1 0 0 0,-1-1 0 0 0,0 0 0 0 0,0 0 0 0 0,0 1 0 0 0,0-1 0 0 0,0 0 0 0 0,1 0 0 0 0,-1 1 0 0 0,0-1 0 0 0,0 0 0 0 0,0 0 0 0 0,0 1 0 0 0,0-1 0 0 0,0 0 0 0 0,0 1 0 0 0,0-1 0 0 0,0 0 0 0 0,0 0 0 0 0,0 1 0 0 0,0-1 0 0 0,0 0 0 0 0,-1 0 0 0 0,1 1 0 0 0,0-1 0 0 0,0 0 0 0 0,0 0 0 0 0,0 1 0 0 0,-1-1 0 0 0,-2 15 0 0 0,1-12 4 0 0,-24 73-27 0 0,23-67 16 0 0,1 0 1 0 0,1 0 0 0 0,-1 0-1 0 0,2 0 1 0 0,-1 0 0 0 0,2 17-1 0 0,-1-25 7 0 0,1 0 0 0 0,-1 0 0 0 0,0 0 0 0 0,1 0 0 0 0,-1 0 0 0 0,1 0 0 0 0,-1 0 0 0 0,1 0 0 0 0,-1 0 0 0 0,1 0 0 0 0,0 0 0 0 0,0 0 0 0 0,-1-1 0 0 0,1 1 0 0 0,0 0 0 0 0,0-1 0 0 0,0 1 0 0 0,0 0 0 0 0,0-1 0 0 0,-1 1 0 0 0,1-1 0 0 0,0 1 0 0 0,0-1 0 0 0,1 0 0 0 0,-1 1 0 0 0,0-1 0 0 0,0 0 0 0 0,0 0 0 0 0,0 0 0 0 0,0 0 0 0 0,0 0 0 0 0,1 0 0 0 0,7 0 0 0 0,-1 0 0 0 0,1-1 0 0 0,10-2 0 0 0,-3 1 0 0 0,-7 1 0 0 0,90-3 0 0 0,-85 5 0 0 0,0 0 0 0 0,-1 1 0 0 0,1 1 0 0 0,-1 0 0 0 0,18 6 0 0 0,-16-5 0 0 0,0 0 0 0 0,0 0 0 0 0,1-1 0 0 0,-1-1 0 0 0,24 0 0 0 0,-104 3 0 0 0,-117-13 64 0 0,223 15-136 0 0,-22-5 72 0 0,90 15 0 0 0,-30-5 0 0 0,-36-1 0 0 0,47 3 0 0 0,-80-12 0 0 0,-9-2 0 0 0,0 0 0 0 0,0 0 0 0 0,0 0 0 0 0,-1 0 0 0 0,1 0 0 0 0,0 0 0 0 0,0 0 0 0 0,0 1 0 0 0,-1-1 0 0 0,1 0 0 0 0,0 0 0 0 0,0 1 0 0 0,-1-1 0 0 0,2 1 0 0 0,-2 0 0 0 0,1 0 0 0 0,-1 0 0 0 0,0-1 0 0 0,0 1 0 0 0,1 0 0 0 0,-1 0 0 0 0,0 0 0 0 0,0 0 0 0 0,0 0 0 0 0,0-1 0 0 0,0 1 0 0 0,0 0 0 0 0,0 0 0 0 0,0 0 0 0 0,-1 0 0 0 0,1 0 0 0 0,0-1 0 0 0,-1 2 0 0 0,0 0 0 0 0,1-1 0 0 0,-1 1 0 0 0,1-1 0 0 0,0 1 0 0 0,-1-1 0 0 0,1 1 0 0 0,0-1 0 0 0,0 1 0 0 0,0-1 0 0 0,0 1 0 0 0,0-1 0 0 0,0 1 0 0 0,0-1 0 0 0,0 1 0 0 0,1-1 0 0 0,-1 1 0 0 0,1-1 0 0 0,-1 1 0 0 0,1-1 0 0 0,-1 0 0 0 0,1 1 0 0 0,0-1 0 0 0,0 0 0 0 0,0 1 0 0 0,0-1 0 0 0,0 0 0 0 0,0 0 0 0 0,0 0 0 0 0,0 0 0 0 0,2 2 0 0 0,-1-1 5 0 0,0 0-1 0 0,-1 0 1 0 0,1 1 0 0 0,-1-1-1 0 0,1 1 1 0 0,-1 0-1 0 0,0-1 1 0 0,0 1-1 0 0,0 0 1 0 0,0 0 0 0 0,-1-1-1 0 0,1 1 1 0 0,0 3-1 0 0,-2 19-36 0 0,-5 44 0 0 0,7-35 32 0 0,-1-33 0 0 0,0-2 0 0 0,-1-32 32 0 0,0 24-16 0 0,0 1 0 0 0,1-1 0 0 0,0 1 0 0 0,1-1 0 0 0,3-14 0 0 0,-4 19-15 0 0,1 0-1 0 0,0 0 1 0 0,-1 0-1 0 0,0 0 1 0 0,0 0-1 0 0,0 0 1 0 0,0 0-1 0 0,-1 0 1 0 0,0 0-1 0 0,1 0 1 0 0,-1 0-1 0 0,-1 0 1 0 0,1 0-1 0 0,-1 0 1 0 0,1 1-1 0 0,-1-1 1 0 0,0 1-1 0 0,-1-1 1 0 0,1 1-1 0 0,-6-6 1 0 0,7 7-4 0 0,0 1 1 0 0,0-1-1 0 0,0 1 1 0 0,1-1-1 0 0,-1 1 1 0 0,0-1-1 0 0,1 1 1 0 0,-1-1-1 0 0,1 0 1 0 0,-1 1 0 0 0,1-1-1 0 0,0 0 1 0 0,-1 0-1 0 0,1 1 1 0 0,0-1-1 0 0,0 0 1 0 0,0 1-1 0 0,1-1 1 0 0,-1 0-1 0 0,0 0 1 0 0,1 1-1 0 0,-1-1 1 0 0,2-3-1 0 0,2-17-12 0 0,-4 22 14 0 0,0 0 1 0 0,1 0-1 0 0,-1-1 0 0 0,0 1 0 0 0,1 0 0 0 0,-1 0 0 0 0,0 0 1 0 0,1 0-1 0 0,-1 0 0 0 0,0 0 0 0 0,1 0 0 0 0,-1 0 0 0 0,0 0 1 0 0,1 0-1 0 0,-1 0 0 0 0,0 0 0 0 0,1 0 0 0 0,-1 0 0 0 0,0 0 1 0 0,1 0-1 0 0,-1 0 0 0 0,0 0 0 0 0,1 0 0 0 0,-1 0 0 0 0,0 0 0 0 0,0 1 1 0 0,1-1-1 0 0,-1 0 0 0 0,15 6-34 0 0,-12-5 30 0 0,-1 0 5 0 0,0-1 0 0 0,-1 1 0 0 0,1 0 0 0 0,-1 0 0 0 0,1 0 0 0 0,-1 0 0 0 0,1 0 0 0 0,-1 1 0 0 0,0-1 0 0 0,0 0 0 0 0,0 1 0 0 0,1-1 0 0 0,-1 1 0 0 0,0-1 0 0 0,1 4 0 0 0,9 26 0 0 0,-7-20 0 0 0,5 15 0 0 0,-5-17 0 0 0,-1-1 0 0 0,0 1 0 0 0,0 0 0 0 0,1 10 0 0 0,-4-12 0 0 0,0 0 0 0 0,-1 0 0 0 0,1-1 0 0 0,-1 1 0 0 0,-1 0 0 0 0,1-1 0 0 0,-1 1 0 0 0,-1-1 0 0 0,1 0 0 0 0,-5 9 0 0 0,3-6 0 0 0,0 0 0 0 0,1 0 0 0 0,0 0 0 0 0,-3 15 0 0 0,6-24 0 0 0,0 2 0 0 0,0-1 0 0 0,-1 1 0 0 0,1 0 0 0 0,0 0 0 0 0,0 0 0 0 0,0 0 0 0 0,1 0 0 0 0,-1 0 0 0 0,0-1 0 0 0,1 4 0 0 0,0-5 0 0 0,-1-1 0 0 0,1 1 0 0 0,-1 0 0 0 0,1-1 0 0 0,-1 1 0 0 0,1 0 0 0 0,-1-1 0 0 0,1 1 0 0 0,-1-1 0 0 0,0 1 0 0 0,1 0 0 0 0,-1-1 0 0 0,0 1 0 0 0,1-1 0 0 0,-1 1 0 0 0,0-1 0 0 0,0 1 0 0 0,0-1 0 0 0,1 0 0 0 0,-1 1 0 0 0,0-1 0 0 0,0 1 0 0 0,0-1 0 0 0,0 1 0 0 0,0-2 0 0 0,4-15 0 0 0,-4 10 5 0 0,1 1-1 0 0,-1 0 1 0 0,-1-1 0 0 0,1 1-1 0 0,-1 0 1 0 0,0 0-1 0 0,0 0 1 0 0,-1 0-1 0 0,0 0 1 0 0,0 0 0 0 0,0 0-1 0 0,-1 0 1 0 0,-3-5-1 0 0,6 11-4 0 0,-4-10 0 0 0,4 10 0 0 0,0 0 0 0 0,0-1 0 0 0,-1 1 0 0 0,1 0 0 0 0,0 0 0 0 0,0-1 0 0 0,0 1 0 0 0,0 0 0 0 0,0-1 0 0 0,0 1 0 0 0,0 0 0 0 0,-1 0 0 0 0,1-1 0 0 0,0 1 0 0 0,0 0 0 0 0,0-1 0 0 0,0 1 0 0 0,0 0 0 0 0,0-1 0 0 0,0 1 0 0 0,1 0 0 0 0,-1-1 0 0 0,0 1 0 0 0,0 0 0 0 0,0 0 0 0 0,0-1 0 0 0,0 1 0 0 0,0 0 0 0 0,1-1 0 0 0,-1 1 0 0 0,0 0 0 0 0,1 0 0 0 0,0 0 0 0 0,0 1 0 0 0,0-1 0 0 0,0 1 0 0 0,0-1 0 0 0,-1 1 0 0 0,1-1 0 0 0,0 1 0 0 0,0-1 0 0 0,0 1 0 0 0,-1 0 0 0 0,1-1 0 0 0,0 1 0 0 0,-1 0 0 0 0,1 0 0 0 0,-1 0 0 0 0,1-1 0 0 0,-1 1 0 0 0,1 0 0 0 0,-1 0 0 0 0,0 0 0 0 0,1 0 0 0 0,-1 0 0 0 0,1 2 0 0 0,4 23 0 0 0,-4-15 0 0 0,-1 1 0 0 0,0-1 0 0 0,-4 22 0 0 0,-1 17 0 0 0,4-44-4 0 0,1 0 0 0 0,-1 0 0 0 0,-1-1 0 0 0,1 1 0 0 0,-1-1 0 0 0,0 1 0 0 0,-4 7 0 0 0,-22 36-28 0 0,-31 40 32 0 0,44-65 3 0 0,9-14-2 0 0,0 0 0 0 0,0-1 0 0 0,-1 0 0 0 0,0 0-1 0 0,-1 0 1 0 0,0-1 0 0 0,0 0 0 0 0,-17 12 0 0 0,20-18-2 0 0,0 0 0 0 0,-1 0-1 0 0,1 0 1 0 0,-1-1 0 0 0,1 0 0 0 0,-1 0-1 0 0,0 0 1 0 0,1-1 0 0 0,-7 0 0 0 0,4 0 4 0 0,0 1 0 0 0,-1 0 0 0 0,-11 2 0 0 0,-26 8 23 0 0,35-10-22 0 0,1 1 1 0 0,0 0 0 0 0,0 1-1 0 0,0 1 1 0 0,-16 7-1 0 0,-5 4-12 0 0,20-10-4 0 0,-1 1 1 0 0,-14 10-1 0 0,23-14 11 0 0,0 1-1 0 0,-1-1 0 0 0,1 1 0 0 0,1 0 1 0 0,-1 0-1 0 0,0 0 0 0 0,1 1 0 0 0,0-1 1 0 0,-1 0-1 0 0,1 1 0 0 0,-2 6 0 0 0,-15 54 2 0 0,17-56 0 0 0,-1 1 0 0 0,0-1 0 0 0,-7 13 0 0 0,9-19 0 0 0,0 0 0 0 0,0 0 0 0 0,-1 0 0 0 0,1 0 0 0 0,-1-1 0 0 0,1 1 0 0 0,-1 0 0 0 0,0-1 0 0 0,1 1 0 0 0,-1-1 0 0 0,0 1 0 0 0,0-1 0 0 0,0 0 0 0 0,0 0 0 0 0,0 0 0 0 0,-1 0 0 0 0,1 0 0 0 0,-4 1 0 0 0,3-1 0 0 0,0 0 0 0 0,0 0 0 0 0,0 0 0 0 0,0 0 0 0 0,1 1 0 0 0,-1-1 0 0 0,0 1 0 0 0,1 0 0 0 0,-4 2 0 0 0,3-1 0 0 0,0-1 0 0 0,0 0 0 0 0,0 0 0 0 0,0 0 0 0 0,-6 2 0 0 0,8-4 0 0 0,1 0 0 0 0,-1 0 0 0 0,1 0 0 0 0,-1 0 0 0 0,1 0 0 0 0,0 0 0 0 0,-1 0 0 0 0,1 0 0 0 0,-1 0 0 0 0,1-1 0 0 0,0 1 0 0 0,-1 0 0 0 0,1 0 0 0 0,0 0 0 0 0,-1-1 0 0 0,1 1 0 0 0,0 0 0 0 0,-1 0 0 0 0,1-1 0 0 0,0 1 0 0 0,-1 0 0 0 0,1-1 0 0 0,0 1 0 0 0,0-1 0 0 0,-1 1 0 0 0,1 0 0 0 0,0-1 0 0 0,0 1 0 0 0,0 0 0 0 0,0-1 0 0 0,0 1 0 0 0,-1-1 0 0 0,1 0 0 0 0,-5-19 0 0 0,4 14 0 0 0,-2-1 5 0 0,0 0 1 0 0,0 0-1 0 0,-1 0 0 0 0,0 1 0 0 0,-1-1 0 0 0,1 1 1 0 0,-1 0-1 0 0,-8-7 0 0 0,-13-19 12 0 0,-27-31-17 0 0,29 37 0 0 0,13 15 0 0 0,0 0 0 0 0,-1 0 0 0 0,0 2 0 0 0,-1 0 0 0 0,0 0 0 0 0,-1 1 0 0 0,1 0 0 0 0,-1 2 0 0 0,-1-1 0 0 0,1 2 0 0 0,-1 0 0 0 0,0 0 0 0 0,-17-1 0 0 0,-8 3 0 0 0,32 3 0 0 0,1 0 0 0 0,-1 0 0 0 0,0-1 0 0 0,1 0 0 0 0,-15-4 0 0 0,-11-14 0 0 0,8 3 0 0 0,24 16 0 0 0,-1-1 0 0 0,1 0 0 0 0,0 0 0 0 0,-1 0 0 0 0,1 0 0 0 0,0 0 0 0 0,0-1 0 0 0,-1 1 0 0 0,1 0 0 0 0,0 0 0 0 0,0-1 0 0 0,1 1 0 0 0,-1-1 0 0 0,0 1 0 0 0,0-1 0 0 0,1 1 0 0 0,-1-1 0 0 0,0-2 0 0 0,0-3 0 0 0,0 0 0 0 0,0 0 0 0 0,1-10 0 0 0,0 11 0 0 0,0-1 0 0 0,0 1 0 0 0,-1 0 0 0 0,-1-8 0 0 0,0 5 0 0 0,-1 0 0 0 0,-1 0 0 0 0,0 0 0 0 0,-8-14 0 0 0,11 20 0 0 0,0 0 0 0 0,-1 1 0 0 0,1-1 0 0 0,1 0 0 0 0,-1 0 0 0 0,0 0 0 0 0,1-1 0 0 0,-1 1 0 0 0,1 0 0 0 0,0 0 0 0 0,0 0 0 0 0,0 0 0 0 0,1 0 0 0 0,0-5 0 0 0,1-15 0 0 0,-3 17 0 0 0,-1 0 0 0 0,0 0 0 0 0,0 0 0 0 0,-1 0 0 0 0,0 0 0 0 0,0 0 0 0 0,0 1 0 0 0,0-1 0 0 0,-7-7 0 0 0,2 2 0 0 0,6 7 0 0 0,0 0 0 0 0,0 0 0 0 0,0-1 0 0 0,1 1 0 0 0,-2-8 0 0 0,2 9 0 0 0,1 0 0 0 0,-1 0 0 0 0,0 0 0 0 0,0 0 0 0 0,-1 0 0 0 0,1 0 0 0 0,0 0 0 0 0,-1 0 0 0 0,0 0 0 0 0,1 0 0 0 0,-1 1 0 0 0,-5-5 0 0 0,5 5 0 0 0,-1 0 0 0 0,1 0 0 0 0,0-1 0 0 0,0 1 0 0 0,0 0 0 0 0,0-1 0 0 0,0 0 0 0 0,1 1 0 0 0,-1-1 0 0 0,1 0 0 0 0,-2-5 0 0 0,2 7 0 0 0,1-1 0 0 0,-1 0 0 0 0,1 0 0 0 0,0 0 0 0 0,0 0 0 0 0,0 0 0 0 0,0 0 0 0 0,0 0 0 0 0,0 1 0 0 0,0-1 0 0 0,1 0 0 0 0,-1 0 0 0 0,1 0 0 0 0,0 0 0 0 0,-1 1 0 0 0,1-1 0 0 0,0 0 0 0 0,0 0 0 0 0,0 1 0 0 0,1-3 0 0 0,3 0 0 0 0,0-1 0 0 0,0 1 0 0 0,0-1 0 0 0,0 1 0 0 0,1 1 0 0 0,-1-1 0 0 0,1 1 0 0 0,0 0 0 0 0,0 0 0 0 0,9-2 0 0 0,14-8 0 0 0,-29 13 0 0 0,34-15-32 0 0,-31 14 29 0 0,0 0 0 0 0,0 0 0 0 0,-1 0 1 0 0,1 0-1 0 0,0 1 0 0 0,0-1 0 0 0,0 1 0 0 0,0 0 0 0 0,0 0 0 0 0,4 1 0 0 0,-12 0 3 0 0,-1 1 0 0 0,1 0 1 0 0,0 0-1 0 0,0 0 0 0 0,0 0 0 0 0,0 1 0 0 0,-8 6 0 0 0,-6 3-11 0 0,13-9 5 0 0,0 1 0 0 0,0 0 0 0 0,1 0 1 0 0,0 0-1 0 0,-6 6 0 0 0,9-8 5 0 0,0 0 0 0 0,0 0-1 0 0,1 1 1 0 0,-1-1 0 0 0,1 0 0 0 0,-1 1 0 0 0,1-1 0 0 0,0 1-1 0 0,0-1 1 0 0,0 1 0 0 0,0-1 0 0 0,0 1 0 0 0,1 0 0 0 0,-1-1-1 0 0,1 5 1 0 0,0-6 12 0 0,1-3-6 0 0,0 0 1 0 0,0 0-1 0 0,0 0 0 0 0,0 0 1 0 0,-1 0-1 0 0,1 0 0 0 0,0 0 1 0 0,-1 0-1 0 0,1-3 0 0 0,0-9 2 0 0,0 11-2 0 0,-1 0 1 0 0,0 0-1 0 0,1 1 0 0 0,-1-1 0 0 0,1 0 0 0 0,2-4 1 0 0,-3 6-6 0 0,1 0 1 0 0,0 0-1 0 0,0 0 1 0 0,0 0-1 0 0,0 0 1 0 0,0 0-1 0 0,-1 0 1 0 0,2 0-1 0 0,-1 0 1 0 0,0 1-1 0 0,0-1 1 0 0,0 0-1 0 0,0 1 1 0 0,0-1 0 0 0,0 1-1 0 0,1-1 1 0 0,-1 1-1 0 0,3-1 1 0 0,117-32-55 0 0,-88 23 54 0 0,53-10 0 0 0,-37 11 0 0 0,53-18 0 0 0,-85 22 0 0 0,1-2 0 0 0,23-11 0 0 0,-35 15 0 0 0,0 0 0 0 0,0-1 0 0 0,-1 0 0 0 0,1 0 0 0 0,-1 0 0 0 0,0-1 0 0 0,0 1 0 0 0,0-1 0 0 0,7-11 0 0 0,6-11 0 0 0,13-25 0 0 0,-26 46 0 0 0,-1 0 0 0 0,0 1 0 0 0,1-1 0 0 0,0 1 0 0 0,10-8 0 0 0,0-1 0 0 0,-15 14 0 0 0,3-2 0 0 0,-1 0 0 0 0,0-1 0 0 0,0 1 0 0 0,0 0 0 0 0,0-1 0 0 0,2-3 0 0 0,-4 5 0 0 0,0 0 0 0 0,1 0 0 0 0,-1-1 0 0 0,0 1 0 0 0,0 0 0 0 0,0 0 0 0 0,0 0 0 0 0,0 0 0 0 0,0 0 0 0 0,0 0 0 0 0,0 0 0 0 0,0 0 0 0 0,-1 0 0 0 0,1 0 0 0 0,0 0 0 0 0,-1 0 0 0 0,1 0 0 0 0,-1 0 0 0 0,1 0 0 0 0,-1 0 0 0 0,1 0 0 0 0,-2-1 0 0 0,2 0 0 0 0,-1 0 0 0 0,0 0 0 0 0,0 0 0 0 0,1-1 0 0 0,0 1 0 0 0,-1 0 0 0 0,1 0 0 0 0,0-1 0 0 0,0-2 0 0 0,-4 38-64 0 0,1-19 64 0 0,-1-1 0 0 0,-1-1 0 0 0,0 1 0 0 0,0-1 0 0 0,-10 16 0 0 0,-40 55 0 0 0,47-73 0 0 0,-1 1 0 0 0,0-2 0 0 0,0 1 0 0 0,-1-1 0 0 0,-1 0 0 0 0,1-1 0 0 0,-1 0 0 0 0,0-1 0 0 0,-1 0 0 0 0,0-1 0 0 0,0-1 0 0 0,0 1 0 0 0,-1-2 0 0 0,-14 4 0 0 0,20-6 0 0 0,0 0 0 0 0,0 0 0 0 0,0 0 0 0 0,0-1 0 0 0,0 0 0 0 0,-1-1 0 0 0,1 0 0 0 0,0 0 0 0 0,0 0 0 0 0,-1-1 0 0 0,-11-3 0 0 0,8 3 0 0 0,0 0 0 0 0,0 1 0 0 0,0 0 0 0 0,0 1 0 0 0,0 0 0 0 0,1 1 0 0 0,-1 0 0 0 0,0 0 0 0 0,-10 5 0 0 0,5-1-10 0 0,1 1 1 0 0,0 0-1 0 0,0 1 0 0 0,0 1 0 0 0,-24 20 0 0 0,17-14 5 0 0,19-11 10 0 0,-1-1-1 0 0,1 1 0 0 0,0 0 0 0 0,0 0 0 0 0,0 0 1 0 0,0 0-1 0 0,1 0 0 0 0,-1 1 0 0 0,1-1 0 0 0,-2 7 1 0 0,-12 22 2 0 0,14-28-11 0 0,0 0 0 0 0,0 0 1 0 0,1 0-1 0 0,0 0 0 0 0,0 0 0 0 0,0 0 1 0 0,1 0-1 0 0,0 1 0 0 0,0-1 1 0 0,0 0-1 0 0,2 10 0 0 0,-1 20-5 0 0,-11 17 9 0 0,8-45 0 0 0,0 0 0 0 0,1 0 0 0 0,-1 1 0 0 0,1-1 0 0 0,1 0 0 0 0,-1 1 0 0 0,1-1 0 0 0,1 1 0 0 0,-1-1 0 0 0,1 0 0 0 0,3 12 0 0 0,-2-12 6 0 0,1 0-1 0 0,-1 0 0 0 0,1-1 1 0 0,0 1-1 0 0,1-1 0 0 0,0 1 1 0 0,0-1-1 0 0,0 0 0 0 0,0-1 1 0 0,1 1-1 0 0,10 8 0 0 0,62 50-217 0 0,-69-58-16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11.9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0,'0'645'0'0,"0"-215"0"0,0-192 0 0,0-253 0 0,0 13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22.25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14 0 0,'0'-13'0'0,"0"12"0"0,0 21 0 0,0 656 0 0,0 947 0 0,0-542 0 0,0-873 0 0,0-208 0 0,0 18 0 0,0-17 0 0,0-47 0 0,0 37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35.04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1944 0 0,'0'1'0'0,"0"0"0"0,0-5 0 0,0 9 0 0,0-11 0 0,0-10 0 0,0-58 0 0,0 73 0 0,0 2 0 0,0 72 0 0,0-72 0 0,0-2 0 0,0 0 0 0,0 79 0 0,0-2039 0 0,0 1960 0 0,0 2 0 0,0 0 0 0,0-2 0 0,0 0 0 0,0 2 0 0,0 0 0 0,0 1 0 0,0 7 0 0,0-17 0 0,0-17 0 0,0 24 0 0,0-1 0 0,0-6 0 0,0 7 0 0,0 2 0 0,0-7 0 0,0 5 0 0,0 7 0 0,0-5 0 0,0 1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58.43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22 0 0 0,'-19'0'0'0,"30"0"0"0,118 0 0 0,4281 0 0 0,-1467 0 0 0,-1550 0 0 0,-1393 0 0 0,0 0 0 0,2 0 0 0,-1 0 0 0,47 0 0 0,-8496 0 0 0,8024 0 0 0,423 0 0 0,0 0 0 0,-1 0 0 0,-4 0 0 0,5 0 0 0,2 0 0 0,0 0 0 0,1 0 0 0,-2 0 0 0,-27 0 0 0,12 0 0 0,14 0 0 0,2 0 0 0,1 0 0 0,-2 0 0 0,0 0 0 0,-2 0 0 0,1 0 0 0,0 0 0 0,-3 0 0 0,3 0 0 0,7 0 0 0,9 0 0 0,-15 0 0 0,-28 0 0 0,25 0 0 0,2 0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59.44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43 0 0 0,'-42'0'0'0,"43"0"0"0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6.30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1 143 0 0,'0'-138'0'0,"0"134"0"0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6.96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0,'0'69'0'0,"0"-68"0"0,0 6 0 0,0-19 0 0,0 17 0 0,0 23 0 0,0-29 0 0,0 0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7.69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2 0 0,'0'34'0'0,"0"-6"0"0,0-90 0 0,0 60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23.18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1956 0 0,'0'-568'0'0,"0"1193"0"0,0-624 0 0,0-2 0 0,0 0 0 0,0-30 0 0,0-155 0 0,0 367 0 0,0-2155 0 0,0 1973 0 0,0 2 0 0,0 334 0 0,0-334 0 0,0-2 0 0,0 0 0 0,0-1 0 0,0-257 0 0,0 2129 0 0,0-1869 0 0,0-4 0 0,0 31 0 0,0-23 0 0,0 36 0 0,0-40 0 0,0-7 0 0,0 7 0 0,0-66 0 0,0 57 0 0,0 5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48.85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1986 0 0,'0'-1938'0'0,"0"1937"0"0,0 2 0 0,0 0 0 0,0 0 0 0,0-4 0 0,0 14 0 0,0-27 0 0,0 6 0 0,0 9 0 0,0 2 0 0,0 1 0 0,0-35 0 0,0 32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6:52.262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886 1213 919 0 0,'0'2'13'0'0,"1"-1"0"0"0,0 0-1 0 0,0 0 1 0 0,0 1-1 0 0,1-1 1 0 0,-1 0 0 0 0,0 0-1 0 0,0-1 1 0 0,0 1-1 0 0,1 0 1 0 0,-1 0 0 0 0,1 0-1 0 0,-1-1 1 0 0,0 1-1 0 0,1-1 1 0 0,-1 1 0 0 0,1-1-1 0 0,-1 0 1 0 0,1 1-1 0 0,-1-1 1 0 0,1 0 0 0 0,0 0-1 0 0,-1 0 1 0 0,1 0-1 0 0,-1 0 1 0 0,3-1 0 0 0,2 0 227 0 0,1 0 1 0 0,0-1 0 0 0,-1 0 0 0 0,11-4-1 0 0,-3 0 552 0 0,106-47 1200 0 0,-99 42-2060 0 0,-1-1 0 0 0,0-1 0 0 0,28-24 0 0 0,-41 32 60 0 0,-1 1 0 0 0,1 0 0 0 0,0 0 0 0 0,0 0 0 0 0,10-3 0 0 0,5-3-125 0 0,-22 10 127 0 0,1 0 1 0 0,-1 0-1 0 0,1-1 0 0 0,-1 1 1 0 0,1 0-1 0 0,-1 0 0 0 0,1-1 1 0 0,-1 1-1 0 0,1 0 1 0 0,-1-1-1 0 0,1 1 0 0 0,-1-1 1 0 0,0 1-1 0 0,1-1 0 0 0,-1 1 1 0 0,0 0-1 0 0,1-1 0 0 0,-1 1 1 0 0,1-2-1 0 0,-2 2-3 0 0,1 0 1 0 0,0-1 0 0 0,0 1-1 0 0,0 0 1 0 0,0-1-1 0 0,0 1 1 0 0,0 0-1 0 0,0 0 1 0 0,-1-1-1 0 0,1 1 1 0 0,0 0 0 0 0,0 0-1 0 0,0 0 1 0 0,0-1-1 0 0,-1 1 1 0 0,1 0-1 0 0,0 0 1 0 0,0 0-1 0 0,-1-1 1 0 0,1 1-1 0 0,0 0 1 0 0,0 0 0 0 0,-1 0-1 0 0,1 0 1 0 0,0 0-1 0 0,-1 0 1 0 0,0-1-13 0 0,-1 1 1 0 0,1-1 0 0 0,0 1-1 0 0,-1 0 1 0 0,1 0 0 0 0,0 0-1 0 0,-1 0 1 0 0,1 0 0 0 0,-1 0-1 0 0,1 0 1 0 0,0 0 0 0 0,-1 0-1 0 0,1 1 1 0 0,-1-1 0 0 0,-1 1-1 0 0,-3 4 275 0 0,0 0-1 0 0,1 0 0 0 0,-1 0 0 0 0,1 1 0 0 0,0-1 0 0 0,-6 10 0 0 0,-13 14 663 0 0,13-18-829 0 0,0-1 0 0 0,0-1 0 0 0,-21 14 0 0 0,25-19-60 0 0,0 0-1 0 0,0-1 0 0 0,0 0 0 0 0,0 0 0 0 0,0-1 1 0 0,-1 0-1 0 0,1 0 0 0 0,-16 1 0 0 0,11-2 22 0 0,-1 2 0 0 0,0 0 0 0 0,1 0 0 0 0,0 1 0 0 0,-15 7 0 0 0,25-11-48 0 0,0 1-3 0 0,0 0 1 0 0,0-1-1 0 0,0 0 0 0 0,0 0 0 0 0,0 0 0 0 0,0 0 0 0 0,0 0 0 0 0,0 0 0 0 0,0 0 0 0 0,0 0 0 0 0,-4-2 0 0 0,-26-9-37 0 0,7 2 91 0 0,11 6 150 0 0,-1 2 0 0 0,0-1 0 0 0,1 2 0 0 0,-1 0-1 0 0,0 0 1 0 0,0 1 0 0 0,-23 6 0 0 0,14-4-304 0 0,5-1 45 0 0,0-1 1 0 0,1-1-1 0 0,-33-5 0 0 0,-18 0 137 0 0,61 5-79 0 0,0-2 0 0 0,0 1 0 0 0,0-1 0 0 0,1 0 0 0 0,-1-1 0 0 0,1 0 0 0 0,-1 0 0 0 0,-12-8 0 0 0,-25-10 0 0 0,34 17 0 0 0,-1-1 0 0 0,1 0 0 0 0,0-1 0 0 0,0 0 0 0 0,1-1 0 0 0,0 0 0 0 0,-14-13 0 0 0,19 16 0 0 0,0 1 0 0 0,0 0 0 0 0,0 0 0 0 0,0 0 0 0 0,-8-3 0 0 0,12 5 0 0 0,-1 1 0 0 0,0-1 0 0 0,0 0 0 0 0,0 0 0 0 0,0 1 0 0 0,0 0 0 0 0,0-1 0 0 0,0 1 0 0 0,0 0 0 0 0,0 0 0 0 0,-1 0 0 0 0,1 0 0 0 0,0 0 0 0 0,0 0 0 0 0,0 1 0 0 0,0-1 0 0 0,0 1 0 0 0,-2 0 0 0 0,3 0 0 0 0,1-1 0 0 0,-1 1 0 0 0,1-1 0 0 0,-1 1 0 0 0,1 0 0 0 0,0-1 0 0 0,-1 1 0 0 0,1-1 0 0 0,0 1 0 0 0,-1 0 0 0 0,1-1 0 0 0,0 1 0 0 0,0 0 0 0 0,-1-1 0 0 0,1 1 0 0 0,0 0 0 0 0,0 0 0 0 0,0-1 0 0 0,0 1 0 0 0,0 0 0 0 0,0-1 0 0 0,0 1 0 0 0,0 0 0 0 0,0 0 0 0 0,1-1 0 0 0,-1 1 0 0 0,0 0 0 0 0,0-1 0 0 0,1 1 0 0 0,-1 0 0 0 0,0-1 0 0 0,1 1 0 0 0,-1-1 0 0 0,0 1 0 0 0,1 0 0 0 0,-1-1 0 0 0,1 1 0 0 0,-1-1 0 0 0,1 1 0 0 0,0 0 0 0 0,2 2 0 0 0,1 0 0 0 0,-1 0 0 0 0,0 0 0 0 0,1 0 0 0 0,4 2 0 0 0,6 2 4 0 0,0-1 0 0 0,1 0-1 0 0,20 4 1 0 0,-18-6 34 0 0,0 2 0 0 0,21 9-1 0 0,-23-8-37 0 0,1 0 0 0 0,0-1 0 0 0,1-1 0 0 0,-1 0 0 0 0,1-2 0 0 0,29 4 0 0 0,23 4 0 0 0,-56-7 0 0 0,1-1 0 0 0,0-1 0 0 0,0 0 0 0 0,0-1 0 0 0,0-1 0 0 0,0 0 0 0 0,18-2 0 0 0,-19-1 0 0 0,103-22 0 0 0,-96 19 0 0 0,0-1 0 0 0,0 0 0 0 0,30-17 0 0 0,-32 15 10 0 0,-1-1-1 0 0,0-1 0 0 0,-1 0 0 0 0,0-1 0 0 0,-1-1 0 0 0,27-28 0 0 0,-30 26-9 0 0,0 0 0 0 0,-1-1 0 0 0,-1 0 0 0 0,0 0 0 0 0,14-34 0 0 0,-18 32 0 0 0,4-27 0 0 0,-6 28 0 0 0,10-33 0 0 0,-6 28 0 0 0,-1 0 0 0 0,-1 0 0 0 0,0-1 0 0 0,2-27 0 0 0,-8 38 11 0 0,-1-1-1 0 0,-1 1 0 0 0,0 0 1 0 0,0 0-1 0 0,-1 0 0 0 0,0 0 0 0 0,-7-14 1 0 0,-8-32 262 0 0,13 40 89 0 0,-11-27 0 0 0,9 29 18 0 0,-7-34 0 0 0,14 0-316 0 0,-1 45-6 0 0,0 0 0 0 0,-1 0-1 0 0,1 0 1 0 0,-1 0 0 0 0,0 0-1 0 0,0 0 1 0 0,0 1 0 0 0,-1-1-1 0 0,1 1 1 0 0,-1-1 0 0 0,-4-3-1 0 0,1 1 63 0 0,-1 0-1 0 0,0 1 0 0 0,0 0 1 0 0,-1 0-1 0 0,-10-6 0 0 0,-54-31-39 0 0,59 36-69 0 0,-1 1 0 0 0,1 1-1 0 0,-1 0 1 0 0,0 1 0 0 0,-24-3-1 0 0,7 3 22 0 0,-50 0 0 0 0,80 4-32 0 0,0 0 0 0 0,0 0 0 0 0,0 0 0 0 0,0-1 0 0 0,0 1 0 0 0,0-1 0 0 0,0 1 0 0 0,0 0 0 0 0,0-1 0 0 0,1 0 0 0 0,-1 1 0 0 0,0-1 0 0 0,0 1 0 0 0,0-1 0 0 0,1 0 0 0 0,-1 0 0 0 0,0 1 0 0 0,1-1 0 0 0,-1 0 0 0 0,0 0 0 0 0,1 0 0 0 0,-1 0 0 0 0,1 0 0 0 0,0 0 0 0 0,-1 0 0 0 0,1 0 0 0 0,0 0 0 0 0,-1 0 0 0 0,1 0 0 0 0,0 0 0 0 0,0 0 0 0 0,0 0 0 0 0,0-1 0 0 0,0 1 0 0 0,0 0 0 0 0,0 0 0 0 0,0 1 0 0 0,0-1 0 0 0,0 0 0 0 0,0 0 0 0 0,0 0 0 0 0,0 1 0 0 0,0-1 0 0 0,0 0 0 0 0,0 0 0 0 0,1 1 0 0 0,-1-1 0 0 0,0 0 0 0 0,1 0 0 0 0,-1 1 0 0 0,0-1 0 0 0,1 0 0 0 0,-1 1 0 0 0,1-1 0 0 0,-1 0 0 0 0,1 1 0 0 0,0-1 0 0 0,-1 1 0 0 0,1-1 0 0 0,-1 1 0 0 0,1-1 0 0 0,0 1 0 0 0,-1-1 0 0 0,1 1 0 0 0,0 0 0 0 0,0-1 0 0 0,-1 1 0 0 0,1 0 0 0 0,0 0 0 0 0,0 0 0 0 0,0-1 0 0 0,-1 1 0 0 0,1 0 0 0 0,0 0 0 0 0,1 0 0 0 0,7 3-6 0 0,0-1-1 0 0,-1 1 1 0 0,1 1-1 0 0,-1-1 1 0 0,0 1-1 0 0,1 1 1 0 0,8 6-1 0 0,23 12-13 0 0,-15-12 20 0 0,-5-2 0 0 0,23 14 0 0 0,-36-19 0 0 0,-1 0 0 0 0,0 1 0 0 0,0 0 0 0 0,-1 0 0 0 0,1 0 0 0 0,-1 1 0 0 0,6 8 0 0 0,-6-7-4 0 0,0-1 0 0 0,0 1-1 0 0,1-1 1 0 0,0 0 0 0 0,0-1-1 0 0,0 1 1 0 0,8 4 0 0 0,-9-7 2 0 0,0 0 1 0 0,0-1-1 0 0,0 0 0 0 0,0 0 1 0 0,0 0-1 0 0,1 0 1 0 0,-1-1-1 0 0,1 0 1 0 0,-1 0-1 0 0,1-1 1 0 0,7 1-1 0 0,-11-1 6 0 0,0 1 1 0 0,1 0-1 0 0,-1 0 1 0 0,0 0-1 0 0,0 0 1 0 0,0 0-1 0 0,0 0 1 0 0,0 0-1 0 0,0 1 0 0 0,0-1 1 0 0,3 4-1 0 0,-5-5-4 0 0,-13-12 0 0 0,9 9 6 0 0,1 0-1 0 0,0 0 0 0 0,0-1 1 0 0,0 1-1 0 0,1-1 0 0 0,-1 0 1 0 0,1 0-1 0 0,0 0 0 0 0,0 0 1 0 0,0 0-1 0 0,-2-8 0 0 0,2 7 0 0 0,0 0 0 0 0,-1 1-1 0 0,1-1 1 0 0,-1 1 0 0 0,0 0-1 0 0,0 0 1 0 0,-1 0 0 0 0,1 0-1 0 0,-1 1 1 0 0,0-1-1 0 0,-4-2 1 0 0,-5-6 3 0 0,2 3 218 0 0,0 0-1 0 0,-1 0 0 0 0,0 1 1 0 0,-15-7-1 0 0,10 5 128 0 0,-21-15-1 0 0,-55-43-412 0 0,89 66 59 0 0,0 0 0 0 0,0 0 0 0 0,0 0 0 0 0,-1 0 0 0 0,1 1 0 0 0,-1 0 0 0 0,1 0 0 0 0,-1 0-1 0 0,1 0 1 0 0,-1 1 0 0 0,-5 0 0 0 0,-9 0 2 0 0,-27 6 0 0 0,11-2-2 0 0,3-2 1 0 0,-48-5 0 0 0,71 3-4 0 0,-1 0 0 0 0,1 1 1 0 0,0 0-1 0 0,-1 0 0 0 0,1 1 0 0 0,-17 5 0 0 0,-53 26-36 0 0,50-19 35 0 0,18-9 5 0 0,0 1 0 0 0,0 0 0 0 0,0 0 0 0 0,-11 9 0 0 0,18-11 0 0 0,-1 0 0 0 0,1 1 0 0 0,0-1 0 0 0,0 1 0 0 0,0-1 0 0 0,1 1 0 0 0,-1 0 0 0 0,1 0 0 0 0,0 1 0 0 0,-3 8 0 0 0,4-6 0 0 0,-1 0 0 0 0,0-1 0 0 0,0 1 0 0 0,-1-1 0 0 0,0 1 0 0 0,0-1 0 0 0,0 0 0 0 0,-1 0 0 0 0,-1-1 0 0 0,1 0 0 0 0,-1 0 0 0 0,0 0 0 0 0,-6 5 0 0 0,10-10 0 0 0,1 0 0 0 0,0 0 0 0 0,0 0 0 0 0,0 0 0 0 0,0 0 0 0 0,0 1 0 0 0,0-1 0 0 0,0 0 0 0 0,0 1 0 0 0,0-1 0 0 0,0 0 0 0 0,1 1 0 0 0,-1-1 0 0 0,1 1 0 0 0,-1-1 0 0 0,1 1 0 0 0,-1 1 0 0 0,-4 13 0 0 0,-3-10-196 0 0,4-5-128 0 0,7-4 72 0 0,-1 1 0 0 0,1 0 0 0 0,-1-1 0 0 0,1 0 0 0 0,-1 0-1 0 0,0 1 1 0 0,0-1 0 0 0,0-1 0 0 0,0 1 0 0 0,-1 0 0 0 0,1 0-1 0 0,-1-1 1 0 0,0 1 0 0 0,0 0 0 0 0,0-1 0 0 0,0-3 0 0 0,-1 6 205 0 0,0 1 1 0 0,0-1-1 0 0,0 0 1 0 0,-1 1-1 0 0,1-1 1 0 0,0 0-1 0 0,-1 1 1 0 0,1-1-1 0 0,0 1 1 0 0,-1-1-1 0 0,1 1 1 0 0,-1-1 0 0 0,1 1-1 0 0,-1-1 1 0 0,1 1-1 0 0,-1-1 1 0 0,0 1-1 0 0,1 0 1 0 0,-1-1-1 0 0,1 1 1 0 0,-1 0-1 0 0,0-1 1 0 0,1 1-1 0 0,-1 0 1 0 0,0 0-1 0 0,1 0 1 0 0,-1 0-1 0 0,0 0 1 0 0,1 0-1 0 0,-1-1 1 0 0,0 2 0 0 0,0-1-1 0 0,0 0 1 0 0,-2 0 39 0 0,0 0 0 0 0,0 0 1 0 0,1 0-1 0 0,-1 1 0 0 0,0-1 1 0 0,1 1-1 0 0,-5 1 0 0 0,-2 3 24 0 0,-1 0 0 0 0,1 1-1 0 0,0 1 1 0 0,0 0 0 0 0,-8 7-1 0 0,13-10-7 0 0,0 1-1 0 0,0-1 0 0 0,1 0 1 0 0,-1 1-1 0 0,1 0 0 0 0,0 0 1 0 0,0 0-1 0 0,1 0 0 0 0,0 0 1 0 0,-1 0-1 0 0,-1 8 0 0 0,2-4 4 0 0,1-8-9 0 0,0 0 0 0 0,1 0-1 0 0,-1 0 1 0 0,1 0-1 0 0,0 1 1 0 0,-1-1 0 0 0,1 0-1 0 0,0 0 1 0 0,0 0-1 0 0,-1 0 1 0 0,1 1 0 0 0,0-1-1 0 0,0 0 1 0 0,0 0-1 0 0,1 1 1 0 0,-1-1 0 0 0,0 0-1 0 0,0 0 1 0 0,1 2-1 0 0,2-4 18 0 0,-2-7 24 0 0,-2-5 20 0 0,0 11-59 0 0,1 1 0 0 0,0-1 0 0 0,0 1-1 0 0,0-1 1 0 0,-1 0 0 0 0,1 1-1 0 0,1-1 1 0 0,-1 1 0 0 0,0-1 0 0 0,0 1-1 0 0,0-1 1 0 0,1 1 0 0 0,-1-1-1 0 0,1 1 1 0 0,-1-1 0 0 0,1 1 0 0 0,0 0-1 0 0,0-1 1 0 0,-1 1 0 0 0,1 0-1 0 0,1-2 1 0 0,2-1 49 0 0,0 0 1 0 0,1 1-1 0 0,-1-1 0 0 0,9-4 1 0 0,-8 5-53 0 0,0 0-1 0 0,0-1 1 0 0,-1 1 0 0 0,8-9-1 0 0,-9 9-1 0 0,0-1 0 0 0,0 0 0 0 0,0 0 0 0 0,-1 0 0 0 0,1 0 0 0 0,1-8 0 0 0,-3 10 0 0 0,0 0 0 0 0,-1 0 0 0 0,1 0 0 0 0,-1 0 0 0 0,0-1 0 0 0,0 1 0 0 0,0 0 0 0 0,0 0 0 0 0,0 0 0 0 0,0 0 0 0 0,-1 0 0 0 0,1-1 0 0 0,-1 1 0 0 0,1 0 0 0 0,-1 0 0 0 0,-1-3 0 0 0,2 4 0 0 0,0-1 0 0 0,-1 2 0 0 0,1 0 0 0 0,0-1 0 0 0,0 1 0 0 0,0 0 0 0 0,0 0 0 0 0,-1-1 0 0 0,1 1 0 0 0,0 0 0 0 0,0 0 0 0 0,0-1 0 0 0,-1 1 0 0 0,1 0 0 0 0,0 0 0 0 0,0 0 0 0 0,-1-1 0 0 0,1 1 0 0 0,0 0 0 0 0,-1 0 0 0 0,1 0 0 0 0,0 0 0 0 0,-1 0 0 0 0,1-1 0 0 0,0 1 0 0 0,-1 0 0 0 0,1 0 0 0 0,0 0 0 0 0,-1 0 0 0 0,1 0 0 0 0,0 0 0 0 0,-1 0 0 0 0,1 0 0 0 0,0 0 0 0 0,-1 1 0 0 0,1-1 0 0 0,0 0 0 0 0,-1 0 0 0 0,1 0 0 0 0,0 0 0 0 0,0 0 0 0 0,-1 1 0 0 0,-17 4 0 0 0,16-4 0 0 0,-6 2 0 0 0,1 0 0 0 0,-1 1 0 0 0,1 0 0 0 0,-1 0 0 0 0,1 1 0 0 0,0-1 0 0 0,1 2 0 0 0,-1-1 0 0 0,1 1 0 0 0,0 0 0 0 0,-5 7 0 0 0,2-1 0 0 0,1 0 0 0 0,0 1 0 0 0,1-1 0 0 0,0 2 0 0 0,-7 18 0 0 0,14-29 0 0 0,-11 20 0 0 0,11-22 0 0 0,0 0 0 0 0,-1 0 0 0 0,1-1 0 0 0,-1 1 0 0 0,1 0 0 0 0,-1 0 0 0 0,0 0 0 0 0,1-1 0 0 0,-1 1 0 0 0,0 0 0 0 0,0 0 0 0 0,1-1 0 0 0,-1 1 0 0 0,0-1 0 0 0,0 1 0 0 0,0-1 0 0 0,0 1 0 0 0,0-1 0 0 0,0 1 0 0 0,-1-1 0 0 0,2-2 7 0 0,0 1-1 0 0,0-1 1 0 0,0 0-1 0 0,1 0 1 0 0,-1 0-1 0 0,1 0 1 0 0,-1 1-1 0 0,1-1 1 0 0,-1 0-1 0 0,3-2 1 0 0,-2 0 39 0 0,2-4-34 0 0,0 0 1 0 0,0 0 0 0 0,1 1 0 0 0,0-1 0 0 0,0 1-1 0 0,1 0 1 0 0,0 0 0 0 0,0 1 0 0 0,0-1-1 0 0,1 1 1 0 0,0 0 0 0 0,0 1 0 0 0,12-8-1 0 0,-14 10-8 0 0,116-91 240 0 0,-116 90-243 0 0,1 1-1 0 0,-1 0 0 0 0,1 0 0 0 0,0 0 1 0 0,0 1-1 0 0,0 0 0 0 0,0 0 0 0 0,6-2 0 0 0,44-7-1 0 0,-8 2-10 0 0,-34 7 3 0 0,-2-1 18 0 0,-11 2-10 0 0,-1 1 1 0 0,1-1-1 0 0,0 0 0 0 0,-1 1 1 0 0,1-1-1 0 0,-1 1 1 0 0,1-1-1 0 0,-1 1 0 0 0,1-1 1 0 0,-1 1-1 0 0,1 0 1 0 0,-1-1-1 0 0,1 1 0 0 0,-1-1 1 0 0,0 1-1 0 0,1 0 1 0 0,-1 0-1 0 0,0-1 1 0 0,1 1-1 0 0,-2 0 0 0 0,-5-3 3 0 0,0 0-1 0 0,0 1 0 0 0,0 0 1 0 0,-1 0-1 0 0,1 1 0 0 0,-1 0 0 0 0,1 0 1 0 0,-1 1-1 0 0,1 0 0 0 0,-1 0 1 0 0,1 0-1 0 0,-1 1 0 0 0,1 1 1 0 0,-1-1-1 0 0,1 1 0 0 0,0 0 1 0 0,0 1-1 0 0,0 0 0 0 0,0 0 0 0 0,0 0 1 0 0,-11 9-1 0 0,-11 8-19 0 0,15-11 3 0 0,-22 21-1 0 0,31-25 14 0 0,0 0-1 0 0,1 0 0 0 0,0 0 1 0 0,0 1-1 0 0,1 0 1 0 0,-1-1-1 0 0,-4 13 0 0 0,2 0 2 0 0,1 0 0 0 0,-5 29 0 0 0,7-30 0 0 0,-1 0 0 0 0,0 0 0 0 0,-9 22 0 0 0,8-29 1 0 0,-24 64 25 0 0,27-67-24 0 0,0 1 1 0 0,0 0 0 0 0,1-1 0 0 0,0 1-1 0 0,0 0 1 0 0,1 0 0 0 0,1 15-1 0 0,1-7-2 0 0,-2-11 0 0 0,1-1 0 0 0,-1 1 0 0 0,1-1 0 0 0,0 1 0 0 0,1-1 0 0 0,-1 1 0 0 0,1-1 0 0 0,-1 0 0 0 0,1 0 0 0 0,3 5 0 0 0,11 20 24 0 0,-1 1-1 0 0,-2 1 1 0 0,-1 0-1 0 0,11 42 1 0 0,-20-64 43 0 0,1 0 0 0 0,1-1 0 0 0,-1 0 1 0 0,12 16-1 0 0,3 4 23 0 0,-2-3-88 0 0,-13-21 8 0 0,-1 0 0 0 0,0 1 0 0 0,0-1 0 0 0,0 1 0 0 0,-1 0 0 0 0,4 7 0 0 0,-5-9-10 0 0,0 0 0 0 0,0 0 0 0 0,1 0 0 0 0,-1 0 0 0 0,1 0 0 0 0,0 0 0 0 0,0 0 0 0 0,0-1 0 0 0,0 1 0 0 0,0-1 0 0 0,1 0 0 0 0,-1 1 0 0 0,5 2 0 0 0,-1-2 0 0 0,0 1 0 0 0,0-1 0 0 0,1-1 0 0 0,-1 1 0 0 0,11 2 0 0 0,-10-3 0 0 0,0 1 0 0 0,-1 0 0 0 0,1 0 0 0 0,-1 1 0 0 0,0 0 0 0 0,0 0 0 0 0,10 9 0 0 0,-10-8 0 0 0,-1 0 0 0 0,1-1 0 0 0,1 0 0 0 0,-1 0 0 0 0,0 0 0 0 0,1-1 0 0 0,10 4 0 0 0,26 4-413 0 0,0-2 0 0 0,47 4-1 0 0,-47-7-1123 0 0,-23-2-588 0 0,33 0-1 0 0,-51-4 1916 0 0,1 0-1 0 0,0 1 0 0 0,-1-1 1 0 0,1 1-1 0 0,-1-1 0 0 0,1 1 0 0 0,4 2 1 0 0,5 1 283 0 0,-4-3 7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52.47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0,'0'401'0'0,"0"899"0"0,0-959 0 0,0-339 0 0,0-1 0 0,0 0 0 0,0 19 0 0,0-18 0 0,0-41 0 0,0 38 0 0,0 2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04.59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5 1 0 0,'3'0'0'0,"-5"0"0"0,-3 0 0 0,47 0 0 0,-39 0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07.85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0,'1'0'0'0,"0"0"0"0,1 0 0 0,-1 0 0 0,-2 0 0 0,22 0 0 0,59 0 0 0,-79 0 0 0,-2 0 0 0,-1 0 0 0,-25 0 0 0,25 0 0 0,3 0 0 0,14 0 0 0,3920 0 0 0,-3592 0 0 0,192 0 0 0,-534 0 0 0,-2 0 0 0,2 0 0 0,57 0 0 0,-178 0 0 0,113 0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20.13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14 0 0 0,'-13'0'0'0,"210"0"0"0,-196 0 0 0,-21 0 0 0,-37 0 0 0,35 0 0 0,20 0 0 0,7 0 0 0,1088 0 0 0,555 0 0 0,-1550 0 0 0,-73 0 0 0,-24 0 0 0,-2 0 0 0,0 0 0 0,0 0 0 0,-1 0 0 0,1 0 0 0,-10 0 0 0,26 0 0 0,-14 0 0 0,-2 0 0 0,-31 0 0 0,31 0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29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32 503 2303 0 0,'-2'1'364'0'0,"-1"2"-68"0"0,0-1 0 0 0,0 1-1 0 0,1 0 1 0 0,-1 0 0 0 0,1 0-1 0 0,0 0 1 0 0,0 0 0 0 0,0 1-1 0 0,0-1 1 0 0,0 1 0 0 0,-1 5 921 0 0,6-13 2700 0 0,10-12-1614 0 0,10-25 46 0 0,117-215 491 0 0,-129 238-2660 0 0,18-25 0 0 0,-19 30-110 0 0,-1 0 1 0 0,-1-1-1 0 0,13-27 0 0 0,-13 23 248 0 0,1-1 1 0 0,22-32-1 0 0,-32 78 1304 0 0,0-7-1346 0 0,2 2-112 0 0,1 1 0 0 0,8 31 0 0 0,-2-9-53 0 0,-4-23-31 0 0,1-2 0 0 0,10 26 0 0 0,4 14 20 0 0,-17-53-89 0 0,6 23 54 0 0,-7-24 79 0 0,2 0-76 0 0,0 0-47 0 0,-2-3-6 0 0,1 0 1 0 0,-1 0-1 0 0,0 0 0 0 0,0 0 1 0 0,0 1-1 0 0,1 5 0 0 0,-2-8 49 0 0,2 5-11 0 0,9 22-42 0 0,2 7-11 0 0,1 1 11 0 0,-10-26 1 0 0,-3-8-8 0 0,0 1 0 0 0,0 0 0 0 0,0 0 0 0 0,-1 0 0 0 0,1 0 1 0 0,-1 0-1 0 0,0 0 0 0 0,0 0 0 0 0,0 5 0 0 0,0-10-2 0 0,-1 1-1 0 0,0 0 1 0 0,0-1-1 0 0,0 1 1 0 0,0 0-1 0 0,0 0 0 0 0,0 0 1 0 0,0 0-1 0 0,0 0 1 0 0,0 0-1 0 0,0 0 1 0 0,-1 0-1 0 0,1 0 1 0 0,0 1-1 0 0,-1-1 1 0 0,1 0-1 0 0,0 1 1 0 0,-1-1-1 0 0,-1 1 1 0 0,-37-13 32 0 0,37 12-34 0 0,-9-1 28 0 0,0 0 1 0 0,0 1-1 0 0,0 0 0 0 0,-23 2 0 0 0,5 0 12 0 0,-74 4 119 0 0,73-2 35 0 0,27-3-153 0 0,0 1 1 0 0,0 0 0 0 0,0-1 0 0 0,0 0-1 0 0,0 0 1 0 0,0 0 0 0 0,0-1 0 0 0,0 1 0 0 0,0-1-1 0 0,0 0 1 0 0,0 0 0 0 0,0 0 0 0 0,0-1-1 0 0,-4-1 1 0 0,7 2-41 0 0,-1 0-238 0 0,0 0-1 0 0,0 0 1 0 0,0 0-1 0 0,0 0 1 0 0,1 0-1 0 0,-1 0 1 0 0,0-1-1 0 0,1 1 0 0 0,-1-1 1 0 0,1 1-1 0 0,-3-4 1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33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299 347 1839 0 0,'0'0'39'0'0,"0"0"-1"0"0,0 0 0 0 0,-1 0 1 0 0,1 0-1 0 0,0 0 0 0 0,0 0 1 0 0,0 0-1 0 0,-1 0 0 0 0,1 0 1 0 0,0 0-1 0 0,0 0 0 0 0,-1 0 0 0 0,1 0 1 0 0,0 0-1 0 0,0 0 0 0 0,0 0 1 0 0,-1 0-1 0 0,1 0 0 0 0,0 0 1 0 0,0 0-1 0 0,0 0 0 0 0,-1-1 1 0 0,1 1-1 0 0,0 0 0 0 0,0 0 0 0 0,0 0 1 0 0,0 0-1 0 0,-1 0 0 0 0,1-1 1 0 0,0 1-1 0 0,0 0 0 0 0,0 0 1 0 0,0 0-1 0 0,0-1 0 0 0,0 1 0 0 0,-1 0 1 0 0,1 0-1 0 0,0 0 0 0 0,0-1 1 0 0,0 1-1 0 0,0 0 0 0 0,0 0 1 0 0,0-1-1 0 0,0 1 0 0 0,0 0 1 0 0,-4-12 873 0 0,-3-25 935 0 0,4 21-720 0 0,0 0 0 0 0,-1 0 0 0 0,-1 0 0 0 0,-8-19 1 0 0,13 64 1285 0 0,3 3-2078 0 0,2 53 2735 0 0,-8-121-1354 0 0,14-44-1552 0 0,-9 65-156 0 0,-6 30 0 0 0,-1 0-1 0 0,0 0 0 0 0,-2 0 1 0 0,1-1-1 0 0,-2 0 1 0 0,0 0-1 0 0,-1-1 0 0 0,-15 19 1 0 0,24-31-4 0 0,0-1 1 0 0,-1 0-1 0 0,1 1 1 0 0,0-1-1 0 0,-1 1 0 0 0,1-1 1 0 0,0 1-1 0 0,-1-1 1 0 0,1 0-1 0 0,-1 1 1 0 0,1-1-1 0 0,-1 0 0 0 0,1 1 1 0 0,-1-1-1 0 0,1 0 1 0 0,-1 0-1 0 0,1 0 1 0 0,-1 1-1 0 0,1-1 0 0 0,-1 0 1 0 0,1 0-1 0 0,-1 0 1 0 0,0 0-1 0 0,1 0 1 0 0,-1 0-1 0 0,1 0 0 0 0,-1 0 1 0 0,0 0-1 0 0,1-1 10 0 0,-1 0 1 0 0,1 1-1 0 0,-1-1 0 0 0,1 0 0 0 0,0 1 1 0 0,-1-1-1 0 0,1 0 0 0 0,0 1 0 0 0,0-1 1 0 0,-1 0-1 0 0,1 0 0 0 0,0 1 0 0 0,0-1 1 0 0,0 0-1 0 0,0 0 0 0 0,0 1 0 0 0,0-2 1 0 0,5-35 349 0 0,3 12-364 0 0,17-44 0 0 0,-1 8 0 0 0,-73 135-64 0 0,39-56 64 0 0,-1-1 0 0 0,-1-1 0 0 0,0 0 0 0 0,-25 24 0 0 0,37-39 0 0 0,0-1 0 0 0,0 0 0 0 0,-1 1 0 0 0,1-1 0 0 0,0 0 0 0 0,0 0 0 0 0,0 1 0 0 0,0-1 0 0 0,-1 0 0 0 0,1 0 0 0 0,0 0 0 0 0,0 1 0 0 0,-1-1 0 0 0,1 0 0 0 0,0 0 0 0 0,0 0 0 0 0,-1 0 0 0 0,1 0 0 0 0,0 1 0 0 0,-1-1 0 0 0,1 0 0 0 0,0 0 0 0 0,-1 0 0 0 0,1 0 0 0 0,0 0 0 0 0,0 0 0 0 0,-1 0 0 0 0,1 0 0 0 0,0 0 0 0 0,-1 0 0 0 0,1 0 0 0 0,0 0 0 0 0,-1 0 0 0 0,1 0 0 0 0,0-1 0 0 0,0 1 0 0 0,-1 0 0 0 0,1 0 0 0 0,-1 0 0 0 0,2-15 0 0 0,9-18 0 0 0,6-5 0 0 0,1 1 0 0 0,44-67 0 0 0,-61 104 0 0 0,0 0 0 0 0,0 0-1 0 0,0 0 1 0 0,0 0 0 0 0,0 0 0 0 0,0 0-1 0 0,0 0 1 0 0,0 0 0 0 0,0 0-1 0 0,1 0 1 0 0,-1 0 0 0 0,0 0 0 0 0,0 0-1 0 0,0 0 1 0 0,0 0 0 0 0,0 0-1 0 0,0 0 1 0 0,0 0 0 0 0,0 0 0 0 0,0 0-1 0 0,0 0 1 0 0,0 0 0 0 0,0 0 0 0 0,0 0-1 0 0,0 0 1 0 0,0 0 0 0 0,0 0-1 0 0,1 0 1 0 0,-1 0 0 0 0,0 0 0 0 0,0 0-1 0 0,0 0 1 0 0,0 0 0 0 0,0 0-1 0 0,0 0 1 0 0,-4 10-22 0 0,-6 15-10 0 0,-20 24 32 0 0,-1-2 0 0 0,-62 69 0 0 0,91-113 5 0 0,0-1-1 0 0,0 0 1 0 0,0 0-1 0 0,-1 0 1 0 0,1 0 0 0 0,-4 2-1 0 0,6-4-3 0 0,0 0 0 0 0,-1 0-1 0 0,1 0 1 0 0,0 0 0 0 0,0 1 0 0 0,-1-1-1 0 0,1 0 1 0 0,0 0 0 0 0,0 0 0 0 0,-1 0-1 0 0,1 0 1 0 0,0 0 0 0 0,0 0-1 0 0,-1 0 1 0 0,1 0 0 0 0,0 0 0 0 0,0 0-1 0 0,-1 0 1 0 0,1 0 0 0 0,0 0 0 0 0,0 0-1 0 0,-1 0 1 0 0,1-1 0 0 0,0 1 0 0 0,0 0-1 0 0,0 0 1 0 0,-1 0 0 0 0,1 0-1 0 0,0-1 1 0 0,-1 1 0 0 0,1-1 0 0 0,0 0-1 0 0,-1 0 1 0 0,1 1 0 0 0,0-1-1 0 0,0 0 1 0 0,0 0 0 0 0,0 0-1 0 0,0 1 1 0 0,0-1 0 0 0,0 0-1 0 0,0 0 1 0 0,0 0 0 0 0,0-1-1 0 0,3-11 0 0 0,0-1 0 0 0,1 1 0 0 0,0 0 0 0 0,11-22 0 0 0,32-50 0 0 0,-26 48 0 0 0,-13 24 0 0 0,5-11 0 0 0,18-25 0 0 0,-27 47 0 0 0,-5 9 0 0 0,-5 10 0 0 0,-6 13 0 0 0,-2 0 0 0 0,-2-1 0 0 0,-1 0 0 0 0,-30 40 0 0 0,43-66-1 0 0,3-4-3 0 0,6-14-9 0 0,9-23-21 0 0,-13 38 33 0 0,3-10-2 0 0,20-50-1 0 0,43-73 0 0 0,-69 190 4 0 0,-14 145 600 0 0,18-195-523 0 0,2-15 10 0 0,3-15 13 0 0,13-119-100 0 0,-16 110 0 0 0,-4 31 0 0 0,0 1 0 0 0,0 0 0 0 0,0-1 0 0 0,0 1 0 0 0,0 0 0 0 0,0-1 0 0 0,0 1 0 0 0,0-1 0 0 0,0 1 0 0 0,0 0 0 0 0,0-1 0 0 0,0 1 0 0 0,0 0 0 0 0,0-1 0 0 0,0 1 0 0 0,0-1 0 0 0,1 1 0 0 0,-1 0 0 0 0,0-1 0 0 0,0 1 0 0 0,0 0 0 0 0,1 0 0 0 0,-1-1 0 0 0,0 1 0 0 0,0 0 0 0 0,1-1 0 0 0,-1 1 0 0 0,0 0 0 0 0,1 0 0 0 0,-1-1 0 0 0,0 1 0 0 0,1 0 0 0 0,-1 0 0 0 0,8 11 0 0 0,4 27 0 0 0,-12-37 0 0 0,10 27 0 0 0,3 4 0 0 0,11 21 0 0 0,-21-45 0 0 0,14 24 0 0 0,-16-30 0 0 0,0 1 0 0 0,1-1 0 0 0,-1 0 0 0 0,1 1 0 0 0,0-1 0 0 0,-1 0 0 0 0,1 0 0 0 0,2 2 0 0 0,-3-4 0 0 0,-1 0 0 0 0,0 0 0 0 0,1 0 0 0 0,-1 0 0 0 0,0 0 0 0 0,1 1 0 0 0,-1-1 0 0 0,0 0 0 0 0,1 0 0 0 0,-1 0 0 0 0,0 0 0 0 0,1 0 0 0 0,-1 0 0 0 0,1 0 0 0 0,-1 0 0 0 0,0 0 0 0 0,1 0 0 0 0,-1-1 0 0 0,0 1 0 0 0,1 0 0 0 0,-1 0 0 0 0,0 0 0 0 0,1 0 0 0 0,-1 0 0 0 0,0-1 0 0 0,0 1 0 0 0,1 0 0 0 0,-1 0 0 0 0,0 0 0 0 0,1-1 0 0 0,-1 1 0 0 0,0 0 0 0 0,0-1 0 0 0,0 1 0 0 0,1 0 0 0 0,-1 0 0 0 0,0-1 0 0 0,0 1 0 0 0,0 0 0 0 0,1-1 0 0 0,-1 0 0 0 0,0 1 0 0 0,0-1 0 0 0,0 1 0 0 0,0-1 0 0 0,0 1 0 0 0,0-1 0 0 0,-1 1 0 0 0,1-1 0 0 0,0 1 0 0 0,0 0 0 0 0,0-1 0 0 0,0 1 0 0 0,-1-1 0 0 0,1 1 0 0 0,0-1 0 0 0,0 1 0 0 0,-1 0 0 0 0,1-1 0 0 0,0 1 0 0 0,0 0 0 0 0,-1-1 0 0 0,1 1 0 0 0,-1 0 0 0 0,1-1 0 0 0,0 1 0 0 0,-1 0 0 0 0,1 0 0 0 0,-1-1 0 0 0,1 1 0 0 0,0 0 0 0 0,-1 0 0 0 0,1 0 0 0 0,-1 0 0 0 0,1 0 0 0 0,-1 0 0 0 0,1 0 0 0 0,-1-1 0 0 0,0 2 0 0 0,-8-3-6 0 0,-1 0 0 0 0,0 1 0 0 0,1 1 0 0 0,-1 0 0 0 0,0 0 0 0 0,1 1 0 0 0,-1 0 0 0 0,0 1 0 0 0,1 0 0 0 0,0 0 0 0 0,-12 5 0 0 0,18-6 6 0 0,1 0 0 0 0,-1-1 0 0 0,1 1 0 0 0,-1-1 0 0 0,1 0 0 0 0,-1 0 0 0 0,1 0 0 0 0,-1 0 0 0 0,1 0 0 0 0,-1 0 0 0 0,-3-1 0 0 0,5 1 0 0 0,-1-1 0 0 0,0 1 0 0 0,1-1 0 0 0,-1 1 0 0 0,0-1 0 0 0,1 1 0 0 0,-1-1 0 0 0,0 0 0 0 0,1 0 0 0 0,-1 0 0 0 0,1 0 0 0 0,0 0 0 0 0,-1 0 0 0 0,1 0 0 0 0,0 0 0 0 0,-3-3 0 0 0,26 10 0 0 0,-9-4 0 0 0,36-3 0 0 0,-2-9 0 0 0,-46 10-1 0 0,1-1-1 0 0,0 1 1 0 0,-1-1 0 0 0,1 0-1 0 0,0 0 1 0 0,-1 0 0 0 0,1 0-1 0 0,-1 0 1 0 0,0 0-1 0 0,1 0 1 0 0,-1 0 0 0 0,0-1-1 0 0,1 1 1 0 0,-1-1 0 0 0,0 1-1 0 0,0-1 1 0 0,0 1 0 0 0,0-1-1 0 0,-1 1 1 0 0,1-1-1 0 0,1-3 1 0 0,-1 1-5 0 0,0-1 1 0 0,0 0-1 0 0,-1 0 1 0 0,1 0-1 0 0,-1-6 0 0 0,0 8 6 0 0,-2-12 0 0 0,1 0 0 0 0,-2 1 0 0 0,0-1 0 0 0,-1 0 0 0 0,0 1 0 0 0,-9-18 0 0 0,5 13 0 0 0,2-1 0 0 0,-7-29 0 0 0,13 54 0 0 0,0 6 0 0 0,0-1 0 0 0,3 20 0 0 0,12 23 0 0 0,-6-25 0 0 0,1 3 0 0 0,1 0 0 0 0,-1-2 0 0 0,-1-1 11 0 0,-8-27 6 0 0,-1-6 1 0 0,-2-6 0 0 0,2 9-18 0 0,-1-3 0 0 0,-1 1 0 0 0,0-1 0 0 0,1 1 0 0 0,-1 0 0 0 0,-1 0 0 0 0,1 0 0 0 0,-3-4 0 0 0,4 8 0 0 0,1 0 0 0 0,0 0 0 0 0,0 0 0 0 0,0 0 0 0 0,-1 0 0 0 0,1 0 0 0 0,0 1 0 0 0,0-1 0 0 0,0 0 0 0 0,-1 0 0 0 0,1 0 0 0 0,0 0 0 0 0,0 1 0 0 0,0-1 0 0 0,0 0 0 0 0,0 0 0 0 0,-1 0 0 0 0,1 1 0 0 0,0-1 0 0 0,0 0 0 0 0,0 0 0 0 0,0 0 0 0 0,0 1 0 0 0,0-1 0 0 0,0 0 0 0 0,0 0 0 0 0,0 0 0 0 0,0 1 0 0 0,0-1 0 0 0,0 0 0 0 0,0 0 0 0 0,0 1 0 0 0,0-1 0 0 0,0 0 0 0 0,0 0 0 0 0,0 1 0 0 0,0-1 0 0 0,0 0 0 0 0,0 11 0 0 0,1-2 0 0 0,0-1 0 0 0,1 0 0 0 0,0 0 0 0 0,0 0 0 0 0,0 0 0 0 0,1 0 0 0 0,1 0 0 0 0,-1-1 0 0 0,6 8 0 0 0,8 14 0 0 0,2 1 0 0 0,-19-30 0 0 0,0 0 0 0 0,0 1 0 0 0,0-1 0 0 0,0 0 0 0 0,1 0 0 0 0,-1 0 0 0 0,0 0 0 0 0,0 1 0 0 0,0-1 0 0 0,0 0 0 0 0,0 0 0 0 0,0 0 0 0 0,0 0 0 0 0,0 1 0 0 0,0-1 0 0 0,0 0 0 0 0,0 0 0 0 0,0 0 0 0 0,0 1 0 0 0,0-1 0 0 0,0 0 0 0 0,0 0 0 0 0,-1 0 0 0 0,1 0 0 0 0,0 1 0 0 0,0-1 0 0 0,0 0 0 0 0,0 0 0 0 0,0 0 0 0 0,0 0 0 0 0,0 0 0 0 0,0 1 0 0 0,-1-1 0 0 0,1 0 0 0 0,0 0 0 0 0,0 0 0 0 0,0 0 0 0 0,0 0 0 0 0,0 0 0 0 0,-1 0 0 0 0,1 0 0 0 0,0 1 0 0 0,0-1 0 0 0,0 0 0 0 0,0 0 0 0 0,-1 0 0 0 0,1 0 0 0 0,0 0 0 0 0,0 0 0 0 0,0 0 0 0 0,-1 0 0 0 0,1 0 0 0 0,0 0 0 0 0,0 0 0 0 0,0 0 0 0 0,0 0 0 0 0,-1 0 0 0 0,1 0 0 0 0,0-1 0 0 0,0 1 0 0 0,0 0 0 0 0,-1 0 0 0 0,-14-2 0 0 0,12 1 0 0 0,-39-2 0 0 0,-45-7 0 0 0,56 3 0 0 0,20 4 0 0 0,-1 0 0 0 0,1 1 0 0 0,-1 0 0 0 0,0 1 0 0 0,1 0 0 0 0,-15 2 0 0 0,12 4 0 0 0,24-11 0 0 0,-10 5-5 0 0,1-1-17 0 0,15 1-4 0 0,26 3 5 0 0,-23 2-22 0 0,-11-1 40 0 0,0 0 1 0 0,0-1-1 0 0,14 2 0 0 0,-16-4 3 0 0,1 0 0 0 0,-1 0 0 0 0,0-1 0 0 0,0 0 0 0 0,9-2 0 0 0,-14 3 0 0 0,1-1 0 0 0,0 1 0 0 0,-1-1 0 0 0,1 0 0 0 0,-1 0 0 0 0,1 0 0 0 0,-1 0 0 0 0,0 0 0 0 0,1 0 0 0 0,-1 0 0 0 0,0 0 0 0 0,0-1 0 0 0,0 1 0 0 0,0 0 0 0 0,0-1 0 0 0,0 1 0 0 0,0-1 0 0 0,0 1 0 0 0,0-1 0 0 0,-1 0 0 0 0,1 1 0 0 0,-1-1 0 0 0,1 1 0 0 0,-1-1 0 0 0,1-2 0 0 0,0-2 0 0 0,3-13-22 0 0,-1 0-1 0 0,-1 0 1 0 0,0 0-1 0 0,-3-38 0 0 0,0 21 8 0 0,2 28-2 0 0,-2 0 0 0 0,1 1-1 0 0,-1-1 1 0 0,-1 1 0 0 0,1-1-1 0 0,-1 1 1 0 0,0-1 0 0 0,-1 1-1 0 0,0 0 1 0 0,0 0 0 0 0,-5-7-1 0 0,8 14 18 0 0,0-1 0 0 0,0 1-1 0 0,0 0 1 0 0,-1-1 0 0 0,1 1-1 0 0,0 0 1 0 0,0 0 0 0 0,0-1-1 0 0,-1 1 1 0 0,1 0 0 0 0,0 0-1 0 0,-1-1 1 0 0,1 1 0 0 0,0 0-1 0 0,0 0 1 0 0,-1 0 0 0 0,1 0 0 0 0,0 0-1 0 0,-1-1 1 0 0,1 1 0 0 0,0 0-1 0 0,-1 0 1 0 0,1 0 0 0 0,0 0-1 0 0,-1 0 1 0 0,1 0 0 0 0,0 0-1 0 0,-1 0 1 0 0,1 0 0 0 0,0 0-1 0 0,-1 0 1 0 0,1 0 0 0 0,0 0 0 0 0,-1 1-1 0 0,1-1 1 0 0,-8 12-25 0 0,2 18-11 0 0,7-12 36 0 0,1-1 0 0 0,8 35 0 0 0,-6-35 0 0 0,-1 0 0 0 0,3 35 0 0 0,-6-52-1 0 0,0 1-1 0 0,0 0 1 0 0,0-1-1 0 0,0 1 1 0 0,0-1 0 0 0,0 1-1 0 0,0 0 1 0 0,0-1-1 0 0,0 1 1 0 0,0 0 0 0 0,0-1-1 0 0,0 1 1 0 0,0-1-1 0 0,0 1 1 0 0,0-1-1 0 0,-1 1 1 0 0,1 0 0 0 0,0-1-1 0 0,-1 1 1 0 0,1-1-1 0 0,0 1 1 0 0,-1-1-1 0 0,1 1 1 0 0,0-1 0 0 0,-1 1-1 0 0,1-1 1 0 0,-1 0-1 0 0,0 1 1 0 0,1-1-2 0 0,-1-1 0 0 0,0 1 0 0 0,0-1 0 0 0,1 1 0 0 0,-1-1 0 0 0,0 1 0 0 0,1-1 0 0 0,-1 0 0 0 0,1 1 0 0 0,-1-1 0 0 0,0 0 0 0 0,1 0 0 0 0,0 1 0 0 0,-1-1 0 0 0,1 0 0 0 0,-1 0 0 0 0,1 0 0 0 0,0 0 0 0 0,-4-10-282 0 0,0 0 1 0 0,1 0 0 0 0,0 0 0 0 0,1 0 0 0 0,1 0-1 0 0,-1-1 1 0 0,2-16 0 0 0,1-2-294 0 0,8-48 0 0 0,-10 73 589 0 0,-4 11 24 0 0,-4 11-17 0 0,-49 113 1780 0 0,55-124-1972 0 0,-1 0 0 0 0,0 1 0 0 0,-1-1 0 0 0,1 0 0 0 0,-1-1 1 0 0,0 1-1 0 0,-9 6 0 0 0,-3 4-17 0 0,0 0 179 0 0,13-14 8 0 0,0 1-1 0 0,1 0 0 0 0,-1 1 0 0 0,1-1 1 0 0,0 1-1 0 0,0-1 0 0 0,0 1 0 0 0,1 0 1 0 0,-1 0-1 0 0,-3 8 0 0 0,6-12 5 0 0,-2 3 0 0 0,16 3 0 0 0,28 4 11 0 0,-22-6 32 0 0,19 0 41 0 0,-29-3 781 0 0,1 0-356 0 0,1 1-345 0 0,29 1 371 0 0,-39-3-577 0 0,0 0 0 0 0,0 0 0 0 0,1-1 1 0 0,-1 1-1 0 0,0 0 0 0 0,0-1 0 0 0,0 1 0 0 0,0-1 1 0 0,0 0-1 0 0,3-1 0 0 0,-3 1-101 0 0,0 0 0 0 0,-1 0 0 0 0,1 1 0 0 0,0-1 0 0 0,0 1 0 0 0,0-1 0 0 0,0 1 0 0 0,-1 0 0 0 0,1 0 0 0 0,0 0 0 0 0,0 0 0 0 0,3 0 0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0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35 3223 0 0,'0'-1'215'0'0,"0"0"0"0"0,0 0 0 0 0,0 0 0 0 0,0 1 0 0 0,0-1 0 0 0,-1 0-1 0 0,1 0 1 0 0,0 1 0 0 0,0-1 0 0 0,-1 0 0 0 0,1 0 0 0 0,0 1-1 0 0,-1-1 1 0 0,1 0 0 0 0,-1 1 0 0 0,-2 0 2532 0 0,6 9-1173 0 0,25 52 2885 0 0,-17-42-3557 0 0,-2 1 0 0 0,11 34 0 0 0,4 25 334 0 0,-24-79-1233 0 0,1 4 60 0 0,0-1-1 0 0,0 1 0 0 0,1-1 1 0 0,-1 0-1 0 0,1 1 1 0 0,0-1-1 0 0,0 0 1 0 0,0 0-1 0 0,1 0 1 0 0,-1 0-1 0 0,1-1 0 0 0,4 5 1 0 0,24 24-8 0 0,-28-28-53 0 0,0 1 1 0 0,0-1-1 0 0,-1 1 1 0 0,0 0-1 0 0,1 0 1 0 0,-1 0-1 0 0,-1 0 1 0 0,1 0-1 0 0,-1 1 1 0 0,1-1-1 0 0,-1 0 1 0 0,-1 1-1 0 0,1-1 1 0 0,0 1-1 0 0,-1-1 1 0 0,0 1-1 0 0,-1 7 1 0 0,1-7 0 0 0,0 0 1 0 0,0 0 0 0 0,0 0-1 0 0,1 0 1 0 0,0 1 0 0 0,0-1-1 0 0,3 7 1 0 0,18 33 60 0 0,-22-44-64 0 0,0 1 0 0 0,0-1 0 0 0,0 1 0 0 0,0-1 0 0 0,-1 1 0 0 0,1-1 0 0 0,-1 0 0 0 0,1 1 0 0 0,-1-1 0 0 0,-1 3 0 0 0,-3 13 0 0 0,9-13 0 0 0,9-7 0 0 0,-11 2 0 0 0,1 0 0 0 0,-1-1 0 0 0,0 1 0 0 0,1-1 0 0 0,-1 0 0 0 0,0 0 0 0 0,0 1 0 0 0,0-1 0 0 0,0-1 0 0 0,-1 1 0 0 0,1 0 0 0 0,-1 0 0 0 0,1-1 0 0 0,0-2 0 0 0,16-36 0 0 0,45-168-64 0 0,-59 196 64 0 0,1 0 0 0 0,0 0 0 0 0,1 1 0 0 0,9-14 0 0 0,10-23 0 0 0,-8-7 0 0 0,-12 35 0 0 0,-4 15 0 0 0,0 1 0 0 0,1 0 0 0 0,-1 0 0 0 0,4-9 0 0 0,-5 13 0 0 0,-1 1 0 0 0,0 0 0 0 0,-4-1-1 0 0,5 1 2 0 0,0-1-1 0 0,0 1 1 0 0,0-1-1 0 0,0 1 0 0 0,0 0 1 0 0,0-1-1 0 0,0 1 1 0 0,0 0-1 0 0,0-1 0 0 0,0 1 1 0 0,0 0-1 0 0,0-1 1 0 0,0 1-1 0 0,0 0 0 0 0,-1-1 1 0 0,1 1-1 0 0,0 0 0 0 0,0-1 1 0 0,0 1-1 0 0,-1 0 1 0 0,1-1-1 0 0,0 1 0 0 0,0 0 1 0 0,-1 0-1 0 0,1-1 1 0 0,0 1-1 0 0,0 0 0 0 0,-1 0 1 0 0,0-1 42 0 0,0 1-33 0 0,0 0-10 0 0,0-1 0 0 0,-1 0 0 0 0,0 0-1 0 0,0 0 1 0 0,0 0 0 0 0,0 0 0 0 0,0 1-1 0 0,0-1 1 0 0,0 1 0 0 0,0-1 0 0 0,0 1-1 0 0,0 0 1 0 0,0-1 0 0 0,0 1 0 0 0,0 0-1 0 0,-1 0 1 0 0,1 1 0 0 0,-2 0 0 0 0,-36 8 58 0 0,33-7-26 0 0,0-1 0 0 0,0 0 0 0 0,0 0 0 0 0,-1 0 0 0 0,1-1 0 0 0,-8 0 0 0 0,-22 1 74 0 0,5 9 89 0 0,29-9-162 0 0,-1 1 0 0 0,1-1 0 0 0,0 0 0 0 0,0 0 0 0 0,-1 0 0 0 0,1 0-1 0 0,-1 0 1 0 0,1-1 0 0 0,-1 0 0 0 0,1 1 0 0 0,-1-1 0 0 0,1-1 0 0 0,-7 0 0 0 0,-11-9 315 0 0,18 9-295 0 0,-1-1 1 0 0,1 0-1 0 0,0 1 1 0 0,-1-1-1 0 0,1 1 1 0 0,0 0-1 0 0,-1 0 1 0 0,0 0-1 0 0,-4 0 1 0 0,-22-2 414 0 0,28 2-461 0 0,1 1 0 0 0,0 0 0 0 0,-1-1 1 0 0,1 1-1 0 0,0-1 0 0 0,0 1 1 0 0,0-1-1 0 0,-1 0 0 0 0,1 0 0 0 0,0 1 1 0 0,0-1-1 0 0,0 0 0 0 0,0 0 1 0 0,0 0-1 0 0,0 0 0 0 0,0 0 0 0 0,0 0 1 0 0,1 0-1 0 0,-2-3 0 0 0,2 4-15 0 0,0 0 1 0 0,0 0-1 0 0,0-1 0 0 0,0 1 0 0 0,1 0 0 0 0,-1 0 1 0 0,0-1-1 0 0,0 1 0 0 0,0 0 0 0 0,0 0 0 0 0,1 0 1 0 0,-1 0-1 0 0,0-1 0 0 0,0 1 0 0 0,1 0 0 0 0,-1 0 1 0 0,0 0-1 0 0,0 0 0 0 0,1 0 0 0 0,-1 0 0 0 0,0 0 1 0 0,0-1-1 0 0,1 1 0 0 0,-1 0 0 0 0,0 0 0 0 0,0 0 1 0 0,1 0-1 0 0,-1 0 0 0 0,0 0 0 0 0,0 0 0 0 0,1 0 1 0 0,-1 1-1 0 0,0-1 0 0 0,1 0 0 0 0,-1 0 0 0 0,0 0 1 0 0,0 0-1 0 0,1 0 0 0 0,-1 0 0 0 0,5 2-336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6.52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0,'0'1620'0'0,"0"-1618"0"0,0-1 0 0,0 8 0 0,0-19 0 0,0 8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7.7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81 0 0,'0'5'0'0,"0"-10"0"0,0 22 0 0,0-112 0 0,0 93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8.55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70 0 0,'0'1'0'0,"0"7"0"0,0 31 0 0,0-155 0 0,0 115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6:52.26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44 386 919 0 0,'-2'-2'129'0'0,"-1"0"-1"0"0,1 0 0 0 0,-1 0 1 0 0,1 0-1 0 0,-1 1 0 0 0,0-1 1 0 0,1 1-1 0 0,-1 0 0 0 0,0 0 0 0 0,-4-1 1 0 0,3 0 123 0 0,4 2-231 0 0,-1 0 0 0 0,1 0 0 0 0,0 0 0 0 0,0 0 0 0 0,-1 0 0 0 0,1 0 0 0 0,0 0 0 0 0,0 0 0 0 0,-1 0 0 0 0,1 0 0 0 0,0 0 0 0 0,0 0 0 0 0,0 0 0 0 0,-1 0 0 0 0,1-1 0 0 0,0 1 0 0 0,0 0 0 0 0,0 0 0 0 0,-1 0 0 0 0,1 0 0 0 0,0-1 0 0 0,0 1 0 0 0,0 0 0 0 0,0 0 0 0 0,-1-1 0 0 0,1 1 0 0 0,0 0 0 0 0,0 0 0 0 0,0 0 0 0 0,0-1 0 0 0,0 1 0 0 0,0 0 0 0 0,0 0 0 0 0,0-1 0 0 0,0 1 0 0 0,0 0 0 0 0,8-6 825 0 0,15-2 610 0 0,14 5-687 0 0,-1 1 0 0 0,1 2 1 0 0,39 4-1 0 0,-63-3-670 0 0,286 2 997 0 0,-62-3-7 0 0,-82 12-1022 0 0,-1 0-70 0 0,-96-14-4 0 0,-40 0-7 0 0,-1 1 0 0 0,0 1 0 0 0,20 3-1 0 0,-9-3-7 0 0,-27 0 23 0 0,0 0-1 0 0,0 0 1 0 0,-1-1 0 0 0,1 1 0 0 0,0 0-1 0 0,0 0 1 0 0,0 0 0 0 0,0 0 0 0 0,0-1-1 0 0,-1 1 1 0 0,1 0 0 0 0,0-1 0 0 0,0 1-1 0 0,-1-1 1 0 0,1 1 0 0 0,0-1 0 0 0,-1 1-1 0 0,1-1 1 0 0,0 0 0 0 0,-1 1 0 0 0,1-1-1 0 0,-1 0 1 0 0,1 1 0 0 0,-1-1 0 0 0,1 0-1 0 0,-1 0 1 0 0,0 1 0 0 0,1-1 0 0 0,-1-1-1 0 0,0 1 0 0 0,-1 1 0 0 0,1-1 0 0 0,0 1 0 0 0,-1-1 0 0 0,0 1 0 0 0,1-1 0 0 0,-1 1 0 0 0,1-1 0 0 0,-1 1 0 0 0,0-1 0 0 0,1 1 0 0 0,-1 0 0 0 0,0-1-1 0 0,1 1 1 0 0,-1 0 0 0 0,0 0 0 0 0,1 0 0 0 0,-1-1 0 0 0,0 1 0 0 0,-1 0 0 0 0,-16-3 16 0 0,-97 2 740 0 0,33 2-319 0 0,-439 16-565 0 0,223 0 72 0 0,176-9 56 0 0,78-7-54 0 0,24-2 36 0 0,47 14 18 0 0,3-6 0 0 0,0-1 0 0 0,55 3 0 0 0,-23-3 0 0 0,62 9 0 0 0,205-3 0 0 0,-286-14 0 0 0,98 0 0 0 0,-108 2 0 0 0,-1 3 0 0 0,41 7 0 0 0,-67-9-5 0 0,-4 0-1 0 0,0-1 0 0 0,1 0-1 0 0,-1 1 1 0 0,0-1-1 0 0,0 1 1 0 0,1 0 0 0 0,-1 0-1 0 0,0 0 1 0 0,0 0-1 0 0,0 0 1 0 0,0 0 0 0 0,4 3-1 0 0,-7-3 7 0 0,1-1 0 0 0,0 1 0 0 0,0-1 0 0 0,0 1 0 0 0,0-1 0 0 0,0 0 0 0 0,-1 1 0 0 0,1-1 0 0 0,0 1 0 0 0,0-1 0 0 0,-1 0 0 0 0,1 1 0 0 0,0-1 0 0 0,-1 0 0 0 0,1 1 0 0 0,0-1 0 0 0,-1 0 0 0 0,1 1 0 0 0,0-1 0 0 0,-1 0 0 0 0,1 0 0 0 0,-1 1 0 0 0,1-1 0 0 0,-1 0 0 0 0,1 0 0 0 0,0 0 0 0 0,-1 0 0 0 0,1 0 0 0 0,-1 0 0 0 0,0 0 0 0 0,-16 6 0 0 0,-49 9 0 0 0,-95 9 0 0 0,98-16 0 0 0,-156 11 0 0 0,-54 9 0 0 0,267-27 0 0 0,4-1 0 0 0,0 0 0 0 0,-1 0 0 0 0,1 1 0 0 0,0-1 0 0 0,-1 1 0 0 0,1 0 0 0 0,0 0 0 0 0,-1-1 0 0 0,1 2 0 0 0,-3 1 0 0 0,18 2 0 0 0,23 0 11 0 0,-1-2 0 0 0,37-2 0 0 0,-10 0 10 0 0,136 2-30 0 0,114 6-36 0 0,-308-9 45 0 0,0 0 0 0 0,-1 1 0 0 0,1-1 0 0 0,0 1 0 0 0,0 0 0 0 0,0-1 0 0 0,0 2 0 0 0,5 1 0 0 0,-9-3 0 0 0,0 0 0 0 0,0 0 0 0 0,0 0 0 0 0,0 0 0 0 0,0 0 0 0 0,0 0 0 0 0,0 0 0 0 0,0 0 0 0 0,0 0 0 0 0,1 0 0 0 0,-1 1 0 0 0,0-1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1 0 0 0,0-1 0 0 0,0 0 0 0 0,0 0 0 0 0,0 0 0 0 0,0 0 0 0 0,-1 0 0 0 0,1 0 0 0 0,0 0 0 0 0,0 0 0 0 0,0 0 0 0 0,0 0 0 0 0,0 0 0 0 0,0 0 0 0 0,0 0 0 0 0,0 0 0 0 0,0 0 0 0 0,0 0 0 0 0,-8 3 0 0 0,-7 0 0 0 0,-395 21 57 0 0,296-20-50 0 0,79-3-7 0 0,12-1 0 0 0,1 1 0 0 0,-1 1 0 0 0,-41 9 0 0 0,64-11 0 0 0,0 1 0 0 0,0-1 0 0 0,0 0 0 0 0,0 0 0 0 0,0 0 0 0 0,0 0 0 0 0,0 0 0 0 0,0 0 0 0 0,0 0 0 0 0,0 0 0 0 0,0 0 0 0 0,0 0 0 0 0,1 0 0 0 0,-1 1 0 0 0,0-1 0 0 0,0 0 0 0 0,0 0 0 0 0,0 0 0 0 0,0 0 0 0 0,0 0 0 0 0,0 0 0 0 0,0 0 0 0 0,0 0 0 0 0,0 0 0 0 0,0 1 0 0 0,0-1 0 0 0,0 0 0 0 0,0 0 0 0 0,0 0 0 0 0,0 0 0 0 0,0 0 0 0 0,0 0 0 0 0,0 0 0 0 0,0 0 0 0 0,-1 1 0 0 0,1-1 0 0 0,0 0 0 0 0,0 0 0 0 0,0 0 0 0 0,0 0 0 0 0,0 0 0 0 0,0 0 0 0 0,0 0 0 0 0,0 0 0 0 0,0 0 0 0 0,0 0 0 0 0,0 0 0 0 0,0 0 0 0 0,-1 0 0 0 0,1 1 0 0 0,0-1 0 0 0,0 0 0 0 0,0 0 0 0 0,0 0 0 0 0,0 0 0 0 0,0 0 0 0 0,0 0 0 0 0,0 0 0 0 0,-1 0 0 0 0,1 0 0 0 0,0 0 0 0 0,0 0 0 0 0,0 0 0 0 0,0 0 0 0 0,0 0 0 0 0,0 0 0 0 0,0 0 0 0 0,0 0 0 0 0,-1-1 0 0 0,13 6 0 0 0,18 0 0 0 0,33 1-19 0 0,0-3-1 0 0,108-8 1 0 0,-106 2 13 0 0,6-1 173 0 0,244-1 1522 0 0,-309 5-1689 0 0,6 1 0 0 0,-20 1 0 0 0,-421 35-124 0 0,357-35 118 0 0,-110-9 0 0 0,199 7 6 0 0,-1-1 0 0 0,33-6 0 0 0,-27 3 0 0 0,337-41 0 0 0,-34 4 0 0 0,-308 37 0 0 0,-15 2 0 0 0,-10-2 0 0 0,-36-3 0 0 0,-1 2 0 0 0,-86 0 0 0 0,89 5 0 0 0,25-1 0 0 0,-192-5 0 0 0,143 1 0 0 0,-74-15 0 0 0,137 19 0 0 0,1 1 0 0 0,1 0 0 0 0,0 0 0 0 0,-1 0 0 0 0,1 0 0 0 0,0-1 0 0 0,0 1 0 0 0,0 0 0 0 0,-1-1 0 0 0,1 1 0 0 0,0-1 0 0 0,0 1 0 0 0,0-1 0 0 0,0 0 0 0 0,0 1 0 0 0,0-1 0 0 0,0 0 0 0 0,-1-1 0 0 0,3 1 0 0 0,-1 1 0 0 0,1-1 0 0 0,0 1 0 0 0,0-1 0 0 0,0 1 0 0 0,-1-1 0 0 0,1 1 0 0 0,0 0 0 0 0,0-1 0 0 0,0 1 0 0 0,0 0 0 0 0,0 0 0 0 0,0 0 0 0 0,0 0 0 0 0,0 0 0 0 0,0 0 0 0 0,1 0 0 0 0,0 0 0 0 0,308-45 0 0 0,-146 18 0 0 0,6 1 0 0 0,-152 20 0 0 0,-17 2 0 0 0,-11 0 0 0 0,-16 0 0 0 0,-1 1 0 0 0,-29 0 0 0 0,-5-1 0 0 0,-215-12-51 0 0,-155-20-50 0 0,423 35 101 0 0,-1-1 0 0 0,1 1 0 0 0,0-1 0 0 0,0-1 0 0 0,0 0 0 0 0,-12-5 0 0 0,20 8 0 0 0,0-1 0 0 0,0 1 0 0 0,0 0 0 0 0,-1 0 0 0 0,1 0 0 0 0,0 0 0 0 0,0 0 0 0 0,0-1 0 0 0,0 1 0 0 0,0 0 0 0 0,0 0 0 0 0,0 0 0 0 0,-1 0 0 0 0,1-1 0 0 0,0 1 0 0 0,0 0 0 0 0,0 0 0 0 0,0 0 0 0 0,0 0 0 0 0,0-1 0 0 0,0 1 0 0 0,0 0 0 0 0,0 0 0 0 0,0 0 0 0 0,0-1 0 0 0,0 1 0 0 0,0 0 0 0 0,0 0 0 0 0,0 0 0 0 0,0-1 0 0 0,0 1 0 0 0,0 0 0 0 0,1 0 0 0 0,-1 0 0 0 0,0-1 0 0 0,0 1 0 0 0,0 0 0 0 0,0 0 0 0 0,0 0 0 0 0,0 0 0 0 0,0 0 0 0 0,1-1 0 0 0,-1 1 0 0 0,0 0 0 0 0,0 0 0 0 0,0 0 0 0 0,0 0 0 0 0,1 0 0 0 0,-1 0 0 0 0,0 0 0 0 0,0 0 0 0 0,0 0 0 0 0,1-1 0 0 0,-1 1 0 0 0,0 0 0 0 0,0 0 0 0 0,0 0 0 0 0,0 0 0 0 0,1 0 0 0 0,-1 0 0 0 0,0 0 0 0 0,1 0 0 0 0,13-4 0 0 0,210-22 0 0 0,-34 5 0 0 0,121-23 0 0 0,-299 43-1 0 0,-7 1 3 0 0,0 0-1 0 0,-1 0 0 0 0,1-1 0 0 0,0 0 0 0 0,0 0 0 0 0,-1 0 0 0 0,1 0 0 0 0,-1-1 0 0 0,1 0 0 0 0,6-3 0 0 0,-11 5 0 0 0,0 0-1 0 0,0-1 1 0 0,0 1 0 0 0,0 0 0 0 0,0 0-1 0 0,0-1 1 0 0,1 1 0 0 0,-1 0-1 0 0,0-1 1 0 0,0 1 0 0 0,0 0 0 0 0,0 0-1 0 0,0-1 1 0 0,-1 1 0 0 0,1 0-1 0 0,0 0 1 0 0,0-1 0 0 0,0 1 0 0 0,0 0-1 0 0,0 0 1 0 0,0-1 0 0 0,0 1-1 0 0,0 0 1 0 0,-1 0 0 0 0,1-1 0 0 0,0 1-1 0 0,0 0 1 0 0,0 0 0 0 0,-1 0-1 0 0,1-1 1 0 0,0 1 0 0 0,0 0 0 0 0,0 0-1 0 0,-1 0 1 0 0,1 0 0 0 0,0 0-1 0 0,0-1 1 0 0,-1 1 0 0 0,1 0 0 0 0,0 0-1 0 0,0 0 1 0 0,-1 0 0 0 0,1 0-1 0 0,-1 0 1 0 0,-14-6 20 0 0,14 6-21 0 0,-18-6 0 0 0,-1 1 0 0 0,0 1 0 0 0,-34-2 0 0 0,-63 4 0 0 0,93 2 0 0 0,-410-14 0 0 0,409 13-26 0 0,15 1 0 0 0,23-1 14 0 0,620-25 12 0 0,-608 25 0 0 0,-17 0 0 0 0,0 1 0 0 0,1-1 0 0 0,-1 0 0 0 0,9-3 0 0 0,-57-1 64 0 0,-437-30-128 0 0,441 33 64 0 0,3 1 0 0 0,1-2 0 0 0,0-1 0 0 0,-31-8 0 0 0,90 9 0 0 0,57 3 0 0 0,119-16 0 0 0,-88 5 0 0 0,167-21 11 0 0,-303 34 4 0 0,1-1 0 0 0,-25-3 0 0 0,2 1-7 0 0,-1 1-8 0 0,-143 3 0 0 0,142 0 0 0 0,1 2 0 0 0,-50 12 0 0 0,71-9 0 0 0,23-8 0 0 0,0 0 0 0 0,-1 0 0 0 0,1 0 0 0 0,0 0 0 0 0,0 0 0 0 0,0 0 0 0 0,-1 1 0 0 0,1-1 0 0 0,0 0 0 0 0,0 0 0 0 0,0 0 0 0 0,0 0 0 0 0,0 1 0 0 0,-1-1 0 0 0,1 0 0 0 0,0 0 0 0 0,0 0 0 0 0,0 0 0 0 0,0 1 0 0 0,0-1 0 0 0,0 0 0 0 0,0 0 0 0 0,0 0 0 0 0,-1 1 0 0 0,1-1 0 0 0,0 0 0 0 0,0 0 0 0 0,0 1 0 0 0,0-1 0 0 0,0 0 0 0 0,12 6 0 0 0,8-2 0 0 0,1 0 0 0 0,1-2 0 0 0,27 0 0 0 0,68-6 0 0 0,-73 2 0 0 0,108-8 0 0 0,54-2 0 0 0,-186 11 69 0 0,-10 0 46 0 0,-1 0-1 0 0,1 1 1 0 0,0 1-1 0 0,14 2 1 0 0,-81 10 1075 0 0,37-9-1190 0 0,10-3 0 0 0,0 1 0 0 0,1 0 0 0 0,-1 1 0 0 0,-15 6 0 0 0,25-9 0 0 0,-1 0 0 0 0,1 0 0 0 0,0 0 0 0 0,0 0 0 0 0,0 1 0 0 0,-1-1 0 0 0,1 0 0 0 0,0 0 0 0 0,0 0 0 0 0,0 0 0 0 0,0 0 0 0 0,-1 0 0 0 0,1 1 0 0 0,0-1 0 0 0,0 0 0 0 0,0 0 0 0 0,0 0 0 0 0,0 0 0 0 0,0 1 0 0 0,0-1 0 0 0,-1 0 0 0 0,1 0 0 0 0,0 0 0 0 0,0 1 0 0 0,0-1 0 0 0,0 0 0 0 0,0 0 0 0 0,0 0 0 0 0,0 1 0 0 0,0-1 0 0 0,0 0 0 0 0,0 0 0 0 0,0 1 0 0 0,0-1 0 0 0,0 0 0 0 0,0 0 0 0 0,0 0 0 0 0,0 1 0 0 0,0-1 0 0 0,1 0 0 0 0,-1 0 0 0 0,9 9 0 0 0,13 3 0 0 0,15-2 0 0 0,-23-7 0 0 0,-1 1 0 0 0,15 7 0 0 0,-24-10 0 0 0,-1 1 0 0 0,0-1 0 0 0,0 1 0 0 0,0 0 0 0 0,0 0 0 0 0,-1 0 0 0 0,1 0 0 0 0,-1 1 0 0 0,1-1 0 0 0,-1 1 0 0 0,0-1 0 0 0,0 1 0 0 0,3 5 0 0 0,-5-7 0 0 0,0-1 0 0 0,0 1 0 0 0,0-1 0 0 0,0 0 0 0 0,0 1 0 0 0,0-1 0 0 0,0 1 0 0 0,-1-1 0 0 0,1 1 0 0 0,0-1 0 0 0,0 0 0 0 0,-1 1 0 0 0,1-1 0 0 0,0 1 0 0 0,0-1 0 0 0,-1 0 0 0 0,1 1 0 0 0,0-1 0 0 0,-1 0 0 0 0,1 1 0 0 0,-1-1 0 0 0,1 0 0 0 0,0 0 0 0 0,-1 1 0 0 0,-7 8 0 0 0,8-9 0 0 0,0 1 0 0 0,0-1 0 0 0,0 0 0 0 0,0 1 0 0 0,0-1 0 0 0,1 1 0 0 0,-1-1 0 0 0,0 1 0 0 0,0-1 0 0 0,1 0 0 0 0,-1 1 0 0 0,0-1 0 0 0,0 0 0 0 0,1 1 0 0 0,-1-1 0 0 0,0 0 0 0 0,1 1 0 0 0,-1-1 0 0 0,1 0 0 0 0,-1 0 0 0 0,0 0 0 0 0,1 1 0 0 0,-1-1 0 0 0,1 0 0 0 0,-1 0 0 0 0,0 0 0 0 0,1 0 0 0 0,-1 0 0 0 0,1 1 0 0 0,-1-1 0 0 0,1 0 0 0 0,11 5-11 0 0,0 0-1 0 0,0 1 0 0 0,18 13 0 0 0,13 6-13 0 0,-31-16 25 0 0,-12-9 0 0 0,0 1 0 0 0,0-1 0 0 0,0 0 0 0 0,0 1 0 0 0,1-1 0 0 0,-1 0 0 0 0,0 1 0 0 0,0-1 0 0 0,0 0 0 0 0,0 1 0 0 0,0-1 0 0 0,0 0 0 0 0,0 1 0 0 0,0-1 0 0 0,0 0 0 0 0,0 1 0 0 0,0-1 0 0 0,0 0 0 0 0,0 1 0 0 0,0-1 0 0 0,-1 0 0 0 0,1 1 0 0 0,0-1 0 0 0,-2 2 0 0 0,1 0 0 0 0,-1 0 0 0 0,0-1 0 0 0,1 1 0 0 0,-1-1 0 0 0,0 1 0 0 0,0-1 0 0 0,-2 2 0 0 0,-4 2 0 0 0,2-1 0 0 0,-2 1 0 0 0,2 0 0 0 0,-1 0 0 0 0,0 0 0 0 0,1 1 0 0 0,-6 6 0 0 0,11-9 0 0 0,-1 0 0 0 0,0-1 0 0 0,1 1 0 0 0,-1 0 0 0 0,1 0 0 0 0,0 0 0 0 0,0 0 0 0 0,0 0 0 0 0,1 0 0 0 0,-1 0 0 0 0,1 0 0 0 0,-1 0 0 0 0,1 0 0 0 0,0 0 0 0 0,0 0 0 0 0,0 0 0 0 0,2 5 0 0 0,-1-2-6 0 0,0 1 0 0 0,1-1 0 0 0,0 1 0 0 0,0-1-1 0 0,1 0 1 0 0,0 0 0 0 0,0 0 0 0 0,0 0 0 0 0,1-1 0 0 0,-1 1 0 0 0,1-1-1 0 0,7 7 1 0 0,-10-11 6 0 0,1 1 0 0 0,-1 0 0 0 0,0-1 0 0 0,0 1 0 0 0,0 0 0 0 0,0 0 0 0 0,-1 0 0 0 0,1 0 0 0 0,0 0 0 0 0,-1 0 0 0 0,1 0 0 0 0,-1 0 0 0 0,0 0 0 0 0,0 0 0 0 0,0 0 0 0 0,0 0 0 0 0,0 0 0 0 0,0 0 0 0 0,0 0 0 0 0,-1 0 0 0 0,0 3 0 0 0,-1 16 0 0 0,2-16-124 0 0,-2 12-671 0 0,2-17 771 0 0,0 1 0 0 0,0-1-1 0 0,0 0 1 0 0,0 1 0 0 0,0-1-1 0 0,0 0 1 0 0,0 1 0 0 0,0-1-1 0 0,0 1 1 0 0,0-1 0 0 0,0 0-1 0 0,1 1 1 0 0,-1-1 0 0 0,0 0 0 0 0,0 1-1 0 0,0-1 1 0 0,0 0 0 0 0,1 1-1 0 0,-1-1 1 0 0,0 0 0 0 0,0 1-1 0 0,0-1 1 0 0,1 0 0 0 0,-1 0-1 0 0,0 1 1 0 0,1-1 0 0 0,-1 0 0 0 0,0 0-1 0 0,1 1 1 0 0,-1-1 0 0 0,0 0-1 0 0,1 0 1 0 0,-1-2-171 0 0,0-1-1 0 0,1 1 1 0 0,-1 0-1 0 0,-1-1 1 0 0,1 1-1 0 0,0 0 1 0 0,-1-1-1 0 0,0-3 1 0 0,0 4 94 0 0,1-1 104 0 0,1-1-1 0 0,-1 1 1 0 0,1 0 0 0 0,-1-1-1 0 0,1 1 1 0 0,0 0 0 0 0,1 0-1 0 0,-1 0 1 0 0,0 0 0 0 0,1 0-1 0 0,-1 0 1 0 0,1 0 0 0 0,0 1-1 0 0,3-4 1 0 0,-2 2-1 0 0,0-1 1 0 0,-1 1-1 0 0,1-1 0 0 0,-1 0 0 0 0,2-5 0 0 0,-2 4 9 0 0,-1 0-1 0 0,0 0 0 0 0,-1 1 0 0 0,0-1 1 0 0,0 0-1 0 0,0 0 0 0 0,0 0 1 0 0,-1 1-1 0 0,0-1 0 0 0,0 0 0 0 0,-1 1 1 0 0,1-1-1 0 0,-6-10 0 0 0,6 14 59 0 0,1 1-1 0 0,-1-1 0 0 0,1 0 0 0 0,-1 0 0 0 0,1 1 1 0 0,-1-1-1 0 0,1 0 0 0 0,0 0 0 0 0,0 1 0 0 0,0-1 1 0 0,0 0-1 0 0,0 0 0 0 0,0 0 0 0 0,1 1 0 0 0,-1-1 1 0 0,0 0-1 0 0,1 0 0 0 0,1-2 0 0 0,0 9-2 0 0,1 0-1 0 0,-1 0 1 0 0,0 0 0 0 0,1 7-1 0 0,-1-5-65 0 0,-1 1 0 0 0,-1 0 0 0 0,1-1 0 0 0,-1 1 0 0 0,-1 0 0 0 0,1-1 0 0 0,-1 1 0 0 0,-2 8 0 0 0,-4 8 0 0 0,-10 27 0 0 0,-1-1 0 0 0,15-38 3 0 0,-1 0-1 0 0,-1 1 1 0 0,0-1 0 0 0,-1-1-1 0 0,0 1 1 0 0,-1-1-1 0 0,0 0 1 0 0,0-1-1 0 0,-1 0 1 0 0,-1 0-1 0 0,0-1 1 0 0,0 0 0 0 0,-1 0-1 0 0,0-1 1 0 0,0 0-1 0 0,-1-1 1 0 0,0 0-1 0 0,-1-1 1 0 0,1 0-1 0 0,-1-1 1 0 0,0 0 0 0 0,0-1-1 0 0,-1 0 1 0 0,-16 3-1 0 0,-110 6-2 0 0,39-4 0 0 0,34-2 14 0 0,0-2-1 0 0,0-3 0 0 0,-78-7 1 0 0,116 2-6 0 0,13 3-8 0 0,1-2 1 0 0,-1 1-1 0 0,1-2 0 0 0,0 0 1 0 0,0-1-1 0 0,-24-9 0 0 0,17 3 0 0 0,14 7 0 0 0,-1-1 0 0 0,1 0 0 0 0,-1 0 0 0 0,1 0 0 0 0,1-1 0 0 0,-1 0 0 0 0,0 0 0 0 0,-8-10 0 0 0,8 8 0 0 0,-1 0 0 0 0,0 0 0 0 0,0 1 0 0 0,0 1 0 0 0,-1-1 0 0 0,0 1 0 0 0,0 1 0 0 0,-17-7 0 0 0,19 8 0 0 0,5 2 0 0 0,0 0 0 0 0,0 0 0 0 0,1-1 0 0 0,-1 1 0 0 0,0-1 0 0 0,1 1 0 0 0,-1-1 0 0 0,1 0 0 0 0,0 1 0 0 0,-1-1 0 0 0,1 0 0 0 0,0 0 0 0 0,0 0 0 0 0,0 0 0 0 0,0 0 0 0 0,0-2 0 0 0,-10-39 0 0 0,9 31 0 0 0,0 6 0 0 0,0-1 0 0 0,-1 1 0 0 0,1 0 0 0 0,-1 0 0 0 0,-7-10 0 0 0,-8-18 0 0 0,17 30 0 0 0,0-1 0 0 0,0 1 0 0 0,1 0 0 0 0,0 0 0 0 0,0-1 0 0 0,0 1 0 0 0,0 0 0 0 0,1-1 0 0 0,-1 1 0 0 0,1 0 0 0 0,0 0 0 0 0,0 0 0 0 0,1 0 0 0 0,-1 0 0 0 0,5-8 0 0 0,2-2 0 0 0,0 0 0 0 0,18-24 0 0 0,-2 5 0 0 0,-8 12 0 0 0,28-32 0 0 0,29-10 0 0 0,-55 46-12 0 0,-9 9-1 0 0,-1 0 0 0 0,0 0 0 0 0,9-15 0 0 0,-14 19 13 0 0,1-2 0 0 0,-13 1 0 0 0,8 5 0 0 0,-1 0 0 0 0,1-1 0 0 0,0 1 0 0 0,0-1 0 0 0,0 0 0 0 0,0 1 0 0 0,0-1 0 0 0,1 0 0 0 0,-1 0 0 0 0,0 1 0 0 0,0-1 0 0 0,0 0 0 0 0,1 0 0 0 0,-1 0 0 0 0,0 0 0 0 0,1 0 0 0 0,-1 0 0 0 0,1 0 0 0 0,-1 0 0 0 0,1 0 0 0 0,-1-2 0 0 0,1 2 0 0 0,0 0 0 0 0,-1 0 0 0 0,1 1 0 0 0,0-1 0 0 0,0 0 0 0 0,0 0 0 0 0,0 0 0 0 0,0 1 0 0 0,0-1 0 0 0,0 0 0 0 0,0 0 0 0 0,1 0 0 0 0,-1 1 0 0 0,0-1 0 0 0,0 0 0 0 0,1 0 0 0 0,-1 1 0 0 0,0-1 0 0 0,1 0 0 0 0,-1 1 0 0 0,1-1 0 0 0,-1 0 0 0 0,1 1 0 0 0,-1-1 0 0 0,1 1 0 0 0,0-1 0 0 0,-1 1 0 0 0,1-1 0 0 0,-1 1 0 0 0,1-1 0 0 0,0 1 0 0 0,1-1 0 0 0,35-12 0 0 0,66-13 0 0 0,-24 7 0 0 0,-61 16 0 0 0,0 1 0 0 0,0 0 0 0 0,1 1 0 0 0,31 2 0 0 0,-7 1 0 0 0,55 6 0 0 0,-71-5 0 0 0,0 0 0 0 0,42-2 0 0 0,-35-6 89 0 0,-27 3-52 0 0,-1 1 1 0 0,1 0-1 0 0,-1 0 1 0 0,1 1 0 0 0,0 0-1 0 0,-1 0 1 0 0,1 0-1 0 0,-1 1 1 0 0,10 2-1 0 0,11 5 1059 0 0,42 6 0 0 0,-64-13-1096 0 0,0-1 0 0 0,0 1 0 0 0,0-1 0 0 0,0 0 0 0 0,0 0 0 0 0,-1-1 0 0 0,11-1 0 0 0,-14-19 0 0 0,-1 20 0 0 0,1-1 0 0 0,-1 1 0 0 0,0-1 0 0 0,0 0 0 0 0,0 1 0 0 0,-1-1 0 0 0,1 1 0 0 0,0-1 0 0 0,0 1 0 0 0,-1-1 0 0 0,0-1 0 0 0,-3-13 0 0 0,27 30 0 0 0,-3-2 0 0 0,-15-10 0 0 0,-1 1 0 0 0,1-1 0 0 0,-1 1 0 0 0,0 0 0 0 0,0 0 0 0 0,0 0 0 0 0,0 1 0 0 0,3 4 0 0 0,-6-6 0 0 0,0-1 0 0 0,0 1 0 0 0,-1 0 0 0 0,1 0 0 0 0,-1 0 0 0 0,1 0 0 0 0,-1 0 0 0 0,0 0 0 0 0,0-1 0 0 0,1 1 0 0 0,-2 0 0 0 0,1 3 0 0 0,0-3 0 0 0,0 1 0 0 0,0-1 0 0 0,0 1 0 0 0,0-1 0 0 0,1 1 0 0 0,-1-1 0 0 0,1 0 0 0 0,0 4 0 0 0,5 5 0 0 0,-1 0 0 0 0,-1 1 0 0 0,0 0 0 0 0,0-1 0 0 0,3 22 0 0 0,-6-27-5 0 0,1 0 0 0 0,-1 0 0 0 0,1 0-1 0 0,3 5 1 0 0,-2-6 0 0 0,-1 0 1 0 0,0-1-1 0 0,-1 1 0 0 0,1 0 0 0 0,-1 0 1 0 0,0 1-1 0 0,0 6 0 0 0,-2 35 5 0 0,-3-1 0 0 0,-16 77 0 0 0,16-107 0 0 0,-1-1 0 0 0,-1 1 0 0 0,-7 14 0 0 0,4-12 0 0 0,-7 26 0 0 0,12-31 0 0 0,0 1 0 0 0,-1-1 0 0 0,0 0 0 0 0,-1-1 0 0 0,-1 1 0 0 0,0-1 0 0 0,0 0 0 0 0,-1-1 0 0 0,-11 12 0 0 0,11-14 0 0 0,0 0 0 0 0,-1-1 0 0 0,0 0 0 0 0,-1-1 0 0 0,0 0 0 0 0,0 0 0 0 0,-11 5 0 0 0,12-9 0 0 0,1 1 0 0 0,-1-1 0 0 0,0 0 0 0 0,0-1 0 0 0,0 0 0 0 0,0-1 0 0 0,-1 0 0 0 0,1 0 0 0 0,-16-1 0 0 0,-252-26 0 0 0,126 9 0 0 0,117 12 0 0 0,27 3 0 0 0,-1 0 0 0 0,0 1 0 0 0,0 0 0 0 0,1 0 0 0 0,-1 1 0 0 0,0 0 0 0 0,0 0 0 0 0,-12 3 0 0 0,20-3 0 0 0,-1 0 0 0 0,1 0 0 0 0,0 0 0 0 0,0 0 0 0 0,0 0 0 0 0,0 0 0 0 0,-1 0 0 0 0,1 0 0 0 0,0 0 0 0 0,0 0 0 0 0,0 0 0 0 0,0 0 0 0 0,-1 0 0 0 0,1 0 0 0 0,0 0 0 0 0,0 0 0 0 0,0 0 0 0 0,0 0 0 0 0,0 1 0 0 0,0-1 0 0 0,-1 0 0 0 0,1 0 0 0 0,0 0 0 0 0,0 0 0 0 0,0 0 0 0 0,0 0 0 0 0,0 1 0 0 0,0-1 0 0 0,0 0 0 0 0,0 0 0 0 0,0 0 0 0 0,-1 0 0 0 0,1 1 0 0 0,0-1 0 0 0,0 0 0 0 0,0 0 0 0 0,0 0 0 0 0,0 0 0 0 0,0 1 0 0 0,0-1 0 0 0,0 0 0 0 0,7 4 0 0 0,11 1 0 0 0,16-1 6 0 0,0-2-1 0 0,0-2 0 0 0,0-1 1 0 0,0-1-1 0 0,42-9 0 0 0,164-51 27 0 0,-223 57-32 0 0,1-2 0 0 0,-2 0 0 0 0,1 0 0 0 0,-1-2 0 0 0,0 0 0 0 0,0-1 0 0 0,-1 0 0 0 0,-1-1 0 0 0,0-1 0 0 0,0-1 0 0 0,22-25 0 0 0,-30 29 0 0 0,28-32-5 0 0,32-54 0 0 0,-6-11-49 0 0,-59 104 54 0 0,0 0 0 0 0,0 0 0 0 0,0 0 0 0 0,0-1 0 0 0,-1 1 0 0 0,1 0 0 0 0,-1 0 0 0 0,1-1 0 0 0,-1 1 0 0 0,0 0 0 0 0,0-1 0 0 0,0 1 0 0 0,0-1 0 0 0,0 1 0 0 0,-1 0 0 0 0,1 0 0 0 0,-1-1 0 0 0,0 1 0 0 0,1 0 0 0 0,-3-5 0 0 0,-2-1 0 0 0,0 0 0 0 0,0 1 0 0 0,0-1 0 0 0,-8-7 0 0 0,-13-18 0 0 0,22 26 0 0 0,-1 0 0 0 0,0 1 0 0 0,0 0 0 0 0,-1-1 0 0 0,0 2 0 0 0,0-1 0 0 0,0 1 0 0 0,-1 0 0 0 0,1 0 0 0 0,-1 1 0 0 0,0 0 0 0 0,-10-5 0 0 0,-12-3 0 0 0,-58-15 0 0 0,49 16 0 0 0,0-1 0 0 0,-2 3 0 0 0,1 0 0 0 0,-1 3 0 0 0,-69-2 0 0 0,-27-4-26 0 0,99 7 13 0 0,0 2 1 0 0,-63 1-1 0 0,90 3 6 0 0,0 0-1 0 0,-1 0 1 0 0,1 1-1 0 0,0 1 0 0 0,0 0 1 0 0,0 0-1 0 0,0 1 1 0 0,1 0-1 0 0,0 0 0 0 0,-1 1 1 0 0,2 1-1 0 0,-1 0 1 0 0,0 0-1 0 0,1 0 1 0 0,0 1-1 0 0,1 0 0 0 0,0 1 1 0 0,-8 10-1 0 0,8-9 8 0 0,0 1 0 0 0,1 0 0 0 0,0 0 0 0 0,1 0 0 0 0,0 1 0 0 0,1 0 0 0 0,0 0 0 0 0,-3 12 0 0 0,7-22 2 0 0,0 0-1 0 0,-1-1 1 0 0,1 1-1 0 0,-1-1 1 0 0,1 1-1 0 0,-1-1 1 0 0,1 1-1 0 0,-1-1 1 0 0,0 1-1 0 0,1-1 1 0 0,-1 0-1 0 0,1 1 1 0 0,-1-1-1 0 0,0 0 1 0 0,1 1-1 0 0,-1-1 0 0 0,0 0 1 0 0,1 0-1 0 0,-1 0 1 0 0,0 0-1 0 0,1 0 1 0 0,-1 0-1 0 0,0 0 1 0 0,0 0-1 0 0,1 0 1 0 0,-1 0-1 0 0,0 0 1 0 0,1 0-1 0 0,-1 0 1 0 0,0 0-1 0 0,1-1 1 0 0,-1 1-1 0 0,0 0 1 0 0,1 0-1 0 0,-2-1 1 0 0,-29-12 68 0 0,26 11-66 0 0,-11-3-4 0 0,-11-4 0 0 0,26 9 0 0 0,0-1 0 0 0,0 1 0 0 0,0-1 0 0 0,0 1 0 0 0,0-1 0 0 0,0 1 0 0 0,0-1 0 0 0,0 0 0 0 0,0 0 0 0 0,1 1 0 0 0,-1-1 0 0 0,0 0 0 0 0,0 0 0 0 0,1 0 0 0 0,-1 0 0 0 0,0 0 0 0 0,1 0 0 0 0,-1-1 0 0 0,1 1 0 0 0,0 1 0 0 0,0 0 0 0 0,0-1 0 0 0,0 1 0 0 0,0-1 0 0 0,0 1 0 0 0,0-1 0 0 0,0 1 0 0 0,0-1 0 0 0,0 1 0 0 0,1-1 0 0 0,-1 1 0 0 0,0-1 0 0 0,0 1 0 0 0,0 0 0 0 0,1-1 0 0 0,-1 1 0 0 0,0-1 0 0 0,1 1 0 0 0,-1 0 0 0 0,0-1 0 0 0,1 1 0 0 0,-1 0 0 0 0,0-1 0 0 0,1 1 0 0 0,-1 0 0 0 0,1 0 0 0 0,-1-1 0 0 0,0 1 0 0 0,1 0 0 0 0,0 0 0 0 0,19-6 0 0 0,-11 3 0 0 0,122-59 0 0 0,-61 27 0 0 0,-43 23 0 0 0,0 2 0 0 0,1 1 0 0 0,-1 1 0 0 0,49-7 0 0 0,120-4 0 0 0,-113 13 0 0 0,-66 5-57 0 0,0 0 0 0 0,-1 1 0 0 0,1 1 0 0 0,0 0 0 0 0,0 1 0 0 0,-1 1 0 0 0,0 1 0 0 0,32 10 0 0 0,-30-2-1726 0 0,-96-23-5559 0 0,78 11 7362 0 0,9-3 1146 0 0,9 0 318 0 0,2 1-726 0 0,0 1-1 0 0,0 1 1 0 0,31 4-1 0 0,-42-3-627 0 0,-1 0-1 0 0,0 1 1 0 0,0 0-1 0 0,0 0 1 0 0,0 1-1 0 0,-1 0 1 0 0,1 0-1 0 0,-1 1 1 0 0,1 0-1 0 0,-1 0 1 0 0,9 7-1 0 0,-15-9-122 0 0,1 0 1 0 0,0 0-1 0 0,-1 0 0 0 0,1 0 0 0 0,-1 0 0 0 0,0 0 0 0 0,0 0 1 0 0,1 0-1 0 0,-1 0 0 0 0,-1 1 0 0 0,1-1 0 0 0,0 0 0 0 0,0 1 0 0 0,-1-1 1 0 0,0 1-1 0 0,1 3 0 0 0,-1 2-180 0 0,-1-1-1 0 0,1 1 1 0 0,-4 14-1 0 0,2-11-454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3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236 169 1839 0 0,'-9'17'801'0'0,"7"-12"702"0"0,8-11-281 0 0,34-59 769 0 0,-23 36-1388 0 0,-2 8 138 0 0,-11 19-74 0 0,-7 14-203 0 0,-8 20 341 0 0,-2 0 0 0 0,-1-2 0 0 0,-1 0 0 0 0,-2 0 0 0 0,-25 34 0 0 0,41-64-759 0 0,1 1 0 0 0,0-1 1 0 0,0 1-1 0 0,0-1 1 0 0,-1 0-1 0 0,1 1 1 0 0,0-1-1 0 0,-1 0 1 0 0,1 1-1 0 0,0-1 0 0 0,-1 0 1 0 0,1 1-1 0 0,0-1 1 0 0,-1 0-1 0 0,1 1 1 0 0,0-1-1 0 0,-1 0 0 0 0,1 0 1 0 0,-1 0-1 0 0,1 1 1 0 0,-1-1-1 0 0,1 0 1 0 0,0 0-1 0 0,-1 0 0 0 0,1 0 1 0 0,-1 0-1 0 0,0-11 474 0 0,10-25-389 0 0,-8 32-81 0 0,2-8-23 0 0,54-167 26 0 0,-70 216-86 0 0,-18 51-14 0 0,26-76 63 0 0,-1 0 1 0 0,0-1-1 0 0,-1 1 1 0 0,0-1-1 0 0,-8 10 1 0 0,14-20 29 0 0,1 0 0 0 0,-1-1 0 0 0,1 1 0 0 0,-1-1 0 0 0,1 1 0 0 0,-1 0 0 0 0,1-1 0 0 0,-1 1-1 0 0,0-1 1 0 0,1 1 0 0 0,-1-1 0 0 0,0 0 0 0 0,1 1 0 0 0,-1-1 0 0 0,0 0 0 0 0,0 1 0 0 0,1-1 0 0 0,-1 0 0 0 0,0 0 0 0 0,0 0 0 0 0,-1 1 0 0 0,2-2-17 0 0,-1 1 0 0 0,1 0 0 0 0,-1-1 0 0 0,1 1 0 0 0,-1 0 0 0 0,1-1 0 0 0,0 1 0 0 0,-1-1 0 0 0,1 1 0 0 0,-1-1 0 0 0,1 1 0 0 0,0-1 0 0 0,-1 1 0 0 0,1-1 0 0 0,0 1 0 0 0,0-1 0 0 0,0 1 0 0 0,-1-1 0 0 0,1 0 0 0 0,0 1 0 0 0,0-2 0 0 0,-1-6 68 0 0,0-1-1 0 0,1 1 1 0 0,0-10-1 0 0,1 10-150 0 0,-2-7 54 0 0,3-43 0 0 0,-1 54 0 0 0,-1-1 0 0 0,1 0 0 0 0,0 0 0 0 0,1 1 0 0 0,-1-1 0 0 0,1 0 0 0 0,0 1 0 0 0,0-1 0 0 0,3-4 0 0 0,-4 8 0 0 0,-1 1-1 0 0,0-1 1 0 0,0 1 0 0 0,1-1-1 0 0,-1 1 1 0 0,0 0 0 0 0,0-1-1 0 0,1 1 1 0 0,-1 0-1 0 0,0-1 1 0 0,1 1 0 0 0,-1 0-1 0 0,1-1 1 0 0,-1 1 0 0 0,0 0-1 0 0,1 0 1 0 0,-1-1-1 0 0,1 1 1 0 0,-1 0 0 0 0,1 0-1 0 0,-1 0 1 0 0,1 0 0 0 0,-1 0-1 0 0,1 0 1 0 0,-1 0-1 0 0,1 0 1 0 0,-1 0 0 0 0,1 0-1 0 0,0 0 1 0 0,0 0-2 0 0,-1 1 1 0 0,1-1-1 0 0,0 1 0 0 0,-1-1 1 0 0,1 1-1 0 0,0 0 0 0 0,-1-1 1 0 0,1 1-1 0 0,-1 0 0 0 0,1-1 1 0 0,-1 1-1 0 0,1 0 1 0 0,-1 0-1 0 0,1 1 0 0 0,0 2-3 0 0,0 0 0 0 0,0-1 0 0 0,0 1 0 0 0,0 0-1 0 0,0 0 1 0 0,-1 5 0 0 0,0-7 5 0 0,0 1 0 0 0,0-1 0 0 0,0 0 0 0 0,-1 0 0 0 0,1 0 0 0 0,-1 0 0 0 0,1 0 0 0 0,-1-1 0 0 0,0 1 0 0 0,0 0 0 0 0,0 0 0 0 0,0 0 0 0 0,0-1 0 0 0,0 1 0 0 0,0 0 0 0 0,-1-1 0 0 0,1 1 0 0 0,-1-1 0 0 0,1 1 0 0 0,-1-1 0 0 0,1 0 0 0 0,-1 0 0 0 0,0 0 0 0 0,1 0 0 0 0,-3 1 0 0 0,1-1 0 0 0,1-1 0 0 0,0 1 0 0 0,0-1 0 0 0,0 0 0 0 0,-1 0 0 0 0,1 0 0 0 0,0 0 0 0 0,0-1 0 0 0,-1 1 0 0 0,1 0 0 0 0,0-1 0 0 0,0 1 0 0 0,0-1 0 0 0,0 0 0 0 0,0 0 0 0 0,0 0 0 0 0,0 0 0 0 0,0 0 0 0 0,0 0 0 0 0,0-1 0 0 0,1 1 0 0 0,-4-3 0 0 0,-17-14 10 0 0,-14-12 24 0 0,34 28-32 0 0,0 0-1 0 0,0-1 1 0 0,0 1-1 0 0,1-1 1 0 0,-1 1-1 0 0,1-1 1 0 0,-1 0-1 0 0,1 1 1 0 0,0-1 0 0 0,0 0-1 0 0,0 0 1 0 0,-1-5-1 0 0,2 7-1 0 0,0 0 0 0 0,0-1 0 0 0,0 1 0 0 0,0-1 0 0 0,0 1 0 0 0,1-1 0 0 0,-1 1 0 0 0,0-1 0 0 0,1 1 0 0 0,-1 0 0 0 0,1-1 0 0 0,0 1 0 0 0,-1 0 0 0 0,1-1 0 0 0,0 1 0 0 0,0 0 0 0 0,-1 0 0 0 0,1 0 0 0 0,0-1 0 0 0,0 1 0 0 0,0 0 0 0 0,1 0 0 0 0,-1 1 0 0 0,0-1 0 0 0,0 0 0 0 0,3-1 0 0 0,1 0 0 0 0,0-1 0 0 0,0 1 0 0 0,1 0 0 0 0,-1 1 0 0 0,9-2 0 0 0,4 1 0 0 0,30 4 0 0 0,3 9 12 0 0,-40-8 180 0 0,-6 5-108 0 0,17 23 4 0 0,-22-31-80 0 0,1 0 0 0 0,-1 1-1 0 0,0-1 1 0 0,0 1 0 0 0,1-1 0 0 0,-1 1-1 0 0,0-1 1 0 0,0 1 0 0 0,0-1-1 0 0,0 1 1 0 0,0-1 0 0 0,1 1 0 0 0,-1-1-1 0 0,0 1 1 0 0,0-1 0 0 0,0 1-1 0 0,0-1 1 0 0,0 1 0 0 0,-1-1 0 0 0,1 1-1 0 0,0-1 1 0 0,0 1 0 0 0,0-1 0 0 0,0 1-1 0 0,-1-1 1 0 0,1 1 0 0 0,0-1-1 0 0,0 0 1 0 0,-1 1 0 0 0,1-1 0 0 0,0 1-1 0 0,-1-1 1 0 0,1 0 0 0 0,0 1-1 0 0,-1-1 1 0 0,1 0 0 0 0,-1 1 0 0 0,1-1-1 0 0,0 0 1 0 0,-1 1 0 0 0,1-1-1 0 0,-1 0 1 0 0,-18 6 302 0 0,18-6-293 0 0,-6 0-15 0 0,-1 1-1 0 0,0-1 1 0 0,1-1-1 0 0,-1 0 1 0 0,1 0 0 0 0,-1 0-1 0 0,1-1 1 0 0,-1 0 0 0 0,1 0-1 0 0,0-1 1 0 0,0 0 0 0 0,-7-4-1 0 0,13 7-1 0 0,1 0 0 0 0,-1-1 0 0 0,1 1 0 0 0,-1 0 0 0 0,1-1 0 0 0,-1 1 0 0 0,1-1 0 0 0,-1 1 0 0 0,1-1 0 0 0,-1 1 0 0 0,1-1 0 0 0,0 1 0 0 0,-1-1 0 0 0,1 1 0 0 0,0-1 0 0 0,-1 0 0 0 0,1 1 0 0 0,0-1 0 0 0,0 1 0 0 0,-1-1 0 0 0,1 0 0 0 0,0 1 0 0 0,0-1 0 0 0,0 0 0 0 0,0 1 0 0 0,0-1 0 0 0,0 0 0 0 0,0 1 0 0 0,0-1 0 0 0,0 0 0 0 0,0 1 0 0 0,1-1 0 0 0,-1 0 0 0 0,0 1 0 0 0,0-1 0 0 0,1 1 0 0 0,-1-1 0 0 0,0 0 0 0 0,1 1 0 0 0,-1-1 0 0 0,0 1 0 0 0,1-1 0 0 0,-1 1 0 0 0,1-1 0 0 0,-1 1 0 0 0,1 0 0 0 0,-1-1 0 0 0,1 1 0 0 0,-1-1 0 0 0,1 1 0 0 0,0-1 0 0 0,3-1 0 0 0,-1-1 0 0 0,1 1 0 0 0,0 0 0 0 0,-1 0 0 0 0,1 0 0 0 0,7-2 0 0 0,20-2 0 0 0,15-1 0 0 0,-1-2 0 0 0,-29 5 0 0 0,-13 3 0 0 0,0 0 0 0 0,0 1 0 0 0,1-1 0 0 0,-1 0 0 0 0,0 1 0 0 0,1 0 0 0 0,-1 0 0 0 0,0 0 0 0 0,6 1 0 0 0,-9-1 0 0 0,1 0 0 0 0,-1 0 0 0 0,0 0 0 0 0,1 0 0 0 0,-1 0 0 0 0,0 1 0 0 0,1-1 0 0 0,-1 0 0 0 0,0 0 0 0 0,1 0 0 0 0,-1 0 0 0 0,0 0 0 0 0,0 1 0 0 0,1-1 0 0 0,-1 0 0 0 0,0 0 0 0 0,0 0 0 0 0,1 1 0 0 0,-1-1 0 0 0,0 0 0 0 0,0 0 0 0 0,0 1 0 0 0,1-1 0 0 0,-1 0 0 0 0,0 1 0 0 0,0-1 0 0 0,0 0 0 0 0,0 1 0 0 0,0-1 0 0 0,0 0 0 0 0,1 1 0 0 0,-4 12 0 0 0,-11 10 0 0 0,13-22 0 0 0,-6 9 0 0 0,-1 1 0 0 0,-1-2 0 0 0,0 1 0 0 0,-12 9 0 0 0,18-16 0 0 0,-2 0 0 0 0,1 0 0 0 0,0 0 0 0 0,0 0 0 0 0,-1-1 0 0 0,1 0 0 0 0,-1 0 0 0 0,0 0 0 0 0,0-1 0 0 0,0 0 0 0 0,0 1 0 0 0,0-2 0 0 0,-8 2 0 0 0,13-2 0 0 0,0 0 0 0 0,-1 0 0 0 0,1 0 0 0 0,0 0 0 0 0,-1 0 0 0 0,1 0 0 0 0,0 0 0 0 0,-1 0 1 0 0,1 0-1 0 0,0 0 0 0 0,0-1 0 0 0,-1 1 0 0 0,1 0 0 0 0,0 0 0 0 0,-1 0 0 0 0,1 0 0 0 0,0 0 0 0 0,0 0 0 0 0,-1-1 0 0 0,1 1 0 0 0,0 0 0 0 0,0 0 0 0 0,0-1 0 0 0,-1 1 0 0 0,1 0 0 0 0,0 0 0 0 0,0 0 0 0 0,0-1 0 0 0,0 1 0 0 0,-1 0 0 0 0,1-1 0 0 0,0 1 0 0 0,0 0 0 0 0,0 0 0 0 0,0-1 0 0 0,3-12 2 0 0,13-13-13 0 0,-15 25 9 0 0,7-9-21 0 0,-1 1 1 0 0,18-16 0 0 0,-22 22 18 0 0,0 0-1 0 0,1 1 1 0 0,-1-1 0 0 0,1 1 0 0 0,-1-1 0 0 0,1 1-1 0 0,0 0 1 0 0,0 1 0 0 0,0-1 0 0 0,0 1-1 0 0,8-2 1 0 0,-11 3 4 0 0,0-1 0 0 0,0 1 0 0 0,0 0 0 0 0,0 0 0 0 0,0 0 0 0 0,0 0 0 0 0,1 1 0 0 0,-1-1 0 0 0,0 0 0 0 0,0 0 0 0 0,0 1 0 0 0,0-1 0 0 0,0 0 0 0 0,0 1 0 0 0,0-1 0 0 0,0 1 0 0 0,0-1 0 0 0,0 1 0 0 0,0 0 0 0 0,0-1 0 0 0,-1 1 0 0 0,1 0 0 0 0,0 0 0 0 0,0 0 0 0 0,-1-1 0 0 0,1 1 0 0 0,0 0 0 0 0,-1 0 0 0 0,1 0 0 0 0,-1 0 0 0 0,1 0 0 0 0,-1 0 0 0 0,0 0 0 0 0,1 0 0 0 0,-1 0 0 0 0,0 1 0 0 0,0-1 0 0 0,0 0 0 0 0,0 0 0 0 0,0 0 0 0 0,0 0 0 0 0,0 0 0 0 0,0 2 0 0 0,0 1 0 0 0,-1 0 0 0 0,1 0 0 0 0,-1 0 0 0 0,0 0 0 0 0,0 0 0 0 0,-1 0 0 0 0,1 0 0 0 0,-1 0 0 0 0,0-1 0 0 0,-3 6 0 0 0,0-4 2 0 0,1 0 0 0 0,-1 0 0 0 0,0 0 0 0 0,0-1 0 0 0,-1 0 0 0 0,1 0 0 0 0,-1 0 0 0 0,0-1 0 0 0,0 0 0 0 0,-1 0 0 0 0,1 0 0 0 0,0-1 0 0 0,-1 0 0 0 0,0 0 0 0 0,-12 1 0 0 0,13-2 0 0 0,0 0-1 0 0,1-1 1 0 0,-1 0 0 0 0,1 0-1 0 0,-1 0 1 0 0,1-1-1 0 0,-1 0 1 0 0,1 0 0 0 0,-1 0-1 0 0,1-1 1 0 0,0 0-1 0 0,0 0 1 0 0,-1 0 0 0 0,1-1-1 0 0,1 1 1 0 0,-1-1-1 0 0,0 0 1 0 0,1-1 0 0 0,-9-7-1 0 0,11 8 0 0 0,0 0 0 0 0,0 0-1 0 0,0 0 1 0 0,1 0 0 0 0,-1 0-1 0 0,-1-6 1 0 0,2 8-3 0 0,1 0-1 0 0,-1 0 1 0 0,1 0 0 0 0,0 0 0 0 0,-1 0-1 0 0,1 0 1 0 0,0 0 0 0 0,0-1 0 0 0,0 1 0 0 0,0 0-1 0 0,0 0 1 0 0,0 0 0 0 0,0 0 0 0 0,0 0-1 0 0,0 0 1 0 0,1 0 0 0 0,-1 0 0 0 0,0 0 0 0 0,1 0-1 0 0,-1 0 1 0 0,1 0 0 0 0,-1 0 0 0 0,1 0-1 0 0,-1 0 1 0 0,2-1 0 0 0,-1 2 1 0 0,0 0 1 0 0,0-1-1 0 0,0 1 1 0 0,0 0 0 0 0,0 1-1 0 0,0-1 1 0 0,0 0-1 0 0,0 0 1 0 0,-1 0-1 0 0,1 1 1 0 0,0-1-1 0 0,0 0 1 0 0,0 1-1 0 0,0-1 1 0 0,-1 0-1 0 0,1 1 1 0 0,0 0 0 0 0,0-1-1 0 0,-1 1 1 0 0,1-1-1 0 0,0 1 1 0 0,0 1-1 0 0,9 12 1 0 0,17 29 0 0 0,4 15 0 0 0,-31-58 0 0 0,0 0 0 0 0,1 1 0 0 0,-1-1 0 0 0,0 0 0 0 0,0 1 0 0 0,1-1 0 0 0,-1 0 0 0 0,0 1 0 0 0,0-1 0 0 0,0 1 0 0 0,0-1 0 0 0,0 0 0 0 0,1 1 0 0 0,-1-1 0 0 0,0 0 0 0 0,0 1 0 0 0,0-1 0 0 0,0 1 0 0 0,0-1 0 0 0,0 1 0 0 0,0-1 0 0 0,0 0 0 0 0,-1 1 0 0 0,1-1 0 0 0,0 1 0 0 0,0 0 0 0 0,-9-4 0 0 0,-13-13 0 0 0,16 10 0 0 0,-58-63 0 0 0,58 62 0 0 0,0-1 0 0 0,1 0 0 0 0,0 0 0 0 0,0-1 0 0 0,1 1 0 0 0,0-1 0 0 0,-4-14 0 0 0,8 21 0 0 0,-1 1 0 0 0,1 0 0 0 0,0 0 0 0 0,0-1 0 0 0,0 1 0 0 0,0 0 0 0 0,0 0 0 0 0,0-1 0 0 0,0 1 0 0 0,0 0 0 0 0,1 0 0 0 0,-1 0 0 0 0,1-3 0 0 0,4 3 0 0 0,2 10 0 0 0,4 13-53 0 0,5 15 42 0 0,5 12 11 0 0,-2 0 0 0 0,-14-34 0 0 0,-1-5 0 0 0,0 1 0 0 0,-1 0 0 0 0,3 15 0 0 0,-6-26 0 0 0,0 0 0 0 0,0 1 0 0 0,1-1 0 0 0,-1 0 0 0 0,0 0 0 0 0,0 1 0 0 0,0-1 0 0 0,0 0 0 0 0,0 1 0 0 0,0-1 0 0 0,0 0 0 0 0,0 1 0 0 0,0-1 0 0 0,0 0 0 0 0,0 1 0 0 0,0-1 0 0 0,0 0 0 0 0,0 0 0 0 0,0 1 0 0 0,0-1 0 0 0,0 0 0 0 0,-1 1 0 0 0,1-1 0 0 0,0 0 0 0 0,0 0 0 0 0,0 1 0 0 0,0-1 0 0 0,-1 0 0 0 0,1 0 0 0 0,0 1 0 0 0,0-1 0 0 0,0 0 0 0 0,-1 1 0 0 0,-8-8 0 0 0,-10-20 0 0 0,18 25 0 0 0,-35-46 0 0 0,25 35 0 0 0,0-1 0 0 0,1 0 0 0 0,-7-15 0 0 0,16 28-1 0 0,0 0-1 0 0,0 0 1 0 0,1-1-1 0 0,-1 1 1 0 0,1 0-1 0 0,-1-1 1 0 0,1 1 0 0 0,0 0-1 0 0,-1-1 1 0 0,1 1-1 0 0,0 0 1 0 0,0-1-1 0 0,0 1 1 0 0,0 0-1 0 0,0-1 1 0 0,0 1-1 0 0,0-1 1 0 0,0 1 0 0 0,1 0-1 0 0,-1-1 1 0 0,1 0-1 0 0,0 1 1 0 0,0 0 0 0 0,0 1 0 0 0,-1-1 0 0 0,1 1 0 0 0,0-1 0 0 0,0 1 0 0 0,0 0 0 0 0,0-1 0 0 0,0 1 0 0 0,0 0-1 0 0,0 0 1 0 0,0-1 0 0 0,0 1 0 0 0,0 0 0 0 0,0 0 0 0 0,0 0 0 0 0,0 0 0 0 0,0 1 0 0 0,0-1 0 0 0,0 0 0 0 0,0 0 0 0 0,-1 0 0 0 0,1 1 0 0 0,0-1 0 0 0,0 0-1 0 0,0 1 1 0 0,0-1 0 0 0,0 1 0 0 0,1 0 0 0 0,0 1 1 0 0,19 3 0 0 0,-20-5 0 0 0,48 7 0 0 0,7-6 0 0 0,-43-1 0 0 0,-7 0 0 0 0,-1 0 0 0 0,1 0 0 0 0,0 0 0 0 0,0-1 0 0 0,0 0 0 0 0,-1 0 0 0 0,1-1 0 0 0,-1 1 0 0 0,1-1 0 0 0,9-5 0 0 0,-15 7 0 0 0,0 0 0 0 0,1 0 0 0 0,-1 0 0 0 0,1 0 0 0 0,-1 0 0 0 0,0-1 0 0 0,1 1 0 0 0,-1 0 0 0 0,1 0 0 0 0,-1-1 0 0 0,0 1 0 0 0,1 0 0 0 0,-1-1 0 0 0,0 1 0 0 0,0 0 0 0 0,1-1 0 0 0,-1 1 0 0 0,0 0 0 0 0,0-1 0 0 0,1 1 0 0 0,-1 0 0 0 0,0-1 0 0 0,0 1 0 0 0,0-1 0 0 0,0 1 0 0 0,0-1 0 0 0,0 1 0 0 0,1 0 0 0 0,-1-1 0 0 0,0 1 0 0 0,0-1 0 0 0,0 1 0 0 0,-1-1 0 0 0,1 0 0 0 0,-1 1 0 0 0,1-1 0 0 0,-1 0 0 0 0,0 1 0 0 0,0-1 0 0 0,0 1 0 0 0,0-1 0 0 0,0 1 0 0 0,0-1 0 0 0,0 1 0 0 0,0 0 0 0 0,0-1 0 0 0,0 1 0 0 0,-1 0 0 0 0,-35-3 0 0 0,30 4 0 0 0,-23 1 0 0 0,29-2 0 0 0,0 0 0 0 0,-1 0 0 0 0,1 0 0 0 0,0 0 0 0 0,0-1 0 0 0,-1 1 0 0 0,1 0 0 0 0,0 0 0 0 0,0-1 0 0 0,-1 1 0 0 0,1-1 0 0 0,0 1 0 0 0,0-1 0 0 0,0 1 0 0 0,0-1 0 0 0,0 0 0 0 0,-2-1 0 0 0,3 2 0 0 0,0-1 0 0 0,0 1 0 0 0,0-1 0 0 0,0 1 0 0 0,0-1 0 0 0,0 1 0 0 0,0 0 0 0 0,0-1 0 0 0,0 1 0 0 0,0-1 0 0 0,0 1 0 0 0,0-1 0 0 0,0 1 0 0 0,0-1 0 0 0,0 1 0 0 0,0 0 0 0 0,0-1 0 0 0,1 1 0 0 0,-1-1 0 0 0,0 1 0 0 0,0 0 0 0 0,0-1 0 0 0,1 1 0 0 0,-1-1 0 0 0,0 1 0 0 0,1 0 0 0 0,-1-1 0 0 0,0 1 0 0 0,1 0 0 0 0,-1 0 0 0 0,0-1 0 0 0,1 1 0 0 0,-1 0 0 0 0,1-1 0 0 0,17-8 0 0 0,-16 8 0 0 0,3-3 0 0 0,3 0 0 0 0,16 2 0 0 0,-16 2 0 0 0,-1-1 0 0 0,0 1 0 0 0,0 0 0 0 0,0 0 0 0 0,0 1 0 0 0,-1 0 0 0 0,1 0 0 0 0,8 3 0 0 0,-14-4 1 0 0,-1 1-1 0 0,1-1 1 0 0,0 0 0 0 0,-1 1-1 0 0,1-1 1 0 0,0 1 0 0 0,-1-1-1 0 0,1 1 1 0 0,-1-1 0 0 0,1 1-1 0 0,-1-1 1 0 0,1 1 0 0 0,-1 0-1 0 0,1-1 1 0 0,-1 1 0 0 0,0 0-1 0 0,1-1 1 0 0,-1 1 0 0 0,0 0-1 0 0,0-1 1 0 0,1 1-1 0 0,-1 0 1 0 0,0 0 0 0 0,0-1-1 0 0,0 1 1 0 0,0 0 0 0 0,0 0-1 0 0,0-1 1 0 0,0 1 0 0 0,0 0-1 0 0,0 0 1 0 0,0-1 0 0 0,-1 1-1 0 0,1 0 1 0 0,0 0 0 0 0,-15 28 34 0 0,9-19-30 0 0,1 0-5 0 0,-6 12 0 0 0,0 0 0 0 0,1 1 0 0 0,2 0 0 0 0,-10 37 0 0 0,17-54 0 0 0,0-3 0 0 0,1 0 0 0 0,-1 1 0 0 0,1-1 0 0 0,0 1 0 0 0,-1-1 0 0 0,2 1 0 0 0,-1 4 0 0 0,1-9 0 0 0,1 0 0 0 0,-1 0 0 0 0,0 1 0 0 0,0-1 0 0 0,0 0 0 0 0,0-1 0 0 0,0 1 0 0 0,0 0 0 0 0,-1 0 0 0 0,1 0 0 0 0,0-1 0 0 0,0-1 0 0 0,49-104-144 0 0,-65 137 176 0 0,2 0 0 0 0,0 1 0 0 0,-8 36 0 0 0,11-32 104 0 0,12-40-141 0 0,-1 1 0 0 0,0-1 0 0 0,0 0 1 0 0,0 1-1 0 0,0-1 0 0 0,-1 0 0 0 0,0 0 0 0 0,0 1 0 0 0,0-1 0 0 0,0 0 0 0 0,-1 0 0 0 0,-1-5 0 0 0,-2 53-59 0 0,10 51 64 0 0,-6-80 0 0 0,0-14 0 0 0,0 0 0 0 0,0 0 0 0 0,0 1 0 0 0,-1-1 0 0 0,1 0 0 0 0,0 0 0 0 0,0 0 0 0 0,0 0 0 0 0,0 0 0 0 0,0 1 0 0 0,0-1 0 0 0,0 0 0 0 0,0 0 0 0 0,0 0 0 0 0,-1 0 0 0 0,1 0 0 0 0,0 0 0 0 0,0 0 0 0 0,0 1 0 0 0,0-1 0 0 0,0 0 0 0 0,0 0 0 0 0,-1 0 0 0 0,1 0 0 0 0,0 0 0 0 0,0 0 0 0 0,0 0 0 0 0,0 0 0 0 0,-1 0 0 0 0,1 0 0 0 0,0 0 0 0 0,0 0 0 0 0,0 0 0 0 0,0 0 0 0 0,0 0 0 0 0,-1 0 0 0 0,1 0 0 0 0,-1-1 0 0 0,0 0 0 0 0,0 1 0 0 0,0-1 0 0 0,0 0 0 0 0,0 0 0 0 0,1 0 0 0 0,-1 0 0 0 0,0 0 0 0 0,1 0 0 0 0,-1 0 0 0 0,0 0 0 0 0,1 0 0 0 0,-1 0 0 0 0,1 0 0 0 0,0-1 0 0 0,-1 0 0 0 0,-14-41 0 0 0,10 30 0 0 0,1 0 0 0 0,0-1 0 0 0,0 0 0 0 0,1 0 0 0 0,1 1 0 0 0,-1-19 0 0 0,4 45-4 0 0,1 0 0 0 0,5 20 0 0 0,-4-18 5 0 0,1 1-1 0 0,0 29 1 0 0,-4-48 0 0 0,-1 1 0 0 0,0 0 0 0 0,0 0 1 0 0,-1-1-1 0 0,1 1 0 0 0,0 0 0 0 0,-1 0 1 0 0,1 0-1 0 0,-3-2 0 0 0,-26-28-1 0 0,12 13-2 0 0,10 10 3 0 0,-20-24 1 0 0,26 30-3 0 0,0 1 0 0 0,1-1-1 0 0,-1 1 1 0 0,1-1 0 0 0,0 0 0 0 0,0 0-1 0 0,0 0 1 0 0,0 1 0 0 0,0-1 0 0 0,0 0-1 0 0,0-5 1 0 0,3 4-18 0 0,3 10-1 0 0,2 11-1 0 0,-4 1 24 0 0,13 52 32 0 0,-14-63-32 0 0,1 0 1 0 0,-1 0-1 0 0,1-1 0 0 0,1 1 0 0 0,-1-1 1 0 0,1 1-1 0 0,6 7 0 0 0,-8-12-3 0 0,0 0 0 0 0,-1-1 0 0 0,1 1 0 0 0,0 0 0 0 0,0-1 0 0 0,0 0 0 0 0,0 1 0 0 0,0-1 0 0 0,0 0 0 0 0,0 0 0 0 0,0 0 0 0 0,0 0 0 0 0,0 0 0 0 0,1-1 0 0 0,-1 1 0 0 0,0-1 0 0 0,1 0 0 0 0,-1 1 0 0 0,1-1 0 0 0,-1 0 0 0 0,0 0 0 0 0,4-1 0 0 0,-6 1 0 0 0,0 0 0 0 0,0 0 0 0 0,0 0 0 0 0,0 0 0 0 0,0 0 0 0 0,0 0 0 0 0,0 0 0 0 0,1-1 0 0 0,-1 1 0 0 0,0 0 0 0 0,0 0 0 0 0,0 0 0 0 0,0 0 0 0 0,0 0 0 0 0,0 0 0 0 0,0 0 0 0 0,1 0 0 0 0,-1 0 0 0 0,0 0 0 0 0,0 0 0 0 0,0 0 0 0 0,0 0 0 0 0,0 0 0 0 0,0 0 0 0 0,1 0 0 0 0,-1 0 0 0 0,0 0 0 0 0,0 0 0 0 0,0 0 0 0 0,0 0 0 0 0,0 0 0 0 0,0 0 0 0 0,0 1 0 0 0,1-1 0 0 0,-1 0 0 0 0,0 0 0 0 0,0 0 0 0 0,0 0 0 0 0,0 0 0 0 0,0 0 0 0 0,0 0 0 0 0,0 0 0 0 0,0 0 0 0 0,0 1 0 0 0,0-1 0 0 0,0 0 0 0 0,1 0 0 0 0,-1 0 0 0 0,0 0 0 0 0,0 0 0 0 0,0 1 0 0 0,-5 6 0 0 0,-12 6 0 0 0,21-39 0 0 0,-8 35 0 0 0,4 0 0 0 0,1-10-4 0 0,-1 1 0 0 0,1-1 0 0 0,0 0-1 0 0,-1 0 1 0 0,1 0 0 0 0,0-1 0 0 0,-1 1-1 0 0,1 0 1 0 0,-1 0 0 0 0,0 0 0 0 0,1 0-1 0 0,-1 0 1 0 0,0-1 0 0 0,0 1 0 0 0,0 0 0 0 0,0 0-1 0 0,0 0 1 0 0,0-1 0 0 0,0 0 0 0 0,1-8-174 0 0,0 6-625 0 0,2-9-1563 0 0,2 8-2989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4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166 333 455 0 0,'6'-14'1094'0'0,"9"-30"0"0"0,1-4 750 0 0,-11 37-1457 0 0,19-50 550 0 0,-22 54-914 0 0,0 0-1 0 0,-1 0 1 0 0,0 1-1 0 0,0-1 1 0 0,0 0-1 0 0,-1 0 1 0 0,-1-9-1 0 0,0 5 228 0 0,-3-21 1651 0 0,3 30-1820 0 0,1 1 1 0 0,-1-1-1 0 0,1 0 1 0 0,-1 1 0 0 0,0-1-1 0 0,0 1 1 0 0,1-1 0 0 0,-1 1-1 0 0,0-1 1 0 0,-1 1-1 0 0,1-1 1 0 0,0 1 0 0 0,0 0-1 0 0,-1 0 1 0 0,-1-2-1 0 0,1 2-63 0 0,1 1 0 0 0,-1-1-1 0 0,0 1 1 0 0,1 0-1 0 0,-1-1 1 0 0,0 1 0 0 0,1 0-1 0 0,-1 0 1 0 0,0 0 0 0 0,1 0-1 0 0,-1 1 1 0 0,0-1-1 0 0,1 0 1 0 0,-1 1 0 0 0,0-1-1 0 0,-2 2 1 0 0,-28 12 451 0 0,26-11-398 0 0,2 0 44 0 0,-1-1 0 0 0,1-1-1 0 0,0 1 1 0 0,-1 0 0 0 0,0-1 0 0 0,1 0-1 0 0,-1 0 1 0 0,0-1 0 0 0,1 1-1 0 0,-1-1 1 0 0,0 0 0 0 0,0 0 0 0 0,1 0-1 0 0,-1-1 1 0 0,0 0 0 0 0,1 0-1 0 0,-1 0 1 0 0,0 0 0 0 0,1-1 0 0 0,-1 0-1 0 0,1 0 1 0 0,0 0 0 0 0,0 0-1 0 0,0-1 1 0 0,0 0 0 0 0,0 1 0 0 0,0-1-1 0 0,-3-4 1 0 0,5 5-86 0 0,-11-12 214 0 0,15 10-213 0 0,11 2-104 0 0,2 5-49 0 0,0 3-7 0 0,-13-5-834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5.5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157 273 2327 0 0,'5'-21'107'0'0,"11"-39"0"0"0,-1 10-113 0 0,-14 46 6 0 0,0 0 0 0 0,-1 1 0 0 0,0-1 0 0 0,1 1 0 0 0,-1-1 0 0 0,0 0 0 0 0,-1 1 0 0 0,1-1 0 0 0,-1 1 0 0 0,-1-5 0 0 0,2 6 0 0 0,-1 1 0 0 0,1-1 0 0 0,-1 1 0 0 0,1 0 0 0 0,-1-1 0 0 0,0 1 0 0 0,0 0 0 0 0,0-1 0 0 0,1 1 0 0 0,-1 0 0 0 0,0 0 0 0 0,-1 0 0 0 0,1 0 0 0 0,0 0 0 0 0,0 0 0 0 0,0 0 0 0 0,-1 0 0 0 0,1 0 0 0 0,0 1 0 0 0,-1-1 0 0 0,1 0 0 0 0,-1 1 0 0 0,1-1 0 0 0,-1 1 0 0 0,-1-1 0 0 0,-2 1 90 0 0,1 1 0 0 0,-1-1 0 0 0,0 1 1 0 0,1-1-1 0 0,-1 1 0 0 0,1 1 0 0 0,0-1 0 0 0,-7 4 0 0 0,6-3 108 0 0,-1 0 1 0 0,1-1 0 0 0,0 1 0 0 0,-1-1 0 0 0,-7 1 0 0 0,12-2-170 0 0,-1 0 0 0 0,0 0 0 0 0,1 0 0 0 0,-1-1 0 0 0,1 1 0 0 0,-1 0 0 0 0,1-1 0 0 0,-1 1 0 0 0,1-1 0 0 0,-1 1 0 0 0,1-1 0 0 0,-1 0 0 0 0,1 0 0 0 0,0 0 0 0 0,-1 0 0 0 0,1 0 0 0 0,0 0 0 0 0,0 0 0 0 0,0 0 0 0 0,0 0 0 0 0,0 0 0 0 0,-2-3 0 0 0,3 3 0 0 0,-17-20 607 0 0,16 20-603 0 0,1 1-1 0 0,-1-1 1 0 0,1 1-1 0 0,0-1 0 0 0,-1 1 1 0 0,0-1-1 0 0,1 1 1 0 0,-1 0-1 0 0,1-1 1 0 0,-1 1-1 0 0,1 0 1 0 0,-1-1-1 0 0,0 1 0 0 0,1 0 1 0 0,-1 0-1 0 0,1-1 1 0 0,-1 1-1 0 0,0 0 1 0 0,1 0-1 0 0,-1 0 0 0 0,0 0 1 0 0,0 0-1 0 0,1 0 1 0 0,-1 0-1 0 0,0 0 1 0 0,1 0-1 0 0,-1 0 0 0 0,0 0 1 0 0,1 1-1 0 0,-1-1 1 0 0,1 0-1 0 0,-1 0 1 0 0,0 1-1 0 0,1-1 1 0 0,-1 0-1 0 0,0 1 0 0 0,-1-1 126 0 0,2-5 97 0 0,4-9 184 0 0,-3 12-411 0 0,11-23-145 0 0,-12 24 106 0 0,6 8-573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6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15 919 0 0,'-12'5'2103'0'0,"12"-4"-2009"0"0,0-1-1 0 0,0 0 1 0 0,-1 1-1 0 0,1-1 1 0 0,0 0 0 0 0,-1 1-1 0 0,1-1 1 0 0,-1 0-1 0 0,1 0 1 0 0,0 1-1 0 0,-1-1 1 0 0,1 0-1 0 0,-1 0 1 0 0,1 0 0 0 0,0 0-1 0 0,-1 1 1 0 0,1-1-1 0 0,-1 0 1 0 0,1 0-1 0 0,-1 0 1 0 0,1 0 0 0 0,0 0-1 0 0,-1 0 1 0 0,1 0-1 0 0,-1 0 1 0 0,1 0-1 0 0,-1-1 1 0 0,0 1-1 0 0,22-9 1610 0 0,-16 6-1625 0 0,-1 1 0 0 0,1 0 0 0 0,-1 1-1 0 0,1-1 1 0 0,0 1 0 0 0,-1 0 0 0 0,1 0 0 0 0,0 0 0 0 0,0 1 0 0 0,0 0-1 0 0,0 0 1 0 0,0 0 0 0 0,-1 0 0 0 0,1 1 0 0 0,0 0 0 0 0,0 0 0 0 0,7 2-1 0 0,62 25-153 0 0,-57-24 28 0 0,-11-6 36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9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30 919 0 0,'0'0'66'0'0,"0"0"-1"0"0,0 0 0 0 0,0 0 0 0 0,-1 0 0 0 0,1 1 0 0 0,0-1 0 0 0,0 0 0 0 0,0 0 0 0 0,-1 0 0 0 0,1 0 1 0 0,0 0-1 0 0,0 0 0 0 0,0 0 0 0 0,-1 0 0 0 0,1 0 0 0 0,0 0 0 0 0,0 0 0 0 0,-1 0 0 0 0,1 0 0 0 0,0 0 1 0 0,0 0-1 0 0,0 0 0 0 0,-1 0 0 0 0,1 0 0 0 0,0 0 0 0 0,0 0 0 0 0,0 0 0 0 0,-1 0 0 0 0,1-1 0 0 0,0 1 1 0 0,0 0-1 0 0,0 0 0 0 0,-1 0 0 0 0,1 0 0 0 0,0 0 0 0 0,0-1 0 0 0,0 1 0 0 0,0 0 0 0 0,-1 0 0 0 0,1 0 0 0 0,0 0 1 0 0,0-1-1 0 0,0 1 0 0 0,0 0 0 0 0,0 0 0 0 0,0 0 0 0 0,0-1 0 0 0,0 1 0 0 0,0 0 0 0 0,0 0 0 0 0,0-1 1 0 0,0 1-1 0 0,0 0 0 0 0,0 0 0 0 0,0 0 0 0 0,0-1 0 0 0,0 1 0 0 0,0 0 0 0 0,0 0 0 0 0,2-3 3143 0 0,-1 12-574 0 0,0-1-1943 0 0,0 1-1 0 0,1-1 1 0 0,0 0-1 0 0,1 0 1 0 0,0 0-1 0 0,0 0 1 0 0,5 8-1 0 0,6 19 942 0 0,13 26 699 0 0,-26-59-2302 0 0,0 1 0 0 0,0-1 1 0 0,1 1-1 0 0,-1-1 0 0 0,1 0 0 0 0,0 0 0 0 0,-1 0 1 0 0,5 3-1 0 0,-4-3-3 0 0,0 0-1 0 0,0 0 1 0 0,0 0-1 0 0,-1 1 1 0 0,1-1-1 0 0,0 0 1 0 0,-1 1 0 0 0,2 4-1 0 0,1 5 5 0 0,-2-6 27 0 0,0 0 1 0 0,0 0-1 0 0,0 0 0 0 0,1 0 0 0 0,-1-1 1 0 0,1 1-1 0 0,1-1 0 0 0,-1 0 1 0 0,9 9-1 0 0,-9-9-8 0 0,0-1 0 0 0,-1 0 0 0 0,1 0 0 0 0,-1 1 1 0 0,0-1-1 0 0,0 1 0 0 0,2 8 0 0 0,6 15 123 0 0,14 15-172 0 0,-10-20 0 0 0,-13-21 0 0 0,0-1 0 0 0,0 1 0 0 0,0 0 0 0 0,0-1 0 0 0,1 1 0 0 0,-1-1 0 0 0,0 0 0 0 0,1 0 0 0 0,1 2 0 0 0,-2-3 0 0 0,-1 0 0 0 0,1 1 0 0 0,-1-1 0 0 0,1 0 0 0 0,-1 0 0 0 0,0 0 0 0 0,1 0 0 0 0,-1 0 0 0 0,1 0 0 0 0,-1 0 0 0 0,1 0 0 0 0,-1 0 0 0 0,1-1 0 0 0,-1 1 0 0 0,1 0 0 0 0,-1 0 0 0 0,1 0 0 0 0,-1 0 0 0 0,1-1 0 0 0,-1 1 0 0 0,0 0 0 0 0,1 0 0 0 0,-1-1 0 0 0,1 1 0 0 0,-1 0 0 0 0,0-1 0 0 0,1 1 0 0 0,-1 0 0 0 0,0-1 0 0 0,1 1 0 0 0,-1-1 0 0 0,0 1 0 0 0,0-1 0 0 0,0 1 0 0 0,1 0 0 0 0,-1-1 0 0 0,0 1 0 0 0,0-1 0 0 0,0 0 0 0 0,2-2 0 0 0,-1 0 0 0 0,0 0 0 0 0,0 0 0 0 0,0 0 0 0 0,0 0 0 0 0,-1 0 0 0 0,1 0 0 0 0,-1 0 0 0 0,0 0 0 0 0,0-6 0 0 0,1 3 0 0 0,0 0 0 0 0,0-1 0 0 0,1 1 0 0 0,-1 0 0 0 0,1-1 0 0 0,6-11 0 0 0,4-16 0 0 0,-7 17-20 0 0,13-27 1 0 0,-1 0-6 0 0,3-19-39 0 0,-15 46 64 0 0,-3 9 0 0 0,1 1 0 0 0,0-1 0 0 0,0 1 0 0 0,8-15 0 0 0,-8 15 0 0 0,0 0 0 0 0,0 0 0 0 0,0-1 0 0 0,2-12 0 0 0,-4 16 0 0 0,-1 3 0 0 0,1 1 0 0 0,-1 0 0 0 0,0-1 0 0 0,0 1 0 0 0,0 0 0 0 0,0-1 0 0 0,0 1 0 0 0,0-1 0 0 0,0 1 0 0 0,0 0 0 0 0,1-1 0 0 0,-1 1 0 0 0,-1-1 0 0 0,1 1 0 0 0,0 0 0 0 0,0-1 0 0 0,0 1 0 0 0,0-1 0 0 0,0 1 0 0 0,0 0 0 0 0,0-1 0 0 0,0 1 0 0 0,-1 0 0 0 0,1-1 0 0 0,0 1 0 0 0,0 0 0 0 0,-1-1 0 0 0,1 1 0 0 0,0 0 0 0 0,0-1 0 0 0,-1 1 0 0 0,1-1-1 0 0,0 1 0 0 0,-1 0 1 0 0,1-1-1 0 0,0 1 0 0 0,0 0 0 0 0,0-1 0 0 0,0 1 0 0 0,0 0 0 0 0,-1-1 0 0 0,1 1 0 0 0,0-1 1 0 0,0 1-1 0 0,0-1 0 0 0,0 1 0 0 0,0 0 0 0 0,0-1 0 0 0,0 1 0 0 0,1-1 0 0 0,-1 1 0 0 0,0 0 1 0 0,0-1-1 0 0,0 1 0 0 0,0 0 0 0 0,0-1 0 0 0,1 1 0 0 0,-1-1 0 0 0,0 1 0 0 0,0 0 0 0 0,0 0 1 0 0,1-1-1 0 0,-1 1 0 0 0,0 0 0 0 0,1-1 0 0 0,-1 1 0 0 0,1 0 0 0 0,2-2-21 0 0,-8 8 12 0 0,3-5 10 0 0,0 0 0 0 0,0-1 0 0 0,0 1 0 0 0,0 0 0 0 0,0-1 0 0 0,0 0 0 0 0,0 1 0 0 0,0-1 0 0 0,0 0 0 0 0,0 0 0 0 0,0 0 0 0 0,0 0 0 0 0,0 0 0 0 0,0-1 0 0 0,-3 0 0 0 0,-18 1 0 0 0,20 0 0 0 0,0 0 0 0 0,0 0 0 0 0,0 0 0 0 0,-1 0 0 0 0,1 0 0 0 0,0-1 0 0 0,1 1 0 0 0,-1-1 0 0 0,0 0 0 0 0,0 0 0 0 0,0 0 0 0 0,-4-2 0 0 0,-16-5 0 0 0,20 7 0 0 0,-1 1 0 0 0,0 0 0 0 0,0 0 0 0 0,0 0 0 0 0,0 0 0 0 0,-6 2 0 0 0,-11 0 0 0 0,16-1 7 0 0,1-1-1 0 0,-1 1 1 0 0,1 0-1 0 0,-9 2 0 0 0,9-1 1 0 0,0-1-1 0 0,-1 0 0 0 0,1 0 1 0 0,-9 0-1 0 0,6-1 42 0 0,0-1 0 0 0,0 0 0 0 0,0-1 0 0 0,1 1 0 0 0,-9-4 0 0 0,8 2 5 0 0,0 1 1 0 0,0 0-1 0 0,0 1 0 0 0,0 0 1 0 0,-9-1-1 0 0,1 0 177 0 0,14 2-275 0 0,1 0 1 0 0,0 0 0 0 0,-1 0-1 0 0,1 0 1 0 0,0 0 0 0 0,0 0-1 0 0,-1-1 1 0 0,1 1 0 0 0,0 0-1 0 0,-1 0 1 0 0,1 0 0 0 0,0 0-1 0 0,0 0 1 0 0,-1 0 0 0 0,1-1-1 0 0,0 1 1 0 0,0 0 0 0 0,-1 0-1 0 0,1 0 1 0 0,0-1 0 0 0,0 1-1 0 0,0 0 1 0 0,0 0 0 0 0,-1-1-1 0 0,1 1 1 0 0,0 0 0 0 0,0 0-1 0 0,0-1 1 0 0,0 1 0 0 0,0 0-1 0 0,0-1 1 0 0,-1 1 0 0 0,1 0-1 0 0,0 0 1 0 0,0-1 0 0 0,0 1-1 0 0,0 0 1 0 0,0-1 0 0 0,1 0-1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54.6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202 230 4143 0 0,'6'-16'1208'0'0,"55"-142"1880"0"0,-48 130-1980 0 0,-11 26-919 0 0,-2 4-44 0 0,-6 14-8 0 0,-12 29 163 0 0,-45 102 1639 0 0,75-169 812 0 0,47-85-2608 0 0,-55 99-157 0 0,1 0-1 0 0,0 0 1 0 0,0 1 0 0 0,9-9-1 0 0,-31 62 15 0 0,6-23 41 0 0,0 0 0 0 0,-2 0 1 0 0,-1-1-1 0 0,0-1 0 0 0,-26 29 0 0 0,40-49-19 0 0,0-1 0 0 0,-1 1 0 0 0,1-1 0 0 0,0 0 0 0 0,0 1 0 0 0,-1-1 0 0 0,1 0 0 0 0,0 1 0 0 0,-1-1 0 0 0,1 0 1 0 0,-1 1-1 0 0,1-1 0 0 0,0 0 0 0 0,-1 0 0 0 0,1 1 0 0 0,-1-1 0 0 0,1 0 0 0 0,-1 0 0 0 0,1 0 0 0 0,0 0 0 0 0,-1 0 0 0 0,1 0 0 0 0,-1 0 0 0 0,1 0 0 0 0,-1 0 0 0 0,1 0 0 0 0,-1 0 0 0 0,1 0 1 0 0,-1 0-1 0 0,1 0 0 0 0,-1 0 0 0 0,0 0 0 0 0,0-1 7 0 0,1 0 1 0 0,-1 0 0 0 0,1 0-1 0 0,-1 0 1 0 0,1 0 0 0 0,0 0-1 0 0,-1 0 1 0 0,1 0 0 0 0,0 1-1 0 0,0-1 1 0 0,0 0 0 0 0,-1 0-1 0 0,1-1 1 0 0,0 0-1 0 0,3-37 272 0 0,4 0-306 0 0,1 1 0 0 0,20-53-1 0 0,-20 75 6 0 0,-8 15 0 0 0,0 0 0 0 0,0 1 0 0 0,1-1 0 0 0,-1 1 0 0 0,0-1 0 0 0,1 1 0 0 0,-1-1 0 0 0,0 1 0 0 0,1-1 0 0 0,-1 1 0 0 0,1-1 0 0 0,-1 1 0 0 0,1-1 0 0 0,-1 1 0 0 0,1 0 0 0 0,-1-1 0 0 0,1 1 0 0 0,-1 0 0 0 0,1-1 0 0 0,-1 1 0 0 0,1 0 0 0 0,-1 0 0 0 0,1 0 0 0 0,1-1 0 0 0,-2 2-2 0 0,1 0 0 0 0,-1-1 0 0 0,0 1-1 0 0,1 0 1 0 0,-1-1 0 0 0,0 1 0 0 0,0 0 0 0 0,0 0-1 0 0,1 0 1 0 0,-1-1 0 0 0,0 1 0 0 0,0 0-1 0 0,0 0 1 0 0,0-1 0 0 0,0 1 0 0 0,-1 0 0 0 0,1 0-1 0 0,0 0 1 0 0,0 0 0 0 0,-4 17-20 0 0,4-17 24 0 0,-4 13-5 0 0,0 0-1 0 0,-9 19 1 0 0,11-28 15 0 0,0-1 1 0 0,-1 0-1 0 0,1 0 1 0 0,-1 0-1 0 0,0 0 0 0 0,0 0 1 0 0,0 0-1 0 0,0-1 1 0 0,0 1-1 0 0,-1-1 0 0 0,-5 4 1 0 0,8-7-11 0 0,0 1 0 0 0,1-1 0 0 0,-1 1 0 0 0,0-1 0 0 0,0 0 0 0 0,0 1 0 0 0,0-1 0 0 0,0 0 0 0 0,0 0 0 0 0,0 0 0 0 0,0 0 0 0 0,0 0 0 0 0,1 0 0 0 0,-1 0 0 0 0,0 0 1 0 0,0 0-1 0 0,0 0 0 0 0,0 0 0 0 0,0 0 0 0 0,0-1 0 0 0,0 1 0 0 0,0 0 0 0 0,0-1 0 0 0,0 0 0 0 0,-1 0 5 0 0,0-1 1 0 0,0 1-1 0 0,1-1 0 0 0,-1 1 1 0 0,1-1-1 0 0,-1 0 0 0 0,1 0 1 0 0,0 1-1 0 0,-2-5 0 0 0,-1-1 34 0 0,1 0-1 0 0,1 0 0 0 0,-1-1 0 0 0,1 1 0 0 0,-1-8 0 0 0,2 8 39 0 0,1 0 1 0 0,-1 0-1 0 0,1 1 0 0 0,2-9 0 0 0,-2 14-65 0 0,0-1-1 0 0,0 1 0 0 0,0 0 0 0 0,0-1 1 0 0,0 1-1 0 0,1 0 0 0 0,-1-1 1 0 0,1 1-1 0 0,-1 0 0 0 0,1 0 0 0 0,-1 0 1 0 0,1-1-1 0 0,0 1 0 0 0,-1 0 1 0 0,1 0-1 0 0,0 0 0 0 0,0 0 0 0 0,0 0 1 0 0,0 0-1 0 0,0 0 0 0 0,0 1 1 0 0,0-1-1 0 0,0 0 0 0 0,0 0 0 0 0,0 1 1 0 0,1-1-1 0 0,1 0 0 0 0,9 6-13 0 0,21 16 12 0 0,-19-9 36 0 0,6 13-36 0 0,-19-25-11 0 0,-1 1 0 0 0,0-1 1 0 0,1 1-1 0 0,-1-1 0 0 0,0 0 0 0 0,1 1 0 0 0,-1-1 0 0 0,0 1 0 0 0,1-1 0 0 0,-1 1 0 0 0,0-1 0 0 0,0 1 1 0 0,0-1-1 0 0,0 1 0 0 0,1 0 0 0 0,-1-1 0 0 0,0 1 0 0 0,0-1 0 0 0,0 1 0 0 0,0-1 0 0 0,0 1 0 0 0,0 0 1 0 0,-1-1 0 0 0,1 1 1 0 0,0-1 0 0 0,-1 0-1 0 0,1 1 1 0 0,0-1 0 0 0,-1 0 0 0 0,1 1-1 0 0,0-1 1 0 0,-1 0 0 0 0,1 0 0 0 0,0 0-1 0 0,-1 1 1 0 0,1-1 0 0 0,-1 0 0 0 0,1 0-1 0 0,0 0 1 0 0,-1 0 0 0 0,1 0-1 0 0,-1 0 1 0 0,0 0 0 0 0,-19-1 96 0 0,11 0-99 0 0,1-1 1 0 0,0-1 0 0 0,0 1-1 0 0,0-1 1 0 0,1 0 0 0 0,-1-1 0 0 0,1 0-1 0 0,0 0 1 0 0,-1-1 0 0 0,2 0-1 0 0,-1 0 1 0 0,1 0 0 0 0,0-1 0 0 0,-8-9-1 0 0,13 14-1 0 0,1 0 0 0 0,-1-1-1 0 0,1 1 1 0 0,-1-1 0 0 0,1 1-1 0 0,-1-1 1 0 0,1 1 0 0 0,0-1-1 0 0,0 1 1 0 0,-1-1 0 0 0,1-2-1 0 0,0 4 1 0 0,0-1 0 0 0,1 0-1 0 0,-1 1 1 0 0,0-1 0 0 0,0 1-1 0 0,0-1 1 0 0,0 0 0 0 0,0 1 0 0 0,1-1-1 0 0,-1 1 1 0 0,0-1 0 0 0,1 1-1 0 0,-1-1 1 0 0,0 1 0 0 0,1-1-1 0 0,-1 1 1 0 0,1-1 0 0 0,-1 1 0 0 0,0-1-1 0 0,1 1 1 0 0,-1 0 0 0 0,1-1-1 0 0,-1 1 1 0 0,1 0 0 0 0,0-1 0 0 0,-1 1-1 0 0,1 0 1 0 0,-1 0 0 0 0,1-1-1 0 0,-1 1 1 0 0,1 0 0 0 0,0 0-1 0 0,-1 0 1 0 0,1 0 0 0 0,-1 0 0 0 0,2 0-1 0 0,8 2-51 0 0,-2 1 50 0 0,1-1 1 0 0,-1 1-1 0 0,11 5 0 0 0,-13-4 5 0 0,0 1 0 0 0,0-1 1 0 0,0 1-1 0 0,5 5 0 0 0,-2 2 41 0 0,1 13-33 0 0,-9-24-9 0 0,-1 1 0 0 0,1 0 0 0 0,-1-1 0 0 0,0 1-1 0 0,1-1 1 0 0,-1 1 0 0 0,0-1 0 0 0,0 1 0 0 0,0-1-1 0 0,0 1 1 0 0,-1 0 0 0 0,1-1 0 0 0,0 1 0 0 0,-1-1 0 0 0,1 1-1 0 0,-1-1 1 0 0,1 1 0 0 0,-1-1 0 0 0,0 0 0 0 0,0 1 0 0 0,0-1-1 0 0,1 0 1 0 0,-1 1 0 0 0,0-1 0 0 0,-1 0 0 0 0,1 0 0 0 0,0 0-1 0 0,0 0 1 0 0,-3 2 0 0 0,2-1 16 0 0,-1-1 0 0 0,0 1-1 0 0,0 0 1 0 0,0-1 0 0 0,-1 1 0 0 0,1-1 0 0 0,0 0 0 0 0,0 0-1 0 0,-1 0 1 0 0,1-1 0 0 0,-5 1 0 0 0,6-1-15 0 0,-1 0 1 0 0,1 0-1 0 0,0-1 0 0 0,-1 1 0 0 0,1-1 1 0 0,-1 1-1 0 0,1-1 0 0 0,0 0 1 0 0,0 0-1 0 0,-1 0 0 0 0,1 0 1 0 0,0 0-1 0 0,0-1 0 0 0,0 1 1 0 0,0-1-1 0 0,0 1 0 0 0,1-1 1 0 0,-1 1-1 0 0,0-1 0 0 0,-1-2 1 0 0,2 2-2 0 0,0 1-1 0 0,1-1 1 0 0,-1 1 0 0 0,0-1 0 0 0,1 1 0 0 0,-1-1 0 0 0,1 1 0 0 0,-1-1 0 0 0,1 1 0 0 0,0-1 0 0 0,0 0 0 0 0,0 1 0 0 0,0-1 0 0 0,0 0 0 0 0,0 1 0 0 0,0-1 0 0 0,0 1 0 0 0,1-1 0 0 0,-1 0 0 0 0,1 1 0 0 0,-1-1 0 0 0,1 1 0 0 0,-1-1-1 0 0,1 1 1 0 0,0-1 0 0 0,0 1 0 0 0,0 0 0 0 0,0-1 0 0 0,2-1 0 0 0,3-3-14 0 0,6-2-40 0 0,-9 7 51 0 0,0 0 1 0 0,-1 0 0 0 0,1 0 0 0 0,0 0 0 0 0,0 1 0 0 0,0-1 0 0 0,0 1 0 0 0,0 0 0 0 0,0 0-1 0 0,0 0 1 0 0,3 0 0 0 0,0 2 1 0 0,-1-1 0 0 0,0 1 0 0 0,0 0 0 0 0,0 0 0 0 0,0 1 0 0 0,7 5 0 0 0,-10-7 0 0 0,-1 0 0 0 0,1 1 0 0 0,-1-1 0 0 0,0 0 0 0 0,1 1 0 0 0,-1 0 0 0 0,0-1 0 0 0,0 1 0 0 0,0 0 0 0 0,0-1 0 0 0,-1 1 0 0 0,1 0 0 0 0,0 0 0 0 0,-1 0 0 0 0,1 0 0 0 0,-1 0 0 0 0,0 0 0 0 0,0 0 0 0 0,1 0 0 0 0,-1 0 0 0 0,0 0 0 0 0,-1-1 0 0 0,1 1 0 0 0,0 0 0 0 0,-1 0 0 0 0,1 0 0 0 0,-1 0 0 0 0,1 0 0 0 0,-1 0 0 0 0,0 0 0 0 0,-1 1 0 0 0,0 2 11 0 0,-1 0 0 0 0,1 0-1 0 0,-1 0 1 0 0,-1-1 0 0 0,-5 8-1 0 0,9-11-8 0 0,-1 0 1 0 0,0 0-1 0 0,0 0 0 0 0,0 0 0 0 0,0 0 0 0 0,0 0 1 0 0,0-1-1 0 0,0 1 0 0 0,-1 0 0 0 0,1 0 0 0 0,0-1 1 0 0,0 1-1 0 0,0-1 0 0 0,-1 1 0 0 0,1-1 1 0 0,0 1-1 0 0,-1-1 0 0 0,1 0 0 0 0,0 0 0 0 0,-1 0 1 0 0,1 0-1 0 0,0 0 0 0 0,-1 0 0 0 0,1 0 0 0 0,-1 0 1 0 0,1 0-1 0 0,0 0 0 0 0,-2-1 0 0 0,2 0-2 0 0,0 0 0 0 0,0 0 0 0 0,0 1 0 0 0,1-1 0 0 0,-1 0 0 0 0,0 0 0 0 0,0 0 0 0 0,1 0 0 0 0,-1 0 0 0 0,1 0 0 0 0,-1 0 0 0 0,1 0 0 0 0,-1 0 0 0 0,1-1 0 0 0,0 1 0 0 0,-1 0 0 0 0,1 0 0 0 0,0 0 0 0 0,0 0 0 0 0,0-1 0 0 0,0 1 0 0 0,0 0 0 0 0,0 0 0 0 0,0 0 0 0 0,0-1 0 0 0,1 1 0 0 0,-1 0 0 0 0,0 0 0 0 0,1-2 0 0 0,13-32 0 0 0,-12 30-1 0 0,1 0 0 0 0,0 1-1 0 0,0 0 1 0 0,0-1 0 0 0,0 1-1 0 0,1 0 1 0 0,6-5 0 0 0,-4 5-42 0 0,-6 4 43 0 0,1-1-1 0 0,1 0 0 0 0,-1 0 1 0 0,1 0-1 0 0,-1 1 0 0 0,1-1 1 0 0,-1 1-1 0 0,1-1 0 0 0,0 1 0 0 0,-1-1 1 0 0,1 1-1 0 0,0 0 0 0 0,-1 0 1 0 0,1 0-1 0 0,3 0 0 0 0,-1 1 1 0 0,0 1 0 0 0,-1-1 0 0 0,1 1 0 0 0,0 0 0 0 0,-1 0 0 0 0,1 0 0 0 0,5 5 0 0 0,-8-6 0 0 0,0 0 0 0 0,0 0 0 0 0,0 0 0 0 0,0 0 0 0 0,-1 0 0 0 0,1 1 0 0 0,0-1 0 0 0,-1 0 0 0 0,1 1 0 0 0,-1-1 0 0 0,1 0 0 0 0,-1 1 0 0 0,1-1 0 0 0,-1 0 0 0 0,0 1 0 0 0,0-1 0 0 0,0 1 0 0 0,0-1 0 0 0,0 1 0 0 0,0-1 0 0 0,0 1 0 0 0,0-1 0 0 0,-1 0 0 0 0,1 1 0 0 0,0-1 0 0 0,-1 1 0 0 0,1-1 0 0 0,-2 3 0 0 0,1-1 0 0 0,-1 1 12 0 0,1 1 0 0 0,-1-1 0 0 0,0 0 0 0 0,-1 0 0 0 0,1 0 0 0 0,-1 0 0 0 0,-3 5 0 0 0,5-8-10 0 0,1-1 0 0 0,-1 1 0 0 0,0-1 1 0 0,1 1-1 0 0,-1 0 0 0 0,0-1 0 0 0,0 1 0 0 0,1-1 0 0 0,-1 0 0 0 0,0 1 0 0 0,0-1 0 0 0,0 1 0 0 0,1-1 0 0 0,-1 0 1 0 0,0 0-1 0 0,0 0 0 0 0,0 1 0 0 0,0-1 0 0 0,0 0 0 0 0,0 0 0 0 0,1 0 0 0 0,-1 0 0 0 0,0-1 0 0 0,0 1 0 0 0,0 0 0 0 0,0 0 1 0 0,0 0-1 0 0,0-1 0 0 0,1 1 0 0 0,-1 0 0 0 0,0-1 0 0 0,0 1 0 0 0,0-1 0 0 0,1 1 0 0 0,-1-1 0 0 0,0 1 0 0 0,1-1 1 0 0,-1 1-1 0 0,0-1 0 0 0,1 0 0 0 0,-1 0 0 0 0,1 1 0 0 0,-1-1 0 0 0,1 0 0 0 0,-1-1 0 0 0,-1 0-4 0 0,1 0 1 0 0,0-1-1 0 0,-1 1 0 0 0,1 0 1 0 0,0-1-1 0 0,0 1 0 0 0,1-1 0 0 0,-1 0 1 0 0,0 1-1 0 0,1-1 0 0 0,0 1 0 0 0,-1-1 1 0 0,1 0-1 0 0,0 1 0 0 0,1-1 0 0 0,-1 0 1 0 0,0 1-1 0 0,1-1 0 0 0,-1 1 0 0 0,1-1 1 0 0,0 0-1 0 0,1-2 0 0 0,0 0-2 0 0,1 0 0 0 0,-1 0 0 0 0,1 0 0 0 0,0 1 0 0 0,1-1 0 0 0,-1 1 0 0 0,1 0 0 0 0,0 0 0 0 0,6-5 0 0 0,3 1 4 0 0,18-2 11 0 0,-30 9-9 0 0,-1 1 0 0 0,1 0 0 0 0,-1 0 0 0 0,1 0 0 0 0,0-1 0 0 0,-1 1 0 0 0,1 0 0 0 0,0 0 0 0 0,-1 0 0 0 0,1 0 0 0 0,0 0 0 0 0,-1 0 1 0 0,1 0-1 0 0,-1 0 0 0 0,1 1 0 0 0,0-1 0 0 0,-1 0 0 0 0,1 0 0 0 0,0 0 0 0 0,-1 1 0 0 0,1-1 0 0 0,-1 0 0 0 0,1 1 0 0 0,-1-1 0 0 0,1 1 0 0 0,35 18 52 0 0,-35-19-47 0 0,0 1 0 0 0,-1 0 1 0 0,1 0-1 0 0,0-1 1 0 0,-1 1-1 0 0,1 0 0 0 0,-1 0 1 0 0,1 0-1 0 0,-1 0 1 0 0,1 0-1 0 0,-1 0 0 0 0,1 0 1 0 0,-1 0-1 0 0,0 0 1 0 0,0 0-1 0 0,0 0 0 0 0,1 0 1 0 0,-1 0-1 0 0,0 0 1 0 0,0 0-1 0 0,0 0 0 0 0,-1 1 1 0 0,1-1-1 0 0,0 0 1 0 0,0 0-1 0 0,0 0 0 0 0,-1 0 1 0 0,1 0-1 0 0,-1 0 0 0 0,1 0 1 0 0,-1 0-1 0 0,1-1 1 0 0,-1 1-1 0 0,1 0 0 0 0,-2 1 1 0 0,1 1 40 0 0,-1 0-22 0 0,-1 0 1 0 0,1 0-1 0 0,0 0 0 0 0,-1 0 0 0 0,1 0 0 0 0,-1 0 0 0 0,0-1 1 0 0,0 0-1 0 0,0 1 0 0 0,-1-1 0 0 0,1 0 0 0 0,-4 2 0 0 0,6-4-25 0 0,0 1-1 0 0,0-1 0 0 0,0 1 0 0 0,0-1 0 0 0,0 0 0 0 0,0 1 0 0 0,0-1 0 0 0,0 0 0 0 0,0 0 0 0 0,0 0 0 0 0,0 0 0 0 0,0 0 0 0 0,0 0 1 0 0,0 0-1 0 0,0 0 0 0 0,0 0 0 0 0,0 0 0 0 0,0-1 0 0 0,-1 1 0 0 0,1 0 0 0 0,0-1 0 0 0,1 1 0 0 0,-1-1 0 0 0,0 1 0 0 0,0-1 0 0 0,0 1 1 0 0,0-1-1 0 0,0 0 0 0 0,0 1 0 0 0,1-1 0 0 0,-1 0 0 0 0,0 0 0 0 0,1 1 0 0 0,-1-1 0 0 0,0 0 0 0 0,1 0 0 0 0,-1 0 0 0 0,1 0 0 0 0,-1 0 1 0 0,1 0-1 0 0,0 0 0 0 0,-1 0 0 0 0,1 0 0 0 0,0 0 0 0 0,0 0 0 0 0,0 0 0 0 0,0-2 0 0 0,-1-3-1 0 0,1 1 0 0 0,0-1 0 0 0,0 1-1 0 0,0 0 1 0 0,1-1 0 0 0,0 1 0 0 0,0-1 0 0 0,2-6-1 0 0,-2 9 0 0 0,0 0-1 0 0,0 1 0 0 0,-1-1 0 0 0,2 1 0 0 0,-1-1 1 0 0,0 1-1 0 0,1 0 0 0 0,-1-1 0 0 0,1 1 0 0 0,-1 0 1 0 0,1 0-1 0 0,0 0 0 0 0,0 0 0 0 0,0 0 0 0 0,0 1 1 0 0,0-1-1 0 0,1 0 0 0 0,3-1 0 0 0,-6 3 3 0 0,1 0 0 0 0,-1 0 0 0 0,0 0 0 0 0,0 0 0 0 0,0 0 0 0 0,1 0 0 0 0,-1 0 0 0 0,0 0 0 0 0,0 0 0 0 0,0 0 0 0 0,1 0 0 0 0,-1 1 0 0 0,0-1 0 0 0,0 0 0 0 0,0 0 0 0 0,1 0 0 0 0,-1 0 0 0 0,0 0 0 0 0,0 1 0 0 0,0-1 0 0 0,0 0 0 0 0,0 0 0 0 0,1 0 0 0 0,-1 0 0 0 0,0 1 0 0 0,0-1 0 0 0,0 0 0 0 0,0 0 0 0 0,0 0 0 0 0,0 1 0 0 0,0-1 0 0 0,0 0 0 0 0,0 0 0 0 0,0 1 0 0 0,0-1 0 0 0,0 0 0 0 0,2 6 0 0 0,0-1 0 0 0,0 1 0 0 0,0-1 0 0 0,-1 1 0 0 0,0 0 0 0 0,-1-1 0 0 0,1 1 0 0 0,-1 0 0 0 0,-1 11 0 0 0,-1-1 1 0 0,0 1-1 0 0,-2-1 1 0 0,0 0 0 0 0,-7 18-1 0 0,7-24 9 0 0,0 0 0 0 0,-1 0 0 0 0,-1 0 0 0 0,1-1 0 0 0,-1 0 0 0 0,-1 0 0 0 0,-10 11 0 0 0,17-20-8 0 0,-1 1 1 0 0,0 0 0 0 0,1 0-1 0 0,-1 0 1 0 0,0-1 0 0 0,0 1-1 0 0,0 0 1 0 0,0-1-1 0 0,0 1 1 0 0,0-1 0 0 0,1 1-1 0 0,-1-1 1 0 0,0 0 0 0 0,0 1-1 0 0,0-1 1 0 0,-1 0-1 0 0,1 0 1 0 0,0 1 0 0 0,0-1-1 0 0,0 0 1 0 0,0 0 0 0 0,-2 0-1 0 0,2-1 3 0 0,0 1-1 0 0,0-1 0 0 0,0 0 1 0 0,0 1-1 0 0,0-1 1 0 0,0 0-1 0 0,1 1 0 0 0,-1-1 1 0 0,0 0-1 0 0,0 0 1 0 0,0 0-1 0 0,1 0 1 0 0,-1 0-1 0 0,1 0 0 0 0,-1 0 1 0 0,1 0-1 0 0,-1-1 1 0 0,-2-4 7 0 0,2 0 1 0 0,-1 0 0 0 0,0 0 0 0 0,1 0 0 0 0,1-1-1 0 0,-1-8 1 0 0,1 6-21 0 0,0 0 0 0 0,1 0 0 0 0,3-11 0 0 0,-3 17 6 0 0,0-1 0 0 0,0 0-1 0 0,0 1 1 0 0,0-1 0 0 0,1 1 0 0 0,0-1-1 0 0,0 1 1 0 0,0 0 0 0 0,0 0-1 0 0,4-4 1 0 0,-3 3-29 0 0,-3 4 31 0 0,0 0 0 0 0,1 0 0 0 0,-1 0 0 0 0,0 1 0 0 0,1-1 0 0 0,-1 0 0 0 0,0 0 0 0 0,1 0 0 0 0,-1 0 1 0 0,0 0-1 0 0,1 1 0 0 0,-1-1 0 0 0,0 0 0 0 0,1 0 0 0 0,-1 0 0 0 0,0 1 0 0 0,1-1 0 0 0,-1 0 0 0 0,0 1 0 0 0,0-1 0 0 0,0 0 0 0 0,1 0 0 0 0,-1 1 0 0 0,0-1 0 0 0,0 0 0 0 0,0 1 0 0 0,0-1 0 0 0,1 0 0 0 0,-1 1 0 0 0,0-1 0 0 0,0 1 0 0 0,0 0 0 0 0,3 7 1 0 0,0 1 0 0 0,-1-1 0 0 0,1 1 0 0 0,-2 0 0 0 0,1 0 0 0 0,-1 0 0 0 0,-1 0 0 0 0,0 0 0 0 0,0 0 0 0 0,-1 0 0 0 0,-2 12 0 0 0,2-15 9 0 0,-1 1 0 0 0,-1-1 1 0 0,0 1-1 0 0,1-1 0 0 0,-2 0 0 0 0,-4 7 0 0 0,8-12-8 0 0,-1 0 1 0 0,1 0-1 0 0,-1 0 0 0 0,1 0 1 0 0,-1 0-1 0 0,0-1 0 0 0,0 1 0 0 0,1 0 1 0 0,-1 0-1 0 0,0-1 0 0 0,0 1 1 0 0,0-1-1 0 0,1 1 0 0 0,-1 0 0 0 0,0-1 1 0 0,0 0-1 0 0,0 1 0 0 0,0-1 1 0 0,0 0-1 0 0,0 1 0 0 0,0-1 0 0 0,0 0 1 0 0,0 0-1 0 0,0 0 0 0 0,0 0 0 0 0,0 0 1 0 0,0 0-1 0 0,0 0 0 0 0,0 0 1 0 0,0 0-1 0 0,0 0 0 0 0,0-1 0 0 0,0 1 1 0 0,0 0-1 0 0,0-1 0 0 0,0 1 1 0 0,0-1-1 0 0,0 1 0 0 0,0-1 0 0 0,0 0 1 0 0,0 1-1 0 0,1-1 0 0 0,-1 0 0 0 0,0 1 1 0 0,0-1-1 0 0,1 0 0 0 0,-1 0 1 0 0,1 0-1 0 0,-2-1 0 0 0,-2-5-8 0 0,0 0 0 0 0,1 0 0 0 0,-1-1 0 0 0,1 1 0 0 0,1-1 0 0 0,0 1-1 0 0,0-1 1 0 0,0 0 0 0 0,1 0 0 0 0,0 0 0 0 0,1 0 0 0 0,-1 0 0 0 0,2 0 0 0 0,-1 0 0 0 0,1 0-1 0 0,0 0 1 0 0,4-11 0 0 0,-5 19 7 0 0,0-1 0 0 0,0 0-1 0 0,0 0 1 0 0,1 0 0 0 0,-1 0-1 0 0,0 0 1 0 0,1 1 0 0 0,-1-1-1 0 0,1 0 1 0 0,-1 0-1 0 0,1 0 1 0 0,-1 0 0 0 0,1 1-1 0 0,-1-1 1 0 0,1 0-1 0 0,0 1 1 0 0,0-1 0 0 0,-1 0-1 0 0,1 1 1 0 0,0-1 0 0 0,0 1-1 0 0,0-1 1 0 0,-1 1-1 0 0,1 0 1 0 0,0-1 0 0 0,0 1-1 0 0,0 0 1 0 0,2-1 0 0 0,2 8-43 0 0,0 1 41 0 0,0 0 1 0 0,0 0-1 0 0,-1 1 1 0 0,0 0-1 0 0,-1 0 1 0 0,4 13-1 0 0,-4-5 24 0 0,0 0-1 0 0,1 23 0 0 0,-4-34-15 0 0,0 0 0 0 0,0 0 0 0 0,-1 0-1 0 0,0 0 1 0 0,0 0 0 0 0,0-1 0 0 0,0 1 0 0 0,-1 0 0 0 0,0-1-1 0 0,-4 9 1 0 0,6-14-5 0 0,-1 1 0 0 0,1-1 0 0 0,0 0 0 0 0,0 0 0 0 0,0 1 0 0 0,0-1 0 0 0,0 0 0 0 0,-1 0 0 0 0,1 1 0 0 0,0-1 0 0 0,0 0 0 0 0,-1 0 0 0 0,1 1 0 0 0,0-1 0 0 0,0 0 0 0 0,-1 0 0 0 0,1 0 0 0 0,0 0 0 0 0,0 0 0 0 0,-1 1 0 0 0,1-1 0 0 0,0 0 0 0 0,-1 0 0 0 0,1 0 0 0 0,0 0 0 0 0,-1 0 0 0 0,1 0 0 0 0,0 0 0 0 0,-1 0 0 0 0,1 0 0 0 0,0 0 0 0 0,0 0 0 0 0,-1 0 0 0 0,1 0 0 0 0,0 0-1 0 0,-1 0 1 0 0,1-1 0 0 0,-11-11 86 0 0,-3-17 85 0 0,-39-126 276 0 0,45 114-502 0 0,8 39 50 0 0,-1 0 0 0 0,1 0 1 0 0,0 0-1 0 0,0 0 1 0 0,0 0-1 0 0,0 0 1 0 0,1 1-1 0 0,-1-1 1 0 0,0 0-1 0 0,1 0 1 0 0,-1 0-1 0 0,1 0 1 0 0,0 1-1 0 0,0-1 1 0 0,-1 0-1 0 0,1 1 0 0 0,0-1 1 0 0,0 1-1 0 0,2-3 1 0 0,-3 4-5 0 0,4-3 10 0 0,-3 3-6 0 0,0 1 1 0 0,0-1-1 0 0,0 0 1 0 0,0 0 0 0 0,0 1-1 0 0,-1-1 1 0 0,1 1-1 0 0,0-1 1 0 0,0 1 0 0 0,0-1-1 0 0,-1 1 1 0 0,1-1-1 0 0,0 1 1 0 0,-1 0 0 0 0,1 0-1 0 0,0 0 1 0 0,26 30-8 0 0,-21-22 11 0 0,-1-1 0 0 0,-1 1 0 0 0,1 1 0 0 0,-1-1 0 0 0,3 13 0 0 0,-5-16 0 0 0,-1 0 0 0 0,1 1 0 0 0,-1-1 0 0 0,0 1 0 0 0,-1-1 0 0 0,1 0 0 0 0,-1 1 0 0 0,-1-1 0 0 0,-1 10 0 0 0,2-16 1 0 0,0 1-1 0 0,0-1 0 0 0,0 1 1 0 0,0-1-1 0 0,0 1 0 0 0,0-1 1 0 0,0 1-1 0 0,0-1 0 0 0,0 1 1 0 0,-1-1-1 0 0,1 1 0 0 0,0-1 1 0 0,0 1-1 0 0,-1-1 0 0 0,1 1 1 0 0,0-1-1 0 0,-1 0 1 0 0,1 1-1 0 0,-1-1 0 0 0,1 1 1 0 0,0-1-1 0 0,-1 0 0 0 0,1 0 1 0 0,-1 1-1 0 0,1-1 0 0 0,-1 0 1 0 0,1 0-1 0 0,-1 1 0 0 0,1-1 1 0 0,-1 0-1 0 0,0 0 0 0 0,0 0 2 0 0,0-1 0 0 0,0 1 0 0 0,-1 0 0 0 0,1-1-1 0 0,0 1 1 0 0,0-1 0 0 0,0 0 0 0 0,1 1-1 0 0,-1-1 1 0 0,0 0 0 0 0,0 1 0 0 0,0-1-1 0 0,-1-2 1 0 0,-3-2 7 0 0,1-1 0 0 0,0-1 0 0 0,-5-8 0 0 0,-1-5-9 0 0,1 0 0 0 0,1 0 0 0 0,1-1 0 0 0,1 0 0 0 0,1-1 0 0 0,-3-26 0 0 0,8 28-36 0 0,4 20 11 0 0,2 10 14 0 0,8 21 11 0 0,-1 0 0 0 0,3 6 0 0 0,-8-24 0 0 0,-6-9 0 0 0,0 0 0 0 0,0-1 0 0 0,0 1 0 0 0,0 0 0 0 0,0 0 0 0 0,-1 0 0 0 0,1 0 0 0 0,0 7 0 0 0,-5-11 0 0 0,-4-7 0 0 0,-5-7 0 0 0,-53-81 0 0 0,30 46 0 0 0,34 49 0 0 0,-6-13 0 0 0,6 13 0 0 0,1 0 0 0 0,0 0 0 0 0,0-1 0 0 0,-1 1 0 0 0,1-1 0 0 0,0 1 0 0 0,0 0 0 0 0,-1-1 0 0 0,1 1 0 0 0,0-1 0 0 0,0 1 0 0 0,0 0 0 0 0,0-1 0 0 0,0 1 0 0 0,0-1 0 0 0,0 1 0 0 0,0-1 0 0 0,0 1 0 0 0,0 0 0 0 0,0-1 0 0 0,0 1 0 0 0,0-1 0 0 0,0 1 0 0 0,0 0 0 0 0,0-1 0 0 0,0 1 0 0 0,1-1 0 0 0,-1 0 0 0 0,7 2-32 0 0,10 17 0 0 0,9 16 32 0 0,-17-23 0 0 0,-5-6 0 0 0,-1 0 0 0 0,0 0 0 0 0,0 0 0 0 0,0 0 0 0 0,4 11 0 0 0,-6-14 0 0 0,10 20 0 0 0,-10-20 0 0 0,-1-1 0 0 0,1 0 0 0 0,-1 1 0 0 0,1-1 0 0 0,-1 0 0 0 0,1 1 0 0 0,-1-1 0 0 0,0 1 0 0 0,0-1 0 0 0,0 0 0 0 0,0 1 0 0 0,0-1 0 0 0,0 1 0 0 0,0-1 0 0 0,-1 2 0 0 0,1-3 0 0 0,-1 0 0 0 0,1 0 0 0 0,-1 0 0 0 0,1 1 0 0 0,0-1 0 0 0,-1 0 0 0 0,1 0 0 0 0,-1 0 0 0 0,1 0 0 0 0,0 0 0 0 0,-1-1 0 0 0,1 1 0 0 0,-1 0 0 0 0,1 0 0 0 0,0 0 0 0 0,-1 0 0 0 0,1 0 0 0 0,-1 0 0 0 0,1-1 0 0 0,0 1 0 0 0,-1 0 0 0 0,1 0 0 0 0,0-1 0 0 0,-1 1 0 0 0,1 0 0 0 0,0 0 0 0 0,0-1 0 0 0,-1 1 0 0 0,1 0 0 0 0,-1-1 0 0 0,-12-12 0 0 0,12 11 0 0 0,-15-15 0 0 0,2-1 0 0 0,-19-29 0 0 0,13 18 0 0 0,11 10 0 0 0,11 12 0 0 0,9 6 0 0 0,-9 2-2 0 0,0 0 1 0 0,0 0-1 0 0,0 0 0 0 0,-1 0 1 0 0,1 0-1 0 0,-1 0 0 0 0,1 0 0 0 0,0 0 1 0 0,-1 1-1 0 0,0-1 0 0 0,1 1 1 0 0,-1-1-1 0 0,0 1 0 0 0,2 3 0 0 0,15 28-33 0 0,-14-25 32 0 0,-2-3 3 0 0,11 18 0 0 0,-6-13 0 0 0,-1-2 0 0 0,0 0 0 0 0,-1 1 0 0 0,6 11 0 0 0,-9-14 3 0 0,-4-5 4 0 0,-8-9 15 0 0,-10-15 10 0 0,5 3-61 0 0,7 7-25 0 0,-1 0 1 0 0,-1 1 0 0 0,0 1-1 0 0,-14-14 1 0 0,24 25 51 0 0,-1-1 0 0 0,1 1 0 0 0,0 0 0 0 0,0-1 0 0 0,-1 1 0 0 0,1 0 0 0 0,0 0 0 0 0,0-1 0 0 0,-1 1 0 0 0,1 0 0 0 0,0 0 0 0 0,0-1 0 0 0,-1 1-1 0 0,1 0 1 0 0,0 0 0 0 0,-1 0 0 0 0,1 0 0 0 0,0-1 0 0 0,-1 1 0 0 0,1 0 0 0 0,-1 0 0 0 0,1 0 0 0 0,0 0 0 0 0,-1 0 0 0 0,1 0 0 0 0,0 0 0 0 0,-1 0 0 0 0,1 0 0 0 0,-1 0 0 0 0,5 11-87 0 0,15 16-25 0 0,27 45 232 0 0,-37-61-95 0 0,28 39 28 0 0,-33-42-51 0 0,-8-12 0 0 0,3 2 0 0 0,0 0 0 0 0,-1 1 0 0 0,1-1 0 0 0,0 0 0 0 0,0 0 0 0 0,1 0 0 0 0,-1 0 0 0 0,0-3 0 0 0,1 4 0 0 0,1-38 0 0 0,-1 36 0 0 0,1 0 0 0 0,-1 0 0 0 0,1-1 0 0 0,0 1 0 0 0,0 0 0 0 0,0 0 0 0 0,0 0 0 0 0,0 0 0 0 0,3-4 0 0 0,-3 6 0 0 0,1 0 0 0 0,-1 0 0 0 0,0 1 0 0 0,1-1 0 0 0,-1 0 0 0 0,1 1 0 0 0,-1 0 0 0 0,1-1 0 0 0,-1 1 0 0 0,1 0 0 0 0,-1-1 0 0 0,1 1 0 0 0,0 0 0 0 0,1 0 0 0 0,15-3 0 0 0,2-9 0 0 0,14-2 0 0 0,7 5-10 0 0,-40 9 8 0 0,-1 0 1 0 0,1 0 0 0 0,-1 0 0 0 0,0-1 0 0 0,0 1 0 0 0,1 0 0 0 0,-1 0 0 0 0,0 0 0 0 0,0 0 0 0 0,1 0 0 0 0,-1 0 0 0 0,0 0 0 0 0,1 0 0 0 0,-1 0 0 0 0,0 0 0 0 0,0 0 0 0 0,1 0 0 0 0,-1 0 0 0 0,0 0 0 0 0,1 0 0 0 0,-1 0 0 0 0,0 0 0 0 0,0 0 0 0 0,1 0 0 0 0,-1 0 0 0 0,0 0 0 0 0,0 0 0 0 0,1 1 0 0 0,-1-1 0 0 0,0 0 0 0 0,0 0 0 0 0,1 0 0 0 0,-1 0 0 0 0,0 1 0 0 0,0-1 0 0 0,0 0 0 0 0,1 0 0 0 0,-1 1 0 0 0,0-1 0 0 0,0 0 0 0 0,0 1 0 0 0,1 1 0 0 0,0 1 0 0 0,0-1 0 0 0,-1 1-1 0 0,1-1 1 0 0,-1 1 0 0 0,0 0 0 0 0,0-1 0 0 0,0 1 0 0 0,0 0 0 0 0,0-1 0 0 0,-2 5 0 0 0,-10 36 3 0 0,-10 12-2 0 0,21-54 0 0 0,1-2 0 0 0,0-1 0 0 0,0 1 0 0 0,0-1 0 0 0,0 1 0 0 0,0-1 0 0 0,0 0 0 0 0,1 1 0 0 0,-1-1 0 0 0,0 1 0 0 0,2-3 0 0 0,-2 3 0 0 0,0 0 0 0 0,14-50-30 0 0,-13 46 24 0 0,1 0 1 0 0,0 0-1 0 0,0 0 1 0 0,1 1-1 0 0,-1-1 1 0 0,1 1-1 0 0,6-9 1 0 0,-9 13 3 0 0,1 0 0 0 0,-1 0 1 0 0,0 0-1 0 0,0 0 1 0 0,0 0-1 0 0,0-1 0 0 0,0 1 1 0 0,0 0-1 0 0,0 0 0 0 0,0 0 1 0 0,1 0-1 0 0,-1 0 1 0 0,0 0-1 0 0,0 0 0 0 0,0 0 1 0 0,0-1-1 0 0,1 1 1 0 0,-1 0-1 0 0,0 0 0 0 0,0 0 1 0 0,0 0-1 0 0,0 0 1 0 0,0 0-1 0 0,1 0 0 0 0,-1 0 1 0 0,0 0-1 0 0,0 0 1 0 0,0 0-1 0 0,1 0 0 0 0,-1 0 1 0 0,0 0-1 0 0,0 0 1 0 0,0 0-1 0 0,0 0 0 0 0,0 0 1 0 0,1 1-1 0 0,0 5-165 0 0,-2 9-140 0 0,-8 16-224 0 0,6-17 518 0 0,-1 1-1 0 0,-1-1 1 0 0,0 0 0 0 0,0 0 0 0 0,-2-1-1 0 0,-8 15 1 0 0,15-28 13 0 0,0 0 0 0 0,0 0 0 0 0,0 0 0 0 0,0 0 0 0 0,0 0 0 0 0,0 0 0 0 0,0 0 0 0 0,0 0 0 0 0,0 0 0 0 0,-1 0 0 0 0,1 0 0 0 0,0 0 0 0 0,0 0 0 0 0,0 0 0 0 0,0 0 0 0 0,0 0 0 0 0,0 0 0 0 0,0 1 0 0 0,0-1 0 0 0,0 0 0 0 0,0 0 0 0 0,0 0 0 0 0,0 0 0 0 0,0 0 0 0 0,-1 0 0 0 0,1 0 0 0 0,0 0 0 0 0,0 0 0 0 0,0 0 0 0 0,0 0 0 0 0,0 0 0 0 0,0 0 0 0 0,0 0 0 0 0,0 0 0 0 0,0 0 0 0 0,0-1 0 0 0,0 1 0 0 0,-1 0 0 0 0,1 0 0 0 0,0 0 0 0 0,0 0 0 0 0,0 0 0 0 0,0 0 0 0 0,0 0 0 0 0,0 0 0 0 0,0 0 0 0 0,0 0 0 0 0,0 0 0 0 0,0 0 0 0 0,0 0 0 0 0,0 0 0 0 0,0 0 0 0 0,0 0 0 0 0,0 0 0 0 0,0-1 0 0 0,0 1 0 0 0,0 0 0 0 0,0 0 0 0 0,0 0 0 0 0,0 0 0 0 0,0 0 0 0 0,0 0 0 0 0,0 0 0 0 0,0 0 0 0 0,0 0 0 0 0,-2-10 0 0 0,2-11 0 0 0,1 8 0 0 0,7-59 0 0 0,-6 64 0 0 0,0 0 0 0 0,1 0 0 0 0,0 1 0 0 0,0-1 0 0 0,0 0 0 0 0,9-12 0 0 0,-3 28 160 0 0,-8-8-232 0 0,-1 0 0 0 0,1 0 0 0 0,-1 1-1 0 0,0-1 1 0 0,1 0 0 0 0,-1 1 0 0 0,0-1 0 0 0,0 0 0 0 0,1 1-1 0 0,-1-1 1 0 0,0 1 0 0 0,0-1 0 0 0,1 0 0 0 0,-1 1 0 0 0,0-1 0 0 0,0 1-1 0 0,0-1 1 0 0,0 1 0 0 0,0-1 0 0 0,0 1 0 0 0,0-1 0 0 0,0 1-1 0 0,0-1 1 0 0,0 0 0 0 0,0 1 0 0 0,0-1 0 0 0,0 1 0 0 0,0-1 0 0 0,0 1-1 0 0,0-1 1 0 0,0 1 0 0 0,-1-1 0 0 0,-1 3-1697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9:47.45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28 0 0 0,'307'0'0'0,"-641"0"0"0,2072 0 0 0,-576 0 0 0,-1108 0 0 0,-54 0 0 0,0 0 0 0,2 0 0 0,-1 0 0 0,36 0 0 0,-56 0 0 0,17 0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9:59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108 101 455 0 0,'0'-1'146'0'0,"0"0"-1"0"0,-1 1 1 0 0,1-1-1 0 0,0 0 1 0 0,-1 1-1 0 0,1-1 1 0 0,-1 0-1 0 0,1 1 1 0 0,-1-1-1 0 0,1 1 1 0 0,-1-1-1 0 0,1 1 1 0 0,-1-1-1 0 0,0 1 1 0 0,1-1-1 0 0,-1 1 1 0 0,0 0-1 0 0,1-1 1 0 0,-1 1-1 0 0,0 0 1 0 0,0-1-1 0 0,1 1 1 0 0,-1 0-1 0 0,0 0 1 0 0,0 0-1 0 0,0 0 1 0 0,1 0-1 0 0,-1 0 1 0 0,0 0-1 0 0,0 0 1 0 0,1 0-1 0 0,-1 0 1 0 0,0 0-1 0 0,0 1 1 0 0,1-1-1 0 0,-1 0 1 0 0,0 0-1 0 0,0 1 1 0 0,1-1-1 0 0,-1 0 1 0 0,0 1-1 0 0,-2 1 565 0 0,0 0 0 0 0,1 0 0 0 0,-1 0 0 0 0,1 0 0 0 0,0 1 0 0 0,-1-1 1 0 0,1 1-1 0 0,-3 4 0 0 0,-3 8-92 0 0,0 0 1 0 0,1 1 0 0 0,0 0-1 0 0,1 1 1 0 0,1-1 0 0 0,1 1-1 0 0,0 0 1 0 0,1 0 0 0 0,1 1-1 0 0,1-1 1 0 0,1 20 0 0 0,0-20-420 0 0,0 1 1 0 0,2-1 0 0 0,0 1 0 0 0,6 19 0 0 0,-6-31-139 0 0,-1 0 0 0 0,1 0 0 0 0,1 0 0 0 0,-1 0 0 0 0,1 0 0 0 0,0-1 0 0 0,1 1 0 0 0,-1-1 0 0 0,1 0 0 0 0,0 0 0 0 0,0 0 0 0 0,1-1 0 0 0,-1 1 0 0 0,10 6 0 0 0,-11-9-58 0 0,0-1 0 0 0,0 1 0 0 0,0-1 0 0 0,0 0 0 0 0,0 1 0 0 0,0-1 0 0 0,0-1 0 0 0,0 1 0 0 0,0 0 0 0 0,0-1 0 0 0,1 0 0 0 0,-1 1 0 0 0,0-1 0 0 0,0-1 0 0 0,1 1 0 0 0,3-1 0 0 0,-2 0 9 0 0,0-1-1 0 0,0 0 0 0 0,0 0 1 0 0,0 0-1 0 0,-1 0 0 0 0,1-1 0 0 0,-1 0 1 0 0,1 0-1 0 0,4-4 0 0 0,2-3 16 0 0,0-1 1 0 0,-1-1-1 0 0,0 0 0 0 0,-1 0 1 0 0,15-25-1 0 0,-17 24-24 0 0,-1 0-1 0 0,0-1 1 0 0,-1 0-1 0 0,0 0 0 0 0,-1 0 1 0 0,0 0-1 0 0,-1-1 1 0 0,-1 1-1 0 0,-1-1 1 0 0,0 0-1 0 0,-1 0 1 0 0,-1-16-1 0 0,0 20 0 0 0,-1 0 0 0 0,0 0 0 0 0,-1 0 0 0 0,0 0 0 0 0,-1 0-1 0 0,0 0 1 0 0,0 1 0 0 0,-2 0 0 0 0,1 0 0 0 0,-1 0 0 0 0,0 1 0 0 0,-1-1 0 0 0,0 2 0 0 0,0-1-1 0 0,-1 1 1 0 0,-12-10 0 0 0,13 13 12 0 0,1 0 0 0 0,-1 1 1 0 0,0 0-1 0 0,0 0 0 0 0,0 1 0 0 0,0-1 0 0 0,-15-3 0 0 0,20 7-10 0 0,0-1 1 0 0,-1 1-1 0 0,1-1 0 0 0,0 1 0 0 0,-1 0 1 0 0,1 0-1 0 0,0 0 0 0 0,-1 0 0 0 0,1 0 0 0 0,0 0 1 0 0,-1 1-1 0 0,1-1 0 0 0,0 1 0 0 0,0-1 1 0 0,-1 1-1 0 0,1 0 0 0 0,0 0 0 0 0,0 0 0 0 0,0 0 1 0 0,0 1-1 0 0,0-1 0 0 0,0 0 0 0 0,0 1 1 0 0,1-1-1 0 0,-1 1 0 0 0,1 0 0 0 0,-1 0 0 0 0,1-1 1 0 0,-1 1-1 0 0,-1 3 0 0 0,-1 6 5 0 0,-1-1 1 0 0,2 1-1 0 0,-1 0 0 0 0,1 0 1 0 0,1 0-1 0 0,-2 16 0 0 0,2-1-11 0 0,2 43-1 0 0,0-62-9 0 0,1 10-73 0 0,0 0-1 0 0,1-1 1 0 0,1 0 0 0 0,0 1-1 0 0,7 18 1 0 0,3 7-789 0 0,-9-32-272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0.8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3 530 5063 0 0,'-1'-1'244'0'0,"1"0"0"0"0,0 0 0 0 0,-1 1 0 0 0,1-1 0 0 0,0 0-1 0 0,0 0 1 0 0,0 0 0 0 0,-1 0 0 0 0,1 1 0 0 0,0-1-1 0 0,0 0 1 0 0,0 0 0 0 0,0 0 0 0 0,1 0 0 0 0,-1 0 0 0 0,0 1-1 0 0,0-1 1 0 0,0 0 0 0 0,1 0 0 0 0,-1 0 0 0 0,1 0-1 0 0,-1 1 1 0 0,0-1 0 0 0,1 0 0 0 0,-1 1 0 0 0,2-2 0 0 0,16-23 1594 0 0,-14 20-1092 0 0,69-95 4747 0 0,-44 57-4799 0 0,35-73-1 0 0,-41 72-472 0 0,-13 26-105 0 0,0-2 0 0 0,-1 1 1 0 0,-1-1-1 0 0,-1-1 0 0 0,6-24 1 0 0,-13 44-92 0 0,1 0 1 0 0,-1-1-1 0 0,0 1 1 0 0,0 0-1 0 0,0 0 1 0 0,0-1-1 0 0,0 1 1 0 0,0 0-1 0 0,0 0 1 0 0,0-1-1 0 0,0 1 1 0 0,0 0-1 0 0,-1 0 1 0 0,1 0-1 0 0,-1-1 1 0 0,1 1-1 0 0,-1 0 1 0 0,1 0-1 0 0,-1 0 1 0 0,0 0-1 0 0,1 0 1 0 0,-2-2-1 0 0,1 3-11 0 0,0 0 0 0 0,0-1 0 0 0,0 1-1 0 0,0 0 1 0 0,0 0 0 0 0,0 0 0 0 0,0 0 0 0 0,0 0 0 0 0,0 0-1 0 0,0 0 1 0 0,0 0 0 0 0,0 0 0 0 0,0 0 0 0 0,0 1 0 0 0,0-1-1 0 0,1 0 1 0 0,-1 1 0 0 0,0-1 0 0 0,0 1 0 0 0,0-1 0 0 0,0 1-1 0 0,1-1 1 0 0,-1 1 0 0 0,0-1 0 0 0,0 1 0 0 0,1 0 0 0 0,-1-1-1 0 0,0 1 1 0 0,0 1 0 0 0,-1 1-4 0 0,-1 0 0 0 0,1 0 0 0 0,0 0-1 0 0,1 0 1 0 0,-1 0 0 0 0,0 1 0 0 0,1-1 0 0 0,0 0-1 0 0,0 1 1 0 0,0-1 0 0 0,0 1 0 0 0,0 5 0 0 0,-1 7 75 0 0,1 25 0 0 0,1-12-47 0 0,-5 54-40 0 0,-3 96 15 0 0,9-166 6 0 0,0 0 0 0 0,6 24 1 0 0,-4-25-22 0 0,0 1 1 0 0,0 23-1 0 0,-2-20 2 0 0,-1-10 0 0 0,1-1 0 0 0,-1 1 0 0 0,-1-1 0 0 0,1 1 0 0 0,-3 10 0 0 0,3-15 0 0 0,-1 0 0 0 0,1 1 0 0 0,-1-1 0 0 0,1 0 0 0 0,-1 0 0 0 0,0 0 0 0 0,1 0 0 0 0,-1 0 0 0 0,0 0 0 0 0,0 0 0 0 0,0 0 0 0 0,0 0 0 0 0,0 0 0 0 0,0 0 0 0 0,0 0 0 0 0,0-1 0 0 0,0 1 0 0 0,0-1 0 0 0,-1 1 0 0 0,1 0 0 0 0,0-1 0 0 0,0 0 0 0 0,-1 1 0 0 0,1-1 0 0 0,0 0 0 0 0,0 0 0 0 0,-1 0 0 0 0,1 1 0 0 0,0-1 0 0 0,-2-1 0 0 0,-69 2 0 0 0,62 0 0 0 0,-14 0 0 0 0,24-1 0 0 0,-1 0 0 0 0,1 0 0 0 0,-1 0 0 0 0,1 0 0 0 0,-1 0 0 0 0,1 0 0 0 0,-1 0 0 0 0,1 0 0 0 0,-1 0 0 0 0,1 1 0 0 0,-1-1 0 0 0,1 0 0 0 0,-1 0 0 0 0,1 1 0 0 0,-1-1 0 0 0,1 0 0 0 0,-1 1 0 0 0,1-1 0 0 0,0 0 0 0 0,-1 1 0 0 0,1-1 0 0 0,0 1 0 0 0,-1-1 0 0 0,1 0 0 0 0,0 1 0 0 0,-1-1 0 0 0,1 1 0 0 0,0-1 0 0 0,0 1 0 0 0,-1 0 0 0 0,2 0 0 0 0,-1 0 0 0 0,0 0 0 0 0,1 0 0 0 0,-1-1 0 0 0,1 1 0 0 0,-1 0 0 0 0,1 0-1 0 0,-1 0 1 0 0,1-1 0 0 0,0 1 0 0 0,-1 0 0 0 0,1-1 0 0 0,0 1 0 0 0,0-1 0 0 0,-1 1 0 0 0,1-1 0 0 0,0 1 0 0 0,0-1-1 0 0,0 1 1 0 0,1 0 0 0 0,19 6 23 0 0,-9-7 62 0 0,-1 0 0 0 0,0-1-1 0 0,0 0 1 0 0,1 0 0 0 0,-1-1-1 0 0,0-1 1 0 0,0 1-1 0 0,14-7 1 0 0,0 1 40 0 0,24-12-34 0 0,-6 2-242 0 0,-33 19-2353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2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 58 5527 0 0,'-5'2'393'0'0,"0"1"-1"0"0,1 0 0 0 0,-1 0 1 0 0,1 1-1 0 0,-1-1 0 0 0,1 1 1 0 0,0 0-1 0 0,-5 6 0 0 0,1-1-181 0 0,-8 6 854 0 0,2 1 0 0 0,0 0 0 0 0,0 1 0 0 0,-12 22 0 0 0,22-31-607 0 0,0 0-1 0 0,0 0 1 0 0,0 1-1 0 0,1-1 1 0 0,1 1-1 0 0,0 0 1 0 0,0 0-1 0 0,0 0 1 0 0,1 0-1 0 0,0 0 1 0 0,1 0-1 0 0,1 14 1 0 0,0-9-218 0 0,1 0 0 0 0,1 0 0 0 0,0-1 0 0 0,0 1 0 0 0,1-1 0 0 0,9 19 0 0 0,-12-29-215 0 0,1 0 0 0 0,-1 0 0 0 0,1 0 0 0 0,0-1 0 0 0,0 1 0 0 0,0 0 0 0 0,0-1-1 0 0,0 0 1 0 0,1 1 0 0 0,-1-1 0 0 0,1 0 0 0 0,-1 0 0 0 0,1-1 0 0 0,0 1 0 0 0,-1 0 0 0 0,1-1-1 0 0,0 0 1 0 0,0 1 0 0 0,0-1 0 0 0,1 0 0 0 0,-1-1 0 0 0,0 1 0 0 0,0-1 0 0 0,0 1 0 0 0,1-1-1 0 0,-1 0 1 0 0,0 0 0 0 0,0 0 0 0 0,1-1 0 0 0,-1 1 0 0 0,0-1 0 0 0,0 0 0 0 0,5-1-1 0 0,0-1-16 0 0,0-1-1 0 0,-1 0 0 0 0,1 0 0 0 0,-1 0 0 0 0,0-1 0 0 0,0 0 0 0 0,-1-1 0 0 0,1 1 0 0 0,-1-1 0 0 0,5-7 0 0 0,3-3 13 0 0,-2 0 1 0 0,21-36-1 0 0,-27 40-20 0 0,0 0 0 0 0,-1-1 0 0 0,-1 1 0 0 0,0-1 0 0 0,0 0 0 0 0,-2 0 0 0 0,1-1 0 0 0,-2 1 0 0 0,1-17 0 0 0,-2 19 0 0 0,0 1 0 0 0,-1-1 0 0 0,0 1 0 0 0,-1-1 0 0 0,0 1 0 0 0,-1 0 0 0 0,0 0 0 0 0,0 0 0 0 0,-1 0 0 0 0,-1 0 0 0 0,1 1 0 0 0,-9-12 0 0 0,9 16 0 0 0,0 0 0 0 0,-1 1 0 0 0,0-1 0 0 0,1 1 0 0 0,-1 0 0 0 0,-1 1 0 0 0,1-1 0 0 0,0 1 0 0 0,-1 0 0 0 0,0 0 0 0 0,0 1 0 0 0,0 0 0 0 0,0 0 0 0 0,-10-2 0 0 0,12 3 0 0 0,0 0 0 0 0,0 0 0 0 0,0 1 0 0 0,0 0 0 0 0,0 0 0 0 0,-1 0 0 0 0,1 0 0 0 0,0 1 0 0 0,0-1 0 0 0,0 1 0 0 0,0 0 0 0 0,0 0 0 0 0,0 1 0 0 0,0-1 0 0 0,0 1 0 0 0,0 0 0 0 0,1 0 0 0 0,-1 0 0 0 0,1 0 0 0 0,-1 1 0 0 0,1-1 0 0 0,-6 7 0 0 0,-2 6-4 0 0,0 0 0 0 0,2 1 0 0 0,-1 0 0 0 0,2 1 0 0 0,0 0 0 0 0,-9 32-1 0 0,8-18-15 0 0,1 1 0 0 0,2 0 0 0 0,-3 34 0 0 0,9-52-233 0 0,-1 0 1 0 0,2 0-1 0 0,0-1 1 0 0,4 22-1 0 0,-4-31-831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6:52.264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767 826 1375 0 0,'-14'-3'644'0'0,"-28"-2"-1"0"0,28 4-10 0 0,-28-5-1 0 0,75 18 2223 0 0,1-6-2569 0 0,1-2 0 0 0,-1-1 0 0 0,1-2 1 0 0,-1-1-1 0 0,1-2 0 0 0,-1-2 0 0 0,1 0 0 0 0,-1-3 0 0 0,40-12 0 0 0,-73 19-284 0 0,0 0-1 0 0,0-1 0 0 0,0 1 1 0 0,-1 0-1 0 0,1 0 0 0 0,0-1 0 0 0,0 1 1 0 0,0 0-1 0 0,-1-1 0 0 0,1 1 1 0 0,0-1-1 0 0,-1 1 0 0 0,1-1 0 0 0,0 1 1 0 0,-1-1-1 0 0,1 0 0 0 0,-1 1 1 0 0,1-1-1 0 0,0 0 0 0 0,-1 0 1 0 0,0 0-1 0 0,0 1 0 0 0,0-1 0 0 0,0 1 0 0 0,0-1 0 0 0,-1 1 0 0 0,1-1 0 0 0,0 1 0 0 0,0 0 0 0 0,-1-1 0 0 0,1 1 0 0 0,0-1 0 0 0,-1 1 0 0 0,1 0 0 0 0,0-1 0 0 0,-1 1 0 0 0,1 0 0 0 0,-1-1 0 0 0,1 1 0 0 0,-1 0 0 0 0,1 0 1 0 0,-1 0-1 0 0,1-1 0 0 0,-1 1 0 0 0,-40-12 29 0 0,35 11-29 0 0,-31-7 58 0 0,-1 2-1 0 0,0 2 0 0 0,-64 1 0 0 0,-113 17 228 0 0,178-11-277 0 0,-9 0-9 0 0,16-1 0 0 0,-45 8 0 0 0,73-10 3 0 0,1 1 0 0 0,-1-1 0 0 0,1 1-1 0 0,-1-1 1 0 0,1 1 0 0 0,-1-1 0 0 0,1 1-1 0 0,0 0 1 0 0,-1-1 0 0 0,1 1 0 0 0,0 0 0 0 0,-1 0-1 0 0,1 0 1 0 0,0 0 0 0 0,0 0 0 0 0,0 1-1 0 0,0-1 1 0 0,-1 1 0 0 0,2-1-2 0 0,0-1 0 0 0,0 1 0 0 0,-1-1-1 0 0,1 1 1 0 0,0-1 0 0 0,0 1 0 0 0,0-1 0 0 0,0 1 0 0 0,0-1 0 0 0,0 1-1 0 0,0-1 1 0 0,0 1 0 0 0,0-1 0 0 0,0 1 0 0 0,1-1 0 0 0,-1 1 0 0 0,0-1-1 0 0,0 1 1 0 0,0-1 0 0 0,1 0 0 0 0,-1 2 0 0 0,1-1-7 0 0,0 0 1 0 0,0 0-1 0 0,0 0 1 0 0,1 0-1 0 0,-1 0 1 0 0,0 0-1 0 0,0 0 1 0 0,0-1-1 0 0,1 1 1 0 0,1 1-1 0 0,10 3 2 0 0,1-1 0 0 0,0 0 0 0 0,0 0 0 0 0,0-2 1 0 0,0 1-1 0 0,20-1 0 0 0,87-4 300 0 0,-88-1-235 0 0,225-5 806 0 0,-130 6-803 0 0,-125 3-64 0 0,-7-1 0 0 0,-7-2 0 0 0,11 2 0 0 0,1-1 0 0 0,-1 1 0 0 0,0 0 0 0 0,0-1 0 0 0,0 1 0 0 0,0 0 0 0 0,0 0 0 0 0,0 0 0 0 0,1-1 0 0 0,-1 1 0 0 0,0 0 0 0 0,0 0 0 0 0,0 0 0 0 0,1-1 0 0 0,-1 1 0 0 0,0 0 0 0 0,0 0 0 0 0,0 0 0 0 0,1 0 0 0 0,-1-1 0 0 0,0 1 0 0 0,0 0 0 0 0,1 0 0 0 0,-1 0 0 0 0,0 0 0 0 0,1 0 0 0 0,-1 0 0 0 0,0 0 0 0 0,0 0 0 0 0,1 0 0 0 0,-1 0 0 0 0,13-3 0 0 0,-12 3 0 0 0,12-3 0 0 0,1 2 0 0 0,0-1 0 0 0,0 2 0 0 0,19 1 0 0 0,-2 0 0 0 0,-26-2 19 0 0,0 0 0 0 0,0 0 0 0 0,0 0 0 0 0,0 0 0 0 0,0-1 0 0 0,0 0 0 0 0,0 0 0 0 0,-1 0 0 0 0,7-5 0 0 0,-5 4 10 0 0,1 0-1 0 0,-1 0 0 0 0,1 0 0 0 0,9-3 0 0 0,-13 6-26 0 0,0-1 3 0 0,1 1-1 0 0,-1-1 0 0 0,1 0 0 0 0,-1 0 0 0 0,1-1 0 0 0,-1 1 1 0 0,5-4-1 0 0,-7 5-4 0 0,0-1 1 0 0,-1 0 0 0 0,1 0-1 0 0,0 0 1 0 0,-1 0-1 0 0,1 0 1 0 0,-1 0-1 0 0,1 1 1 0 0,-1-1 0 0 0,0 0-1 0 0,1 0 1 0 0,-1 0-1 0 0,0-1 1 0 0,0 1 0 0 0,0 0-1 0 0,0 0 1 0 0,1 0-1 0 0,-1 0 1 0 0,-1 0-1 0 0,1 0 1 0 0,0 0 0 0 0,0 0-1 0 0,0 0 1 0 0,-1 0-1 0 0,1 0 1 0 0,0 0 0 0 0,-1 0-1 0 0,1 0 1 0 0,-2-1-1 0 0,2-2 0 0 0,-1 0 0 0 0,0 0 0 0 0,1 0 0 0 0,0 0 0 0 0,0 1 0 0 0,0-1 0 0 0,1 0 0 0 0,-1 0 0 0 0,1 0 0 0 0,0 0 0 0 0,3-7 0 0 0,1-14 0 0 0,2-17 18 0 0,-3 22 5 0 0,1-40 0 0 0,-5 55 43 0 0,0 1 0 0 0,-1 0 1 0 0,0-1-1 0 0,0 1 0 0 0,0-1 0 0 0,-1 1 0 0 0,1 0 0 0 0,-1 0 0 0 0,0 0 0 0 0,0 0 0 0 0,-1 0 0 0 0,1 0 0 0 0,-1 1 0 0 0,0-1 1 0 0,0 1-1 0 0,0 0 0 0 0,0 0 0 0 0,0 0 0 0 0,-1 0 0 0 0,0 0 0 0 0,1 1 0 0 0,-1-1 0 0 0,0 1 0 0 0,-8-3 0 0 0,1 2-59 0 0,-1 0 0 0 0,0 1 0 0 0,0 0 1 0 0,-23 0-1 0 0,-50 5 26 0 0,34 0-26 0 0,-34-1-7 0 0,-202 17 0 0 0,225-9-36 0 0,-97 29 0 0 0,145-32 36 0 0,14-6 0 0 0,0-1 0 0 0,1 0 0 0 0,-1 0 0 0 0,0 1 0 0 0,0-1 0 0 0,0 0 0 0 0,1 0 0 0 0,-1 0 0 0 0,0 1 0 0 0,0-1 0 0 0,1 0 0 0 0,-1 0 0 0 0,0 0 0 0 0,0 0 0 0 0,1 1 0 0 0,-1-1 0 0 0,0 0 0 0 0,1 0 0 0 0,-1 0 0 0 0,0 0 0 0 0,0 0 0 0 0,1 0 0 0 0,-1 0 0 0 0,0 0 0 0 0,1 0 0 0 0,0 0 0 0 0,31 2 0 0 0,54-1-88 0 0,138-6 86 0 0,-153-5 13 0 0,-41 5-11 0 0,1 1 0 0 0,0 2 0 0 0,44 2-1 0 0,-75 0 1 0 0,1 0 0 0 0,-1 0 0 0 0,0-1 0 0 0,1 1 0 0 0,-1 0-1 0 0,0 0 1 0 0,1 0 0 0 0,-1 0 0 0 0,0 0 0 0 0,1 0 0 0 0,-1 0-1 0 0,0 0 1 0 0,0 0 0 0 0,1 0 0 0 0,-1 1 0 0 0,0-1 0 0 0,1 0-1 0 0,-1 0 1 0 0,0 0 0 0 0,1 0 0 0 0,-1 0 0 0 0,0 1 0 0 0,0-1 0 0 0,1 0-1 0 0,-1 0 1 0 0,0 0 0 0 0,0 1 0 0 0,0-1 0 0 0,1 0 0 0 0,-1 0-1 0 0,0 1 1 0 0,0-1 0 0 0,1 0 0 0 0,-11 6-13 0 0,-19 2-22 0 0,-225 66 78 0 0,232-67-62 0 0,9-3 8 0 0,0 0-1 0 0,-22 11 0 0 0,35-15 12 0 0,-1 0 0 0 0,1 0 0 0 0,0 0 0 0 0,0 0 0 0 0,0 1 0 0 0,-1-1 0 0 0,1 0 0 0 0,0 0 0 0 0,0 0 0 0 0,0 0 0 0 0,0 0 0 0 0,-1 0 0 0 0,1 0 0 0 0,0 1 0 0 0,0-1 0 0 0,0 0 0 0 0,0 0 0 0 0,0 0 0 0 0,-1 1 0 0 0,1-1 0 0 0,0 0 0 0 0,0 0 0 0 0,0 0 0 0 0,0 0 0 0 0,0 1 0 0 0,0-1 0 0 0,0 0 0 0 0,0 0 0 0 0,0 1 0 0 0,0-1 0 0 0,0 0 0 0 0,0 0 0 0 0,0 0 0 0 0,0 1 0 0 0,7 3 0 0 0,13 1 0 0 0,-18-5 0 0 0,18 3 0 0 0,0-1 0 0 0,0-1 0 0 0,1-1 0 0 0,38-6 0 0 0,80-23 0 0 0,-123 25 1 0 0,25-6 15 0 0,0-2 0 0 0,0-1 0 0 0,49-25-1 0 0,-89 38-15 0 0,0-1 0 0 0,0 1 0 0 0,1-1 0 0 0,-1 0 0 0 0,0 1 0 0 0,0-1 0 0 0,0 0 0 0 0,0 0 0 0 0,0 0 0 0 0,0 0 0 0 0,0 0 0 0 0,0 0 0 0 0,0 0 0 0 0,0 0 0 0 0,-1 0 0 0 0,2-2 0 0 0,-2 2 0 0 0,0 1 0 0 0,0 0 0 0 0,0-1 0 0 0,0 1 0 0 0,0 0 0 0 0,0 0 0 0 0,0-1 0 0 0,-1 1 0 0 0,1 0 0 0 0,0-1 0 0 0,0 1 0 0 0,0 0 0 0 0,0-1 0 0 0,0 1 0 0 0,-1 0 0 0 0,1 0 0 0 0,0-1 0 0 0,0 1 0 0 0,0 0 0 0 0,-1 0 0 0 0,1 0 0 0 0,0-1 0 0 0,-1 1 0 0 0,1 0 0 0 0,-16-5 0 0 0,-21 0 0 0 0,-1 2 0 0 0,-63 2 0 0 0,45 2 0 0 0,33-2 0 0 0,121-8 0 0 0,21 0-10 0 0,-118 11-16 0 0,-6 2-10 0 0,-9 3-19 0 0,13-7 54 0 0,-5 3 1 0 0,0-1 0 0 0,0 0 0 0 0,0 0 0 0 0,-1 0 0 0 0,1-1 0 0 0,0 0 0 0 0,-10 0 0 0 0,25-2 11 0 0,0 0-1 0 0,-1-1 1 0 0,1 0-1 0 0,12-5 0 0 0,-1 0 2 0 0,4 0-12 0 0,-12 5 0 0 0,0-1 0 0 0,-1-1 0 0 0,0 0 0 0 0,0 0 0 0 0,0-1 0 0 0,0-1 0 0 0,13-9 0 0 0,-23 15-1 0 0,-1-1 0 0 0,1 0-1 0 0,0 1 1 0 0,-1-1 0 0 0,1 0-1 0 0,-1 1 1 0 0,1-1 0 0 0,-1 0 0 0 0,0 0-1 0 0,1 0 1 0 0,-1 1 0 0 0,0-1-1 0 0,1 0 1 0 0,-1 0 0 0 0,0 0-1 0 0,0 0 1 0 0,0 0 0 0 0,0 0-1 0 0,0 0 1 0 0,0 1 0 0 0,0-1 0 0 0,0 0-1 0 0,0 0 1 0 0,-1 0 0 0 0,1 0-1 0 0,0 0 1 0 0,0 0 0 0 0,-1 1-1 0 0,1-1 1 0 0,-1 0 0 0 0,1 0-1 0 0,0 0 1 0 0,-1 1 0 0 0,0-1 0 0 0,1 0-1 0 0,-1 1 1 0 0,1-1 0 0 0,-1 0-1 0 0,0 1 1 0 0,1-1 0 0 0,-1 1-1 0 0,0-1 1 0 0,0 1 0 0 0,0 0-1 0 0,1-1 1 0 0,-1 1 0 0 0,0 0 0 0 0,-1-1-1 0 0,5 3 2 0 0,1 1 0 0 0,-1-1 0 0 0,1 1 0 0 0,-1 0 0 0 0,0 0 0 0 0,3 5 0 0 0,1-2 0 0 0,-5-3 0 0 0,0 0 0 0 0,0 0 0 0 0,0 0 0 0 0,-1 0 0 0 0,1 0 0 0 0,-1 0 0 0 0,0 1 0 0 0,0-1 0 0 0,0 0 0 0 0,0 1 0 0 0,0-1 0 0 0,-1 1 0 0 0,1-1 0 0 0,-1 1 0 0 0,0 4 0 0 0,-1 8 0 0 0,-5 31 0 0 0,5-41 0 0 0,-20 89 46 0 0,8-44-28 0 0,10-43-18 0 0,0 0 0 0 0,0-1 0 0 0,-1 1 0 0 0,0-1 0 0 0,0 0 0 0 0,-1 0 0 0 0,-9 10 0 0 0,7-7 0 0 0,-1 0 0 0 0,-7 14 0 0 0,12-18 0 0 0,-2 4 0 0 0,0 0 0 0 0,1 0 0 0 0,0 0 0 0 0,-3 13 0 0 0,6-20 0 0 0,0 0 0 0 0,0 1 0 0 0,-1-1 0 0 0,1 0 0 0 0,-1 0-1 0 0,0 0 1 0 0,1 0 0 0 0,-2-1 0 0 0,1 1 0 0 0,0 0 0 0 0,0-1 0 0 0,-1 0-1 0 0,1 1 1 0 0,-1-1 0 0 0,0 0 0 0 0,0 0 0 0 0,0-1 0 0 0,-5 4 0 0 0,2-3 1 0 0,1 0 0 0 0,-1 1 1 0 0,0-2-1 0 0,0 1 0 0 0,1-1 1 0 0,-1 0-1 0 0,0 0 0 0 0,0 0 1 0 0,-12-1-1 0 0,-22-5 23 0 0,24 2-14 0 0,1 1 0 0 0,-31 1-1 0 0,26 2-9 0 0,1 0 0 0 0,-1-1 0 0 0,1-1 0 0 0,-1-1 0 0 0,1-1 0 0 0,-24-6 0 0 0,22 4 9 0 0,-1 1-1 0 0,0 2 0 0 0,0 0 1 0 0,-34 1-1 0 0,-40-2 14 0 0,77-1-26 0 0,-22-1-18 0 0,39 5 21 0 0,0 0-1 0 0,0 0 1 0 0,0 0-1 0 0,0 0 0 0 0,0 0 1 0 0,0 1-1 0 0,0-1 1 0 0,0 1-1 0 0,0 0 0 0 0,0-1 1 0 0,0 1-1 0 0,0 0 0 0 0,0 0 1 0 0,1 0-1 0 0,-1 1 1 0 0,-2 1-1 0 0,4-3 2 0 0,-1 1-1 0 0,1-1 1 0 0,-1 0-1 0 0,1 1 1 0 0,-1-1 0 0 0,1 1-1 0 0,0-1 1 0 0,-1 1-1 0 0,1 0 1 0 0,0-1 0 0 0,-1 1-1 0 0,1-1 1 0 0,0 1-1 0 0,0 0 1 0 0,-1-1 0 0 0,1 1-1 0 0,0 0 1 0 0,0-1-1 0 0,0 1 1 0 0,0 0 0 0 0,0-1-1 0 0,0 1 1 0 0,0-1-1 0 0,0 1 1 0 0,0 0 0 0 0,1 1-1 0 0,0-1 1 0 0,-1 0 0 0 0,1 0 0 0 0,0 0-1 0 0,0 0 1 0 0,0 0 0 0 0,0 0 0 0 0,0 0 0 0 0,0 0-1 0 0,0 0 1 0 0,0 0 0 0 0,0 0 0 0 0,2 0 0 0 0,2 2 0 0 0,0-1 1 0 0,0 0-1 0 0,0 0 0 0 0,1 0 1 0 0,6 1-1 0 0,165 20 0 0 0,-168-21 0 0 0,0-1 0 0 0,0 0 0 0 0,0-1 0 0 0,0 0 0 0 0,0 0 0 0 0,0-1 0 0 0,0 0 0 0 0,0 0 0 0 0,0-1 0 0 0,0 0 0 0 0,9-4 0 0 0,-38 24 0 0 0,16-16 0 0 0,0 0 0 0 0,1 1 0 0 0,-1-1 0 0 0,1 1 0 0 0,0 0 0 0 0,0 0 0 0 0,0 1 0 0 0,0-1 0 0 0,0 0 0 0 0,1 1 0 0 0,0 0 0 0 0,-1 0 0 0 0,1-1 0 0 0,1 1 0 0 0,-1 0 0 0 0,1 1 0 0 0,-1-1 0 0 0,1 0 0 0 0,0 0 0 0 0,1 1 0 0 0,-1-1 0 0 0,1 5 0 0 0,-3 3-10 0 0,1 0 0 0 0,-8 20 0 0 0,6-22 2 0 0,0 1-1 0 0,1-1 1 0 0,-2 18-1 0 0,5-24 11 0 0,0 2 8 0 0,-1-1 1 0 0,0 0-1 0 0,0 1 0 0 0,0-1 1 0 0,-3 7-1 0 0,5-11-10 0 0,-1-1 0 0 0,0 0 0 0 0,0 1 0 0 0,0-1 0 0 0,0 0 0 0 0,1 1 0 0 0,-1-1 0 0 0,0 0 0 0 0,0 0 0 0 0,0 1 0 0 0,1-1 0 0 0,-1 0 0 0 0,0 0 0 0 0,1 1 0 0 0,-1-1 0 0 0,0 0 0 0 0,0 0 0 0 0,1 0 0 0 0,-1 1 0 0 0,0-1 0 0 0,1 0 0 0 0,-1 0 0 0 0,1 0 0 0 0,-1 0 0 0 0,0 0 0 0 0,1 0 0 0 0,-1 0 0 0 0,0 0 0 0 0,1 0 0 0 0,0 0 0 0 0,13 1 0 0 0,-9-4 0 0 0,1-1 0 0 0,-1 0 0 0 0,0 0 0 0 0,0 0 0 0 0,-1-1 0 0 0,1 0 0 0 0,-1 0 0 0 0,5-6 0 0 0,-4 4 0 0 0,1 1 0 0 0,0-1 0 0 0,7-6 0 0 0,-10 11 5 0 0,0 1 0 0 0,0-1-1 0 0,0 1 1 0 0,0-1 0 0 0,0 1-1 0 0,0 0 1 0 0,1 0 0 0 0,4 0-1 0 0,16-6 8 0 0,-23 6-55 0 0,-25 15 32 0 0,-12 0 13 0 0,23-10-5 0 0,1 1 0 0 0,0 0 0 0 0,-19 11 0 0 0,30-16 2 0 0,1 0 1 0 0,-1 0 0 0 0,0 0 0 0 0,1 0 0 0 0,-1 0 0 0 0,1 0 0 0 0,-1 0 0 0 0,1 0-1 0 0,-1 0 1 0 0,0 0 0 0 0,1 0 0 0 0,-1-1 0 0 0,1 1 0 0 0,-1 0 0 0 0,1 0 0 0 0,-1-1-1 0 0,1 1 1 0 0,0 0 0 0 0,-1-1 0 0 0,1 1 0 0 0,-1-1 0 0 0,1 1 0 0 0,0 0-1 0 0,-1-1 1 0 0,1 1 0 0 0,0-1 0 0 0,-1 1 0 0 0,1-1 0 0 0,0 1 0 0 0,0-1 0 0 0,-1 1-1 0 0,1-1 1 0 0,0 1 0 0 0,0-1 0 0 0,0 0 0 0 0,-12-29 14 0 0,10 23-13 0 0,-2-7-1 0 0,-6-28 0 0 0,0-4 0 0 0,8 37 0 0 0,-1 1 0 0 0,0-1 0 0 0,0 1 0 0 0,-1 0 0 0 0,-7-12 0 0 0,9 18 0 0 0,0-1 0 0 0,0 0 0 0 0,-1 1 0 0 0,1-1 0 0 0,-1 1 0 0 0,0 0 0 0 0,0 0 0 0 0,0 0 0 0 0,0 0 0 0 0,0 1 0 0 0,0-1 0 0 0,0 1 0 0 0,0-1 0 0 0,-1 1 0 0 0,1 0 0 0 0,0 1 0 0 0,-5-2 0 0 0,-15-1 0 0 0,-69-14 0 0 0,79 14 0 0 0,0-1 0 0 0,0 0 0 0 0,1-1 0 0 0,-23-12 0 0 0,24 11 0 0 0,0 1 0 0 0,-1 1 0 0 0,1 0 0 0 0,-1 1 0 0 0,0 0 0 0 0,-19-2 0 0 0,16 3 0 0 0,0-1 0 0 0,1-1 0 0 0,-25-8 0 0 0,29 8 0 0 0,0 1 0 0 0,-1 0 0 0 0,1 0 0 0 0,-21-1 0 0 0,-5-1 0 0 0,31 3 0 0 0,1 0 0 0 0,-1 0 0 0 0,1 0 0 0 0,-1 0 0 0 0,1 0 0 0 0,0-1 0 0 0,-7-6 0 0 0,-2 0 0 0 0,13 8 1 0 0,-1 1-1 0 0,1 0 1 0 0,0 0-1 0 0,0-1 1 0 0,0 1-1 0 0,0 0 1 0 0,0 0-1 0 0,-1-1 1 0 0,1 1-1 0 0,0 0 0 0 0,0-1 1 0 0,0 1-1 0 0,0 0 1 0 0,0 0-1 0 0,0-1 1 0 0,0 1-1 0 0,0 0 1 0 0,0-1-1 0 0,0 1 1 0 0,0 0-1 0 0,1 0 1 0 0,-1-1-1 0 0,0 1 1 0 0,0 0-1 0 0,0-1 0 0 0,0 1 1 0 0,0 0-1 0 0,0 0 1 0 0,1-1-1 0 0,-1 1 1 0 0,0 0-1 0 0,0 0 1 0 0,1-1-1 0 0,10-13 30 0 0,-2 2-12 0 0,-8 9-18 0 0,0 1 0 0 0,0-1 0 0 0,0 0 0 0 0,-1 0 0 0 0,1 1 0 0 0,-1-1 0 0 0,0 0 0 0 0,0 0 0 0 0,0 1 0 0 0,0-1 0 0 0,0 0 0 0 0,-1 0 0 0 0,1 1 0 0 0,-2-4 0 0 0,-1-4 0 0 0,-1-1 0 0 0,-8-12 0 0 0,9 15 0 0 0,-1 1 0 0 0,1-1 0 0 0,0 0 0 0 0,-4-14 0 0 0,7 17 2 0 0,-1 0 0 0 0,1-1-1 0 0,0 1 1 0 0,1 0 0 0 0,-1-1-1 0 0,1 1 1 0 0,0 0 0 0 0,0 0-1 0 0,1 0 1 0 0,0-1 0 0 0,0 1 0 0 0,0 1-1 0 0,0-1 1 0 0,1 0 0 0 0,-1 1-1 0 0,1-1 1 0 0,1 1 0 0 0,3-6-1 0 0,-2 6 1 0 0,-1-1 0 0 0,1 1 0 0 0,0 0 0 0 0,0 0 0 0 0,0 0 0 0 0,0 1 0 0 0,1 0 0 0 0,-1 0 0 0 0,1 0 0 0 0,0 1 0 0 0,0 0 0 0 0,0 0 0 0 0,0 0 0 0 0,0 1 0 0 0,8-1 0 0 0,78-2-34 0 0,-79 4 27 0 0,0 2 0 0 0,0-1-1 0 0,-1 2 1 0 0,1-1 0 0 0,14 7-1 0 0,3-1 6 0 0,0-1 0 0 0,0-1 0 0 0,0-1 0 0 0,1-2 0 0 0,33-1 0 0 0,-5 1 0 0 0,-56-3 0 0 0,24 3 0 0 0,-26-3 0 0 0,0 0 0 0 0,1 0 0 0 0,-1 0 0 0 0,0 1 0 0 0,0-1 0 0 0,1 0 0 0 0,-1 1 0 0 0,0-1 0 0 0,0 1 0 0 0,0 0 0 0 0,0-1 0 0 0,0 1 0 0 0,0 0 0 0 0,1 0 0 0 0,-2-1 0 0 0,2 2 0 0 0,-3-1 0 0 0,0 0 0 0 0,0 0 0 0 0,0 0 0 0 0,-1-1 0 0 0,1 1 0 0 0,0-1 0 0 0,-1 1 0 0 0,1-1 0 0 0,0 1 0 0 0,-3 0 0 0 0,1-1 0 0 0,-15 6 0 0 0,0-2 0 0 0,-1 0 0 0 0,1-1 0 0 0,-1-1 0 0 0,-24 0 0 0 0,-94-11 0 0 0,122 7 0 0 0,-6-1 0 0 0,13 2 0 0 0,0 0 0 0 0,0 0 0 0 0,0 0 0 0 0,0 1 0 0 0,0 0 0 0 0,-1 1 0 0 0,-9 1 0 0 0,18-2 0 0 0,0 1 0 0 0,0-1 0 0 0,0 0 0 0 0,0 0 0 0 0,0 1 0 0 0,0-1 0 0 0,0 0 0 0 0,0 0 0 0 0,1 0 0 0 0,-1 1 0 0 0,0-1 0 0 0,0 0 0 0 0,0 0 0 0 0,0 0 0 0 0,0 0 0 0 0,1 1 0 0 0,-1-1 0 0 0,0 0 0 0 0,0 0 0 0 0,0 0 0 0 0,1 0 0 0 0,-1 0 0 0 0,0 0 0 0 0,0 0 0 0 0,1 1 0 0 0,-1-1 0 0 0,0 0 0 0 0,0 0 0 0 0,0 0 0 0 0,1 0 0 0 0,-1 0 0 0 0,0 0 0 0 0,0 0 0 0 0,1 0 0 0 0,-1 0 0 0 0,0 0 0 0 0,13 3 0 0 0,0-3-8 0 0,1 0 0 0 0,-1-1 0 0 0,0 0 0 0 0,23-6 0 0 0,52-19-59 0 0,-30 8 46 0 0,-183 63 21 0 0,91-36 0 0 0,-28 10 0 0 0,58-18 0 0 0,-1 1 0 0 0,1 0 0 0 0,-1 0 0 0 0,1 1 0 0 0,0-1 0 0 0,0 1 0 0 0,1 0 0 0 0,-1 0 0 0 0,0 0 0 0 0,-3 5 0 0 0,6-7 0 0 0,1 0 0 0 0,-1-1 0 0 0,1 1 0 0 0,-1 0 0 0 0,1-1 0 0 0,0 1 0 0 0,-1 0 0 0 0,1-1 0 0 0,0 1 0 0 0,0 0 0 0 0,-1-1 0 0 0,1 1 0 0 0,0 0 0 0 0,0 0 0 0 0,0 0 0 0 0,0-1 0 0 0,0 1 0 0 0,0 0 0 0 0,0 0 0 0 0,0-1 0 0 0,0 1 0 0 0,0 0 0 0 0,0 0 0 0 0,1-1 0 0 0,-1 1 0 0 0,0 0 0 0 0,1 0 0 0 0,-1-1 0 0 0,0 1 0 0 0,1 0 0 0 0,-1-1 0 0 0,1 1 0 0 0,-1-1 0 0 0,1 1 0 0 0,-1 0 0 0 0,1-1 0 0 0,-1 1 0 0 0,1-1 0 0 0,0 1 0 0 0,-1-1 0 0 0,1 0 0 0 0,0 1 0 0 0,-1-1 0 0 0,1 0 0 0 0,0 1 0 0 0,-1-1 0 0 0,2 0 0 0 0,2 2 0 0 0,0-1 0 0 0,0 0 0 0 0,0 0 0 0 0,0 0 0 0 0,0 0 0 0 0,0-1 0 0 0,6 0 0 0 0,-4 0 0 0 0,0-1 0 0 0,0 0 0 0 0,-1-1 0 0 0,1 0 0 0 0,-1 0 0 0 0,0 0 0 0 0,1 0 0 0 0,4-4 0 0 0,-6 4 0 0 0,-1 0 0 0 0,0 0 0 0 0,0 0 0 0 0,-1 0 0 0 0,1-1 0 0 0,0 1 0 0 0,-1-1 0 0 0,1 0 0 0 0,-1 0 0 0 0,0 0 0 0 0,0 0 0 0 0,0 0 0 0 0,3-6 0 0 0,-5 7 2 0 0,0 0-1 0 0,0 0 0 0 0,0 1 0 0 0,0-1 0 0 0,0 0 1 0 0,0 0-1 0 0,0 0 0 0 0,-1 1 0 0 0,1-1 0 0 0,0 0 1 0 0,-1 0-1 0 0,0 1 0 0 0,1-1 0 0 0,-1 0 0 0 0,0 1 1 0 0,0-1-1 0 0,0 1 0 0 0,0-1 0 0 0,0 1 0 0 0,0 0 1 0 0,-1-1-1 0 0,-1-1 0 0 0,-5-5 11 0 0,-1 1-1 0 0,-12-9 1 0 0,15 12-11 0 0,-40-26-1 0 0,29 19 0 0 0,-27-20 0 0 0,43 30-1 0 0,-1 0 1 0 0,1 0-1 0 0,0 0 0 0 0,0-1 0 0 0,0 1 0 0 0,0 0 0 0 0,1 0 0 0 0,-1-1 1 0 0,0 1-1 0 0,0-1 0 0 0,1 1 0 0 0,-1 0 0 0 0,1-1 0 0 0,-1 1 0 0 0,1-1 0 0 0,0 0 1 0 0,0 1-1 0 0,0-1 0 0 0,-1 1 0 0 0,1-1 0 0 0,1 1 0 0 0,-1-1 0 0 0,0 1 1 0 0,0-1-1 0 0,0 1 0 0 0,1-1 0 0 0,-1 1 0 0 0,1-1 0 0 0,-1 1 0 0 0,1-1 0 0 0,0 1 1 0 0,0 0-1 0 0,-1-1 0 0 0,1 1 0 0 0,0 0 0 0 0,2-2 0 0 0,-1 0-1 0 0,0 0 0 0 0,1 0-1 0 0,0 1 1 0 0,0-1 0 0 0,0 1 0 0 0,0-1-1 0 0,0 1 1 0 0,0 0 0 0 0,1 0-1 0 0,-1 1 1 0 0,0-1 0 0 0,1 1 0 0 0,6-2-1 0 0,42-3 19 0 0,94 1 0 0 0,-55 4 6 0 0,-39-2-10 0 0,-26 1-13 0 0,54 2 0 0 0,-57 5-16 0 0,-19-4 12 0 0,0 1 1 0 0,0-2-1 0 0,0 1 0 0 0,0 0 1 0 0,0-1-1 0 0,0 1 0 0 0,-1-1 1 0 0,1 0-1 0 0,7-2 0 0 0,-10 2 6 0 0,0-1 1 0 0,-1 0-1 0 0,1 1 0 0 0,0-1 0 0 0,-1 0 0 0 0,1 0 1 0 0,-1 0-1 0 0,1 0 0 0 0,-1 0 0 0 0,1 0 0 0 0,-1 0 0 0 0,1 0 1 0 0,-1 0-1 0 0,0 0 0 0 0,0 0 0 0 0,1 0 0 0 0,-1 0 0 0 0,0 0 1 0 0,0 0-1 0 0,0 0 0 0 0,0 0 0 0 0,0 0 0 0 0,-1-1 0 0 0,-2-30 34 0 0,3 29-34 0 0,-4-19-1 0 0,2 18 0 0 0,1-1 0 0 0,0 0 0 0 0,1 1 0 0 0,-1-1 0 0 0,1 0 0 0 0,-1 0 0 0 0,1 0 0 0 0,1 1 0 0 0,-1-1 0 0 0,1 0 0 0 0,0 0 0 0 0,0 1 0 0 0,0-1 0 0 0,1 1 0 0 0,2-6 0 0 0,-3 6 5 0 0,1 0 0 0 0,-1 0-1 0 0,0 0 1 0 0,0-1-1 0 0,0 1 1 0 0,-1 0 0 0 0,1 0-1 0 0,-1-8 1 0 0,3-18 17 0 0,-3 24-22 0 0,0 0 0 0 0,0 1 0 0 0,0-1 0 0 0,0 0 0 0 0,-1 0 0 0 0,0 0 0 0 0,-1 0 0 0 0,1 0 0 0 0,-1 0 0 0 0,-4-7 0 0 0,6 12 0 0 0,0 1 0 0 0,0 0 0 0 0,-1-1 0 0 0,1 1 0 0 0,0 0 0 0 0,0-1 0 0 0,-1 1 0 0 0,1 0 0 0 0,0 0 0 0 0,-1-1 0 0 0,1 1 0 0 0,0 0 0 0 0,-1 0 0 0 0,1 0 0 0 0,-1-1 0 0 0,1 1 0 0 0,0 0 0 0 0,-1 0 0 0 0,1 0 0 0 0,-1 0 0 0 0,1 0 0 0 0,0 0 0 0 0,-1 0 0 0 0,1 0 0 0 0,-1 0 0 0 0,1 0 0 0 0,-1 0 0 0 0,1 0 0 0 0,0 0 0 0 0,-1 0 0 0 0,1 1 0 0 0,0-1 0 0 0,-1 0 0 0 0,1 0 0 0 0,-1 1 0 0 0,1-1 0 0 0,-1 0 0 0 0,0 0 0 0 0,1 0 0 0 0,-1 1 0 0 0,1-1 0 0 0,-1 0 0 0 0,1 0 0 0 0,-1 0 0 0 0,1 0 0 0 0,-1 0 0 0 0,0 0 0 0 0,1 0 0 0 0,-1 0 0 0 0,1 0 0 0 0,-1 0 0 0 0,1 0 0 0 0,-1 0 0 0 0,0-1 0 0 0,1 1 0 0 0,-1 0 0 0 0,1 0 0 0 0,-1-1 0 0 0,1 1 0 0 0,-1-1 0 0 0,0 0 0 0 0,0 0 0 0 0,0 1 0 0 0,0-1 0 0 0,0 0 0 0 0,0 0 0 0 0,0 0 0 0 0,0 1 0 0 0,0-1 0 0 0,-1 0 0 0 0,1 1 0 0 0,0-1 0 0 0,0 1 0 0 0,-1 0 0 0 0,-1-1 0 0 0,2 1 0 0 0,1 0 0 0 0,-1 0 0 0 0,0 0 0 0 0,1 0 0 0 0,-1 0 0 0 0,0 0 0 0 0,0 1 0 0 0,1-1 0 0 0,-1 0 0 0 0,0 0 0 0 0,1 1 0 0 0,-1-1 0 0 0,0 1 0 0 0,1-1 0 0 0,-1 0 0 0 0,1 1 0 0 0,-1-1 0 0 0,1 1 0 0 0,-2 0 0 0 0,1 2 0 0 0,-1-1 0 0 0,1 1 0 0 0,0-1 0 0 0,0 1 0 0 0,0 0 0 0 0,0-1 0 0 0,0 1 0 0 0,0 0 0 0 0,1 0 0 0 0,-1-1 0 0 0,1 1 0 0 0,0 5 0 0 0,4 43-19 0 0,-2-42 14 0 0,-1 1-1 0 0,0-1 1 0 0,-1 1-1 0 0,0-1 0 0 0,-1 1 1 0 0,1-1-1 0 0,-4 13 0 0 0,0-9 6 0 0,2-7 0 0 0,0 1 0 0 0,0-1 0 0 0,1 1 0 0 0,-1 6 0 0 0,2-48 36 0 0,7-56 0 0 0,-5 83-36 0 0,0 0 0 0 0,0 0 0 0 0,5-12 0 0 0,-6 18 0 0 0,0-1 0 0 0,0 1 0 0 0,1 0 0 0 0,-1 0 0 0 0,0-1 0 0 0,1 1 0 0 0,-1 0 0 0 0,1 0 0 0 0,0 1 0 0 0,0-1 0 0 0,-1 0 0 0 0,1 0 0 0 0,0 1 0 0 0,0-1 0 0 0,5-1 0 0 0,-7 3 0 0 0,0 0 0 0 0,0 0 0 0 0,1 0 0 0 0,-1 0 0 0 0,0 1 0 0 0,0-1 0 0 0,1 0 0 0 0,-1 0 0 0 0,0 0 0 0 0,0 0 0 0 0,1 0 0 0 0,-1 1 0 0 0,0-1 0 0 0,0 0 0 0 0,0 0 0 0 0,0 0 0 0 0,1 1 0 0 0,-1-1 0 0 0,0 0 0 0 0,0 0 0 0 0,0 1 0 0 0,0-1 0 0 0,0 0 0 0 0,1 0 0 0 0,-1 1 0 0 0,0-1 0 0 0,0 0 0 0 0,0 0 0 0 0,0 1 0 0 0,0-1 0 0 0,0 0 0 0 0,0 1 0 0 0,0-1 0 0 0,0 0 0 0 0,0 0 0 0 0,0 1 0 0 0,0-1 0 0 0,0 0 0 0 0,-1 0 0 0 0,1 1 0 0 0,0-1 0 0 0,0 0 0 0 0,0 0 0 0 0,0 1 0 0 0,-1-1 0 0 0,-2 15 0 0 0,1-12 4 0 0,-24 73-27 0 0,23-67 16 0 0,1 0 1 0 0,1 0 0 0 0,-1 0-1 0 0,2 0 1 0 0,-1 0 0 0 0,2 17-1 0 0,-1-25 7 0 0,1 0 0 0 0,-1 0 0 0 0,0 0 0 0 0,1 0 0 0 0,-1 0 0 0 0,1 0 0 0 0,-1 0 0 0 0,1 0 0 0 0,-1 0 0 0 0,1 0 0 0 0,0 0 0 0 0,0 0 0 0 0,-1-1 0 0 0,1 1 0 0 0,0 0 0 0 0,0-1 0 0 0,0 1 0 0 0,0 0 0 0 0,0-1 0 0 0,-1 1 0 0 0,1-1 0 0 0,0 1 0 0 0,0-1 0 0 0,1 0 0 0 0,-1 1 0 0 0,0-1 0 0 0,0 0 0 0 0,0 0 0 0 0,0 0 0 0 0,0 0 0 0 0,0 0 0 0 0,1 0 0 0 0,7 0 0 0 0,-1 0 0 0 0,1-1 0 0 0,10-2 0 0 0,-3 1 0 0 0,-7 1 0 0 0,90-3 0 0 0,-85 5 0 0 0,0 0 0 0 0,-1 1 0 0 0,1 1 0 0 0,-1 0 0 0 0,18 6 0 0 0,-16-5 0 0 0,0 0 0 0 0,0 0 0 0 0,1-1 0 0 0,-1-1 0 0 0,24 0 0 0 0,-104 3 0 0 0,-117-13 64 0 0,223 15-136 0 0,-22-5 72 0 0,90 15 0 0 0,-30-5 0 0 0,-36-1 0 0 0,47 3 0 0 0,-80-12 0 0 0,-9-2 0 0 0,0 0 0 0 0,0 0 0 0 0,0 0 0 0 0,-1 0 0 0 0,1 0 0 0 0,0 0 0 0 0,0 0 0 0 0,0 1 0 0 0,-1-1 0 0 0,1 0 0 0 0,0 0 0 0 0,0 1 0 0 0,-1-1 0 0 0,2 1 0 0 0,-2 0 0 0 0,1 0 0 0 0,-1 0 0 0 0,0-1 0 0 0,0 1 0 0 0,1 0 0 0 0,-1 0 0 0 0,0 0 0 0 0,0 0 0 0 0,0 0 0 0 0,0-1 0 0 0,0 1 0 0 0,0 0 0 0 0,0 0 0 0 0,0 0 0 0 0,-1 0 0 0 0,1 0 0 0 0,0-1 0 0 0,-1 2 0 0 0,0 0 0 0 0,1-1 0 0 0,-1 1 0 0 0,1-1 0 0 0,0 1 0 0 0,-1-1 0 0 0,1 1 0 0 0,0-1 0 0 0,0 1 0 0 0,0-1 0 0 0,0 1 0 0 0,0-1 0 0 0,0 1 0 0 0,0-1 0 0 0,0 1 0 0 0,1-1 0 0 0,-1 1 0 0 0,1-1 0 0 0,-1 1 0 0 0,1-1 0 0 0,-1 0 0 0 0,1 1 0 0 0,0-1 0 0 0,0 0 0 0 0,0 1 0 0 0,0-1 0 0 0,0 0 0 0 0,0 0 0 0 0,0 0 0 0 0,0 0 0 0 0,2 2 0 0 0,-1-1 5 0 0,0 0-1 0 0,-1 0 1 0 0,1 1 0 0 0,-1-1-1 0 0,1 1 1 0 0,-1 0-1 0 0,0-1 1 0 0,0 1-1 0 0,0 0 1 0 0,0 0 0 0 0,-1-1-1 0 0,1 1 1 0 0,0 3-1 0 0,-2 19-36 0 0,-5 44 0 0 0,7-35 32 0 0,-1-33 0 0 0,0-2 0 0 0,-1-32 32 0 0,0 24-16 0 0,0 1 0 0 0,1-1 0 0 0,0 1 0 0 0,1-1 0 0 0,3-14 0 0 0,-4 19-15 0 0,1 0-1 0 0,0 0 1 0 0,-1 0-1 0 0,0 0 1 0 0,0 0-1 0 0,0 0 1 0 0,0 0-1 0 0,-1 0 1 0 0,0 0-1 0 0,1 0 1 0 0,-1 0-1 0 0,-1 0 1 0 0,1 0-1 0 0,-1 0 1 0 0,1 1-1 0 0,-1-1 1 0 0,0 1-1 0 0,-1-1 1 0 0,1 1-1 0 0,-6-6 1 0 0,7 7-4 0 0,0 1 1 0 0,0-1-1 0 0,0 1 1 0 0,1-1-1 0 0,-1 1 1 0 0,0-1-1 0 0,1 1 1 0 0,-1-1-1 0 0,1 0 1 0 0,-1 1 0 0 0,1-1-1 0 0,0 0 1 0 0,-1 0-1 0 0,1 1 1 0 0,0-1-1 0 0,0 0 1 0 0,0 1-1 0 0,1-1 1 0 0,-1 0-1 0 0,0 0 1 0 0,1 1-1 0 0,-1-1 1 0 0,2-3-1 0 0,2-17-12 0 0,-4 22 14 0 0,0 0 1 0 0,1 0-1 0 0,-1-1 0 0 0,0 1 0 0 0,1 0 0 0 0,-1 0 0 0 0,0 0 1 0 0,1 0-1 0 0,-1 0 0 0 0,0 0 0 0 0,1 0 0 0 0,-1 0 0 0 0,0 0 1 0 0,1 0-1 0 0,-1 0 0 0 0,0 0 0 0 0,1 0 0 0 0,-1 0 0 0 0,0 0 1 0 0,1 0-1 0 0,-1 0 0 0 0,0 0 0 0 0,1 0 0 0 0,-1 0 0 0 0,0 0 0 0 0,0 1 1 0 0,1-1-1 0 0,-1 0 0 0 0,15 6-34 0 0,-12-5 30 0 0,-1 0 5 0 0,0-1 0 0 0,-1 1 0 0 0,1 0 0 0 0,-1 0 0 0 0,1 0 0 0 0,-1 0 0 0 0,1 0 0 0 0,-1 1 0 0 0,0-1 0 0 0,0 0 0 0 0,0 1 0 0 0,1-1 0 0 0,-1 1 0 0 0,0-1 0 0 0,1 4 0 0 0,9 26 0 0 0,-7-20 0 0 0,5 15 0 0 0,-5-17 0 0 0,-1-1 0 0 0,0 1 0 0 0,0 0 0 0 0,1 10 0 0 0,-4-12 0 0 0,0 0 0 0 0,-1 0 0 0 0,1-1 0 0 0,-1 1 0 0 0,-1 0 0 0 0,1-1 0 0 0,-1 1 0 0 0,-1-1 0 0 0,1 0 0 0 0,-5 9 0 0 0,3-6 0 0 0,0 0 0 0 0,1 0 0 0 0,0 0 0 0 0,-3 15 0 0 0,6-24 0 0 0,0 2 0 0 0,0-1 0 0 0,-1 1 0 0 0,1 0 0 0 0,0 0 0 0 0,0 0 0 0 0,0 0 0 0 0,1 0 0 0 0,-1 0 0 0 0,0-1 0 0 0,1 4 0 0 0,0-5 0 0 0,-1-1 0 0 0,1 1 0 0 0,-1 0 0 0 0,1-1 0 0 0,-1 1 0 0 0,1 0 0 0 0,-1-1 0 0 0,1 1 0 0 0,-1-1 0 0 0,0 1 0 0 0,1 0 0 0 0,-1-1 0 0 0,0 1 0 0 0,1-1 0 0 0,-1 1 0 0 0,0-1 0 0 0,0 1 0 0 0,0-1 0 0 0,1 0 0 0 0,-1 1 0 0 0,0-1 0 0 0,0 1 0 0 0,0-1 0 0 0,0 1 0 0 0,0-2 0 0 0,4-15 0 0 0,-4 10 5 0 0,1 1-1 0 0,-1 0 1 0 0,-1-1 0 0 0,1 1-1 0 0,-1 0 1 0 0,0 0-1 0 0,0 0 1 0 0,-1 0-1 0 0,0 0 1 0 0,0 0 0 0 0,0 0-1 0 0,-1 0 1 0 0,-3-5-1 0 0,6 11-4 0 0,-4-10 0 0 0,4 10 0 0 0,0 0 0 0 0,0-1 0 0 0,-1 1 0 0 0,1 0 0 0 0,0 0 0 0 0,0-1 0 0 0,0 1 0 0 0,0 0 0 0 0,0-1 0 0 0,0 1 0 0 0,0 0 0 0 0,-1 0 0 0 0,1-1 0 0 0,0 1 0 0 0,0 0 0 0 0,0-1 0 0 0,0 1 0 0 0,0 0 0 0 0,0-1 0 0 0,0 1 0 0 0,1 0 0 0 0,-1-1 0 0 0,0 1 0 0 0,0 0 0 0 0,0 0 0 0 0,0-1 0 0 0,0 1 0 0 0,0 0 0 0 0,1-1 0 0 0,-1 1 0 0 0,0 0 0 0 0,1 0 0 0 0,0 0 0 0 0,0 1 0 0 0,0-1 0 0 0,0 1 0 0 0,0-1 0 0 0,-1 1 0 0 0,1-1 0 0 0,0 1 0 0 0,0-1 0 0 0,0 1 0 0 0,-1 0 0 0 0,1-1 0 0 0,0 1 0 0 0,-1 0 0 0 0,1 0 0 0 0,-1 0 0 0 0,1-1 0 0 0,-1 1 0 0 0,1 0 0 0 0,-1 0 0 0 0,0 0 0 0 0,1 0 0 0 0,-1 0 0 0 0,1 2 0 0 0,4 23 0 0 0,-4-15 0 0 0,-1 1 0 0 0,0-1 0 0 0,-4 22 0 0 0,-1 17 0 0 0,4-44-4 0 0,1 0 0 0 0,-1 0 0 0 0,-1-1 0 0 0,1 1 0 0 0,-1-1 0 0 0,0 1 0 0 0,-4 7 0 0 0,-22 36-28 0 0,-31 40 32 0 0,44-65 3 0 0,9-14-2 0 0,0 0 0 0 0,0-1 0 0 0,-1 0 0 0 0,0 0-1 0 0,-1 0 1 0 0,0-1 0 0 0,0 0 0 0 0,-17 12 0 0 0,20-18-2 0 0,0 0 0 0 0,-1 0-1 0 0,1 0 1 0 0,-1-1 0 0 0,1 0 0 0 0,-1 0-1 0 0,0 0 1 0 0,1-1 0 0 0,-7 0 0 0 0,4 0 4 0 0,0 1 0 0 0,-1 0 0 0 0,-11 2 0 0 0,-26 8 23 0 0,35-10-22 0 0,1 1 1 0 0,0 0 0 0 0,0 1-1 0 0,0 1 1 0 0,-16 7-1 0 0,-5 4-12 0 0,20-10-4 0 0,-1 1 1 0 0,-14 10-1 0 0,23-14 11 0 0,0 1-1 0 0,-1-1 0 0 0,1 1 0 0 0,1 0 1 0 0,-1 0-1 0 0,0 0 0 0 0,1 1 0 0 0,0-1 1 0 0,-1 0-1 0 0,1 1 0 0 0,-2 6 0 0 0,-15 54 2 0 0,17-56 0 0 0,-1 1 0 0 0,0-1 0 0 0,-7 13 0 0 0,9-19 0 0 0,0 0 0 0 0,0 0 0 0 0,-1 0 0 0 0,1 0 0 0 0,-1-1 0 0 0,1 1 0 0 0,-1 0 0 0 0,0-1 0 0 0,1 1 0 0 0,-1-1 0 0 0,0 1 0 0 0,0-1 0 0 0,0 0 0 0 0,0 0 0 0 0,0 0 0 0 0,-1 0 0 0 0,1 0 0 0 0,-4 1 0 0 0,3-1 0 0 0,0 0 0 0 0,0 0 0 0 0,0 0 0 0 0,0 0 0 0 0,1 1 0 0 0,-1-1 0 0 0,0 1 0 0 0,1 0 0 0 0,-4 2 0 0 0,3-1 0 0 0,0-1 0 0 0,0 0 0 0 0,0 0 0 0 0,0 0 0 0 0,-6 2 0 0 0,8-4 0 0 0,1 0 0 0 0,-1 0 0 0 0,1 0 0 0 0,-1 0 0 0 0,1 0 0 0 0,0 0 0 0 0,-1 0 0 0 0,1 0 0 0 0,-1 0 0 0 0,1-1 0 0 0,0 1 0 0 0,-1 0 0 0 0,1 0 0 0 0,0 0 0 0 0,-1-1 0 0 0,1 1 0 0 0,0 0 0 0 0,-1 0 0 0 0,1-1 0 0 0,0 1 0 0 0,-1 0 0 0 0,1-1 0 0 0,0 1 0 0 0,0-1 0 0 0,-1 1 0 0 0,1 0 0 0 0,0-1 0 0 0,0 1 0 0 0,0 0 0 0 0,0-1 0 0 0,0 1 0 0 0,-1-1 0 0 0,1 0 0 0 0,-5-19 0 0 0,4 14 0 0 0,-2-1 5 0 0,0 0 1 0 0,0 0-1 0 0,-1 0 0 0 0,0 1 0 0 0,-1-1 0 0 0,1 1 1 0 0,-1 0-1 0 0,-8-7 0 0 0,-13-19 12 0 0,-27-31-17 0 0,29 37 0 0 0,13 15 0 0 0,0 0 0 0 0,-1 0 0 0 0,0 2 0 0 0,-1 0 0 0 0,0 0 0 0 0,-1 1 0 0 0,1 0 0 0 0,-1 2 0 0 0,-1-1 0 0 0,1 2 0 0 0,-1 0 0 0 0,0 0 0 0 0,-17-1 0 0 0,-8 3 0 0 0,32 3 0 0 0,1 0 0 0 0,-1 0 0 0 0,0-1 0 0 0,1 0 0 0 0,-15-4 0 0 0,-11-14 0 0 0,8 3 0 0 0,24 16 0 0 0,-1-1 0 0 0,1 0 0 0 0,0 0 0 0 0,-1 0 0 0 0,1 0 0 0 0,0 0 0 0 0,0-1 0 0 0,-1 1 0 0 0,1 0 0 0 0,0 0 0 0 0,0-1 0 0 0,1 1 0 0 0,-1-1 0 0 0,0 1 0 0 0,0-1 0 0 0,1 1 0 0 0,-1-1 0 0 0,0-2 0 0 0,0-3 0 0 0,0 0 0 0 0,0 0 0 0 0,1-10 0 0 0,0 11 0 0 0,0-1 0 0 0,0 1 0 0 0,-1 0 0 0 0,-1-8 0 0 0,0 5 0 0 0,-1 0 0 0 0,-1 0 0 0 0,0 0 0 0 0,-8-14 0 0 0,11 20 0 0 0,0 0 0 0 0,-1 1 0 0 0,1-1 0 0 0,1 0 0 0 0,-1 0 0 0 0,0 0 0 0 0,1-1 0 0 0,-1 1 0 0 0,1 0 0 0 0,0 0 0 0 0,0 0 0 0 0,0 0 0 0 0,1 0 0 0 0,0-5 0 0 0,1-15 0 0 0,-3 17 0 0 0,-1 0 0 0 0,0 0 0 0 0,0 0 0 0 0,-1 0 0 0 0,0 0 0 0 0,0 0 0 0 0,0 1 0 0 0,0-1 0 0 0,-7-7 0 0 0,2 2 0 0 0,6 7 0 0 0,0 0 0 0 0,0 0 0 0 0,0-1 0 0 0,1 1 0 0 0,-2-8 0 0 0,2 9 0 0 0,1 0 0 0 0,-1 0 0 0 0,0 0 0 0 0,0 0 0 0 0,-1 0 0 0 0,1 0 0 0 0,0 0 0 0 0,-1 0 0 0 0,0 0 0 0 0,1 0 0 0 0,-1 1 0 0 0,-5-5 0 0 0,5 5 0 0 0,-1 0 0 0 0,1 0 0 0 0,0-1 0 0 0,0 1 0 0 0,0 0 0 0 0,0-1 0 0 0,0 0 0 0 0,1 1 0 0 0,-1-1 0 0 0,1 0 0 0 0,-2-5 0 0 0,2 7 0 0 0,1-1 0 0 0,-1 0 0 0 0,1 0 0 0 0,0 0 0 0 0,0 0 0 0 0,0 0 0 0 0,0 0 0 0 0,0 0 0 0 0,0 1 0 0 0,0-1 0 0 0,1 0 0 0 0,-1 0 0 0 0,1 0 0 0 0,0 0 0 0 0,-1 1 0 0 0,1-1 0 0 0,0 0 0 0 0,0 0 0 0 0,0 1 0 0 0,1-3 0 0 0,3 0 0 0 0,0-1 0 0 0,0 1 0 0 0,0-1 0 0 0,0 1 0 0 0,1 1 0 0 0,-1-1 0 0 0,1 1 0 0 0,0 0 0 0 0,0 0 0 0 0,9-2 0 0 0,14-8 0 0 0,-29 13 0 0 0,34-15-32 0 0,-31 14 29 0 0,0 0 0 0 0,0 0 0 0 0,-1 0 1 0 0,1 0-1 0 0,0 1 0 0 0,0-1 0 0 0,0 1 0 0 0,0 0 0 0 0,0 0 0 0 0,4 1 0 0 0,-12 0 3 0 0,-1 1 0 0 0,1 0 1 0 0,0 0-1 0 0,0 0 0 0 0,0 0 0 0 0,0 1 0 0 0,-8 6 0 0 0,-6 3-11 0 0,13-9 5 0 0,0 1 0 0 0,0 0 0 0 0,1 0 1 0 0,0 0-1 0 0,-6 6 0 0 0,9-8 5 0 0,0 0 0 0 0,0 0-1 0 0,1 1 1 0 0,-1-1 0 0 0,1 0 0 0 0,-1 1 0 0 0,1-1 0 0 0,0 1-1 0 0,0-1 1 0 0,0 1 0 0 0,0-1 0 0 0,0 1 0 0 0,1 0 0 0 0,-1-1-1 0 0,1 5 1 0 0,0-6 12 0 0,1-3-6 0 0,0 0 1 0 0,0 0-1 0 0,0 0 0 0 0,0 0 1 0 0,-1 0-1 0 0,1 0 0 0 0,0 0 1 0 0,-1 0-1 0 0,1-3 0 0 0,0-9 2 0 0,0 11-2 0 0,-1 0 1 0 0,0 0-1 0 0,1 1 0 0 0,-1-1 0 0 0,1 0 0 0 0,2-4 1 0 0,-3 6-6 0 0,1 0 1 0 0,0 0-1 0 0,0 0 1 0 0,0 0-1 0 0,0 0 1 0 0,0 0-1 0 0,-1 0 1 0 0,2 0-1 0 0,-1 0 1 0 0,0 1-1 0 0,0-1 1 0 0,0 0-1 0 0,0 1 1 0 0,0-1 0 0 0,0 1-1 0 0,1-1 1 0 0,-1 1-1 0 0,3-1 1 0 0,117-32-55 0 0,-88 23 54 0 0,53-10 0 0 0,-37 11 0 0 0,53-18 0 0 0,-85 22 0 0 0,1-2 0 0 0,23-11 0 0 0,-35 15 0 0 0,0 0 0 0 0,0-1 0 0 0,-1 0 0 0 0,1 0 0 0 0,-1 0 0 0 0,0-1 0 0 0,0 1 0 0 0,0-1 0 0 0,7-11 0 0 0,6-11 0 0 0,13-25 0 0 0,-26 46 0 0 0,-1 0 0 0 0,0 1 0 0 0,1-1 0 0 0,0 1 0 0 0,10-8 0 0 0,0-1 0 0 0,-15 14 0 0 0,3-2 0 0 0,-1 0 0 0 0,0-1 0 0 0,0 1 0 0 0,0 0 0 0 0,0-1 0 0 0,2-3 0 0 0,-4 5 0 0 0,0 0 0 0 0,1 0 0 0 0,-1-1 0 0 0,0 1 0 0 0,0 0 0 0 0,0 0 0 0 0,0 0 0 0 0,0 0 0 0 0,0 0 0 0 0,0 0 0 0 0,0 0 0 0 0,0 0 0 0 0,-1 0 0 0 0,1 0 0 0 0,0 0 0 0 0,-1 0 0 0 0,1 0 0 0 0,-1 0 0 0 0,1 0 0 0 0,-1 0 0 0 0,1 0 0 0 0,-2-1 0 0 0,2 0 0 0 0,-1 0 0 0 0,0 0 0 0 0,0 0 0 0 0,1-1 0 0 0,0 1 0 0 0,-1 0 0 0 0,1 0 0 0 0,0-1 0 0 0,0-2 0 0 0,-4 38-64 0 0,1-19 64 0 0,-1-1 0 0 0,-1-1 0 0 0,0 1 0 0 0,0-1 0 0 0,-10 16 0 0 0,-40 55 0 0 0,47-73 0 0 0,-1 1 0 0 0,0-2 0 0 0,0 1 0 0 0,-1-1 0 0 0,-1 0 0 0 0,1-1 0 0 0,-1 0 0 0 0,0-1 0 0 0,-1 0 0 0 0,0-1 0 0 0,0-1 0 0 0,0 1 0 0 0,-1-2 0 0 0,-14 4 0 0 0,20-6 0 0 0,0 0 0 0 0,0 0 0 0 0,0 0 0 0 0,0-1 0 0 0,0 0 0 0 0,-1-1 0 0 0,1 0 0 0 0,0 0 0 0 0,0 0 0 0 0,-1-1 0 0 0,-11-3 0 0 0,8 3 0 0 0,0 0 0 0 0,0 1 0 0 0,0 0 0 0 0,0 1 0 0 0,0 0 0 0 0,1 1 0 0 0,-1 0 0 0 0,0 0 0 0 0,-10 5 0 0 0,5-1-10 0 0,1 1 1 0 0,0 0-1 0 0,0 1 0 0 0,0 1 0 0 0,-24 20 0 0 0,17-14 5 0 0,19-11 10 0 0,-1-1-1 0 0,1 1 0 0 0,0 0 0 0 0,0 0 0 0 0,0 0 1 0 0,0 0-1 0 0,1 0 0 0 0,-1 1 0 0 0,1-1 0 0 0,-2 7 1 0 0,-12 22 2 0 0,14-28-11 0 0,0 0 0 0 0,0 0 1 0 0,1 0-1 0 0,0 0 0 0 0,0 0 0 0 0,0 0 1 0 0,1 0-1 0 0,0 1 0 0 0,0-1 1 0 0,0 0-1 0 0,2 10 0 0 0,-1 20-5 0 0,-11 17 9 0 0,8-45 0 0 0,0 0 0 0 0,1 0 0 0 0,-1 1 0 0 0,1-1 0 0 0,1 0 0 0 0,-1 1 0 0 0,1-1 0 0 0,1 1 0 0 0,-1-1 0 0 0,1 0 0 0 0,3 12 0 0 0,-2-12 6 0 0,1 0-1 0 0,-1 0 0 0 0,1-1 1 0 0,0 1-1 0 0,1-1 0 0 0,0 1 1 0 0,0-1-1 0 0,0 0 0 0 0,0-1 1 0 0,1 1-1 0 0,10 8 0 0 0,62 50-217 0 0,-69-58-16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4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1 510 9215 0 0,'7'-5'3430'0'0,"14"-13"-2346"0"0,13-22 1985 0 0,35-53 0 0 0,-59 79-2907 0 0,36-47 152 0 0,19-29 540 0 0,-58 79-784 0 0,0-1 0 0 0,-1 0 0 0 0,-1-1 0 0 0,0 1 0 0 0,-1-1 0 0 0,4-17 0 0 0,-6 21-54 0 0,-1 3 33 0 0,0 1-1 0 0,0-1 1 0 0,0 0 0 0 0,0 0 0 0 0,-1 1 0 0 0,0-1 0 0 0,0 0-1 0 0,-1 0 1 0 0,-1-11 0 0 0,2 17-34 0 0,-1 0-1 0 0,1-1 0 0 0,0 1 1 0 0,0-1-1 0 0,0 1 0 0 0,0 0 1 0 0,0-1-1 0 0,0 1 1 0 0,-1 0-1 0 0,1 0 0 0 0,0-1 1 0 0,0 1-1 0 0,0 0 1 0 0,-1-1-1 0 0,1 1 0 0 0,0 0 1 0 0,0 0-1 0 0,-1-1 0 0 0,1 1 1 0 0,0 0-1 0 0,-1 0 1 0 0,1 0-1 0 0,0 0 0 0 0,-1-1 1 0 0,1 1-1 0 0,0 0 1 0 0,-1 0-1 0 0,1 0 0 0 0,0 0 1 0 0,-1 0-1 0 0,1 0 0 0 0,0 0 1 0 0,-1 0-1 0 0,1 0 1 0 0,-1 0-1 0 0,-11 9 238 0 0,-6 19-49 0 0,13-18-171 0 0,1 0 0 0 0,0 1 0 0 0,0-1 0 0 0,1 1 0 0 0,1 0 0 0 0,-2 13 0 0 0,-2 70 46 0 0,5-45-73 0 0,1-24 5 0 0,1 0 1 0 0,2 1-1 0 0,10 45 0 0 0,3 30 13 0 0,-16-94-23 0 0,1 0 0 0 0,-1-1 0 0 0,0 1 0 0 0,-1 0 0 0 0,0 0 0 0 0,-2 10 0 0 0,3-16 0 0 0,-1 1 0 0 0,0 0 0 0 0,0 0 0 0 0,0 0 0 0 0,1 0 0 0 0,-2-1 0 0 0,1 1 0 0 0,0-1 0 0 0,0 1 0 0 0,0 0 0 0 0,-1-1 0 0 0,1 0 0 0 0,-1 1 0 0 0,1-1 0 0 0,-1 0 0 0 0,0 0 0 0 0,1 0 0 0 0,-1 0 0 0 0,0 0 0 0 0,0 0 0 0 0,1-1 0 0 0,-1 1 0 0 0,0 0 0 0 0,0-1 0 0 0,0 0 0 0 0,-4 1 0 0 0,-2-1 0 0 0,-1 0 0 0 0,0 0 0 0 0,-14-3 0 0 0,16 2 0 0 0,0 0 0 0 0,0 0 0 0 0,0 1 0 0 0,0 0 0 0 0,0 0 0 0 0,-12 2 0 0 0,18-1 354 0 0,5 1-114 0 0,10 2 6 0 0,16 2 58 0 0,-29-6-48 0 0,9 0-176 0 0,28 1-3 0 0,-30 0-56 0 0,0-1-1 0 0,1 0 1 0 0,-1-1-1 0 0,0 0 1 0 0,10-3-1 0 0,3 0-12 0 0,56-16-1569 0 0,-70 19-4203 0 0,-1 1-1927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5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87 4607 0 0,'-2'0'123'0'0,"1"0"-1"0"0,-1 0 1 0 0,1 0-1 0 0,0 0 1 0 0,-1 0-1 0 0,1 1 0 0 0,0-1 1 0 0,-1 0-1 0 0,1 1 1 0 0,0-1-1 0 0,0 1 0 0 0,-1 0 1 0 0,1-1-1 0 0,0 1 1 0 0,0 0-1 0 0,0 0 0 0 0,0 0 1 0 0,0 0-1 0 0,0 0 1 0 0,0 0-1 0 0,0 0 1 0 0,0 0-1 0 0,0 0 0 0 0,1 0 1 0 0,-2 2-1 0 0,-18 37 1872 0 0,15-28-1253 0 0,-1 3 306 0 0,0-1 1 0 0,1 1 0 0 0,1 0-1 0 0,0 0 1 0 0,1 0 0 0 0,-1 16 0 0 0,3-19-622 0 0,1 0 0 0 0,0 0 0 0 0,0-1 1 0 0,2 1-1 0 0,-1 0 0 0 0,1-1 1 0 0,1 1-1 0 0,6 17 0 0 0,-7-24-349 0 0,1 0-1 0 0,-1-1 1 0 0,1 1-1 0 0,0-1 1 0 0,0 0-1 0 0,1 0 1 0 0,-1 0-1 0 0,1-1 1 0 0,0 1-1 0 0,0-1 1 0 0,0 0-1 0 0,0 0 1 0 0,1 0 0 0 0,4 2-1 0 0,-5-3-62 0 0,-1 0 0 0 0,0-1-1 0 0,1 0 1 0 0,-1 0 0 0 0,1 0 0 0 0,-1 0 0 0 0,1 0-1 0 0,0-1 1 0 0,-1 1 0 0 0,1-1 0 0 0,0 0-1 0 0,-1 0 1 0 0,1-1 0 0 0,0 1 0 0 0,-1-1 0 0 0,1 0-1 0 0,-1 1 1 0 0,1-2 0 0 0,-1 1 0 0 0,6-3-1 0 0,0-1 12 0 0,-1-1 0 0 0,0 0 0 0 0,0-1 0 0 0,0 1 0 0 0,-1-2 0 0 0,1 1 0 0 0,-2-1-1 0 0,1 0 1 0 0,-1 0 0 0 0,-1-1 0 0 0,1 0 0 0 0,-1 0 0 0 0,-1 0 0 0 0,0-1 0 0 0,3-10-1 0 0,-3 6-25 0 0,0 0 0 0 0,-1 0 0 0 0,-1-1 0 0 0,0 0 0 0 0,-1 1 0 0 0,-1-1 0 0 0,0 0 0 0 0,-1 1 0 0 0,-1-1 0 0 0,-3-14 0 0 0,1 14 1 0 0,0 0 0 0 0,0 0 0 0 0,-14-25 0 0 0,16 35 0 0 0,-1 0 0 0 0,1 0 0 0 0,-1 0 0 0 0,0 1 0 0 0,-1 0 0 0 0,1-1 0 0 0,-1 1 0 0 0,0 1 0 0 0,0-1 0 0 0,0 0 0 0 0,0 1 0 0 0,-1 0 0 0 0,1 0 0 0 0,-8-3 0 0 0,10 5 0 0 0,0 1 0 0 0,-1-1 0 0 0,0 1 0 0 0,1 0 0 0 0,-1 0 0 0 0,1 0 0 0 0,-1 0 0 0 0,1 0 0 0 0,-1 0 0 0 0,1 1 0 0 0,-1-1 0 0 0,1 1 0 0 0,-1-1 0 0 0,1 1 0 0 0,0 0 0 0 0,-1 0 0 0 0,1 0 0 0 0,0 1 0 0 0,0-1 0 0 0,-1 1 0 0 0,1-1 0 0 0,0 1 0 0 0,-1 1 0 0 0,-7 6 0 0 0,1 1 0 0 0,0 0 0 0 0,-9 12 0 0 0,10-11 0 0 0,-7 7 0 0 0,2 0 0 0 0,-22 39 0 0 0,31-49 0 0 0,1 1 0 0 0,-1-1 0 0 0,2 1 0 0 0,-1 0 0 0 0,1 0 0 0 0,0 0 0 0 0,1 0 0 0 0,0 0 0 0 0,1 0 0 0 0,0 12 0 0 0,5 5-43 0 0,10 19-177 0 0,-12-35-72 0 0,5 3-1481 0 0,28 50-5859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6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14 477 4607 0 0,'-12'2'2950'0'0,"12"-2"-2893"0"0,0 0 0 0 0,0 0 0 0 0,0-1 1 0 0,0 1-1 0 0,0 0 0 0 0,0 0 0 0 0,0 0 0 0 0,0 0 0 0 0,0 0 0 0 0,0 0 1 0 0,-1 0-1 0 0,1 0 0 0 0,0 0 0 0 0,0 0 0 0 0,0 0 0 0 0,0 0 0 0 0,0 0 1 0 0,0 0-1 0 0,0 0 0 0 0,0-1 0 0 0,0 1 0 0 0,0 0 0 0 0,0 0 0 0 0,0 0 0 0 0,0 0 1 0 0,0 0-1 0 0,0 0 0 0 0,0 0 0 0 0,0 0 0 0 0,0 0 0 0 0,0-1 0 0 0,0 1 1 0 0,0 0-1 0 0,0 0 0 0 0,0 0 0 0 0,0 0 0 0 0,0 0 0 0 0,0 0 0 0 0,0 0 1 0 0,0 0-1 0 0,0 0 0 0 0,0-1 0 0 0,0 1 0 0 0,0 0 0 0 0,0 0 0 0 0,0 0 1 0 0,0 0-1 0 0,0 0 0 0 0,15-15 3794 0 0,-5 6-3556 0 0,76-94 5092 0 0,-65 75-4910 0 0,-1-1 1 0 0,-2-1-1 0 0,25-54 0 0 0,-34 63-356 0 0,2-2-18 0 0,6-24-1 0 0,-15 41-39 0 0,0 0 0 0 0,-1 0 0 0 0,0 0-1 0 0,0 0 1 0 0,0 0 0 0 0,-1 0-1 0 0,0-1 1 0 0,0 1 0 0 0,-2-9 0 0 0,2 14-44 0 0,0 1 1 0 0,0-1 0 0 0,0 0 0 0 0,0 0 0 0 0,0 1-1 0 0,-1-1 1 0 0,1 0 0 0 0,0 1 0 0 0,0-1 0 0 0,-1 0 0 0 0,1 1-1 0 0,0-1 1 0 0,-1 1 0 0 0,1-1 0 0 0,-1 0 0 0 0,1 1 0 0 0,-1-1-1 0 0,1 1 1 0 0,-1-1 0 0 0,1 1 0 0 0,-1-1 0 0 0,1 1 0 0 0,-1 0-1 0 0,0-1 1 0 0,0 1 4 0 0,0 0 0 0 0,1 0-1 0 0,-1 0 1 0 0,0 1 0 0 0,1-1-1 0 0,-1 0 1 0 0,0 0 0 0 0,1 1-1 0 0,-1-1 1 0 0,0 0 0 0 0,1 1-1 0 0,-1-1 1 0 0,1 0 0 0 0,-1 1-1 0 0,1-1 1 0 0,-1 1 0 0 0,1-1-1 0 0,-1 1 1 0 0,0 0 0 0 0,-2 3 25 0 0,0 0 1 0 0,1 1-1 0 0,-1-1 1 0 0,1 0 0 0 0,-3 8-1 0 0,-2 18-24 0 0,2 1 0 0 0,0 0 0 0 0,2-1 0 0 0,2 50 0 0 0,-3 30-26 0 0,3-99 1 0 0,0 1 0 0 0,0 1 0 0 0,3 23 0 0 0,4 56 0 0 0,-6-90 0 0 0,0-1 0 0 0,-1 0 0 0 0,1 0 0 0 0,-1 1 0 0 0,1-1 0 0 0,-1 0 0 0 0,0 0 0 0 0,0 0 0 0 0,1 1 0 0 0,-1-1 0 0 0,0 0 0 0 0,0 0 0 0 0,0 0 0 0 0,0 0 0 0 0,0-1 0 0 0,0 1 0 0 0,0 0 0 0 0,0 0 0 0 0,-1-1 0 0 0,1 1 0 0 0,0 0 0 0 0,0-1 0 0 0,0 1 0 0 0,-1-1 0 0 0,1 0 0 0 0,0 1 0 0 0,-2-1 0 0 0,-4 2 0 0 0,0-1 0 0 0,0 0 0 0 0,0 0 0 0 0,-7 0 0 0 0,-11-4 0 0 0,24 3 0 0 0,1 0 0 0 0,-1 0 0 0 0,1 0 0 0 0,-1 0 0 0 0,1 0 0 0 0,-1-1 0 0 0,1 1 0 0 0,-1 0 0 0 0,1 0 0 0 0,-1 0 0 0 0,1 0 0 0 0,0-1 0 0 0,-1 1 0 0 0,1 0 0 0 0,-1 0 0 0 0,1-1 0 0 0,-1 1 0 0 0,1 0 0 0 0,0-1 0 0 0,-1 1 0 0 0,1 0 0 0 0,0-1 0 0 0,-1 1 0 0 0,1-1 0 0 0,0 1 0 0 0,0-1 0 0 0,-1 1 0 0 0,1-1 0 0 0,0 1 0 0 0,0 0 0 0 0,0-1 0 0 0,0 1 0 0 0,-1-1 0 0 0,1 1 0 0 0,0-1 0 0 0,0 1 0 0 0,0-1 0 0 0,0 1 0 0 0,0-1 0 0 0,0 0 0 0 0,0 1 0 0 0,1-1 0 0 0,-1 0 0 0 0,2 1 0 0 0,0-1 0 0 0,0 1 0 0 0,-1 0 0 0 0,1-1 0 0 0,0 1 0 0 0,0 0 0 0 0,0 0 0 0 0,0 0 0 0 0,0 1 0 0 0,0-1 0 0 0,0 0 0 0 0,1 1 0 0 0,7 1 0 0 0,37 0 1247 0 0,-34 0-1005 0 0,-4-1 777 0 0,0 1-2032 0 0,39 8 414 0 0,-39-10 339 0 0,25-1-48 0 0,-25 0-1568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20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 97 2303 0 0,'38'-56'4883'0'0,"-37"71"2279"0"0,-2 7-5464 0 0,0-21-714 0 0,-1 8-535 0 0,-8 28 1 0 0,8-28 4 0 0,-2 0 2 0 0,-14 45 431 0 0,2-12-287 0 0,0-1-88 0 0,-1-1-207 0 0,1 2-54 0 0,0 0-55 0 0,-1 3 45 0 0,2-9-177 0 0,11-27 0 0 0,1-1-10 0 0,-27 74 28 0 0,27-69-82 0 0,8-19 0 0 0,8-23 0 0 0,-12 27 0 0 0,155-336 0 0 0,-105 213 368 0 0,-20 46-129 0 0,-30 77-239 0 0,7-13 407 0 0,-4 16-157 0 0,0 10-162 0 0,-1 2-7 0 0,0 0 1 0 0,2 24-1 0 0,-3-17-66 0 0,0-7 41 0 0,-2-6-40 0 0,0 1 0 0 0,1 0 0 0 0,0 0 0 0 0,3 13 0 0 0,0-6-3 0 0,-2-1 63 0 0,0-4-1 0 0,5 32-10 0 0,-5-32 2 0 0,0 4-3 0 0,15 69 28 0 0,-3-16-31 0 0,3 2-49 0 0,3 3-12 0 0,-13-51 0 0 0,12 22 0 0 0,7 5 0 0 0,-25-46-43 0 0,0 0 0 0 0,0-1-1 0 0,0 1 1 0 0,1 0 0 0 0,-1-1 0 0 0,0 1 0 0 0,1-1-1 0 0,2 2 1 0 0,-4-3 17 0 0,0 1 1 0 0,1-1-1 0 0,-1 0 1 0 0,0 0-1 0 0,0 0 0 0 0,0 0 1 0 0,1 0-1 0 0,-1 0 0 0 0,0 0 1 0 0,0 0-1 0 0,1 0 0 0 0,-1 0 1 0 0,0 0-1 0 0,0 0 0 0 0,1 0 1 0 0,-1 0-1 0 0,0 0 0 0 0,0 0 1 0 0,1 0-1 0 0,-1 0 0 0 0,0 0 1 0 0,0 0-1 0 0,1 0 0 0 0,-1 0 1 0 0,0 0-1 0 0,0 0 0 0 0,1 0 1 0 0,-1-1-1 0 0,0 1 0 0 0,0 0 1 0 0,0 0-1 0 0,0 0 1 0 0,1 0-1 0 0,-1-1 0 0 0,1 0-116 0 0,-1-1-1 0 0,1 1 1 0 0,0-1-1 0 0,-1 1 1 0 0,0-1 0 0 0,1 1-1 0 0,-1-1 1 0 0,0 0-1 0 0,0 1 1 0 0,0-1 0 0 0,0-2-1 0 0,0-1-504 0 0,0 0-1 0 0,-1 0 0 0 0,0 0 1 0 0,0 0-1 0 0,0 0 0 0 0,-1 0 1 0 0,0 0-1 0 0,0 0 0 0 0,0 0 1 0 0,0 1-1 0 0,-1-1 0 0 0,0 1 1 0 0,0 0-1 0 0,0 0 1 0 0,0 0-1 0 0,0 0 0 0 0,-1 1 1 0 0,-8-7-1 0 0,8 7 317 0 0,-1 0 0 0 0,0 0 0 0 0,-1 1 0 0 0,1 0 0 0 0,0 0 0 0 0,-8-2 0 0 0,-62-11-3448 0 0,52 11 3298 0 0,1 0 0 0 0,0-2 1 0 0,-1 0-1 0 0,-36-16 0 0 0,-10-7 4607 0 0,0 0 4893 0 0,68 29-8894 0 0,1 0 0 0 0,0 0 0 0 0,-1-1 0 0 0,1 1 0 0 0,-1 0 0 0 0,1 0-1 0 0,-1-1 1 0 0,1 1 0 0 0,0 0 0 0 0,-1 0 0 0 0,1-1 0 0 0,-1 1 0 0 0,1 0 0 0 0,0-1 0 0 0,-1 1-1 0 0,1-1 1 0 0,0 1 0 0 0,0 0 0 0 0,-1-1 0 0 0,1 1 0 0 0,0-1 0 0 0,0 1 0 0 0,0-1-1 0 0,-1 0 1 0 0,2 1-5 0 0,-1-1 0 0 0,0 1 0 0 0,0 0 0 0 0,0-1 0 0 0,1 1 0 0 0,-1-1 0 0 0,0 1 0 0 0,1 0 0 0 0,-1-1 0 0 0,0 1 0 0 0,1 0 0 0 0,-1 0 0 0 0,0-1 0 0 0,1 1 0 0 0,-1 0 0 0 0,1 0 0 0 0,-1-1 0 0 0,0 1 0 0 0,2 0 0 0 0,23-6 1718 0 0,8 6-1190 0 0,1 1 0 0 0,-1 2-1 0 0,60 14 1 0 0,-8-2-200 0 0,-36-7-342 0 0,47 5-1850 0 0,-83-13-6297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21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57 1375 0 0,'-4'-8'2192'0'0,"3"21"5659"0"0,1-2-6735 0 0,2 33-83 0 0,-1-33-305 0 0,1 74 1684 0 0,0-11-296 0 0,-1-29-1562 0 0,-1-34-61 0 0,0-2-12 0 0,-1 47 630 0 0,0-18-942 0 0,0-28 63 0 0,1-1-178 0 0,-3 30-66 0 0,2-29-106 0 0,1-9-1086 0 0,-1 0 1152 0 0,1-1 1 0 0,0 1-1 0 0,0-1 1 0 0,-1 0-1 0 0,1 1 0 0 0,0-1 1 0 0,-1 0-1 0 0,1 1 1 0 0,-1-1-1 0 0,1 0 0 0 0,0 1 1 0 0,-1-1-1 0 0,1 0 1 0 0,-1 0-1 0 0,1 0 0 0 0,-1 1 1 0 0,0-1-1 0 0,0 0-155 0 0,-4-43-2361 0 0,0-25 1182 0 0,-7-58 916 0 0,-26-64 5694 0 0,38 187-5098 0 0,0 1-1 0 0,-1-1 1 0 0,1 0-1 0 0,0 0 1 0 0,0 1 0 0 0,1-1-1 0 0,-1 0 1 0 0,0 1-1 0 0,1-1 1 0 0,0 0-1 0 0,-1 1 1 0 0,1-1 0 0 0,0 0-1 0 0,1 1 1 0 0,-1 0-1 0 0,0-1 1 0 0,3-2-1 0 0,-1 1-51 0 0,0 2-1 0 0,0-1 0 0 0,0 0 0 0 0,0 1 0 0 0,0-1 0 0 0,1 1 0 0 0,-1 0 0 0 0,1 0 0 0 0,-1 0 0 0 0,7-2 1 0 0,4 0 21 0 0,0 1 1 0 0,1 0 0 0 0,-1 1-1 0 0,0 1 1 0 0,22 0 0 0 0,-19 1-10 0 0,-1 1-1 0 0,1 1 1 0 0,23 5 0 0 0,-33-6-59 0 0,0 1 1 0 0,0 1-1 0 0,0-1 1 0 0,-1 1-1 0 0,1 0 1 0 0,-1 0-1 0 0,1 1 1 0 0,-1 0-1 0 0,0 0 1 0 0,6 6-1 0 0,-11-9 100 0 0,1 10-51 0 0,5 35-15 0 0,-7-43-57 0 0,0-1 0 0 0,0 0-1 0 0,0 1 1 0 0,0-1 0 0 0,0 0 0 0 0,-1 0-1 0 0,1 1 1 0 0,-1-1 0 0 0,0 0 0 0 0,0 0-1 0 0,1 0 1 0 0,-1 0 0 0 0,-1 0 0 0 0,1 0-1 0 0,0 0 1 0 0,0 0 0 0 0,-1 0 0 0 0,1 0-1 0 0,-1-1 1 0 0,1 1 0 0 0,-3 1 0 0 0,-3 4-11 0 0,0 0 7 0 0,0 0 0 0 0,0-1 0 0 0,-1 1 0 0 0,0-1 0 0 0,-1-1 0 0 0,1 0 0 0 0,-1 0 0 0 0,0-1 0 0 0,-16 7 0 0 0,10-7 0 0 0,0 0 0 0 0,-1-1 0 0 0,1 0 0 0 0,-1-1 0 0 0,-24 0 0 0 0,68-1 0 0 0,32 7 0 0 0,28 11 0 0 0,-47-10 0 0 0,0 3 0 0 0,-2 3 0 0 0,-32-11 0 0 0,0 0 0 0 0,0 0 0 0 0,-1 0 0 0 0,8 7 0 0 0,21 26 11 0 0,-35-37-9 0 0,1 1 0 0 0,0-1 0 0 0,-1 1 0 0 0,1 0 0 0 0,0 0 1 0 0,-1-1-1 0 0,1 1 0 0 0,-1 0 0 0 0,0 0 0 0 0,1 0 0 0 0,-1 0 0 0 0,0-1 1 0 0,1 1-1 0 0,-1 0 0 0 0,0 0 0 0 0,0 0 0 0 0,0 0 0 0 0,1 0 0 0 0,-1 1 0 0 0,2 39 9 0 0,-2-39 7 0 0,0 0 1 0 0,0 1-1 0 0,0-1 0 0 0,0 0 0 0 0,-1 0 0 0 0,1 0 1 0 0,-1 1-1 0 0,0-1 0 0 0,0 0 0 0 0,0 0 1 0 0,0 0-1 0 0,0 0 0 0 0,0 0 0 0 0,0-1 1 0 0,-1 1-1 0 0,1 0 0 0 0,0 0 0 0 0,-1-1 0 0 0,-2 3 1 0 0,-2 0 32 0 0,1-1 0 0 0,0 0 0 0 0,-1 0 1 0 0,-10 5-1 0 0,10-6-59 0 0,-12 5 22 0 0,1-1 0 0 0,-1-1-1 0 0,0-1 1 0 0,0-1-1 0 0,-22 2 1 0 0,-93-1-25 0 0,117-4 15 0 0,-68-3-422 0 0,48 0-6840 0 0,21 2-458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45.8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353 93 3223 0 0,'4'-4'1375'0'0,"0"0"0"0"0,0 0 0 0 0,0-1 0 0 0,-1 1 0 0 0,0-1-1 0 0,5-9 1 0 0,-8 13-1127 0 0,1 0-1 0 0,-1-1 0 0 0,1 1 0 0 0,-1 0 1 0 0,0 0-1 0 0,0 0 0 0 0,1-1 0 0 0,-1 1 1 0 0,0 0-1 0 0,0 0 0 0 0,0-1 1 0 0,-1 1-1 0 0,1 0 0 0 0,0 0 0 0 0,0-1 1 0 0,-1 1-1 0 0,1 0 0 0 0,0 0 0 0 0,-1-1 1 0 0,0 0-216 0 0,0 1 0 0 0,0 0 0 0 0,0 0 0 0 0,0 0 0 0 0,0 0 0 0 0,0 0 0 0 0,0 0 0 0 0,0 1 0 0 0,-1-1 0 0 0,1 0 0 0 0,0 0 0 0 0,-3 0 0 0 0,-4-2 360 0 0,-1 0 0 0 0,0 1 0 0 0,0 0 0 0 0,1 0 0 0 0,-2 1 0 0 0,1 0 0 0 0,0 1 0 0 0,0 0 0 0 0,-11 1 0 0 0,7 1-293 0 0,0 0 1 0 0,-1 0 0 0 0,1 2 0 0 0,0 0-1 0 0,-20 8 1 0 0,23-6-43 0 0,-1 0 0 0 0,1 0 0 0 0,0 1 0 0 0,1 0 0 0 0,-1 1-1 0 0,2 0 1 0 0,-1 0 0 0 0,-14 19 0 0 0,22-26 7 0 0,-3 5-11 0 0,-10 19-26 0 0,11-19 48 0 0,0 2-5 0 0,-10 24 0 0 0,2-4-21 0 0,8-22-27 0 0,1 1 0 0 0,0 0 0 0 0,-2 13 0 0 0,3-18-22 0 0,-1 15 56 0 0,0 1 0 0 0,1-1 0 0 0,1 1 0 0 0,0-1 0 0 0,4 19 0 0 0,-4-33 13 0 0,0 0 0 0 0,1 0 0 0 0,-1-1 0 0 0,1 1 0 0 0,0 0 0 0 0,-1 0 0 0 0,1-1 0 0 0,1 1 1 0 0,-1 0-1 0 0,0-1 0 0 0,1 1 0 0 0,-1-1 0 0 0,1 0 0 0 0,-1 1 0 0 0,1-1 0 0 0,0 0 0 0 0,0 0 0 0 0,0 0 0 0 0,0 0 0 0 0,1 0 0 0 0,-1-1 0 0 0,1 1 0 0 0,-1-1 0 0 0,1 0 0 0 0,-1 1 0 0 0,1-1 0 0 0,-1 0 0 0 0,1 0 0 0 0,0-1 0 0 0,0 1 0 0 0,5 0 0 0 0,19 6-313 0 0,0-2 0 0 0,0-1 0 0 0,1-1-1 0 0,44-1 1 0 0,-17-9 351 0 0,-32 3-26 0 0,36-1-1 0 0,-59 5-98 0 0,1 0 0 0 0,0 0-1 0 0,-1 0 1 0 0,1 0 0 0 0,0 0-1 0 0,0 1 1 0 0,-1-1 0 0 0,1 0 0 0 0,0 0-1 0 0,-1 0 1 0 0,1 1 0 0 0,-1-1 0 0 0,1 0-1 0 0,0 1 1 0 0,-1-1 0 0 0,1 0-1 0 0,0 1 1 0 0,-1 0 2 0 0,0-1 0 0 0,0 0 1 0 0,1 1-1 0 0,-1-1 0 0 0,0 0 0 0 0,0 1 0 0 0,0-1 0 0 0,0 0 0 0 0,0 1 1 0 0,0-1-1 0 0,0 0 0 0 0,0 1 0 0 0,0-1 0 0 0,0 0 0 0 0,-1 1 0 0 0,1-1 0 0 0,0 0 1 0 0,0 1-1 0 0,0-1 0 0 0,0 0 0 0 0,0 1 0 0 0,-1-1 0 0 0,1 0 0 0 0,0 1 1 0 0,0-1-1 0 0,0 0 0 0 0,-1 0 0 0 0,1 1 0 0 0,0-1 0 0 0,0 0 0 0 0,-1 0 1 0 0,1 0-1 0 0,0 1 0 0 0,-1-1 0 0 0,1 0 0 0 0,-4 3-492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3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0,'1350'0'0'0,"678"0"0"0,-676 0 0 0,-452 0 0 0,-695 0 0 0,-204 0 0 0,-2 0 0 0,1 0 0 0,7 0 0 0,-6 0 0 0,83 0 0 0,-107 0 0 0,21 0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3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0,'0'2616'0'0,"0"-1262"0"0,0-1345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93 4607 0 0,'-7'17'617'0'0,"0"-1"0"0"0,-5 26 0 0 0,0 0 460 0 0,-8 24 1722 0 0,-13 75 0 0 0,26-114-2090 0 0,-2-1 1 0 0,0 0 0 0 0,-2 0 0 0 0,-1-1-1 0 0,-28 43 1 0 0,52-106-467 0 0,0-5-3 0 0,76-164 876 0 0,-65 153-965 0 0,11-27 1094 0 0,55-95 0 0 0,-86 171-1147 0 0,5-6 561 0 0,-7 12-649 0 0,-1-1 1 0 0,0 0-1 0 0,1 0 1 0 0,-1 1-1 0 0,1-1 1 0 0,-1 1 0 0 0,0-1-1 0 0,1 0 1 0 0,-1 1-1 0 0,0-1 1 0 0,1 1-1 0 0,-1-1 1 0 0,0 1-1 0 0,0-1 1 0 0,0 1 0 0 0,1-1-1 0 0,-1 1 1 0 0,0-1-1 0 0,0 1 1 0 0,0-1-1 0 0,0 1 1 0 0,0-1-1 0 0,0 1 1 0 0,0-1-1 0 0,0 1 1 0 0,0-1 0 0 0,0 2-1 0 0,3 31 33 0 0,-2 0-1 0 0,-3 40 1 0 0,0-5 44 0 0,1-42-46 0 0,0-1-8 0 0,3 31-1 0 0,1-23-10 0 0,-3-26-12 0 0,1 0 1 0 0,0 0-1 0 0,0 0 1 0 0,4 11-1 0 0,-1-4-9 0 0,5 18-1 0 0,1-4 0 0 0,21 40 0 0 0,-24-55-194 0 0,1 0 0 0 0,1-1 0 0 0,19 23 0 0 0,-26-35-1664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1 1839 0 0,'-8'0'219'0'0,"0"1"0"0"0,0 0-1 0 0,0 1 1 0 0,1 0 0 0 0,-1 0-1 0 0,1 0 1 0 0,-10 5-1 0 0,9-3 1809 0 0,-1 1 0 0 0,-15 10 0 0 0,24-15-1926 0 0,0 0 0 0 0,-1 0 0 0 0,1 1 0 0 0,0-1 0 0 0,0 0 0 0 0,0 0 0 0 0,-1 0 0 0 0,1 0-1 0 0,0 0 1 0 0,0 1 0 0 0,0-1 0 0 0,0 0 0 0 0,0 0 0 0 0,0 0 0 0 0,-1 0 0 0 0,1 1 0 0 0,0-1 0 0 0,0 0 0 0 0,0 0 0 0 0,0 0 0 0 0,0 1 0 0 0,0-1 0 0 0,0 0 0 0 0,0 0 0 0 0,0 1 0 0 0,0-1 0 0 0,0 0 0 0 0,0 0 0 0 0,0 0 0 0 0,0 1 0 0 0,0-1 0 0 0,0 0 0 0 0,0 0 0 0 0,0 0 0 0 0,0 1 0 0 0,0-1 0 0 0,0 0 0 0 0,1 0 0 0 0,-1 0 0 0 0,0 1 0 0 0,0-1 0 0 0,0 0 0 0 0,0 0 0 0 0,1 0 0 0 0,11 8 2374 0 0,20-2 84 0 0,24-10-505 0 0,-13-1-1755 0 0,-22 4-509 0 0,1-2-1 0 0,31-7 1 0 0,-44 7-568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6:52.265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886 1213 919 0 0,'0'2'13'0'0,"1"-1"0"0"0,0 0-1 0 0,0 0 1 0 0,0 1-1 0 0,1-1 1 0 0,-1 0 0 0 0,0 0-1 0 0,0-1 1 0 0,0 1-1 0 0,1 0 1 0 0,-1 0 0 0 0,1 0-1 0 0,-1-1 1 0 0,0 1-1 0 0,1-1 1 0 0,-1 1 0 0 0,1-1-1 0 0,-1 0 1 0 0,1 1-1 0 0,-1-1 1 0 0,1 0 0 0 0,0 0-1 0 0,-1 0 1 0 0,1 0-1 0 0,-1 0 1 0 0,3-1 0 0 0,2 0 227 0 0,1 0 1 0 0,0-1 0 0 0,-1 0 0 0 0,11-4-1 0 0,-3 0 552 0 0,106-47 1200 0 0,-99 42-2060 0 0,-1-1 0 0 0,0-1 0 0 0,28-24 0 0 0,-41 32 60 0 0,-1 1 0 0 0,1 0 0 0 0,0 0 0 0 0,0 0 0 0 0,10-3 0 0 0,5-3-125 0 0,-22 10 127 0 0,1 0 1 0 0,-1 0-1 0 0,1-1 0 0 0,-1 1 1 0 0,1 0-1 0 0,-1 0 0 0 0,1-1 1 0 0,-1 1-1 0 0,1 0 1 0 0,-1-1-1 0 0,1 1 0 0 0,-1-1 1 0 0,0 1-1 0 0,1-1 0 0 0,-1 1 1 0 0,0 0-1 0 0,1-1 0 0 0,-1 1 1 0 0,1-2-1 0 0,-2 2-3 0 0,1 0 1 0 0,0-1 0 0 0,0 1-1 0 0,0 0 1 0 0,0-1-1 0 0,0 1 1 0 0,0 0-1 0 0,0 0 1 0 0,-1-1-1 0 0,1 1 1 0 0,0 0 0 0 0,0 0-1 0 0,0 0 1 0 0,0-1-1 0 0,-1 1 1 0 0,1 0-1 0 0,0 0 1 0 0,0 0-1 0 0,-1-1 1 0 0,1 1-1 0 0,0 0 1 0 0,0 0 0 0 0,-1 0-1 0 0,1 0 1 0 0,0 0-1 0 0,-1 0 1 0 0,0-1-13 0 0,-1 1 1 0 0,1-1 0 0 0,0 1-1 0 0,-1 0 1 0 0,1 0 0 0 0,0 0-1 0 0,-1 0 1 0 0,1 0 0 0 0,-1 0-1 0 0,1 0 1 0 0,0 0 0 0 0,-1 0-1 0 0,1 1 1 0 0,-1-1 0 0 0,-1 1-1 0 0,-3 4 275 0 0,0 0-1 0 0,1 0 0 0 0,-1 0 0 0 0,1 1 0 0 0,0-1 0 0 0,-6 10 0 0 0,-13 14 663 0 0,13-18-829 0 0,0-1 0 0 0,0-1 0 0 0,-21 14 0 0 0,25-19-60 0 0,0 0-1 0 0,0-1 0 0 0,0 0 0 0 0,0 0 0 0 0,0-1 1 0 0,-1 0-1 0 0,1 0 0 0 0,-16 1 0 0 0,11-2 22 0 0,-1 2 0 0 0,0 0 0 0 0,1 0 0 0 0,0 1 0 0 0,-15 7 0 0 0,25-11-48 0 0,0 1-3 0 0,0 0 1 0 0,0-1-1 0 0,0 0 0 0 0,0 0 0 0 0,0 0 0 0 0,0 0 0 0 0,0 0 0 0 0,0 0 0 0 0,0 0 0 0 0,0 0 0 0 0,-4-2 0 0 0,-26-9-37 0 0,7 2 91 0 0,11 6 150 0 0,-1 2 0 0 0,0-1 0 0 0,1 2 0 0 0,-1 0-1 0 0,0 0 1 0 0,0 1 0 0 0,-23 6 0 0 0,14-4-304 0 0,5-1 45 0 0,0-1 1 0 0,1-1-1 0 0,-33-5 0 0 0,-18 0 137 0 0,61 5-79 0 0,0-2 0 0 0,0 1 0 0 0,0-1 0 0 0,1 0 0 0 0,-1-1 0 0 0,1 0 0 0 0,-1 0 0 0 0,-12-8 0 0 0,-25-10 0 0 0,34 17 0 0 0,-1-1 0 0 0,1 0 0 0 0,0-1 0 0 0,0 0 0 0 0,1-1 0 0 0,0 0 0 0 0,-14-13 0 0 0,19 16 0 0 0,0 1 0 0 0,0 0 0 0 0,0 0 0 0 0,0 0 0 0 0,-8-3 0 0 0,12 5 0 0 0,-1 1 0 0 0,0-1 0 0 0,0 0 0 0 0,0 0 0 0 0,0 1 0 0 0,0 0 0 0 0,0-1 0 0 0,0 1 0 0 0,0 0 0 0 0,0 0 0 0 0,-1 0 0 0 0,1 0 0 0 0,0 0 0 0 0,0 0 0 0 0,0 1 0 0 0,0-1 0 0 0,0 1 0 0 0,-2 0 0 0 0,3 0 0 0 0,1-1 0 0 0,-1 1 0 0 0,1-1 0 0 0,-1 1 0 0 0,1 0 0 0 0,0-1 0 0 0,-1 1 0 0 0,1-1 0 0 0,0 1 0 0 0,-1 0 0 0 0,1-1 0 0 0,0 1 0 0 0,0 0 0 0 0,-1-1 0 0 0,1 1 0 0 0,0 0 0 0 0,0 0 0 0 0,0-1 0 0 0,0 1 0 0 0,0 0 0 0 0,0-1 0 0 0,0 1 0 0 0,0 0 0 0 0,0 0 0 0 0,1-1 0 0 0,-1 1 0 0 0,0 0 0 0 0,0-1 0 0 0,1 1 0 0 0,-1 0 0 0 0,0-1 0 0 0,1 1 0 0 0,-1-1 0 0 0,0 1 0 0 0,1 0 0 0 0,-1-1 0 0 0,1 1 0 0 0,-1-1 0 0 0,1 1 0 0 0,0 0 0 0 0,2 2 0 0 0,1 0 0 0 0,-1 0 0 0 0,0 0 0 0 0,1 0 0 0 0,4 2 0 0 0,6 2 4 0 0,0-1 0 0 0,1 0-1 0 0,20 4 1 0 0,-18-6 34 0 0,0 2 0 0 0,21 9-1 0 0,-23-8-37 0 0,1 0 0 0 0,0-1 0 0 0,1-1 0 0 0,-1 0 0 0 0,1-2 0 0 0,29 4 0 0 0,23 4 0 0 0,-56-7 0 0 0,1-1 0 0 0,0-1 0 0 0,0 0 0 0 0,0-1 0 0 0,0-1 0 0 0,0 0 0 0 0,18-2 0 0 0,-19-1 0 0 0,103-22 0 0 0,-96 19 0 0 0,0-1 0 0 0,0 0 0 0 0,30-17 0 0 0,-32 15 10 0 0,-1-1-1 0 0,0-1 0 0 0,-1 0 0 0 0,0-1 0 0 0,-1-1 0 0 0,27-28 0 0 0,-30 26-9 0 0,0 0 0 0 0,-1-1 0 0 0,-1 0 0 0 0,0 0 0 0 0,14-34 0 0 0,-18 32 0 0 0,4-27 0 0 0,-6 28 0 0 0,10-33 0 0 0,-6 28 0 0 0,-1 0 0 0 0,-1 0 0 0 0,0-1 0 0 0,2-27 0 0 0,-8 38 11 0 0,-1-1-1 0 0,-1 1 0 0 0,0 0 1 0 0,0 0-1 0 0,-1 0 0 0 0,0 0 0 0 0,-7-14 1 0 0,-8-32 262 0 0,13 40 89 0 0,-11-27 0 0 0,9 29 18 0 0,-7-34 0 0 0,14 0-316 0 0,-1 45-6 0 0,0 0 0 0 0,-1 0-1 0 0,1 0 1 0 0,-1 0 0 0 0,0 0-1 0 0,0 0 1 0 0,0 1 0 0 0,-1-1-1 0 0,1 1 1 0 0,-1-1 0 0 0,-4-3-1 0 0,1 1 63 0 0,-1 0-1 0 0,0 1 0 0 0,0 0 1 0 0,-1 0-1 0 0,-10-6 0 0 0,-54-31-39 0 0,59 36-69 0 0,-1 1 0 0 0,1 1-1 0 0,-1 0 1 0 0,0 1 0 0 0,-24-3-1 0 0,7 3 22 0 0,-50 0 0 0 0,80 4-32 0 0,0 0 0 0 0,0 0 0 0 0,0 0 0 0 0,0-1 0 0 0,0 1 0 0 0,0-1 0 0 0,0 1 0 0 0,0 0 0 0 0,0-1 0 0 0,1 0 0 0 0,-1 1 0 0 0,0-1 0 0 0,0 1 0 0 0,0-1 0 0 0,1 0 0 0 0,-1 0 0 0 0,0 1 0 0 0,1-1 0 0 0,-1 0 0 0 0,0 0 0 0 0,1 0 0 0 0,-1 0 0 0 0,1 0 0 0 0,0 0 0 0 0,-1 0 0 0 0,1 0 0 0 0,0 0 0 0 0,-1 0 0 0 0,1 0 0 0 0,0 0 0 0 0,0 0 0 0 0,0 0 0 0 0,0-1 0 0 0,0 1 0 0 0,0 0 0 0 0,0 0 0 0 0,0 1 0 0 0,0-1 0 0 0,0 0 0 0 0,0 0 0 0 0,0 0 0 0 0,0 1 0 0 0,0-1 0 0 0,0 0 0 0 0,0 0 0 0 0,1 1 0 0 0,-1-1 0 0 0,0 0 0 0 0,1 0 0 0 0,-1 1 0 0 0,0-1 0 0 0,1 0 0 0 0,-1 1 0 0 0,1-1 0 0 0,-1 0 0 0 0,1 1 0 0 0,0-1 0 0 0,-1 1 0 0 0,1-1 0 0 0,-1 1 0 0 0,1-1 0 0 0,0 1 0 0 0,-1-1 0 0 0,1 1 0 0 0,0 0 0 0 0,0-1 0 0 0,-1 1 0 0 0,1 0 0 0 0,0 0 0 0 0,0 0 0 0 0,0-1 0 0 0,-1 1 0 0 0,1 0 0 0 0,0 0 0 0 0,1 0 0 0 0,7 3-6 0 0,0-1-1 0 0,-1 1 1 0 0,1 1-1 0 0,-1-1 1 0 0,0 1-1 0 0,1 1 1 0 0,8 6-1 0 0,23 12-13 0 0,-15-12 20 0 0,-5-2 0 0 0,23 14 0 0 0,-36-19 0 0 0,-1 0 0 0 0,0 1 0 0 0,0 0 0 0 0,-1 0 0 0 0,1 0 0 0 0,-1 1 0 0 0,6 8 0 0 0,-6-7-4 0 0,0-1 0 0 0,0 1-1 0 0,1-1 1 0 0,0 0 0 0 0,0-1-1 0 0,0 1 1 0 0,8 4 0 0 0,-9-7 2 0 0,0 0 1 0 0,0-1-1 0 0,0 0 0 0 0,0 0 1 0 0,0 0-1 0 0,1 0 1 0 0,-1-1-1 0 0,1 0 1 0 0,-1 0-1 0 0,1-1 1 0 0,7 1-1 0 0,-11-1 6 0 0,0 1 1 0 0,1 0-1 0 0,-1 0 1 0 0,0 0-1 0 0,0 0 1 0 0,0 0-1 0 0,0 0 1 0 0,0 0-1 0 0,0 1 0 0 0,0-1 1 0 0,3 4-1 0 0,-5-5-4 0 0,-13-12 0 0 0,9 9 6 0 0,1 0-1 0 0,0 0 0 0 0,0-1 1 0 0,0 1-1 0 0,1-1 0 0 0,-1 0 1 0 0,1 0-1 0 0,0 0 0 0 0,0 0 1 0 0,0 0-1 0 0,-2-8 0 0 0,2 7 0 0 0,0 0 0 0 0,-1 1-1 0 0,1-1 1 0 0,-1 1 0 0 0,0 0-1 0 0,0 0 1 0 0,-1 0 0 0 0,1 0-1 0 0,-1 1 1 0 0,0-1-1 0 0,-4-2 1 0 0,-5-6 3 0 0,2 3 218 0 0,0 0-1 0 0,-1 0 0 0 0,0 1 1 0 0,-15-7-1 0 0,10 5 128 0 0,-21-15-1 0 0,-55-43-412 0 0,89 66 59 0 0,0 0 0 0 0,0 0 0 0 0,0 0 0 0 0,-1 0 0 0 0,1 1 0 0 0,-1 0 0 0 0,1 0 0 0 0,-1 0-1 0 0,1 0 1 0 0,-1 1 0 0 0,-5 0 0 0 0,-9 0 2 0 0,-27 6 0 0 0,11-2-2 0 0,3-2 1 0 0,-48-5 0 0 0,71 3-4 0 0,-1 0 0 0 0,1 1 1 0 0,0 0-1 0 0,-1 0 0 0 0,1 1 0 0 0,-17 5 0 0 0,-53 26-36 0 0,50-19 35 0 0,18-9 5 0 0,0 1 0 0 0,0 0 0 0 0,0 0 0 0 0,-11 9 0 0 0,18-11 0 0 0,-1 0 0 0 0,1 1 0 0 0,0-1 0 0 0,0 1 0 0 0,0-1 0 0 0,1 1 0 0 0,-1 0 0 0 0,1 0 0 0 0,0 1 0 0 0,-3 8 0 0 0,4-6 0 0 0,-1 0 0 0 0,0-1 0 0 0,0 1 0 0 0,-1-1 0 0 0,0 1 0 0 0,0-1 0 0 0,0 0 0 0 0,-1 0 0 0 0,-1-1 0 0 0,1 0 0 0 0,-1 0 0 0 0,0 0 0 0 0,-6 5 0 0 0,10-10 0 0 0,1 0 0 0 0,0 0 0 0 0,0 0 0 0 0,0 0 0 0 0,0 0 0 0 0,0 1 0 0 0,0-1 0 0 0,0 0 0 0 0,0 1 0 0 0,0-1 0 0 0,0 0 0 0 0,1 1 0 0 0,-1-1 0 0 0,1 1 0 0 0,-1-1 0 0 0,1 1 0 0 0,-1 1 0 0 0,-4 13 0 0 0,-3-10-196 0 0,4-5-128 0 0,7-4 72 0 0,-1 1 0 0 0,1 0 0 0 0,-1-1 0 0 0,1 0 0 0 0,-1 0-1 0 0,0 1 1 0 0,0-1 0 0 0,0-1 0 0 0,0 1 0 0 0,-1 0 0 0 0,1 0-1 0 0,-1-1 1 0 0,0 1 0 0 0,0 0 0 0 0,0-1 0 0 0,0-3 0 0 0,-1 6 205 0 0,0 1 1 0 0,0-1-1 0 0,0 0 1 0 0,-1 1-1 0 0,1-1 1 0 0,0 0-1 0 0,-1 1 1 0 0,1-1-1 0 0,0 1 1 0 0,-1-1-1 0 0,1 1 1 0 0,-1-1 0 0 0,1 1-1 0 0,-1-1 1 0 0,1 1-1 0 0,-1-1 1 0 0,0 1-1 0 0,1 0 1 0 0,-1-1-1 0 0,1 1 1 0 0,-1 0-1 0 0,0-1 1 0 0,1 1-1 0 0,-1 0 1 0 0,0 0-1 0 0,1 0 1 0 0,-1 0-1 0 0,0 0 1 0 0,1 0-1 0 0,-1-1 1 0 0,0 2 0 0 0,0-1-1 0 0,0 0 1 0 0,-2 0 39 0 0,0 0 0 0 0,0 0 1 0 0,1 0-1 0 0,-1 1 0 0 0,0-1 1 0 0,1 1-1 0 0,-5 1 0 0 0,-2 3 24 0 0,-1 0 0 0 0,1 1-1 0 0,0 1 1 0 0,0 0 0 0 0,-8 7-1 0 0,13-10-7 0 0,0 1-1 0 0,0-1 0 0 0,1 0 1 0 0,-1 1-1 0 0,1 0 0 0 0,0 0 1 0 0,0 0-1 0 0,1 0 0 0 0,0 0 1 0 0,-1 0-1 0 0,-1 8 0 0 0,2-4 4 0 0,1-8-9 0 0,0 0 0 0 0,1 0-1 0 0,-1 0 1 0 0,1 0-1 0 0,0 1 1 0 0,-1-1 0 0 0,1 0-1 0 0,0 0 1 0 0,0 0-1 0 0,-1 0 1 0 0,1 1 0 0 0,0-1-1 0 0,0 0 1 0 0,0 0-1 0 0,1 1 1 0 0,-1-1 0 0 0,0 0-1 0 0,0 0 1 0 0,1 2-1 0 0,2-4 18 0 0,-2-7 24 0 0,-2-5 20 0 0,0 11-59 0 0,1 1 0 0 0,0-1 0 0 0,0 1-1 0 0,0-1 1 0 0,-1 0 0 0 0,1 1-1 0 0,1-1 1 0 0,-1 1 0 0 0,0-1 0 0 0,0 1-1 0 0,0-1 1 0 0,1 1 0 0 0,-1-1-1 0 0,1 1 1 0 0,-1-1 0 0 0,1 1 0 0 0,0 0-1 0 0,0-1 1 0 0,-1 1 0 0 0,1 0-1 0 0,1-2 1 0 0,2-1 49 0 0,0 0 1 0 0,1 1-1 0 0,-1-1 0 0 0,9-4 1 0 0,-8 5-53 0 0,0 0-1 0 0,0-1 1 0 0,-1 1 0 0 0,8-9-1 0 0,-9 9-1 0 0,0-1 0 0 0,0 0 0 0 0,0 0 0 0 0,-1 0 0 0 0,1 0 0 0 0,1-8 0 0 0,-3 10 0 0 0,0 0 0 0 0,-1 0 0 0 0,1 0 0 0 0,-1 0 0 0 0,0-1 0 0 0,0 1 0 0 0,0 0 0 0 0,0 0 0 0 0,0 0 0 0 0,0 0 0 0 0,-1 0 0 0 0,1-1 0 0 0,-1 1 0 0 0,1 0 0 0 0,-1 0 0 0 0,-1-3 0 0 0,2 4 0 0 0,0-1 0 0 0,-1 2 0 0 0,1 0 0 0 0,0-1 0 0 0,0 1 0 0 0,0 0 0 0 0,0 0 0 0 0,-1-1 0 0 0,1 1 0 0 0,0 0 0 0 0,0 0 0 0 0,0-1 0 0 0,-1 1 0 0 0,1 0 0 0 0,0 0 0 0 0,0 0 0 0 0,-1-1 0 0 0,1 1 0 0 0,0 0 0 0 0,-1 0 0 0 0,1 0 0 0 0,0 0 0 0 0,-1 0 0 0 0,1-1 0 0 0,0 1 0 0 0,-1 0 0 0 0,1 0 0 0 0,0 0 0 0 0,-1 0 0 0 0,1 0 0 0 0,0 0 0 0 0,-1 0 0 0 0,1 0 0 0 0,0 0 0 0 0,-1 1 0 0 0,1-1 0 0 0,0 0 0 0 0,-1 0 0 0 0,1 0 0 0 0,0 0 0 0 0,0 0 0 0 0,-1 1 0 0 0,-17 4 0 0 0,16-4 0 0 0,-6 2 0 0 0,1 0 0 0 0,-1 1 0 0 0,1 0 0 0 0,-1 0 0 0 0,1 1 0 0 0,0-1 0 0 0,1 2 0 0 0,-1-1 0 0 0,1 1 0 0 0,0 0 0 0 0,-5 7 0 0 0,2-1 0 0 0,1 0 0 0 0,0 1 0 0 0,1-1 0 0 0,0 2 0 0 0,-7 18 0 0 0,14-29 0 0 0,-11 20 0 0 0,11-22 0 0 0,0 0 0 0 0,-1 0 0 0 0,1-1 0 0 0,-1 1 0 0 0,1 0 0 0 0,-1 0 0 0 0,0 0 0 0 0,1-1 0 0 0,-1 1 0 0 0,0 0 0 0 0,0 0 0 0 0,1-1 0 0 0,-1 1 0 0 0,0-1 0 0 0,0 1 0 0 0,0-1 0 0 0,0 1 0 0 0,0-1 0 0 0,0 1 0 0 0,-1-1 0 0 0,2-2 7 0 0,0 1-1 0 0,0-1 1 0 0,0 0-1 0 0,1 0 1 0 0,-1 0-1 0 0,1 0 1 0 0,-1 1-1 0 0,1-1 1 0 0,-1 0-1 0 0,3-2 1 0 0,-2 0 39 0 0,2-4-34 0 0,0 0 1 0 0,0 0 0 0 0,1 1 0 0 0,0-1 0 0 0,0 1-1 0 0,1 0 1 0 0,0 0 0 0 0,0 1 0 0 0,0-1-1 0 0,1 1 1 0 0,0 0 0 0 0,0 1 0 0 0,12-8-1 0 0,-14 10-8 0 0,116-91 240 0 0,-116 90-243 0 0,1 1-1 0 0,-1 0 0 0 0,1 0 0 0 0,0 0 1 0 0,0 1-1 0 0,0 0 0 0 0,0 0 0 0 0,6-2 0 0 0,44-7-1 0 0,-8 2-10 0 0,-34 7 3 0 0,-2-1 18 0 0,-11 2-10 0 0,-1 1 1 0 0,1-1-1 0 0,0 0 0 0 0,-1 1 1 0 0,1-1-1 0 0,-1 1 1 0 0,1-1-1 0 0,-1 1 0 0 0,1-1 1 0 0,-1 1-1 0 0,1 0 1 0 0,-1-1-1 0 0,1 1 0 0 0,-1-1 1 0 0,0 1-1 0 0,1 0 1 0 0,-1 0-1 0 0,0-1 1 0 0,1 1-1 0 0,-2 0 0 0 0,-5-3 3 0 0,0 0-1 0 0,0 1 0 0 0,0 0 1 0 0,-1 0-1 0 0,1 1 0 0 0,-1 0 0 0 0,1 0 1 0 0,-1 1-1 0 0,1 0 0 0 0,-1 0 1 0 0,1 0-1 0 0,-1 1 0 0 0,1 1 1 0 0,-1-1-1 0 0,1 1 0 0 0,0 0 1 0 0,0 1-1 0 0,0 0 0 0 0,0 0 0 0 0,0 0 1 0 0,-11 9-1 0 0,-11 8-19 0 0,15-11 3 0 0,-22 21-1 0 0,31-25 14 0 0,0 0-1 0 0,1 0 0 0 0,0 0 1 0 0,0 1-1 0 0,1 0 1 0 0,-1-1-1 0 0,-4 13 0 0 0,2 0 2 0 0,1 0 0 0 0,-5 29 0 0 0,7-30 0 0 0,-1 0 0 0 0,0 0 0 0 0,-9 22 0 0 0,8-29 1 0 0,-24 64 25 0 0,27-67-24 0 0,0 1 1 0 0,0 0 0 0 0,1-1 0 0 0,0 1-1 0 0,0 0 1 0 0,1 0 0 0 0,1 15-1 0 0,1-7-2 0 0,-2-11 0 0 0,1-1 0 0 0,-1 1 0 0 0,1-1 0 0 0,0 1 0 0 0,1-1 0 0 0,-1 1 0 0 0,1-1 0 0 0,-1 0 0 0 0,1 0 0 0 0,3 5 0 0 0,11 20 24 0 0,-1 1-1 0 0,-2 1 1 0 0,-1 0-1 0 0,11 42 1 0 0,-20-64 43 0 0,1 0 0 0 0,1-1 0 0 0,-1 0 1 0 0,12 16-1 0 0,3 4 23 0 0,-2-3-88 0 0,-13-21 8 0 0,-1 0 0 0 0,0 1 0 0 0,0-1 0 0 0,0 1 0 0 0,-1 0 0 0 0,4 7 0 0 0,-5-9-10 0 0,0 0 0 0 0,0 0 0 0 0,1 0 0 0 0,-1 0 0 0 0,1 0 0 0 0,0 0 0 0 0,0 0 0 0 0,0-1 0 0 0,0 1 0 0 0,0-1 0 0 0,1 0 0 0 0,-1 1 0 0 0,5 2 0 0 0,-1-2 0 0 0,0 1 0 0 0,0-1 0 0 0,1-1 0 0 0,-1 1 0 0 0,11 2 0 0 0,-10-3 0 0 0,0 1 0 0 0,-1 0 0 0 0,1 0 0 0 0,-1 1 0 0 0,0 0 0 0 0,0 0 0 0 0,10 9 0 0 0,-10-8 0 0 0,-1 0 0 0 0,1-1 0 0 0,1 0 0 0 0,-1 0 0 0 0,0 0 0 0 0,1-1 0 0 0,10 4 0 0 0,26 4-413 0 0,0-2 0 0 0,47 4-1 0 0,-47-7-1123 0 0,-23-2-588 0 0,33 0-1 0 0,-51-4 1916 0 0,1 0-1 0 0,0 1 0 0 0,-1-1 1 0 0,1 1-1 0 0,-1-1 0 0 0,1 1 0 0 0,4 2 1 0 0,5 1 283 0 0,-4-3 7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78 5527 0 0,'-1'0'46'0'0,"0"0"0"0"0,0 1 1 0 0,0-1-1 0 0,0 0 0 0 0,0 1 0 0 0,0-1 0 0 0,0 0 0 0 0,0 1 0 0 0,0-1 0 0 0,0 1 0 0 0,0 0 0 0 0,0-1 0 0 0,0 1 0 0 0,1 0 0 0 0,-1 0 0 0 0,0-1 0 0 0,0 1 0 0 0,1 0 0 0 0,-1 0 0 0 0,1 0 0 0 0,-1 0 0 0 0,0 0 0 0 0,1 0 0 0 0,-1 2 0 0 0,0 0 252 0 0,1 1 0 0 0,-1 0 0 0 0,1 0 0 0 0,0 0 1 0 0,0 6-1 0 0,1 3 2189 0 0,6-7-1642 0 0,20 21-10 0 0,-20-20 2154 0 0,48-7-2175 0 0,-52 0-765 0 0,1-1 0 0 0,-1 1 1 0 0,1-1-1 0 0,-1 0 1 0 0,0 0-1 0 0,0-1 1 0 0,0 1-1 0 0,1 0 1 0 0,-1-1-1 0 0,-1 0 1 0 0,1 0-1 0 0,0 0 0 0 0,0 0 1 0 0,-1 0-1 0 0,1-1 1 0 0,-1 1-1 0 0,0-1 1 0 0,1 1-1 0 0,-1-1 1 0 0,0 0-1 0 0,1-3 0 0 0,-1 4-23 0 0,1-3-17 0 0,0 0 1 0 0,0 0-1 0 0,-1 0 0 0 0,0 0 0 0 0,0 0 1 0 0,0 0-1 0 0,0 0 0 0 0,-1-1 1 0 0,0 1-1 0 0,0-1 0 0 0,0 1 1 0 0,0-1-1 0 0,-1-6 0 0 0,-1 10-10 0 0,1 0 0 0 0,0-1 0 0 0,-1 1-1 0 0,1-1 1 0 0,-1 1 0 0 0,0 0 0 0 0,0-1 0 0 0,0 1-1 0 0,0 0 1 0 0,0 0 0 0 0,0 0 0 0 0,0 0 0 0 0,-1 0-1 0 0,1 0 1 0 0,-1 0 0 0 0,0 0 0 0 0,1 1 0 0 0,-1-1-1 0 0,0 0 1 0 0,0 1 0 0 0,0 0 0 0 0,0-1 0 0 0,0 1 0 0 0,-1 0-1 0 0,1 0 1 0 0,0 0 0 0 0,0 0 0 0 0,-1 1 0 0 0,1-1-1 0 0,-1 1 1 0 0,-3-1 0 0 0,-1 1 24 0 0,1 0 0 0 0,0 0 0 0 0,0 1 0 0 0,0 0 0 0 0,0 0-1 0 0,0 0 1 0 0,0 1 0 0 0,0 0 0 0 0,0 0 0 0 0,1 1 0 0 0,-1-1 0 0 0,1 1 0 0 0,0 1 0 0 0,-1-1 0 0 0,1 1 0 0 0,1-1 0 0 0,-1 1 0 0 0,1 1-1 0 0,-1-1 1 0 0,1 1 0 0 0,0 0 0 0 0,1-1 0 0 0,-1 2 0 0 0,1-1 0 0 0,-4 9 0 0 0,5-4-1414 0 0,2 0-4673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3 633 9671 0 0,'0'-1'75'0'0,"0"1"0"0"0,-1 0 0 0 0,1-1 0 0 0,0 1 0 0 0,0-1 0 0 0,0 1 0 0 0,-1-1 0 0 0,1 1 0 0 0,0-1 0 0 0,0 0 0 0 0,0 1 0 0 0,0-1 0 0 0,0 1 0 0 0,0-1 0 0 0,0 1 0 0 0,0-1 0 0 0,0 1 0 0 0,0-1 0 0 0,0 1 0 0 0,0-1 0 0 0,1 1 0 0 0,-1-1 0 0 0,0 0 0 0 0,6-17 675 0 0,-4 12-597 0 0,185-488 9991 0 0,-145 392-9503 0 0,-42 102-633 0 0,0 0 0 0 0,0 0 1 0 0,0 0-1 0 0,0 0 0 0 0,0 0 0 0 0,0 0 0 0 0,0 0 1 0 0,0 0-1 0 0,0 0 0 0 0,0 1 0 0 0,0-1 0 0 0,0 0 0 0 0,1 0 1 0 0,-1 0-1 0 0,0 0 0 0 0,0 0 0 0 0,0 0 0 0 0,0 0 0 0 0,0 0 1 0 0,0 0-1 0 0,0 0 0 0 0,0 0 0 0 0,0 0 0 0 0,0-1 1 0 0,0 1-1 0 0,0 0 0 0 0,1 0 0 0 0,-1 0 0 0 0,-1 10 31 0 0,1-9-24 0 0,-1 15 5 0 0,1 3 9 0 0,3 29-1 0 0,-1-8-28 0 0,4 4 0 0 0,3 3 0 0 0,1 3 0 0 0,2-1 0 0 0,2 0 0 0 0,1 1 0 0 0,2-2-16 0 0,-9-30-64 0 0,12 15-17 0 0,-15-25-6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44 2303 0 0,'-33'-5'511'0'0,"16"2"1627"0"0,0 1 0 0 0,1 1 0 0 0,-30 1 0 0 0,46 0-2002 0 0,0 0 0 0 0,-1 0 0 0 0,1 0 0 0 0,0 0 0 0 0,-1 0 0 0 0,1 0 0 0 0,0 0 1 0 0,0 1-1 0 0,-1-1 0 0 0,1 0 0 0 0,0 0 0 0 0,-1 0 0 0 0,1 0 0 0 0,0 0 0 0 0,-1 1 0 0 0,1-1 0 0 0,0 0 0 0 0,0 0 0 0 0,-1 1 0 0 0,1-1 0 0 0,0 0 0 0 0,0 0 0 0 0,0 1 1 0 0,-1-1-1 0 0,1 0 0 0 0,0 0 0 0 0,0 1 0 0 0,0-1 0 0 0,0 0 0 0 0,0 1 0 0 0,0 0 0 0 0,0-1 90 0 0,0 1 1 0 0,1-1-1 0 0,0 1 1 0 0,-1-1-1 0 0,1 1 1 0 0,-1-1-1 0 0,1 0 0 0 0,0 1 1 0 0,-1-1-1 0 0,1 0 1 0 0,0 1-1 0 0,-1-1 1 0 0,1 0-1 0 0,0 0 0 0 0,-1 0 1 0 0,1 0-1 0 0,0 0 1 0 0,0 1-1 0 0,-1-1 1 0 0,1 0-1 0 0,0-1 0 0 0,0 1 1 0 0,-1 0-1 0 0,1 0 1 0 0,1 0-1 0 0,7 0-53 0 0,-5 1-59 0 0,0-1 1 0 0,0 0 0 0 0,0 0 0 0 0,0-1 0 0 0,1 1-1 0 0,6-3 1 0 0,17-2 76 0 0,-21 4-21 0 0,-1-1-63 0 0,31-7 41 0 0,-15 4-88 0 0,34-9-121 0 0,-50 13-18 0 0,2 0-6355 0 0,31-2-732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10 266 9215 0 0,'-10'1'1919'0'0,"28"-7"588"0"0,-10 2-1824 0 0,-1-2 0 0 0,1 1 0 0 0,-1-1 1 0 0,0-1-1 0 0,-1 1 0 0 0,0-1 1 0 0,0 0-1 0 0,8-12 0 0 0,-2 0 72 0 0,-1-1 0 0 0,13-27 0 0 0,-20 37-674 0 0,15-39 148 0 0,-18 45-224 0 0,0 0 0 0 0,0 0 0 0 0,0 0 0 0 0,-1 0 0 0 0,1 0 0 0 0,-1 0 0 0 0,0 0 0 0 0,0-1 0 0 0,-2-6 0 0 0,0 10 6 0 0,-2 8 26 0 0,-2 6-2 0 0,2-3 8 0 0,3-4-42 0 0,-1 0 0 0 0,1-1 1 0 0,0 1-1 0 0,0 0 0 0 0,0 0 1 0 0,1-1-1 0 0,1 12 0 0 0,-1 16-1 0 0,0 4 0 0 0,1 1 11 0 0,3 1 31 0 0,3 7-31 0 0,1 1-11 0 0,-5-6 0 0 0,-6-16 0 0 0,3-25-1 0 0,-1 0 1 0 0,1 1-1 0 0,0-1 0 0 0,-1 1 1 0 0,1-1-1 0 0,0 0 0 0 0,-1 1 1 0 0,1-1-1 0 0,-1 0 0 0 0,1 1 1 0 0,0-1-1 0 0,-1 0 0 0 0,1 0 1 0 0,-1 1-1 0 0,1-1 0 0 0,-1 0 1 0 0,1 0-1 0 0,-1 0 0 0 0,1 0 1 0 0,-1 0-1 0 0,1 1 0 0 0,-1-1 1 0 0,1 0-1 0 0,-1 0 0 0 0,1 0 0 0 0,-1 0 1 0 0,1-1-1 0 0,-1 1 0 0 0,0 0 1 0 0,1 0-1 0 0,-1 0 0 0 0,1 0 1 0 0,0 0-1 0 0,-1-1 0 0 0,0 1 1 0 0,-18-9-68 0 0,17 8 52 0 0,-5 0-83 0 0,6 1 89 0 0,0 0 0 0 0,0 0 0 0 0,0-1-1 0 0,0 1 1 0 0,0 0 0 0 0,0-1 0 0 0,0 1 0 0 0,0 0-1 0 0,0-1 1 0 0,0 1 0 0 0,0-1 0 0 0,0 1 0 0 0,0-1-1 0 0,-2-1 1 0 0,13-2 21 0 0,-9 4 115 0 0,5 0-14 0 0,34-3 631 0 0,-9 2-638 0 0,-23 1 102 0 0,0 0-154 0 0,-5-1-560 0 0,39-5 1514 0 0,-37 5-2178 0 0,-1 0-1 0 0,0 0 1 0 0,0-1 0 0 0,1 0 0 0 0,5-4 0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39 5527 0 0,'-16'-24'3539'0'0,"8"9"-602"0"0,18 30 5188 0 0,1-1-8122 0 0,-5-5 404 0 0,0-2 542 0 0,-1 1-677 0 0,18 21-69 0 0,-18-22 122 0 0,0 1-176 0 0,24 37 173 0 0,-10-15-252 0 0,-15-22 16 0 0,2-1-12 0 0,16 23 17 0 0,-16-22 0 0 0,-1-1-33 0 0,-2-4-59 0 0,0 0-1 0 0,0 1 1 0 0,1-1-1 0 0,-1 0 1 0 0,1 0-1 0 0,5 3 1 0 0,-8-6-5 0 0,1 1-1 0 0,-1-1 1 0 0,1 1 0 0 0,-1-1-1 0 0,1 0 1 0 0,-1 1 0 0 0,1-1 0 0 0,0 0-1 0 0,-1 0 1 0 0,1 0 0 0 0,-1 0 0 0 0,1 0-1 0 0,-1-1 1 0 0,1 1 0 0 0,-1 0-1 0 0,3-2 1 0 0,-3 1-115 0 0,0 0-1 0 0,1 0 1 0 0,-1-1-1 0 0,0 1 1 0 0,0 0 0 0 0,0-1-1 0 0,0 1 1 0 0,-1-1-1 0 0,1 1 1 0 0,0-1-1 0 0,0 1 1 0 0,-1-1 0 0 0,1 0-1 0 0,-1 1 1 0 0,1-4-1 0 0,1-2-1141 0 0,-2 7 284 0 0,4-3-55 0 0,0 0-1 0 0,0 0 1 0 0,0 0 0 0 0,-1 0-1 0 0,6-6 1 0 0,1-1-415 0 0,13-12-487 0 0,24-31-1 0 0,-4-3 3717 0 0,-34 40 582 0 0,-9 16-2267 0 0,0-1-1 0 0,1 1 1 0 0,-1 0 0 0 0,0 0 0 0 0,0-1 0 0 0,0 1-1 0 0,1 0 1 0 0,-1 0 0 0 0,0-1 0 0 0,0 1 0 0 0,0 0-1 0 0,0-1 1 0 0,0 1 0 0 0,0 0 0 0 0,0 0 0 0 0,0-1-1 0 0,0 1 1 0 0,0 0 0 0 0,0-1 0 0 0,0 1 0 0 0,0 0-1 0 0,0-1 1 0 0,0 1 0 0 0,0 0 0 0 0,0 0-1 0 0,0-1 1 0 0,0 1 0 0 0,0 0 0 0 0,0-1 0 0 0,0 1-1 0 0,0 0 1 0 0,-1 0 0 0 0,1-1 0 0 0,0 1 0 0 0,0 0-1 0 0,0 0 1 0 0,-1-1 0 0 0,1 1 0 0 0,0 0 0 0 0,0 0-1 0 0,-1 0 1 0 0,1-1 0 0 0,0 1 0 0 0,0 0 0 0 0,-1 0-1 0 0,1 0 1 0 0,0 0 0 0 0,-2 0 57 0 0,1 0-1 0 0,0 1 1 0 0,0-1 0 0 0,-1 1-1 0 0,1 0 1 0 0,0-1-1 0 0,0 1 1 0 0,0 0 0 0 0,0 0-1 0 0,0-1 1 0 0,0 1 0 0 0,0 0-1 0 0,0 0 1 0 0,-1 1 0 0 0,-2 3 138 0 0,-8 8 256 0 0,0 0 0 0 0,1 0 0 0 0,1 1 0 0 0,-15 28 1 0 0,9-17-154 0 0,-21 37 12 0 0,-42 63 10 0 0,26-45-208 0 0,-29 39 151 0 0,82-118-357 0 0,-12 15 63 0 0,-16 30-1 0 0,21-34-89 0 0,6-12 20 0 0,1 1-1 0 0,-1 0 1 0 0,1 0-1 0 0,-1-1 1 0 0,1 1-1 0 0,-1 0 1 0 0,1 0 0 0 0,-1 0-1 0 0,1 0 1 0 0,0 0-1 0 0,0 0 1 0 0,-1-1-1 0 0,1 1 1 0 0,0 0 0 0 0,0 0-1 0 0,0 2 1 0 0,0 1-276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173 72 2303 0 0,'-1'-2'264'0'0,"0"-1"-1"0"0,-1 1 0 0 0,1 0 0 0 0,-1 1 0 0 0,1-1 0 0 0,-1 0 0 0 0,0 0 0 0 0,0 1 0 0 0,0-1 0 0 0,0 1 0 0 0,0-1 0 0 0,0 1 0 0 0,0 0 0 0 0,-1 0 0 0 0,1 0 0 0 0,-3-1 0 0 0,3 2-98 0 0,0 0 0 0 0,-1 0-1 0 0,1 0 1 0 0,0 0 0 0 0,0 1 0 0 0,0-1-1 0 0,-1 1 1 0 0,1-1 0 0 0,0 1-1 0 0,0 0 1 0 0,0-1 0 0 0,0 1-1 0 0,0 0 1 0 0,0 1 0 0 0,0-1 0 0 0,0 0-1 0 0,0 0 1 0 0,-2 3 0 0 0,-4 3 221 0 0,0 1 0 0 0,0 1 0 0 0,1-1 0 0 0,0 1 0 0 0,0 0 1 0 0,1 1-1 0 0,0 0 0 0 0,1 0 0 0 0,0 0 0 0 0,1 0 0 0 0,0 1 1 0 0,0-1-1 0 0,-1 13 0 0 0,2-8-189 0 0,0-1 1 0 0,1 1-1 0 0,1 0 0 0 0,0-1 1 0 0,1 1-1 0 0,1 0 0 0 0,0 0 1 0 0,1 0-1 0 0,6 21 1 0 0,-5-29-146 0 0,-1-1 1 0 0,1 1 0 0 0,0-1-1 0 0,1 0 1 0 0,8 11 0 0 0,-11-15 649 0 0,9 2-435 0 0,32 13 44 0 0,-38-17-256 0 0,-1 1 1 0 0,0-1 0 0 0,1 0 0 0 0,-1 0 0 0 0,1 0 0 0 0,-1 0 0 0 0,1 0-1 0 0,-1-1 1 0 0,0 1 0 0 0,1-1 0 0 0,-1 0 0 0 0,0 0 0 0 0,0 0-1 0 0,1-1 1 0 0,-1 1 0 0 0,0-1 0 0 0,0 0 0 0 0,-1 1 0 0 0,1-2 0 0 0,3-2-1 0 0,-4 4-41 0 0,8-7 50 0 0,1-1 0 0 0,-1 0 0 0 0,-1-1 0 0 0,0 0 0 0 0,0-1 0 0 0,-1 0 0 0 0,-1 0 0 0 0,0 0 0 0 0,0-1 0 0 0,-1-1-1 0 0,7-19 1 0 0,-7 16-46 0 0,-1-1-1 0 0,-1 1 0 0 0,-1-1 0 0 0,0 0 0 0 0,-1 0 0 0 0,-1 0 0 0 0,-1 0 0 0 0,-3-32 1 0 0,3 45-18 0 0,-1 0 0 0 0,0-1 0 0 0,0 1 0 0 0,0 0 0 0 0,-1 0 1 0 0,1 0-1 0 0,-1-1 0 0 0,0 2 0 0 0,0-1 0 0 0,-1 0 1 0 0,1 0-1 0 0,-1 1 0 0 0,1-1 0 0 0,-1 1 0 0 0,0 0 1 0 0,-1 0-1 0 0,1 0 0 0 0,0 0 0 0 0,-1 0 0 0 0,0 1 1 0 0,0 0-1 0 0,1 0 0 0 0,-1 0 0 0 0,0 0 0 0 0,-1 0 0 0 0,1 1 1 0 0,0 0-1 0 0,0 0 0 0 0,-1 0 0 0 0,-7-1 0 0 0,4 2 34 0 0,0 0-1 0 0,1 0 0 0 0,-1 0 0 0 0,0 1 0 0 0,0 0 0 0 0,1 1 0 0 0,-1 0 1 0 0,1 0-1 0 0,-1 0 0 0 0,1 1 0 0 0,0 0 0 0 0,0 0 0 0 0,0 1 0 0 0,1 0 1 0 0,-1 0-1 0 0,-11 11 0 0 0,12-9-46 0 0,0 0 1 0 0,0 1-1 0 0,1 0 1 0 0,0 1-1 0 0,0-1 1 0 0,0 1-1 0 0,1 0 0 0 0,0 0 1 0 0,1 0-1 0 0,0 0 1 0 0,0 1-1 0 0,1-1 1 0 0,0 1-1 0 0,0 0 1 0 0,1-1-1 0 0,0 1 1 0 0,1 0-1 0 0,0 0 0 0 0,0 0 1 0 0,1 0-1 0 0,3 13 1 0 0,2 5-503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78 188 11055 0 0,'-4'3'163'0'0,"0"1"-1"0"0,0-1 1 0 0,0 1-1 0 0,1 0 0 0 0,-1 0 1 0 0,1 1-1 0 0,0-1 1 0 0,-3 7-1 0 0,-18 41-331 0 0,22-48 228 0 0,-1 5 178 0 0,0 0 0 0 0,0 0 0 0 0,1 0 0 0 0,0 0 0 0 0,0 0 0 0 0,1 0 0 0 0,1 1-1 0 0,-1-1 1 0 0,2 0 0 0 0,-1 1 0 0 0,3 13 0 0 0,-2-20 1164 0 0,4 6-717 0 0,13 28-4 0 0,-13-27 1022 0 0,5-3-1405 0 0,29 21-17 0 0,-30-21 184 0 0,1-6-280 0 0,32 3-7 0 0,-37-4-132 0 0,-1 0 0 0 0,1-1 0 0 0,0 1 1 0 0,0-1-1 0 0,0 0 0 0 0,-1 0 0 0 0,1-1 0 0 0,-1 1 0 0 0,1-1 0 0 0,-1 0 0 0 0,7-4 0 0 0,-2 0 44 0 0,0-1-1 0 0,0 0 0 0 0,9-9 1 0 0,-5 2-52 0 0,-1-1 1 0 0,0 0 0 0 0,0-1-1 0 0,-2 0 1 0 0,0 0-1 0 0,-1-1 1 0 0,-1-1-1 0 0,0 1 1 0 0,-1-1 0 0 0,-1-1-1 0 0,-1 1 1 0 0,-1-1-1 0 0,0 0 1 0 0,-1 0-1 0 0,-1 0 1 0 0,-1-31-1 0 0,-2 41-27 0 0,0-1 0 0 0,-1 1 0 0 0,0 0-1 0 0,0 0 1 0 0,-1 1 0 0 0,0-1 0 0 0,-1 1-1 0 0,-5-11 1 0 0,7 15-5 0 0,0 1 1 0 0,0 0-1 0 0,-1-1 0 0 0,1 1 0 0 0,-1 1 0 0 0,0-1 1 0 0,1 0-1 0 0,-1 1 0 0 0,-1-1 0 0 0,1 1 1 0 0,0 0-1 0 0,-1 0 0 0 0,1 0 0 0 0,-1 0 1 0 0,1 1-1 0 0,-1-1 0 0 0,0 1 0 0 0,1 0 0 0 0,-1 0 1 0 0,0 1-1 0 0,-6-1 0 0 0,2 1 21 0 0,0 0-1 0 0,0 1 1 0 0,1 0 0 0 0,-1 1-1 0 0,1 0 1 0 0,-1 0 0 0 0,1 1-1 0 0,0 0 1 0 0,-1 0 0 0 0,1 0-1 0 0,1 1 1 0 0,-1 0 0 0 0,1 1-1 0 0,-1-1 1 0 0,1 1 0 0 0,1 0-1 0 0,-1 1 1 0 0,-7 9 0 0 0,6-7-167 0 0,0 1 1 0 0,1-1 0 0 0,0 1-1 0 0,1 1 1 0 0,0-1 0 0 0,1 1-1 0 0,-1 0 1 0 0,2 0 0 0 0,0 0-1 0 0,0 0 1 0 0,0 1 0 0 0,2-1-1 0 0,-2 13 1 0 0,3-1-7519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42 5063 0 0,'-2'0'123'0'0,"1"0"-1"0"0,-1 0 1 0 0,1 0-1 0 0,0 0 0 0 0,-1 0 1 0 0,1 0-1 0 0,0 0 0 0 0,-1 1 1 0 0,1-1-1 0 0,0 0 0 0 0,-1 1 1 0 0,1-1-1 0 0,0 1 1 0 0,-3 1-1 0 0,-18 10 907 0 0,22-12-1020 0 0,-8 5 389 0 0,0 1-1 0 0,0 0 1 0 0,0 1 0 0 0,1-1 0 0 0,0 2 0 0 0,0-1 0 0 0,1 1 0 0 0,0 0 0 0 0,-8 13 0 0 0,7-8 321 0 0,0 1 0 0 0,1-1 0 0 0,1 1 0 0 0,0 1 0 0 0,-5 25 0 0 0,10-32-437 0 0,-1-1 0 0 0,1 1 0 0 0,0-1 0 0 0,1 1 0 0 0,0-1 0 0 0,0 1 0 0 0,1-1 0 0 0,3 10 1 0 0,-5-14 507 0 0,8 6-540 0 0,23 27 4 0 0,-26-29-151 0 0,-4-6-60 0 0,-1 0 0 0 0,1 0-1 0 0,0-1 1 0 0,0 1 0 0 0,0 0-1 0 0,0-1 1 0 0,-1 1 0 0 0,1 0 0 0 0,0-1-1 0 0,0 1 1 0 0,0-1 0 0 0,0 0-1 0 0,0 1 1 0 0,0-1 0 0 0,0 0 0 0 0,0 1-1 0 0,0-1 1 0 0,1 0 0 0 0,0 0 0 0 0,39 10 135 0 0,-36-10-138 0 0,0 1 0 0 0,0-1-1 0 0,0 0 1 0 0,0 0-1 0 0,0 0 1 0 0,0-1 0 0 0,0 0-1 0 0,-1 0 1 0 0,1 0 0 0 0,0 0-1 0 0,7-4 1 0 0,-2 0 19 0 0,0 0 1 0 0,-1-1-1 0 0,13-10 1 0 0,-9 6-46 0 0,-1 0 1 0 0,-1-1 0 0 0,0-1 0 0 0,-1 0 0 0 0,0 0 0 0 0,-1-1 0 0 0,0 0 0 0 0,8-17 0 0 0,-11 18-4 0 0,0-1 0 0 0,-1 0 1 0 0,0 0-1 0 0,-1 0 0 0 0,-1-1 0 0 0,0 1 0 0 0,0-1 1 0 0,-2 0-1 0 0,1-21 0 0 0,-2 30-11 0 0,0 1 0 0 0,-1 0 0 0 0,0-1 0 0 0,1 1 0 0 0,-1 0 0 0 0,-1 0 0 0 0,1 0 0 0 0,0 0 0 0 0,-1 0 0 0 0,0 0 0 0 0,-4-6 0 0 0,4 7 0 0 0,0 1 0 0 0,0 0 0 0 0,0 0 0 0 0,0 0 0 0 0,0 0 0 0 0,-1 1 0 0 0,1-1 0 0 0,0 1 0 0 0,-1-1 0 0 0,0 1 0 0 0,1 0 0 0 0,-1 0 0 0 0,0 0 0 0 0,0 0 0 0 0,1 0 0 0 0,-1 1 0 0 0,0-1 0 0 0,-4 1 0 0 0,-3-1 29 0 0,0 1-1 0 0,-1 0 1 0 0,1 1-1 0 0,0 1 1 0 0,0-1-1 0 0,-1 1 0 0 0,1 1 1 0 0,1 0-1 0 0,-1 1 1 0 0,0 0-1 0 0,1 0 1 0 0,0 1-1 0 0,0 0 1 0 0,0 0-1 0 0,1 1 1 0 0,-15 12-1 0 0,16-11-82 0 0,1 0 0 0 0,-1 0 0 0 0,1 0 0 0 0,1 1 0 0 0,-1-1 0 0 0,1 1-1 0 0,0 1 1 0 0,1-1 0 0 0,0 1 0 0 0,0-1 0 0 0,1 1 0 0 0,0 1 0 0 0,1-1 0 0 0,0 0 0 0 0,0 0-1 0 0,1 1 1 0 0,0-1 0 0 0,1 14 0 0 0,2-3-5183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1 482 8751 0 0,'0'0'35'0'0,"0"0"0"0"0,0-1 0 0 0,1 1 0 0 0,-1 0 0 0 0,0 0 0 0 0,0 0 0 0 0,1 0 0 0 0,-1 0 0 0 0,0 0 0 0 0,0 0 0 0 0,1 0 0 0 0,-1 0 0 0 0,0 0 0 0 0,0 0 0 0 0,1 0 0 0 0,-1 1 0 0 0,0-1 0 0 0,0 0 0 0 0,1 0 0 0 0,-1 0 0 0 0,0 0 0 0 0,0 0 0 0 0,0 0 0 0 0,1 0 0 0 0,-1 1 0 0 0,0-1 0 0 0,0 0 0 0 0,0 0 0 0 0,1 0 0 0 0,-1 1 0 0 0,0-1 0 0 0,0 0 0 0 0,0 0 0 0 0,0 0 0 0 0,0 1 0 0 0,0-1 0 0 0,1 0 0 0 0,-1 0 0 0 0,0 1 0 0 0,0-1-1 0 0,0 0 1 0 0,0 0 0 0 0,0 1 0 0 0,0-1 0 0 0,0 0 0 0 0,0 0 0 0 0,0 1 0 0 0,0-1 0 0 0,0 0 0 0 0,0 0 0 0 0,0 1 0 0 0,0-1 0 0 0,-1 0 0 0 0,1 0 0 0 0,0 1 0 0 0,0-1 0 0 0,0 0 0 0 0,0 0 0 0 0,0 0 0 0 0,0 1 0 0 0,-1-1 0 0 0,1 0 0 0 0,0 0 0 0 0,0 0 0 0 0,0 1 0 0 0,0-1 0 0 0,-1 0 0 0 0,1 0 0 0 0,0 0 0 0 0,19-1 1360 0 0,-10-4-566 0 0,1 0 0 0 0,-1 0 0 0 0,0 0 0 0 0,0-2 0 0 0,-1 1 0 0 0,0-1 0 0 0,14-14 0 0 0,46-61 1590 0 0,-62 73-2237 0 0,13-16-109 0 0,-2-1-1 0 0,0-1 1 0 0,-2-1-1 0 0,0 0 0 0 0,-2-1 1 0 0,12-40-1 0 0,-19 50-72 0 0,-3 12 0 0 0,-1-1 0 0 0,0 0 0 0 0,0 1 0 0 0,0-1 0 0 0,-1 0 0 0 0,0 0 0 0 0,0-17 0 0 0,-1 25 1 0 0,0 0 0 0 0,0-1-1 0 0,0 1 1 0 0,0 0 0 0 0,0-1-1 0 0,0 1 1 0 0,0 0 0 0 0,0-1 0 0 0,0 1-1 0 0,0 0 1 0 0,-1-1 0 0 0,1 1-1 0 0,0 0 1 0 0,0-1 0 0 0,0 1 0 0 0,0 0-1 0 0,0-1 1 0 0,-1 1 0 0 0,1 0-1 0 0,0-1 1 0 0,0 1 0 0 0,-1 0 0 0 0,1 0-1 0 0,0-1 1 0 0,0 1 0 0 0,-1 0-1 0 0,1 0 1 0 0,-6 6 44 0 0,-3 16 37 0 0,-1 57-43 0 0,3 1 0 0 0,4 116 0 0 0,4-172 111 0 0,2 32-2213 0 0,-1-44-5360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0 457 11975 0 0,'1'0'87'0'0,"-1"0"0"0"0,1 1 0 0 0,-1-1 0 0 0,1 0 0 0 0,-1 1-1 0 0,1-1 1 0 0,-1 0 0 0 0,1 0 0 0 0,0 1 0 0 0,-1-1 0 0 0,1 0 0 0 0,-1 0-1 0 0,1 0 1 0 0,0 0 0 0 0,-1 0 0 0 0,1 0 0 0 0,-1 0 0 0 0,1 0 0 0 0,0 0-1 0 0,-1 0 1 0 0,1 0 0 0 0,-1 0 0 0 0,2-1 0 0 0,15-1 792 0 0,-8-1-340 0 0,-1 0-1 0 0,0-1 1 0 0,0 0-1 0 0,0 0 0 0 0,0 0 1 0 0,-1-1-1 0 0,1 0 1 0 0,8-9-1 0 0,51-53 1614 0 0,-58 57-2037 0 0,12-14 3 0 0,-2-2-1 0 0,0 0 0 0 0,-2-2 1 0 0,0 0-1 0 0,-2 0 0 0 0,-2-1 1 0 0,0-1-1 0 0,15-56 0 0 0,-25 64-35 0 0,-6 16-43 0 0,-5 12 24 0 0,2 4-51 0 0,-1 1 0 0 0,1-1-1 0 0,1 1 1 0 0,0 0 0 0 0,-5 18 0 0 0,-12 61 60 0 0,17-69-68 0 0,-10 55-159 0 0,4 0 1 0 0,-2 105-1 0 0,12-162-269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6:52.26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44 386 919 0 0,'-2'-2'129'0'0,"-1"0"-1"0"0,1 0 0 0 0,-1 0 1 0 0,1 0-1 0 0,-1 1 0 0 0,0-1 1 0 0,1 1-1 0 0,-1 0 0 0 0,0 0 0 0 0,-4-1 1 0 0,3 0 123 0 0,4 2-231 0 0,-1 0 0 0 0,1 0 0 0 0,0 0 0 0 0,0 0 0 0 0,-1 0 0 0 0,1 0 0 0 0,0 0 0 0 0,0 0 0 0 0,-1 0 0 0 0,1 0 0 0 0,0 0 0 0 0,0 0 0 0 0,0 0 0 0 0,-1 0 0 0 0,1-1 0 0 0,0 1 0 0 0,0 0 0 0 0,0 0 0 0 0,-1 0 0 0 0,1 0 0 0 0,0-1 0 0 0,0 1 0 0 0,0 0 0 0 0,0 0 0 0 0,-1-1 0 0 0,1 1 0 0 0,0 0 0 0 0,0 0 0 0 0,0 0 0 0 0,0-1 0 0 0,0 1 0 0 0,0 0 0 0 0,0 0 0 0 0,0-1 0 0 0,0 1 0 0 0,0 0 0 0 0,8-6 825 0 0,15-2 610 0 0,14 5-687 0 0,-1 1 0 0 0,1 2 1 0 0,39 4-1 0 0,-63-3-670 0 0,286 2 997 0 0,-62-3-7 0 0,-82 12-1022 0 0,-1 0-70 0 0,-96-14-4 0 0,-40 0-7 0 0,-1 1 0 0 0,0 1 0 0 0,20 3-1 0 0,-9-3-7 0 0,-27 0 23 0 0,0 0-1 0 0,0 0 1 0 0,-1-1 0 0 0,1 1 0 0 0,0 0-1 0 0,0 0 1 0 0,0 0 0 0 0,0 0 0 0 0,0-1-1 0 0,-1 1 1 0 0,1 0 0 0 0,0-1 0 0 0,0 1-1 0 0,-1-1 1 0 0,1 1 0 0 0,0-1 0 0 0,-1 1-1 0 0,1-1 1 0 0,0 0 0 0 0,-1 1 0 0 0,1-1-1 0 0,-1 0 1 0 0,1 1 0 0 0,-1-1 0 0 0,1 0-1 0 0,-1 0 1 0 0,0 1 0 0 0,1-1 0 0 0,-1-1-1 0 0,0 1 0 0 0,-1 1 0 0 0,1-1 0 0 0,0 1 0 0 0,-1-1 0 0 0,0 1 0 0 0,1-1 0 0 0,-1 1 0 0 0,1-1 0 0 0,-1 1 0 0 0,0-1 0 0 0,1 1 0 0 0,-1 0 0 0 0,0-1-1 0 0,1 1 1 0 0,-1 0 0 0 0,0 0 0 0 0,1 0 0 0 0,-1-1 0 0 0,0 1 0 0 0,-1 0 0 0 0,-16-3 16 0 0,-97 2 740 0 0,33 2-319 0 0,-439 16-565 0 0,223 0 72 0 0,176-9 56 0 0,78-7-54 0 0,24-2 36 0 0,47 14 18 0 0,3-6 0 0 0,0-1 0 0 0,55 3 0 0 0,-23-3 0 0 0,62 9 0 0 0,205-3 0 0 0,-286-14 0 0 0,98 0 0 0 0,-108 2 0 0 0,-1 3 0 0 0,41 7 0 0 0,-67-9-5 0 0,-4 0-1 0 0,0-1 0 0 0,1 0-1 0 0,-1 1 1 0 0,0-1-1 0 0,0 1 1 0 0,1 0 0 0 0,-1 0-1 0 0,0 0 1 0 0,0 0-1 0 0,0 0 1 0 0,0 0 0 0 0,4 3-1 0 0,-7-3 7 0 0,1-1 0 0 0,0 1 0 0 0,0-1 0 0 0,0 1 0 0 0,0-1 0 0 0,0 0 0 0 0,-1 1 0 0 0,1-1 0 0 0,0 1 0 0 0,0-1 0 0 0,-1 0 0 0 0,1 1 0 0 0,0-1 0 0 0,-1 0 0 0 0,1 1 0 0 0,0-1 0 0 0,-1 0 0 0 0,1 1 0 0 0,0-1 0 0 0,-1 0 0 0 0,1 0 0 0 0,-1 1 0 0 0,1-1 0 0 0,-1 0 0 0 0,1 0 0 0 0,0 0 0 0 0,-1 0 0 0 0,1 0 0 0 0,-1 0 0 0 0,0 0 0 0 0,-16 6 0 0 0,-49 9 0 0 0,-95 9 0 0 0,98-16 0 0 0,-156 11 0 0 0,-54 9 0 0 0,267-27 0 0 0,4-1 0 0 0,0 0 0 0 0,-1 0 0 0 0,1 1 0 0 0,0-1 0 0 0,-1 1 0 0 0,1 0 0 0 0,0 0 0 0 0,-1-1 0 0 0,1 2 0 0 0,-3 1 0 0 0,18 2 0 0 0,23 0 11 0 0,-1-2 0 0 0,37-2 0 0 0,-10 0 10 0 0,136 2-30 0 0,114 6-36 0 0,-308-9 45 0 0,0 0 0 0 0,-1 1 0 0 0,1-1 0 0 0,0 1 0 0 0,0 0 0 0 0,0-1 0 0 0,0 2 0 0 0,5 1 0 0 0,-9-3 0 0 0,0 0 0 0 0,0 0 0 0 0,0 0 0 0 0,0 0 0 0 0,0 0 0 0 0,0 0 0 0 0,0 0 0 0 0,0 0 0 0 0,0 0 0 0 0,1 0 0 0 0,-1 1 0 0 0,0-1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1 0 0 0,0-1 0 0 0,0 0 0 0 0,0 0 0 0 0,0 0 0 0 0,0 0 0 0 0,-1 0 0 0 0,1 0 0 0 0,0 0 0 0 0,0 0 0 0 0,0 0 0 0 0,0 0 0 0 0,0 0 0 0 0,0 0 0 0 0,0 0 0 0 0,0 0 0 0 0,0 0 0 0 0,0 0 0 0 0,-8 3 0 0 0,-7 0 0 0 0,-395 21 57 0 0,296-20-50 0 0,79-3-7 0 0,12-1 0 0 0,1 1 0 0 0,-1 1 0 0 0,-41 9 0 0 0,64-11 0 0 0,0 1 0 0 0,0-1 0 0 0,0 0 0 0 0,0 0 0 0 0,0 0 0 0 0,0 0 0 0 0,0 0 0 0 0,0 0 0 0 0,0 0 0 0 0,0 0 0 0 0,0 0 0 0 0,0 0 0 0 0,1 0 0 0 0,-1 1 0 0 0,0-1 0 0 0,0 0 0 0 0,0 0 0 0 0,0 0 0 0 0,0 0 0 0 0,0 0 0 0 0,0 0 0 0 0,0 0 0 0 0,0 0 0 0 0,0 0 0 0 0,0 1 0 0 0,0-1 0 0 0,0 0 0 0 0,0 0 0 0 0,0 0 0 0 0,0 0 0 0 0,0 0 0 0 0,0 0 0 0 0,0 0 0 0 0,0 0 0 0 0,-1 1 0 0 0,1-1 0 0 0,0 0 0 0 0,0 0 0 0 0,0 0 0 0 0,0 0 0 0 0,0 0 0 0 0,0 0 0 0 0,0 0 0 0 0,0 0 0 0 0,0 0 0 0 0,0 0 0 0 0,0 0 0 0 0,0 0 0 0 0,-1 0 0 0 0,1 1 0 0 0,0-1 0 0 0,0 0 0 0 0,0 0 0 0 0,0 0 0 0 0,0 0 0 0 0,0 0 0 0 0,0 0 0 0 0,0 0 0 0 0,-1 0 0 0 0,1 0 0 0 0,0 0 0 0 0,0 0 0 0 0,0 0 0 0 0,0 0 0 0 0,0 0 0 0 0,0 0 0 0 0,0 0 0 0 0,0 0 0 0 0,-1-1 0 0 0,13 6 0 0 0,18 0 0 0 0,33 1-19 0 0,0-3-1 0 0,108-8 1 0 0,-106 2 13 0 0,6-1 173 0 0,244-1 1522 0 0,-309 5-1689 0 0,6 1 0 0 0,-20 1 0 0 0,-421 35-124 0 0,357-35 118 0 0,-110-9 0 0 0,199 7 6 0 0,-1-1 0 0 0,33-6 0 0 0,-27 3 0 0 0,337-41 0 0 0,-34 4 0 0 0,-308 37 0 0 0,-15 2 0 0 0,-10-2 0 0 0,-36-3 0 0 0,-1 2 0 0 0,-86 0 0 0 0,89 5 0 0 0,25-1 0 0 0,-192-5 0 0 0,143 1 0 0 0,-74-15 0 0 0,137 19 0 0 0,1 1 0 0 0,1 0 0 0 0,0 0 0 0 0,-1 0 0 0 0,1 0 0 0 0,0-1 0 0 0,0 1 0 0 0,0 0 0 0 0,-1-1 0 0 0,1 1 0 0 0,0-1 0 0 0,0 1 0 0 0,0-1 0 0 0,0 0 0 0 0,0 1 0 0 0,0-1 0 0 0,0 0 0 0 0,-1-1 0 0 0,3 1 0 0 0,-1 1 0 0 0,1-1 0 0 0,0 1 0 0 0,0-1 0 0 0,0 1 0 0 0,-1-1 0 0 0,1 1 0 0 0,0 0 0 0 0,0-1 0 0 0,0 1 0 0 0,0 0 0 0 0,0 0 0 0 0,0 0 0 0 0,0 0 0 0 0,0 0 0 0 0,0 0 0 0 0,1 0 0 0 0,0 0 0 0 0,308-45 0 0 0,-146 18 0 0 0,6 1 0 0 0,-152 20 0 0 0,-17 2 0 0 0,-11 0 0 0 0,-16 0 0 0 0,-1 1 0 0 0,-29 0 0 0 0,-5-1 0 0 0,-215-12-51 0 0,-155-20-50 0 0,423 35 101 0 0,-1-1 0 0 0,1 1 0 0 0,0-1 0 0 0,0-1 0 0 0,0 0 0 0 0,-12-5 0 0 0,20 8 0 0 0,0-1 0 0 0,0 1 0 0 0,0 0 0 0 0,-1 0 0 0 0,1 0 0 0 0,0 0 0 0 0,0 0 0 0 0,0-1 0 0 0,0 1 0 0 0,0 0 0 0 0,0 0 0 0 0,0 0 0 0 0,-1 0 0 0 0,1-1 0 0 0,0 1 0 0 0,0 0 0 0 0,0 0 0 0 0,0 0 0 0 0,0 0 0 0 0,0-1 0 0 0,0 1 0 0 0,0 0 0 0 0,0 0 0 0 0,0 0 0 0 0,0-1 0 0 0,0 1 0 0 0,0 0 0 0 0,0 0 0 0 0,0 0 0 0 0,0-1 0 0 0,0 1 0 0 0,0 0 0 0 0,1 0 0 0 0,-1 0 0 0 0,0-1 0 0 0,0 1 0 0 0,0 0 0 0 0,0 0 0 0 0,0 0 0 0 0,0 0 0 0 0,0 0 0 0 0,1-1 0 0 0,-1 1 0 0 0,0 0 0 0 0,0 0 0 0 0,0 0 0 0 0,0 0 0 0 0,1 0 0 0 0,-1 0 0 0 0,0 0 0 0 0,0 0 0 0 0,0 0 0 0 0,1-1 0 0 0,-1 1 0 0 0,0 0 0 0 0,0 0 0 0 0,0 0 0 0 0,0 0 0 0 0,1 0 0 0 0,-1 0 0 0 0,0 0 0 0 0,1 0 0 0 0,13-4 0 0 0,210-22 0 0 0,-34 5 0 0 0,121-23 0 0 0,-299 43-1 0 0,-7 1 3 0 0,0 0-1 0 0,-1 0 0 0 0,1-1 0 0 0,0 0 0 0 0,0 0 0 0 0,-1 0 0 0 0,1 0 0 0 0,-1-1 0 0 0,1 0 0 0 0,6-3 0 0 0,-11 5 0 0 0,0 0-1 0 0,0-1 1 0 0,0 1 0 0 0,0 0 0 0 0,0 0-1 0 0,0-1 1 0 0,1 1 0 0 0,-1 0-1 0 0,0-1 1 0 0,0 1 0 0 0,0 0 0 0 0,0 0-1 0 0,0-1 1 0 0,-1 1 0 0 0,1 0-1 0 0,0 0 1 0 0,0-1 0 0 0,0 1 0 0 0,0 0-1 0 0,0 0 1 0 0,0-1 0 0 0,0 1-1 0 0,0 0 1 0 0,-1 0 0 0 0,1-1 0 0 0,0 1-1 0 0,0 0 1 0 0,0 0 0 0 0,-1 0-1 0 0,1-1 1 0 0,0 1 0 0 0,0 0 0 0 0,0 0-1 0 0,-1 0 1 0 0,1 0 0 0 0,0 0-1 0 0,0-1 1 0 0,-1 1 0 0 0,1 0 0 0 0,0 0-1 0 0,0 0 1 0 0,-1 0 0 0 0,1 0-1 0 0,-1 0 1 0 0,-14-6 20 0 0,14 6-21 0 0,-18-6 0 0 0,-1 1 0 0 0,0 1 0 0 0,-34-2 0 0 0,-63 4 0 0 0,93 2 0 0 0,-410-14 0 0 0,409 13-26 0 0,15 1 0 0 0,23-1 14 0 0,620-25 12 0 0,-608 25 0 0 0,-17 0 0 0 0,0 1 0 0 0,1-1 0 0 0,-1 0 0 0 0,9-3 0 0 0,-57-1 64 0 0,-437-30-128 0 0,441 33 64 0 0,3 1 0 0 0,1-2 0 0 0,0-1 0 0 0,-31-8 0 0 0,90 9 0 0 0,57 3 0 0 0,119-16 0 0 0,-88 5 0 0 0,167-21 11 0 0,-303 34 4 0 0,1-1 0 0 0,-25-3 0 0 0,2 1-7 0 0,-1 1-8 0 0,-143 3 0 0 0,142 0 0 0 0,1 2 0 0 0,-50 12 0 0 0,71-9 0 0 0,23-8 0 0 0,0 0 0 0 0,-1 0 0 0 0,1 0 0 0 0,0 0 0 0 0,0 0 0 0 0,0 0 0 0 0,-1 1 0 0 0,1-1 0 0 0,0 0 0 0 0,0 0 0 0 0,0 0 0 0 0,0 0 0 0 0,0 1 0 0 0,-1-1 0 0 0,1 0 0 0 0,0 0 0 0 0,0 0 0 0 0,0 0 0 0 0,0 1 0 0 0,0-1 0 0 0,0 0 0 0 0,0 0 0 0 0,0 0 0 0 0,-1 1 0 0 0,1-1 0 0 0,0 0 0 0 0,0 0 0 0 0,0 1 0 0 0,0-1 0 0 0,0 0 0 0 0,12 6 0 0 0,8-2 0 0 0,1 0 0 0 0,1-2 0 0 0,27 0 0 0 0,68-6 0 0 0,-73 2 0 0 0,108-8 0 0 0,54-2 0 0 0,-186 11 69 0 0,-10 0 46 0 0,-1 0-1 0 0,1 1 1 0 0,0 1-1 0 0,14 2 1 0 0,-81 10 1075 0 0,37-9-1190 0 0,10-3 0 0 0,0 1 0 0 0,1 0 0 0 0,-1 1 0 0 0,-15 6 0 0 0,25-9 0 0 0,-1 0 0 0 0,1 0 0 0 0,0 0 0 0 0,0 0 0 0 0,0 1 0 0 0,-1-1 0 0 0,1 0 0 0 0,0 0 0 0 0,0 0 0 0 0,0 0 0 0 0,0 0 0 0 0,-1 0 0 0 0,1 1 0 0 0,0-1 0 0 0,0 0 0 0 0,0 0 0 0 0,0 0 0 0 0,0 0 0 0 0,0 1 0 0 0,0-1 0 0 0,-1 0 0 0 0,1 0 0 0 0,0 0 0 0 0,0 1 0 0 0,0-1 0 0 0,0 0 0 0 0,0 0 0 0 0,0 0 0 0 0,0 1 0 0 0,0-1 0 0 0,0 0 0 0 0,0 0 0 0 0,0 1 0 0 0,0-1 0 0 0,0 0 0 0 0,0 0 0 0 0,0 0 0 0 0,0 1 0 0 0,0-1 0 0 0,1 0 0 0 0,-1 0 0 0 0,9 9 0 0 0,13 3 0 0 0,15-2 0 0 0,-23-7 0 0 0,-1 1 0 0 0,15 7 0 0 0,-24-10 0 0 0,-1 1 0 0 0,0-1 0 0 0,0 1 0 0 0,0 0 0 0 0,0 0 0 0 0,-1 0 0 0 0,1 0 0 0 0,-1 1 0 0 0,1-1 0 0 0,-1 1 0 0 0,0-1 0 0 0,0 1 0 0 0,3 5 0 0 0,-5-7 0 0 0,0-1 0 0 0,0 1 0 0 0,0-1 0 0 0,0 0 0 0 0,0 1 0 0 0,0-1 0 0 0,0 1 0 0 0,-1-1 0 0 0,1 1 0 0 0,0-1 0 0 0,0 0 0 0 0,-1 1 0 0 0,1-1 0 0 0,0 1 0 0 0,0-1 0 0 0,-1 0 0 0 0,1 1 0 0 0,0-1 0 0 0,-1 0 0 0 0,1 1 0 0 0,-1-1 0 0 0,1 0 0 0 0,0 0 0 0 0,-1 1 0 0 0,-7 8 0 0 0,8-9 0 0 0,0 1 0 0 0,0-1 0 0 0,0 0 0 0 0,0 1 0 0 0,0-1 0 0 0,1 1 0 0 0,-1-1 0 0 0,0 1 0 0 0,0-1 0 0 0,1 0 0 0 0,-1 1 0 0 0,0-1 0 0 0,0 0 0 0 0,1 1 0 0 0,-1-1 0 0 0,0 0 0 0 0,1 1 0 0 0,-1-1 0 0 0,1 0 0 0 0,-1 0 0 0 0,0 0 0 0 0,1 1 0 0 0,-1-1 0 0 0,1 0 0 0 0,-1 0 0 0 0,0 0 0 0 0,1 0 0 0 0,-1 0 0 0 0,1 1 0 0 0,-1-1 0 0 0,1 0 0 0 0,11 5-11 0 0,0 0-1 0 0,0 1 0 0 0,18 13 0 0 0,13 6-13 0 0,-31-16 25 0 0,-12-9 0 0 0,0 1 0 0 0,0-1 0 0 0,0 0 0 0 0,0 1 0 0 0,1-1 0 0 0,-1 0 0 0 0,0 1 0 0 0,0-1 0 0 0,0 0 0 0 0,0 1 0 0 0,0-1 0 0 0,0 0 0 0 0,0 1 0 0 0,0-1 0 0 0,0 0 0 0 0,0 1 0 0 0,0-1 0 0 0,0 0 0 0 0,0 1 0 0 0,0-1 0 0 0,-1 0 0 0 0,1 1 0 0 0,0-1 0 0 0,-2 2 0 0 0,1 0 0 0 0,-1 0 0 0 0,0-1 0 0 0,1 1 0 0 0,-1-1 0 0 0,0 1 0 0 0,0-1 0 0 0,-2 2 0 0 0,-4 2 0 0 0,2-1 0 0 0,-2 1 0 0 0,2 0 0 0 0,-1 0 0 0 0,0 0 0 0 0,1 1 0 0 0,-6 6 0 0 0,11-9 0 0 0,-1 0 0 0 0,0-1 0 0 0,1 1 0 0 0,-1 0 0 0 0,1 0 0 0 0,0 0 0 0 0,0 0 0 0 0,0 0 0 0 0,1 0 0 0 0,-1 0 0 0 0,1 0 0 0 0,-1 0 0 0 0,1 0 0 0 0,0 0 0 0 0,0 0 0 0 0,0 0 0 0 0,2 5 0 0 0,-1-2-6 0 0,0 1 0 0 0,1-1 0 0 0,0 1 0 0 0,0-1-1 0 0,1 0 1 0 0,0 0 0 0 0,0 0 0 0 0,0 0 0 0 0,1-1 0 0 0,-1 1 0 0 0,1-1-1 0 0,7 7 1 0 0,-10-11 6 0 0,1 1 0 0 0,-1 0 0 0 0,0-1 0 0 0,0 1 0 0 0,0 0 0 0 0,0 0 0 0 0,-1 0 0 0 0,1 0 0 0 0,0 0 0 0 0,-1 0 0 0 0,1 0 0 0 0,-1 0 0 0 0,0 0 0 0 0,0 0 0 0 0,0 0 0 0 0,0 0 0 0 0,0 0 0 0 0,0 0 0 0 0,0 0 0 0 0,-1 0 0 0 0,0 3 0 0 0,-1 16 0 0 0,2-16-124 0 0,-2 12-671 0 0,2-17 771 0 0,0 1 0 0 0,0-1-1 0 0,0 0 1 0 0,0 1 0 0 0,0-1-1 0 0,0 0 1 0 0,0 1 0 0 0,0-1-1 0 0,0 1 1 0 0,0-1 0 0 0,0 0-1 0 0,1 1 1 0 0,-1-1 0 0 0,0 0 0 0 0,0 1-1 0 0,0-1 1 0 0,0 0 0 0 0,1 1-1 0 0,-1-1 1 0 0,0 0 0 0 0,0 1-1 0 0,0-1 1 0 0,1 0 0 0 0,-1 0-1 0 0,0 1 1 0 0,1-1 0 0 0,-1 0 0 0 0,0 0-1 0 0,1 1 1 0 0,-1-1 0 0 0,0 0-1 0 0,1 0 1 0 0,-1-2-171 0 0,0-1-1 0 0,1 1 1 0 0,-1 0-1 0 0,-1-1 1 0 0,1 1-1 0 0,0 0 1 0 0,-1-1-1 0 0,0-3 1 0 0,0 4 94 0 0,1-1 104 0 0,1-1-1 0 0,-1 1 1 0 0,1 0 0 0 0,-1-1-1 0 0,1 1 1 0 0,0 0 0 0 0,1 0-1 0 0,-1 0 1 0 0,0 0 0 0 0,1 0-1 0 0,-1 0 1 0 0,1 0 0 0 0,0 1-1 0 0,3-4 1 0 0,-2 2-1 0 0,0-1 1 0 0,-1 1-1 0 0,1-1 0 0 0,-1 0 0 0 0,2-5 0 0 0,-2 4 9 0 0,-1 0-1 0 0,0 0 0 0 0,-1 1 0 0 0,0-1 1 0 0,0 0-1 0 0,0 0 0 0 0,0 0 1 0 0,-1 1-1 0 0,0-1 0 0 0,0 0 0 0 0,-1 1 1 0 0,1-1-1 0 0,-6-10 0 0 0,6 14 59 0 0,1 1-1 0 0,-1-1 0 0 0,1 0 0 0 0,-1 0 0 0 0,1 1 1 0 0,-1-1-1 0 0,1 0 0 0 0,0 0 0 0 0,0 1 0 0 0,0-1 1 0 0,0 0-1 0 0,0 0 0 0 0,0 0 0 0 0,1 1 0 0 0,-1-1 1 0 0,0 0-1 0 0,1 0 0 0 0,1-2 0 0 0,0 9-2 0 0,1 0-1 0 0,-1 0 1 0 0,0 0 0 0 0,1 7-1 0 0,-1-5-65 0 0,-1 1 0 0 0,-1 0 0 0 0,1-1 0 0 0,-1 1 0 0 0,-1 0 0 0 0,1-1 0 0 0,-1 1 0 0 0,-2 8 0 0 0,-4 8 0 0 0,-10 27 0 0 0,-1-1 0 0 0,15-38 3 0 0,-1 0-1 0 0,-1 1 1 0 0,0-1 0 0 0,-1-1-1 0 0,0 1 1 0 0,-1-1-1 0 0,0 0 1 0 0,0-1-1 0 0,-1 0 1 0 0,-1 0-1 0 0,0-1 1 0 0,0 0 0 0 0,-1 0-1 0 0,0-1 1 0 0,0 0-1 0 0,-1-1 1 0 0,0 0-1 0 0,-1-1 1 0 0,1 0-1 0 0,-1-1 1 0 0,0 0 0 0 0,0-1-1 0 0,-1 0 1 0 0,-16 3-1 0 0,-110 6-2 0 0,39-4 0 0 0,34-2 14 0 0,0-2-1 0 0,0-3 0 0 0,-78-7 1 0 0,116 2-6 0 0,13 3-8 0 0,1-2 1 0 0,-1 1-1 0 0,1-2 0 0 0,0 0 1 0 0,0-1-1 0 0,-24-9 0 0 0,17 3 0 0 0,14 7 0 0 0,-1-1 0 0 0,1 0 0 0 0,-1 0 0 0 0,1 0 0 0 0,1-1 0 0 0,-1 0 0 0 0,0 0 0 0 0,-8-10 0 0 0,8 8 0 0 0,-1 0 0 0 0,0 0 0 0 0,0 1 0 0 0,0 1 0 0 0,-1-1 0 0 0,0 1 0 0 0,0 1 0 0 0,-17-7 0 0 0,19 8 0 0 0,5 2 0 0 0,0 0 0 0 0,0 0 0 0 0,1-1 0 0 0,-1 1 0 0 0,0-1 0 0 0,1 1 0 0 0,-1-1 0 0 0,1 0 0 0 0,0 1 0 0 0,-1-1 0 0 0,1 0 0 0 0,0 0 0 0 0,0 0 0 0 0,0 0 0 0 0,0 0 0 0 0,0-2 0 0 0,-10-39 0 0 0,9 31 0 0 0,0 6 0 0 0,0-1 0 0 0,-1 1 0 0 0,1 0 0 0 0,-1 0 0 0 0,-7-10 0 0 0,-8-18 0 0 0,17 30 0 0 0,0-1 0 0 0,0 1 0 0 0,1 0 0 0 0,0 0 0 0 0,0-1 0 0 0,0 1 0 0 0,0 0 0 0 0,1-1 0 0 0,-1 1 0 0 0,1 0 0 0 0,0 0 0 0 0,0 0 0 0 0,1 0 0 0 0,-1 0 0 0 0,5-8 0 0 0,2-2 0 0 0,0 0 0 0 0,18-24 0 0 0,-2 5 0 0 0,-8 12 0 0 0,28-32 0 0 0,29-10 0 0 0,-55 46-12 0 0,-9 9-1 0 0,-1 0 0 0 0,0 0 0 0 0,9-15 0 0 0,-14 19 13 0 0,1-2 0 0 0,-13 1 0 0 0,8 5 0 0 0,-1 0 0 0 0,1-1 0 0 0,0 1 0 0 0,0-1 0 0 0,0 0 0 0 0,0 1 0 0 0,0-1 0 0 0,1 0 0 0 0,-1 0 0 0 0,0 1 0 0 0,0-1 0 0 0,0 0 0 0 0,1 0 0 0 0,-1 0 0 0 0,0 0 0 0 0,1 0 0 0 0,-1 0 0 0 0,1 0 0 0 0,-1 0 0 0 0,1 0 0 0 0,-1-2 0 0 0,1 2 0 0 0,0 0 0 0 0,-1 0 0 0 0,1 1 0 0 0,0-1 0 0 0,0 0 0 0 0,0 0 0 0 0,0 0 0 0 0,0 1 0 0 0,0-1 0 0 0,0 0 0 0 0,0 0 0 0 0,1 0 0 0 0,-1 1 0 0 0,0-1 0 0 0,0 0 0 0 0,1 0 0 0 0,-1 1 0 0 0,0-1 0 0 0,1 0 0 0 0,-1 1 0 0 0,1-1 0 0 0,-1 0 0 0 0,1 1 0 0 0,-1-1 0 0 0,1 1 0 0 0,0-1 0 0 0,-1 1 0 0 0,1-1 0 0 0,-1 1 0 0 0,1-1 0 0 0,0 1 0 0 0,1-1 0 0 0,35-12 0 0 0,66-13 0 0 0,-24 7 0 0 0,-61 16 0 0 0,0 1 0 0 0,0 0 0 0 0,1 1 0 0 0,31 2 0 0 0,-7 1 0 0 0,55 6 0 0 0,-71-5 0 0 0,0 0 0 0 0,42-2 0 0 0,-35-6 89 0 0,-27 3-52 0 0,-1 1 1 0 0,1 0-1 0 0,-1 0 1 0 0,1 1 0 0 0,0 0-1 0 0,-1 0 1 0 0,1 0-1 0 0,-1 1 1 0 0,10 2-1 0 0,11 5 1059 0 0,42 6 0 0 0,-64-13-1096 0 0,0-1 0 0 0,0 1 0 0 0,0-1 0 0 0,0 0 0 0 0,0 0 0 0 0,-1-1 0 0 0,11-1 0 0 0,-14-19 0 0 0,-1 20 0 0 0,1-1 0 0 0,-1 1 0 0 0,0-1 0 0 0,0 0 0 0 0,0 1 0 0 0,-1-1 0 0 0,1 1 0 0 0,0-1 0 0 0,0 1 0 0 0,-1-1 0 0 0,0-1 0 0 0,-3-13 0 0 0,27 30 0 0 0,-3-2 0 0 0,-15-10 0 0 0,-1 1 0 0 0,1-1 0 0 0,-1 1 0 0 0,0 0 0 0 0,0 0 0 0 0,0 0 0 0 0,0 1 0 0 0,3 4 0 0 0,-6-6 0 0 0,0-1 0 0 0,0 1 0 0 0,-1 0 0 0 0,1 0 0 0 0,-1 0 0 0 0,1 0 0 0 0,-1 0 0 0 0,0 0 0 0 0,0-1 0 0 0,1 1 0 0 0,-2 0 0 0 0,1 3 0 0 0,0-3 0 0 0,0 1 0 0 0,0-1 0 0 0,0 1 0 0 0,0-1 0 0 0,1 1 0 0 0,-1-1 0 0 0,1 0 0 0 0,0 4 0 0 0,5 5 0 0 0,-1 0 0 0 0,-1 1 0 0 0,0 0 0 0 0,0-1 0 0 0,3 22 0 0 0,-6-27-5 0 0,1 0 0 0 0,-1 0 0 0 0,1 0-1 0 0,3 5 1 0 0,-2-6 0 0 0,-1 0 1 0 0,0-1-1 0 0,-1 1 0 0 0,1 0 0 0 0,-1 0 1 0 0,0 1-1 0 0,0 6 0 0 0,-2 35 5 0 0,-3-1 0 0 0,-16 77 0 0 0,16-107 0 0 0,-1-1 0 0 0,-1 1 0 0 0,-7 14 0 0 0,4-12 0 0 0,-7 26 0 0 0,12-31 0 0 0,0 1 0 0 0,-1-1 0 0 0,0 0 0 0 0,-1-1 0 0 0,-1 1 0 0 0,0-1 0 0 0,0 0 0 0 0,-1-1 0 0 0,-11 12 0 0 0,11-14 0 0 0,0 0 0 0 0,-1-1 0 0 0,0 0 0 0 0,-1-1 0 0 0,0 0 0 0 0,0 0 0 0 0,-11 5 0 0 0,12-9 0 0 0,1 1 0 0 0,-1-1 0 0 0,0 0 0 0 0,0-1 0 0 0,0 0 0 0 0,0-1 0 0 0,-1 0 0 0 0,1 0 0 0 0,-16-1 0 0 0,-252-26 0 0 0,126 9 0 0 0,117 12 0 0 0,27 3 0 0 0,-1 0 0 0 0,0 1 0 0 0,0 0 0 0 0,1 0 0 0 0,-1 1 0 0 0,0 0 0 0 0,0 0 0 0 0,-12 3 0 0 0,20-3 0 0 0,-1 0 0 0 0,1 0 0 0 0,0 0 0 0 0,0 0 0 0 0,0 0 0 0 0,0 0 0 0 0,-1 0 0 0 0,1 0 0 0 0,0 0 0 0 0,0 0 0 0 0,0 0 0 0 0,0 0 0 0 0,-1 0 0 0 0,1 0 0 0 0,0 0 0 0 0,0 0 0 0 0,0 0 0 0 0,0 0 0 0 0,0 1 0 0 0,0-1 0 0 0,-1 0 0 0 0,1 0 0 0 0,0 0 0 0 0,0 0 0 0 0,0 0 0 0 0,0 0 0 0 0,0 1 0 0 0,0-1 0 0 0,0 0 0 0 0,0 0 0 0 0,0 0 0 0 0,-1 0 0 0 0,1 1 0 0 0,0-1 0 0 0,0 0 0 0 0,0 0 0 0 0,0 0 0 0 0,0 0 0 0 0,0 1 0 0 0,0-1 0 0 0,0 0 0 0 0,7 4 0 0 0,11 1 0 0 0,16-1 6 0 0,0-2-1 0 0,0-2 0 0 0,0-1 1 0 0,0-1-1 0 0,42-9 0 0 0,164-51 27 0 0,-223 57-32 0 0,1-2 0 0 0,-2 0 0 0 0,1 0 0 0 0,-1-2 0 0 0,0 0 0 0 0,0-1 0 0 0,-1 0 0 0 0,-1-1 0 0 0,0-1 0 0 0,0-1 0 0 0,22-25 0 0 0,-30 29 0 0 0,28-32-5 0 0,32-54 0 0 0,-6-11-49 0 0,-59 104 54 0 0,0 0 0 0 0,0 0 0 0 0,0 0 0 0 0,0-1 0 0 0,-1 1 0 0 0,1 0 0 0 0,-1 0 0 0 0,1-1 0 0 0,-1 1 0 0 0,0 0 0 0 0,0-1 0 0 0,0 1 0 0 0,0-1 0 0 0,0 1 0 0 0,-1 0 0 0 0,1 0 0 0 0,-1-1 0 0 0,0 1 0 0 0,1 0 0 0 0,-3-5 0 0 0,-2-1 0 0 0,0 0 0 0 0,0 1 0 0 0,0-1 0 0 0,-8-7 0 0 0,-13-18 0 0 0,22 26 0 0 0,-1 0 0 0 0,0 1 0 0 0,0 0 0 0 0,-1-1 0 0 0,0 2 0 0 0,0-1 0 0 0,0 1 0 0 0,-1 0 0 0 0,1 0 0 0 0,-1 1 0 0 0,0 0 0 0 0,-10-5 0 0 0,-12-3 0 0 0,-58-15 0 0 0,49 16 0 0 0,0-1 0 0 0,-2 3 0 0 0,1 0 0 0 0,-1 3 0 0 0,-69-2 0 0 0,-27-4-26 0 0,99 7 13 0 0,0 2 1 0 0,-63 1-1 0 0,90 3 6 0 0,0 0-1 0 0,-1 0 1 0 0,1 1-1 0 0,0 1 0 0 0,0 0 1 0 0,0 0-1 0 0,0 1 1 0 0,1 0-1 0 0,0 0 0 0 0,-1 1 1 0 0,2 1-1 0 0,-1 0 1 0 0,0 0-1 0 0,1 0 1 0 0,0 1-1 0 0,1 0 0 0 0,0 1 1 0 0,-8 10-1 0 0,8-9 8 0 0,0 1 0 0 0,1 0 0 0 0,0 0 0 0 0,1 0 0 0 0,0 1 0 0 0,1 0 0 0 0,0 0 0 0 0,-3 12 0 0 0,7-22 2 0 0,0 0-1 0 0,-1-1 1 0 0,1 1-1 0 0,-1-1 1 0 0,1 1-1 0 0,-1-1 1 0 0,1 1-1 0 0,-1-1 1 0 0,0 1-1 0 0,1-1 1 0 0,-1 0-1 0 0,1 1 1 0 0,-1-1-1 0 0,0 0 1 0 0,1 1-1 0 0,-1-1 0 0 0,0 0 1 0 0,1 0-1 0 0,-1 0 1 0 0,0 0-1 0 0,1 0 1 0 0,-1 0-1 0 0,0 0 1 0 0,0 0-1 0 0,1 0 1 0 0,-1 0-1 0 0,0 0 1 0 0,1 0-1 0 0,-1 0 1 0 0,0 0-1 0 0,1-1 1 0 0,-1 1-1 0 0,0 0 1 0 0,1 0-1 0 0,-2-1 1 0 0,-29-12 68 0 0,26 11-66 0 0,-11-3-4 0 0,-11-4 0 0 0,26 9 0 0 0,0-1 0 0 0,0 1 0 0 0,0-1 0 0 0,0 1 0 0 0,0-1 0 0 0,0 1 0 0 0,0-1 0 0 0,0 0 0 0 0,0 0 0 0 0,1 1 0 0 0,-1-1 0 0 0,0 0 0 0 0,0 0 0 0 0,1 0 0 0 0,-1 0 0 0 0,0 0 0 0 0,1 0 0 0 0,-1-1 0 0 0,1 1 0 0 0,0 1 0 0 0,0 0 0 0 0,0-1 0 0 0,0 1 0 0 0,0-1 0 0 0,0 1 0 0 0,0-1 0 0 0,0 1 0 0 0,0-1 0 0 0,0 1 0 0 0,1-1 0 0 0,-1 1 0 0 0,0-1 0 0 0,0 1 0 0 0,0 0 0 0 0,1-1 0 0 0,-1 1 0 0 0,0-1 0 0 0,1 1 0 0 0,-1 0 0 0 0,0-1 0 0 0,1 1 0 0 0,-1 0 0 0 0,0-1 0 0 0,1 1 0 0 0,-1 0 0 0 0,1 0 0 0 0,-1-1 0 0 0,0 1 0 0 0,1 0 0 0 0,0 0 0 0 0,19-6 0 0 0,-11 3 0 0 0,122-59 0 0 0,-61 27 0 0 0,-43 23 0 0 0,0 2 0 0 0,1 1 0 0 0,-1 1 0 0 0,49-7 0 0 0,120-4 0 0 0,-113 13 0 0 0,-66 5-57 0 0,0 0 0 0 0,-1 1 0 0 0,1 1 0 0 0,0 0 0 0 0,0 1 0 0 0,-1 1 0 0 0,0 1 0 0 0,32 10 0 0 0,-30-2-1726 0 0,-96-23-5559 0 0,78 11 7362 0 0,9-3 1146 0 0,9 0 318 0 0,2 1-726 0 0,0 1-1 0 0,0 1 1 0 0,31 4-1 0 0,-42-3-627 0 0,-1 0-1 0 0,0 1 1 0 0,0 0-1 0 0,0 0 1 0 0,0 1-1 0 0,-1 0 1 0 0,1 0-1 0 0,-1 1 1 0 0,1 0-1 0 0,-1 0 1 0 0,9 7-1 0 0,-15-9-122 0 0,1 0 1 0 0,0 0-1 0 0,-1 0 0 0 0,1 0 0 0 0,-1 0 0 0 0,0 0 0 0 0,0 0 1 0 0,1 0-1 0 0,-1 0 0 0 0,-1 1 0 0 0,1-1 0 0 0,0 0 0 0 0,0 1 0 0 0,-1-1 1 0 0,0 1-1 0 0,1 3 0 0 0,-1 2-180 0 0,-1-1-1 0 0,1 1 1 0 0,-4 14-1 0 0,2-11-454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53 114 6911 0 0,'-8'14'292'0'0,"0"1"-1"0"0,2 0 1 0 0,-1 0-1 0 0,2 1 1 0 0,0 0-1 0 0,-3 24 0 0 0,6-29 118 0 0,1 1 0 0 0,0-1 0 0 0,1 16 0 0 0,0-24 387 0 0,3 5 32 0 0,6 22 119 0 0,-6-23 2052 0 0,6 1-2163 0 0,28 22-62 0 0,-27-22 694 0 0,1-7-1020 0 0,37 3-109 0 0,-42-4-263 0 0,-1 0 0 0 0,0-1 1 0 0,1 1-1 0 0,-1-1 0 0 0,0 0 1 0 0,0 0-1 0 0,0-1 0 0 0,0 1 0 0 0,0-1 1 0 0,6-3-1 0 0,0-1 70 0 0,-1-1-1 0 0,16-13 1 0 0,-21 16-95 0 0,6-5-19 0 0,0-1 0 0 0,-1-1 1 0 0,-1 0-1 0 0,1 0 0 0 0,-2 0 1 0 0,1-1-1 0 0,-2-1 0 0 0,12-24 1 0 0,-15 29-20 0 0,-1 1 0 0 0,0-1 0 0 0,-1-1 0 0 0,0 1 1 0 0,0 0-1 0 0,-1 0 0 0 0,0-1 0 0 0,0 1 0 0 0,-1-1 0 0 0,0 1 0 0 0,0-1 0 0 0,-1 1 1 0 0,0-1-1 0 0,-1 1 0 0 0,0 0 0 0 0,-4-12 0 0 0,4 15-29 0 0,0 0 1 0 0,0 1-1 0 0,-1-1 0 0 0,0 1 0 0 0,0 0 0 0 0,0 0 1 0 0,0 0-1 0 0,0 0 0 0 0,-1 0 0 0 0,0 1 0 0 0,1-1 0 0 0,-1 1 1 0 0,-1 0-1 0 0,1 1 0 0 0,0-1 0 0 0,-1 1 0 0 0,1-1 1 0 0,-1 1-1 0 0,0 1 0 0 0,-8-3 0 0 0,5 2-8 0 0,1 2 1 0 0,-1-1-1 0 0,0 1 0 0 0,1 0 1 0 0,-1 0-1 0 0,0 1 0 0 0,1 0 0 0 0,-1 1 1 0 0,1 0-1 0 0,-1 0 0 0 0,1 0 1 0 0,0 1-1 0 0,-8 4 0 0 0,2 0-78 0 0,0 0 1 0 0,0 1-1 0 0,1 1 0 0 0,0 0 1 0 0,0 0-1 0 0,1 1 0 0 0,1 1 1 0 0,0 0-1 0 0,0 0 0 0 0,-9 15 1 0 0,4-2-757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13 480 8287 0 0,'-1'0'77'0'0,"0"0"-1"0"0,1 0 0 0 0,-1 0 0 0 0,0 1 0 0 0,1-1 0 0 0,-1 0 0 0 0,0 0 1 0 0,1 1-1 0 0,-1-1 0 0 0,0 1 0 0 0,1-1 0 0 0,-1 0 0 0 0,1 1 0 0 0,-1-1 1 0 0,1 1-1 0 0,-1-1 0 0 0,1 1 0 0 0,-1 0 0 0 0,0 0 0 0 0,2 0 43 0 0,-1-1-1 0 0,0 0 1 0 0,1 1-1 0 0,-1-1 0 0 0,0 0 1 0 0,1 1-1 0 0,-1-1 1 0 0,1 0-1 0 0,-1 0 0 0 0,1 1 1 0 0,-1-1-1 0 0,0 0 1 0 0,1 0-1 0 0,-1 0 0 0 0,1 0 1 0 0,-1 0-1 0 0,1 0 1 0 0,-1 0-1 0 0,1 0 0 0 0,0 0 1 0 0,5 1 373 0 0,-1-1-1 0 0,1 0 1 0 0,-1 0 0 0 0,8-2-1 0 0,2-3 126 0 0,0 0-1 0 0,0-1 0 0 0,-1-1 0 0 0,0 0 1 0 0,-1-1-1 0 0,0-1 0 0 0,0 0 0 0 0,-1-1 1 0 0,0 0-1 0 0,13-13 0 0 0,-7 3-398 0 0,-1 0-1 0 0,-1-1 1 0 0,-1 0-1 0 0,0-1 1 0 0,14-31-1 0 0,-17 26-217 0 0,-1 0 0 0 0,8-28 0 0 0,-15 41 0 0 0,0 0 0 0 0,-2 0 0 0 0,0 0 0 0 0,0 0 0 0 0,-1 0 0 0 0,-2-17 0 0 0,1 30 0 0 0,0 1 0 0 0,0 0 0 0 0,0-1 0 0 0,0 1 0 0 0,0-1 0 0 0,0 1 0 0 0,0-1 0 0 0,0 1 0 0 0,0 0 0 0 0,0-1 0 0 0,0 1 0 0 0,0-1 0 0 0,0 1 0 0 0,-1 0 0 0 0,1-1 1 0 0,0 1-1 0 0,0 0 0 0 0,-1-1 0 0 0,1 1 0 0 0,0 0 0 0 0,0-1 0 0 0,-1 1 0 0 0,1 0 0 0 0,0-1 0 0 0,-1 1 0 0 0,1 0 0 0 0,-1-1 0 0 0,-8 6-2 0 0,-5 17 14 0 0,5 2-2 0 0,2 2 0 0 0,1-1-1 0 0,0 1 1 0 0,-2 46 0 0 0,6-56-6 0 0,-3 37-7 0 0,4 0 0 0 0,1 0 0 0 0,13 97 0 0 0,-7-119-1078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1 495 2759 0 0,'0'0'207'0'0,"0"1"-88"0"0,0-1 192 0 0,0 1 1 0 0,0-1 0 0 0,0 1-1 0 0,0-1 1 0 0,0 1-1 0 0,0-1 1 0 0,0 1 0 0 0,0-1-1 0 0,0 1 1 0 0,0-1-1 0 0,0 1 1 0 0,0-1 0 0 0,0 1-1 0 0,0-1 1 0 0,1 0-1 0 0,-1 1 1 0 0,0-1 0 0 0,0 1-1 0 0,1-1 1 0 0,-1 1-1 0 0,0-1 1 0 0,1 0-1 0 0,-1 1 1 0 0,0-1 0 0 0,1 0-1 0 0,-1 1 1 0 0,0-1-1 0 0,1 0 1 0 0,-1 0 0 0 0,1 1-1 0 0,-1-1 1 0 0,1 0-1 0 0,-1 0 1 0 0,0 0 0 0 0,2 1-1 0 0,0-1 109 0 0,-1-1 0 0 0,1 1 1 0 0,0 0-1 0 0,-1-1 0 0 0,1 1 0 0 0,0-1 0 0 0,-1 1 0 0 0,1-1 0 0 0,-1 0 0 0 0,3-1 1 0 0,7-5 273 0 0,-1 0 1 0 0,9-10 0 0 0,-17 16-433 0 0,26-26 171 0 0,0-1 0 0 0,-2-2 0 0 0,-1 0 0 0 0,35-57 0 0 0,-29 33-434 0 0,-2-2-1 0 0,26-70 1 0 0,-53 123 10 0 0,-1-1 0 0 0,0 1 1 0 0,0-1-1 0 0,0 0 0 0 0,-1 0 0 0 0,1-5 0 0 0,-3 7 44 0 0,-2 6-15 0 0,-2 6 31 0 0,-3 14-19 0 0,1 0 0 0 0,-9 44 1 0 0,9-34-42 0 0,-1 10-86 0 0,1 0-1 0 0,3 1 0 0 0,1 0 1 0 0,2-1-1 0 0,8 78 1 0 0,-4-107-367 0 0,7 21-119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0 445 11519 0 0,'17'-5'1672'0'0,"-6"-1"-1217"0"0,1-1 0 0 0,-1 0 0 0 0,0 0-1 0 0,-1-1 1 0 0,0 0 0 0 0,0-1 0 0 0,-1 0-1 0 0,0 0 1 0 0,0-1 0 0 0,8-14 0 0 0,7-10 1223 0 0,34-70 0 0 0,-56 99-1617 0 0,36-79 532 0 0,-35 75-564 0 0,0 0 0 0 0,0 0 0 0 0,-1 0 1 0 0,0-1-1 0 0,-1 1 0 0 0,0 0 1 0 0,0-17-1 0 0,-1 25-16 0 0,0 0 1 0 0,0 0-1 0 0,0 0 1 0 0,0 0-1 0 0,0 0 1 0 0,-1 0 0 0 0,1 0-1 0 0,0 0 1 0 0,0 0-1 0 0,-1 0 1 0 0,1 0-1 0 0,-1 0 1 0 0,1 0-1 0 0,-1 0 1 0 0,1 0-1 0 0,-2-1 1 0 0,1 2-6 0 0,1 0 0 0 0,-1 0 0 0 0,1 0-1 0 0,0-1 1 0 0,-1 1 0 0 0,1 0 0 0 0,-1 0 0 0 0,1 0 0 0 0,0 0 0 0 0,-1 1 0 0 0,1-1 0 0 0,0 0 0 0 0,-1 0-1 0 0,1 0 1 0 0,-1 0 0 0 0,1 0 0 0 0,0 0 0 0 0,-1 1 0 0 0,1-1 0 0 0,0 0 0 0 0,-1 0 0 0 0,1 0-1 0 0,0 1 1 0 0,-1-1 0 0 0,1 0 0 0 0,0 1 0 0 0,-1-1 0 0 0,1 1 0 0 0,-3 2 16 0 0,1 0 0 0 0,-1 0 0 0 0,1 1 0 0 0,0-1 0 0 0,0 1 1 0 0,0-1-1 0 0,-1 6 0 0 0,-6 22 45 0 0,2 0-1 0 0,1 0 1 0 0,-3 48 0 0 0,7-24-27 0 0,6 64 1 0 0,-2-88-1 0 0,3 13-31 0 0,4 1-11 0 0,3-4-1051 0 0,-9-32-4403 0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119 118 7831 0 0,'-6'5'292'0'0,"0"0"0"0"0,0 0 0 0 0,0 1 0 0 0,1 0 0 0 0,0 0 0 0 0,0 1 0 0 0,1-1 0 0 0,0 1 0 0 0,0 0 0 0 0,0 0 0 0 0,1 0 0 0 0,0 1 0 0 0,0-1 0 0 0,1 1 0 0 0,0 0 0 0 0,0-1 0 0 0,1 1 0 0 0,0 0 0 0 0,0 10 0 0 0,1-15 2494 0 0,7 5-1812 0 0,19 25-38 0 0,-19-25 534 0 0,4-6-788 0 0,2 1-464 0 0,-7-2-80 0 0,0 1 0 0 0,0-1 0 0 0,0 0 0 0 0,0-1 0 0 0,8 1 0 0 0,-4-3 182 0 0,-7 2-306 0 0,10-1 122 0 0,0-1-1 0 0,-1 0 1 0 0,1-1-1 0 0,23-9 0 0 0,-24 6-99 0 0,0-1-1 0 0,0 0 0 0 0,-1 0 0 0 0,-1-2 1 0 0,1 1-1 0 0,-1-1 0 0 0,-1 0 0 0 0,1-1 1 0 0,14-21-1 0 0,-20 24-8 0 0,0 1-1 0 0,0-2 1 0 0,0 1 0 0 0,-1 0 0 0 0,0 0 0 0 0,-1-1 0 0 0,4-15-1 0 0,-5 18-18 0 0,-1 0-1 0 0,0-1 1 0 0,0 1-1 0 0,0-1 0 0 0,0 1 1 0 0,-1-1-1 0 0,0 1 0 0 0,0 0 1 0 0,0-1-1 0 0,-1 1 0 0 0,0 0 1 0 0,-3-7-1 0 0,3 8-4 0 0,0 1 0 0 0,0 0 1 0 0,0-1-1 0 0,0 1 0 0 0,-1 0 0 0 0,1 0 0 0 0,-1 1 0 0 0,0-1 0 0 0,1 0 0 0 0,-2 1 1 0 0,1 0-1 0 0,0-1 0 0 0,0 1 0 0 0,-1 1 0 0 0,-6-4 0 0 0,4 3 8 0 0,0 1 0 0 0,0-1 0 0 0,0 1 0 0 0,0 1 0 0 0,0-1 0 0 0,0 1 0 0 0,0 0 0 0 0,0 1 0 0 0,-9 0 0 0 0,-1 3 12 0 0,0 0 0 0 0,0 1 0 0 0,0 1 0 0 0,0 0-1 0 0,1 1 1 0 0,-22 13 0 0 0,22-10-92 0 0,1 0 0 0 0,0 1 0 0 0,0 0 0 0 0,-12 15 0 0 0,20-19-221 0 0,-1 0 1 0 0,1 0-1 0 0,1 1 1 0 0,-1 0-1 0 0,1 0 1 0 0,1 1-1 0 0,0-1 1 0 0,0 1 0 0 0,-3 10-1 0 0,3-2-1214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11 447 3679 0 0,'-1'1'101'0'0,"0"-1"-1"0"0,1 0 0 0 0,-1 1 0 0 0,0-1 0 0 0,1 0 0 0 0,-1 1 1 0 0,1-1-1 0 0,-1 1 0 0 0,1-1 0 0 0,-1 1 0 0 0,1-1 0 0 0,-1 1 1 0 0,1 0-1 0 0,0-1 0 0 0,-1 1 0 0 0,1-1 0 0 0,0 1 0 0 0,-1 0 1 0 0,1-1-1 0 0,0 1 0 0 0,0 0 0 0 0,0-1 0 0 0,-1 1 0 0 0,1 0 0 0 0,0 0 1 0 0,0-1-1 0 0,0 1 0 0 0,0 0 0 0 0,0-1 0 0 0,1 1 0 0 0,-1 0 1 0 0,0 0-1 0 0,0-1 0 0 0,0 1 0 0 0,1 0 0 0 0,-1-1 0 0 0,0 1 1 0 0,0 0-1 0 0,1-1 0 0 0,-1 1 0 0 0,1-1 0 0 0,-1 1 0 0 0,1-1 1 0 0,-1 1-1 0 0,1-1 0 0 0,-1 1 0 0 0,1-1 0 0 0,0 1 0 0 0,1 0 130 0 0,-1 0-1 0 0,1-1 1 0 0,-1 1-1 0 0,1-1 0 0 0,-1 0 1 0 0,1 1-1 0 0,-1-1 1 0 0,1 0-1 0 0,-1 0 0 0 0,1 0 1 0 0,-1 0-1 0 0,1 0 1 0 0,-1 0-1 0 0,1-1 0 0 0,-1 1 1 0 0,1-1-1 0 0,-1 1 1 0 0,1-1-1 0 0,-1 1 1 0 0,1-1-1 0 0,2-1 0 0 0,31-22 3039 0 0,-26 17-2327 0 0,18-12-435 0 0,-2-2 0 0 0,0-1 0 0 0,-1-1 0 0 0,-1-1-1 0 0,29-41 1 0 0,-36 42-155 0 0,-1-1 0 0 0,-1 0 0 0 0,-1-1 0 0 0,-1 0 0 0 0,-1-1 0 0 0,13-52 0 0 0,-22 73-335 0 0,-1 2 9 0 0,0 0 0 0 0,0 0-1 0 0,-1-1 1 0 0,1 1 0 0 0,-1 0 0 0 0,1 0-1 0 0,-1-1 1 0 0,0 1 0 0 0,0 0-1 0 0,-1-4 1 0 0,-1 10 29 0 0,0 0-1 0 0,0 0 1 0 0,1 0 0 0 0,-1 0-1 0 0,1 0 1 0 0,0 1 0 0 0,-1 3-1 0 0,-18 96 53 0 0,-10 135-1 0 0,29-214-80 0 0,-3 114-2662 0 0,5-118-5167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07.2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204 76 8287 0 0,'0'0'639'0'0,"-4"18"746"0"0,-5 19-672 0 0,-3 0 0 0 0,0-1 0 0 0,-28 54-1 0 0,0 0 2113 0 0,-47 150 769 0 0,296-740-1712 0 0,-191 454-1762 0 0,-9 25 124 0 0,18-36 0 0 0,-24 102 71 0 0,-4 31-166 0 0,1-29-58 0 0,-1-6-20 0 0,3 23-20 0 0,2-6-29 0 0,4 9 20 0 0,6 1-31 0 0,-8-49-11 0 0,0-1 0 0 0,9 18 0 0 0,-7-21 0 0 0,18 26 0 0 0,-24-38 47 0 0,0 0 1 0 0,1 0-1 0 0,-1 0 0 0 0,1-1 1 0 0,-1 1-1 0 0,1-1 0 0 0,0 1 0 0 0,4 1 1 0 0,5 1-1172 0 0,0-6-4867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07.5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 32 919 0 0,'-18'-11'-539'0'0,"14"9"1569"0"0,-1 0 0 0 0,1 0 1 0 0,-1 0-1 0 0,1 0 1 0 0,-1 1-1 0 0,0 0 1 0 0,-9-1-1 0 0,-1 0 927 0 0,25 3 2942 0 0,57 1 475 0 0,0-6-4329 0 0,42 0-2110 0 0,-93 5 311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11.3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58 5527 0 0,'-4'-11'1527'0'0,"12"8"985"0"0,4 1-1643 0 0,45-7 4736 0 0,31 2-2347 0 0,-4 0-1994 0 0,123-6 5 0 0,-190 10-2991 0 0,-12 1-336 0 0,-10 1-711 0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11.7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23 2759 0 0,'-8'-3'740'0'0,"10"6"1157"0"0,14 6-424 0 0,-3-7-88 0 0,1 0 0 0 0,0 0 1 0 0,-1-1-1 0 0,28-2 0 0 0,56-11 3069 0 0,-87 10-4186 0 0,110-22 806 0 0,-110 26-2543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6:52.26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767 826 1375 0 0,'-14'-3'644'0'0,"-28"-2"-1"0"0,28 4-10 0 0,-28-5-1 0 0,75 18 2223 0 0,1-6-2569 0 0,1-2 0 0 0,-1-1 0 0 0,1-2 1 0 0,-1-1-1 0 0,1-2 0 0 0,-1-2 0 0 0,1 0 0 0 0,-1-3 0 0 0,40-12 0 0 0,-73 19-284 0 0,0 0-1 0 0,0-1 0 0 0,0 1 1 0 0,-1 0-1 0 0,1 0 0 0 0,0-1 0 0 0,0 1 1 0 0,0 0-1 0 0,-1-1 0 0 0,1 1 1 0 0,0-1-1 0 0,-1 1 0 0 0,1-1 0 0 0,0 1 1 0 0,-1-1-1 0 0,1 0 0 0 0,-1 1 1 0 0,1-1-1 0 0,0 0 0 0 0,-1 0 1 0 0,0 0-1 0 0,0 1 0 0 0,0-1 0 0 0,0 1 0 0 0,0-1 0 0 0,-1 1 0 0 0,1-1 0 0 0,0 1 0 0 0,0 0 0 0 0,-1-1 0 0 0,1 1 0 0 0,0-1 0 0 0,-1 1 0 0 0,1 0 0 0 0,0-1 0 0 0,-1 1 0 0 0,1 0 0 0 0,-1-1 0 0 0,1 1 0 0 0,-1 0 0 0 0,1 0 1 0 0,-1 0-1 0 0,1-1 0 0 0,-1 1 0 0 0,-40-12 29 0 0,35 11-29 0 0,-31-7 58 0 0,-1 2-1 0 0,0 2 0 0 0,-64 1 0 0 0,-113 17 228 0 0,178-11-277 0 0,-9 0-9 0 0,16-1 0 0 0,-45 8 0 0 0,73-10 3 0 0,1 1 0 0 0,-1-1 0 0 0,1 1-1 0 0,-1-1 1 0 0,1 1 0 0 0,-1-1 0 0 0,1 1-1 0 0,0 0 1 0 0,-1-1 0 0 0,1 1 0 0 0,0 0 0 0 0,-1 0-1 0 0,1 0 1 0 0,0 0 0 0 0,0 0 0 0 0,0 1-1 0 0,0-1 1 0 0,-1 1 0 0 0,2-1-2 0 0,0-1 0 0 0,0 1 0 0 0,-1-1-1 0 0,1 1 1 0 0,0-1 0 0 0,0 1 0 0 0,0-1 0 0 0,0 1 0 0 0,0-1 0 0 0,0 1-1 0 0,0-1 1 0 0,0 1 0 0 0,0-1 0 0 0,0 1 0 0 0,1-1 0 0 0,-1 1 0 0 0,0-1-1 0 0,0 1 1 0 0,0-1 0 0 0,1 0 0 0 0,-1 2 0 0 0,1-1-7 0 0,0 0 1 0 0,0 0-1 0 0,0 0 1 0 0,1 0-1 0 0,-1 0 1 0 0,0 0-1 0 0,0 0 1 0 0,0-1-1 0 0,1 1 1 0 0,1 1-1 0 0,10 3 2 0 0,1-1 0 0 0,0 0 0 0 0,0 0 0 0 0,0-2 1 0 0,0 1-1 0 0,20-1 0 0 0,87-4 300 0 0,-88-1-235 0 0,225-5 806 0 0,-130 6-803 0 0,-125 3-64 0 0,-7-1 0 0 0,-7-2 0 0 0,11 2 0 0 0,1-1 0 0 0,-1 1 0 0 0,0 0 0 0 0,0-1 0 0 0,0 1 0 0 0,0 0 0 0 0,0 0 0 0 0,0 0 0 0 0,1-1 0 0 0,-1 1 0 0 0,0 0 0 0 0,0 0 0 0 0,0 0 0 0 0,1-1 0 0 0,-1 1 0 0 0,0 0 0 0 0,0 0 0 0 0,0 0 0 0 0,1 0 0 0 0,-1-1 0 0 0,0 1 0 0 0,0 0 0 0 0,1 0 0 0 0,-1 0 0 0 0,0 0 0 0 0,1 0 0 0 0,-1 0 0 0 0,0 0 0 0 0,0 0 0 0 0,1 0 0 0 0,-1 0 0 0 0,13-3 0 0 0,-12 3 0 0 0,12-3 0 0 0,1 2 0 0 0,0-1 0 0 0,0 2 0 0 0,19 1 0 0 0,-2 0 0 0 0,-26-2 19 0 0,0 0 0 0 0,0 0 0 0 0,0 0 0 0 0,0 0 0 0 0,0-1 0 0 0,0 0 0 0 0,0 0 0 0 0,-1 0 0 0 0,7-5 0 0 0,-5 4 10 0 0,1 0-1 0 0,-1 0 0 0 0,1 0 0 0 0,9-3 0 0 0,-13 6-26 0 0,0-1 3 0 0,1 1-1 0 0,-1-1 0 0 0,1 0 0 0 0,-1 0 0 0 0,1-1 0 0 0,-1 1 1 0 0,5-4-1 0 0,-7 5-4 0 0,0-1 1 0 0,-1 0 0 0 0,1 0-1 0 0,0 0 1 0 0,-1 0-1 0 0,1 0 1 0 0,-1 0-1 0 0,1 1 1 0 0,-1-1 0 0 0,0 0-1 0 0,1 0 1 0 0,-1 0-1 0 0,0-1 1 0 0,0 1 0 0 0,0 0-1 0 0,0 0 1 0 0,1 0-1 0 0,-1 0 1 0 0,-1 0-1 0 0,1 0 1 0 0,0 0 0 0 0,0 0-1 0 0,0 0 1 0 0,-1 0-1 0 0,1 0 1 0 0,0 0 0 0 0,-1 0-1 0 0,1 0 1 0 0,-2-1-1 0 0,2-2 0 0 0,-1 0 0 0 0,0 0 0 0 0,1 0 0 0 0,0 0 0 0 0,0 1 0 0 0,0-1 0 0 0,1 0 0 0 0,-1 0 0 0 0,1 0 0 0 0,0 0 0 0 0,3-7 0 0 0,1-14 0 0 0,2-17 18 0 0,-3 22 5 0 0,1-40 0 0 0,-5 55 43 0 0,0 1 0 0 0,-1 0 1 0 0,0-1-1 0 0,0 1 0 0 0,0-1 0 0 0,-1 1 0 0 0,1 0 0 0 0,-1 0 0 0 0,0 0 0 0 0,0 0 0 0 0,-1 0 0 0 0,1 0 0 0 0,-1 1 0 0 0,0-1 1 0 0,0 1-1 0 0,0 0 0 0 0,0 0 0 0 0,0 0 0 0 0,-1 0 0 0 0,0 0 0 0 0,1 1 0 0 0,-1-1 0 0 0,0 1 0 0 0,-8-3 0 0 0,1 2-59 0 0,-1 0 0 0 0,0 1 0 0 0,0 0 1 0 0,-23 0-1 0 0,-50 5 26 0 0,34 0-26 0 0,-34-1-7 0 0,-202 17 0 0 0,225-9-36 0 0,-97 29 0 0 0,145-32 36 0 0,14-6 0 0 0,0-1 0 0 0,1 0 0 0 0,-1 0 0 0 0,0 1 0 0 0,0-1 0 0 0,0 0 0 0 0,1 0 0 0 0,-1 0 0 0 0,0 1 0 0 0,0-1 0 0 0,1 0 0 0 0,-1 0 0 0 0,0 0 0 0 0,0 0 0 0 0,1 1 0 0 0,-1-1 0 0 0,0 0 0 0 0,1 0 0 0 0,-1 0 0 0 0,0 0 0 0 0,0 0 0 0 0,1 0 0 0 0,-1 0 0 0 0,0 0 0 0 0,1 0 0 0 0,0 0 0 0 0,31 2 0 0 0,54-1-88 0 0,138-6 86 0 0,-153-5 13 0 0,-41 5-11 0 0,1 1 0 0 0,0 2 0 0 0,44 2-1 0 0,-75 0 1 0 0,1 0 0 0 0,-1 0 0 0 0,0-1 0 0 0,1 1 0 0 0,-1 0-1 0 0,0 0 1 0 0,1 0 0 0 0,-1 0 0 0 0,0 0 0 0 0,1 0 0 0 0,-1 0-1 0 0,0 0 1 0 0,0 0 0 0 0,1 0 0 0 0,-1 1 0 0 0,0-1 0 0 0,1 0-1 0 0,-1 0 1 0 0,0 0 0 0 0,1 0 0 0 0,-1 0 0 0 0,0 1 0 0 0,0-1 0 0 0,1 0-1 0 0,-1 0 1 0 0,0 0 0 0 0,0 1 0 0 0,0-1 0 0 0,1 0 0 0 0,-1 0-1 0 0,0 1 1 0 0,0-1 0 0 0,1 0 0 0 0,-11 6-13 0 0,-19 2-22 0 0,-225 66 78 0 0,232-67-62 0 0,9-3 8 0 0,0 0-1 0 0,-22 11 0 0 0,35-15 12 0 0,-1 0 0 0 0,1 0 0 0 0,0 0 0 0 0,0 0 0 0 0,0 1 0 0 0,-1-1 0 0 0,1 0 0 0 0,0 0 0 0 0,0 0 0 0 0,0 0 0 0 0,0 0 0 0 0,-1 0 0 0 0,1 0 0 0 0,0 1 0 0 0,0-1 0 0 0,0 0 0 0 0,0 0 0 0 0,0 0 0 0 0,-1 1 0 0 0,1-1 0 0 0,0 0 0 0 0,0 0 0 0 0,0 0 0 0 0,0 0 0 0 0,0 1 0 0 0,0-1 0 0 0,0 0 0 0 0,0 0 0 0 0,0 1 0 0 0,0-1 0 0 0,0 0 0 0 0,0 0 0 0 0,0 0 0 0 0,0 1 0 0 0,7 3 0 0 0,13 1 0 0 0,-18-5 0 0 0,18 3 0 0 0,0-1 0 0 0,0-1 0 0 0,1-1 0 0 0,38-6 0 0 0,80-23 0 0 0,-123 25 1 0 0,25-6 15 0 0,0-2 0 0 0,0-1 0 0 0,49-25-1 0 0,-89 38-15 0 0,0-1 0 0 0,0 1 0 0 0,1-1 0 0 0,-1 0 0 0 0,0 1 0 0 0,0-1 0 0 0,0 0 0 0 0,0 0 0 0 0,0 0 0 0 0,0 0 0 0 0,0 0 0 0 0,0 0 0 0 0,0 0 0 0 0,0 0 0 0 0,-1 0 0 0 0,2-2 0 0 0,-2 2 0 0 0,0 1 0 0 0,0 0 0 0 0,0-1 0 0 0,0 1 0 0 0,0 0 0 0 0,0 0 0 0 0,0-1 0 0 0,-1 1 0 0 0,1 0 0 0 0,0-1 0 0 0,0 1 0 0 0,0 0 0 0 0,0-1 0 0 0,0 1 0 0 0,-1 0 0 0 0,1 0 0 0 0,0-1 0 0 0,0 1 0 0 0,0 0 0 0 0,-1 0 0 0 0,1 0 0 0 0,0-1 0 0 0,-1 1 0 0 0,1 0 0 0 0,-16-5 0 0 0,-21 0 0 0 0,-1 2 0 0 0,-63 2 0 0 0,45 2 0 0 0,33-2 0 0 0,121-8 0 0 0,21 0-10 0 0,-118 11-16 0 0,-6 2-10 0 0,-9 3-19 0 0,13-7 54 0 0,-5 3 1 0 0,0-1 0 0 0,0 0 0 0 0,0 0 0 0 0,-1 0 0 0 0,1-1 0 0 0,0 0 0 0 0,-10 0 0 0 0,25-2 11 0 0,0 0-1 0 0,-1-1 1 0 0,1 0-1 0 0,12-5 0 0 0,-1 0 2 0 0,4 0-12 0 0,-12 5 0 0 0,0-1 0 0 0,-1-1 0 0 0,0 0 0 0 0,0 0 0 0 0,0-1 0 0 0,0-1 0 0 0,13-9 0 0 0,-23 15-1 0 0,-1-1 0 0 0,1 0-1 0 0,0 1 1 0 0,-1-1 0 0 0,1 0-1 0 0,-1 1 1 0 0,1-1 0 0 0,-1 0 0 0 0,0 0-1 0 0,1 0 1 0 0,-1 1 0 0 0,0-1-1 0 0,1 0 1 0 0,-1 0 0 0 0,0 0-1 0 0,0 0 1 0 0,0 0 0 0 0,0 0-1 0 0,0 0 1 0 0,0 1 0 0 0,0-1 0 0 0,0 0-1 0 0,0 0 1 0 0,-1 0 0 0 0,1 0-1 0 0,0 0 1 0 0,0 0 0 0 0,-1 1-1 0 0,1-1 1 0 0,-1 0 0 0 0,1 0-1 0 0,0 0 1 0 0,-1 1 0 0 0,0-1 0 0 0,1 0-1 0 0,-1 1 1 0 0,1-1 0 0 0,-1 0-1 0 0,0 1 1 0 0,1-1 0 0 0,-1 1-1 0 0,0-1 1 0 0,0 1 0 0 0,0 0-1 0 0,1-1 1 0 0,-1 1 0 0 0,0 0 0 0 0,-1-1-1 0 0,5 3 2 0 0,1 1 0 0 0,-1-1 0 0 0,1 1 0 0 0,-1 0 0 0 0,0 0 0 0 0,3 5 0 0 0,1-2 0 0 0,-5-3 0 0 0,0 0 0 0 0,0 0 0 0 0,0 0 0 0 0,-1 0 0 0 0,1 0 0 0 0,-1 0 0 0 0,0 1 0 0 0,0-1 0 0 0,0 0 0 0 0,0 1 0 0 0,0-1 0 0 0,-1 1 0 0 0,1-1 0 0 0,-1 1 0 0 0,0 4 0 0 0,-1 8 0 0 0,-5 31 0 0 0,5-41 0 0 0,-20 89 46 0 0,8-44-28 0 0,10-43-18 0 0,0 0 0 0 0,0-1 0 0 0,-1 1 0 0 0,0-1 0 0 0,0 0 0 0 0,-1 0 0 0 0,-9 10 0 0 0,7-7 0 0 0,-1 0 0 0 0,-7 14 0 0 0,12-18 0 0 0,-2 4 0 0 0,0 0 0 0 0,1 0 0 0 0,0 0 0 0 0,-3 13 0 0 0,6-20 0 0 0,0 0 0 0 0,0 1 0 0 0,-1-1 0 0 0,1 0 0 0 0,-1 0-1 0 0,0 0 1 0 0,1 0 0 0 0,-2-1 0 0 0,1 1 0 0 0,0 0 0 0 0,0-1 0 0 0,-1 0-1 0 0,1 1 1 0 0,-1-1 0 0 0,0 0 0 0 0,0 0 0 0 0,0-1 0 0 0,-5 4 0 0 0,2-3 1 0 0,1 0 0 0 0,-1 1 1 0 0,0-2-1 0 0,0 1 0 0 0,1-1 1 0 0,-1 0-1 0 0,0 0 0 0 0,0 0 1 0 0,-12-1-1 0 0,-22-5 23 0 0,24 2-14 0 0,1 1 0 0 0,-31 1-1 0 0,26 2-9 0 0,1 0 0 0 0,-1-1 0 0 0,1-1 0 0 0,-1-1 0 0 0,1-1 0 0 0,-24-6 0 0 0,22 4 9 0 0,-1 1-1 0 0,0 2 0 0 0,0 0 1 0 0,-34 1-1 0 0,-40-2 14 0 0,77-1-26 0 0,-22-1-18 0 0,39 5 21 0 0,0 0-1 0 0,0 0 1 0 0,0 0-1 0 0,0 0 0 0 0,0 0 1 0 0,0 1-1 0 0,0-1 1 0 0,0 1-1 0 0,0 0 0 0 0,0-1 1 0 0,0 1-1 0 0,0 0 0 0 0,0 0 1 0 0,1 0-1 0 0,-1 1 1 0 0,-2 1-1 0 0,4-3 2 0 0,-1 1-1 0 0,1-1 1 0 0,-1 0-1 0 0,1 1 1 0 0,-1-1 0 0 0,1 1-1 0 0,0-1 1 0 0,-1 1-1 0 0,1 0 1 0 0,0-1 0 0 0,-1 1-1 0 0,1-1 1 0 0,0 1-1 0 0,0 0 1 0 0,-1-1 0 0 0,1 1-1 0 0,0 0 1 0 0,0-1-1 0 0,0 1 1 0 0,0 0 0 0 0,0-1-1 0 0,0 1 1 0 0,0-1-1 0 0,0 1 1 0 0,0 0 0 0 0,1 1-1 0 0,0-1 1 0 0,-1 0 0 0 0,1 0 0 0 0,0 0-1 0 0,0 0 1 0 0,0 0 0 0 0,0 0 0 0 0,0 0 0 0 0,0 0-1 0 0,0 0 1 0 0,0 0 0 0 0,0 0 0 0 0,2 0 0 0 0,2 2 0 0 0,0-1 1 0 0,0 0-1 0 0,0 0 0 0 0,1 0 1 0 0,6 1-1 0 0,165 20 0 0 0,-168-21 0 0 0,0-1 0 0 0,0 0 0 0 0,0-1 0 0 0,0 0 0 0 0,0 0 0 0 0,0-1 0 0 0,0 0 0 0 0,0 0 0 0 0,0-1 0 0 0,0 0 0 0 0,9-4 0 0 0,-38 24 0 0 0,16-16 0 0 0,0 0 0 0 0,1 1 0 0 0,-1-1 0 0 0,1 1 0 0 0,0 0 0 0 0,0 0 0 0 0,0 1 0 0 0,0-1 0 0 0,0 0 0 0 0,1 1 0 0 0,0 0 0 0 0,-1 0 0 0 0,1-1 0 0 0,1 1 0 0 0,-1 0 0 0 0,1 1 0 0 0,-1-1 0 0 0,1 0 0 0 0,0 0 0 0 0,1 1 0 0 0,-1-1 0 0 0,1 5 0 0 0,-3 3-10 0 0,1 0 0 0 0,-8 20 0 0 0,6-22 2 0 0,0 1-1 0 0,1-1 1 0 0,-2 18-1 0 0,5-24 11 0 0,0 2 8 0 0,-1-1 1 0 0,0 0-1 0 0,0 1 0 0 0,0-1 1 0 0,-3 7-1 0 0,5-11-10 0 0,-1-1 0 0 0,0 0 0 0 0,0 1 0 0 0,0-1 0 0 0,0 0 0 0 0,1 1 0 0 0,-1-1 0 0 0,0 0 0 0 0,0 0 0 0 0,0 1 0 0 0,1-1 0 0 0,-1 0 0 0 0,0 0 0 0 0,1 1 0 0 0,-1-1 0 0 0,0 0 0 0 0,0 0 0 0 0,1 0 0 0 0,-1 1 0 0 0,0-1 0 0 0,1 0 0 0 0,-1 0 0 0 0,1 0 0 0 0,-1 0 0 0 0,0 0 0 0 0,1 0 0 0 0,-1 0 0 0 0,0 0 0 0 0,1 0 0 0 0,0 0 0 0 0,13 1 0 0 0,-9-4 0 0 0,1-1 0 0 0,-1 0 0 0 0,0 0 0 0 0,0 0 0 0 0,-1-1 0 0 0,1 0 0 0 0,-1 0 0 0 0,5-6 0 0 0,-4 4 0 0 0,1 1 0 0 0,0-1 0 0 0,7-6 0 0 0,-10 11 5 0 0,0 1 0 0 0,0-1-1 0 0,0 1 1 0 0,0-1 0 0 0,0 1-1 0 0,0 0 1 0 0,1 0 0 0 0,4 0-1 0 0,16-6 8 0 0,-23 6-55 0 0,-25 15 32 0 0,-12 0 13 0 0,23-10-5 0 0,1 1 0 0 0,0 0 0 0 0,-19 11 0 0 0,30-16 2 0 0,1 0 1 0 0,-1 0 0 0 0,0 0 0 0 0,1 0 0 0 0,-1 0 0 0 0,1 0 0 0 0,-1 0 0 0 0,1 0-1 0 0,-1 0 1 0 0,0 0 0 0 0,1 0 0 0 0,-1-1 0 0 0,1 1 0 0 0,-1 0 0 0 0,1 0 0 0 0,-1-1-1 0 0,1 1 1 0 0,0 0 0 0 0,-1-1 0 0 0,1 1 0 0 0,-1-1 0 0 0,1 1 0 0 0,0 0-1 0 0,-1-1 1 0 0,1 1 0 0 0,0-1 0 0 0,-1 1 0 0 0,1-1 0 0 0,0 1 0 0 0,0-1 0 0 0,-1 1-1 0 0,1-1 1 0 0,0 1 0 0 0,0-1 0 0 0,0 0 0 0 0,-12-29 14 0 0,10 23-13 0 0,-2-7-1 0 0,-6-28 0 0 0,0-4 0 0 0,8 37 0 0 0,-1 1 0 0 0,0-1 0 0 0,0 1 0 0 0,-1 0 0 0 0,-7-12 0 0 0,9 18 0 0 0,0-1 0 0 0,0 0 0 0 0,-1 1 0 0 0,1-1 0 0 0,-1 1 0 0 0,0 0 0 0 0,0 0 0 0 0,0 0 0 0 0,0 0 0 0 0,0 1 0 0 0,0-1 0 0 0,0 1 0 0 0,0-1 0 0 0,-1 1 0 0 0,1 0 0 0 0,0 1 0 0 0,-5-2 0 0 0,-15-1 0 0 0,-69-14 0 0 0,79 14 0 0 0,0-1 0 0 0,0 0 0 0 0,1-1 0 0 0,-23-12 0 0 0,24 11 0 0 0,0 1 0 0 0,-1 1 0 0 0,1 0 0 0 0,-1 1 0 0 0,0 0 0 0 0,-19-2 0 0 0,16 3 0 0 0,0-1 0 0 0,1-1 0 0 0,-25-8 0 0 0,29 8 0 0 0,0 1 0 0 0,-1 0 0 0 0,1 0 0 0 0,-21-1 0 0 0,-5-1 0 0 0,31 3 0 0 0,1 0 0 0 0,-1 0 0 0 0,1 0 0 0 0,-1 0 0 0 0,1 0 0 0 0,0-1 0 0 0,-7-6 0 0 0,-2 0 0 0 0,13 8 1 0 0,-1 1-1 0 0,1 0 1 0 0,0 0-1 0 0,0-1 1 0 0,0 1-1 0 0,0 0 1 0 0,0 0-1 0 0,-1-1 1 0 0,1 1-1 0 0,0 0 0 0 0,0-1 1 0 0,0 1-1 0 0,0 0 1 0 0,0 0-1 0 0,0-1 1 0 0,0 1-1 0 0,0 0 1 0 0,0-1-1 0 0,0 1 1 0 0,0 0-1 0 0,1 0 1 0 0,-1-1-1 0 0,0 1 1 0 0,0 0-1 0 0,0-1 0 0 0,0 1 1 0 0,0 0-1 0 0,0 0 1 0 0,1-1-1 0 0,-1 1 1 0 0,0 0-1 0 0,0 0 1 0 0,1-1-1 0 0,10-13 30 0 0,-2 2-12 0 0,-8 9-18 0 0,0 1 0 0 0,0-1 0 0 0,0 0 0 0 0,-1 0 0 0 0,1 1 0 0 0,-1-1 0 0 0,0 0 0 0 0,0 0 0 0 0,0 1 0 0 0,0-1 0 0 0,0 0 0 0 0,-1 0 0 0 0,1 1 0 0 0,-2-4 0 0 0,-1-4 0 0 0,-1-1 0 0 0,-8-12 0 0 0,9 15 0 0 0,-1 1 0 0 0,1-1 0 0 0,0 0 0 0 0,-4-14 0 0 0,7 17 2 0 0,-1 0 0 0 0,1-1-1 0 0,0 1 1 0 0,1 0 0 0 0,-1-1-1 0 0,1 1 1 0 0,0 0 0 0 0,0 0-1 0 0,1 0 1 0 0,0-1 0 0 0,0 1 0 0 0,0 1-1 0 0,0-1 1 0 0,1 0 0 0 0,-1 1-1 0 0,1-1 1 0 0,1 1 0 0 0,3-6-1 0 0,-2 6 1 0 0,-1-1 0 0 0,1 1 0 0 0,0 0 0 0 0,0 0 0 0 0,0 0 0 0 0,0 1 0 0 0,1 0 0 0 0,-1 0 0 0 0,1 0 0 0 0,0 1 0 0 0,0 0 0 0 0,0 0 0 0 0,0 0 0 0 0,0 1 0 0 0,8-1 0 0 0,78-2-34 0 0,-79 4 27 0 0,0 2 0 0 0,0-1-1 0 0,-1 2 1 0 0,1-1 0 0 0,14 7-1 0 0,3-1 6 0 0,0-1 0 0 0,0-1 0 0 0,0-1 0 0 0,1-2 0 0 0,33-1 0 0 0,-5 1 0 0 0,-56-3 0 0 0,24 3 0 0 0,-26-3 0 0 0,0 0 0 0 0,1 0 0 0 0,-1 0 0 0 0,0 1 0 0 0,0-1 0 0 0,1 0 0 0 0,-1 1 0 0 0,0-1 0 0 0,0 1 0 0 0,0 0 0 0 0,0-1 0 0 0,0 1 0 0 0,0 0 0 0 0,1 0 0 0 0,-2-1 0 0 0,2 2 0 0 0,-3-1 0 0 0,0 0 0 0 0,0 0 0 0 0,0 0 0 0 0,-1-1 0 0 0,1 1 0 0 0,0-1 0 0 0,-1 1 0 0 0,1-1 0 0 0,0 1 0 0 0,-3 0 0 0 0,1-1 0 0 0,-15 6 0 0 0,0-2 0 0 0,-1 0 0 0 0,1-1 0 0 0,-1-1 0 0 0,-24 0 0 0 0,-94-11 0 0 0,122 7 0 0 0,-6-1 0 0 0,13 2 0 0 0,0 0 0 0 0,0 0 0 0 0,0 0 0 0 0,0 1 0 0 0,0 0 0 0 0,-1 1 0 0 0,-9 1 0 0 0,18-2 0 0 0,0 1 0 0 0,0-1 0 0 0,0 0 0 0 0,0 0 0 0 0,0 1 0 0 0,0-1 0 0 0,0 0 0 0 0,0 0 0 0 0,1 0 0 0 0,-1 1 0 0 0,0-1 0 0 0,0 0 0 0 0,0 0 0 0 0,0 0 0 0 0,0 0 0 0 0,1 1 0 0 0,-1-1 0 0 0,0 0 0 0 0,0 0 0 0 0,0 0 0 0 0,1 0 0 0 0,-1 0 0 0 0,0 0 0 0 0,0 0 0 0 0,1 1 0 0 0,-1-1 0 0 0,0 0 0 0 0,0 0 0 0 0,0 0 0 0 0,1 0 0 0 0,-1 0 0 0 0,0 0 0 0 0,0 0 0 0 0,1 0 0 0 0,-1 0 0 0 0,0 0 0 0 0,13 3 0 0 0,0-3-8 0 0,1 0 0 0 0,-1-1 0 0 0,0 0 0 0 0,23-6 0 0 0,52-19-59 0 0,-30 8 46 0 0,-183 63 21 0 0,91-36 0 0 0,-28 10 0 0 0,58-18 0 0 0,-1 1 0 0 0,1 0 0 0 0,-1 0 0 0 0,1 1 0 0 0,0-1 0 0 0,0 1 0 0 0,1 0 0 0 0,-1 0 0 0 0,0 0 0 0 0,-3 5 0 0 0,6-7 0 0 0,1 0 0 0 0,-1-1 0 0 0,1 1 0 0 0,-1 0 0 0 0,1-1 0 0 0,0 1 0 0 0,-1 0 0 0 0,1-1 0 0 0,0 1 0 0 0,0 0 0 0 0,-1-1 0 0 0,1 1 0 0 0,0 0 0 0 0,0 0 0 0 0,0 0 0 0 0,0-1 0 0 0,0 1 0 0 0,0 0 0 0 0,0 0 0 0 0,0-1 0 0 0,0 1 0 0 0,0 0 0 0 0,0 0 0 0 0,1-1 0 0 0,-1 1 0 0 0,0 0 0 0 0,1 0 0 0 0,-1-1 0 0 0,0 1 0 0 0,1 0 0 0 0,-1-1 0 0 0,1 1 0 0 0,-1-1 0 0 0,1 1 0 0 0,-1 0 0 0 0,1-1 0 0 0,-1 1 0 0 0,1-1 0 0 0,0 1 0 0 0,-1-1 0 0 0,1 0 0 0 0,0 1 0 0 0,-1-1 0 0 0,1 0 0 0 0,0 1 0 0 0,-1-1 0 0 0,2 0 0 0 0,2 2 0 0 0,0-1 0 0 0,0 0 0 0 0,0 0 0 0 0,0 0 0 0 0,0 0 0 0 0,0-1 0 0 0,6 0 0 0 0,-4 0 0 0 0,0-1 0 0 0,0 0 0 0 0,-1-1 0 0 0,1 0 0 0 0,-1 0 0 0 0,0 0 0 0 0,1 0 0 0 0,4-4 0 0 0,-6 4 0 0 0,-1 0 0 0 0,0 0 0 0 0,0 0 0 0 0,-1 0 0 0 0,1-1 0 0 0,0 1 0 0 0,-1-1 0 0 0,1 0 0 0 0,-1 0 0 0 0,0 0 0 0 0,0 0 0 0 0,0 0 0 0 0,3-6 0 0 0,-5 7 2 0 0,0 0-1 0 0,0 0 0 0 0,0 1 0 0 0,0-1 0 0 0,0 0 1 0 0,0 0-1 0 0,0 0 0 0 0,-1 1 0 0 0,1-1 0 0 0,0 0 1 0 0,-1 0-1 0 0,0 1 0 0 0,1-1 0 0 0,-1 0 0 0 0,0 1 1 0 0,0-1-1 0 0,0 1 0 0 0,0-1 0 0 0,0 1 0 0 0,0 0 1 0 0,-1-1-1 0 0,-1-1 0 0 0,-5-5 11 0 0,-1 1-1 0 0,-12-9 1 0 0,15 12-11 0 0,-40-26-1 0 0,29 19 0 0 0,-27-20 0 0 0,43 30-1 0 0,-1 0 1 0 0,1 0-1 0 0,0 0 0 0 0,0-1 0 0 0,0 1 0 0 0,0 0 0 0 0,1 0 0 0 0,-1-1 1 0 0,0 1-1 0 0,0-1 0 0 0,1 1 0 0 0,-1 0 0 0 0,1-1 0 0 0,-1 1 0 0 0,1-1 0 0 0,0 0 1 0 0,0 1-1 0 0,0-1 0 0 0,-1 1 0 0 0,1-1 0 0 0,1 1 0 0 0,-1-1 0 0 0,0 1 1 0 0,0-1-1 0 0,0 1 0 0 0,1-1 0 0 0,-1 1 0 0 0,1-1 0 0 0,-1 1 0 0 0,1-1 0 0 0,0 1 1 0 0,0 0-1 0 0,-1-1 0 0 0,1 1 0 0 0,0 0 0 0 0,2-2 0 0 0,-1 0-1 0 0,0 0 0 0 0,1 0-1 0 0,0 1 1 0 0,0-1 0 0 0,0 1 0 0 0,0-1-1 0 0,0 1 1 0 0,0 0 0 0 0,1 0-1 0 0,-1 1 1 0 0,0-1 0 0 0,1 1 0 0 0,6-2-1 0 0,42-3 19 0 0,94 1 0 0 0,-55 4 6 0 0,-39-2-10 0 0,-26 1-13 0 0,54 2 0 0 0,-57 5-16 0 0,-19-4 12 0 0,0 1 1 0 0,0-2-1 0 0,0 1 0 0 0,0 0 1 0 0,0-1-1 0 0,0 1 0 0 0,-1-1 1 0 0,1 0-1 0 0,7-2 0 0 0,-10 2 6 0 0,0-1 1 0 0,-1 0-1 0 0,1 1 0 0 0,0-1 0 0 0,-1 0 0 0 0,1 0 1 0 0,-1 0-1 0 0,1 0 0 0 0,-1 0 0 0 0,1 0 0 0 0,-1 0 0 0 0,1 0 1 0 0,-1 0-1 0 0,0 0 0 0 0,0 0 0 0 0,1 0 0 0 0,-1 0 0 0 0,0 0 1 0 0,0 0-1 0 0,0 0 0 0 0,0 0 0 0 0,0 0 0 0 0,-1-1 0 0 0,-2-30 34 0 0,3 29-34 0 0,-4-19-1 0 0,2 18 0 0 0,1-1 0 0 0,0 0 0 0 0,1 1 0 0 0,-1-1 0 0 0,1 0 0 0 0,-1 0 0 0 0,1 0 0 0 0,1 1 0 0 0,-1-1 0 0 0,1 0 0 0 0,0 0 0 0 0,0 1 0 0 0,0-1 0 0 0,1 1 0 0 0,2-6 0 0 0,-3 6 5 0 0,1 0 0 0 0,-1 0-1 0 0,0 0 1 0 0,0-1-1 0 0,0 1 1 0 0,-1 0 0 0 0,1 0-1 0 0,-1-8 1 0 0,3-18 17 0 0,-3 24-22 0 0,0 0 0 0 0,0 1 0 0 0,0-1 0 0 0,0 0 0 0 0,-1 0 0 0 0,0 0 0 0 0,-1 0 0 0 0,1 0 0 0 0,-1 0 0 0 0,-4-7 0 0 0,6 12 0 0 0,0 1 0 0 0,0 0 0 0 0,-1-1 0 0 0,1 1 0 0 0,0 0 0 0 0,0-1 0 0 0,-1 1 0 0 0,1 0 0 0 0,0 0 0 0 0,-1-1 0 0 0,1 1 0 0 0,0 0 0 0 0,-1 0 0 0 0,1 0 0 0 0,-1-1 0 0 0,1 1 0 0 0,0 0 0 0 0,-1 0 0 0 0,1 0 0 0 0,-1 0 0 0 0,1 0 0 0 0,0 0 0 0 0,-1 0 0 0 0,1 0 0 0 0,-1 0 0 0 0,1 0 0 0 0,-1 0 0 0 0,1 0 0 0 0,0 0 0 0 0,-1 0 0 0 0,1 1 0 0 0,0-1 0 0 0,-1 0 0 0 0,1 0 0 0 0,-1 1 0 0 0,1-1 0 0 0,-1 0 0 0 0,0 0 0 0 0,1 0 0 0 0,-1 1 0 0 0,1-1 0 0 0,-1 0 0 0 0,1 0 0 0 0,-1 0 0 0 0,1 0 0 0 0,-1 0 0 0 0,0 0 0 0 0,1 0 0 0 0,-1 0 0 0 0,1 0 0 0 0,-1 0 0 0 0,1 0 0 0 0,-1 0 0 0 0,0-1 0 0 0,1 1 0 0 0,-1 0 0 0 0,1 0 0 0 0,-1-1 0 0 0,1 1 0 0 0,-1-1 0 0 0,0 0 0 0 0,0 0 0 0 0,0 1 0 0 0,0-1 0 0 0,0 0 0 0 0,0 0 0 0 0,0 0 0 0 0,0 1 0 0 0,0-1 0 0 0,-1 0 0 0 0,1 1 0 0 0,0-1 0 0 0,0 1 0 0 0,-1 0 0 0 0,-1-1 0 0 0,2 1 0 0 0,1 0 0 0 0,-1 0 0 0 0,0 0 0 0 0,1 0 0 0 0,-1 0 0 0 0,0 0 0 0 0,0 1 0 0 0,1-1 0 0 0,-1 0 0 0 0,0 0 0 0 0,1 1 0 0 0,-1-1 0 0 0,0 1 0 0 0,1-1 0 0 0,-1 0 0 0 0,1 1 0 0 0,-1-1 0 0 0,1 1 0 0 0,-2 0 0 0 0,1 2 0 0 0,-1-1 0 0 0,1 1 0 0 0,0-1 0 0 0,0 1 0 0 0,0 0 0 0 0,0-1 0 0 0,0 1 0 0 0,0 0 0 0 0,1 0 0 0 0,-1-1 0 0 0,1 1 0 0 0,0 5 0 0 0,4 43-19 0 0,-2-42 14 0 0,-1 1-1 0 0,0-1 1 0 0,-1 1-1 0 0,0-1 0 0 0,-1 1 1 0 0,1-1-1 0 0,-4 13 0 0 0,0-9 6 0 0,2-7 0 0 0,0 1 0 0 0,0-1 0 0 0,1 1 0 0 0,-1 6 0 0 0,2-48 36 0 0,7-56 0 0 0,-5 83-36 0 0,0 0 0 0 0,0 0 0 0 0,5-12 0 0 0,-6 18 0 0 0,0-1 0 0 0,0 1 0 0 0,1 0 0 0 0,-1 0 0 0 0,0-1 0 0 0,1 1 0 0 0,-1 0 0 0 0,1 0 0 0 0,0 1 0 0 0,0-1 0 0 0,-1 0 0 0 0,1 0 0 0 0,0 1 0 0 0,0-1 0 0 0,5-1 0 0 0,-7 3 0 0 0,0 0 0 0 0,0 0 0 0 0,1 0 0 0 0,-1 0 0 0 0,0 1 0 0 0,0-1 0 0 0,1 0 0 0 0,-1 0 0 0 0,0 0 0 0 0,0 0 0 0 0,1 0 0 0 0,-1 1 0 0 0,0-1 0 0 0,0 0 0 0 0,0 0 0 0 0,0 0 0 0 0,1 1 0 0 0,-1-1 0 0 0,0 0 0 0 0,0 0 0 0 0,0 1 0 0 0,0-1 0 0 0,0 0 0 0 0,1 0 0 0 0,-1 1 0 0 0,0-1 0 0 0,0 0 0 0 0,0 0 0 0 0,0 1 0 0 0,0-1 0 0 0,0 0 0 0 0,0 1 0 0 0,0-1 0 0 0,0 0 0 0 0,0 0 0 0 0,0 1 0 0 0,0-1 0 0 0,0 0 0 0 0,-1 0 0 0 0,1 1 0 0 0,0-1 0 0 0,0 0 0 0 0,0 0 0 0 0,0 1 0 0 0,-1-1 0 0 0,-2 15 0 0 0,1-12 4 0 0,-24 73-27 0 0,23-67 16 0 0,1 0 1 0 0,1 0 0 0 0,-1 0-1 0 0,2 0 1 0 0,-1 0 0 0 0,2 17-1 0 0,-1-25 7 0 0,1 0 0 0 0,-1 0 0 0 0,0 0 0 0 0,1 0 0 0 0,-1 0 0 0 0,1 0 0 0 0,-1 0 0 0 0,1 0 0 0 0,-1 0 0 0 0,1 0 0 0 0,0 0 0 0 0,0 0 0 0 0,-1-1 0 0 0,1 1 0 0 0,0 0 0 0 0,0-1 0 0 0,0 1 0 0 0,0 0 0 0 0,0-1 0 0 0,-1 1 0 0 0,1-1 0 0 0,0 1 0 0 0,0-1 0 0 0,1 0 0 0 0,-1 1 0 0 0,0-1 0 0 0,0 0 0 0 0,0 0 0 0 0,0 0 0 0 0,0 0 0 0 0,0 0 0 0 0,1 0 0 0 0,7 0 0 0 0,-1 0 0 0 0,1-1 0 0 0,10-2 0 0 0,-3 1 0 0 0,-7 1 0 0 0,90-3 0 0 0,-85 5 0 0 0,0 0 0 0 0,-1 1 0 0 0,1 1 0 0 0,-1 0 0 0 0,18 6 0 0 0,-16-5 0 0 0,0 0 0 0 0,0 0 0 0 0,1-1 0 0 0,-1-1 0 0 0,24 0 0 0 0,-104 3 0 0 0,-117-13 64 0 0,223 15-136 0 0,-22-5 72 0 0,90 15 0 0 0,-30-5 0 0 0,-36-1 0 0 0,47 3 0 0 0,-80-12 0 0 0,-9-2 0 0 0,0 0 0 0 0,0 0 0 0 0,0 0 0 0 0,-1 0 0 0 0,1 0 0 0 0,0 0 0 0 0,0 0 0 0 0,0 1 0 0 0,-1-1 0 0 0,1 0 0 0 0,0 0 0 0 0,0 1 0 0 0,-1-1 0 0 0,2 1 0 0 0,-2 0 0 0 0,1 0 0 0 0,-1 0 0 0 0,0-1 0 0 0,0 1 0 0 0,1 0 0 0 0,-1 0 0 0 0,0 0 0 0 0,0 0 0 0 0,0 0 0 0 0,0-1 0 0 0,0 1 0 0 0,0 0 0 0 0,0 0 0 0 0,0 0 0 0 0,-1 0 0 0 0,1 0 0 0 0,0-1 0 0 0,-1 2 0 0 0,0 0 0 0 0,1-1 0 0 0,-1 1 0 0 0,1-1 0 0 0,0 1 0 0 0,-1-1 0 0 0,1 1 0 0 0,0-1 0 0 0,0 1 0 0 0,0-1 0 0 0,0 1 0 0 0,0-1 0 0 0,0 1 0 0 0,0-1 0 0 0,0 1 0 0 0,1-1 0 0 0,-1 1 0 0 0,1-1 0 0 0,-1 1 0 0 0,1-1 0 0 0,-1 0 0 0 0,1 1 0 0 0,0-1 0 0 0,0 0 0 0 0,0 1 0 0 0,0-1 0 0 0,0 0 0 0 0,0 0 0 0 0,0 0 0 0 0,0 0 0 0 0,2 2 0 0 0,-1-1 5 0 0,0 0-1 0 0,-1 0 1 0 0,1 1 0 0 0,-1-1-1 0 0,1 1 1 0 0,-1 0-1 0 0,0-1 1 0 0,0 1-1 0 0,0 0 1 0 0,0 0 0 0 0,-1-1-1 0 0,1 1 1 0 0,0 3-1 0 0,-2 19-36 0 0,-5 44 0 0 0,7-35 32 0 0,-1-33 0 0 0,0-2 0 0 0,-1-32 32 0 0,0 24-16 0 0,0 1 0 0 0,1-1 0 0 0,0 1 0 0 0,1-1 0 0 0,3-14 0 0 0,-4 19-15 0 0,1 0-1 0 0,0 0 1 0 0,-1 0-1 0 0,0 0 1 0 0,0 0-1 0 0,0 0 1 0 0,0 0-1 0 0,-1 0 1 0 0,0 0-1 0 0,1 0 1 0 0,-1 0-1 0 0,-1 0 1 0 0,1 0-1 0 0,-1 0 1 0 0,1 1-1 0 0,-1-1 1 0 0,0 1-1 0 0,-1-1 1 0 0,1 1-1 0 0,-6-6 1 0 0,7 7-4 0 0,0 1 1 0 0,0-1-1 0 0,0 1 1 0 0,1-1-1 0 0,-1 1 1 0 0,0-1-1 0 0,1 1 1 0 0,-1-1-1 0 0,1 0 1 0 0,-1 1 0 0 0,1-1-1 0 0,0 0 1 0 0,-1 0-1 0 0,1 1 1 0 0,0-1-1 0 0,0 0 1 0 0,0 1-1 0 0,1-1 1 0 0,-1 0-1 0 0,0 0 1 0 0,1 1-1 0 0,-1-1 1 0 0,2-3-1 0 0,2-17-12 0 0,-4 22 14 0 0,0 0 1 0 0,1 0-1 0 0,-1-1 0 0 0,0 1 0 0 0,1 0 0 0 0,-1 0 0 0 0,0 0 1 0 0,1 0-1 0 0,-1 0 0 0 0,0 0 0 0 0,1 0 0 0 0,-1 0 0 0 0,0 0 1 0 0,1 0-1 0 0,-1 0 0 0 0,0 0 0 0 0,1 0 0 0 0,-1 0 0 0 0,0 0 1 0 0,1 0-1 0 0,-1 0 0 0 0,0 0 0 0 0,1 0 0 0 0,-1 0 0 0 0,0 0 0 0 0,0 1 1 0 0,1-1-1 0 0,-1 0 0 0 0,15 6-34 0 0,-12-5 30 0 0,-1 0 5 0 0,0-1 0 0 0,-1 1 0 0 0,1 0 0 0 0,-1 0 0 0 0,1 0 0 0 0,-1 0 0 0 0,1 0 0 0 0,-1 1 0 0 0,0-1 0 0 0,0 0 0 0 0,0 1 0 0 0,1-1 0 0 0,-1 1 0 0 0,0-1 0 0 0,1 4 0 0 0,9 26 0 0 0,-7-20 0 0 0,5 15 0 0 0,-5-17 0 0 0,-1-1 0 0 0,0 1 0 0 0,0 0 0 0 0,1 10 0 0 0,-4-12 0 0 0,0 0 0 0 0,-1 0 0 0 0,1-1 0 0 0,-1 1 0 0 0,-1 0 0 0 0,1-1 0 0 0,-1 1 0 0 0,-1-1 0 0 0,1 0 0 0 0,-5 9 0 0 0,3-6 0 0 0,0 0 0 0 0,1 0 0 0 0,0 0 0 0 0,-3 15 0 0 0,6-24 0 0 0,0 2 0 0 0,0-1 0 0 0,-1 1 0 0 0,1 0 0 0 0,0 0 0 0 0,0 0 0 0 0,0 0 0 0 0,1 0 0 0 0,-1 0 0 0 0,0-1 0 0 0,1 4 0 0 0,0-5 0 0 0,-1-1 0 0 0,1 1 0 0 0,-1 0 0 0 0,1-1 0 0 0,-1 1 0 0 0,1 0 0 0 0,-1-1 0 0 0,1 1 0 0 0,-1-1 0 0 0,0 1 0 0 0,1 0 0 0 0,-1-1 0 0 0,0 1 0 0 0,1-1 0 0 0,-1 1 0 0 0,0-1 0 0 0,0 1 0 0 0,0-1 0 0 0,1 0 0 0 0,-1 1 0 0 0,0-1 0 0 0,0 1 0 0 0,0-1 0 0 0,0 1 0 0 0,0-2 0 0 0,4-15 0 0 0,-4 10 5 0 0,1 1-1 0 0,-1 0 1 0 0,-1-1 0 0 0,1 1-1 0 0,-1 0 1 0 0,0 0-1 0 0,0 0 1 0 0,-1 0-1 0 0,0 0 1 0 0,0 0 0 0 0,0 0-1 0 0,-1 0 1 0 0,-3-5-1 0 0,6 11-4 0 0,-4-10 0 0 0,4 10 0 0 0,0 0 0 0 0,0-1 0 0 0,-1 1 0 0 0,1 0 0 0 0,0 0 0 0 0,0-1 0 0 0,0 1 0 0 0,0 0 0 0 0,0-1 0 0 0,0 1 0 0 0,0 0 0 0 0,-1 0 0 0 0,1-1 0 0 0,0 1 0 0 0,0 0 0 0 0,0-1 0 0 0,0 1 0 0 0,0 0 0 0 0,0-1 0 0 0,0 1 0 0 0,1 0 0 0 0,-1-1 0 0 0,0 1 0 0 0,0 0 0 0 0,0 0 0 0 0,0-1 0 0 0,0 1 0 0 0,0 0 0 0 0,1-1 0 0 0,-1 1 0 0 0,0 0 0 0 0,1 0 0 0 0,0 0 0 0 0,0 1 0 0 0,0-1 0 0 0,0 1 0 0 0,0-1 0 0 0,-1 1 0 0 0,1-1 0 0 0,0 1 0 0 0,0-1 0 0 0,0 1 0 0 0,-1 0 0 0 0,1-1 0 0 0,0 1 0 0 0,-1 0 0 0 0,1 0 0 0 0,-1 0 0 0 0,1-1 0 0 0,-1 1 0 0 0,1 0 0 0 0,-1 0 0 0 0,0 0 0 0 0,1 0 0 0 0,-1 0 0 0 0,1 2 0 0 0,4 23 0 0 0,-4-15 0 0 0,-1 1 0 0 0,0-1 0 0 0,-4 22 0 0 0,-1 17 0 0 0,4-44-4 0 0,1 0 0 0 0,-1 0 0 0 0,-1-1 0 0 0,1 1 0 0 0,-1-1 0 0 0,0 1 0 0 0,-4 7 0 0 0,-22 36-28 0 0,-31 40 32 0 0,44-65 3 0 0,9-14-2 0 0,0 0 0 0 0,0-1 0 0 0,-1 0 0 0 0,0 0-1 0 0,-1 0 1 0 0,0-1 0 0 0,0 0 0 0 0,-17 12 0 0 0,20-18-2 0 0,0 0 0 0 0,-1 0-1 0 0,1 0 1 0 0,-1-1 0 0 0,1 0 0 0 0,-1 0-1 0 0,0 0 1 0 0,1-1 0 0 0,-7 0 0 0 0,4 0 4 0 0,0 1 0 0 0,-1 0 0 0 0,-11 2 0 0 0,-26 8 23 0 0,35-10-22 0 0,1 1 1 0 0,0 0 0 0 0,0 1-1 0 0,0 1 1 0 0,-16 7-1 0 0,-5 4-12 0 0,20-10-4 0 0,-1 1 1 0 0,-14 10-1 0 0,23-14 11 0 0,0 1-1 0 0,-1-1 0 0 0,1 1 0 0 0,1 0 1 0 0,-1 0-1 0 0,0 0 0 0 0,1 1 0 0 0,0-1 1 0 0,-1 0-1 0 0,1 1 0 0 0,-2 6 0 0 0,-15 54 2 0 0,17-56 0 0 0,-1 1 0 0 0,0-1 0 0 0,-7 13 0 0 0,9-19 0 0 0,0 0 0 0 0,0 0 0 0 0,-1 0 0 0 0,1 0 0 0 0,-1-1 0 0 0,1 1 0 0 0,-1 0 0 0 0,0-1 0 0 0,1 1 0 0 0,-1-1 0 0 0,0 1 0 0 0,0-1 0 0 0,0 0 0 0 0,0 0 0 0 0,0 0 0 0 0,-1 0 0 0 0,1 0 0 0 0,-4 1 0 0 0,3-1 0 0 0,0 0 0 0 0,0 0 0 0 0,0 0 0 0 0,0 0 0 0 0,1 1 0 0 0,-1-1 0 0 0,0 1 0 0 0,1 0 0 0 0,-4 2 0 0 0,3-1 0 0 0,0-1 0 0 0,0 0 0 0 0,0 0 0 0 0,0 0 0 0 0,-6 2 0 0 0,8-4 0 0 0,1 0 0 0 0,-1 0 0 0 0,1 0 0 0 0,-1 0 0 0 0,1 0 0 0 0,0 0 0 0 0,-1 0 0 0 0,1 0 0 0 0,-1 0 0 0 0,1-1 0 0 0,0 1 0 0 0,-1 0 0 0 0,1 0 0 0 0,0 0 0 0 0,-1-1 0 0 0,1 1 0 0 0,0 0 0 0 0,-1 0 0 0 0,1-1 0 0 0,0 1 0 0 0,-1 0 0 0 0,1-1 0 0 0,0 1 0 0 0,0-1 0 0 0,-1 1 0 0 0,1 0 0 0 0,0-1 0 0 0,0 1 0 0 0,0 0 0 0 0,0-1 0 0 0,0 1 0 0 0,-1-1 0 0 0,1 0 0 0 0,-5-19 0 0 0,4 14 0 0 0,-2-1 5 0 0,0 0 1 0 0,0 0-1 0 0,-1 0 0 0 0,0 1 0 0 0,-1-1 0 0 0,1 1 1 0 0,-1 0-1 0 0,-8-7 0 0 0,-13-19 12 0 0,-27-31-17 0 0,29 37 0 0 0,13 15 0 0 0,0 0 0 0 0,-1 0 0 0 0,0 2 0 0 0,-1 0 0 0 0,0 0 0 0 0,-1 1 0 0 0,1 0 0 0 0,-1 2 0 0 0,-1-1 0 0 0,1 2 0 0 0,-1 0 0 0 0,0 0 0 0 0,-17-1 0 0 0,-8 3 0 0 0,32 3 0 0 0,1 0 0 0 0,-1 0 0 0 0,0-1 0 0 0,1 0 0 0 0,-15-4 0 0 0,-11-14 0 0 0,8 3 0 0 0,24 16 0 0 0,-1-1 0 0 0,1 0 0 0 0,0 0 0 0 0,-1 0 0 0 0,1 0 0 0 0,0 0 0 0 0,0-1 0 0 0,-1 1 0 0 0,1 0 0 0 0,0 0 0 0 0,0-1 0 0 0,1 1 0 0 0,-1-1 0 0 0,0 1 0 0 0,0-1 0 0 0,1 1 0 0 0,-1-1 0 0 0,0-2 0 0 0,0-3 0 0 0,0 0 0 0 0,0 0 0 0 0,1-10 0 0 0,0 11 0 0 0,0-1 0 0 0,0 1 0 0 0,-1 0 0 0 0,-1-8 0 0 0,0 5 0 0 0,-1 0 0 0 0,-1 0 0 0 0,0 0 0 0 0,-8-14 0 0 0,11 20 0 0 0,0 0 0 0 0,-1 1 0 0 0,1-1 0 0 0,1 0 0 0 0,-1 0 0 0 0,0 0 0 0 0,1-1 0 0 0,-1 1 0 0 0,1 0 0 0 0,0 0 0 0 0,0 0 0 0 0,0 0 0 0 0,1 0 0 0 0,0-5 0 0 0,1-15 0 0 0,-3 17 0 0 0,-1 0 0 0 0,0 0 0 0 0,0 0 0 0 0,-1 0 0 0 0,0 0 0 0 0,0 0 0 0 0,0 1 0 0 0,0-1 0 0 0,-7-7 0 0 0,2 2 0 0 0,6 7 0 0 0,0 0 0 0 0,0 0 0 0 0,0-1 0 0 0,1 1 0 0 0,-2-8 0 0 0,2 9 0 0 0,1 0 0 0 0,-1 0 0 0 0,0 0 0 0 0,0 0 0 0 0,-1 0 0 0 0,1 0 0 0 0,0 0 0 0 0,-1 0 0 0 0,0 0 0 0 0,1 0 0 0 0,-1 1 0 0 0,-5-5 0 0 0,5 5 0 0 0,-1 0 0 0 0,1 0 0 0 0,0-1 0 0 0,0 1 0 0 0,0 0 0 0 0,0-1 0 0 0,0 0 0 0 0,1 1 0 0 0,-1-1 0 0 0,1 0 0 0 0,-2-5 0 0 0,2 7 0 0 0,1-1 0 0 0,-1 0 0 0 0,1 0 0 0 0,0 0 0 0 0,0 0 0 0 0,0 0 0 0 0,0 0 0 0 0,0 0 0 0 0,0 1 0 0 0,0-1 0 0 0,1 0 0 0 0,-1 0 0 0 0,1 0 0 0 0,0 0 0 0 0,-1 1 0 0 0,1-1 0 0 0,0 0 0 0 0,0 0 0 0 0,0 1 0 0 0,1-3 0 0 0,3 0 0 0 0,0-1 0 0 0,0 1 0 0 0,0-1 0 0 0,0 1 0 0 0,1 1 0 0 0,-1-1 0 0 0,1 1 0 0 0,0 0 0 0 0,0 0 0 0 0,9-2 0 0 0,14-8 0 0 0,-29 13 0 0 0,34-15-32 0 0,-31 14 29 0 0,0 0 0 0 0,0 0 0 0 0,-1 0 1 0 0,1 0-1 0 0,0 1 0 0 0,0-1 0 0 0,0 1 0 0 0,0 0 0 0 0,0 0 0 0 0,4 1 0 0 0,-12 0 3 0 0,-1 1 0 0 0,1 0 1 0 0,0 0-1 0 0,0 0 0 0 0,0 0 0 0 0,0 1 0 0 0,-8 6 0 0 0,-6 3-11 0 0,13-9 5 0 0,0 1 0 0 0,0 0 0 0 0,1 0 1 0 0,0 0-1 0 0,-6 6 0 0 0,9-8 5 0 0,0 0 0 0 0,0 0-1 0 0,1 1 1 0 0,-1-1 0 0 0,1 0 0 0 0,-1 1 0 0 0,1-1 0 0 0,0 1-1 0 0,0-1 1 0 0,0 1 0 0 0,0-1 0 0 0,0 1 0 0 0,1 0 0 0 0,-1-1-1 0 0,1 5 1 0 0,0-6 12 0 0,1-3-6 0 0,0 0 1 0 0,0 0-1 0 0,0 0 0 0 0,0 0 1 0 0,-1 0-1 0 0,1 0 0 0 0,0 0 1 0 0,-1 0-1 0 0,1-3 0 0 0,0-9 2 0 0,0 11-2 0 0,-1 0 1 0 0,0 0-1 0 0,1 1 0 0 0,-1-1 0 0 0,1 0 0 0 0,2-4 1 0 0,-3 6-6 0 0,1 0 1 0 0,0 0-1 0 0,0 0 1 0 0,0 0-1 0 0,0 0 1 0 0,0 0-1 0 0,-1 0 1 0 0,2 0-1 0 0,-1 0 1 0 0,0 1-1 0 0,0-1 1 0 0,0 0-1 0 0,0 1 1 0 0,0-1 0 0 0,0 1-1 0 0,1-1 1 0 0,-1 1-1 0 0,3-1 1 0 0,117-32-55 0 0,-88 23 54 0 0,53-10 0 0 0,-37 11 0 0 0,53-18 0 0 0,-85 22 0 0 0,1-2 0 0 0,23-11 0 0 0,-35 15 0 0 0,0 0 0 0 0,0-1 0 0 0,-1 0 0 0 0,1 0 0 0 0,-1 0 0 0 0,0-1 0 0 0,0 1 0 0 0,0-1 0 0 0,7-11 0 0 0,6-11 0 0 0,13-25 0 0 0,-26 46 0 0 0,-1 0 0 0 0,0 1 0 0 0,1-1 0 0 0,0 1 0 0 0,10-8 0 0 0,0-1 0 0 0,-15 14 0 0 0,3-2 0 0 0,-1 0 0 0 0,0-1 0 0 0,0 1 0 0 0,0 0 0 0 0,0-1 0 0 0,2-3 0 0 0,-4 5 0 0 0,0 0 0 0 0,1 0 0 0 0,-1-1 0 0 0,0 1 0 0 0,0 0 0 0 0,0 0 0 0 0,0 0 0 0 0,0 0 0 0 0,0 0 0 0 0,0 0 0 0 0,0 0 0 0 0,0 0 0 0 0,-1 0 0 0 0,1 0 0 0 0,0 0 0 0 0,-1 0 0 0 0,1 0 0 0 0,-1 0 0 0 0,1 0 0 0 0,-1 0 0 0 0,1 0 0 0 0,-2-1 0 0 0,2 0 0 0 0,-1 0 0 0 0,0 0 0 0 0,0 0 0 0 0,1-1 0 0 0,0 1 0 0 0,-1 0 0 0 0,1 0 0 0 0,0-1 0 0 0,0-2 0 0 0,-4 38-64 0 0,1-19 64 0 0,-1-1 0 0 0,-1-1 0 0 0,0 1 0 0 0,0-1 0 0 0,-10 16 0 0 0,-40 55 0 0 0,47-73 0 0 0,-1 1 0 0 0,0-2 0 0 0,0 1 0 0 0,-1-1 0 0 0,-1 0 0 0 0,1-1 0 0 0,-1 0 0 0 0,0-1 0 0 0,-1 0 0 0 0,0-1 0 0 0,0-1 0 0 0,0 1 0 0 0,-1-2 0 0 0,-14 4 0 0 0,20-6 0 0 0,0 0 0 0 0,0 0 0 0 0,0 0 0 0 0,0-1 0 0 0,0 0 0 0 0,-1-1 0 0 0,1 0 0 0 0,0 0 0 0 0,0 0 0 0 0,-1-1 0 0 0,-11-3 0 0 0,8 3 0 0 0,0 0 0 0 0,0 1 0 0 0,0 0 0 0 0,0 1 0 0 0,0 0 0 0 0,1 1 0 0 0,-1 0 0 0 0,0 0 0 0 0,-10 5 0 0 0,5-1-10 0 0,1 1 1 0 0,0 0-1 0 0,0 1 0 0 0,0 1 0 0 0,-24 20 0 0 0,17-14 5 0 0,19-11 10 0 0,-1-1-1 0 0,1 1 0 0 0,0 0 0 0 0,0 0 0 0 0,0 0 1 0 0,0 0-1 0 0,1 0 0 0 0,-1 1 0 0 0,1-1 0 0 0,-2 7 1 0 0,-12 22 2 0 0,14-28-11 0 0,0 0 0 0 0,0 0 1 0 0,1 0-1 0 0,0 0 0 0 0,0 0 0 0 0,0 0 1 0 0,1 0-1 0 0,0 1 0 0 0,0-1 1 0 0,0 0-1 0 0,2 10 0 0 0,-1 20-5 0 0,-11 17 9 0 0,8-45 0 0 0,0 0 0 0 0,1 0 0 0 0,-1 1 0 0 0,1-1 0 0 0,1 0 0 0 0,-1 1 0 0 0,1-1 0 0 0,1 1 0 0 0,-1-1 0 0 0,1 0 0 0 0,3 12 0 0 0,-2-12 6 0 0,1 0-1 0 0,-1 0 0 0 0,1-1 1 0 0,0 1-1 0 0,1-1 0 0 0,0 1 1 0 0,0-1-1 0 0,0 0 0 0 0,0-1 1 0 0,1 1-1 0 0,10 8 0 0 0,62 50-217 0 0,-69-58-16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12.6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5 757 1375 0 0,'-1'-1'211'0'0,"0"0"0"0"0,1 0 0 0 0,0 0 0 0 0,-1 0-1 0 0,1 0 1 0 0,-1 0 0 0 0,1 0 0 0 0,0 0-1 0 0,0 0 1 0 0,-1 0 0 0 0,1 0 0 0 0,0 0-1 0 0,0 0 1 0 0,0 0 0 0 0,0 0 0 0 0,0 0-1 0 0,1 0 1 0 0,-1 0 0 0 0,0 0 0 0 0,0 0-1 0 0,1-1 1 0 0,10-27 1750 0 0,-5 16-1664 0 0,150-383 10108 0 0,-145 369-9873 0 0,14-32 1036 0 0,34-123 0 0 0,-58 162-1370 0 0,-2 13-101 0 0,1 6-96 0 0,-1 1 0 0 0,1 0 0 0 0,0 0-1 0 0,0 0 1 0 0,0 0 0 0 0,0 0 0 0 0,0 0 0 0 0,0 0 0 0 0,-1 0 0 0 0,1 0 0 0 0,0 0-1 0 0,0 0 1 0 0,0 0 0 0 0,0 0 0 0 0,0 1 0 0 0,-1-1 0 0 0,1 0 0 0 0,0 0 0 0 0,0 0-1 0 0,0 0 1 0 0,0 0 0 0 0,0 0 0 0 0,0 0 0 0 0,0 0 0 0 0,-1 0 0 0 0,1 0 0 0 0,0 0-1 0 0,0 1 1 0 0,0-1 0 0 0,0 0 0 0 0,0 0 0 0 0,0 0 0 0 0,0 0 0 0 0,0 0 0 0 0,0 0-1 0 0,0 1 1 0 0,0-1 0 0 0,0 0 0 0 0,0 0 0 0 0,0 0 0 0 0,0 0 0 0 0,0 0 0 0 0,-1 1-1 0 0,2-1 1 0 0,-1 0 0 0 0,0 0 0 0 0,-2 6-1 0 0,0-1 0 0 0,0 1 0 0 0,1-1 0 0 0,0 1 0 0 0,-1 10 0 0 0,1-3 0 0 0,-2 15 0 0 0,3 35 0 0 0,5 10 0 0 0,10 10 0 0 0,7 3 0 0 0,11-6 0 0 0,-1-19-13 0 0,-26-50-133 0 0,0 0-960 0 0,3 2 872 0 0,-2-2-153 0 0,-1 0 0 0 0,7 15 0 0 0,-6-6-4519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12.9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74 177 5983 0 0,'-9'-5'-31'0'0,"-1"-1"1048"0"0,0 0 0 0 0,-12-10 0 0 0,20 14-693 0 0,0 1 0 0 0,0-1 0 0 0,1 1 0 0 0,-1-1 0 0 0,0 0 0 0 0,1 0 0 0 0,0 0 0 0 0,-1 0 0 0 0,1 0 0 0 0,0 0 0 0 0,0 0 0 0 0,0 0 0 0 0,0-1 0 0 0,0 1 0 0 0,1 0 0 0 0,-1 0 0 0 0,0-5 0 0 0,1 6-148 0 0,1-1-1 0 0,-1 0 1 0 0,1 0-1 0 0,-1 0 1 0 0,1 1-1 0 0,0-1 1 0 0,0 0-1 0 0,0 1 1 0 0,0-1-1 0 0,0 0 1 0 0,0 1-1 0 0,0 0 1 0 0,0-1-1 0 0,0 1 1 0 0,1 0-1 0 0,-1-1 1 0 0,3-1-1 0 0,29-18 1077 0 0,-29 19-1099 0 0,12-6 10 0 0,0 0-1 0 0,0 2 1 0 0,1 0 0 0 0,0 0-1 0 0,25-3 1 0 0,13 2-5924 0 0,-35 6-526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13.3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0 183 5983 0 0,'1'3'121'0'0,"-1"1"0"0"0,1-1 0 0 0,-1 0 0 0 0,1 0 0 0 0,0 0 0 0 0,0 0-1 0 0,0 0 1 0 0,1 0 0 0 0,-1-1 0 0 0,1 1 0 0 0,-1 0 0 0 0,1 0 0 0 0,0-1 0 0 0,0 0-1 0 0,0 1 1 0 0,0-1 0 0 0,1 0 0 0 0,-1 0 0 0 0,1 0 0 0 0,2 2 0 0 0,-1-2-91 0 0,0 1 0 0 0,-1-1 0 0 0,1 0 0 0 0,0-1 0 0 0,0 1 1 0 0,0-1-1 0 0,0 1 0 0 0,0-1 0 0 0,1 0 0 0 0,-1-1 0 0 0,0 1 1 0 0,0-1-1 0 0,1 0 0 0 0,6 0 0 0 0,-1-2 147 0 0,-1-1 0 0 0,1 0 1 0 0,0-1-1 0 0,-1 1 0 0 0,0-2 0 0 0,0 1 0 0 0,0-1 0 0 0,0-1 1 0 0,-1 1-1 0 0,10-10 0 0 0,-13 10 50 0 0,0 0 0 0 0,0 0 0 0 0,-1 0 1 0 0,1 0-1 0 0,-1-1 0 0 0,-1 0 0 0 0,5-7 1 0 0,-7 9-147 0 0,1 1 0 0 0,-1-1 0 0 0,0 0 1 0 0,0 0-1 0 0,0 0 0 0 0,0 1 0 0 0,0-1 0 0 0,-1 0 1 0 0,0 0-1 0 0,0 0 0 0 0,0 0 0 0 0,0 0 1 0 0,-2-4-1 0 0,1 3-50 0 0,-1 1 0 0 0,1 0 1 0 0,-1 0-1 0 0,0-1 0 0 0,-1 1 0 0 0,1 1 0 0 0,-1-1 0 0 0,0 0 1 0 0,1 1-1 0 0,-2-1 0 0 0,1 1 0 0 0,0 0 0 0 0,-1 0 1 0 0,1 0-1 0 0,-1 0 0 0 0,0 1 0 0 0,0-1 0 0 0,0 1 1 0 0,-8-3-1 0 0,-1 0 213 0 0,0 0 0 0 0,0 2 0 0 0,0-1 1 0 0,-1 1-1 0 0,-20-1 0 0 0,28 4-147 0 0,0-1-1 0 0,0 1 1 0 0,1 1-1 0 0,-8 0 1 0 0,11-1-117 0 0,0 1 1 0 0,-1-1-1 0 0,1 1 1 0 0,0 0 0 0 0,1-1-1 0 0,-1 1 1 0 0,0 0-1 0 0,0 0 1 0 0,0 0 0 0 0,0 1-1 0 0,1-1 1 0 0,-1 0-1 0 0,0 1 1 0 0,1-1 0 0 0,-2 3-1 0 0,-3 4-272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19.0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0 205 5527 0 0,'3'-21'994'0'0,"2"16"174"0"0,5 11-10 0 0,-8-4-1066 0 0,-1 0 0 0 0,1 0 0 0 0,-1 0 0 0 0,0 0 0 0 0,0 0 0 0 0,0 0 0 0 0,0 0 0 0 0,-1 0-1 0 0,1 1 1 0 0,0-1 0 0 0,-1 0 0 0 0,1 1 0 0 0,-1 1 0 0 0,0 35 1104 0 0,0-24-423 0 0,5 143 3311 0 0,-5-139-4054 0 0,-1-15-24 0 0,1 1 0 0 0,0-1-1 0 0,0 0 1 0 0,1 0 0 0 0,-1 1 0 0 0,1-1-1 0 0,1 4 1 0 0,1-7-12 0 0,0-6-9 0 0,1-7-24 0 0,2-7 11 0 0,-2 0 0 0 0,-1 0 0 0 0,0-1 0 0 0,-2 1 0 0 0,0-1 0 0 0,-1 0 0 0 0,-4-32 0 0 0,-4 2 99 0 0,-27-86 1 0 0,34 133-23 0 0,1 0 1 0 0,-1 0-1 0 0,0 0 0 0 0,1 1 1 0 0,-1-1-1 0 0,1 0 1 0 0,0 0-1 0 0,0 0 0 0 0,0 0 1 0 0,0 0-1 0 0,1 0 1 0 0,-1 0-1 0 0,1 0 0 0 0,0 1 1 0 0,0-1-1 0 0,0 0 0 0 0,0 0 1 0 0,0 1-1 0 0,3-5 1 0 0,-2 5 55 0 0,1-1 1 0 0,-1 0-1 0 0,1 1 1 0 0,0-1 0 0 0,0 1-1 0 0,0 0 1 0 0,0 0-1 0 0,0 0 1 0 0,1 1 0 0 0,-1-1-1 0 0,0 1 1 0 0,1-1-1 0 0,-1 1 1 0 0,1 0 0 0 0,3 0-1 0 0,5-1 32 0 0,-1 1 0 0 0,1 0 0 0 0,-1 0 0 0 0,1 1-1 0 0,0 1 1 0 0,-1 0 0 0 0,1 0 0 0 0,-1 1 0 0 0,0 1 0 0 0,16 4-1 0 0,-22-5-87 0 0,0 0 0 0 0,-1 1 0 0 0,1-1 0 0 0,0 1-1 0 0,-1 0 1 0 0,0 0 0 0 0,1 0 0 0 0,-1 1-1 0 0,-1-1 1 0 0,8 9 0 0 0,-9-9-36 0 0,0 1 0 0 0,0-1 1 0 0,0 1-1 0 0,0 0 0 0 0,-1 0 0 0 0,0-1 1 0 0,1 1-1 0 0,-1 0 0 0 0,-1 0 0 0 0,1 0 0 0 0,0 0 1 0 0,-1 0-1 0 0,0 1 0 0 0,0-1 0 0 0,-1 7 1 0 0,0-7-14 0 0,0 1 1 0 0,0 0 0 0 0,0-1 0 0 0,-1 1 0 0 0,1-1 0 0 0,-1 1 0 0 0,0-1 0 0 0,0 0 0 0 0,-1 0 0 0 0,0 0 0 0 0,1 0 0 0 0,-5 4 0 0 0,-3 2-1 0 0,0 0 0 0 0,-20 14 0 0 0,-10 9-2 0 0,40-33 2 0 0,0 1 0 0 0,-1-1 0 0 0,1 0 0 0 0,0 0 0 0 0,0 0 0 0 0,0 0 0 0 0,0 1 0 0 0,-1-1 0 0 0,1 0 0 0 0,0 0 0 0 0,0 0 0 0 0,0 0 0 0 0,0 1 0 0 0,0-1 0 0 0,0 0 0 0 0,0 0 0 0 0,0 0 0 0 0,0 1 0 0 0,0-1 0 0 0,-1 0 0 0 0,1 0 0 0 0,0 1 0 0 0,0-1 0 0 0,0 0 0 0 0,0 0 0 0 0,0 0 0 0 0,1 1 0 0 0,-1-1 0 0 0,0 0 0 0 0,0 0 0 0 0,0 1 0 0 0,0-1 0 0 0,0 0 0 0 0,0 0 0 0 0,0 0 0 0 0,0 1 0 0 0,0-1 0 0 0,1 0 0 0 0,9 5 0 0 0,14-1 0 0 0,-24-4 0 0 0,21 1-3 0 0,0 0-14 0 0,41 8-1 0 0,-57-8 16 0 0,0 0 0 0 0,0 1 0 0 0,0 0 0 0 0,0 0 0 0 0,0 0 0 0 0,0 0 0 0 0,0 1 0 0 0,-1 0 0 0 0,1 0 0 0 0,-1 0 0 0 0,0 0 0 0 0,8 8 0 0 0,-11-9 18 0 0,1 1 0 0 0,0-1-1 0 0,-1 0 1 0 0,1 1 0 0 0,-1-1-1 0 0,0 1 1 0 0,0 0 0 0 0,0-1-1 0 0,0 1 1 0 0,0 0 0 0 0,0 0-1 0 0,-1-1 1 0 0,0 1 0 0 0,1 0-1 0 0,-1 0 1 0 0,0 0 0 0 0,0 0-1 0 0,-1-1 1 0 0,1 1 0 0 0,0 0-1 0 0,-1 0 1 0 0,0 0 0 0 0,0-1-1 0 0,0 1 1 0 0,0 0 0 0 0,0-1-1 0 0,0 1 1 0 0,-1-1 0 0 0,1 1 0 0 0,-1-1-1 0 0,1 0 1 0 0,-4 3 0 0 0,1 0 19 0 0,0-1 1 0 0,0 0-1 0 0,-1 0 1 0 0,0 0-1 0 0,0 0 1 0 0,0-1-1 0 0,0 0 1 0 0,0 0 0 0 0,-1 0-1 0 0,1-1 1 0 0,-1 0-1 0 0,0 0 1 0 0,0 0-1 0 0,-7 1 1 0 0,-11-1-25 0 0,-1-2 1 0 0,-37-3 0 0 0,37 1-6 0 0,1 1 0 0 0,-36 4 0 0 0,59-3-237 0 0,-1 0 1 0 0,1 0-1 0 0,0 0 0 0 0,0 0 0 0 0,0 0 0 0 0,-1 0 1 0 0,1 0-1 0 0,0 1 0 0 0,0-1 0 0 0,0 1 0 0 0,-1-1 1 0 0,1 1-1 0 0,0-1 0 0 0,0 1 0 0 0,0-1 0 0 0,0 1 1 0 0,0 0-1 0 0,0 0 0 0 0,0 0 0 0 0,1-1 0 0 0,-1 1 1 0 0,0 0-1 0 0,0 0 0 0 0,0 0 0 0 0,1 0 0 0 0,-1 0 1 0 0,1 0-1 0 0,-2 3 0 0 0,2 2-6404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19.4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15 6911 0 0,'-22'-12'744'0'0,"26"13"-106"0"0,0 0 0 0 0,0-1 0 0 0,0 0 0 0 0,1 0 1 0 0,-1 0-1 0 0,4-1 0 0 0,5 0 849 0 0,46 1 2470 0 0,-24-2-3388 0 0,1 2 0 0 0,-1 1 1 0 0,0 3-1 0 0,49 9 1 0 0,-43-6-1214 0 0,-36-6 82 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19.7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12 4143 0 0,'-6'0'901'0'0,"10"4"1558"0"0,12 4-299 0 0,-1-7-1130 0 0,0-1 0 0 0,0 0 0 0 0,0-1 0 0 0,0-1 0 0 0,29-7 0 0 0,-21 5 101 0 0,30-4 0 0 0,-34 8-1383 0 0,-6-1-4468 0 0,-2 1-918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24.6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48 406 5063 0 0,'-11'22'2100'0'0,"0"2"-1"0"0,-14 42 0 0 0,46-92 2002 0 0,-8 3-3551 0 0,0 0 0 0 0,-2 0 0 0 0,12-36 0 0 0,18-79 362 0 0,-27 84-435 0 0,-7 31-269 0 0,-1-2-4 0 0,1 1 0 0 0,1 0 0 0 0,1 1 0 0 0,14-26 0 0 0,-23 49-196 0 0,0 0 0 0 0,0 0 1 0 0,0-1-1 0 0,0 1 0 0 0,0 0 0 0 0,0 0 0 0 0,1 0 0 0 0,-1 0 1 0 0,0-1-1 0 0,0 1 0 0 0,0 0 0 0 0,0 0 0 0 0,0 0 0 0 0,0 0 0 0 0,0 0 1 0 0,0 0-1 0 0,0-1 0 0 0,0 1 0 0 0,0 0 0 0 0,1 0 0 0 0,-1 0 0 0 0,0 0 1 0 0,0 0-1 0 0,0 0 0 0 0,0 0 0 0 0,0-1 0 0 0,1 1 0 0 0,-1 0 0 0 0,0 0 1 0 0,0 0-1 0 0,0 0 0 0 0,0 0 0 0 0,0 0 0 0 0,1 0 0 0 0,-1 0 0 0 0,0 0 1 0 0,0 0-1 0 0,0 0 0 0 0,0 0 0 0 0,1 0 0 0 0,-1 0 0 0 0,0 0 0 0 0,0 0 1 0 0,0 0-1 0 0,0 0 0 0 0,1 0 0 0 0,-1 0 0 0 0,0 0 0 0 0,0 0 1 0 0,0 1-1 0 0,0-1 0 0 0,3 12 152 0 0,-3 28-172 0 0,-1-30 43 0 0,1-8 86 0 0,1 11-53 0 0,3 37 0 0 0,-3-37 10 0 0,1-2 38 0 0,5 31 14 0 0,-6-31 2 0 0,2 0-21 0 0,0 2-92 0 0,12 41 45 0 0,-11-38-52 0 0,-1-4 6 0 0,0-1 0 0 0,2 1 0 0 0,6 13-1 0 0,15 33-2 0 0,4-4-21 0 0,-24-43-61 0 0,2-2-230 0 0,3 4 126 0 0,4 6-365 0 0,3 2-4773 0 0,-12-15-1317 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25.0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57 9671 0 0,'-5'-4'263'0'0,"4"2"-155"0"0,-1 1-1 0 0,1 0 1 0 0,0-1-1 0 0,0 1 1 0 0,-1 0-1 0 0,1 0 0 0 0,-1 0 1 0 0,1 0-1 0 0,-1 0 1 0 0,1 0-1 0 0,-1 1 1 0 0,0-1-1 0 0,0 0 1 0 0,-2 0-1 0 0,13 0 1176 0 0,0 0-1 0 0,-1-1 1 0 0,1-1 0 0 0,10-3-1 0 0,10-3 102 0 0,-11 4-1078 0 0,0 2 0 0 0,0 0 0 0 0,27 0 0 0 0,-2 5-6116 0 0,-30-1-540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25.3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0 204 5063 0 0,'5'-8'4766'0'0,"13"-12"-3310"0"0,-15 17-896 0 0,45-55 3148 0 0,-40 48-3553 0 0,0-2 0 0 0,-1 1 1 0 0,-1-1-1 0 0,0 0 0 0 0,-1 0 0 0 0,6-19 0 0 0,-7 16-92 0 0,-5 23 89 0 0,-8 26 59 0 0,9-34-213 0 0,-18 98 668 0 0,17-88-827 0 0,0 1 0 0 0,1 0 0 0 0,0-1 0 0 0,1 1 0 0 0,0 0 0 0 0,1-1 0 0 0,3 13 0 0 0,-2-12-5729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26.1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403 101 6911 0 0,'3'-2'264'0'0,"-1"-1"0"0"0,1 0 0 0 0,-1 0 0 0 0,0 0 0 0 0,0 0 0 0 0,0 0 0 0 0,-1 0 0 0 0,1-1 0 0 0,-1 1 0 0 0,0 0 0 0 0,1-1 0 0 0,-2 1 0 0 0,1-1 0 0 0,0 0 0 0 0,-1 1-1 0 0,1-1 1 0 0,-1-4 0 0 0,-1 6-121 0 0,1 1 1 0 0,0-1-1 0 0,-1 0 0 0 0,1 0 0 0 0,-1 1 0 0 0,0-1 0 0 0,1 0 0 0 0,-1 1 0 0 0,0-1 0 0 0,0 0 0 0 0,0 1 1 0 0,0-1-1 0 0,0 1 0 0 0,0 0 0 0 0,-1-1 0 0 0,1 1 0 0 0,0 0 0 0 0,-1 0 0 0 0,1 0 0 0 0,-1 0 0 0 0,1 0 1 0 0,-1 0-1 0 0,0 0 0 0 0,1 0 0 0 0,-1 1 0 0 0,0-1 0 0 0,0 1 0 0 0,1-1 0 0 0,-1 1 0 0 0,0 0 0 0 0,0-1 1 0 0,0 1-1 0 0,1 0 0 0 0,-1 0 0 0 0,-3 1 0 0 0,-5-1 63 0 0,0 2 0 0 0,1-1 0 0 0,-1 1 0 0 0,0 1 0 0 0,1 0 0 0 0,-1 0 0 0 0,1 1 0 0 0,-11 5 0 0 0,-10 8 196 0 0,-28 20 1 0 0,28-17 104 0 0,-43 40-1 0 0,61-49-371 0 0,2 0 0 0 0,-1 1 0 0 0,1 0 0 0 0,1 0 0 0 0,0 1 0 0 0,-9 19 0 0 0,16-28-85 0 0,0 0 0 0 0,0 1 0 0 0,1-1 0 0 0,0 0 0 0 0,-1 1 0 0 0,1 0 0 0 0,1-1 0 0 0,-1 1 0 0 0,1-1 0 0 0,0 1 0 0 0,0 0 0 0 0,0-1 0 0 0,2 6 0 0 0,-2-7-23 0 0,1 0 0 0 0,0 0-1 0 0,1 0 1 0 0,-1 0-1 0 0,0 0 1 0 0,1 0-1 0 0,0 0 1 0 0,-1 0 0 0 0,1-1-1 0 0,0 1 1 0 0,1-1-1 0 0,-1 1 1 0 0,0-1 0 0 0,1 0-1 0 0,-1 0 1 0 0,1 0-1 0 0,0 0 1 0 0,-1-1 0 0 0,5 3-1 0 0,8 2 30 0 0,0 0-1 0 0,1-1 0 0 0,-1 0 1 0 0,1-2-1 0 0,0 0 1 0 0,1 0-1 0 0,-1-2 0 0 0,0 0 1 0 0,1-1-1 0 0,-1 0 1 0 0,0-1-1 0 0,19-4 1 0 0,8-4-594 0 0,-1-1 1 0 0,-1-2 0 0 0,56-24 0 0 0,-83 30-7083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6:52.26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886 1213 919 0 0,'0'2'13'0'0,"1"-1"0"0"0,0 0-1 0 0,0 0 1 0 0,0 1-1 0 0,1-1 1 0 0,-1 0 0 0 0,0 0-1 0 0,0-1 1 0 0,0 1-1 0 0,1 0 1 0 0,-1 0 0 0 0,1 0-1 0 0,-1-1 1 0 0,0 1-1 0 0,1-1 1 0 0,-1 1 0 0 0,1-1-1 0 0,-1 0 1 0 0,1 1-1 0 0,-1-1 1 0 0,1 0 0 0 0,0 0-1 0 0,-1 0 1 0 0,1 0-1 0 0,-1 0 1 0 0,3-1 0 0 0,2 0 227 0 0,1 0 1 0 0,0-1 0 0 0,-1 0 0 0 0,11-4-1 0 0,-3 0 552 0 0,106-47 1200 0 0,-99 42-2060 0 0,-1-1 0 0 0,0-1 0 0 0,28-24 0 0 0,-41 32 60 0 0,-1 1 0 0 0,1 0 0 0 0,0 0 0 0 0,0 0 0 0 0,10-3 0 0 0,5-3-125 0 0,-22 10 127 0 0,1 0 1 0 0,-1 0-1 0 0,1-1 0 0 0,-1 1 1 0 0,1 0-1 0 0,-1 0 0 0 0,1-1 1 0 0,-1 1-1 0 0,1 0 1 0 0,-1-1-1 0 0,1 1 0 0 0,-1-1 1 0 0,0 1-1 0 0,1-1 0 0 0,-1 1 1 0 0,0 0-1 0 0,1-1 0 0 0,-1 1 1 0 0,1-2-1 0 0,-2 2-3 0 0,1 0 1 0 0,0-1 0 0 0,0 1-1 0 0,0 0 1 0 0,0-1-1 0 0,0 1 1 0 0,0 0-1 0 0,0 0 1 0 0,-1-1-1 0 0,1 1 1 0 0,0 0 0 0 0,0 0-1 0 0,0 0 1 0 0,0-1-1 0 0,-1 1 1 0 0,1 0-1 0 0,0 0 1 0 0,0 0-1 0 0,-1-1 1 0 0,1 1-1 0 0,0 0 1 0 0,0 0 0 0 0,-1 0-1 0 0,1 0 1 0 0,0 0-1 0 0,-1 0 1 0 0,0-1-13 0 0,-1 1 1 0 0,1-1 0 0 0,0 1-1 0 0,-1 0 1 0 0,1 0 0 0 0,0 0-1 0 0,-1 0 1 0 0,1 0 0 0 0,-1 0-1 0 0,1 0 1 0 0,0 0 0 0 0,-1 0-1 0 0,1 1 1 0 0,-1-1 0 0 0,-1 1-1 0 0,-3 4 275 0 0,0 0-1 0 0,1 0 0 0 0,-1 0 0 0 0,1 1 0 0 0,0-1 0 0 0,-6 10 0 0 0,-13 14 663 0 0,13-18-829 0 0,0-1 0 0 0,0-1 0 0 0,-21 14 0 0 0,25-19-60 0 0,0 0-1 0 0,0-1 0 0 0,0 0 0 0 0,0 0 0 0 0,0-1 1 0 0,-1 0-1 0 0,1 0 0 0 0,-16 1 0 0 0,11-2 22 0 0,-1 2 0 0 0,0 0 0 0 0,1 0 0 0 0,0 1 0 0 0,-15 7 0 0 0,25-11-48 0 0,0 1-3 0 0,0 0 1 0 0,0-1-1 0 0,0 0 0 0 0,0 0 0 0 0,0 0 0 0 0,0 0 0 0 0,0 0 0 0 0,0 0 0 0 0,0 0 0 0 0,0 0 0 0 0,-4-2 0 0 0,-26-9-37 0 0,7 2 91 0 0,11 6 150 0 0,-1 2 0 0 0,0-1 0 0 0,1 2 0 0 0,-1 0-1 0 0,0 0 1 0 0,0 1 0 0 0,-23 6 0 0 0,14-4-304 0 0,5-1 45 0 0,0-1 1 0 0,1-1-1 0 0,-33-5 0 0 0,-18 0 137 0 0,61 5-79 0 0,0-2 0 0 0,0 1 0 0 0,0-1 0 0 0,1 0 0 0 0,-1-1 0 0 0,1 0 0 0 0,-1 0 0 0 0,-12-8 0 0 0,-25-10 0 0 0,34 17 0 0 0,-1-1 0 0 0,1 0 0 0 0,0-1 0 0 0,0 0 0 0 0,1-1 0 0 0,0 0 0 0 0,-14-13 0 0 0,19 16 0 0 0,0 1 0 0 0,0 0 0 0 0,0 0 0 0 0,0 0 0 0 0,-8-3 0 0 0,12 5 0 0 0,-1 1 0 0 0,0-1 0 0 0,0 0 0 0 0,0 0 0 0 0,0 1 0 0 0,0 0 0 0 0,0-1 0 0 0,0 1 0 0 0,0 0 0 0 0,0 0 0 0 0,-1 0 0 0 0,1 0 0 0 0,0 0 0 0 0,0 0 0 0 0,0 1 0 0 0,0-1 0 0 0,0 1 0 0 0,-2 0 0 0 0,3 0 0 0 0,1-1 0 0 0,-1 1 0 0 0,1-1 0 0 0,-1 1 0 0 0,1 0 0 0 0,0-1 0 0 0,-1 1 0 0 0,1-1 0 0 0,0 1 0 0 0,-1 0 0 0 0,1-1 0 0 0,0 1 0 0 0,0 0 0 0 0,-1-1 0 0 0,1 1 0 0 0,0 0 0 0 0,0 0 0 0 0,0-1 0 0 0,0 1 0 0 0,0 0 0 0 0,0-1 0 0 0,0 1 0 0 0,0 0 0 0 0,0 0 0 0 0,1-1 0 0 0,-1 1 0 0 0,0 0 0 0 0,0-1 0 0 0,1 1 0 0 0,-1 0 0 0 0,0-1 0 0 0,1 1 0 0 0,-1-1 0 0 0,0 1 0 0 0,1 0 0 0 0,-1-1 0 0 0,1 1 0 0 0,-1-1 0 0 0,1 1 0 0 0,0 0 0 0 0,2 2 0 0 0,1 0 0 0 0,-1 0 0 0 0,0 0 0 0 0,1 0 0 0 0,4 2 0 0 0,6 2 4 0 0,0-1 0 0 0,1 0-1 0 0,20 4 1 0 0,-18-6 34 0 0,0 2 0 0 0,21 9-1 0 0,-23-8-37 0 0,1 0 0 0 0,0-1 0 0 0,1-1 0 0 0,-1 0 0 0 0,1-2 0 0 0,29 4 0 0 0,23 4 0 0 0,-56-7 0 0 0,1-1 0 0 0,0-1 0 0 0,0 0 0 0 0,0-1 0 0 0,0-1 0 0 0,0 0 0 0 0,18-2 0 0 0,-19-1 0 0 0,103-22 0 0 0,-96 19 0 0 0,0-1 0 0 0,0 0 0 0 0,30-17 0 0 0,-32 15 10 0 0,-1-1-1 0 0,0-1 0 0 0,-1 0 0 0 0,0-1 0 0 0,-1-1 0 0 0,27-28 0 0 0,-30 26-9 0 0,0 0 0 0 0,-1-1 0 0 0,-1 0 0 0 0,0 0 0 0 0,14-34 0 0 0,-18 32 0 0 0,4-27 0 0 0,-6 28 0 0 0,10-33 0 0 0,-6 28 0 0 0,-1 0 0 0 0,-1 0 0 0 0,0-1 0 0 0,2-27 0 0 0,-8 38 11 0 0,-1-1-1 0 0,-1 1 0 0 0,0 0 1 0 0,0 0-1 0 0,-1 0 0 0 0,0 0 0 0 0,-7-14 1 0 0,-8-32 262 0 0,13 40 89 0 0,-11-27 0 0 0,9 29 18 0 0,-7-34 0 0 0,14 0-316 0 0,-1 45-6 0 0,0 0 0 0 0,-1 0-1 0 0,1 0 1 0 0,-1 0 0 0 0,0 0-1 0 0,0 0 1 0 0,0 1 0 0 0,-1-1-1 0 0,1 1 1 0 0,-1-1 0 0 0,-4-3-1 0 0,1 1 63 0 0,-1 0-1 0 0,0 1 0 0 0,0 0 1 0 0,-1 0-1 0 0,-10-6 0 0 0,-54-31-39 0 0,59 36-69 0 0,-1 1 0 0 0,1 1-1 0 0,-1 0 1 0 0,0 1 0 0 0,-24-3-1 0 0,7 3 22 0 0,-50 0 0 0 0,80 4-32 0 0,0 0 0 0 0,0 0 0 0 0,0 0 0 0 0,0-1 0 0 0,0 1 0 0 0,0-1 0 0 0,0 1 0 0 0,0 0 0 0 0,0-1 0 0 0,1 0 0 0 0,-1 1 0 0 0,0-1 0 0 0,0 1 0 0 0,0-1 0 0 0,1 0 0 0 0,-1 0 0 0 0,0 1 0 0 0,1-1 0 0 0,-1 0 0 0 0,0 0 0 0 0,1 0 0 0 0,-1 0 0 0 0,1 0 0 0 0,0 0 0 0 0,-1 0 0 0 0,1 0 0 0 0,0 0 0 0 0,-1 0 0 0 0,1 0 0 0 0,0 0 0 0 0,0 0 0 0 0,0 0 0 0 0,0-1 0 0 0,0 1 0 0 0,0 0 0 0 0,0 0 0 0 0,0 1 0 0 0,0-1 0 0 0,0 0 0 0 0,0 0 0 0 0,0 0 0 0 0,0 1 0 0 0,0-1 0 0 0,0 0 0 0 0,0 0 0 0 0,1 1 0 0 0,-1-1 0 0 0,0 0 0 0 0,1 0 0 0 0,-1 1 0 0 0,0-1 0 0 0,1 0 0 0 0,-1 1 0 0 0,1-1 0 0 0,-1 0 0 0 0,1 1 0 0 0,0-1 0 0 0,-1 1 0 0 0,1-1 0 0 0,-1 1 0 0 0,1-1 0 0 0,0 1 0 0 0,-1-1 0 0 0,1 1 0 0 0,0 0 0 0 0,0-1 0 0 0,-1 1 0 0 0,1 0 0 0 0,0 0 0 0 0,0 0 0 0 0,0-1 0 0 0,-1 1 0 0 0,1 0 0 0 0,0 0 0 0 0,1 0 0 0 0,7 3-6 0 0,0-1-1 0 0,-1 1 1 0 0,1 1-1 0 0,-1-1 1 0 0,0 1-1 0 0,1 1 1 0 0,8 6-1 0 0,23 12-13 0 0,-15-12 20 0 0,-5-2 0 0 0,23 14 0 0 0,-36-19 0 0 0,-1 0 0 0 0,0 1 0 0 0,0 0 0 0 0,-1 0 0 0 0,1 0 0 0 0,-1 1 0 0 0,6 8 0 0 0,-6-7-4 0 0,0-1 0 0 0,0 1-1 0 0,1-1 1 0 0,0 0 0 0 0,0-1-1 0 0,0 1 1 0 0,8 4 0 0 0,-9-7 2 0 0,0 0 1 0 0,0-1-1 0 0,0 0 0 0 0,0 0 1 0 0,0 0-1 0 0,1 0 1 0 0,-1-1-1 0 0,1 0 1 0 0,-1 0-1 0 0,1-1 1 0 0,7 1-1 0 0,-11-1 6 0 0,0 1 1 0 0,1 0-1 0 0,-1 0 1 0 0,0 0-1 0 0,0 0 1 0 0,0 0-1 0 0,0 0 1 0 0,0 0-1 0 0,0 1 0 0 0,0-1 1 0 0,3 4-1 0 0,-5-5-4 0 0,-13-12 0 0 0,9 9 6 0 0,1 0-1 0 0,0 0 0 0 0,0-1 1 0 0,0 1-1 0 0,1-1 0 0 0,-1 0 1 0 0,1 0-1 0 0,0 0 0 0 0,0 0 1 0 0,0 0-1 0 0,-2-8 0 0 0,2 7 0 0 0,0 0 0 0 0,-1 1-1 0 0,1-1 1 0 0,-1 1 0 0 0,0 0-1 0 0,0 0 1 0 0,-1 0 0 0 0,1 0-1 0 0,-1 1 1 0 0,0-1-1 0 0,-4-2 1 0 0,-5-6 3 0 0,2 3 218 0 0,0 0-1 0 0,-1 0 0 0 0,0 1 1 0 0,-15-7-1 0 0,10 5 128 0 0,-21-15-1 0 0,-55-43-412 0 0,89 66 59 0 0,0 0 0 0 0,0 0 0 0 0,0 0 0 0 0,-1 0 0 0 0,1 1 0 0 0,-1 0 0 0 0,1 0 0 0 0,-1 0-1 0 0,1 0 1 0 0,-1 1 0 0 0,-5 0 0 0 0,-9 0 2 0 0,-27 6 0 0 0,11-2-2 0 0,3-2 1 0 0,-48-5 0 0 0,71 3-4 0 0,-1 0 0 0 0,1 1 1 0 0,0 0-1 0 0,-1 0 0 0 0,1 1 0 0 0,-17 5 0 0 0,-53 26-36 0 0,50-19 35 0 0,18-9 5 0 0,0 1 0 0 0,0 0 0 0 0,0 0 0 0 0,-11 9 0 0 0,18-11 0 0 0,-1 0 0 0 0,1 1 0 0 0,0-1 0 0 0,0 1 0 0 0,0-1 0 0 0,1 1 0 0 0,-1 0 0 0 0,1 0 0 0 0,0 1 0 0 0,-3 8 0 0 0,4-6 0 0 0,-1 0 0 0 0,0-1 0 0 0,0 1 0 0 0,-1-1 0 0 0,0 1 0 0 0,0-1 0 0 0,0 0 0 0 0,-1 0 0 0 0,-1-1 0 0 0,1 0 0 0 0,-1 0 0 0 0,0 0 0 0 0,-6 5 0 0 0,10-10 0 0 0,1 0 0 0 0,0 0 0 0 0,0 0 0 0 0,0 0 0 0 0,0 0 0 0 0,0 1 0 0 0,0-1 0 0 0,0 0 0 0 0,0 1 0 0 0,0-1 0 0 0,0 0 0 0 0,1 1 0 0 0,-1-1 0 0 0,1 1 0 0 0,-1-1 0 0 0,1 1 0 0 0,-1 1 0 0 0,-4 13 0 0 0,-3-10-196 0 0,4-5-128 0 0,7-4 72 0 0,-1 1 0 0 0,1 0 0 0 0,-1-1 0 0 0,1 0 0 0 0,-1 0-1 0 0,0 1 1 0 0,0-1 0 0 0,0-1 0 0 0,0 1 0 0 0,-1 0 0 0 0,1 0-1 0 0,-1-1 1 0 0,0 1 0 0 0,0 0 0 0 0,0-1 0 0 0,0-3 0 0 0,-1 6 205 0 0,0 1 1 0 0,0-1-1 0 0,0 0 1 0 0,-1 1-1 0 0,1-1 1 0 0,0 0-1 0 0,-1 1 1 0 0,1-1-1 0 0,0 1 1 0 0,-1-1-1 0 0,1 1 1 0 0,-1-1 0 0 0,1 1-1 0 0,-1-1 1 0 0,1 1-1 0 0,-1-1 1 0 0,0 1-1 0 0,1 0 1 0 0,-1-1-1 0 0,1 1 1 0 0,-1 0-1 0 0,0-1 1 0 0,1 1-1 0 0,-1 0 1 0 0,0 0-1 0 0,1 0 1 0 0,-1 0-1 0 0,0 0 1 0 0,1 0-1 0 0,-1-1 1 0 0,0 2 0 0 0,0-1-1 0 0,0 0 1 0 0,-2 0 39 0 0,0 0 0 0 0,0 0 1 0 0,1 0-1 0 0,-1 1 0 0 0,0-1 1 0 0,1 1-1 0 0,-5 1 0 0 0,-2 3 24 0 0,-1 0 0 0 0,1 1-1 0 0,0 1 1 0 0,0 0 0 0 0,-8 7-1 0 0,13-10-7 0 0,0 1-1 0 0,0-1 0 0 0,1 0 1 0 0,-1 1-1 0 0,1 0 0 0 0,0 0 1 0 0,0 0-1 0 0,1 0 0 0 0,0 0 1 0 0,-1 0-1 0 0,-1 8 0 0 0,2-4 4 0 0,1-8-9 0 0,0 0 0 0 0,1 0-1 0 0,-1 0 1 0 0,1 0-1 0 0,0 1 1 0 0,-1-1 0 0 0,1 0-1 0 0,0 0 1 0 0,0 0-1 0 0,-1 0 1 0 0,1 1 0 0 0,0-1-1 0 0,0 0 1 0 0,0 0-1 0 0,1 1 1 0 0,-1-1 0 0 0,0 0-1 0 0,0 0 1 0 0,1 2-1 0 0,2-4 18 0 0,-2-7 24 0 0,-2-5 20 0 0,0 11-59 0 0,1 1 0 0 0,0-1 0 0 0,0 1-1 0 0,0-1 1 0 0,-1 0 0 0 0,1 1-1 0 0,1-1 1 0 0,-1 1 0 0 0,0-1 0 0 0,0 1-1 0 0,0-1 1 0 0,1 1 0 0 0,-1-1-1 0 0,1 1 1 0 0,-1-1 0 0 0,1 1 0 0 0,0 0-1 0 0,0-1 1 0 0,-1 1 0 0 0,1 0-1 0 0,1-2 1 0 0,2-1 49 0 0,0 0 1 0 0,1 1-1 0 0,-1-1 0 0 0,9-4 1 0 0,-8 5-53 0 0,0 0-1 0 0,0-1 1 0 0,-1 1 0 0 0,8-9-1 0 0,-9 9-1 0 0,0-1 0 0 0,0 0 0 0 0,0 0 0 0 0,-1 0 0 0 0,1 0 0 0 0,1-8 0 0 0,-3 10 0 0 0,0 0 0 0 0,-1 0 0 0 0,1 0 0 0 0,-1 0 0 0 0,0-1 0 0 0,0 1 0 0 0,0 0 0 0 0,0 0 0 0 0,0 0 0 0 0,0 0 0 0 0,-1 0 0 0 0,1-1 0 0 0,-1 1 0 0 0,1 0 0 0 0,-1 0 0 0 0,-1-3 0 0 0,2 4 0 0 0,0-1 0 0 0,-1 2 0 0 0,1 0 0 0 0,0-1 0 0 0,0 1 0 0 0,0 0 0 0 0,0 0 0 0 0,-1-1 0 0 0,1 1 0 0 0,0 0 0 0 0,0 0 0 0 0,0-1 0 0 0,-1 1 0 0 0,1 0 0 0 0,0 0 0 0 0,0 0 0 0 0,-1-1 0 0 0,1 1 0 0 0,0 0 0 0 0,-1 0 0 0 0,1 0 0 0 0,0 0 0 0 0,-1 0 0 0 0,1-1 0 0 0,0 1 0 0 0,-1 0 0 0 0,1 0 0 0 0,0 0 0 0 0,-1 0 0 0 0,1 0 0 0 0,0 0 0 0 0,-1 0 0 0 0,1 0 0 0 0,0 0 0 0 0,-1 1 0 0 0,1-1 0 0 0,0 0 0 0 0,-1 0 0 0 0,1 0 0 0 0,0 0 0 0 0,0 0 0 0 0,-1 1 0 0 0,-17 4 0 0 0,16-4 0 0 0,-6 2 0 0 0,1 0 0 0 0,-1 1 0 0 0,1 0 0 0 0,-1 0 0 0 0,1 1 0 0 0,0-1 0 0 0,1 2 0 0 0,-1-1 0 0 0,1 1 0 0 0,0 0 0 0 0,-5 7 0 0 0,2-1 0 0 0,1 0 0 0 0,0 1 0 0 0,1-1 0 0 0,0 2 0 0 0,-7 18 0 0 0,14-29 0 0 0,-11 20 0 0 0,11-22 0 0 0,0 0 0 0 0,-1 0 0 0 0,1-1 0 0 0,-1 1 0 0 0,1 0 0 0 0,-1 0 0 0 0,0 0 0 0 0,1-1 0 0 0,-1 1 0 0 0,0 0 0 0 0,0 0 0 0 0,1-1 0 0 0,-1 1 0 0 0,0-1 0 0 0,0 1 0 0 0,0-1 0 0 0,0 1 0 0 0,0-1 0 0 0,0 1 0 0 0,-1-1 0 0 0,2-2 7 0 0,0 1-1 0 0,0-1 1 0 0,0 0-1 0 0,1 0 1 0 0,-1 0-1 0 0,1 0 1 0 0,-1 1-1 0 0,1-1 1 0 0,-1 0-1 0 0,3-2 1 0 0,-2 0 39 0 0,2-4-34 0 0,0 0 1 0 0,0 0 0 0 0,1 1 0 0 0,0-1 0 0 0,0 1-1 0 0,1 0 1 0 0,0 0 0 0 0,0 1 0 0 0,0-1-1 0 0,1 1 1 0 0,0 0 0 0 0,0 1 0 0 0,12-8-1 0 0,-14 10-8 0 0,116-91 240 0 0,-116 90-243 0 0,1 1-1 0 0,-1 0 0 0 0,1 0 0 0 0,0 0 1 0 0,0 1-1 0 0,0 0 0 0 0,0 0 0 0 0,6-2 0 0 0,44-7-1 0 0,-8 2-10 0 0,-34 7 3 0 0,-2-1 18 0 0,-11 2-10 0 0,-1 1 1 0 0,1-1-1 0 0,0 0 0 0 0,-1 1 1 0 0,1-1-1 0 0,-1 1 1 0 0,1-1-1 0 0,-1 1 0 0 0,1-1 1 0 0,-1 1-1 0 0,1 0 1 0 0,-1-1-1 0 0,1 1 0 0 0,-1-1 1 0 0,0 1-1 0 0,1 0 1 0 0,-1 0-1 0 0,0-1 1 0 0,1 1-1 0 0,-2 0 0 0 0,-5-3 3 0 0,0 0-1 0 0,0 1 0 0 0,0 0 1 0 0,-1 0-1 0 0,1 1 0 0 0,-1 0 0 0 0,1 0 1 0 0,-1 1-1 0 0,1 0 0 0 0,-1 0 1 0 0,1 0-1 0 0,-1 1 0 0 0,1 1 1 0 0,-1-1-1 0 0,1 1 0 0 0,0 0 1 0 0,0 1-1 0 0,0 0 0 0 0,0 0 0 0 0,0 0 1 0 0,-11 9-1 0 0,-11 8-19 0 0,15-11 3 0 0,-22 21-1 0 0,31-25 14 0 0,0 0-1 0 0,1 0 0 0 0,0 0 1 0 0,0 1-1 0 0,1 0 1 0 0,-1-1-1 0 0,-4 13 0 0 0,2 0 2 0 0,1 0 0 0 0,-5 29 0 0 0,7-30 0 0 0,-1 0 0 0 0,0 0 0 0 0,-9 22 0 0 0,8-29 1 0 0,-24 64 25 0 0,27-67-24 0 0,0 1 1 0 0,0 0 0 0 0,1-1 0 0 0,0 1-1 0 0,0 0 1 0 0,1 0 0 0 0,1 15-1 0 0,1-7-2 0 0,-2-11 0 0 0,1-1 0 0 0,-1 1 0 0 0,1-1 0 0 0,0 1 0 0 0,1-1 0 0 0,-1 1 0 0 0,1-1 0 0 0,-1 0 0 0 0,1 0 0 0 0,3 5 0 0 0,11 20 24 0 0,-1 1-1 0 0,-2 1 1 0 0,-1 0-1 0 0,11 42 1 0 0,-20-64 43 0 0,1 0 0 0 0,1-1 0 0 0,-1 0 1 0 0,12 16-1 0 0,3 4 23 0 0,-2-3-88 0 0,-13-21 8 0 0,-1 0 0 0 0,0 1 0 0 0,0-1 0 0 0,0 1 0 0 0,-1 0 0 0 0,4 7 0 0 0,-5-9-10 0 0,0 0 0 0 0,0 0 0 0 0,1 0 0 0 0,-1 0 0 0 0,1 0 0 0 0,0 0 0 0 0,0 0 0 0 0,0-1 0 0 0,0 1 0 0 0,0-1 0 0 0,1 0 0 0 0,-1 1 0 0 0,5 2 0 0 0,-1-2 0 0 0,0 1 0 0 0,0-1 0 0 0,1-1 0 0 0,-1 1 0 0 0,11 2 0 0 0,-10-3 0 0 0,0 1 0 0 0,-1 0 0 0 0,1 0 0 0 0,-1 1 0 0 0,0 0 0 0 0,0 0 0 0 0,10 9 0 0 0,-10-8 0 0 0,-1 0 0 0 0,1-1 0 0 0,1 0 0 0 0,-1 0 0 0 0,0 0 0 0 0,1-1 0 0 0,10 4 0 0 0,26 4-413 0 0,0-2 0 0 0,47 4-1 0 0,-47-7-1123 0 0,-23-2-588 0 0,33 0-1 0 0,-51-4 1916 0 0,1 0-1 0 0,0 1 0 0 0,-1-1 1 0 0,1 1-1 0 0,-1-1 0 0 0,1 1 0 0 0,4 2 1 0 0,5 1 283 0 0,-4-3 7 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26.5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 6447 0 0,'0'0'23'0'0,"0"0"0"0"0,0 0 0 0 0,0 0 0 0 0,0 0 0 0 0,0 0 0 0 0,-1 0 0 0 0,1-1 0 0 0,0 1 0 0 0,0 0 0 0 0,0 0 0 0 0,0 0 0 0 0,0 0 0 0 0,0 0 0 0 0,0 0 0 0 0,0-1 0 0 0,0 1 0 0 0,0 0 0 0 0,0 0 0 0 0,0 0 0 0 0,0 0 0 0 0,0 0 0 0 0,0-1 0 0 0,0 1 0 0 0,0 0 0 0 0,0 0 0 0 0,0 0 0 0 0,0 0 0 0 0,0 0 0 0 0,0 0 0 0 0,0-1 0 0 0,1 1 0 0 0,-1 0 0 0 0,0 0 0 0 0,0 0 0 0 0,0 0 0 0 0,0 0 0 0 0,0 0 0 0 0,0 0 0 0 0,0 0 0 0 0,0 0 0 0 0,0-1 0 0 0,1 1 0 0 0,-1 0 0 0 0,0 0 0 0 0,0 0 0 0 0,0 0-1 0 0,0 0 1 0 0,0 0 0 0 0,0 0 0 0 0,1 0 0 0 0,-1 0 0 0 0,0 0 0 0 0,0 0 0 0 0,0 0 0 0 0,0 0 0 0 0,0 0 0 0 0,1 0 0 0 0,-1 0 0 0 0,0 0 0 0 0,0 0 0 0 0,0 0 0 0 0,18-1 1661 0 0,21 3 1511 0 0,-18 0-2677 0 0,0-2 0 0 0,0-1 0 0 0,0 0 0 0 0,21-5-1 0 0,27-2-1934 0 0,-58 8-3579 0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26.8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40 4607 0 0,'-4'0'84'0'0,"2"0"-58"0"0,1 0 0 0 0,0 0 0 0 0,0 1 0 0 0,-1-1 0 0 0,1 0 0 0 0,0 0-1 0 0,0 1 1 0 0,0-1 0 0 0,0 1 0 0 0,-1-1 0 0 0,1 1 0 0 0,0-1 0 0 0,0 1 0 0 0,-1 0-1 0 0,2-1 2 0 0,0 1-1 0 0,0-1 0 0 0,0 0 0 0 0,0 0 0 0 0,0 0 1 0 0,0 0-1 0 0,0 0 0 0 0,-1 0 0 0 0,1 0 1 0 0,0 0-1 0 0,0 0 0 0 0,0 0 0 0 0,0 0 0 0 0,0 0 1 0 0,0 0-1 0 0,0 1 0 0 0,0-1 0 0 0,0 0 0 0 0,0 0 1 0 0,0 0-1 0 0,0 0 0 0 0,0 0 0 0 0,0 0 0 0 0,0 0 1 0 0,0 0-1 0 0,0 0 0 0 0,0 1 0 0 0,0-1 0 0 0,0 0 1 0 0,0 0-1 0 0,0 0 0 0 0,0 0 0 0 0,0 0 1 0 0,0 0-1 0 0,0 0 0 0 0,0 0 0 0 0,0 0 0 0 0,0 1 1 0 0,0-1-1 0 0,1 0 0 0 0,-1 0 0 0 0,0 0 0 0 0,0 0 1 0 0,0 0-1 0 0,0 0 0 0 0,0 0 0 0 0,0 0 0 0 0,0 0 1 0 0,0 0-1 0 0,0 0 0 0 0,0 0 0 0 0,0 0 1 0 0,1 0-1 0 0,-1 0 0 0 0,8 2 1264 0 0,10-2 624 0 0,91-21 1880 0 0,65-8 2678 0 0,-129 27-7973 0 0,-33 2-5126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27.6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65 11975 0 0,'-1'1'77'0'0,"1"0"-1"0"0,-1 0 0 0 0,0 0 0 0 0,1 0 0 0 0,-1 1 1 0 0,0-1-1 0 0,1 0 0 0 0,0 0 0 0 0,-1 1 1 0 0,1-1-1 0 0,0 0 0 0 0,0 1 0 0 0,0-1 1 0 0,0 0-1 0 0,0 1 0 0 0,0-1 0 0 0,0 0 0 0 0,0 1 1 0 0,0-1-1 0 0,1 0 0 0 0,-1 2 0 0 0,3 25 874 0 0,-2 21-818 0 0,-1-37-11 0 0,0 0 50 0 0,1 51 2096 0 0,3-53-1882 0 0,13 33-8 0 0,-16-41-360 0 0,0-1 0 0 0,0 1 0 0 0,0-1 0 0 0,0 0 0 0 0,0 1 0 0 0,0-1 0 0 0,0 0 0 0 0,0 0 0 0 0,0 0 0 0 0,1 0 0 0 0,-1 0 0 0 0,0 0 0 0 0,1 0 0 0 0,-1-1 0 0 0,1 1 0 0 0,-1 0 0 0 0,1-1 0 0 0,-1 1 0 0 0,1-1 0 0 0,-1 1 0 0 0,1-1 0 0 0,0 0 0 0 0,-1 0 0 0 0,1 0 0 0 0,-1 0 0 0 0,1 0 0 0 0,0 0 0 0 0,-1 0 0 0 0,1 0 0 0 0,0-1 0 0 0,-1 1 0 0 0,3-1 0 0 0,-1 0-10 0 0,5-1-194 0 0,0 0-1 0 0,0-1 0 0 0,-1 0 1 0 0,1 0-1 0 0,-1 0 0 0 0,1-1 1 0 0,-1-1-1 0 0,0 1 0 0 0,-1-1 1 0 0,9-7-1 0 0,8-10-1453 0 0,28-33-1 0 0,-28 29 1001 0 0,-3 4-1484 0 0,22-32-1 0 0,-35 43 2156 0 0,0 0-1 0 0,0-1 1 0 0,-2 1 0 0 0,1-1-1 0 0,5-19 1 0 0,-11 30 35 0 0,1 1 0 0 0,-1-1 0 0 0,0 1 0 0 0,0 0 0 0 0,0-1 0 0 0,0 1 0 0 0,1-1 0 0 0,-1 1 0 0 0,0-1 0 0 0,0 1 1 0 0,0-1-1 0 0,0 1 0 0 0,0-1 0 0 0,0 1 0 0 0,0-1 0 0 0,0 1 0 0 0,0 0 0 0 0,0-1 0 0 0,0 1 0 0 0,0-1 0 0 0,-1 1 0 0 0,1-1 0 0 0,0 1 0 0 0,0-1 0 0 0,0 1 0 0 0,-1 0 0 0 0,1-1 0 0 0,0 1 0 0 0,-1-1 0 0 0,1 1 0 0 0,0 0 0 0 0,0-1 0 0 0,-1 1 0 0 0,0-1 1 0 0,0 1 70 0 0,0 0 0 0 0,0 0 0 0 0,0 0 1 0 0,0 1-1 0 0,0-1 0 0 0,-1 0 0 0 0,1 0 1 0 0,0 0-1 0 0,0 1 0 0 0,0-1 1 0 0,0 1-1 0 0,0-1 0 0 0,-1 2 0 0 0,-5 1 353 0 0,0 2 0 0 0,0-1-1 0 0,-6 7 1 0 0,0 1 91 0 0,2 2 1 0 0,-1-1-1 0 0,2 1 0 0 0,0 1 1 0 0,-12 23-1 0 0,-35 87 1463 0 0,23-45-1476 0 0,-80 149 431 0 0,69-130-2755 0 0,38-81-5422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36.8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1 582 8287 0 0,'5'-7'6763'0'0,"7"-7"-3662"0"0,7-7-1053 0 0,23-21 31 0 0,-24 25-1650 0 0,22-26-1 0 0,-30 30-340 0 0,152-203 264 0 0,-145 192-271 0 0,29-48 101 0 0,-41 64-177 0 0,-1 0 0 0 0,0 0 0 0 0,-1-1 0 0 0,0 1 1 0 0,0-1-1 0 0,-1 0 0 0 0,1-10 0 0 0,-2 17 13 0 0,-1 0-1 0 0,0 0 0 0 0,0 0 1 0 0,0-1-1 0 0,0 1 1 0 0,-1 0-1 0 0,1 0 0 0 0,-2-4 1 0 0,2 5-1 0 0,0 1 0 0 0,-1-1 1 0 0,1 0-1 0 0,0 1 0 0 0,-1-1 0 0 0,1 0 1 0 0,-1 1-1 0 0,1-1 0 0 0,-1 1 0 0 0,1-1 1 0 0,-1 1-1 0 0,0-1 0 0 0,1 1 0 0 0,-1-1 1 0 0,1 1-1 0 0,-1 0 0 0 0,0-1 1 0 0,1 1-1 0 0,-1 0 0 0 0,0-1 0 0 0,0 1 1 0 0,1 0-1 0 0,-1 0 0 0 0,0 0 0 0 0,0 0 1 0 0,1 0-1 0 0,-2 0 0 0 0,1 0-14 0 0,1 0 0 0 0,0 0 0 0 0,-1 0-1 0 0,1 1 1 0 0,-1-1 0 0 0,1 0 0 0 0,-1 0 0 0 0,1 1 0 0 0,0-1-1 0 0,-1 0 1 0 0,1 1 0 0 0,0-1 0 0 0,-1 1 0 0 0,1-1 0 0 0,0 0-1 0 0,-1 1 1 0 0,1-1 0 0 0,0 1 0 0 0,0-1 0 0 0,-1 1 0 0 0,1-1-1 0 0,0 1 1 0 0,0-1 0 0 0,0 1 0 0 0,0-1 0 0 0,0 1 0 0 0,0-1-1 0 0,0 1 1 0 0,0-1 0 0 0,0 1 0 0 0,0 0 0 0 0,1 22 91 0 0,-1-16-79 0 0,2 19-15 0 0,-1 23 0 0 0,-1 12 0 0 0,-2 2 0 0 0,1 3 0 0 0,-1-2 0 0 0,-3-6 0 0 0,1-29 0 0 0,1-9 0 0 0,0 27 0 0 0,3-33 0 0 0,1 1 0 0 0,6 24 0 0 0,-7-37-23 0 0,0 0 1 0 0,0 0-1 0 0,0 0 0 0 0,-1 0 0 0 0,1 0 0 0 0,0 0 1 0 0,-1 0-1 0 0,1 0 0 0 0,-1 0 0 0 0,0 0 1 0 0,0 0-1 0 0,1 0 0 0 0,-1 0 0 0 0,0-1 1 0 0,-1 1-1 0 0,1 0 0 0 0,0-1 0 0 0,0 1 0 0 0,-3 1 1 0 0,-4 5-213 0 0,-1 0 1 0 0,-11 9 0 0 0,5-5 101 0 0,9-8 53 0 0,-1 1 0 0 0,1-2 0 0 0,-1 1 0 0 0,0-1-1 0 0,0 1 1 0 0,0-2 0 0 0,-13 4 0 0 0,-23 10-228 0 0,25-6 520 0 0,20-8-53 0 0,11-3-57 0 0,65-11 963 0 0,-41 5-390 0 0,74-3 0 0 0,-100 10-630 0 0,-1-1 0 0 0,0 0 0 0 0,0-1 0 0 0,1 0 1 0 0,-1-1-1 0 0,-1 0 0 0 0,1 0 0 0 0,0-1 0 0 0,-1 0 0 0 0,12-7 0 0 0,-11 5-287 0 0,-9 6 140 0 0,-1 0-1 0 0,0 0 1 0 0,1 0-1 0 0,-1 0 1 0 0,1 0-1 0 0,-1 0 1 0 0,0 0-1 0 0,1-1 1 0 0,-1 1-1 0 0,0 0 0 0 0,1 0 1 0 0,-1 0-1 0 0,0-1 1 0 0,0 1-1 0 0,1 0 1 0 0,-1-1-1 0 0,0 1 1 0 0,0 0-1 0 0,1 0 1 0 0,-1-1-1 0 0,0 1 1 0 0,0 0-1 0 0,0-1 0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49.3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288 11 4143 0 0,'0'0'142'0'0,"-1"-1"-1"0"0,1 0 0 0 0,0 1 0 0 0,0-1 0 0 0,-1 1 0 0 0,1-1 0 0 0,-1 1 0 0 0,1-1 0 0 0,0 1 0 0 0,-1-1 0 0 0,1 1 0 0 0,-1-1 1 0 0,1 1-1 0 0,-1-1 0 0 0,1 1 0 0 0,-1 0 0 0 0,0-1 0 0 0,1 1 0 0 0,-1 0 0 0 0,1 0 0 0 0,-1-1 0 0 0,0 1 0 0 0,1 0 1 0 0,-1 0-1 0 0,0 0 0 0 0,1 0 0 0 0,-1 0 0 0 0,0 0 0 0 0,0 0 0 0 0,-21 0 1818 0 0,13 1-1494 0 0,0 1-1 0 0,1 0 0 0 0,-1 1 1 0 0,0 0-1 0 0,0 0 0 0 0,1 1 1 0 0,0 0-1 0 0,0 1 0 0 0,0 0 0 0 0,0 0 1 0 0,1 0-1 0 0,0 1 0 0 0,0 0 1 0 0,0 1-1 0 0,1-1 0 0 0,0 1 1 0 0,-5 9-1 0 0,-6 7 179 0 0,1 2 0 0 0,2 0 0 0 0,1 1 0 0 0,-12 31 1 0 0,21-47-559 0 0,0 1 1 0 0,1-1 0 0 0,0 1 0 0 0,1 0 0 0 0,0 0-1 0 0,1 0 1 0 0,0 0 0 0 0,0 0 0 0 0,1 0 0 0 0,1 0-1 0 0,3 17 1 0 0,-3-23-72 0 0,0 1-1 0 0,1-1 1 0 0,0 0-1 0 0,0 0 1 0 0,0 0-1 0 0,0 0 1 0 0,1 0-1 0 0,0 0 1 0 0,0-1-1 0 0,0 1 0 0 0,1-1 1 0 0,0 0-1 0 0,-1 0 1 0 0,2 0-1 0 0,-1 0 1 0 0,0-1-1 0 0,0 0 1 0 0,1 0-1 0 0,0 0 1 0 0,0 0-1 0 0,0-1 1 0 0,0 0-1 0 0,0 0 1 0 0,10 2-1 0 0,-6-2 0 0 0,0-1-1 0 0,1 0 1 0 0,-1-1 0 0 0,1 0-1 0 0,-1 0 1 0 0,0-1 0 0 0,1 0-1 0 0,-1-1 1 0 0,0 0 0 0 0,0 0-1 0 0,0-1 1 0 0,0 0 0 0 0,0-1-1 0 0,-1 0 1 0 0,0 0-1 0 0,9-7 1 0 0,3-2 20 0 0,-1 0 0 0 0,0-2 0 0 0,-1-1-1 0 0,-1 0 1 0 0,19-23 0 0 0,-26 27-29 0 0,-1-1 0 0 0,0 0 0 0 0,-1 0 0 0 0,0-1 0 0 0,-1 0 0 0 0,-1 0 0 0 0,6-18 0 0 0,-9 22-1 0 0,-1 0-1 0 0,1 0 1 0 0,-1-1 0 0 0,-1 1-1 0 0,0-1 1 0 0,-1 1 0 0 0,0 0-1 0 0,0-1 1 0 0,-1 1 0 0 0,0-1-1 0 0,-5-15 1 0 0,5 21-5 0 0,-1 1 1 0 0,1 0-1 0 0,-1-1 0 0 0,0 1 0 0 0,-1 0 1 0 0,1 0-1 0 0,-1 0 0 0 0,1 1 1 0 0,-1-1-1 0 0,0 1 0 0 0,0-1 0 0 0,-1 1 1 0 0,1 0-1 0 0,-1 0 0 0 0,-7-4 0 0 0,6 4-3 0 0,-1 1-1 0 0,1-1 0 0 0,-1 2 0 0 0,0-1 0 0 0,1 0 0 0 0,-1 1 0 0 0,0 0 1 0 0,0 1-1 0 0,0-1 0 0 0,-12 2 0 0 0,5 0-5 0 0,0 1 0 0 0,1 0-1 0 0,-1 1 1 0 0,1 1 0 0 0,-1 0 0 0 0,1 1-1 0 0,0 0 1 0 0,1 0 0 0 0,-1 2-1 0 0,-15 10 1 0 0,19-10-52 0 0,0-1-1 0 0,1 1 0 0 0,0 0 1 0 0,0 1-1 0 0,0-1 1 0 0,1 1-1 0 0,0 1 0 0 0,1-1 1 0 0,0 1-1 0 0,0 0 1 0 0,1 0-1 0 0,-5 17 0 0 0,6-17-496 0 0,1 0 0 0 0,1 0 0 0 0,-1 0-1 0 0,1 15 1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1:15.2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271 77 919 0 0,'10'-15'84'0'0,"-10"14"157"0"0,1 0-1 0 0,-1 0 1 0 0,0 0-1 0 0,0 0 1 0 0,0 0-1 0 0,0 0 1 0 0,0-1-1 0 0,0 1 1 0 0,0 0 0 0 0,0 0-1 0 0,0 0 1 0 0,0 0-1 0 0,-1 0 1 0 0,1 0-1 0 0,0 0 1 0 0,-1 0-1 0 0,0-2 1 0 0,0 2-26 0 0,1 0 0 0 0,-1 0 0 0 0,0 1 0 0 0,0-1 0 0 0,0 0 1 0 0,1 0-1 0 0,-1 1 0 0 0,0-1 0 0 0,0 0 0 0 0,0 1 0 0 0,0-1 1 0 0,0 1-1 0 0,0 0 0 0 0,-1-1 0 0 0,1 1 0 0 0,0 0 0 0 0,0-1 0 0 0,0 1 1 0 0,0 0-1 0 0,0 0 0 0 0,0 0 0 0 0,-1 0 0 0 0,1 0 0 0 0,0 0 0 0 0,0 0 1 0 0,0 1-1 0 0,0-1 0 0 0,0 0 0 0 0,-1 1 0 0 0,1-1 0 0 0,0 0 0 0 0,-1 2 1 0 0,-14 5 809 0 0,1 0-1 0 0,-1 2 1 0 0,-24 18 0 0 0,25-16-743 0 0,1 2 0 0 0,1-1-1 0 0,0 2 1 0 0,0 0 0 0 0,1 0 0 0 0,1 1-1 0 0,1 1 1 0 0,0 0 0 0 0,1 0-1 0 0,-12 29 1 0 0,18-37-177 0 0,0 0-1 0 0,1 1 1 0 0,0-1 0 0 0,0 1-1 0 0,0-1 1 0 0,1 1 0 0 0,1 0-1 0 0,0-1 1 0 0,0 1 0 0 0,2 12-1 0 0,-1-16-60 0 0,0-1 0 0 0,0 1-1 0 0,1 0 1 0 0,-1-1 0 0 0,1 0 0 0 0,0 1-1 0 0,1-1 1 0 0,-1 0 0 0 0,1 0 0 0 0,0 0-1 0 0,0-1 1 0 0,0 1 0 0 0,0-1-1 0 0,0 1 1 0 0,1-1 0 0 0,0 0 0 0 0,0 0-1 0 0,0-1 1 0 0,0 1 0 0 0,7 2 0 0 0,-4-2-29 0 0,0 0 1 0 0,1-1 0 0 0,-1 0 0 0 0,1 0-1 0 0,0 0 1 0 0,0-1 0 0 0,0-1 0 0 0,0 1 0 0 0,-1-1-1 0 0,1-1 1 0 0,0 1 0 0 0,0-1 0 0 0,0-1-1 0 0,0 1 1 0 0,-1-2 0 0 0,1 1 0 0 0,-1-1 0 0 0,10-4-1 0 0,-3 0 11 0 0,0-1 0 0 0,-1 0 0 0 0,0-1 0 0 0,0 0 0 0 0,-1-1 0 0 0,-1 0 0 0 0,0-1 0 0 0,14-18 0 0 0,-8 9-23 0 0,-1-2 0 0 0,-1 0 1 0 0,-1-1-1 0 0,19-42 0 0 0,-29 57-3 0 0,-2 0 0 0 0,1 0 0 0 0,-1-1 0 0 0,0 1 0 0 0,-1-1-1 0 0,0 1 1 0 0,0-1 0 0 0,-2-10 0 0 0,1 14 0 0 0,-1-1 0 0 0,0 1-1 0 0,0-1 1 0 0,-1 1 0 0 0,1 0 0 0 0,-1 0 0 0 0,0 0 0 0 0,-1 0 0 0 0,1 0 0 0 0,-1 0 0 0 0,0 0-1 0 0,-1 1 1 0 0,1 0 0 0 0,-4-5 0 0 0,3 6-6 0 0,1 0 0 0 0,-1-1-1 0 0,0 2 1 0 0,0-1 0 0 0,0 0 0 0 0,0 1-1 0 0,0 0 1 0 0,0-1 0 0 0,-1 2 0 0 0,1-1 0 0 0,-1 1-1 0 0,-8-3 1 0 0,5 3-35 0 0,1 1 0 0 0,-1-1 0 0 0,0 1 0 0 0,0 1 0 0 0,1-1 0 0 0,-1 1 0 0 0,-9 3-1 0 0,-1 1-231 0 0,1 1 0 0 0,0 0 0 0 0,0 2 0 0 0,1 0 0 0 0,0 0 0 0 0,-15 12 0 0 0,5 0-4634 0 0,0 4-1553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1:34.2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139 54 919 0 0,'-91'-4'11864'0'0,"91"5"-11801"0"0,0-1 0 0 0,-1 0 0 0 0,1 0 0 0 0,-1 0 0 0 0,1 0 0 0 0,-1 0-1 0 0,1 0 1 0 0,-1 0 0 0 0,1 0 0 0 0,0 0 0 0 0,-1 0 0 0 0,1 0 0 0 0,-1 0-1 0 0,1 0 1 0 0,-1 0 0 0 0,1 0 0 0 0,-1-1 0 0 0,1 1 0 0 0,0 0 0 0 0,-1 0 0 0 0,1 0-1 0 0,-1-1 1 0 0,1 1 0 0 0,0 0 0 0 0,-1 0 0 0 0,1-1 0 0 0,0 1 0 0 0,-1 0-1 0 0,1-1 1 0 0,0 1 0 0 0,-1-1 0 0 0,1 1 0 0 0,0 0 0 0 0,0-1 0 0 0,0 1 0 0 0,-1-1-1 0 0,1 1 1 0 0,0-1 0 0 0,0 1 0 0 0,0 0 0 0 0,0-1 0 0 0,0 1 0 0 0,0-1 0 0 0,0 1-1 0 0,0-1 1 0 0,0 1 0 0 0,0-1 0 0 0,0 0 26 0 0,1-1 0 0 0,-1 1-1 0 0,1 0 1 0 0,0 0 0 0 0,0 0 0 0 0,-1 0 0 0 0,1 0 0 0 0,0 0 0 0 0,0 0-1 0 0,0 0 1 0 0,0 0 0 0 0,0 1 0 0 0,0-1 0 0 0,0 0 0 0 0,0 1-1 0 0,2-2 1 0 0,7-2 233 0 0,-1 0-1 0 0,1 0 1 0 0,0 1-1 0 0,12-2 1 0 0,-20 5-305 0 0,1-1 1 0 0,-1 1-1 0 0,0 0 0 0 0,1-1 1 0 0,-1 1-1 0 0,0 1 0 0 0,1-1 1 0 0,-1 0-1 0 0,0 0 0 0 0,1 1 1 0 0,-1-1-1 0 0,0 1 0 0 0,0 0 1 0 0,1 0-1 0 0,-1 0 0 0 0,0 0 1 0 0,0 0-1 0 0,0 0 0 0 0,0 1 1 0 0,0-1-1 0 0,0 1 0 0 0,-1-1 1 0 0,1 1-1 0 0,0 0 1 0 0,1 1-1 0 0,-3-1-16 0 0,1-1 1 0 0,-1 1-1 0 0,1 0 0 0 0,-1-1 1 0 0,0 1-1 0 0,0-1 0 0 0,1 1 1 0 0,-1-1-1 0 0,0 1 0 0 0,0 0 1 0 0,-1-1-1 0 0,1 1 0 0 0,0-1 1 0 0,-1 1-1 0 0,1-1 0 0 0,-1 1 1 0 0,1-1-1 0 0,-1 1 0 0 0,1-1 1 0 0,-1 1-1 0 0,0-1 0 0 0,0 0 1 0 0,0 1-1 0 0,0-1 0 0 0,-1 2 1 0 0,-4 4 4 0 0,0 0 0 0 0,-13 12 0 0 0,-33 24-6 0 0,-16 16 0 0 0,67-59 9 0 0,0 1 0 0 0,1-1-1 0 0,-1 0 1 0 0,1 1 0 0 0,0-1 0 0 0,-1 1-1 0 0,1-1 1 0 0,-1 1 0 0 0,1-1 0 0 0,-1 1-1 0 0,1-1 1 0 0,0 1 0 0 0,0-1 0 0 0,-1 1-1 0 0,1-1 1 0 0,0 1 0 0 0,0 0 0 0 0,-1-1-1 0 0,1 1 1 0 0,0-1 0 0 0,0 1 0 0 0,0 0-1 0 0,0-1 1 0 0,0 1 0 0 0,0 0 0 0 0,0-1 0 0 0,0 1-1 0 0,0-1 1 0 0,1 2 0 0 0,0-1 28 0 0,-1 0 1 0 0,1-1-1 0 0,0 1 0 0 0,0 0 1 0 0,0-1-1 0 0,0 1 1 0 0,0-1-1 0 0,0 0 1 0 0,0 1-1 0 0,0-1 0 0 0,0 0 1 0 0,0 1-1 0 0,0-1 1 0 0,0 0-1 0 0,2 0 0 0 0,9 1 321 0 0,-1-1-1 0 0,16-2 0 0 0,-23 1-323 0 0,18-1 596 0 0,41-12 0 0 0,-28 4-6966 0 0,-28 9-675 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1:37.3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204 58 3679 0 0,'-6'2'551'0'0,"-9"2"373"0"0,-25 2-1 0 0,36-5-672 0 0,0-1 1 0 0,1 0-1 0 0,-1 0 0 0 0,0 0 0 0 0,1 0 0 0 0,-1 0 1 0 0,0-1-1 0 0,1 0 0 0 0,-1 0 0 0 0,1 0 0 0 0,-1 0 1 0 0,1-1-1 0 0,-4-1 0 0 0,6 3-161 0 0,1-1 0 0 0,-1 1 1 0 0,1-1-1 0 0,-1 1 0 0 0,1 0 0 0 0,-1-1 1 0 0,1 1-1 0 0,-1-1 0 0 0,1 1 0 0 0,-1-1 1 0 0,1 0-1 0 0,0 1 0 0 0,-1-1 0 0 0,1 1 1 0 0,0-1-1 0 0,0 0 0 0 0,-1 1 0 0 0,1-1 0 0 0,0 0 1 0 0,0 1-1 0 0,0-1 0 0 0,0 0 0 0 0,0 0 1 0 0,0 1-1 0 0,0-1 0 0 0,0 0 0 0 0,0 0 1 0 0,0-1 49 0 0,1 0 0 0 0,0 1 1 0 0,-1-1-1 0 0,1 1 1 0 0,0-1-1 0 0,0 1 1 0 0,0-1-1 0 0,0 1 1 0 0,0-1-1 0 0,3-1 1 0 0,-1 0 25 0 0,-1 1 0 0 0,1-1 1 0 0,0 1-1 0 0,0 0 0 0 0,0 0 1 0 0,0 0-1 0 0,1 0 0 0 0,-1 1 1 0 0,1-1-1 0 0,5-1 0 0 0,-7 3-130 0 0,0 0-1 0 0,0 0 0 0 0,-1-1 0 0 0,1 1 1 0 0,0 0-1 0 0,0 1 0 0 0,0-1 0 0 0,0 0 1 0 0,-1 1-1 0 0,1-1 0 0 0,0 1 0 0 0,0-1 1 0 0,0 1-1 0 0,-1 0 0 0 0,1-1 0 0 0,0 1 1 0 0,-1 0-1 0 0,1 0 0 0 0,-1 0 0 0 0,1 1 1 0 0,-1-1-1 0 0,0 0 0 0 0,1 1 0 0 0,-1-1 1 0 0,0 0-1 0 0,0 1 0 0 0,1 1 0 0 0,-1 0-29 0 0,0 0 0 0 0,0 0 0 0 0,0 0 0 0 0,0 0 0 0 0,-1 0 0 0 0,0 0 0 0 0,1 0 0 0 0,-1 0 0 0 0,0 0 0 0 0,0 0 0 0 0,-1 0 0 0 0,1 0 0 0 0,-1 0-1 0 0,1 0 1 0 0,-1 0 0 0 0,-1 3 0 0 0,-5 9 36 0 0,0 0 0 0 0,0 0 0 0 0,-1 0 0 0 0,-1-1 0 0 0,-19 23 0 0 0,-61 58 226 0 0,80-86-252 0 0,8-7-12 0 0,-1 0 0 0 0,0 0 0 0 0,0 0 0 0 0,1 0 0 0 0,-1 0 0 0 0,1 0 0 0 0,0 0 0 0 0,-2 5 0 0 0,3-6 0 0 0,0-1 0 0 0,0 0 0 0 0,-1 0 0 0 0,1 0 0 0 0,0 1 0 0 0,0-1 0 0 0,0 0 0 0 0,0 0 0 0 0,0 1 0 0 0,0-1 0 0 0,0 0 0 0 0,0 0 0 0 0,0 0 0 0 0,1 1 0 0 0,-1-1 0 0 0,0 0-1 0 0,0 0 1 0 0,0 0 0 0 0,0 1 0 0 0,0-1 0 0 0,0 0 0 0 0,0 0 0 0 0,0 0 0 0 0,1 1 0 0 0,-1-1 0 0 0,0 0 0 0 0,0 0 0 0 0,0 0 0 0 0,0 0 0 0 0,0 0 0 0 0,1 1 0 0 0,-1-1 0 0 0,0 0 0 0 0,0 0 0 0 0,1 0 0 0 0,15-2 340 0 0,4-5 576 0 0,20-5 543 0 0,-2-3 0 0 0,49-24 0 0 0,-83 37-1408 0 0,0 0 0 0 0,1 0 0 0 0,-1 0-1 0 0,9-2 1 0 0,-13 4-103 0 0,1-1 0 0 0,0 1 0 0 0,0 0-1 0 0,-1 0 1 0 0,1 0 0 0 0,0 0 0 0 0,0 0 0 0 0,0 0-1 0 0,0 0 1 0 0,-1 0 0 0 0,1 0 0 0 0,0 0 0 0 0,0 0-1 0 0,0 0 1 0 0,-1 0 0 0 0,1 1 0 0 0,0-1-1 0 0,0 0 1 0 0,-1 1 0 0 0,1-1 0 0 0,0 1 0 0 0,-1-1-1 0 0,1 1 1 0 0,0-1 0 0 0,-1 1 0 0 0,1-1 0 0 0,0 1-1 0 0,-1-1 1 0 0,1 1 0 0 0,-1 0 0 0 0,0-1-1 0 0,1 1 1 0 0,-1 0 0 0 0,1 1 0 0 0,1 4-7659 0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1:44.9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49 425 4143 0 0,'-7'5'854'0'0,"0"-1"0"0"0,0 1-1 0 0,1 1 1 0 0,-1-1-1 0 0,-5 7 1 0 0,12-12-759 0 0,0 0 0 0 0,0 0 0 0 0,0 0 1 0 0,0 0-1 0 0,-1 0 0 0 0,1 0 0 0 0,0 0 0 0 0,0 1 1 0 0,0-1-1 0 0,0 0 0 0 0,0 0 0 0 0,0 0 0 0 0,0 0 1 0 0,0 0-1 0 0,0 0 0 0 0,-1 0 0 0 0,1 0 0 0 0,0 0 1 0 0,0 0-1 0 0,0 1 0 0 0,0-1 0 0 0,0 0 1 0 0,0 0-1 0 0,0 0 0 0 0,0 0 0 0 0,0 0 0 0 0,0 0 1 0 0,0 0-1 0 0,0 1 0 0 0,0-1 0 0 0,0 0 0 0 0,0 0 1 0 0,0 0-1 0 0,0 0 0 0 0,0 0 0 0 0,0 0 0 0 0,0 1 1 0 0,0-1-1 0 0,0 0 0 0 0,0 0 0 0 0,0 0 1 0 0,0 0-1 0 0,0 0 0 0 0,0 0 0 0 0,0 0 0 0 0,0 0 1 0 0,0 1-1 0 0,1-1 0 0 0,-1 0 0 0 0,0 0 0 0 0,0 0 1 0 0,0 0-1 0 0,0 0 0 0 0,0 0 0 0 0,0 0 1 0 0,10 0 2612 0 0,11-5-606 0 0,-2-2-1567 0 0,-1-1 0 0 0,0-1 0 0 0,-1-1 0 0 0,0-1-1 0 0,21-16 1 0 0,-14 6-428 0 0,-1 0 1 0 0,35-40-1 0 0,-44 42-99 0 0,0 1-1 0 0,0-2 1 0 0,-2 0 0 0 0,-1 0-1 0 0,0-1 1 0 0,-2 0 0 0 0,0-1 0 0 0,-2 0-1 0 0,9-36 1 0 0,-16 32 121 0 0,-2 6 195 0 0,1 47-201 0 0,-2 0-1 0 0,-1-1 0 0 0,-2 0 0 0 0,-11 35 0 0 0,-7 37-11 0 0,21-83-55 0 0,1 0-1 0 0,1 1 1 0 0,0-1 0 0 0,2 24-1 0 0,4 5-24 0 0,4 52 13 0 0,-9-91-44 0 0,0 0 0 0 0,0 1 0 0 0,0-1 0 0 0,-1 0 0 0 0,1 0 0 0 0,-1 1 0 0 0,0-1 0 0 0,-2 5 0 0 0,1-10-23 0 0,0 1 0 0 0,0-1 0 0 0,0 0-1 0 0,0 0 1 0 0,0 0 0 0 0,0-1 0 0 0,0 1 0 0 0,0 0 0 0 0,-2-1-1 0 0,-4-1-248 0 0,-5 3 125 0 0,0 0-1 0 0,1 1 1 0 0,-1 0-1 0 0,1 0 1 0 0,0 2-1 0 0,-1-1 1 0 0,-19 10-1 0 0,31-13 148 0 0,1 1-1 0 0,-1-1 1 0 0,1 0-1 0 0,-1 0 1 0 0,1 0 0 0 0,-1 1-1 0 0,1-1 1 0 0,-1 0-1 0 0,1 1 1 0 0,-1-1-1 0 0,1 0 1 0 0,-1 1 0 0 0,1-1-1 0 0,0 1 1 0 0,-1-1-1 0 0,1 0 1 0 0,-1 1-1 0 0,1-1 1 0 0,0 1 0 0 0,0-1-1 0 0,-1 1 1 0 0,1 0-1 0 0,0-1 1 0 0,0 1 0 0 0,0 0-1 0 0,0-1 1 0 0,0 1 0 0 0,1-1 0 0 0,-1 0 0 0 0,0 1 0 0 0,1-1-1 0 0,-1 1 1 0 0,1-1 0 0 0,-1 0 0 0 0,1 0 0 0 0,-1 1 0 0 0,0-1-1 0 0,1 0 1 0 0,-1 0 0 0 0,1 1 0 0 0,-1-1 0 0 0,1 0 0 0 0,-1 0-1 0 0,2 0 1 0 0,30 4 13 0 0,-2-3 154 0 0,1-2 1 0 0,-1-1 0 0 0,1-1-1 0 0,-1-2 1 0 0,0-1 0 0 0,0-2-1 0 0,29-10 1 0 0,-55 15-134 0 0,9-3-405 0 0,-13 6 337 0 0,0 0-1 0 0,0 0 1 0 0,0 0-1 0 0,0 0 1 0 0,0 0-1 0 0,0-1 1 0 0,0 1-1 0 0,0 0 1 0 0,1 0 0 0 0,-1 0-1 0 0,0 0 1 0 0,0 0-1 0 0,0 0 1 0 0,0 0-1 0 0,0 0 1 0 0,0 0-1 0 0,0 0 1 0 0,0 0 0 0 0,1-1-1 0 0,-1 1 1 0 0,0 0-1 0 0,0 0 1 0 0,0 0-1 0 0,0 0 1 0 0,0 0-1 0 0,0 0 1 0 0,0 0-1 0 0,1 0 1 0 0,-1 0 0 0 0,0 0-1 0 0,0 0 1 0 0,0 0-1 0 0,0 0 1 0 0,0 0-1 0 0,0 0 1 0 0,1 0-1 0 0,-1 0 1 0 0,0 1-1 0 0,0-1 1 0 0,0 0 0 0 0,0 0-1 0 0,0 0 1 0 0,0 0-1 0 0,0 0 1 0 0,0 0-1 0 0,1 0 1 0 0,-1 0-1 0 0,0 0 1 0 0,0 0 0 0 0,0 0-1 0 0,0 1 1 0 0,0-1-1 0 0,0 0 1 0 0,0 0-1 0 0,0 0 1 0 0,0 0-1 0 0,0 0 1 0 0,0 0-1 0 0,0 0 1 0 0,0 1 0 0 0,0-1-1 0 0,0 0 1 0 0,0 0-1 0 0,0 0 1 0 0,0 0-1 0 0,0 0 1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1:46.4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358 68 2303 0 0,'0'-3'267'0'0,"1"0"0"0"0,-2 1 0 0 0,1-1 0 0 0,0 0-1 0 0,0 1 1 0 0,-1-1 0 0 0,1 1 0 0 0,-1-1 0 0 0,0 1-1 0 0,0-1 1 0 0,0 1 0 0 0,0-1 0 0 0,0 1-1 0 0,-1 0 1 0 0,1-1 0 0 0,-1 1 0 0 0,1 0 0 0 0,-1 0-1 0 0,0 0 1 0 0,0 0 0 0 0,0 1 0 0 0,0-1 0 0 0,0 0-1 0 0,0 1 1 0 0,0-1 0 0 0,-1 1 0 0 0,1 0 0 0 0,0 0-1 0 0,-1 0 1 0 0,1 0 0 0 0,-1 0 0 0 0,0 1-1 0 0,-4-2 1 0 0,0 2 49 0 0,1-1 0 0 0,-1 1 0 0 0,0 0 0 0 0,1 1 0 0 0,-1 0-1 0 0,1 0 1 0 0,-1 0 0 0 0,1 1 0 0 0,-1 0 0 0 0,1 0 0 0 0,0 0 0 0 0,-9 6 0 0 0,-2 2 43 0 0,0 1 1 0 0,1 1 0 0 0,0 0 0 0 0,1 1 0 0 0,1 1-1 0 0,0 0 1 0 0,0 1 0 0 0,2 0 0 0 0,0 1 0 0 0,1 1-1 0 0,0 0 1 0 0,1 0 0 0 0,-11 28 0 0 0,19-38-256 0 0,0-1 1 0 0,0 1 0 0 0,1-1-1 0 0,-1 1 1 0 0,2 0-1 0 0,-1 0 1 0 0,1-1 0 0 0,-1 1-1 0 0,2 0 1 0 0,-1 0 0 0 0,3 12-1 0 0,-1-15-63 0 0,-1 0 0 0 0,1 1 0 0 0,-1-1 0 0 0,1 0 0 0 0,0 0-1 0 0,1 0 1 0 0,-1 0 0 0 0,1-1 0 0 0,0 1 0 0 0,0-1 0 0 0,0 1 0 0 0,0-1 0 0 0,0 0-1 0 0,1 0 1 0 0,-1-1 0 0 0,1 1 0 0 0,0-1 0 0 0,6 4 0 0 0,5 0 14 0 0,0-1-1 0 0,0 0 1 0 0,1 0 0 0 0,0-2 0 0 0,0 0-1 0 0,0-1 1 0 0,0 0 0 0 0,0-2 0 0 0,1 1-1 0 0,-1-2 1 0 0,0 0 0 0 0,29-7 0 0 0,-27 4-31 0 0,-1-1 1 0 0,1 0 0 0 0,-1-1 0 0 0,-1-1 0 0 0,1-1-1 0 0,-1 0 1 0 0,-1-1 0 0 0,1-1 0 0 0,-1 0 0 0 0,-1-1-1 0 0,18-18 1 0 0,-26 22-23 0 0,0 0 0 0 0,0 0 0 0 0,-1-1 0 0 0,1 0 0 0 0,-2 0 0 0 0,1 0 0 0 0,-1 0 0 0 0,-1-1 0 0 0,1 0 0 0 0,-2 1 0 0 0,1-1 0 0 0,-1-1 0 0 0,0 1 0 0 0,-1 0 0 0 0,0-18 0 0 0,-1 20-1 0 0,0 1 1 0 0,-1-1-1 0 0,0 1 0 0 0,0 0 1 0 0,-1 0-1 0 0,0-1 0 0 0,0 1 1 0 0,0 0-1 0 0,-1 1 0 0 0,0-1 1 0 0,0 0-1 0 0,0 1 0 0 0,-1-1 1 0 0,0 1-1 0 0,0 0 0 0 0,0 1 1 0 0,-1-1-1 0 0,1 1 0 0 0,-1-1 1 0 0,0 1-1 0 0,-1 1 0 0 0,1-1 1 0 0,-11-5-1 0 0,1 3 3 0 0,0 1-1 0 0,1 0 1 0 0,-2 1-1 0 0,1 0 1 0 0,0 1-1 0 0,-1 1 1 0 0,1 1 0 0 0,-20 0-1 0 0,14 1 2 0 0,1 1-1 0 0,0 1 1 0 0,1 1-1 0 0,-1 1 1 0 0,0 1 0 0 0,-19 7-1 0 0,28-7-70 0 0,0 0 1 0 0,0 0-1 0 0,0 1 0 0 0,1 1 0 0 0,0 0 1 0 0,0 0-1 0 0,0 1 0 0 0,1 0 0 0 0,0 1 1 0 0,1-1-1 0 0,0 2 0 0 0,-9 13 0 0 0,-4 10-535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12:38:00.718"/>
    </inkml:context>
    <inkml:brush xml:id="br0">
      <inkml:brushProperty name="width" value="0.10583" units="cm"/>
      <inkml:brushProperty name="height" value="0.10583" units="cm"/>
      <inkml:brushProperty name="ignorePressure" value="1"/>
    </inkml:brush>
  </inkml:definitions>
  <inkml:trace contextRef="#ctx0" brushRef="#br0">0 4989 0 0,'0'-1754'0'0,"0"1053"0"0,0 235 0 0,0-1418 0 0,0 1885 0 0,0-2 0 0,0-85 0 0,0 16 0 0,0 80 0 0,0-18 0 0,0-18 0 0,0 23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6:52.26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44 386 919 0 0,'-2'-2'129'0'0,"-1"0"-1"0"0,1 0 0 0 0,-1 0 1 0 0,1 0-1 0 0,-1 1 0 0 0,0-1 1 0 0,1 1-1 0 0,-1 0 0 0 0,0 0 0 0 0,-4-1 1 0 0,3 0 123 0 0,4 2-231 0 0,-1 0 0 0 0,1 0 0 0 0,0 0 0 0 0,0 0 0 0 0,-1 0 0 0 0,1 0 0 0 0,0 0 0 0 0,0 0 0 0 0,-1 0 0 0 0,1 0 0 0 0,0 0 0 0 0,0 0 0 0 0,0 0 0 0 0,-1 0 0 0 0,1-1 0 0 0,0 1 0 0 0,0 0 0 0 0,0 0 0 0 0,-1 0 0 0 0,1 0 0 0 0,0-1 0 0 0,0 1 0 0 0,0 0 0 0 0,0 0 0 0 0,-1-1 0 0 0,1 1 0 0 0,0 0 0 0 0,0 0 0 0 0,0 0 0 0 0,0-1 0 0 0,0 1 0 0 0,0 0 0 0 0,0 0 0 0 0,0-1 0 0 0,0 1 0 0 0,0 0 0 0 0,8-6 825 0 0,15-2 610 0 0,14 5-687 0 0,-1 1 0 0 0,1 2 1 0 0,39 4-1 0 0,-63-3-670 0 0,286 2 997 0 0,-62-3-7 0 0,-82 12-1022 0 0,-1 0-70 0 0,-96-14-4 0 0,-40 0-7 0 0,-1 1 0 0 0,0 1 0 0 0,20 3-1 0 0,-9-3-7 0 0,-27 0 23 0 0,0 0-1 0 0,0 0 1 0 0,-1-1 0 0 0,1 1 0 0 0,0 0-1 0 0,0 0 1 0 0,0 0 0 0 0,0 0 0 0 0,0-1-1 0 0,-1 1 1 0 0,1 0 0 0 0,0-1 0 0 0,0 1-1 0 0,-1-1 1 0 0,1 1 0 0 0,0-1 0 0 0,-1 1-1 0 0,1-1 1 0 0,0 0 0 0 0,-1 1 0 0 0,1-1-1 0 0,-1 0 1 0 0,1 1 0 0 0,-1-1 0 0 0,1 0-1 0 0,-1 0 1 0 0,0 1 0 0 0,1-1 0 0 0,-1-1-1 0 0,0 1 0 0 0,-1 1 0 0 0,1-1 0 0 0,0 1 0 0 0,-1-1 0 0 0,0 1 0 0 0,1-1 0 0 0,-1 1 0 0 0,1-1 0 0 0,-1 1 0 0 0,0-1 0 0 0,1 1 0 0 0,-1 0 0 0 0,0-1-1 0 0,1 1 1 0 0,-1 0 0 0 0,0 0 0 0 0,1 0 0 0 0,-1-1 0 0 0,0 1 0 0 0,-1 0 0 0 0,-16-3 16 0 0,-97 2 740 0 0,33 2-319 0 0,-439 16-565 0 0,223 0 72 0 0,176-9 56 0 0,78-7-54 0 0,24-2 36 0 0,47 14 18 0 0,3-6 0 0 0,0-1 0 0 0,55 3 0 0 0,-23-3 0 0 0,62 9 0 0 0,205-3 0 0 0,-286-14 0 0 0,98 0 0 0 0,-108 2 0 0 0,-1 3 0 0 0,41 7 0 0 0,-67-9-5 0 0,-4 0-1 0 0,0-1 0 0 0,1 0-1 0 0,-1 1 1 0 0,0-1-1 0 0,0 1 1 0 0,1 0 0 0 0,-1 0-1 0 0,0 0 1 0 0,0 0-1 0 0,0 0 1 0 0,0 0 0 0 0,4 3-1 0 0,-7-3 7 0 0,1-1 0 0 0,0 1 0 0 0,0-1 0 0 0,0 1 0 0 0,0-1 0 0 0,0 0 0 0 0,-1 1 0 0 0,1-1 0 0 0,0 1 0 0 0,0-1 0 0 0,-1 0 0 0 0,1 1 0 0 0,0-1 0 0 0,-1 0 0 0 0,1 1 0 0 0,0-1 0 0 0,-1 0 0 0 0,1 1 0 0 0,0-1 0 0 0,-1 0 0 0 0,1 0 0 0 0,-1 1 0 0 0,1-1 0 0 0,-1 0 0 0 0,1 0 0 0 0,0 0 0 0 0,-1 0 0 0 0,1 0 0 0 0,-1 0 0 0 0,0 0 0 0 0,-16 6 0 0 0,-49 9 0 0 0,-95 9 0 0 0,98-16 0 0 0,-156 11 0 0 0,-54 9 0 0 0,267-27 0 0 0,4-1 0 0 0,0 0 0 0 0,-1 0 0 0 0,1 1 0 0 0,0-1 0 0 0,-1 1 0 0 0,1 0 0 0 0,0 0 0 0 0,-1-1 0 0 0,1 2 0 0 0,-3 1 0 0 0,18 2 0 0 0,23 0 11 0 0,-1-2 0 0 0,37-2 0 0 0,-10 0 10 0 0,136 2-30 0 0,114 6-36 0 0,-308-9 45 0 0,0 0 0 0 0,-1 1 0 0 0,1-1 0 0 0,0 1 0 0 0,0 0 0 0 0,0-1 0 0 0,0 2 0 0 0,5 1 0 0 0,-9-3 0 0 0,0 0 0 0 0,0 0 0 0 0,0 0 0 0 0,0 0 0 0 0,0 0 0 0 0,0 0 0 0 0,0 0 0 0 0,0 0 0 0 0,0 0 0 0 0,1 0 0 0 0,-1 1 0 0 0,0-1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1 0 0 0,0-1 0 0 0,0 0 0 0 0,0 0 0 0 0,0 0 0 0 0,0 0 0 0 0,-1 0 0 0 0,1 0 0 0 0,0 0 0 0 0,0 0 0 0 0,0 0 0 0 0,0 0 0 0 0,0 0 0 0 0,0 0 0 0 0,0 0 0 0 0,0 0 0 0 0,0 0 0 0 0,0 0 0 0 0,-8 3 0 0 0,-7 0 0 0 0,-395 21 57 0 0,296-20-50 0 0,79-3-7 0 0,12-1 0 0 0,1 1 0 0 0,-1 1 0 0 0,-41 9 0 0 0,64-11 0 0 0,0 1 0 0 0,0-1 0 0 0,0 0 0 0 0,0 0 0 0 0,0 0 0 0 0,0 0 0 0 0,0 0 0 0 0,0 0 0 0 0,0 0 0 0 0,0 0 0 0 0,0 0 0 0 0,0 0 0 0 0,1 0 0 0 0,-1 1 0 0 0,0-1 0 0 0,0 0 0 0 0,0 0 0 0 0,0 0 0 0 0,0 0 0 0 0,0 0 0 0 0,0 0 0 0 0,0 0 0 0 0,0 0 0 0 0,0 0 0 0 0,0 1 0 0 0,0-1 0 0 0,0 0 0 0 0,0 0 0 0 0,0 0 0 0 0,0 0 0 0 0,0 0 0 0 0,0 0 0 0 0,0 0 0 0 0,0 0 0 0 0,-1 1 0 0 0,1-1 0 0 0,0 0 0 0 0,0 0 0 0 0,0 0 0 0 0,0 0 0 0 0,0 0 0 0 0,0 0 0 0 0,0 0 0 0 0,0 0 0 0 0,0 0 0 0 0,0 0 0 0 0,0 0 0 0 0,0 0 0 0 0,-1 0 0 0 0,1 1 0 0 0,0-1 0 0 0,0 0 0 0 0,0 0 0 0 0,0 0 0 0 0,0 0 0 0 0,0 0 0 0 0,0 0 0 0 0,0 0 0 0 0,-1 0 0 0 0,1 0 0 0 0,0 0 0 0 0,0 0 0 0 0,0 0 0 0 0,0 0 0 0 0,0 0 0 0 0,0 0 0 0 0,0 0 0 0 0,0 0 0 0 0,-1-1 0 0 0,13 6 0 0 0,18 0 0 0 0,33 1-19 0 0,0-3-1 0 0,108-8 1 0 0,-106 2 13 0 0,6-1 173 0 0,244-1 1522 0 0,-309 5-1689 0 0,6 1 0 0 0,-20 1 0 0 0,-421 35-124 0 0,357-35 118 0 0,-110-9 0 0 0,199 7 6 0 0,-1-1 0 0 0,33-6 0 0 0,-27 3 0 0 0,337-41 0 0 0,-34 4 0 0 0,-308 37 0 0 0,-15 2 0 0 0,-10-2 0 0 0,-36-3 0 0 0,-1 2 0 0 0,-86 0 0 0 0,89 5 0 0 0,25-1 0 0 0,-192-5 0 0 0,143 1 0 0 0,-74-15 0 0 0,137 19 0 0 0,1 1 0 0 0,1 0 0 0 0,0 0 0 0 0,-1 0 0 0 0,1 0 0 0 0,0-1 0 0 0,0 1 0 0 0,0 0 0 0 0,-1-1 0 0 0,1 1 0 0 0,0-1 0 0 0,0 1 0 0 0,0-1 0 0 0,0 0 0 0 0,0 1 0 0 0,0-1 0 0 0,0 0 0 0 0,-1-1 0 0 0,3 1 0 0 0,-1 1 0 0 0,1-1 0 0 0,0 1 0 0 0,0-1 0 0 0,0 1 0 0 0,-1-1 0 0 0,1 1 0 0 0,0 0 0 0 0,0-1 0 0 0,0 1 0 0 0,0 0 0 0 0,0 0 0 0 0,0 0 0 0 0,0 0 0 0 0,0 0 0 0 0,0 0 0 0 0,1 0 0 0 0,0 0 0 0 0,308-45 0 0 0,-146 18 0 0 0,6 1 0 0 0,-152 20 0 0 0,-17 2 0 0 0,-11 0 0 0 0,-16 0 0 0 0,-1 1 0 0 0,-29 0 0 0 0,-5-1 0 0 0,-215-12-51 0 0,-155-20-50 0 0,423 35 101 0 0,-1-1 0 0 0,1 1 0 0 0,0-1 0 0 0,0-1 0 0 0,0 0 0 0 0,-12-5 0 0 0,20 8 0 0 0,0-1 0 0 0,0 1 0 0 0,0 0 0 0 0,-1 0 0 0 0,1 0 0 0 0,0 0 0 0 0,0 0 0 0 0,0-1 0 0 0,0 1 0 0 0,0 0 0 0 0,0 0 0 0 0,0 0 0 0 0,-1 0 0 0 0,1-1 0 0 0,0 1 0 0 0,0 0 0 0 0,0 0 0 0 0,0 0 0 0 0,0 0 0 0 0,0-1 0 0 0,0 1 0 0 0,0 0 0 0 0,0 0 0 0 0,0 0 0 0 0,0-1 0 0 0,0 1 0 0 0,0 0 0 0 0,0 0 0 0 0,0 0 0 0 0,0-1 0 0 0,0 1 0 0 0,0 0 0 0 0,1 0 0 0 0,-1 0 0 0 0,0-1 0 0 0,0 1 0 0 0,0 0 0 0 0,0 0 0 0 0,0 0 0 0 0,0 0 0 0 0,0 0 0 0 0,1-1 0 0 0,-1 1 0 0 0,0 0 0 0 0,0 0 0 0 0,0 0 0 0 0,0 0 0 0 0,1 0 0 0 0,-1 0 0 0 0,0 0 0 0 0,0 0 0 0 0,0 0 0 0 0,1-1 0 0 0,-1 1 0 0 0,0 0 0 0 0,0 0 0 0 0,0 0 0 0 0,0 0 0 0 0,1 0 0 0 0,-1 0 0 0 0,0 0 0 0 0,1 0 0 0 0,13-4 0 0 0,210-22 0 0 0,-34 5 0 0 0,121-23 0 0 0,-299 43-1 0 0,-7 1 3 0 0,0 0-1 0 0,-1 0 0 0 0,1-1 0 0 0,0 0 0 0 0,0 0 0 0 0,-1 0 0 0 0,1 0 0 0 0,-1-1 0 0 0,1 0 0 0 0,6-3 0 0 0,-11 5 0 0 0,0 0-1 0 0,0-1 1 0 0,0 1 0 0 0,0 0 0 0 0,0 0-1 0 0,0-1 1 0 0,1 1 0 0 0,-1 0-1 0 0,0-1 1 0 0,0 1 0 0 0,0 0 0 0 0,0 0-1 0 0,0-1 1 0 0,-1 1 0 0 0,1 0-1 0 0,0 0 1 0 0,0-1 0 0 0,0 1 0 0 0,0 0-1 0 0,0 0 1 0 0,0-1 0 0 0,0 1-1 0 0,0 0 1 0 0,-1 0 0 0 0,1-1 0 0 0,0 1-1 0 0,0 0 1 0 0,0 0 0 0 0,-1 0-1 0 0,1-1 1 0 0,0 1 0 0 0,0 0 0 0 0,0 0-1 0 0,-1 0 1 0 0,1 0 0 0 0,0 0-1 0 0,0-1 1 0 0,-1 1 0 0 0,1 0 0 0 0,0 0-1 0 0,0 0 1 0 0,-1 0 0 0 0,1 0-1 0 0,-1 0 1 0 0,-14-6 20 0 0,14 6-21 0 0,-18-6 0 0 0,-1 1 0 0 0,0 1 0 0 0,-34-2 0 0 0,-63 4 0 0 0,93 2 0 0 0,-410-14 0 0 0,409 13-26 0 0,15 1 0 0 0,23-1 14 0 0,620-25 12 0 0,-608 25 0 0 0,-17 0 0 0 0,0 1 0 0 0,1-1 0 0 0,-1 0 0 0 0,9-3 0 0 0,-57-1 64 0 0,-437-30-128 0 0,441 33 64 0 0,3 1 0 0 0,1-2 0 0 0,0-1 0 0 0,-31-8 0 0 0,90 9 0 0 0,57 3 0 0 0,119-16 0 0 0,-88 5 0 0 0,167-21 11 0 0,-303 34 4 0 0,1-1 0 0 0,-25-3 0 0 0,2 1-7 0 0,-1 1-8 0 0,-143 3 0 0 0,142 0 0 0 0,1 2 0 0 0,-50 12 0 0 0,71-9 0 0 0,23-8 0 0 0,0 0 0 0 0,-1 0 0 0 0,1 0 0 0 0,0 0 0 0 0,0 0 0 0 0,0 0 0 0 0,-1 1 0 0 0,1-1 0 0 0,0 0 0 0 0,0 0 0 0 0,0 0 0 0 0,0 0 0 0 0,0 1 0 0 0,-1-1 0 0 0,1 0 0 0 0,0 0 0 0 0,0 0 0 0 0,0 0 0 0 0,0 1 0 0 0,0-1 0 0 0,0 0 0 0 0,0 0 0 0 0,0 0 0 0 0,-1 1 0 0 0,1-1 0 0 0,0 0 0 0 0,0 0 0 0 0,0 1 0 0 0,0-1 0 0 0,0 0 0 0 0,12 6 0 0 0,8-2 0 0 0,1 0 0 0 0,1-2 0 0 0,27 0 0 0 0,68-6 0 0 0,-73 2 0 0 0,108-8 0 0 0,54-2 0 0 0,-186 11 69 0 0,-10 0 46 0 0,-1 0-1 0 0,1 1 1 0 0,0 1-1 0 0,14 2 1 0 0,-81 10 1075 0 0,37-9-1190 0 0,10-3 0 0 0,0 1 0 0 0,1 0 0 0 0,-1 1 0 0 0,-15 6 0 0 0,25-9 0 0 0,-1 0 0 0 0,1 0 0 0 0,0 0 0 0 0,0 0 0 0 0,0 1 0 0 0,-1-1 0 0 0,1 0 0 0 0,0 0 0 0 0,0 0 0 0 0,0 0 0 0 0,0 0 0 0 0,-1 0 0 0 0,1 1 0 0 0,0-1 0 0 0,0 0 0 0 0,0 0 0 0 0,0 0 0 0 0,0 0 0 0 0,0 1 0 0 0,0-1 0 0 0,-1 0 0 0 0,1 0 0 0 0,0 0 0 0 0,0 1 0 0 0,0-1 0 0 0,0 0 0 0 0,0 0 0 0 0,0 0 0 0 0,0 1 0 0 0,0-1 0 0 0,0 0 0 0 0,0 0 0 0 0,0 1 0 0 0,0-1 0 0 0,0 0 0 0 0,0 0 0 0 0,0 0 0 0 0,0 1 0 0 0,0-1 0 0 0,1 0 0 0 0,-1 0 0 0 0,9 9 0 0 0,13 3 0 0 0,15-2 0 0 0,-23-7 0 0 0,-1 1 0 0 0,15 7 0 0 0,-24-10 0 0 0,-1 1 0 0 0,0-1 0 0 0,0 1 0 0 0,0 0 0 0 0,0 0 0 0 0,-1 0 0 0 0,1 0 0 0 0,-1 1 0 0 0,1-1 0 0 0,-1 1 0 0 0,0-1 0 0 0,0 1 0 0 0,3 5 0 0 0,-5-7 0 0 0,0-1 0 0 0,0 1 0 0 0,0-1 0 0 0,0 0 0 0 0,0 1 0 0 0,0-1 0 0 0,0 1 0 0 0,-1-1 0 0 0,1 1 0 0 0,0-1 0 0 0,0 0 0 0 0,-1 1 0 0 0,1-1 0 0 0,0 1 0 0 0,0-1 0 0 0,-1 0 0 0 0,1 1 0 0 0,0-1 0 0 0,-1 0 0 0 0,1 1 0 0 0,-1-1 0 0 0,1 0 0 0 0,0 0 0 0 0,-1 1 0 0 0,-7 8 0 0 0,8-9 0 0 0,0 1 0 0 0,0-1 0 0 0,0 0 0 0 0,0 1 0 0 0,0-1 0 0 0,1 1 0 0 0,-1-1 0 0 0,0 1 0 0 0,0-1 0 0 0,1 0 0 0 0,-1 1 0 0 0,0-1 0 0 0,0 0 0 0 0,1 1 0 0 0,-1-1 0 0 0,0 0 0 0 0,1 1 0 0 0,-1-1 0 0 0,1 0 0 0 0,-1 0 0 0 0,0 0 0 0 0,1 1 0 0 0,-1-1 0 0 0,1 0 0 0 0,-1 0 0 0 0,0 0 0 0 0,1 0 0 0 0,-1 0 0 0 0,1 1 0 0 0,-1-1 0 0 0,1 0 0 0 0,11 5-11 0 0,0 0-1 0 0,0 1 0 0 0,18 13 0 0 0,13 6-13 0 0,-31-16 25 0 0,-12-9 0 0 0,0 1 0 0 0,0-1 0 0 0,0 0 0 0 0,0 1 0 0 0,1-1 0 0 0,-1 0 0 0 0,0 1 0 0 0,0-1 0 0 0,0 0 0 0 0,0 1 0 0 0,0-1 0 0 0,0 0 0 0 0,0 1 0 0 0,0-1 0 0 0,0 0 0 0 0,0 1 0 0 0,0-1 0 0 0,0 0 0 0 0,0 1 0 0 0,0-1 0 0 0,-1 0 0 0 0,1 1 0 0 0,0-1 0 0 0,-2 2 0 0 0,1 0 0 0 0,-1 0 0 0 0,0-1 0 0 0,1 1 0 0 0,-1-1 0 0 0,0 1 0 0 0,0-1 0 0 0,-2 2 0 0 0,-4 2 0 0 0,2-1 0 0 0,-2 1 0 0 0,2 0 0 0 0,-1 0 0 0 0,0 0 0 0 0,1 1 0 0 0,-6 6 0 0 0,11-9 0 0 0,-1 0 0 0 0,0-1 0 0 0,1 1 0 0 0,-1 0 0 0 0,1 0 0 0 0,0 0 0 0 0,0 0 0 0 0,0 0 0 0 0,1 0 0 0 0,-1 0 0 0 0,1 0 0 0 0,-1 0 0 0 0,1 0 0 0 0,0 0 0 0 0,0 0 0 0 0,0 0 0 0 0,2 5 0 0 0,-1-2-6 0 0,0 1 0 0 0,1-1 0 0 0,0 1 0 0 0,0-1-1 0 0,1 0 1 0 0,0 0 0 0 0,0 0 0 0 0,0 0 0 0 0,1-1 0 0 0,-1 1 0 0 0,1-1-1 0 0,7 7 1 0 0,-10-11 6 0 0,1 1 0 0 0,-1 0 0 0 0,0-1 0 0 0,0 1 0 0 0,0 0 0 0 0,0 0 0 0 0,-1 0 0 0 0,1 0 0 0 0,0 0 0 0 0,-1 0 0 0 0,1 0 0 0 0,-1 0 0 0 0,0 0 0 0 0,0 0 0 0 0,0 0 0 0 0,0 0 0 0 0,0 0 0 0 0,0 0 0 0 0,0 0 0 0 0,-1 0 0 0 0,0 3 0 0 0,-1 16 0 0 0,2-16-124 0 0,-2 12-671 0 0,2-17 771 0 0,0 1 0 0 0,0-1-1 0 0,0 0 1 0 0,0 1 0 0 0,0-1-1 0 0,0 0 1 0 0,0 1 0 0 0,0-1-1 0 0,0 1 1 0 0,0-1 0 0 0,0 0-1 0 0,1 1 1 0 0,-1-1 0 0 0,0 0 0 0 0,0 1-1 0 0,0-1 1 0 0,0 0 0 0 0,1 1-1 0 0,-1-1 1 0 0,0 0 0 0 0,0 1-1 0 0,0-1 1 0 0,1 0 0 0 0,-1 0-1 0 0,0 1 1 0 0,1-1 0 0 0,-1 0 0 0 0,0 0-1 0 0,1 1 1 0 0,-1-1 0 0 0,0 0-1 0 0,1 0 1 0 0,-1-2-171 0 0,0-1-1 0 0,1 1 1 0 0,-1 0-1 0 0,-1-1 1 0 0,1 1-1 0 0,0 0 1 0 0,-1-1-1 0 0,0-3 1 0 0,0 4 94 0 0,1-1 104 0 0,1-1-1 0 0,-1 1 1 0 0,1 0 0 0 0,-1-1-1 0 0,1 1 1 0 0,0 0 0 0 0,1 0-1 0 0,-1 0 1 0 0,0 0 0 0 0,1 0-1 0 0,-1 0 1 0 0,1 0 0 0 0,0 1-1 0 0,3-4 1 0 0,-2 2-1 0 0,0-1 1 0 0,-1 1-1 0 0,1-1 0 0 0,-1 0 0 0 0,2-5 0 0 0,-2 4 9 0 0,-1 0-1 0 0,0 0 0 0 0,-1 1 0 0 0,0-1 1 0 0,0 0-1 0 0,0 0 0 0 0,0 0 1 0 0,-1 1-1 0 0,0-1 0 0 0,0 0 0 0 0,-1 1 1 0 0,1-1-1 0 0,-6-10 0 0 0,6 14 59 0 0,1 1-1 0 0,-1-1 0 0 0,1 0 0 0 0,-1 0 0 0 0,1 1 1 0 0,-1-1-1 0 0,1 0 0 0 0,0 0 0 0 0,0 1 0 0 0,0-1 1 0 0,0 0-1 0 0,0 0 0 0 0,0 0 0 0 0,1 1 0 0 0,-1-1 1 0 0,0 0-1 0 0,1 0 0 0 0,1-2 0 0 0,0 9-2 0 0,1 0-1 0 0,-1 0 1 0 0,0 0 0 0 0,1 7-1 0 0,-1-5-65 0 0,-1 1 0 0 0,-1 0 0 0 0,1-1 0 0 0,-1 1 0 0 0,-1 0 0 0 0,1-1 0 0 0,-1 1 0 0 0,-2 8 0 0 0,-4 8 0 0 0,-10 27 0 0 0,-1-1 0 0 0,15-38 3 0 0,-1 0-1 0 0,-1 1 1 0 0,0-1 0 0 0,-1-1-1 0 0,0 1 1 0 0,-1-1-1 0 0,0 0 1 0 0,0-1-1 0 0,-1 0 1 0 0,-1 0-1 0 0,0-1 1 0 0,0 0 0 0 0,-1 0-1 0 0,0-1 1 0 0,0 0-1 0 0,-1-1 1 0 0,0 0-1 0 0,-1-1 1 0 0,1 0-1 0 0,-1-1 1 0 0,0 0 0 0 0,0-1-1 0 0,-1 0 1 0 0,-16 3-1 0 0,-110 6-2 0 0,39-4 0 0 0,34-2 14 0 0,0-2-1 0 0,0-3 0 0 0,-78-7 1 0 0,116 2-6 0 0,13 3-8 0 0,1-2 1 0 0,-1 1-1 0 0,1-2 0 0 0,0 0 1 0 0,0-1-1 0 0,-24-9 0 0 0,17 3 0 0 0,14 7 0 0 0,-1-1 0 0 0,1 0 0 0 0,-1 0 0 0 0,1 0 0 0 0,1-1 0 0 0,-1 0 0 0 0,0 0 0 0 0,-8-10 0 0 0,8 8 0 0 0,-1 0 0 0 0,0 0 0 0 0,0 1 0 0 0,0 1 0 0 0,-1-1 0 0 0,0 1 0 0 0,0 1 0 0 0,-17-7 0 0 0,19 8 0 0 0,5 2 0 0 0,0 0 0 0 0,0 0 0 0 0,1-1 0 0 0,-1 1 0 0 0,0-1 0 0 0,1 1 0 0 0,-1-1 0 0 0,1 0 0 0 0,0 1 0 0 0,-1-1 0 0 0,1 0 0 0 0,0 0 0 0 0,0 0 0 0 0,0 0 0 0 0,0 0 0 0 0,0-2 0 0 0,-10-39 0 0 0,9 31 0 0 0,0 6 0 0 0,0-1 0 0 0,-1 1 0 0 0,1 0 0 0 0,-1 0 0 0 0,-7-10 0 0 0,-8-18 0 0 0,17 30 0 0 0,0-1 0 0 0,0 1 0 0 0,1 0 0 0 0,0 0 0 0 0,0-1 0 0 0,0 1 0 0 0,0 0 0 0 0,1-1 0 0 0,-1 1 0 0 0,1 0 0 0 0,0 0 0 0 0,0 0 0 0 0,1 0 0 0 0,-1 0 0 0 0,5-8 0 0 0,2-2 0 0 0,0 0 0 0 0,18-24 0 0 0,-2 5 0 0 0,-8 12 0 0 0,28-32 0 0 0,29-10 0 0 0,-55 46-12 0 0,-9 9-1 0 0,-1 0 0 0 0,0 0 0 0 0,9-15 0 0 0,-14 19 13 0 0,1-2 0 0 0,-13 1 0 0 0,8 5 0 0 0,-1 0 0 0 0,1-1 0 0 0,0 1 0 0 0,0-1 0 0 0,0 0 0 0 0,0 1 0 0 0,0-1 0 0 0,1 0 0 0 0,-1 0 0 0 0,0 1 0 0 0,0-1 0 0 0,0 0 0 0 0,1 0 0 0 0,-1 0 0 0 0,0 0 0 0 0,1 0 0 0 0,-1 0 0 0 0,1 0 0 0 0,-1 0 0 0 0,1 0 0 0 0,-1-2 0 0 0,1 2 0 0 0,0 0 0 0 0,-1 0 0 0 0,1 1 0 0 0,0-1 0 0 0,0 0 0 0 0,0 0 0 0 0,0 0 0 0 0,0 1 0 0 0,0-1 0 0 0,0 0 0 0 0,0 0 0 0 0,1 0 0 0 0,-1 1 0 0 0,0-1 0 0 0,0 0 0 0 0,1 0 0 0 0,-1 1 0 0 0,0-1 0 0 0,1 0 0 0 0,-1 1 0 0 0,1-1 0 0 0,-1 0 0 0 0,1 1 0 0 0,-1-1 0 0 0,1 1 0 0 0,0-1 0 0 0,-1 1 0 0 0,1-1 0 0 0,-1 1 0 0 0,1-1 0 0 0,0 1 0 0 0,1-1 0 0 0,35-12 0 0 0,66-13 0 0 0,-24 7 0 0 0,-61 16 0 0 0,0 1 0 0 0,0 0 0 0 0,1 1 0 0 0,31 2 0 0 0,-7 1 0 0 0,55 6 0 0 0,-71-5 0 0 0,0 0 0 0 0,42-2 0 0 0,-35-6 89 0 0,-27 3-52 0 0,-1 1 1 0 0,1 0-1 0 0,-1 0 1 0 0,1 1 0 0 0,0 0-1 0 0,-1 0 1 0 0,1 0-1 0 0,-1 1 1 0 0,10 2-1 0 0,11 5 1059 0 0,42 6 0 0 0,-64-13-1096 0 0,0-1 0 0 0,0 1 0 0 0,0-1 0 0 0,0 0 0 0 0,0 0 0 0 0,-1-1 0 0 0,11-1 0 0 0,-14-19 0 0 0,-1 20 0 0 0,1-1 0 0 0,-1 1 0 0 0,0-1 0 0 0,0 0 0 0 0,0 1 0 0 0,-1-1 0 0 0,1 1 0 0 0,0-1 0 0 0,0 1 0 0 0,-1-1 0 0 0,0-1 0 0 0,-3-13 0 0 0,27 30 0 0 0,-3-2 0 0 0,-15-10 0 0 0,-1 1 0 0 0,1-1 0 0 0,-1 1 0 0 0,0 0 0 0 0,0 0 0 0 0,0 0 0 0 0,0 1 0 0 0,3 4 0 0 0,-6-6 0 0 0,0-1 0 0 0,0 1 0 0 0,-1 0 0 0 0,1 0 0 0 0,-1 0 0 0 0,1 0 0 0 0,-1 0 0 0 0,0 0 0 0 0,0-1 0 0 0,1 1 0 0 0,-2 0 0 0 0,1 3 0 0 0,0-3 0 0 0,0 1 0 0 0,0-1 0 0 0,0 1 0 0 0,0-1 0 0 0,1 1 0 0 0,-1-1 0 0 0,1 0 0 0 0,0 4 0 0 0,5 5 0 0 0,-1 0 0 0 0,-1 1 0 0 0,0 0 0 0 0,0-1 0 0 0,3 22 0 0 0,-6-27-5 0 0,1 0 0 0 0,-1 0 0 0 0,1 0-1 0 0,3 5 1 0 0,-2-6 0 0 0,-1 0 1 0 0,0-1-1 0 0,-1 1 0 0 0,1 0 0 0 0,-1 0 1 0 0,0 1-1 0 0,0 6 0 0 0,-2 35 5 0 0,-3-1 0 0 0,-16 77 0 0 0,16-107 0 0 0,-1-1 0 0 0,-1 1 0 0 0,-7 14 0 0 0,4-12 0 0 0,-7 26 0 0 0,12-31 0 0 0,0 1 0 0 0,-1-1 0 0 0,0 0 0 0 0,-1-1 0 0 0,-1 1 0 0 0,0-1 0 0 0,0 0 0 0 0,-1-1 0 0 0,-11 12 0 0 0,11-14 0 0 0,0 0 0 0 0,-1-1 0 0 0,0 0 0 0 0,-1-1 0 0 0,0 0 0 0 0,0 0 0 0 0,-11 5 0 0 0,12-9 0 0 0,1 1 0 0 0,-1-1 0 0 0,0 0 0 0 0,0-1 0 0 0,0 0 0 0 0,0-1 0 0 0,-1 0 0 0 0,1 0 0 0 0,-16-1 0 0 0,-252-26 0 0 0,126 9 0 0 0,117 12 0 0 0,27 3 0 0 0,-1 0 0 0 0,0 1 0 0 0,0 0 0 0 0,1 0 0 0 0,-1 1 0 0 0,0 0 0 0 0,0 0 0 0 0,-12 3 0 0 0,20-3 0 0 0,-1 0 0 0 0,1 0 0 0 0,0 0 0 0 0,0 0 0 0 0,0 0 0 0 0,0 0 0 0 0,-1 0 0 0 0,1 0 0 0 0,0 0 0 0 0,0 0 0 0 0,0 0 0 0 0,0 0 0 0 0,-1 0 0 0 0,1 0 0 0 0,0 0 0 0 0,0 0 0 0 0,0 0 0 0 0,0 0 0 0 0,0 1 0 0 0,0-1 0 0 0,-1 0 0 0 0,1 0 0 0 0,0 0 0 0 0,0 0 0 0 0,0 0 0 0 0,0 0 0 0 0,0 1 0 0 0,0-1 0 0 0,0 0 0 0 0,0 0 0 0 0,0 0 0 0 0,-1 0 0 0 0,1 1 0 0 0,0-1 0 0 0,0 0 0 0 0,0 0 0 0 0,0 0 0 0 0,0 0 0 0 0,0 1 0 0 0,0-1 0 0 0,0 0 0 0 0,7 4 0 0 0,11 1 0 0 0,16-1 6 0 0,0-2-1 0 0,0-2 0 0 0,0-1 1 0 0,0-1-1 0 0,42-9 0 0 0,164-51 27 0 0,-223 57-32 0 0,1-2 0 0 0,-2 0 0 0 0,1 0 0 0 0,-1-2 0 0 0,0 0 0 0 0,0-1 0 0 0,-1 0 0 0 0,-1-1 0 0 0,0-1 0 0 0,0-1 0 0 0,22-25 0 0 0,-30 29 0 0 0,28-32-5 0 0,32-54 0 0 0,-6-11-49 0 0,-59 104 54 0 0,0 0 0 0 0,0 0 0 0 0,0 0 0 0 0,0-1 0 0 0,-1 1 0 0 0,1 0 0 0 0,-1 0 0 0 0,1-1 0 0 0,-1 1 0 0 0,0 0 0 0 0,0-1 0 0 0,0 1 0 0 0,0-1 0 0 0,0 1 0 0 0,-1 0 0 0 0,1 0 0 0 0,-1-1 0 0 0,0 1 0 0 0,1 0 0 0 0,-3-5 0 0 0,-2-1 0 0 0,0 0 0 0 0,0 1 0 0 0,0-1 0 0 0,-8-7 0 0 0,-13-18 0 0 0,22 26 0 0 0,-1 0 0 0 0,0 1 0 0 0,0 0 0 0 0,-1-1 0 0 0,0 2 0 0 0,0-1 0 0 0,0 1 0 0 0,-1 0 0 0 0,1 0 0 0 0,-1 1 0 0 0,0 0 0 0 0,-10-5 0 0 0,-12-3 0 0 0,-58-15 0 0 0,49 16 0 0 0,0-1 0 0 0,-2 3 0 0 0,1 0 0 0 0,-1 3 0 0 0,-69-2 0 0 0,-27-4-26 0 0,99 7 13 0 0,0 2 1 0 0,-63 1-1 0 0,90 3 6 0 0,0 0-1 0 0,-1 0 1 0 0,1 1-1 0 0,0 1 0 0 0,0 0 1 0 0,0 0-1 0 0,0 1 1 0 0,1 0-1 0 0,0 0 0 0 0,-1 1 1 0 0,2 1-1 0 0,-1 0 1 0 0,0 0-1 0 0,1 0 1 0 0,0 1-1 0 0,1 0 0 0 0,0 1 1 0 0,-8 10-1 0 0,8-9 8 0 0,0 1 0 0 0,1 0 0 0 0,0 0 0 0 0,1 0 0 0 0,0 1 0 0 0,1 0 0 0 0,0 0 0 0 0,-3 12 0 0 0,7-22 2 0 0,0 0-1 0 0,-1-1 1 0 0,1 1-1 0 0,-1-1 1 0 0,1 1-1 0 0,-1-1 1 0 0,1 1-1 0 0,-1-1 1 0 0,0 1-1 0 0,1-1 1 0 0,-1 0-1 0 0,1 1 1 0 0,-1-1-1 0 0,0 0 1 0 0,1 1-1 0 0,-1-1 0 0 0,0 0 1 0 0,1 0-1 0 0,-1 0 1 0 0,0 0-1 0 0,1 0 1 0 0,-1 0-1 0 0,0 0 1 0 0,0 0-1 0 0,1 0 1 0 0,-1 0-1 0 0,0 0 1 0 0,1 0-1 0 0,-1 0 1 0 0,0 0-1 0 0,1-1 1 0 0,-1 1-1 0 0,0 0 1 0 0,1 0-1 0 0,-2-1 1 0 0,-29-12 68 0 0,26 11-66 0 0,-11-3-4 0 0,-11-4 0 0 0,26 9 0 0 0,0-1 0 0 0,0 1 0 0 0,0-1 0 0 0,0 1 0 0 0,0-1 0 0 0,0 1 0 0 0,0-1 0 0 0,0 0 0 0 0,0 0 0 0 0,1 1 0 0 0,-1-1 0 0 0,0 0 0 0 0,0 0 0 0 0,1 0 0 0 0,-1 0 0 0 0,0 0 0 0 0,1 0 0 0 0,-1-1 0 0 0,1 1 0 0 0,0 1 0 0 0,0 0 0 0 0,0-1 0 0 0,0 1 0 0 0,0-1 0 0 0,0 1 0 0 0,0-1 0 0 0,0 1 0 0 0,0-1 0 0 0,0 1 0 0 0,1-1 0 0 0,-1 1 0 0 0,0-1 0 0 0,0 1 0 0 0,0 0 0 0 0,1-1 0 0 0,-1 1 0 0 0,0-1 0 0 0,1 1 0 0 0,-1 0 0 0 0,0-1 0 0 0,1 1 0 0 0,-1 0 0 0 0,0-1 0 0 0,1 1 0 0 0,-1 0 0 0 0,1 0 0 0 0,-1-1 0 0 0,0 1 0 0 0,1 0 0 0 0,0 0 0 0 0,19-6 0 0 0,-11 3 0 0 0,122-59 0 0 0,-61 27 0 0 0,-43 23 0 0 0,0 2 0 0 0,1 1 0 0 0,-1 1 0 0 0,49-7 0 0 0,120-4 0 0 0,-113 13 0 0 0,-66 5-57 0 0,0 0 0 0 0,-1 1 0 0 0,1 1 0 0 0,0 0 0 0 0,0 1 0 0 0,-1 1 0 0 0,0 1 0 0 0,32 10 0 0 0,-30-2-1726 0 0,-96-23-5559 0 0,78 11 7362 0 0,9-3 1146 0 0,9 0 318 0 0,2 1-726 0 0,0 1-1 0 0,0 1 1 0 0,31 4-1 0 0,-42-3-627 0 0,-1 0-1 0 0,0 1 1 0 0,0 0-1 0 0,0 0 1 0 0,0 1-1 0 0,-1 0 1 0 0,1 0-1 0 0,-1 1 1 0 0,1 0-1 0 0,-1 0 1 0 0,9 7-1 0 0,-15-9-122 0 0,1 0 1 0 0,0 0-1 0 0,-1 0 0 0 0,1 0 0 0 0,-1 0 0 0 0,0 0 0 0 0,0 0 1 0 0,1 0-1 0 0,-1 0 0 0 0,-1 1 0 0 0,1-1 0 0 0,0 0 0 0 0,0 1 0 0 0,-1-1 1 0 0,0 1-1 0 0,1 3 0 0 0,-1 2-180 0 0,-1-1-1 0 0,1 1 1 0 0,-4 14-1 0 0,2-11-454 0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5T21:35:34.464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0,'7'1,"0"0,0 0,0 0,0 1,0 0,13 6,-2 0,381 129,-278-87,-82-33,0-1,41 11,-14-12,1-4,112 6,140-16,-164-3,142-16,-63 1,-214 16,0 1,1 0,-1 2,0 0,0 1,-1 1,38 13,99 33,-111-37,-33-9,1 1,16 9,-19-8,0-1,1-1,0 0,13 4,26 7,-38-10,0-1,0-1,17 3,1-4,-1-2,1-1,-1-1,33-7,-46 7,16-1,45 1,-76 2,18 1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5T21:35:46.882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  <inkml:brushProperty name="ignorePressure" value="1"/>
    </inkml:brush>
  </inkml:definitions>
  <inkml:trace contextRef="#ctx0" brushRef="#br0">350 229,'-18'556,"10"-448,-1 62,-3 16,6-132,-10 88,8-80,-3 0,-26 82,-8 42,40-155,-3 15,-2 1,-16 46,13-51,3 0,-9 67,15-85,-3 38,1 80,4-44,-12 53,9-99,-19 92,20-123,2 1,0 36,2-56,0-1,0 0,0 0,0 1,1-1,-1 0,0 0,1 0,-1 1,1-1,-1 0,1 0,0 0,-1 0,1 0,0 0,0 0,0 0,0-1,0 1,0 0,0 0,0-1,0 1,0 0,0-1,0 1,1-1,-1 0,2 1,4 0,0 1,1-2,-1 1,11-2,18-1,0-2,59-14,70-29,42-9,-185 52,-1 1,1 1,0 1,0 1,42 5,-34 1,-1 0,0 2,49 20,-29-10,54 12,38 13,-121-36,0-1,1-1,0 0,37 2,88-5,-90-3,40 0,95 2,-165 1,0 2,30 7,13 3,-16-10,96-3,-43-2,46 8,-70-1,100-6,-148-3,1-2,-1-2,0-1,-1-1,0-2,38-18,-61 24,0-1,0-1,-1 0,0 0,0-1,-1 0,0-1,0 1,-1-1,0-1,-1 0,6-10,6-17,27-75,-30 70,-3 1,14-85,-15 66,2 1,27-71,-6 18,113-371,-91 306,-40 125,-9 35,-2 0,0 0,-1 0,2-21,-4-178,-3 112,0 95,1-1,-1 1,-1-1,0 1,0 0,-1 0,0 0,-4-9,-6-5,-22-34,-5-10,-20-30,14 24,37 53,0 1,2-1,0 0,2-1,-6-38,-3-5,-1 9,-36-83,45 121,1-1,1 0,0 0,-2-26,3 18,-7-29,9 52,0 0,-1 0,1 1,-1-1,1 1,-1-1,0 1,0 0,0 0,0 0,0 0,0 0,-4-2,-36-21,32 20,-21-14,20 12,0 1,0 0,0 0,-1 2,-20-7,-6 5,0 2,-1 1,-68 5,29 0,-48 6,17 1,103-9,-33 0,0 3,0 0,-40 11,59-8,-1 2,-31 16,-19 7,32-16,-45 23,49-23,0-2,0-1,-62 12,54-14,-19 3,-92 7,-64-9,-215-10,96-29,315 25,-1 1,-1-2,-38-11,52 12,1-1,-1 0,0-1,1 0,0 0,0-1,1 0,-13-12,-34-29,34 31,-27-27,47 41,0 1,0-1,-1 1,1 0,0 0,-1 0,1 0,-1 0,0 0,1 0,-1 0,0 1,1-1,-1 1,0-1,1 1,-1 0,0-1,0 1,0 0,-1 0,0 1,0 0,0 0,0 0,1 0,-1 1,0-1,1 1,-1-1,1 1,0 0,0 0,-4 4,-5 7,1-1,1 1,0 1,1 0,0 0,1 0,1 1,0 0,-6 30,0 13,-6 81,13-95,2-3,2-1,2 0,7 51,1 143,-19-1,4-136,-15 140,8-102,9-90,3 0,1 1,2-1,3 0,10 45,-9-55,-1 1,1 42,-7 72,-1-53,2 197,0-291,1 0,-1-1,0 1,1 0,0-1,0 1,0-1,0 1,0-1,0 1,1-1,-1 1,1-1,0 0,-1 0,1 0,0 0,0 0,0-1,1 1,-1 0,0-1,1 0,-1 1,4 0,7 3,1 0,0-1,23 5,-25-7,230 33,-40-8,-173-20,55 20,-57-17,0-1,31 6,-27-11,0-1,0-1,0-1,38-5,-9-8,-31 4,74-18,60-11,99 15,1 22,-122 1,-121 0,36 7,2 0,615 10,-670-17,0-1,0 0,0 0,0-1,0 1,-1-1,1 1,0-1,0 0,0 0,-1 0,1-1,0 1,-1-1,1 1,2-3,-3 1,0 0,0 1,0-1,-1 0,1 0,-1 0,0 0,0 0,0-1,0 1,0 0,-1 0,0-1,1-4,0-142,0 7,6-10,6-91,22 0,18-60,-47 242,-2 0,-9-123,-2 115,2-94,5 186,4 30,-1-10,42 401,-33-339,-3-19,25 169,-31-239,0 1,8 30,-10-43,1 1,-1-1,0 0,1 0,0 0,0 0,0 0,0 0,0 0,0 0,1-1,-1 1,1-1,4 3,-5-4,-1-1,1 1,-1 0,1-1,-1 1,1-1,0 0,0 1,-1-1,1 0,0 0,-1 0,1 0,0 0,-1-1,1 1,0 0,2-2,0 0,-1 1,0-1,1 0,-1 0,0-1,0 1,0-1,2-3,2-2,0-1,-1 0,0 0,0-1,4-10,-7 11,0-1,0 0,-1 0,0 0,-1 0,0 0,-1-21,1-2,6-17,-4 37,2-27,-4-169,-2 101,0 89,-7-40,4 40,-1-38,6-123,-2 176,1 0,0 0,-1 0,1 1,-1-1,0 0,-1 1,1-1,-3-5,3 8,0 0,1 0,-1 0,0 0,1 0,-1 0,0 0,0 0,0 0,0 1,0-1,0 0,0 1,0-1,0 0,-1 1,1 0,0-1,0 1,0 0,-1-1,1 1,0 0,0 0,-1 0,1 0,0 0,0 0,-1 1,1-1,0 0,0 1,-2 0,-2 1,0 1,0 0,0 0,0 1,0-1,1 1,0 0,0 0,0 1,0-1,-4 8,-4 8,-15 30,25-45,-15 33,2 0,1 0,2 2,-7 45,10-26,2 1,2 70,4-85,3 0,1 0,2-1,17 67,-9-65,36 110,-41-133,-1 0,-1 1,-1 0,-1 1,-1-1,-1 32,-13 147,8-177,-2-1,0 0,-2 0,-11 26,-46 92,16-41,-28 41,40-80,29-50,1 1,-6 22,7-20,-12 27,-14 32,24-60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5T21:35:47.358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5T21:35:52.778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  <inkml:brushProperty name="ignorePressure" value="1"/>
    </inkml:brush>
  </inkml:definitions>
  <inkml:trace contextRef="#ctx0" brushRef="#br0">2211 1324,'1'0,"1"-1,-1 1,1 0,-1-1,0 1,1-1,-1 1,0-1,0 1,1-1,-1 0,0 0,2-1,5-4,66-40,-2-3,123-110,-111 76,133-98,-192 161,-18 14,1 0,1 0,-1 0,16-7,-18 10,0 0,0-1,0 0,8-7,16-11,-27 20,-1 1,0 0,0-1,1 1,-1-1,0 1,-1-1,1 0,0 0,0 0,-1 0,0 0,1-1,-1 1,0 0,0-1,0 1,0 0,0-1,-1 1,1-1,-1 0,1 1,-1-1,0-3,-1 2,1-1,-1 1,0 0,-1 0,1 0,-1 0,1 0,-1 0,0 0,-1 0,1 1,-1-1,1 1,-6-5,-2-2,-2 1,1 0,-1 1,0 0,-1 0,0 2,0-1,-1 2,1 0,-1 0,0 2,-1-1,1 2,0 0,-1 1,0 0,1 1,-1 1,1 0,-1 1,1 0,0 2,0-1,-19 9,-160 74,17-6,-201 55,311-113,-138 55,71-24,91-39,-2-1,1-2,-1-2,-1-2,1-2,-1-2,-58-3,74-1,18 2,-1-1,1-1,0 0,-1 0,-15-5,24 5,0 0,0 0,1-1,-1 1,0-1,1 0,0 1,-1-1,1 0,0 0,0 0,0-1,0 1,0 0,0-1,1 0,-1 1,1-1,0 0,0 1,0-1,0 0,0 0,1 0,-1-5,1 5,0 0,0-1,0 1,0 0,1 0,-1 0,1-1,0 1,0 0,0 0,0 0,1 0,-1 0,1 1,0-1,0 0,0 1,0-1,0 1,0 0,1 0,-1-1,5-2,6-3,0 1,1 0,24-10,-37 17,37-14,1 2,0 1,1 2,0 2,0 1,1 3,-1 1,1 2,42 5,-37 3,-1 3,0 2,69 29,-60-20,90 22,-87-34,109 7,60-16,-140-1,-76 0,-1-1,1 0,0 0,0-1,-1 0,1 0,-1-1,1-1,11-5,-16 6,0 0,0-1,0 1,0-1,-1 0,0 0,0-1,0 1,0-1,-1 0,1 0,-1 0,-1-1,1 1,-1 0,3-9,-3 5,0 0,-1 0,0 0,0 0,-1 0,0 0,0 0,-1-1,-1 1,1 0,-1 1,-1-1,0 0,0 1,-1-1,0 1,0 0,-1 0,0 1,0-1,-1 1,0 0,0 1,0-1,-1 1,-13-9,-3 0,0 1,-1 1,0 1,-1 2,-1 0,0 1,-31-6,-23 1,-84-5,141 17,-551-19,451 19,-70 1,133 3,-71 13,100-9,24-4,-1 0,1 0,0-1,0 0,-1 0,1-1,-1 0,1-1,0 1,-11-3,17 3,0-1,0 1,0-1,0 1,0-1,0 1,0-1,0 0,0 1,0-1,0 0,1 0,-1 0,0 0,1 1,-1-1,0 0,1 0,-1 0,0-2,1 1,0 1,0-1,0 1,0-1,0 1,0-1,0 1,0-1,1 1,-1-1,0 1,1-1,-1 1,1-1,0 1,1-2,3-5,0 1,1 0,0 0,0 0,14-10,46-30,-3 8,1 3,2 3,127-45,-78 43,190-35,-23 34,-267 35,0 0,18 2,-32-1,1 1,-1-1,1 0,0 1,-1-1,1 1,-1-1,1 1,-1-1,1 1,-1 0,1 0,1 2,-2-2,-1-1,1 1,-1 0,1 0,-1-1,0 1,1 0,-1 0,0 0,0-1,1 1,-1 0,0 0,0 0,0 0,0-1,0 1,0 0,0 0,-1 1,-1 4,0-1,-1 1,0 0,0-1,0 0,-8 10,-25 29,-50 50,-54 38,95-90,-407 340,357-313,-4-4,-2-5,-109 47,-171 43,129-78,214-62,13-4,0-1,-1-1,1-1,-33 0,56-3,-1 0,1 0,0-1,0 1,0 0,0-1,0 0,0 1,0-1,0 0,0 0,1 0,-1 0,0 0,0 0,1-1,-1 1,-2-3,3 2,0 1,1-1,-1 1,0-1,1 1,-1-1,1 0,0 1,-1-1,1 0,0 1,0-1,0 0,0 1,0-1,1 0,-1 1,0-1,1 0,0 1,-1-1,1 1,1-4,9-14,2-1,0 2,22-26,-15 21,22-36,118-211,-152 259,2-5,0-1,-1 0,7-18,-13 29,-1 0,-1-1,1 1,-1-1,-1 1,1-1,-1 1,0-1,0 1,-1-1,0 1,-2-10,-16-40,12 39,1 0,-5-25,10 36,0 0,1 0,0 0,0 0,0 0,0 0,1 0,0 0,1 0,-1 1,4-9,4-7,0 0,2 1,0 0,17-22,-23 35,1 0,1 0,-1 1,1 0,0 0,0 1,1-1,-1 2,1-1,0 1,0 0,1 1,13-4,-8 3,0 1,0 0,1 1,27 0,-37 3,1-1,-1 1,1 1,-1-1,0 0,0 1,0 0,0 1,0-1,0 1,-1 0,1 0,-1 0,0 1,1-1,3 6,-2-2,-1 1,1 0,-1-1,-1 2,0-1,0 0,-1 1,0 0,0 0,2 12,0 12,2 50,-7-78,2 94,-3 0,-6 0,-3 0,-31 129,28-181,-1-1,-2 0,-27 52,-76 121,42-84,40-58,3 1,-30 106,55-157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5T21:35:53.168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5T21:35:55.380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154 811,'-15'-54,"3"0,2-1,2 0,3 0,3-94,1 132,0-1,-1 1,0 0,-10-33,-30-64,5 13,36 99,0 0,1 0,-1-1,0 1,1-1,0 1,0 0,-1-1,1 1,1-1,-1 1,0-1,1 1,0-3,0 3,0 1,0 0,0 0,0 0,0 0,0 0,0 0,1 0,-1 0,0 0,1 0,-1 1,0-1,1 1,-1-1,1 1,-1-1,1 1,-1 0,1 0,-1 0,1 0,0 0,1 0,16 0,-1 2,0 0,0 1,28 7,71 30,-84-29,125 55,-43-17,-102-44,1 1,-1 1,0 0,13 10,-21-13,0-1,0 1,-1 1,0-1,0 1,0 0,-1-1,1 2,-1-1,0 0,-1 1,4 10,0 7,-2-1,-1 1,0 0,-2 0,0 0,-6 40,-30 136,-1-44,-8-1,-5-2,-73 150,105-260,-17 58,12-29,12-39,2 1,1 0,1 0,-1 38,6 135,2-158,0-21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5T21:36:01.682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  <inkml:brushProperty name="ignorePressure" value="1"/>
    </inkml:brush>
  </inkml:definitions>
  <inkml:trace contextRef="#ctx0" brushRef="#br0">106 1636,'81'27,"120"37,-158-53,1-2,75 6,-93-14,0 2,-1 1,1 0,-1 2,33 13,-47-16,1 0,-1 0,1-1,0 0,15 0,63-5,-72 3,32-5,-1-1,92-25,92-44,-165 50,68-35,-101 41,-1 0,-1-3,49-40,-53 36,-1-1,41-50,-60 65,-1 0,0-1,0 0,-1 0,-1-1,0 0,-1 0,0 0,5-30,-9 39,0-1,-1 0,0 1,0-1,0 0,-1 0,1 1,-1-1,-1 1,1-1,-1 1,0-1,0 1,0 0,-1 0,-6-9,-1 2,0 1,0 1,-1 0,-1 0,-22-14,-76-38,13 18,-1 3,-2 5,-1 5,-1 4,-2 4,-108-9,117 23,-1 5,-137 10,160 2,0 2,2 4,-127 41,191-53,0 1,0-1,1 1,-1 0,1 1,-1-1,1 1,1 0,-1 1,0 0,1 0,0 0,0 0,1 1,-1 0,1 0,-6 11,1 4,2 0,0 0,1 1,1-1,1 1,1 0,1 0,1 1,1-1,1 0,1 0,6 31,0-17,1 0,3 0,0-2,2 1,2-2,32 52,-35-64,1-1,1 0,1-2,24 23,-36-37,-1-1,1 0,-1 0,0 0,0 0,0 1,3 5,-5-8,-1 0,0-1,1 1,-1 0,0-1,0 1,0 0,0-1,0 1,0 0,0 0,0-1,0 1,0 0,0-1,0 1,0 0,-1-1,1 2,-1-1,0 0,0 0,0 0,1 0,-1 0,0 0,-1 0,1 0,0-1,0 1,0 0,0-1,-1 1,0 0,-11 3,0-1,1 0,-1 0,-1-2,1 1,-23-2,-79-10,97 7,18 3,0 0,0 0,0 0,0 0,0-1,0 1,0 0,0 0,0 0,0 0,0 0,0 0,0 0,0 0,0 0,0 0,0 0,0 0,0 0,0 0,0 0,0 0,0 0,0 0,0 0,0 0,0 0,0 0,0-1,0 1,0 0,0 0,0 0,0 0,0 0,0 0,0 0,0 0,0 0,0 0,0 0,0 0,0 0,0 0,0 0,0 0,0 0,0 0,0 0,0 0,0 0,0 0,-1 0,1 0,0 0,0 0,0 0,0 0,0 0,0 0,12-2,258 3,-166 4,-8-2,143 0,-233-3,-1 0,1-1,0 0,-1 0,1 0,-1-1,1 0,-1 0,0 0,0-1,0 0,0 0,7-6,-8 6,-1-1,0 1,0-1,0 0,0 0,-1 0,1-1,-1 1,0 0,-1-1,1 1,-1-1,0 0,0 0,0 1,0-8,-1 2,-1-1,1 1,-2-1,1 0,-2 1,1 0,-1 0,-1-1,0 2,0-1,-1 0,0 1,-1 0,0 0,0 1,-1 0,0 0,-9-7,-3-2,0 0,-2 2,0 1,0 0,-2 2,-32-14,51 24,-6-2,0 0,1 0,-2 1,-18-3,27 5,0 1,0 0,0 0,-1 0,1 0,0 0,0 1,0-1,0 1,0-1,0 1,0 0,0 0,0 0,0 0,0 0,1 0,-1 0,0 0,1 1,-1-1,1 1,-1-1,1 1,-1 0,1 0,0-1,0 1,-1 4,-1 1,1-1,0 1,0 0,0 0,1 0,0 0,1 0,0 0,0 0,0 0,3 12,-1-8,1 0,1 0,-1-1,2 0,0 1,10 16,-1-8,0 0,2-1,0 0,1-2,0 0,28 19,-18-18,0-1,1-2,47 18,-59-26,0 1,1-1,-1 0,27 4,-37-9,0-1,0 1,1-1,-1 0,0-1,0 0,0 0,0 0,0-1,0 1,0-1,0-1,8-4,-9 4,0 0,0-1,0 1,0-1,-1 0,1-1,-1 1,0-1,-1 1,1-1,-1-1,0 1,3-6,-5 7,1 0,-1 0,0-1,0 1,0 0,0-1,-1 1,0 0,0-1,0 1,-1-1,1 1,-1 0,0-1,0 1,-1 0,1 0,-4-6,-5-9,4 10,1 0,-8-20,13 27,-1 0,0-1,0 1,1-1,0 1,-1-1,1 1,0-1,0 0,0 1,1-1,-1 1,1-1,-1 1,1-1,0 1,1-4,5-2,0-1,0 1,1 0,-1 0,2 1,-1 0,1 1,17-10,-8 5,31-22,2 2,1 3,2 2,70-25,-53 34,-68 16,13-1,-16 6,-10 6,-20 12,-1 0,-2-2,-52 24,54-29,-278 126,253-117,8-4,24-11,-39 21,61-29,-21 11,23-12,-1 0,1 0,0 1,0-1,-1 0,1 0,-1 0,1 0,0 1,-1-1,1 0,0 0,-1 0,1 0,-1 0,1 0,0 0,-1 0,1 0,0 0,-1 0,1 0,-1 0,1 0,0-1,-1 1,1 0,0 0,-1 0,1-1,0 1,-1 0,1 0,0-1,0 1,-1 0,1 0,0-1,0 1,-1 0,1-1,0 1,0 0,0-1,0 1,-1 0,1-1,0 1,0-1,0 1,0 0,0-2,1-1,0 0,0 0,1 0,-1 0,1 0,-1 0,1 0,0 1,0-1,0 1,0-1,1 1,-1 0,1 0,0 0,3-2,1-3,20-14,1 2,0 0,32-14,97-38,-108 52,94-25,-118 38,0 2,1 1,0 0,-1 2,48 4,-68-3,0 1,0 0,0 0,0 1,-1-1,1 1,0 0,5 3,-10-5,1 1,0-1,-1 1,1 0,0-1,-1 1,1-1,-1 1,1 0,-1 0,1-1,-1 1,0 0,1 0,-1-1,0 1,1 0,-1 0,0 0,0 1,0 0,0-1,-1 1,1-1,-1 1,1-1,-1 1,0-1,0 0,1 1,-1-1,0 0,0 1,0-1,0 0,-3 2,-8 7,-1-1,0 0,-1 0,0-1,0-1,-1-1,1 0,-2 0,-23 4,-5-1,-1-1,-52 1,64-8,0-2,1-1,-1-1,-44-11,-23-3,-19-4,87 15,22 4,-1 0,0-1,1 0,0 0,-18-9,27 12,0-1,0 1,0-1,0 0,0 1,0-1,0 0,0 0,0 1,0-1,1 0,-1 0,0 0,1 0,-1 0,1 0,-1 0,1 0,-1 0,1 0,0-1,-1 1,1 0,0 0,0 0,0 0,0-1,0 1,0 0,0 0,1 0,-1 0,0 0,0-1,1 1,0-2,2-1,0-1,0 1,0 0,1 0,-1 0,1 0,5-4,16-11,1 2,1 0,0 2,1 0,0 2,1 1,1 2,40-9,-8 6,0 2,0 4,77-1,25 11,-153-5,-18 0,-22-2,-210-22,-154-7,386 33,1 0,-1 0,1-1,0 1,0-1,-9-2,14 2,1 1,-1 0,0-1,0 1,0-1,0 1,0-1,1 1,-1-1,0 1,0-1,1 0,-1 1,1-1,-1 0,0 0,1 1,-1-1,1 0,0 0,-1 0,1 0,0 0,-1 0,1 0,0 0,0 0,0 1,0-1,0 0,0 0,0 0,0 0,0 0,0 0,1 0,-1 0,0 0,1 0,-1 0,1 1,-1-1,1-1,6-9,1-1,-1 2,2-1,0 1,0 0,13-10,-21 19,31-27,1 1,71-43,82-29,-125 70,1 3,1 2,1 3,89-16,-123 33,1 2,-1 1,42 4,-1 0,-61-4,1 0,-1 0,0-1,0 0,-1-1,1 0,0-1,-1 0,0 0,0-1,0 0,-1-1,12-8,7-10,0-1,30-36,-51 55,24-29,31-43,-59 75,-1 1,1 0,-1-1,0 1,1-1,-1 1,-1-1,1 1,0-1,-1 0,1 1,-1-1,0-4,0 5,0 1,-1-1,1 1,-1-1,1 1,-1 0,0-1,0 1,0 0,1-1,-1 1,0 0,-1 0,1 0,0 0,0 0,0 0,-1 0,1 1,0-1,-1 0,1 1,-1-1,1 0,-1 1,-2-1,-5-1,0 1,0 0,0 0,0 1,0 0,0 1,0 0,0 0,0 1,-13 4,-2 2,0 1,-37 19,16-2,1 2,1 2,1 2,2 2,-56 59,40-30,3 3,-76 121,127-183,-24 37,-25 59,46-88,0 0,0 0,1 1,1 0,0 0,1 0,1 0,0 0,0 0,2 14,1-15,1 1,0-1,1 0,0 0,1 0,1-1,7 14,57 74,-37-54,198 323,-228-362,1 0,0-1,0 1,1-1,0 0,0 0,0 0,0 0,1-1,-1 0,9 4,-10-6,1 0,-1 0,1-1,0 1,-1-1,1-1,0 1,0 0,-1-1,1 0,0 0,0-1,0 1,-1-1,1 0,0 0,4-3,2 0,-1-1,0 0,0-1,-1 0,0 0,17-16,-5 1,26-32,-9 2,-1-1,-3-1,-3-3,-1 0,-3-2,-3-1,19-69,-42 123,1-1,-1-1,1 1,1 0,-1 0,1 1,5-10,-6 14,-1 0,0-1,0 1,0 0,1 0,-1 0,1 0,-1 1,1-1,-1 0,1 0,-1 1,1-1,-1 1,1 0,0-1,-1 1,1 0,0 0,-1 0,1 0,0 0,-1 0,1 1,0-1,-1 1,1-1,0 1,-1-1,3 3,3 0,-1 0,0 1,0 0,0 0,-1 1,1-1,8 11,33 45,-34-42,1 1,0 0,-1 1,14 33,-23-44,0 1,-1-1,0 1,-1 0,0 0,-1 0,0 0,0 0,-1 0,-2 19,0-18,-1 0,0 0,0-1,-1 1,0-1,-1 0,0 0,-1 0,0-1,0 0,-1 0,-1 0,1-1,-10 8,-1-6,18-9,-1-1,1 0,-1 0,1 0,-1 0,0 0,1 0,-1 0,1 0,-1 0,1 0,-1 0,1-1,-1 1,1 0,-1 0,1 0,-1-1,1 1,-2-1,1 0,0-1,0 0,0 0,0 1,0-1,0 0,1 0,-1 0,1 0,-1 0,1 0,0 0,0 0,0 0,0-3,1-21,1 0,1 0,9-31,-3 8,2-11,-2-1,0-113,-11 153,-1 0,-1 0,0 1,-10-24,-7-30,4-63,-1-2,17 135,0 0,0-1,-1 1,1 0,-1 0,0 1,0-1,0 0,-1 1,1-1,-5-4,5 6,-1 0,1 1,0-1,-1 0,0 1,1-1,-1 1,0 0,0 0,1 0,-1 0,0 1,0-1,0 1,0 0,0-1,-5 2,-2 0,0 1,0 0,0 1,0 0,1 1,-1 0,1 0,0 1,0 0,-13 11,-11 9,-37 38,64-56,-167 169,-105 95,-58-17,301-230,-2-2,-68 31,101-51,0 0,-1-1,1 0,0 0,-1 0,-5 1,8-2,0 0,0-1,0 1,1 0,-1 0,0-1,0 1,0-1,1 0,-1 1,0-1,1 0,-1 0,1 0,-1 0,1 0,0-1,-1 1,-1-2,-5-8,1 1,0-1,1-1,0 1,1-1,0 0,1 0,0-1,-3-19,4 13,1 0,0 0,1 1,2-1,0 0,4-22,4-3,2 1,26-63,45-79,25-70,-101 233,0 0,-1 0,-2 0,0 0,-1-1,-1 0,-2 1,0-1,-1 1,-1-1,-2 1,0 0,-1 0,-9-21,11 34,1 1,-2 0,1 0,-1 0,0 1,0 0,-1 0,0 0,0 0,-9-6,5 6,0-1,-1 1,0 1,-1 0,1 1,-19-6,1 3,-1 1,0 2,0 1,0 1,-39 2,22 2,1 2,-1 2,1 2,0 2,1 2,-86 33,110-34,2 1,-25 17,-3 3,78-58,-19 19,-1 0,2 1,-1 0,1 0,0 2,0 0,0 0,1 1,-1 1,1 0,0 1,20-1,-19 4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5T21:36:10.483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0,'22'14,"1"-1,0-1,0-1,1-2,1 0,0-1,0-2,45 6,14-4,113-4,-133-5,-23 1,-7-1,40 4,-63-2,0 1,-1 0,1 1,-1 0,1 1,-1 0,18 10,-4-2,0-1,1 0,35 8,-19-6,-25-8,2 0,-1-1,0-2,20 2,69-4,13 2,-98 1,-1 1,0 1,0 1,0 1,-1 0,23 13,-15-7,0-1,30 7,-17-10,48 5,-30-10,83-4,-53-2,2 3,102-2,-133-8,-46 6,1 1,28-2,-140 3,-59-4,130 2,1 0,0-3,0 0,-26-10,-66-38,-3-1,111 52,0 1,0 0,-21-2,22 4,-1-1,0-1,0 0,-11-4,-98-39,104 39,-1 1,0 1,-1 0,1 1,-1 1,1 0,-1 1,-32 3,-19 7,19-3,0 2,-52 16,82-17,19-7,0 0,-1 0,1 0,0 0,0 0,0 0,0 1,-1-1,1 0,0 0,0 0,0 0,0 0,0 0,-1 0,1 1,0-1,0 0,0 0,0 0,0 0,0 0,0 1,0-1,0 0,0 0,-1 0,1 0,0 1,0-1,0 0,0 0,0 0,0 1,0-1,0 0,0 0,1 0,-1 0,0 1,0-1,0 0,0 0,0 0,0 0,0 1,0-1,0 0,0 0,1 0,-1 0,0 0,0 1,0-1,0 0,0 0,1 0,-1 0,0 0,0 0,0 0,0 0,1 0,12 5,-13-5,27 7,0-3,1 0,46 0,-9-1,61 5,53 4,-138-7,-1 2,53 15,-63-12,-12-3,36 6,-35-9,0 1,25 10,-29-9,0 0,0-2,1 0,25 3,163-5,-107-3,-74-1,-1 0,0-1,26-8,-21 4,38-3,77 9,-108 3,0-2,0-1,0-2,59-12,25-7,-27 5,-43 7,0 1,1 3,66 0,-88 5,38-7,15 0,-65 8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1:36:29.4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1:36:32.8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103 428 24575,'1'-9'0,"0"1"0,1-1 0,1 1 0,-1 0 0,1 0 0,8-15 0,-5 9 0,19-40 0,20-49 0,-35 76 0,-4 14 0,-1-1 0,0 0 0,-1-1 0,-1 1 0,0-1 0,-1 1 0,-1-1 0,0-17 0,-1 32 0,1-1 0,-1 1 0,0 0 0,0-1 0,0 1 0,0 0 0,0-1 0,0 1 0,-1 0 0,1-1 0,0 1 0,0-1 0,0 1 0,0 0 0,0-1 0,0 1 0,-1 0 0,1 0 0,0-1 0,0 1 0,0 0 0,-1-1 0,1 1 0,0 0 0,0 0 0,-1-1 0,1 1 0,0 0 0,-1 0 0,1 0 0,0-1 0,-1 1 0,1 0 0,0 0 0,-1 0 0,0 0 0,0 0 0,0 1 0,-1-1 0,1 1 0,0-1 0,-1 1 0,1 0 0,0-1 0,0 1 0,0 0 0,0 0 0,-2 2 0,-8 9 0,1 1 0,1 0 0,0 0 0,1 1 0,0 1 0,-6 16 0,-7 19-344,3 0 1,2 1-1,2 1 0,3 0 0,2 1 0,-3 58 0,9 329-3827,8-256 5741,-2-92 2651,0-101-3648,2-14-377,7-60-190,-4 0 0,-4-139 0,-8 182-6,-10-45 0,2 14 0,-23-102 0,28 142 0,6 27 0,-5-20 0,3 21 0,0 15 0,2 25 0,2 1 0,10 68 0,-4-43 0,20 145 11,4 52-186,-27-191-456,-2-29-446,11 65 0,-13-104 1020,0 1 0,1-1 0,-1 1 0,1-1 0,-1 1 0,1-1 0,-1 1 0,1-1-1,0 0 1,0 1 0,-1-1 0,1 0 0,0 0 0,2 2 0,-3-3 26,1 1 1,-1-1-1,1 0 1,-1 0-1,1 0 0,-1 0 1,1 0-1,-1 0 1,1 1-1,-1-1 0,1 0 1,-1 0-1,1-1 1,-1 1-1,1 0 1,-1 0-1,1 0 0,-1 0 1,1 0-1,-1 0 1,1-1-1,-1 1 0,0 0 1,1 0-1,-1-1 1,1 1-1,-1 0 1,1-1-1,2-2-118,0-1 1,0 1-1,-1-1 0,1 0 0,-1 1 1,1-1-1,2-8 0,14-42 504,-2-1 0,19-111-1,-32 138 427,-2 0-1,0-1 1,-2 1 0,-3-28-1,-22-109-948,2 18-4046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6:52.270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767 826 1375 0 0,'-14'-3'644'0'0,"-28"-2"-1"0"0,28 4-10 0 0,-28-5-1 0 0,75 18 2223 0 0,1-6-2569 0 0,1-2 0 0 0,-1-1 0 0 0,1-2 1 0 0,-1-1-1 0 0,1-2 0 0 0,-1-2 0 0 0,1 0 0 0 0,-1-3 0 0 0,40-12 0 0 0,-73 19-284 0 0,0 0-1 0 0,0-1 0 0 0,0 1 1 0 0,-1 0-1 0 0,1 0 0 0 0,0-1 0 0 0,0 1 1 0 0,0 0-1 0 0,-1-1 0 0 0,1 1 1 0 0,0-1-1 0 0,-1 1 0 0 0,1-1 0 0 0,0 1 1 0 0,-1-1-1 0 0,1 0 0 0 0,-1 1 1 0 0,1-1-1 0 0,0 0 0 0 0,-1 0 1 0 0,0 0-1 0 0,0 1 0 0 0,0-1 0 0 0,0 1 0 0 0,0-1 0 0 0,-1 1 0 0 0,1-1 0 0 0,0 1 0 0 0,0 0 0 0 0,-1-1 0 0 0,1 1 0 0 0,0-1 0 0 0,-1 1 0 0 0,1 0 0 0 0,0-1 0 0 0,-1 1 0 0 0,1 0 0 0 0,-1-1 0 0 0,1 1 0 0 0,-1 0 0 0 0,1 0 1 0 0,-1 0-1 0 0,1-1 0 0 0,-1 1 0 0 0,-40-12 29 0 0,35 11-29 0 0,-31-7 58 0 0,-1 2-1 0 0,0 2 0 0 0,-64 1 0 0 0,-113 17 228 0 0,178-11-277 0 0,-9 0-9 0 0,16-1 0 0 0,-45 8 0 0 0,73-10 3 0 0,1 1 0 0 0,-1-1 0 0 0,1 1-1 0 0,-1-1 1 0 0,1 1 0 0 0,-1-1 0 0 0,1 1-1 0 0,0 0 1 0 0,-1-1 0 0 0,1 1 0 0 0,0 0 0 0 0,-1 0-1 0 0,1 0 1 0 0,0 0 0 0 0,0 0 0 0 0,0 1-1 0 0,0-1 1 0 0,-1 1 0 0 0,2-1-2 0 0,0-1 0 0 0,0 1 0 0 0,-1-1-1 0 0,1 1 1 0 0,0-1 0 0 0,0 1 0 0 0,0-1 0 0 0,0 1 0 0 0,0-1 0 0 0,0 1-1 0 0,0-1 1 0 0,0 1 0 0 0,0-1 0 0 0,0 1 0 0 0,1-1 0 0 0,-1 1 0 0 0,0-1-1 0 0,0 1 1 0 0,0-1 0 0 0,1 0 0 0 0,-1 2 0 0 0,1-1-7 0 0,0 0 1 0 0,0 0-1 0 0,0 0 1 0 0,1 0-1 0 0,-1 0 1 0 0,0 0-1 0 0,0 0 1 0 0,0-1-1 0 0,1 1 1 0 0,1 1-1 0 0,10 3 2 0 0,1-1 0 0 0,0 0 0 0 0,0 0 0 0 0,0-2 1 0 0,0 1-1 0 0,20-1 0 0 0,87-4 300 0 0,-88-1-235 0 0,225-5 806 0 0,-130 6-803 0 0,-125 3-64 0 0,-7-1 0 0 0,-7-2 0 0 0,11 2 0 0 0,1-1 0 0 0,-1 1 0 0 0,0 0 0 0 0,0-1 0 0 0,0 1 0 0 0,0 0 0 0 0,0 0 0 0 0,0 0 0 0 0,1-1 0 0 0,-1 1 0 0 0,0 0 0 0 0,0 0 0 0 0,0 0 0 0 0,1-1 0 0 0,-1 1 0 0 0,0 0 0 0 0,0 0 0 0 0,0 0 0 0 0,1 0 0 0 0,-1-1 0 0 0,0 1 0 0 0,0 0 0 0 0,1 0 0 0 0,-1 0 0 0 0,0 0 0 0 0,1 0 0 0 0,-1 0 0 0 0,0 0 0 0 0,0 0 0 0 0,1 0 0 0 0,-1 0 0 0 0,13-3 0 0 0,-12 3 0 0 0,12-3 0 0 0,1 2 0 0 0,0-1 0 0 0,0 2 0 0 0,19 1 0 0 0,-2 0 0 0 0,-26-2 19 0 0,0 0 0 0 0,0 0 0 0 0,0 0 0 0 0,0 0 0 0 0,0-1 0 0 0,0 0 0 0 0,0 0 0 0 0,-1 0 0 0 0,7-5 0 0 0,-5 4 10 0 0,1 0-1 0 0,-1 0 0 0 0,1 0 0 0 0,9-3 0 0 0,-13 6-26 0 0,0-1 3 0 0,1 1-1 0 0,-1-1 0 0 0,1 0 0 0 0,-1 0 0 0 0,1-1 0 0 0,-1 1 1 0 0,5-4-1 0 0,-7 5-4 0 0,0-1 1 0 0,-1 0 0 0 0,1 0-1 0 0,0 0 1 0 0,-1 0-1 0 0,1 0 1 0 0,-1 0-1 0 0,1 1 1 0 0,-1-1 0 0 0,0 0-1 0 0,1 0 1 0 0,-1 0-1 0 0,0-1 1 0 0,0 1 0 0 0,0 0-1 0 0,0 0 1 0 0,1 0-1 0 0,-1 0 1 0 0,-1 0-1 0 0,1 0 1 0 0,0 0 0 0 0,0 0-1 0 0,0 0 1 0 0,-1 0-1 0 0,1 0 1 0 0,0 0 0 0 0,-1 0-1 0 0,1 0 1 0 0,-2-1-1 0 0,2-2 0 0 0,-1 0 0 0 0,0 0 0 0 0,1 0 0 0 0,0 0 0 0 0,0 1 0 0 0,0-1 0 0 0,1 0 0 0 0,-1 0 0 0 0,1 0 0 0 0,0 0 0 0 0,3-7 0 0 0,1-14 0 0 0,2-17 18 0 0,-3 22 5 0 0,1-40 0 0 0,-5 55 43 0 0,0 1 0 0 0,-1 0 1 0 0,0-1-1 0 0,0 1 0 0 0,0-1 0 0 0,-1 1 0 0 0,1 0 0 0 0,-1 0 0 0 0,0 0 0 0 0,0 0 0 0 0,-1 0 0 0 0,1 0 0 0 0,-1 1 0 0 0,0-1 1 0 0,0 1-1 0 0,0 0 0 0 0,0 0 0 0 0,0 0 0 0 0,-1 0 0 0 0,0 0 0 0 0,1 1 0 0 0,-1-1 0 0 0,0 1 0 0 0,-8-3 0 0 0,1 2-59 0 0,-1 0 0 0 0,0 1 0 0 0,0 0 1 0 0,-23 0-1 0 0,-50 5 26 0 0,34 0-26 0 0,-34-1-7 0 0,-202 17 0 0 0,225-9-36 0 0,-97 29 0 0 0,145-32 36 0 0,14-6 0 0 0,0-1 0 0 0,1 0 0 0 0,-1 0 0 0 0,0 1 0 0 0,0-1 0 0 0,0 0 0 0 0,1 0 0 0 0,-1 0 0 0 0,0 1 0 0 0,0-1 0 0 0,1 0 0 0 0,-1 0 0 0 0,0 0 0 0 0,0 0 0 0 0,1 1 0 0 0,-1-1 0 0 0,0 0 0 0 0,1 0 0 0 0,-1 0 0 0 0,0 0 0 0 0,0 0 0 0 0,1 0 0 0 0,-1 0 0 0 0,0 0 0 0 0,1 0 0 0 0,0 0 0 0 0,31 2 0 0 0,54-1-88 0 0,138-6 86 0 0,-153-5 13 0 0,-41 5-11 0 0,1 1 0 0 0,0 2 0 0 0,44 2-1 0 0,-75 0 1 0 0,1 0 0 0 0,-1 0 0 0 0,0-1 0 0 0,1 1 0 0 0,-1 0-1 0 0,0 0 1 0 0,1 0 0 0 0,-1 0 0 0 0,0 0 0 0 0,1 0 0 0 0,-1 0-1 0 0,0 0 1 0 0,0 0 0 0 0,1 0 0 0 0,-1 1 0 0 0,0-1 0 0 0,1 0-1 0 0,-1 0 1 0 0,0 0 0 0 0,1 0 0 0 0,-1 0 0 0 0,0 1 0 0 0,0-1 0 0 0,1 0-1 0 0,-1 0 1 0 0,0 0 0 0 0,0 1 0 0 0,0-1 0 0 0,1 0 0 0 0,-1 0-1 0 0,0 1 1 0 0,0-1 0 0 0,1 0 0 0 0,-11 6-13 0 0,-19 2-22 0 0,-225 66 78 0 0,232-67-62 0 0,9-3 8 0 0,0 0-1 0 0,-22 11 0 0 0,35-15 12 0 0,-1 0 0 0 0,1 0 0 0 0,0 0 0 0 0,0 0 0 0 0,0 1 0 0 0,-1-1 0 0 0,1 0 0 0 0,0 0 0 0 0,0 0 0 0 0,0 0 0 0 0,0 0 0 0 0,-1 0 0 0 0,1 0 0 0 0,0 1 0 0 0,0-1 0 0 0,0 0 0 0 0,0 0 0 0 0,0 0 0 0 0,-1 1 0 0 0,1-1 0 0 0,0 0 0 0 0,0 0 0 0 0,0 0 0 0 0,0 0 0 0 0,0 1 0 0 0,0-1 0 0 0,0 0 0 0 0,0 0 0 0 0,0 1 0 0 0,0-1 0 0 0,0 0 0 0 0,0 0 0 0 0,0 0 0 0 0,0 1 0 0 0,7 3 0 0 0,13 1 0 0 0,-18-5 0 0 0,18 3 0 0 0,0-1 0 0 0,0-1 0 0 0,1-1 0 0 0,38-6 0 0 0,80-23 0 0 0,-123 25 1 0 0,25-6 15 0 0,0-2 0 0 0,0-1 0 0 0,49-25-1 0 0,-89 38-15 0 0,0-1 0 0 0,0 1 0 0 0,1-1 0 0 0,-1 0 0 0 0,0 1 0 0 0,0-1 0 0 0,0 0 0 0 0,0 0 0 0 0,0 0 0 0 0,0 0 0 0 0,0 0 0 0 0,0 0 0 0 0,0 0 0 0 0,0 0 0 0 0,-1 0 0 0 0,2-2 0 0 0,-2 2 0 0 0,0 1 0 0 0,0 0 0 0 0,0-1 0 0 0,0 1 0 0 0,0 0 0 0 0,0 0 0 0 0,0-1 0 0 0,-1 1 0 0 0,1 0 0 0 0,0-1 0 0 0,0 1 0 0 0,0 0 0 0 0,0-1 0 0 0,0 1 0 0 0,-1 0 0 0 0,1 0 0 0 0,0-1 0 0 0,0 1 0 0 0,0 0 0 0 0,-1 0 0 0 0,1 0 0 0 0,0-1 0 0 0,-1 1 0 0 0,1 0 0 0 0,-16-5 0 0 0,-21 0 0 0 0,-1 2 0 0 0,-63 2 0 0 0,45 2 0 0 0,33-2 0 0 0,121-8 0 0 0,21 0-10 0 0,-118 11-16 0 0,-6 2-10 0 0,-9 3-19 0 0,13-7 54 0 0,-5 3 1 0 0,0-1 0 0 0,0 0 0 0 0,0 0 0 0 0,-1 0 0 0 0,1-1 0 0 0,0 0 0 0 0,-10 0 0 0 0,25-2 11 0 0,0 0-1 0 0,-1-1 1 0 0,1 0-1 0 0,12-5 0 0 0,-1 0 2 0 0,4 0-12 0 0,-12 5 0 0 0,0-1 0 0 0,-1-1 0 0 0,0 0 0 0 0,0 0 0 0 0,0-1 0 0 0,0-1 0 0 0,13-9 0 0 0,-23 15-1 0 0,-1-1 0 0 0,1 0-1 0 0,0 1 1 0 0,-1-1 0 0 0,1 0-1 0 0,-1 1 1 0 0,1-1 0 0 0,-1 0 0 0 0,0 0-1 0 0,1 0 1 0 0,-1 1 0 0 0,0-1-1 0 0,1 0 1 0 0,-1 0 0 0 0,0 0-1 0 0,0 0 1 0 0,0 0 0 0 0,0 0-1 0 0,0 0 1 0 0,0 1 0 0 0,0-1 0 0 0,0 0-1 0 0,0 0 1 0 0,-1 0 0 0 0,1 0-1 0 0,0 0 1 0 0,0 0 0 0 0,-1 1-1 0 0,1-1 1 0 0,-1 0 0 0 0,1 0-1 0 0,0 0 1 0 0,-1 1 0 0 0,0-1 0 0 0,1 0-1 0 0,-1 1 1 0 0,1-1 0 0 0,-1 0-1 0 0,0 1 1 0 0,1-1 0 0 0,-1 1-1 0 0,0-1 1 0 0,0 1 0 0 0,0 0-1 0 0,1-1 1 0 0,-1 1 0 0 0,0 0 0 0 0,-1-1-1 0 0,5 3 2 0 0,1 1 0 0 0,-1-1 0 0 0,1 1 0 0 0,-1 0 0 0 0,0 0 0 0 0,3 5 0 0 0,1-2 0 0 0,-5-3 0 0 0,0 0 0 0 0,0 0 0 0 0,0 0 0 0 0,-1 0 0 0 0,1 0 0 0 0,-1 0 0 0 0,0 1 0 0 0,0-1 0 0 0,0 0 0 0 0,0 1 0 0 0,0-1 0 0 0,-1 1 0 0 0,1-1 0 0 0,-1 1 0 0 0,0 4 0 0 0,-1 8 0 0 0,-5 31 0 0 0,5-41 0 0 0,-20 89 46 0 0,8-44-28 0 0,10-43-18 0 0,0 0 0 0 0,0-1 0 0 0,-1 1 0 0 0,0-1 0 0 0,0 0 0 0 0,-1 0 0 0 0,-9 10 0 0 0,7-7 0 0 0,-1 0 0 0 0,-7 14 0 0 0,12-18 0 0 0,-2 4 0 0 0,0 0 0 0 0,1 0 0 0 0,0 0 0 0 0,-3 13 0 0 0,6-20 0 0 0,0 0 0 0 0,0 1 0 0 0,-1-1 0 0 0,1 0 0 0 0,-1 0-1 0 0,0 0 1 0 0,1 0 0 0 0,-2-1 0 0 0,1 1 0 0 0,0 0 0 0 0,0-1 0 0 0,-1 0-1 0 0,1 1 1 0 0,-1-1 0 0 0,0 0 0 0 0,0 0 0 0 0,0-1 0 0 0,-5 4 0 0 0,2-3 1 0 0,1 0 0 0 0,-1 1 1 0 0,0-2-1 0 0,0 1 0 0 0,1-1 1 0 0,-1 0-1 0 0,0 0 0 0 0,0 0 1 0 0,-12-1-1 0 0,-22-5 23 0 0,24 2-14 0 0,1 1 0 0 0,-31 1-1 0 0,26 2-9 0 0,1 0 0 0 0,-1-1 0 0 0,1-1 0 0 0,-1-1 0 0 0,1-1 0 0 0,-24-6 0 0 0,22 4 9 0 0,-1 1-1 0 0,0 2 0 0 0,0 0 1 0 0,-34 1-1 0 0,-40-2 14 0 0,77-1-26 0 0,-22-1-18 0 0,39 5 21 0 0,0 0-1 0 0,0 0 1 0 0,0 0-1 0 0,0 0 0 0 0,0 0 1 0 0,0 1-1 0 0,0-1 1 0 0,0 1-1 0 0,0 0 0 0 0,0-1 1 0 0,0 1-1 0 0,0 0 0 0 0,0 0 1 0 0,1 0-1 0 0,-1 1 1 0 0,-2 1-1 0 0,4-3 2 0 0,-1 1-1 0 0,1-1 1 0 0,-1 0-1 0 0,1 1 1 0 0,-1-1 0 0 0,1 1-1 0 0,0-1 1 0 0,-1 1-1 0 0,1 0 1 0 0,0-1 0 0 0,-1 1-1 0 0,1-1 1 0 0,0 1-1 0 0,0 0 1 0 0,-1-1 0 0 0,1 1-1 0 0,0 0 1 0 0,0-1-1 0 0,0 1 1 0 0,0 0 0 0 0,0-1-1 0 0,0 1 1 0 0,0-1-1 0 0,0 1 1 0 0,0 0 0 0 0,1 1-1 0 0,0-1 1 0 0,-1 0 0 0 0,1 0 0 0 0,0 0-1 0 0,0 0 1 0 0,0 0 0 0 0,0 0 0 0 0,0 0 0 0 0,0 0-1 0 0,0 0 1 0 0,0 0 0 0 0,0 0 0 0 0,2 0 0 0 0,2 2 0 0 0,0-1 1 0 0,0 0-1 0 0,0 0 0 0 0,1 0 1 0 0,6 1-1 0 0,165 20 0 0 0,-168-21 0 0 0,0-1 0 0 0,0 0 0 0 0,0-1 0 0 0,0 0 0 0 0,0 0 0 0 0,0-1 0 0 0,0 0 0 0 0,0 0 0 0 0,0-1 0 0 0,0 0 0 0 0,9-4 0 0 0,-38 24 0 0 0,16-16 0 0 0,0 0 0 0 0,1 1 0 0 0,-1-1 0 0 0,1 1 0 0 0,0 0 0 0 0,0 0 0 0 0,0 1 0 0 0,0-1 0 0 0,0 0 0 0 0,1 1 0 0 0,0 0 0 0 0,-1 0 0 0 0,1-1 0 0 0,1 1 0 0 0,-1 0 0 0 0,1 1 0 0 0,-1-1 0 0 0,1 0 0 0 0,0 0 0 0 0,1 1 0 0 0,-1-1 0 0 0,1 5 0 0 0,-3 3-10 0 0,1 0 0 0 0,-8 20 0 0 0,6-22 2 0 0,0 1-1 0 0,1-1 1 0 0,-2 18-1 0 0,5-24 11 0 0,0 2 8 0 0,-1-1 1 0 0,0 0-1 0 0,0 1 0 0 0,0-1 1 0 0,-3 7-1 0 0,5-11-10 0 0,-1-1 0 0 0,0 0 0 0 0,0 1 0 0 0,0-1 0 0 0,0 0 0 0 0,1 1 0 0 0,-1-1 0 0 0,0 0 0 0 0,0 0 0 0 0,0 1 0 0 0,1-1 0 0 0,-1 0 0 0 0,0 0 0 0 0,1 1 0 0 0,-1-1 0 0 0,0 0 0 0 0,0 0 0 0 0,1 0 0 0 0,-1 1 0 0 0,0-1 0 0 0,1 0 0 0 0,-1 0 0 0 0,1 0 0 0 0,-1 0 0 0 0,0 0 0 0 0,1 0 0 0 0,-1 0 0 0 0,0 0 0 0 0,1 0 0 0 0,0 0 0 0 0,13 1 0 0 0,-9-4 0 0 0,1-1 0 0 0,-1 0 0 0 0,0 0 0 0 0,0 0 0 0 0,-1-1 0 0 0,1 0 0 0 0,-1 0 0 0 0,5-6 0 0 0,-4 4 0 0 0,1 1 0 0 0,0-1 0 0 0,7-6 0 0 0,-10 11 5 0 0,0 1 0 0 0,0-1-1 0 0,0 1 1 0 0,0-1 0 0 0,0 1-1 0 0,0 0 1 0 0,1 0 0 0 0,4 0-1 0 0,16-6 8 0 0,-23 6-55 0 0,-25 15 32 0 0,-12 0 13 0 0,23-10-5 0 0,1 1 0 0 0,0 0 0 0 0,-19 11 0 0 0,30-16 2 0 0,1 0 1 0 0,-1 0 0 0 0,0 0 0 0 0,1 0 0 0 0,-1 0 0 0 0,1 0 0 0 0,-1 0 0 0 0,1 0-1 0 0,-1 0 1 0 0,0 0 0 0 0,1 0 0 0 0,-1-1 0 0 0,1 1 0 0 0,-1 0 0 0 0,1 0 0 0 0,-1-1-1 0 0,1 1 1 0 0,0 0 0 0 0,-1-1 0 0 0,1 1 0 0 0,-1-1 0 0 0,1 1 0 0 0,0 0-1 0 0,-1-1 1 0 0,1 1 0 0 0,0-1 0 0 0,-1 1 0 0 0,1-1 0 0 0,0 1 0 0 0,0-1 0 0 0,-1 1-1 0 0,1-1 1 0 0,0 1 0 0 0,0-1 0 0 0,0 0 0 0 0,-12-29 14 0 0,10 23-13 0 0,-2-7-1 0 0,-6-28 0 0 0,0-4 0 0 0,8 37 0 0 0,-1 1 0 0 0,0-1 0 0 0,0 1 0 0 0,-1 0 0 0 0,-7-12 0 0 0,9 18 0 0 0,0-1 0 0 0,0 0 0 0 0,-1 1 0 0 0,1-1 0 0 0,-1 1 0 0 0,0 0 0 0 0,0 0 0 0 0,0 0 0 0 0,0 0 0 0 0,0 1 0 0 0,0-1 0 0 0,0 1 0 0 0,0-1 0 0 0,-1 1 0 0 0,1 0 0 0 0,0 1 0 0 0,-5-2 0 0 0,-15-1 0 0 0,-69-14 0 0 0,79 14 0 0 0,0-1 0 0 0,0 0 0 0 0,1-1 0 0 0,-23-12 0 0 0,24 11 0 0 0,0 1 0 0 0,-1 1 0 0 0,1 0 0 0 0,-1 1 0 0 0,0 0 0 0 0,-19-2 0 0 0,16 3 0 0 0,0-1 0 0 0,1-1 0 0 0,-25-8 0 0 0,29 8 0 0 0,0 1 0 0 0,-1 0 0 0 0,1 0 0 0 0,-21-1 0 0 0,-5-1 0 0 0,31 3 0 0 0,1 0 0 0 0,-1 0 0 0 0,1 0 0 0 0,-1 0 0 0 0,1 0 0 0 0,0-1 0 0 0,-7-6 0 0 0,-2 0 0 0 0,13 8 1 0 0,-1 1-1 0 0,1 0 1 0 0,0 0-1 0 0,0-1 1 0 0,0 1-1 0 0,0 0 1 0 0,0 0-1 0 0,-1-1 1 0 0,1 1-1 0 0,0 0 0 0 0,0-1 1 0 0,0 1-1 0 0,0 0 1 0 0,0 0-1 0 0,0-1 1 0 0,0 1-1 0 0,0 0 1 0 0,0-1-1 0 0,0 1 1 0 0,0 0-1 0 0,1 0 1 0 0,-1-1-1 0 0,0 1 1 0 0,0 0-1 0 0,0-1 0 0 0,0 1 1 0 0,0 0-1 0 0,0 0 1 0 0,1-1-1 0 0,-1 1 1 0 0,0 0-1 0 0,0 0 1 0 0,1-1-1 0 0,10-13 30 0 0,-2 2-12 0 0,-8 9-18 0 0,0 1 0 0 0,0-1 0 0 0,0 0 0 0 0,-1 0 0 0 0,1 1 0 0 0,-1-1 0 0 0,0 0 0 0 0,0 0 0 0 0,0 1 0 0 0,0-1 0 0 0,0 0 0 0 0,-1 0 0 0 0,1 1 0 0 0,-2-4 0 0 0,-1-4 0 0 0,-1-1 0 0 0,-8-12 0 0 0,9 15 0 0 0,-1 1 0 0 0,1-1 0 0 0,0 0 0 0 0,-4-14 0 0 0,7 17 2 0 0,-1 0 0 0 0,1-1-1 0 0,0 1 1 0 0,1 0 0 0 0,-1-1-1 0 0,1 1 1 0 0,0 0 0 0 0,0 0-1 0 0,1 0 1 0 0,0-1 0 0 0,0 1 0 0 0,0 1-1 0 0,0-1 1 0 0,1 0 0 0 0,-1 1-1 0 0,1-1 1 0 0,1 1 0 0 0,3-6-1 0 0,-2 6 1 0 0,-1-1 0 0 0,1 1 0 0 0,0 0 0 0 0,0 0 0 0 0,0 0 0 0 0,0 1 0 0 0,1 0 0 0 0,-1 0 0 0 0,1 0 0 0 0,0 1 0 0 0,0 0 0 0 0,0 0 0 0 0,0 0 0 0 0,0 1 0 0 0,8-1 0 0 0,78-2-34 0 0,-79 4 27 0 0,0 2 0 0 0,0-1-1 0 0,-1 2 1 0 0,1-1 0 0 0,14 7-1 0 0,3-1 6 0 0,0-1 0 0 0,0-1 0 0 0,0-1 0 0 0,1-2 0 0 0,33-1 0 0 0,-5 1 0 0 0,-56-3 0 0 0,24 3 0 0 0,-26-3 0 0 0,0 0 0 0 0,1 0 0 0 0,-1 0 0 0 0,0 1 0 0 0,0-1 0 0 0,1 0 0 0 0,-1 1 0 0 0,0-1 0 0 0,0 1 0 0 0,0 0 0 0 0,0-1 0 0 0,0 1 0 0 0,0 0 0 0 0,1 0 0 0 0,-2-1 0 0 0,2 2 0 0 0,-3-1 0 0 0,0 0 0 0 0,0 0 0 0 0,0 0 0 0 0,-1-1 0 0 0,1 1 0 0 0,0-1 0 0 0,-1 1 0 0 0,1-1 0 0 0,0 1 0 0 0,-3 0 0 0 0,1-1 0 0 0,-15 6 0 0 0,0-2 0 0 0,-1 0 0 0 0,1-1 0 0 0,-1-1 0 0 0,-24 0 0 0 0,-94-11 0 0 0,122 7 0 0 0,-6-1 0 0 0,13 2 0 0 0,0 0 0 0 0,0 0 0 0 0,0 0 0 0 0,0 1 0 0 0,0 0 0 0 0,-1 1 0 0 0,-9 1 0 0 0,18-2 0 0 0,0 1 0 0 0,0-1 0 0 0,0 0 0 0 0,0 0 0 0 0,0 1 0 0 0,0-1 0 0 0,0 0 0 0 0,0 0 0 0 0,1 0 0 0 0,-1 1 0 0 0,0-1 0 0 0,0 0 0 0 0,0 0 0 0 0,0 0 0 0 0,0 0 0 0 0,1 1 0 0 0,-1-1 0 0 0,0 0 0 0 0,0 0 0 0 0,0 0 0 0 0,1 0 0 0 0,-1 0 0 0 0,0 0 0 0 0,0 0 0 0 0,1 1 0 0 0,-1-1 0 0 0,0 0 0 0 0,0 0 0 0 0,0 0 0 0 0,1 0 0 0 0,-1 0 0 0 0,0 0 0 0 0,0 0 0 0 0,1 0 0 0 0,-1 0 0 0 0,0 0 0 0 0,13 3 0 0 0,0-3-8 0 0,1 0 0 0 0,-1-1 0 0 0,0 0 0 0 0,23-6 0 0 0,52-19-59 0 0,-30 8 46 0 0,-183 63 21 0 0,91-36 0 0 0,-28 10 0 0 0,58-18 0 0 0,-1 1 0 0 0,1 0 0 0 0,-1 0 0 0 0,1 1 0 0 0,0-1 0 0 0,0 1 0 0 0,1 0 0 0 0,-1 0 0 0 0,0 0 0 0 0,-3 5 0 0 0,6-7 0 0 0,1 0 0 0 0,-1-1 0 0 0,1 1 0 0 0,-1 0 0 0 0,1-1 0 0 0,0 1 0 0 0,-1 0 0 0 0,1-1 0 0 0,0 1 0 0 0,0 0 0 0 0,-1-1 0 0 0,1 1 0 0 0,0 0 0 0 0,0 0 0 0 0,0 0 0 0 0,0-1 0 0 0,0 1 0 0 0,0 0 0 0 0,0 0 0 0 0,0-1 0 0 0,0 1 0 0 0,0 0 0 0 0,0 0 0 0 0,1-1 0 0 0,-1 1 0 0 0,0 0 0 0 0,1 0 0 0 0,-1-1 0 0 0,0 1 0 0 0,1 0 0 0 0,-1-1 0 0 0,1 1 0 0 0,-1-1 0 0 0,1 1 0 0 0,-1 0 0 0 0,1-1 0 0 0,-1 1 0 0 0,1-1 0 0 0,0 1 0 0 0,-1-1 0 0 0,1 0 0 0 0,0 1 0 0 0,-1-1 0 0 0,1 0 0 0 0,0 1 0 0 0,-1-1 0 0 0,2 0 0 0 0,2 2 0 0 0,0-1 0 0 0,0 0 0 0 0,0 0 0 0 0,0 0 0 0 0,0 0 0 0 0,0-1 0 0 0,6 0 0 0 0,-4 0 0 0 0,0-1 0 0 0,0 0 0 0 0,-1-1 0 0 0,1 0 0 0 0,-1 0 0 0 0,0 0 0 0 0,1 0 0 0 0,4-4 0 0 0,-6 4 0 0 0,-1 0 0 0 0,0 0 0 0 0,0 0 0 0 0,-1 0 0 0 0,1-1 0 0 0,0 1 0 0 0,-1-1 0 0 0,1 0 0 0 0,-1 0 0 0 0,0 0 0 0 0,0 0 0 0 0,0 0 0 0 0,3-6 0 0 0,-5 7 2 0 0,0 0-1 0 0,0 0 0 0 0,0 1 0 0 0,0-1 0 0 0,0 0 1 0 0,0 0-1 0 0,0 0 0 0 0,-1 1 0 0 0,1-1 0 0 0,0 0 1 0 0,-1 0-1 0 0,0 1 0 0 0,1-1 0 0 0,-1 0 0 0 0,0 1 1 0 0,0-1-1 0 0,0 1 0 0 0,0-1 0 0 0,0 1 0 0 0,0 0 1 0 0,-1-1-1 0 0,-1-1 0 0 0,-5-5 11 0 0,-1 1-1 0 0,-12-9 1 0 0,15 12-11 0 0,-40-26-1 0 0,29 19 0 0 0,-27-20 0 0 0,43 30-1 0 0,-1 0 1 0 0,1 0-1 0 0,0 0 0 0 0,0-1 0 0 0,0 1 0 0 0,0 0 0 0 0,1 0 0 0 0,-1-1 1 0 0,0 1-1 0 0,0-1 0 0 0,1 1 0 0 0,-1 0 0 0 0,1-1 0 0 0,-1 1 0 0 0,1-1 0 0 0,0 0 1 0 0,0 1-1 0 0,0-1 0 0 0,-1 1 0 0 0,1-1 0 0 0,1 1 0 0 0,-1-1 0 0 0,0 1 1 0 0,0-1-1 0 0,0 1 0 0 0,1-1 0 0 0,-1 1 0 0 0,1-1 0 0 0,-1 1 0 0 0,1-1 0 0 0,0 1 1 0 0,0 0-1 0 0,-1-1 0 0 0,1 1 0 0 0,0 0 0 0 0,2-2 0 0 0,-1 0-1 0 0,0 0 0 0 0,1 0-1 0 0,0 1 1 0 0,0-1 0 0 0,0 1 0 0 0,0-1-1 0 0,0 1 1 0 0,0 0 0 0 0,1 0-1 0 0,-1 1 1 0 0,0-1 0 0 0,1 1 0 0 0,6-2-1 0 0,42-3 19 0 0,94 1 0 0 0,-55 4 6 0 0,-39-2-10 0 0,-26 1-13 0 0,54 2 0 0 0,-57 5-16 0 0,-19-4 12 0 0,0 1 1 0 0,0-2-1 0 0,0 1 0 0 0,0 0 1 0 0,0-1-1 0 0,0 1 0 0 0,-1-1 1 0 0,1 0-1 0 0,7-2 0 0 0,-10 2 6 0 0,0-1 1 0 0,-1 0-1 0 0,1 1 0 0 0,0-1 0 0 0,-1 0 0 0 0,1 0 1 0 0,-1 0-1 0 0,1 0 0 0 0,-1 0 0 0 0,1 0 0 0 0,-1 0 0 0 0,1 0 1 0 0,-1 0-1 0 0,0 0 0 0 0,0 0 0 0 0,1 0 0 0 0,-1 0 0 0 0,0 0 1 0 0,0 0-1 0 0,0 0 0 0 0,0 0 0 0 0,0 0 0 0 0,-1-1 0 0 0,-2-30 34 0 0,3 29-34 0 0,-4-19-1 0 0,2 18 0 0 0,1-1 0 0 0,0 0 0 0 0,1 1 0 0 0,-1-1 0 0 0,1 0 0 0 0,-1 0 0 0 0,1 0 0 0 0,1 1 0 0 0,-1-1 0 0 0,1 0 0 0 0,0 0 0 0 0,0 1 0 0 0,0-1 0 0 0,1 1 0 0 0,2-6 0 0 0,-3 6 5 0 0,1 0 0 0 0,-1 0-1 0 0,0 0 1 0 0,0-1-1 0 0,0 1 1 0 0,-1 0 0 0 0,1 0-1 0 0,-1-8 1 0 0,3-18 17 0 0,-3 24-22 0 0,0 0 0 0 0,0 1 0 0 0,0-1 0 0 0,0 0 0 0 0,-1 0 0 0 0,0 0 0 0 0,-1 0 0 0 0,1 0 0 0 0,-1 0 0 0 0,-4-7 0 0 0,6 12 0 0 0,0 1 0 0 0,0 0 0 0 0,-1-1 0 0 0,1 1 0 0 0,0 0 0 0 0,0-1 0 0 0,-1 1 0 0 0,1 0 0 0 0,0 0 0 0 0,-1-1 0 0 0,1 1 0 0 0,0 0 0 0 0,-1 0 0 0 0,1 0 0 0 0,-1-1 0 0 0,1 1 0 0 0,0 0 0 0 0,-1 0 0 0 0,1 0 0 0 0,-1 0 0 0 0,1 0 0 0 0,0 0 0 0 0,-1 0 0 0 0,1 0 0 0 0,-1 0 0 0 0,1 0 0 0 0,-1 0 0 0 0,1 0 0 0 0,0 0 0 0 0,-1 0 0 0 0,1 1 0 0 0,0-1 0 0 0,-1 0 0 0 0,1 0 0 0 0,-1 1 0 0 0,1-1 0 0 0,-1 0 0 0 0,0 0 0 0 0,1 0 0 0 0,-1 1 0 0 0,1-1 0 0 0,-1 0 0 0 0,1 0 0 0 0,-1 0 0 0 0,1 0 0 0 0,-1 0 0 0 0,0 0 0 0 0,1 0 0 0 0,-1 0 0 0 0,1 0 0 0 0,-1 0 0 0 0,1 0 0 0 0,-1 0 0 0 0,0-1 0 0 0,1 1 0 0 0,-1 0 0 0 0,1 0 0 0 0,-1-1 0 0 0,1 1 0 0 0,-1-1 0 0 0,0 0 0 0 0,0 0 0 0 0,0 1 0 0 0,0-1 0 0 0,0 0 0 0 0,0 0 0 0 0,0 0 0 0 0,0 1 0 0 0,0-1 0 0 0,-1 0 0 0 0,1 1 0 0 0,0-1 0 0 0,0 1 0 0 0,-1 0 0 0 0,-1-1 0 0 0,2 1 0 0 0,1 0 0 0 0,-1 0 0 0 0,0 0 0 0 0,1 0 0 0 0,-1 0 0 0 0,0 0 0 0 0,0 1 0 0 0,1-1 0 0 0,-1 0 0 0 0,0 0 0 0 0,1 1 0 0 0,-1-1 0 0 0,0 1 0 0 0,1-1 0 0 0,-1 0 0 0 0,1 1 0 0 0,-1-1 0 0 0,1 1 0 0 0,-2 0 0 0 0,1 2 0 0 0,-1-1 0 0 0,1 1 0 0 0,0-1 0 0 0,0 1 0 0 0,0 0 0 0 0,0-1 0 0 0,0 1 0 0 0,0 0 0 0 0,1 0 0 0 0,-1-1 0 0 0,1 1 0 0 0,0 5 0 0 0,4 43-19 0 0,-2-42 14 0 0,-1 1-1 0 0,0-1 1 0 0,-1 1-1 0 0,0-1 0 0 0,-1 1 1 0 0,1-1-1 0 0,-4 13 0 0 0,0-9 6 0 0,2-7 0 0 0,0 1 0 0 0,0-1 0 0 0,1 1 0 0 0,-1 6 0 0 0,2-48 36 0 0,7-56 0 0 0,-5 83-36 0 0,0 0 0 0 0,0 0 0 0 0,5-12 0 0 0,-6 18 0 0 0,0-1 0 0 0,0 1 0 0 0,1 0 0 0 0,-1 0 0 0 0,0-1 0 0 0,1 1 0 0 0,-1 0 0 0 0,1 0 0 0 0,0 1 0 0 0,0-1 0 0 0,-1 0 0 0 0,1 0 0 0 0,0 1 0 0 0,0-1 0 0 0,5-1 0 0 0,-7 3 0 0 0,0 0 0 0 0,0 0 0 0 0,1 0 0 0 0,-1 0 0 0 0,0 1 0 0 0,0-1 0 0 0,1 0 0 0 0,-1 0 0 0 0,0 0 0 0 0,0 0 0 0 0,1 0 0 0 0,-1 1 0 0 0,0-1 0 0 0,0 0 0 0 0,0 0 0 0 0,0 0 0 0 0,1 1 0 0 0,-1-1 0 0 0,0 0 0 0 0,0 0 0 0 0,0 1 0 0 0,0-1 0 0 0,0 0 0 0 0,1 0 0 0 0,-1 1 0 0 0,0-1 0 0 0,0 0 0 0 0,0 0 0 0 0,0 1 0 0 0,0-1 0 0 0,0 0 0 0 0,0 1 0 0 0,0-1 0 0 0,0 0 0 0 0,0 0 0 0 0,0 1 0 0 0,0-1 0 0 0,0 0 0 0 0,-1 0 0 0 0,1 1 0 0 0,0-1 0 0 0,0 0 0 0 0,0 0 0 0 0,0 1 0 0 0,-1-1 0 0 0,-2 15 0 0 0,1-12 4 0 0,-24 73-27 0 0,23-67 16 0 0,1 0 1 0 0,1 0 0 0 0,-1 0-1 0 0,2 0 1 0 0,-1 0 0 0 0,2 17-1 0 0,-1-25 7 0 0,1 0 0 0 0,-1 0 0 0 0,0 0 0 0 0,1 0 0 0 0,-1 0 0 0 0,1 0 0 0 0,-1 0 0 0 0,1 0 0 0 0,-1 0 0 0 0,1 0 0 0 0,0 0 0 0 0,0 0 0 0 0,-1-1 0 0 0,1 1 0 0 0,0 0 0 0 0,0-1 0 0 0,0 1 0 0 0,0 0 0 0 0,0-1 0 0 0,-1 1 0 0 0,1-1 0 0 0,0 1 0 0 0,0-1 0 0 0,1 0 0 0 0,-1 1 0 0 0,0-1 0 0 0,0 0 0 0 0,0 0 0 0 0,0 0 0 0 0,0 0 0 0 0,0 0 0 0 0,1 0 0 0 0,7 0 0 0 0,-1 0 0 0 0,1-1 0 0 0,10-2 0 0 0,-3 1 0 0 0,-7 1 0 0 0,90-3 0 0 0,-85 5 0 0 0,0 0 0 0 0,-1 1 0 0 0,1 1 0 0 0,-1 0 0 0 0,18 6 0 0 0,-16-5 0 0 0,0 0 0 0 0,0 0 0 0 0,1-1 0 0 0,-1-1 0 0 0,24 0 0 0 0,-104 3 0 0 0,-117-13 64 0 0,223 15-136 0 0,-22-5 72 0 0,90 15 0 0 0,-30-5 0 0 0,-36-1 0 0 0,47 3 0 0 0,-80-12 0 0 0,-9-2 0 0 0,0 0 0 0 0,0 0 0 0 0,0 0 0 0 0,-1 0 0 0 0,1 0 0 0 0,0 0 0 0 0,0 0 0 0 0,0 1 0 0 0,-1-1 0 0 0,1 0 0 0 0,0 0 0 0 0,0 1 0 0 0,-1-1 0 0 0,2 1 0 0 0,-2 0 0 0 0,1 0 0 0 0,-1 0 0 0 0,0-1 0 0 0,0 1 0 0 0,1 0 0 0 0,-1 0 0 0 0,0 0 0 0 0,0 0 0 0 0,0 0 0 0 0,0-1 0 0 0,0 1 0 0 0,0 0 0 0 0,0 0 0 0 0,0 0 0 0 0,-1 0 0 0 0,1 0 0 0 0,0-1 0 0 0,-1 2 0 0 0,0 0 0 0 0,1-1 0 0 0,-1 1 0 0 0,1-1 0 0 0,0 1 0 0 0,-1-1 0 0 0,1 1 0 0 0,0-1 0 0 0,0 1 0 0 0,0-1 0 0 0,0 1 0 0 0,0-1 0 0 0,0 1 0 0 0,0-1 0 0 0,0 1 0 0 0,1-1 0 0 0,-1 1 0 0 0,1-1 0 0 0,-1 1 0 0 0,1-1 0 0 0,-1 0 0 0 0,1 1 0 0 0,0-1 0 0 0,0 0 0 0 0,0 1 0 0 0,0-1 0 0 0,0 0 0 0 0,0 0 0 0 0,0 0 0 0 0,0 0 0 0 0,2 2 0 0 0,-1-1 5 0 0,0 0-1 0 0,-1 0 1 0 0,1 1 0 0 0,-1-1-1 0 0,1 1 1 0 0,-1 0-1 0 0,0-1 1 0 0,0 1-1 0 0,0 0 1 0 0,0 0 0 0 0,-1-1-1 0 0,1 1 1 0 0,0 3-1 0 0,-2 19-36 0 0,-5 44 0 0 0,7-35 32 0 0,-1-33 0 0 0,0-2 0 0 0,-1-32 32 0 0,0 24-16 0 0,0 1 0 0 0,1-1 0 0 0,0 1 0 0 0,1-1 0 0 0,3-14 0 0 0,-4 19-15 0 0,1 0-1 0 0,0 0 1 0 0,-1 0-1 0 0,0 0 1 0 0,0 0-1 0 0,0 0 1 0 0,0 0-1 0 0,-1 0 1 0 0,0 0-1 0 0,1 0 1 0 0,-1 0-1 0 0,-1 0 1 0 0,1 0-1 0 0,-1 0 1 0 0,1 1-1 0 0,-1-1 1 0 0,0 1-1 0 0,-1-1 1 0 0,1 1-1 0 0,-6-6 1 0 0,7 7-4 0 0,0 1 1 0 0,0-1-1 0 0,0 1 1 0 0,1-1-1 0 0,-1 1 1 0 0,0-1-1 0 0,1 1 1 0 0,-1-1-1 0 0,1 0 1 0 0,-1 1 0 0 0,1-1-1 0 0,0 0 1 0 0,-1 0-1 0 0,1 1 1 0 0,0-1-1 0 0,0 0 1 0 0,0 1-1 0 0,1-1 1 0 0,-1 0-1 0 0,0 0 1 0 0,1 1-1 0 0,-1-1 1 0 0,2-3-1 0 0,2-17-12 0 0,-4 22 14 0 0,0 0 1 0 0,1 0-1 0 0,-1-1 0 0 0,0 1 0 0 0,1 0 0 0 0,-1 0 0 0 0,0 0 1 0 0,1 0-1 0 0,-1 0 0 0 0,0 0 0 0 0,1 0 0 0 0,-1 0 0 0 0,0 0 1 0 0,1 0-1 0 0,-1 0 0 0 0,0 0 0 0 0,1 0 0 0 0,-1 0 0 0 0,0 0 1 0 0,1 0-1 0 0,-1 0 0 0 0,0 0 0 0 0,1 0 0 0 0,-1 0 0 0 0,0 0 0 0 0,0 1 1 0 0,1-1-1 0 0,-1 0 0 0 0,15 6-34 0 0,-12-5 30 0 0,-1 0 5 0 0,0-1 0 0 0,-1 1 0 0 0,1 0 0 0 0,-1 0 0 0 0,1 0 0 0 0,-1 0 0 0 0,1 0 0 0 0,-1 1 0 0 0,0-1 0 0 0,0 0 0 0 0,0 1 0 0 0,1-1 0 0 0,-1 1 0 0 0,0-1 0 0 0,1 4 0 0 0,9 26 0 0 0,-7-20 0 0 0,5 15 0 0 0,-5-17 0 0 0,-1-1 0 0 0,0 1 0 0 0,0 0 0 0 0,1 10 0 0 0,-4-12 0 0 0,0 0 0 0 0,-1 0 0 0 0,1-1 0 0 0,-1 1 0 0 0,-1 0 0 0 0,1-1 0 0 0,-1 1 0 0 0,-1-1 0 0 0,1 0 0 0 0,-5 9 0 0 0,3-6 0 0 0,0 0 0 0 0,1 0 0 0 0,0 0 0 0 0,-3 15 0 0 0,6-24 0 0 0,0 2 0 0 0,0-1 0 0 0,-1 1 0 0 0,1 0 0 0 0,0 0 0 0 0,0 0 0 0 0,0 0 0 0 0,1 0 0 0 0,-1 0 0 0 0,0-1 0 0 0,1 4 0 0 0,0-5 0 0 0,-1-1 0 0 0,1 1 0 0 0,-1 0 0 0 0,1-1 0 0 0,-1 1 0 0 0,1 0 0 0 0,-1-1 0 0 0,1 1 0 0 0,-1-1 0 0 0,0 1 0 0 0,1 0 0 0 0,-1-1 0 0 0,0 1 0 0 0,1-1 0 0 0,-1 1 0 0 0,0-1 0 0 0,0 1 0 0 0,0-1 0 0 0,1 0 0 0 0,-1 1 0 0 0,0-1 0 0 0,0 1 0 0 0,0-1 0 0 0,0 1 0 0 0,0-2 0 0 0,4-15 0 0 0,-4 10 5 0 0,1 1-1 0 0,-1 0 1 0 0,-1-1 0 0 0,1 1-1 0 0,-1 0 1 0 0,0 0-1 0 0,0 0 1 0 0,-1 0-1 0 0,0 0 1 0 0,0 0 0 0 0,0 0-1 0 0,-1 0 1 0 0,-3-5-1 0 0,6 11-4 0 0,-4-10 0 0 0,4 10 0 0 0,0 0 0 0 0,0-1 0 0 0,-1 1 0 0 0,1 0 0 0 0,0 0 0 0 0,0-1 0 0 0,0 1 0 0 0,0 0 0 0 0,0-1 0 0 0,0 1 0 0 0,0 0 0 0 0,-1 0 0 0 0,1-1 0 0 0,0 1 0 0 0,0 0 0 0 0,0-1 0 0 0,0 1 0 0 0,0 0 0 0 0,0-1 0 0 0,0 1 0 0 0,1 0 0 0 0,-1-1 0 0 0,0 1 0 0 0,0 0 0 0 0,0 0 0 0 0,0-1 0 0 0,0 1 0 0 0,0 0 0 0 0,1-1 0 0 0,-1 1 0 0 0,0 0 0 0 0,1 0 0 0 0,0 0 0 0 0,0 1 0 0 0,0-1 0 0 0,0 1 0 0 0,0-1 0 0 0,-1 1 0 0 0,1-1 0 0 0,0 1 0 0 0,0-1 0 0 0,0 1 0 0 0,-1 0 0 0 0,1-1 0 0 0,0 1 0 0 0,-1 0 0 0 0,1 0 0 0 0,-1 0 0 0 0,1-1 0 0 0,-1 1 0 0 0,1 0 0 0 0,-1 0 0 0 0,0 0 0 0 0,1 0 0 0 0,-1 0 0 0 0,1 2 0 0 0,4 23 0 0 0,-4-15 0 0 0,-1 1 0 0 0,0-1 0 0 0,-4 22 0 0 0,-1 17 0 0 0,4-44-4 0 0,1 0 0 0 0,-1 0 0 0 0,-1-1 0 0 0,1 1 0 0 0,-1-1 0 0 0,0 1 0 0 0,-4 7 0 0 0,-22 36-28 0 0,-31 40 32 0 0,44-65 3 0 0,9-14-2 0 0,0 0 0 0 0,0-1 0 0 0,-1 0 0 0 0,0 0-1 0 0,-1 0 1 0 0,0-1 0 0 0,0 0 0 0 0,-17 12 0 0 0,20-18-2 0 0,0 0 0 0 0,-1 0-1 0 0,1 0 1 0 0,-1-1 0 0 0,1 0 0 0 0,-1 0-1 0 0,0 0 1 0 0,1-1 0 0 0,-7 0 0 0 0,4 0 4 0 0,0 1 0 0 0,-1 0 0 0 0,-11 2 0 0 0,-26 8 23 0 0,35-10-22 0 0,1 1 1 0 0,0 0 0 0 0,0 1-1 0 0,0 1 1 0 0,-16 7-1 0 0,-5 4-12 0 0,20-10-4 0 0,-1 1 1 0 0,-14 10-1 0 0,23-14 11 0 0,0 1-1 0 0,-1-1 0 0 0,1 1 0 0 0,1 0 1 0 0,-1 0-1 0 0,0 0 0 0 0,1 1 0 0 0,0-1 1 0 0,-1 0-1 0 0,1 1 0 0 0,-2 6 0 0 0,-15 54 2 0 0,17-56 0 0 0,-1 1 0 0 0,0-1 0 0 0,-7 13 0 0 0,9-19 0 0 0,0 0 0 0 0,0 0 0 0 0,-1 0 0 0 0,1 0 0 0 0,-1-1 0 0 0,1 1 0 0 0,-1 0 0 0 0,0-1 0 0 0,1 1 0 0 0,-1-1 0 0 0,0 1 0 0 0,0-1 0 0 0,0 0 0 0 0,0 0 0 0 0,0 0 0 0 0,-1 0 0 0 0,1 0 0 0 0,-4 1 0 0 0,3-1 0 0 0,0 0 0 0 0,0 0 0 0 0,0 0 0 0 0,0 0 0 0 0,1 1 0 0 0,-1-1 0 0 0,0 1 0 0 0,1 0 0 0 0,-4 2 0 0 0,3-1 0 0 0,0-1 0 0 0,0 0 0 0 0,0 0 0 0 0,0 0 0 0 0,-6 2 0 0 0,8-4 0 0 0,1 0 0 0 0,-1 0 0 0 0,1 0 0 0 0,-1 0 0 0 0,1 0 0 0 0,0 0 0 0 0,-1 0 0 0 0,1 0 0 0 0,-1 0 0 0 0,1-1 0 0 0,0 1 0 0 0,-1 0 0 0 0,1 0 0 0 0,0 0 0 0 0,-1-1 0 0 0,1 1 0 0 0,0 0 0 0 0,-1 0 0 0 0,1-1 0 0 0,0 1 0 0 0,-1 0 0 0 0,1-1 0 0 0,0 1 0 0 0,0-1 0 0 0,-1 1 0 0 0,1 0 0 0 0,0-1 0 0 0,0 1 0 0 0,0 0 0 0 0,0-1 0 0 0,0 1 0 0 0,-1-1 0 0 0,1 0 0 0 0,-5-19 0 0 0,4 14 0 0 0,-2-1 5 0 0,0 0 1 0 0,0 0-1 0 0,-1 0 0 0 0,0 1 0 0 0,-1-1 0 0 0,1 1 1 0 0,-1 0-1 0 0,-8-7 0 0 0,-13-19 12 0 0,-27-31-17 0 0,29 37 0 0 0,13 15 0 0 0,0 0 0 0 0,-1 0 0 0 0,0 2 0 0 0,-1 0 0 0 0,0 0 0 0 0,-1 1 0 0 0,1 0 0 0 0,-1 2 0 0 0,-1-1 0 0 0,1 2 0 0 0,-1 0 0 0 0,0 0 0 0 0,-17-1 0 0 0,-8 3 0 0 0,32 3 0 0 0,1 0 0 0 0,-1 0 0 0 0,0-1 0 0 0,1 0 0 0 0,-15-4 0 0 0,-11-14 0 0 0,8 3 0 0 0,24 16 0 0 0,-1-1 0 0 0,1 0 0 0 0,0 0 0 0 0,-1 0 0 0 0,1 0 0 0 0,0 0 0 0 0,0-1 0 0 0,-1 1 0 0 0,1 0 0 0 0,0 0 0 0 0,0-1 0 0 0,1 1 0 0 0,-1-1 0 0 0,0 1 0 0 0,0-1 0 0 0,1 1 0 0 0,-1-1 0 0 0,0-2 0 0 0,0-3 0 0 0,0 0 0 0 0,0 0 0 0 0,1-10 0 0 0,0 11 0 0 0,0-1 0 0 0,0 1 0 0 0,-1 0 0 0 0,-1-8 0 0 0,0 5 0 0 0,-1 0 0 0 0,-1 0 0 0 0,0 0 0 0 0,-8-14 0 0 0,11 20 0 0 0,0 0 0 0 0,-1 1 0 0 0,1-1 0 0 0,1 0 0 0 0,-1 0 0 0 0,0 0 0 0 0,1-1 0 0 0,-1 1 0 0 0,1 0 0 0 0,0 0 0 0 0,0 0 0 0 0,0 0 0 0 0,1 0 0 0 0,0-5 0 0 0,1-15 0 0 0,-3 17 0 0 0,-1 0 0 0 0,0 0 0 0 0,0 0 0 0 0,-1 0 0 0 0,0 0 0 0 0,0 0 0 0 0,0 1 0 0 0,0-1 0 0 0,-7-7 0 0 0,2 2 0 0 0,6 7 0 0 0,0 0 0 0 0,0 0 0 0 0,0-1 0 0 0,1 1 0 0 0,-2-8 0 0 0,2 9 0 0 0,1 0 0 0 0,-1 0 0 0 0,0 0 0 0 0,0 0 0 0 0,-1 0 0 0 0,1 0 0 0 0,0 0 0 0 0,-1 0 0 0 0,0 0 0 0 0,1 0 0 0 0,-1 1 0 0 0,-5-5 0 0 0,5 5 0 0 0,-1 0 0 0 0,1 0 0 0 0,0-1 0 0 0,0 1 0 0 0,0 0 0 0 0,0-1 0 0 0,0 0 0 0 0,1 1 0 0 0,-1-1 0 0 0,1 0 0 0 0,-2-5 0 0 0,2 7 0 0 0,1-1 0 0 0,-1 0 0 0 0,1 0 0 0 0,0 0 0 0 0,0 0 0 0 0,0 0 0 0 0,0 0 0 0 0,0 0 0 0 0,0 1 0 0 0,0-1 0 0 0,1 0 0 0 0,-1 0 0 0 0,1 0 0 0 0,0 0 0 0 0,-1 1 0 0 0,1-1 0 0 0,0 0 0 0 0,0 0 0 0 0,0 1 0 0 0,1-3 0 0 0,3 0 0 0 0,0-1 0 0 0,0 1 0 0 0,0-1 0 0 0,0 1 0 0 0,1 1 0 0 0,-1-1 0 0 0,1 1 0 0 0,0 0 0 0 0,0 0 0 0 0,9-2 0 0 0,14-8 0 0 0,-29 13 0 0 0,34-15-32 0 0,-31 14 29 0 0,0 0 0 0 0,0 0 0 0 0,-1 0 1 0 0,1 0-1 0 0,0 1 0 0 0,0-1 0 0 0,0 1 0 0 0,0 0 0 0 0,0 0 0 0 0,4 1 0 0 0,-12 0 3 0 0,-1 1 0 0 0,1 0 1 0 0,0 0-1 0 0,0 0 0 0 0,0 0 0 0 0,0 1 0 0 0,-8 6 0 0 0,-6 3-11 0 0,13-9 5 0 0,0 1 0 0 0,0 0 0 0 0,1 0 1 0 0,0 0-1 0 0,-6 6 0 0 0,9-8 5 0 0,0 0 0 0 0,0 0-1 0 0,1 1 1 0 0,-1-1 0 0 0,1 0 0 0 0,-1 1 0 0 0,1-1 0 0 0,0 1-1 0 0,0-1 1 0 0,0 1 0 0 0,0-1 0 0 0,0 1 0 0 0,1 0 0 0 0,-1-1-1 0 0,1 5 1 0 0,0-6 12 0 0,1-3-6 0 0,0 0 1 0 0,0 0-1 0 0,0 0 0 0 0,0 0 1 0 0,-1 0-1 0 0,1 0 0 0 0,0 0 1 0 0,-1 0-1 0 0,1-3 0 0 0,0-9 2 0 0,0 11-2 0 0,-1 0 1 0 0,0 0-1 0 0,1 1 0 0 0,-1-1 0 0 0,1 0 0 0 0,2-4 1 0 0,-3 6-6 0 0,1 0 1 0 0,0 0-1 0 0,0 0 1 0 0,0 0-1 0 0,0 0 1 0 0,0 0-1 0 0,-1 0 1 0 0,2 0-1 0 0,-1 0 1 0 0,0 1-1 0 0,0-1 1 0 0,0 0-1 0 0,0 1 1 0 0,0-1 0 0 0,0 1-1 0 0,1-1 1 0 0,-1 1-1 0 0,3-1 1 0 0,117-32-55 0 0,-88 23 54 0 0,53-10 0 0 0,-37 11 0 0 0,53-18 0 0 0,-85 22 0 0 0,1-2 0 0 0,23-11 0 0 0,-35 15 0 0 0,0 0 0 0 0,0-1 0 0 0,-1 0 0 0 0,1 0 0 0 0,-1 0 0 0 0,0-1 0 0 0,0 1 0 0 0,0-1 0 0 0,7-11 0 0 0,6-11 0 0 0,13-25 0 0 0,-26 46 0 0 0,-1 0 0 0 0,0 1 0 0 0,1-1 0 0 0,0 1 0 0 0,10-8 0 0 0,0-1 0 0 0,-15 14 0 0 0,3-2 0 0 0,-1 0 0 0 0,0-1 0 0 0,0 1 0 0 0,0 0 0 0 0,0-1 0 0 0,2-3 0 0 0,-4 5 0 0 0,0 0 0 0 0,1 0 0 0 0,-1-1 0 0 0,0 1 0 0 0,0 0 0 0 0,0 0 0 0 0,0 0 0 0 0,0 0 0 0 0,0 0 0 0 0,0 0 0 0 0,0 0 0 0 0,0 0 0 0 0,-1 0 0 0 0,1 0 0 0 0,0 0 0 0 0,-1 0 0 0 0,1 0 0 0 0,-1 0 0 0 0,1 0 0 0 0,-1 0 0 0 0,1 0 0 0 0,-2-1 0 0 0,2 0 0 0 0,-1 0 0 0 0,0 0 0 0 0,0 0 0 0 0,1-1 0 0 0,0 1 0 0 0,-1 0 0 0 0,1 0 0 0 0,0-1 0 0 0,0-2 0 0 0,-4 38-64 0 0,1-19 64 0 0,-1-1 0 0 0,-1-1 0 0 0,0 1 0 0 0,0-1 0 0 0,-10 16 0 0 0,-40 55 0 0 0,47-73 0 0 0,-1 1 0 0 0,0-2 0 0 0,0 1 0 0 0,-1-1 0 0 0,-1 0 0 0 0,1-1 0 0 0,-1 0 0 0 0,0-1 0 0 0,-1 0 0 0 0,0-1 0 0 0,0-1 0 0 0,0 1 0 0 0,-1-2 0 0 0,-14 4 0 0 0,20-6 0 0 0,0 0 0 0 0,0 0 0 0 0,0 0 0 0 0,0-1 0 0 0,0 0 0 0 0,-1-1 0 0 0,1 0 0 0 0,0 0 0 0 0,0 0 0 0 0,-1-1 0 0 0,-11-3 0 0 0,8 3 0 0 0,0 0 0 0 0,0 1 0 0 0,0 0 0 0 0,0 1 0 0 0,0 0 0 0 0,1 1 0 0 0,-1 0 0 0 0,0 0 0 0 0,-10 5 0 0 0,5-1-10 0 0,1 1 1 0 0,0 0-1 0 0,0 1 0 0 0,0 1 0 0 0,-24 20 0 0 0,17-14 5 0 0,19-11 10 0 0,-1-1-1 0 0,1 1 0 0 0,0 0 0 0 0,0 0 0 0 0,0 0 1 0 0,0 0-1 0 0,1 0 0 0 0,-1 1 0 0 0,1-1 0 0 0,-2 7 1 0 0,-12 22 2 0 0,14-28-11 0 0,0 0 0 0 0,0 0 1 0 0,1 0-1 0 0,0 0 0 0 0,0 0 0 0 0,0 0 1 0 0,1 0-1 0 0,0 1 0 0 0,0-1 1 0 0,0 0-1 0 0,2 10 0 0 0,-1 20-5 0 0,-11 17 9 0 0,8-45 0 0 0,0 0 0 0 0,1 0 0 0 0,-1 1 0 0 0,1-1 0 0 0,1 0 0 0 0,-1 1 0 0 0,1-1 0 0 0,1 1 0 0 0,-1-1 0 0 0,1 0 0 0 0,3 12 0 0 0,-2-12 6 0 0,1 0-1 0 0,-1 0 0 0 0,1-1 1 0 0,0 1-1 0 0,1-1 0 0 0,0 1 1 0 0,0-1-1 0 0,0 0 0 0 0,0-1 1 0 0,1 1-1 0 0,10 8 0 0 0,62 50-217 0 0,-69-58-16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1:36:40.3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2208 24575,'1'-14'0,"0"0"0,1 0 0,5-16 0,2-16 0,4-206 0,-10 130 0,13-88 0,1-3 0,-17 212 0,1-45 0,2 0 0,17-86 0,-14 96 0,-1 0 0,-2-1 0,-1 0 0,-5-48 0,2 10 0,0-11 0,2-108 0,1 177 0,0 1 0,1-1 0,1 1 0,6-17 0,29-62 0,-22 55 0,9-13 0,-17 38 0,-1-1 0,-1 0 0,7-24 0,-6 5-25,-6 24-243,1-1 0,0 0 0,1 1 0,6-16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1:36:44.8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244 1 24575,'-51'125'0,"47"-116"0,-76 229 0,61-172 0,-17 115 0,31-131-218,3 79-1,8-10-4259,4-47 2815,12 35 4946,-12-61-1857,6 35-958,-3-1-1,-4 2 0,-1 105 0,-10-110-467,-4-1 0,-25 128 0,0-12 87,0-2-1157,23-151 154,-3 6-767,3 0 0,-4 52 0,11 91 1841,2-93 3780,0-78-2996,1 0-1,4 20 0,-2-18-927,1 29 0,-5 21-1379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1:36:47.5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212 181 24575,'1'-7'0,"0"0"0,0 0 0,1 0 0,0 0 0,0 1 0,5-13 0,-3 10 0,0 0 0,3-17 0,-5 15 0,-1 1 0,0-1 0,0 0 0,-2-14 0,1 25 0,0-1 0,0 1 0,0 0 0,0-1 0,0 1 0,0 0 0,0-1 0,0 1 0,0 0 0,0 0 0,0-1 0,0 1 0,0 0 0,0-1 0,0 1 0,0 0 0,-1 0 0,1-1 0,0 1 0,0 0 0,0 0 0,0-1 0,-1 1 0,1 0 0,0 0 0,0 0 0,-1 0 0,1-1 0,0 1 0,0 0 0,-1 0 0,1 0 0,-6 7 0,-4 18 0,-17 152 0,15-83 0,-17 87 0,-34 264 0,57-300 0,0 6 0,-33 132 0,-2-44 0,37-222-1365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1:36:53.64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34 24575,'47'-3'0,"68"-11"0,-19 2 0,-62 9 0,1 1 0,42 5 0,-55-1 0,-1 1 0,0 1 0,0 1 0,35 14 0,-26-6 0,1-2 0,0-1 0,36 6 0,-32-8 0,1 2 0,43 17 0,30 8 0,-37-16 0,96 21 0,-140-34 0,37 13 0,-47-13 0,0 0 0,1-1 0,0-1 0,0-1 0,20 1 0,67-6 0,60 3 0,-148 1 0,0 1 0,31 10 0,-34-8 0,1-1 0,-1-1 0,1 0 0,17 0 0,-22-2 0,0 0 0,1 1 0,-1 1 0,15 4 0,-10-2 0,28 4 0,15-4 0,0-4 0,90-8 0,-56 1 0,-70 5 0,126-2 0,-117 4 0,0 1 0,50 11 0,-29-1 0,-1-3 0,1-2 0,69 1 0,-92-8 0,-7-1 0,0 1 0,0 1 0,0 1 0,26 6 0,-26-4 0,1-1 0,-1-2 0,1 0 0,28-2 0,-4 0 0,-29-1 0,-1 0 0,1-1 0,34-10 0,-23 5 0,-20 5 0,-12 0 0,-19 2 0,-185 4 0,161 1 0,0 2 0,-70 19 0,90-19 0,-1-2 0,0 0 0,0-2 0,0-1 0,0-1 0,-33-4 0,32 0 0,1-1 0,-1-1 0,-31-13 0,35 11 0,0 1 0,-1 1 0,1 0 0,-40-2 0,19 5 0,-53-11 0,96 14 0,1 0 0,-1 0 0,1 0 0,-1 0 0,1 0 0,0 0 0,-1 0 0,1 0 0,-1 0 0,1 0 0,0 0 0,-1-1 0,1 1 0,-1 0 0,1 0 0,0-1 0,-1 1 0,1 0 0,0 0 0,-1-1 0,1 1 0,0 0 0,-1-1 0,1 1 0,0 0 0,0-1 0,-1 0 0,2 1 0,-1-1 0,0 1 0,1-1 0,-1 1 0,1-1 0,-1 0 0,1 1 0,-1 0 0,1-1 0,-1 1 0,1-1 0,-1 1 0,1 0 0,0-1 0,-1 1 0,1 0 0,0 0 0,-1 0 0,2-1 0,38-11 0,81-13 0,-42 11 0,72-9 0,-22 5 0,-87 12 0,-1 1 0,64 1 0,82 17 0,-147-9 0,0-2 0,0-1 0,0-2 0,55-9 0,-45-1 0,-31 6 0,1 1 0,28-3 0,-25 4 0,-1-1 0,1-1 0,-1-1 0,25-10 0,-16 5 0,-12 5 0,-12 5 0,0-1 0,0-1 0,0 0 0,-1 0 0,11-6 0,-17 9 0,0 0 0,0 0 0,0 0 0,0 0 0,0 0 0,0 0 0,0 0 0,0 0 0,-1 0 0,1 0 0,0 0 0,0 0 0,0 0 0,0 0 0,0 0 0,0 0 0,0 0 0,0 0 0,0 0 0,0 0 0,-1 0 0,1 0 0,0 0 0,0 0 0,0-1 0,0 1 0,0 0 0,0 0 0,0 0 0,0 0 0,0 0 0,0 0 0,0 0 0,0 0 0,0 0 0,0 0 0,0-1 0,0 1 0,0 0 0,0 0 0,0 0 0,0 0 0,0 0 0,0 0 0,0 0 0,0 0 0,0 0 0,0-1 0,0 1 0,0 0 0,0 0 0,0 0 0,0 0 0,0 0 0,0 0 0,-11 1 0,-11 4 0,0 0 0,-43 18 0,-43 27 0,60-26 0,-22 16 117,-1 0-1599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21:36:57.2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1581 1 24575,'-11'1'0,"-1"1"0,0 0 0,0 1 0,1 0 0,-1 0 0,-12 7 0,-22 6 0,25-11 0,0 0 0,-1-2 0,-30 1 0,-65-6 0,39 0 0,-399 2 0,447 1 0,-35 7 0,35-4 0,-33 1 0,-32-7 0,-71 4 0,158-1 0,0 1 0,0 0 0,0 0 0,-15 7 0,15-6 0,-1 1 0,0-1 0,-16 3 0,4-4-107,13-2-33,1 1 1,0 0-1,0 0 0,-1 1 0,1 0 0,0 0 1,0 1-1,-12 6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7:53.2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0,'0'1'0'0,"0"1819"0"0,0-1088 0 0,0-234 0 0,0-378 0 0,0-119 0 0,0-2 0 0,0 2 0 0,0-2 0 0,0 2 0 0,0 1 0 0,0-1 0 0,0-38 0 0,0 34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08.4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0,'0'1074'0'0,"0"-349"0"0,0-576 0 0,0-172 0 0,0 20 0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30.0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0,'-1'0'0'0,"825"252"0"0,-398-122 0 0,-147-45 0 0,201 62 0 0,-479-147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47.1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1 594 0 0,'0'0'0'0,"1907"-583"0"0,-1907 583 0 0,17-5 0 0,-9 2 0 0,-10 4 0 0,3-2 0 0,-2 2 0 0,12-5 0 0,-24 8 0 0,5-1 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0,'0'1'0'0,"0"1819"0"0,0-1088 0 0,0-234 0 0,0-378 0 0,0-119 0 0,0-2 0 0,0 2 0 0,0-2 0 0,0 2 0 0,0 1 0 0,0-1 0 0,0-38 0 0,0 34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6:52.271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886 1213 919 0 0,'0'2'13'0'0,"1"-1"0"0"0,0 0-1 0 0,0 0 1 0 0,0 1-1 0 0,1-1 1 0 0,-1 0 0 0 0,0 0-1 0 0,0-1 1 0 0,0 1-1 0 0,1 0 1 0 0,-1 0 0 0 0,1 0-1 0 0,-1-1 1 0 0,0 1-1 0 0,1-1 1 0 0,-1 1 0 0 0,1-1-1 0 0,-1 0 1 0 0,1 1-1 0 0,-1-1 1 0 0,1 0 0 0 0,0 0-1 0 0,-1 0 1 0 0,1 0-1 0 0,-1 0 1 0 0,3-1 0 0 0,2 0 227 0 0,1 0 1 0 0,0-1 0 0 0,-1 0 0 0 0,11-4-1 0 0,-3 0 552 0 0,106-47 1200 0 0,-99 42-2060 0 0,-1-1 0 0 0,0-1 0 0 0,28-24 0 0 0,-41 32 60 0 0,-1 1 0 0 0,1 0 0 0 0,0 0 0 0 0,0 0 0 0 0,10-3 0 0 0,5-3-125 0 0,-22 10 127 0 0,1 0 1 0 0,-1 0-1 0 0,1-1 0 0 0,-1 1 1 0 0,1 0-1 0 0,-1 0 0 0 0,1-1 1 0 0,-1 1-1 0 0,1 0 1 0 0,-1-1-1 0 0,1 1 0 0 0,-1-1 1 0 0,0 1-1 0 0,1-1 0 0 0,-1 1 1 0 0,0 0-1 0 0,1-1 0 0 0,-1 1 1 0 0,1-2-1 0 0,-2 2-3 0 0,1 0 1 0 0,0-1 0 0 0,0 1-1 0 0,0 0 1 0 0,0-1-1 0 0,0 1 1 0 0,0 0-1 0 0,0 0 1 0 0,-1-1-1 0 0,1 1 1 0 0,0 0 0 0 0,0 0-1 0 0,0 0 1 0 0,0-1-1 0 0,-1 1 1 0 0,1 0-1 0 0,0 0 1 0 0,0 0-1 0 0,-1-1 1 0 0,1 1-1 0 0,0 0 1 0 0,0 0 0 0 0,-1 0-1 0 0,1 0 1 0 0,0 0-1 0 0,-1 0 1 0 0,0-1-13 0 0,-1 1 1 0 0,1-1 0 0 0,0 1-1 0 0,-1 0 1 0 0,1 0 0 0 0,0 0-1 0 0,-1 0 1 0 0,1 0 0 0 0,-1 0-1 0 0,1 0 1 0 0,0 0 0 0 0,-1 0-1 0 0,1 1 1 0 0,-1-1 0 0 0,-1 1-1 0 0,-3 4 275 0 0,0 0-1 0 0,1 0 0 0 0,-1 0 0 0 0,1 1 0 0 0,0-1 0 0 0,-6 10 0 0 0,-13 14 663 0 0,13-18-829 0 0,0-1 0 0 0,0-1 0 0 0,-21 14 0 0 0,25-19-60 0 0,0 0-1 0 0,0-1 0 0 0,0 0 0 0 0,0 0 0 0 0,0-1 1 0 0,-1 0-1 0 0,1 0 0 0 0,-16 1 0 0 0,11-2 22 0 0,-1 2 0 0 0,0 0 0 0 0,1 0 0 0 0,0 1 0 0 0,-15 7 0 0 0,25-11-48 0 0,0 1-3 0 0,0 0 1 0 0,0-1-1 0 0,0 0 0 0 0,0 0 0 0 0,0 0 0 0 0,0 0 0 0 0,0 0 0 0 0,0 0 0 0 0,0 0 0 0 0,0 0 0 0 0,-4-2 0 0 0,-26-9-37 0 0,7 2 91 0 0,11 6 150 0 0,-1 2 0 0 0,0-1 0 0 0,1 2 0 0 0,-1 0-1 0 0,0 0 1 0 0,0 1 0 0 0,-23 6 0 0 0,14-4-304 0 0,5-1 45 0 0,0-1 1 0 0,1-1-1 0 0,-33-5 0 0 0,-18 0 137 0 0,61 5-79 0 0,0-2 0 0 0,0 1 0 0 0,0-1 0 0 0,1 0 0 0 0,-1-1 0 0 0,1 0 0 0 0,-1 0 0 0 0,-12-8 0 0 0,-25-10 0 0 0,34 17 0 0 0,-1-1 0 0 0,1 0 0 0 0,0-1 0 0 0,0 0 0 0 0,1-1 0 0 0,0 0 0 0 0,-14-13 0 0 0,19 16 0 0 0,0 1 0 0 0,0 0 0 0 0,0 0 0 0 0,0 0 0 0 0,-8-3 0 0 0,12 5 0 0 0,-1 1 0 0 0,0-1 0 0 0,0 0 0 0 0,0 0 0 0 0,0 1 0 0 0,0 0 0 0 0,0-1 0 0 0,0 1 0 0 0,0 0 0 0 0,0 0 0 0 0,-1 0 0 0 0,1 0 0 0 0,0 0 0 0 0,0 0 0 0 0,0 1 0 0 0,0-1 0 0 0,0 1 0 0 0,-2 0 0 0 0,3 0 0 0 0,1-1 0 0 0,-1 1 0 0 0,1-1 0 0 0,-1 1 0 0 0,1 0 0 0 0,0-1 0 0 0,-1 1 0 0 0,1-1 0 0 0,0 1 0 0 0,-1 0 0 0 0,1-1 0 0 0,0 1 0 0 0,0 0 0 0 0,-1-1 0 0 0,1 1 0 0 0,0 0 0 0 0,0 0 0 0 0,0-1 0 0 0,0 1 0 0 0,0 0 0 0 0,0-1 0 0 0,0 1 0 0 0,0 0 0 0 0,0 0 0 0 0,1-1 0 0 0,-1 1 0 0 0,0 0 0 0 0,0-1 0 0 0,1 1 0 0 0,-1 0 0 0 0,0-1 0 0 0,1 1 0 0 0,-1-1 0 0 0,0 1 0 0 0,1 0 0 0 0,-1-1 0 0 0,1 1 0 0 0,-1-1 0 0 0,1 1 0 0 0,0 0 0 0 0,2 2 0 0 0,1 0 0 0 0,-1 0 0 0 0,0 0 0 0 0,1 0 0 0 0,4 2 0 0 0,6 2 4 0 0,0-1 0 0 0,1 0-1 0 0,20 4 1 0 0,-18-6 34 0 0,0 2 0 0 0,21 9-1 0 0,-23-8-37 0 0,1 0 0 0 0,0-1 0 0 0,1-1 0 0 0,-1 0 0 0 0,1-2 0 0 0,29 4 0 0 0,23 4 0 0 0,-56-7 0 0 0,1-1 0 0 0,0-1 0 0 0,0 0 0 0 0,0-1 0 0 0,0-1 0 0 0,0 0 0 0 0,18-2 0 0 0,-19-1 0 0 0,103-22 0 0 0,-96 19 0 0 0,0-1 0 0 0,0 0 0 0 0,30-17 0 0 0,-32 15 10 0 0,-1-1-1 0 0,0-1 0 0 0,-1 0 0 0 0,0-1 0 0 0,-1-1 0 0 0,27-28 0 0 0,-30 26-9 0 0,0 0 0 0 0,-1-1 0 0 0,-1 0 0 0 0,0 0 0 0 0,14-34 0 0 0,-18 32 0 0 0,4-27 0 0 0,-6 28 0 0 0,10-33 0 0 0,-6 28 0 0 0,-1 0 0 0 0,-1 0 0 0 0,0-1 0 0 0,2-27 0 0 0,-8 38 11 0 0,-1-1-1 0 0,-1 1 0 0 0,0 0 1 0 0,0 0-1 0 0,-1 0 0 0 0,0 0 0 0 0,-7-14 1 0 0,-8-32 262 0 0,13 40 89 0 0,-11-27 0 0 0,9 29 18 0 0,-7-34 0 0 0,14 0-316 0 0,-1 45-6 0 0,0 0 0 0 0,-1 0-1 0 0,1 0 1 0 0,-1 0 0 0 0,0 0-1 0 0,0 0 1 0 0,0 1 0 0 0,-1-1-1 0 0,1 1 1 0 0,-1-1 0 0 0,-4-3-1 0 0,1 1 63 0 0,-1 0-1 0 0,0 1 0 0 0,0 0 1 0 0,-1 0-1 0 0,-10-6 0 0 0,-54-31-39 0 0,59 36-69 0 0,-1 1 0 0 0,1 1-1 0 0,-1 0 1 0 0,0 1 0 0 0,-24-3-1 0 0,7 3 22 0 0,-50 0 0 0 0,80 4-32 0 0,0 0 0 0 0,0 0 0 0 0,0 0 0 0 0,0-1 0 0 0,0 1 0 0 0,0-1 0 0 0,0 1 0 0 0,0 0 0 0 0,0-1 0 0 0,1 0 0 0 0,-1 1 0 0 0,0-1 0 0 0,0 1 0 0 0,0-1 0 0 0,1 0 0 0 0,-1 0 0 0 0,0 1 0 0 0,1-1 0 0 0,-1 0 0 0 0,0 0 0 0 0,1 0 0 0 0,-1 0 0 0 0,1 0 0 0 0,0 0 0 0 0,-1 0 0 0 0,1 0 0 0 0,0 0 0 0 0,-1 0 0 0 0,1 0 0 0 0,0 0 0 0 0,0 0 0 0 0,0 0 0 0 0,0-1 0 0 0,0 1 0 0 0,0 0 0 0 0,0 0 0 0 0,0 1 0 0 0,0-1 0 0 0,0 0 0 0 0,0 0 0 0 0,0 0 0 0 0,0 1 0 0 0,0-1 0 0 0,0 0 0 0 0,0 0 0 0 0,1 1 0 0 0,-1-1 0 0 0,0 0 0 0 0,1 0 0 0 0,-1 1 0 0 0,0-1 0 0 0,1 0 0 0 0,-1 1 0 0 0,1-1 0 0 0,-1 0 0 0 0,1 1 0 0 0,0-1 0 0 0,-1 1 0 0 0,1-1 0 0 0,-1 1 0 0 0,1-1 0 0 0,0 1 0 0 0,-1-1 0 0 0,1 1 0 0 0,0 0 0 0 0,0-1 0 0 0,-1 1 0 0 0,1 0 0 0 0,0 0 0 0 0,0 0 0 0 0,0-1 0 0 0,-1 1 0 0 0,1 0 0 0 0,0 0 0 0 0,1 0 0 0 0,7 3-6 0 0,0-1-1 0 0,-1 1 1 0 0,1 1-1 0 0,-1-1 1 0 0,0 1-1 0 0,1 1 1 0 0,8 6-1 0 0,23 12-13 0 0,-15-12 20 0 0,-5-2 0 0 0,23 14 0 0 0,-36-19 0 0 0,-1 0 0 0 0,0 1 0 0 0,0 0 0 0 0,-1 0 0 0 0,1 0 0 0 0,-1 1 0 0 0,6 8 0 0 0,-6-7-4 0 0,0-1 0 0 0,0 1-1 0 0,1-1 1 0 0,0 0 0 0 0,0-1-1 0 0,0 1 1 0 0,8 4 0 0 0,-9-7 2 0 0,0 0 1 0 0,0-1-1 0 0,0 0 0 0 0,0 0 1 0 0,0 0-1 0 0,1 0 1 0 0,-1-1-1 0 0,1 0 1 0 0,-1 0-1 0 0,1-1 1 0 0,7 1-1 0 0,-11-1 6 0 0,0 1 1 0 0,1 0-1 0 0,-1 0 1 0 0,0 0-1 0 0,0 0 1 0 0,0 0-1 0 0,0 0 1 0 0,0 0-1 0 0,0 1 0 0 0,0-1 1 0 0,3 4-1 0 0,-5-5-4 0 0,-13-12 0 0 0,9 9 6 0 0,1 0-1 0 0,0 0 0 0 0,0-1 1 0 0,0 1-1 0 0,1-1 0 0 0,-1 0 1 0 0,1 0-1 0 0,0 0 0 0 0,0 0 1 0 0,0 0-1 0 0,-2-8 0 0 0,2 7 0 0 0,0 0 0 0 0,-1 1-1 0 0,1-1 1 0 0,-1 1 0 0 0,0 0-1 0 0,0 0 1 0 0,-1 0 0 0 0,1 0-1 0 0,-1 1 1 0 0,0-1-1 0 0,-4-2 1 0 0,-5-6 3 0 0,2 3 218 0 0,0 0-1 0 0,-1 0 0 0 0,0 1 1 0 0,-15-7-1 0 0,10 5 128 0 0,-21-15-1 0 0,-55-43-412 0 0,89 66 59 0 0,0 0 0 0 0,0 0 0 0 0,0 0 0 0 0,-1 0 0 0 0,1 1 0 0 0,-1 0 0 0 0,1 0 0 0 0,-1 0-1 0 0,1 0 1 0 0,-1 1 0 0 0,-5 0 0 0 0,-9 0 2 0 0,-27 6 0 0 0,11-2-2 0 0,3-2 1 0 0,-48-5 0 0 0,71 3-4 0 0,-1 0 0 0 0,1 1 1 0 0,0 0-1 0 0,-1 0 0 0 0,1 1 0 0 0,-17 5 0 0 0,-53 26-36 0 0,50-19 35 0 0,18-9 5 0 0,0 1 0 0 0,0 0 0 0 0,0 0 0 0 0,-11 9 0 0 0,18-11 0 0 0,-1 0 0 0 0,1 1 0 0 0,0-1 0 0 0,0 1 0 0 0,0-1 0 0 0,1 1 0 0 0,-1 0 0 0 0,1 0 0 0 0,0 1 0 0 0,-3 8 0 0 0,4-6 0 0 0,-1 0 0 0 0,0-1 0 0 0,0 1 0 0 0,-1-1 0 0 0,0 1 0 0 0,0-1 0 0 0,0 0 0 0 0,-1 0 0 0 0,-1-1 0 0 0,1 0 0 0 0,-1 0 0 0 0,0 0 0 0 0,-6 5 0 0 0,10-10 0 0 0,1 0 0 0 0,0 0 0 0 0,0 0 0 0 0,0 0 0 0 0,0 0 0 0 0,0 1 0 0 0,0-1 0 0 0,0 0 0 0 0,0 1 0 0 0,0-1 0 0 0,0 0 0 0 0,1 1 0 0 0,-1-1 0 0 0,1 1 0 0 0,-1-1 0 0 0,1 1 0 0 0,-1 1 0 0 0,-4 13 0 0 0,-3-10-196 0 0,4-5-128 0 0,7-4 72 0 0,-1 1 0 0 0,1 0 0 0 0,-1-1 0 0 0,1 0 0 0 0,-1 0-1 0 0,0 1 1 0 0,0-1 0 0 0,0-1 0 0 0,0 1 0 0 0,-1 0 0 0 0,1 0-1 0 0,-1-1 1 0 0,0 1 0 0 0,0 0 0 0 0,0-1 0 0 0,0-3 0 0 0,-1 6 205 0 0,0 1 1 0 0,0-1-1 0 0,0 0 1 0 0,-1 1-1 0 0,1-1 1 0 0,0 0-1 0 0,-1 1 1 0 0,1-1-1 0 0,0 1 1 0 0,-1-1-1 0 0,1 1 1 0 0,-1-1 0 0 0,1 1-1 0 0,-1-1 1 0 0,1 1-1 0 0,-1-1 1 0 0,0 1-1 0 0,1 0 1 0 0,-1-1-1 0 0,1 1 1 0 0,-1 0-1 0 0,0-1 1 0 0,1 1-1 0 0,-1 0 1 0 0,0 0-1 0 0,1 0 1 0 0,-1 0-1 0 0,0 0 1 0 0,1 0-1 0 0,-1-1 1 0 0,0 2 0 0 0,0-1-1 0 0,0 0 1 0 0,-2 0 39 0 0,0 0 0 0 0,0 0 1 0 0,1 0-1 0 0,-1 1 0 0 0,0-1 1 0 0,1 1-1 0 0,-5 1 0 0 0,-2 3 24 0 0,-1 0 0 0 0,1 1-1 0 0,0 1 1 0 0,0 0 0 0 0,-8 7-1 0 0,13-10-7 0 0,0 1-1 0 0,0-1 0 0 0,1 0 1 0 0,-1 1-1 0 0,1 0 0 0 0,0 0 1 0 0,0 0-1 0 0,1 0 0 0 0,0 0 1 0 0,-1 0-1 0 0,-1 8 0 0 0,2-4 4 0 0,1-8-9 0 0,0 0 0 0 0,1 0-1 0 0,-1 0 1 0 0,1 0-1 0 0,0 1 1 0 0,-1-1 0 0 0,1 0-1 0 0,0 0 1 0 0,0 0-1 0 0,-1 0 1 0 0,1 1 0 0 0,0-1-1 0 0,0 0 1 0 0,0 0-1 0 0,1 1 1 0 0,-1-1 0 0 0,0 0-1 0 0,0 0 1 0 0,1 2-1 0 0,2-4 18 0 0,-2-7 24 0 0,-2-5 20 0 0,0 11-59 0 0,1 1 0 0 0,0-1 0 0 0,0 1-1 0 0,0-1 1 0 0,-1 0 0 0 0,1 1-1 0 0,1-1 1 0 0,-1 1 0 0 0,0-1 0 0 0,0 1-1 0 0,0-1 1 0 0,1 1 0 0 0,-1-1-1 0 0,1 1 1 0 0,-1-1 0 0 0,1 1 0 0 0,0 0-1 0 0,0-1 1 0 0,-1 1 0 0 0,1 0-1 0 0,1-2 1 0 0,2-1 49 0 0,0 0 1 0 0,1 1-1 0 0,-1-1 0 0 0,9-4 1 0 0,-8 5-53 0 0,0 0-1 0 0,0-1 1 0 0,-1 1 0 0 0,8-9-1 0 0,-9 9-1 0 0,0-1 0 0 0,0 0 0 0 0,0 0 0 0 0,-1 0 0 0 0,1 0 0 0 0,1-8 0 0 0,-3 10 0 0 0,0 0 0 0 0,-1 0 0 0 0,1 0 0 0 0,-1 0 0 0 0,0-1 0 0 0,0 1 0 0 0,0 0 0 0 0,0 0 0 0 0,0 0 0 0 0,0 0 0 0 0,-1 0 0 0 0,1-1 0 0 0,-1 1 0 0 0,1 0 0 0 0,-1 0 0 0 0,-1-3 0 0 0,2 4 0 0 0,0-1 0 0 0,-1 2 0 0 0,1 0 0 0 0,0-1 0 0 0,0 1 0 0 0,0 0 0 0 0,0 0 0 0 0,-1-1 0 0 0,1 1 0 0 0,0 0 0 0 0,0 0 0 0 0,0-1 0 0 0,-1 1 0 0 0,1 0 0 0 0,0 0 0 0 0,0 0 0 0 0,-1-1 0 0 0,1 1 0 0 0,0 0 0 0 0,-1 0 0 0 0,1 0 0 0 0,0 0 0 0 0,-1 0 0 0 0,1-1 0 0 0,0 1 0 0 0,-1 0 0 0 0,1 0 0 0 0,0 0 0 0 0,-1 0 0 0 0,1 0 0 0 0,0 0 0 0 0,-1 0 0 0 0,1 0 0 0 0,0 0 0 0 0,-1 1 0 0 0,1-1 0 0 0,0 0 0 0 0,-1 0 0 0 0,1 0 0 0 0,0 0 0 0 0,0 0 0 0 0,-1 1 0 0 0,-17 4 0 0 0,16-4 0 0 0,-6 2 0 0 0,1 0 0 0 0,-1 1 0 0 0,1 0 0 0 0,-1 0 0 0 0,1 1 0 0 0,0-1 0 0 0,1 2 0 0 0,-1-1 0 0 0,1 1 0 0 0,0 0 0 0 0,-5 7 0 0 0,2-1 0 0 0,1 0 0 0 0,0 1 0 0 0,1-1 0 0 0,0 2 0 0 0,-7 18 0 0 0,14-29 0 0 0,-11 20 0 0 0,11-22 0 0 0,0 0 0 0 0,-1 0 0 0 0,1-1 0 0 0,-1 1 0 0 0,1 0 0 0 0,-1 0 0 0 0,0 0 0 0 0,1-1 0 0 0,-1 1 0 0 0,0 0 0 0 0,0 0 0 0 0,1-1 0 0 0,-1 1 0 0 0,0-1 0 0 0,0 1 0 0 0,0-1 0 0 0,0 1 0 0 0,0-1 0 0 0,0 1 0 0 0,-1-1 0 0 0,2-2 7 0 0,0 1-1 0 0,0-1 1 0 0,0 0-1 0 0,1 0 1 0 0,-1 0-1 0 0,1 0 1 0 0,-1 1-1 0 0,1-1 1 0 0,-1 0-1 0 0,3-2 1 0 0,-2 0 39 0 0,2-4-34 0 0,0 0 1 0 0,0 0 0 0 0,1 1 0 0 0,0-1 0 0 0,0 1-1 0 0,1 0 1 0 0,0 0 0 0 0,0 1 0 0 0,0-1-1 0 0,1 1 1 0 0,0 0 0 0 0,0 1 0 0 0,12-8-1 0 0,-14 10-8 0 0,116-91 240 0 0,-116 90-243 0 0,1 1-1 0 0,-1 0 0 0 0,1 0 0 0 0,0 0 1 0 0,0 1-1 0 0,0 0 0 0 0,0 0 0 0 0,6-2 0 0 0,44-7-1 0 0,-8 2-10 0 0,-34 7 3 0 0,-2-1 18 0 0,-11 2-10 0 0,-1 1 1 0 0,1-1-1 0 0,0 0 0 0 0,-1 1 1 0 0,1-1-1 0 0,-1 1 1 0 0,1-1-1 0 0,-1 1 0 0 0,1-1 1 0 0,-1 1-1 0 0,1 0 1 0 0,-1-1-1 0 0,1 1 0 0 0,-1-1 1 0 0,0 1-1 0 0,1 0 1 0 0,-1 0-1 0 0,0-1 1 0 0,1 1-1 0 0,-2 0 0 0 0,-5-3 3 0 0,0 0-1 0 0,0 1 0 0 0,0 0 1 0 0,-1 0-1 0 0,1 1 0 0 0,-1 0 0 0 0,1 0 1 0 0,-1 1-1 0 0,1 0 0 0 0,-1 0 1 0 0,1 0-1 0 0,-1 1 0 0 0,1 1 1 0 0,-1-1-1 0 0,1 1 0 0 0,0 0 1 0 0,0 1-1 0 0,0 0 0 0 0,0 0 0 0 0,0 0 1 0 0,-11 9-1 0 0,-11 8-19 0 0,15-11 3 0 0,-22 21-1 0 0,31-25 14 0 0,0 0-1 0 0,1 0 0 0 0,0 0 1 0 0,0 1-1 0 0,1 0 1 0 0,-1-1-1 0 0,-4 13 0 0 0,2 0 2 0 0,1 0 0 0 0,-5 29 0 0 0,7-30 0 0 0,-1 0 0 0 0,0 0 0 0 0,-9 22 0 0 0,8-29 1 0 0,-24 64 25 0 0,27-67-24 0 0,0 1 1 0 0,0 0 0 0 0,1-1 0 0 0,0 1-1 0 0,0 0 1 0 0,1 0 0 0 0,1 15-1 0 0,1-7-2 0 0,-2-11 0 0 0,1-1 0 0 0,-1 1 0 0 0,1-1 0 0 0,0 1 0 0 0,1-1 0 0 0,-1 1 0 0 0,1-1 0 0 0,-1 0 0 0 0,1 0 0 0 0,3 5 0 0 0,11 20 24 0 0,-1 1-1 0 0,-2 1 1 0 0,-1 0-1 0 0,11 42 1 0 0,-20-64 43 0 0,1 0 0 0 0,1-1 0 0 0,-1 0 1 0 0,12 16-1 0 0,3 4 23 0 0,-2-3-88 0 0,-13-21 8 0 0,-1 0 0 0 0,0 1 0 0 0,0-1 0 0 0,0 1 0 0 0,-1 0 0 0 0,4 7 0 0 0,-5-9-10 0 0,0 0 0 0 0,0 0 0 0 0,1 0 0 0 0,-1 0 0 0 0,1 0 0 0 0,0 0 0 0 0,0 0 0 0 0,0-1 0 0 0,0 1 0 0 0,0-1 0 0 0,1 0 0 0 0,-1 1 0 0 0,5 2 0 0 0,-1-2 0 0 0,0 1 0 0 0,0-1 0 0 0,1-1 0 0 0,-1 1 0 0 0,11 2 0 0 0,-10-3 0 0 0,0 1 0 0 0,-1 0 0 0 0,1 0 0 0 0,-1 1 0 0 0,0 0 0 0 0,0 0 0 0 0,10 9 0 0 0,-10-8 0 0 0,-1 0 0 0 0,1-1 0 0 0,1 0 0 0 0,-1 0 0 0 0,0 0 0 0 0,1-1 0 0 0,10 4 0 0 0,26 4-413 0 0,0-2 0 0 0,47 4-1 0 0,-47-7-1123 0 0,-23-2-588 0 0,33 0-1 0 0,-51-4 1916 0 0,1 0-1 0 0,0 1 0 0 0,-1-1 1 0 0,1 1-1 0 0,-1-1 0 0 0,1 1 0 0 0,4 2 1 0 0,5 1 283 0 0,-4-3 7 0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0,'0'1074'0'0,"0"-349"0"0,0-576 0 0,0-172 0 0,0 20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0,'-1'0'0'0,"825"252"0"0,-398-122 0 0,-147-45 0 0,201 62 0 0,-479-147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1 594 0 0,'0'0'0'0,"1907"-583"0"0,-1907 583 0 0,17-5 0 0,-9 2 0 0,-10 4 0 0,3-2 0 0,-2 2 0 0,12-5 0 0,-24 8 0 0,5-1 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0,'0'1'0'0,"0"1819"0"0,0-1088 0 0,0-234 0 0,0-378 0 0,0-119 0 0,0-2 0 0,0 2 0 0,0-2 0 0,0 2 0 0,0 1 0 0,0-1 0 0,0-38 0 0,0 34 0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0,'0'1074'0'0,"0"-349"0"0,0-576 0 0,0-172 0 0,0 20 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0,'-1'0'0'0,"825"252"0"0,-398-122 0 0,-147-45 0 0,201 62 0 0,-479-147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1 594 0 0,'0'0'0'0,"1907"-583"0"0,-1907 583 0 0,17-5 0 0,-9 2 0 0,-10 4 0 0,3-2 0 0,-2 2 0 0,12-5 0 0,-24 8 0 0,5-1 0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0:52.76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7 1 0 0,'1632'0'0'0,"-1631"0"0"0,-2 0 0 0,-10 0 0 0,11 0 0 0,0 0 0 0,2 0 0 0,-1 0 0 0,0 0 0 0,1 0 0 0,5 0 0 0,-9 0 0 0,-9 0 0 0,-1617 0 0 0,1629 0 0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06.67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61 1 0 0,'-12'0'0'0,"267"0"0"0,-255 0 0 0,-18 0 0 0,-264 0 0 0,281 0 0 0,2 0 0 0,-2 0 0 0,0 0 0 0,0 0 0 0,19 0 0 0,1576 0 0 0,-1533 0 0 0,-67 0 0 0,5 0 0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17.29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0,'1680'0'0'0,"-1679"0"0"0,-2 0 0 0,-1614 0 0 0,1614 0 0 0,2 0 0 0,0 0 0 0,-2 0 0 0,-56 0 0 0,113 0 0 0,-46 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7:01.236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767 826 1375 0 0,'-14'-3'644'0'0,"-28"-2"-1"0"0,28 4-10 0 0,-28-5-1 0 0,75 18 2223 0 0,1-6-2569 0 0,1-2 0 0 0,-1-1 0 0 0,1-2 1 0 0,-1-1-1 0 0,1-2 0 0 0,-1-2 0 0 0,1 0 0 0 0,-1-3 0 0 0,40-12 0 0 0,-73 19-284 0 0,0 0-1 0 0,0-1 0 0 0,0 1 1 0 0,-1 0-1 0 0,1 0 0 0 0,0-1 0 0 0,0 1 1 0 0,0 0-1 0 0,-1-1 0 0 0,1 1 1 0 0,0-1-1 0 0,-1 1 0 0 0,1-1 0 0 0,0 1 1 0 0,-1-1-1 0 0,1 0 0 0 0,-1 1 1 0 0,1-1-1 0 0,0 0 0 0 0,-1 0 1 0 0,0 0-1 0 0,0 1 0 0 0,0-1 0 0 0,0 1 0 0 0,0-1 0 0 0,-1 1 0 0 0,1-1 0 0 0,0 1 0 0 0,0 0 0 0 0,-1-1 0 0 0,1 1 0 0 0,0-1 0 0 0,-1 1 0 0 0,1 0 0 0 0,0-1 0 0 0,-1 1 0 0 0,1 0 0 0 0,-1-1 0 0 0,1 1 0 0 0,-1 0 0 0 0,1 0 1 0 0,-1 0-1 0 0,1-1 0 0 0,-1 1 0 0 0,-40-12 29 0 0,35 11-29 0 0,-31-7 58 0 0,-1 2-1 0 0,0 2 0 0 0,-64 1 0 0 0,-113 17 228 0 0,178-11-277 0 0,-9 0-9 0 0,16-1 0 0 0,-45 8 0 0 0,73-10 3 0 0,1 1 0 0 0,-1-1 0 0 0,1 1-1 0 0,-1-1 1 0 0,1 1 0 0 0,-1-1 0 0 0,1 1-1 0 0,0 0 1 0 0,-1-1 0 0 0,1 1 0 0 0,0 0 0 0 0,-1 0-1 0 0,1 0 1 0 0,0 0 0 0 0,0 0 0 0 0,0 1-1 0 0,0-1 1 0 0,-1 1 0 0 0,2-1-2 0 0,0-1 0 0 0,0 1 0 0 0,-1-1-1 0 0,1 1 1 0 0,0-1 0 0 0,0 1 0 0 0,0-1 0 0 0,0 1 0 0 0,0-1 0 0 0,0 1-1 0 0,0-1 1 0 0,0 1 0 0 0,0-1 0 0 0,0 1 0 0 0,1-1 0 0 0,-1 1 0 0 0,0-1-1 0 0,0 1 1 0 0,0-1 0 0 0,1 0 0 0 0,-1 2 0 0 0,1-1-7 0 0,0 0 1 0 0,0 0-1 0 0,0 0 1 0 0,1 0-1 0 0,-1 0 1 0 0,0 0-1 0 0,0 0 1 0 0,0-1-1 0 0,1 1 1 0 0,1 1-1 0 0,10 3 2 0 0,1-1 0 0 0,0 0 0 0 0,0 0 0 0 0,0-2 1 0 0,0 1-1 0 0,20-1 0 0 0,87-4 300 0 0,-88-1-235 0 0,225-5 806 0 0,-130 6-803 0 0,-125 3-64 0 0,-7-1 0 0 0,-7-2 0 0 0,11 2 0 0 0,1-1 0 0 0,-1 1 0 0 0,0 0 0 0 0,0-1 0 0 0,0 1 0 0 0,0 0 0 0 0,0 0 0 0 0,0 0 0 0 0,1-1 0 0 0,-1 1 0 0 0,0 0 0 0 0,0 0 0 0 0,0 0 0 0 0,1-1 0 0 0,-1 1 0 0 0,0 0 0 0 0,0 0 0 0 0,0 0 0 0 0,1 0 0 0 0,-1-1 0 0 0,0 1 0 0 0,0 0 0 0 0,1 0 0 0 0,-1 0 0 0 0,0 0 0 0 0,1 0 0 0 0,-1 0 0 0 0,0 0 0 0 0,0 0 0 0 0,1 0 0 0 0,-1 0 0 0 0,13-3 0 0 0,-12 3 0 0 0,12-3 0 0 0,1 2 0 0 0,0-1 0 0 0,0 2 0 0 0,19 1 0 0 0,-2 0 0 0 0,-26-2 19 0 0,0 0 0 0 0,0 0 0 0 0,0 0 0 0 0,0 0 0 0 0,0-1 0 0 0,0 0 0 0 0,0 0 0 0 0,-1 0 0 0 0,7-5 0 0 0,-5 4 10 0 0,1 0-1 0 0,-1 0 0 0 0,1 0 0 0 0,9-3 0 0 0,-13 6-26 0 0,0-1 3 0 0,1 1-1 0 0,-1-1 0 0 0,1 0 0 0 0,-1 0 0 0 0,1-1 0 0 0,-1 1 1 0 0,5-4-1 0 0,-7 5-4 0 0,0-1 1 0 0,-1 0 0 0 0,1 0-1 0 0,0 0 1 0 0,-1 0-1 0 0,1 0 1 0 0,-1 0-1 0 0,1 1 1 0 0,-1-1 0 0 0,0 0-1 0 0,1 0 1 0 0,-1 0-1 0 0,0-1 1 0 0,0 1 0 0 0,0 0-1 0 0,0 0 1 0 0,1 0-1 0 0,-1 0 1 0 0,-1 0-1 0 0,1 0 1 0 0,0 0 0 0 0,0 0-1 0 0,0 0 1 0 0,-1 0-1 0 0,1 0 1 0 0,0 0 0 0 0,-1 0-1 0 0,1 0 1 0 0,-2-1-1 0 0,2-2 0 0 0,-1 0 0 0 0,0 0 0 0 0,1 0 0 0 0,0 0 0 0 0,0 1 0 0 0,0-1 0 0 0,1 0 0 0 0,-1 0 0 0 0,1 0 0 0 0,0 0 0 0 0,3-7 0 0 0,1-14 0 0 0,2-17 18 0 0,-3 22 5 0 0,1-40 0 0 0,-5 55 43 0 0,0 1 0 0 0,-1 0 1 0 0,0-1-1 0 0,0 1 0 0 0,0-1 0 0 0,-1 1 0 0 0,1 0 0 0 0,-1 0 0 0 0,0 0 0 0 0,0 0 0 0 0,-1 0 0 0 0,1 0 0 0 0,-1 1 0 0 0,0-1 1 0 0,0 1-1 0 0,0 0 0 0 0,0 0 0 0 0,0 0 0 0 0,-1 0 0 0 0,0 0 0 0 0,1 1 0 0 0,-1-1 0 0 0,0 1 0 0 0,-8-3 0 0 0,1 2-59 0 0,-1 0 0 0 0,0 1 0 0 0,0 0 1 0 0,-23 0-1 0 0,-50 5 26 0 0,34 0-26 0 0,-34-1-7 0 0,-202 17 0 0 0,225-9-36 0 0,-97 29 0 0 0,145-32 36 0 0,14-6 0 0 0,0-1 0 0 0,1 0 0 0 0,-1 0 0 0 0,0 1 0 0 0,0-1 0 0 0,0 0 0 0 0,1 0 0 0 0,-1 0 0 0 0,0 1 0 0 0,0-1 0 0 0,1 0 0 0 0,-1 0 0 0 0,0 0 0 0 0,0 0 0 0 0,1 1 0 0 0,-1-1 0 0 0,0 0 0 0 0,1 0 0 0 0,-1 0 0 0 0,0 0 0 0 0,0 0 0 0 0,1 0 0 0 0,-1 0 0 0 0,0 0 0 0 0,1 0 0 0 0,0 0 0 0 0,31 2 0 0 0,54-1-88 0 0,138-6 86 0 0,-153-5 13 0 0,-41 5-11 0 0,1 1 0 0 0,0 2 0 0 0,44 2-1 0 0,-75 0 1 0 0,1 0 0 0 0,-1 0 0 0 0,0-1 0 0 0,1 1 0 0 0,-1 0-1 0 0,0 0 1 0 0,1 0 0 0 0,-1 0 0 0 0,0 0 0 0 0,1 0 0 0 0,-1 0-1 0 0,0 0 1 0 0,0 0 0 0 0,1 0 0 0 0,-1 1 0 0 0,0-1 0 0 0,1 0-1 0 0,-1 0 1 0 0,0 0 0 0 0,1 0 0 0 0,-1 0 0 0 0,0 1 0 0 0,0-1 0 0 0,1 0-1 0 0,-1 0 1 0 0,0 0 0 0 0,0 1 0 0 0,0-1 0 0 0,1 0 0 0 0,-1 0-1 0 0,0 1 1 0 0,0-1 0 0 0,1 0 0 0 0,-11 6-13 0 0,-19 2-22 0 0,-225 66 78 0 0,232-67-62 0 0,9-3 8 0 0,0 0-1 0 0,-22 11 0 0 0,35-15 12 0 0,-1 0 0 0 0,1 0 0 0 0,0 0 0 0 0,0 0 0 0 0,0 1 0 0 0,-1-1 0 0 0,1 0 0 0 0,0 0 0 0 0,0 0 0 0 0,0 0 0 0 0,0 0 0 0 0,-1 0 0 0 0,1 0 0 0 0,0 1 0 0 0,0-1 0 0 0,0 0 0 0 0,0 0 0 0 0,0 0 0 0 0,-1 1 0 0 0,1-1 0 0 0,0 0 0 0 0,0 0 0 0 0,0 0 0 0 0,0 0 0 0 0,0 1 0 0 0,0-1 0 0 0,0 0 0 0 0,0 0 0 0 0,0 1 0 0 0,0-1 0 0 0,0 0 0 0 0,0 0 0 0 0,0 0 0 0 0,0 1 0 0 0,7 3 0 0 0,13 1 0 0 0,-18-5 0 0 0,18 3 0 0 0,0-1 0 0 0,0-1 0 0 0,1-1 0 0 0,38-6 0 0 0,80-23 0 0 0,-123 25 1 0 0,25-6 15 0 0,0-2 0 0 0,0-1 0 0 0,49-25-1 0 0,-89 38-15 0 0,0-1 0 0 0,0 1 0 0 0,1-1 0 0 0,-1 0 0 0 0,0 1 0 0 0,0-1 0 0 0,0 0 0 0 0,0 0 0 0 0,0 0 0 0 0,0 0 0 0 0,0 0 0 0 0,0 0 0 0 0,0 0 0 0 0,0 0 0 0 0,-1 0 0 0 0,2-2 0 0 0,-2 2 0 0 0,0 1 0 0 0,0 0 0 0 0,0-1 0 0 0,0 1 0 0 0,0 0 0 0 0,0 0 0 0 0,0-1 0 0 0,-1 1 0 0 0,1 0 0 0 0,0-1 0 0 0,0 1 0 0 0,0 0 0 0 0,0-1 0 0 0,0 1 0 0 0,-1 0 0 0 0,1 0 0 0 0,0-1 0 0 0,0 1 0 0 0,0 0 0 0 0,-1 0 0 0 0,1 0 0 0 0,0-1 0 0 0,-1 1 0 0 0,1 0 0 0 0,-16-5 0 0 0,-21 0 0 0 0,-1 2 0 0 0,-63 2 0 0 0,45 2 0 0 0,33-2 0 0 0,121-8 0 0 0,21 0-10 0 0,-118 11-16 0 0,-6 2-10 0 0,-9 3-19 0 0,13-7 54 0 0,-5 3 1 0 0,0-1 0 0 0,0 0 0 0 0,0 0 0 0 0,-1 0 0 0 0,1-1 0 0 0,0 0 0 0 0,-10 0 0 0 0,25-2 11 0 0,0 0-1 0 0,-1-1 1 0 0,1 0-1 0 0,12-5 0 0 0,-1 0 2 0 0,4 0-12 0 0,-12 5 0 0 0,0-1 0 0 0,-1-1 0 0 0,0 0 0 0 0,0 0 0 0 0,0-1 0 0 0,0-1 0 0 0,13-9 0 0 0,-23 15-1 0 0,-1-1 0 0 0,1 0-1 0 0,0 1 1 0 0,-1-1 0 0 0,1 0-1 0 0,-1 1 1 0 0,1-1 0 0 0,-1 0 0 0 0,0 0-1 0 0,1 0 1 0 0,-1 1 0 0 0,0-1-1 0 0,1 0 1 0 0,-1 0 0 0 0,0 0-1 0 0,0 0 1 0 0,0 0 0 0 0,0 0-1 0 0,0 0 1 0 0,0 1 0 0 0,0-1 0 0 0,0 0-1 0 0,0 0 1 0 0,-1 0 0 0 0,1 0-1 0 0,0 0 1 0 0,0 0 0 0 0,-1 1-1 0 0,1-1 1 0 0,-1 0 0 0 0,1 0-1 0 0,0 0 1 0 0,-1 1 0 0 0,0-1 0 0 0,1 0-1 0 0,-1 1 1 0 0,1-1 0 0 0,-1 0-1 0 0,0 1 1 0 0,1-1 0 0 0,-1 1-1 0 0,0-1 1 0 0,0 1 0 0 0,0 0-1 0 0,1-1 1 0 0,-1 1 0 0 0,0 0 0 0 0,-1-1-1 0 0,5 3 2 0 0,1 1 0 0 0,-1-1 0 0 0,1 1 0 0 0,-1 0 0 0 0,0 0 0 0 0,3 5 0 0 0,1-2 0 0 0,-5-3 0 0 0,0 0 0 0 0,0 0 0 0 0,0 0 0 0 0,-1 0 0 0 0,1 0 0 0 0,-1 0 0 0 0,0 1 0 0 0,0-1 0 0 0,0 0 0 0 0,0 1 0 0 0,0-1 0 0 0,-1 1 0 0 0,1-1 0 0 0,-1 1 0 0 0,0 4 0 0 0,-1 8 0 0 0,-5 31 0 0 0,5-41 0 0 0,-20 89 46 0 0,8-44-28 0 0,10-43-18 0 0,0 0 0 0 0,0-1 0 0 0,-1 1 0 0 0,0-1 0 0 0,0 0 0 0 0,-1 0 0 0 0,-9 10 0 0 0,7-7 0 0 0,-1 0 0 0 0,-7 14 0 0 0,12-18 0 0 0,-2 4 0 0 0,0 0 0 0 0,1 0 0 0 0,0 0 0 0 0,-3 13 0 0 0,6-20 0 0 0,0 0 0 0 0,0 1 0 0 0,-1-1 0 0 0,1 0 0 0 0,-1 0-1 0 0,0 0 1 0 0,1 0 0 0 0,-2-1 0 0 0,1 1 0 0 0,0 0 0 0 0,0-1 0 0 0,-1 0-1 0 0,1 1 1 0 0,-1-1 0 0 0,0 0 0 0 0,0 0 0 0 0,0-1 0 0 0,-5 4 0 0 0,2-3 1 0 0,1 0 0 0 0,-1 1 1 0 0,0-2-1 0 0,0 1 0 0 0,1-1 1 0 0,-1 0-1 0 0,0 0 0 0 0,0 0 1 0 0,-12-1-1 0 0,-22-5 23 0 0,24 2-14 0 0,1 1 0 0 0,-31 1-1 0 0,26 2-9 0 0,1 0 0 0 0,-1-1 0 0 0,1-1 0 0 0,-1-1 0 0 0,1-1 0 0 0,-24-6 0 0 0,22 4 9 0 0,-1 1-1 0 0,0 2 0 0 0,0 0 1 0 0,-34 1-1 0 0,-40-2 14 0 0,77-1-26 0 0,-22-1-18 0 0,39 5 21 0 0,0 0-1 0 0,0 0 1 0 0,0 0-1 0 0,0 0 0 0 0,0 0 1 0 0,0 1-1 0 0,0-1 1 0 0,0 1-1 0 0,0 0 0 0 0,0-1 1 0 0,0 1-1 0 0,0 0 0 0 0,0 0 1 0 0,1 0-1 0 0,-1 1 1 0 0,-2 1-1 0 0,4-3 2 0 0,-1 1-1 0 0,1-1 1 0 0,-1 0-1 0 0,1 1 1 0 0,-1-1 0 0 0,1 1-1 0 0,0-1 1 0 0,-1 1-1 0 0,1 0 1 0 0,0-1 0 0 0,-1 1-1 0 0,1-1 1 0 0,0 1-1 0 0,0 0 1 0 0,-1-1 0 0 0,1 1-1 0 0,0 0 1 0 0,0-1-1 0 0,0 1 1 0 0,0 0 0 0 0,0-1-1 0 0,0 1 1 0 0,0-1-1 0 0,0 1 1 0 0,0 0 0 0 0,1 1-1 0 0,0-1 1 0 0,-1 0 0 0 0,1 0 0 0 0,0 0-1 0 0,0 0 1 0 0,0 0 0 0 0,0 0 0 0 0,0 0 0 0 0,0 0-1 0 0,0 0 1 0 0,0 0 0 0 0,0 0 0 0 0,2 0 0 0 0,2 2 0 0 0,0-1 1 0 0,0 0-1 0 0,0 0 0 0 0,1 0 1 0 0,6 1-1 0 0,165 20 0 0 0,-168-21 0 0 0,0-1 0 0 0,0 0 0 0 0,0-1 0 0 0,0 0 0 0 0,0 0 0 0 0,0-1 0 0 0,0 0 0 0 0,0 0 0 0 0,0-1 0 0 0,0 0 0 0 0,9-4 0 0 0,-38 24 0 0 0,16-16 0 0 0,0 0 0 0 0,1 1 0 0 0,-1-1 0 0 0,1 1 0 0 0,0 0 0 0 0,0 0 0 0 0,0 1 0 0 0,0-1 0 0 0,0 0 0 0 0,1 1 0 0 0,0 0 0 0 0,-1 0 0 0 0,1-1 0 0 0,1 1 0 0 0,-1 0 0 0 0,1 1 0 0 0,-1-1 0 0 0,1 0 0 0 0,0 0 0 0 0,1 1 0 0 0,-1-1 0 0 0,1 5 0 0 0,-3 3-10 0 0,1 0 0 0 0,-8 20 0 0 0,6-22 2 0 0,0 1-1 0 0,1-1 1 0 0,-2 18-1 0 0,5-24 11 0 0,0 2 8 0 0,-1-1 1 0 0,0 0-1 0 0,0 1 0 0 0,0-1 1 0 0,-3 7-1 0 0,5-11-10 0 0,-1-1 0 0 0,0 0 0 0 0,0 1 0 0 0,0-1 0 0 0,0 0 0 0 0,1 1 0 0 0,-1-1 0 0 0,0 0 0 0 0,0 0 0 0 0,0 1 0 0 0,1-1 0 0 0,-1 0 0 0 0,0 0 0 0 0,1 1 0 0 0,-1-1 0 0 0,0 0 0 0 0,0 0 0 0 0,1 0 0 0 0,-1 1 0 0 0,0-1 0 0 0,1 0 0 0 0,-1 0 0 0 0,1 0 0 0 0,-1 0 0 0 0,0 0 0 0 0,1 0 0 0 0,-1 0 0 0 0,0 0 0 0 0,1 0 0 0 0,0 0 0 0 0,13 1 0 0 0,-9-4 0 0 0,1-1 0 0 0,-1 0 0 0 0,0 0 0 0 0,0 0 0 0 0,-1-1 0 0 0,1 0 0 0 0,-1 0 0 0 0,5-6 0 0 0,-4 4 0 0 0,1 1 0 0 0,0-1 0 0 0,7-6 0 0 0,-10 11 5 0 0,0 1 0 0 0,0-1-1 0 0,0 1 1 0 0,0-1 0 0 0,0 1-1 0 0,0 0 1 0 0,1 0 0 0 0,4 0-1 0 0,16-6 8 0 0,-23 6-55 0 0,-25 15 32 0 0,-12 0 13 0 0,23-10-5 0 0,1 1 0 0 0,0 0 0 0 0,-19 11 0 0 0,30-16 2 0 0,1 0 1 0 0,-1 0 0 0 0,0 0 0 0 0,1 0 0 0 0,-1 0 0 0 0,1 0 0 0 0,-1 0 0 0 0,1 0-1 0 0,-1 0 1 0 0,0 0 0 0 0,1 0 0 0 0,-1-1 0 0 0,1 1 0 0 0,-1 0 0 0 0,1 0 0 0 0,-1-1-1 0 0,1 1 1 0 0,0 0 0 0 0,-1-1 0 0 0,1 1 0 0 0,-1-1 0 0 0,1 1 0 0 0,0 0-1 0 0,-1-1 1 0 0,1 1 0 0 0,0-1 0 0 0,-1 1 0 0 0,1-1 0 0 0,0 1 0 0 0,0-1 0 0 0,-1 1-1 0 0,1-1 1 0 0,0 1 0 0 0,0-1 0 0 0,0 0 0 0 0,-12-29 14 0 0,10 23-13 0 0,-2-7-1 0 0,-6-28 0 0 0,0-4 0 0 0,8 37 0 0 0,-1 1 0 0 0,0-1 0 0 0,0 1 0 0 0,-1 0 0 0 0,-7-12 0 0 0,9 18 0 0 0,0-1 0 0 0,0 0 0 0 0,-1 1 0 0 0,1-1 0 0 0,-1 1 0 0 0,0 0 0 0 0,0 0 0 0 0,0 0 0 0 0,0 0 0 0 0,0 1 0 0 0,0-1 0 0 0,0 1 0 0 0,0-1 0 0 0,-1 1 0 0 0,1 0 0 0 0,0 1 0 0 0,-5-2 0 0 0,-15-1 0 0 0,-69-14 0 0 0,79 14 0 0 0,0-1 0 0 0,0 0 0 0 0,1-1 0 0 0,-23-12 0 0 0,24 11 0 0 0,0 1 0 0 0,-1 1 0 0 0,1 0 0 0 0,-1 1 0 0 0,0 0 0 0 0,-19-2 0 0 0,16 3 0 0 0,0-1 0 0 0,1-1 0 0 0,-25-8 0 0 0,29 8 0 0 0,0 1 0 0 0,-1 0 0 0 0,1 0 0 0 0,-21-1 0 0 0,-5-1 0 0 0,31 3 0 0 0,1 0 0 0 0,-1 0 0 0 0,1 0 0 0 0,-1 0 0 0 0,1 0 0 0 0,0-1 0 0 0,-7-6 0 0 0,-2 0 0 0 0,13 8 1 0 0,-1 1-1 0 0,1 0 1 0 0,0 0-1 0 0,0-1 1 0 0,0 1-1 0 0,0 0 1 0 0,0 0-1 0 0,-1-1 1 0 0,1 1-1 0 0,0 0 0 0 0,0-1 1 0 0,0 1-1 0 0,0 0 1 0 0,0 0-1 0 0,0-1 1 0 0,0 1-1 0 0,0 0 1 0 0,0-1-1 0 0,0 1 1 0 0,0 0-1 0 0,1 0 1 0 0,-1-1-1 0 0,0 1 1 0 0,0 0-1 0 0,0-1 0 0 0,0 1 1 0 0,0 0-1 0 0,0 0 1 0 0,1-1-1 0 0,-1 1 1 0 0,0 0-1 0 0,0 0 1 0 0,1-1-1 0 0,10-13 30 0 0,-2 2-12 0 0,-8 9-18 0 0,0 1 0 0 0,0-1 0 0 0,0 0 0 0 0,-1 0 0 0 0,1 1 0 0 0,-1-1 0 0 0,0 0 0 0 0,0 0 0 0 0,0 1 0 0 0,0-1 0 0 0,0 0 0 0 0,-1 0 0 0 0,1 1 0 0 0,-2-4 0 0 0,-1-4 0 0 0,-1-1 0 0 0,-8-12 0 0 0,9 15 0 0 0,-1 1 0 0 0,1-1 0 0 0,0 0 0 0 0,-4-14 0 0 0,7 17 2 0 0,-1 0 0 0 0,1-1-1 0 0,0 1 1 0 0,1 0 0 0 0,-1-1-1 0 0,1 1 1 0 0,0 0 0 0 0,0 0-1 0 0,1 0 1 0 0,0-1 0 0 0,0 1 0 0 0,0 1-1 0 0,0-1 1 0 0,1 0 0 0 0,-1 1-1 0 0,1-1 1 0 0,1 1 0 0 0,3-6-1 0 0,-2 6 1 0 0,-1-1 0 0 0,1 1 0 0 0,0 0 0 0 0,0 0 0 0 0,0 0 0 0 0,0 1 0 0 0,1 0 0 0 0,-1 0 0 0 0,1 0 0 0 0,0 1 0 0 0,0 0 0 0 0,0 0 0 0 0,0 0 0 0 0,0 1 0 0 0,8-1 0 0 0,78-2-34 0 0,-79 4 27 0 0,0 2 0 0 0,0-1-1 0 0,-1 2 1 0 0,1-1 0 0 0,14 7-1 0 0,3-1 6 0 0,0-1 0 0 0,0-1 0 0 0,0-1 0 0 0,1-2 0 0 0,33-1 0 0 0,-5 1 0 0 0,-56-3 0 0 0,24 3 0 0 0,-26-3 0 0 0,0 0 0 0 0,1 0 0 0 0,-1 0 0 0 0,0 1 0 0 0,0-1 0 0 0,1 0 0 0 0,-1 1 0 0 0,0-1 0 0 0,0 1 0 0 0,0 0 0 0 0,0-1 0 0 0,0 1 0 0 0,0 0 0 0 0,1 0 0 0 0,-2-1 0 0 0,2 2 0 0 0,-3-1 0 0 0,0 0 0 0 0,0 0 0 0 0,0 0 0 0 0,-1-1 0 0 0,1 1 0 0 0,0-1 0 0 0,-1 1 0 0 0,1-1 0 0 0,0 1 0 0 0,-3 0 0 0 0,1-1 0 0 0,-15 6 0 0 0,0-2 0 0 0,-1 0 0 0 0,1-1 0 0 0,-1-1 0 0 0,-24 0 0 0 0,-94-11 0 0 0,122 7 0 0 0,-6-1 0 0 0,13 2 0 0 0,0 0 0 0 0,0 0 0 0 0,0 0 0 0 0,0 1 0 0 0,0 0 0 0 0,-1 1 0 0 0,-9 1 0 0 0,18-2 0 0 0,0 1 0 0 0,0-1 0 0 0,0 0 0 0 0,0 0 0 0 0,0 1 0 0 0,0-1 0 0 0,0 0 0 0 0,0 0 0 0 0,1 0 0 0 0,-1 1 0 0 0,0-1 0 0 0,0 0 0 0 0,0 0 0 0 0,0 0 0 0 0,0 0 0 0 0,1 1 0 0 0,-1-1 0 0 0,0 0 0 0 0,0 0 0 0 0,0 0 0 0 0,1 0 0 0 0,-1 0 0 0 0,0 0 0 0 0,0 0 0 0 0,1 1 0 0 0,-1-1 0 0 0,0 0 0 0 0,0 0 0 0 0,0 0 0 0 0,1 0 0 0 0,-1 0 0 0 0,0 0 0 0 0,0 0 0 0 0,1 0 0 0 0,-1 0 0 0 0,0 0 0 0 0,13 3 0 0 0,0-3-8 0 0,1 0 0 0 0,-1-1 0 0 0,0 0 0 0 0,23-6 0 0 0,52-19-59 0 0,-30 8 46 0 0,-183 63 21 0 0,91-36 0 0 0,-28 10 0 0 0,58-18 0 0 0,-1 1 0 0 0,1 0 0 0 0,-1 0 0 0 0,1 1 0 0 0,0-1 0 0 0,0 1 0 0 0,1 0 0 0 0,-1 0 0 0 0,0 0 0 0 0,-3 5 0 0 0,6-7 0 0 0,1 0 0 0 0,-1-1 0 0 0,1 1 0 0 0,-1 0 0 0 0,1-1 0 0 0,0 1 0 0 0,-1 0 0 0 0,1-1 0 0 0,0 1 0 0 0,0 0 0 0 0,-1-1 0 0 0,1 1 0 0 0,0 0 0 0 0,0 0 0 0 0,0 0 0 0 0,0-1 0 0 0,0 1 0 0 0,0 0 0 0 0,0 0 0 0 0,0-1 0 0 0,0 1 0 0 0,0 0 0 0 0,0 0 0 0 0,1-1 0 0 0,-1 1 0 0 0,0 0 0 0 0,1 0 0 0 0,-1-1 0 0 0,0 1 0 0 0,1 0 0 0 0,-1-1 0 0 0,1 1 0 0 0,-1-1 0 0 0,1 1 0 0 0,-1 0 0 0 0,1-1 0 0 0,-1 1 0 0 0,1-1 0 0 0,0 1 0 0 0,-1-1 0 0 0,1 0 0 0 0,0 1 0 0 0,-1-1 0 0 0,1 0 0 0 0,0 1 0 0 0,-1-1 0 0 0,2 0 0 0 0,2 2 0 0 0,0-1 0 0 0,0 0 0 0 0,0 0 0 0 0,0 0 0 0 0,0 0 0 0 0,0-1 0 0 0,6 0 0 0 0,-4 0 0 0 0,0-1 0 0 0,0 0 0 0 0,-1-1 0 0 0,1 0 0 0 0,-1 0 0 0 0,0 0 0 0 0,1 0 0 0 0,4-4 0 0 0,-6 4 0 0 0,-1 0 0 0 0,0 0 0 0 0,0 0 0 0 0,-1 0 0 0 0,1-1 0 0 0,0 1 0 0 0,-1-1 0 0 0,1 0 0 0 0,-1 0 0 0 0,0 0 0 0 0,0 0 0 0 0,0 0 0 0 0,3-6 0 0 0,-5 7 2 0 0,0 0-1 0 0,0 0 0 0 0,0 1 0 0 0,0-1 0 0 0,0 0 1 0 0,0 0-1 0 0,0 0 0 0 0,-1 1 0 0 0,1-1 0 0 0,0 0 1 0 0,-1 0-1 0 0,0 1 0 0 0,1-1 0 0 0,-1 0 0 0 0,0 1 1 0 0,0-1-1 0 0,0 1 0 0 0,0-1 0 0 0,0 1 0 0 0,0 0 1 0 0,-1-1-1 0 0,-1-1 0 0 0,-5-5 11 0 0,-1 1-1 0 0,-12-9 1 0 0,15 12-11 0 0,-40-26-1 0 0,29 19 0 0 0,-27-20 0 0 0,43 30-1 0 0,-1 0 1 0 0,1 0-1 0 0,0 0 0 0 0,0-1 0 0 0,0 1 0 0 0,0 0 0 0 0,1 0 0 0 0,-1-1 1 0 0,0 1-1 0 0,0-1 0 0 0,1 1 0 0 0,-1 0 0 0 0,1-1 0 0 0,-1 1 0 0 0,1-1 0 0 0,0 0 1 0 0,0 1-1 0 0,0-1 0 0 0,-1 1 0 0 0,1-1 0 0 0,1 1 0 0 0,-1-1 0 0 0,0 1 1 0 0,0-1-1 0 0,0 1 0 0 0,1-1 0 0 0,-1 1 0 0 0,1-1 0 0 0,-1 1 0 0 0,1-1 0 0 0,0 1 1 0 0,0 0-1 0 0,-1-1 0 0 0,1 1 0 0 0,0 0 0 0 0,2-2 0 0 0,-1 0-1 0 0,0 0 0 0 0,1 0-1 0 0,0 1 1 0 0,0-1 0 0 0,0 1 0 0 0,0-1-1 0 0,0 1 1 0 0,0 0 0 0 0,1 0-1 0 0,-1 1 1 0 0,0-1 0 0 0,1 1 0 0 0,6-2-1 0 0,42-3 19 0 0,94 1 0 0 0,-55 4 6 0 0,-39-2-10 0 0,-26 1-13 0 0,54 2 0 0 0,-57 5-16 0 0,-19-4 12 0 0,0 1 1 0 0,0-2-1 0 0,0 1 0 0 0,0 0 1 0 0,0-1-1 0 0,0 1 0 0 0,-1-1 1 0 0,1 0-1 0 0,7-2 0 0 0,-10 2 6 0 0,0-1 1 0 0,-1 0-1 0 0,1 1 0 0 0,0-1 0 0 0,-1 0 0 0 0,1 0 1 0 0,-1 0-1 0 0,1 0 0 0 0,-1 0 0 0 0,1 0 0 0 0,-1 0 0 0 0,1 0 1 0 0,-1 0-1 0 0,0 0 0 0 0,0 0 0 0 0,1 0 0 0 0,-1 0 0 0 0,0 0 1 0 0,0 0-1 0 0,0 0 0 0 0,0 0 0 0 0,0 0 0 0 0,-1-1 0 0 0,-2-30 34 0 0,3 29-34 0 0,-4-19-1 0 0,2 18 0 0 0,1-1 0 0 0,0 0 0 0 0,1 1 0 0 0,-1-1 0 0 0,1 0 0 0 0,-1 0 0 0 0,1 0 0 0 0,1 1 0 0 0,-1-1 0 0 0,1 0 0 0 0,0 0 0 0 0,0 1 0 0 0,0-1 0 0 0,1 1 0 0 0,2-6 0 0 0,-3 6 5 0 0,1 0 0 0 0,-1 0-1 0 0,0 0 1 0 0,0-1-1 0 0,0 1 1 0 0,-1 0 0 0 0,1 0-1 0 0,-1-8 1 0 0,3-18 17 0 0,-3 24-22 0 0,0 0 0 0 0,0 1 0 0 0,0-1 0 0 0,0 0 0 0 0,-1 0 0 0 0,0 0 0 0 0,-1 0 0 0 0,1 0 0 0 0,-1 0 0 0 0,-4-7 0 0 0,6 12 0 0 0,0 1 0 0 0,0 0 0 0 0,-1-1 0 0 0,1 1 0 0 0,0 0 0 0 0,0-1 0 0 0,-1 1 0 0 0,1 0 0 0 0,0 0 0 0 0,-1-1 0 0 0,1 1 0 0 0,0 0 0 0 0,-1 0 0 0 0,1 0 0 0 0,-1-1 0 0 0,1 1 0 0 0,0 0 0 0 0,-1 0 0 0 0,1 0 0 0 0,-1 0 0 0 0,1 0 0 0 0,0 0 0 0 0,-1 0 0 0 0,1 0 0 0 0,-1 0 0 0 0,1 0 0 0 0,-1 0 0 0 0,1 0 0 0 0,0 0 0 0 0,-1 0 0 0 0,1 1 0 0 0,0-1 0 0 0,-1 0 0 0 0,1 0 0 0 0,-1 1 0 0 0,1-1 0 0 0,-1 0 0 0 0,0 0 0 0 0,1 0 0 0 0,-1 1 0 0 0,1-1 0 0 0,-1 0 0 0 0,1 0 0 0 0,-1 0 0 0 0,1 0 0 0 0,-1 0 0 0 0,0 0 0 0 0,1 0 0 0 0,-1 0 0 0 0,1 0 0 0 0,-1 0 0 0 0,1 0 0 0 0,-1 0 0 0 0,0-1 0 0 0,1 1 0 0 0,-1 0 0 0 0,1 0 0 0 0,-1-1 0 0 0,1 1 0 0 0,-1-1 0 0 0,0 0 0 0 0,0 0 0 0 0,0 1 0 0 0,0-1 0 0 0,0 0 0 0 0,0 0 0 0 0,0 0 0 0 0,0 1 0 0 0,0-1 0 0 0,-1 0 0 0 0,1 1 0 0 0,0-1 0 0 0,0 1 0 0 0,-1 0 0 0 0,-1-1 0 0 0,2 1 0 0 0,1 0 0 0 0,-1 0 0 0 0,0 0 0 0 0,1 0 0 0 0,-1 0 0 0 0,0 0 0 0 0,0 1 0 0 0,1-1 0 0 0,-1 0 0 0 0,0 0 0 0 0,1 1 0 0 0,-1-1 0 0 0,0 1 0 0 0,1-1 0 0 0,-1 0 0 0 0,1 1 0 0 0,-1-1 0 0 0,1 1 0 0 0,-2 0 0 0 0,1 2 0 0 0,-1-1 0 0 0,1 1 0 0 0,0-1 0 0 0,0 1 0 0 0,0 0 0 0 0,0-1 0 0 0,0 1 0 0 0,0 0 0 0 0,1 0 0 0 0,-1-1 0 0 0,1 1 0 0 0,0 5 0 0 0,4 43-19 0 0,-2-42 14 0 0,-1 1-1 0 0,0-1 1 0 0,-1 1-1 0 0,0-1 0 0 0,-1 1 1 0 0,1-1-1 0 0,-4 13 0 0 0,0-9 6 0 0,2-7 0 0 0,0 1 0 0 0,0-1 0 0 0,1 1 0 0 0,-1 6 0 0 0,2-48 36 0 0,7-56 0 0 0,-5 83-36 0 0,0 0 0 0 0,0 0 0 0 0,5-12 0 0 0,-6 18 0 0 0,0-1 0 0 0,0 1 0 0 0,1 0 0 0 0,-1 0 0 0 0,0-1 0 0 0,1 1 0 0 0,-1 0 0 0 0,1 0 0 0 0,0 1 0 0 0,0-1 0 0 0,-1 0 0 0 0,1 0 0 0 0,0 1 0 0 0,0-1 0 0 0,5-1 0 0 0,-7 3 0 0 0,0 0 0 0 0,0 0 0 0 0,1 0 0 0 0,-1 0 0 0 0,0 1 0 0 0,0-1 0 0 0,1 0 0 0 0,-1 0 0 0 0,0 0 0 0 0,0 0 0 0 0,1 0 0 0 0,-1 1 0 0 0,0-1 0 0 0,0 0 0 0 0,0 0 0 0 0,0 0 0 0 0,1 1 0 0 0,-1-1 0 0 0,0 0 0 0 0,0 0 0 0 0,0 1 0 0 0,0-1 0 0 0,0 0 0 0 0,1 0 0 0 0,-1 1 0 0 0,0-1 0 0 0,0 0 0 0 0,0 0 0 0 0,0 1 0 0 0,0-1 0 0 0,0 0 0 0 0,0 1 0 0 0,0-1 0 0 0,0 0 0 0 0,0 0 0 0 0,0 1 0 0 0,0-1 0 0 0,0 0 0 0 0,-1 0 0 0 0,1 1 0 0 0,0-1 0 0 0,0 0 0 0 0,0 0 0 0 0,0 1 0 0 0,-1-1 0 0 0,-2 15 0 0 0,1-12 4 0 0,-24 73-27 0 0,23-67 16 0 0,1 0 1 0 0,1 0 0 0 0,-1 0-1 0 0,2 0 1 0 0,-1 0 0 0 0,2 17-1 0 0,-1-25 7 0 0,1 0 0 0 0,-1 0 0 0 0,0 0 0 0 0,1 0 0 0 0,-1 0 0 0 0,1 0 0 0 0,-1 0 0 0 0,1 0 0 0 0,-1 0 0 0 0,1 0 0 0 0,0 0 0 0 0,0 0 0 0 0,-1-1 0 0 0,1 1 0 0 0,0 0 0 0 0,0-1 0 0 0,0 1 0 0 0,0 0 0 0 0,0-1 0 0 0,-1 1 0 0 0,1-1 0 0 0,0 1 0 0 0,0-1 0 0 0,1 0 0 0 0,-1 1 0 0 0,0-1 0 0 0,0 0 0 0 0,0 0 0 0 0,0 0 0 0 0,0 0 0 0 0,0 0 0 0 0,1 0 0 0 0,7 0 0 0 0,-1 0 0 0 0,1-1 0 0 0,10-2 0 0 0,-3 1 0 0 0,-7 1 0 0 0,90-3 0 0 0,-85 5 0 0 0,0 0 0 0 0,-1 1 0 0 0,1 1 0 0 0,-1 0 0 0 0,18 6 0 0 0,-16-5 0 0 0,0 0 0 0 0,0 0 0 0 0,1-1 0 0 0,-1-1 0 0 0,24 0 0 0 0,-104 3 0 0 0,-117-13 64 0 0,223 15-136 0 0,-22-5 72 0 0,90 15 0 0 0,-30-5 0 0 0,-36-1 0 0 0,47 3 0 0 0,-80-12 0 0 0,-9-2 0 0 0,0 0 0 0 0,0 0 0 0 0,0 0 0 0 0,-1 0 0 0 0,1 0 0 0 0,0 0 0 0 0,0 0 0 0 0,0 1 0 0 0,-1-1 0 0 0,1 0 0 0 0,0 0 0 0 0,0 1 0 0 0,-1-1 0 0 0,2 1 0 0 0,-2 0 0 0 0,1 0 0 0 0,-1 0 0 0 0,0-1 0 0 0,0 1 0 0 0,1 0 0 0 0,-1 0 0 0 0,0 0 0 0 0,0 0 0 0 0,0 0 0 0 0,0-1 0 0 0,0 1 0 0 0,0 0 0 0 0,0 0 0 0 0,0 0 0 0 0,-1 0 0 0 0,1 0 0 0 0,0-1 0 0 0,-1 2 0 0 0,0 0 0 0 0,1-1 0 0 0,-1 1 0 0 0,1-1 0 0 0,0 1 0 0 0,-1-1 0 0 0,1 1 0 0 0,0-1 0 0 0,0 1 0 0 0,0-1 0 0 0,0 1 0 0 0,0-1 0 0 0,0 1 0 0 0,0-1 0 0 0,0 1 0 0 0,1-1 0 0 0,-1 1 0 0 0,1-1 0 0 0,-1 1 0 0 0,1-1 0 0 0,-1 0 0 0 0,1 1 0 0 0,0-1 0 0 0,0 0 0 0 0,0 1 0 0 0,0-1 0 0 0,0 0 0 0 0,0 0 0 0 0,0 0 0 0 0,0 0 0 0 0,2 2 0 0 0,-1-1 5 0 0,0 0-1 0 0,-1 0 1 0 0,1 1 0 0 0,-1-1-1 0 0,1 1 1 0 0,-1 0-1 0 0,0-1 1 0 0,0 1-1 0 0,0 0 1 0 0,0 0 0 0 0,-1-1-1 0 0,1 1 1 0 0,0 3-1 0 0,-2 19-36 0 0,-5 44 0 0 0,7-35 32 0 0,-1-33 0 0 0,0-2 0 0 0,-1-32 32 0 0,0 24-16 0 0,0 1 0 0 0,1-1 0 0 0,0 1 0 0 0,1-1 0 0 0,3-14 0 0 0,-4 19-15 0 0,1 0-1 0 0,0 0 1 0 0,-1 0-1 0 0,0 0 1 0 0,0 0-1 0 0,0 0 1 0 0,0 0-1 0 0,-1 0 1 0 0,0 0-1 0 0,1 0 1 0 0,-1 0-1 0 0,-1 0 1 0 0,1 0-1 0 0,-1 0 1 0 0,1 1-1 0 0,-1-1 1 0 0,0 1-1 0 0,-1-1 1 0 0,1 1-1 0 0,-6-6 1 0 0,7 7-4 0 0,0 1 1 0 0,0-1-1 0 0,0 1 1 0 0,1-1-1 0 0,-1 1 1 0 0,0-1-1 0 0,1 1 1 0 0,-1-1-1 0 0,1 0 1 0 0,-1 1 0 0 0,1-1-1 0 0,0 0 1 0 0,-1 0-1 0 0,1 1 1 0 0,0-1-1 0 0,0 0 1 0 0,0 1-1 0 0,1-1 1 0 0,-1 0-1 0 0,0 0 1 0 0,1 1-1 0 0,-1-1 1 0 0,2-3-1 0 0,2-17-12 0 0,-4 22 14 0 0,0 0 1 0 0,1 0-1 0 0,-1-1 0 0 0,0 1 0 0 0,1 0 0 0 0,-1 0 0 0 0,0 0 1 0 0,1 0-1 0 0,-1 0 0 0 0,0 0 0 0 0,1 0 0 0 0,-1 0 0 0 0,0 0 1 0 0,1 0-1 0 0,-1 0 0 0 0,0 0 0 0 0,1 0 0 0 0,-1 0 0 0 0,0 0 1 0 0,1 0-1 0 0,-1 0 0 0 0,0 0 0 0 0,1 0 0 0 0,-1 0 0 0 0,0 0 0 0 0,0 1 1 0 0,1-1-1 0 0,-1 0 0 0 0,15 6-34 0 0,-12-5 30 0 0,-1 0 5 0 0,0-1 0 0 0,-1 1 0 0 0,1 0 0 0 0,-1 0 0 0 0,1 0 0 0 0,-1 0 0 0 0,1 0 0 0 0,-1 1 0 0 0,0-1 0 0 0,0 0 0 0 0,0 1 0 0 0,1-1 0 0 0,-1 1 0 0 0,0-1 0 0 0,1 4 0 0 0,9 26 0 0 0,-7-20 0 0 0,5 15 0 0 0,-5-17 0 0 0,-1-1 0 0 0,0 1 0 0 0,0 0 0 0 0,1 10 0 0 0,-4-12 0 0 0,0 0 0 0 0,-1 0 0 0 0,1-1 0 0 0,-1 1 0 0 0,-1 0 0 0 0,1-1 0 0 0,-1 1 0 0 0,-1-1 0 0 0,1 0 0 0 0,-5 9 0 0 0,3-6 0 0 0,0 0 0 0 0,1 0 0 0 0,0 0 0 0 0,-3 15 0 0 0,6-24 0 0 0,0 2 0 0 0,0-1 0 0 0,-1 1 0 0 0,1 0 0 0 0,0 0 0 0 0,0 0 0 0 0,0 0 0 0 0,1 0 0 0 0,-1 0 0 0 0,0-1 0 0 0,1 4 0 0 0,0-5 0 0 0,-1-1 0 0 0,1 1 0 0 0,-1 0 0 0 0,1-1 0 0 0,-1 1 0 0 0,1 0 0 0 0,-1-1 0 0 0,1 1 0 0 0,-1-1 0 0 0,0 1 0 0 0,1 0 0 0 0,-1-1 0 0 0,0 1 0 0 0,1-1 0 0 0,-1 1 0 0 0,0-1 0 0 0,0 1 0 0 0,0-1 0 0 0,1 0 0 0 0,-1 1 0 0 0,0-1 0 0 0,0 1 0 0 0,0-1 0 0 0,0 1 0 0 0,0-2 0 0 0,4-15 0 0 0,-4 10 5 0 0,1 1-1 0 0,-1 0 1 0 0,-1-1 0 0 0,1 1-1 0 0,-1 0 1 0 0,0 0-1 0 0,0 0 1 0 0,-1 0-1 0 0,0 0 1 0 0,0 0 0 0 0,0 0-1 0 0,-1 0 1 0 0,-3-5-1 0 0,6 11-4 0 0,-4-10 0 0 0,4 10 0 0 0,0 0 0 0 0,0-1 0 0 0,-1 1 0 0 0,1 0 0 0 0,0 0 0 0 0,0-1 0 0 0,0 1 0 0 0,0 0 0 0 0,0-1 0 0 0,0 1 0 0 0,0 0 0 0 0,-1 0 0 0 0,1-1 0 0 0,0 1 0 0 0,0 0 0 0 0,0-1 0 0 0,0 1 0 0 0,0 0 0 0 0,0-1 0 0 0,0 1 0 0 0,1 0 0 0 0,-1-1 0 0 0,0 1 0 0 0,0 0 0 0 0,0 0 0 0 0,0-1 0 0 0,0 1 0 0 0,0 0 0 0 0,1-1 0 0 0,-1 1 0 0 0,0 0 0 0 0,1 0 0 0 0,0 0 0 0 0,0 1 0 0 0,0-1 0 0 0,0 1 0 0 0,0-1 0 0 0,-1 1 0 0 0,1-1 0 0 0,0 1 0 0 0,0-1 0 0 0,0 1 0 0 0,-1 0 0 0 0,1-1 0 0 0,0 1 0 0 0,-1 0 0 0 0,1 0 0 0 0,-1 0 0 0 0,1-1 0 0 0,-1 1 0 0 0,1 0 0 0 0,-1 0 0 0 0,0 0 0 0 0,1 0 0 0 0,-1 0 0 0 0,1 2 0 0 0,4 23 0 0 0,-4-15 0 0 0,-1 1 0 0 0,0-1 0 0 0,-4 22 0 0 0,-1 17 0 0 0,4-44-4 0 0,1 0 0 0 0,-1 0 0 0 0,-1-1 0 0 0,1 1 0 0 0,-1-1 0 0 0,0 1 0 0 0,-4 7 0 0 0,-22 36-28 0 0,-31 40 32 0 0,44-65 3 0 0,9-14-2 0 0,0 0 0 0 0,0-1 0 0 0,-1 0 0 0 0,0 0-1 0 0,-1 0 1 0 0,0-1 0 0 0,0 0 0 0 0,-17 12 0 0 0,20-18-2 0 0,0 0 0 0 0,-1 0-1 0 0,1 0 1 0 0,-1-1 0 0 0,1 0 0 0 0,-1 0-1 0 0,0 0 1 0 0,1-1 0 0 0,-7 0 0 0 0,4 0 4 0 0,0 1 0 0 0,-1 0 0 0 0,-11 2 0 0 0,-26 8 23 0 0,35-10-22 0 0,1 1 1 0 0,0 0 0 0 0,0 1-1 0 0,0 1 1 0 0,-16 7-1 0 0,-5 4-12 0 0,20-10-4 0 0,-1 1 1 0 0,-14 10-1 0 0,23-14 11 0 0,0 1-1 0 0,-1-1 0 0 0,1 1 0 0 0,1 0 1 0 0,-1 0-1 0 0,0 0 0 0 0,1 1 0 0 0,0-1 1 0 0,-1 0-1 0 0,1 1 0 0 0,-2 6 0 0 0,-15 54 2 0 0,17-56 0 0 0,-1 1 0 0 0,0-1 0 0 0,-7 13 0 0 0,9-19 0 0 0,0 0 0 0 0,0 0 0 0 0,-1 0 0 0 0,1 0 0 0 0,-1-1 0 0 0,1 1 0 0 0,-1 0 0 0 0,0-1 0 0 0,1 1 0 0 0,-1-1 0 0 0,0 1 0 0 0,0-1 0 0 0,0 0 0 0 0,0 0 0 0 0,0 0 0 0 0,-1 0 0 0 0,1 0 0 0 0,-4 1 0 0 0,3-1 0 0 0,0 0 0 0 0,0 0 0 0 0,0 0 0 0 0,0 0 0 0 0,1 1 0 0 0,-1-1 0 0 0,0 1 0 0 0,1 0 0 0 0,-4 2 0 0 0,3-1 0 0 0,0-1 0 0 0,0 0 0 0 0,0 0 0 0 0,0 0 0 0 0,-6 2 0 0 0,8-4 0 0 0,1 0 0 0 0,-1 0 0 0 0,1 0 0 0 0,-1 0 0 0 0,1 0 0 0 0,0 0 0 0 0,-1 0 0 0 0,1 0 0 0 0,-1 0 0 0 0,1-1 0 0 0,0 1 0 0 0,-1 0 0 0 0,1 0 0 0 0,0 0 0 0 0,-1-1 0 0 0,1 1 0 0 0,0 0 0 0 0,-1 0 0 0 0,1-1 0 0 0,0 1 0 0 0,-1 0 0 0 0,1-1 0 0 0,0 1 0 0 0,0-1 0 0 0,-1 1 0 0 0,1 0 0 0 0,0-1 0 0 0,0 1 0 0 0,0 0 0 0 0,0-1 0 0 0,0 1 0 0 0,-1-1 0 0 0,1 0 0 0 0,-5-19 0 0 0,4 14 0 0 0,-2-1 5 0 0,0 0 1 0 0,0 0-1 0 0,-1 0 0 0 0,0 1 0 0 0,-1-1 0 0 0,1 1 1 0 0,-1 0-1 0 0,-8-7 0 0 0,-13-19 12 0 0,-27-31-17 0 0,29 37 0 0 0,13 15 0 0 0,0 0 0 0 0,-1 0 0 0 0,0 2 0 0 0,-1 0 0 0 0,0 0 0 0 0,-1 1 0 0 0,1 0 0 0 0,-1 2 0 0 0,-1-1 0 0 0,1 2 0 0 0,-1 0 0 0 0,0 0 0 0 0,-17-1 0 0 0,-8 3 0 0 0,32 3 0 0 0,1 0 0 0 0,-1 0 0 0 0,0-1 0 0 0,1 0 0 0 0,-15-4 0 0 0,-11-14 0 0 0,8 3 0 0 0,24 16 0 0 0,-1-1 0 0 0,1 0 0 0 0,0 0 0 0 0,-1 0 0 0 0,1 0 0 0 0,0 0 0 0 0,0-1 0 0 0,-1 1 0 0 0,1 0 0 0 0,0 0 0 0 0,0-1 0 0 0,1 1 0 0 0,-1-1 0 0 0,0 1 0 0 0,0-1 0 0 0,1 1 0 0 0,-1-1 0 0 0,0-2 0 0 0,0-3 0 0 0,0 0 0 0 0,0 0 0 0 0,1-10 0 0 0,0 11 0 0 0,0-1 0 0 0,0 1 0 0 0,-1 0 0 0 0,-1-8 0 0 0,0 5 0 0 0,-1 0 0 0 0,-1 0 0 0 0,0 0 0 0 0,-8-14 0 0 0,11 20 0 0 0,0 0 0 0 0,-1 1 0 0 0,1-1 0 0 0,1 0 0 0 0,-1 0 0 0 0,0 0 0 0 0,1-1 0 0 0,-1 1 0 0 0,1 0 0 0 0,0 0 0 0 0,0 0 0 0 0,0 0 0 0 0,1 0 0 0 0,0-5 0 0 0,1-15 0 0 0,-3 17 0 0 0,-1 0 0 0 0,0 0 0 0 0,0 0 0 0 0,-1 0 0 0 0,0 0 0 0 0,0 0 0 0 0,0 1 0 0 0,0-1 0 0 0,-7-7 0 0 0,2 2 0 0 0,6 7 0 0 0,0 0 0 0 0,0 0 0 0 0,0-1 0 0 0,1 1 0 0 0,-2-8 0 0 0,2 9 0 0 0,1 0 0 0 0,-1 0 0 0 0,0 0 0 0 0,0 0 0 0 0,-1 0 0 0 0,1 0 0 0 0,0 0 0 0 0,-1 0 0 0 0,0 0 0 0 0,1 0 0 0 0,-1 1 0 0 0,-5-5 0 0 0,5 5 0 0 0,-1 0 0 0 0,1 0 0 0 0,0-1 0 0 0,0 1 0 0 0,0 0 0 0 0,0-1 0 0 0,0 0 0 0 0,1 1 0 0 0,-1-1 0 0 0,1 0 0 0 0,-2-5 0 0 0,2 7 0 0 0,1-1 0 0 0,-1 0 0 0 0,1 0 0 0 0,0 0 0 0 0,0 0 0 0 0,0 0 0 0 0,0 0 0 0 0,0 0 0 0 0,0 1 0 0 0,0-1 0 0 0,1 0 0 0 0,-1 0 0 0 0,1 0 0 0 0,0 0 0 0 0,-1 1 0 0 0,1-1 0 0 0,0 0 0 0 0,0 0 0 0 0,0 1 0 0 0,1-3 0 0 0,3 0 0 0 0,0-1 0 0 0,0 1 0 0 0,0-1 0 0 0,0 1 0 0 0,1 1 0 0 0,-1-1 0 0 0,1 1 0 0 0,0 0 0 0 0,0 0 0 0 0,9-2 0 0 0,14-8 0 0 0,-29 13 0 0 0,34-15-32 0 0,-31 14 29 0 0,0 0 0 0 0,0 0 0 0 0,-1 0 1 0 0,1 0-1 0 0,0 1 0 0 0,0-1 0 0 0,0 1 0 0 0,0 0 0 0 0,0 0 0 0 0,4 1 0 0 0,-12 0 3 0 0,-1 1 0 0 0,1 0 1 0 0,0 0-1 0 0,0 0 0 0 0,0 0 0 0 0,0 1 0 0 0,-8 6 0 0 0,-6 3-11 0 0,13-9 5 0 0,0 1 0 0 0,0 0 0 0 0,1 0 1 0 0,0 0-1 0 0,-6 6 0 0 0,9-8 5 0 0,0 0 0 0 0,0 0-1 0 0,1 1 1 0 0,-1-1 0 0 0,1 0 0 0 0,-1 1 0 0 0,1-1 0 0 0,0 1-1 0 0,0-1 1 0 0,0 1 0 0 0,0-1 0 0 0,0 1 0 0 0,1 0 0 0 0,-1-1-1 0 0,1 5 1 0 0,0-6 12 0 0,1-3-6 0 0,0 0 1 0 0,0 0-1 0 0,0 0 0 0 0,0 0 1 0 0,-1 0-1 0 0,1 0 0 0 0,0 0 1 0 0,-1 0-1 0 0,1-3 0 0 0,0-9 2 0 0,0 11-2 0 0,-1 0 1 0 0,0 0-1 0 0,1 1 0 0 0,-1-1 0 0 0,1 0 0 0 0,2-4 1 0 0,-3 6-6 0 0,1 0 1 0 0,0 0-1 0 0,0 0 1 0 0,0 0-1 0 0,0 0 1 0 0,0 0-1 0 0,-1 0 1 0 0,2 0-1 0 0,-1 0 1 0 0,0 1-1 0 0,0-1 1 0 0,0 0-1 0 0,0 1 1 0 0,0-1 0 0 0,0 1-1 0 0,1-1 1 0 0,-1 1-1 0 0,3-1 1 0 0,117-32-55 0 0,-88 23 54 0 0,53-10 0 0 0,-37 11 0 0 0,53-18 0 0 0,-85 22 0 0 0,1-2 0 0 0,23-11 0 0 0,-35 15 0 0 0,0 0 0 0 0,0-1 0 0 0,-1 0 0 0 0,1 0 0 0 0,-1 0 0 0 0,0-1 0 0 0,0 1 0 0 0,0-1 0 0 0,7-11 0 0 0,6-11 0 0 0,13-25 0 0 0,-26 46 0 0 0,-1 0 0 0 0,0 1 0 0 0,1-1 0 0 0,0 1 0 0 0,10-8 0 0 0,0-1 0 0 0,-15 14 0 0 0,3-2 0 0 0,-1 0 0 0 0,0-1 0 0 0,0 1 0 0 0,0 0 0 0 0,0-1 0 0 0,2-3 0 0 0,-4 5 0 0 0,0 0 0 0 0,1 0 0 0 0,-1-1 0 0 0,0 1 0 0 0,0 0 0 0 0,0 0 0 0 0,0 0 0 0 0,0 0 0 0 0,0 0 0 0 0,0 0 0 0 0,0 0 0 0 0,0 0 0 0 0,-1 0 0 0 0,1 0 0 0 0,0 0 0 0 0,-1 0 0 0 0,1 0 0 0 0,-1 0 0 0 0,1 0 0 0 0,-1 0 0 0 0,1 0 0 0 0,-2-1 0 0 0,2 0 0 0 0,-1 0 0 0 0,0 0 0 0 0,0 0 0 0 0,1-1 0 0 0,0 1 0 0 0,-1 0 0 0 0,1 0 0 0 0,0-1 0 0 0,0-2 0 0 0,-4 38-64 0 0,1-19 64 0 0,-1-1 0 0 0,-1-1 0 0 0,0 1 0 0 0,0-1 0 0 0,-10 16 0 0 0,-40 55 0 0 0,47-73 0 0 0,-1 1 0 0 0,0-2 0 0 0,0 1 0 0 0,-1-1 0 0 0,-1 0 0 0 0,1-1 0 0 0,-1 0 0 0 0,0-1 0 0 0,-1 0 0 0 0,0-1 0 0 0,0-1 0 0 0,0 1 0 0 0,-1-2 0 0 0,-14 4 0 0 0,20-6 0 0 0,0 0 0 0 0,0 0 0 0 0,0 0 0 0 0,0-1 0 0 0,0 0 0 0 0,-1-1 0 0 0,1 0 0 0 0,0 0 0 0 0,0 0 0 0 0,-1-1 0 0 0,-11-3 0 0 0,8 3 0 0 0,0 0 0 0 0,0 1 0 0 0,0 0 0 0 0,0 1 0 0 0,0 0 0 0 0,1 1 0 0 0,-1 0 0 0 0,0 0 0 0 0,-10 5 0 0 0,5-1-10 0 0,1 1 1 0 0,0 0-1 0 0,0 1 0 0 0,0 1 0 0 0,-24 20 0 0 0,17-14 5 0 0,19-11 10 0 0,-1-1-1 0 0,1 1 0 0 0,0 0 0 0 0,0 0 0 0 0,0 0 1 0 0,0 0-1 0 0,1 0 0 0 0,-1 1 0 0 0,1-1 0 0 0,-2 7 1 0 0,-12 22 2 0 0,14-28-11 0 0,0 0 0 0 0,0 0 1 0 0,1 0-1 0 0,0 0 0 0 0,0 0 0 0 0,0 0 1 0 0,1 0-1 0 0,0 1 0 0 0,0-1 1 0 0,0 0-1 0 0,2 10 0 0 0,-1 20-5 0 0,-11 17 9 0 0,8-45 0 0 0,0 0 0 0 0,1 0 0 0 0,-1 1 0 0 0,1-1 0 0 0,1 0 0 0 0,-1 1 0 0 0,1-1 0 0 0,1 1 0 0 0,-1-1 0 0 0,1 0 0 0 0,3 12 0 0 0,-2-12 6 0 0,1 0-1 0 0,-1 0 0 0 0,1-1 1 0 0,0 1-1 0 0,1-1 0 0 0,0 1 1 0 0,0-1-1 0 0,0 0 0 0 0,0-1 1 0 0,1 1-1 0 0,10 8 0 0 0,62 50-217 0 0,-69-58-16 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36.08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37 0 0 0,'-1'0'0'0,"2"0"0"0,-2 0 0 0,109 0 0 0,-88 0 0 0,-28 0 0 0,-23 0 0 0,-74 0 0 0,104 0 0 0,2 0 0 0,0 0 0 0,-2 0 0 0,-1 0 0 0,1 0 0 0,-15 0 0 0,15 0 0 0,2 0 0 0,1 0 0 0,-1 0 0 0,0 0 0 0,1 0 0 0,-1 0 0 0,0 0 0 0,1570 0 0 0,-1532 0 0 0,-9 0 0 0,-16 0 0 0,-13 0 0 0,-2 0 0 0,2 0 0 0,-2 0 0 0,0 0 0 0,2 0 0 0,0 0 0 0,0 0 0 0,1 0 0 0,-1 0 0 0,-8 0 0 0,6 0 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54.37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0,'903'0'0'0,"-883"0"0"0,55 0 0 0,-76 0 0 0,2 0 0 0,0 0 0 0,13 0 0 0,-27 0 0 0,10 0 0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08.3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0,'787'0'0'0,"-786"0"0"0,0 0 0 0,94 0 0 0,-93 0 0 0,-6 0 0 0,35 0 0 0,-2 0 0 0,-30 0 0 0,2 0 0 0,3 0 0 0,-2 0 0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25.98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 0 0 0,'-1'0'0'0,"0"0"0"0,2 0 0 0,0 0 0 0,1 0 0 0,124 0 0 0,632 0 0 0,-757 0 0 0,1 0 0 0,-1 0 0 0,0 0 0 0,1 0 0 0,-1 0 0 0,0 0 0 0,1 0 0 0,-1 0 0 0,0 0 0 0,1 0 0 0,-1 0 0 0,0 0 0 0,-2 0 0 0,0 0 0 0,-553 0 0 0,1096 0 0 0,-541 0 0 0,58 0 0 0,-534 0 0 0,474 0 0 0,23 0 0 0,34 0 0 0,-55 0 0 0,-2 0 0 0,-120 0 0 0,120 0 0 0,2 0 0 0,0 0 0 0,1 0 0 0,-1 0 0 0,0 0 0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43.31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0,'927'0'0'0,"-926"0"0"0,1 0 0 0,-1 0 0 0,0 0 0 0,0 0 0 0,-641 0 0 0,638 0 0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58.97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0,'1437'0'0'0,"-1380"0"0"0,8 0 0 0,-2 0 0 0,4 0 0 0,1 0 0 0,-5 0 0 0,4 0 0 0,46 0 0 0,-56 0 0 0,21 0 0 0,10 0 0 0,-43 0 0 0,144 0 0 0,267 0 0 0,-455 0 0 0,-2 0 0 0,0 0 0 0,0 0 0 0,-1 0 0 0,1 0 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3:24.94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2 0 0,'0'-1'0'0,"0"970"0"0,0-967 0 0,0-1 0 0,0 0 0 0,0 1 0 0,0-1 0 0,0 0 0 0,0 1 0 0,0-1 0 0,0 0 0 0,0 3 0 0,0-6 0 0,0 13 0 0,0-25 0 0,0 30 0 0,0-15 0 0,0-11 0 0,0 2 0 0,0 5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3:29.09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6 0 0,'0'1'0'0,"0"-6"0"0,0 152 0 0,0-295 0 0,0 699 0 0,0-168 0 0,0-386 0 0,0 2 0 0,0 2 0 0,0 0 0 0,0 1 0 0,0-2 0 0,0 0 0 0,0-2 0 0,0 1 0 0,0 21 0 0,0-9 0 0,0-7 0 0,0-9 0 0,0-57 0 0,0 59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11.9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0,'0'645'0'0,"0"-215"0"0,0-192 0 0,0-253 0 0,0 13 0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22.25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14 0 0,'0'-13'0'0,"0"12"0"0,0 21 0 0,0 656 0 0,0 947 0 0,0-542 0 0,0-873 0 0,0-208 0 0,0 18 0 0,0-17 0 0,0-47 0 0,0 37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7:01.237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886 1213 919 0 0,'0'2'13'0'0,"1"-1"0"0"0,0 0-1 0 0,0 0 1 0 0,0 1-1 0 0,1-1 1 0 0,-1 0 0 0 0,0 0-1 0 0,0-1 1 0 0,0 1-1 0 0,1 0 1 0 0,-1 0 0 0 0,1 0-1 0 0,-1-1 1 0 0,0 1-1 0 0,1-1 1 0 0,-1 1 0 0 0,1-1-1 0 0,-1 0 1 0 0,1 1-1 0 0,-1-1 1 0 0,1 0 0 0 0,0 0-1 0 0,-1 0 1 0 0,1 0-1 0 0,-1 0 1 0 0,3-1 0 0 0,2 0 227 0 0,1 0 1 0 0,0-1 0 0 0,-1 0 0 0 0,11-4-1 0 0,-3 0 552 0 0,106-47 1200 0 0,-99 42-2060 0 0,-1-1 0 0 0,0-1 0 0 0,28-24 0 0 0,-41 32 60 0 0,-1 1 0 0 0,1 0 0 0 0,0 0 0 0 0,0 0 0 0 0,10-3 0 0 0,5-3-125 0 0,-22 10 127 0 0,1 0 1 0 0,-1 0-1 0 0,1-1 0 0 0,-1 1 1 0 0,1 0-1 0 0,-1 0 0 0 0,1-1 1 0 0,-1 1-1 0 0,1 0 1 0 0,-1-1-1 0 0,1 1 0 0 0,-1-1 1 0 0,0 1-1 0 0,1-1 0 0 0,-1 1 1 0 0,0 0-1 0 0,1-1 0 0 0,-1 1 1 0 0,1-2-1 0 0,-2 2-3 0 0,1 0 1 0 0,0-1 0 0 0,0 1-1 0 0,0 0 1 0 0,0-1-1 0 0,0 1 1 0 0,0 0-1 0 0,0 0 1 0 0,-1-1-1 0 0,1 1 1 0 0,0 0 0 0 0,0 0-1 0 0,0 0 1 0 0,0-1-1 0 0,-1 1 1 0 0,1 0-1 0 0,0 0 1 0 0,0 0-1 0 0,-1-1 1 0 0,1 1-1 0 0,0 0 1 0 0,0 0 0 0 0,-1 0-1 0 0,1 0 1 0 0,0 0-1 0 0,-1 0 1 0 0,0-1-13 0 0,-1 1 1 0 0,1-1 0 0 0,0 1-1 0 0,-1 0 1 0 0,1 0 0 0 0,0 0-1 0 0,-1 0 1 0 0,1 0 0 0 0,-1 0-1 0 0,1 0 1 0 0,0 0 0 0 0,-1 0-1 0 0,1 1 1 0 0,-1-1 0 0 0,-1 1-1 0 0,-3 4 275 0 0,0 0-1 0 0,1 0 0 0 0,-1 0 0 0 0,1 1 0 0 0,0-1 0 0 0,-6 10 0 0 0,-13 14 663 0 0,13-18-829 0 0,0-1 0 0 0,0-1 0 0 0,-21 14 0 0 0,25-19-60 0 0,0 0-1 0 0,0-1 0 0 0,0 0 0 0 0,0 0 0 0 0,0-1 1 0 0,-1 0-1 0 0,1 0 0 0 0,-16 1 0 0 0,11-2 22 0 0,-1 2 0 0 0,0 0 0 0 0,1 0 0 0 0,0 1 0 0 0,-15 7 0 0 0,25-11-48 0 0,0 1-3 0 0,0 0 1 0 0,0-1-1 0 0,0 0 0 0 0,0 0 0 0 0,0 0 0 0 0,0 0 0 0 0,0 0 0 0 0,0 0 0 0 0,0 0 0 0 0,0 0 0 0 0,-4-2 0 0 0,-26-9-37 0 0,7 2 91 0 0,11 6 150 0 0,-1 2 0 0 0,0-1 0 0 0,1 2 0 0 0,-1 0-1 0 0,0 0 1 0 0,0 1 0 0 0,-23 6 0 0 0,14-4-304 0 0,5-1 45 0 0,0-1 1 0 0,1-1-1 0 0,-33-5 0 0 0,-18 0 137 0 0,61 5-79 0 0,0-2 0 0 0,0 1 0 0 0,0-1 0 0 0,1 0 0 0 0,-1-1 0 0 0,1 0 0 0 0,-1 0 0 0 0,-12-8 0 0 0,-25-10 0 0 0,34 17 0 0 0,-1-1 0 0 0,1 0 0 0 0,0-1 0 0 0,0 0 0 0 0,1-1 0 0 0,0 0 0 0 0,-14-13 0 0 0,19 16 0 0 0,0 1 0 0 0,0 0 0 0 0,0 0 0 0 0,0 0 0 0 0,-8-3 0 0 0,12 5 0 0 0,-1 1 0 0 0,0-1 0 0 0,0 0 0 0 0,0 0 0 0 0,0 1 0 0 0,0 0 0 0 0,0-1 0 0 0,0 1 0 0 0,0 0 0 0 0,0 0 0 0 0,-1 0 0 0 0,1 0 0 0 0,0 0 0 0 0,0 0 0 0 0,0 1 0 0 0,0-1 0 0 0,0 1 0 0 0,-2 0 0 0 0,3 0 0 0 0,1-1 0 0 0,-1 1 0 0 0,1-1 0 0 0,-1 1 0 0 0,1 0 0 0 0,0-1 0 0 0,-1 1 0 0 0,1-1 0 0 0,0 1 0 0 0,-1 0 0 0 0,1-1 0 0 0,0 1 0 0 0,0 0 0 0 0,-1-1 0 0 0,1 1 0 0 0,0 0 0 0 0,0 0 0 0 0,0-1 0 0 0,0 1 0 0 0,0 0 0 0 0,0-1 0 0 0,0 1 0 0 0,0 0 0 0 0,0 0 0 0 0,1-1 0 0 0,-1 1 0 0 0,0 0 0 0 0,0-1 0 0 0,1 1 0 0 0,-1 0 0 0 0,0-1 0 0 0,1 1 0 0 0,-1-1 0 0 0,0 1 0 0 0,1 0 0 0 0,-1-1 0 0 0,1 1 0 0 0,-1-1 0 0 0,1 1 0 0 0,0 0 0 0 0,2 2 0 0 0,1 0 0 0 0,-1 0 0 0 0,0 0 0 0 0,1 0 0 0 0,4 2 0 0 0,6 2 4 0 0,0-1 0 0 0,1 0-1 0 0,20 4 1 0 0,-18-6 34 0 0,0 2 0 0 0,21 9-1 0 0,-23-8-37 0 0,1 0 0 0 0,0-1 0 0 0,1-1 0 0 0,-1 0 0 0 0,1-2 0 0 0,29 4 0 0 0,23 4 0 0 0,-56-7 0 0 0,1-1 0 0 0,0-1 0 0 0,0 0 0 0 0,0-1 0 0 0,0-1 0 0 0,0 0 0 0 0,18-2 0 0 0,-19-1 0 0 0,103-22 0 0 0,-96 19 0 0 0,0-1 0 0 0,0 0 0 0 0,30-17 0 0 0,-32 15 10 0 0,-1-1-1 0 0,0-1 0 0 0,-1 0 0 0 0,0-1 0 0 0,-1-1 0 0 0,27-28 0 0 0,-30 26-9 0 0,0 0 0 0 0,-1-1 0 0 0,-1 0 0 0 0,0 0 0 0 0,14-34 0 0 0,-18 32 0 0 0,4-27 0 0 0,-6 28 0 0 0,10-33 0 0 0,-6 28 0 0 0,-1 0 0 0 0,-1 0 0 0 0,0-1 0 0 0,2-27 0 0 0,-8 38 11 0 0,-1-1-1 0 0,-1 1 0 0 0,0 0 1 0 0,0 0-1 0 0,-1 0 0 0 0,0 0 0 0 0,-7-14 1 0 0,-8-32 262 0 0,13 40 89 0 0,-11-27 0 0 0,9 29 18 0 0,-7-34 0 0 0,14 0-316 0 0,-1 45-6 0 0,0 0 0 0 0,-1 0-1 0 0,1 0 1 0 0,-1 0 0 0 0,0 0-1 0 0,0 0 1 0 0,0 1 0 0 0,-1-1-1 0 0,1 1 1 0 0,-1-1 0 0 0,-4-3-1 0 0,1 1 63 0 0,-1 0-1 0 0,0 1 0 0 0,0 0 1 0 0,-1 0-1 0 0,-10-6 0 0 0,-54-31-39 0 0,59 36-69 0 0,-1 1 0 0 0,1 1-1 0 0,-1 0 1 0 0,0 1 0 0 0,-24-3-1 0 0,7 3 22 0 0,-50 0 0 0 0,80 4-32 0 0,0 0 0 0 0,0 0 0 0 0,0 0 0 0 0,0-1 0 0 0,0 1 0 0 0,0-1 0 0 0,0 1 0 0 0,0 0 0 0 0,0-1 0 0 0,1 0 0 0 0,-1 1 0 0 0,0-1 0 0 0,0 1 0 0 0,0-1 0 0 0,1 0 0 0 0,-1 0 0 0 0,0 1 0 0 0,1-1 0 0 0,-1 0 0 0 0,0 0 0 0 0,1 0 0 0 0,-1 0 0 0 0,1 0 0 0 0,0 0 0 0 0,-1 0 0 0 0,1 0 0 0 0,0 0 0 0 0,-1 0 0 0 0,1 0 0 0 0,0 0 0 0 0,0 0 0 0 0,0 0 0 0 0,0-1 0 0 0,0 1 0 0 0,0 0 0 0 0,0 0 0 0 0,0 1 0 0 0,0-1 0 0 0,0 0 0 0 0,0 0 0 0 0,0 0 0 0 0,0 1 0 0 0,0-1 0 0 0,0 0 0 0 0,0 0 0 0 0,1 1 0 0 0,-1-1 0 0 0,0 0 0 0 0,1 0 0 0 0,-1 1 0 0 0,0-1 0 0 0,1 0 0 0 0,-1 1 0 0 0,1-1 0 0 0,-1 0 0 0 0,1 1 0 0 0,0-1 0 0 0,-1 1 0 0 0,1-1 0 0 0,-1 1 0 0 0,1-1 0 0 0,0 1 0 0 0,-1-1 0 0 0,1 1 0 0 0,0 0 0 0 0,0-1 0 0 0,-1 1 0 0 0,1 0 0 0 0,0 0 0 0 0,0 0 0 0 0,0-1 0 0 0,-1 1 0 0 0,1 0 0 0 0,0 0 0 0 0,1 0 0 0 0,7 3-6 0 0,0-1-1 0 0,-1 1 1 0 0,1 1-1 0 0,-1-1 1 0 0,0 1-1 0 0,1 1 1 0 0,8 6-1 0 0,23 12-13 0 0,-15-12 20 0 0,-5-2 0 0 0,23 14 0 0 0,-36-19 0 0 0,-1 0 0 0 0,0 1 0 0 0,0 0 0 0 0,-1 0 0 0 0,1 0 0 0 0,-1 1 0 0 0,6 8 0 0 0,-6-7-4 0 0,0-1 0 0 0,0 1-1 0 0,1-1 1 0 0,0 0 0 0 0,0-1-1 0 0,0 1 1 0 0,8 4 0 0 0,-9-7 2 0 0,0 0 1 0 0,0-1-1 0 0,0 0 0 0 0,0 0 1 0 0,0 0-1 0 0,1 0 1 0 0,-1-1-1 0 0,1 0 1 0 0,-1 0-1 0 0,1-1 1 0 0,7 1-1 0 0,-11-1 6 0 0,0 1 1 0 0,1 0-1 0 0,-1 0 1 0 0,0 0-1 0 0,0 0 1 0 0,0 0-1 0 0,0 0 1 0 0,0 0-1 0 0,0 1 0 0 0,0-1 1 0 0,3 4-1 0 0,-5-5-4 0 0,-13-12 0 0 0,9 9 6 0 0,1 0-1 0 0,0 0 0 0 0,0-1 1 0 0,0 1-1 0 0,1-1 0 0 0,-1 0 1 0 0,1 0-1 0 0,0 0 0 0 0,0 0 1 0 0,0 0-1 0 0,-2-8 0 0 0,2 7 0 0 0,0 0 0 0 0,-1 1-1 0 0,1-1 1 0 0,-1 1 0 0 0,0 0-1 0 0,0 0 1 0 0,-1 0 0 0 0,1 0-1 0 0,-1 1 1 0 0,0-1-1 0 0,-4-2 1 0 0,-5-6 3 0 0,2 3 218 0 0,0 0-1 0 0,-1 0 0 0 0,0 1 1 0 0,-15-7-1 0 0,10 5 128 0 0,-21-15-1 0 0,-55-43-412 0 0,89 66 59 0 0,0 0 0 0 0,0 0 0 0 0,0 0 0 0 0,-1 0 0 0 0,1 1 0 0 0,-1 0 0 0 0,1 0 0 0 0,-1 0-1 0 0,1 0 1 0 0,-1 1 0 0 0,-5 0 0 0 0,-9 0 2 0 0,-27 6 0 0 0,11-2-2 0 0,3-2 1 0 0,-48-5 0 0 0,71 3-4 0 0,-1 0 0 0 0,1 1 1 0 0,0 0-1 0 0,-1 0 0 0 0,1 1 0 0 0,-17 5 0 0 0,-53 26-36 0 0,50-19 35 0 0,18-9 5 0 0,0 1 0 0 0,0 0 0 0 0,0 0 0 0 0,-11 9 0 0 0,18-11 0 0 0,-1 0 0 0 0,1 1 0 0 0,0-1 0 0 0,0 1 0 0 0,0-1 0 0 0,1 1 0 0 0,-1 0 0 0 0,1 0 0 0 0,0 1 0 0 0,-3 8 0 0 0,4-6 0 0 0,-1 0 0 0 0,0-1 0 0 0,0 1 0 0 0,-1-1 0 0 0,0 1 0 0 0,0-1 0 0 0,0 0 0 0 0,-1 0 0 0 0,-1-1 0 0 0,1 0 0 0 0,-1 0 0 0 0,0 0 0 0 0,-6 5 0 0 0,10-10 0 0 0,1 0 0 0 0,0 0 0 0 0,0 0 0 0 0,0 0 0 0 0,0 0 0 0 0,0 1 0 0 0,0-1 0 0 0,0 0 0 0 0,0 1 0 0 0,0-1 0 0 0,0 0 0 0 0,1 1 0 0 0,-1-1 0 0 0,1 1 0 0 0,-1-1 0 0 0,1 1 0 0 0,-1 1 0 0 0,-4 13 0 0 0,-3-10-196 0 0,4-5-128 0 0,7-4 72 0 0,-1 1 0 0 0,1 0 0 0 0,-1-1 0 0 0,1 0 0 0 0,-1 0-1 0 0,0 1 1 0 0,0-1 0 0 0,0-1 0 0 0,0 1 0 0 0,-1 0 0 0 0,1 0-1 0 0,-1-1 1 0 0,0 1 0 0 0,0 0 0 0 0,0-1 0 0 0,0-3 0 0 0,-1 6 205 0 0,0 1 1 0 0,0-1-1 0 0,0 0 1 0 0,-1 1-1 0 0,1-1 1 0 0,0 0-1 0 0,-1 1 1 0 0,1-1-1 0 0,0 1 1 0 0,-1-1-1 0 0,1 1 1 0 0,-1-1 0 0 0,1 1-1 0 0,-1-1 1 0 0,1 1-1 0 0,-1-1 1 0 0,0 1-1 0 0,1 0 1 0 0,-1-1-1 0 0,1 1 1 0 0,-1 0-1 0 0,0-1 1 0 0,1 1-1 0 0,-1 0 1 0 0,0 0-1 0 0,1 0 1 0 0,-1 0-1 0 0,0 0 1 0 0,1 0-1 0 0,-1-1 1 0 0,0 2 0 0 0,0-1-1 0 0,0 0 1 0 0,-2 0 39 0 0,0 0 0 0 0,0 0 1 0 0,1 0-1 0 0,-1 1 0 0 0,0-1 1 0 0,1 1-1 0 0,-5 1 0 0 0,-2 3 24 0 0,-1 0 0 0 0,1 1-1 0 0,0 1 1 0 0,0 0 0 0 0,-8 7-1 0 0,13-10-7 0 0,0 1-1 0 0,0-1 0 0 0,1 0 1 0 0,-1 1-1 0 0,1 0 0 0 0,0 0 1 0 0,0 0-1 0 0,1 0 0 0 0,0 0 1 0 0,-1 0-1 0 0,-1 8 0 0 0,2-4 4 0 0,1-8-9 0 0,0 0 0 0 0,1 0-1 0 0,-1 0 1 0 0,1 0-1 0 0,0 1 1 0 0,-1-1 0 0 0,1 0-1 0 0,0 0 1 0 0,0 0-1 0 0,-1 0 1 0 0,1 1 0 0 0,0-1-1 0 0,0 0 1 0 0,0 0-1 0 0,1 1 1 0 0,-1-1 0 0 0,0 0-1 0 0,0 0 1 0 0,1 2-1 0 0,2-4 18 0 0,-2-7 24 0 0,-2-5 20 0 0,0 11-59 0 0,1 1 0 0 0,0-1 0 0 0,0 1-1 0 0,0-1 1 0 0,-1 0 0 0 0,1 1-1 0 0,1-1 1 0 0,-1 1 0 0 0,0-1 0 0 0,0 1-1 0 0,0-1 1 0 0,1 1 0 0 0,-1-1-1 0 0,1 1 1 0 0,-1-1 0 0 0,1 1 0 0 0,0 0-1 0 0,0-1 1 0 0,-1 1 0 0 0,1 0-1 0 0,1-2 1 0 0,2-1 49 0 0,0 0 1 0 0,1 1-1 0 0,-1-1 0 0 0,9-4 1 0 0,-8 5-53 0 0,0 0-1 0 0,0-1 1 0 0,-1 1 0 0 0,8-9-1 0 0,-9 9-1 0 0,0-1 0 0 0,0 0 0 0 0,0 0 0 0 0,-1 0 0 0 0,1 0 0 0 0,1-8 0 0 0,-3 10 0 0 0,0 0 0 0 0,-1 0 0 0 0,1 0 0 0 0,-1 0 0 0 0,0-1 0 0 0,0 1 0 0 0,0 0 0 0 0,0 0 0 0 0,0 0 0 0 0,0 0 0 0 0,-1 0 0 0 0,1-1 0 0 0,-1 1 0 0 0,1 0 0 0 0,-1 0 0 0 0,-1-3 0 0 0,2 4 0 0 0,0-1 0 0 0,-1 2 0 0 0,1 0 0 0 0,0-1 0 0 0,0 1 0 0 0,0 0 0 0 0,0 0 0 0 0,-1-1 0 0 0,1 1 0 0 0,0 0 0 0 0,0 0 0 0 0,0-1 0 0 0,-1 1 0 0 0,1 0 0 0 0,0 0 0 0 0,0 0 0 0 0,-1-1 0 0 0,1 1 0 0 0,0 0 0 0 0,-1 0 0 0 0,1 0 0 0 0,0 0 0 0 0,-1 0 0 0 0,1-1 0 0 0,0 1 0 0 0,-1 0 0 0 0,1 0 0 0 0,0 0 0 0 0,-1 0 0 0 0,1 0 0 0 0,0 0 0 0 0,-1 0 0 0 0,1 0 0 0 0,0 0 0 0 0,-1 1 0 0 0,1-1 0 0 0,0 0 0 0 0,-1 0 0 0 0,1 0 0 0 0,0 0 0 0 0,0 0 0 0 0,-1 1 0 0 0,-17 4 0 0 0,16-4 0 0 0,-6 2 0 0 0,1 0 0 0 0,-1 1 0 0 0,1 0 0 0 0,-1 0 0 0 0,1 1 0 0 0,0-1 0 0 0,1 2 0 0 0,-1-1 0 0 0,1 1 0 0 0,0 0 0 0 0,-5 7 0 0 0,2-1 0 0 0,1 0 0 0 0,0 1 0 0 0,1-1 0 0 0,0 2 0 0 0,-7 18 0 0 0,14-29 0 0 0,-11 20 0 0 0,11-22 0 0 0,0 0 0 0 0,-1 0 0 0 0,1-1 0 0 0,-1 1 0 0 0,1 0 0 0 0,-1 0 0 0 0,0 0 0 0 0,1-1 0 0 0,-1 1 0 0 0,0 0 0 0 0,0 0 0 0 0,1-1 0 0 0,-1 1 0 0 0,0-1 0 0 0,0 1 0 0 0,0-1 0 0 0,0 1 0 0 0,0-1 0 0 0,0 1 0 0 0,-1-1 0 0 0,2-2 7 0 0,0 1-1 0 0,0-1 1 0 0,0 0-1 0 0,1 0 1 0 0,-1 0-1 0 0,1 0 1 0 0,-1 1-1 0 0,1-1 1 0 0,-1 0-1 0 0,3-2 1 0 0,-2 0 39 0 0,2-4-34 0 0,0 0 1 0 0,0 0 0 0 0,1 1 0 0 0,0-1 0 0 0,0 1-1 0 0,1 0 1 0 0,0 0 0 0 0,0 1 0 0 0,0-1-1 0 0,1 1 1 0 0,0 0 0 0 0,0 1 0 0 0,12-8-1 0 0,-14 10-8 0 0,116-91 240 0 0,-116 90-243 0 0,1 1-1 0 0,-1 0 0 0 0,1 0 0 0 0,0 0 1 0 0,0 1-1 0 0,0 0 0 0 0,0 0 0 0 0,6-2 0 0 0,44-7-1 0 0,-8 2-10 0 0,-34 7 3 0 0,-2-1 18 0 0,-11 2-10 0 0,-1 1 1 0 0,1-1-1 0 0,0 0 0 0 0,-1 1 1 0 0,1-1-1 0 0,-1 1 1 0 0,1-1-1 0 0,-1 1 0 0 0,1-1 1 0 0,-1 1-1 0 0,1 0 1 0 0,-1-1-1 0 0,1 1 0 0 0,-1-1 1 0 0,0 1-1 0 0,1 0 1 0 0,-1 0-1 0 0,0-1 1 0 0,1 1-1 0 0,-2 0 0 0 0,-5-3 3 0 0,0 0-1 0 0,0 1 0 0 0,0 0 1 0 0,-1 0-1 0 0,1 1 0 0 0,-1 0 0 0 0,1 0 1 0 0,-1 1-1 0 0,1 0 0 0 0,-1 0 1 0 0,1 0-1 0 0,-1 1 0 0 0,1 1 1 0 0,-1-1-1 0 0,1 1 0 0 0,0 0 1 0 0,0 1-1 0 0,0 0 0 0 0,0 0 0 0 0,0 0 1 0 0,-11 9-1 0 0,-11 8-19 0 0,15-11 3 0 0,-22 21-1 0 0,31-25 14 0 0,0 0-1 0 0,1 0 0 0 0,0 0 1 0 0,0 1-1 0 0,1 0 1 0 0,-1-1-1 0 0,-4 13 0 0 0,2 0 2 0 0,1 0 0 0 0,-5 29 0 0 0,7-30 0 0 0,-1 0 0 0 0,0 0 0 0 0,-9 22 0 0 0,8-29 1 0 0,-24 64 25 0 0,27-67-24 0 0,0 1 1 0 0,0 0 0 0 0,1-1 0 0 0,0 1-1 0 0,0 0 1 0 0,1 0 0 0 0,1 15-1 0 0,1-7-2 0 0,-2-11 0 0 0,1-1 0 0 0,-1 1 0 0 0,1-1 0 0 0,0 1 0 0 0,1-1 0 0 0,-1 1 0 0 0,1-1 0 0 0,-1 0 0 0 0,1 0 0 0 0,3 5 0 0 0,11 20 24 0 0,-1 1-1 0 0,-2 1 1 0 0,-1 0-1 0 0,11 42 1 0 0,-20-64 43 0 0,1 0 0 0 0,1-1 0 0 0,-1 0 1 0 0,12 16-1 0 0,3 4 23 0 0,-2-3-88 0 0,-13-21 8 0 0,-1 0 0 0 0,0 1 0 0 0,0-1 0 0 0,0 1 0 0 0,-1 0 0 0 0,4 7 0 0 0,-5-9-10 0 0,0 0 0 0 0,0 0 0 0 0,1 0 0 0 0,-1 0 0 0 0,1 0 0 0 0,0 0 0 0 0,0 0 0 0 0,0-1 0 0 0,0 1 0 0 0,0-1 0 0 0,1 0 0 0 0,-1 1 0 0 0,5 2 0 0 0,-1-2 0 0 0,0 1 0 0 0,0-1 0 0 0,1-1 0 0 0,-1 1 0 0 0,11 2 0 0 0,-10-3 0 0 0,0 1 0 0 0,-1 0 0 0 0,1 0 0 0 0,-1 1 0 0 0,0 0 0 0 0,0 0 0 0 0,10 9 0 0 0,-10-8 0 0 0,-1 0 0 0 0,1-1 0 0 0,1 0 0 0 0,-1 0 0 0 0,0 0 0 0 0,1-1 0 0 0,10 4 0 0 0,26 4-413 0 0,0-2 0 0 0,47 4-1 0 0,-47-7-1123 0 0,-23-2-588 0 0,33 0-1 0 0,-51-4 1916 0 0,1 0-1 0 0,0 1 0 0 0,-1-1 1 0 0,1 1-1 0 0,-1-1 0 0 0,1 1 0 0 0,4 2 1 0 0,5 1 283 0 0,-4-3 7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35.04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1944 0 0,'0'1'0'0,"0"0"0"0,0-5 0 0,0 9 0 0,0-11 0 0,0-10 0 0,0-58 0 0,0 73 0 0,0 2 0 0,0 72 0 0,0-72 0 0,0-2 0 0,0 0 0 0,0 79 0 0,0-2039 0 0,0 1960 0 0,0 2 0 0,0 0 0 0,0-2 0 0,0 0 0 0,0 2 0 0,0 0 0 0,0 1 0 0,0 7 0 0,0-17 0 0,0-17 0 0,0 24 0 0,0-1 0 0,0-6 0 0,0 7 0 0,0 2 0 0,0-7 0 0,0 5 0 0,0 7 0 0,0-5 0 0,0 1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58.43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22 0 0 0,'-19'0'0'0,"30"0"0"0,118 0 0 0,4281 0 0 0,-1467 0 0 0,-1550 0 0 0,-1393 0 0 0,0 0 0 0,2 0 0 0,-1 0 0 0,47 0 0 0,-8496 0 0 0,8024 0 0 0,423 0 0 0,0 0 0 0,-1 0 0 0,-4 0 0 0,5 0 0 0,2 0 0 0,0 0 0 0,1 0 0 0,-2 0 0 0,-27 0 0 0,12 0 0 0,14 0 0 0,2 0 0 0,1 0 0 0,-2 0 0 0,0 0 0 0,-2 0 0 0,1 0 0 0,0 0 0 0,-3 0 0 0,3 0 0 0,7 0 0 0,9 0 0 0,-15 0 0 0,-28 0 0 0,25 0 0 0,2 0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59.44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43 0 0 0,'-42'0'0'0,"43"0"0"0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6.30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1 143 0 0,'0'-138'0'0,"0"134"0"0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6.96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0,'0'69'0'0,"0"-68"0"0,0 6 0 0,0-19 0 0,0 17 0 0,0 23 0 0,0-29 0 0,0 0 0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7.69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2 0 0,'0'34'0'0,"0"-6"0"0,0-90 0 0,0 60 0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23.18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1956 0 0,'0'-568'0'0,"0"1193"0"0,0-624 0 0,0-2 0 0,0 0 0 0,0-30 0 0,0-155 0 0,0 367 0 0,0-2155 0 0,0 1973 0 0,0 2 0 0,0 334 0 0,0-334 0 0,0-2 0 0,0 0 0 0,0-1 0 0,0-257 0 0,0 2129 0 0,0-1869 0 0,0-4 0 0,0 31 0 0,0-23 0 0,0 36 0 0,0-40 0 0,0-7 0 0,0 7 0 0,0-66 0 0,0 57 0 0,0 5 0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48.85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1986 0 0,'0'-1938'0'0,"0"1937"0"0,0 2 0 0,0 0 0 0,0 0 0 0,0-4 0 0,0 14 0 0,0-27 0 0,0 6 0 0,0 9 0 0,0 2 0 0,0 1 0 0,0-35 0 0,0 32 0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52.47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0,'0'401'0'0,"0"899"0"0,0-959 0 0,0-339 0 0,0-1 0 0,0 0 0 0,0 19 0 0,0-18 0 0,0-41 0 0,0 38 0 0,0 2 0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04.59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5 1 0 0,'3'0'0'0,"-5"0"0"0,-3 0 0 0,47 0 0 0,-39 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6:36.75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0,'1738'0'0'0,"-1741"0"0"0,1 0 0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07.85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0,'1'0'0'0,"0"0"0"0,1 0 0 0,-1 0 0 0,-2 0 0 0,22 0 0 0,59 0 0 0,-79 0 0 0,-2 0 0 0,-1 0 0 0,-25 0 0 0,25 0 0 0,3 0 0 0,14 0 0 0,3920 0 0 0,-3592 0 0 0,192 0 0 0,-534 0 0 0,-2 0 0 0,2 0 0 0,57 0 0 0,-178 0 0 0,113 0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20.13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14 0 0 0,'-13'0'0'0,"210"0"0"0,-196 0 0 0,-21 0 0 0,-37 0 0 0,35 0 0 0,20 0 0 0,7 0 0 0,1088 0 0 0,555 0 0 0,-1550 0 0 0,-73 0 0 0,-24 0 0 0,-2 0 0 0,0 0 0 0,0 0 0 0,-1 0 0 0,1 0 0 0,-10 0 0 0,26 0 0 0,-14 0 0 0,-2 0 0 0,-31 0 0 0,31 0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29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32 503 2303 0 0,'-2'1'364'0'0,"-1"2"-68"0"0,0-1 0 0 0,0 1-1 0 0,1 0 1 0 0,-1 0 0 0 0,1 0-1 0 0,0 0 1 0 0,0 0 0 0 0,0 1-1 0 0,0-1 1 0 0,0 1 0 0 0,-1 5 921 0 0,6-13 2700 0 0,10-12-1614 0 0,10-25 46 0 0,117-215 491 0 0,-129 238-2660 0 0,18-25 0 0 0,-19 30-110 0 0,-1 0 1 0 0,-1-1-1 0 0,13-27 0 0 0,-13 23 248 0 0,1-1 1 0 0,22-32-1 0 0,-32 78 1304 0 0,0-7-1346 0 0,2 2-112 0 0,1 1 0 0 0,8 31 0 0 0,-2-9-53 0 0,-4-23-31 0 0,1-2 0 0 0,10 26 0 0 0,4 14 20 0 0,-17-53-89 0 0,6 23 54 0 0,-7-24 79 0 0,2 0-76 0 0,0 0-47 0 0,-2-3-6 0 0,1 0 1 0 0,-1 0-1 0 0,0 0 0 0 0,0 0 1 0 0,0 1-1 0 0,1 5 0 0 0,-2-8 49 0 0,2 5-11 0 0,9 22-42 0 0,2 7-11 0 0,1 1 11 0 0,-10-26 1 0 0,-3-8-8 0 0,0 1 0 0 0,0 0 0 0 0,0 0 0 0 0,-1 0 0 0 0,1 0 1 0 0,-1 0-1 0 0,0 0 0 0 0,0 0 0 0 0,0 5 0 0 0,0-10-2 0 0,-1 1-1 0 0,0 0 1 0 0,0-1-1 0 0,0 1 1 0 0,0 0-1 0 0,0 0 0 0 0,0 0 1 0 0,0 0-1 0 0,0 0 1 0 0,0 0-1 0 0,0 0 1 0 0,-1 0-1 0 0,1 0 1 0 0,0 1-1 0 0,-1-1 1 0 0,1 0-1 0 0,0 1 1 0 0,-1-1-1 0 0,-1 1 1 0 0,-37-13 32 0 0,37 12-34 0 0,-9-1 28 0 0,0 0 1 0 0,0 1-1 0 0,0 0 0 0 0,-23 2 0 0 0,5 0 12 0 0,-74 4 119 0 0,73-2 35 0 0,27-3-153 0 0,0 1 1 0 0,0 0 0 0 0,0-1 0 0 0,0 0-1 0 0,0 0 1 0 0,0 0 0 0 0,0-1 0 0 0,0 1 0 0 0,0-1-1 0 0,0 0 1 0 0,0 0 0 0 0,0 0 0 0 0,0-1-1 0 0,-4-1 1 0 0,7 2-41 0 0,-1 0-238 0 0,0 0-1 0 0,0 0 1 0 0,0 0-1 0 0,0 0 1 0 0,1 0-1 0 0,-1 0 1 0 0,0-1-1 0 0,1 1 0 0 0,-1-1 1 0 0,1 1-1 0 0,-3-4 1 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33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299 347 1839 0 0,'0'0'39'0'0,"0"0"-1"0"0,0 0 0 0 0,-1 0 1 0 0,1 0-1 0 0,0 0 0 0 0,0 0 1 0 0,0 0-1 0 0,-1 0 0 0 0,1 0 1 0 0,0 0-1 0 0,0 0 0 0 0,-1 0 0 0 0,1 0 1 0 0,0 0-1 0 0,0 0 0 0 0,0 0 1 0 0,-1 0-1 0 0,1 0 0 0 0,0 0 1 0 0,0 0-1 0 0,0 0 0 0 0,-1-1 1 0 0,1 1-1 0 0,0 0 0 0 0,0 0 0 0 0,0 0 1 0 0,0 0-1 0 0,-1 0 0 0 0,1-1 1 0 0,0 1-1 0 0,0 0 0 0 0,0 0 1 0 0,0 0-1 0 0,0-1 0 0 0,0 1 0 0 0,-1 0 1 0 0,1 0-1 0 0,0 0 0 0 0,0-1 1 0 0,0 1-1 0 0,0 0 0 0 0,0 0 1 0 0,0-1-1 0 0,0 1 0 0 0,0 0 1 0 0,-4-12 873 0 0,-3-25 935 0 0,4 21-720 0 0,0 0 0 0 0,-1 0 0 0 0,-1 0 0 0 0,-8-19 1 0 0,13 64 1285 0 0,3 3-2078 0 0,2 53 2735 0 0,-8-121-1354 0 0,14-44-1552 0 0,-9 65-156 0 0,-6 30 0 0 0,-1 0-1 0 0,0 0 0 0 0,-2 0 1 0 0,1-1-1 0 0,-2 0 1 0 0,0 0-1 0 0,-1-1 0 0 0,-15 19 1 0 0,24-31-4 0 0,0-1 1 0 0,-1 0-1 0 0,1 1 1 0 0,0-1-1 0 0,-1 1 0 0 0,1-1 1 0 0,0 1-1 0 0,-1-1 1 0 0,1 0-1 0 0,-1 1 1 0 0,1-1-1 0 0,-1 0 0 0 0,1 1 1 0 0,-1-1-1 0 0,1 0 1 0 0,-1 0-1 0 0,1 0 1 0 0,-1 1-1 0 0,1-1 0 0 0,-1 0 1 0 0,1 0-1 0 0,-1 0 1 0 0,0 0-1 0 0,1 0 1 0 0,-1 0-1 0 0,1 0 0 0 0,-1 0 1 0 0,0 0-1 0 0,1-1 10 0 0,-1 0 1 0 0,1 1-1 0 0,-1-1 0 0 0,1 0 0 0 0,0 1 1 0 0,-1-1-1 0 0,1 0 0 0 0,0 1 0 0 0,0-1 1 0 0,-1 0-1 0 0,1 0 0 0 0,0 1 0 0 0,0-1 1 0 0,0 0-1 0 0,0 0 0 0 0,0 1 0 0 0,0-2 1 0 0,5-35 349 0 0,3 12-364 0 0,17-44 0 0 0,-1 8 0 0 0,-73 135-64 0 0,39-56 64 0 0,-1-1 0 0 0,-1-1 0 0 0,0 0 0 0 0,-25 24 0 0 0,37-39 0 0 0,0-1 0 0 0,0 0 0 0 0,-1 1 0 0 0,1-1 0 0 0,0 0 0 0 0,0 0 0 0 0,0 1 0 0 0,0-1 0 0 0,-1 0 0 0 0,1 0 0 0 0,0 0 0 0 0,0 1 0 0 0,-1-1 0 0 0,1 0 0 0 0,0 0 0 0 0,0 0 0 0 0,-1 0 0 0 0,1 0 0 0 0,0 1 0 0 0,-1-1 0 0 0,1 0 0 0 0,0 0 0 0 0,-1 0 0 0 0,1 0 0 0 0,0 0 0 0 0,0 0 0 0 0,-1 0 0 0 0,1 0 0 0 0,0 0 0 0 0,-1 0 0 0 0,1 0 0 0 0,0 0 0 0 0,-1 0 0 0 0,1 0 0 0 0,0-1 0 0 0,0 1 0 0 0,-1 0 0 0 0,1 0 0 0 0,-1 0 0 0 0,2-15 0 0 0,9-18 0 0 0,6-5 0 0 0,1 1 0 0 0,44-67 0 0 0,-61 104 0 0 0,0 0 0 0 0,0 0-1 0 0,0 0 1 0 0,0 0 0 0 0,0 0 0 0 0,0 0-1 0 0,0 0 1 0 0,0 0 0 0 0,0 0-1 0 0,1 0 1 0 0,-1 0 0 0 0,0 0 0 0 0,0 0-1 0 0,0 0 1 0 0,0 0 0 0 0,0 0-1 0 0,0 0 1 0 0,0 0 0 0 0,0 0 0 0 0,0 0-1 0 0,0 0 1 0 0,0 0 0 0 0,0 0 0 0 0,0 0-1 0 0,0 0 1 0 0,0 0 0 0 0,0 0-1 0 0,1 0 1 0 0,-1 0 0 0 0,0 0 0 0 0,0 0-1 0 0,0 0 1 0 0,0 0 0 0 0,0 0-1 0 0,0 0 1 0 0,-4 10-22 0 0,-6 15-10 0 0,-20 24 32 0 0,-1-2 0 0 0,-62 69 0 0 0,91-113 5 0 0,0-1-1 0 0,0 0 1 0 0,0 0-1 0 0,-1 0 1 0 0,1 0 0 0 0,-4 2-1 0 0,6-4-3 0 0,0 0 0 0 0,-1 0-1 0 0,1 0 1 0 0,0 0 0 0 0,0 1 0 0 0,-1-1-1 0 0,1 0 1 0 0,0 0 0 0 0,0 0 0 0 0,-1 0-1 0 0,1 0 1 0 0,0 0 0 0 0,0 0-1 0 0,-1 0 1 0 0,1 0 0 0 0,0 0 0 0 0,0 0-1 0 0,-1 0 1 0 0,1 0 0 0 0,0 0 0 0 0,0 0-1 0 0,-1 0 1 0 0,1-1 0 0 0,0 1 0 0 0,0 0-1 0 0,0 0 1 0 0,-1 0 0 0 0,1 0-1 0 0,0-1 1 0 0,-1 1 0 0 0,1-1 0 0 0,0 0-1 0 0,-1 0 1 0 0,1 1 0 0 0,0-1-1 0 0,0 0 1 0 0,0 0 0 0 0,0 0-1 0 0,0 1 1 0 0,0-1 0 0 0,0 0-1 0 0,0 0 1 0 0,0 0 0 0 0,0-1-1 0 0,3-11 0 0 0,0-1 0 0 0,1 1 0 0 0,0 0 0 0 0,11-22 0 0 0,32-50 0 0 0,-26 48 0 0 0,-13 24 0 0 0,5-11 0 0 0,18-25 0 0 0,-27 47 0 0 0,-5 9 0 0 0,-5 10 0 0 0,-6 13 0 0 0,-2 0 0 0 0,-2-1 0 0 0,-1 0 0 0 0,-30 40 0 0 0,43-66-1 0 0,3-4-3 0 0,6-14-9 0 0,9-23-21 0 0,-13 38 33 0 0,3-10-2 0 0,20-50-1 0 0,43-73 0 0 0,-69 190 4 0 0,-14 145 600 0 0,18-195-523 0 0,2-15 10 0 0,3-15 13 0 0,13-119-100 0 0,-16 110 0 0 0,-4 31 0 0 0,0 1 0 0 0,0 0 0 0 0,0-1 0 0 0,0 1 0 0 0,0 0 0 0 0,0-1 0 0 0,0 1 0 0 0,0-1 0 0 0,0 1 0 0 0,0 0 0 0 0,0-1 0 0 0,0 1 0 0 0,0 0 0 0 0,0-1 0 0 0,0 1 0 0 0,0-1 0 0 0,1 1 0 0 0,-1 0 0 0 0,0-1 0 0 0,0 1 0 0 0,0 0 0 0 0,1 0 0 0 0,-1-1 0 0 0,0 1 0 0 0,0 0 0 0 0,1-1 0 0 0,-1 1 0 0 0,0 0 0 0 0,1 0 0 0 0,-1-1 0 0 0,0 1 0 0 0,1 0 0 0 0,-1 0 0 0 0,8 11 0 0 0,4 27 0 0 0,-12-37 0 0 0,10 27 0 0 0,3 4 0 0 0,11 21 0 0 0,-21-45 0 0 0,14 24 0 0 0,-16-30 0 0 0,0 1 0 0 0,1-1 0 0 0,-1 0 0 0 0,1 1 0 0 0,0-1 0 0 0,-1 0 0 0 0,1 0 0 0 0,2 2 0 0 0,-3-4 0 0 0,-1 0 0 0 0,0 0 0 0 0,1 0 0 0 0,-1 0 0 0 0,0 0 0 0 0,1 1 0 0 0,-1-1 0 0 0,0 0 0 0 0,1 0 0 0 0,-1 0 0 0 0,0 0 0 0 0,1 0 0 0 0,-1 0 0 0 0,1 0 0 0 0,-1 0 0 0 0,0 0 0 0 0,1 0 0 0 0,-1-1 0 0 0,0 1 0 0 0,1 0 0 0 0,-1 0 0 0 0,0 0 0 0 0,1 0 0 0 0,-1 0 0 0 0,0-1 0 0 0,0 1 0 0 0,1 0 0 0 0,-1 0 0 0 0,0 0 0 0 0,1-1 0 0 0,-1 1 0 0 0,0 0 0 0 0,0-1 0 0 0,0 1 0 0 0,1 0 0 0 0,-1 0 0 0 0,0-1 0 0 0,0 1 0 0 0,0 0 0 0 0,1-1 0 0 0,-1 0 0 0 0,0 1 0 0 0,0-1 0 0 0,0 1 0 0 0,0-1 0 0 0,0 1 0 0 0,0-1 0 0 0,-1 1 0 0 0,1-1 0 0 0,0 1 0 0 0,0 0 0 0 0,0-1 0 0 0,0 1 0 0 0,-1-1 0 0 0,1 1 0 0 0,0-1 0 0 0,0 1 0 0 0,-1 0 0 0 0,1-1 0 0 0,0 1 0 0 0,0 0 0 0 0,-1-1 0 0 0,1 1 0 0 0,-1 0 0 0 0,1-1 0 0 0,0 1 0 0 0,-1 0 0 0 0,1 0 0 0 0,-1-1 0 0 0,1 1 0 0 0,0 0 0 0 0,-1 0 0 0 0,1 0 0 0 0,-1 0 0 0 0,1 0 0 0 0,-1 0 0 0 0,1 0 0 0 0,-1-1 0 0 0,0 2 0 0 0,-8-3-6 0 0,-1 0 0 0 0,0 1 0 0 0,1 1 0 0 0,-1 0 0 0 0,0 0 0 0 0,1 1 0 0 0,-1 0 0 0 0,0 1 0 0 0,1 0 0 0 0,0 0 0 0 0,-12 5 0 0 0,18-6 6 0 0,1 0 0 0 0,-1-1 0 0 0,1 1 0 0 0,-1-1 0 0 0,1 0 0 0 0,-1 0 0 0 0,1 0 0 0 0,-1 0 0 0 0,1 0 0 0 0,-1 0 0 0 0,-3-1 0 0 0,5 1 0 0 0,-1-1 0 0 0,0 1 0 0 0,1-1 0 0 0,-1 1 0 0 0,0-1 0 0 0,1 1 0 0 0,-1-1 0 0 0,0 0 0 0 0,1 0 0 0 0,-1 0 0 0 0,1 0 0 0 0,0 0 0 0 0,-1 0 0 0 0,1 0 0 0 0,0 0 0 0 0,-3-3 0 0 0,26 10 0 0 0,-9-4 0 0 0,36-3 0 0 0,-2-9 0 0 0,-46 10-1 0 0,1-1-1 0 0,0 1 1 0 0,-1-1 0 0 0,1 0-1 0 0,0 0 1 0 0,-1 0 0 0 0,1 0-1 0 0,-1 0 1 0 0,0 0-1 0 0,1 0 1 0 0,-1 0 0 0 0,0-1-1 0 0,1 1 1 0 0,-1-1 0 0 0,0 1-1 0 0,0-1 1 0 0,0 1 0 0 0,0-1-1 0 0,-1 1 1 0 0,1-1-1 0 0,1-3 1 0 0,-1 1-5 0 0,0-1 1 0 0,0 0-1 0 0,-1 0 1 0 0,1 0-1 0 0,-1-6 0 0 0,0 8 6 0 0,-2-12 0 0 0,1 0 0 0 0,-2 1 0 0 0,0-1 0 0 0,-1 0 0 0 0,0 1 0 0 0,-9-18 0 0 0,5 13 0 0 0,2-1 0 0 0,-7-29 0 0 0,13 54 0 0 0,0 6 0 0 0,0-1 0 0 0,3 20 0 0 0,12 23 0 0 0,-6-25 0 0 0,1 3 0 0 0,1 0 0 0 0,-1-2 0 0 0,-1-1 11 0 0,-8-27 6 0 0,-1-6 1 0 0,-2-6 0 0 0,2 9-18 0 0,-1-3 0 0 0,-1 1 0 0 0,0-1 0 0 0,1 1 0 0 0,-1 0 0 0 0,-1 0 0 0 0,1 0 0 0 0,-3-4 0 0 0,4 8 0 0 0,1 0 0 0 0,0 0 0 0 0,0 0 0 0 0,0 0 0 0 0,-1 0 0 0 0,1 0 0 0 0,0 1 0 0 0,0-1 0 0 0,0 0 0 0 0,-1 0 0 0 0,1 0 0 0 0,0 0 0 0 0,0 1 0 0 0,0-1 0 0 0,0 0 0 0 0,0 0 0 0 0,-1 0 0 0 0,1 1 0 0 0,0-1 0 0 0,0 0 0 0 0,0 0 0 0 0,0 0 0 0 0,0 1 0 0 0,0-1 0 0 0,0 0 0 0 0,0 0 0 0 0,0 0 0 0 0,0 1 0 0 0,0-1 0 0 0,0 0 0 0 0,0 0 0 0 0,0 1 0 0 0,0-1 0 0 0,0 0 0 0 0,0 0 0 0 0,0 1 0 0 0,0-1 0 0 0,0 0 0 0 0,0 11 0 0 0,1-2 0 0 0,0-1 0 0 0,1 0 0 0 0,0 0 0 0 0,0 0 0 0 0,0 0 0 0 0,1 0 0 0 0,1 0 0 0 0,-1-1 0 0 0,6 8 0 0 0,8 14 0 0 0,2 1 0 0 0,-19-30 0 0 0,0 0 0 0 0,0 1 0 0 0,0-1 0 0 0,0 0 0 0 0,1 0 0 0 0,-1 0 0 0 0,0 0 0 0 0,0 1 0 0 0,0-1 0 0 0,0 0 0 0 0,0 0 0 0 0,0 0 0 0 0,0 0 0 0 0,0 1 0 0 0,0-1 0 0 0,0 0 0 0 0,0 0 0 0 0,0 0 0 0 0,0 1 0 0 0,0-1 0 0 0,0 0 0 0 0,0 0 0 0 0,-1 0 0 0 0,1 0 0 0 0,0 1 0 0 0,0-1 0 0 0,0 0 0 0 0,0 0 0 0 0,0 0 0 0 0,0 0 0 0 0,0 0 0 0 0,0 1 0 0 0,-1-1 0 0 0,1 0 0 0 0,0 0 0 0 0,0 0 0 0 0,0 0 0 0 0,0 0 0 0 0,0 0 0 0 0,-1 0 0 0 0,1 0 0 0 0,0 1 0 0 0,0-1 0 0 0,0 0 0 0 0,0 0 0 0 0,-1 0 0 0 0,1 0 0 0 0,0 0 0 0 0,0 0 0 0 0,0 0 0 0 0,-1 0 0 0 0,1 0 0 0 0,0 0 0 0 0,0 0 0 0 0,0 0 0 0 0,0 0 0 0 0,-1 0 0 0 0,1 0 0 0 0,0-1 0 0 0,0 1 0 0 0,0 0 0 0 0,-1 0 0 0 0,-14-2 0 0 0,12 1 0 0 0,-39-2 0 0 0,-45-7 0 0 0,56 3 0 0 0,20 4 0 0 0,-1 0 0 0 0,1 1 0 0 0,-1 0 0 0 0,0 1 0 0 0,1 0 0 0 0,-15 2 0 0 0,12 4 0 0 0,24-11 0 0 0,-10 5-5 0 0,1-1-17 0 0,15 1-4 0 0,26 3 5 0 0,-23 2-22 0 0,-11-1 40 0 0,0 0 1 0 0,0-1-1 0 0,14 2 0 0 0,-16-4 3 0 0,1 0 0 0 0,-1 0 0 0 0,0-1 0 0 0,0 0 0 0 0,9-2 0 0 0,-14 3 0 0 0,1-1 0 0 0,0 1 0 0 0,-1-1 0 0 0,1 0 0 0 0,-1 0 0 0 0,1 0 0 0 0,-1 0 0 0 0,0 0 0 0 0,1 0 0 0 0,-1 0 0 0 0,0 0 0 0 0,0-1 0 0 0,0 1 0 0 0,0 0 0 0 0,0-1 0 0 0,0 1 0 0 0,0-1 0 0 0,0 1 0 0 0,0-1 0 0 0,-1 0 0 0 0,1 1 0 0 0,-1-1 0 0 0,1 1 0 0 0,-1-1 0 0 0,1-2 0 0 0,0-2 0 0 0,3-13-22 0 0,-1 0-1 0 0,-1 0 1 0 0,0 0-1 0 0,-3-38 0 0 0,0 21 8 0 0,2 28-2 0 0,-2 0 0 0 0,1 1-1 0 0,-1-1 1 0 0,-1 1 0 0 0,1-1-1 0 0,-1 1 1 0 0,0-1 0 0 0,-1 1-1 0 0,0 0 1 0 0,0 0 0 0 0,-5-7-1 0 0,8 14 18 0 0,0-1 0 0 0,0 1-1 0 0,0 0 1 0 0,-1-1 0 0 0,1 1-1 0 0,0 0 1 0 0,0 0 0 0 0,0-1-1 0 0,-1 1 1 0 0,1 0 0 0 0,0 0-1 0 0,-1-1 1 0 0,1 1 0 0 0,0 0-1 0 0,0 0 1 0 0,-1 0 0 0 0,1 0 0 0 0,0 0-1 0 0,-1-1 1 0 0,1 1 0 0 0,0 0-1 0 0,-1 0 1 0 0,1 0 0 0 0,0 0-1 0 0,-1 0 1 0 0,1 0 0 0 0,0 0-1 0 0,-1 0 1 0 0,1 0 0 0 0,0 0-1 0 0,-1 0 1 0 0,1 0 0 0 0,0 0 0 0 0,-1 1-1 0 0,1-1 1 0 0,-8 12-25 0 0,2 18-11 0 0,7-12 36 0 0,1-1 0 0 0,8 35 0 0 0,-6-35 0 0 0,-1 0 0 0 0,3 35 0 0 0,-6-52-1 0 0,0 1-1 0 0,0 0 1 0 0,0-1-1 0 0,0 1 1 0 0,0-1 0 0 0,0 1-1 0 0,0 0 1 0 0,0-1-1 0 0,0 1 1 0 0,0 0 0 0 0,0-1-1 0 0,0 1 1 0 0,0-1-1 0 0,0 1 1 0 0,0-1-1 0 0,-1 1 1 0 0,1 0 0 0 0,0-1-1 0 0,-1 1 1 0 0,1-1-1 0 0,0 1 1 0 0,-1-1-1 0 0,1 1 1 0 0,0-1 0 0 0,-1 1-1 0 0,1-1 1 0 0,-1 0-1 0 0,0 1 1 0 0,1-1-2 0 0,-1-1 0 0 0,0 1 0 0 0,0-1 0 0 0,1 1 0 0 0,-1-1 0 0 0,0 1 0 0 0,1-1 0 0 0,-1 0 0 0 0,1 1 0 0 0,-1-1 0 0 0,0 0 0 0 0,1 0 0 0 0,0 1 0 0 0,-1-1 0 0 0,1 0 0 0 0,-1 0 0 0 0,1 0 0 0 0,0 0 0 0 0,-4-10-282 0 0,0 0 1 0 0,1 0 0 0 0,0 0 0 0 0,1 0 0 0 0,1 0-1 0 0,-1-1 1 0 0,2-16 0 0 0,1-2-294 0 0,8-48 0 0 0,-10 73 589 0 0,-4 11 24 0 0,-4 11-17 0 0,-49 113 1780 0 0,55-124-1972 0 0,-1 0 0 0 0,0 1 0 0 0,-1-1 0 0 0,1 0 0 0 0,-1-1 1 0 0,0 1-1 0 0,-9 6 0 0 0,-3 4-17 0 0,0 0 179 0 0,13-14 8 0 0,0 1-1 0 0,1 0 0 0 0,-1 1 0 0 0,1-1 1 0 0,0 1-1 0 0,0-1 0 0 0,0 1 0 0 0,1 0 1 0 0,-1 0-1 0 0,-3 8 0 0 0,6-12 5 0 0,-2 3 0 0 0,16 3 0 0 0,28 4 11 0 0,-22-6 32 0 0,19 0 41 0 0,-29-3 781 0 0,1 0-356 0 0,1 1-345 0 0,29 1 371 0 0,-39-3-577 0 0,0 0 0 0 0,0 0 0 0 0,1-1 1 0 0,-1 1-1 0 0,0 0 0 0 0,0-1 0 0 0,0 1 0 0 0,0-1 1 0 0,0 0-1 0 0,3-1 0 0 0,-3 1-101 0 0,0 0 0 0 0,-1 0 0 0 0,1 1 0 0 0,0-1 0 0 0,0 1 0 0 0,0-1 0 0 0,0 1 0 0 0,-1 0 0 0 0,1 0 0 0 0,0 0 0 0 0,0 0 0 0 0,3 0 0 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0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35 3223 0 0,'0'-1'215'0'0,"0"0"0"0"0,0 0 0 0 0,0 0 0 0 0,0 1 0 0 0,0-1 0 0 0,-1 0-1 0 0,1 0 1 0 0,0 1 0 0 0,0-1 0 0 0,-1 0 0 0 0,1 0 0 0 0,0 1-1 0 0,-1-1 1 0 0,1 0 0 0 0,-1 1 0 0 0,-2 0 2532 0 0,6 9-1173 0 0,25 52 2885 0 0,-17-42-3557 0 0,-2 1 0 0 0,11 34 0 0 0,4 25 334 0 0,-24-79-1233 0 0,1 4 60 0 0,0-1-1 0 0,0 1 0 0 0,1-1 1 0 0,-1 0-1 0 0,1 1 1 0 0,0-1-1 0 0,0 0 1 0 0,0 0-1 0 0,1 0 1 0 0,-1 0-1 0 0,1-1 0 0 0,4 5 1 0 0,24 24-8 0 0,-28-28-53 0 0,0 1 1 0 0,0-1-1 0 0,-1 1 1 0 0,0 0-1 0 0,1 0 1 0 0,-1 0-1 0 0,-1 0 1 0 0,1 0-1 0 0,-1 1 1 0 0,1-1-1 0 0,-1 0 1 0 0,-1 1-1 0 0,1-1 1 0 0,0 1-1 0 0,-1-1 1 0 0,0 1-1 0 0,-1 7 1 0 0,1-7 0 0 0,0 0 1 0 0,0 0 0 0 0,0 0-1 0 0,1 0 1 0 0,0 1 0 0 0,0-1-1 0 0,3 7 1 0 0,18 33 60 0 0,-22-44-64 0 0,0 1 0 0 0,0-1 0 0 0,0 1 0 0 0,0-1 0 0 0,-1 1 0 0 0,1-1 0 0 0,-1 0 0 0 0,1 1 0 0 0,-1-1 0 0 0,-1 3 0 0 0,-3 13 0 0 0,9-13 0 0 0,9-7 0 0 0,-11 2 0 0 0,1 0 0 0 0,-1-1 0 0 0,0 1 0 0 0,1-1 0 0 0,-1 0 0 0 0,0 0 0 0 0,0 1 0 0 0,0-1 0 0 0,0-1 0 0 0,-1 1 0 0 0,1 0 0 0 0,-1 0 0 0 0,1-1 0 0 0,0-2 0 0 0,16-36 0 0 0,45-168-64 0 0,-59 196 64 0 0,1 0 0 0 0,0 0 0 0 0,1 1 0 0 0,9-14 0 0 0,10-23 0 0 0,-8-7 0 0 0,-12 35 0 0 0,-4 15 0 0 0,0 1 0 0 0,1 0 0 0 0,-1 0 0 0 0,4-9 0 0 0,-5 13 0 0 0,-1 1 0 0 0,0 0 0 0 0,-4-1-1 0 0,5 1 2 0 0,0-1-1 0 0,0 1 1 0 0,0-1-1 0 0,0 1 0 0 0,0 0 1 0 0,0-1-1 0 0,0 1 1 0 0,0 0-1 0 0,0-1 0 0 0,0 1 1 0 0,0 0-1 0 0,0-1 1 0 0,0 1-1 0 0,0 0 0 0 0,-1-1 1 0 0,1 1-1 0 0,0 0 0 0 0,0-1 1 0 0,0 1-1 0 0,-1 0 1 0 0,1-1-1 0 0,0 1 0 0 0,0 0 1 0 0,-1 0-1 0 0,1-1 1 0 0,0 1-1 0 0,0 0 0 0 0,-1 0 1 0 0,0-1 42 0 0,0 1-33 0 0,0 0-10 0 0,0-1 0 0 0,-1 0 0 0 0,0 0-1 0 0,0 0 1 0 0,0 0 0 0 0,0 0 0 0 0,0 1-1 0 0,0-1 1 0 0,0 1 0 0 0,0-1 0 0 0,0 1-1 0 0,0 0 1 0 0,0-1 0 0 0,0 1 0 0 0,0 0-1 0 0,-1 0 1 0 0,1 1 0 0 0,-2 0 0 0 0,-36 8 58 0 0,33-7-26 0 0,0-1 0 0 0,0 0 0 0 0,0 0 0 0 0,-1 0 0 0 0,1-1 0 0 0,-8 0 0 0 0,-22 1 74 0 0,5 9 89 0 0,29-9-162 0 0,-1 1 0 0 0,1-1 0 0 0,0 0 0 0 0,0 0 0 0 0,-1 0 0 0 0,1 0-1 0 0,-1 0 1 0 0,1-1 0 0 0,-1 0 0 0 0,1 1 0 0 0,-1-1 0 0 0,1-1 0 0 0,-7 0 0 0 0,-11-9 315 0 0,18 9-295 0 0,-1-1 1 0 0,1 0-1 0 0,0 1 1 0 0,-1-1-1 0 0,1 1 1 0 0,0 0-1 0 0,-1 0 1 0 0,0 0-1 0 0,-4 0 1 0 0,-22-2 414 0 0,28 2-461 0 0,1 1 0 0 0,0 0 0 0 0,-1-1 1 0 0,1 1-1 0 0,0-1 0 0 0,0 1 1 0 0,0-1-1 0 0,-1 0 0 0 0,1 0 0 0 0,0 1 1 0 0,0-1-1 0 0,0 0 0 0 0,0 0 1 0 0,0 0-1 0 0,0 0 0 0 0,0 0 0 0 0,0 0 1 0 0,1 0-1 0 0,-2-3 0 0 0,2 4-15 0 0,0 0 1 0 0,0 0-1 0 0,0-1 0 0 0,0 1 0 0 0,1 0 0 0 0,-1 0 1 0 0,0-1-1 0 0,0 1 0 0 0,0 0 0 0 0,0 0 0 0 0,1 0 1 0 0,-1 0-1 0 0,0-1 0 0 0,0 1 0 0 0,1 0 0 0 0,-1 0 1 0 0,0 0-1 0 0,0 0 0 0 0,1 0 0 0 0,-1 0 0 0 0,0 0 1 0 0,0-1-1 0 0,1 1 0 0 0,-1 0 0 0 0,0 0 0 0 0,0 0 1 0 0,1 0-1 0 0,-1 0 0 0 0,0 0 0 0 0,0 0 0 0 0,1 0 1 0 0,-1 1-1 0 0,0-1 0 0 0,1 0 0 0 0,-1 0 0 0 0,0 0 1 0 0,0 0-1 0 0,1 0 0 0 0,-1 0 0 0 0,5 2-336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6.52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0,'0'1620'0'0,"0"-1618"0"0,0-1 0 0,0 8 0 0,0-19 0 0,0 8 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7.7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81 0 0,'0'5'0'0,"0"-10"0"0,0 22 0 0,0-112 0 0,0 93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8.55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70 0 0,'0'1'0'0,"0"7"0"0,0 31 0 0,0-155 0 0,0 115 0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3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236 169 1839 0 0,'-9'17'801'0'0,"7"-12"702"0"0,8-11-281 0 0,34-59 769 0 0,-23 36-1388 0 0,-2 8 138 0 0,-11 19-74 0 0,-7 14-203 0 0,-8 20 341 0 0,-2 0 0 0 0,-1-2 0 0 0,-1 0 0 0 0,-2 0 0 0 0,-25 34 0 0 0,41-64-759 0 0,1 1 0 0 0,0-1 1 0 0,0 1-1 0 0,0-1 1 0 0,-1 0-1 0 0,1 1 1 0 0,0-1-1 0 0,-1 0 1 0 0,1 1-1 0 0,0-1 0 0 0,-1 0 1 0 0,1 1-1 0 0,0-1 1 0 0,-1 0-1 0 0,1 1 1 0 0,0-1-1 0 0,-1 0 0 0 0,1 0 1 0 0,-1 0-1 0 0,1 1 1 0 0,-1-1-1 0 0,1 0 1 0 0,0 0-1 0 0,-1 0 0 0 0,1 0 1 0 0,-1 0-1 0 0,0-11 474 0 0,10-25-389 0 0,-8 32-81 0 0,2-8-23 0 0,54-167 26 0 0,-70 216-86 0 0,-18 51-14 0 0,26-76 63 0 0,-1 0 1 0 0,0-1-1 0 0,-1 1 1 0 0,0-1-1 0 0,-8 10 1 0 0,14-20 29 0 0,1 0 0 0 0,-1-1 0 0 0,1 1 0 0 0,-1-1 0 0 0,1 1 0 0 0,-1 0 0 0 0,1-1 0 0 0,-1 1-1 0 0,0-1 1 0 0,1 1 0 0 0,-1-1 0 0 0,0 0 0 0 0,1 1 0 0 0,-1-1 0 0 0,0 0 0 0 0,0 1 0 0 0,1-1 0 0 0,-1 0 0 0 0,0 0 0 0 0,0 0 0 0 0,-1 1 0 0 0,2-2-17 0 0,-1 1 0 0 0,1 0 0 0 0,-1-1 0 0 0,1 1 0 0 0,-1 0 0 0 0,1-1 0 0 0,0 1 0 0 0,-1-1 0 0 0,1 1 0 0 0,-1-1 0 0 0,1 1 0 0 0,0-1 0 0 0,-1 1 0 0 0,1-1 0 0 0,0 1 0 0 0,0-1 0 0 0,0 1 0 0 0,-1-1 0 0 0,1 0 0 0 0,0 1 0 0 0,0-2 0 0 0,-1-6 68 0 0,0-1-1 0 0,1 1 1 0 0,0-10-1 0 0,1 10-150 0 0,-2-7 54 0 0,3-43 0 0 0,-1 54 0 0 0,-1-1 0 0 0,1 0 0 0 0,0 0 0 0 0,1 1 0 0 0,-1-1 0 0 0,1 0 0 0 0,0 1 0 0 0,0-1 0 0 0,3-4 0 0 0,-4 8 0 0 0,-1 1-1 0 0,0-1 1 0 0,0 1 0 0 0,1-1-1 0 0,-1 1 1 0 0,0 0 0 0 0,0-1-1 0 0,1 1 1 0 0,-1 0-1 0 0,0-1 1 0 0,1 1 0 0 0,-1 0-1 0 0,1-1 1 0 0,-1 1 0 0 0,0 0-1 0 0,1 0 1 0 0,-1-1-1 0 0,1 1 1 0 0,-1 0 0 0 0,1 0-1 0 0,-1 0 1 0 0,1 0 0 0 0,-1 0-1 0 0,1 0 1 0 0,-1 0-1 0 0,1 0 1 0 0,-1 0 0 0 0,1 0-1 0 0,0 0 1 0 0,0 0-2 0 0,-1 1 1 0 0,1-1-1 0 0,0 1 0 0 0,-1-1 1 0 0,1 1-1 0 0,0 0 0 0 0,-1-1 1 0 0,1 1-1 0 0,-1 0 0 0 0,1-1 1 0 0,-1 1-1 0 0,1 0 1 0 0,-1 0-1 0 0,1 1 0 0 0,0 2-3 0 0,0 0 0 0 0,0-1 0 0 0,0 1 0 0 0,0 0-1 0 0,0 0 1 0 0,-1 5 0 0 0,0-7 5 0 0,0 1 0 0 0,0-1 0 0 0,0 0 0 0 0,-1 0 0 0 0,1 0 0 0 0,-1 0 0 0 0,1 0 0 0 0,-1-1 0 0 0,0 1 0 0 0,0 0 0 0 0,0 0 0 0 0,0 0 0 0 0,0-1 0 0 0,0 1 0 0 0,0 0 0 0 0,-1-1 0 0 0,1 1 0 0 0,-1-1 0 0 0,1 1 0 0 0,-1-1 0 0 0,1 0 0 0 0,-1 0 0 0 0,0 0 0 0 0,1 0 0 0 0,-3 1 0 0 0,1-1 0 0 0,1-1 0 0 0,0 1 0 0 0,0-1 0 0 0,0 0 0 0 0,-1 0 0 0 0,1 0 0 0 0,0 0 0 0 0,0-1 0 0 0,-1 1 0 0 0,1 0 0 0 0,0-1 0 0 0,0 1 0 0 0,0-1 0 0 0,0 0 0 0 0,0 0 0 0 0,0 0 0 0 0,0 0 0 0 0,0 0 0 0 0,0 0 0 0 0,0-1 0 0 0,1 1 0 0 0,-4-3 0 0 0,-17-14 10 0 0,-14-12 24 0 0,34 28-32 0 0,0 0-1 0 0,0-1 1 0 0,0 1-1 0 0,1-1 1 0 0,-1 1-1 0 0,1-1 1 0 0,-1 0-1 0 0,1 1 1 0 0,0-1 0 0 0,0 0-1 0 0,0 0 1 0 0,-1-5-1 0 0,2 7-1 0 0,0 0 0 0 0,0-1 0 0 0,0 1 0 0 0,0-1 0 0 0,0 1 0 0 0,1-1 0 0 0,-1 1 0 0 0,0-1 0 0 0,1 1 0 0 0,-1 0 0 0 0,1-1 0 0 0,0 1 0 0 0,-1 0 0 0 0,1-1 0 0 0,0 1 0 0 0,0 0 0 0 0,-1 0 0 0 0,1 0 0 0 0,0-1 0 0 0,0 1 0 0 0,0 0 0 0 0,1 0 0 0 0,-1 1 0 0 0,0-1 0 0 0,0 0 0 0 0,3-1 0 0 0,1 0 0 0 0,0-1 0 0 0,0 1 0 0 0,1 0 0 0 0,-1 1 0 0 0,9-2 0 0 0,4 1 0 0 0,30 4 0 0 0,3 9 12 0 0,-40-8 180 0 0,-6 5-108 0 0,17 23 4 0 0,-22-31-80 0 0,1 0 0 0 0,-1 1-1 0 0,0-1 1 0 0,0 1 0 0 0,1-1 0 0 0,-1 1-1 0 0,0-1 1 0 0,0 1 0 0 0,0-1-1 0 0,0 1 1 0 0,0-1 0 0 0,1 1 0 0 0,-1-1-1 0 0,0 1 1 0 0,0-1 0 0 0,0 1-1 0 0,0-1 1 0 0,0 1 0 0 0,-1-1 0 0 0,1 1-1 0 0,0-1 1 0 0,0 1 0 0 0,0-1 0 0 0,0 1-1 0 0,-1-1 1 0 0,1 1 0 0 0,0-1-1 0 0,0 0 1 0 0,-1 1 0 0 0,1-1 0 0 0,0 1-1 0 0,-1-1 1 0 0,1 0 0 0 0,0 1-1 0 0,-1-1 1 0 0,1 0 0 0 0,-1 1 0 0 0,1-1-1 0 0,0 0 1 0 0,-1 1 0 0 0,1-1-1 0 0,-1 0 1 0 0,-18 6 302 0 0,18-6-293 0 0,-6 0-15 0 0,-1 1-1 0 0,0-1 1 0 0,1-1-1 0 0,-1 0 1 0 0,1 0 0 0 0,-1 0-1 0 0,1-1 1 0 0,-1 0 0 0 0,1 0-1 0 0,0-1 1 0 0,0 0 0 0 0,-7-4-1 0 0,13 7-1 0 0,1 0 0 0 0,-1-1 0 0 0,1 1 0 0 0,-1 0 0 0 0,1-1 0 0 0,-1 1 0 0 0,1-1 0 0 0,-1 1 0 0 0,1-1 0 0 0,-1 1 0 0 0,1-1 0 0 0,0 1 0 0 0,-1-1 0 0 0,1 1 0 0 0,0-1 0 0 0,-1 0 0 0 0,1 1 0 0 0,0-1 0 0 0,0 1 0 0 0,-1-1 0 0 0,1 0 0 0 0,0 1 0 0 0,0-1 0 0 0,0 0 0 0 0,0 1 0 0 0,0-1 0 0 0,0 0 0 0 0,0 1 0 0 0,0-1 0 0 0,0 0 0 0 0,0 1 0 0 0,1-1 0 0 0,-1 0 0 0 0,0 1 0 0 0,0-1 0 0 0,1 1 0 0 0,-1-1 0 0 0,0 0 0 0 0,1 1 0 0 0,-1-1 0 0 0,0 1 0 0 0,1-1 0 0 0,-1 1 0 0 0,1-1 0 0 0,-1 1 0 0 0,1 0 0 0 0,-1-1 0 0 0,1 1 0 0 0,-1-1 0 0 0,1 1 0 0 0,0-1 0 0 0,3-1 0 0 0,-1-1 0 0 0,1 1 0 0 0,0 0 0 0 0,-1 0 0 0 0,1 0 0 0 0,7-2 0 0 0,20-2 0 0 0,15-1 0 0 0,-1-2 0 0 0,-29 5 0 0 0,-13 3 0 0 0,0 0 0 0 0,0 1 0 0 0,1-1 0 0 0,-1 0 0 0 0,0 1 0 0 0,1 0 0 0 0,-1 0 0 0 0,0 0 0 0 0,6 1 0 0 0,-9-1 0 0 0,1 0 0 0 0,-1 0 0 0 0,0 0 0 0 0,1 0 0 0 0,-1 0 0 0 0,0 1 0 0 0,1-1 0 0 0,-1 0 0 0 0,0 0 0 0 0,1 0 0 0 0,-1 0 0 0 0,0 0 0 0 0,0 1 0 0 0,1-1 0 0 0,-1 0 0 0 0,0 0 0 0 0,0 0 0 0 0,1 1 0 0 0,-1-1 0 0 0,0 0 0 0 0,0 0 0 0 0,0 1 0 0 0,1-1 0 0 0,-1 0 0 0 0,0 1 0 0 0,0-1 0 0 0,0 0 0 0 0,0 1 0 0 0,0-1 0 0 0,0 0 0 0 0,1 1 0 0 0,-4 12 0 0 0,-11 10 0 0 0,13-22 0 0 0,-6 9 0 0 0,-1 1 0 0 0,-1-2 0 0 0,0 1 0 0 0,-12 9 0 0 0,18-16 0 0 0,-2 0 0 0 0,1 0 0 0 0,0 0 0 0 0,0 0 0 0 0,-1-1 0 0 0,1 0 0 0 0,-1 0 0 0 0,0 0 0 0 0,0-1 0 0 0,0 0 0 0 0,0 1 0 0 0,0-2 0 0 0,-8 2 0 0 0,13-2 0 0 0,0 0 0 0 0,-1 0 0 0 0,1 0 0 0 0,0 0 0 0 0,-1 0 0 0 0,1 0 0 0 0,0 0 0 0 0,-1 0 1 0 0,1 0-1 0 0,0 0 0 0 0,0-1 0 0 0,-1 1 0 0 0,1 0 0 0 0,0 0 0 0 0,-1 0 0 0 0,1 0 0 0 0,0 0 0 0 0,0 0 0 0 0,-1-1 0 0 0,1 1 0 0 0,0 0 0 0 0,0 0 0 0 0,0-1 0 0 0,-1 1 0 0 0,1 0 0 0 0,0 0 0 0 0,0 0 0 0 0,0-1 0 0 0,0 1 0 0 0,-1 0 0 0 0,1-1 0 0 0,0 1 0 0 0,0 0 0 0 0,0 0 0 0 0,0-1 0 0 0,3-12 2 0 0,13-13-13 0 0,-15 25 9 0 0,7-9-21 0 0,-1 1 1 0 0,18-16 0 0 0,-22 22 18 0 0,0 0-1 0 0,1 1 1 0 0,-1-1 0 0 0,1 1 0 0 0,-1-1 0 0 0,1 1-1 0 0,0 0 1 0 0,0 1 0 0 0,0-1 0 0 0,0 1-1 0 0,8-2 1 0 0,-11 3 4 0 0,0-1 0 0 0,0 1 0 0 0,0 0 0 0 0,0 0 0 0 0,0 0 0 0 0,0 0 0 0 0,1 1 0 0 0,-1-1 0 0 0,0 0 0 0 0,0 0 0 0 0,0 1 0 0 0,0-1 0 0 0,0 0 0 0 0,0 1 0 0 0,0-1 0 0 0,0 1 0 0 0,0-1 0 0 0,0 1 0 0 0,0 0 0 0 0,0-1 0 0 0,-1 1 0 0 0,1 0 0 0 0,0 0 0 0 0,0 0 0 0 0,-1-1 0 0 0,1 1 0 0 0,0 0 0 0 0,-1 0 0 0 0,1 0 0 0 0,-1 0 0 0 0,1 0 0 0 0,-1 0 0 0 0,0 0 0 0 0,1 0 0 0 0,-1 0 0 0 0,0 1 0 0 0,0-1 0 0 0,0 0 0 0 0,0 0 0 0 0,0 0 0 0 0,0 0 0 0 0,0 0 0 0 0,0 2 0 0 0,0 1 0 0 0,-1 0 0 0 0,1 0 0 0 0,-1 0 0 0 0,0 0 0 0 0,0 0 0 0 0,-1 0 0 0 0,1 0 0 0 0,-1 0 0 0 0,0-1 0 0 0,-3 6 0 0 0,0-4 2 0 0,1 0 0 0 0,-1 0 0 0 0,0 0 0 0 0,0-1 0 0 0,-1 0 0 0 0,1 0 0 0 0,-1 0 0 0 0,0-1 0 0 0,0 0 0 0 0,-1 0 0 0 0,1 0 0 0 0,0-1 0 0 0,-1 0 0 0 0,0 0 0 0 0,-12 1 0 0 0,13-2 0 0 0,0 0-1 0 0,1-1 1 0 0,-1 0 0 0 0,1 0-1 0 0,-1 0 1 0 0,1-1-1 0 0,-1 0 1 0 0,1 0 0 0 0,-1 0-1 0 0,1-1 1 0 0,0 0-1 0 0,0 0 1 0 0,-1 0 0 0 0,1-1-1 0 0,1 1 1 0 0,-1-1-1 0 0,0 0 1 0 0,1-1 0 0 0,-9-7-1 0 0,11 8 0 0 0,0 0 0 0 0,0 0-1 0 0,0 0 1 0 0,1 0 0 0 0,-1 0-1 0 0,-1-6 1 0 0,2 8-3 0 0,1 0-1 0 0,-1 0 1 0 0,1 0 0 0 0,0 0 0 0 0,-1 0-1 0 0,1 0 1 0 0,0 0 0 0 0,0-1 0 0 0,0 1 0 0 0,0 0-1 0 0,0 0 1 0 0,0 0 0 0 0,0 0 0 0 0,0 0-1 0 0,0 0 1 0 0,1 0 0 0 0,-1 0 0 0 0,0 0 0 0 0,1 0-1 0 0,-1 0 1 0 0,1 0 0 0 0,-1 0 0 0 0,1 0-1 0 0,-1 0 1 0 0,2-1 0 0 0,-1 2 1 0 0,0 0 1 0 0,0-1-1 0 0,0 1 1 0 0,0 0 0 0 0,0 1-1 0 0,0-1 1 0 0,0 0-1 0 0,0 0 1 0 0,-1 0-1 0 0,1 1 1 0 0,0-1-1 0 0,0 0 1 0 0,0 1-1 0 0,0-1 1 0 0,-1 0-1 0 0,1 1 1 0 0,0 0 0 0 0,0-1-1 0 0,-1 1 1 0 0,1-1-1 0 0,0 1 1 0 0,0 1-1 0 0,9 12 1 0 0,17 29 0 0 0,4 15 0 0 0,-31-58 0 0 0,0 0 0 0 0,1 1 0 0 0,-1-1 0 0 0,0 0 0 0 0,0 1 0 0 0,1-1 0 0 0,-1 0 0 0 0,0 1 0 0 0,0-1 0 0 0,0 1 0 0 0,0-1 0 0 0,0 0 0 0 0,1 1 0 0 0,-1-1 0 0 0,0 0 0 0 0,0 1 0 0 0,0-1 0 0 0,0 1 0 0 0,0-1 0 0 0,0 1 0 0 0,0-1 0 0 0,0 0 0 0 0,-1 1 0 0 0,1-1 0 0 0,0 1 0 0 0,0 0 0 0 0,-9-4 0 0 0,-13-13 0 0 0,16 10 0 0 0,-58-63 0 0 0,58 62 0 0 0,0-1 0 0 0,1 0 0 0 0,0 0 0 0 0,0-1 0 0 0,1 1 0 0 0,0-1 0 0 0,-4-14 0 0 0,8 21 0 0 0,-1 1 0 0 0,1 0 0 0 0,0 0 0 0 0,0-1 0 0 0,0 1 0 0 0,0 0 0 0 0,0 0 0 0 0,0-1 0 0 0,0 1 0 0 0,0 0 0 0 0,1 0 0 0 0,-1 0 0 0 0,1-3 0 0 0,4 3 0 0 0,2 10 0 0 0,4 13-53 0 0,5 15 42 0 0,5 12 11 0 0,-2 0 0 0 0,-14-34 0 0 0,-1-5 0 0 0,0 1 0 0 0,-1 0 0 0 0,3 15 0 0 0,-6-26 0 0 0,0 0 0 0 0,0 1 0 0 0,1-1 0 0 0,-1 0 0 0 0,0 0 0 0 0,0 1 0 0 0,0-1 0 0 0,0 0 0 0 0,0 1 0 0 0,0-1 0 0 0,0 0 0 0 0,0 1 0 0 0,0-1 0 0 0,0 0 0 0 0,0 1 0 0 0,0-1 0 0 0,0 0 0 0 0,0 0 0 0 0,0 1 0 0 0,0-1 0 0 0,0 0 0 0 0,-1 1 0 0 0,1-1 0 0 0,0 0 0 0 0,0 0 0 0 0,0 1 0 0 0,0-1 0 0 0,-1 0 0 0 0,1 0 0 0 0,0 1 0 0 0,0-1 0 0 0,0 0 0 0 0,-1 1 0 0 0,-8-8 0 0 0,-10-20 0 0 0,18 25 0 0 0,-35-46 0 0 0,25 35 0 0 0,0-1 0 0 0,1 0 0 0 0,-7-15 0 0 0,16 28-1 0 0,0 0-1 0 0,0 0 1 0 0,1-1-1 0 0,-1 1 1 0 0,1 0-1 0 0,-1-1 1 0 0,1 1 0 0 0,0 0-1 0 0,-1-1 1 0 0,1 1-1 0 0,0 0 1 0 0,0-1-1 0 0,0 1 1 0 0,0 0-1 0 0,0-1 1 0 0,0 1-1 0 0,0-1 1 0 0,0 1 0 0 0,1 0-1 0 0,-1-1 1 0 0,1 0-1 0 0,0 1 1 0 0,0 0 0 0 0,0 1 0 0 0,-1-1 0 0 0,1 1 0 0 0,0-1 0 0 0,0 1 0 0 0,0 0 0 0 0,0-1 0 0 0,0 1 0 0 0,0 0-1 0 0,0 0 1 0 0,0-1 0 0 0,0 1 0 0 0,0 0 0 0 0,0 0 0 0 0,0 0 0 0 0,0 0 0 0 0,0 1 0 0 0,0-1 0 0 0,0 0 0 0 0,0 0 0 0 0,-1 0 0 0 0,1 1 0 0 0,0-1 0 0 0,0 0-1 0 0,0 1 1 0 0,0-1 0 0 0,0 1 0 0 0,1 0 0 0 0,0 1 1 0 0,19 3 0 0 0,-20-5 0 0 0,48 7 0 0 0,7-6 0 0 0,-43-1 0 0 0,-7 0 0 0 0,-1 0 0 0 0,1 0 0 0 0,0 0 0 0 0,0-1 0 0 0,0 0 0 0 0,-1 0 0 0 0,1-1 0 0 0,-1 1 0 0 0,1-1 0 0 0,9-5 0 0 0,-15 7 0 0 0,0 0 0 0 0,1 0 0 0 0,-1 0 0 0 0,1 0 0 0 0,-1 0 0 0 0,0-1 0 0 0,1 1 0 0 0,-1 0 0 0 0,1 0 0 0 0,-1-1 0 0 0,0 1 0 0 0,1 0 0 0 0,-1-1 0 0 0,0 1 0 0 0,0 0 0 0 0,1-1 0 0 0,-1 1 0 0 0,0 0 0 0 0,0-1 0 0 0,1 1 0 0 0,-1 0 0 0 0,0-1 0 0 0,0 1 0 0 0,0-1 0 0 0,0 1 0 0 0,0-1 0 0 0,0 1 0 0 0,1 0 0 0 0,-1-1 0 0 0,0 1 0 0 0,0-1 0 0 0,0 1 0 0 0,-1-1 0 0 0,1 0 0 0 0,-1 1 0 0 0,1-1 0 0 0,-1 0 0 0 0,0 1 0 0 0,0-1 0 0 0,0 1 0 0 0,0-1 0 0 0,0 1 0 0 0,0-1 0 0 0,0 1 0 0 0,0 0 0 0 0,0-1 0 0 0,0 1 0 0 0,-1 0 0 0 0,-35-3 0 0 0,30 4 0 0 0,-23 1 0 0 0,29-2 0 0 0,0 0 0 0 0,-1 0 0 0 0,1 0 0 0 0,0 0 0 0 0,0-1 0 0 0,-1 1 0 0 0,1 0 0 0 0,0 0 0 0 0,0-1 0 0 0,-1 1 0 0 0,1-1 0 0 0,0 1 0 0 0,0-1 0 0 0,0 1 0 0 0,0-1 0 0 0,0 0 0 0 0,-2-1 0 0 0,3 2 0 0 0,0-1 0 0 0,0 1 0 0 0,0-1 0 0 0,0 1 0 0 0,0-1 0 0 0,0 1 0 0 0,0 0 0 0 0,0-1 0 0 0,0 1 0 0 0,0-1 0 0 0,0 1 0 0 0,0-1 0 0 0,0 1 0 0 0,0-1 0 0 0,0 1 0 0 0,0 0 0 0 0,0-1 0 0 0,1 1 0 0 0,-1-1 0 0 0,0 1 0 0 0,0 0 0 0 0,0-1 0 0 0,1 1 0 0 0,-1-1 0 0 0,0 1 0 0 0,1 0 0 0 0,-1-1 0 0 0,0 1 0 0 0,1 0 0 0 0,-1 0 0 0 0,0-1 0 0 0,1 1 0 0 0,-1 0 0 0 0,1-1 0 0 0,17-8 0 0 0,-16 8 0 0 0,3-3 0 0 0,3 0 0 0 0,16 2 0 0 0,-16 2 0 0 0,-1-1 0 0 0,0 1 0 0 0,0 0 0 0 0,0 0 0 0 0,0 1 0 0 0,-1 0 0 0 0,1 0 0 0 0,8 3 0 0 0,-14-4 1 0 0,-1 1-1 0 0,1-1 1 0 0,0 0 0 0 0,-1 1-1 0 0,1-1 1 0 0,0 1 0 0 0,-1-1-1 0 0,1 1 1 0 0,-1-1 0 0 0,1 1-1 0 0,-1-1 1 0 0,1 1 0 0 0,-1 0-1 0 0,1-1 1 0 0,-1 1 0 0 0,0 0-1 0 0,1-1 1 0 0,-1 1 0 0 0,0 0-1 0 0,0-1 1 0 0,1 1-1 0 0,-1 0 1 0 0,0 0 0 0 0,0-1-1 0 0,0 1 1 0 0,0 0 0 0 0,0 0-1 0 0,0-1 1 0 0,0 1 0 0 0,0 0-1 0 0,0 0 1 0 0,0-1 0 0 0,-1 1-1 0 0,1 0 1 0 0,0 0 0 0 0,-15 28 34 0 0,9-19-30 0 0,1 0-5 0 0,-6 12 0 0 0,0 0 0 0 0,1 1 0 0 0,2 0 0 0 0,-10 37 0 0 0,17-54 0 0 0,0-3 0 0 0,1 0 0 0 0,-1 1 0 0 0,1-1 0 0 0,0 1 0 0 0,-1-1 0 0 0,2 1 0 0 0,-1 4 0 0 0,1-9 0 0 0,1 0 0 0 0,-1 0 0 0 0,0 1 0 0 0,0-1 0 0 0,0 0 0 0 0,0-1 0 0 0,0 1 0 0 0,0 0 0 0 0,-1 0 0 0 0,1 0 0 0 0,0-1 0 0 0,0-1 0 0 0,49-104-144 0 0,-65 137 176 0 0,2 0 0 0 0,0 1 0 0 0,-8 36 0 0 0,11-32 104 0 0,12-40-141 0 0,-1 1 0 0 0,0-1 0 0 0,0 0 1 0 0,0 1-1 0 0,0-1 0 0 0,-1 0 0 0 0,0 0 0 0 0,0 1 0 0 0,0-1 0 0 0,0 0 0 0 0,-1 0 0 0 0,-1-5 0 0 0,-2 53-59 0 0,10 51 64 0 0,-6-80 0 0 0,0-14 0 0 0,0 0 0 0 0,0 0 0 0 0,0 1 0 0 0,-1-1 0 0 0,1 0 0 0 0,0 0 0 0 0,0 0 0 0 0,0 0 0 0 0,0 0 0 0 0,0 1 0 0 0,0-1 0 0 0,0 0 0 0 0,0 0 0 0 0,0 0 0 0 0,-1 0 0 0 0,1 0 0 0 0,0 0 0 0 0,0 0 0 0 0,0 1 0 0 0,0-1 0 0 0,0 0 0 0 0,0 0 0 0 0,-1 0 0 0 0,1 0 0 0 0,0 0 0 0 0,0 0 0 0 0,0 0 0 0 0,0 0 0 0 0,-1 0 0 0 0,1 0 0 0 0,0 0 0 0 0,0 0 0 0 0,0 0 0 0 0,0 0 0 0 0,0 0 0 0 0,-1 0 0 0 0,1 0 0 0 0,-1-1 0 0 0,0 0 0 0 0,0 1 0 0 0,0-1 0 0 0,0 0 0 0 0,0 0 0 0 0,1 0 0 0 0,-1 0 0 0 0,0 0 0 0 0,1 0 0 0 0,-1 0 0 0 0,0 0 0 0 0,1 0 0 0 0,-1 0 0 0 0,1 0 0 0 0,0-1 0 0 0,-1 0 0 0 0,-14-41 0 0 0,10 30 0 0 0,1 0 0 0 0,0-1 0 0 0,0 0 0 0 0,1 0 0 0 0,1 1 0 0 0,-1-19 0 0 0,4 45-4 0 0,1 0 0 0 0,5 20 0 0 0,-4-18 5 0 0,1 1-1 0 0,0 29 1 0 0,-4-48 0 0 0,-1 1 0 0 0,0 0 0 0 0,0 0 1 0 0,-1-1-1 0 0,1 1 0 0 0,0 0 0 0 0,-1 0 1 0 0,1 0-1 0 0,-3-2 0 0 0,-26-28-1 0 0,12 13-2 0 0,10 10 3 0 0,-20-24 1 0 0,26 30-3 0 0,0 1 0 0 0,1-1-1 0 0,-1 1 1 0 0,1-1 0 0 0,0 0 0 0 0,0 0-1 0 0,0 0 1 0 0,0 1 0 0 0,0-1 0 0 0,0 0-1 0 0,0-5 1 0 0,3 4-18 0 0,3 10-1 0 0,2 11-1 0 0,-4 1 24 0 0,13 52 32 0 0,-14-63-32 0 0,1 0 1 0 0,-1 0-1 0 0,1-1 0 0 0,1 1 0 0 0,-1-1 1 0 0,1 1-1 0 0,6 7 0 0 0,-8-12-3 0 0,0 0 0 0 0,-1-1 0 0 0,1 1 0 0 0,0 0 0 0 0,0-1 0 0 0,0 0 0 0 0,0 1 0 0 0,0-1 0 0 0,0 0 0 0 0,0 0 0 0 0,0 0 0 0 0,0 0 0 0 0,0 0 0 0 0,1-1 0 0 0,-1 1 0 0 0,0-1 0 0 0,1 0 0 0 0,-1 1 0 0 0,1-1 0 0 0,-1 0 0 0 0,0 0 0 0 0,4-1 0 0 0,-6 1 0 0 0,0 0 0 0 0,0 0 0 0 0,0 0 0 0 0,0 0 0 0 0,0 0 0 0 0,0 0 0 0 0,0 0 0 0 0,1-1 0 0 0,-1 1 0 0 0,0 0 0 0 0,0 0 0 0 0,0 0 0 0 0,0 0 0 0 0,0 0 0 0 0,0 0 0 0 0,0 0 0 0 0,1 0 0 0 0,-1 0 0 0 0,0 0 0 0 0,0 0 0 0 0,0 0 0 0 0,0 0 0 0 0,0 0 0 0 0,0 0 0 0 0,1 0 0 0 0,-1 0 0 0 0,0 0 0 0 0,0 0 0 0 0,0 0 0 0 0,0 0 0 0 0,0 0 0 0 0,0 0 0 0 0,0 1 0 0 0,1-1 0 0 0,-1 0 0 0 0,0 0 0 0 0,0 0 0 0 0,0 0 0 0 0,0 0 0 0 0,0 0 0 0 0,0 0 0 0 0,0 0 0 0 0,0 0 0 0 0,0 1 0 0 0,0-1 0 0 0,0 0 0 0 0,1 0 0 0 0,-1 0 0 0 0,0 0 0 0 0,0 0 0 0 0,0 1 0 0 0,-5 6 0 0 0,-12 6 0 0 0,21-39 0 0 0,-8 35 0 0 0,4 0 0 0 0,1-10-4 0 0,-1 1 0 0 0,1-1 0 0 0,0 0-1 0 0,-1 0 1 0 0,1 0 0 0 0,0-1 0 0 0,-1 1-1 0 0,1 0 1 0 0,-1 0 0 0 0,0 0 0 0 0,1 0-1 0 0,-1 0 1 0 0,0-1 0 0 0,0 1 0 0 0,0 0 0 0 0,0 0-1 0 0,0 0 1 0 0,0-1 0 0 0,0 0 0 0 0,1-8-174 0 0,0 6-625 0 0,2-9-1563 0 0,2 8-2989 0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4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166 333 455 0 0,'6'-14'1094'0'0,"9"-30"0"0"0,1-4 750 0 0,-11 37-1457 0 0,19-50 550 0 0,-22 54-914 0 0,0 0-1 0 0,-1 0 1 0 0,0 1-1 0 0,0-1 1 0 0,0 0-1 0 0,-1 0 1 0 0,-1-9-1 0 0,0 5 228 0 0,-3-21 1651 0 0,3 30-1820 0 0,1 1 1 0 0,-1-1-1 0 0,1 0 1 0 0,-1 1 0 0 0,0-1-1 0 0,0 1 1 0 0,1-1 0 0 0,-1 1-1 0 0,0-1 1 0 0,-1 1-1 0 0,1-1 1 0 0,0 1 0 0 0,0 0-1 0 0,-1 0 1 0 0,-1-2-1 0 0,1 2-63 0 0,1 1 0 0 0,-1-1-1 0 0,0 1 1 0 0,1 0-1 0 0,-1-1 1 0 0,0 1 0 0 0,1 0-1 0 0,-1 0 1 0 0,0 0 0 0 0,1 0-1 0 0,-1 1 1 0 0,0-1-1 0 0,1 0 1 0 0,-1 1 0 0 0,0-1-1 0 0,-2 2 1 0 0,-28 12 451 0 0,26-11-398 0 0,2 0 44 0 0,-1-1 0 0 0,1-1-1 0 0,0 1 1 0 0,-1 0 0 0 0,0-1 0 0 0,1 0-1 0 0,-1 0 1 0 0,0-1 0 0 0,1 1-1 0 0,-1-1 1 0 0,0 0 0 0 0,0 0 0 0 0,1 0-1 0 0,-1-1 1 0 0,0 0 0 0 0,1 0-1 0 0,-1 0 1 0 0,0 0 0 0 0,1-1 0 0 0,-1 0-1 0 0,1 0 1 0 0,0 0 0 0 0,0 0-1 0 0,0-1 1 0 0,0 0 0 0 0,0 1 0 0 0,0-1-1 0 0,-3-4 1 0 0,5 5-86 0 0,-11-12 214 0 0,15 10-213 0 0,11 2-104 0 0,2 5-49 0 0,0 3-7 0 0,-13-5-834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6:57.0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1 392 5015 0 0,'0'0'267'0'0,"18"-16"7877"0"0,-14 13-7385 0 0,0-1 0 0 0,-1 0-1 0 0,1 0 1 0 0,-1 0 0 0 0,0 0 0 0 0,0-1 0 0 0,4-7 0 0 0,16-38 248 0 0,-13 27-592 0 0,49-140-169 0 0,-57 145-235 0 0,2-4 112 0 0,-1 22-60 0 0,-2 8 53 0 0,1 7 45 0 0,-10 110 290 0 0,18 43-133 0 0,-5-107-255 0 0,6 68 1 0 0,-9-107-51 0 0,-2-1 0 0 0,0 1 0 0 0,-1 0-1 0 0,-5 23 1 0 0,5-44 2 0 0,1 0 1 0 0,0 0-1 0 0,0 0 0 0 0,0-1 0 0 0,0 1 1 0 0,0 0-1 0 0,0 0 0 0 0,0 0 0 0 0,0-1 1 0 0,0 1-1 0 0,0 0 0 0 0,0 0 1 0 0,0-1-1 0 0,1 1 0 0 0,-1 0 0 0 0,0 0 1 0 0,0-1-1 0 0,1 1 0 0 0,-1 0 0 0 0,1 0 1 0 0,-1-1-1 0 0,1 1 0 0 0,-1-1 0 0 0,1 1 1 0 0,-1 0-1 0 0,1-1 0 0 0,-1 1 0 0 0,1-1 1 0 0,0 1-1 0 0,-1-1 0 0 0,1 0 0 0 0,0 1 1 0 0,-1-1-1 0 0,1 0 0 0 0,1 1 0 0 0,7-6 106 0 0,-9 5-112 0 0,0-1 1 0 0,0 1-1 0 0,1 0 1 0 0,-1-1-1 0 0,0 1 0 0 0,1 0 1 0 0,-1-1-1 0 0,1 1 0 0 0,-1 0 1 0 0,0-1-1 0 0,1 1 0 0 0,-1 0 1 0 0,1 0-1 0 0,-1 0 0 0 0,1-1 1 0 0,-1 1-1 0 0,1 0 1 0 0,-1 0-1 0 0,0 0 0 0 0,1 0 1 0 0,-1 0-1 0 0,1 0 0 0 0,-1 0 1 0 0,1 0-1 0 0,-1 0 0 0 0,1 0 1 0 0,-1 0-1 0 0,1 0 0 0 0,-1 0 1 0 0,1 1-1 0 0,1 2-9 0 0,0 0 0 0 0,-1 1 0 0 0,0-1 0 0 0,1 1 0 0 0,-2-1 0 0 0,1 1 0 0 0,0 3 0 0 0,0-9 8 0 0,0 0 1 0 0,0-1-1 0 0,0 1 0 0 0,0 0 0 0 0,0 0 0 0 0,0-1 0 0 0,0 1 1 0 0,2-2-1 0 0,9-17 46 0 0,43-117-103 0 0,6-18-27 0 0,-30 49-244 0 0,-14 39 307 0 0,-14 49 13 0 0,2 0 1 0 0,11-30 0 0 0,-6 16 46 0 0,-9 27-33 0 0,1 0 1 0 0,0 0-1 0 0,0 0 0 0 0,0 0 0 0 0,1 1 1 0 0,3-7-1 0 0,-3 7 51 0 0,-5 3 11 0 0,-3 11-36 0 0,-1 21-29 0 0,2 1-1 0 0,-2 42 1 0 0,6-54-6 0 0,1 0 1 0 0,1 0-1 0 0,1-1 0 0 0,0 1 1 0 0,8 22-1 0 0,-2-14-5 0 0,3 5 0 0 0,0 4 0 0 0,-8-23 0 0 0,0 0 0 0 0,-2 1 0 0 0,1-1 0 0 0,0 27 0 0 0,4 51 0 0 0,3-27 0 0 0,-10-64 0 0 0,-1 1 0 0 0,1 0 0 0 0,0 0 0 0 0,0 0 0 0 0,0 0 0 0 0,0 0 0 0 0,1 0 0 0 0,-1 0 0 0 0,0 0 0 0 0,0 0 0 0 0,1 0 0 0 0,-1 0 0 0 0,0 0 0 0 0,1 0 0 0 0,-1 0 0 0 0,1 0 0 0 0,0 1 0 0 0,-1-2 0 0 0,1 0 0 0 0,-1 0 0 0 0,0 0 0 0 0,0 0 0 0 0,1 0 0 0 0,-1 0 0 0 0,0 0 0 0 0,1 0 0 0 0,-1 0 0 0 0,0 0 0 0 0,1 0 0 0 0,-1 0 0 0 0,0 0 0 0 0,0 0 0 0 0,1-1 0 0 0,-1 1 0 0 0,0 0 0 0 0,0 0 0 0 0,1 0 0 0 0,-1 0 0 0 0,0-1 0 0 0,0 1 0 0 0,1 0 0 0 0,-1 0 0 0 0,0 0 0 0 0,0-1 0 0 0,0 1 0 0 0,1 0 0 0 0,-1 0 0 0 0,0-1 0 0 0,0 1 0 0 0,0 0 0 0 0,0 0 0 0 0,0-1 0 0 0,0 1 0 0 0,0 0 0 0 0,1-1 0 0 0,6-13 0 0 0,-7 12 0 0 0,30-54 31 0 0,-12 22 17 0 0,23-55 1 0 0,-28 53-49 0 0,-1 5 0 0 0,14-61 0 0 0,5-33 0 0 0,-24 87 0 0 0,1 1 0 0 0,2 1 0 0 0,18-43 0 0 0,-22 60 0 0 0,-6 17 0 0 0,-3 12 0 0 0,0 1 14 0 0,0 0-1 0 0,2 1 0 0 0,-1 0 1 0 0,1-1-1 0 0,1 14 1 0 0,-3 29 44 0 0,1-29-27 0 0,2-1 0 0 0,0 1-1 0 0,2 0 1 0 0,0-1 0 0 0,9 35 0 0 0,2 26-35 0 0,2 79 4 0 0,-10-113 0 0 0,-1-28 0 0 0,-1 26 0 0 0,-1-39 0 0 0,5-14 0 0 0,-6 4 0 0 0,9-20 0 0 0,-8 16 0 0 0,14-23 0 0 0,-1 0 0 0 0,13-32 0 0 0,1-10 0 0 0,-16 42 0 0 0,-2-1 0 0 0,-1 0 0 0 0,11-47 0 0 0,-14 34-21 0 0,1 1-1 0 0,18-49 1 0 0,2 6 21 0 0,-26 76 0 0 0,-1 0 0 0 0,0-1 0 0 0,-1 1 0 0 0,0-10 0 0 0,8 6 0 0 0,-7 11 11 0 0,-1 24 106 0 0,1 11-53 0 0,0-29-34 0 0,1 1 0 0 0,-1 0 0 0 0,1-1 0 0 0,1 0 0 0 0,3 9-1 0 0,-5-12-16 0 0,4 12-13 0 0,6 27 0 0 0,-8-28 0 0 0,18 105 64 0 0,-14-96-87 0 0,-7-23-94 0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5.5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157 273 2327 0 0,'5'-21'107'0'0,"11"-39"0"0"0,-1 10-113 0 0,-14 46 6 0 0,0 0 0 0 0,-1 1 0 0 0,0-1 0 0 0,1 1 0 0 0,-1-1 0 0 0,0 0 0 0 0,-1 1 0 0 0,1-1 0 0 0,-1 1 0 0 0,-1-5 0 0 0,2 6 0 0 0,-1 1 0 0 0,1-1 0 0 0,-1 1 0 0 0,1 0 0 0 0,-1-1 0 0 0,0 1 0 0 0,0 0 0 0 0,0-1 0 0 0,1 1 0 0 0,-1 0 0 0 0,0 0 0 0 0,-1 0 0 0 0,1 0 0 0 0,0 0 0 0 0,0 0 0 0 0,0 0 0 0 0,-1 0 0 0 0,1 0 0 0 0,0 1 0 0 0,-1-1 0 0 0,1 0 0 0 0,-1 1 0 0 0,1-1 0 0 0,-1 1 0 0 0,-1-1 0 0 0,-2 1 90 0 0,1 1 0 0 0,-1-1 0 0 0,0 1 1 0 0,1-1-1 0 0,-1 1 0 0 0,1 1 0 0 0,0-1 0 0 0,-7 4 0 0 0,6-3 108 0 0,-1 0 1 0 0,1-1 0 0 0,0 1 0 0 0,-1-1 0 0 0,-7 1 0 0 0,12-2-170 0 0,-1 0 0 0 0,0 0 0 0 0,1 0 0 0 0,-1-1 0 0 0,1 1 0 0 0,-1 0 0 0 0,1-1 0 0 0,-1 1 0 0 0,1-1 0 0 0,-1 1 0 0 0,1-1 0 0 0,-1 0 0 0 0,1 0 0 0 0,0 0 0 0 0,-1 0 0 0 0,1 0 0 0 0,0 0 0 0 0,0 0 0 0 0,0 0 0 0 0,0 0 0 0 0,0 0 0 0 0,-2-3 0 0 0,3 3 0 0 0,-17-20 607 0 0,16 20-603 0 0,1 1-1 0 0,-1-1 1 0 0,1 1-1 0 0,0-1 0 0 0,-1 1 1 0 0,0-1-1 0 0,1 1 1 0 0,-1 0-1 0 0,1-1 1 0 0,-1 1-1 0 0,1 0 1 0 0,-1-1-1 0 0,0 1 0 0 0,1 0 1 0 0,-1 0-1 0 0,1-1 1 0 0,-1 1-1 0 0,0 0 1 0 0,1 0-1 0 0,-1 0 0 0 0,0 0 1 0 0,0 0-1 0 0,1 0 1 0 0,-1 0-1 0 0,0 0 1 0 0,1 0-1 0 0,-1 0 0 0 0,0 0 1 0 0,1 1-1 0 0,-1-1 1 0 0,1 0-1 0 0,-1 0 1 0 0,0 1-1 0 0,1-1 1 0 0,-1 0-1 0 0,0 1 0 0 0,-1-1 126 0 0,2-5 97 0 0,4-9 184 0 0,-3 12-411 0 0,11-23-145 0 0,-12 24 106 0 0,6 8-573 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6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15 919 0 0,'-12'5'2103'0'0,"12"-4"-2009"0"0,0-1-1 0 0,0 0 1 0 0,-1 1-1 0 0,1-1 1 0 0,0 0 0 0 0,-1 1-1 0 0,1-1 1 0 0,-1 0-1 0 0,1 0 1 0 0,0 1-1 0 0,-1-1 1 0 0,1 0-1 0 0,-1 0 1 0 0,1 0 0 0 0,0 0-1 0 0,-1 1 1 0 0,1-1-1 0 0,-1 0 1 0 0,1 0-1 0 0,-1 0 1 0 0,1 0 0 0 0,0 0-1 0 0,-1 0 1 0 0,1 0-1 0 0,-1 0 1 0 0,1 0-1 0 0,-1-1 1 0 0,0 1-1 0 0,22-9 1610 0 0,-16 6-1625 0 0,-1 1 0 0 0,1 0 0 0 0,-1 1-1 0 0,1-1 1 0 0,0 1 0 0 0,-1 0 0 0 0,1 0 0 0 0,0 0 0 0 0,0 1 0 0 0,0 0-1 0 0,0 0 1 0 0,0 0 0 0 0,-1 0 0 0 0,1 1 0 0 0,0 0 0 0 0,0 0 0 0 0,7 2-1 0 0,62 25-153 0 0,-57-24 28 0 0,-11-6 36 0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9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30 919 0 0,'0'0'66'0'0,"0"0"-1"0"0,0 0 0 0 0,0 0 0 0 0,-1 0 0 0 0,1 1 0 0 0,0-1 0 0 0,0 0 0 0 0,0 0 0 0 0,-1 0 0 0 0,1 0 1 0 0,0 0-1 0 0,0 0 0 0 0,0 0 0 0 0,-1 0 0 0 0,1 0 0 0 0,0 0 0 0 0,0 0 0 0 0,-1 0 0 0 0,1 0 0 0 0,0 0 1 0 0,0 0-1 0 0,0 0 0 0 0,-1 0 0 0 0,1 0 0 0 0,0 0 0 0 0,0 0 0 0 0,0 0 0 0 0,-1 0 0 0 0,1-1 0 0 0,0 1 1 0 0,0 0-1 0 0,0 0 0 0 0,-1 0 0 0 0,1 0 0 0 0,0 0 0 0 0,0-1 0 0 0,0 1 0 0 0,0 0 0 0 0,-1 0 0 0 0,1 0 0 0 0,0 0 1 0 0,0-1-1 0 0,0 1 0 0 0,0 0 0 0 0,0 0 0 0 0,0 0 0 0 0,0-1 0 0 0,0 1 0 0 0,0 0 0 0 0,0 0 0 0 0,0-1 1 0 0,0 1-1 0 0,0 0 0 0 0,0 0 0 0 0,0 0 0 0 0,0-1 0 0 0,0 1 0 0 0,0 0 0 0 0,0 0 0 0 0,2-3 3143 0 0,-1 12-574 0 0,0-1-1943 0 0,0 1-1 0 0,1-1 1 0 0,0 0-1 0 0,1 0 1 0 0,0 0-1 0 0,0 0 1 0 0,5 8-1 0 0,6 19 942 0 0,13 26 699 0 0,-26-59-2302 0 0,0 1 0 0 0,0-1 1 0 0,1 1-1 0 0,-1-1 0 0 0,1 0 0 0 0,0 0 0 0 0,-1 0 1 0 0,5 3-1 0 0,-4-3-3 0 0,0 0-1 0 0,0 0 1 0 0,0 0-1 0 0,-1 1 1 0 0,1-1-1 0 0,0 0 1 0 0,-1 1 0 0 0,2 4-1 0 0,1 5 5 0 0,-2-6 27 0 0,0 0 1 0 0,0 0-1 0 0,0 0 0 0 0,1 0 0 0 0,-1-1 1 0 0,1 1-1 0 0,1-1 0 0 0,-1 0 1 0 0,9 9-1 0 0,-9-9-8 0 0,0-1 0 0 0,-1 0 0 0 0,1 0 0 0 0,-1 1 1 0 0,0-1-1 0 0,0 1 0 0 0,2 8 0 0 0,6 15 123 0 0,14 15-172 0 0,-10-20 0 0 0,-13-21 0 0 0,0-1 0 0 0,0 1 0 0 0,0 0 0 0 0,0-1 0 0 0,1 1 0 0 0,-1-1 0 0 0,0 0 0 0 0,1 0 0 0 0,1 2 0 0 0,-2-3 0 0 0,-1 0 0 0 0,1 1 0 0 0,-1-1 0 0 0,1 0 0 0 0,-1 0 0 0 0,0 0 0 0 0,1 0 0 0 0,-1 0 0 0 0,1 0 0 0 0,-1 0 0 0 0,1 0 0 0 0,-1 0 0 0 0,1-1 0 0 0,-1 1 0 0 0,1 0 0 0 0,-1 0 0 0 0,1 0 0 0 0,-1 0 0 0 0,1-1 0 0 0,-1 1 0 0 0,0 0 0 0 0,1 0 0 0 0,-1-1 0 0 0,1 1 0 0 0,-1 0 0 0 0,0-1 0 0 0,1 1 0 0 0,-1 0 0 0 0,0-1 0 0 0,1 1 0 0 0,-1-1 0 0 0,0 1 0 0 0,0-1 0 0 0,0 1 0 0 0,1 0 0 0 0,-1-1 0 0 0,0 1 0 0 0,0-1 0 0 0,0 0 0 0 0,2-2 0 0 0,-1 0 0 0 0,0 0 0 0 0,0 0 0 0 0,0 0 0 0 0,0 0 0 0 0,-1 0 0 0 0,1 0 0 0 0,-1 0 0 0 0,0 0 0 0 0,0-6 0 0 0,1 3 0 0 0,0 0 0 0 0,0-1 0 0 0,1 1 0 0 0,-1 0 0 0 0,1-1 0 0 0,6-11 0 0 0,4-16 0 0 0,-7 17-20 0 0,13-27 1 0 0,-1 0-6 0 0,3-19-39 0 0,-15 46 64 0 0,-3 9 0 0 0,1 1 0 0 0,0-1 0 0 0,0 1 0 0 0,8-15 0 0 0,-8 15 0 0 0,0 0 0 0 0,0 0 0 0 0,0-1 0 0 0,2-12 0 0 0,-4 16 0 0 0,-1 3 0 0 0,1 1 0 0 0,-1 0 0 0 0,0-1 0 0 0,0 1 0 0 0,0 0 0 0 0,0-1 0 0 0,0 1 0 0 0,0-1 0 0 0,0 1 0 0 0,0 0 0 0 0,1-1 0 0 0,-1 1 0 0 0,-1-1 0 0 0,1 1 0 0 0,0 0 0 0 0,0-1 0 0 0,0 1 0 0 0,0-1 0 0 0,0 1 0 0 0,0 0 0 0 0,0-1 0 0 0,0 1 0 0 0,-1 0 0 0 0,1-1 0 0 0,0 1 0 0 0,0 0 0 0 0,-1-1 0 0 0,1 1 0 0 0,0 0 0 0 0,0-1 0 0 0,-1 1 0 0 0,1-1-1 0 0,0 1 0 0 0,-1 0 1 0 0,1-1-1 0 0,0 1 0 0 0,0 0 0 0 0,0-1 0 0 0,0 1 0 0 0,0 0 0 0 0,-1-1 0 0 0,1 1 0 0 0,0-1 1 0 0,0 1-1 0 0,0-1 0 0 0,0 1 0 0 0,0 0 0 0 0,0-1 0 0 0,0 1 0 0 0,1-1 0 0 0,-1 1 0 0 0,0 0 1 0 0,0-1-1 0 0,0 1 0 0 0,0 0 0 0 0,0-1 0 0 0,1 1 0 0 0,-1-1 0 0 0,0 1 0 0 0,0 0 0 0 0,0 0 1 0 0,1-1-1 0 0,-1 1 0 0 0,0 0 0 0 0,1-1 0 0 0,-1 1 0 0 0,1 0 0 0 0,2-2-21 0 0,-8 8 12 0 0,3-5 10 0 0,0 0 0 0 0,0-1 0 0 0,0 1 0 0 0,0 0 0 0 0,0-1 0 0 0,0 0 0 0 0,0 1 0 0 0,0-1 0 0 0,0 0 0 0 0,0 0 0 0 0,0 0 0 0 0,0 0 0 0 0,0 0 0 0 0,0-1 0 0 0,-3 0 0 0 0,-18 1 0 0 0,20 0 0 0 0,0 0 0 0 0,0 0 0 0 0,0 0 0 0 0,-1 0 0 0 0,1 0 0 0 0,0-1 0 0 0,1 1 0 0 0,-1-1 0 0 0,0 0 0 0 0,0 0 0 0 0,0 0 0 0 0,-4-2 0 0 0,-16-5 0 0 0,20 7 0 0 0,-1 1 0 0 0,0 0 0 0 0,0 0 0 0 0,0 0 0 0 0,0 0 0 0 0,-6 2 0 0 0,-11 0 0 0 0,16-1 7 0 0,1-1-1 0 0,-1 1 1 0 0,1 0-1 0 0,-9 2 0 0 0,9-1 1 0 0,0-1-1 0 0,-1 0 0 0 0,1 0 1 0 0,-9 0-1 0 0,6-1 42 0 0,0-1 0 0 0,0 0 0 0 0,0-1 0 0 0,1 1 0 0 0,-9-4 0 0 0,8 2 5 0 0,0 1 1 0 0,0 0-1 0 0,0 1 0 0 0,0 0 1 0 0,-9-1-1 0 0,1 0 177 0 0,14 2-275 0 0,1 0 1 0 0,0 0 0 0 0,-1 0-1 0 0,1 0 1 0 0,0 0 0 0 0,0 0-1 0 0,-1-1 1 0 0,1 1 0 0 0,0 0-1 0 0,-1 0 1 0 0,1 0 0 0 0,0 0-1 0 0,0 0 1 0 0,-1 0 0 0 0,1-1-1 0 0,0 1 1 0 0,0 0 0 0 0,-1 0-1 0 0,1 0 1 0 0,0-1 0 0 0,0 1-1 0 0,0 0 1 0 0,0 0 0 0 0,-1-1-1 0 0,1 1 1 0 0,0 0 0 0 0,0 0-1 0 0,0-1 1 0 0,0 1 0 0 0,0 0-1 0 0,0-1 1 0 0,-1 1 0 0 0,1 0-1 0 0,0 0 1 0 0,0-1 0 0 0,0 1-1 0 0,0 0 1 0 0,0-1 0 0 0,1 0-1 0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54.6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202 230 4143 0 0,'6'-16'1208'0'0,"55"-142"1880"0"0,-48 130-1980 0 0,-11 26-919 0 0,-2 4-44 0 0,-6 14-8 0 0,-12 29 163 0 0,-45 102 1639 0 0,75-169 812 0 0,47-85-2608 0 0,-55 99-157 0 0,1 0-1 0 0,0 0 1 0 0,0 1 0 0 0,9-9-1 0 0,-31 62 15 0 0,6-23 41 0 0,0 0 0 0 0,-2 0 1 0 0,-1-1-1 0 0,0-1 0 0 0,-26 29 0 0 0,40-49-19 0 0,0-1 0 0 0,-1 1 0 0 0,1-1 0 0 0,0 0 0 0 0,0 1 0 0 0,-1-1 0 0 0,1 0 0 0 0,0 1 0 0 0,-1-1 0 0 0,1 0 1 0 0,-1 1-1 0 0,1-1 0 0 0,0 0 0 0 0,-1 0 0 0 0,1 1 0 0 0,-1-1 0 0 0,1 0 0 0 0,-1 0 0 0 0,1 0 0 0 0,0 0 0 0 0,-1 0 0 0 0,1 0 0 0 0,-1 0 0 0 0,1 0 0 0 0,-1 0 0 0 0,1 0 0 0 0,-1 0 0 0 0,1 0 1 0 0,-1 0-1 0 0,1 0 0 0 0,-1 0 0 0 0,0 0 0 0 0,0-1 7 0 0,1 0 1 0 0,-1 0 0 0 0,1 0-1 0 0,-1 0 1 0 0,1 0 0 0 0,0 0-1 0 0,-1 0 1 0 0,1 0 0 0 0,0 1-1 0 0,0-1 1 0 0,0 0 0 0 0,-1 0-1 0 0,1-1 1 0 0,0 0-1 0 0,3-37 272 0 0,4 0-306 0 0,1 1 0 0 0,20-53-1 0 0,-20 75 6 0 0,-8 15 0 0 0,0 0 0 0 0,0 1 0 0 0,1-1 0 0 0,-1 1 0 0 0,0-1 0 0 0,1 1 0 0 0,-1-1 0 0 0,0 1 0 0 0,1-1 0 0 0,-1 1 0 0 0,1-1 0 0 0,-1 1 0 0 0,1-1 0 0 0,-1 1 0 0 0,1 0 0 0 0,-1-1 0 0 0,1 1 0 0 0,-1 0 0 0 0,1-1 0 0 0,-1 1 0 0 0,1 0 0 0 0,-1 0 0 0 0,1 0 0 0 0,1-1 0 0 0,-2 2-2 0 0,1 0 0 0 0,-1-1 0 0 0,0 1-1 0 0,1 0 1 0 0,-1-1 0 0 0,0 1 0 0 0,0 0 0 0 0,0 0-1 0 0,1 0 1 0 0,-1-1 0 0 0,0 1 0 0 0,0 0-1 0 0,0 0 1 0 0,0-1 0 0 0,0 1 0 0 0,-1 0 0 0 0,1 0-1 0 0,0 0 1 0 0,0 0 0 0 0,-4 17-20 0 0,4-17 24 0 0,-4 13-5 0 0,0 0-1 0 0,-9 19 1 0 0,11-28 15 0 0,0-1 1 0 0,-1 0-1 0 0,1 0 1 0 0,-1 0-1 0 0,0 0 0 0 0,0 0 1 0 0,0 0-1 0 0,0-1 1 0 0,0 1-1 0 0,-1-1 0 0 0,-5 4 1 0 0,8-7-11 0 0,0 1 0 0 0,1-1 0 0 0,-1 1 0 0 0,0-1 0 0 0,0 0 0 0 0,0 1 0 0 0,0-1 0 0 0,0 0 0 0 0,0 0 0 0 0,0 0 0 0 0,0 0 0 0 0,0 0 0 0 0,1 0 0 0 0,-1 0 0 0 0,0 0 1 0 0,0 0-1 0 0,0 0 0 0 0,0 0 0 0 0,0 0 0 0 0,0-1 0 0 0,0 1 0 0 0,0 0 0 0 0,0-1 0 0 0,0 0 0 0 0,-1 0 5 0 0,0-1 1 0 0,0 1-1 0 0,1-1 0 0 0,-1 1 1 0 0,1-1-1 0 0,-1 0 0 0 0,1 0 1 0 0,0 1-1 0 0,-2-5 0 0 0,-1-1 34 0 0,1 0-1 0 0,1 0 0 0 0,-1-1 0 0 0,1 1 0 0 0,-1-8 0 0 0,2 8 39 0 0,1 0 1 0 0,-1 0-1 0 0,1 1 0 0 0,2-9 0 0 0,-2 14-65 0 0,0-1-1 0 0,0 1 0 0 0,0 0 0 0 0,0-1 1 0 0,0 1-1 0 0,1 0 0 0 0,-1-1 1 0 0,1 1-1 0 0,-1 0 0 0 0,1 0 0 0 0,-1 0 1 0 0,1-1-1 0 0,0 1 0 0 0,-1 0 1 0 0,1 0-1 0 0,0 0 0 0 0,0 0 0 0 0,0 0 1 0 0,0 0-1 0 0,0 0 0 0 0,0 1 1 0 0,0-1-1 0 0,0 0 0 0 0,0 0 0 0 0,0 1 1 0 0,1-1-1 0 0,1 0 0 0 0,9 6-13 0 0,21 16 12 0 0,-19-9 36 0 0,6 13-36 0 0,-19-25-11 0 0,-1 1 0 0 0,0-1 1 0 0,1 1-1 0 0,-1-1 0 0 0,0 0 0 0 0,1 1 0 0 0,-1-1 0 0 0,0 1 0 0 0,1-1 0 0 0,-1 1 0 0 0,0-1 0 0 0,0 1 1 0 0,0-1-1 0 0,0 1 0 0 0,1 0 0 0 0,-1-1 0 0 0,0 1 0 0 0,0-1 0 0 0,0 1 0 0 0,0-1 0 0 0,0 1 0 0 0,0 0 1 0 0,-1-1 0 0 0,1 1 1 0 0,0-1 0 0 0,-1 0-1 0 0,1 1 1 0 0,0-1 0 0 0,-1 0 0 0 0,1 1-1 0 0,0-1 1 0 0,-1 0 0 0 0,1 0 0 0 0,0 0-1 0 0,-1 1 1 0 0,1-1 0 0 0,-1 0 0 0 0,1 0-1 0 0,0 0 1 0 0,-1 0 0 0 0,1 0-1 0 0,-1 0 1 0 0,0 0 0 0 0,-19-1 96 0 0,11 0-99 0 0,1-1 1 0 0,0-1 0 0 0,0 1-1 0 0,0-1 1 0 0,1 0 0 0 0,-1-1 0 0 0,1 0-1 0 0,0 0 1 0 0,-1-1 0 0 0,2 0-1 0 0,-1 0 1 0 0,1 0 0 0 0,0-1 0 0 0,-8-9-1 0 0,13 14-1 0 0,1 0 0 0 0,-1-1-1 0 0,1 1 1 0 0,-1-1 0 0 0,1 1-1 0 0,-1-1 1 0 0,1 1 0 0 0,0-1-1 0 0,0 1 1 0 0,-1-1 0 0 0,1-2-1 0 0,0 4 1 0 0,0-1 0 0 0,1 0-1 0 0,-1 1 1 0 0,0-1 0 0 0,0 1-1 0 0,0-1 1 0 0,0 0 0 0 0,0 1 0 0 0,1-1-1 0 0,-1 1 1 0 0,0-1 0 0 0,1 1-1 0 0,-1-1 1 0 0,0 1 0 0 0,1-1-1 0 0,-1 1 1 0 0,1-1 0 0 0,-1 1 0 0 0,0-1-1 0 0,1 1 1 0 0,-1 0 0 0 0,1-1-1 0 0,-1 1 1 0 0,1 0 0 0 0,0-1 0 0 0,-1 1-1 0 0,1 0 1 0 0,-1 0 0 0 0,1-1-1 0 0,-1 1 1 0 0,1 0 0 0 0,0 0-1 0 0,-1 0 1 0 0,1 0 0 0 0,-1 0 0 0 0,2 0-1 0 0,8 2-51 0 0,-2 1 50 0 0,1-1 1 0 0,-1 1-1 0 0,11 5 0 0 0,-13-4 5 0 0,0 1 0 0 0,0-1 1 0 0,0 1-1 0 0,5 5 0 0 0,-2 2 41 0 0,1 13-33 0 0,-9-24-9 0 0,-1 1 0 0 0,1 0 0 0 0,-1-1 0 0 0,0 1-1 0 0,1-1 1 0 0,-1 1 0 0 0,0-1 0 0 0,0 1 0 0 0,0-1-1 0 0,0 1 1 0 0,-1 0 0 0 0,1-1 0 0 0,0 1 0 0 0,-1-1 0 0 0,1 1-1 0 0,-1-1 1 0 0,1 1 0 0 0,-1-1 0 0 0,0 0 0 0 0,0 1 0 0 0,0-1-1 0 0,1 0 1 0 0,-1 1 0 0 0,0-1 0 0 0,-1 0 0 0 0,1 0 0 0 0,0 0-1 0 0,0 0 1 0 0,-3 2 0 0 0,2-1 16 0 0,-1-1 0 0 0,0 1-1 0 0,0 0 1 0 0,0-1 0 0 0,-1 1 0 0 0,1-1 0 0 0,0 0 0 0 0,0 0-1 0 0,-1 0 1 0 0,1-1 0 0 0,-5 1 0 0 0,6-1-15 0 0,-1 0 1 0 0,1 0-1 0 0,0-1 0 0 0,-1 1 0 0 0,1-1 1 0 0,-1 1-1 0 0,1-1 0 0 0,0 0 1 0 0,0 0-1 0 0,-1 0 0 0 0,1 0 1 0 0,0 0-1 0 0,0-1 0 0 0,0 1 1 0 0,0-1-1 0 0,0 1 0 0 0,1-1 1 0 0,-1 1-1 0 0,0-1 0 0 0,-1-2 1 0 0,2 2-2 0 0,0 1-1 0 0,1-1 1 0 0,-1 1 0 0 0,0-1 0 0 0,1 1 0 0 0,-1-1 0 0 0,1 1 0 0 0,-1-1 0 0 0,1 1 0 0 0,0-1 0 0 0,0 0 0 0 0,0 1 0 0 0,0-1 0 0 0,0 0 0 0 0,0 1 0 0 0,0-1 0 0 0,0 1 0 0 0,1-1 0 0 0,-1 0 0 0 0,1 1 0 0 0,-1-1 0 0 0,1 1 0 0 0,-1-1-1 0 0,1 1 1 0 0,0-1 0 0 0,0 1 0 0 0,0 0 0 0 0,0-1 0 0 0,2-1 0 0 0,3-3-14 0 0,6-2-40 0 0,-9 7 51 0 0,0 0 1 0 0,-1 0 0 0 0,1 0 0 0 0,0 0 0 0 0,0 1 0 0 0,0-1 0 0 0,0 1 0 0 0,0 0 0 0 0,0 0-1 0 0,0 0 1 0 0,3 0 0 0 0,0 2 1 0 0,-1-1 0 0 0,0 1 0 0 0,0 0 0 0 0,0 0 0 0 0,0 1 0 0 0,7 5 0 0 0,-10-7 0 0 0,-1 0 0 0 0,1 1 0 0 0,-1-1 0 0 0,0 0 0 0 0,1 1 0 0 0,-1 0 0 0 0,0-1 0 0 0,0 1 0 0 0,0 0 0 0 0,0-1 0 0 0,-1 1 0 0 0,1 0 0 0 0,0 0 0 0 0,-1 0 0 0 0,1 0 0 0 0,-1 0 0 0 0,0 0 0 0 0,0 0 0 0 0,1 0 0 0 0,-1 0 0 0 0,0 0 0 0 0,-1-1 0 0 0,1 1 0 0 0,0 0 0 0 0,-1 0 0 0 0,1 0 0 0 0,-1 0 0 0 0,1 0 0 0 0,-1 0 0 0 0,0 0 0 0 0,-1 1 0 0 0,0 2 11 0 0,-1 0 0 0 0,1 0-1 0 0,-1 0 1 0 0,-1-1 0 0 0,-5 8-1 0 0,9-11-8 0 0,-1 0 1 0 0,0 0-1 0 0,0 0 0 0 0,0 0 0 0 0,0 0 0 0 0,0 0 1 0 0,0-1-1 0 0,0 1 0 0 0,-1 0 0 0 0,1 0 0 0 0,0-1 1 0 0,0 1-1 0 0,0-1 0 0 0,-1 1 0 0 0,1-1 1 0 0,0 1-1 0 0,-1-1 0 0 0,1 0 0 0 0,0 0 0 0 0,-1 0 1 0 0,1 0-1 0 0,0 0 0 0 0,-1 0 0 0 0,1 0 0 0 0,-1 0 1 0 0,1 0-1 0 0,0 0 0 0 0,-2-1 0 0 0,2 0-2 0 0,0 0 0 0 0,0 0 0 0 0,0 1 0 0 0,1-1 0 0 0,-1 0 0 0 0,0 0 0 0 0,0 0 0 0 0,1 0 0 0 0,-1 0 0 0 0,1 0 0 0 0,-1 0 0 0 0,1 0 0 0 0,-1 0 0 0 0,1-1 0 0 0,0 1 0 0 0,-1 0 0 0 0,1 0 0 0 0,0 0 0 0 0,0 0 0 0 0,0-1 0 0 0,0 1 0 0 0,0 0 0 0 0,0 0 0 0 0,0 0 0 0 0,0-1 0 0 0,1 1 0 0 0,-1 0 0 0 0,0 0 0 0 0,1-2 0 0 0,13-32 0 0 0,-12 30-1 0 0,1 0 0 0 0,0 1-1 0 0,0 0 1 0 0,0-1 0 0 0,0 1-1 0 0,1 0 1 0 0,6-5 0 0 0,-4 5-42 0 0,-6 4 43 0 0,1-1-1 0 0,1 0 0 0 0,-1 0 1 0 0,1 0-1 0 0,-1 1 0 0 0,1-1 1 0 0,-1 1-1 0 0,1-1 0 0 0,0 1 0 0 0,-1-1 1 0 0,1 1-1 0 0,0 0 0 0 0,-1 0 1 0 0,1 0-1 0 0,3 0 0 0 0,-1 1 1 0 0,0 1 0 0 0,-1-1 0 0 0,1 1 0 0 0,0 0 0 0 0,-1 0 0 0 0,1 0 0 0 0,5 5 0 0 0,-8-6 0 0 0,0 0 0 0 0,0 0 0 0 0,0 0 0 0 0,0 0 0 0 0,-1 0 0 0 0,1 1 0 0 0,0-1 0 0 0,-1 0 0 0 0,1 1 0 0 0,-1-1 0 0 0,1 0 0 0 0,-1 1 0 0 0,1-1 0 0 0,-1 0 0 0 0,0 1 0 0 0,0-1 0 0 0,0 1 0 0 0,0-1 0 0 0,0 1 0 0 0,0-1 0 0 0,0 1 0 0 0,0-1 0 0 0,-1 0 0 0 0,1 1 0 0 0,0-1 0 0 0,-1 1 0 0 0,1-1 0 0 0,-2 3 0 0 0,1-1 0 0 0,-1 1 12 0 0,1 1 0 0 0,-1-1 0 0 0,0 0 0 0 0,-1 0 0 0 0,1 0 0 0 0,-1 0 0 0 0,-3 5 0 0 0,5-8-10 0 0,1-1 0 0 0,-1 1 0 0 0,0-1 1 0 0,1 1-1 0 0,-1 0 0 0 0,0-1 0 0 0,0 1 0 0 0,1-1 0 0 0,-1 0 0 0 0,0 1 0 0 0,0-1 0 0 0,0 1 0 0 0,1-1 0 0 0,-1 0 1 0 0,0 0-1 0 0,0 0 0 0 0,0 1 0 0 0,0-1 0 0 0,0 0 0 0 0,0 0 0 0 0,1 0 0 0 0,-1 0 0 0 0,0-1 0 0 0,0 1 0 0 0,0 0 0 0 0,0 0 1 0 0,0 0-1 0 0,0-1 0 0 0,1 1 0 0 0,-1 0 0 0 0,0-1 0 0 0,0 1 0 0 0,0-1 0 0 0,1 1 0 0 0,-1-1 0 0 0,0 1 0 0 0,1-1 1 0 0,-1 1-1 0 0,0-1 0 0 0,1 0 0 0 0,-1 0 0 0 0,1 1 0 0 0,-1-1 0 0 0,1 0 0 0 0,-1-1 0 0 0,-1 0-4 0 0,1 0 1 0 0,0-1-1 0 0,-1 1 0 0 0,1 0 1 0 0,0-1-1 0 0,0 1 0 0 0,1-1 0 0 0,-1 0 1 0 0,0 1-1 0 0,1-1 0 0 0,0 1 0 0 0,-1-1 1 0 0,1 0-1 0 0,0 1 0 0 0,1-1 0 0 0,-1 0 1 0 0,0 1-1 0 0,1-1 0 0 0,-1 1 0 0 0,1-1 1 0 0,0 0-1 0 0,1-2 0 0 0,0 0-2 0 0,1 0 0 0 0,-1 0 0 0 0,1 0 0 0 0,0 1 0 0 0,1-1 0 0 0,-1 1 0 0 0,1 0 0 0 0,0 0 0 0 0,6-5 0 0 0,3 1 4 0 0,18-2 11 0 0,-30 9-9 0 0,-1 1 0 0 0,1 0 0 0 0,-1 0 0 0 0,1 0 0 0 0,0-1 0 0 0,-1 1 0 0 0,1 0 0 0 0,0 0 0 0 0,-1 0 0 0 0,1 0 0 0 0,0 0 0 0 0,-1 0 1 0 0,1 0-1 0 0,-1 0 0 0 0,1 1 0 0 0,0-1 0 0 0,-1 0 0 0 0,1 0 0 0 0,0 0 0 0 0,-1 1 0 0 0,1-1 0 0 0,-1 0 0 0 0,1 1 0 0 0,-1-1 0 0 0,1 1 0 0 0,35 18 52 0 0,-35-19-47 0 0,0 1 0 0 0,-1 0 1 0 0,1 0-1 0 0,0-1 1 0 0,-1 1-1 0 0,1 0 0 0 0,-1 0 1 0 0,1 0-1 0 0,-1 0 1 0 0,1 0-1 0 0,-1 0 0 0 0,1 0 1 0 0,-1 0-1 0 0,0 0 1 0 0,0 0-1 0 0,0 0 0 0 0,1 0 1 0 0,-1 0-1 0 0,0 0 1 0 0,0 0-1 0 0,0 0 0 0 0,-1 1 1 0 0,1-1-1 0 0,0 0 1 0 0,0 0-1 0 0,0 0 0 0 0,-1 0 1 0 0,1 0-1 0 0,-1 0 0 0 0,1 0 1 0 0,-1 0-1 0 0,1-1 1 0 0,-1 1-1 0 0,1 0 0 0 0,-2 1 1 0 0,1 1 40 0 0,-1 0-22 0 0,-1 0 1 0 0,1 0-1 0 0,0 0 0 0 0,-1 0 0 0 0,1 0 0 0 0,-1 0 0 0 0,0-1 1 0 0,0 0-1 0 0,0 1 0 0 0,-1-1 0 0 0,1 0 0 0 0,-4 2 0 0 0,6-4-25 0 0,0 1-1 0 0,0-1 0 0 0,0 1 0 0 0,0-1 0 0 0,0 0 0 0 0,0 1 0 0 0,0-1 0 0 0,0 0 0 0 0,0 0 0 0 0,0 0 0 0 0,0 0 0 0 0,0 0 0 0 0,0 0 1 0 0,0 0-1 0 0,0 0 0 0 0,0 0 0 0 0,0 0 0 0 0,0-1 0 0 0,-1 1 0 0 0,1 0 0 0 0,0-1 0 0 0,1 1 0 0 0,-1-1 0 0 0,0 1 0 0 0,0-1 0 0 0,0 1 1 0 0,0-1-1 0 0,0 0 0 0 0,0 1 0 0 0,1-1 0 0 0,-1 0 0 0 0,0 0 0 0 0,1 1 0 0 0,-1-1 0 0 0,0 0 0 0 0,1 0 0 0 0,-1 0 0 0 0,1 0 0 0 0,-1 0 1 0 0,1 0-1 0 0,0 0 0 0 0,-1 0 0 0 0,1 0 0 0 0,0 0 0 0 0,0 0 0 0 0,0 0 0 0 0,0-2 0 0 0,-1-3-1 0 0,1 1 0 0 0,0-1 0 0 0,0 1-1 0 0,0 0 1 0 0,1-1 0 0 0,0 1 0 0 0,0-1 0 0 0,2-6-1 0 0,-2 9 0 0 0,0 0-1 0 0,0 1 0 0 0,-1-1 0 0 0,2 1 0 0 0,-1-1 1 0 0,0 1-1 0 0,1 0 0 0 0,-1-1 0 0 0,1 1 0 0 0,-1 0 1 0 0,1 0-1 0 0,0 0 0 0 0,0 0 0 0 0,0 0 0 0 0,0 1 1 0 0,0-1-1 0 0,1 0 0 0 0,3-1 0 0 0,-6 3 3 0 0,1 0 0 0 0,-1 0 0 0 0,0 0 0 0 0,0 0 0 0 0,0 0 0 0 0,1 0 0 0 0,-1 0 0 0 0,0 0 0 0 0,0 0 0 0 0,0 0 0 0 0,1 0 0 0 0,-1 1 0 0 0,0-1 0 0 0,0 0 0 0 0,0 0 0 0 0,1 0 0 0 0,-1 0 0 0 0,0 0 0 0 0,0 1 0 0 0,0-1 0 0 0,0 0 0 0 0,0 0 0 0 0,1 0 0 0 0,-1 0 0 0 0,0 1 0 0 0,0-1 0 0 0,0 0 0 0 0,0 0 0 0 0,0 0 0 0 0,0 1 0 0 0,0-1 0 0 0,0 0 0 0 0,0 0 0 0 0,0 1 0 0 0,0-1 0 0 0,0 0 0 0 0,2 6 0 0 0,0-1 0 0 0,0 1 0 0 0,0-1 0 0 0,-1 1 0 0 0,0 0 0 0 0,-1-1 0 0 0,1 1 0 0 0,-1 0 0 0 0,-1 11 0 0 0,-1-1 1 0 0,0 1-1 0 0,-2-1 1 0 0,0 0 0 0 0,-7 18-1 0 0,7-24 9 0 0,0 0 0 0 0,-1 0 0 0 0,-1 0 0 0 0,1-1 0 0 0,-1 0 0 0 0,-1 0 0 0 0,-10 11 0 0 0,17-20-8 0 0,-1 1 1 0 0,0 0 0 0 0,1 0-1 0 0,-1 0 1 0 0,0-1 0 0 0,0 1-1 0 0,0 0 1 0 0,0-1-1 0 0,0 1 1 0 0,0-1 0 0 0,1 1-1 0 0,-1-1 1 0 0,0 0 0 0 0,0 1-1 0 0,0-1 1 0 0,-1 0-1 0 0,1 0 1 0 0,0 1 0 0 0,0-1-1 0 0,0 0 1 0 0,0 0 0 0 0,-2 0-1 0 0,2-1 3 0 0,0 1-1 0 0,0-1 0 0 0,0 0 1 0 0,0 1-1 0 0,0-1 1 0 0,0 0-1 0 0,1 1 0 0 0,-1-1 1 0 0,0 0-1 0 0,0 0 1 0 0,0 0-1 0 0,1 0 1 0 0,-1 0-1 0 0,1 0 0 0 0,-1 0 1 0 0,1 0-1 0 0,-1-1 1 0 0,-2-4 7 0 0,2 0 1 0 0,-1 0 0 0 0,0 0 0 0 0,1 0 0 0 0,1-1-1 0 0,-1-8 1 0 0,1 6-21 0 0,0 0 0 0 0,1 0 0 0 0,3-11 0 0 0,-3 17 6 0 0,0-1 0 0 0,0 0-1 0 0,0 1 1 0 0,0-1 0 0 0,1 1 0 0 0,0-1-1 0 0,0 1 1 0 0,0 0 0 0 0,0 0-1 0 0,4-4 1 0 0,-3 3-29 0 0,-3 4 31 0 0,0 0 0 0 0,1 0 0 0 0,-1 0 0 0 0,0 1 0 0 0,1-1 0 0 0,-1 0 0 0 0,0 0 0 0 0,1 0 0 0 0,-1 0 1 0 0,0 0-1 0 0,1 1 0 0 0,-1-1 0 0 0,0 0 0 0 0,1 0 0 0 0,-1 0 0 0 0,0 1 0 0 0,1-1 0 0 0,-1 0 0 0 0,0 1 0 0 0,0-1 0 0 0,0 0 0 0 0,1 0 0 0 0,-1 1 0 0 0,0-1 0 0 0,0 0 0 0 0,0 1 0 0 0,0-1 0 0 0,1 0 0 0 0,-1 1 0 0 0,0-1 0 0 0,0 1 0 0 0,0 0 0 0 0,3 7 1 0 0,0 1 0 0 0,-1-1 0 0 0,1 1 0 0 0,-2 0 0 0 0,1 0 0 0 0,-1 0 0 0 0,-1 0 0 0 0,0 0 0 0 0,0 0 0 0 0,-1 0 0 0 0,-2 12 0 0 0,2-15 9 0 0,-1 1 0 0 0,-1-1 1 0 0,0 1-1 0 0,1-1 0 0 0,-2 0 0 0 0,-4 7 0 0 0,8-12-8 0 0,-1 0 1 0 0,1 0-1 0 0,-1 0 0 0 0,1 0 1 0 0,-1 0-1 0 0,0-1 0 0 0,0 1 0 0 0,1 0 1 0 0,-1 0-1 0 0,0-1 0 0 0,0 1 1 0 0,0-1-1 0 0,1 1 0 0 0,-1 0 0 0 0,0-1 1 0 0,0 0-1 0 0,0 1 0 0 0,0-1 1 0 0,0 0-1 0 0,0 1 0 0 0,0-1 0 0 0,0 0 1 0 0,0 0-1 0 0,0 0 0 0 0,0 0 0 0 0,0 0 1 0 0,0 0-1 0 0,0 0 0 0 0,0 0 1 0 0,0 0-1 0 0,0 0 0 0 0,0-1 0 0 0,0 1 1 0 0,0 0-1 0 0,0-1 0 0 0,0 1 1 0 0,0-1-1 0 0,0 1 0 0 0,0-1 0 0 0,0 0 1 0 0,0 1-1 0 0,1-1 0 0 0,-1 0 0 0 0,0 1 1 0 0,0-1-1 0 0,1 0 0 0 0,-1 0 1 0 0,1 0-1 0 0,-2-1 0 0 0,-2-5-8 0 0,0 0 0 0 0,1 0 0 0 0,-1-1 0 0 0,1 1 0 0 0,1-1 0 0 0,0 1-1 0 0,0-1 1 0 0,0 0 0 0 0,1 0 0 0 0,0 0 0 0 0,1 0 0 0 0,-1 0 0 0 0,2 0 0 0 0,-1 0 0 0 0,1 0-1 0 0,0 0 1 0 0,4-11 0 0 0,-5 19 7 0 0,0-1 0 0 0,0 0-1 0 0,0 0 1 0 0,1 0 0 0 0,-1 0-1 0 0,0 0 1 0 0,1 1 0 0 0,-1-1-1 0 0,1 0 1 0 0,-1 0-1 0 0,1 0 1 0 0,-1 0 0 0 0,1 1-1 0 0,-1-1 1 0 0,1 0-1 0 0,0 1 1 0 0,0-1 0 0 0,-1 0-1 0 0,1 1 1 0 0,0-1 0 0 0,0 1-1 0 0,0-1 1 0 0,-1 1-1 0 0,1 0 1 0 0,0-1 0 0 0,0 1-1 0 0,0 0 1 0 0,2-1 0 0 0,2 8-43 0 0,0 1 41 0 0,0 0 1 0 0,0 0-1 0 0,-1 1 1 0 0,0 0-1 0 0,-1 0 1 0 0,4 13-1 0 0,-4-5 24 0 0,0 0-1 0 0,1 23 0 0 0,-4-34-15 0 0,0 0 0 0 0,0 0 0 0 0,-1 0-1 0 0,0 0 1 0 0,0 0 0 0 0,0-1 0 0 0,0 1 0 0 0,-1 0 0 0 0,0-1-1 0 0,-4 9 1 0 0,6-14-5 0 0,-1 1 0 0 0,1-1 0 0 0,0 0 0 0 0,0 0 0 0 0,0 1 0 0 0,0-1 0 0 0,0 0 0 0 0,-1 0 0 0 0,1 1 0 0 0,0-1 0 0 0,0 0 0 0 0,-1 0 0 0 0,1 1 0 0 0,0-1 0 0 0,0 0 0 0 0,-1 0 0 0 0,1 0 0 0 0,0 0 0 0 0,0 0 0 0 0,-1 1 0 0 0,1-1 0 0 0,0 0 0 0 0,-1 0 0 0 0,1 0 0 0 0,0 0 0 0 0,-1 0 0 0 0,1 0 0 0 0,0 0 0 0 0,-1 0 0 0 0,1 0 0 0 0,0 0 0 0 0,0 0 0 0 0,-1 0 0 0 0,1 0 0 0 0,0 0-1 0 0,-1 0 1 0 0,1-1 0 0 0,-11-11 86 0 0,-3-17 85 0 0,-39-126 276 0 0,45 114-502 0 0,8 39 50 0 0,-1 0 0 0 0,1 0 1 0 0,0 0-1 0 0,0 0 1 0 0,0 0-1 0 0,0 0 1 0 0,1 1-1 0 0,-1-1 1 0 0,0 0-1 0 0,1 0 1 0 0,-1 0-1 0 0,1 0 1 0 0,0 1-1 0 0,0-1 1 0 0,-1 0-1 0 0,1 1 0 0 0,0-1 1 0 0,0 1-1 0 0,2-3 1 0 0,-3 4-5 0 0,4-3 10 0 0,-3 3-6 0 0,0 1 1 0 0,0-1-1 0 0,0 0 1 0 0,0 0 0 0 0,0 1-1 0 0,-1-1 1 0 0,1 1-1 0 0,0-1 1 0 0,0 1 0 0 0,0-1-1 0 0,-1 1 1 0 0,1-1-1 0 0,0 1 1 0 0,-1 0 0 0 0,1 0-1 0 0,0 0 1 0 0,26 30-8 0 0,-21-22 11 0 0,-1-1 0 0 0,-1 1 0 0 0,1 1 0 0 0,-1-1 0 0 0,3 13 0 0 0,-5-16 0 0 0,-1 0 0 0 0,1 1 0 0 0,-1-1 0 0 0,0 1 0 0 0,-1-1 0 0 0,1 0 0 0 0,-1 1 0 0 0,-1-1 0 0 0,-1 10 0 0 0,2-16 1 0 0,0 1-1 0 0,0-1 0 0 0,0 1 1 0 0,0-1-1 0 0,0 1 0 0 0,0-1 1 0 0,0 1-1 0 0,0-1 0 0 0,0 1 1 0 0,-1-1-1 0 0,1 1 0 0 0,0-1 1 0 0,0 1-1 0 0,-1-1 0 0 0,1 1 1 0 0,0-1-1 0 0,-1 0 1 0 0,1 1-1 0 0,-1-1 0 0 0,1 1 1 0 0,0-1-1 0 0,-1 0 0 0 0,1 0 1 0 0,-1 1-1 0 0,1-1 0 0 0,-1 0 1 0 0,1 0-1 0 0,-1 1 0 0 0,1-1 1 0 0,-1 0-1 0 0,0 0 0 0 0,0 0 2 0 0,0-1 0 0 0,0 1 0 0 0,-1 0 0 0 0,1-1-1 0 0,0 1 1 0 0,0-1 0 0 0,0 0 0 0 0,1 1-1 0 0,-1-1 1 0 0,0 0 0 0 0,0 1 0 0 0,0-1-1 0 0,-1-2 1 0 0,-3-2 7 0 0,1-1 0 0 0,0-1 0 0 0,-5-8 0 0 0,-1-5-9 0 0,1 0 0 0 0,1 0 0 0 0,1-1 0 0 0,1 0 0 0 0,1-1 0 0 0,-3-26 0 0 0,8 28-36 0 0,4 20 11 0 0,2 10 14 0 0,8 21 11 0 0,-1 0 0 0 0,3 6 0 0 0,-8-24 0 0 0,-6-9 0 0 0,0 0 0 0 0,0-1 0 0 0,0 1 0 0 0,0 0 0 0 0,0 0 0 0 0,-1 0 0 0 0,1 0 0 0 0,0 7 0 0 0,-5-11 0 0 0,-4-7 0 0 0,-5-7 0 0 0,-53-81 0 0 0,30 46 0 0 0,34 49 0 0 0,-6-13 0 0 0,6 13 0 0 0,1 0 0 0 0,0 0 0 0 0,0-1 0 0 0,-1 1 0 0 0,1-1 0 0 0,0 1 0 0 0,0 0 0 0 0,-1-1 0 0 0,1 1 0 0 0,0-1 0 0 0,0 1 0 0 0,0 0 0 0 0,0-1 0 0 0,0 1 0 0 0,0-1 0 0 0,0 1 0 0 0,0-1 0 0 0,0 1 0 0 0,0 0 0 0 0,0-1 0 0 0,0 1 0 0 0,0-1 0 0 0,0 1 0 0 0,0 0 0 0 0,0-1 0 0 0,0 1 0 0 0,1-1 0 0 0,-1 0 0 0 0,7 2-32 0 0,10 17 0 0 0,9 16 32 0 0,-17-23 0 0 0,-5-6 0 0 0,-1 0 0 0 0,0 0 0 0 0,0 0 0 0 0,0 0 0 0 0,4 11 0 0 0,-6-14 0 0 0,10 20 0 0 0,-10-20 0 0 0,-1-1 0 0 0,1 0 0 0 0,-1 1 0 0 0,1-1 0 0 0,-1 0 0 0 0,1 1 0 0 0,-1-1 0 0 0,0 1 0 0 0,0-1 0 0 0,0 0 0 0 0,0 1 0 0 0,0-1 0 0 0,0 1 0 0 0,0-1 0 0 0,-1 2 0 0 0,1-3 0 0 0,-1 0 0 0 0,1 0 0 0 0,-1 0 0 0 0,1 1 0 0 0,0-1 0 0 0,-1 0 0 0 0,1 0 0 0 0,-1 0 0 0 0,1 0 0 0 0,0 0 0 0 0,-1-1 0 0 0,1 1 0 0 0,-1 0 0 0 0,1 0 0 0 0,0 0 0 0 0,-1 0 0 0 0,1 0 0 0 0,-1 0 0 0 0,1-1 0 0 0,0 1 0 0 0,-1 0 0 0 0,1 0 0 0 0,0-1 0 0 0,-1 1 0 0 0,1 0 0 0 0,0 0 0 0 0,0-1 0 0 0,-1 1 0 0 0,1 0 0 0 0,-1-1 0 0 0,-12-12 0 0 0,12 11 0 0 0,-15-15 0 0 0,2-1 0 0 0,-19-29 0 0 0,13 18 0 0 0,11 10 0 0 0,11 12 0 0 0,9 6 0 0 0,-9 2-2 0 0,0 0 1 0 0,0 0-1 0 0,0 0 0 0 0,-1 0 1 0 0,1 0-1 0 0,-1 0 0 0 0,1 0 0 0 0,0 0 1 0 0,-1 1-1 0 0,0-1 0 0 0,1 1 1 0 0,-1-1-1 0 0,0 1 0 0 0,2 3 0 0 0,15 28-33 0 0,-14-25 32 0 0,-2-3 3 0 0,11 18 0 0 0,-6-13 0 0 0,-1-2 0 0 0,0 0 0 0 0,-1 1 0 0 0,6 11 0 0 0,-9-14 3 0 0,-4-5 4 0 0,-8-9 15 0 0,-10-15 10 0 0,5 3-61 0 0,7 7-25 0 0,-1 0 1 0 0,-1 1 0 0 0,0 1-1 0 0,-14-14 1 0 0,24 25 51 0 0,-1-1 0 0 0,1 1 0 0 0,0 0 0 0 0,0-1 0 0 0,-1 1 0 0 0,1 0 0 0 0,0 0 0 0 0,0-1 0 0 0,-1 1 0 0 0,1 0 0 0 0,0 0 0 0 0,0-1 0 0 0,-1 1-1 0 0,1 0 1 0 0,0 0 0 0 0,-1 0 0 0 0,1 0 0 0 0,0-1 0 0 0,-1 1 0 0 0,1 0 0 0 0,-1 0 0 0 0,1 0 0 0 0,0 0 0 0 0,-1 0 0 0 0,1 0 0 0 0,0 0 0 0 0,-1 0 0 0 0,1 0 0 0 0,-1 0 0 0 0,5 11-87 0 0,15 16-25 0 0,27 45 232 0 0,-37-61-95 0 0,28 39 28 0 0,-33-42-51 0 0,-8-12 0 0 0,3 2 0 0 0,0 0 0 0 0,-1 1 0 0 0,1-1 0 0 0,0 0 0 0 0,0 0 0 0 0,1 0 0 0 0,-1 0 0 0 0,0-3 0 0 0,1 4 0 0 0,1-38 0 0 0,-1 36 0 0 0,1 0 0 0 0,-1 0 0 0 0,1-1 0 0 0,0 1 0 0 0,0 0 0 0 0,0 0 0 0 0,0 0 0 0 0,0 0 0 0 0,3-4 0 0 0,-3 6 0 0 0,1 0 0 0 0,-1 0 0 0 0,0 1 0 0 0,1-1 0 0 0,-1 0 0 0 0,1 1 0 0 0,-1 0 0 0 0,1-1 0 0 0,-1 1 0 0 0,1 0 0 0 0,-1-1 0 0 0,1 1 0 0 0,0 0 0 0 0,1 0 0 0 0,15-3 0 0 0,2-9 0 0 0,14-2 0 0 0,7 5-10 0 0,-40 9 8 0 0,-1 0 1 0 0,1 0 0 0 0,-1 0 0 0 0,0-1 0 0 0,0 1 0 0 0,1 0 0 0 0,-1 0 0 0 0,0 0 0 0 0,0 0 0 0 0,1 0 0 0 0,-1 0 0 0 0,0 0 0 0 0,1 0 0 0 0,-1 0 0 0 0,0 0 0 0 0,0 0 0 0 0,1 0 0 0 0,-1 0 0 0 0,0 0 0 0 0,1 0 0 0 0,-1 0 0 0 0,0 0 0 0 0,0 0 0 0 0,1 0 0 0 0,-1 0 0 0 0,0 0 0 0 0,0 0 0 0 0,1 1 0 0 0,-1-1 0 0 0,0 0 0 0 0,0 0 0 0 0,1 0 0 0 0,-1 0 0 0 0,0 1 0 0 0,0-1 0 0 0,0 0 0 0 0,1 0 0 0 0,-1 1 0 0 0,0-1 0 0 0,0 0 0 0 0,0 1 0 0 0,1 1 0 0 0,0 1 0 0 0,0-1 0 0 0,-1 1-1 0 0,1-1 1 0 0,-1 1 0 0 0,0 0 0 0 0,0-1 0 0 0,0 1 0 0 0,0 0 0 0 0,0-1 0 0 0,-2 5 0 0 0,-10 36 3 0 0,-10 12-2 0 0,21-54 0 0 0,1-2 0 0 0,0-1 0 0 0,0 1 0 0 0,0-1 0 0 0,0 1 0 0 0,0-1 0 0 0,0 0 0 0 0,1 1 0 0 0,-1-1 0 0 0,0 1 0 0 0,2-3 0 0 0,-2 3 0 0 0,0 0 0 0 0,14-50-30 0 0,-13 46 24 0 0,1 0 1 0 0,0 0-1 0 0,0 0 1 0 0,1 1-1 0 0,-1-1 1 0 0,1 1-1 0 0,6-9 1 0 0,-9 13 3 0 0,1 0 0 0 0,-1 0 1 0 0,0 0-1 0 0,0 0 1 0 0,0 0-1 0 0,0-1 0 0 0,0 1 1 0 0,0 0-1 0 0,0 0 0 0 0,0 0 1 0 0,1 0-1 0 0,-1 0 1 0 0,0 0-1 0 0,0 0 0 0 0,0 0 1 0 0,0-1-1 0 0,1 1 1 0 0,-1 0-1 0 0,0 0 0 0 0,0 0 1 0 0,0 0-1 0 0,0 0 1 0 0,0 0-1 0 0,1 0 0 0 0,-1 0 1 0 0,0 0-1 0 0,0 0 1 0 0,0 0-1 0 0,1 0 0 0 0,-1 0 1 0 0,0 0-1 0 0,0 0 1 0 0,0 0-1 0 0,0 0 0 0 0,0 0 1 0 0,1 1-1 0 0,0 5-165 0 0,-2 9-140 0 0,-8 16-224 0 0,6-17 518 0 0,-1 1-1 0 0,-1-1 1 0 0,0 0 0 0 0,0 0 0 0 0,-2-1-1 0 0,-8 15 1 0 0,15-28 13 0 0,0 0 0 0 0,0 0 0 0 0,0 0 0 0 0,0 0 0 0 0,0 0 0 0 0,0 0 0 0 0,0 0 0 0 0,0 0 0 0 0,0 0 0 0 0,-1 0 0 0 0,1 0 0 0 0,0 0 0 0 0,0 0 0 0 0,0 0 0 0 0,0 0 0 0 0,0 0 0 0 0,0 0 0 0 0,0 1 0 0 0,0-1 0 0 0,0 0 0 0 0,0 0 0 0 0,0 0 0 0 0,0 0 0 0 0,0 0 0 0 0,-1 0 0 0 0,1 0 0 0 0,0 0 0 0 0,0 0 0 0 0,0 0 0 0 0,0 0 0 0 0,0 0 0 0 0,0 0 0 0 0,0 0 0 0 0,0 0 0 0 0,0 0 0 0 0,0-1 0 0 0,0 1 0 0 0,-1 0 0 0 0,1 0 0 0 0,0 0 0 0 0,0 0 0 0 0,0 0 0 0 0,0 0 0 0 0,0 0 0 0 0,0 0 0 0 0,0 0 0 0 0,0 0 0 0 0,0 0 0 0 0,0 0 0 0 0,0 0 0 0 0,0 0 0 0 0,0 0 0 0 0,0 0 0 0 0,0 0 0 0 0,0-1 0 0 0,0 1 0 0 0,0 0 0 0 0,0 0 0 0 0,0 0 0 0 0,0 0 0 0 0,0 0 0 0 0,0 0 0 0 0,0 0 0 0 0,0 0 0 0 0,0 0 0 0 0,-2-10 0 0 0,2-11 0 0 0,1 8 0 0 0,7-59 0 0 0,-6 64 0 0 0,0 0 0 0 0,1 0 0 0 0,0 1 0 0 0,0-1 0 0 0,0 0 0 0 0,9-12 0 0 0,-3 28 160 0 0,-8-8-232 0 0,-1 0 0 0 0,1 0 0 0 0,-1 1-1 0 0,0-1 1 0 0,1 0 0 0 0,-1 1 0 0 0,0-1 0 0 0,0 0 0 0 0,1 1-1 0 0,-1-1 1 0 0,0 1 0 0 0,0-1 0 0 0,1 0 0 0 0,-1 1 0 0 0,0-1 0 0 0,0 1-1 0 0,0-1 1 0 0,0 1 0 0 0,0-1 0 0 0,0 1 0 0 0,0-1 0 0 0,0 1-1 0 0,0-1 1 0 0,0 0 0 0 0,0 1 0 0 0,0-1 0 0 0,0 1 0 0 0,0-1 0 0 0,0 1-1 0 0,0-1 1 0 0,0 1 0 0 0,-1-1 0 0 0,-1 3-1697 0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9:47.45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28 0 0 0,'307'0'0'0,"-641"0"0"0,2072 0 0 0,-576 0 0 0,-1108 0 0 0,-54 0 0 0,0 0 0 0,2 0 0 0,-1 0 0 0,36 0 0 0,-56 0 0 0,17 0 0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9:59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108 101 455 0 0,'0'-1'146'0'0,"0"0"-1"0"0,-1 1 1 0 0,1-1-1 0 0,0 0 1 0 0,-1 1-1 0 0,1-1 1 0 0,-1 0-1 0 0,1 1 1 0 0,-1-1-1 0 0,1 1 1 0 0,-1-1-1 0 0,1 1 1 0 0,-1-1-1 0 0,0 1 1 0 0,1-1-1 0 0,-1 1 1 0 0,0 0-1 0 0,1-1 1 0 0,-1 1-1 0 0,0 0 1 0 0,0-1-1 0 0,1 1 1 0 0,-1 0-1 0 0,0 0 1 0 0,0 0-1 0 0,0 0 1 0 0,1 0-1 0 0,-1 0 1 0 0,0 0-1 0 0,0 0 1 0 0,1 0-1 0 0,-1 0 1 0 0,0 0-1 0 0,0 1 1 0 0,1-1-1 0 0,-1 0 1 0 0,0 0-1 0 0,0 1 1 0 0,1-1-1 0 0,-1 0 1 0 0,0 1-1 0 0,-2 1 565 0 0,0 0 0 0 0,1 0 0 0 0,-1 0 0 0 0,1 0 0 0 0,0 1 0 0 0,-1-1 1 0 0,1 1-1 0 0,-3 4 0 0 0,-3 8-92 0 0,0 0 1 0 0,1 1 0 0 0,0 0-1 0 0,1 1 1 0 0,1-1 0 0 0,1 1-1 0 0,0 0 1 0 0,1 0 0 0 0,1 1-1 0 0,1-1 1 0 0,1 20 0 0 0,0-20-420 0 0,0 1 1 0 0,2-1 0 0 0,0 1 0 0 0,6 19 0 0 0,-6-31-139 0 0,-1 0 0 0 0,1 0 0 0 0,1 0 0 0 0,-1 0 0 0 0,1 0 0 0 0,0-1 0 0 0,1 1 0 0 0,-1-1 0 0 0,1 0 0 0 0,0 0 0 0 0,0 0 0 0 0,1-1 0 0 0,-1 1 0 0 0,10 6 0 0 0,-11-9-58 0 0,0-1 0 0 0,0 1 0 0 0,0-1 0 0 0,0 0 0 0 0,0 1 0 0 0,0-1 0 0 0,0-1 0 0 0,0 1 0 0 0,0 0 0 0 0,0-1 0 0 0,1 0 0 0 0,-1 1 0 0 0,0-1 0 0 0,0-1 0 0 0,1 1 0 0 0,3-1 0 0 0,-2 0 9 0 0,0-1-1 0 0,0 0 0 0 0,0 0 1 0 0,0 0-1 0 0,-1 0 0 0 0,1-1 0 0 0,-1 0 1 0 0,1 0-1 0 0,4-4 0 0 0,2-3 16 0 0,0-1 1 0 0,-1-1-1 0 0,0 0 0 0 0,-1 0 1 0 0,15-25-1 0 0,-17 24-24 0 0,-1 0-1 0 0,0-1 1 0 0,-1 0-1 0 0,0 0 0 0 0,-1 0 1 0 0,0 0-1 0 0,-1-1 1 0 0,-1 1-1 0 0,-1-1 1 0 0,0 0-1 0 0,-1 0 1 0 0,-1-16-1 0 0,0 20 0 0 0,-1 0 0 0 0,0 0 0 0 0,-1 0 0 0 0,0 0 0 0 0,-1 0-1 0 0,0 0 1 0 0,0 1 0 0 0,-2 0 0 0 0,1 0 0 0 0,-1 0 0 0 0,0 1 0 0 0,-1-1 0 0 0,0 2 0 0 0,0-1-1 0 0,-1 1 1 0 0,-12-10 0 0 0,13 13 12 0 0,1 0 0 0 0,-1 1 1 0 0,0 0-1 0 0,0 0 0 0 0,0 1 0 0 0,0-1 0 0 0,-15-3 0 0 0,20 7-10 0 0,0-1 1 0 0,-1 1-1 0 0,1-1 0 0 0,0 1 0 0 0,-1 0 1 0 0,1 0-1 0 0,0 0 0 0 0,-1 0 0 0 0,1 0 0 0 0,0 0 1 0 0,-1 1-1 0 0,1-1 0 0 0,0 1 0 0 0,0-1 1 0 0,-1 1-1 0 0,1 0 0 0 0,0 0 0 0 0,0 0 0 0 0,0 0 1 0 0,0 1-1 0 0,0-1 0 0 0,0 0 0 0 0,0 1 1 0 0,1-1-1 0 0,-1 1 0 0 0,1 0 0 0 0,-1 0 0 0 0,1-1 1 0 0,-1 1-1 0 0,-1 3 0 0 0,-1 6 5 0 0,-1-1 1 0 0,2 1-1 0 0,-1 0 0 0 0,1 0 1 0 0,1 0-1 0 0,-2 16 0 0 0,2-1-11 0 0,2 43-1 0 0,0-62-9 0 0,1 10-73 0 0,0 0-1 0 0,1-1 1 0 0,1 0 0 0 0,0 1-1 0 0,7 18 1 0 0,3 7-789 0 0,-9-32-272 0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0.8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3 530 5063 0 0,'-1'-1'244'0'0,"1"0"0"0"0,0 0 0 0 0,-1 1 0 0 0,1-1 0 0 0,0 0-1 0 0,0 0 1 0 0,0 0 0 0 0,-1 0 0 0 0,1 1 0 0 0,0-1-1 0 0,0 0 1 0 0,0 0 0 0 0,0 0 0 0 0,1 0 0 0 0,-1 0 0 0 0,0 1-1 0 0,0-1 1 0 0,0 0 0 0 0,1 0 0 0 0,-1 0 0 0 0,1 0-1 0 0,-1 1 1 0 0,0-1 0 0 0,1 0 0 0 0,-1 1 0 0 0,2-2 0 0 0,16-23 1594 0 0,-14 20-1092 0 0,69-95 4747 0 0,-44 57-4799 0 0,35-73-1 0 0,-41 72-472 0 0,-13 26-105 0 0,0-2 0 0 0,-1 1 1 0 0,-1-1-1 0 0,-1-1 0 0 0,6-24 1 0 0,-13 44-92 0 0,1 0 1 0 0,-1-1-1 0 0,0 1 1 0 0,0 0-1 0 0,0 0 1 0 0,0-1-1 0 0,0 1 1 0 0,0 0-1 0 0,0 0 1 0 0,0-1-1 0 0,0 1 1 0 0,0 0-1 0 0,-1 0 1 0 0,1 0-1 0 0,-1-1 1 0 0,1 1-1 0 0,-1 0 1 0 0,1 0-1 0 0,-1 0 1 0 0,0 0-1 0 0,1 0 1 0 0,-2-2-1 0 0,1 3-11 0 0,0 0 0 0 0,0-1 0 0 0,0 1-1 0 0,0 0 1 0 0,0 0 0 0 0,0 0 0 0 0,0 0 0 0 0,0 0 0 0 0,0 0-1 0 0,0 0 1 0 0,0 0 0 0 0,0 0 0 0 0,0 0 0 0 0,0 1 0 0 0,0-1-1 0 0,1 0 1 0 0,-1 1 0 0 0,0-1 0 0 0,0 1 0 0 0,0-1 0 0 0,0 1-1 0 0,1-1 1 0 0,-1 1 0 0 0,0-1 0 0 0,0 1 0 0 0,1 0 0 0 0,-1-1-1 0 0,0 1 1 0 0,0 1 0 0 0,-1 1-4 0 0,-1 0 0 0 0,1 0 0 0 0,0 0-1 0 0,1 0 1 0 0,-1 0 0 0 0,0 1 0 0 0,1-1 0 0 0,0 0-1 0 0,0 1 1 0 0,0-1 0 0 0,0 1 0 0 0,0 5 0 0 0,-1 7 75 0 0,1 25 0 0 0,1-12-47 0 0,-5 54-40 0 0,-3 96 15 0 0,9-166 6 0 0,0 0 0 0 0,6 24 1 0 0,-4-25-22 0 0,0 1 1 0 0,0 23-1 0 0,-2-20 2 0 0,-1-10 0 0 0,1-1 0 0 0,-1 1 0 0 0,-1-1 0 0 0,1 1 0 0 0,-3 10 0 0 0,3-15 0 0 0,-1 0 0 0 0,1 1 0 0 0,-1-1 0 0 0,1 0 0 0 0,-1 0 0 0 0,0 0 0 0 0,1 0 0 0 0,-1 0 0 0 0,0 0 0 0 0,0 0 0 0 0,0 0 0 0 0,0 0 0 0 0,0 0 0 0 0,0 0 0 0 0,0 0 0 0 0,0-1 0 0 0,0 1 0 0 0,0-1 0 0 0,-1 1 0 0 0,1 0 0 0 0,0-1 0 0 0,0 0 0 0 0,-1 1 0 0 0,1-1 0 0 0,0 0 0 0 0,0 0 0 0 0,-1 0 0 0 0,1 1 0 0 0,0-1 0 0 0,-2-1 0 0 0,-69 2 0 0 0,62 0 0 0 0,-14 0 0 0 0,24-1 0 0 0,-1 0 0 0 0,1 0 0 0 0,-1 0 0 0 0,1 0 0 0 0,-1 0 0 0 0,1 0 0 0 0,-1 0 0 0 0,1 0 0 0 0,-1 0 0 0 0,1 1 0 0 0,-1-1 0 0 0,1 0 0 0 0,-1 0 0 0 0,1 1 0 0 0,-1-1 0 0 0,1 0 0 0 0,-1 1 0 0 0,1-1 0 0 0,0 0 0 0 0,-1 1 0 0 0,1-1 0 0 0,0 1 0 0 0,-1-1 0 0 0,1 0 0 0 0,0 1 0 0 0,-1-1 0 0 0,1 1 0 0 0,0-1 0 0 0,0 1 0 0 0,-1 0 0 0 0,2 0 0 0 0,-1 0 0 0 0,0 0 0 0 0,1 0 0 0 0,-1-1 0 0 0,1 1 0 0 0,-1 0 0 0 0,1 0-1 0 0,-1 0 1 0 0,1-1 0 0 0,0 1 0 0 0,-1 0 0 0 0,1-1 0 0 0,0 1 0 0 0,0-1 0 0 0,-1 1 0 0 0,1-1 0 0 0,0 1 0 0 0,0-1-1 0 0,0 1 1 0 0,1 0 0 0 0,19 6 23 0 0,-9-7 62 0 0,-1 0 0 0 0,0-1-1 0 0,0 0 1 0 0,1 0 0 0 0,-1-1-1 0 0,0-1 1 0 0,0 1-1 0 0,14-7 1 0 0,0 1 40 0 0,24-12-34 0 0,-6 2-242 0 0,-33 19-2353 0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2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 58 5527 0 0,'-5'2'393'0'0,"0"1"-1"0"0,1 0 0 0 0,-1 0 1 0 0,1 1-1 0 0,-1-1 0 0 0,1 1 1 0 0,0 0-1 0 0,-5 6 0 0 0,1-1-181 0 0,-8 6 854 0 0,2 1 0 0 0,0 0 0 0 0,0 1 0 0 0,-12 22 0 0 0,22-31-607 0 0,0 0-1 0 0,0 0 1 0 0,0 1-1 0 0,1-1 1 0 0,1 1-1 0 0,0 0 1 0 0,0 0-1 0 0,0 0 1 0 0,1 0-1 0 0,0 0 1 0 0,1 0-1 0 0,1 14 1 0 0,0-9-218 0 0,1 0 0 0 0,1 0 0 0 0,0-1 0 0 0,0 1 0 0 0,1-1 0 0 0,9 19 0 0 0,-12-29-215 0 0,1 0 0 0 0,-1 0 0 0 0,1 0 0 0 0,0-1 0 0 0,0 1 0 0 0,0 0 0 0 0,0-1-1 0 0,0 0 1 0 0,1 1 0 0 0,-1-1 0 0 0,1 0 0 0 0,-1 0 0 0 0,1-1 0 0 0,0 1 0 0 0,-1 0 0 0 0,1-1-1 0 0,0 0 1 0 0,0 1 0 0 0,0-1 0 0 0,1 0 0 0 0,-1-1 0 0 0,0 1 0 0 0,0-1 0 0 0,0 1 0 0 0,1-1-1 0 0,-1 0 1 0 0,0 0 0 0 0,0 0 0 0 0,1-1 0 0 0,-1 1 0 0 0,0-1 0 0 0,0 0 0 0 0,5-1-1 0 0,0-1-16 0 0,0-1-1 0 0,-1 0 0 0 0,1 0 0 0 0,-1 0 0 0 0,0-1 0 0 0,0 0 0 0 0,-1-1 0 0 0,1 1 0 0 0,-1-1 0 0 0,5-7 0 0 0,3-3 13 0 0,-2 0 1 0 0,21-36-1 0 0,-27 40-20 0 0,0 0 0 0 0,-1-1 0 0 0,-1 1 0 0 0,0-1 0 0 0,0 0 0 0 0,-2 0 0 0 0,1-1 0 0 0,-2 1 0 0 0,1-17 0 0 0,-2 19 0 0 0,0 1 0 0 0,-1-1 0 0 0,0 1 0 0 0,-1-1 0 0 0,0 1 0 0 0,-1 0 0 0 0,0 0 0 0 0,0 0 0 0 0,-1 0 0 0 0,-1 0 0 0 0,1 1 0 0 0,-9-12 0 0 0,9 16 0 0 0,0 0 0 0 0,-1 1 0 0 0,0-1 0 0 0,1 1 0 0 0,-1 0 0 0 0,-1 1 0 0 0,1-1 0 0 0,0 1 0 0 0,-1 0 0 0 0,0 0 0 0 0,0 1 0 0 0,0 0 0 0 0,0 0 0 0 0,-10-2 0 0 0,12 3 0 0 0,0 0 0 0 0,0 0 0 0 0,0 1 0 0 0,0 0 0 0 0,0 0 0 0 0,-1 0 0 0 0,1 0 0 0 0,0 1 0 0 0,0-1 0 0 0,0 1 0 0 0,0 0 0 0 0,0 0 0 0 0,0 1 0 0 0,0-1 0 0 0,0 1 0 0 0,0 0 0 0 0,1 0 0 0 0,-1 0 0 0 0,1 0 0 0 0,-1 1 0 0 0,1-1 0 0 0,-6 7 0 0 0,-2 6-4 0 0,0 0 0 0 0,2 1 0 0 0,-1 0 0 0 0,2 1 0 0 0,0 0 0 0 0,-9 32-1 0 0,8-18-15 0 0,1 1 0 0 0,2 0 0 0 0,-3 34 0 0 0,9-52-233 0 0,-1 0 1 0 0,2 0-1 0 0,0-1 1 0 0,4 22-1 0 0,-4-31-831 0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4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1 510 9215 0 0,'7'-5'3430'0'0,"14"-13"-2346"0"0,13-22 1985 0 0,35-53 0 0 0,-59 79-2907 0 0,36-47 152 0 0,19-29 540 0 0,-58 79-784 0 0,0-1 0 0 0,-1 0 0 0 0,-1-1 0 0 0,0 1 0 0 0,-1-1 0 0 0,4-17 0 0 0,-6 21-54 0 0,-1 3 33 0 0,0 1-1 0 0,0-1 1 0 0,0 0 0 0 0,0 0 0 0 0,-1 1 0 0 0,0-1 0 0 0,0 0-1 0 0,-1 0 1 0 0,-1-11 0 0 0,2 17-34 0 0,-1 0-1 0 0,1-1 0 0 0,0 1 1 0 0,0-1-1 0 0,0 1 0 0 0,0 0 1 0 0,0-1-1 0 0,0 1 1 0 0,-1 0-1 0 0,1 0 0 0 0,0-1 1 0 0,0 1-1 0 0,0 0 1 0 0,-1-1-1 0 0,1 1 0 0 0,0 0 1 0 0,0 0-1 0 0,-1-1 0 0 0,1 1 1 0 0,0 0-1 0 0,-1 0 1 0 0,1 0-1 0 0,0 0 0 0 0,-1-1 1 0 0,1 1-1 0 0,0 0 1 0 0,-1 0-1 0 0,1 0 0 0 0,0 0 1 0 0,-1 0-1 0 0,1 0 0 0 0,0 0 1 0 0,-1 0-1 0 0,1 0 1 0 0,-1 0-1 0 0,-11 9 238 0 0,-6 19-49 0 0,13-18-171 0 0,1 0 0 0 0,0 1 0 0 0,0-1 0 0 0,1 1 0 0 0,1 0 0 0 0,-2 13 0 0 0,-2 70 46 0 0,5-45-73 0 0,1-24 5 0 0,1 0 1 0 0,2 1-1 0 0,10 45 0 0 0,3 30 13 0 0,-16-94-23 0 0,1 0 0 0 0,-1-1 0 0 0,0 1 0 0 0,-1 0 0 0 0,0 0 0 0 0,-2 10 0 0 0,3-16 0 0 0,-1 1 0 0 0,0 0 0 0 0,0 0 0 0 0,0 0 0 0 0,1 0 0 0 0,-2-1 0 0 0,1 1 0 0 0,0-1 0 0 0,0 1 0 0 0,0 0 0 0 0,-1-1 0 0 0,1 0 0 0 0,-1 1 0 0 0,1-1 0 0 0,-1 0 0 0 0,0 0 0 0 0,1 0 0 0 0,-1 0 0 0 0,0 0 0 0 0,0 0 0 0 0,1-1 0 0 0,-1 1 0 0 0,0 0 0 0 0,0-1 0 0 0,0 0 0 0 0,-4 1 0 0 0,-2-1 0 0 0,-1 0 0 0 0,0 0 0 0 0,-14-3 0 0 0,16 2 0 0 0,0 0 0 0 0,0 0 0 0 0,0 1 0 0 0,0 0 0 0 0,0 0 0 0 0,-12 2 0 0 0,18-1 354 0 0,5 1-114 0 0,10 2 6 0 0,16 2 58 0 0,-29-6-48 0 0,9 0-176 0 0,28 1-3 0 0,-30 0-56 0 0,0-1-1 0 0,1 0 1 0 0,-1-1-1 0 0,0 0 1 0 0,10-3-1 0 0,3 0-12 0 0,56-16-1569 0 0,-70 19-4203 0 0,-1 1-1927 0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5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87 4607 0 0,'-2'0'123'0'0,"1"0"-1"0"0,-1 0 1 0 0,1 0-1 0 0,0 0 1 0 0,-1 0-1 0 0,1 1 0 0 0,0-1 1 0 0,-1 0-1 0 0,1 1 1 0 0,0-1-1 0 0,0 1 0 0 0,-1 0 1 0 0,1-1-1 0 0,0 1 1 0 0,0 0-1 0 0,0 0 0 0 0,0 0 1 0 0,0 0-1 0 0,0 0 1 0 0,0 0-1 0 0,0 0 1 0 0,0 0-1 0 0,0 0 0 0 0,1 0 1 0 0,-2 2-1 0 0,-18 37 1872 0 0,15-28-1253 0 0,-1 3 306 0 0,0-1 1 0 0,1 1 0 0 0,1 0-1 0 0,0 0 1 0 0,1 0 0 0 0,-1 16 0 0 0,3-19-622 0 0,1 0 0 0 0,0 0 0 0 0,0-1 1 0 0,2 1-1 0 0,-1 0 0 0 0,1-1 1 0 0,1 1-1 0 0,6 17 0 0 0,-7-24-349 0 0,1 0-1 0 0,-1-1 1 0 0,1 1-1 0 0,0-1 1 0 0,0 0-1 0 0,1 0 1 0 0,-1 0-1 0 0,1-1 1 0 0,0 1-1 0 0,0-1 1 0 0,0 0-1 0 0,0 0 1 0 0,1 0 0 0 0,4 2-1 0 0,-5-3-62 0 0,-1 0 0 0 0,0-1-1 0 0,1 0 1 0 0,-1 0 0 0 0,1 0 0 0 0,-1 0 0 0 0,1 0-1 0 0,0-1 1 0 0,-1 1 0 0 0,1-1 0 0 0,0 0-1 0 0,-1 0 1 0 0,1-1 0 0 0,0 1 0 0 0,-1-1 0 0 0,1 0-1 0 0,-1 1 1 0 0,1-2 0 0 0,-1 1 0 0 0,6-3-1 0 0,0-1 12 0 0,-1-1 0 0 0,0 0 0 0 0,0-1 0 0 0,0 1 0 0 0,-1-2 0 0 0,1 1 0 0 0,-2-1-1 0 0,1 0 1 0 0,-1 0 0 0 0,-1-1 0 0 0,1 0 0 0 0,-1 0 0 0 0,-1 0 0 0 0,0-1 0 0 0,3-10-1 0 0,-3 6-25 0 0,0 0 0 0 0,-1 0 0 0 0,-1-1 0 0 0,0 0 0 0 0,-1 1 0 0 0,-1-1 0 0 0,0 0 0 0 0,-1 1 0 0 0,-1-1 0 0 0,-3-14 0 0 0,1 14 1 0 0,0 0 0 0 0,0 0 0 0 0,-14-25 0 0 0,16 35 0 0 0,-1 0 0 0 0,1 0 0 0 0,-1 0 0 0 0,0 1 0 0 0,-1 0 0 0 0,1-1 0 0 0,-1 1 0 0 0,0 1 0 0 0,0-1 0 0 0,0 0 0 0 0,0 1 0 0 0,-1 0 0 0 0,1 0 0 0 0,-8-3 0 0 0,10 5 0 0 0,0 1 0 0 0,-1-1 0 0 0,0 1 0 0 0,1 0 0 0 0,-1 0 0 0 0,1 0 0 0 0,-1 0 0 0 0,1 0 0 0 0,-1 0 0 0 0,1 1 0 0 0,-1-1 0 0 0,1 1 0 0 0,-1-1 0 0 0,1 1 0 0 0,0 0 0 0 0,-1 0 0 0 0,1 0 0 0 0,0 1 0 0 0,0-1 0 0 0,-1 1 0 0 0,1-1 0 0 0,0 1 0 0 0,-1 1 0 0 0,-7 6 0 0 0,1 1 0 0 0,0 0 0 0 0,-9 12 0 0 0,10-11 0 0 0,-7 7 0 0 0,2 0 0 0 0,-22 39 0 0 0,31-49 0 0 0,1 1 0 0 0,-1-1 0 0 0,2 1 0 0 0,-1 0 0 0 0,1 0 0 0 0,0 0 0 0 0,1 0 0 0 0,0 0 0 0 0,1 0 0 0 0,0 12 0 0 0,5 5-43 0 0,10 19-177 0 0,-12-35-72 0 0,5 3-1481 0 0,28 50-5859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6:58.3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11 2623 0 0,'-14'28'3936'0'0,"13"-23"-3539"0"0,0-1-1 0 0,0 1 0 0 0,-1-1 1 0 0,1 0-1 0 0,-1 0 1 0 0,0 0-1 0 0,-1 0 0 0 0,1 0 1 0 0,-1 0-1 0 0,-5 6 0 0 0,8-10-364 0 0,0 0-1 0 0,0 0 0 0 0,-1 0 0 0 0,1 0 1 0 0,0 0-1 0 0,0 0 0 0 0,-1 1 0 0 0,1-1 1 0 0,0 0-1 0 0,0 0 0 0 0,-1 0 0 0 0,1 0 1 0 0,0 0-1 0 0,-1 0 0 0 0,1 0 0 0 0,0 0 1 0 0,0 0-1 0 0,-1 0 0 0 0,1-1 1 0 0,0 1-1 0 0,0 0 0 0 0,-1 0 0 0 0,1 0 1 0 0,0 0-1 0 0,0 0 0 0 0,-1 0 0 0 0,1 0 1 0 0,0-1-1 0 0,0 1 0 0 0,0 0 0 0 0,-1 0 1 0 0,1 0-1 0 0,0-1 0 0 0,0 1 0 0 0,-9-10 668 0 0,5 5-432 0 0,2 3-63 0 0,-1 0 0 0 0,1 0 0 0 0,0-1 0 0 0,0 1-1 0 0,0-1 1 0 0,0 1 0 0 0,0-1 0 0 0,0 0 0 0 0,1 1 0 0 0,-1-1-1 0 0,1 0 1 0 0,-2-5 0 0 0,2 4-188 0 0,-1 0 0 0 0,1 1 0 0 0,-1-1 0 0 0,0 1 1 0 0,0-1-1 0 0,0 1 0 0 0,-5-5 0 0 0,3 5-1532 0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6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14 477 4607 0 0,'-12'2'2950'0'0,"12"-2"-2893"0"0,0 0 0 0 0,0 0 0 0 0,0-1 1 0 0,0 1-1 0 0,0 0 0 0 0,0 0 0 0 0,0 0 0 0 0,0 0 0 0 0,0 0 0 0 0,0 0 1 0 0,-1 0-1 0 0,1 0 0 0 0,0 0 0 0 0,0 0 0 0 0,0 0 0 0 0,0 0 0 0 0,0 0 1 0 0,0 0-1 0 0,0 0 0 0 0,0-1 0 0 0,0 1 0 0 0,0 0 0 0 0,0 0 0 0 0,0 0 0 0 0,0 0 1 0 0,0 0-1 0 0,0 0 0 0 0,0 0 0 0 0,0 0 0 0 0,0 0 0 0 0,0-1 0 0 0,0 1 1 0 0,0 0-1 0 0,0 0 0 0 0,0 0 0 0 0,0 0 0 0 0,0 0 0 0 0,0 0 0 0 0,0 0 1 0 0,0 0-1 0 0,0 0 0 0 0,0-1 0 0 0,0 1 0 0 0,0 0 0 0 0,0 0 0 0 0,0 0 1 0 0,0 0-1 0 0,0 0 0 0 0,15-15 3794 0 0,-5 6-3556 0 0,76-94 5092 0 0,-65 75-4910 0 0,-1-1 1 0 0,-2-1-1 0 0,25-54 0 0 0,-34 63-356 0 0,2-2-18 0 0,6-24-1 0 0,-15 41-39 0 0,0 0 0 0 0,-1 0 0 0 0,0 0-1 0 0,0 0 1 0 0,0 0 0 0 0,-1 0-1 0 0,0-1 1 0 0,0 1 0 0 0,-2-9 0 0 0,2 14-44 0 0,0 1 1 0 0,0-1 0 0 0,0 0 0 0 0,0 0 0 0 0,0 1-1 0 0,-1-1 1 0 0,1 0 0 0 0,0 1 0 0 0,0-1 0 0 0,-1 0 0 0 0,1 1-1 0 0,0-1 1 0 0,-1 1 0 0 0,1-1 0 0 0,-1 0 0 0 0,1 1 0 0 0,-1-1-1 0 0,1 1 1 0 0,-1-1 0 0 0,1 1 0 0 0,-1-1 0 0 0,1 1 0 0 0,-1 0-1 0 0,0-1 1 0 0,0 1 4 0 0,0 0 0 0 0,1 0-1 0 0,-1 0 1 0 0,0 1 0 0 0,1-1-1 0 0,-1 0 1 0 0,0 0 0 0 0,1 1-1 0 0,-1-1 1 0 0,0 0 0 0 0,1 1-1 0 0,-1-1 1 0 0,1 0 0 0 0,-1 1-1 0 0,1-1 1 0 0,-1 1 0 0 0,1-1-1 0 0,-1 1 1 0 0,0 0 0 0 0,-2 3 25 0 0,0 0 1 0 0,1 1-1 0 0,-1-1 1 0 0,1 0 0 0 0,-3 8-1 0 0,-2 18-24 0 0,2 1 0 0 0,0 0 0 0 0,2-1 0 0 0,2 50 0 0 0,-3 30-26 0 0,3-99 1 0 0,0 1 0 0 0,0 1 0 0 0,3 23 0 0 0,4 56 0 0 0,-6-90 0 0 0,0-1 0 0 0,-1 0 0 0 0,1 0 0 0 0,-1 1 0 0 0,1-1 0 0 0,-1 0 0 0 0,0 0 0 0 0,0 0 0 0 0,1 1 0 0 0,-1-1 0 0 0,0 0 0 0 0,0 0 0 0 0,0 0 0 0 0,0 0 0 0 0,0-1 0 0 0,0 1 0 0 0,0 0 0 0 0,0 0 0 0 0,-1-1 0 0 0,1 1 0 0 0,0 0 0 0 0,0-1 0 0 0,0 1 0 0 0,-1-1 0 0 0,1 0 0 0 0,0 1 0 0 0,-2-1 0 0 0,-4 2 0 0 0,0-1 0 0 0,0 0 0 0 0,0 0 0 0 0,-7 0 0 0 0,-11-4 0 0 0,24 3 0 0 0,1 0 0 0 0,-1 0 0 0 0,1 0 0 0 0,-1 0 0 0 0,1 0 0 0 0,-1-1 0 0 0,1 1 0 0 0,-1 0 0 0 0,1 0 0 0 0,-1 0 0 0 0,1 0 0 0 0,0-1 0 0 0,-1 1 0 0 0,1 0 0 0 0,-1 0 0 0 0,1-1 0 0 0,-1 1 0 0 0,1 0 0 0 0,0-1 0 0 0,-1 1 0 0 0,1 0 0 0 0,0-1 0 0 0,-1 1 0 0 0,1-1 0 0 0,0 1 0 0 0,0-1 0 0 0,-1 1 0 0 0,1-1 0 0 0,0 1 0 0 0,0 0 0 0 0,0-1 0 0 0,0 1 0 0 0,-1-1 0 0 0,1 1 0 0 0,0-1 0 0 0,0 1 0 0 0,0-1 0 0 0,0 1 0 0 0,0-1 0 0 0,0 0 0 0 0,0 1 0 0 0,1-1 0 0 0,-1 0 0 0 0,2 1 0 0 0,0-1 0 0 0,0 1 0 0 0,-1 0 0 0 0,1-1 0 0 0,0 1 0 0 0,0 0 0 0 0,0 0 0 0 0,0 0 0 0 0,0 1 0 0 0,0-1 0 0 0,0 0 0 0 0,1 1 0 0 0,7 1 0 0 0,37 0 1247 0 0,-34 0-1005 0 0,-4-1 777 0 0,0 1-2032 0 0,39 8 414 0 0,-39-10 339 0 0,25-1-48 0 0,-25 0-1568 0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20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 97 2303 0 0,'38'-56'4883'0'0,"-37"71"2279"0"0,-2 7-5464 0 0,0-21-714 0 0,-1 8-535 0 0,-8 28 1 0 0,8-28 4 0 0,-2 0 2 0 0,-14 45 431 0 0,2-12-287 0 0,0-1-88 0 0,-1-1-207 0 0,1 2-54 0 0,0 0-55 0 0,-1 3 45 0 0,2-9-177 0 0,11-27 0 0 0,1-1-10 0 0,-27 74 28 0 0,27-69-82 0 0,8-19 0 0 0,8-23 0 0 0,-12 27 0 0 0,155-336 0 0 0,-105 213 368 0 0,-20 46-129 0 0,-30 77-239 0 0,7-13 407 0 0,-4 16-157 0 0,0 10-162 0 0,-1 2-7 0 0,0 0 1 0 0,2 24-1 0 0,-3-17-66 0 0,0-7 41 0 0,-2-6-40 0 0,0 1 0 0 0,1 0 0 0 0,0 0 0 0 0,3 13 0 0 0,0-6-3 0 0,-2-1 63 0 0,0-4-1 0 0,5 32-10 0 0,-5-32 2 0 0,0 4-3 0 0,15 69 28 0 0,-3-16-31 0 0,3 2-49 0 0,3 3-12 0 0,-13-51 0 0 0,12 22 0 0 0,7 5 0 0 0,-25-46-43 0 0,0 0 0 0 0,0-1-1 0 0,0 1 1 0 0,1 0 0 0 0,-1-1 0 0 0,0 1 0 0 0,1-1-1 0 0,2 2 1 0 0,-4-3 17 0 0,0 1 1 0 0,1-1-1 0 0,-1 0 1 0 0,0 0-1 0 0,0 0 0 0 0,0 0 1 0 0,1 0-1 0 0,-1 0 0 0 0,0 0 1 0 0,0 0-1 0 0,1 0 0 0 0,-1 0 1 0 0,0 0-1 0 0,0 0 0 0 0,1 0 1 0 0,-1 0-1 0 0,0 0 0 0 0,0 0 1 0 0,1 0-1 0 0,-1 0 0 0 0,0 0 1 0 0,0 0-1 0 0,1 0 0 0 0,-1 0 1 0 0,0 0-1 0 0,0 0 0 0 0,1 0 1 0 0,-1-1-1 0 0,0 1 0 0 0,0 0 1 0 0,0 0-1 0 0,0 0 1 0 0,1 0-1 0 0,-1-1 0 0 0,1 0-116 0 0,-1-1-1 0 0,1 1 1 0 0,0-1-1 0 0,-1 1 1 0 0,0-1 0 0 0,1 1-1 0 0,-1-1 1 0 0,0 0-1 0 0,0 1 1 0 0,0-1 0 0 0,0-2-1 0 0,0-1-504 0 0,0 0-1 0 0,-1 0 0 0 0,0 0 1 0 0,0 0-1 0 0,0 0 0 0 0,-1 0 1 0 0,0 0-1 0 0,0 0 0 0 0,0 0 1 0 0,0 1-1 0 0,-1-1 0 0 0,0 1 1 0 0,0 0-1 0 0,0 0 1 0 0,0 0-1 0 0,0 0 0 0 0,-1 1 1 0 0,-8-7-1 0 0,8 7 317 0 0,-1 0 0 0 0,0 0 0 0 0,-1 1 0 0 0,1 0 0 0 0,0 0 0 0 0,-8-2 0 0 0,-62-11-3448 0 0,52 11 3298 0 0,1 0 0 0 0,0-2 1 0 0,-1 0-1 0 0,-36-16 0 0 0,-10-7 4607 0 0,0 0 4893 0 0,68 29-8894 0 0,1 0 0 0 0,0 0 0 0 0,-1-1 0 0 0,1 1 0 0 0,-1 0 0 0 0,1 0-1 0 0,-1-1 1 0 0,1 1 0 0 0,0 0 0 0 0,-1 0 0 0 0,1-1 0 0 0,-1 1 0 0 0,1 0 0 0 0,0-1 0 0 0,-1 1-1 0 0,1-1 1 0 0,0 1 0 0 0,0 0 0 0 0,-1-1 0 0 0,1 1 0 0 0,0-1 0 0 0,0 1 0 0 0,0-1-1 0 0,-1 0 1 0 0,2 1-5 0 0,-1-1 0 0 0,0 1 0 0 0,0 0 0 0 0,0-1 0 0 0,1 1 0 0 0,-1-1 0 0 0,0 1 0 0 0,1 0 0 0 0,-1-1 0 0 0,0 1 0 0 0,1 0 0 0 0,-1 0 0 0 0,0-1 0 0 0,1 1 0 0 0,-1 0 0 0 0,1 0 0 0 0,-1-1 0 0 0,0 1 0 0 0,2 0 0 0 0,23-6 1718 0 0,8 6-1190 0 0,1 1 0 0 0,-1 2-1 0 0,60 14 1 0 0,-8-2-200 0 0,-36-7-342 0 0,47 5-1850 0 0,-83-13-6297 0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21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57 1375 0 0,'-4'-8'2192'0'0,"3"21"5659"0"0,1-2-6735 0 0,2 33-83 0 0,-1-33-305 0 0,1 74 1684 0 0,0-11-296 0 0,-1-29-1562 0 0,-1-34-61 0 0,0-2-12 0 0,-1 47 630 0 0,0-18-942 0 0,0-28 63 0 0,1-1-178 0 0,-3 30-66 0 0,2-29-106 0 0,1-9-1086 0 0,-1 0 1152 0 0,1-1 1 0 0,0 1-1 0 0,0-1 1 0 0,-1 0-1 0 0,1 1 0 0 0,0-1 1 0 0,-1 0-1 0 0,1 1 1 0 0,-1-1-1 0 0,1 0 0 0 0,0 1 1 0 0,-1-1-1 0 0,1 0 1 0 0,-1 0-1 0 0,1 0 0 0 0,-1 1 1 0 0,0-1-1 0 0,0 0-155 0 0,-4-43-2361 0 0,0-25 1182 0 0,-7-58 916 0 0,-26-64 5694 0 0,38 187-5098 0 0,0 1-1 0 0,-1-1 1 0 0,1 0-1 0 0,0 0 1 0 0,0 1 0 0 0,1-1-1 0 0,-1 0 1 0 0,0 1-1 0 0,1-1 1 0 0,0 0-1 0 0,-1 1 1 0 0,1-1 0 0 0,0 0-1 0 0,1 1 1 0 0,-1 0-1 0 0,0-1 1 0 0,3-2-1 0 0,-1 1-51 0 0,0 2-1 0 0,0-1 0 0 0,0 0 0 0 0,0 1 0 0 0,0-1 0 0 0,1 1 0 0 0,-1 0 0 0 0,1 0 0 0 0,-1 0 0 0 0,7-2 1 0 0,4 0 21 0 0,0 1 1 0 0,1 0 0 0 0,-1 1-1 0 0,0 1 1 0 0,22 0 0 0 0,-19 1-10 0 0,-1 1-1 0 0,1 1 1 0 0,23 5 0 0 0,-33-6-59 0 0,0 1 1 0 0,0 1-1 0 0,0-1 1 0 0,-1 1-1 0 0,1 0 1 0 0,-1 0-1 0 0,1 1 1 0 0,-1 0-1 0 0,0 0 1 0 0,6 6-1 0 0,-11-9 100 0 0,1 10-51 0 0,5 35-15 0 0,-7-43-57 0 0,0-1 0 0 0,0 0-1 0 0,0 1 1 0 0,0-1 0 0 0,0 0 0 0 0,-1 0-1 0 0,1 1 1 0 0,-1-1 0 0 0,0 0 0 0 0,0 0-1 0 0,1 0 1 0 0,-1 0 0 0 0,-1 0 0 0 0,1 0-1 0 0,0 0 1 0 0,0 0 0 0 0,-1 0 0 0 0,1 0-1 0 0,-1-1 1 0 0,1 1 0 0 0,-3 1 0 0 0,-3 4-11 0 0,0 0 7 0 0,0 0 0 0 0,0-1 0 0 0,-1 1 0 0 0,0-1 0 0 0,-1-1 0 0 0,1 0 0 0 0,-1 0 0 0 0,0-1 0 0 0,-16 7 0 0 0,10-7 0 0 0,0 0 0 0 0,-1-1 0 0 0,1 0 0 0 0,-1-1 0 0 0,-24 0 0 0 0,68-1 0 0 0,32 7 0 0 0,28 11 0 0 0,-47-10 0 0 0,0 3 0 0 0,-2 3 0 0 0,-32-11 0 0 0,0 0 0 0 0,0 0 0 0 0,-1 0 0 0 0,8 7 0 0 0,21 26 11 0 0,-35-37-9 0 0,1 1 0 0 0,0-1 0 0 0,-1 1 0 0 0,1 0 0 0 0,0 0 1 0 0,-1-1-1 0 0,1 1 0 0 0,-1 0 0 0 0,0 0 0 0 0,1 0 0 0 0,-1 0 0 0 0,0-1 1 0 0,1 1-1 0 0,-1 0 0 0 0,0 0 0 0 0,0 0 0 0 0,0 0 0 0 0,1 0 0 0 0,-1 1 0 0 0,2 39 9 0 0,-2-39 7 0 0,0 0 1 0 0,0 1-1 0 0,0-1 0 0 0,0 0 0 0 0,-1 0 0 0 0,1 0 1 0 0,-1 1-1 0 0,0-1 0 0 0,0 0 0 0 0,0 0 1 0 0,0 0-1 0 0,0 0 0 0 0,0 0 0 0 0,0-1 1 0 0,-1 1-1 0 0,1 0 0 0 0,0 0 0 0 0,-1-1 0 0 0,-2 3 1 0 0,-2 0 32 0 0,1-1 0 0 0,0 0 0 0 0,-1 0 1 0 0,-10 5-1 0 0,10-6-59 0 0,-12 5 22 0 0,1-1 0 0 0,-1-1-1 0 0,0-1 1 0 0,0-1-1 0 0,-22 2 1 0 0,-93-1-25 0 0,117-4 15 0 0,-68-3-422 0 0,48 0-6840 0 0,21 2-458 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45.8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353 93 3223 0 0,'4'-4'1375'0'0,"0"0"0"0"0,0 0 0 0 0,0-1 0 0 0,-1 1 0 0 0,0-1-1 0 0,5-9 1 0 0,-8 13-1127 0 0,1 0-1 0 0,-1-1 0 0 0,1 1 0 0 0,-1 0 1 0 0,0 0-1 0 0,0 0 0 0 0,1-1 0 0 0,-1 1 1 0 0,0 0-1 0 0,0 0 0 0 0,0-1 1 0 0,-1 1-1 0 0,1 0 0 0 0,0 0 0 0 0,0-1 1 0 0,-1 1-1 0 0,1 0 0 0 0,0 0 0 0 0,-1-1 1 0 0,0 0-216 0 0,0 1 0 0 0,0 0 0 0 0,0 0 0 0 0,0 0 0 0 0,0 0 0 0 0,0 0 0 0 0,0 0 0 0 0,0 1 0 0 0,-1-1 0 0 0,1 0 0 0 0,0 0 0 0 0,-3 0 0 0 0,-4-2 360 0 0,-1 0 0 0 0,0 1 0 0 0,0 0 0 0 0,1 0 0 0 0,-2 1 0 0 0,1 0 0 0 0,0 1 0 0 0,0 0 0 0 0,-11 1 0 0 0,7 1-293 0 0,0 0 1 0 0,-1 0 0 0 0,1 2 0 0 0,0 0-1 0 0,-20 8 1 0 0,23-6-43 0 0,-1 0 0 0 0,1 0 0 0 0,0 1 0 0 0,1 0 0 0 0,-1 1-1 0 0,2 0 1 0 0,-1 0 0 0 0,-14 19 0 0 0,22-26 7 0 0,-3 5-11 0 0,-10 19-26 0 0,11-19 48 0 0,0 2-5 0 0,-10 24 0 0 0,2-4-21 0 0,8-22-27 0 0,1 1 0 0 0,0 0 0 0 0,-2 13 0 0 0,3-18-22 0 0,-1 15 56 0 0,0 1 0 0 0,1-1 0 0 0,1 1 0 0 0,0-1 0 0 0,4 19 0 0 0,-4-33 13 0 0,0 0 0 0 0,1 0 0 0 0,-1-1 0 0 0,1 1 0 0 0,0 0 0 0 0,-1 0 0 0 0,1-1 0 0 0,1 1 1 0 0,-1 0-1 0 0,0-1 0 0 0,1 1 0 0 0,-1-1 0 0 0,1 0 0 0 0,-1 1 0 0 0,1-1 0 0 0,0 0 0 0 0,0 0 0 0 0,0 0 0 0 0,0 0 0 0 0,1 0 0 0 0,-1-1 0 0 0,1 1 0 0 0,-1-1 0 0 0,1 0 0 0 0,-1 1 0 0 0,1-1 0 0 0,-1 0 0 0 0,1 0 0 0 0,0-1 0 0 0,0 1 0 0 0,5 0 0 0 0,19 6-313 0 0,0-2 0 0 0,0-1 0 0 0,1-1-1 0 0,44-1 1 0 0,-17-9 351 0 0,-32 3-26 0 0,36-1-1 0 0,-59 5-98 0 0,1 0 0 0 0,0 0-1 0 0,-1 0 1 0 0,1 0 0 0 0,0 0-1 0 0,0 1 1 0 0,-1-1 0 0 0,1 0 0 0 0,0 0-1 0 0,-1 0 1 0 0,1 1 0 0 0,-1-1 0 0 0,1 0-1 0 0,0 1 1 0 0,-1-1 0 0 0,1 0-1 0 0,0 1 1 0 0,-1 0 2 0 0,0-1 0 0 0,0 0 1 0 0,1 1-1 0 0,-1-1 0 0 0,0 0 0 0 0,0 1 0 0 0,0-1 0 0 0,0 0 0 0 0,0 1 1 0 0,0-1-1 0 0,0 0 0 0 0,0 1 0 0 0,0-1 0 0 0,0 0 0 0 0,-1 1 0 0 0,1-1 0 0 0,0 0 1 0 0,0 1-1 0 0,0-1 0 0 0,0 0 0 0 0,0 1 0 0 0,-1-1 0 0 0,1 0 0 0 0,0 1 1 0 0,0-1-1 0 0,0 0 0 0 0,-1 0 0 0 0,1 1 0 0 0,0-1 0 0 0,0 0 0 0 0,-1 0 1 0 0,1 0-1 0 0,0 1 0 0 0,-1-1 0 0 0,1 0 0 0 0,-4 3-492 0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3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0,'1350'0'0'0,"678"0"0"0,-676 0 0 0,-452 0 0 0,-695 0 0 0,-204 0 0 0,-2 0 0 0,1 0 0 0,7 0 0 0,-6 0 0 0,83 0 0 0,-107 0 0 0,21 0 0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3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0,'0'2616'0'0,"0"-1262"0"0,0-1345 0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93 4607 0 0,'-7'17'617'0'0,"0"-1"0"0"0,-5 26 0 0 0,0 0 460 0 0,-8 24 1722 0 0,-13 75 0 0 0,26-114-2090 0 0,-2-1 1 0 0,0 0 0 0 0,-2 0 0 0 0,-1-1-1 0 0,-28 43 1 0 0,52-106-467 0 0,0-5-3 0 0,76-164 876 0 0,-65 153-965 0 0,11-27 1094 0 0,55-95 0 0 0,-86 171-1147 0 0,5-6 561 0 0,-7 12-649 0 0,-1-1 1 0 0,0 0-1 0 0,1 0 1 0 0,-1 1-1 0 0,1-1 1 0 0,-1 1 0 0 0,0-1-1 0 0,1 0 1 0 0,-1 1-1 0 0,0-1 1 0 0,1 1-1 0 0,-1-1 1 0 0,0 1-1 0 0,0-1 1 0 0,0 1 0 0 0,1-1-1 0 0,-1 1 1 0 0,0-1-1 0 0,0 1 1 0 0,0-1-1 0 0,0 1 1 0 0,0-1-1 0 0,0 1 1 0 0,0-1-1 0 0,0 1 1 0 0,0-1 0 0 0,0 2-1 0 0,3 31 33 0 0,-2 0-1 0 0,-3 40 1 0 0,0-5 44 0 0,1-42-46 0 0,0-1-8 0 0,3 31-1 0 0,1-23-10 0 0,-3-26-12 0 0,1 0 1 0 0,0 0-1 0 0,0 0 1 0 0,4 11-1 0 0,-1-4-9 0 0,5 18-1 0 0,1-4 0 0 0,21 40 0 0 0,-24-55-194 0 0,1 0 0 0 0,1-1 0 0 0,19 23 0 0 0,-26-35-1664 0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1 1839 0 0,'-8'0'219'0'0,"0"1"0"0"0,0 0-1 0 0,0 1 1 0 0,1 0 0 0 0,-1 0-1 0 0,1 0 1 0 0,-10 5-1 0 0,9-3 1809 0 0,-1 1 0 0 0,-15 10 0 0 0,24-15-1926 0 0,0 0 0 0 0,-1 0 0 0 0,1 1 0 0 0,0-1 0 0 0,0 0 0 0 0,0 0 0 0 0,-1 0 0 0 0,1 0-1 0 0,0 0 1 0 0,0 1 0 0 0,0-1 0 0 0,0 0 0 0 0,0 0 0 0 0,0 0 0 0 0,-1 0 0 0 0,1 1 0 0 0,0-1 0 0 0,0 0 0 0 0,0 0 0 0 0,0 0 0 0 0,0 1 0 0 0,0-1 0 0 0,0 0 0 0 0,0 0 0 0 0,0 1 0 0 0,0-1 0 0 0,0 0 0 0 0,0 0 0 0 0,0 0 0 0 0,0 1 0 0 0,0-1 0 0 0,0 0 0 0 0,0 0 0 0 0,0 0 0 0 0,0 1 0 0 0,0-1 0 0 0,0 0 0 0 0,1 0 0 0 0,-1 0 0 0 0,0 1 0 0 0,0-1 0 0 0,0 0 0 0 0,0 0 0 0 0,1 0 0 0 0,11 8 2374 0 0,20-2 84 0 0,24-10-505 0 0,-13-1-1755 0 0,-22 4-509 0 0,1-2-1 0 0,31-7 1 0 0,-44 7-568 0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78 5527 0 0,'-1'0'46'0'0,"0"0"0"0"0,0 1 1 0 0,0-1-1 0 0,0 0 0 0 0,0 1 0 0 0,0-1 0 0 0,0 0 0 0 0,0 1 0 0 0,0-1 0 0 0,0 1 0 0 0,0 0 0 0 0,0-1 0 0 0,0 1 0 0 0,1 0 0 0 0,-1 0 0 0 0,0-1 0 0 0,0 1 0 0 0,1 0 0 0 0,-1 0 0 0 0,1 0 0 0 0,-1 0 0 0 0,0 0 0 0 0,1 0 0 0 0,-1 2 0 0 0,0 0 252 0 0,1 1 0 0 0,-1 0 0 0 0,1 0 0 0 0,0 0 1 0 0,0 6-1 0 0,1 3 2189 0 0,6-7-1642 0 0,20 21-10 0 0,-20-20 2154 0 0,48-7-2175 0 0,-52 0-765 0 0,1-1 0 0 0,-1 1 1 0 0,1-1-1 0 0,-1 0 1 0 0,0 0-1 0 0,0-1 1 0 0,0 1-1 0 0,1 0 1 0 0,-1-1-1 0 0,-1 0 1 0 0,1 0-1 0 0,0 0 0 0 0,0 0 1 0 0,-1 0-1 0 0,1-1 1 0 0,-1 1-1 0 0,0-1 1 0 0,1 1-1 0 0,-1-1 1 0 0,0 0-1 0 0,1-3 0 0 0,-1 4-23 0 0,1-3-17 0 0,0 0 1 0 0,0 0-1 0 0,-1 0 0 0 0,0 0 0 0 0,0 0 1 0 0,0 0-1 0 0,0 0 0 0 0,-1-1 1 0 0,0 1-1 0 0,0-1 0 0 0,0 1 1 0 0,0-1-1 0 0,-1-6 0 0 0,-1 10-10 0 0,1 0 0 0 0,0-1 0 0 0,-1 1-1 0 0,1-1 1 0 0,-1 1 0 0 0,0 0 0 0 0,0-1 0 0 0,0 1-1 0 0,0 0 1 0 0,0 0 0 0 0,0 0 0 0 0,0 0 0 0 0,-1 0-1 0 0,1 0 1 0 0,-1 0 0 0 0,0 0 0 0 0,1 1 0 0 0,-1-1-1 0 0,0 0 1 0 0,0 1 0 0 0,0 0 0 0 0,0-1 0 0 0,0 1 0 0 0,-1 0-1 0 0,1 0 1 0 0,0 0 0 0 0,0 0 0 0 0,-1 1 0 0 0,1-1-1 0 0,-1 1 1 0 0,-3-1 0 0 0,-1 1 24 0 0,1 0 0 0 0,0 0 0 0 0,0 1 0 0 0,0 0 0 0 0,0 0-1 0 0,0 0 1 0 0,0 1 0 0 0,0 0 0 0 0,0 0 0 0 0,1 1 0 0 0,-1-1 0 0 0,1 1 0 0 0,0 1 0 0 0,-1-1 0 0 0,1 1 0 0 0,1-1 0 0 0,-1 1 0 0 0,1 1-1 0 0,-1-1 1 0 0,1 1 0 0 0,0 0 0 0 0,1-1 0 0 0,-1 2 0 0 0,1-1 0 0 0,-4 9 0 0 0,5-4-1414 0 0,2 0-4673 0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3 633 9671 0 0,'0'-1'75'0'0,"0"1"0"0"0,-1 0 0 0 0,1-1 0 0 0,0 1 0 0 0,0-1 0 0 0,0 1 0 0 0,-1-1 0 0 0,1 1 0 0 0,0-1 0 0 0,0 0 0 0 0,0 1 0 0 0,0-1 0 0 0,0 1 0 0 0,0-1 0 0 0,0 1 0 0 0,0-1 0 0 0,0 1 0 0 0,0-1 0 0 0,0 1 0 0 0,0-1 0 0 0,1 1 0 0 0,-1-1 0 0 0,0 0 0 0 0,6-17 675 0 0,-4 12-597 0 0,185-488 9991 0 0,-145 392-9503 0 0,-42 102-633 0 0,0 0 0 0 0,0 0 1 0 0,0 0-1 0 0,0 0 0 0 0,0 0 0 0 0,0 0 0 0 0,0 0 1 0 0,0 0-1 0 0,0 0 0 0 0,0 1 0 0 0,0-1 0 0 0,0 0 0 0 0,1 0 1 0 0,-1 0-1 0 0,0 0 0 0 0,0 0 0 0 0,0 0 0 0 0,0 0 0 0 0,0 0 1 0 0,0 0-1 0 0,0 0 0 0 0,0 0 0 0 0,0 0 0 0 0,0-1 1 0 0,0 1-1 0 0,0 0 0 0 0,1 0 0 0 0,-1 0 0 0 0,-1 10 31 0 0,1-9-24 0 0,-1 15 5 0 0,1 3 9 0 0,3 29-1 0 0,-1-8-28 0 0,4 4 0 0 0,3 3 0 0 0,1 3 0 0 0,2-1 0 0 0,2 0 0 0 0,1 1 0 0 0,2-2-16 0 0,-9-30-64 0 0,12 15-17 0 0,-15-25-6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6:59.6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40 1503 0 0,'-1'1'244'0'0,"0"-1"-1"0"0,-1 1 1 0 0,1-1 0 0 0,0 1-1 0 0,0-1 1 0 0,0 1-1 0 0,0-1 1 0 0,0 0-1 0 0,-1 1 1 0 0,1-1-1 0 0,0 0 1 0 0,0 0-1 0 0,-2 0 1 0 0,2 0 102 0 0,0-1 1 0 0,0 1 0 0 0,0-1 0 0 0,1 0 0 0 0,-1 1 0 0 0,0-1 0 0 0,1 0-1 0 0,-1 0 1 0 0,0 1 0 0 0,1-1 0 0 0,-1 0 0 0 0,1 0 0 0 0,-1-1 0 0 0,-3-4 189 0 0,3 5-411 0 0,1 0 0 0 0,-1 1 0 0 0,1-1 0 0 0,0 1 0 0 0,-1-1 0 0 0,1 1 0 0 0,-1-1 0 0 0,1 1 0 0 0,-1-1 0 0 0,0 1 0 0 0,1-1 0 0 0,-1 1 1 0 0,1 0-1 0 0,-1-1 0 0 0,0 1 0 0 0,1 0 0 0 0,-1 0 0 0 0,-1-1 0 0 0,15 1 1953 0 0,4-3-1834 0 0,-4 0 264 0 0,-1 1 0 0 0,16 0 0 0 0,-28 2-413 0 0,-24-7 1389 0 0,19 7-1538 0 0,1-1 1 0 0,0 1-1 0 0,-1 0 1 0 0,1 0-1 0 0,0 0 1 0 0,-1 0-1 0 0,1 1 0 0 0,0 0 1 0 0,-1 0-1 0 0,1 0 1 0 0,0 0-1 0 0,0 1 1 0 0,-6 3-1 0 0,-2-1-1024 0 0,6-2-49 0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44 2303 0 0,'-33'-5'511'0'0,"16"2"1627"0"0,0 1 0 0 0,1 1 0 0 0,-30 1 0 0 0,46 0-2002 0 0,0 0 0 0 0,-1 0 0 0 0,1 0 0 0 0,0 0 0 0 0,-1 0 0 0 0,1 0 0 0 0,0 0 1 0 0,0 1-1 0 0,-1-1 0 0 0,1 0 0 0 0,0 0 0 0 0,-1 0 0 0 0,1 0 0 0 0,0 0 0 0 0,-1 1 0 0 0,1-1 0 0 0,0 0 0 0 0,0 0 0 0 0,-1 1 0 0 0,1-1 0 0 0,0 0 0 0 0,0 0 0 0 0,0 1 1 0 0,-1-1-1 0 0,1 0 0 0 0,0 0 0 0 0,0 1 0 0 0,0-1 0 0 0,0 0 0 0 0,0 1 0 0 0,0 0 0 0 0,0-1 90 0 0,0 1 1 0 0,1-1-1 0 0,0 1 1 0 0,-1-1-1 0 0,1 1 1 0 0,-1-1-1 0 0,1 0 0 0 0,0 1 1 0 0,-1-1-1 0 0,1 0 1 0 0,0 1-1 0 0,-1-1 1 0 0,1 0-1 0 0,0 0 0 0 0,-1 0 1 0 0,1 0-1 0 0,0 0 1 0 0,0 1-1 0 0,-1-1 1 0 0,1 0-1 0 0,0-1 0 0 0,0 1 1 0 0,-1 0-1 0 0,1 0 1 0 0,1 0-1 0 0,7 0-53 0 0,-5 1-59 0 0,0-1 1 0 0,0 0 0 0 0,0 0 0 0 0,0-1 0 0 0,1 1-1 0 0,6-3 1 0 0,17-2 76 0 0,-21 4-21 0 0,-1-1-63 0 0,31-7 41 0 0,-15 4-88 0 0,34-9-121 0 0,-50 13-18 0 0,2 0-6355 0 0,31-2-732 0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10 266 9215 0 0,'-10'1'1919'0'0,"28"-7"588"0"0,-10 2-1824 0 0,-1-2 0 0 0,1 1 0 0 0,-1-1 1 0 0,0-1-1 0 0,-1 1 0 0 0,0-1 1 0 0,0 0-1 0 0,8-12 0 0 0,-2 0 72 0 0,-1-1 0 0 0,13-27 0 0 0,-20 37-674 0 0,15-39 148 0 0,-18 45-224 0 0,0 0 0 0 0,0 0 0 0 0,0 0 0 0 0,-1 0 0 0 0,1 0 0 0 0,-1 0 0 0 0,0 0 0 0 0,0-1 0 0 0,-2-6 0 0 0,0 10 6 0 0,-2 8 26 0 0,-2 6-2 0 0,2-3 8 0 0,3-4-42 0 0,-1 0 0 0 0,1-1 1 0 0,0 1-1 0 0,0 0 0 0 0,0 0 1 0 0,1-1-1 0 0,1 12 0 0 0,-1 16-1 0 0,0 4 0 0 0,1 1 11 0 0,3 1 31 0 0,3 7-31 0 0,1 1-11 0 0,-5-6 0 0 0,-6-16 0 0 0,3-25-1 0 0,-1 0 1 0 0,1 1-1 0 0,0-1 0 0 0,-1 1 1 0 0,1-1-1 0 0,0 0 0 0 0,-1 1 1 0 0,1-1-1 0 0,-1 0 0 0 0,1 1 1 0 0,0-1-1 0 0,-1 0 0 0 0,1 0 1 0 0,-1 1-1 0 0,1-1 0 0 0,-1 0 1 0 0,1 0-1 0 0,-1 0 0 0 0,1 0 1 0 0,-1 0-1 0 0,1 1 0 0 0,-1-1 1 0 0,1 0-1 0 0,-1 0 0 0 0,1 0 0 0 0,-1 0 1 0 0,1-1-1 0 0,-1 1 0 0 0,0 0 1 0 0,1 0-1 0 0,-1 0 0 0 0,1 0 1 0 0,0 0-1 0 0,-1-1 0 0 0,0 1 1 0 0,-18-9-68 0 0,17 8 52 0 0,-5 0-83 0 0,6 1 89 0 0,0 0 0 0 0,0 0 0 0 0,0-1-1 0 0,0 1 1 0 0,0 0 0 0 0,0-1 0 0 0,0 1 0 0 0,0 0-1 0 0,0-1 1 0 0,0 1 0 0 0,0-1 0 0 0,0 1 0 0 0,0-1-1 0 0,-2-1 1 0 0,13-2 21 0 0,-9 4 115 0 0,5 0-14 0 0,34-3 631 0 0,-9 2-638 0 0,-23 1 102 0 0,0 0-154 0 0,-5-1-560 0 0,39-5 1514 0 0,-37 5-2178 0 0,-1 0-1 0 0,0 0 1 0 0,0-1 0 0 0,1 0 0 0 0,5-4 0 0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39 5527 0 0,'-16'-24'3539'0'0,"8"9"-602"0"0,18 30 5188 0 0,1-1-8122 0 0,-5-5 404 0 0,0-2 542 0 0,-1 1-677 0 0,18 21-69 0 0,-18-22 122 0 0,0 1-176 0 0,24 37 173 0 0,-10-15-252 0 0,-15-22 16 0 0,2-1-12 0 0,16 23 17 0 0,-16-22 0 0 0,-1-1-33 0 0,-2-4-59 0 0,0 0-1 0 0,0 1 1 0 0,1-1-1 0 0,-1 0 1 0 0,1 0-1 0 0,5 3 1 0 0,-8-6-5 0 0,1 1-1 0 0,-1-1 1 0 0,1 1 0 0 0,-1-1-1 0 0,1 0 1 0 0,-1 1 0 0 0,1-1 0 0 0,0 0-1 0 0,-1 0 1 0 0,1 0 0 0 0,-1 0 0 0 0,1 0-1 0 0,-1-1 1 0 0,1 1 0 0 0,-1 0-1 0 0,3-2 1 0 0,-3 1-115 0 0,0 0-1 0 0,1 0 1 0 0,-1-1-1 0 0,0 1 1 0 0,0 0 0 0 0,0-1-1 0 0,0 1 1 0 0,-1-1-1 0 0,1 1 1 0 0,0-1-1 0 0,0 1 1 0 0,-1-1 0 0 0,1 0-1 0 0,-1 1 1 0 0,1-4-1 0 0,1-2-1141 0 0,-2 7 284 0 0,4-3-55 0 0,0 0-1 0 0,0 0 1 0 0,0 0 0 0 0,-1 0-1 0 0,6-6 1 0 0,1-1-415 0 0,13-12-487 0 0,24-31-1 0 0,-4-3 3717 0 0,-34 40 582 0 0,-9 16-2267 0 0,0-1-1 0 0,1 1 1 0 0,-1 0 0 0 0,0 0 0 0 0,0-1 0 0 0,0 1-1 0 0,1 0 1 0 0,-1 0 0 0 0,0-1 0 0 0,0 1 0 0 0,0 0-1 0 0,0-1 1 0 0,0 1 0 0 0,0 0 0 0 0,0 0 0 0 0,0-1-1 0 0,0 1 1 0 0,0 0 0 0 0,0-1 0 0 0,0 1 0 0 0,0 0-1 0 0,0-1 1 0 0,0 1 0 0 0,0 0 0 0 0,0 0-1 0 0,0-1 1 0 0,0 1 0 0 0,0 0 0 0 0,0-1 0 0 0,0 1-1 0 0,0 0 1 0 0,-1 0 0 0 0,1-1 0 0 0,0 1 0 0 0,0 0-1 0 0,0 0 1 0 0,-1-1 0 0 0,1 1 0 0 0,0 0 0 0 0,0 0-1 0 0,-1 0 1 0 0,1-1 0 0 0,0 1 0 0 0,0 0 0 0 0,-1 0-1 0 0,1 0 1 0 0,0 0 0 0 0,-2 0 57 0 0,1 0-1 0 0,0 1 1 0 0,0-1 0 0 0,-1 1-1 0 0,1 0 1 0 0,0-1-1 0 0,0 1 1 0 0,0 0 0 0 0,0 0-1 0 0,0-1 1 0 0,0 1 0 0 0,0 0-1 0 0,0 0 1 0 0,-1 1 0 0 0,-2 3 138 0 0,-8 8 256 0 0,0 0 0 0 0,1 0 0 0 0,1 1 0 0 0,-15 28 1 0 0,9-17-154 0 0,-21 37 12 0 0,-42 63 10 0 0,26-45-208 0 0,-29 39 151 0 0,82-118-357 0 0,-12 15 63 0 0,-16 30-1 0 0,21-34-89 0 0,6-12 20 0 0,1 1-1 0 0,-1 0 1 0 0,1 0-1 0 0,-1-1 1 0 0,1 1-1 0 0,-1 0 1 0 0,1 0 0 0 0,-1 0-1 0 0,1 0 1 0 0,0 0-1 0 0,0 0 1 0 0,-1-1-1 0 0,1 1 1 0 0,0 0 0 0 0,0 0-1 0 0,0 2 1 0 0,0 1-276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173 72 2303 0 0,'-1'-2'264'0'0,"0"-1"-1"0"0,-1 1 0 0 0,1 0 0 0 0,-1 1 0 0 0,1-1 0 0 0,-1 0 0 0 0,0 0 0 0 0,0 1 0 0 0,0-1 0 0 0,0 1 0 0 0,0-1 0 0 0,0 1 0 0 0,0 0 0 0 0,-1 0 0 0 0,1 0 0 0 0,-3-1 0 0 0,3 2-98 0 0,0 0 0 0 0,-1 0-1 0 0,1 0 1 0 0,0 0 0 0 0,0 1 0 0 0,0-1-1 0 0,-1 1 1 0 0,1-1 0 0 0,0 1-1 0 0,0 0 1 0 0,0-1 0 0 0,0 1-1 0 0,0 0 1 0 0,0 1 0 0 0,0-1 0 0 0,0 0-1 0 0,0 0 1 0 0,-2 3 0 0 0,-4 3 221 0 0,0 1 0 0 0,0 1 0 0 0,1-1 0 0 0,0 1 0 0 0,0 0 1 0 0,1 1-1 0 0,0 0 0 0 0,1 0 0 0 0,0 0 0 0 0,1 0 0 0 0,0 1 1 0 0,0-1-1 0 0,-1 13 0 0 0,2-8-189 0 0,0-1 1 0 0,1 1-1 0 0,1 0 0 0 0,0-1 1 0 0,1 1-1 0 0,1 0 0 0 0,0 0 1 0 0,1 0-1 0 0,6 21 1 0 0,-5-29-146 0 0,-1-1 1 0 0,1 1 0 0 0,0-1-1 0 0,1 0 1 0 0,8 11 0 0 0,-11-15 649 0 0,9 2-435 0 0,32 13 44 0 0,-38-17-256 0 0,-1 1 1 0 0,0-1 0 0 0,1 0 0 0 0,-1 0 0 0 0,1 0 0 0 0,-1 0 0 0 0,1 0-1 0 0,-1-1 1 0 0,0 1 0 0 0,1-1 0 0 0,-1 0 0 0 0,0 0 0 0 0,0 0-1 0 0,1-1 1 0 0,-1 1 0 0 0,0-1 0 0 0,0 0 0 0 0,-1 1 0 0 0,1-2 0 0 0,3-2-1 0 0,-4 4-41 0 0,8-7 50 0 0,1-1 0 0 0,-1 0 0 0 0,-1-1 0 0 0,0 0 0 0 0,0-1 0 0 0,-1 0 0 0 0,-1 0 0 0 0,0 0 0 0 0,0-1 0 0 0,-1-1-1 0 0,7-19 1 0 0,-7 16-46 0 0,-1-1-1 0 0,-1 1 0 0 0,-1-1 0 0 0,0 0 0 0 0,-1 0 0 0 0,-1 0 0 0 0,-1 0 0 0 0,-3-32 1 0 0,3 45-18 0 0,-1 0 0 0 0,0-1 0 0 0,0 1 0 0 0,0 0 0 0 0,-1 0 1 0 0,1 0-1 0 0,-1-1 0 0 0,0 2 0 0 0,0-1 0 0 0,-1 0 1 0 0,1 0-1 0 0,-1 1 0 0 0,1-1 0 0 0,-1 1 0 0 0,0 0 1 0 0,-1 0-1 0 0,1 0 0 0 0,0 0 0 0 0,-1 0 0 0 0,0 1 1 0 0,0 0-1 0 0,1 0 0 0 0,-1 0 0 0 0,0 0 0 0 0,-1 0 0 0 0,1 1 1 0 0,0 0-1 0 0,0 0 0 0 0,-1 0 0 0 0,-7-1 0 0 0,4 2 34 0 0,0 0-1 0 0,1 0 0 0 0,-1 0 0 0 0,0 1 0 0 0,0 0 0 0 0,1 1 0 0 0,-1 0 1 0 0,1 0-1 0 0,-1 0 0 0 0,1 1 0 0 0,0 0 0 0 0,0 0 0 0 0,0 1 0 0 0,1 0 1 0 0,-1 0-1 0 0,-11 11 0 0 0,12-9-46 0 0,0 0 1 0 0,0 1-1 0 0,1 0 1 0 0,0 1-1 0 0,0-1 1 0 0,0 1-1 0 0,1 0 0 0 0,0 0 1 0 0,1 0-1 0 0,0 0 1 0 0,0 1-1 0 0,1-1 1 0 0,0 1-1 0 0,0 0 1 0 0,1-1-1 0 0,0 1 1 0 0,1 0-1 0 0,0 0 0 0 0,0 0 1 0 0,1 0-1 0 0,3 13 1 0 0,2 5-503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78 188 11055 0 0,'-4'3'163'0'0,"0"1"-1"0"0,0-1 1 0 0,0 1-1 0 0,1 0 0 0 0,-1 0 1 0 0,1 1-1 0 0,0-1 1 0 0,-3 7-1 0 0,-18 41-331 0 0,22-48 228 0 0,-1 5 178 0 0,0 0 0 0 0,0 0 0 0 0,1 0 0 0 0,0 0 0 0 0,0 0 0 0 0,1 0 0 0 0,1 1-1 0 0,-1-1 1 0 0,2 0 0 0 0,-1 1 0 0 0,3 13 0 0 0,-2-20 1164 0 0,4 6-717 0 0,13 28-4 0 0,-13-27 1022 0 0,5-3-1405 0 0,29 21-17 0 0,-30-21 184 0 0,1-6-280 0 0,32 3-7 0 0,-37-4-132 0 0,-1 0 0 0 0,1-1 0 0 0,0 1 1 0 0,0-1-1 0 0,0 0 0 0 0,-1 0 0 0 0,1-1 0 0 0,-1 1 0 0 0,1-1 0 0 0,-1 0 0 0 0,7-4 0 0 0,-2 0 44 0 0,0-1-1 0 0,0 0 0 0 0,9-9 1 0 0,-5 2-52 0 0,-1-1 1 0 0,0 0 0 0 0,0-1-1 0 0,-2 0 1 0 0,0 0-1 0 0,-1-1 1 0 0,-1-1-1 0 0,0 1 1 0 0,-1-1 0 0 0,-1-1-1 0 0,-1 1 1 0 0,-1-1-1 0 0,0 0 1 0 0,-1 0-1 0 0,-1 0 1 0 0,-1-31-1 0 0,-2 41-27 0 0,0-1 0 0 0,-1 1 0 0 0,0 0-1 0 0,0 0 1 0 0,-1 1 0 0 0,0-1 0 0 0,-1 1-1 0 0,-5-11 1 0 0,7 15-5 0 0,0 1 1 0 0,0 0-1 0 0,-1-1 0 0 0,1 1 0 0 0,-1 1 0 0 0,0-1 1 0 0,1 0-1 0 0,-1 1 0 0 0,-1-1 0 0 0,1 1 1 0 0,0 0-1 0 0,-1 0 0 0 0,1 0 0 0 0,-1 0 1 0 0,1 1-1 0 0,-1-1 0 0 0,0 1 0 0 0,1 0 0 0 0,-1 0 1 0 0,0 1-1 0 0,-6-1 0 0 0,2 1 21 0 0,0 0-1 0 0,0 1 1 0 0,1 0 0 0 0,-1 1-1 0 0,1 0 1 0 0,-1 0 0 0 0,1 1-1 0 0,0 0 1 0 0,-1 0 0 0 0,1 0-1 0 0,1 1 1 0 0,-1 0 0 0 0,1 1-1 0 0,-1-1 1 0 0,1 1 0 0 0,1 0-1 0 0,-1 1 1 0 0,-7 9 0 0 0,6-7-167 0 0,0 1 1 0 0,1-1 0 0 0,0 1-1 0 0,1 1 1 0 0,0-1 0 0 0,1 1-1 0 0,-1 0 1 0 0,2 0 0 0 0,0 0-1 0 0,0 0 1 0 0,0 1 0 0 0,2-1-1 0 0,-2 13 1 0 0,3-1-7519 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42 5063 0 0,'-2'0'123'0'0,"1"0"-1"0"0,-1 0 1 0 0,1 0-1 0 0,0 0 0 0 0,-1 0 1 0 0,1 0-1 0 0,0 0 0 0 0,-1 1 1 0 0,1-1-1 0 0,0 0 0 0 0,-1 1 1 0 0,1-1-1 0 0,0 1 1 0 0,-3 1-1 0 0,-18 10 907 0 0,22-12-1020 0 0,-8 5 389 0 0,0 1-1 0 0,0 0 1 0 0,0 1 0 0 0,1-1 0 0 0,0 2 0 0 0,0-1 0 0 0,1 1 0 0 0,0 0 0 0 0,-8 13 0 0 0,7-8 321 0 0,0 1 0 0 0,1-1 0 0 0,1 1 0 0 0,0 1 0 0 0,-5 25 0 0 0,10-32-437 0 0,-1-1 0 0 0,1 1 0 0 0,0-1 0 0 0,1 1 0 0 0,0-1 0 0 0,0 1 0 0 0,1-1 0 0 0,3 10 1 0 0,-5-14 507 0 0,8 6-540 0 0,23 27 4 0 0,-26-29-151 0 0,-4-6-60 0 0,-1 0 0 0 0,1 0-1 0 0,0-1 1 0 0,0 1 0 0 0,0 0-1 0 0,0-1 1 0 0,-1 1 0 0 0,1 0 0 0 0,0-1-1 0 0,0 1 1 0 0,0-1 0 0 0,0 0-1 0 0,0 1 1 0 0,0-1 0 0 0,0 0 0 0 0,0 1-1 0 0,0-1 1 0 0,1 0 0 0 0,0 0 0 0 0,39 10 135 0 0,-36-10-138 0 0,0 1 0 0 0,0-1-1 0 0,0 0 1 0 0,0 0-1 0 0,0 0 1 0 0,0-1 0 0 0,0 0-1 0 0,-1 0 1 0 0,1 0 0 0 0,0 0-1 0 0,7-4 1 0 0,-2 0 19 0 0,0 0 1 0 0,-1-1-1 0 0,13-10 1 0 0,-9 6-46 0 0,-1 0 1 0 0,-1-1 0 0 0,0-1 0 0 0,-1 0 0 0 0,0 0 0 0 0,-1-1 0 0 0,0 0 0 0 0,8-17 0 0 0,-11 18-4 0 0,0-1 0 0 0,-1 0 1 0 0,0 0-1 0 0,-1 0 0 0 0,-1-1 0 0 0,0 1 0 0 0,0-1 1 0 0,-2 0-1 0 0,1-21 0 0 0,-2 30-11 0 0,0 1 0 0 0,-1 0 0 0 0,0-1 0 0 0,1 1 0 0 0,-1 0 0 0 0,-1 0 0 0 0,1 0 0 0 0,0 0 0 0 0,-1 0 0 0 0,0 0 0 0 0,-4-6 0 0 0,4 7 0 0 0,0 1 0 0 0,0 0 0 0 0,0 0 0 0 0,0 0 0 0 0,0 0 0 0 0,-1 1 0 0 0,1-1 0 0 0,0 1 0 0 0,-1-1 0 0 0,0 1 0 0 0,1 0 0 0 0,-1 0 0 0 0,0 0 0 0 0,0 0 0 0 0,1 0 0 0 0,-1 1 0 0 0,0-1 0 0 0,-4 1 0 0 0,-3-1 29 0 0,0 1-1 0 0,-1 0 1 0 0,1 1-1 0 0,0 1 1 0 0,0-1-1 0 0,-1 1 0 0 0,1 1 1 0 0,1 0-1 0 0,-1 1 1 0 0,0 0-1 0 0,1 0 1 0 0,0 1-1 0 0,0 0 1 0 0,0 0-1 0 0,1 1 1 0 0,-15 12-1 0 0,16-11-82 0 0,1 0 0 0 0,-1 0 0 0 0,1 0 0 0 0,1 1 0 0 0,-1-1 0 0 0,1 1-1 0 0,0 1 1 0 0,1-1 0 0 0,0 1 0 0 0,0-1 0 0 0,1 1 0 0 0,0 1 0 0 0,1-1 0 0 0,0 0 0 0 0,0 0-1 0 0,1 1 1 0 0,0-1 0 0 0,1 14 0 0 0,2-3-5183 0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1 482 8751 0 0,'0'0'35'0'0,"0"0"0"0"0,0-1 0 0 0,1 1 0 0 0,-1 0 0 0 0,0 0 0 0 0,0 0 0 0 0,1 0 0 0 0,-1 0 0 0 0,0 0 0 0 0,0 0 0 0 0,1 0 0 0 0,-1 0 0 0 0,0 0 0 0 0,0 0 0 0 0,1 0 0 0 0,-1 1 0 0 0,0-1 0 0 0,0 0 0 0 0,1 0 0 0 0,-1 0 0 0 0,0 0 0 0 0,0 0 0 0 0,0 0 0 0 0,1 0 0 0 0,-1 1 0 0 0,0-1 0 0 0,0 0 0 0 0,0 0 0 0 0,1 0 0 0 0,-1 1 0 0 0,0-1 0 0 0,0 0 0 0 0,0 0 0 0 0,0 0 0 0 0,0 1 0 0 0,0-1 0 0 0,1 0 0 0 0,-1 0 0 0 0,0 1 0 0 0,0-1-1 0 0,0 0 1 0 0,0 0 0 0 0,0 1 0 0 0,0-1 0 0 0,0 0 0 0 0,0 0 0 0 0,0 1 0 0 0,0-1 0 0 0,0 0 0 0 0,0 0 0 0 0,0 1 0 0 0,0-1 0 0 0,-1 0 0 0 0,1 0 0 0 0,0 1 0 0 0,0-1 0 0 0,0 0 0 0 0,0 0 0 0 0,0 0 0 0 0,0 1 0 0 0,-1-1 0 0 0,1 0 0 0 0,0 0 0 0 0,0 0 0 0 0,0 1 0 0 0,0-1 0 0 0,-1 0 0 0 0,1 0 0 0 0,0 0 0 0 0,19-1 1360 0 0,-10-4-566 0 0,1 0 0 0 0,-1 0 0 0 0,0 0 0 0 0,0-2 0 0 0,-1 1 0 0 0,0-1 0 0 0,14-14 0 0 0,46-61 1590 0 0,-62 73-2237 0 0,13-16-109 0 0,-2-1-1 0 0,0-1 1 0 0,-2-1-1 0 0,0 0 0 0 0,-2-1 1 0 0,12-40-1 0 0,-19 50-72 0 0,-3 12 0 0 0,-1-1 0 0 0,0 0 0 0 0,0 1 0 0 0,0-1 0 0 0,-1 0 0 0 0,0 0 0 0 0,0-17 0 0 0,-1 25 1 0 0,0 0 0 0 0,0-1-1 0 0,0 1 1 0 0,0 0 0 0 0,0-1-1 0 0,0 1 1 0 0,0 0 0 0 0,0-1 0 0 0,0 1-1 0 0,0 0 1 0 0,-1-1 0 0 0,1 1-1 0 0,0 0 1 0 0,0-1 0 0 0,0 1 0 0 0,0 0-1 0 0,0-1 1 0 0,-1 1 0 0 0,1 0-1 0 0,0-1 1 0 0,0 1 0 0 0,-1 0 0 0 0,1 0-1 0 0,0-1 1 0 0,0 1 0 0 0,-1 0-1 0 0,1 0 1 0 0,-6 6 44 0 0,-3 16 37 0 0,-1 57-43 0 0,3 1 0 0 0,4 116 0 0 0,4-172 111 0 0,2 32-2213 0 0,-1-44-5360 0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0 457 11975 0 0,'1'0'87'0'0,"-1"0"0"0"0,1 1 0 0 0,-1-1 0 0 0,1 0 0 0 0,-1 1-1 0 0,1-1 1 0 0,-1 0 0 0 0,1 0 0 0 0,0 1 0 0 0,-1-1 0 0 0,1 0 0 0 0,-1 0-1 0 0,1 0 1 0 0,0 0 0 0 0,-1 0 0 0 0,1 0 0 0 0,-1 0 0 0 0,1 0 0 0 0,0 0-1 0 0,-1 0 1 0 0,1 0 0 0 0,-1 0 0 0 0,2-1 0 0 0,15-1 792 0 0,-8-1-340 0 0,-1 0-1 0 0,0-1 1 0 0,0 0-1 0 0,0 0 0 0 0,0 0 1 0 0,-1-1-1 0 0,1 0 1 0 0,8-9-1 0 0,51-53 1614 0 0,-58 57-2037 0 0,12-14 3 0 0,-2-2-1 0 0,0 0 0 0 0,-2-2 1 0 0,0 0-1 0 0,-2 0 0 0 0,-2-1 1 0 0,0-1-1 0 0,15-56 0 0 0,-25 64-35 0 0,-6 16-43 0 0,-5 12 24 0 0,2 4-51 0 0,-1 1 0 0 0,1-1-1 0 0,1 1 1 0 0,0 0 0 0 0,-5 18 0 0 0,-12 61 60 0 0,17-69-68 0 0,-10 55-159 0 0,4 0 1 0 0,-2 105-1 0 0,12-162-269 0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53 114 6911 0 0,'-8'14'292'0'0,"0"1"-1"0"0,2 0 1 0 0,-1 0-1 0 0,2 1 1 0 0,0 0-1 0 0,-3 24 0 0 0,6-29 118 0 0,1 1 0 0 0,0-1 0 0 0,1 16 0 0 0,0-24 387 0 0,3 5 32 0 0,6 22 119 0 0,-6-23 2052 0 0,6 1-2163 0 0,28 22-62 0 0,-27-22 694 0 0,1-7-1020 0 0,37 3-109 0 0,-42-4-263 0 0,-1 0 0 0 0,0-1 1 0 0,1 1-1 0 0,-1-1 0 0 0,0 0 1 0 0,0 0-1 0 0,0-1 0 0 0,0 1 0 0 0,0-1 1 0 0,6-3-1 0 0,0-1 70 0 0,-1-1-1 0 0,16-13 1 0 0,-21 16-95 0 0,6-5-19 0 0,0-1 0 0 0,-1-1 1 0 0,-1 0-1 0 0,1 0 0 0 0,-2 0 1 0 0,1-1-1 0 0,-2-1 0 0 0,12-24 1 0 0,-15 29-20 0 0,-1 1 0 0 0,0-1 0 0 0,-1-1 0 0 0,0 1 1 0 0,0 0-1 0 0,-1 0 0 0 0,0-1 0 0 0,0 1 0 0 0,-1-1 0 0 0,0 1 0 0 0,0-1 0 0 0,-1 1 1 0 0,0-1-1 0 0,-1 1 0 0 0,0 0 0 0 0,-4-12 0 0 0,4 15-29 0 0,0 0 1 0 0,0 1-1 0 0,-1-1 0 0 0,0 1 0 0 0,0 0 0 0 0,0 0 1 0 0,0 0-1 0 0,0 0 0 0 0,-1 0 0 0 0,0 1 0 0 0,1-1 0 0 0,-1 1 1 0 0,-1 0-1 0 0,1 1 0 0 0,0-1 0 0 0,-1 1 0 0 0,1-1 1 0 0,-1 1-1 0 0,0 1 0 0 0,-8-3 0 0 0,5 2-8 0 0,1 2 1 0 0,-1-1-1 0 0,0 1 0 0 0,1 0 1 0 0,-1 0-1 0 0,0 1 0 0 0,1 0 0 0 0,-1 1 1 0 0,1 0-1 0 0,-1 0 0 0 0,1 0 1 0 0,0 1-1 0 0,-8 4 0 0 0,2 0-78 0 0,0 0 1 0 0,0 1-1 0 0,1 1 0 0 0,0 0 1 0 0,0 0-1 0 0,1 1 0 0 0,1 1 1 0 0,0 0-1 0 0,0 0 0 0 0,-9 15 1 0 0,4-2-757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13 480 8287 0 0,'-1'0'77'0'0,"0"0"-1"0"0,1 0 0 0 0,-1 0 0 0 0,0 1 0 0 0,1-1 0 0 0,-1 0 0 0 0,0 0 1 0 0,1 1-1 0 0,-1-1 0 0 0,0 1 0 0 0,1-1 0 0 0,-1 0 0 0 0,1 1 0 0 0,-1-1 1 0 0,1 1-1 0 0,-1-1 0 0 0,1 1 0 0 0,-1 0 0 0 0,0 0 0 0 0,2 0 43 0 0,-1-1-1 0 0,0 0 1 0 0,1 1-1 0 0,-1-1 0 0 0,0 0 1 0 0,1 1-1 0 0,-1-1 1 0 0,1 0-1 0 0,-1 0 0 0 0,1 1 1 0 0,-1-1-1 0 0,0 0 1 0 0,1 0-1 0 0,-1 0 0 0 0,1 0 1 0 0,-1 0-1 0 0,1 0 1 0 0,-1 0-1 0 0,1 0 0 0 0,0 0 1 0 0,5 1 373 0 0,-1-1-1 0 0,1 0 1 0 0,-1 0 0 0 0,8-2-1 0 0,2-3 126 0 0,0 0-1 0 0,0-1 0 0 0,-1-1 0 0 0,0 0 1 0 0,-1-1-1 0 0,0-1 0 0 0,0 0 0 0 0,-1-1 1 0 0,0 0-1 0 0,13-13 0 0 0,-7 3-398 0 0,-1 0-1 0 0,-1-1 1 0 0,-1 0-1 0 0,0-1 1 0 0,14-31-1 0 0,-17 26-217 0 0,-1 0 0 0 0,8-28 0 0 0,-15 41 0 0 0,0 0 0 0 0,-2 0 0 0 0,0 0 0 0 0,0 0 0 0 0,-1 0 0 0 0,-2-17 0 0 0,1 30 0 0 0,0 1 0 0 0,0 0 0 0 0,0-1 0 0 0,0 1 0 0 0,0-1 0 0 0,0 1 0 0 0,0-1 0 0 0,0 1 0 0 0,0 0 0 0 0,0-1 0 0 0,0 1 0 0 0,0-1 0 0 0,0 1 0 0 0,-1 0 0 0 0,1-1 1 0 0,0 1-1 0 0,0 0 0 0 0,-1-1 0 0 0,1 1 0 0 0,0 0 0 0 0,0-1 0 0 0,-1 1 0 0 0,1 0 0 0 0,0-1 0 0 0,-1 1 0 0 0,1 0 0 0 0,-1-1 0 0 0,-8 6-2 0 0,-5 17 14 0 0,5 2-2 0 0,2 2 0 0 0,1-1-1 0 0,0 1 1 0 0,-2 46 0 0 0,6-56-6 0 0,-3 37-7 0 0,4 0 0 0 0,1 0 0 0 0,13 97 0 0 0,-7-119-1078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7:12.92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10 0 0 0,'1'0'0'0,"-11"0"0"0,2657 0 0 0,-2580 0 0 0,-66 0 0 0,-2 0 0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1 495 2759 0 0,'0'0'207'0'0,"0"1"-88"0"0,0-1 192 0 0,0 1 1 0 0,0-1 0 0 0,0 1-1 0 0,0-1 1 0 0,0 1-1 0 0,0-1 1 0 0,0 1 0 0 0,0-1-1 0 0,0 1 1 0 0,0-1-1 0 0,0 1 1 0 0,0-1 0 0 0,0 1-1 0 0,0-1 1 0 0,1 0-1 0 0,-1 1 1 0 0,0-1 0 0 0,0 1-1 0 0,1-1 1 0 0,-1 1-1 0 0,0-1 1 0 0,1 0-1 0 0,-1 1 1 0 0,0-1 0 0 0,1 0-1 0 0,-1 1 1 0 0,0-1-1 0 0,1 0 1 0 0,-1 0 0 0 0,1 1-1 0 0,-1-1 1 0 0,1 0-1 0 0,-1 0 1 0 0,0 0 0 0 0,2 1-1 0 0,0-1 109 0 0,-1-1 0 0 0,1 1 1 0 0,0 0-1 0 0,-1-1 0 0 0,1 1 0 0 0,0-1 0 0 0,-1 1 0 0 0,1-1 0 0 0,-1 0 0 0 0,3-1 1 0 0,7-5 273 0 0,-1 0 1 0 0,9-10 0 0 0,-17 16-433 0 0,26-26 171 0 0,0-1 0 0 0,-2-2 0 0 0,-1 0 0 0 0,35-57 0 0 0,-29 33-434 0 0,-2-2-1 0 0,26-70 1 0 0,-53 123 10 0 0,-1-1 0 0 0,0 1 1 0 0,0-1-1 0 0,0 0 0 0 0,-1 0 0 0 0,1-5 0 0 0,-3 7 44 0 0,-2 6-15 0 0,-2 6 31 0 0,-3 14-19 0 0,1 0 0 0 0,-9 44 1 0 0,9-34-42 0 0,-1 10-86 0 0,1 0-1 0 0,3 1 0 0 0,1 0 1 0 0,2-1-1 0 0,8 78 1 0 0,-4-107-367 0 0,7 21-119 0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0 445 11519 0 0,'17'-5'1672'0'0,"-6"-1"-1217"0"0,1-1 0 0 0,-1 0 0 0 0,0 0-1 0 0,-1-1 1 0 0,0 0 0 0 0,0-1 0 0 0,-1 0-1 0 0,0 0 1 0 0,0-1 0 0 0,8-14 0 0 0,7-10 1223 0 0,34-70 0 0 0,-56 99-1617 0 0,36-79 532 0 0,-35 75-564 0 0,0 0 0 0 0,0 0 0 0 0,-1 0 1 0 0,0-1-1 0 0,-1 1 0 0 0,0 0 1 0 0,0-17-1 0 0,-1 25-16 0 0,0 0 1 0 0,0 0-1 0 0,0 0 1 0 0,0 0-1 0 0,0 0 1 0 0,-1 0 0 0 0,1 0-1 0 0,0 0 1 0 0,0 0-1 0 0,-1 0 1 0 0,1 0-1 0 0,-1 0 1 0 0,1 0-1 0 0,-1 0 1 0 0,1 0-1 0 0,-2-1 1 0 0,1 2-6 0 0,1 0 0 0 0,-1 0 0 0 0,1 0-1 0 0,0-1 1 0 0,-1 1 0 0 0,1 0 0 0 0,-1 0 0 0 0,1 0 0 0 0,0 0 0 0 0,-1 1 0 0 0,1-1 0 0 0,0 0 0 0 0,-1 0-1 0 0,1 0 1 0 0,-1 0 0 0 0,1 0 0 0 0,0 0 0 0 0,-1 1 0 0 0,1-1 0 0 0,0 0 0 0 0,-1 0 0 0 0,1 0-1 0 0,0 1 1 0 0,-1-1 0 0 0,1 0 0 0 0,0 1 0 0 0,-1-1 0 0 0,1 1 0 0 0,-3 2 16 0 0,1 0 0 0 0,-1 0 0 0 0,1 1 0 0 0,0-1 0 0 0,0 1 1 0 0,0-1-1 0 0,-1 6 0 0 0,-6 22 45 0 0,2 0-1 0 0,1 0 1 0 0,-3 48 0 0 0,7-24-27 0 0,6 64 1 0 0,-2-88-1 0 0,3 13-31 0 0,4 1-11 0 0,3-4-1051 0 0,-9-32-4403 0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119 118 7831 0 0,'-6'5'292'0'0,"0"0"0"0"0,0 0 0 0 0,0 1 0 0 0,1 0 0 0 0,0 0 0 0 0,0 1 0 0 0,1-1 0 0 0,0 1 0 0 0,0 0 0 0 0,0 0 0 0 0,1 0 0 0 0,0 1 0 0 0,0-1 0 0 0,1 1 0 0 0,0 0 0 0 0,0-1 0 0 0,1 1 0 0 0,0 0 0 0 0,0 10 0 0 0,1-15 2494 0 0,7 5-1812 0 0,19 25-38 0 0,-19-25 534 0 0,4-6-788 0 0,2 1-464 0 0,-7-2-80 0 0,0 1 0 0 0,0-1 0 0 0,0 0 0 0 0,0-1 0 0 0,8 1 0 0 0,-4-3 182 0 0,-7 2-306 0 0,10-1 122 0 0,0-1-1 0 0,-1 0 1 0 0,1-1-1 0 0,23-9 0 0 0,-24 6-99 0 0,0-1-1 0 0,0 0 0 0 0,-1 0 0 0 0,-1-2 1 0 0,1 1-1 0 0,-1-1 0 0 0,-1 0 0 0 0,1-1 1 0 0,14-21-1 0 0,-20 24-8 0 0,0 1-1 0 0,0-2 1 0 0,0 1 0 0 0,-1 0 0 0 0,0 0 0 0 0,-1-1 0 0 0,4-15-1 0 0,-5 18-18 0 0,-1 0-1 0 0,0-1 1 0 0,0 1-1 0 0,0-1 0 0 0,0 1 1 0 0,-1-1-1 0 0,0 1 0 0 0,0 0 1 0 0,0-1-1 0 0,-1 1 0 0 0,0 0 1 0 0,-3-7-1 0 0,3 8-4 0 0,0 1 0 0 0,0 0 1 0 0,0-1-1 0 0,0 1 0 0 0,-1 0 0 0 0,1 0 0 0 0,-1 1 0 0 0,0-1 0 0 0,1 0 0 0 0,-2 1 1 0 0,1 0-1 0 0,0-1 0 0 0,0 1 0 0 0,-1 1 0 0 0,-6-4 0 0 0,4 3 8 0 0,0 1 0 0 0,0-1 0 0 0,0 1 0 0 0,0 1 0 0 0,0-1 0 0 0,0 1 0 0 0,0 0 0 0 0,0 1 0 0 0,-9 0 0 0 0,-1 3 12 0 0,0 0 0 0 0,0 1 0 0 0,0 1 0 0 0,0 0-1 0 0,1 1 1 0 0,-22 13 0 0 0,22-10-92 0 0,1 0 0 0 0,0 1 0 0 0,0 0 0 0 0,-12 15 0 0 0,20-19-221 0 0,-1 0 1 0 0,1 0-1 0 0,1 1 1 0 0,-1 0-1 0 0,1 0 1 0 0,1 1-1 0 0,0-1 1 0 0,0 1 0 0 0,-3 10-1 0 0,3-2-1214 0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11 447 3679 0 0,'-1'1'101'0'0,"0"-1"-1"0"0,1 0 0 0 0,-1 1 0 0 0,0-1 0 0 0,1 0 0 0 0,-1 1 1 0 0,1-1-1 0 0,-1 1 0 0 0,1-1 0 0 0,-1 1 0 0 0,1-1 0 0 0,-1 1 1 0 0,1 0-1 0 0,0-1 0 0 0,-1 1 0 0 0,1-1 0 0 0,0 1 0 0 0,-1 0 1 0 0,1-1-1 0 0,0 1 0 0 0,0 0 0 0 0,0-1 0 0 0,-1 1 0 0 0,1 0 0 0 0,0 0 1 0 0,0-1-1 0 0,0 1 0 0 0,0 0 0 0 0,0-1 0 0 0,1 1 0 0 0,-1 0 1 0 0,0 0-1 0 0,0-1 0 0 0,0 1 0 0 0,1 0 0 0 0,-1-1 0 0 0,0 1 1 0 0,0 0-1 0 0,1-1 0 0 0,-1 1 0 0 0,1-1 0 0 0,-1 1 0 0 0,1-1 1 0 0,-1 1-1 0 0,1-1 0 0 0,-1 1 0 0 0,1-1 0 0 0,0 1 0 0 0,1 0 130 0 0,-1 0-1 0 0,1-1 1 0 0,-1 1-1 0 0,1-1 0 0 0,-1 0 1 0 0,1 1-1 0 0,-1-1 1 0 0,1 0-1 0 0,-1 0 0 0 0,1 0 1 0 0,-1 0-1 0 0,1 0 1 0 0,-1 0-1 0 0,1-1 0 0 0,-1 1 1 0 0,1-1-1 0 0,-1 1 1 0 0,1-1-1 0 0,-1 1 1 0 0,1-1-1 0 0,2-1 0 0 0,31-22 3039 0 0,-26 17-2327 0 0,18-12-435 0 0,-2-2 0 0 0,0-1 0 0 0,-1-1 0 0 0,-1-1-1 0 0,29-41 1 0 0,-36 42-155 0 0,-1-1 0 0 0,-1 0 0 0 0,-1-1 0 0 0,-1 0 0 0 0,-1-1 0 0 0,13-52 0 0 0,-22 73-335 0 0,-1 2 9 0 0,0 0 0 0 0,0 0-1 0 0,-1-1 1 0 0,1 1 0 0 0,-1 0 0 0 0,1 0-1 0 0,-1-1 1 0 0,0 1 0 0 0,0 0-1 0 0,-1-4 1 0 0,-1 10 29 0 0,0 0-1 0 0,0 0 1 0 0,1 0 0 0 0,-1 0-1 0 0,1 0 1 0 0,0 1 0 0 0,-1 3-1 0 0,-18 96 53 0 0,-10 135-1 0 0,29-214-80 0 0,-3 114-2662 0 0,5-118-5167 0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07.2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204 76 8287 0 0,'0'0'639'0'0,"-4"18"746"0"0,-5 19-672 0 0,-3 0 0 0 0,0-1 0 0 0,-28 54-1 0 0,0 0 2113 0 0,-47 150 769 0 0,296-740-1712 0 0,-191 454-1762 0 0,-9 25 124 0 0,18-36 0 0 0,-24 102 71 0 0,-4 31-166 0 0,1-29-58 0 0,-1-6-20 0 0,3 23-20 0 0,2-6-29 0 0,4 9 20 0 0,6 1-31 0 0,-8-49-11 0 0,0-1 0 0 0,9 18 0 0 0,-7-21 0 0 0,18 26 0 0 0,-24-38 47 0 0,0 0 1 0 0,1 0-1 0 0,-1 0 0 0 0,1-1 1 0 0,-1 1-1 0 0,1-1 0 0 0,0 1 0 0 0,4 1 1 0 0,5 1-1172 0 0,0-6-4867 0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07.5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 32 919 0 0,'-18'-11'-539'0'0,"14"9"1569"0"0,-1 0 0 0 0,1 0 1 0 0,-1 0-1 0 0,1 0 1 0 0,-1 1-1 0 0,0 0 1 0 0,-9-1-1 0 0,-1 0 927 0 0,25 3 2942 0 0,57 1 475 0 0,0-6-4329 0 0,42 0-2110 0 0,-93 5 311 0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11.3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58 5527 0 0,'-4'-11'1527'0'0,"12"8"985"0"0,4 1-1643 0 0,45-7 4736 0 0,31 2-2347 0 0,-4 0-1994 0 0,123-6 5 0 0,-190 10-2991 0 0,-12 1-336 0 0,-10 1-711 0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11.7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23 2759 0 0,'-8'-3'740'0'0,"10"6"1157"0"0,14 6-424 0 0,-3-7-88 0 0,1 0 0 0 0,0 0 1 0 0,-1-1-1 0 0,28-2 0 0 0,56-11 3069 0 0,-87 10-4186 0 0,110-22 806 0 0,-110 26-2543 0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12.6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5 757 1375 0 0,'-1'-1'211'0'0,"0"0"0"0"0,1 0 0 0 0,0 0 0 0 0,-1 0-1 0 0,1 0 1 0 0,-1 0 0 0 0,1 0 0 0 0,0 0-1 0 0,0 0 1 0 0,-1 0 0 0 0,1 0 0 0 0,0 0-1 0 0,0 0 1 0 0,0 0 0 0 0,0 0 0 0 0,0 0-1 0 0,1 0 1 0 0,-1 0 0 0 0,0 0 0 0 0,0 0-1 0 0,1-1 1 0 0,10-27 1750 0 0,-5 16-1664 0 0,150-383 10108 0 0,-145 369-9873 0 0,14-32 1036 0 0,34-123 0 0 0,-58 162-1370 0 0,-2 13-101 0 0,1 6-96 0 0,-1 1 0 0 0,1 0 0 0 0,0 0-1 0 0,0 0 1 0 0,0 0 0 0 0,0 0 0 0 0,0 0 0 0 0,0 0 0 0 0,-1 0 0 0 0,1 0 0 0 0,0 0-1 0 0,0 0 1 0 0,0 0 0 0 0,0 0 0 0 0,0 1 0 0 0,-1-1 0 0 0,1 0 0 0 0,0 0 0 0 0,0 0-1 0 0,0 0 1 0 0,0 0 0 0 0,0 0 0 0 0,0 0 0 0 0,0 0 0 0 0,-1 0 0 0 0,1 0 0 0 0,0 0-1 0 0,0 1 1 0 0,0-1 0 0 0,0 0 0 0 0,0 0 0 0 0,0 0 0 0 0,0 0 0 0 0,0 0 0 0 0,0 0-1 0 0,0 1 1 0 0,0-1 0 0 0,0 0 0 0 0,0 0 0 0 0,0 0 0 0 0,0 0 0 0 0,0 0 0 0 0,-1 1-1 0 0,2-1 1 0 0,-1 0 0 0 0,0 0 0 0 0,-2 6-1 0 0,0-1 0 0 0,0 1 0 0 0,1-1 0 0 0,0 1 0 0 0,-1 10 0 0 0,1-3 0 0 0,-2 15 0 0 0,3 35 0 0 0,5 10 0 0 0,10 10 0 0 0,7 3 0 0 0,11-6 0 0 0,-1-19-13 0 0,-26-50-133 0 0,0 0-960 0 0,3 2 872 0 0,-2-2-153 0 0,-1 0 0 0 0,7 15 0 0 0,-6-6-4519 0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12.9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74 177 5983 0 0,'-9'-5'-31'0'0,"-1"-1"1048"0"0,0 0 0 0 0,-12-10 0 0 0,20 14-693 0 0,0 1 0 0 0,0-1 0 0 0,1 1 0 0 0,-1-1 0 0 0,0 0 0 0 0,1 0 0 0 0,0 0 0 0 0,-1 0 0 0 0,1 0 0 0 0,0 0 0 0 0,0 0 0 0 0,0 0 0 0 0,0-1 0 0 0,0 1 0 0 0,1 0 0 0 0,-1 0 0 0 0,0-5 0 0 0,1 6-148 0 0,1-1-1 0 0,-1 0 1 0 0,1 0-1 0 0,-1 0 1 0 0,1 1-1 0 0,0-1 1 0 0,0 0-1 0 0,0 1 1 0 0,0-1-1 0 0,0 0 1 0 0,0 1-1 0 0,0 0 1 0 0,0-1-1 0 0,0 1 1 0 0,1 0-1 0 0,-1-1 1 0 0,3-1-1 0 0,29-18 1077 0 0,-29 19-1099 0 0,12-6 10 0 0,0 0-1 0 0,0 2 1 0 0,1 0 0 0 0,0 0-1 0 0,25-3 1 0 0,13 2-5924 0 0,-35 6-526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12:38:00.71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4946 0 0,'0'-168'0'0,"0"294"0"0,0-1756 0 0,0-1 0 0,0 148 0 0,0 1483 0 0,0 0 0 0,0-24 0 0,0 24 0 0,0-2 0 0,0-116 0 0,0 103 0 0,0 24 0 0,0-18 0 0,0 21 0 0,0-4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7:18.3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 4007 0 0,'-12'18'592'0'0,"-1"1"-304"0"0,0 0-1 0 0,2 2 0 0 0,-17 40 1 0 0,23-46-470 0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13.3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0 183 5983 0 0,'1'3'121'0'0,"-1"1"0"0"0,1-1 0 0 0,-1 0 0 0 0,1 0 0 0 0,0 0 0 0 0,0 0-1 0 0,0 0 1 0 0,1 0 0 0 0,-1-1 0 0 0,1 1 0 0 0,-1 0 0 0 0,1 0 0 0 0,0-1 0 0 0,0 0-1 0 0,0 1 1 0 0,0-1 0 0 0,1 0 0 0 0,-1 0 0 0 0,1 0 0 0 0,2 2 0 0 0,-1-2-91 0 0,0 1 0 0 0,-1-1 0 0 0,1 0 0 0 0,0-1 0 0 0,0 1 1 0 0,0-1-1 0 0,0 1 0 0 0,0-1 0 0 0,1 0 0 0 0,-1-1 0 0 0,0 1 1 0 0,0-1-1 0 0,1 0 0 0 0,6 0 0 0 0,-1-2 147 0 0,-1-1 0 0 0,1 0 1 0 0,0-1-1 0 0,-1 1 0 0 0,0-2 0 0 0,0 1 0 0 0,0-1 0 0 0,0-1 1 0 0,-1 1-1 0 0,10-10 0 0 0,-13 10 50 0 0,0 0 0 0 0,0 0 0 0 0,-1 0 1 0 0,1 0-1 0 0,-1-1 0 0 0,-1 0 0 0 0,5-7 1 0 0,-7 9-147 0 0,1 1 0 0 0,-1-1 0 0 0,0 0 1 0 0,0 0-1 0 0,0 0 0 0 0,0 1 0 0 0,0-1 0 0 0,-1 0 1 0 0,0 0-1 0 0,0 0 0 0 0,0 0 0 0 0,0 0 1 0 0,-2-4-1 0 0,1 3-50 0 0,-1 1 0 0 0,1 0 1 0 0,-1 0-1 0 0,0-1 0 0 0,-1 1 0 0 0,1 1 0 0 0,-1-1 0 0 0,0 0 1 0 0,1 1-1 0 0,-2-1 0 0 0,1 1 0 0 0,0 0 0 0 0,-1 0 1 0 0,1 0-1 0 0,-1 0 0 0 0,0 1 0 0 0,0-1 0 0 0,0 1 1 0 0,-8-3-1 0 0,-1 0 213 0 0,0 0 0 0 0,0 2 0 0 0,0-1 1 0 0,-1 1-1 0 0,-20-1 0 0 0,28 4-147 0 0,0-1-1 0 0,0 1 1 0 0,1 1-1 0 0,-8 0 1 0 0,11-1-117 0 0,0 1 1 0 0,-1-1-1 0 0,1 1 1 0 0,0 0 0 0 0,1-1-1 0 0,-1 1 1 0 0,0 0-1 0 0,0 0 1 0 0,0 0 0 0 0,0 1-1 0 0,1-1 1 0 0,-1 0-1 0 0,0 1 1 0 0,1-1 0 0 0,-2 3-1 0 0,-3 4-272 0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19.0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0 205 5527 0 0,'3'-21'994'0'0,"2"16"174"0"0,5 11-10 0 0,-8-4-1066 0 0,-1 0 0 0 0,1 0 0 0 0,-1 0 0 0 0,0 0 0 0 0,0 0 0 0 0,0 0 0 0 0,0 0 0 0 0,-1 0-1 0 0,1 1 1 0 0,0-1 0 0 0,-1 0 0 0 0,1 1 0 0 0,-1 1 0 0 0,0 35 1104 0 0,0-24-423 0 0,5 143 3311 0 0,-5-139-4054 0 0,-1-15-24 0 0,1 1 0 0 0,0-1-1 0 0,0 0 1 0 0,1 0 0 0 0,-1 1 0 0 0,1-1-1 0 0,1 4 1 0 0,1-7-12 0 0,0-6-9 0 0,1-7-24 0 0,2-7 11 0 0,-2 0 0 0 0,-1 0 0 0 0,0-1 0 0 0,-2 1 0 0 0,0-1 0 0 0,-1 0 0 0 0,-4-32 0 0 0,-4 2 99 0 0,-27-86 1 0 0,34 133-23 0 0,1 0 1 0 0,-1 0-1 0 0,0 0 0 0 0,1 1 1 0 0,-1-1-1 0 0,1 0 1 0 0,0 0-1 0 0,0 0 0 0 0,0 0 1 0 0,0 0-1 0 0,1 0 1 0 0,-1 0-1 0 0,1 0 0 0 0,0 1 1 0 0,0-1-1 0 0,0 0 0 0 0,0 0 1 0 0,0 1-1 0 0,3-5 1 0 0,-2 5 55 0 0,1-1 1 0 0,-1 0-1 0 0,1 1 1 0 0,0-1 0 0 0,0 1-1 0 0,0 0 1 0 0,0 0-1 0 0,0 0 1 0 0,1 1 0 0 0,-1-1-1 0 0,0 1 1 0 0,1-1-1 0 0,-1 1 1 0 0,1 0 0 0 0,3 0-1 0 0,5-1 32 0 0,-1 1 0 0 0,1 0 0 0 0,-1 0 0 0 0,1 1-1 0 0,0 1 1 0 0,-1 0 0 0 0,1 0 0 0 0,-1 1 0 0 0,0 1 0 0 0,16 4-1 0 0,-22-5-87 0 0,0 0 0 0 0,-1 1 0 0 0,1-1 0 0 0,0 1-1 0 0,-1 0 1 0 0,0 0 0 0 0,1 0 0 0 0,-1 1-1 0 0,-1-1 1 0 0,8 9 0 0 0,-9-9-36 0 0,0 1 0 0 0,0-1 1 0 0,0 1-1 0 0,0 0 0 0 0,-1 0 0 0 0,0-1 1 0 0,1 1-1 0 0,-1 0 0 0 0,-1 0 0 0 0,1 0 0 0 0,0 0 1 0 0,-1 0-1 0 0,0 1 0 0 0,0-1 0 0 0,-1 7 1 0 0,0-7-14 0 0,0 1 1 0 0,0 0 0 0 0,0-1 0 0 0,-1 1 0 0 0,1-1 0 0 0,-1 1 0 0 0,0-1 0 0 0,0 0 0 0 0,-1 0 0 0 0,0 0 0 0 0,1 0 0 0 0,-5 4 0 0 0,-3 2-1 0 0,0 0 0 0 0,-20 14 0 0 0,-10 9-2 0 0,40-33 2 0 0,0 1 0 0 0,-1-1 0 0 0,1 0 0 0 0,0 0 0 0 0,0 0 0 0 0,0 0 0 0 0,0 1 0 0 0,-1-1 0 0 0,1 0 0 0 0,0 0 0 0 0,0 0 0 0 0,0 0 0 0 0,0 1 0 0 0,0-1 0 0 0,0 0 0 0 0,0 0 0 0 0,0 0 0 0 0,0 1 0 0 0,0-1 0 0 0,-1 0 0 0 0,1 0 0 0 0,0 1 0 0 0,0-1 0 0 0,0 0 0 0 0,0 0 0 0 0,0 0 0 0 0,1 1 0 0 0,-1-1 0 0 0,0 0 0 0 0,0 0 0 0 0,0 1 0 0 0,0-1 0 0 0,0 0 0 0 0,0 0 0 0 0,0 0 0 0 0,0 1 0 0 0,0-1 0 0 0,1 0 0 0 0,9 5 0 0 0,14-1 0 0 0,-24-4 0 0 0,21 1-3 0 0,0 0-14 0 0,41 8-1 0 0,-57-8 16 0 0,0 0 0 0 0,0 1 0 0 0,0 0 0 0 0,0 0 0 0 0,0 0 0 0 0,0 0 0 0 0,0 1 0 0 0,-1 0 0 0 0,1 0 0 0 0,-1 0 0 0 0,0 0 0 0 0,8 8 0 0 0,-11-9 18 0 0,1 1 0 0 0,0-1-1 0 0,-1 0 1 0 0,1 1 0 0 0,-1-1-1 0 0,0 1 1 0 0,0 0 0 0 0,0-1-1 0 0,0 1 1 0 0,0 0 0 0 0,0 0-1 0 0,-1-1 1 0 0,0 1 0 0 0,1 0-1 0 0,-1 0 1 0 0,0 0 0 0 0,0 0-1 0 0,-1-1 1 0 0,1 1 0 0 0,0 0-1 0 0,-1 0 1 0 0,0 0 0 0 0,0-1-1 0 0,0 1 1 0 0,0 0 0 0 0,0-1-1 0 0,0 1 1 0 0,-1-1 0 0 0,1 1 0 0 0,-1-1-1 0 0,1 0 1 0 0,-4 3 0 0 0,1 0 19 0 0,0-1 1 0 0,0 0-1 0 0,-1 0 1 0 0,0 0-1 0 0,0 0 1 0 0,0-1-1 0 0,0 0 1 0 0,0 0 0 0 0,-1 0-1 0 0,1-1 1 0 0,-1 0-1 0 0,0 0 1 0 0,0 0-1 0 0,-7 1 1 0 0,-11-1-25 0 0,-1-2 1 0 0,-37-3 0 0 0,37 1-6 0 0,1 1 0 0 0,-36 4 0 0 0,59-3-237 0 0,-1 0 1 0 0,1 0-1 0 0,0 0 0 0 0,0 0 0 0 0,0 0 0 0 0,-1 0 1 0 0,1 0-1 0 0,0 1 0 0 0,0-1 0 0 0,0 1 0 0 0,-1-1 1 0 0,1 1-1 0 0,0-1 0 0 0,0 1 0 0 0,0-1 0 0 0,0 1 1 0 0,0 0-1 0 0,0 0 0 0 0,0 0 0 0 0,1-1 0 0 0,-1 1 1 0 0,0 0-1 0 0,0 0 0 0 0,0 0 0 0 0,1 0 0 0 0,-1 0 1 0 0,1 0-1 0 0,-2 3 0 0 0,2 2-6404 0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19.4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15 6911 0 0,'-22'-12'744'0'0,"26"13"-106"0"0,0 0 0 0 0,0-1 0 0 0,0 0 0 0 0,1 0 1 0 0,-1 0-1 0 0,4-1 0 0 0,5 0 849 0 0,46 1 2470 0 0,-24-2-3388 0 0,1 2 0 0 0,-1 1 1 0 0,0 3-1 0 0,49 9 1 0 0,-43-6-1214 0 0,-36-6 82 0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19.7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12 4143 0 0,'-6'0'901'0'0,"10"4"1558"0"0,12 4-299 0 0,-1-7-1130 0 0,0-1 0 0 0,0 0 0 0 0,0-1 0 0 0,0-1 0 0 0,29-7 0 0 0,-21 5 101 0 0,30-4 0 0 0,-34 8-1383 0 0,-6-1-4468 0 0,-2 1-918 0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24.6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48 406 5063 0 0,'-11'22'2100'0'0,"0"2"-1"0"0,-14 42 0 0 0,46-92 2002 0 0,-8 3-3551 0 0,0 0 0 0 0,-2 0 0 0 0,12-36 0 0 0,18-79 362 0 0,-27 84-435 0 0,-7 31-269 0 0,-1-2-4 0 0,1 1 0 0 0,1 0 0 0 0,1 1 0 0 0,14-26 0 0 0,-23 49-196 0 0,0 0 0 0 0,0 0 1 0 0,0-1-1 0 0,0 1 0 0 0,0 0 0 0 0,0 0 0 0 0,1 0 0 0 0,-1 0 1 0 0,0-1-1 0 0,0 1 0 0 0,0 0 0 0 0,0 0 0 0 0,0 0 0 0 0,0 0 0 0 0,0 0 1 0 0,0 0-1 0 0,0-1 0 0 0,0 1 0 0 0,0 0 0 0 0,1 0 0 0 0,-1 0 0 0 0,0 0 1 0 0,0 0-1 0 0,0 0 0 0 0,0 0 0 0 0,0-1 0 0 0,1 1 0 0 0,-1 0 0 0 0,0 0 1 0 0,0 0-1 0 0,0 0 0 0 0,0 0 0 0 0,0 0 0 0 0,1 0 0 0 0,-1 0 0 0 0,0 0 1 0 0,0 0-1 0 0,0 0 0 0 0,0 0 0 0 0,1 0 0 0 0,-1 0 0 0 0,0 0 0 0 0,0 0 1 0 0,0 0-1 0 0,0 0 0 0 0,1 0 0 0 0,-1 0 0 0 0,0 0 0 0 0,0 0 1 0 0,0 1-1 0 0,0-1 0 0 0,3 12 152 0 0,-3 28-172 0 0,-1-30 43 0 0,1-8 86 0 0,1 11-53 0 0,3 37 0 0 0,-3-37 10 0 0,1-2 38 0 0,5 31 14 0 0,-6-31 2 0 0,2 0-21 0 0,0 2-92 0 0,12 41 45 0 0,-11-38-52 0 0,-1-4 6 0 0,0-1 0 0 0,2 1 0 0 0,6 13-1 0 0,15 33-2 0 0,4-4-21 0 0,-24-43-61 0 0,2-2-230 0 0,3 4 126 0 0,4 6-365 0 0,3 2-4773 0 0,-12-15-1317 0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25.0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57 9671 0 0,'-5'-4'263'0'0,"4"2"-155"0"0,-1 1-1 0 0,1 0 1 0 0,0-1-1 0 0,0 1 1 0 0,-1 0-1 0 0,1 0 0 0 0,-1 0 1 0 0,1 0-1 0 0,-1 0 1 0 0,1 0-1 0 0,-1 1 1 0 0,0-1-1 0 0,0 0 1 0 0,-2 0-1 0 0,13 0 1176 0 0,0 0-1 0 0,-1-1 1 0 0,1-1 0 0 0,10-3-1 0 0,10-3 102 0 0,-11 4-1078 0 0,0 2 0 0 0,0 0 0 0 0,27 0 0 0 0,-2 5-6116 0 0,-30-1-540 0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25.3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0 204 5063 0 0,'5'-8'4766'0'0,"13"-12"-3310"0"0,-15 17-896 0 0,45-55 3148 0 0,-40 48-3553 0 0,0-2 0 0 0,-1 1 1 0 0,-1-1-1 0 0,0 0 0 0 0,-1 0 0 0 0,6-19 0 0 0,-7 16-92 0 0,-5 23 89 0 0,-8 26 59 0 0,9-34-213 0 0,-18 98 668 0 0,17-88-827 0 0,0 1 0 0 0,1 0 0 0 0,0-1 0 0 0,1 1 0 0 0,0 0 0 0 0,1-1 0 0 0,3 13 0 0 0,-2-12-5729 0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26.1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403 101 6911 0 0,'3'-2'264'0'0,"-1"-1"0"0"0,1 0 0 0 0,-1 0 0 0 0,0 0 0 0 0,0 0 0 0 0,0 0 0 0 0,-1 0 0 0 0,1-1 0 0 0,-1 1 0 0 0,0 0 0 0 0,1-1 0 0 0,-2 1 0 0 0,1-1 0 0 0,0 0 0 0 0,-1 1-1 0 0,1-1 1 0 0,-1-4 0 0 0,-1 6-121 0 0,1 1 1 0 0,0-1-1 0 0,-1 0 0 0 0,1 0 0 0 0,-1 1 0 0 0,0-1 0 0 0,1 0 0 0 0,-1 1 0 0 0,0-1 0 0 0,0 0 0 0 0,0 1 1 0 0,0-1-1 0 0,0 1 0 0 0,0 0 0 0 0,-1-1 0 0 0,1 1 0 0 0,0 0 0 0 0,-1 0 0 0 0,1 0 0 0 0,-1 0 0 0 0,1 0 1 0 0,-1 0-1 0 0,0 0 0 0 0,1 0 0 0 0,-1 1 0 0 0,0-1 0 0 0,0 1 0 0 0,1-1 0 0 0,-1 1 0 0 0,0 0 0 0 0,0-1 1 0 0,0 1-1 0 0,1 0 0 0 0,-1 0 0 0 0,-3 1 0 0 0,-5-1 63 0 0,0 2 0 0 0,1-1 0 0 0,-1 1 0 0 0,0 1 0 0 0,1 0 0 0 0,-1 0 0 0 0,1 1 0 0 0,-11 5 0 0 0,-10 8 196 0 0,-28 20 1 0 0,28-17 104 0 0,-43 40-1 0 0,61-49-371 0 0,2 0 0 0 0,-1 1 0 0 0,1 0 0 0 0,1 0 0 0 0,0 1 0 0 0,-9 19 0 0 0,16-28-85 0 0,0 0 0 0 0,0 1 0 0 0,1-1 0 0 0,0 0 0 0 0,-1 1 0 0 0,1 0 0 0 0,1-1 0 0 0,-1 1 0 0 0,1-1 0 0 0,0 1 0 0 0,0 0 0 0 0,0-1 0 0 0,2 6 0 0 0,-2-7-23 0 0,1 0 0 0 0,0 0-1 0 0,1 0 1 0 0,-1 0-1 0 0,0 0 1 0 0,1 0-1 0 0,0 0 1 0 0,-1 0 0 0 0,1-1-1 0 0,0 1 1 0 0,1-1-1 0 0,-1 1 1 0 0,0-1 0 0 0,1 0-1 0 0,-1 0 1 0 0,1 0-1 0 0,0 0 1 0 0,-1-1 0 0 0,5 3-1 0 0,8 2 30 0 0,0 0-1 0 0,1-1 0 0 0,-1 0 1 0 0,1-2-1 0 0,0 0 1 0 0,1 0-1 0 0,-1-2 0 0 0,0 0 1 0 0,1-1-1 0 0,-1 0 1 0 0,0-1-1 0 0,19-4 1 0 0,8-4-594 0 0,-1-1 1 0 0,-1-2 0 0 0,56-24 0 0 0,-83 30-7083 0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26.5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 6447 0 0,'0'0'23'0'0,"0"0"0"0"0,0 0 0 0 0,0 0 0 0 0,0 0 0 0 0,0 0 0 0 0,-1 0 0 0 0,1-1 0 0 0,0 1 0 0 0,0 0 0 0 0,0 0 0 0 0,0 0 0 0 0,0 0 0 0 0,0 0 0 0 0,0 0 0 0 0,0-1 0 0 0,0 1 0 0 0,0 0 0 0 0,0 0 0 0 0,0 0 0 0 0,0 0 0 0 0,0 0 0 0 0,0-1 0 0 0,0 1 0 0 0,0 0 0 0 0,0 0 0 0 0,0 0 0 0 0,0 0 0 0 0,0 0 0 0 0,0 0 0 0 0,0-1 0 0 0,1 1 0 0 0,-1 0 0 0 0,0 0 0 0 0,0 0 0 0 0,0 0 0 0 0,0 0 0 0 0,0 0 0 0 0,0 0 0 0 0,0 0 0 0 0,0 0 0 0 0,0-1 0 0 0,1 1 0 0 0,-1 0 0 0 0,0 0 0 0 0,0 0 0 0 0,0 0-1 0 0,0 0 1 0 0,0 0 0 0 0,0 0 0 0 0,1 0 0 0 0,-1 0 0 0 0,0 0 0 0 0,0 0 0 0 0,0 0 0 0 0,0 0 0 0 0,0 0 0 0 0,1 0 0 0 0,-1 0 0 0 0,0 0 0 0 0,0 0 0 0 0,0 0 0 0 0,18-1 1661 0 0,21 3 1511 0 0,-18 0-2677 0 0,0-2 0 0 0,0-1 0 0 0,0 0 0 0 0,21-5-1 0 0,27-2-1934 0 0,-58 8-3579 0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26.8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40 4607 0 0,'-4'0'84'0'0,"2"0"-58"0"0,1 0 0 0 0,0 0 0 0 0,0 1 0 0 0,-1-1 0 0 0,1 0 0 0 0,0 0-1 0 0,0 1 1 0 0,0-1 0 0 0,0 1 0 0 0,-1-1 0 0 0,1 1 0 0 0,0-1 0 0 0,0 1 0 0 0,-1 0-1 0 0,2-1 2 0 0,0 1-1 0 0,0-1 0 0 0,0 0 0 0 0,0 0 0 0 0,0 0 1 0 0,0 0-1 0 0,0 0 0 0 0,-1 0 0 0 0,1 0 1 0 0,0 0-1 0 0,0 0 0 0 0,0 0 0 0 0,0 0 0 0 0,0 0 1 0 0,0 0-1 0 0,0 1 0 0 0,0-1 0 0 0,0 0 0 0 0,0 0 1 0 0,0 0-1 0 0,0 0 0 0 0,0 0 0 0 0,0 0 0 0 0,0 0 1 0 0,0 0-1 0 0,0 0 0 0 0,0 1 0 0 0,0-1 0 0 0,0 0 1 0 0,0 0-1 0 0,0 0 0 0 0,0 0 0 0 0,0 0 1 0 0,0 0-1 0 0,0 0 0 0 0,0 0 0 0 0,0 0 0 0 0,0 1 1 0 0,0-1-1 0 0,1 0 0 0 0,-1 0 0 0 0,0 0 0 0 0,0 0 1 0 0,0 0-1 0 0,0 0 0 0 0,0 0 0 0 0,0 0 0 0 0,0 0 1 0 0,0 0-1 0 0,0 0 0 0 0,0 0 0 0 0,0 0 1 0 0,1 0-1 0 0,-1 0 0 0 0,8 2 1264 0 0,10-2 624 0 0,91-21 1880 0 0,65-8 2678 0 0,-129 27-7973 0 0,-33 2-5126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7:25.0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36 147 999 0 0,'-9'1'2160'0'0,"8"-1"-1508"0"0,-1 0-1 0 0,1 0 1 0 0,0 0 0 0 0,0-1 0 0 0,-1 1-1 0 0,1-1 1 0 0,0 1 0 0 0,0-1-1 0 0,0 1 1 0 0,0-1 0 0 0,0 1-1 0 0,0-1 1 0 0,0 0 0 0 0,0 0 0 0 0,0 0-1 0 0,0 0 1 0 0,0 0 0 0 0,0 1-1 0 0,0-2 1 0 0,1 1 0 0 0,-1 0-1 0 0,0 0 1 0 0,0-1 0 0 0,1 1-432 0 0,0 0 1 0 0,-1 0-1 0 0,1 0 1 0 0,0 0-1 0 0,0 0 1 0 0,0 0 0 0 0,0 0-1 0 0,0 0 1 0 0,0-1-1 0 0,0 1 1 0 0,0 0-1 0 0,1 0 1 0 0,-1-1-1 0 0,6-8-98 0 0,0 0 1 0 0,0 1-1 0 0,1 0 0 0 0,0 0 1 0 0,0 0-1 0 0,16-12 0 0 0,-4 1-42 0 0,-4 3-69 0 0,-14 17 394 0 0,8 1-338 0 0,31 7 10 0 0,-31-6 162 0 0,1 1-178 0 0,32 8-49 0 0,-30-5-1 0 0,-12-5 119 0 0,5 6-58 0 0,11 23 18 0 0,-11-23-2 0 0,1 1-10 0 0,18 21-11 0 0,-21-25-60 0 0,0-1 1 0 0,-1 0-1 0 0,1 1 1 0 0,-1-1-1 0 0,0 1 0 0 0,0-1 1 0 0,3 8-1 0 0,-1-2-2 0 0,-3-6 5 0 0,1 0 0 0 0,-1-1 0 0 0,1 1 1 0 0,-1 0-1 0 0,0 0 0 0 0,0 0 0 0 0,0 1 0 0 0,-1-1 0 0 0,1 0 0 0 0,-1 0 0 0 0,0 0 0 0 0,0 1 1 0 0,0-1-1 0 0,0 0 0 0 0,0 0 0 0 0,-1 0 0 0 0,1 1 0 0 0,-2 2 0 0 0,0-3 4 0 0,1 0 0 0 0,-1 0-1 0 0,0 0 1 0 0,-1 0 0 0 0,1 0-1 0 0,0 0 1 0 0,-1 0 0 0 0,1-1 0 0 0,-1 1-1 0 0,0-1 1 0 0,0 0 0 0 0,0 0-1 0 0,-4 2 1 0 0,2-2 5 0 0,-1 0 0 0 0,0 0 0 0 0,0 0 0 0 0,0-1 0 0 0,0 0 0 0 0,0 0 1 0 0,-8 0-1 0 0,-8 2 31 0 0,-47 13 419 0 0,25-15-159 0 0,25-1-244 0 0,16 0-63 0 0,1-1 0 0 0,-1 1 0 0 0,0-1 0 0 0,1 1 0 0 0,-1-1 0 0 0,1 0-1 0 0,0 0 1 0 0,-1 0 0 0 0,1 0 0 0 0,0 0 0 0 0,-1-1 0 0 0,1 1 0 0 0,0-1 0 0 0,0 1 0 0 0,0-1 0 0 0,0 0 0 0 0,0 0-1 0 0,1 0 1 0 0,-1 0 0 0 0,1 0 0 0 0,-1 0 0 0 0,1 0 0 0 0,0 0 0 0 0,-1-1 0 0 0,1 1 0 0 0,0-1 0 0 0,-1-3 0 0 0,1 0-93 0 0,-1 0 0 0 0,1 0 1 0 0,0 1-1 0 0,0-1 0 0 0,0 0 1 0 0,1 0-1 0 0,0 0 0 0 0,0 0 1 0 0,1 0-1 0 0,0 0 0 0 0,1-7 0 0 0,0 8-428 0 0,0 0 0 0 0,0 0-1 0 0,0 1 1 0 0,1-1-1 0 0,2-4 1 0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27.6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65 11975 0 0,'-1'1'77'0'0,"1"0"-1"0"0,-1 0 0 0 0,0 0 0 0 0,1 0 0 0 0,-1 1 1 0 0,0-1-1 0 0,1 0 0 0 0,0 0 0 0 0,-1 1 1 0 0,1-1-1 0 0,0 0 0 0 0,0 1 0 0 0,0-1 1 0 0,0 0-1 0 0,0 1 0 0 0,0-1 0 0 0,0 0 0 0 0,0 1 1 0 0,0-1-1 0 0,1 0 0 0 0,-1 2 0 0 0,3 25 874 0 0,-2 21-818 0 0,-1-37-11 0 0,0 0 50 0 0,1 51 2096 0 0,3-53-1882 0 0,13 33-8 0 0,-16-41-360 0 0,0-1 0 0 0,0 1 0 0 0,0-1 0 0 0,0 0 0 0 0,0 1 0 0 0,0-1 0 0 0,0 0 0 0 0,0 0 0 0 0,0 0 0 0 0,1 0 0 0 0,-1 0 0 0 0,0 0 0 0 0,1 0 0 0 0,-1-1 0 0 0,1 1 0 0 0,-1 0 0 0 0,1-1 0 0 0,-1 1 0 0 0,1-1 0 0 0,-1 1 0 0 0,1-1 0 0 0,0 0 0 0 0,-1 0 0 0 0,1 0 0 0 0,-1 0 0 0 0,1 0 0 0 0,0 0 0 0 0,-1 0 0 0 0,1 0 0 0 0,0-1 0 0 0,-1 1 0 0 0,3-1 0 0 0,-1 0-10 0 0,5-1-194 0 0,0 0-1 0 0,0-1 0 0 0,-1 0 1 0 0,1 0-1 0 0,-1 0 0 0 0,1-1 1 0 0,-1-1-1 0 0,0 1 0 0 0,-1-1 1 0 0,9-7-1 0 0,8-10-1453 0 0,28-33-1 0 0,-28 29 1001 0 0,-3 4-1484 0 0,22-32-1 0 0,-35 43 2156 0 0,0 0-1 0 0,0-1 1 0 0,-2 1 0 0 0,1-1-1 0 0,5-19 1 0 0,-11 30 35 0 0,1 1 0 0 0,-1-1 0 0 0,0 1 0 0 0,0 0 0 0 0,0-1 0 0 0,0 1 0 0 0,1-1 0 0 0,-1 1 0 0 0,0-1 0 0 0,0 1 1 0 0,0-1-1 0 0,0 1 0 0 0,0-1 0 0 0,0 1 0 0 0,0-1 0 0 0,0 1 0 0 0,0 0 0 0 0,0-1 0 0 0,0 1 0 0 0,0-1 0 0 0,-1 1 0 0 0,1-1 0 0 0,0 1 0 0 0,0-1 0 0 0,0 1 0 0 0,-1 0 0 0 0,1-1 0 0 0,0 1 0 0 0,-1-1 0 0 0,1 1 0 0 0,0 0 0 0 0,0-1 0 0 0,-1 1 0 0 0,0-1 1 0 0,0 1 70 0 0,0 0 0 0 0,0 0 0 0 0,0 0 1 0 0,0 1-1 0 0,0-1 0 0 0,-1 0 0 0 0,1 0 1 0 0,0 0-1 0 0,0 1 0 0 0,0-1 1 0 0,0 1-1 0 0,0-1 0 0 0,-1 2 0 0 0,-5 1 353 0 0,0 2 0 0 0,0-1-1 0 0,-6 7 1 0 0,0 1 91 0 0,2 2 1 0 0,-1-1-1 0 0,2 1 0 0 0,0 1 1 0 0,-12 23-1 0 0,-35 87 1463 0 0,23-45-1476 0 0,-80 149 431 0 0,69-130-2755 0 0,38-81-5422 0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36.8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1 582 8287 0 0,'5'-7'6763'0'0,"7"-7"-3662"0"0,7-7-1053 0 0,23-21 31 0 0,-24 25-1650 0 0,22-26-1 0 0,-30 30-340 0 0,152-203 264 0 0,-145 192-271 0 0,29-48 101 0 0,-41 64-177 0 0,-1 0 0 0 0,0 0 0 0 0,-1-1 0 0 0,0 1 1 0 0,0-1-1 0 0,-1 0 0 0 0,1-10 0 0 0,-2 17 13 0 0,-1 0-1 0 0,0 0 0 0 0,0 0 1 0 0,0-1-1 0 0,0 1 1 0 0,-1 0-1 0 0,1 0 0 0 0,-2-4 1 0 0,2 5-1 0 0,0 1 0 0 0,-1-1 1 0 0,1 0-1 0 0,0 1 0 0 0,-1-1 0 0 0,1 0 1 0 0,-1 1-1 0 0,1-1 0 0 0,-1 1 0 0 0,1-1 1 0 0,-1 1-1 0 0,0-1 0 0 0,1 1 0 0 0,-1-1 1 0 0,1 1-1 0 0,-1 0 0 0 0,0-1 1 0 0,1 1-1 0 0,-1 0 0 0 0,0-1 0 0 0,0 1 1 0 0,1 0-1 0 0,-1 0 0 0 0,0 0 0 0 0,0 0 1 0 0,1 0-1 0 0,-2 0 0 0 0,1 0-14 0 0,1 0 0 0 0,0 0 0 0 0,-1 0-1 0 0,1 1 1 0 0,-1-1 0 0 0,1 0 0 0 0,-1 0 0 0 0,1 1 0 0 0,0-1-1 0 0,-1 0 1 0 0,1 1 0 0 0,0-1 0 0 0,-1 1 0 0 0,1-1 0 0 0,0 0-1 0 0,-1 1 1 0 0,1-1 0 0 0,0 1 0 0 0,0-1 0 0 0,-1 1 0 0 0,1-1-1 0 0,0 1 1 0 0,0-1 0 0 0,0 1 0 0 0,0-1 0 0 0,0 1 0 0 0,0-1-1 0 0,0 1 1 0 0,0-1 0 0 0,0 1 0 0 0,0 0 0 0 0,1 22 91 0 0,-1-16-79 0 0,2 19-15 0 0,-1 23 0 0 0,-1 12 0 0 0,-2 2 0 0 0,1 3 0 0 0,-1-2 0 0 0,-3-6 0 0 0,1-29 0 0 0,1-9 0 0 0,0 27 0 0 0,3-33 0 0 0,1 1 0 0 0,6 24 0 0 0,-7-37-23 0 0,0 0 1 0 0,0 0-1 0 0,0 0 0 0 0,-1 0 0 0 0,1 0 0 0 0,0 0 1 0 0,-1 0-1 0 0,1 0 0 0 0,-1 0 0 0 0,0 0 1 0 0,0 0-1 0 0,1 0 0 0 0,-1 0 0 0 0,0-1 1 0 0,-1 1-1 0 0,1 0 0 0 0,0-1 0 0 0,0 1 0 0 0,-3 1 1 0 0,-4 5-213 0 0,-1 0 1 0 0,-11 9 0 0 0,5-5 101 0 0,9-8 53 0 0,-1 1 0 0 0,1-2 0 0 0,-1 1 0 0 0,0-1-1 0 0,0 1 1 0 0,0-2 0 0 0,-13 4 0 0 0,-23 10-228 0 0,25-6 520 0 0,20-8-53 0 0,11-3-57 0 0,65-11 963 0 0,-41 5-390 0 0,74-3 0 0 0,-100 10-630 0 0,-1-1 0 0 0,0 0 0 0 0,0-1 0 0 0,1 0 1 0 0,-1-1-1 0 0,-1 0 0 0 0,1 0 0 0 0,0-1 0 0 0,-1 0 0 0 0,12-7 0 0 0,-11 5-287 0 0,-9 6 140 0 0,-1 0-1 0 0,0 0 1 0 0,1 0-1 0 0,-1 0 1 0 0,1 0-1 0 0,-1 0 1 0 0,0 0-1 0 0,1-1 1 0 0,-1 1-1 0 0,0 0 0 0 0,1 0 1 0 0,-1 0-1 0 0,0-1 1 0 0,0 1-1 0 0,1 0 1 0 0,-1-1-1 0 0,0 1 1 0 0,0 0-1 0 0,1 0 1 0 0,-1-1-1 0 0,0 1 1 0 0,0 0-1 0 0,0-1 0 0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49.3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288 11 4143 0 0,'0'0'142'0'0,"-1"-1"-1"0"0,1 0 0 0 0,0 1 0 0 0,0-1 0 0 0,-1 1 0 0 0,1-1 0 0 0,-1 1 0 0 0,1-1 0 0 0,0 1 0 0 0,-1-1 0 0 0,1 1 0 0 0,-1-1 1 0 0,1 1-1 0 0,-1-1 0 0 0,1 1 0 0 0,-1 0 0 0 0,0-1 0 0 0,1 1 0 0 0,-1 0 0 0 0,1 0 0 0 0,-1-1 0 0 0,0 1 0 0 0,1 0 1 0 0,-1 0-1 0 0,0 0 0 0 0,1 0 0 0 0,-1 0 0 0 0,0 0 0 0 0,0 0 0 0 0,-21 0 1818 0 0,13 1-1494 0 0,0 1-1 0 0,1 0 0 0 0,-1 1 1 0 0,0 0-1 0 0,0 0 0 0 0,1 1 1 0 0,0 0-1 0 0,0 1 0 0 0,0 0 0 0 0,0 0 1 0 0,1 0-1 0 0,0 1 0 0 0,0 0 1 0 0,0 1-1 0 0,1-1 0 0 0,0 1 1 0 0,-5 9-1 0 0,-6 7 179 0 0,1 2 0 0 0,2 0 0 0 0,1 1 0 0 0,-12 31 1 0 0,21-47-559 0 0,0 1 1 0 0,1-1 0 0 0,0 1 0 0 0,1 0 0 0 0,0 0-1 0 0,1 0 1 0 0,0 0 0 0 0,0 0 0 0 0,1 0 0 0 0,1 0-1 0 0,3 17 1 0 0,-3-23-72 0 0,0 1-1 0 0,1-1 1 0 0,0 0-1 0 0,0 0 1 0 0,0 0-1 0 0,0 0 1 0 0,1 0-1 0 0,0 0 1 0 0,0-1-1 0 0,0 1 0 0 0,1-1 1 0 0,0 0-1 0 0,-1 0 1 0 0,2 0-1 0 0,-1 0 1 0 0,0-1-1 0 0,0 0 1 0 0,1 0-1 0 0,0 0 1 0 0,0 0-1 0 0,0-1 1 0 0,0 0-1 0 0,0 0 1 0 0,10 2-1 0 0,-6-2 0 0 0,0-1-1 0 0,1 0 1 0 0,-1-1 0 0 0,1 0-1 0 0,-1 0 1 0 0,0-1 0 0 0,1 0-1 0 0,-1-1 1 0 0,0 0 0 0 0,0 0-1 0 0,0-1 1 0 0,0 0 0 0 0,0-1-1 0 0,-1 0 1 0 0,0 0-1 0 0,9-7 1 0 0,3-2 20 0 0,-1 0 0 0 0,0-2 0 0 0,-1-1-1 0 0,-1 0 1 0 0,19-23 0 0 0,-26 27-29 0 0,-1-1 0 0 0,0 0 0 0 0,-1 0 0 0 0,0-1 0 0 0,-1 0 0 0 0,-1 0 0 0 0,6-18 0 0 0,-9 22-1 0 0,-1 0-1 0 0,1 0 1 0 0,-1-1 0 0 0,-1 1-1 0 0,0-1 1 0 0,-1 1 0 0 0,0 0-1 0 0,0-1 1 0 0,-1 1 0 0 0,0-1-1 0 0,-5-15 1 0 0,5 21-5 0 0,-1 1 1 0 0,1 0-1 0 0,-1-1 0 0 0,0 1 0 0 0,-1 0 1 0 0,1 0-1 0 0,-1 0 0 0 0,1 1 1 0 0,-1-1-1 0 0,0 1 0 0 0,0-1 0 0 0,-1 1 1 0 0,1 0-1 0 0,-1 0 0 0 0,-7-4 0 0 0,6 4-3 0 0,-1 1-1 0 0,1-1 0 0 0,-1 2 0 0 0,0-1 0 0 0,1 0 0 0 0,-1 1 0 0 0,0 0 1 0 0,0 1-1 0 0,0-1 0 0 0,-12 2 0 0 0,5 0-5 0 0,0 1 0 0 0,1 0-1 0 0,-1 1 1 0 0,1 1 0 0 0,-1 0 0 0 0,1 1-1 0 0,0 0 1 0 0,1 0 0 0 0,-1 2-1 0 0,-15 10 1 0 0,19-10-52 0 0,0-1-1 0 0,1 1 0 0 0,0 0 1 0 0,0 1-1 0 0,0-1 1 0 0,1 1-1 0 0,0 1 0 0 0,1-1 1 0 0,0 1-1 0 0,0 0 1 0 0,1 0-1 0 0,-5 17 0 0 0,6-17-496 0 0,1 0 0 0 0,1 0 0 0 0,-1 0-1 0 0,1 15 1 0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1:15.2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271 77 919 0 0,'10'-15'84'0'0,"-10"14"157"0"0,1 0-1 0 0,-1 0 1 0 0,0 0-1 0 0,0 0 1 0 0,0 0-1 0 0,0 0 1 0 0,0-1-1 0 0,0 1 1 0 0,0 0 0 0 0,0 0-1 0 0,0 0 1 0 0,0 0-1 0 0,-1 0 1 0 0,1 0-1 0 0,0 0 1 0 0,-1 0-1 0 0,0-2 1 0 0,0 2-26 0 0,1 0 0 0 0,-1 0 0 0 0,0 1 0 0 0,0-1 0 0 0,0 0 1 0 0,1 0-1 0 0,-1 1 0 0 0,0-1 0 0 0,0 0 0 0 0,0 1 0 0 0,0-1 1 0 0,0 1-1 0 0,0 0 0 0 0,-1-1 0 0 0,1 1 0 0 0,0 0 0 0 0,0-1 0 0 0,0 1 1 0 0,0 0-1 0 0,0 0 0 0 0,0 0 0 0 0,-1 0 0 0 0,1 0 0 0 0,0 0 0 0 0,0 0 1 0 0,0 1-1 0 0,0-1 0 0 0,0 0 0 0 0,-1 1 0 0 0,1-1 0 0 0,0 0 0 0 0,-1 2 1 0 0,-14 5 809 0 0,1 0-1 0 0,-1 2 1 0 0,-24 18 0 0 0,25-16-743 0 0,1 2 0 0 0,1-1-1 0 0,0 2 1 0 0,0 0 0 0 0,1 0 0 0 0,1 1-1 0 0,1 1 1 0 0,0 0 0 0 0,1 0-1 0 0,-12 29 1 0 0,18-37-177 0 0,0 0-1 0 0,1 1 1 0 0,0-1 0 0 0,0 1-1 0 0,0-1 1 0 0,1 1 0 0 0,1 0-1 0 0,0-1 1 0 0,0 1 0 0 0,2 12-1 0 0,-1-16-60 0 0,0-1 0 0 0,0 1-1 0 0,1 0 1 0 0,-1-1 0 0 0,1 0 0 0 0,0 1-1 0 0,1-1 1 0 0,-1 0 0 0 0,1 0 0 0 0,0 0-1 0 0,0-1 1 0 0,0 1 0 0 0,0-1-1 0 0,0 1 1 0 0,1-1 0 0 0,0 0 0 0 0,0 0-1 0 0,0-1 1 0 0,0 1 0 0 0,7 2 0 0 0,-4-2-29 0 0,0 0 1 0 0,1-1 0 0 0,-1 0 0 0 0,1 0-1 0 0,0 0 1 0 0,0-1 0 0 0,0-1 0 0 0,0 1 0 0 0,-1-1-1 0 0,1-1 1 0 0,0 1 0 0 0,0-1 0 0 0,0-1-1 0 0,0 1 1 0 0,-1-2 0 0 0,1 1 0 0 0,-1-1 0 0 0,10-4-1 0 0,-3 0 11 0 0,0-1 0 0 0,-1 0 0 0 0,0-1 0 0 0,0 0 0 0 0,-1-1 0 0 0,-1 0 0 0 0,0-1 0 0 0,14-18 0 0 0,-8 9-23 0 0,-1-2 0 0 0,-1 0 1 0 0,-1-1-1 0 0,19-42 0 0 0,-29 57-3 0 0,-2 0 0 0 0,1 0 0 0 0,-1-1 0 0 0,0 1 0 0 0,-1-1-1 0 0,0 1 1 0 0,0-1 0 0 0,-2-10 0 0 0,1 14 0 0 0,-1-1 0 0 0,0 1-1 0 0,0-1 1 0 0,-1 1 0 0 0,1 0 0 0 0,-1 0 0 0 0,0 0 0 0 0,-1 0 0 0 0,1 0 0 0 0,-1 0 0 0 0,0 0-1 0 0,-1 1 1 0 0,1 0 0 0 0,-4-5 0 0 0,3 6-6 0 0,1 0 0 0 0,-1-1-1 0 0,0 2 1 0 0,0-1 0 0 0,0 0 0 0 0,0 1-1 0 0,0 0 1 0 0,0-1 0 0 0,-1 2 0 0 0,1-1 0 0 0,-1 1-1 0 0,-8-3 1 0 0,5 3-35 0 0,1 1 0 0 0,-1-1 0 0 0,0 1 0 0 0,0 1 0 0 0,1-1 0 0 0,-1 1 0 0 0,-9 3-1 0 0,-1 1-231 0 0,1 1 0 0 0,0 0 0 0 0,0 2 0 0 0,1 0 0 0 0,0 0 0 0 0,-15 12 0 0 0,5 0-4634 0 0,0 4-1553 0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1:34.2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139 54 919 0 0,'-91'-4'11864'0'0,"91"5"-11801"0"0,0-1 0 0 0,-1 0 0 0 0,1 0 0 0 0,-1 0 0 0 0,1 0 0 0 0,-1 0-1 0 0,1 0 1 0 0,-1 0 0 0 0,1 0 0 0 0,0 0 0 0 0,-1 0 0 0 0,1 0 0 0 0,-1 0-1 0 0,1 0 1 0 0,-1 0 0 0 0,1 0 0 0 0,-1-1 0 0 0,1 1 0 0 0,0 0 0 0 0,-1 0 0 0 0,1 0-1 0 0,-1-1 1 0 0,1 1 0 0 0,0 0 0 0 0,-1 0 0 0 0,1-1 0 0 0,0 1 0 0 0,-1 0-1 0 0,1-1 1 0 0,0 1 0 0 0,-1-1 0 0 0,1 1 0 0 0,0 0 0 0 0,0-1 0 0 0,0 1 0 0 0,-1-1-1 0 0,1 1 1 0 0,0-1 0 0 0,0 1 0 0 0,0 0 0 0 0,0-1 0 0 0,0 1 0 0 0,0-1 0 0 0,0 1-1 0 0,0-1 1 0 0,0 1 0 0 0,0-1 0 0 0,0 0 26 0 0,1-1 0 0 0,-1 1-1 0 0,1 0 1 0 0,0 0 0 0 0,0 0 0 0 0,-1 0 0 0 0,1 0 0 0 0,0 0 0 0 0,0 0-1 0 0,0 0 1 0 0,0 0 0 0 0,0 1 0 0 0,0-1 0 0 0,0 0 0 0 0,0 1-1 0 0,2-2 1 0 0,7-2 233 0 0,-1 0-1 0 0,1 0 1 0 0,0 1-1 0 0,12-2 1 0 0,-20 5-305 0 0,1-1 1 0 0,-1 1-1 0 0,0 0 0 0 0,1-1 1 0 0,-1 1-1 0 0,0 1 0 0 0,1-1 1 0 0,-1 0-1 0 0,0 0 0 0 0,1 1 1 0 0,-1-1-1 0 0,0 1 0 0 0,0 0 1 0 0,1 0-1 0 0,-1 0 0 0 0,0 0 1 0 0,0 0-1 0 0,0 0 0 0 0,0 1 1 0 0,0-1-1 0 0,0 1 0 0 0,-1-1 1 0 0,1 1-1 0 0,0 0 1 0 0,1 1-1 0 0,-3-1-16 0 0,1-1 1 0 0,-1 1-1 0 0,1 0 0 0 0,-1-1 1 0 0,0 1-1 0 0,0-1 0 0 0,1 1 1 0 0,-1-1-1 0 0,0 1 0 0 0,0 0 1 0 0,-1-1-1 0 0,1 1 0 0 0,0-1 1 0 0,-1 1-1 0 0,1-1 0 0 0,-1 1 1 0 0,1-1-1 0 0,-1 1 0 0 0,1-1 1 0 0,-1 1-1 0 0,0-1 0 0 0,0 0 1 0 0,0 1-1 0 0,0-1 0 0 0,-1 2 1 0 0,-4 4 4 0 0,0 0 0 0 0,-13 12 0 0 0,-33 24-6 0 0,-16 16 0 0 0,67-59 9 0 0,0 1 0 0 0,1-1-1 0 0,-1 0 1 0 0,1 1 0 0 0,0-1 0 0 0,-1 1-1 0 0,1-1 1 0 0,-1 1 0 0 0,1-1 0 0 0,-1 1-1 0 0,1-1 1 0 0,0 1 0 0 0,0-1 0 0 0,-1 1-1 0 0,1-1 1 0 0,0 1 0 0 0,0 0 0 0 0,-1-1-1 0 0,1 1 1 0 0,0-1 0 0 0,0 1 0 0 0,0 0-1 0 0,0-1 1 0 0,0 1 0 0 0,0 0 0 0 0,0-1 0 0 0,0 1-1 0 0,0-1 1 0 0,1 2 0 0 0,0-1 28 0 0,-1 0 1 0 0,1-1-1 0 0,0 1 0 0 0,0 0 1 0 0,0-1-1 0 0,0 1 1 0 0,0-1-1 0 0,0 0 1 0 0,0 1-1 0 0,0-1 0 0 0,0 0 1 0 0,0 1-1 0 0,0-1 1 0 0,0 0-1 0 0,2 0 0 0 0,9 1 321 0 0,-1-1-1 0 0,16-2 0 0 0,-23 1-323 0 0,18-1 596 0 0,41-12 0 0 0,-28 4-6966 0 0,-28 9-675 0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1:37.3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204 58 3679 0 0,'-6'2'551'0'0,"-9"2"373"0"0,-25 2-1 0 0,36-5-672 0 0,0-1 1 0 0,1 0-1 0 0,-1 0 0 0 0,0 0 0 0 0,1 0 0 0 0,-1 0 1 0 0,0-1-1 0 0,1 0 0 0 0,-1 0 0 0 0,1 0 0 0 0,-1 0 1 0 0,1-1-1 0 0,-4-1 0 0 0,6 3-161 0 0,1-1 0 0 0,-1 1 1 0 0,1-1-1 0 0,-1 1 0 0 0,1 0 0 0 0,-1-1 1 0 0,1 1-1 0 0,-1-1 0 0 0,1 1 0 0 0,-1-1 1 0 0,1 0-1 0 0,0 1 0 0 0,-1-1 0 0 0,1 1 1 0 0,0-1-1 0 0,0 0 0 0 0,-1 1 0 0 0,1-1 0 0 0,0 0 1 0 0,0 1-1 0 0,0-1 0 0 0,0 0 0 0 0,0 0 1 0 0,0 1-1 0 0,0-1 0 0 0,0 0 0 0 0,0 0 1 0 0,0-1 49 0 0,1 0 0 0 0,0 1 1 0 0,-1-1-1 0 0,1 1 1 0 0,0-1-1 0 0,0 1 1 0 0,0-1-1 0 0,0 1 1 0 0,0-1-1 0 0,3-1 1 0 0,-1 0 25 0 0,-1 1 0 0 0,1-1 1 0 0,0 1-1 0 0,0 0 0 0 0,0 0 1 0 0,0 0-1 0 0,1 0 0 0 0,-1 1 1 0 0,1-1-1 0 0,5-1 0 0 0,-7 3-130 0 0,0 0-1 0 0,0 0 0 0 0,-1-1 0 0 0,1 1 1 0 0,0 0-1 0 0,0 1 0 0 0,0-1 0 0 0,0 0 1 0 0,-1 1-1 0 0,1-1 0 0 0,0 1 0 0 0,0-1 1 0 0,0 1-1 0 0,-1 0 0 0 0,1-1 0 0 0,0 1 1 0 0,-1 0-1 0 0,1 0 0 0 0,-1 0 0 0 0,1 1 1 0 0,-1-1-1 0 0,0 0 0 0 0,1 1 0 0 0,-1-1 1 0 0,0 0-1 0 0,0 1 0 0 0,1 1 0 0 0,-1 0-29 0 0,0 0 0 0 0,0 0 0 0 0,0 0 0 0 0,0 0 0 0 0,-1 0 0 0 0,0 0 0 0 0,1 0 0 0 0,-1 0 0 0 0,0 0 0 0 0,0 0 0 0 0,-1 0 0 0 0,1 0 0 0 0,-1 0-1 0 0,1 0 1 0 0,-1 0 0 0 0,-1 3 0 0 0,-5 9 36 0 0,0 0 0 0 0,0 0 0 0 0,-1 0 0 0 0,-1-1 0 0 0,-19 23 0 0 0,-61 58 226 0 0,80-86-252 0 0,8-7-12 0 0,-1 0 0 0 0,0 0 0 0 0,0 0 0 0 0,1 0 0 0 0,-1 0 0 0 0,1 0 0 0 0,0 0 0 0 0,-2 5 0 0 0,3-6 0 0 0,0-1 0 0 0,0 0 0 0 0,-1 0 0 0 0,1 0 0 0 0,0 1 0 0 0,0-1 0 0 0,0 0 0 0 0,0 0 0 0 0,0 1 0 0 0,0-1 0 0 0,0 0 0 0 0,0 0 0 0 0,0 0 0 0 0,1 1 0 0 0,-1-1 0 0 0,0 0-1 0 0,0 0 1 0 0,0 0 0 0 0,0 1 0 0 0,0-1 0 0 0,0 0 0 0 0,0 0 0 0 0,0 0 0 0 0,1 1 0 0 0,-1-1 0 0 0,0 0 0 0 0,0 0 0 0 0,0 0 0 0 0,0 0 0 0 0,0 0 0 0 0,1 1 0 0 0,-1-1 0 0 0,0 0 0 0 0,0 0 0 0 0,1 0 0 0 0,15-2 340 0 0,4-5 576 0 0,20-5 543 0 0,-2-3 0 0 0,49-24 0 0 0,-83 37-1408 0 0,0 0 0 0 0,1 0 0 0 0,-1 0-1 0 0,9-2 1 0 0,-13 4-103 0 0,1-1 0 0 0,0 1 0 0 0,0 0-1 0 0,-1 0 1 0 0,1 0 0 0 0,0 0 0 0 0,0 0 0 0 0,0 0-1 0 0,0 0 1 0 0,-1 0 0 0 0,1 0 0 0 0,0 0 0 0 0,0 0-1 0 0,0 0 1 0 0,-1 0 0 0 0,1 1 0 0 0,0-1-1 0 0,0 0 1 0 0,-1 1 0 0 0,1-1 0 0 0,0 1 0 0 0,-1-1-1 0 0,1 1 1 0 0,0-1 0 0 0,-1 1 0 0 0,1-1 0 0 0,0 1-1 0 0,-1-1 1 0 0,1 1 0 0 0,-1 0 0 0 0,0-1-1 0 0,1 1 1 0 0,-1 0 0 0 0,1 1 0 0 0,1 4-7659 0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1:44.9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49 425 4143 0 0,'-7'5'854'0'0,"0"-1"0"0"0,0 1-1 0 0,1 1 1 0 0,-1-1-1 0 0,-5 7 1 0 0,12-12-759 0 0,0 0 0 0 0,0 0 0 0 0,0 0 1 0 0,0 0-1 0 0,-1 0 0 0 0,1 0 0 0 0,0 0 0 0 0,0 1 1 0 0,0-1-1 0 0,0 0 0 0 0,0 0 0 0 0,0 0 0 0 0,0 0 1 0 0,0 0-1 0 0,0 0 0 0 0,-1 0 0 0 0,1 0 0 0 0,0 0 1 0 0,0 0-1 0 0,0 1 0 0 0,0-1 0 0 0,0 0 1 0 0,0 0-1 0 0,0 0 0 0 0,0 0 0 0 0,0 0 0 0 0,0 0 1 0 0,0 0-1 0 0,0 1 0 0 0,0-1 0 0 0,0 0 0 0 0,0 0 1 0 0,0 0-1 0 0,0 0 0 0 0,0 0 0 0 0,0 0 0 0 0,0 1 1 0 0,0-1-1 0 0,0 0 0 0 0,0 0 0 0 0,0 0 1 0 0,0 0-1 0 0,0 0 0 0 0,0 0 0 0 0,0 0 0 0 0,0 0 1 0 0,0 1-1 0 0,1-1 0 0 0,-1 0 0 0 0,0 0 0 0 0,0 0 1 0 0,0 0-1 0 0,0 0 0 0 0,0 0 0 0 0,0 0 1 0 0,10 0 2612 0 0,11-5-606 0 0,-2-2-1567 0 0,-1-1 0 0 0,0-1 0 0 0,-1-1 0 0 0,0-1-1 0 0,21-16 1 0 0,-14 6-428 0 0,-1 0 1 0 0,35-40-1 0 0,-44 42-99 0 0,0 1-1 0 0,0-2 1 0 0,-2 0 0 0 0,-1 0-1 0 0,0-1 1 0 0,-2 0 0 0 0,0-1 0 0 0,-2 0-1 0 0,9-36 1 0 0,-16 32 121 0 0,-2 6 195 0 0,1 47-201 0 0,-2 0-1 0 0,-1-1 0 0 0,-2 0 0 0 0,-11 35 0 0 0,-7 37-11 0 0,21-83-55 0 0,1 0-1 0 0,1 1 1 0 0,0-1 0 0 0,2 24-1 0 0,4 5-24 0 0,4 52 13 0 0,-9-91-44 0 0,0 0 0 0 0,0 1 0 0 0,0-1 0 0 0,-1 0 0 0 0,1 0 0 0 0,-1 1 0 0 0,0-1 0 0 0,-2 5 0 0 0,1-10-23 0 0,0 1 0 0 0,0-1 0 0 0,0 0-1 0 0,0 0 1 0 0,0 0 0 0 0,0-1 0 0 0,0 1 0 0 0,0 0 0 0 0,-2-1-1 0 0,-4-1-248 0 0,-5 3 125 0 0,0 0-1 0 0,1 1 1 0 0,-1 0-1 0 0,1 0 1 0 0,0 2-1 0 0,-1-1 1 0 0,-19 10-1 0 0,31-13 148 0 0,1 1-1 0 0,-1-1 1 0 0,1 0-1 0 0,-1 0 1 0 0,1 0 0 0 0,-1 1-1 0 0,1-1 1 0 0,-1 0-1 0 0,1 1 1 0 0,-1-1-1 0 0,1 0 1 0 0,-1 1 0 0 0,1-1-1 0 0,0 1 1 0 0,-1-1-1 0 0,1 0 1 0 0,-1 1-1 0 0,1-1 1 0 0,0 1 0 0 0,0-1-1 0 0,-1 1 1 0 0,1 0-1 0 0,0-1 1 0 0,0 1 0 0 0,0 0-1 0 0,0-1 1 0 0,0 1 0 0 0,1-1 0 0 0,-1 0 0 0 0,0 1 0 0 0,1-1-1 0 0,-1 1 1 0 0,1-1 0 0 0,-1 0 0 0 0,1 0 0 0 0,-1 1 0 0 0,0-1-1 0 0,1 0 1 0 0,-1 0 0 0 0,1 1 0 0 0,-1-1 0 0 0,1 0 0 0 0,-1 0-1 0 0,2 0 1 0 0,30 4 13 0 0,-2-3 154 0 0,1-2 1 0 0,-1-1 0 0 0,1-1-1 0 0,-1-2 1 0 0,0-1 0 0 0,0-2-1 0 0,29-10 1 0 0,-55 15-134 0 0,9-3-405 0 0,-13 6 337 0 0,0 0-1 0 0,0 0 1 0 0,0 0-1 0 0,0 0 1 0 0,0 0-1 0 0,0-1 1 0 0,0 1-1 0 0,0 0 1 0 0,1 0 0 0 0,-1 0-1 0 0,0 0 1 0 0,0 0-1 0 0,0 0 1 0 0,0 0-1 0 0,0 0 1 0 0,0 0-1 0 0,0 0 1 0 0,0 0 0 0 0,1-1-1 0 0,-1 1 1 0 0,0 0-1 0 0,0 0 1 0 0,0 0-1 0 0,0 0 1 0 0,0 0-1 0 0,0 0 1 0 0,0 0-1 0 0,1 0 1 0 0,-1 0 0 0 0,0 0-1 0 0,0 0 1 0 0,0 0-1 0 0,0 0 1 0 0,0 0-1 0 0,0 0 1 0 0,1 0-1 0 0,-1 0 1 0 0,0 1-1 0 0,0-1 1 0 0,0 0 0 0 0,0 0-1 0 0,0 0 1 0 0,0 0-1 0 0,0 0 1 0 0,0 0-1 0 0,1 0 1 0 0,-1 0-1 0 0,0 0 1 0 0,0 0 0 0 0,0 0-1 0 0,0 1 1 0 0,0-1-1 0 0,0 0 1 0 0,0 0-1 0 0,0 0 1 0 0,0 0-1 0 0,0 0 1 0 0,0 0-1 0 0,0 0 1 0 0,0 1 0 0 0,0-1-1 0 0,0 0 1 0 0,0 0-1 0 0,0 0 1 0 0,0 0-1 0 0,0 0 1 0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1:46.4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358 68 2303 0 0,'0'-3'267'0'0,"1"0"0"0"0,-2 1 0 0 0,1-1 0 0 0,0 0-1 0 0,0 1 1 0 0,-1-1 0 0 0,1 1 0 0 0,-1-1 0 0 0,0 1-1 0 0,0-1 1 0 0,0 1 0 0 0,0-1 0 0 0,0 1-1 0 0,-1 0 1 0 0,1-1 0 0 0,-1 1 0 0 0,1 0 0 0 0,-1 0-1 0 0,0 0 1 0 0,0 0 0 0 0,0 1 0 0 0,0-1 0 0 0,0 0-1 0 0,0 1 1 0 0,0-1 0 0 0,-1 1 0 0 0,1 0 0 0 0,0 0-1 0 0,-1 0 1 0 0,1 0 0 0 0,-1 0 0 0 0,0 1-1 0 0,-4-2 1 0 0,0 2 49 0 0,1-1 0 0 0,-1 1 0 0 0,0 0 0 0 0,1 1 0 0 0,-1 0-1 0 0,1 0 1 0 0,-1 0 0 0 0,1 1 0 0 0,-1 0 0 0 0,1 0 0 0 0,0 0 0 0 0,-9 6 0 0 0,-2 2 43 0 0,0 1 1 0 0,1 1 0 0 0,0 0 0 0 0,1 1 0 0 0,1 1-1 0 0,0 0 1 0 0,0 1 0 0 0,2 0 0 0 0,0 1 0 0 0,1 1-1 0 0,0 0 1 0 0,1 0 0 0 0,-11 28 0 0 0,19-38-256 0 0,0-1 1 0 0,0 1 0 0 0,1-1-1 0 0,-1 1 1 0 0,2 0-1 0 0,-1 0 1 0 0,1-1 0 0 0,-1 1-1 0 0,2 0 1 0 0,-1 0 0 0 0,3 12-1 0 0,-1-15-63 0 0,-1 0 0 0 0,1 1 0 0 0,-1-1 0 0 0,1 0 0 0 0,0 0-1 0 0,1 0 1 0 0,-1 0 0 0 0,1-1 0 0 0,0 1 0 0 0,0-1 0 0 0,0 1 0 0 0,0-1 0 0 0,0 0-1 0 0,1 0 1 0 0,-1-1 0 0 0,1 1 0 0 0,0-1 0 0 0,6 4 0 0 0,5 0 14 0 0,0-1-1 0 0,0 0 1 0 0,1 0 0 0 0,0-2 0 0 0,0 0-1 0 0,0-1 1 0 0,0 0 0 0 0,0-2 0 0 0,1 1-1 0 0,-1-2 1 0 0,0 0 0 0 0,29-7 0 0 0,-27 4-31 0 0,-1-1 1 0 0,1 0 0 0 0,-1-1 0 0 0,-1-1 0 0 0,1-1-1 0 0,-1 0 1 0 0,-1-1 0 0 0,1-1 0 0 0,-1 0 0 0 0,-1-1-1 0 0,18-18 1 0 0,-26 22-23 0 0,0 0 0 0 0,0 0 0 0 0,-1-1 0 0 0,1 0 0 0 0,-2 0 0 0 0,1 0 0 0 0,-1 0 0 0 0,-1-1 0 0 0,1 0 0 0 0,-2 1 0 0 0,1-1 0 0 0,-1-1 0 0 0,0 1 0 0 0,-1 0 0 0 0,0-18 0 0 0,-1 20-1 0 0,0 1 1 0 0,-1-1-1 0 0,0 1 0 0 0,0 0 1 0 0,-1 0-1 0 0,0-1 0 0 0,0 1 1 0 0,0 0-1 0 0,-1 1 0 0 0,0-1 1 0 0,0 0-1 0 0,0 1 0 0 0,-1-1 1 0 0,0 1-1 0 0,0 0 0 0 0,0 1 1 0 0,-1-1-1 0 0,1 1 0 0 0,-1-1 1 0 0,0 1-1 0 0,-1 1 0 0 0,1-1 1 0 0,-11-5-1 0 0,1 3 3 0 0,0 1-1 0 0,1 0 1 0 0,-2 1-1 0 0,1 0 1 0 0,0 1-1 0 0,-1 1 1 0 0,1 1 0 0 0,-20 0-1 0 0,14 1 2 0 0,1 1-1 0 0,0 1 1 0 0,1 1-1 0 0,-1 1 1 0 0,0 1 0 0 0,-19 7-1 0 0,28-7-70 0 0,0 0 1 0 0,0 0-1 0 0,0 1 0 0 0,1 1 0 0 0,0 0 1 0 0,0 0-1 0 0,0 1 0 0 0,1 0 0 0 0,0 1 1 0 0,1-1-1 0 0,0 2 0 0 0,-9 13 0 0 0,-4 10-535 0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3:26.76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299 137 2759 0 0,'-11'-5'54'0'0,"0"0"-1"0"0,-1 1 0 0 0,1 1 0 0 0,-1 0 1 0 0,-14-2-1 0 0,14 3 72 0 0,-1 0 0 0 0,1-1 0 0 0,0-1 0 0 0,-16-7-1 0 0,27 11-95 0 0,1 0-1 0 0,-1 0 0 0 0,1-1 0 0 0,-1 1 0 0 0,1 0 0 0 0,-1 0 1 0 0,1-1-1 0 0,0 1 0 0 0,-1 0 0 0 0,1 0 0 0 0,-1-1 0 0 0,1 1 1 0 0,0-1-1 0 0,-1 1 0 0 0,1 0 0 0 0,0-1 0 0 0,0 1 0 0 0,-1-1 1 0 0,1 1-1 0 0,0-1 0 0 0,0 1 0 0 0,-1 0 0 0 0,1-1 0 0 0,0 1 1 0 0,0-1-1 0 0,0 1 0 0 0,0-1 0 0 0,0 1 0 0 0,0-1 0 0 0,0 1 1 0 0,0-1-1 0 0,0 1 0 0 0,0-2 0 0 0,1 1 54 0 0,0-1 0 0 0,-1 1 0 0 0,1 0 0 0 0,0 0 0 0 0,0-1 1 0 0,0 1-1 0 0,0 0 0 0 0,0 0 0 0 0,0 0 0 0 0,0 0 0 0 0,2-1 0 0 0,4-3 310 0 0,0 1-1 0 0,0 0 1 0 0,10-4 0 0 0,6 1-196 0 0,-1 1 0 0 0,1 2 0 0 0,0 0-1 0 0,0 1 1 0 0,44 1 0 0 0,39-6 207 0 0,-95 7-403 0 0,-6-1 0 0 0,0 1 0 0 0,0 0 0 0 0,0 1 0 0 0,1-1 0 0 0,-1 1 0 0 0,0 0 0 0 0,0 0 0 0 0,0 1 0 0 0,7 1 0 0 0,-12-2 0 0 0,0 0 0 0 0,0 0 0 0 0,1 0 0 0 0,-1 0 0 0 0,0 0 0 0 0,0 0 0 0 0,0 0 0 0 0,0 1 0 0 0,0-1 0 0 0,1 0 0 0 0,-1 0 0 0 0,0 0 0 0 0,0 0 0 0 0,0 0 0 0 0,0 1 0 0 0,0-1 0 0 0,0 0 0 0 0,0 0 0 0 0,0 0 0 0 0,1 0 0 0 0,-1 1 0 0 0,0-1 0 0 0,0 0 0 0 0,0 0 0 0 0,0 0 0 0 0,0 1 0 0 0,0-1 0 0 0,0 0 0 0 0,0 0 0 0 0,0 0 0 0 0,0 0 0 0 0,0 1 0 0 0,0-1 0 0 0,0 0 0 0 0,0 0 0 0 0,-1 0 0 0 0,1 1 0 0 0,0-1 0 0 0,0 0 0 0 0,0 0 0 0 0,0 0 0 0 0,0 0 0 0 0,0 0 0 0 0,0 1 0 0 0,0-1 0 0 0,-1 0 0 0 0,1 0 0 0 0,0 0 0 0 0,0 0 0 0 0,0 0 0 0 0,0 0 0 0 0,-1 1 0 0 0,1-1 0 0 0,0 0 0 0 0,0 0 0 0 0,0 0 0 0 0,0 0 0 0 0,-1 0 0 0 0,-12 7 0 0 0,11-6 0 0 0,-16 6 5 0 0,1-1-1 0 0,-1 0 0 0 0,0-1 0 0 0,0-1 0 0 0,0-1 0 0 0,-1-1 0 0 0,-32 1 1 0 0,-136-17 62 0 0,89 5-33 0 0,39 6 791 0 0,313 16-433 0 0,-111-4-342 0 0,-76-7 26 0 0,-48 2-52 0 0,-19-3-22 0 0,1-1 0 0 0,-1 0-1 0 0,1 0 1 0 0,-1 1 0 0 0,1-1 0 0 0,-1 0 0 0 0,1 1 0 0 0,-1-1 0 0 0,0 0 0 0 0,1 1 0 0 0,-1-1 0 0 0,0 1 0 0 0,1-1 0 0 0,-1 1 0 0 0,0-1 0 0 0,0 1 0 0 0,1-1 0 0 0,-1 1 0 0 0,0-1 0 0 0,0 1 0 0 0,0 1-1 0 0,0-1-1 0 0,0 0 1 0 0,-1 1 0 0 0,1-1 0 0 0,-1 0 0 0 0,1 1 0 0 0,-1-1-1 0 0,1 0 1 0 0,-1 0 0 0 0,0 1 0 0 0,0-1 0 0 0,1 0 0 0 0,-1 0-1 0 0,0 0 1 0 0,0 0 0 0 0,0 0 0 0 0,0 0 0 0 0,0 0 0 0 0,-1 0 0 0 0,-1 1-1 0 0,-32 21 11 0 0,-2-1 1 0 0,-73 32-1 0 0,70-36-1 0 0,0 2 0 0 0,-52 35 0 0 0,89-52-10 0 0,-1-1 0 0 0,1 1 0 0 0,0 0 0 0 0,0 0 0 0 0,0 0 0 0 0,0 0 0 0 0,-4 6 0 0 0,7-8 0 0 0,0 0 0 0 0,-1-1 0 0 0,1 1 0 0 0,0 0 0 0 0,0-1 0 0 0,-1 1 0 0 0,1 0 0 0 0,0-1 0 0 0,0 1 0 0 0,0 0 0 0 0,0-1 0 0 0,0 1 0 0 0,0 0 0 0 0,0 0 0 0 0,0-1 0 0 0,0 1 0 0 0,0 0 0 0 0,0-1 0 0 0,1 1 0 0 0,-1 1 0 0 0,1-1 0 0 0,0 0 0 0 0,-1-1 0 0 0,1 1 0 0 0,0 0 0 0 0,0 0 0 0 0,0 0 0 0 0,0-1 0 0 0,0 1 0 0 0,0 0 0 0 0,0-1 0 0 0,0 1 0 0 0,0-1 0 0 0,0 1 0 0 0,0-1 0 0 0,0 1 0 0 0,2-1 0 0 0,6 2 0 0 0,0 0 0 0 0,1-1 0 0 0,-1 0 0 0 0,1 0 0 0 0,-1-1 0 0 0,18-2 0 0 0,59-13 0 0 0,-56 8 0 0 0,255-70-64 0 0,-276 76 74 0 0,-11 5 12 0 0,-13 6 10 0 0,-293 115-32 0 0,306-124 0 0 0,-6 1 2 0 0,0 1-1 0 0,0 0 0 0 0,0 0 0 0 0,1 1 0 0 0,-1 0 0 0 0,1 0 1 0 0,0 0-1 0 0,-12 11 0 0 0,19-15-1 0 0,0 0 1 0 0,0 0-1 0 0,-1 0 1 0 0,1 0-1 0 0,0 1 1 0 0,0-1-1 0 0,0 0 1 0 0,0 0-1 0 0,-1 0 0 0 0,1 1 1 0 0,0-1-1 0 0,0 0 1 0 0,0 0-1 0 0,0 1 1 0 0,0-1-1 0 0,0 0 1 0 0,0 0-1 0 0,0 1 0 0 0,0-1 1 0 0,0 0-1 0 0,0 0 1 0 0,0 1-1 0 0,0-1 1 0 0,0 0-1 0 0,0 0 1 0 0,0 1-1 0 0,0-1 0 0 0,0 0 1 0 0,0 0-1 0 0,0 1 1 0 0,0-1-1 0 0,0 0 1 0 0,0 0-1 0 0,1 1 1 0 0,-1-1-1 0 0,0 0 0 0 0,0 0 1 0 0,0 1-1 0 0,13 3 18 0 0,14-3 0 0 0,-2-3 15 0 0,1-2 0 0 0,-1-1 0 0 0,37-12 0 0 0,-34 8 45 0 0,59-9 0 0 0,-85 18-6 0 0,0 0 0 0 0,0-1-1 0 0,0 1 1 0 0,0 0 0 0 0,0 1-1 0 0,0-1 1 0 0,0 0 0 0 0,3 1-1 0 0,-5-1-64 0 0,0 0 1 0 0,0 0-1 0 0,0 0 0 0 0,0 0 0 0 0,0 0 1 0 0,1 1 28 0 0,-1-1-29 0 0,0 0 0 0 0,0 0 0 0 0,0 0 0 0 0,0 0 1 0 0,0 0-1 0 0,0 0 0 0 0,0 0 0 0 0,0 0 1 0 0,0 0-1 0 0,0 0 0 0 0,0 0 0 0 0,0 0 0 0 0,0 1 1 0 0,0-1-1 0 0,0 0 0 0 0,0 0 0 0 0,0 0 0 0 0,0 0 1 0 0,0 0-1 0 0,0 0 0 0 0,0 0 0 0 0,0 0 0 0 0,0 0 1 0 0,0 0-1 0 0,0 0 0 0 0,0 0 0 0 0,0 0 1 0 0,-1 1 64 0 0,1-1-65 0 0,0 0 0 0 0,0 0 0 0 0,0 0 0 0 0,0 0 1 0 0,0 0-1 0 0,0 0 0 0 0,0 0 0 0 0,0 0 1 0 0,0 0-1 0 0,0 0 0 0 0,0 0 0 0 0,0 0 0 0 0,-1 0 1 0 0,-11 4 20 0 0,-108 10 38 0 0,8-2-4 0 0,89-9-62 0 0,13-2 0 0 0,0 1 0 0 0,0-1 0 0 0,0 2 0 0 0,0-1 0 0 0,1 1 0 0 0,-1 1 0 0 0,-13 6 0 0 0,22-9-29 0 0,1-1 0 0 0,-1 0 0 0 0,1 0 0 0 0,-1 1 0 0 0,1-1 0 0 0,-1 0 0 0 0,1 1 0 0 0,0-1 0 0 0,-1 1 0 0 0,1-1 0 0 0,-1 0 0 0 0,1 1 0 0 0,0-1 0 0 0,-1 1 0 0 0,1-1 0 0 0,0 1 0 0 0,0-1 0 0 0,-1 1 0 0 0,1-1 0 0 0,0 1 0 0 0,0 0 0 0 0,0-1 0 0 0,0 1 0 0 0,0-1 0 0 0,0 1 0 0 0,0-1 0 0 0,0 1 0 0 0,0-1 0 0 0,0 2 0 0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3:29.61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238 366 4143 0 0,'-9'-16'392'0'0,"7"14"-419"0"0,0-1 0 0 0,1 0 0 0 0,-1 1-1 0 0,1-1 1 0 0,-1 0 0 0 0,1 0 0 0 0,0 0 0 0 0,0 0 0 0 0,-1-4-1 0 0,3 6 29 0 0,-1 1 0 0 0,1-1 0 0 0,0 0 0 0 0,-1 0 0 0 0,1 0 0 0 0,0 0 0 0 0,-1 1 0 0 0,1-1 0 0 0,0 0-1 0 0,0 1 1 0 0,-1-1 0 0 0,1 1 0 0 0,0-1 0 0 0,0 1 0 0 0,0-1 0 0 0,0 1 0 0 0,2-1 0 0 0,21-8-70 0 0,-16 7 101 0 0,29-11 313 0 0,-7 2 352 0 0,0 0 0 0 0,0-2 0 0 0,30-18-1 0 0,-59 30-688 0 0,0 1 0 0 0,0 0-1 0 0,0-1 1 0 0,-1 1 0 0 0,1-1-1 0 0,0 1 1 0 0,0-1 0 0 0,-1 1-1 0 0,1-1 1 0 0,0 0 0 0 0,-1 1-1 0 0,1-1 1 0 0,-1 0-1 0 0,1 0 1 0 0,-1 1 0 0 0,1-1-1 0 0,-1 0 1 0 0,1 0 0 0 0,-1 0-1 0 0,0 0 1 0 0,0 1 0 0 0,1-1-1 0 0,-1 0 1 0 0,0-2 0 0 0,0 2-8 0 0,-1 1 0 0 0,1-1 1 0 0,-1 0-1 0 0,0 1 0 0 0,1-1 1 0 0,-1 1-1 0 0,0-1 0 0 0,1 0 1 0 0,-1 1-1 0 0,0 0 0 0 0,0-1 1 0 0,0 1-1 0 0,1-1 1 0 0,-1 1-1 0 0,0 0 0 0 0,0 0 1 0 0,0-1-1 0 0,0 1 0 0 0,0 0 1 0 0,1 0-1 0 0,-1 0 0 0 0,0 0 1 0 0,0 0-1 0 0,-1 0 0 0 0,-132 3-34 0 0,38 1-64 0 0,89-4 95 0 0,-67 2-7 0 0,65-1 11 0 0,0 1-1 0 0,0-1 0 0 0,0 1 0 0 0,1 1 0 0 0,-1 0 0 0 0,-9 4 0 0 0,18-7 0 0 0,-1 1 0 0 0,0-1 0 0 0,1 0 0 0 0,-1 0 0 0 0,1 0 0 0 0,-1 1 0 0 0,1-1 0 0 0,-1 0 0 0 0,1 1 0 0 0,-1-1 0 0 0,1 1 0 0 0,-1-1 0 0 0,1 1 0 0 0,-1-1 0 0 0,1 1 0 0 0,-1-1 0 0 0,1 1 0 0 0,0-1 0 0 0,-1 2 0 0 0,10 1 0 0 0,26-3 0 0 0,-31 0 0 0 0,311-32 203 0 0,-306 31-200 0 0,-1-1-1 0 0,1 2 1 0 0,0-1 0 0 0,9 1-1 0 0,-18 0-2 0 0,0 0 0 0 0,0 0 0 0 0,1 0 0 0 0,-1 0 0 0 0,0 0 0 0 0,0 0 0 0 0,1 0 0 0 0,-1 0 0 0 0,0 0 0 0 0,0 0 0 0 0,1 0 0 0 0,-1 0 0 0 0,0 0 0 0 0,0 0 0 0 0,1 0 0 0 0,-1 0 0 0 0,0 1 0 0 0,0-1 0 0 0,0 0 0 0 0,1 0 0 0 0,-1 0 0 0 0,0 0 0 0 0,0 0 0 0 0,0 1 0 0 0,1-1 0 0 0,-1 0 0 0 0,0 0 0 0 0,0 0 0 0 0,0 1 0 0 0,0-1 0 0 0,0 0 0 0 0,1 0 0 0 0,-1 0 0 0 0,0 1 0 0 0,0-1 0 0 0,0 0 0 0 0,0 0 0 0 0,0 1 0 0 0,0-1 0 0 0,0 1 0 0 0,-8 8 0 0 0,-14 6 0 0 0,-12 1 0 0 0,-60 39 0 0 0,82-47 0 0 0,1 0 0 0 0,0 1 0 0 0,1 1 0 0 0,0 0 0 0 0,0 0 0 0 0,1 1 0 0 0,0 0 0 0 0,-9 17 0 0 0,16-25 0 0 0,0-1 1 0 0,1 1-1 0 0,0 0 0 0 0,0 0 0 0 0,0-1 0 0 0,0 1 0 0 0,0 0 0 0 0,0 0 0 0 0,1 0 0 0 0,-1 0 1 0 0,1 0-1 0 0,0 0 0 0 0,0 0 0 0 0,0 0 0 0 0,0 0 0 0 0,1 0 0 0 0,-1 0 0 0 0,1 0 0 0 0,0 0 1 0 0,0 0-1 0 0,0 0 0 0 0,0 0 0 0 0,0-1 0 0 0,2 5 0 0 0,4 1-4 0 0,0 0 0 0 0,0 0-1 0 0,0-1 1 0 0,1 0 0 0 0,14 11 0 0 0,-14-13-2 0 0,-1 1 0 0 0,0 0 0 0 0,0 0 0 0 0,0 1 0 0 0,-1 0 0 0 0,10 13 0 0 0,-16-19 6 0 0,1 0 0 0 0,-1 0 0 0 0,1 0 0 0 0,-1 0 0 0 0,1 1 0 0 0,-1-1 0 0 0,1 0 0 0 0,-1 0 0 0 0,0 1 0 0 0,0-1 0 0 0,0 0 0 0 0,0 0 0 0 0,0 1 0 0 0,0-1 0 0 0,0 0 0 0 0,0 0 0 0 0,0 1 0 0 0,0-1 0 0 0,-1 0 0 0 0,1 0 0 0 0,-1 0 0 0 0,1 1 0 0 0,-1-1 0 0 0,1 0 0 0 0,-1 0 0 0 0,0 0 0 0 0,1 0 0 0 0,-1 0 0 0 0,0 0 0 0 0,-1 1 0 0 0,-2 2 0 0 0,-1 0 0 0 0,0 0 0 0 0,-1-1 0 0 0,1 0 0 0 0,-7 4 0 0 0,7-5 0 0 0,0 1 0 0 0,0 0 0 0 0,0 0 0 0 0,-5 4 0 0 0,10-7 1 0 0,0 0-1 0 0,0 0 0 0 0,0 1 0 0 0,0-1 0 0 0,0 0 0 0 0,0 0 1 0 0,-1 0-1 0 0,1 0 0 0 0,0 0 0 0 0,0 0 0 0 0,0 0 0 0 0,0 1 0 0 0,0-1 1 0 0,0 0-1 0 0,0 0 0 0 0,0 0 0 0 0,0 0 0 0 0,0 1 0 0 0,0-1 1 0 0,0 0-1 0 0,0 0 0 0 0,0 0 0 0 0,0 0 0 0 0,0 0 0 0 0,0 1 1 0 0,0-1-1 0 0,0 0 0 0 0,0 0 0 0 0,0 0 0 0 0,0 0 0 0 0,0 0 1 0 0,0 1-1 0 0,0-1 0 0 0,0 0 0 0 0,0 0 0 0 0,0 0 0 0 0,0 0 1 0 0,1 0-1 0 0,-1 1 0 0 0,0-1 0 0 0,0 0 0 0 0,0 0 0 0 0,0 0 0 0 0,0 0 1 0 0,10 4 33 0 0,9-1-12 0 0,-7-2-15 0 0,0-1 1 0 0,0 0-1 0 0,0-1 0 0 0,0 0 0 0 0,-1-1 0 0 0,1 0 0 0 0,-1-1 0 0 0,20-7 0 0 0,-30 9-7 0 0,-1 1 0 0 0,1 0 0 0 0,-1 0 0 0 0,1 0 0 0 0,-1 0 0 0 0,0-1 0 0 0,1 1 0 0 0,-1 0 0 0 0,0 0 0 0 0,1-1 0 0 0,-1 1 0 0 0,0 0 0 0 0,1-1 0 0 0,-1 1 0 0 0,0 0 0 0 0,1-1 0 0 0,-1 1 0 0 0,0 0 0 0 0,0-1 0 0 0,0 1 0 0 0,1 0 0 0 0,-1-1 0 0 0,0 1 0 0 0,0-1 0 0 0,0 1 0 0 0,0-1 0 0 0,0 1 0 0 0,0-1 0 0 0,0 1 0 0 0,0 0 0 0 0,0-1 0 0 0,0 0 0 0 0,0 0 0 0 0,-1 0 0 0 0,1 0 0 0 0,-1 0 0 0 0,0 0 0 0 0,0 0 0 0 0,1 0 0 0 0,-1 0 0 0 0,0 0 0 0 0,0 0 0 0 0,0 1 0 0 0,0-1 0 0 0,-1 0 0 0 0,-31-16 0 0 0,-44-6 228 0 0,54 18-99 0 0,1-2 1 0 0,-42-17-1 0 0,64 24-129 0 0,0 0 0 0 0,0 0 0 0 0,0 0 0 0 0,0 0 0 0 0,0 0 0 0 0,0 0 0 0 0,0 0 0 0 0,0-1 0 0 0,-1 1 0 0 0,1 0 0 0 0,0 0 0 0 0,0 0 0 0 0,0 0 0 0 0,0 0 0 0 0,0 0 0 0 0,0 0 0 0 0,0 0 0 0 0,0 0 0 0 0,0-1 0 0 0,0 1 0 0 0,0 0 0 0 0,0 0 0 0 0,0 0 0 0 0,0 0 0 0 0,0 0 0 0 0,0 0 0 0 0,0 0 0 0 0,0-1 0 0 0,0 1 0 0 0,0 0 0 0 0,0 0 0 0 0,0 0 0 0 0,0 0 0 0 0,0 0 0 0 0,0 0 0 0 0,0 0 0 0 0,0 0 0 0 0,0-1 0 0 0,0 1 0 0 0,0 0 0 0 0,0 0 0 0 0,1 0 0 0 0,-1 0 0 0 0,0 0 0 0 0,0 0 0 0 0,0 0 0 0 0,0 0 0 0 0,8-6 0 0 0,7-3 0 0 0,0 4-6 0 0,-9 3 1 0 0,-1 0-1 0 0,1 0 1 0 0,-1 0 0 0 0,0-1 0 0 0,0 0 0 0 0,0 0-1 0 0,0 0 1 0 0,0 0 0 0 0,0-1 0 0 0,5-5-1 0 0,-10 8 6 0 0,0 1 0 0 0,0-1 0 0 0,1 1 0 0 0,-1-1 0 0 0,0 1 0 0 0,0-1 0 0 0,0 1 0 0 0,0-1 0 0 0,0 0 0 0 0,0 1 0 0 0,0-1 0 0 0,0 1 0 0 0,0-1 0 0 0,0 1 0 0 0,0-1 0 0 0,0 0 0 0 0,0 1 0 0 0,-1-1 0 0 0,1 1 0 0 0,0-1 0 0 0,0 1 0 0 0,0-1 0 0 0,-1 1 0 0 0,1-1 0 0 0,0 1 0 0 0,-1-1 0 0 0,1 1 0 0 0,-1 0 0 0 0,1-1 0 0 0,0 1 0 0 0,-1-1 0 0 0,1 1 0 0 0,-1 0 0 0 0,1-1 0 0 0,-1 1 0 0 0,1 0 0 0 0,-1 0 0 0 0,1-1 0 0 0,-1 1 0 0 0,0 0 0 0 0,-25-10 0 0 0,24 10 0 0 0,-24-6 0 0 0,0 2 0 0 0,-1 1 0 0 0,-32-1 0 0 0,27 3 0 0 0,-48-8 0 0 0,80 9 0 0 0,0 0 0 0 0,0 0 0 0 0,0 0 0 0 0,0 0 0 0 0,0 0 0 0 0,0-1 0 0 0,0 1 0 0 0,0 0 0 0 0,0 0 0 0 0,0 0 0 0 0,1 0 0 0 0,-1 0 0 0 0,0 0 0 0 0,0 0 0 0 0,0 0 0 0 0,0 0 0 0 0,0 0 0 0 0,0 0 0 0 0,0 0 0 0 0,0-1 0 0 0,0 1 0 0 0,0 0 0 0 0,0 0 0 0 0,0 0 0 0 0,0 0 0 0 0,0 0 0 0 0,0 0 0 0 0,0 0 0 0 0,0 0 0 0 0,-1 0 0 0 0,1 0 0 0 0,0 0 0 0 0,0 0 0 0 0,0-1 0 0 0,0 1 0 0 0,0 0 0 0 0,0 0 0 0 0,0 0 0 0 0,0 0 0 0 0,0 0 0 0 0,0 0 0 0 0,0 0 0 0 0,0 0 0 0 0,0 0 0 0 0,0 0 0 0 0,0 0 0 0 0,0 0 0 0 0,-1 0 0 0 0,1 0 0 0 0,0 0 0 0 0,0 0 0 0 0,0 0 0 0 0,0 0 0 0 0,0 0 0 0 0,0 0 0 0 0,0 0 0 0 0,0 0 0 0 0,0 0 0 0 0,0 0 0 0 0,0 0 0 0 0,0 0 0 0 0,-1 0 0 0 0,1 0 0 0 0,0 0 0 0 0,0 0 0 0 0,0 0 0 0 0,0 0 0 0 0,0 0 0 0 0,0 0 0 0 0,8-4 0 0 0,12-1 0 0 0,50-9-7 0 0,77-18-32 0 0,-122 25 33 0 0,0-1-1 0 0,-1-1 1 0 0,40-22-1 0 0,-60 29 10 0 0,-1 0-1 0 0,0 0 0 0 0,0 0 1 0 0,0 0-1 0 0,0-1 0 0 0,-1 0 1 0 0,6-5-1 0 0,-8 8-1 0 0,0-1 0 0 0,1 0-1 0 0,-1 1 1 0 0,1-1 0 0 0,-1 0 0 0 0,0 0 0 0 0,0 1-1 0 0,1-1 1 0 0,-1 0 0 0 0,0 0 0 0 0,0 0 0 0 0,0 1 0 0 0,0-1-1 0 0,0 0 1 0 0,0 0 0 0 0,0 0 0 0 0,0 1 0 0 0,0-1-1 0 0,0 0 1 0 0,0 0 0 0 0,-1 0 0 0 0,1 1 0 0 0,0-1-1 0 0,-1 0 1 0 0,1 0 0 0 0,0 1 0 0 0,-1-1 0 0 0,1 0-1 0 0,-1 1 1 0 0,1-1 0 0 0,-1 0 0 0 0,1 1 0 0 0,-1-1-1 0 0,0 1 1 0 0,1-1 0 0 0,-1 1 0 0 0,0-1 0 0 0,1 1-1 0 0,-1 0 1 0 0,0-1 0 0 0,1 1 0 0 0,-2-1 0 0 0,-13-5 0 0 0,0 0 1 0 0,0 1 0 0 0,0 0 0 0 0,0 1 0 0 0,-1 1-1 0 0,-16-1 1 0 0,-20-6-4 0 0,28 5 2 0 0,-37-9 0 0 0,57 13 0 0 0,0-1 0 0 0,-1 0 0 0 0,1 1 0 0 0,0-2 0 0 0,0 1 0 0 0,0 0 0 0 0,0-1 0 0 0,0 0 0 0 0,0 0 0 0 0,-3-4 0 0 0,6 7 0 0 0,1-1 0 0 0,-1 0-1 0 0,1 1 1 0 0,-1-1 0 0 0,1 0-1 0 0,-1 0 1 0 0,1 1-1 0 0,0-1 1 0 0,-1 0 0 0 0,1 0-1 0 0,0 0 1 0 0,0 1 0 0 0,-1-1-1 0 0,1 0 1 0 0,0 0-1 0 0,0 0 1 0 0,0 0 0 0 0,0 0-1 0 0,0 1 1 0 0,0-1 0 0 0,0 0-1 0 0,1 0 1 0 0,-1-1-1 0 0,1 1 0 0 0,0-1-1 0 0,-1 0 0 0 0,1 1 0 0 0,0-1 0 0 0,0 1 1 0 0,0 0-1 0 0,1-1 0 0 0,-1 1 0 0 0,0 0 0 0 0,3-2 0 0 0,4-2-6 0 0,-1 0-1 0 0,1 0 1 0 0,13-4-1 0 0,-17 7 8 0 0,24-10 1 0 0,-18 9 0 0 0,-1-1 0 0 0,1 0 0 0 0,-1-1 0 0 0,0 1 0 0 0,0-2 0 0 0,0 0 0 0 0,-1 0 0 0 0,0 0 0 0 0,10-10 0 0 0,-17 15 0 0 0,0 0 0 0 0,-1 0 0 0 0,1 1 0 0 0,0-1 0 0 0,0 0 0 0 0,-1 0 0 0 0,1 0 0 0 0,-1 0 0 0 0,1 0 0 0 0,-1 0 0 0 0,1 0 0 0 0,-1 0 0 0 0,1 0 0 0 0,-1 0 0 0 0,0 0 0 0 0,0 0 0 0 0,0 0 0 0 0,1 0 0 0 0,-1 0 0 0 0,0 0 0 0 0,0 0 0 0 0,0 0 0 0 0,-1-1 0 0 0,1 1 0 0 0,0 0 0 0 0,0 0 0 0 0,-1 0 0 0 0,1 0 0 0 0,0 0 0 0 0,-1 0 0 0 0,1 0 0 0 0,-1 0 0 0 0,1 0 0 0 0,-1 0 0 0 0,0 1 0 0 0,1-1 0 0 0,-1 0 0 0 0,0 0 0 0 0,0 0 0 0 0,1 1 0 0 0,-1-1 0 0 0,0 0 0 0 0,0 1 0 0 0,0-1 0 0 0,0 1 0 0 0,0-1 0 0 0,0 1 0 0 0,-2-1 0 0 0,-2-1 0 0 0,0 0 0 0 0,0 1 0 0 0,0-1 0 0 0,0 1 0 0 0,0 1 0 0 0,0-1 0 0 0,-1 1 0 0 0,-9 0 0 0 0,10 0-3 0 0,1 1 0 0 0,-1 0 0 0 0,0 0 0 0 0,1 1-1 0 0,-1-1 1 0 0,1 1 0 0 0,-1 0 0 0 0,1 0 0 0 0,0 1-1 0 0,0-1 1 0 0,0 1 0 0 0,0 0 0 0 0,0 0 0 0 0,1 0-1 0 0,-1 1 1 0 0,1-1 0 0 0,0 1 0 0 0,0 0 0 0 0,0-1-1 0 0,0 2 1 0 0,1-1 0 0 0,0 0 0 0 0,-1 0 0 0 0,2 1-1 0 0,-1-1 1 0 0,0 1 0 0 0,1-1 0 0 0,0 1 0 0 0,-1 8-1 0 0,1-4-2 0 0,0 0 0 0 0,1 0 0 0 0,0 0 0 0 0,0 0 0 0 0,1 0 0 0 0,0-1 0 0 0,1 1 0 0 0,-1 0 0 0 0,2-1 0 0 0,-1 1 0 0 0,1-1 0 0 0,1 0 0 0 0,0 0 0 0 0,0 0 0 0 0,7 11 0 0 0,-5-12 7 0 0,-1 1-1 0 0,1 0 0 0 0,-2 1 0 0 0,1-1 0 0 0,-1 1 0 0 0,-1 0 0 0 0,4 10 1 0 0,-6-12-3 0 0,1 0 1 0 0,-1 0 0 0 0,-1 0-1 0 0,1 0 1 0 0,-1 0 0 0 0,-1 0-1 0 0,1 1 1 0 0,-1-1 0 0 0,-1-1-1 0 0,-2 11 1 0 0,0-3-15 0 0,-2-1 0 0 0,0 1-1 0 0,0-1 1 0 0,-1 0 0 0 0,-1 0 0 0 0,0-1-1 0 0,0 0 1 0 0,-2 0 0 0 0,1-1 0 0 0,-2 0 0 0 0,-17 14-1 0 0,27-24 20 0 0,0-1 0 0 0,1 1 0 0 0,-1-1 0 0 0,0 1-1 0 0,0-1 1 0 0,1 1 0 0 0,-1 0 0 0 0,1-1-1 0 0,-1 1 1 0 0,0 0 0 0 0,1-1 0 0 0,-1 1 0 0 0,1 0-1 0 0,0 0 1 0 0,-1-1 0 0 0,1 1 0 0 0,0 0 0 0 0,-1 0-1 0 0,1 0 1 0 0,0 0 0 0 0,0 0 0 0 0,1 0 1 0 0,-1 0 0 0 0,1-1 1 0 0,0 1-1 0 0,0-1 0 0 0,0 0 0 0 0,0 1 1 0 0,0-1-1 0 0,0 0 0 0 0,0 1 1 0 0,0-1-1 0 0,0 0 0 0 0,0 0 1 0 0,0 0-1 0 0,0 0 0 0 0,0 0 0 0 0,0 0 1 0 0,1-1-1 0 0,61-3 54 0 0,-46 2-59 0 0,1 0 0 0 0,-1 2 0 0 0,19 1-1 0 0,-35-1 2 0 0,0 0 0 0 0,0 0 0 0 0,0 0 0 0 0,1 0 0 0 0,-1 0 0 0 0,0 0 0 0 0,0 1 0 0 0,0-1 0 0 0,0 0 0 0 0,1 1 0 0 0,-1-1 0 0 0,0 1 0 0 0,0-1 0 0 0,0 1 0 0 0,0 0 0 0 0,0-1 0 0 0,0 1 0 0 0,0 0 0 0 0,-1 0 0 0 0,1 0 0 0 0,0 0 0 0 0,0 0 0 0 0,-1 0 0 0 0,1 0 0 0 0,0 0 0 0 0,-1 0 0 0 0,1 0 0 0 0,0 1 0 0 0,-1 0 0 0 0,0-1 0 0 0,-1 0 0 0 0,1 1 0 0 0,0-1 0 0 0,0 0 0 0 0,-1 1 0 0 0,1-1 0 0 0,-1 0 0 0 0,1 1 0 0 0,-1-1 0 0 0,0 0 0 0 0,1 0 0 0 0,-1 0 0 0 0,0 1 0 0 0,0-1 0 0 0,0 0 0 0 0,0 0 0 0 0,0 0 0 0 0,0 0 0 0 0,0-1 0 0 0,0 1 0 0 0,0 0 0 0 0,0 0 0 0 0,-2 0 0 0 0,-2 2 4 0 0,0-1 0 0 0,-1 1 0 0 0,1-1-1 0 0,-1-1 1 0 0,1 1 0 0 0,-7 0-1 0 0,6-1-5 0 0,0 1-1 0 0,0-1 1 0 0,1 1-1 0 0,-1 0 1 0 0,-7 4-1 0 0,10-4-8 0 0,3 1 11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7:27.0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331 222 3007 0 0,'-1'0'357'0'0,"0"0"-1"0"0,0 0 1 0 0,0 1-1 0 0,0-1 0 0 0,0 0 1 0 0,0 1-1 0 0,0-1 1 0 0,0 1-1 0 0,0-1 0 0 0,0 1 1 0 0,0-1-1 0 0,0 1 1 0 0,0 0-1 0 0,0-1 0 0 0,0 1 1 0 0,0 0-1 0 0,1 0 1 0 0,-1 0-1 0 0,0-1 0 0 0,0 2 1 0 0,-14 25 4890 0 0,14-22-4608 0 0,-1-1 0 0 0,-1 0 1 0 0,1 0-1 0 0,0 0 0 0 0,-5 5 0 0 0,-11 16 657 0 0,16-22-1209 0 0,1 0 1 0 0,-1 0-1 0 0,0 0 0 0 0,1 0 0 0 0,-1-1 0 0 0,-1 1 0 0 0,1-1 0 0 0,0 1 0 0 0,0-1 0 0 0,-1 0 0 0 0,1 0 0 0 0,-1 0 0 0 0,0 0 0 0 0,0-1 1 0 0,0 1-1 0 0,0-1 0 0 0,-5 2 0 0 0,5-3-45 0 0,-1 0 0 0 0,1 0 0 0 0,0 0 0 0 0,-1-1 0 0 0,1 0 0 0 0,0 0 0 0 0,0 0 1 0 0,-1 0-1 0 0,-2-2 0 0 0,-14-4 101 0 0,6 4-138 0 0,1 0 0 0 0,-1-1 0 0 0,1-1 0 0 0,-15-7 0 0 0,23 9 4 0 0,0 0-1 0 0,1 0 1 0 0,-1 0-1 0 0,1 0 0 0 0,0 0 1 0 0,0-1-1 0 0,0 0 1 0 0,0 0-1 0 0,1 0 1 0 0,0 0-1 0 0,0-1 1 0 0,0 1-1 0 0,0-1 0 0 0,-2-5 1 0 0,2 1 6 0 0,0-1-1 0 0,0 1 1 0 0,1-1 0 0 0,0 0-1 0 0,0 1 1 0 0,1-1 0 0 0,1 0 0 0 0,0 0-1 0 0,0 0 1 0 0,1 0 0 0 0,0 0 0 0 0,1 0-1 0 0,0 1 1 0 0,0-1 0 0 0,1 1 0 0 0,0-1-1 0 0,1 1 1 0 0,0 0 0 0 0,1 0-1 0 0,5-8 1 0 0,-3 8-4 0 0,10-8 42 0 0,-13 14 251 0 0,4 0-224 0 0,24-7 0 0 0,-24 7 64 0 0,2 3-91 0 0,30 0-31 0 0,-28 1 32 0 0,-12 0 81 0 0,9 3-82 0 0,28 12-42 0 0,-17-3-11 0 0,-10-6-2 0 0,-5-4 5 0 0,1 1-1 0 0,-1 1 1 0 0,0-1-1 0 0,5 6 1 0 0,-6-7 7 0 0,-1 1 0 0 0,0 0 0 0 0,0 0 1 0 0,5 7-1 0 0,-4-4-8 0 0,-3-6-13 0 0,0 1-1 0 0,0 0 1 0 0,-1 0 0 0 0,1 0 0 0 0,-1-1-1 0 0,1 1 1 0 0,-1 0 0 0 0,0 0-1 0 0,0 0 1 0 0,0 0 0 0 0,0 0-1 0 0,0 0 1 0 0,0 0 0 0 0,0 0-1 0 0,0 0 1 0 0,-1 0 0 0 0,1-1-1 0 0,-1 1 1 0 0,0 0 0 0 0,1 0-1 0 0,-3 2 1 0 0,2 0-76 0 0,-24 77-1330 0 0,22-68 914 0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3:31.05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15 38 455 0 0,'-14'-26'2021'0'0,"14"25"-1917"0"0,0 0 1 0 0,-1 1-1 0 0,1-1 0 0 0,0 0 1 0 0,0 1-1 0 0,0-1 1 0 0,1-4 522 0 0,0 4-523 0 0,25 14 1411 0 0,-18-11-1413 0 0,-1 1 0 0 0,1-1-1 0 0,0-1 1 0 0,0 0 0 0 0,0 0 0 0 0,14 0 0 0 0,52-7 783 0 0,-28 1-446 0 0,14 4 116 0 0,114 14 1 0 0,11 0-456 0 0,211-20-90 0 0,-309 3 31 0 0,-58 1-12 0 0,1 2 0 0 0,55 4 0 0 0,-37 3 170 0 0,0-3-1 0 0,1-2 1 0 0,-1-1-1 0 0,61-10 0 0 0,-98 8-82 0 0,0 1 0 0 0,1 0 0 0 0,-1 0 0 0 0,1 1 0 0 0,17 3 0 0 0,-29-3-121 0 0,1 0 1 0 0,0 0-1 0 0,0 0 0 0 0,-1 1 0 0 0,1-1 0 0 0,0 1 0 0 0,0-1 1 0 0,-1 0-1 0 0,1 1 0 0 0,-1-1 0 0 0,1 1 0 0 0,0 0 0 0 0,-1-1 0 0 0,1 1 1 0 0,-1-1-1 0 0,1 1 0 0 0,-1 0 0 0 0,1-1 0 0 0,-1 1 0 0 0,0 0 1 0 0,1 1-1 0 0,1 4-81 0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3:35.521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190 224 455 0 0,'12'-17'764'0'0,"4"-7"543"0"0,0-1 0 0 0,-1 0 0 0 0,15-38 0 0 0,-29 62-1282 0 0,-1 0-1 0 0,1 0 0 0 0,-1-1 1 0 0,1 1-1 0 0,-1 0 0 0 0,0 0 1 0 0,0 0-1 0 0,1-1 0 0 0,-1 1 1 0 0,0 0-1 0 0,0 0 0 0 0,0-1 1 0 0,0 1-1 0 0,-1 0 0 0 0,1 0 1 0 0,0 0-1 0 0,0-1 0 0 0,-1 1 1 0 0,1 0-1 0 0,-1 0 0 0 0,1 0 1 0 0,-1 0-1 0 0,1 0 0 0 0,-1 0 1 0 0,-1-2-1 0 0,0 2-18 0 0,0-1 0 0 0,0 1 0 0 0,0 0 0 0 0,0-1 0 0 0,-1 1 0 0 0,1 0 0 0 0,-1 0 0 0 0,1 1 0 0 0,0-1-1 0 0,-1 0 1 0 0,-4 1 0 0 0,-28-6 36 0 0,-1 2 0 0 0,0 1 0 0 0,-56 4 0 0 0,92-1-41 0 0,-1 0 0 0 0,0 0 0 0 0,0 0 0 0 0,0 0 0 0 0,0 0 0 0 0,0 0 0 0 0,0 0 0 0 0,0 0 0 0 0,0 1 0 0 0,0-1 0 0 0,1 0 0 0 0,-1 1 0 0 0,0-1 0 0 0,0 1 0 0 0,0-1 0 0 0,0 1 0 0 0,1-1 0 0 0,-1 1 0 0 0,0-1 0 0 0,1 1 0 0 0,-1 0 0 0 0,-1 1 0 0 0,2-2 0 0 0,1 1 1 0 0,-1 0-1 0 0,0 0 1 0 0,1-1 0 0 0,-1 1-1 0 0,0 0 1 0 0,1-1-1 0 0,-1 1 1 0 0,0 0-1 0 0,1-1 1 0 0,-1 1-1 0 0,1-1 1 0 0,0 1-1 0 0,-1-1 1 0 0,1 1-1 0 0,-1-1 1 0 0,1 1-1 0 0,0-1 1 0 0,-1 0-1 0 0,1 1 1 0 0,0-1 0 0 0,-1 0-1 0 0,1 1 1 0 0,0-1-1 0 0,0 0 1 0 0,-1 0-1 0 0,2 0 1 0 0,14 5 3 0 0,-1-2 1 0 0,1 0-1 0 0,-1-1 1 0 0,1 0-1 0 0,31-1 1 0 0,20 1 15 0 0,-67-2-21 0 0,1 0 0 0 0,-1 0 0 0 0,1 0-1 0 0,-1 0 1 0 0,0 0 0 0 0,1 0 0 0 0,-1 0-1 0 0,1 0 1 0 0,-1 1 0 0 0,1-1 0 0 0,-1 0-1 0 0,1 0 1 0 0,-1 0 0 0 0,0 1 0 0 0,1-1-1 0 0,-1 0 1 0 0,1 0 0 0 0,-1 1 0 0 0,0-1-1 0 0,1 0 1 0 0,-1 1 0 0 0,0-1 0 0 0,1 1-1 0 0,-1-1 1 0 0,0 0 0 0 0,1 2 0 0 0,-1-1-1 0 0,0-1-1 0 0,0 1 1 0 0,0 0 0 0 0,0 0 0 0 0,0 0 0 0 0,0 0 0 0 0,-1 0 0 0 0,1 0 0 0 0,0-1-1 0 0,0 1 1 0 0,-1 0 0 0 0,1 0 0 0 0,-1 1 0 0 0,-23 31-34 0 0,16-22 28 0 0,6-9 5 0 0,1 0 0 0 0,-1 0 0 0 0,1 1 0 0 0,0-1 0 0 0,-1 1 0 0 0,1 0 0 0 0,0-1 0 0 0,1 1 0 0 0,-1 0 0 0 0,0-1 0 0 0,1 1 0 0 0,0 0 0 0 0,-1 0 0 0 0,1-1 0 0 0,0 1 0 0 0,1 0 0 0 0,0 4 0 0 0,0-4 0 0 0,0-1 0 0 0,0 1 0 0 0,0-1 0 0 0,1 0 0 0 0,-1 1 0 0 0,1-1 0 0 0,0 0 0 0 0,-1 0 0 0 0,1 0 0 0 0,0 0 0 0 0,0 0 0 0 0,0-1 0 0 0,1 1 0 0 0,-1-1 0 0 0,0 1 0 0 0,1-1 0 0 0,4 2 0 0 0,2 1 21 0 0,1-1-1 0 0,-1 0 1 0 0,15 2-1 0 0,-16-4 0 0 0,0 1 0 0 0,0 0 0 0 0,1 0 0 0 0,-2 1 0 0 0,11 5 0 0 0,-17-8-16 0 0,-1 0 1 0 0,0 0-1 0 0,1 0 0 0 0,-1 1 1 0 0,0-1-1 0 0,1 0 1 0 0,-1 0-1 0 0,1 1 1 0 0,-1-1-1 0 0,0 0 1 0 0,0 1-1 0 0,1-1 0 0 0,-1 0 1 0 0,0 1-1 0 0,0-1 1 0 0,1 1-1 0 0,-1-1 1 0 0,0 0-1 0 0,0 1 1 0 0,0-1-1 0 0,0 1 0 0 0,0-1 1 0 0,1 1-1 0 0,-1-1 1 0 0,0 1-1 0 0,0-1 1 0 0,0 0-1 0 0,0 1 0 0 0,0 0 1 0 0,-9 13 14 0 0,-24 9-31 0 0,28-20 20 0 0,1 0-4 0 0,-31 24 50 0 0,34-26-51 0 0,0 0-1 0 0,-1 0 1 0 0,1 0-1 0 0,0 1 1 0 0,0-1-1 0 0,0 0 0 0 0,0 1 1 0 0,0-1-1 0 0,0 1 1 0 0,1-1-1 0 0,-1 1 1 0 0,0 0-1 0 0,1-1 1 0 0,-1 1-1 0 0,1 0 1 0 0,0-1-1 0 0,-1 1 1 0 0,1 0-1 0 0,0-1 0 0 0,0 1 1 0 0,0 3-1 0 0,1-4 0 0 0,0 1 0 0 0,0 0 0 0 0,0 0 0 0 0,1-1 0 0 0,-1 1 0 0 0,0-1 0 0 0,1 1 0 0 0,-1-1 0 0 0,1 1 0 0 0,-1-1 0 0 0,1 0 0 0 0,0 0 0 0 0,0 0 0 0 0,-1 0 0 0 0,1 0 0 0 0,0 0 0 0 0,0 0 0 0 0,0-1 0 0 0,4 2 0 0 0,2 0 0 0 0,1 0 0 0 0,0 0 0 0 0,10 0 0 0 0,-10-2 5 0 0,-6 0 1 0 0,0 0 0 0 0,0 0 0 0 0,0 0 0 0 0,0 0 0 0 0,0 1 0 0 0,0-1 0 0 0,0 1-1 0 0,0 0 1 0 0,4 2 0 0 0,-24 6-6 0 0,-158 62 128 0 0,166-67-128 0 0,4-2 0 0 0,1 0 0 0 0,-1 0 0 0 0,0 0 0 0 0,0-1 0 0 0,1 1 0 0 0,-1-1 0 0 0,0 0 0 0 0,0-1 0 0 0,-9 1 0 0 0,13-1 0 0 0,1-1 0 0 0,0 1 0 0 0,0 0 0 0 0,0 0 0 0 0,-1 0 0 0 0,1-1 0 0 0,0 1 0 0 0,0 0 0 0 0,0 0 0 0 0,0-1 0 0 0,-1 1 0 0 0,1 0 0 0 0,0 0 0 0 0,0-1 0 0 0,0 1 0 0 0,0 0 0 0 0,0 0 0 0 0,0-1 0 0 0,0 1 0 0 0,0 0 0 0 0,0-1 0 0 0,0 1 0 0 0,0 0 0 0 0,0 0 0 0 0,0-1 0 0 0,0 1 0 0 0,0 0 0 0 0,0-1 0 0 0,0 1 0 0 0,0 0 0 0 0,0 0 0 0 0,1-1 0 0 0,-1 1 0 0 0,0 0 0 0 0,0 0 0 0 0,0-1 0 0 0,0 1 0 0 0,1 0 0 0 0,-1 0 0 0 0,0 0 0 0 0,0-1 0 0 0,1 1 0 0 0,9-14 0 0 0,-9 12 0 0 0,5-6 8 0 0,-2 4 24 0 0,0-1 0 0 0,-1 0 0 0 0,0 1 0 0 0,0-1 0 0 0,4-11 0 0 0,-6 14-24 0 0,-1 0-1 0 0,1 0 1 0 0,-1 0-1 0 0,0 0 1 0 0,0-1 0 0 0,0 1-1 0 0,0 0 1 0 0,0 0 0 0 0,-1 0-1 0 0,1 0 1 0 0,0-1-1 0 0,-1 1 1 0 0,0 0 0 0 0,1 0-1 0 0,-1 0 1 0 0,0 0 0 0 0,0 0-1 0 0,0 0 1 0 0,-3-2-1 0 0,3 2-7 0 0,-1-1 0 0 0,0 0 0 0 0,1 0 0 0 0,-1 1 0 0 0,1-1 0 0 0,-1 0 0 0 0,-1-5 0 0 0,3 7 0 0 0,0 0 0 0 0,0 0 0 0 0,0 1 0 0 0,0-1 0 0 0,0 0 0 0 0,0 0 0 0 0,0 1 0 0 0,0-1 0 0 0,1 0 0 0 0,-1 1 0 0 0,0-1 0 0 0,0 0 0 0 0,1 1 0 0 0,-1-1 0 0 0,0 0 0 0 0,1 1 0 0 0,-1-1 0 0 0,0 0 0 0 0,1 1 0 0 0,-1-1 0 0 0,1 1 0 0 0,-1-1 0 0 0,1 1 0 0 0,0-1 0 0 0,-1 1 0 0 0,1 0 0 0 0,-1-1 0 0 0,1 1 0 0 0,0 0 0 0 0,-1-1 0 0 0,1 1 0 0 0,0 0 0 0 0,-1 0 0 0 0,1-1 0 0 0,1 1 0 0 0,16-6-2 0 0,16-4-25 0 0,-1-2 1 0 0,0-1-1 0 0,0-2 0 0 0,44-27 0 0 0,-76 41 27 0 0,0 1 0 0 0,0 0 0 0 0,0-1 0 0 0,-1 1 0 0 0,1-1 0 0 0,0 1 0 0 0,0-1 0 0 0,-1 0 0 0 0,1 1 0 0 0,0-1 0 0 0,-1 0 0 0 0,1 1 0 0 0,0-1 0 0 0,-1 0 0 0 0,1 0 0 0 0,-1 1 0 0 0,1-1 0 0 0,-1 0 0 0 0,0 0 0 0 0,1 0 0 0 0,-1 0 0 0 0,0 0 0 0 0,0 0 0 0 0,0 0 0 0 0,1 0 0 0 0,-1 0 0 0 0,0 0 0 0 0,0 0 0 0 0,0 1 0 0 0,0-1 0 0 0,-1-2 0 0 0,0 2 0 0 0,0-1 0 0 0,-1 1 0 0 0,1-1 0 0 0,0 1 0 0 0,-1-1 0 0 0,1 1 0 0 0,-1 0 0 0 0,0 0 0 0 0,1 0 0 0 0,-1 0 0 0 0,0 0 0 0 0,0 0 0 0 0,0 0 0 0 0,-2 0 0 0 0,-72-23 0 0 0,-9-4 0 0 0,76 25 0 0 0,1-1 0 0 0,-1 0 0 0 0,1-1 0 0 0,0 0 0 0 0,0-1 0 0 0,0 1 0 0 0,-6-8 0 0 0,12 11 3 0 0,1 1-1 0 0,0 0 0 0 0,-1 0 1 0 0,1-1-1 0 0,0 1 1 0 0,0 0-1 0 0,0-1 0 0 0,0 1 1 0 0,0-1-1 0 0,1 1 0 0 0,-1-1 1 0 0,0 0-1 0 0,1 1 1 0 0,-1-1-1 0 0,1 0 0 0 0,0 0 1 0 0,-1 1-1 0 0,1-1 0 0 0,0 0 1 0 0,0 0-1 0 0,0 1 1 0 0,0-1-1 0 0,0 0 0 0 0,1 0 1 0 0,-1 1-1 0 0,1-3 0 0 0,0 1 2 0 0,1 1-1 0 0,-1 0 1 0 0,1 0 0 0 0,-1 0-1 0 0,1 0 1 0 0,0 0-1 0 0,0 0 1 0 0,0 0-1 0 0,0 1 1 0 0,0-1-1 0 0,0 1 1 0 0,1-1 0 0 0,-1 1-1 0 0,0 0 1 0 0,1 0-1 0 0,-1 0 1 0 0,4-1-1 0 0,5-1-20 0 0,1 0 0 0 0,-1 0-1 0 0,1 1 1 0 0,13 0 0 0 0,-20 2 8 0 0,0-1 1 0 0,0 2-1 0 0,1-1 0 0 0,-1 0 1 0 0,0 1-1 0 0,0 0 1 0 0,0 0-1 0 0,0 1 1 0 0,0-1-1 0 0,0 1 1 0 0,8 4-1 0 0,-12-5 7 0 0,1 0 0 0 0,-1 0-1 0 0,0 0 1 0 0,0 0 0 0 0,0 0 0 0 0,0 1 0 0 0,0-1-1 0 0,0 0 1 0 0,0 1 0 0 0,-1-1 0 0 0,1 0 0 0 0,0 1 0 0 0,-1-1-1 0 0,1 1 1 0 0,-1-1 0 0 0,1 1 0 0 0,-1-1 0 0 0,0 1-1 0 0,0-1 1 0 0,1 1 0 0 0,-1-1 0 0 0,0 1 0 0 0,-1 0-1 0 0,1-1 1 0 0,0 1 0 0 0,0-1 0 0 0,-1 1 0 0 0,1-1-1 0 0,-1 1 1 0 0,1-1 0 0 0,-1 1 0 0 0,1-1 0 0 0,-1 0-1 0 0,-2 3 1 0 0,-2 5-14 0 0,-1 0-1 0 0,0-1 0 0 0,-14 16 1 0 0,17-21 20 0 0,-57 54-4 0 0,-4 2 0 0 0,58-52 0 0 0,0 0 0 0 0,1 0 0 0 0,0 0 0 0 0,0 1 0 0 0,1-1 0 0 0,-1 1 0 0 0,-3 13 0 0 0,7-18 0 0 0,-1 1 0 0 0,1 0 0 0 0,1 0 0 0 0,-1 0 0 0 0,1 0 0 0 0,-1 0 0 0 0,1 0 0 0 0,0 0 0 0 0,1 0 0 0 0,-1 0 0 0 0,1 0 0 0 0,0 0 0 0 0,0 0 0 0 0,0 0 0 0 0,0 0 0 0 0,0-1 0 0 0,1 1 0 0 0,0 0 0 0 0,0-1 0 0 0,0 0-1 0 0,3 5 1 0 0,1-2 2 0 0,0 1-1 0 0,0-1 0 0 0,1 0 1 0 0,0 0-1 0 0,0-1 0 0 0,0 1 0 0 0,1-2 1 0 0,11 7-1 0 0,-18-11 0 0 0,-1 0 0 0 0,0 0 1 0 0,1 0-1 0 0,-1 0 0 0 0,0 0 0 0 0,1 0 0 0 0,-1 0 0 0 0,0 0 1 0 0,0 0-1 0 0,1 0 0 0 0,-1 1 0 0 0,0-1 0 0 0,0 0 0 0 0,1 0 1 0 0,-1 0-1 0 0,0 1 0 0 0,0-1 0 0 0,1 0 0 0 0,-1 0 0 0 0,0 0 1 0 0,0 1-1 0 0,0-1 0 0 0,1 0 0 0 0,-1 1 0 0 0,0-1 0 0 0,0 0 1 0 0,0 0-1 0 0,0 1 0 0 0,0-1 0 0 0,0 0 0 0 0,0 1 0 0 0,0-1 1 0 0,0 0-1 0 0,0 1 0 0 0,0-1 0 0 0,0 0 0 0 0,0 0 0 0 0,0 1 1 0 0,0-1-1 0 0,0 0 0 0 0,0 1 0 0 0,0-1 0 0 0,-14 8 7 0 0,-23-2-13 0 0,26-5 10 0 0,0-1-1 0 0,0-1 1 0 0,0 1-1 0 0,1-2 1 0 0,-14-2-1 0 0,20 3 6 0 0,1 0 0 0 0,-1 0 0 0 0,1 0 0 0 0,0-1 0 0 0,-1 1-1 0 0,1-1 1 0 0,0 1 0 0 0,0-1 0 0 0,0 0 0 0 0,0-1 0 0 0,0 1 0 0 0,1 0-1 0 0,-1-1 1 0 0,1 0 0 0 0,-1 1 0 0 0,1-1 0 0 0,0 0 0 0 0,0 0 0 0 0,-2-6-1 0 0,3 9-9 0 0,1-1-1 0 0,0 0 0 0 0,0 1 0 0 0,0-1 0 0 0,0 0 0 0 0,0 1 0 0 0,0-1 1 0 0,0 0-1 0 0,0 1 0 0 0,0-1 0 0 0,0 0 0 0 0,1 1 0 0 0,-1-1 0 0 0,0 0 1 0 0,0 1-1 0 0,1-1 0 0 0,-1 0 0 0 0,0 1 0 0 0,1-1 0 0 0,-1 1 0 0 0,1-1 1 0 0,-1 1-1 0 0,0-1 0 0 0,1 1 0 0 0,-1-1 0 0 0,1 1 0 0 0,0-1 1 0 0,-1 1-1 0 0,1-1 0 0 0,23-12-42 0 0,-12 7 31 0 0,-8 3 9 0 0,0 0-1 0 0,0 1 1 0 0,0-1-1 0 0,-1-1 1 0 0,1 1-1 0 0,-1 0 0 0 0,0-1 1 0 0,0 0-1 0 0,0 0 1 0 0,0 0-1 0 0,0 0 1 0 0,-1 0-1 0 0,0 0 1 0 0,0-1-1 0 0,0 1 0 0 0,-1-1 1 0 0,2-7-1 0 0,-1 0 22 0 0,0 0 0 0 0,-1-1 0 0 0,-1-22-1 0 0,-1 12-37 0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3:36.88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43 3095 0 0,'10'-6'0'0'0,"-6"4"0"0"0,0 0 0 0 0,-1 0 0 0 0,1-1 0 0 0,-1 1 0 0 0,0-1 0 0 0,0 0 0 0 0,0 0 0 0 0,0 0 0 0 0,4-5 0 0 0,-7 7 34 0 0,0 1 0 0 0,1 0 0 0 0,-1-1-1 0 0,1 1 1 0 0,-1-1 0 0 0,1 1 0 0 0,-1 0-1 0 0,1-1 1 0 0,-1 1 0 0 0,1 0-1 0 0,-1 0 1 0 0,1-1 0 0 0,-1 1 0 0 0,1 0-1 0 0,0 0 1 0 0,-1 0 0 0 0,1 0 0 0 0,-1 0-1 0 0,1 0 1 0 0,0 0 0 0 0,-1 0 0 0 0,1 0-1 0 0,-1 0 1 0 0,1 0 0 0 0,0 0-1 0 0,-1 0 1 0 0,1 0 0 0 0,-1 0 0 0 0,1 1-1 0 0,-1-1 1 0 0,2 1 0 0 0,24 11 938 0 0,-12-5-885 0 0,-6-5 172 0 0,0-1-1 0 0,0 0 1 0 0,0 0-1 0 0,1-1 1 0 0,-1 0-1 0 0,0 0 1 0 0,0-1-1 0 0,0 0 1 0 0,0 0-1 0 0,9-3 1 0 0,-5 1-4 0 0,0 1-1 0 0,0 0 1 0 0,1 1 0 0 0,11 0-1 0 0,6 2 70 0 0,52-7 1 0 0,-55 3 165 0 0,1 1 0 0 0,46 3 0 0 0,-34 2-423 0 0,48-4-1 0 0,-22-1 2 0 0,16 1-56 0 0,140 4 40 0 0,-45 1-52 0 0,-79-5 0 0 0,-67 0 0 0 0,41 2 0 0 0,-52 0-11 0 0,-13 0 3 0 0,0-1-1 0 0,-1 1 0 0 0,1 0 0 0 0,-1 0 1 0 0,1 0-1 0 0,10 5 0 0 0,-7-2 16 0 0,1-1-1 0 0,0 0 0 0 0,0-1 1 0 0,0 0-1 0 0,0-1 0 0 0,0 0 0 0 0,0-1 1 0 0,14-1-1 0 0,-1 1-9 0 0,-23 0-44 0 0,0 0 0 0 0,1 1 0 0 0,-1-1 0 0 0,0 0 0 0 0,0 1 0 0 0,0-1 0 0 0,1 1 0 0 0,-1-1 0 0 0,0 1-1 0 0,0 0 1 0 0,0-1 0 0 0,0 1 0 0 0,0 0 0 0 0,0 0 0 0 0,0 0 0 0 0,0 0 0 0 0,-1 0 0 0 0,2 1 0 0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3:46.25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303 193 455 0 0,'-19'-7'204'0'0,"16"7"-166"0"0,0-1 0 0 0,-1 0 0 0 0,1 0 0 0 0,0 0 1 0 0,0-1-1 0 0,1 1 0 0 0,-1-1 0 0 0,-5-3 0 0 0,8 4-27 0 0,0 1 0 0 0,0-1 0 0 0,-1 1 0 0 0,1 0 0 0 0,0-1 0 0 0,0 1 0 0 0,1-1 0 0 0,-1 1 0 0 0,0 0 0 0 0,0-1 0 0 0,0 1 0 0 0,0-1 1 0 0,0 1-1 0 0,0 0 0 0 0,0-1 0 0 0,1 1 0 0 0,-1 0 0 0 0,0-1 0 0 0,0 1 0 0 0,0 0 0 0 0,1-1 0 0 0,-1 1 0 0 0,0 0 0 0 0,1-1 0 0 0,-1 1 0 0 0,0 0 0 0 0,1 0 0 0 0,-1-1 0 0 0,0 1 0 0 0,1 0 0 0 0,-1 0 0 0 0,0 0 0 0 0,1 0 0 0 0,-1-1 0 0 0,0 1 0 0 0,1 0 0 0 0,-1 0 0 0 0,1 0 0 0 0,0 0 0 0 0,16-7 521 0 0,5 1-388 0 0,-1 2-1 0 0,1 0 1 0 0,0 1-1 0 0,0 1 1 0 0,0 1-1 0 0,1 1 1 0 0,34 4-1 0 0,-56-4-138 0 0,1 1-1 0 0,-1-1 0 0 0,0 0 1 0 0,0 0-1 0 0,0 1 0 0 0,0-1 1 0 0,0 0-1 0 0,0 1 0 0 0,-1-1 0 0 0,1 1 1 0 0,0 0-1 0 0,0-1 0 0 0,0 1 1 0 0,1 1-1 0 0,-3 2-12 0 0,-10-1 11 0 0,-31-2 8 0 0,0-1-1 0 0,-72-11 0 0 0,75 6-2 0 0,1 1 1 0 0,-1 3-1 0 0,-59 3 0 0 0,89-1-4 0 0,4 0 3 0 0,-1-1-1 0 0,1 1 1 0 0,0 0 0 0 0,0 0 0 0 0,-1 1-1 0 0,1-1 1 0 0,0 1 0 0 0,-6 3-1 0 0,11-5-6 0 0,0 0 0 0 0,0 0 0 0 0,0 0 0 0 0,0 0 0 0 0,0 0 0 0 0,-1 1 0 0 0,1-1 0 0 0,0 0 0 0 0,0 0 0 0 0,0 0 0 0 0,0 0 0 0 0,0 0 0 0 0,0 0 0 0 0,0 0 0 0 0,0 0 0 0 0,0 0 0 0 0,0 0 0 0 0,0 0 0 0 0,0 1 0 0 0,0-1 0 0 0,0 0 0 0 0,0 0 0 0 0,-1 0 0 0 0,1 0 0 0 0,0 0 0 0 0,0 0 0 0 0,0 0 0 0 0,0 0 0 0 0,0 1 0 0 0,0-1 0 0 0,0 0 0 0 0,0 0 0 0 0,0 0 0 0 0,0 0 0 0 0,1 0 0 0 0,-1 0 0 0 0,0 0 0 0 0,0 0 0 0 0,0 1 0 0 0,0-1 0 0 0,0 0 0 0 0,0 0 0 0 0,0 0 0 0 0,0 0 0 0 0,0 0 0 0 0,0 0 0 0 0,0 0 0 0 0,0 0 0 0 0,0 0 0 0 0,0 0 0 0 0,0 1 0 0 0,1-1 0 0 0,-1 0 0 0 0,0 0 0 0 0,0 0 0 0 0,10 3 1 0 0,11 1-12 0 0,38-4-3 0 0,0-3 1 0 0,0-2 0 0 0,97-21-1 0 0,-182 32 14 0 0,0 1 0 0 0,1 1 0 0 0,0 1 0 0 0,0 2 0 0 0,1 0 0 0 0,-27 18 0 0 0,47-26 2 0 0,-1 0-1 0 0,1 0 0 0 0,0 1 1 0 0,0-1-1 0 0,1 1 0 0 0,-1 0 1 0 0,1 0-1 0 0,-1 0 0 0 0,-4 9 1 0 0,8-12-2 0 0,-1 1 0 0 0,0-1 1 0 0,1 0-1 0 0,0 1 0 0 0,-1-1 0 0 0,1 1 1 0 0,0-1-1 0 0,0 1 0 0 0,-1-1 1 0 0,1 1-1 0 0,0-1 0 0 0,1 1 0 0 0,-1-1 1 0 0,0 1-1 0 0,0-1 0 0 0,1 2 0 0 0,0-1 0 0 0,0 0 0 0 0,0-1-1 0 0,0 1 1 0 0,0-1-1 0 0,0 1 1 0 0,1 0-1 0 0,-1-1 1 0 0,0 0-1 0 0,1 1 1 0 0,-1-1-1 0 0,1 0 1 0 0,-1 0-1 0 0,1 0 1 0 0,0 0 0 0 0,2 1-1 0 0,9 3-1 0 0,0 0 0 0 0,0-1 0 0 0,0 0 1 0 0,1-1-1 0 0,-1-1 0 0 0,19 1 0 0 0,-13-1 3 0 0,-1 0 0 0 0,26 8-1 0 0,-43-10 0 0 0,0 0 0 0 0,-1 0-1 0 0,1 0 1 0 0,0 1 0 0 0,-1-1-1 0 0,1 0 1 0 0,-1 0 0 0 0,1 0-1 0 0,0 1 1 0 0,-1-1 0 0 0,1 0-1 0 0,-1 1 1 0 0,1-1 0 0 0,-1 1-1 0 0,1-1 1 0 0,-1 0 0 0 0,1 1-1 0 0,-1-1 1 0 0,0 1 0 0 0,1-1-1 0 0,-1 1 1 0 0,1-1 0 0 0,-1 1-1 0 0,0 0 1 0 0,0-1 0 0 0,1 1-1 0 0,-1-1 1 0 0,0 2-1 0 0,0-1 0 0 0,0 0 0 0 0,-1 0-1 0 0,1 0 1 0 0,0 0 0 0 0,-1 0-1 0 0,1 0 1 0 0,-1 0-1 0 0,0-1 1 0 0,1 1 0 0 0,-1 0-1 0 0,0 0 1 0 0,1-1 0 0 0,-1 1-1 0 0,0 0 1 0 0,-1 0-1 0 0,-5 5-8 0 0,-1-2-1 0 0,-14 8 0 0 0,22-12 11 0 0,-35 15 37 0 0,24-11-27 0 0,0 1 1 0 0,1 0-1 0 0,-1 0 0 0 0,1 1 0 0 0,0 0 0 0 0,0 1 0 0 0,1 0 0 0 0,-9 9 0 0 0,17-16-7 0 0,0 1 0 0 0,1 0-1 0 0,-1 0 1 0 0,0 0-1 0 0,0 0 1 0 0,1 0-1 0 0,-1 0 1 0 0,1 0-1 0 0,-1 0 1 0 0,1 0-1 0 0,-1 0 1 0 0,1 0-1 0 0,-1 0 1 0 0,1 0-1 0 0,0 0 1 0 0,0 1-1 0 0,0-1 1 0 0,0 0-1 0 0,0 0 1 0 0,0 2 0 0 0,0-2-2 0 0,0 0 0 0 0,1-1 0 0 0,-1 1 0 0 0,1 0 0 0 0,-1 0 0 0 0,1 0 0 0 0,0 0 0 0 0,-1 0 0 0 0,1 0 0 0 0,0-1 0 0 0,-1 1 0 0 0,1 0 0 0 0,0-1 1 0 0,0 1-1 0 0,0 0 0 0 0,0-1 0 0 0,1 1 0 0 0,3 2-10 0 0,1-1 0 0 0,-1 0 0 0 0,1-1 1 0 0,0 0-1 0 0,-1 1 0 0 0,8-1 0 0 0,21 0 161 0 0,-1-1 0 0 0,1-2-1 0 0,-1-1 1 0 0,34-8 0 0 0,-13-3 364 0 0,-49 12-510 0 0,0 0 0 0 0,0 0 0 0 0,0 0 0 0 0,-1 0-1 0 0,1-1 1 0 0,-1 0 0 0 0,0 0 0 0 0,7-6 0 0 0,-11 8-4 0 0,1 1 0 0 0,-1-1 0 0 0,1 1 0 0 0,-1-1 0 0 0,1 1 0 0 0,-1-1 0 0 0,0 1 0 0 0,1-1-1 0 0,-1 1 1 0 0,0-1 0 0 0,1 0 0 0 0,-1 1 0 0 0,0-1 0 0 0,0 0 0 0 0,0 1 0 0 0,0-1 0 0 0,0 0 0 0 0,1 1 0 0 0,-1-1 0 0 0,0 0 0 0 0,0 1 0 0 0,-1-1-1 0 0,1 0 1 0 0,0 1 0 0 0,0-2 0 0 0,-1 1-1 0 0,1 0-1 0 0,-1 0 1 0 0,0 0-1 0 0,0 0 1 0 0,1 1 0 0 0,-1-1-1 0 0,0 0 1 0 0,0 0-1 0 0,0 1 1 0 0,0-1-1 0 0,0 0 1 0 0,0 1 0 0 0,-2-1-1 0 0,-3-2-1 0 0,0 1 0 0 0,0 0 0 0 0,0 1 0 0 0,-7-2 0 0 0,-73-6 28 0 0,-126 1 0 0 0,199 8-14 0 0,1 0 1 0 0,-1 1 0 0 0,1 1-1 0 0,-25 6 1 0 0,37-8-15 0 0,0 0 0 0 0,0 0 0 0 0,1 0 0 0 0,-1 0 0 0 0,0 0 0 0 0,0 0 1 0 0,0 1-1 0 0,0-1 0 0 0,0 0 0 0 0,1 0 0 0 0,-1 0 0 0 0,0 0 0 0 0,0 0 0 0 0,0 1 1 0 0,0-1-1 0 0,0 0 0 0 0,0 0 0 0 0,0 0 0 0 0,0 0 0 0 0,0 1 0 0 0,1-1 0 0 0,-1 0 0 0 0,0 0 1 0 0,0 0-1 0 0,0 0 0 0 0,0 1 0 0 0,0-1 0 0 0,0 0 0 0 0,0 0 0 0 0,0 0 0 0 0,0 1 1 0 0,0-1-1 0 0,0 0 0 0 0,-1 0 0 0 0,1 0 0 0 0,0 0 0 0 0,0 1 0 0 0,0-1 0 0 0,0 0 0 0 0,0 0 1 0 0,0 0-1 0 0,0 0 0 0 0,0 1 0 0 0,0-1 0 0 0,-1 0 0 0 0,1 0 0 0 0,0 0 0 0 0,0 0 1 0 0,0 0-1 0 0,0 0 0 0 0,0 1 0 0 0,-1-1 0 0 0,1 0 0 0 0,17 4-25 0 0,7-4 15 0 0,1 0-1 0 0,-1-1 1 0 0,1-2-1 0 0,33-7 1 0 0,-20 3 4 0 0,23-5 7 0 0,62-23 0 0 0,-95 27 0 0 0,-57 11-30 0 0,-34 1 0 0 0,32-3 26 0 0,24-1 4 0 0,-117 1 0 0 0,110-1 0 0 0,0-2 0 0 0,0 0 0 0 0,0 0 0 0 0,0-2 0 0 0,0 1 0 0 0,-21-10 0 0 0,34 12 2 0 0,0 1-1 0 0,0 0 1 0 0,0-1 0 0 0,0 0-1 0 0,0 1 1 0 0,0-1-1 0 0,-1 1 1 0 0,1-1-1 0 0,1 0 1 0 0,-1 0-1 0 0,0 0 1 0 0,0 1-1 0 0,0-1 1 0 0,0 0-1 0 0,1 0 1 0 0,-1 0-1 0 0,0 0 1 0 0,1-1-1 0 0,-1 1 1 0 0,1 0 0 0 0,-1 0-1 0 0,1 0 1 0 0,-1-2-1 0 0,1 2 0 0 0,1 0 1 0 0,-1 0-1 0 0,0 0 0 0 0,1 0 0 0 0,-1-1 1 0 0,1 1-1 0 0,0 0 0 0 0,-1 0 0 0 0,1 0 1 0 0,0 0-1 0 0,-1 0 0 0 0,1 0 0 0 0,0 0 0 0 0,0 0 1 0 0,0 1-1 0 0,0-1 0 0 0,0 0 0 0 0,0 1 1 0 0,0-1-1 0 0,0 0 0 0 0,2 0 0 0 0,171-83-1 0 0,-50 27 0 0 0,-113 52 0 0 0,-5 2 0 0 0,0 1 0 0 0,-1-1 0 0 0,1 0 0 0 0,-1 0 0 0 0,1-1 0 0 0,-1 1 0 0 0,0-1 0 0 0,0-1 0 0 0,7-8 0 0 0,-11 13 0 0 0,-1 0 0 0 0,0 0 0 0 0,0 0 0 0 0,0-1 0 0 0,0 1 0 0 0,0 0 0 0 0,0 0 0 0 0,0 0 0 0 0,0-1 0 0 0,0 1 0 0 0,0 0 0 0 0,0 0 0 0 0,0 0 0 0 0,0-1 0 0 0,0 1 0 0 0,0 0 0 0 0,0 0 0 0 0,0 0 0 0 0,0-1 0 0 0,0 1 0 0 0,0 0 0 0 0,0 0 0 0 0,0 0 0 0 0,0-1 0 0 0,0 1 0 0 0,0 0 0 0 0,0 0 0 0 0,0 0 0 0 0,-1 0 0 0 0,1-1 0 0 0,0 1 0 0 0,0 0 0 0 0,0 0 0 0 0,0 0 0 0 0,-1 0 0 0 0,-9-4 0 0 0,-14 3 0 0 0,21 1 0 0 0,-88 2 0 0 0,0 3 0 0 0,-168 32 0 0 0,215-25 0 0 0,210-72 0 0 0,-112 38 0 0 0,1 2 0 0 0,102-23 0 0 0,-165 46-9 0 0,0-1-1 0 0,0 1 0 0 0,0 0 0 0 0,1 1 0 0 0,-1-1 1 0 0,-8 7-1 0 0,-44 33 4 0 0,37-24-27 0 0,1 1 0 0 0,-19 24 0 0 0,9-11 14 0 0,6-10 19 0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3:48.804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150 92 1839 0 0,'1'-1'23'0'0,"0"-1"-1"0"0,0 1 0 0 0,-1 0 0 0 0,1-1 0 0 0,0 1 0 0 0,0 0 0 0 0,0 0 0 0 0,0 0 0 0 0,0 0 0 0 0,0 0 1 0 0,1 0-1 0 0,-1 0 0 0 0,0 0 0 0 0,1 0 0 0 0,-1 1 0 0 0,2-2 0 0 0,28-13 55 0 0,-30 15-63 0 0,110-46 1494 0 0,-111 46-1503 0 0,0 0-1 0 0,1 0 0 0 0,-1 0 1 0 0,0 0-1 0 0,1 0 1 0 0,-1 0-1 0 0,0 0 1 0 0,0 0-1 0 0,1 0 1 0 0,-1 0-1 0 0,0-1 1 0 0,1 1-1 0 0,-1 0 1 0 0,0 0-1 0 0,0 0 1 0 0,1 0-1 0 0,-1-1 0 0 0,0 1 1 0 0,0 0-1 0 0,1 0 1 0 0,-1-1-1 0 0,0 1 1 0 0,0 0-1 0 0,0 0 1 0 0,1-1-1 0 0,-1 1 1 0 0,0 0-1 0 0,0-1 1 0 0,0 1-1 0 0,0 0 0 0 0,0-1 1 0 0,0 1-1 0 0,0-1 1 0 0,-11-2 19 0 0,-19 3-39 0 0,7 1 30 0 0,-1 2 0 0 0,1 0 0 0 0,0 2 0 0 0,-35 11 0 0 0,55-15-17 0 0,0 1-1 0 0,0 0 0 0 0,0-1 1 0 0,0 1-1 0 0,1 0 1 0 0,-1 0-1 0 0,0 1 1 0 0,1-1-1 0 0,-1 1 1 0 0,1-1-1 0 0,0 1 0 0 0,-3 4 1 0 0,5-7-2 0 0,-1 1 0 0 0,1 0 0 0 0,0 0 0 0 0,-1-1 0 0 0,1 1 0 0 0,0 0 0 0 0,0 0-1 0 0,-1 0 1 0 0,1-1 0 0 0,0 1 0 0 0,0 0 0 0 0,0 0 0 0 0,0 0 0 0 0,0 0 0 0 0,0 0 0 0 0,0-1 0 0 0,0 1 0 0 0,1 0 0 0 0,-1 0 0 0 0,1 1 0 0 0,-1-1 4 0 0,1 0 1 0 0,0 0 0 0 0,0 0-1 0 0,0 0 1 0 0,0 0 0 0 0,0 0-1 0 0,0-1 1 0 0,0 1-1 0 0,0 0 1 0 0,0-1 0 0 0,1 1-1 0 0,-1-1 1 0 0,0 1-1 0 0,0-1 1 0 0,0 0 0 0 0,1 1-1 0 0,-1-1 1 0 0,2 0-1 0 0,42 5-76 0 0,-32-4 77 0 0,-1 0 0 0 0,0 0-1 0 0,0 2 1 0 0,0-1 0 0 0,15 6-1 0 0,-27-8 0 0 0,0 0 0 0 0,0 0 0 0 0,0 0 0 0 0,1 0 0 0 0,-1 0 0 0 0,0 0 0 0 0,0 1 0 0 0,0-1 0 0 0,0 0 0 0 0,0 0 0 0 0,1 0 0 0 0,-1 0 0 0 0,0 0 0 0 0,0 0 0 0 0,0 0 0 0 0,0 0 0 0 0,0 0 0 0 0,0 1 0 0 0,1-1 0 0 0,-1 0 0 0 0,0 0 0 0 0,0 0 0 0 0,0 0 0 0 0,0 0 0 0 0,0 1 0 0 0,0-1 0 0 0,0 0 0 0 0,0 0 0 0 0,0 0 0 0 0,0 0 0 0 0,0 1 0 0 0,0-1 0 0 0,0 0 0 0 0,0 0 0 0 0,0 0 0 0 0,0 0 0 0 0,0 1 0 0 0,0-1 0 0 0,0 0 0 0 0,0 0 0 0 0,0 0 0 0 0,0 0 0 0 0,0 1 0 0 0,0-1 0 0 0,0 0 0 0 0,0 0 0 0 0,0 0 0 0 0,0 0 0 0 0,0 1 0 0 0,-1-1 0 0 0,-10 8 0 0 0,-16 3 0 0 0,22-10 9 0 0,1 1 0 0 0,-1 0-1 0 0,1 1 1 0 0,0-1 0 0 0,0 1 0 0 0,-1-1-1 0 0,-5 7 1 0 0,9-9-9 0 0,0 1 0 0 0,1 0-1 0 0,-1 0 1 0 0,0 0 0 0 0,0 0 0 0 0,0-1 0 0 0,1 1 0 0 0,-1 0 0 0 0,1 0-1 0 0,-1 0 1 0 0,0 1 0 0 0,1-1 0 0 0,0 0 0 0 0,-1 0 0 0 0,1 0 0 0 0,0 0-1 0 0,-1 0 1 0 0,1 0 0 0 0,0 1 0 0 0,0-1 0 0 0,0 0 0 0 0,0 0-1 0 0,0 0 1 0 0,0 0 0 0 0,1 1 0 0 0,-1-1 0 0 0,0 0 0 0 0,0 0 0 0 0,1 0-1 0 0,-1 0 1 0 0,1 0 0 0 0,-1 0 0 0 0,1 0 0 0 0,0 0 0 0 0,-1 0 0 0 0,2 2-1 0 0,7 6-3 0 0,0-1 0 0 0,1 0 0 0 0,17 12-1 0 0,1 1-42 0 0,-27-21 47 0 0,-1 0 0 0 0,0 0 0 0 0,0 1 0 0 0,0-1-1 0 0,0 0 1 0 0,1 0 0 0 0,-1 0 0 0 0,0 0 0 0 0,0 1-1 0 0,0-1 1 0 0,0 0 0 0 0,0 0 0 0 0,1 0 0 0 0,-1 1-1 0 0,0-1 1 0 0,0 0 0 0 0,0 0 0 0 0,0 0 0 0 0,0 1-1 0 0,0-1 1 0 0,0 0 0 0 0,0 0 0 0 0,0 1-1 0 0,0-1 1 0 0,0 0 0 0 0,0 0 0 0 0,0 0 0 0 0,0 1-1 0 0,0-1 1 0 0,0 0 0 0 0,0 0 0 0 0,0 1 0 0 0,0-1-1 0 0,-1 0 1 0 0,-7 7 12 0 0,-15 3 41 0 0,20-9-39 0 0,-1 0-9 0 0,1 1 1 0 0,0 0-1 0 0,-1-1 0 0 0,1 1 0 0 0,0 0 0 0 0,0 0 0 0 0,1 1 0 0 0,-1-1 0 0 0,0 1 0 0 0,1-1 0 0 0,-1 1 0 0 0,1 0 0 0 0,-3 4 0 0 0,4-6-7 0 0,1 1 0 0 0,-1-1 0 0 0,1 0 0 0 0,-1 1 0 0 0,1-1 1 0 0,0 1-1 0 0,-1-1 0 0 0,1 0 0 0 0,0 1 0 0 0,0-1 0 0 0,0 1 0 0 0,0-1 0 0 0,0 1 0 0 0,0-1 0 0 0,1 0 0 0 0,-1 1 1 0 0,0-1-1 0 0,1 1 0 0 0,-1-1 0 0 0,1 0 0 0 0,-1 1 0 0 0,1-1 0 0 0,0 0 0 0 0,-1 0 0 0 0,1 0 0 0 0,0 1 0 0 0,0-1 1 0 0,0 0-1 0 0,0 0 0 0 0,0 0 0 0 0,0 0 0 0 0,0-1 0 0 0,0 1 0 0 0,1 0 0 0 0,-1 0 0 0 0,2 0 0 0 0,4 3 1 0 0,0 0 0 0 0,0-1 0 0 0,1 0-1 0 0,-1 0 1 0 0,1-1 0 0 0,0 0-1 0 0,15 2 1 0 0,57-1 129 0 0,-182 12 10 0 0,39-1-138 0 0,-64 17 0 0 0,117-26 0 0 0,12-2 0 0 0,-1-3 0 0 0,0 1 0 0 0,1-1 0 0 0,-1 0 0 0 0,0 0 0 0 0,1 0 0 0 0,-1-1 0 0 0,0 1 0 0 0,1 0 0 0 0,-1 0 0 0 0,0-1 0 0 0,1 1 0 0 0,1-1 0 0 0,5-3 6 0 0,1-1-1 0 0,-1 1 0 0 0,0-1 1 0 0,0-1-1 0 0,13-10 0 0 0,-20 14-3 0 0,1 0 0 0 0,0 1-1 0 0,-1-1 1 0 0,0 0-1 0 0,1 0 1 0 0,-1 0-1 0 0,0 0 1 0 0,0 0 0 0 0,0 0-1 0 0,0 0 1 0 0,0 0-1 0 0,-1 0 1 0 0,1-3-1 0 0,-1 3 0 0 0,0 1-1 0 0,0-1 1 0 0,0 0-1 0 0,0 1 1 0 0,0-1-1 0 0,-1 0 1 0 0,1 1-1 0 0,-1-1 1 0 0,1 1-1 0 0,-1-1 1 0 0,0 1-1 0 0,1-1 1 0 0,-1 1-1 0 0,0 0 1 0 0,0-1-1 0 0,0 1 1 0 0,0 0-1 0 0,0 0 0 0 0,-1-1 1 0 0,-1-1-1 0 0,-3-1 1 0 0,-1 0-1 0 0,1 0 1 0 0,-1 0-1 0 0,0 0 0 0 0,0 1 1 0 0,-13-3-1 0 0,-16-9-17 0 0,36 15 16 0 0,0 0-1 0 0,0 0 1 0 0,0 0 0 0 0,0 0 0 0 0,0 0 0 0 0,0 0-1 0 0,0 0 1 0 0,0 0 0 0 0,-1 0 0 0 0,1 0-1 0 0,0 0 1 0 0,0 0 0 0 0,0 0 0 0 0,0 0 0 0 0,0 0-1 0 0,0 0 1 0 0,0 0 0 0 0,0 0 0 0 0,0 0 0 0 0,0 0-1 0 0,-1 0 1 0 0,1 0 0 0 0,0-1 0 0 0,0 1 0 0 0,0 0-1 0 0,0 0 1 0 0,0 0 0 0 0,0 0 0 0 0,0 0-1 0 0,0 0 1 0 0,0 0 0 0 0,0 0 0 0 0,0 0 0 0 0,0 0-1 0 0,0-1 1 0 0,0 1 0 0 0,0 0 0 0 0,0 0 0 0 0,0 0-1 0 0,0 0 1 0 0,0 0 0 0 0,0 0 0 0 0,0 0 0 0 0,0 0-1 0 0,0-1 1 0 0,0 1 0 0 0,0 0 0 0 0,0 0-1 0 0,0 0 1 0 0,0 0 0 0 0,0 0 0 0 0,0 0 0 0 0,0 0-1 0 0,8-3-13 0 0,14 1 28 0 0,-20 2-19 0 0,50-6 6 0 0,0-3 0 0 0,-1-2 0 0 0,69-24 0 0 0,-113 33 0 0 0,32-13 0 0 0,-38 15 0 0 0,0-1 0 0 0,1 1 0 0 0,-1-1 0 0 0,0 0 0 0 0,1 0 0 0 0,-1 0 0 0 0,0 1 0 0 0,0-1 0 0 0,0 0 0 0 0,0-1 0 0 0,0 1 0 0 0,0 0 0 0 0,0 0 0 0 0,0 0 0 0 0,-1 0 0 0 0,1-1 0 0 0,0 1 0 0 0,-1 0 0 0 0,1-1 0 0 0,-1 1 0 0 0,1-1 0 0 0,-1-2 0 0 0,0 3 0 0 0,0 0 0 0 0,-1 0 0 0 0,1 0 0 0 0,-1 0 0 0 0,1 1 0 0 0,-1-1 0 0 0,1 0 0 0 0,-1 0 0 0 0,0 0 0 0 0,1 0 0 0 0,-1 1 0 0 0,0-1 0 0 0,0 0 0 0 0,1 0 0 0 0,-1 1 0 0 0,0-1 0 0 0,0 1 0 0 0,0-1 0 0 0,0 1 0 0 0,0-1 0 0 0,0 1 0 0 0,0 0 0 0 0,0-1 0 0 0,-1 1 0 0 0,-28-8 0 0 0,28 8 0 0 0,-54-9 12 0 0,33 6 0 0 0,-1-1 0 0 0,1-1 0 0 0,0-1 0 0 0,-44-18 0 0 0,66 24-12 0 0,1 0 0 0 0,-1 0 0 0 0,1 0 0 0 0,-1 0 0 0 0,1-1 0 0 0,0 1 0 0 0,-1 0 0 0 0,1 0 0 0 0,-1-1 0 0 0,1 1 0 0 0,0 0 0 0 0,-1 0 0 0 0,1-1 0 0 0,0 1 0 0 0,-1-1 0 0 0,1 1 0 0 0,0 0 0 0 0,0-1 0 0 0,-1 1 0 0 0,1 0 0 0 0,0-1 0 0 0,0 1 0 0 0,0-1 0 0 0,0 1 0 0 0,0-1 0 0 0,-1 1 0 0 0,1-1 0 0 0,0 1 0 0 0,0-1 0 0 0,0 0 0 0 0,1 1 0 0 0,-1-1 0 0 0,0 0 0 0 0,1 0 0 0 0,-1 0 0 0 0,1 1 0 0 0,0-1 0 0 0,-1 0 0 0 0,1 1 0 0 0,-1-1 0 0 0,1 0 0 0 0,0 1 0 0 0,0-1 0 0 0,-1 1 0 0 0,2-1 0 0 0,28-12 0 0 0,97-15 0 0 0,-126 28 0 0 0,-1 0 0 0 0,0 0 0 0 0,1 0 0 0 0,-1 0-1 0 0,0 0 1 0 0,1 0 0 0 0,-1 0 0 0 0,1 0-1 0 0,-1 0 1 0 0,0 0 0 0 0,1-1 0 0 0,-1 1-1 0 0,0 0 1 0 0,1 0 0 0 0,-1 0 0 0 0,0 0 0 0 0,0 0-1 0 0,1-1 1 0 0,-1 1 0 0 0,0 0 0 0 0,1 0-1 0 0,-1-1 1 0 0,0 1 0 0 0,0 0 0 0 0,1 0 0 0 0,-1-1-1 0 0,0 1 1 0 0,0 0 0 0 0,0 0 0 0 0,0-1-1 0 0,1 1 1 0 0,-1 0 0 0 0,0-1 0 0 0,0 1-1 0 0,0 0 1 0 0,0-1 0 0 0,0 1 0 0 0,0-1 0 0 0,0 1-1 0 0,0 0 1 0 0,0-1 0 0 0,0 1 0 0 0,0-1-1 0 0,-1 0-1 0 0,0 0 0 0 0,0 0 0 0 0,0 0 0 0 0,0 0 0 0 0,0 0 0 0 0,-1 0 0 0 0,1 0 0 0 0,0 0 0 0 0,-1 0 0 0 0,-1-1 0 0 0,-39-15-30 0 0,24 12 32 0 0,0 0 0 0 0,0 1 0 0 0,0 1 0 0 0,0 0 0 0 0,-1 2 0 0 0,1 0 0 0 0,-37 4 0 0 0,84-2-3 0 0,-22 0-9 0 0,1 0 1 0 0,-1 0-1 0 0,1-1 1 0 0,-1 0 0 0 0,13-2-1 0 0,-20 2 14 0 0,1 0-1 0 0,-1 0 1 0 0,0 0-1 0 0,0 0 1 0 0,1 0-1 0 0,-1 0 1 0 0,0 0-1 0 0,0 0 1 0 0,1 0-1 0 0,-1-1 1 0 0,0 1-1 0 0,0 0 1 0 0,0 0-1 0 0,1 0 1 0 0,-1 0-1 0 0,0 0 1 0 0,0 0-1 0 0,0 0 1 0 0,1-1-1 0 0,-1 1 1 0 0,0 0-1 0 0,0 0 1 0 0,0 0-1 0 0,0-1 1 0 0,1 1-1 0 0,-1 0 1 0 0,0 0-1 0 0,0 0 0 0 0,0-1 1 0 0,0 1-1 0 0,0 0 1 0 0,0 0-1 0 0,0-1 1 0 0,0 1-1 0 0,0 0 1 0 0,0 0-1 0 0,0 0 1 0 0,0-1-1 0 0,0 1 1 0 0,0 0-1 0 0,0 0 1 0 0,0-1-1 0 0,0 1 1 0 0,0 0-1 0 0,0 0 1 0 0,0-1-1 0 0,0 1 1 0 0,0 0-1 0 0,0 0 1 0 0,0-1-1 0 0,0 1 1 0 0,-1 0-1 0 0,1-1 1 0 0,-1 1 1 0 0,1-1-1 0 0,-1 1 1 0 0,1 0-1 0 0,-1-1 0 0 0,1 1 1 0 0,-1-1-1 0 0,1 1 0 0 0,-1 0 1 0 0,1 0-1 0 0,-1-1 0 0 0,0 1 1 0 0,1 0-1 0 0,-1 0 0 0 0,0 0 1 0 0,1 0-1 0 0,-1-1 0 0 0,0 1 1 0 0,1 0-1 0 0,-2 1 0 0 0,-8 0-10 0 0,0 1 0 0 0,-1 0-1 0 0,2 1 1 0 0,-1 0 0 0 0,0 1-1 0 0,-17 8 1 0 0,23-9 7 0 0,0-1 0 0 0,0 1-1 0 0,1 0 1 0 0,-1 0 0 0 0,1 0 0 0 0,-1 0 0 0 0,1 1-1 0 0,0-1 1 0 0,0 1 0 0 0,1 0 0 0 0,-1 0 0 0 0,1 0-1 0 0,0 0 1 0 0,0 0 0 0 0,0 0 0 0 0,0 1 0 0 0,-1 6-1 0 0,3-6-2 0 0,0 1-1 0 0,0 0 1 0 0,0 0-1 0 0,1 0 0 0 0,-1-1 1 0 0,1 1-1 0 0,1 0 1 0 0,-1-1-1 0 0,1 1 0 0 0,0-1 1 0 0,0 1-1 0 0,1-1 1 0 0,3 6-1 0 0,-1-1 5 0 0,-1 0 0 0 0,5 15 0 0 0,-6-17 0 0 0,1-1 0 0 0,0 1 0 0 0,0-1 0 0 0,0 1 0 0 0,1-1 0 0 0,0 0 0 0 0,1-1 0 0 0,0 0 0 0 0,7 7 0 0 0,3 4 0 0 0,-10-11 0 0 0,2-1 0 0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3:50.967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2 17 2375 0 0,'-1'-17'2977'0'0,"10"24"-2858"0"0,-4-3-60 0 0,1 0 1 0 0,0 0-1 0 0,0-1 0 0 0,0 0 0 0 0,0 0 0 0 0,1 0 0 0 0,-1-1 0 0 0,1 0 0 0 0,-1 0 0 0 0,1-1 0 0 0,0 0 0 0 0,0 0 0 0 0,12 0 0 0 0,11-2 29 0 0,39-7 0 0 0,-51 4-48 0 0,0 2-1 0 0,0 0 1 0 0,0 1 0 0 0,1 0-1 0 0,-1 2 1 0 0,36 5-1 0 0,-23 0-39 0 0,0-2 0 0 0,0-1 0 0 0,0-1 0 0 0,1-2 0 0 0,42-4 0 0 0,-28 2 24 0 0,0 2 0 0 0,47 6 0 0 0,-73-5-24 0 0,-1 0 0 0 0,1-2 0 0 0,0 0 0 0 0,-1-1 0 0 0,25-5 0 0 0,-45 17-15 0 0,-2 2-4 0 0,2 0 0 0 0,-2 15 0 0 0,14 33 19 0 0,-7-44 0 0 0,-1 1 0 0 0,-1 0 0 0 0,1 17 0 0 0,-3-15 0 0 0,-1 0 0 0 0,1 0 0 0 0,1 0 0 0 0,0 0 0 0 0,2 0 0 0 0,0-1 0 0 0,8 28 0 0 0,-6-34 6 0 0,-2 0 0 0 0,0 0 0 0 0,0 0 0 0 0,-1 1 0 0 0,0-1 0 0 0,-1 1 0 0 0,-1 0 0 0 0,-1 19 0 0 0,0-13 23 0 0,2-1 0 0 0,4 32 0 0 0,-2-38 1 0 0,-2 1 0 0 0,1 0 0 0 0,-2 0 0 0 0,0 0 0 0 0,0 0 1 0 0,-1 0-1 0 0,-4 18 0 0 0,1-10 269 0 0,1 1 0 0 0,1-1 0 0 0,1 1 1 0 0,1 0-1 0 0,1-1 0 0 0,4 27 0 0 0,-3-28-471 0 0,-2-14 173 0 0,7 113 126 0 0,-7-119-126 0 0,1 1 0 0 0,-1 0-1 0 0,0 0 1 0 0,0 0 0 0 0,0 0-1 0 0,1 0 1 0 0,-1-1 0 0 0,0 1-1 0 0,1 0 1 0 0,-1 0 0 0 0,0 0-1 0 0,1-1 1 0 0,-1 1 0 0 0,1 0-1 0 0,0-1 1 0 0,-1 1 0 0 0,1 0-1 0 0,-1-1 1 0 0,1 1 0 0 0,0-1-1 0 0,-1 1 1 0 0,1-1-1 0 0,0 1 1 0 0,0-1 0 0 0,0 0-1 0 0,-1 1 1 0 0,1-1 0 0 0,0 0-1 0 0,0 0 1 0 0,0 1 0 0 0,0-1-1 0 0,-1 0 1 0 0,1 0 0 0 0,0 0-1 0 0,0 0 1 0 0,0 0 0 0 0,1 0-1 0 0,6-1 12 0 0,0 1-1 0 0,0-1 0 0 0,10-3 0 0 0,-7 1 2 0 0,98-18 1655 0 0,-58 10-1473 0 0,56-6 1 0 0,-101 17-191 0 0,8-2 42 0 0,1 1 1 0 0,-1 0 0 0 0,1 1-1 0 0,-1 1 1 0 0,0 0 0 0 0,28 7-1 0 0,-16 1-47 0 0,-19-6 0 0 0,1 0 0 0 0,0 0 0 0 0,0-1 0 0 0,0 0 0 0 0,0 0 0 0 0,0-1 0 0 0,9 0 0 0 0,28-3 46 0 0,73-13-1 0 0,-29 2-8 0 0,-85 12-52 0 0,0 1 0 0 0,0-1-1 0 0,0 1 1 0 0,1 0-1 0 0,7 2 1 0 0,-11-2 8 0 0,1 1 0 0 0,-1-1 0 0 0,1 1 0 0 0,-1-1 0 0 0,0 1 0 0 0,0 0 1 0 0,1 0-1 0 0,-1 0 0 0 0,0 0 0 0 0,0 0 0 0 0,0 0 0 0 0,0 0 0 0 0,0 0 0 0 0,0 0 0 0 0,0 0 0 0 0,0 0 0 0 0,0 1 0 0 0,-1-1 1 0 0,2 3-1 0 0,2 4-83 0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3:58.237"/>
    </inkml:context>
    <inkml:brush xml:id="br0">
      <inkml:brushProperty name="width" value="0.3" units="cm"/>
      <inkml:brushProperty name="height" value="0.6" units="cm"/>
      <inkml:brushProperty name="color" value="#FF9999"/>
      <inkml:brushProperty name="tip" value="rectangle"/>
      <inkml:brushProperty name="rasterOp" value="maskPen"/>
    </inkml:brush>
  </inkml:definitions>
  <inkml:trace contextRef="#ctx0" brushRef="#br0">99 33 4247 0 0,'2'-1'105'0'0,"-1"1"0"0"0,1 0-1 0 0,-1 0 1 0 0,1 0-1 0 0,-1 0 1 0 0,1 0-1 0 0,-1 0 1 0 0,1 1 0 0 0,-1-1-1 0 0,1 0 1 0 0,-1 1-1 0 0,0-1 1 0 0,1 1 0 0 0,-1 0-1 0 0,2 0 1 0 0,-2 1-102 0 0,-1-1 1 0 0,0 0 0 0 0,0 0-1 0 0,0 0 1 0 0,0 0-1 0 0,0 0 1 0 0,0 1 0 0 0,0-1-1 0 0,0 0 1 0 0,-1 0-1 0 0,1 0 1 0 0,0 0 0 0 0,-1 0-1 0 0,1 0 1 0 0,0 0-1 0 0,-1 0 1 0 0,0 0 0 0 0,1 0-1 0 0,-2 2 1 0 0,-2-1 328 0 0,4-2-319 0 0,0 0 0 0 0,0-1 0 0 0,0 1 0 0 0,0 0 0 0 0,1-1 0 0 0,-1 1 0 0 0,0 0 0 0 0,0-1 0 0 0,0 1 0 0 0,1 0 0 0 0,-1-1 1 0 0,0 1-1 0 0,0 0 0 0 0,1 0 0 0 0,-1-1 0 0 0,0 1 0 0 0,1 0 0 0 0,-1 0 0 0 0,0 0 0 0 0,1-1 0 0 0,-1 1 0 0 0,0 0 0 0 0,1 0 0 0 0,-1 0 0 0 0,0 0 0 0 0,1 0 0 0 0,-1 0 0 0 0,1 0 0 0 0,15-4 364 0 0,-14 3-287 0 0,-1 1 0 0 0,1-1 0 0 0,0 1 0 0 0,-1-1-1 0 0,1 1 1 0 0,0 0 0 0 0,-1-1 0 0 0,1 1 0 0 0,0 0 0 0 0,-1 0 0 0 0,4 1 0 0 0,9-2 133 0 0,-13-2-185 0 0,-9-1-51 0 0,0 1 24 0 0,0 0 0 0 0,0 1-1 0 0,0 0 1 0 0,0 0 0 0 0,-10-1-1 0 0,17 4-13 0 0,1-1 1 0 0,-1 0-1 0 0,1 1 0 0 0,-1-1 0 0 0,1 0 0 0 0,0 1 0 0 0,-1-1 0 0 0,1 1 1 0 0,-1-1-1 0 0,1 1 0 0 0,0-1 0 0 0,-1 1 0 0 0,1-1 0 0 0,0 1 0 0 0,0-1 0 0 0,-1 1 1 0 0,1 0-1 0 0,0-1 0 0 0,0 1 0 0 0,0-1 0 0 0,0 1 0 0 0,0 0 0 0 0,0 0-1 0 0,-1 0 1 0 0,1 0-1 0 0,0 0 0 0 0,0 0 0 0 0,-1 0 0 0 0,1-1 0 0 0,0 1 0 0 0,-1 0 0 0 0,1 0 0 0 0,-1 0 1 0 0,1-1-1 0 0,-1 1 0 0 0,1 0 0 0 0,-1 0 0 0 0,1-1 0 0 0,-1 1 0 0 0,-1 0 0 0 0,1 0 4 0 0,0-1-4 0 0,-1 1 1 0 0,1-1 0 0 0,-1 1-1 0 0,1-1 1 0 0,-1 1 0 0 0,1-1-1 0 0,-1 0 1 0 0,1 1 0 0 0,-1-1-1 0 0,1 0 1 0 0,-1 0 0 0 0,1 0-1 0 0,-1-1 1 0 0,1 1 0 0 0,-1 0-1 0 0,1 0 1 0 0,-1-1 0 0 0,-2-1-1 0 0,3 2 9 0 0,-1 0 0 0 0,1 1 0 0 0,-1-1 0 0 0,1 0 0 0 0,0 0 0 0 0,-1 0 0 0 0,1 1 0 0 0,-1-1 0 0 0,1 1 0 0 0,-3 0 0 0 0,1 1 4 0 0,-28 0-65 0 0,21-2 48 0 0,54 0 30 0 0,0-1-1 0 0,87-15 0 0 0,-79 6 318 0 0,1 2 0 0 0,-1 3-1 0 0,91 2 1 0 0,240 8-214 0 0,-238-1-125 0 0,86-2 0 0 0,115-8 0 0 0,-268 10-30 0 0,102-1-76 0 0,-131-5 112 0 0,166-2 52 0 0,1-2-88 0 0,-142 1 45 0 0,95 5 0 0 0,-134 1 6 0 0,1-2-1 0 0,53-7 1 0 0,-40 2-11 0 0,-33 6 89 0 0,-16 0-118 0 0,0 1 0 0 0,0-1 0 0 0,1 0 0 0 0,-1 0 0 0 0,0 0 0 0 0,0 0 0 0 0,1 0 0 0 0,-1 1 0 0 0,0-1 0 0 0,0 0 0 0 0,0 0 0 0 0,1 0 0 0 0,-1 1 0 0 0,0-1 0 0 0,0 0 0 0 0,0 0 0 0 0,0 1 0 0 0,1-1 0 0 0,-1 0 0 0 0,0 1-1 0 0,0-1 1 0 0,0 0 0 0 0,0 0 0 0 0,0 1 0 0 0,0-1 0 0 0,0 0 0 0 0,0 1 0 0 0,0-1 0 0 0,0 0 0 0 0,0 0 0 0 0,0 1 0 0 0,0-1 0 0 0,0 0 0 0 0,0 1 0 0 0,0-1 0 0 0,0 0 0 0 0,0 0 0 0 0,-1 1 0 0 0,1-1 0 0 0,0 0 0 0 0,0 0 0 0 0,0 1 0 0 0,0-1-1 0 0,-1 0 1 0 0,1 0 0 0 0,0 1 0 0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3:59.961"/>
    </inkml:context>
    <inkml:brush xml:id="br0">
      <inkml:brushProperty name="width" value="0.3" units="cm"/>
      <inkml:brushProperty name="height" value="0.6" units="cm"/>
      <inkml:brushProperty name="color" value="#FF9999"/>
      <inkml:brushProperty name="tip" value="rectangle"/>
      <inkml:brushProperty name="rasterOp" value="maskPen"/>
    </inkml:brush>
  </inkml:definitions>
  <inkml:trace contextRef="#ctx0" brushRef="#br0">230 109 455 0 0,'-32'-5'474'0'0,"-80"-19"2280"0"0,112 23-2708 0 0,0 1-1 0 0,0 0 1 0 0,-1-1 0 0 0,1 1 0 0 0,0 0 0 0 0,0-1 0 0 0,0 1 0 0 0,0-1-1 0 0,13-6 1137 0 0,22-1-149 0 0,-7 7-862 0 0,-1 0 0 0 0,29 3 1 0 0,-30 0-23 0 0,-1-1 0 0 0,47-6 0 0 0,-52 2-149 0 0,0-1 0 0 0,1 0 0 0 0,-1-2 0 0 0,29-12 0 0 0,-60 17 46 0 0,0 0-1 0 0,-19 2 0 0 0,-57 4-40 0 0,-109-8 0 0 0,127 1 39 0 0,57 1-30 0 0,2 1 17 0 0,1 0 0 0 0,-1 0 0 0 0,-11 2 0 0 0,36-4 48 0 0,28 2 0 0 0,-20 1-33 0 0,379-20 340 0 0,-392 18-376 0 0,-2 0-2 0 0,0 0 1 0 0,0 1-1 0 0,-1-1 0 0 0,1 1 1 0 0,0 1-1 0 0,0 0 0 0 0,0 0 1 0 0,7 2-1 0 0,-15-3-7 0 0,1 0 0 0 0,-1 0 1 0 0,0 0-1 0 0,0 0 0 0 0,1 1 0 0 0,-1-1 0 0 0,0 0 0 0 0,1 0 1 0 0,-1 1-1 0 0,0-1 0 0 0,0 0 0 0 0,1 0 0 0 0,-1 1 0 0 0,0-1 1 0 0,0 0-1 0 0,0 0 0 0 0,1 1 0 0 0,-1-1 0 0 0,0 0 0 0 0,0 1 1 0 0,0-1-1 0 0,0 0 0 0 0,0 1 0 0 0,0-1 0 0 0,1 0 0 0 0,-1 1 0 0 0,0-1 1 0 0,0 0-1 0 0,0 1 0 0 0,0-1 0 0 0,0 0 0 0 0,-1 1 0 0 0,1-1 1 0 0,0 1-1 0 0,0-1 0 0 0,0 0 0 0 0,0 1 0 0 0,0-1 0 0 0,0 0 1 0 0,0 0-1 0 0,-1 1 0 0 0,1-1 0 0 0,0 0 0 0 0,0 1 0 0 0,0-1 1 0 0,-1 0-1 0 0,1 0 0 0 0,0 1 0 0 0,0-1 0 0 0,-1 0 0 0 0,1 0 1 0 0,0 0-1 0 0,-1 1 0 0 0,1-1 0 0 0,-1 0 0 0 0,-18 14 51 0 0,19-14-52 0 0,-39 22-7 0 0,-72 30 0 0 0,-45 5-24 0 0,-66 28 4 0 0,217-82 27 0 0,-24 12-2 0 0,27-14 3 0 0,0 1 0 0 0,0-1 0 0 0,1 0 0 0 0,-1 0 0 0 0,1 1 0 0 0,-1-1 0 0 0,1 1 0 0 0,0 0 0 0 0,-1-1 0 0 0,1 1 0 0 0,0 0 0 0 0,-1 3 0 0 0,1-4 1 0 0,1 0-1 0 0,0-1 1 0 0,0 1-1 0 0,0-1 1 0 0,0 1-1 0 0,0 0 1 0 0,0-1-1 0 0,1 1 1 0 0,-1 0-1 0 0,0-1 1 0 0,0 1 0 0 0,0-1-1 0 0,0 1 1 0 0,1 0-1 0 0,-1-1 1 0 0,0 1-1 0 0,1-1 1 0 0,-1 1-1 0 0,0-1 1 0 0,1 1-1 0 0,-1-1 1 0 0,1 1-1 0 0,-1-1 1 0 0,1 1 0 0 0,-1-1-1 0 0,1 0 1 0 0,-1 1-1 0 0,1-1 1 0 0,-1 0-1 0 0,1 1 1 0 0,0-1-1 0 0,-1 0 1 0 0,1 0-1 0 0,-1 0 1 0 0,1 1-1 0 0,0-1 1 0 0,0 0 0 0 0,28 5-11 0 0,-25-5 12 0 0,27 2-7 0 0,1-1-1 0 0,-1-2 0 0 0,34-5 1 0 0,94-21-29 0 0,-35 5 20 0 0,-108 20 13 0 0,28-3 0 0 0,-44 4 0 0 0,0 1 0 0 0,0 0 0 0 0,0 0 0 0 0,0 0 0 0 0,0 0 0 0 0,0 0 0 0 0,0 0 0 0 0,0 0 0 0 0,0 0 0 0 0,0 0 0 0 0,0 0 0 0 0,1 0 0 0 0,-1 0 0 0 0,0 0 0 0 0,0 0 0 0 0,0 0 0 0 0,0 0 0 0 0,0 0 0 0 0,0 0 0 0 0,0 0 0 0 0,0 0 0 0 0,0 0 0 0 0,0 0 0 0 0,0 0 0 0 0,1 0 0 0 0,-1 0 0 0 0,0 0 0 0 0,0 0 0 0 0,0 0 0 0 0,0 0 0 0 0,0 0 0 0 0,0 0 0 0 0,0 0 0 0 0,0 0 0 0 0,0 0 0 0 0,0 0 0 0 0,0 0 0 0 0,0 0 0 0 0,1 1 0 0 0,-1-1 0 0 0,0 0 0 0 0,0 0 0 0 0,0 0 0 0 0,0 0 0 0 0,0 0 0 0 0,0 0 0 0 0,0 0 0 0 0,0 0 0 0 0,0 0 0 0 0,0 0 0 0 0,0 0 0 0 0,0 0 0 0 0,0 1 0 0 0,0-1 0 0 0,0 0 0 0 0,0 0 0 0 0,0 0 0 0 0,0 0 0 0 0,0 0 0 0 0,0 0 0 0 0,0 0 0 0 0,0 0 0 0 0,0 0 0 0 0,0 0 0 0 0,0 1 0 0 0,0-1 0 0 0,-7 5 0 0 0,-12 3 0 0 0,-80 21 16 0 0,-110 19 1 0 0,74-20 4 0 0,123-25-13 0 0,-24 5-5 0 0,34-7-3 0 0,0-1 0 0 0,-1 1 0 0 0,1 0 0 0 0,0 0 0 0 0,0 0 0 0 0,0 0 0 0 0,0 1 0 0 0,0-1-1 0 0,0 0 1 0 0,0 1 0 0 0,-2 1 0 0 0,4-2 0 0 0,0-1 0 0 0,0 0 0 0 0,0 0 0 0 0,0 0 0 0 0,0 0 0 0 0,0 1 0 0 0,0-1 0 0 0,0 0 0 0 0,0 0 0 0 0,0 0 0 0 0,0 1 0 0 0,0-1 0 0 0,0 0 0 0 0,0 0 0 0 0,0 0 0 0 0,0 1 0 0 0,0-1 0 0 0,0 0 0 0 0,0 0 0 0 0,0 0 0 0 0,0 1 0 0 0,0-1 0 0 0,1 0 0 0 0,-1 0 0 0 0,0 0 0 0 0,0 0 0 0 0,0 1 0 0 0,0-1 0 0 0,0 0 0 0 0,0 0 0 0 0,1 0 0 0 0,-1 0 0 0 0,0 0 0 0 0,0 0 0 0 0,0 1 0 0 0,1-1 0 0 0,-1 0 0 0 0,0 0 0 0 0,0 0 0 0 0,0 0 0 0 0,0 0 0 0 0,1 0 0 0 0,-1 0 0 0 0,0 0 0 0 0,0 0 0 0 0,1 0 0 0 0,11 3 0 0 0,-10-3 0 0 0,21 4-8 0 0,1-1-1 0 0,0-2 0 0 0,0 0 1 0 0,28-3-1 0 0,40 0-12 0 0,-46 4 34 0 0,-20-2 2 0 0,0 2 0 0 0,0 0-1 0 0,26 7 1 0 0,-47-7-28 0 0,0-1-1 0 0,-1 1 0 0 0,1 0 0 0 0,-1 0 0 0 0,1 0 1 0 0,-1 1-1 0 0,0 0 0 0 0,6 4 0 0 0,-1 2 2 0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4:04.8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3 477 6911 0 0,'-1'-2'188'0'0,"1"1"0"0"0,-1-1 0 0 0,1 0 0 0 0,0 1 0 0 0,0-1 0 0 0,-1 1 0 0 0,1-1 0 0 0,0 0 0 0 0,0 1 0 0 0,0-1 0 0 0,1 0 0 0 0,-1 1 0 0 0,0-1 0 0 0,1 1 0 0 0,-1-1 0 0 0,1 1 1 0 0,-1-1-1 0 0,2-2 0 0 0,0-1 285 0 0,3-8 381 0 0,1-1 1 0 0,1 1-1 0 0,0 0 1 0 0,0 0-1 0 0,2 1 1 0 0,9-12 0 0 0,8-14 213 0 0,7-10-449 0 0,-3-1 0 0 0,45-103-1 0 0,-72 145-441 0 0,-1 1-1 0 0,0-1 1 0 0,0 1-1 0 0,-1-1 0 0 0,1-10 1 0 0,-8 46 116 0 0,4 25-293 0 0,1-14 0 0 0,6 70 0 0 0,5 3 0 0 0,10 97 0 0 0,-19-202-3 0 0,2 24-30 0 0,-2-31 31 0 0,-1 0 0 0 0,0 0 1 0 0,0 1-1 0 0,0-1 0 0 0,0 0 1 0 0,0 0-1 0 0,-1 0 0 0 0,1 0 1 0 0,0 0-1 0 0,0 0 0 0 0,-1 0 1 0 0,1 0-1 0 0,-1 0 0 0 0,1 0 1 0 0,-1 0-1 0 0,1 0 0 0 0,-1 0 1 0 0,1 0-1 0 0,-1 0 1 0 0,0 0-1 0 0,0-1 0 0 0,0 2 1 0 0,-5 0-5 0 0,1 0 1 0 0,0-1 0 0 0,0 1 0 0 0,-1-1 0 0 0,1-1 0 0 0,-1 1 0 0 0,1-1 0 0 0,-1 0 0 0 0,0 0 0 0 0,1 0 0 0 0,-10-3 0 0 0,7 2-7 0 0,0 1 1 0 0,0-1 0 0 0,0 1-1 0 0,-12 1 1 0 0,6 4 21 0 0,21-1 12 0 0,23 0 10 0 0,4-5 197 0 0,0-1 0 0 0,1-1 0 0 0,-1-2 0 0 0,-1-1 0 0 0,1-2 0 0 0,-1-1 0 0 0,36-16 0 0 0,-58 18-209 0 0,-11 7-24 0 0,0 0 0 0 0,1 0 0 0 0,-1 0 0 0 0,0 0-1 0 0,0 0 1 0 0,0 0 0 0 0,0 0 0 0 0,1 0 0 0 0,-1 0 0 0 0,0 0 0 0 0,0 0 0 0 0,0 0 0 0 0,0 0 0 0 0,0 0 0 0 0,1-1 0 0 0,-1 1 0 0 0,0 0 0 0 0,0 0 0 0 0,0 0 0 0 0,0 0 0 0 0,0 0-1 0 0,0 0 1 0 0,1-1 0 0 0,-1 1 0 0 0,0 0 0 0 0,0 0 0 0 0,0 0 0 0 0,0 0 0 0 0,0-1 0 0 0,0 1 0 0 0,0 0 0 0 0,0 0 0 0 0,0 0 0 0 0,0-1 0 0 0,0 1 0 0 0,0 0 0 0 0,0 0-1 0 0,0 0 1 0 0,0 0 0 0 0,0-1 0 0 0,0 1 0 0 0,0 0 0 0 0,0 0 0 0 0,0 0 0 0 0,0 0 0 0 0,0-1 0 0 0,0 1 0 0 0,0 0 0 0 0,-1 0 0 0 0,1 0 0 0 0,0 0 0 0 0,0 0 0 0 0,0-1 0 0 0,0 1-1 0 0,0 0 1 0 0,0 0 0 0 0,-1 0 0 0 0,1 0 0 0 0,0 0 0 0 0,-2-1-220 0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4:06.1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227 69 6911 0 0,'-3'1'149'0'0,"0"-1"-1"0"0,0 1 0 0 0,0 0 0 0 0,1-1 0 0 0,-1 1 0 0 0,0 0 0 0 0,0 1 1 0 0,1-1-1 0 0,-1 0 0 0 0,-3 4 0 0 0,-27 20 502 0 0,24-18-546 0 0,-6 6 416 0 0,0 2-1 0 0,0-1 0 0 0,2 1 0 0 0,-20 28 0 0 0,26-32 153 0 0,0 0-1 0 0,0 1 1 0 0,1 0-1 0 0,1 0 1 0 0,0 0-1 0 0,1 1 1 0 0,-6 24-1 0 0,10-34-176 0 0,-1 7-88 0 0,0 31-21 0 0,0-31-27 0 0,2 1-107 0 0,3 30-48 0 0,-3-30-11 0 0,1 0-2 0 0,9 31-7 0 0,-8-31 169 0 0,16 35-26 0 0,-13-31-251 0 0,-1-3 401 0 0,2-4-243 0 0,24 27-29 0 0,-29-32-171 0 0,0-1-1 0 0,0 0 1 0 0,1 1 0 0 0,-1-1 0 0 0,1-1 0 0 0,0 1-1 0 0,0 0 1 0 0,0 0 0 0 0,-1-1 0 0 0,1 0 0 0 0,1 0 0 0 0,-1 0-1 0 0,0 0 1 0 0,0 0 0 0 0,0 0 0 0 0,0-1 0 0 0,1 1-1 0 0,-1-1 1 0 0,0 0 0 0 0,0 0 0 0 0,1-1 0 0 0,-1 1-1 0 0,0 0 1 0 0,0-1 0 0 0,1 0 0 0 0,-1 0 0 0 0,0 0-1 0 0,0 0 1 0 0,0 0 0 0 0,0-1 0 0 0,3-2 0 0 0,4-2 27 0 0,-1 0 1 0 0,0-1 0 0 0,0 0 0 0 0,-1-1 0 0 0,0 0-1 0 0,0 0 1 0 0,7-12 0 0 0,-3 3-36 0 0,-1-1 1 0 0,0-1-1 0 0,-2 0 1 0 0,0 0-1 0 0,-1-1 1 0 0,-1 0 0 0 0,-1 0-1 0 0,-1-1 1 0 0,0 0-1 0 0,1-23 1 0 0,-4 20-28 0 0,-1 1 1 0 0,0 0 0 0 0,-2 0 0 0 0,-1 0-1 0 0,-1-1 1 0 0,-1 2 0 0 0,-1-1 0 0 0,-1 0-1 0 0,-9-23 1 0 0,12 39 2 0 0,0 0-1 0 0,0 1 0 0 0,0-1 1 0 0,-1 1-1 0 0,0 0 1 0 0,0 0-1 0 0,-1 1 0 0 0,0-1 1 0 0,0 1-1 0 0,0 0 1 0 0,-7-5-1 0 0,8 7 1 0 0,0 1 1 0 0,0 0-1 0 0,0 0 0 0 0,0 0 1 0 0,0 1-1 0 0,0 0 1 0 0,0-1-1 0 0,-1 1 0 0 0,1 1 1 0 0,0-1-1 0 0,-1 1 0 0 0,1-1 1 0 0,-1 1-1 0 0,1 0 0 0 0,0 1 1 0 0,-1-1-1 0 0,1 1 0 0 0,0 0 1 0 0,-7 2-1 0 0,1 1-2 0 0,-1 0 0 0 0,1 1 0 0 0,0 0 0 0 0,0 1 0 0 0,0 0 0 0 0,1 0 0 0 0,0 1 0 0 0,0 0 0 0 0,1 1 0 0 0,-1 0 0 0 0,2 0 0 0 0,-1 1 0 0 0,1 0 0 0 0,1 0 0 0 0,0 0 0 0 0,-9 19 0 0 0,3 5-13 0 0,2 23-1089 0 0,7-1-4352 0 0,3-43-1841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7:45.58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1 111 0 0,'0'668'0'0,"0"-1446"0"0,0 791 0 0,0-4 0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4:07.5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1 533 10135 0 0,'4'-4'256'0'0,"0"1"0"0"0,1 0-1 0 0,-1 0 1 0 0,8-3-1 0 0,4-2-155 0 0,10-10 614 0 0,0 0 0 0 0,-1-2 0 0 0,-1 0 1 0 0,0-2-1 0 0,-2-1 0 0 0,23-29 0 0 0,-30 32-146 0 0,-1-1 0 0 0,-1-1 0 0 0,0 0 0 0 0,-2 0 0 0 0,-1-1 0 0 0,0-1-1 0 0,-2 0 1 0 0,7-32 0 0 0,-8 26-425 0 0,-3 18 22 0 0,-1 0 0 0 0,-1 0 0 0 0,2-20 0 0 0,-5 32-161 0 0,1 0 0 0 0,0 0 1 0 0,0 0-1 0 0,-1 0 0 0 0,1 0 1 0 0,0 0-1 0 0,-1 0 0 0 0,1 0 1 0 0,0 0-1 0 0,0 1 0 0 0,-1-1 1 0 0,1 0-1 0 0,0 0 0 0 0,0 0 1 0 0,-1 0-1 0 0,1 0 0 0 0,0 1 1 0 0,0-1-1 0 0,0 0 0 0 0,-1 0 0 0 0,1 1 1 0 0,0-1-1 0 0,0 0 0 0 0,0 0 1 0 0,0 0-1 0 0,-1 1 0 0 0,1-1 1 0 0,0 0-1 0 0,0 1 0 0 0,0-1 1 0 0,0 0-1 0 0,0 0 0 0 0,0 1 1 0 0,-8 12-11 0 0,1 2 6 0 0,3-7 0 0 0,0 0 0 0 0,1 0 0 0 0,1 0 0 0 0,-1 1 0 0 0,-1 13 0 0 0,-9 37 0 0 0,-1 12 0 0 0,5 3 0 0 0,3 1 0 0 0,3-1 0 0 0,-2-3 0 0 0,0 47 0 0 0,10-39 0 0 0,-5-79 0 0 0,0 1 0 0 0,-1-1 0 0 0,1 0 0 0 0,0 1 0 0 0,0-1 0 0 0,0 0 0 0 0,0 0 0 0 0,-1 1 0 0 0,1-1 0 0 0,0 0 0 0 0,0 0 0 0 0,-1 0 0 0 0,1 1 0 0 0,0-1 0 0 0,0 0 0 0 0,-1 0 0 0 0,1 0 0 0 0,0 0 0 0 0,-1 1 0 0 0,1-1 0 0 0,0 0 0 0 0,-1 0 0 0 0,1 0 0 0 0,0 0 0 0 0,0 0 0 0 0,-1 0 0 0 0,1 0 0 0 0,0 0 0 0 0,-1 0 0 0 0,1 0 0 0 0,0 0 0 0 0,-1 0 0 0 0,1 0 0 0 0,0 0 0 0 0,-1 0 0 0 0,1-1 0 0 0,-19-3 0 0 0,12 3 0 0 0,-22-4 0 0 0,15 1 0 0 0,0 2 0 0 0,0-1 0 0 0,0 2 0 0 0,0 0 0 0 0,-1 1 0 0 0,1 0 0 0 0,-27 5 0 0 0,79-3 0 0 0,149-1 590 0 0,-159 0-444 0 0,-5 0-58 0 0,-9-1-80 0 0,0 0 0 0 0,1 1 0 0 0,-1 1 0 0 0,21 5 0 0 0,-28-2-371 0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7:53.2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0,'0'1'0'0,"0"1819"0"0,0-1088 0 0,0-234 0 0,0-378 0 0,0-119 0 0,0-2 0 0,0 2 0 0,0-2 0 0,0 2 0 0,0 1 0 0,0-1 0 0,0-38 0 0,0 34 0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08.4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0,'0'1074'0'0,"0"-349"0"0,0-576 0 0,0-172 0 0,0 20 0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30.0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0,'-1'0'0'0,"825"252"0"0,-398-122 0 0,-147-45 0 0,201 62 0 0,-479-147 0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47.1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1 594 0 0,'0'0'0'0,"1907"-583"0"0,-1907 583 0 0,17-5 0 0,-9 2 0 0,-10 4 0 0,3-2 0 0,-2 2 0 0,12-5 0 0,-24 8 0 0,5-1 0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0,'0'1'0'0,"0"1819"0"0,0-1088 0 0,0-234 0 0,0-378 0 0,0-119 0 0,0-2 0 0,0 2 0 0,0-2 0 0,0 2 0 0,0 1 0 0,0-1 0 0,0-38 0 0,0 34 0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0,'0'1074'0'0,"0"-349"0"0,0-576 0 0,0-172 0 0,0 20 0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0,'-1'0'0'0,"825"252"0"0,-398-122 0 0,-147-45 0 0,201 62 0 0,-479-147 0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1 594 0 0,'0'0'0'0,"1907"-583"0"0,-1907 583 0 0,17-5 0 0,-9 2 0 0,-10 4 0 0,3-2 0 0,-2 2 0 0,12-5 0 0,-24 8 0 0,5-1 0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0,'0'1'0'0,"0"1819"0"0,0-1088 0 0,0-234 0 0,0-378 0 0,0-119 0 0,0-2 0 0,0 2 0 0,0-2 0 0,0 2 0 0,0 1 0 0,0-1 0 0,0-38 0 0,0 34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7:45.58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41 0 0,'0'-1'0'0,"0"2"0"0,0 46 0 0,0-135 0 0,0 611 0 0,0-519 0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0,'0'1074'0'0,"0"-349"0"0,0-576 0 0,0-172 0 0,0 20 0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0,'-1'0'0'0,"825"252"0"0,-398-122 0 0,-147-45 0 0,201 62 0 0,-479-147 0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1 594 0 0,'0'0'0'0,"1907"-583"0"0,-1907 583 0 0,17-5 0 0,-9 2 0 0,-10 4 0 0,3-2 0 0,-2 2 0 0,12-5 0 0,-24 8 0 0,5-1 0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0:52.76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7 1 0 0,'1632'0'0'0,"-1631"0"0"0,-2 0 0 0,-10 0 0 0,11 0 0 0,0 0 0 0,2 0 0 0,-1 0 0 0,0 0 0 0,1 0 0 0,5 0 0 0,-9 0 0 0,-9 0 0 0,-1617 0 0 0,1629 0 0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06.67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61 1 0 0,'-12'0'0'0,"267"0"0"0,-255 0 0 0,-18 0 0 0,-264 0 0 0,281 0 0 0,2 0 0 0,-2 0 0 0,0 0 0 0,0 0 0 0,19 0 0 0,1576 0 0 0,-1533 0 0 0,-67 0 0 0,5 0 0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17.29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0,'1680'0'0'0,"-1679"0"0"0,-2 0 0 0,-1614 0 0 0,1614 0 0 0,2 0 0 0,0 0 0 0,-2 0 0 0,-56 0 0 0,113 0 0 0,-46 0 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36.08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37 0 0 0,'-1'0'0'0,"2"0"0"0,-2 0 0 0,109 0 0 0,-88 0 0 0,-28 0 0 0,-23 0 0 0,-74 0 0 0,104 0 0 0,2 0 0 0,0 0 0 0,-2 0 0 0,-1 0 0 0,1 0 0 0,-15 0 0 0,15 0 0 0,2 0 0 0,1 0 0 0,-1 0 0 0,0 0 0 0,1 0 0 0,-1 0 0 0,0 0 0 0,1570 0 0 0,-1532 0 0 0,-9 0 0 0,-16 0 0 0,-13 0 0 0,-2 0 0 0,2 0 0 0,-2 0 0 0,0 0 0 0,2 0 0 0,0 0 0 0,0 0 0 0,1 0 0 0,-1 0 0 0,-8 0 0 0,6 0 0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54.37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0,'903'0'0'0,"-883"0"0"0,55 0 0 0,-76 0 0 0,2 0 0 0,0 0 0 0,13 0 0 0,-27 0 0 0,10 0 0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08.3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0,'787'0'0'0,"-786"0"0"0,0 0 0 0,94 0 0 0,-93 0 0 0,-6 0 0 0,35 0 0 0,-2 0 0 0,-30 0 0 0,2 0 0 0,3 0 0 0,-2 0 0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25.98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 0 0 0,'-1'0'0'0,"0"0"0"0,2 0 0 0,0 0 0 0,1 0 0 0,124 0 0 0,632 0 0 0,-757 0 0 0,1 0 0 0,-1 0 0 0,0 0 0 0,1 0 0 0,-1 0 0 0,0 0 0 0,1 0 0 0,-1 0 0 0,0 0 0 0,1 0 0 0,-1 0 0 0,0 0 0 0,-2 0 0 0,0 0 0 0,-553 0 0 0,1096 0 0 0,-541 0 0 0,58 0 0 0,-534 0 0 0,474 0 0 0,23 0 0 0,34 0 0 0,-55 0 0 0,-2 0 0 0,-120 0 0 0,120 0 0 0,2 0 0 0,0 0 0 0,1 0 0 0,-1 0 0 0,0 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7:45.58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0,'0'117'0'0,"0"-116"0"0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43.31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0,'927'0'0'0,"-926"0"0"0,1 0 0 0,-1 0 0 0,0 0 0 0,0 0 0 0,-641 0 0 0,638 0 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58.97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0,'1437'0'0'0,"-1380"0"0"0,8 0 0 0,-2 0 0 0,4 0 0 0,1 0 0 0,-5 0 0 0,4 0 0 0,46 0 0 0,-56 0 0 0,21 0 0 0,10 0 0 0,-43 0 0 0,144 0 0 0,267 0 0 0,-455 0 0 0,-2 0 0 0,0 0 0 0,0 0 0 0,-1 0 0 0,1 0 0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3:24.94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2 0 0,'0'-1'0'0,"0"970"0"0,0-967 0 0,0-1 0 0,0 0 0 0,0 1 0 0,0-1 0 0,0 0 0 0,0 1 0 0,0-1 0 0,0 0 0 0,0 3 0 0,0-6 0 0,0 13 0 0,0-25 0 0,0 30 0 0,0-15 0 0,0-11 0 0,0 2 0 0,0 5 0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3:29.09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6 0 0,'0'1'0'0,"0"-6"0"0,0 152 0 0,0-295 0 0,0 699 0 0,0-168 0 0,0-386 0 0,0 2 0 0,0 2 0 0,0 0 0 0,0 1 0 0,0-2 0 0,0 0 0 0,0-2 0 0,0 1 0 0,0 21 0 0,0-9 0 0,0-7 0 0,0-9 0 0,0-57 0 0,0 59 0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11.9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0,'0'645'0'0,"0"-215"0"0,0-192 0 0,0-253 0 0,0 13 0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22.25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14 0 0,'0'-13'0'0,"0"12"0"0,0 21 0 0,0 656 0 0,0 947 0 0,0-542 0 0,0-873 0 0,0-208 0 0,0 18 0 0,0-17 0 0,0-47 0 0,0 37 0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35.04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1944 0 0,'0'1'0'0,"0"0"0"0,0-5 0 0,0 9 0 0,0-11 0 0,0-10 0 0,0-58 0 0,0 73 0 0,0 2 0 0,0 72 0 0,0-72 0 0,0-2 0 0,0 0 0 0,0 79 0 0,0-2039 0 0,0 1960 0 0,0 2 0 0,0 0 0 0,0-2 0 0,0 0 0 0,0 2 0 0,0 0 0 0,0 1 0 0,0 7 0 0,0-17 0 0,0-17 0 0,0 24 0 0,0-1 0 0,0-6 0 0,0 7 0 0,0 2 0 0,0-7 0 0,0 5 0 0,0 7 0 0,0-5 0 0,0 1 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58.43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22 0 0 0,'-19'0'0'0,"30"0"0"0,118 0 0 0,4281 0 0 0,-1467 0 0 0,-1550 0 0 0,-1393 0 0 0,0 0 0 0,2 0 0 0,-1 0 0 0,47 0 0 0,-8496 0 0 0,8024 0 0 0,423 0 0 0,0 0 0 0,-1 0 0 0,-4 0 0 0,5 0 0 0,2 0 0 0,0 0 0 0,1 0 0 0,-2 0 0 0,-27 0 0 0,12 0 0 0,14 0 0 0,2 0 0 0,1 0 0 0,-2 0 0 0,0 0 0 0,-2 0 0 0,1 0 0 0,0 0 0 0,-3 0 0 0,3 0 0 0,7 0 0 0,9 0 0 0,-15 0 0 0,-28 0 0 0,25 0 0 0,2 0 0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59.44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43 0 0 0,'-42'0'0'0,"43"0"0"0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6.30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1 143 0 0,'0'-138'0'0,"0"134"0"0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7:45.58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0,'1'0'0'0,"1"0"0"0,-1 0 0 0,789 0 0 0,-789 0 0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6.96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0,'0'69'0'0,"0"-68"0"0,0 6 0 0,0-19 0 0,0 17 0 0,0 23 0 0,0-29 0 0,0 0 0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7.69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2 0 0,'0'34'0'0,"0"-6"0"0,0-90 0 0,0 60 0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23.18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1956 0 0,'0'-568'0'0,"0"1193"0"0,0-624 0 0,0-2 0 0,0 0 0 0,0-30 0 0,0-155 0 0,0 367 0 0,0-2155 0 0,0 1973 0 0,0 2 0 0,0 334 0 0,0-334 0 0,0-2 0 0,0 0 0 0,0-1 0 0,0-257 0 0,0 2129 0 0,0-1869 0 0,0-4 0 0,0 31 0 0,0-23 0 0,0 36 0 0,0-40 0 0,0-7 0 0,0 7 0 0,0-66 0 0,0 57 0 0,0 5 0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48.85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1986 0 0,'0'-1938'0'0,"0"1937"0"0,0 2 0 0,0 0 0 0,0 0 0 0,0-4 0 0,0 14 0 0,0-27 0 0,0 6 0 0,0 9 0 0,0 2 0 0,0 1 0 0,0-35 0 0,0 32 0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52.47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0,'0'401'0'0,"0"899"0"0,0-959 0 0,0-339 0 0,0-1 0 0,0 0 0 0,0 19 0 0,0-18 0 0,0-41 0 0,0 38 0 0,0 2 0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04.59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5 1 0 0,'3'0'0'0,"-5"0"0"0,-3 0 0 0,47 0 0 0,-39 0 0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07.85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0,'1'0'0'0,"0"0"0"0,1 0 0 0,-1 0 0 0,-2 0 0 0,22 0 0 0,59 0 0 0,-79 0 0 0,-2 0 0 0,-1 0 0 0,-25 0 0 0,25 0 0 0,3 0 0 0,14 0 0 0,3920 0 0 0,-3592 0 0 0,192 0 0 0,-534 0 0 0,-2 0 0 0,2 0 0 0,57 0 0 0,-178 0 0 0,113 0 0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20.13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14 0 0 0,'-13'0'0'0,"210"0"0"0,-196 0 0 0,-21 0 0 0,-37 0 0 0,35 0 0 0,20 0 0 0,7 0 0 0,1088 0 0 0,555 0 0 0,-1550 0 0 0,-73 0 0 0,-24 0 0 0,-2 0 0 0,0 0 0 0,0 0 0 0,-1 0 0 0,1 0 0 0,-10 0 0 0,26 0 0 0,-14 0 0 0,-2 0 0 0,-31 0 0 0,31 0 0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29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32 503 2303 0 0,'-2'1'364'0'0,"-1"2"-68"0"0,0-1 0 0 0,0 1-1 0 0,1 0 1 0 0,-1 0 0 0 0,1 0-1 0 0,0 0 1 0 0,0 0 0 0 0,0 1-1 0 0,0-1 1 0 0,0 1 0 0 0,-1 5 921 0 0,6-13 2700 0 0,10-12-1614 0 0,10-25 46 0 0,117-215 491 0 0,-129 238-2660 0 0,18-25 0 0 0,-19 30-110 0 0,-1 0 1 0 0,-1-1-1 0 0,13-27 0 0 0,-13 23 248 0 0,1-1 1 0 0,22-32-1 0 0,-32 78 1304 0 0,0-7-1346 0 0,2 2-112 0 0,1 1 0 0 0,8 31 0 0 0,-2-9-53 0 0,-4-23-31 0 0,1-2 0 0 0,10 26 0 0 0,4 14 20 0 0,-17-53-89 0 0,6 23 54 0 0,-7-24 79 0 0,2 0-76 0 0,0 0-47 0 0,-2-3-6 0 0,1 0 1 0 0,-1 0-1 0 0,0 0 0 0 0,0 0 1 0 0,0 1-1 0 0,1 5 0 0 0,-2-8 49 0 0,2 5-11 0 0,9 22-42 0 0,2 7-11 0 0,1 1 11 0 0,-10-26 1 0 0,-3-8-8 0 0,0 1 0 0 0,0 0 0 0 0,0 0 0 0 0,-1 0 0 0 0,1 0 1 0 0,-1 0-1 0 0,0 0 0 0 0,0 0 0 0 0,0 5 0 0 0,0-10-2 0 0,-1 1-1 0 0,0 0 1 0 0,0-1-1 0 0,0 1 1 0 0,0 0-1 0 0,0 0 0 0 0,0 0 1 0 0,0 0-1 0 0,0 0 1 0 0,0 0-1 0 0,0 0 1 0 0,-1 0-1 0 0,1 0 1 0 0,0 1-1 0 0,-1-1 1 0 0,1 0-1 0 0,0 1 1 0 0,-1-1-1 0 0,-1 1 1 0 0,-37-13 32 0 0,37 12-34 0 0,-9-1 28 0 0,0 0 1 0 0,0 1-1 0 0,0 0 0 0 0,-23 2 0 0 0,5 0 12 0 0,-74 4 119 0 0,73-2 35 0 0,27-3-153 0 0,0 1 1 0 0,0 0 0 0 0,0-1 0 0 0,0 0-1 0 0,0 0 1 0 0,0 0 0 0 0,0-1 0 0 0,0 1 0 0 0,0-1-1 0 0,0 0 1 0 0,0 0 0 0 0,0 0 0 0 0,0-1-1 0 0,-4-1 1 0 0,7 2-41 0 0,-1 0-238 0 0,0 0-1 0 0,0 0 1 0 0,0 0-1 0 0,0 0 1 0 0,1 0-1 0 0,-1 0 1 0 0,0-1-1 0 0,1 1 0 0 0,-1-1 1 0 0,1 1-1 0 0,-3-4 1 0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33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299 347 1839 0 0,'0'0'39'0'0,"0"0"-1"0"0,0 0 0 0 0,-1 0 1 0 0,1 0-1 0 0,0 0 0 0 0,0 0 1 0 0,0 0-1 0 0,-1 0 0 0 0,1 0 1 0 0,0 0-1 0 0,0 0 0 0 0,-1 0 0 0 0,1 0 1 0 0,0 0-1 0 0,0 0 0 0 0,0 0 1 0 0,-1 0-1 0 0,1 0 0 0 0,0 0 1 0 0,0 0-1 0 0,0 0 0 0 0,-1-1 1 0 0,1 1-1 0 0,0 0 0 0 0,0 0 0 0 0,0 0 1 0 0,0 0-1 0 0,-1 0 0 0 0,1-1 1 0 0,0 1-1 0 0,0 0 0 0 0,0 0 1 0 0,0 0-1 0 0,0-1 0 0 0,0 1 0 0 0,-1 0 1 0 0,1 0-1 0 0,0 0 0 0 0,0-1 1 0 0,0 1-1 0 0,0 0 0 0 0,0 0 1 0 0,0-1-1 0 0,0 1 0 0 0,0 0 1 0 0,-4-12 873 0 0,-3-25 935 0 0,4 21-720 0 0,0 0 0 0 0,-1 0 0 0 0,-1 0 0 0 0,-8-19 1 0 0,13 64 1285 0 0,3 3-2078 0 0,2 53 2735 0 0,-8-121-1354 0 0,14-44-1552 0 0,-9 65-156 0 0,-6 30 0 0 0,-1 0-1 0 0,0 0 0 0 0,-2 0 1 0 0,1-1-1 0 0,-2 0 1 0 0,0 0-1 0 0,-1-1 0 0 0,-15 19 1 0 0,24-31-4 0 0,0-1 1 0 0,-1 0-1 0 0,1 1 1 0 0,0-1-1 0 0,-1 1 0 0 0,1-1 1 0 0,0 1-1 0 0,-1-1 1 0 0,1 0-1 0 0,-1 1 1 0 0,1-1-1 0 0,-1 0 0 0 0,1 1 1 0 0,-1-1-1 0 0,1 0 1 0 0,-1 0-1 0 0,1 0 1 0 0,-1 1-1 0 0,1-1 0 0 0,-1 0 1 0 0,1 0-1 0 0,-1 0 1 0 0,0 0-1 0 0,1 0 1 0 0,-1 0-1 0 0,1 0 0 0 0,-1 0 1 0 0,0 0-1 0 0,1-1 10 0 0,-1 0 1 0 0,1 1-1 0 0,-1-1 0 0 0,1 0 0 0 0,0 1 1 0 0,-1-1-1 0 0,1 0 0 0 0,0 1 0 0 0,0-1 1 0 0,-1 0-1 0 0,1 0 0 0 0,0 1 0 0 0,0-1 1 0 0,0 0-1 0 0,0 0 0 0 0,0 1 0 0 0,0-2 1 0 0,5-35 349 0 0,3 12-364 0 0,17-44 0 0 0,-1 8 0 0 0,-73 135-64 0 0,39-56 64 0 0,-1-1 0 0 0,-1-1 0 0 0,0 0 0 0 0,-25 24 0 0 0,37-39 0 0 0,0-1 0 0 0,0 0 0 0 0,-1 1 0 0 0,1-1 0 0 0,0 0 0 0 0,0 0 0 0 0,0 1 0 0 0,0-1 0 0 0,-1 0 0 0 0,1 0 0 0 0,0 0 0 0 0,0 1 0 0 0,-1-1 0 0 0,1 0 0 0 0,0 0 0 0 0,0 0 0 0 0,-1 0 0 0 0,1 0 0 0 0,0 1 0 0 0,-1-1 0 0 0,1 0 0 0 0,0 0 0 0 0,-1 0 0 0 0,1 0 0 0 0,0 0 0 0 0,0 0 0 0 0,-1 0 0 0 0,1 0 0 0 0,0 0 0 0 0,-1 0 0 0 0,1 0 0 0 0,0 0 0 0 0,-1 0 0 0 0,1 0 0 0 0,0-1 0 0 0,0 1 0 0 0,-1 0 0 0 0,1 0 0 0 0,-1 0 0 0 0,2-15 0 0 0,9-18 0 0 0,6-5 0 0 0,1 1 0 0 0,44-67 0 0 0,-61 104 0 0 0,0 0 0 0 0,0 0-1 0 0,0 0 1 0 0,0 0 0 0 0,0 0 0 0 0,0 0-1 0 0,0 0 1 0 0,0 0 0 0 0,0 0-1 0 0,1 0 1 0 0,-1 0 0 0 0,0 0 0 0 0,0 0-1 0 0,0 0 1 0 0,0 0 0 0 0,0 0-1 0 0,0 0 1 0 0,0 0 0 0 0,0 0 0 0 0,0 0-1 0 0,0 0 1 0 0,0 0 0 0 0,0 0 0 0 0,0 0-1 0 0,0 0 1 0 0,0 0 0 0 0,0 0-1 0 0,1 0 1 0 0,-1 0 0 0 0,0 0 0 0 0,0 0-1 0 0,0 0 1 0 0,0 0 0 0 0,0 0-1 0 0,0 0 1 0 0,-4 10-22 0 0,-6 15-10 0 0,-20 24 32 0 0,-1-2 0 0 0,-62 69 0 0 0,91-113 5 0 0,0-1-1 0 0,0 0 1 0 0,0 0-1 0 0,-1 0 1 0 0,1 0 0 0 0,-4 2-1 0 0,6-4-3 0 0,0 0 0 0 0,-1 0-1 0 0,1 0 1 0 0,0 0 0 0 0,0 1 0 0 0,-1-1-1 0 0,1 0 1 0 0,0 0 0 0 0,0 0 0 0 0,-1 0-1 0 0,1 0 1 0 0,0 0 0 0 0,0 0-1 0 0,-1 0 1 0 0,1 0 0 0 0,0 0 0 0 0,0 0-1 0 0,-1 0 1 0 0,1 0 0 0 0,0 0 0 0 0,0 0-1 0 0,-1 0 1 0 0,1-1 0 0 0,0 1 0 0 0,0 0-1 0 0,0 0 1 0 0,-1 0 0 0 0,1 0-1 0 0,0-1 1 0 0,-1 1 0 0 0,1-1 0 0 0,0 0-1 0 0,-1 0 1 0 0,1 1 0 0 0,0-1-1 0 0,0 0 1 0 0,0 0 0 0 0,0 0-1 0 0,0 1 1 0 0,0-1 0 0 0,0 0-1 0 0,0 0 1 0 0,0 0 0 0 0,0-1-1 0 0,3-11 0 0 0,0-1 0 0 0,1 1 0 0 0,0 0 0 0 0,11-22 0 0 0,32-50 0 0 0,-26 48 0 0 0,-13 24 0 0 0,5-11 0 0 0,18-25 0 0 0,-27 47 0 0 0,-5 9 0 0 0,-5 10 0 0 0,-6 13 0 0 0,-2 0 0 0 0,-2-1 0 0 0,-1 0 0 0 0,-30 40 0 0 0,43-66-1 0 0,3-4-3 0 0,6-14-9 0 0,9-23-21 0 0,-13 38 33 0 0,3-10-2 0 0,20-50-1 0 0,43-73 0 0 0,-69 190 4 0 0,-14 145 600 0 0,18-195-523 0 0,2-15 10 0 0,3-15 13 0 0,13-119-100 0 0,-16 110 0 0 0,-4 31 0 0 0,0 1 0 0 0,0 0 0 0 0,0-1 0 0 0,0 1 0 0 0,0 0 0 0 0,0-1 0 0 0,0 1 0 0 0,0-1 0 0 0,0 1 0 0 0,0 0 0 0 0,0-1 0 0 0,0 1 0 0 0,0 0 0 0 0,0-1 0 0 0,0 1 0 0 0,0-1 0 0 0,1 1 0 0 0,-1 0 0 0 0,0-1 0 0 0,0 1 0 0 0,0 0 0 0 0,1 0 0 0 0,-1-1 0 0 0,0 1 0 0 0,0 0 0 0 0,1-1 0 0 0,-1 1 0 0 0,0 0 0 0 0,1 0 0 0 0,-1-1 0 0 0,0 1 0 0 0,1 0 0 0 0,-1 0 0 0 0,8 11 0 0 0,4 27 0 0 0,-12-37 0 0 0,10 27 0 0 0,3 4 0 0 0,11 21 0 0 0,-21-45 0 0 0,14 24 0 0 0,-16-30 0 0 0,0 1 0 0 0,1-1 0 0 0,-1 0 0 0 0,1 1 0 0 0,0-1 0 0 0,-1 0 0 0 0,1 0 0 0 0,2 2 0 0 0,-3-4 0 0 0,-1 0 0 0 0,0 0 0 0 0,1 0 0 0 0,-1 0 0 0 0,0 0 0 0 0,1 1 0 0 0,-1-1 0 0 0,0 0 0 0 0,1 0 0 0 0,-1 0 0 0 0,0 0 0 0 0,1 0 0 0 0,-1 0 0 0 0,1 0 0 0 0,-1 0 0 0 0,0 0 0 0 0,1 0 0 0 0,-1-1 0 0 0,0 1 0 0 0,1 0 0 0 0,-1 0 0 0 0,0 0 0 0 0,1 0 0 0 0,-1 0 0 0 0,0-1 0 0 0,0 1 0 0 0,1 0 0 0 0,-1 0 0 0 0,0 0 0 0 0,1-1 0 0 0,-1 1 0 0 0,0 0 0 0 0,0-1 0 0 0,0 1 0 0 0,1 0 0 0 0,-1 0 0 0 0,0-1 0 0 0,0 1 0 0 0,0 0 0 0 0,1-1 0 0 0,-1 0 0 0 0,0 1 0 0 0,0-1 0 0 0,0 1 0 0 0,0-1 0 0 0,0 1 0 0 0,0-1 0 0 0,-1 1 0 0 0,1-1 0 0 0,0 1 0 0 0,0 0 0 0 0,0-1 0 0 0,0 1 0 0 0,-1-1 0 0 0,1 1 0 0 0,0-1 0 0 0,0 1 0 0 0,-1 0 0 0 0,1-1 0 0 0,0 1 0 0 0,0 0 0 0 0,-1-1 0 0 0,1 1 0 0 0,-1 0 0 0 0,1-1 0 0 0,0 1 0 0 0,-1 0 0 0 0,1 0 0 0 0,-1-1 0 0 0,1 1 0 0 0,0 0 0 0 0,-1 0 0 0 0,1 0 0 0 0,-1 0 0 0 0,1 0 0 0 0,-1 0 0 0 0,1 0 0 0 0,-1-1 0 0 0,0 2 0 0 0,-8-3-6 0 0,-1 0 0 0 0,0 1 0 0 0,1 1 0 0 0,-1 0 0 0 0,0 0 0 0 0,1 1 0 0 0,-1 0 0 0 0,0 1 0 0 0,1 0 0 0 0,0 0 0 0 0,-12 5 0 0 0,18-6 6 0 0,1 0 0 0 0,-1-1 0 0 0,1 1 0 0 0,-1-1 0 0 0,1 0 0 0 0,-1 0 0 0 0,1 0 0 0 0,-1 0 0 0 0,1 0 0 0 0,-1 0 0 0 0,-3-1 0 0 0,5 1 0 0 0,-1-1 0 0 0,0 1 0 0 0,1-1 0 0 0,-1 1 0 0 0,0-1 0 0 0,1 1 0 0 0,-1-1 0 0 0,0 0 0 0 0,1 0 0 0 0,-1 0 0 0 0,1 0 0 0 0,0 0 0 0 0,-1 0 0 0 0,1 0 0 0 0,0 0 0 0 0,-3-3 0 0 0,26 10 0 0 0,-9-4 0 0 0,36-3 0 0 0,-2-9 0 0 0,-46 10-1 0 0,1-1-1 0 0,0 1 1 0 0,-1-1 0 0 0,1 0-1 0 0,0 0 1 0 0,-1 0 0 0 0,1 0-1 0 0,-1 0 1 0 0,0 0-1 0 0,1 0 1 0 0,-1 0 0 0 0,0-1-1 0 0,1 1 1 0 0,-1-1 0 0 0,0 1-1 0 0,0-1 1 0 0,0 1 0 0 0,0-1-1 0 0,-1 1 1 0 0,1-1-1 0 0,1-3 1 0 0,-1 1-5 0 0,0-1 1 0 0,0 0-1 0 0,-1 0 1 0 0,1 0-1 0 0,-1-6 0 0 0,0 8 6 0 0,-2-12 0 0 0,1 0 0 0 0,-2 1 0 0 0,0-1 0 0 0,-1 0 0 0 0,0 1 0 0 0,-9-18 0 0 0,5 13 0 0 0,2-1 0 0 0,-7-29 0 0 0,13 54 0 0 0,0 6 0 0 0,0-1 0 0 0,3 20 0 0 0,12 23 0 0 0,-6-25 0 0 0,1 3 0 0 0,1 0 0 0 0,-1-2 0 0 0,-1-1 11 0 0,-8-27 6 0 0,-1-6 1 0 0,-2-6 0 0 0,2 9-18 0 0,-1-3 0 0 0,-1 1 0 0 0,0-1 0 0 0,1 1 0 0 0,-1 0 0 0 0,-1 0 0 0 0,1 0 0 0 0,-3-4 0 0 0,4 8 0 0 0,1 0 0 0 0,0 0 0 0 0,0 0 0 0 0,0 0 0 0 0,-1 0 0 0 0,1 0 0 0 0,0 1 0 0 0,0-1 0 0 0,0 0 0 0 0,-1 0 0 0 0,1 0 0 0 0,0 0 0 0 0,0 1 0 0 0,0-1 0 0 0,0 0 0 0 0,0 0 0 0 0,-1 0 0 0 0,1 1 0 0 0,0-1 0 0 0,0 0 0 0 0,0 0 0 0 0,0 0 0 0 0,0 1 0 0 0,0-1 0 0 0,0 0 0 0 0,0 0 0 0 0,0 0 0 0 0,0 1 0 0 0,0-1 0 0 0,0 0 0 0 0,0 0 0 0 0,0 1 0 0 0,0-1 0 0 0,0 0 0 0 0,0 0 0 0 0,0 1 0 0 0,0-1 0 0 0,0 0 0 0 0,0 11 0 0 0,1-2 0 0 0,0-1 0 0 0,1 0 0 0 0,0 0 0 0 0,0 0 0 0 0,0 0 0 0 0,1 0 0 0 0,1 0 0 0 0,-1-1 0 0 0,6 8 0 0 0,8 14 0 0 0,2 1 0 0 0,-19-30 0 0 0,0 0 0 0 0,0 1 0 0 0,0-1 0 0 0,0 0 0 0 0,1 0 0 0 0,-1 0 0 0 0,0 0 0 0 0,0 1 0 0 0,0-1 0 0 0,0 0 0 0 0,0 0 0 0 0,0 0 0 0 0,0 0 0 0 0,0 1 0 0 0,0-1 0 0 0,0 0 0 0 0,0 0 0 0 0,0 0 0 0 0,0 1 0 0 0,0-1 0 0 0,0 0 0 0 0,0 0 0 0 0,-1 0 0 0 0,1 0 0 0 0,0 1 0 0 0,0-1 0 0 0,0 0 0 0 0,0 0 0 0 0,0 0 0 0 0,0 0 0 0 0,0 0 0 0 0,0 1 0 0 0,-1-1 0 0 0,1 0 0 0 0,0 0 0 0 0,0 0 0 0 0,0 0 0 0 0,0 0 0 0 0,0 0 0 0 0,-1 0 0 0 0,1 0 0 0 0,0 1 0 0 0,0-1 0 0 0,0 0 0 0 0,0 0 0 0 0,-1 0 0 0 0,1 0 0 0 0,0 0 0 0 0,0 0 0 0 0,0 0 0 0 0,-1 0 0 0 0,1 0 0 0 0,0 0 0 0 0,0 0 0 0 0,0 0 0 0 0,0 0 0 0 0,-1 0 0 0 0,1 0 0 0 0,0-1 0 0 0,0 1 0 0 0,0 0 0 0 0,-1 0 0 0 0,-14-2 0 0 0,12 1 0 0 0,-39-2 0 0 0,-45-7 0 0 0,56 3 0 0 0,20 4 0 0 0,-1 0 0 0 0,1 1 0 0 0,-1 0 0 0 0,0 1 0 0 0,1 0 0 0 0,-15 2 0 0 0,12 4 0 0 0,24-11 0 0 0,-10 5-5 0 0,1-1-17 0 0,15 1-4 0 0,26 3 5 0 0,-23 2-22 0 0,-11-1 40 0 0,0 0 1 0 0,0-1-1 0 0,14 2 0 0 0,-16-4 3 0 0,1 0 0 0 0,-1 0 0 0 0,0-1 0 0 0,0 0 0 0 0,9-2 0 0 0,-14 3 0 0 0,1-1 0 0 0,0 1 0 0 0,-1-1 0 0 0,1 0 0 0 0,-1 0 0 0 0,1 0 0 0 0,-1 0 0 0 0,0 0 0 0 0,1 0 0 0 0,-1 0 0 0 0,0 0 0 0 0,0-1 0 0 0,0 1 0 0 0,0 0 0 0 0,0-1 0 0 0,0 1 0 0 0,0-1 0 0 0,0 1 0 0 0,0-1 0 0 0,-1 0 0 0 0,1 1 0 0 0,-1-1 0 0 0,1 1 0 0 0,-1-1 0 0 0,1-2 0 0 0,0-2 0 0 0,3-13-22 0 0,-1 0-1 0 0,-1 0 1 0 0,0 0-1 0 0,-3-38 0 0 0,0 21 8 0 0,2 28-2 0 0,-2 0 0 0 0,1 1-1 0 0,-1-1 1 0 0,-1 1 0 0 0,1-1-1 0 0,-1 1 1 0 0,0-1 0 0 0,-1 1-1 0 0,0 0 1 0 0,0 0 0 0 0,-5-7-1 0 0,8 14 18 0 0,0-1 0 0 0,0 1-1 0 0,0 0 1 0 0,-1-1 0 0 0,1 1-1 0 0,0 0 1 0 0,0 0 0 0 0,0-1-1 0 0,-1 1 1 0 0,1 0 0 0 0,0 0-1 0 0,-1-1 1 0 0,1 1 0 0 0,0 0-1 0 0,0 0 1 0 0,-1 0 0 0 0,1 0 0 0 0,0 0-1 0 0,-1-1 1 0 0,1 1 0 0 0,0 0-1 0 0,-1 0 1 0 0,1 0 0 0 0,0 0-1 0 0,-1 0 1 0 0,1 0 0 0 0,0 0-1 0 0,-1 0 1 0 0,1 0 0 0 0,0 0-1 0 0,-1 0 1 0 0,1 0 0 0 0,0 0 0 0 0,-1 1-1 0 0,1-1 1 0 0,-8 12-25 0 0,2 18-11 0 0,7-12 36 0 0,1-1 0 0 0,8 35 0 0 0,-6-35 0 0 0,-1 0 0 0 0,3 35 0 0 0,-6-52-1 0 0,0 1-1 0 0,0 0 1 0 0,0-1-1 0 0,0 1 1 0 0,0-1 0 0 0,0 1-1 0 0,0 0 1 0 0,0-1-1 0 0,0 1 1 0 0,0 0 0 0 0,0-1-1 0 0,0 1 1 0 0,0-1-1 0 0,0 1 1 0 0,0-1-1 0 0,-1 1 1 0 0,1 0 0 0 0,0-1-1 0 0,-1 1 1 0 0,1-1-1 0 0,0 1 1 0 0,-1-1-1 0 0,1 1 1 0 0,0-1 0 0 0,-1 1-1 0 0,1-1 1 0 0,-1 0-1 0 0,0 1 1 0 0,1-1-2 0 0,-1-1 0 0 0,0 1 0 0 0,0-1 0 0 0,1 1 0 0 0,-1-1 0 0 0,0 1 0 0 0,1-1 0 0 0,-1 0 0 0 0,1 1 0 0 0,-1-1 0 0 0,0 0 0 0 0,1 0 0 0 0,0 1 0 0 0,-1-1 0 0 0,1 0 0 0 0,-1 0 0 0 0,1 0 0 0 0,0 0 0 0 0,-4-10-282 0 0,0 0 1 0 0,1 0 0 0 0,0 0 0 0 0,1 0 0 0 0,1 0-1 0 0,-1-1 1 0 0,2-16 0 0 0,1-2-294 0 0,8-48 0 0 0,-10 73 589 0 0,-4 11 24 0 0,-4 11-17 0 0,-49 113 1780 0 0,55-124-1972 0 0,-1 0 0 0 0,0 1 0 0 0,-1-1 0 0 0,1 0 0 0 0,-1-1 1 0 0,0 1-1 0 0,-9 6 0 0 0,-3 4-17 0 0,0 0 179 0 0,13-14 8 0 0,0 1-1 0 0,1 0 0 0 0,-1 1 0 0 0,1-1 1 0 0,0 1-1 0 0,0-1 0 0 0,0 1 0 0 0,1 0 1 0 0,-1 0-1 0 0,-3 8 0 0 0,6-12 5 0 0,-2 3 0 0 0,16 3 0 0 0,28 4 11 0 0,-22-6 32 0 0,19 0 41 0 0,-29-3 781 0 0,1 0-356 0 0,1 1-345 0 0,29 1 371 0 0,-39-3-577 0 0,0 0 0 0 0,0 0 0 0 0,1-1 1 0 0,-1 1-1 0 0,0 0 0 0 0,0-1 0 0 0,0 1 0 0 0,0-1 1 0 0,0 0-1 0 0,3-1 0 0 0,-3 1-101 0 0,0 0 0 0 0,-1 0 0 0 0,1 1 0 0 0,0-1 0 0 0,0 1 0 0 0,0-1 0 0 0,0 1 0 0 0,-1 0 0 0 0,1 0 0 0 0,0 0 0 0 0,0 0 0 0 0,3 0 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7:45.5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171 17 3223 0 0,'0'-1'41'0'0,"17"-14"3520"0"0,-17 17-1631 0 0,-6 11-1148 0 0,-9 9 870 0 0,-19 25 0 0 0,-9 13-375 0 0,30-38-945 0 0,-2 2 43 0 0,-27 34-1 0 0,23-33-374 0 0,26-32-393 0 0,-3 5-3520 0 0,0-1-773 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0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35 3223 0 0,'0'-1'215'0'0,"0"0"0"0"0,0 0 0 0 0,0 0 0 0 0,0 1 0 0 0,0-1 0 0 0,-1 0-1 0 0,1 0 1 0 0,0 1 0 0 0,0-1 0 0 0,-1 0 0 0 0,1 0 0 0 0,0 1-1 0 0,-1-1 1 0 0,1 0 0 0 0,-1 1 0 0 0,-2 0 2532 0 0,6 9-1173 0 0,25 52 2885 0 0,-17-42-3557 0 0,-2 1 0 0 0,11 34 0 0 0,4 25 334 0 0,-24-79-1233 0 0,1 4 60 0 0,0-1-1 0 0,0 1 0 0 0,1-1 1 0 0,-1 0-1 0 0,1 1 1 0 0,0-1-1 0 0,0 0 1 0 0,0 0-1 0 0,1 0 1 0 0,-1 0-1 0 0,1-1 0 0 0,4 5 1 0 0,24 24-8 0 0,-28-28-53 0 0,0 1 1 0 0,0-1-1 0 0,-1 1 1 0 0,0 0-1 0 0,1 0 1 0 0,-1 0-1 0 0,-1 0 1 0 0,1 0-1 0 0,-1 1 1 0 0,1-1-1 0 0,-1 0 1 0 0,-1 1-1 0 0,1-1 1 0 0,0 1-1 0 0,-1-1 1 0 0,0 1-1 0 0,-1 7 1 0 0,1-7 0 0 0,0 0 1 0 0,0 0 0 0 0,0 0-1 0 0,1 0 1 0 0,0 1 0 0 0,0-1-1 0 0,3 7 1 0 0,18 33 60 0 0,-22-44-64 0 0,0 1 0 0 0,0-1 0 0 0,0 1 0 0 0,0-1 0 0 0,-1 1 0 0 0,1-1 0 0 0,-1 0 0 0 0,1 1 0 0 0,-1-1 0 0 0,-1 3 0 0 0,-3 13 0 0 0,9-13 0 0 0,9-7 0 0 0,-11 2 0 0 0,1 0 0 0 0,-1-1 0 0 0,0 1 0 0 0,1-1 0 0 0,-1 0 0 0 0,0 0 0 0 0,0 1 0 0 0,0-1 0 0 0,0-1 0 0 0,-1 1 0 0 0,1 0 0 0 0,-1 0 0 0 0,1-1 0 0 0,0-2 0 0 0,16-36 0 0 0,45-168-64 0 0,-59 196 64 0 0,1 0 0 0 0,0 0 0 0 0,1 1 0 0 0,9-14 0 0 0,10-23 0 0 0,-8-7 0 0 0,-12 35 0 0 0,-4 15 0 0 0,0 1 0 0 0,1 0 0 0 0,-1 0 0 0 0,4-9 0 0 0,-5 13 0 0 0,-1 1 0 0 0,0 0 0 0 0,-4-1-1 0 0,5 1 2 0 0,0-1-1 0 0,0 1 1 0 0,0-1-1 0 0,0 1 0 0 0,0 0 1 0 0,0-1-1 0 0,0 1 1 0 0,0 0-1 0 0,0-1 0 0 0,0 1 1 0 0,0 0-1 0 0,0-1 1 0 0,0 1-1 0 0,0 0 0 0 0,-1-1 1 0 0,1 1-1 0 0,0 0 0 0 0,0-1 1 0 0,0 1-1 0 0,-1 0 1 0 0,1-1-1 0 0,0 1 0 0 0,0 0 1 0 0,-1 0-1 0 0,1-1 1 0 0,0 1-1 0 0,0 0 0 0 0,-1 0 1 0 0,0-1 42 0 0,0 1-33 0 0,0 0-10 0 0,0-1 0 0 0,-1 0 0 0 0,0 0-1 0 0,0 0 1 0 0,0 0 0 0 0,0 0 0 0 0,0 1-1 0 0,0-1 1 0 0,0 1 0 0 0,0-1 0 0 0,0 1-1 0 0,0 0 1 0 0,0-1 0 0 0,0 1 0 0 0,0 0-1 0 0,-1 0 1 0 0,1 1 0 0 0,-2 0 0 0 0,-36 8 58 0 0,33-7-26 0 0,0-1 0 0 0,0 0 0 0 0,0 0 0 0 0,-1 0 0 0 0,1-1 0 0 0,-8 0 0 0 0,-22 1 74 0 0,5 9 89 0 0,29-9-162 0 0,-1 1 0 0 0,1-1 0 0 0,0 0 0 0 0,0 0 0 0 0,-1 0 0 0 0,1 0-1 0 0,-1 0 1 0 0,1-1 0 0 0,-1 0 0 0 0,1 1 0 0 0,-1-1 0 0 0,1-1 0 0 0,-7 0 0 0 0,-11-9 315 0 0,18 9-295 0 0,-1-1 1 0 0,1 0-1 0 0,0 1 1 0 0,-1-1-1 0 0,1 1 1 0 0,0 0-1 0 0,-1 0 1 0 0,0 0-1 0 0,-4 0 1 0 0,-22-2 414 0 0,28 2-461 0 0,1 1 0 0 0,0 0 0 0 0,-1-1 1 0 0,1 1-1 0 0,0-1 0 0 0,0 1 1 0 0,0-1-1 0 0,-1 0 0 0 0,1 0 0 0 0,0 1 1 0 0,0-1-1 0 0,0 0 0 0 0,0 0 1 0 0,0 0-1 0 0,0 0 0 0 0,0 0 0 0 0,0 0 1 0 0,1 0-1 0 0,-2-3 0 0 0,2 4-15 0 0,0 0 1 0 0,0 0-1 0 0,0-1 0 0 0,0 1 0 0 0,1 0 0 0 0,-1 0 1 0 0,0-1-1 0 0,0 1 0 0 0,0 0 0 0 0,0 0 0 0 0,1 0 1 0 0,-1 0-1 0 0,0-1 0 0 0,0 1 0 0 0,1 0 0 0 0,-1 0 1 0 0,0 0-1 0 0,0 0 0 0 0,1 0 0 0 0,-1 0 0 0 0,0 0 1 0 0,0-1-1 0 0,1 1 0 0 0,-1 0 0 0 0,0 0 0 0 0,0 0 1 0 0,1 0-1 0 0,-1 0 0 0 0,0 0 0 0 0,0 0 0 0 0,1 0 1 0 0,-1 1-1 0 0,0-1 0 0 0,1 0 0 0 0,-1 0 0 0 0,0 0 1 0 0,0 0-1 0 0,1 0 0 0 0,-1 0 0 0 0,5 2-336 0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6.52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0,'0'1620'0'0,"0"-1618"0"0,0-1 0 0,0 8 0 0,0-19 0 0,0 8 0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7.7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81 0 0,'0'5'0'0,"0"-10"0"0,0 22 0 0,0-112 0 0,0 93 0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8.55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70 0 0,'0'1'0'0,"0"7"0"0,0 31 0 0,0-155 0 0,0 115 0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3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236 169 1839 0 0,'-9'17'801'0'0,"7"-12"702"0"0,8-11-281 0 0,34-59 769 0 0,-23 36-1388 0 0,-2 8 138 0 0,-11 19-74 0 0,-7 14-203 0 0,-8 20 341 0 0,-2 0 0 0 0,-1-2 0 0 0,-1 0 0 0 0,-2 0 0 0 0,-25 34 0 0 0,41-64-759 0 0,1 1 0 0 0,0-1 1 0 0,0 1-1 0 0,0-1 1 0 0,-1 0-1 0 0,1 1 1 0 0,0-1-1 0 0,-1 0 1 0 0,1 1-1 0 0,0-1 0 0 0,-1 0 1 0 0,1 1-1 0 0,0-1 1 0 0,-1 0-1 0 0,1 1 1 0 0,0-1-1 0 0,-1 0 0 0 0,1 0 1 0 0,-1 0-1 0 0,1 1 1 0 0,-1-1-1 0 0,1 0 1 0 0,0 0-1 0 0,-1 0 0 0 0,1 0 1 0 0,-1 0-1 0 0,0-11 474 0 0,10-25-389 0 0,-8 32-81 0 0,2-8-23 0 0,54-167 26 0 0,-70 216-86 0 0,-18 51-14 0 0,26-76 63 0 0,-1 0 1 0 0,0-1-1 0 0,-1 1 1 0 0,0-1-1 0 0,-8 10 1 0 0,14-20 29 0 0,1 0 0 0 0,-1-1 0 0 0,1 1 0 0 0,-1-1 0 0 0,1 1 0 0 0,-1 0 0 0 0,1-1 0 0 0,-1 1-1 0 0,0-1 1 0 0,1 1 0 0 0,-1-1 0 0 0,0 0 0 0 0,1 1 0 0 0,-1-1 0 0 0,0 0 0 0 0,0 1 0 0 0,1-1 0 0 0,-1 0 0 0 0,0 0 0 0 0,0 0 0 0 0,-1 1 0 0 0,2-2-17 0 0,-1 1 0 0 0,1 0 0 0 0,-1-1 0 0 0,1 1 0 0 0,-1 0 0 0 0,1-1 0 0 0,0 1 0 0 0,-1-1 0 0 0,1 1 0 0 0,-1-1 0 0 0,1 1 0 0 0,0-1 0 0 0,-1 1 0 0 0,1-1 0 0 0,0 1 0 0 0,0-1 0 0 0,0 1 0 0 0,-1-1 0 0 0,1 0 0 0 0,0 1 0 0 0,0-2 0 0 0,-1-6 68 0 0,0-1-1 0 0,1 1 1 0 0,0-10-1 0 0,1 10-150 0 0,-2-7 54 0 0,3-43 0 0 0,-1 54 0 0 0,-1-1 0 0 0,1 0 0 0 0,0 0 0 0 0,1 1 0 0 0,-1-1 0 0 0,1 0 0 0 0,0 1 0 0 0,0-1 0 0 0,3-4 0 0 0,-4 8 0 0 0,-1 1-1 0 0,0-1 1 0 0,0 1 0 0 0,1-1-1 0 0,-1 1 1 0 0,0 0 0 0 0,0-1-1 0 0,1 1 1 0 0,-1 0-1 0 0,0-1 1 0 0,1 1 0 0 0,-1 0-1 0 0,1-1 1 0 0,-1 1 0 0 0,0 0-1 0 0,1 0 1 0 0,-1-1-1 0 0,1 1 1 0 0,-1 0 0 0 0,1 0-1 0 0,-1 0 1 0 0,1 0 0 0 0,-1 0-1 0 0,1 0 1 0 0,-1 0-1 0 0,1 0 1 0 0,-1 0 0 0 0,1 0-1 0 0,0 0 1 0 0,0 0-2 0 0,-1 1 1 0 0,1-1-1 0 0,0 1 0 0 0,-1-1 1 0 0,1 1-1 0 0,0 0 0 0 0,-1-1 1 0 0,1 1-1 0 0,-1 0 0 0 0,1-1 1 0 0,-1 1-1 0 0,1 0 1 0 0,-1 0-1 0 0,1 1 0 0 0,0 2-3 0 0,0 0 0 0 0,0-1 0 0 0,0 1 0 0 0,0 0-1 0 0,0 0 1 0 0,-1 5 0 0 0,0-7 5 0 0,0 1 0 0 0,0-1 0 0 0,0 0 0 0 0,-1 0 0 0 0,1 0 0 0 0,-1 0 0 0 0,1 0 0 0 0,-1-1 0 0 0,0 1 0 0 0,0 0 0 0 0,0 0 0 0 0,0 0 0 0 0,0-1 0 0 0,0 1 0 0 0,0 0 0 0 0,-1-1 0 0 0,1 1 0 0 0,-1-1 0 0 0,1 1 0 0 0,-1-1 0 0 0,1 0 0 0 0,-1 0 0 0 0,0 0 0 0 0,1 0 0 0 0,-3 1 0 0 0,1-1 0 0 0,1-1 0 0 0,0 1 0 0 0,0-1 0 0 0,0 0 0 0 0,-1 0 0 0 0,1 0 0 0 0,0 0 0 0 0,0-1 0 0 0,-1 1 0 0 0,1 0 0 0 0,0-1 0 0 0,0 1 0 0 0,0-1 0 0 0,0 0 0 0 0,0 0 0 0 0,0 0 0 0 0,0 0 0 0 0,0 0 0 0 0,0 0 0 0 0,0-1 0 0 0,1 1 0 0 0,-4-3 0 0 0,-17-14 10 0 0,-14-12 24 0 0,34 28-32 0 0,0 0-1 0 0,0-1 1 0 0,0 1-1 0 0,1-1 1 0 0,-1 1-1 0 0,1-1 1 0 0,-1 0-1 0 0,1 1 1 0 0,0-1 0 0 0,0 0-1 0 0,0 0 1 0 0,-1-5-1 0 0,2 7-1 0 0,0 0 0 0 0,0-1 0 0 0,0 1 0 0 0,0-1 0 0 0,0 1 0 0 0,1-1 0 0 0,-1 1 0 0 0,0-1 0 0 0,1 1 0 0 0,-1 0 0 0 0,1-1 0 0 0,0 1 0 0 0,-1 0 0 0 0,1-1 0 0 0,0 1 0 0 0,0 0 0 0 0,-1 0 0 0 0,1 0 0 0 0,0-1 0 0 0,0 1 0 0 0,0 0 0 0 0,1 0 0 0 0,-1 1 0 0 0,0-1 0 0 0,0 0 0 0 0,3-1 0 0 0,1 0 0 0 0,0-1 0 0 0,0 1 0 0 0,1 0 0 0 0,-1 1 0 0 0,9-2 0 0 0,4 1 0 0 0,30 4 0 0 0,3 9 12 0 0,-40-8 180 0 0,-6 5-108 0 0,17 23 4 0 0,-22-31-80 0 0,1 0 0 0 0,-1 1-1 0 0,0-1 1 0 0,0 1 0 0 0,1-1 0 0 0,-1 1-1 0 0,0-1 1 0 0,0 1 0 0 0,0-1-1 0 0,0 1 1 0 0,0-1 0 0 0,1 1 0 0 0,-1-1-1 0 0,0 1 1 0 0,0-1 0 0 0,0 1-1 0 0,0-1 1 0 0,0 1 0 0 0,-1-1 0 0 0,1 1-1 0 0,0-1 1 0 0,0 1 0 0 0,0-1 0 0 0,0 1-1 0 0,-1-1 1 0 0,1 1 0 0 0,0-1-1 0 0,0 0 1 0 0,-1 1 0 0 0,1-1 0 0 0,0 1-1 0 0,-1-1 1 0 0,1 0 0 0 0,0 1-1 0 0,-1-1 1 0 0,1 0 0 0 0,-1 1 0 0 0,1-1-1 0 0,0 0 1 0 0,-1 1 0 0 0,1-1-1 0 0,-1 0 1 0 0,-18 6 302 0 0,18-6-293 0 0,-6 0-15 0 0,-1 1-1 0 0,0-1 1 0 0,1-1-1 0 0,-1 0 1 0 0,1 0 0 0 0,-1 0-1 0 0,1-1 1 0 0,-1 0 0 0 0,1 0-1 0 0,0-1 1 0 0,0 0 0 0 0,-7-4-1 0 0,13 7-1 0 0,1 0 0 0 0,-1-1 0 0 0,1 1 0 0 0,-1 0 0 0 0,1-1 0 0 0,-1 1 0 0 0,1-1 0 0 0,-1 1 0 0 0,1-1 0 0 0,-1 1 0 0 0,1-1 0 0 0,0 1 0 0 0,-1-1 0 0 0,1 1 0 0 0,0-1 0 0 0,-1 0 0 0 0,1 1 0 0 0,0-1 0 0 0,0 1 0 0 0,-1-1 0 0 0,1 0 0 0 0,0 1 0 0 0,0-1 0 0 0,0 0 0 0 0,0 1 0 0 0,0-1 0 0 0,0 0 0 0 0,0 1 0 0 0,0-1 0 0 0,0 0 0 0 0,0 1 0 0 0,1-1 0 0 0,-1 0 0 0 0,0 1 0 0 0,0-1 0 0 0,1 1 0 0 0,-1-1 0 0 0,0 0 0 0 0,1 1 0 0 0,-1-1 0 0 0,0 1 0 0 0,1-1 0 0 0,-1 1 0 0 0,1-1 0 0 0,-1 1 0 0 0,1 0 0 0 0,-1-1 0 0 0,1 1 0 0 0,-1-1 0 0 0,1 1 0 0 0,0-1 0 0 0,3-1 0 0 0,-1-1 0 0 0,1 1 0 0 0,0 0 0 0 0,-1 0 0 0 0,1 0 0 0 0,7-2 0 0 0,20-2 0 0 0,15-1 0 0 0,-1-2 0 0 0,-29 5 0 0 0,-13 3 0 0 0,0 0 0 0 0,0 1 0 0 0,1-1 0 0 0,-1 0 0 0 0,0 1 0 0 0,1 0 0 0 0,-1 0 0 0 0,0 0 0 0 0,6 1 0 0 0,-9-1 0 0 0,1 0 0 0 0,-1 0 0 0 0,0 0 0 0 0,1 0 0 0 0,-1 0 0 0 0,0 1 0 0 0,1-1 0 0 0,-1 0 0 0 0,0 0 0 0 0,1 0 0 0 0,-1 0 0 0 0,0 0 0 0 0,0 1 0 0 0,1-1 0 0 0,-1 0 0 0 0,0 0 0 0 0,0 0 0 0 0,1 1 0 0 0,-1-1 0 0 0,0 0 0 0 0,0 0 0 0 0,0 1 0 0 0,1-1 0 0 0,-1 0 0 0 0,0 1 0 0 0,0-1 0 0 0,0 0 0 0 0,0 1 0 0 0,0-1 0 0 0,0 0 0 0 0,1 1 0 0 0,-4 12 0 0 0,-11 10 0 0 0,13-22 0 0 0,-6 9 0 0 0,-1 1 0 0 0,-1-2 0 0 0,0 1 0 0 0,-12 9 0 0 0,18-16 0 0 0,-2 0 0 0 0,1 0 0 0 0,0 0 0 0 0,0 0 0 0 0,-1-1 0 0 0,1 0 0 0 0,-1 0 0 0 0,0 0 0 0 0,0-1 0 0 0,0 0 0 0 0,0 1 0 0 0,0-2 0 0 0,-8 2 0 0 0,13-2 0 0 0,0 0 0 0 0,-1 0 0 0 0,1 0 0 0 0,0 0 0 0 0,-1 0 0 0 0,1 0 0 0 0,0 0 0 0 0,-1 0 1 0 0,1 0-1 0 0,0 0 0 0 0,0-1 0 0 0,-1 1 0 0 0,1 0 0 0 0,0 0 0 0 0,-1 0 0 0 0,1 0 0 0 0,0 0 0 0 0,0 0 0 0 0,-1-1 0 0 0,1 1 0 0 0,0 0 0 0 0,0 0 0 0 0,0-1 0 0 0,-1 1 0 0 0,1 0 0 0 0,0 0 0 0 0,0 0 0 0 0,0-1 0 0 0,0 1 0 0 0,-1 0 0 0 0,1-1 0 0 0,0 1 0 0 0,0 0 0 0 0,0 0 0 0 0,0-1 0 0 0,3-12 2 0 0,13-13-13 0 0,-15 25 9 0 0,7-9-21 0 0,-1 1 1 0 0,18-16 0 0 0,-22 22 18 0 0,0 0-1 0 0,1 1 1 0 0,-1-1 0 0 0,1 1 0 0 0,-1-1 0 0 0,1 1-1 0 0,0 0 1 0 0,0 1 0 0 0,0-1 0 0 0,0 1-1 0 0,8-2 1 0 0,-11 3 4 0 0,0-1 0 0 0,0 1 0 0 0,0 0 0 0 0,0 0 0 0 0,0 0 0 0 0,0 0 0 0 0,1 1 0 0 0,-1-1 0 0 0,0 0 0 0 0,0 0 0 0 0,0 1 0 0 0,0-1 0 0 0,0 0 0 0 0,0 1 0 0 0,0-1 0 0 0,0 1 0 0 0,0-1 0 0 0,0 1 0 0 0,0 0 0 0 0,0-1 0 0 0,-1 1 0 0 0,1 0 0 0 0,0 0 0 0 0,0 0 0 0 0,-1-1 0 0 0,1 1 0 0 0,0 0 0 0 0,-1 0 0 0 0,1 0 0 0 0,-1 0 0 0 0,1 0 0 0 0,-1 0 0 0 0,0 0 0 0 0,1 0 0 0 0,-1 0 0 0 0,0 1 0 0 0,0-1 0 0 0,0 0 0 0 0,0 0 0 0 0,0 0 0 0 0,0 0 0 0 0,0 0 0 0 0,0 2 0 0 0,0 1 0 0 0,-1 0 0 0 0,1 0 0 0 0,-1 0 0 0 0,0 0 0 0 0,0 0 0 0 0,-1 0 0 0 0,1 0 0 0 0,-1 0 0 0 0,0-1 0 0 0,-3 6 0 0 0,0-4 2 0 0,1 0 0 0 0,-1 0 0 0 0,0 0 0 0 0,0-1 0 0 0,-1 0 0 0 0,1 0 0 0 0,-1 0 0 0 0,0-1 0 0 0,0 0 0 0 0,-1 0 0 0 0,1 0 0 0 0,0-1 0 0 0,-1 0 0 0 0,0 0 0 0 0,-12 1 0 0 0,13-2 0 0 0,0 0-1 0 0,1-1 1 0 0,-1 0 0 0 0,1 0-1 0 0,-1 0 1 0 0,1-1-1 0 0,-1 0 1 0 0,1 0 0 0 0,-1 0-1 0 0,1-1 1 0 0,0 0-1 0 0,0 0 1 0 0,-1 0 0 0 0,1-1-1 0 0,1 1 1 0 0,-1-1-1 0 0,0 0 1 0 0,1-1 0 0 0,-9-7-1 0 0,11 8 0 0 0,0 0 0 0 0,0 0-1 0 0,0 0 1 0 0,1 0 0 0 0,-1 0-1 0 0,-1-6 1 0 0,2 8-3 0 0,1 0-1 0 0,-1 0 1 0 0,1 0 0 0 0,0 0 0 0 0,-1 0-1 0 0,1 0 1 0 0,0 0 0 0 0,0-1 0 0 0,0 1 0 0 0,0 0-1 0 0,0 0 1 0 0,0 0 0 0 0,0 0 0 0 0,0 0-1 0 0,0 0 1 0 0,1 0 0 0 0,-1 0 0 0 0,0 0 0 0 0,1 0-1 0 0,-1 0 1 0 0,1 0 0 0 0,-1 0 0 0 0,1 0-1 0 0,-1 0 1 0 0,2-1 0 0 0,-1 2 1 0 0,0 0 1 0 0,0-1-1 0 0,0 1 1 0 0,0 0 0 0 0,0 1-1 0 0,0-1 1 0 0,0 0-1 0 0,0 0 1 0 0,-1 0-1 0 0,1 1 1 0 0,0-1-1 0 0,0 0 1 0 0,0 1-1 0 0,0-1 1 0 0,-1 0-1 0 0,1 1 1 0 0,0 0 0 0 0,0-1-1 0 0,-1 1 1 0 0,1-1-1 0 0,0 1 1 0 0,0 1-1 0 0,9 12 1 0 0,17 29 0 0 0,4 15 0 0 0,-31-58 0 0 0,0 0 0 0 0,1 1 0 0 0,-1-1 0 0 0,0 0 0 0 0,0 1 0 0 0,1-1 0 0 0,-1 0 0 0 0,0 1 0 0 0,0-1 0 0 0,0 1 0 0 0,0-1 0 0 0,0 0 0 0 0,1 1 0 0 0,-1-1 0 0 0,0 0 0 0 0,0 1 0 0 0,0-1 0 0 0,0 1 0 0 0,0-1 0 0 0,0 1 0 0 0,0-1 0 0 0,0 0 0 0 0,-1 1 0 0 0,1-1 0 0 0,0 1 0 0 0,0 0 0 0 0,-9-4 0 0 0,-13-13 0 0 0,16 10 0 0 0,-58-63 0 0 0,58 62 0 0 0,0-1 0 0 0,1 0 0 0 0,0 0 0 0 0,0-1 0 0 0,1 1 0 0 0,0-1 0 0 0,-4-14 0 0 0,8 21 0 0 0,-1 1 0 0 0,1 0 0 0 0,0 0 0 0 0,0-1 0 0 0,0 1 0 0 0,0 0 0 0 0,0 0 0 0 0,0-1 0 0 0,0 1 0 0 0,0 0 0 0 0,1 0 0 0 0,-1 0 0 0 0,1-3 0 0 0,4 3 0 0 0,2 10 0 0 0,4 13-53 0 0,5 15 42 0 0,5 12 11 0 0,-2 0 0 0 0,-14-34 0 0 0,-1-5 0 0 0,0 1 0 0 0,-1 0 0 0 0,3 15 0 0 0,-6-26 0 0 0,0 0 0 0 0,0 1 0 0 0,1-1 0 0 0,-1 0 0 0 0,0 0 0 0 0,0 1 0 0 0,0-1 0 0 0,0 0 0 0 0,0 1 0 0 0,0-1 0 0 0,0 0 0 0 0,0 1 0 0 0,0-1 0 0 0,0 0 0 0 0,0 1 0 0 0,0-1 0 0 0,0 0 0 0 0,0 0 0 0 0,0 1 0 0 0,0-1 0 0 0,0 0 0 0 0,-1 1 0 0 0,1-1 0 0 0,0 0 0 0 0,0 0 0 0 0,0 1 0 0 0,0-1 0 0 0,-1 0 0 0 0,1 0 0 0 0,0 1 0 0 0,0-1 0 0 0,0 0 0 0 0,-1 1 0 0 0,-8-8 0 0 0,-10-20 0 0 0,18 25 0 0 0,-35-46 0 0 0,25 35 0 0 0,0-1 0 0 0,1 0 0 0 0,-7-15 0 0 0,16 28-1 0 0,0 0-1 0 0,0 0 1 0 0,1-1-1 0 0,-1 1 1 0 0,1 0-1 0 0,-1-1 1 0 0,1 1 0 0 0,0 0-1 0 0,-1-1 1 0 0,1 1-1 0 0,0 0 1 0 0,0-1-1 0 0,0 1 1 0 0,0 0-1 0 0,0-1 1 0 0,0 1-1 0 0,0-1 1 0 0,0 1 0 0 0,1 0-1 0 0,-1-1 1 0 0,1 0-1 0 0,0 1 1 0 0,0 0 0 0 0,0 1 0 0 0,-1-1 0 0 0,1 1 0 0 0,0-1 0 0 0,0 1 0 0 0,0 0 0 0 0,0-1 0 0 0,0 1 0 0 0,0 0-1 0 0,0 0 1 0 0,0-1 0 0 0,0 1 0 0 0,0 0 0 0 0,0 0 0 0 0,0 0 0 0 0,0 0 0 0 0,0 1 0 0 0,0-1 0 0 0,0 0 0 0 0,0 0 0 0 0,-1 0 0 0 0,1 1 0 0 0,0-1 0 0 0,0 0-1 0 0,0 1 1 0 0,0-1 0 0 0,0 1 0 0 0,1 0 0 0 0,0 1 1 0 0,19 3 0 0 0,-20-5 0 0 0,48 7 0 0 0,7-6 0 0 0,-43-1 0 0 0,-7 0 0 0 0,-1 0 0 0 0,1 0 0 0 0,0 0 0 0 0,0-1 0 0 0,0 0 0 0 0,-1 0 0 0 0,1-1 0 0 0,-1 1 0 0 0,1-1 0 0 0,9-5 0 0 0,-15 7 0 0 0,0 0 0 0 0,1 0 0 0 0,-1 0 0 0 0,1 0 0 0 0,-1 0 0 0 0,0-1 0 0 0,1 1 0 0 0,-1 0 0 0 0,1 0 0 0 0,-1-1 0 0 0,0 1 0 0 0,1 0 0 0 0,-1-1 0 0 0,0 1 0 0 0,0 0 0 0 0,1-1 0 0 0,-1 1 0 0 0,0 0 0 0 0,0-1 0 0 0,1 1 0 0 0,-1 0 0 0 0,0-1 0 0 0,0 1 0 0 0,0-1 0 0 0,0 1 0 0 0,0-1 0 0 0,0 1 0 0 0,1 0 0 0 0,-1-1 0 0 0,0 1 0 0 0,0-1 0 0 0,0 1 0 0 0,-1-1 0 0 0,1 0 0 0 0,-1 1 0 0 0,1-1 0 0 0,-1 0 0 0 0,0 1 0 0 0,0-1 0 0 0,0 1 0 0 0,0-1 0 0 0,0 1 0 0 0,0-1 0 0 0,0 1 0 0 0,0 0 0 0 0,0-1 0 0 0,0 1 0 0 0,-1 0 0 0 0,-35-3 0 0 0,30 4 0 0 0,-23 1 0 0 0,29-2 0 0 0,0 0 0 0 0,-1 0 0 0 0,1 0 0 0 0,0 0 0 0 0,0-1 0 0 0,-1 1 0 0 0,1 0 0 0 0,0 0 0 0 0,0-1 0 0 0,-1 1 0 0 0,1-1 0 0 0,0 1 0 0 0,0-1 0 0 0,0 1 0 0 0,0-1 0 0 0,0 0 0 0 0,-2-1 0 0 0,3 2 0 0 0,0-1 0 0 0,0 1 0 0 0,0-1 0 0 0,0 1 0 0 0,0-1 0 0 0,0 1 0 0 0,0 0 0 0 0,0-1 0 0 0,0 1 0 0 0,0-1 0 0 0,0 1 0 0 0,0-1 0 0 0,0 1 0 0 0,0-1 0 0 0,0 1 0 0 0,0 0 0 0 0,0-1 0 0 0,1 1 0 0 0,-1-1 0 0 0,0 1 0 0 0,0 0 0 0 0,0-1 0 0 0,1 1 0 0 0,-1-1 0 0 0,0 1 0 0 0,1 0 0 0 0,-1-1 0 0 0,0 1 0 0 0,1 0 0 0 0,-1 0 0 0 0,0-1 0 0 0,1 1 0 0 0,-1 0 0 0 0,1-1 0 0 0,17-8 0 0 0,-16 8 0 0 0,3-3 0 0 0,3 0 0 0 0,16 2 0 0 0,-16 2 0 0 0,-1-1 0 0 0,0 1 0 0 0,0 0 0 0 0,0 0 0 0 0,0 1 0 0 0,-1 0 0 0 0,1 0 0 0 0,8 3 0 0 0,-14-4 1 0 0,-1 1-1 0 0,1-1 1 0 0,0 0 0 0 0,-1 1-1 0 0,1-1 1 0 0,0 1 0 0 0,-1-1-1 0 0,1 1 1 0 0,-1-1 0 0 0,1 1-1 0 0,-1-1 1 0 0,1 1 0 0 0,-1 0-1 0 0,1-1 1 0 0,-1 1 0 0 0,0 0-1 0 0,1-1 1 0 0,-1 1 0 0 0,0 0-1 0 0,0-1 1 0 0,1 1-1 0 0,-1 0 1 0 0,0 0 0 0 0,0-1-1 0 0,0 1 1 0 0,0 0 0 0 0,0 0-1 0 0,0-1 1 0 0,0 1 0 0 0,0 0-1 0 0,0 0 1 0 0,0-1 0 0 0,-1 1-1 0 0,1 0 1 0 0,0 0 0 0 0,-15 28 34 0 0,9-19-30 0 0,1 0-5 0 0,-6 12 0 0 0,0 0 0 0 0,1 1 0 0 0,2 0 0 0 0,-10 37 0 0 0,17-54 0 0 0,0-3 0 0 0,1 0 0 0 0,-1 1 0 0 0,1-1 0 0 0,0 1 0 0 0,-1-1 0 0 0,2 1 0 0 0,-1 4 0 0 0,1-9 0 0 0,1 0 0 0 0,-1 0 0 0 0,0 1 0 0 0,0-1 0 0 0,0 0 0 0 0,0-1 0 0 0,0 1 0 0 0,0 0 0 0 0,-1 0 0 0 0,1 0 0 0 0,0-1 0 0 0,0-1 0 0 0,49-104-144 0 0,-65 137 176 0 0,2 0 0 0 0,0 1 0 0 0,-8 36 0 0 0,11-32 104 0 0,12-40-141 0 0,-1 1 0 0 0,0-1 0 0 0,0 0 1 0 0,0 1-1 0 0,0-1 0 0 0,-1 0 0 0 0,0 0 0 0 0,0 1 0 0 0,0-1 0 0 0,0 0 0 0 0,-1 0 0 0 0,-1-5 0 0 0,-2 53-59 0 0,10 51 64 0 0,-6-80 0 0 0,0-14 0 0 0,0 0 0 0 0,0 0 0 0 0,0 1 0 0 0,-1-1 0 0 0,1 0 0 0 0,0 0 0 0 0,0 0 0 0 0,0 0 0 0 0,0 0 0 0 0,0 1 0 0 0,0-1 0 0 0,0 0 0 0 0,0 0 0 0 0,0 0 0 0 0,-1 0 0 0 0,1 0 0 0 0,0 0 0 0 0,0 0 0 0 0,0 1 0 0 0,0-1 0 0 0,0 0 0 0 0,0 0 0 0 0,-1 0 0 0 0,1 0 0 0 0,0 0 0 0 0,0 0 0 0 0,0 0 0 0 0,0 0 0 0 0,-1 0 0 0 0,1 0 0 0 0,0 0 0 0 0,0 0 0 0 0,0 0 0 0 0,0 0 0 0 0,0 0 0 0 0,-1 0 0 0 0,1 0 0 0 0,-1-1 0 0 0,0 0 0 0 0,0 1 0 0 0,0-1 0 0 0,0 0 0 0 0,0 0 0 0 0,1 0 0 0 0,-1 0 0 0 0,0 0 0 0 0,1 0 0 0 0,-1 0 0 0 0,0 0 0 0 0,1 0 0 0 0,-1 0 0 0 0,1 0 0 0 0,0-1 0 0 0,-1 0 0 0 0,-14-41 0 0 0,10 30 0 0 0,1 0 0 0 0,0-1 0 0 0,0 0 0 0 0,1 0 0 0 0,1 1 0 0 0,-1-19 0 0 0,4 45-4 0 0,1 0 0 0 0,5 20 0 0 0,-4-18 5 0 0,1 1-1 0 0,0 29 1 0 0,-4-48 0 0 0,-1 1 0 0 0,0 0 0 0 0,0 0 1 0 0,-1-1-1 0 0,1 1 0 0 0,0 0 0 0 0,-1 0 1 0 0,1 0-1 0 0,-3-2 0 0 0,-26-28-1 0 0,12 13-2 0 0,10 10 3 0 0,-20-24 1 0 0,26 30-3 0 0,0 1 0 0 0,1-1-1 0 0,-1 1 1 0 0,1-1 0 0 0,0 0 0 0 0,0 0-1 0 0,0 0 1 0 0,0 1 0 0 0,0-1 0 0 0,0 0-1 0 0,0-5 1 0 0,3 4-18 0 0,3 10-1 0 0,2 11-1 0 0,-4 1 24 0 0,13 52 32 0 0,-14-63-32 0 0,1 0 1 0 0,-1 0-1 0 0,1-1 0 0 0,1 1 0 0 0,-1-1 1 0 0,1 1-1 0 0,6 7 0 0 0,-8-12-3 0 0,0 0 0 0 0,-1-1 0 0 0,1 1 0 0 0,0 0 0 0 0,0-1 0 0 0,0 0 0 0 0,0 1 0 0 0,0-1 0 0 0,0 0 0 0 0,0 0 0 0 0,0 0 0 0 0,0 0 0 0 0,0 0 0 0 0,1-1 0 0 0,-1 1 0 0 0,0-1 0 0 0,1 0 0 0 0,-1 1 0 0 0,1-1 0 0 0,-1 0 0 0 0,0 0 0 0 0,4-1 0 0 0,-6 1 0 0 0,0 0 0 0 0,0 0 0 0 0,0 0 0 0 0,0 0 0 0 0,0 0 0 0 0,0 0 0 0 0,0 0 0 0 0,1-1 0 0 0,-1 1 0 0 0,0 0 0 0 0,0 0 0 0 0,0 0 0 0 0,0 0 0 0 0,0 0 0 0 0,0 0 0 0 0,0 0 0 0 0,1 0 0 0 0,-1 0 0 0 0,0 0 0 0 0,0 0 0 0 0,0 0 0 0 0,0 0 0 0 0,0 0 0 0 0,0 0 0 0 0,1 0 0 0 0,-1 0 0 0 0,0 0 0 0 0,0 0 0 0 0,0 0 0 0 0,0 0 0 0 0,0 0 0 0 0,0 0 0 0 0,0 1 0 0 0,1-1 0 0 0,-1 0 0 0 0,0 0 0 0 0,0 0 0 0 0,0 0 0 0 0,0 0 0 0 0,0 0 0 0 0,0 0 0 0 0,0 0 0 0 0,0 0 0 0 0,0 1 0 0 0,0-1 0 0 0,0 0 0 0 0,1 0 0 0 0,-1 0 0 0 0,0 0 0 0 0,0 0 0 0 0,0 1 0 0 0,-5 6 0 0 0,-12 6 0 0 0,21-39 0 0 0,-8 35 0 0 0,4 0 0 0 0,1-10-4 0 0,-1 1 0 0 0,1-1 0 0 0,0 0-1 0 0,-1 0 1 0 0,1 0 0 0 0,0-1 0 0 0,-1 1-1 0 0,1 0 1 0 0,-1 0 0 0 0,0 0 0 0 0,1 0-1 0 0,-1 0 1 0 0,0-1 0 0 0,0 1 0 0 0,0 0 0 0 0,0 0-1 0 0,0 0 1 0 0,0-1 0 0 0,0 0 0 0 0,1-8-174 0 0,0 6-625 0 0,2-9-1563 0 0,2 8-2989 0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4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166 333 455 0 0,'6'-14'1094'0'0,"9"-30"0"0"0,1-4 750 0 0,-11 37-1457 0 0,19-50 550 0 0,-22 54-914 0 0,0 0-1 0 0,-1 0 1 0 0,0 1-1 0 0,0-1 1 0 0,0 0-1 0 0,-1 0 1 0 0,-1-9-1 0 0,0 5 228 0 0,-3-21 1651 0 0,3 30-1820 0 0,1 1 1 0 0,-1-1-1 0 0,1 0 1 0 0,-1 1 0 0 0,0-1-1 0 0,0 1 1 0 0,1-1 0 0 0,-1 1-1 0 0,0-1 1 0 0,-1 1-1 0 0,1-1 1 0 0,0 1 0 0 0,0 0-1 0 0,-1 0 1 0 0,-1-2-1 0 0,1 2-63 0 0,1 1 0 0 0,-1-1-1 0 0,0 1 1 0 0,1 0-1 0 0,-1-1 1 0 0,0 1 0 0 0,1 0-1 0 0,-1 0 1 0 0,0 0 0 0 0,1 0-1 0 0,-1 1 1 0 0,0-1-1 0 0,1 0 1 0 0,-1 1 0 0 0,0-1-1 0 0,-2 2 1 0 0,-28 12 451 0 0,26-11-398 0 0,2 0 44 0 0,-1-1 0 0 0,1-1-1 0 0,0 1 1 0 0,-1 0 0 0 0,0-1 0 0 0,1 0-1 0 0,-1 0 1 0 0,0-1 0 0 0,1 1-1 0 0,-1-1 1 0 0,0 0 0 0 0,0 0 0 0 0,1 0-1 0 0,-1-1 1 0 0,0 0 0 0 0,1 0-1 0 0,-1 0 1 0 0,0 0 0 0 0,1-1 0 0 0,-1 0-1 0 0,1 0 1 0 0,0 0 0 0 0,0 0-1 0 0,0-1 1 0 0,0 0 0 0 0,0 1 0 0 0,0-1-1 0 0,-3-4 1 0 0,5 5-86 0 0,-11-12 214 0 0,15 10-213 0 0,11 2-104 0 0,2 5-49 0 0,0 3-7 0 0,-13-5-834 0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5.5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157 273 2327 0 0,'5'-21'107'0'0,"11"-39"0"0"0,-1 10-113 0 0,-14 46 6 0 0,0 0 0 0 0,-1 1 0 0 0,0-1 0 0 0,1 1 0 0 0,-1-1 0 0 0,0 0 0 0 0,-1 1 0 0 0,1-1 0 0 0,-1 1 0 0 0,-1-5 0 0 0,2 6 0 0 0,-1 1 0 0 0,1-1 0 0 0,-1 1 0 0 0,1 0 0 0 0,-1-1 0 0 0,0 1 0 0 0,0 0 0 0 0,0-1 0 0 0,1 1 0 0 0,-1 0 0 0 0,0 0 0 0 0,-1 0 0 0 0,1 0 0 0 0,0 0 0 0 0,0 0 0 0 0,0 0 0 0 0,-1 0 0 0 0,1 0 0 0 0,0 1 0 0 0,-1-1 0 0 0,1 0 0 0 0,-1 1 0 0 0,1-1 0 0 0,-1 1 0 0 0,-1-1 0 0 0,-2 1 90 0 0,1 1 0 0 0,-1-1 0 0 0,0 1 1 0 0,1-1-1 0 0,-1 1 0 0 0,1 1 0 0 0,0-1 0 0 0,-7 4 0 0 0,6-3 108 0 0,-1 0 1 0 0,1-1 0 0 0,0 1 0 0 0,-1-1 0 0 0,-7 1 0 0 0,12-2-170 0 0,-1 0 0 0 0,0 0 0 0 0,1 0 0 0 0,-1-1 0 0 0,1 1 0 0 0,-1 0 0 0 0,1-1 0 0 0,-1 1 0 0 0,1-1 0 0 0,-1 1 0 0 0,1-1 0 0 0,-1 0 0 0 0,1 0 0 0 0,0 0 0 0 0,-1 0 0 0 0,1 0 0 0 0,0 0 0 0 0,0 0 0 0 0,0 0 0 0 0,0 0 0 0 0,0 0 0 0 0,-2-3 0 0 0,3 3 0 0 0,-17-20 607 0 0,16 20-603 0 0,1 1-1 0 0,-1-1 1 0 0,1 1-1 0 0,0-1 0 0 0,-1 1 1 0 0,0-1-1 0 0,1 1 1 0 0,-1 0-1 0 0,1-1 1 0 0,-1 1-1 0 0,1 0 1 0 0,-1-1-1 0 0,0 1 0 0 0,1 0 1 0 0,-1 0-1 0 0,1-1 1 0 0,-1 1-1 0 0,0 0 1 0 0,1 0-1 0 0,-1 0 0 0 0,0 0 1 0 0,0 0-1 0 0,1 0 1 0 0,-1 0-1 0 0,0 0 1 0 0,1 0-1 0 0,-1 0 0 0 0,0 0 1 0 0,1 1-1 0 0,-1-1 1 0 0,1 0-1 0 0,-1 0 1 0 0,0 1-1 0 0,1-1 1 0 0,-1 0-1 0 0,0 1 0 0 0,-1-1 126 0 0,2-5 97 0 0,4-9 184 0 0,-3 12-411 0 0,11-23-145 0 0,-12 24 106 0 0,6 8-573 0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6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15 919 0 0,'-12'5'2103'0'0,"12"-4"-2009"0"0,0-1-1 0 0,0 0 1 0 0,-1 1-1 0 0,1-1 1 0 0,0 0 0 0 0,-1 1-1 0 0,1-1 1 0 0,-1 0-1 0 0,1 0 1 0 0,0 1-1 0 0,-1-1 1 0 0,1 0-1 0 0,-1 0 1 0 0,1 0 0 0 0,0 0-1 0 0,-1 1 1 0 0,1-1-1 0 0,-1 0 1 0 0,1 0-1 0 0,-1 0 1 0 0,1 0 0 0 0,0 0-1 0 0,-1 0 1 0 0,1 0-1 0 0,-1 0 1 0 0,1 0-1 0 0,-1-1 1 0 0,0 1-1 0 0,22-9 1610 0 0,-16 6-1625 0 0,-1 1 0 0 0,1 0 0 0 0,-1 1-1 0 0,1-1 1 0 0,0 1 0 0 0,-1 0 0 0 0,1 0 0 0 0,0 0 0 0 0,0 1 0 0 0,0 0-1 0 0,0 0 1 0 0,0 0 0 0 0,-1 0 0 0 0,1 1 0 0 0,0 0 0 0 0,0 0 0 0 0,7 2-1 0 0,62 25-153 0 0,-57-24 28 0 0,-11-6 36 0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9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30 919 0 0,'0'0'66'0'0,"0"0"-1"0"0,0 0 0 0 0,0 0 0 0 0,-1 0 0 0 0,1 1 0 0 0,0-1 0 0 0,0 0 0 0 0,0 0 0 0 0,-1 0 0 0 0,1 0 1 0 0,0 0-1 0 0,0 0 0 0 0,0 0 0 0 0,-1 0 0 0 0,1 0 0 0 0,0 0 0 0 0,0 0 0 0 0,-1 0 0 0 0,1 0 0 0 0,0 0 1 0 0,0 0-1 0 0,0 0 0 0 0,-1 0 0 0 0,1 0 0 0 0,0 0 0 0 0,0 0 0 0 0,0 0 0 0 0,-1 0 0 0 0,1-1 0 0 0,0 1 1 0 0,0 0-1 0 0,0 0 0 0 0,-1 0 0 0 0,1 0 0 0 0,0 0 0 0 0,0-1 0 0 0,0 1 0 0 0,0 0 0 0 0,-1 0 0 0 0,1 0 0 0 0,0 0 1 0 0,0-1-1 0 0,0 1 0 0 0,0 0 0 0 0,0 0 0 0 0,0 0 0 0 0,0-1 0 0 0,0 1 0 0 0,0 0 0 0 0,0 0 0 0 0,0-1 1 0 0,0 1-1 0 0,0 0 0 0 0,0 0 0 0 0,0 0 0 0 0,0-1 0 0 0,0 1 0 0 0,0 0 0 0 0,0 0 0 0 0,2-3 3143 0 0,-1 12-574 0 0,0-1-1943 0 0,0 1-1 0 0,1-1 1 0 0,0 0-1 0 0,1 0 1 0 0,0 0-1 0 0,0 0 1 0 0,5 8-1 0 0,6 19 942 0 0,13 26 699 0 0,-26-59-2302 0 0,0 1 0 0 0,0-1 1 0 0,1 1-1 0 0,-1-1 0 0 0,1 0 0 0 0,0 0 0 0 0,-1 0 1 0 0,5 3-1 0 0,-4-3-3 0 0,0 0-1 0 0,0 0 1 0 0,0 0-1 0 0,-1 1 1 0 0,1-1-1 0 0,0 0 1 0 0,-1 1 0 0 0,2 4-1 0 0,1 5 5 0 0,-2-6 27 0 0,0 0 1 0 0,0 0-1 0 0,0 0 0 0 0,1 0 0 0 0,-1-1 1 0 0,1 1-1 0 0,1-1 0 0 0,-1 0 1 0 0,9 9-1 0 0,-9-9-8 0 0,0-1 0 0 0,-1 0 0 0 0,1 0 0 0 0,-1 1 1 0 0,0-1-1 0 0,0 1 0 0 0,2 8 0 0 0,6 15 123 0 0,14 15-172 0 0,-10-20 0 0 0,-13-21 0 0 0,0-1 0 0 0,0 1 0 0 0,0 0 0 0 0,0-1 0 0 0,1 1 0 0 0,-1-1 0 0 0,0 0 0 0 0,1 0 0 0 0,1 2 0 0 0,-2-3 0 0 0,-1 0 0 0 0,1 1 0 0 0,-1-1 0 0 0,1 0 0 0 0,-1 0 0 0 0,0 0 0 0 0,1 0 0 0 0,-1 0 0 0 0,1 0 0 0 0,-1 0 0 0 0,1 0 0 0 0,-1 0 0 0 0,1-1 0 0 0,-1 1 0 0 0,1 0 0 0 0,-1 0 0 0 0,1 0 0 0 0,-1 0 0 0 0,1-1 0 0 0,-1 1 0 0 0,0 0 0 0 0,1 0 0 0 0,-1-1 0 0 0,1 1 0 0 0,-1 0 0 0 0,0-1 0 0 0,1 1 0 0 0,-1 0 0 0 0,0-1 0 0 0,1 1 0 0 0,-1-1 0 0 0,0 1 0 0 0,0-1 0 0 0,0 1 0 0 0,1 0 0 0 0,-1-1 0 0 0,0 1 0 0 0,0-1 0 0 0,0 0 0 0 0,2-2 0 0 0,-1 0 0 0 0,0 0 0 0 0,0 0 0 0 0,0 0 0 0 0,0 0 0 0 0,-1 0 0 0 0,1 0 0 0 0,-1 0 0 0 0,0 0 0 0 0,0-6 0 0 0,1 3 0 0 0,0 0 0 0 0,0-1 0 0 0,1 1 0 0 0,-1 0 0 0 0,1-1 0 0 0,6-11 0 0 0,4-16 0 0 0,-7 17-20 0 0,13-27 1 0 0,-1 0-6 0 0,3-19-39 0 0,-15 46 64 0 0,-3 9 0 0 0,1 1 0 0 0,0-1 0 0 0,0 1 0 0 0,8-15 0 0 0,-8 15 0 0 0,0 0 0 0 0,0 0 0 0 0,0-1 0 0 0,2-12 0 0 0,-4 16 0 0 0,-1 3 0 0 0,1 1 0 0 0,-1 0 0 0 0,0-1 0 0 0,0 1 0 0 0,0 0 0 0 0,0-1 0 0 0,0 1 0 0 0,0-1 0 0 0,0 1 0 0 0,0 0 0 0 0,1-1 0 0 0,-1 1 0 0 0,-1-1 0 0 0,1 1 0 0 0,0 0 0 0 0,0-1 0 0 0,0 1 0 0 0,0-1 0 0 0,0 1 0 0 0,0 0 0 0 0,0-1 0 0 0,0 1 0 0 0,-1 0 0 0 0,1-1 0 0 0,0 1 0 0 0,0 0 0 0 0,-1-1 0 0 0,1 1 0 0 0,0 0 0 0 0,0-1 0 0 0,-1 1 0 0 0,1-1-1 0 0,0 1 0 0 0,-1 0 1 0 0,1-1-1 0 0,0 1 0 0 0,0 0 0 0 0,0-1 0 0 0,0 1 0 0 0,0 0 0 0 0,-1-1 0 0 0,1 1 0 0 0,0-1 1 0 0,0 1-1 0 0,0-1 0 0 0,0 1 0 0 0,0 0 0 0 0,0-1 0 0 0,0 1 0 0 0,1-1 0 0 0,-1 1 0 0 0,0 0 1 0 0,0-1-1 0 0,0 1 0 0 0,0 0 0 0 0,0-1 0 0 0,1 1 0 0 0,-1-1 0 0 0,0 1 0 0 0,0 0 0 0 0,0 0 1 0 0,1-1-1 0 0,-1 1 0 0 0,0 0 0 0 0,1-1 0 0 0,-1 1 0 0 0,1 0 0 0 0,2-2-21 0 0,-8 8 12 0 0,3-5 10 0 0,0 0 0 0 0,0-1 0 0 0,0 1 0 0 0,0 0 0 0 0,0-1 0 0 0,0 0 0 0 0,0 1 0 0 0,0-1 0 0 0,0 0 0 0 0,0 0 0 0 0,0 0 0 0 0,0 0 0 0 0,0 0 0 0 0,0-1 0 0 0,-3 0 0 0 0,-18 1 0 0 0,20 0 0 0 0,0 0 0 0 0,0 0 0 0 0,0 0 0 0 0,-1 0 0 0 0,1 0 0 0 0,0-1 0 0 0,1 1 0 0 0,-1-1 0 0 0,0 0 0 0 0,0 0 0 0 0,0 0 0 0 0,-4-2 0 0 0,-16-5 0 0 0,20 7 0 0 0,-1 1 0 0 0,0 0 0 0 0,0 0 0 0 0,0 0 0 0 0,0 0 0 0 0,-6 2 0 0 0,-11 0 0 0 0,16-1 7 0 0,1-1-1 0 0,-1 1 1 0 0,1 0-1 0 0,-9 2 0 0 0,9-1 1 0 0,0-1-1 0 0,-1 0 0 0 0,1 0 1 0 0,-9 0-1 0 0,6-1 42 0 0,0-1 0 0 0,0 0 0 0 0,0-1 0 0 0,1 1 0 0 0,-9-4 0 0 0,8 2 5 0 0,0 1 1 0 0,0 0-1 0 0,0 1 0 0 0,0 0 1 0 0,-9-1-1 0 0,1 0 177 0 0,14 2-275 0 0,1 0 1 0 0,0 0 0 0 0,-1 0-1 0 0,1 0 1 0 0,0 0 0 0 0,0 0-1 0 0,-1-1 1 0 0,1 1 0 0 0,0 0-1 0 0,-1 0 1 0 0,1 0 0 0 0,0 0-1 0 0,0 0 1 0 0,-1 0 0 0 0,1-1-1 0 0,0 1 1 0 0,0 0 0 0 0,-1 0-1 0 0,1 0 1 0 0,0-1 0 0 0,0 1-1 0 0,0 0 1 0 0,0 0 0 0 0,-1-1-1 0 0,1 1 1 0 0,0 0 0 0 0,0 0-1 0 0,0-1 1 0 0,0 1 0 0 0,0 0-1 0 0,0-1 1 0 0,-1 1 0 0 0,1 0-1 0 0,0 0 1 0 0,0-1 0 0 0,0 1-1 0 0,0 0 1 0 0,0-1 0 0 0,1 0-1 0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54.6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202 230 4143 0 0,'6'-16'1208'0'0,"55"-142"1880"0"0,-48 130-1980 0 0,-11 26-919 0 0,-2 4-44 0 0,-6 14-8 0 0,-12 29 163 0 0,-45 102 1639 0 0,75-169 812 0 0,47-85-2608 0 0,-55 99-157 0 0,1 0-1 0 0,0 0 1 0 0,0 1 0 0 0,9-9-1 0 0,-31 62 15 0 0,6-23 41 0 0,0 0 0 0 0,-2 0 1 0 0,-1-1-1 0 0,0-1 0 0 0,-26 29 0 0 0,40-49-19 0 0,0-1 0 0 0,-1 1 0 0 0,1-1 0 0 0,0 0 0 0 0,0 1 0 0 0,-1-1 0 0 0,1 0 0 0 0,0 1 0 0 0,-1-1 0 0 0,1 0 1 0 0,-1 1-1 0 0,1-1 0 0 0,0 0 0 0 0,-1 0 0 0 0,1 1 0 0 0,-1-1 0 0 0,1 0 0 0 0,-1 0 0 0 0,1 0 0 0 0,0 0 0 0 0,-1 0 0 0 0,1 0 0 0 0,-1 0 0 0 0,1 0 0 0 0,-1 0 0 0 0,1 0 0 0 0,-1 0 0 0 0,1 0 1 0 0,-1 0-1 0 0,1 0 0 0 0,-1 0 0 0 0,0 0 0 0 0,0-1 7 0 0,1 0 1 0 0,-1 0 0 0 0,1 0-1 0 0,-1 0 1 0 0,1 0 0 0 0,0 0-1 0 0,-1 0 1 0 0,1 0 0 0 0,0 1-1 0 0,0-1 1 0 0,0 0 0 0 0,-1 0-1 0 0,1-1 1 0 0,0 0-1 0 0,3-37 272 0 0,4 0-306 0 0,1 1 0 0 0,20-53-1 0 0,-20 75 6 0 0,-8 15 0 0 0,0 0 0 0 0,0 1 0 0 0,1-1 0 0 0,-1 1 0 0 0,0-1 0 0 0,1 1 0 0 0,-1-1 0 0 0,0 1 0 0 0,1-1 0 0 0,-1 1 0 0 0,1-1 0 0 0,-1 1 0 0 0,1-1 0 0 0,-1 1 0 0 0,1 0 0 0 0,-1-1 0 0 0,1 1 0 0 0,-1 0 0 0 0,1-1 0 0 0,-1 1 0 0 0,1 0 0 0 0,-1 0 0 0 0,1 0 0 0 0,1-1 0 0 0,-2 2-2 0 0,1 0 0 0 0,-1-1 0 0 0,0 1-1 0 0,1 0 1 0 0,-1-1 0 0 0,0 1 0 0 0,0 0 0 0 0,0 0-1 0 0,1 0 1 0 0,-1-1 0 0 0,0 1 0 0 0,0 0-1 0 0,0 0 1 0 0,0-1 0 0 0,0 1 0 0 0,-1 0 0 0 0,1 0-1 0 0,0 0 1 0 0,0 0 0 0 0,-4 17-20 0 0,4-17 24 0 0,-4 13-5 0 0,0 0-1 0 0,-9 19 1 0 0,11-28 15 0 0,0-1 1 0 0,-1 0-1 0 0,1 0 1 0 0,-1 0-1 0 0,0 0 0 0 0,0 0 1 0 0,0 0-1 0 0,0-1 1 0 0,0 1-1 0 0,-1-1 0 0 0,-5 4 1 0 0,8-7-11 0 0,0 1 0 0 0,1-1 0 0 0,-1 1 0 0 0,0-1 0 0 0,0 0 0 0 0,0 1 0 0 0,0-1 0 0 0,0 0 0 0 0,0 0 0 0 0,0 0 0 0 0,0 0 0 0 0,0 0 0 0 0,1 0 0 0 0,-1 0 0 0 0,0 0 1 0 0,0 0-1 0 0,0 0 0 0 0,0 0 0 0 0,0 0 0 0 0,0-1 0 0 0,0 1 0 0 0,0 0 0 0 0,0-1 0 0 0,0 0 0 0 0,-1 0 5 0 0,0-1 1 0 0,0 1-1 0 0,1-1 0 0 0,-1 1 1 0 0,1-1-1 0 0,-1 0 0 0 0,1 0 1 0 0,0 1-1 0 0,-2-5 0 0 0,-1-1 34 0 0,1 0-1 0 0,1 0 0 0 0,-1-1 0 0 0,1 1 0 0 0,-1-8 0 0 0,2 8 39 0 0,1 0 1 0 0,-1 0-1 0 0,1 1 0 0 0,2-9 0 0 0,-2 14-65 0 0,0-1-1 0 0,0 1 0 0 0,0 0 0 0 0,0-1 1 0 0,0 1-1 0 0,1 0 0 0 0,-1-1 1 0 0,1 1-1 0 0,-1 0 0 0 0,1 0 0 0 0,-1 0 1 0 0,1-1-1 0 0,0 1 0 0 0,-1 0 1 0 0,1 0-1 0 0,0 0 0 0 0,0 0 0 0 0,0 0 1 0 0,0 0-1 0 0,0 0 0 0 0,0 1 1 0 0,0-1-1 0 0,0 0 0 0 0,0 0 0 0 0,0 1 1 0 0,1-1-1 0 0,1 0 0 0 0,9 6-13 0 0,21 16 12 0 0,-19-9 36 0 0,6 13-36 0 0,-19-25-11 0 0,-1 1 0 0 0,0-1 1 0 0,1 1-1 0 0,-1-1 0 0 0,0 0 0 0 0,1 1 0 0 0,-1-1 0 0 0,0 1 0 0 0,1-1 0 0 0,-1 1 0 0 0,0-1 0 0 0,0 1 1 0 0,0-1-1 0 0,0 1 0 0 0,1 0 0 0 0,-1-1 0 0 0,0 1 0 0 0,0-1 0 0 0,0 1 0 0 0,0-1 0 0 0,0 1 0 0 0,0 0 1 0 0,-1-1 0 0 0,1 1 1 0 0,0-1 0 0 0,-1 0-1 0 0,1 1 1 0 0,0-1 0 0 0,-1 0 0 0 0,1 1-1 0 0,0-1 1 0 0,-1 0 0 0 0,1 0 0 0 0,0 0-1 0 0,-1 1 1 0 0,1-1 0 0 0,-1 0 0 0 0,1 0-1 0 0,0 0 1 0 0,-1 0 0 0 0,1 0-1 0 0,-1 0 1 0 0,0 0 0 0 0,-19-1 96 0 0,11 0-99 0 0,1-1 1 0 0,0-1 0 0 0,0 1-1 0 0,0-1 1 0 0,1 0 0 0 0,-1-1 0 0 0,1 0-1 0 0,0 0 1 0 0,-1-1 0 0 0,2 0-1 0 0,-1 0 1 0 0,1 0 0 0 0,0-1 0 0 0,-8-9-1 0 0,13 14-1 0 0,1 0 0 0 0,-1-1-1 0 0,1 1 1 0 0,-1-1 0 0 0,1 1-1 0 0,-1-1 1 0 0,1 1 0 0 0,0-1-1 0 0,0 1 1 0 0,-1-1 0 0 0,1-2-1 0 0,0 4 1 0 0,0-1 0 0 0,1 0-1 0 0,-1 1 1 0 0,0-1 0 0 0,0 1-1 0 0,0-1 1 0 0,0 0 0 0 0,0 1 0 0 0,1-1-1 0 0,-1 1 1 0 0,0-1 0 0 0,1 1-1 0 0,-1-1 1 0 0,0 1 0 0 0,1-1-1 0 0,-1 1 1 0 0,1-1 0 0 0,-1 1 0 0 0,0-1-1 0 0,1 1 1 0 0,-1 0 0 0 0,1-1-1 0 0,-1 1 1 0 0,1 0 0 0 0,0-1 0 0 0,-1 1-1 0 0,1 0 1 0 0,-1 0 0 0 0,1-1-1 0 0,-1 1 1 0 0,1 0 0 0 0,0 0-1 0 0,-1 0 1 0 0,1 0 0 0 0,-1 0 0 0 0,2 0-1 0 0,8 2-51 0 0,-2 1 50 0 0,1-1 1 0 0,-1 1-1 0 0,11 5 0 0 0,-13-4 5 0 0,0 1 0 0 0,0-1 1 0 0,0 1-1 0 0,5 5 0 0 0,-2 2 41 0 0,1 13-33 0 0,-9-24-9 0 0,-1 1 0 0 0,1 0 0 0 0,-1-1 0 0 0,0 1-1 0 0,1-1 1 0 0,-1 1 0 0 0,0-1 0 0 0,0 1 0 0 0,0-1-1 0 0,0 1 1 0 0,-1 0 0 0 0,1-1 0 0 0,0 1 0 0 0,-1-1 0 0 0,1 1-1 0 0,-1-1 1 0 0,1 1 0 0 0,-1-1 0 0 0,0 0 0 0 0,0 1 0 0 0,0-1-1 0 0,1 0 1 0 0,-1 1 0 0 0,0-1 0 0 0,-1 0 0 0 0,1 0 0 0 0,0 0-1 0 0,0 0 1 0 0,-3 2 0 0 0,2-1 16 0 0,-1-1 0 0 0,0 1-1 0 0,0 0 1 0 0,0-1 0 0 0,-1 1 0 0 0,1-1 0 0 0,0 0 0 0 0,0 0-1 0 0,-1 0 1 0 0,1-1 0 0 0,-5 1 0 0 0,6-1-15 0 0,-1 0 1 0 0,1 0-1 0 0,0-1 0 0 0,-1 1 0 0 0,1-1 1 0 0,-1 1-1 0 0,1-1 0 0 0,0 0 1 0 0,0 0-1 0 0,-1 0 0 0 0,1 0 1 0 0,0 0-1 0 0,0-1 0 0 0,0 1 1 0 0,0-1-1 0 0,0 1 0 0 0,1-1 1 0 0,-1 1-1 0 0,0-1 0 0 0,-1-2 1 0 0,2 2-2 0 0,0 1-1 0 0,1-1 1 0 0,-1 1 0 0 0,0-1 0 0 0,1 1 0 0 0,-1-1 0 0 0,1 1 0 0 0,-1-1 0 0 0,1 1 0 0 0,0-1 0 0 0,0 0 0 0 0,0 1 0 0 0,0-1 0 0 0,0 0 0 0 0,0 1 0 0 0,0-1 0 0 0,0 1 0 0 0,1-1 0 0 0,-1 0 0 0 0,1 1 0 0 0,-1-1 0 0 0,1 1 0 0 0,-1-1-1 0 0,1 1 1 0 0,0-1 0 0 0,0 1 0 0 0,0 0 0 0 0,0-1 0 0 0,2-1 0 0 0,3-3-14 0 0,6-2-40 0 0,-9 7 51 0 0,0 0 1 0 0,-1 0 0 0 0,1 0 0 0 0,0 0 0 0 0,0 1 0 0 0,0-1 0 0 0,0 1 0 0 0,0 0 0 0 0,0 0-1 0 0,0 0 1 0 0,3 0 0 0 0,0 2 1 0 0,-1-1 0 0 0,0 1 0 0 0,0 0 0 0 0,0 0 0 0 0,0 1 0 0 0,7 5 0 0 0,-10-7 0 0 0,-1 0 0 0 0,1 1 0 0 0,-1-1 0 0 0,0 0 0 0 0,1 1 0 0 0,-1 0 0 0 0,0-1 0 0 0,0 1 0 0 0,0 0 0 0 0,0-1 0 0 0,-1 1 0 0 0,1 0 0 0 0,0 0 0 0 0,-1 0 0 0 0,1 0 0 0 0,-1 0 0 0 0,0 0 0 0 0,0 0 0 0 0,1 0 0 0 0,-1 0 0 0 0,0 0 0 0 0,-1-1 0 0 0,1 1 0 0 0,0 0 0 0 0,-1 0 0 0 0,1 0 0 0 0,-1 0 0 0 0,1 0 0 0 0,-1 0 0 0 0,0 0 0 0 0,-1 1 0 0 0,0 2 11 0 0,-1 0 0 0 0,1 0-1 0 0,-1 0 1 0 0,-1-1 0 0 0,-5 8-1 0 0,9-11-8 0 0,-1 0 1 0 0,0 0-1 0 0,0 0 0 0 0,0 0 0 0 0,0 0 0 0 0,0 0 1 0 0,0-1-1 0 0,0 1 0 0 0,-1 0 0 0 0,1 0 0 0 0,0-1 1 0 0,0 1-1 0 0,0-1 0 0 0,-1 1 0 0 0,1-1 1 0 0,0 1-1 0 0,-1-1 0 0 0,1 0 0 0 0,0 0 0 0 0,-1 0 1 0 0,1 0-1 0 0,0 0 0 0 0,-1 0 0 0 0,1 0 0 0 0,-1 0 1 0 0,1 0-1 0 0,0 0 0 0 0,-2-1 0 0 0,2 0-2 0 0,0 0 0 0 0,0 0 0 0 0,0 1 0 0 0,1-1 0 0 0,-1 0 0 0 0,0 0 0 0 0,0 0 0 0 0,1 0 0 0 0,-1 0 0 0 0,1 0 0 0 0,-1 0 0 0 0,1 0 0 0 0,-1 0 0 0 0,1-1 0 0 0,0 1 0 0 0,-1 0 0 0 0,1 0 0 0 0,0 0 0 0 0,0 0 0 0 0,0-1 0 0 0,0 1 0 0 0,0 0 0 0 0,0 0 0 0 0,0 0 0 0 0,0-1 0 0 0,1 1 0 0 0,-1 0 0 0 0,0 0 0 0 0,1-2 0 0 0,13-32 0 0 0,-12 30-1 0 0,1 0 0 0 0,0 1-1 0 0,0 0 1 0 0,0-1 0 0 0,0 1-1 0 0,1 0 1 0 0,6-5 0 0 0,-4 5-42 0 0,-6 4 43 0 0,1-1-1 0 0,1 0 0 0 0,-1 0 1 0 0,1 0-1 0 0,-1 1 0 0 0,1-1 1 0 0,-1 1-1 0 0,1-1 0 0 0,0 1 0 0 0,-1-1 1 0 0,1 1-1 0 0,0 0 0 0 0,-1 0 1 0 0,1 0-1 0 0,3 0 0 0 0,-1 1 1 0 0,0 1 0 0 0,-1-1 0 0 0,1 1 0 0 0,0 0 0 0 0,-1 0 0 0 0,1 0 0 0 0,5 5 0 0 0,-8-6 0 0 0,0 0 0 0 0,0 0 0 0 0,0 0 0 0 0,0 0 0 0 0,-1 0 0 0 0,1 1 0 0 0,0-1 0 0 0,-1 0 0 0 0,1 1 0 0 0,-1-1 0 0 0,1 0 0 0 0,-1 1 0 0 0,1-1 0 0 0,-1 0 0 0 0,0 1 0 0 0,0-1 0 0 0,0 1 0 0 0,0-1 0 0 0,0 1 0 0 0,0-1 0 0 0,0 1 0 0 0,0-1 0 0 0,-1 0 0 0 0,1 1 0 0 0,0-1 0 0 0,-1 1 0 0 0,1-1 0 0 0,-2 3 0 0 0,1-1 0 0 0,-1 1 12 0 0,1 1 0 0 0,-1-1 0 0 0,0 0 0 0 0,-1 0 0 0 0,1 0 0 0 0,-1 0 0 0 0,-3 5 0 0 0,5-8-10 0 0,1-1 0 0 0,-1 1 0 0 0,0-1 1 0 0,1 1-1 0 0,-1 0 0 0 0,0-1 0 0 0,0 1 0 0 0,1-1 0 0 0,-1 0 0 0 0,0 1 0 0 0,0-1 0 0 0,0 1 0 0 0,1-1 0 0 0,-1 0 1 0 0,0 0-1 0 0,0 0 0 0 0,0 1 0 0 0,0-1 0 0 0,0 0 0 0 0,0 0 0 0 0,1 0 0 0 0,-1 0 0 0 0,0-1 0 0 0,0 1 0 0 0,0 0 0 0 0,0 0 1 0 0,0 0-1 0 0,0-1 0 0 0,1 1 0 0 0,-1 0 0 0 0,0-1 0 0 0,0 1 0 0 0,0-1 0 0 0,1 1 0 0 0,-1-1 0 0 0,0 1 0 0 0,1-1 1 0 0,-1 1-1 0 0,0-1 0 0 0,1 0 0 0 0,-1 0 0 0 0,1 1 0 0 0,-1-1 0 0 0,1 0 0 0 0,-1-1 0 0 0,-1 0-4 0 0,1 0 1 0 0,0-1-1 0 0,-1 1 0 0 0,1 0 1 0 0,0-1-1 0 0,0 1 0 0 0,1-1 0 0 0,-1 0 1 0 0,0 1-1 0 0,1-1 0 0 0,0 1 0 0 0,-1-1 1 0 0,1 0-1 0 0,0 1 0 0 0,1-1 0 0 0,-1 0 1 0 0,0 1-1 0 0,1-1 0 0 0,-1 1 0 0 0,1-1 1 0 0,0 0-1 0 0,1-2 0 0 0,0 0-2 0 0,1 0 0 0 0,-1 0 0 0 0,1 0 0 0 0,0 1 0 0 0,1-1 0 0 0,-1 1 0 0 0,1 0 0 0 0,0 0 0 0 0,6-5 0 0 0,3 1 4 0 0,18-2 11 0 0,-30 9-9 0 0,-1 1 0 0 0,1 0 0 0 0,-1 0 0 0 0,1 0 0 0 0,0-1 0 0 0,-1 1 0 0 0,1 0 0 0 0,0 0 0 0 0,-1 0 0 0 0,1 0 0 0 0,0 0 0 0 0,-1 0 1 0 0,1 0-1 0 0,-1 0 0 0 0,1 1 0 0 0,0-1 0 0 0,-1 0 0 0 0,1 0 0 0 0,0 0 0 0 0,-1 1 0 0 0,1-1 0 0 0,-1 0 0 0 0,1 1 0 0 0,-1-1 0 0 0,1 1 0 0 0,35 18 52 0 0,-35-19-47 0 0,0 1 0 0 0,-1 0 1 0 0,1 0-1 0 0,0-1 1 0 0,-1 1-1 0 0,1 0 0 0 0,-1 0 1 0 0,1 0-1 0 0,-1 0 1 0 0,1 0-1 0 0,-1 0 0 0 0,1 0 1 0 0,-1 0-1 0 0,0 0 1 0 0,0 0-1 0 0,0 0 0 0 0,1 0 1 0 0,-1 0-1 0 0,0 0 1 0 0,0 0-1 0 0,0 0 0 0 0,-1 1 1 0 0,1-1-1 0 0,0 0 1 0 0,0 0-1 0 0,0 0 0 0 0,-1 0 1 0 0,1 0-1 0 0,-1 0 0 0 0,1 0 1 0 0,-1 0-1 0 0,1-1 1 0 0,-1 1-1 0 0,1 0 0 0 0,-2 1 1 0 0,1 1 40 0 0,-1 0-22 0 0,-1 0 1 0 0,1 0-1 0 0,0 0 0 0 0,-1 0 0 0 0,1 0 0 0 0,-1 0 0 0 0,0-1 1 0 0,0 0-1 0 0,0 1 0 0 0,-1-1 0 0 0,1 0 0 0 0,-4 2 0 0 0,6-4-25 0 0,0 1-1 0 0,0-1 0 0 0,0 1 0 0 0,0-1 0 0 0,0 0 0 0 0,0 1 0 0 0,0-1 0 0 0,0 0 0 0 0,0 0 0 0 0,0 0 0 0 0,0 0 0 0 0,0 0 0 0 0,0 0 1 0 0,0 0-1 0 0,0 0 0 0 0,0 0 0 0 0,0 0 0 0 0,0-1 0 0 0,-1 1 0 0 0,1 0 0 0 0,0-1 0 0 0,1 1 0 0 0,-1-1 0 0 0,0 1 0 0 0,0-1 0 0 0,0 1 1 0 0,0-1-1 0 0,0 0 0 0 0,0 1 0 0 0,1-1 0 0 0,-1 0 0 0 0,0 0 0 0 0,1 1 0 0 0,-1-1 0 0 0,0 0 0 0 0,1 0 0 0 0,-1 0 0 0 0,1 0 0 0 0,-1 0 1 0 0,1 0-1 0 0,0 0 0 0 0,-1 0 0 0 0,1 0 0 0 0,0 0 0 0 0,0 0 0 0 0,0 0 0 0 0,0-2 0 0 0,-1-3-1 0 0,1 1 0 0 0,0-1 0 0 0,0 1-1 0 0,0 0 1 0 0,1-1 0 0 0,0 1 0 0 0,0-1 0 0 0,2-6-1 0 0,-2 9 0 0 0,0 0-1 0 0,0 1 0 0 0,-1-1 0 0 0,2 1 0 0 0,-1-1 1 0 0,0 1-1 0 0,1 0 0 0 0,-1-1 0 0 0,1 1 0 0 0,-1 0 1 0 0,1 0-1 0 0,0 0 0 0 0,0 0 0 0 0,0 0 0 0 0,0 1 1 0 0,0-1-1 0 0,1 0 0 0 0,3-1 0 0 0,-6 3 3 0 0,1 0 0 0 0,-1 0 0 0 0,0 0 0 0 0,0 0 0 0 0,0 0 0 0 0,1 0 0 0 0,-1 0 0 0 0,0 0 0 0 0,0 0 0 0 0,0 0 0 0 0,1 0 0 0 0,-1 1 0 0 0,0-1 0 0 0,0 0 0 0 0,0 0 0 0 0,1 0 0 0 0,-1 0 0 0 0,0 0 0 0 0,0 1 0 0 0,0-1 0 0 0,0 0 0 0 0,0 0 0 0 0,1 0 0 0 0,-1 0 0 0 0,0 1 0 0 0,0-1 0 0 0,0 0 0 0 0,0 0 0 0 0,0 0 0 0 0,0 1 0 0 0,0-1 0 0 0,0 0 0 0 0,0 0 0 0 0,0 1 0 0 0,0-1 0 0 0,0 0 0 0 0,2 6 0 0 0,0-1 0 0 0,0 1 0 0 0,0-1 0 0 0,-1 1 0 0 0,0 0 0 0 0,-1-1 0 0 0,1 1 0 0 0,-1 0 0 0 0,-1 11 0 0 0,-1-1 1 0 0,0 1-1 0 0,-2-1 1 0 0,0 0 0 0 0,-7 18-1 0 0,7-24 9 0 0,0 0 0 0 0,-1 0 0 0 0,-1 0 0 0 0,1-1 0 0 0,-1 0 0 0 0,-1 0 0 0 0,-10 11 0 0 0,17-20-8 0 0,-1 1 1 0 0,0 0 0 0 0,1 0-1 0 0,-1 0 1 0 0,0-1 0 0 0,0 1-1 0 0,0 0 1 0 0,0-1-1 0 0,0 1 1 0 0,0-1 0 0 0,1 1-1 0 0,-1-1 1 0 0,0 0 0 0 0,0 1-1 0 0,0-1 1 0 0,-1 0-1 0 0,1 0 1 0 0,0 1 0 0 0,0-1-1 0 0,0 0 1 0 0,0 0 0 0 0,-2 0-1 0 0,2-1 3 0 0,0 1-1 0 0,0-1 0 0 0,0 0 1 0 0,0 1-1 0 0,0-1 1 0 0,0 0-1 0 0,1 1 0 0 0,-1-1 1 0 0,0 0-1 0 0,0 0 1 0 0,0 0-1 0 0,1 0 1 0 0,-1 0-1 0 0,1 0 0 0 0,-1 0 1 0 0,1 0-1 0 0,-1-1 1 0 0,-2-4 7 0 0,2 0 1 0 0,-1 0 0 0 0,0 0 0 0 0,1 0 0 0 0,1-1-1 0 0,-1-8 1 0 0,1 6-21 0 0,0 0 0 0 0,1 0 0 0 0,3-11 0 0 0,-3 17 6 0 0,0-1 0 0 0,0 0-1 0 0,0 1 1 0 0,0-1 0 0 0,1 1 0 0 0,0-1-1 0 0,0 1 1 0 0,0 0 0 0 0,0 0-1 0 0,4-4 1 0 0,-3 3-29 0 0,-3 4 31 0 0,0 0 0 0 0,1 0 0 0 0,-1 0 0 0 0,0 1 0 0 0,1-1 0 0 0,-1 0 0 0 0,0 0 0 0 0,1 0 0 0 0,-1 0 1 0 0,0 0-1 0 0,1 1 0 0 0,-1-1 0 0 0,0 0 0 0 0,1 0 0 0 0,-1 0 0 0 0,0 1 0 0 0,1-1 0 0 0,-1 0 0 0 0,0 1 0 0 0,0-1 0 0 0,0 0 0 0 0,1 0 0 0 0,-1 1 0 0 0,0-1 0 0 0,0 0 0 0 0,0 1 0 0 0,0-1 0 0 0,1 0 0 0 0,-1 1 0 0 0,0-1 0 0 0,0 1 0 0 0,0 0 0 0 0,3 7 1 0 0,0 1 0 0 0,-1-1 0 0 0,1 1 0 0 0,-2 0 0 0 0,1 0 0 0 0,-1 0 0 0 0,-1 0 0 0 0,0 0 0 0 0,0 0 0 0 0,-1 0 0 0 0,-2 12 0 0 0,2-15 9 0 0,-1 1 0 0 0,-1-1 1 0 0,0 1-1 0 0,1-1 0 0 0,-2 0 0 0 0,-4 7 0 0 0,8-12-8 0 0,-1 0 1 0 0,1 0-1 0 0,-1 0 0 0 0,1 0 1 0 0,-1 0-1 0 0,0-1 0 0 0,0 1 0 0 0,1 0 1 0 0,-1 0-1 0 0,0-1 0 0 0,0 1 1 0 0,0-1-1 0 0,1 1 0 0 0,-1 0 0 0 0,0-1 1 0 0,0 0-1 0 0,0 1 0 0 0,0-1 1 0 0,0 0-1 0 0,0 1 0 0 0,0-1 0 0 0,0 0 1 0 0,0 0-1 0 0,0 0 0 0 0,0 0 0 0 0,0 0 1 0 0,0 0-1 0 0,0 0 0 0 0,0 0 1 0 0,0 0-1 0 0,0 0 0 0 0,0-1 0 0 0,0 1 1 0 0,0 0-1 0 0,0-1 0 0 0,0 1 1 0 0,0-1-1 0 0,0 1 0 0 0,0-1 0 0 0,0 0 1 0 0,0 1-1 0 0,1-1 0 0 0,-1 0 0 0 0,0 1 1 0 0,0-1-1 0 0,1 0 0 0 0,-1 0 1 0 0,1 0-1 0 0,-2-1 0 0 0,-2-5-8 0 0,0 0 0 0 0,1 0 0 0 0,-1-1 0 0 0,1 1 0 0 0,1-1 0 0 0,0 1-1 0 0,0-1 1 0 0,0 0 0 0 0,1 0 0 0 0,0 0 0 0 0,1 0 0 0 0,-1 0 0 0 0,2 0 0 0 0,-1 0 0 0 0,1 0-1 0 0,0 0 1 0 0,4-11 0 0 0,-5 19 7 0 0,0-1 0 0 0,0 0-1 0 0,0 0 1 0 0,1 0 0 0 0,-1 0-1 0 0,0 0 1 0 0,1 1 0 0 0,-1-1-1 0 0,1 0 1 0 0,-1 0-1 0 0,1 0 1 0 0,-1 0 0 0 0,1 1-1 0 0,-1-1 1 0 0,1 0-1 0 0,0 1 1 0 0,0-1 0 0 0,-1 0-1 0 0,1 1 1 0 0,0-1 0 0 0,0 1-1 0 0,0-1 1 0 0,-1 1-1 0 0,1 0 1 0 0,0-1 0 0 0,0 1-1 0 0,0 0 1 0 0,2-1 0 0 0,2 8-43 0 0,0 1 41 0 0,0 0 1 0 0,0 0-1 0 0,-1 1 1 0 0,0 0-1 0 0,-1 0 1 0 0,4 13-1 0 0,-4-5 24 0 0,0 0-1 0 0,1 23 0 0 0,-4-34-15 0 0,0 0 0 0 0,0 0 0 0 0,-1 0-1 0 0,0 0 1 0 0,0 0 0 0 0,0-1 0 0 0,0 1 0 0 0,-1 0 0 0 0,0-1-1 0 0,-4 9 1 0 0,6-14-5 0 0,-1 1 0 0 0,1-1 0 0 0,0 0 0 0 0,0 0 0 0 0,0 1 0 0 0,0-1 0 0 0,0 0 0 0 0,-1 0 0 0 0,1 1 0 0 0,0-1 0 0 0,0 0 0 0 0,-1 0 0 0 0,1 1 0 0 0,0-1 0 0 0,0 0 0 0 0,-1 0 0 0 0,1 0 0 0 0,0 0 0 0 0,0 0 0 0 0,-1 1 0 0 0,1-1 0 0 0,0 0 0 0 0,-1 0 0 0 0,1 0 0 0 0,0 0 0 0 0,-1 0 0 0 0,1 0 0 0 0,0 0 0 0 0,-1 0 0 0 0,1 0 0 0 0,0 0 0 0 0,0 0 0 0 0,-1 0 0 0 0,1 0 0 0 0,0 0-1 0 0,-1 0 1 0 0,1-1 0 0 0,-11-11 86 0 0,-3-17 85 0 0,-39-126 276 0 0,45 114-502 0 0,8 39 50 0 0,-1 0 0 0 0,1 0 1 0 0,0 0-1 0 0,0 0 1 0 0,0 0-1 0 0,0 0 1 0 0,1 1-1 0 0,-1-1 1 0 0,0 0-1 0 0,1 0 1 0 0,-1 0-1 0 0,1 0 1 0 0,0 1-1 0 0,0-1 1 0 0,-1 0-1 0 0,1 1 0 0 0,0-1 1 0 0,0 1-1 0 0,2-3 1 0 0,-3 4-5 0 0,4-3 10 0 0,-3 3-6 0 0,0 1 1 0 0,0-1-1 0 0,0 0 1 0 0,0 0 0 0 0,0 1-1 0 0,-1-1 1 0 0,1 1-1 0 0,0-1 1 0 0,0 1 0 0 0,0-1-1 0 0,-1 1 1 0 0,1-1-1 0 0,0 1 1 0 0,-1 0 0 0 0,1 0-1 0 0,0 0 1 0 0,26 30-8 0 0,-21-22 11 0 0,-1-1 0 0 0,-1 1 0 0 0,1 1 0 0 0,-1-1 0 0 0,3 13 0 0 0,-5-16 0 0 0,-1 0 0 0 0,1 1 0 0 0,-1-1 0 0 0,0 1 0 0 0,-1-1 0 0 0,1 0 0 0 0,-1 1 0 0 0,-1-1 0 0 0,-1 10 0 0 0,2-16 1 0 0,0 1-1 0 0,0-1 0 0 0,0 1 1 0 0,0-1-1 0 0,0 1 0 0 0,0-1 1 0 0,0 1-1 0 0,0-1 0 0 0,0 1 1 0 0,-1-1-1 0 0,1 1 0 0 0,0-1 1 0 0,0 1-1 0 0,-1-1 0 0 0,1 1 1 0 0,0-1-1 0 0,-1 0 1 0 0,1 1-1 0 0,-1-1 0 0 0,1 1 1 0 0,0-1-1 0 0,-1 0 0 0 0,1 0 1 0 0,-1 1-1 0 0,1-1 0 0 0,-1 0 1 0 0,1 0-1 0 0,-1 1 0 0 0,1-1 1 0 0,-1 0-1 0 0,0 0 0 0 0,0 0 2 0 0,0-1 0 0 0,0 1 0 0 0,-1 0 0 0 0,1-1-1 0 0,0 1 1 0 0,0-1 0 0 0,0 0 0 0 0,1 1-1 0 0,-1-1 1 0 0,0 0 0 0 0,0 1 0 0 0,0-1-1 0 0,-1-2 1 0 0,-3-2 7 0 0,1-1 0 0 0,0-1 0 0 0,-5-8 0 0 0,-1-5-9 0 0,1 0 0 0 0,1 0 0 0 0,1-1 0 0 0,1 0 0 0 0,1-1 0 0 0,-3-26 0 0 0,8 28-36 0 0,4 20 11 0 0,2 10 14 0 0,8 21 11 0 0,-1 0 0 0 0,3 6 0 0 0,-8-24 0 0 0,-6-9 0 0 0,0 0 0 0 0,0-1 0 0 0,0 1 0 0 0,0 0 0 0 0,0 0 0 0 0,-1 0 0 0 0,1 0 0 0 0,0 7 0 0 0,-5-11 0 0 0,-4-7 0 0 0,-5-7 0 0 0,-53-81 0 0 0,30 46 0 0 0,34 49 0 0 0,-6-13 0 0 0,6 13 0 0 0,1 0 0 0 0,0 0 0 0 0,0-1 0 0 0,-1 1 0 0 0,1-1 0 0 0,0 1 0 0 0,0 0 0 0 0,-1-1 0 0 0,1 1 0 0 0,0-1 0 0 0,0 1 0 0 0,0 0 0 0 0,0-1 0 0 0,0 1 0 0 0,0-1 0 0 0,0 1 0 0 0,0-1 0 0 0,0 1 0 0 0,0 0 0 0 0,0-1 0 0 0,0 1 0 0 0,0-1 0 0 0,0 1 0 0 0,0 0 0 0 0,0-1 0 0 0,0 1 0 0 0,1-1 0 0 0,-1 0 0 0 0,7 2-32 0 0,10 17 0 0 0,9 16 32 0 0,-17-23 0 0 0,-5-6 0 0 0,-1 0 0 0 0,0 0 0 0 0,0 0 0 0 0,0 0 0 0 0,4 11 0 0 0,-6-14 0 0 0,10 20 0 0 0,-10-20 0 0 0,-1-1 0 0 0,1 0 0 0 0,-1 1 0 0 0,1-1 0 0 0,-1 0 0 0 0,1 1 0 0 0,-1-1 0 0 0,0 1 0 0 0,0-1 0 0 0,0 0 0 0 0,0 1 0 0 0,0-1 0 0 0,0 1 0 0 0,0-1 0 0 0,-1 2 0 0 0,1-3 0 0 0,-1 0 0 0 0,1 0 0 0 0,-1 0 0 0 0,1 1 0 0 0,0-1 0 0 0,-1 0 0 0 0,1 0 0 0 0,-1 0 0 0 0,1 0 0 0 0,0 0 0 0 0,-1-1 0 0 0,1 1 0 0 0,-1 0 0 0 0,1 0 0 0 0,0 0 0 0 0,-1 0 0 0 0,1 0 0 0 0,-1 0 0 0 0,1-1 0 0 0,0 1 0 0 0,-1 0 0 0 0,1 0 0 0 0,0-1 0 0 0,-1 1 0 0 0,1 0 0 0 0,0 0 0 0 0,0-1 0 0 0,-1 1 0 0 0,1 0 0 0 0,-1-1 0 0 0,-12-12 0 0 0,12 11 0 0 0,-15-15 0 0 0,2-1 0 0 0,-19-29 0 0 0,13 18 0 0 0,11 10 0 0 0,11 12 0 0 0,9 6 0 0 0,-9 2-2 0 0,0 0 1 0 0,0 0-1 0 0,0 0 0 0 0,-1 0 1 0 0,1 0-1 0 0,-1 0 0 0 0,1 0 0 0 0,0 0 1 0 0,-1 1-1 0 0,0-1 0 0 0,1 1 1 0 0,-1-1-1 0 0,0 1 0 0 0,2 3 0 0 0,15 28-33 0 0,-14-25 32 0 0,-2-3 3 0 0,11 18 0 0 0,-6-13 0 0 0,-1-2 0 0 0,0 0 0 0 0,-1 1 0 0 0,6 11 0 0 0,-9-14 3 0 0,-4-5 4 0 0,-8-9 15 0 0,-10-15 10 0 0,5 3-61 0 0,7 7-25 0 0,-1 0 1 0 0,-1 1 0 0 0,0 1-1 0 0,-14-14 1 0 0,24 25 51 0 0,-1-1 0 0 0,1 1 0 0 0,0 0 0 0 0,0-1 0 0 0,-1 1 0 0 0,1 0 0 0 0,0 0 0 0 0,0-1 0 0 0,-1 1 0 0 0,1 0 0 0 0,0 0 0 0 0,0-1 0 0 0,-1 1-1 0 0,1 0 1 0 0,0 0 0 0 0,-1 0 0 0 0,1 0 0 0 0,0-1 0 0 0,-1 1 0 0 0,1 0 0 0 0,-1 0 0 0 0,1 0 0 0 0,0 0 0 0 0,-1 0 0 0 0,1 0 0 0 0,0 0 0 0 0,-1 0 0 0 0,1 0 0 0 0,-1 0 0 0 0,5 11-87 0 0,15 16-25 0 0,27 45 232 0 0,-37-61-95 0 0,28 39 28 0 0,-33-42-51 0 0,-8-12 0 0 0,3 2 0 0 0,0 0 0 0 0,-1 1 0 0 0,1-1 0 0 0,0 0 0 0 0,0 0 0 0 0,1 0 0 0 0,-1 0 0 0 0,0-3 0 0 0,1 4 0 0 0,1-38 0 0 0,-1 36 0 0 0,1 0 0 0 0,-1 0 0 0 0,1-1 0 0 0,0 1 0 0 0,0 0 0 0 0,0 0 0 0 0,0 0 0 0 0,0 0 0 0 0,3-4 0 0 0,-3 6 0 0 0,1 0 0 0 0,-1 0 0 0 0,0 1 0 0 0,1-1 0 0 0,-1 0 0 0 0,1 1 0 0 0,-1 0 0 0 0,1-1 0 0 0,-1 1 0 0 0,1 0 0 0 0,-1-1 0 0 0,1 1 0 0 0,0 0 0 0 0,1 0 0 0 0,15-3 0 0 0,2-9 0 0 0,14-2 0 0 0,7 5-10 0 0,-40 9 8 0 0,-1 0 1 0 0,1 0 0 0 0,-1 0 0 0 0,0-1 0 0 0,0 1 0 0 0,1 0 0 0 0,-1 0 0 0 0,0 0 0 0 0,0 0 0 0 0,1 0 0 0 0,-1 0 0 0 0,0 0 0 0 0,1 0 0 0 0,-1 0 0 0 0,0 0 0 0 0,0 0 0 0 0,1 0 0 0 0,-1 0 0 0 0,0 0 0 0 0,1 0 0 0 0,-1 0 0 0 0,0 0 0 0 0,0 0 0 0 0,1 0 0 0 0,-1 0 0 0 0,0 0 0 0 0,0 0 0 0 0,1 1 0 0 0,-1-1 0 0 0,0 0 0 0 0,0 0 0 0 0,1 0 0 0 0,-1 0 0 0 0,0 1 0 0 0,0-1 0 0 0,0 0 0 0 0,1 0 0 0 0,-1 1 0 0 0,0-1 0 0 0,0 0 0 0 0,0 1 0 0 0,1 1 0 0 0,0 1 0 0 0,0-1 0 0 0,-1 1-1 0 0,1-1 1 0 0,-1 1 0 0 0,0 0 0 0 0,0-1 0 0 0,0 1 0 0 0,0 0 0 0 0,0-1 0 0 0,-2 5 0 0 0,-10 36 3 0 0,-10 12-2 0 0,21-54 0 0 0,1-2 0 0 0,0-1 0 0 0,0 1 0 0 0,0-1 0 0 0,0 1 0 0 0,0-1 0 0 0,0 0 0 0 0,1 1 0 0 0,-1-1 0 0 0,0 1 0 0 0,2-3 0 0 0,-2 3 0 0 0,0 0 0 0 0,14-50-30 0 0,-13 46 24 0 0,1 0 1 0 0,0 0-1 0 0,0 0 1 0 0,1 1-1 0 0,-1-1 1 0 0,1 1-1 0 0,6-9 1 0 0,-9 13 3 0 0,1 0 0 0 0,-1 0 1 0 0,0 0-1 0 0,0 0 1 0 0,0 0-1 0 0,0-1 0 0 0,0 1 1 0 0,0 0-1 0 0,0 0 0 0 0,0 0 1 0 0,1 0-1 0 0,-1 0 1 0 0,0 0-1 0 0,0 0 0 0 0,0 0 1 0 0,0-1-1 0 0,1 1 1 0 0,-1 0-1 0 0,0 0 0 0 0,0 0 1 0 0,0 0-1 0 0,0 0 1 0 0,0 0-1 0 0,1 0 0 0 0,-1 0 1 0 0,0 0-1 0 0,0 0 1 0 0,0 0-1 0 0,1 0 0 0 0,-1 0 1 0 0,0 0-1 0 0,0 0 1 0 0,0 0-1 0 0,0 0 0 0 0,0 0 1 0 0,1 1-1 0 0,0 5-165 0 0,-2 9-140 0 0,-8 16-224 0 0,6-17 518 0 0,-1 1-1 0 0,-1-1 1 0 0,0 0 0 0 0,0 0 0 0 0,-2-1-1 0 0,-8 15 1 0 0,15-28 13 0 0,0 0 0 0 0,0 0 0 0 0,0 0 0 0 0,0 0 0 0 0,0 0 0 0 0,0 0 0 0 0,0 0 0 0 0,0 0 0 0 0,0 0 0 0 0,-1 0 0 0 0,1 0 0 0 0,0 0 0 0 0,0 0 0 0 0,0 0 0 0 0,0 0 0 0 0,0 0 0 0 0,0 0 0 0 0,0 1 0 0 0,0-1 0 0 0,0 0 0 0 0,0 0 0 0 0,0 0 0 0 0,0 0 0 0 0,0 0 0 0 0,-1 0 0 0 0,1 0 0 0 0,0 0 0 0 0,0 0 0 0 0,0 0 0 0 0,0 0 0 0 0,0 0 0 0 0,0 0 0 0 0,0 0 0 0 0,0 0 0 0 0,0 0 0 0 0,0-1 0 0 0,0 1 0 0 0,-1 0 0 0 0,1 0 0 0 0,0 0 0 0 0,0 0 0 0 0,0 0 0 0 0,0 0 0 0 0,0 0 0 0 0,0 0 0 0 0,0 0 0 0 0,0 0 0 0 0,0 0 0 0 0,0 0 0 0 0,0 0 0 0 0,0 0 0 0 0,0 0 0 0 0,0 0 0 0 0,0 0 0 0 0,0-1 0 0 0,0 1 0 0 0,0 0 0 0 0,0 0 0 0 0,0 0 0 0 0,0 0 0 0 0,0 0 0 0 0,0 0 0 0 0,0 0 0 0 0,0 0 0 0 0,0 0 0 0 0,-2-10 0 0 0,2-11 0 0 0,1 8 0 0 0,7-59 0 0 0,-6 64 0 0 0,0 0 0 0 0,1 0 0 0 0,0 1 0 0 0,0-1 0 0 0,0 0 0 0 0,9-12 0 0 0,-3 28 160 0 0,-8-8-232 0 0,-1 0 0 0 0,1 0 0 0 0,-1 1-1 0 0,0-1 1 0 0,1 0 0 0 0,-1 1 0 0 0,0-1 0 0 0,0 0 0 0 0,1 1-1 0 0,-1-1 1 0 0,0 1 0 0 0,0-1 0 0 0,1 0 0 0 0,-1 1 0 0 0,0-1 0 0 0,0 1-1 0 0,0-1 1 0 0,0 1 0 0 0,0-1 0 0 0,0 1 0 0 0,0-1 0 0 0,0 1-1 0 0,0-1 1 0 0,0 0 0 0 0,0 1 0 0 0,0-1 0 0 0,0 1 0 0 0,0-1 0 0 0,0 1-1 0 0,0-1 1 0 0,0 1 0 0 0,-1-1 0 0 0,-1 3-1697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7:45.5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8 455 0 0,'7'-4'1100'0'0,"-2"1"454"0"0,-9 10-589 0 0,-10 13 2856 0 0,-20 41 1 0 0,-3 6-1968 0 0,28-53-1692 0 0,-1-1-1 0 0,-11 13 0 0 0,27-31-98 0 0,-1 0-531 0 0,-1 1-3155 0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9:47.45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28 0 0 0,'307'0'0'0,"-641"0"0"0,2072 0 0 0,-576 0 0 0,-1108 0 0 0,-54 0 0 0,0 0 0 0,2 0 0 0,-1 0 0 0,36 0 0 0,-56 0 0 0,17 0 0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9:59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108 101 455 0 0,'0'-1'146'0'0,"0"0"-1"0"0,-1 1 1 0 0,1-1-1 0 0,0 0 1 0 0,-1 1-1 0 0,1-1 1 0 0,-1 0-1 0 0,1 1 1 0 0,-1-1-1 0 0,1 1 1 0 0,-1-1-1 0 0,1 1 1 0 0,-1-1-1 0 0,0 1 1 0 0,1-1-1 0 0,-1 1 1 0 0,0 0-1 0 0,1-1 1 0 0,-1 1-1 0 0,0 0 1 0 0,0-1-1 0 0,1 1 1 0 0,-1 0-1 0 0,0 0 1 0 0,0 0-1 0 0,0 0 1 0 0,1 0-1 0 0,-1 0 1 0 0,0 0-1 0 0,0 0 1 0 0,1 0-1 0 0,-1 0 1 0 0,0 0-1 0 0,0 1 1 0 0,1-1-1 0 0,-1 0 1 0 0,0 0-1 0 0,0 1 1 0 0,1-1-1 0 0,-1 0 1 0 0,0 1-1 0 0,-2 1 565 0 0,0 0 0 0 0,1 0 0 0 0,-1 0 0 0 0,1 0 0 0 0,0 1 0 0 0,-1-1 1 0 0,1 1-1 0 0,-3 4 0 0 0,-3 8-92 0 0,0 0 1 0 0,1 1 0 0 0,0 0-1 0 0,1 1 1 0 0,1-1 0 0 0,1 1-1 0 0,0 0 1 0 0,1 0 0 0 0,1 1-1 0 0,1-1 1 0 0,1 20 0 0 0,0-20-420 0 0,0 1 1 0 0,2-1 0 0 0,0 1 0 0 0,6 19 0 0 0,-6-31-139 0 0,-1 0 0 0 0,1 0 0 0 0,1 0 0 0 0,-1 0 0 0 0,1 0 0 0 0,0-1 0 0 0,1 1 0 0 0,-1-1 0 0 0,1 0 0 0 0,0 0 0 0 0,0 0 0 0 0,1-1 0 0 0,-1 1 0 0 0,10 6 0 0 0,-11-9-58 0 0,0-1 0 0 0,0 1 0 0 0,0-1 0 0 0,0 0 0 0 0,0 1 0 0 0,0-1 0 0 0,0-1 0 0 0,0 1 0 0 0,0 0 0 0 0,0-1 0 0 0,1 0 0 0 0,-1 1 0 0 0,0-1 0 0 0,0-1 0 0 0,1 1 0 0 0,3-1 0 0 0,-2 0 9 0 0,0-1-1 0 0,0 0 0 0 0,0 0 1 0 0,0 0-1 0 0,-1 0 0 0 0,1-1 0 0 0,-1 0 1 0 0,1 0-1 0 0,4-4 0 0 0,2-3 16 0 0,0-1 1 0 0,-1-1-1 0 0,0 0 0 0 0,-1 0 1 0 0,15-25-1 0 0,-17 24-24 0 0,-1 0-1 0 0,0-1 1 0 0,-1 0-1 0 0,0 0 0 0 0,-1 0 1 0 0,0 0-1 0 0,-1-1 1 0 0,-1 1-1 0 0,-1-1 1 0 0,0 0-1 0 0,-1 0 1 0 0,-1-16-1 0 0,0 20 0 0 0,-1 0 0 0 0,0 0 0 0 0,-1 0 0 0 0,0 0 0 0 0,-1 0-1 0 0,0 0 1 0 0,0 1 0 0 0,-2 0 0 0 0,1 0 0 0 0,-1 0 0 0 0,0 1 0 0 0,-1-1 0 0 0,0 2 0 0 0,0-1-1 0 0,-1 1 1 0 0,-12-10 0 0 0,13 13 12 0 0,1 0 0 0 0,-1 1 1 0 0,0 0-1 0 0,0 0 0 0 0,0 1 0 0 0,0-1 0 0 0,-15-3 0 0 0,20 7-10 0 0,0-1 1 0 0,-1 1-1 0 0,1-1 0 0 0,0 1 0 0 0,-1 0 1 0 0,1 0-1 0 0,0 0 0 0 0,-1 0 0 0 0,1 0 0 0 0,0 0 1 0 0,-1 1-1 0 0,1-1 0 0 0,0 1 0 0 0,0-1 1 0 0,-1 1-1 0 0,1 0 0 0 0,0 0 0 0 0,0 0 0 0 0,0 0 1 0 0,0 1-1 0 0,0-1 0 0 0,0 0 0 0 0,0 1 1 0 0,1-1-1 0 0,-1 1 0 0 0,1 0 0 0 0,-1 0 0 0 0,1-1 1 0 0,-1 1-1 0 0,-1 3 0 0 0,-1 6 5 0 0,-1-1 1 0 0,2 1-1 0 0,-1 0 0 0 0,1 0 1 0 0,1 0-1 0 0,-2 16 0 0 0,2-1-11 0 0,2 43-1 0 0,0-62-9 0 0,1 10-73 0 0,0 0-1 0 0,1-1 1 0 0,1 0 0 0 0,0 1-1 0 0,7 18 1 0 0,3 7-789 0 0,-9-32-272 0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0.8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3 530 5063 0 0,'-1'-1'244'0'0,"1"0"0"0"0,0 0 0 0 0,-1 1 0 0 0,1-1 0 0 0,0 0-1 0 0,0 0 1 0 0,0 0 0 0 0,-1 0 0 0 0,1 1 0 0 0,0-1-1 0 0,0 0 1 0 0,0 0 0 0 0,0 0 0 0 0,1 0 0 0 0,-1 0 0 0 0,0 1-1 0 0,0-1 1 0 0,0 0 0 0 0,1 0 0 0 0,-1 0 0 0 0,1 0-1 0 0,-1 1 1 0 0,0-1 0 0 0,1 0 0 0 0,-1 1 0 0 0,2-2 0 0 0,16-23 1594 0 0,-14 20-1092 0 0,69-95 4747 0 0,-44 57-4799 0 0,35-73-1 0 0,-41 72-472 0 0,-13 26-105 0 0,0-2 0 0 0,-1 1 1 0 0,-1-1-1 0 0,-1-1 0 0 0,6-24 1 0 0,-13 44-92 0 0,1 0 1 0 0,-1-1-1 0 0,0 1 1 0 0,0 0-1 0 0,0 0 1 0 0,0-1-1 0 0,0 1 1 0 0,0 0-1 0 0,0 0 1 0 0,0-1-1 0 0,0 1 1 0 0,0 0-1 0 0,-1 0 1 0 0,1 0-1 0 0,-1-1 1 0 0,1 1-1 0 0,-1 0 1 0 0,1 0-1 0 0,-1 0 1 0 0,0 0-1 0 0,1 0 1 0 0,-2-2-1 0 0,1 3-11 0 0,0 0 0 0 0,0-1 0 0 0,0 1-1 0 0,0 0 1 0 0,0 0 0 0 0,0 0 0 0 0,0 0 0 0 0,0 0 0 0 0,0 0-1 0 0,0 0 1 0 0,0 0 0 0 0,0 0 0 0 0,0 0 0 0 0,0 1 0 0 0,0-1-1 0 0,1 0 1 0 0,-1 1 0 0 0,0-1 0 0 0,0 1 0 0 0,0-1 0 0 0,0 1-1 0 0,1-1 1 0 0,-1 1 0 0 0,0-1 0 0 0,0 1 0 0 0,1 0 0 0 0,-1-1-1 0 0,0 1 1 0 0,0 1 0 0 0,-1 1-4 0 0,-1 0 0 0 0,1 0 0 0 0,0 0-1 0 0,1 0 1 0 0,-1 0 0 0 0,0 1 0 0 0,1-1 0 0 0,0 0-1 0 0,0 1 1 0 0,0-1 0 0 0,0 1 0 0 0,0 5 0 0 0,-1 7 75 0 0,1 25 0 0 0,1-12-47 0 0,-5 54-40 0 0,-3 96 15 0 0,9-166 6 0 0,0 0 0 0 0,6 24 1 0 0,-4-25-22 0 0,0 1 1 0 0,0 23-1 0 0,-2-20 2 0 0,-1-10 0 0 0,1-1 0 0 0,-1 1 0 0 0,-1-1 0 0 0,1 1 0 0 0,-3 10 0 0 0,3-15 0 0 0,-1 0 0 0 0,1 1 0 0 0,-1-1 0 0 0,1 0 0 0 0,-1 0 0 0 0,0 0 0 0 0,1 0 0 0 0,-1 0 0 0 0,0 0 0 0 0,0 0 0 0 0,0 0 0 0 0,0 0 0 0 0,0 0 0 0 0,0 0 0 0 0,0 0 0 0 0,0-1 0 0 0,0 1 0 0 0,0-1 0 0 0,-1 1 0 0 0,1 0 0 0 0,0-1 0 0 0,0 0 0 0 0,-1 1 0 0 0,1-1 0 0 0,0 0 0 0 0,0 0 0 0 0,-1 0 0 0 0,1 1 0 0 0,0-1 0 0 0,-2-1 0 0 0,-69 2 0 0 0,62 0 0 0 0,-14 0 0 0 0,24-1 0 0 0,-1 0 0 0 0,1 0 0 0 0,-1 0 0 0 0,1 0 0 0 0,-1 0 0 0 0,1 0 0 0 0,-1 0 0 0 0,1 0 0 0 0,-1 0 0 0 0,1 1 0 0 0,-1-1 0 0 0,1 0 0 0 0,-1 0 0 0 0,1 1 0 0 0,-1-1 0 0 0,1 0 0 0 0,-1 1 0 0 0,1-1 0 0 0,0 0 0 0 0,-1 1 0 0 0,1-1 0 0 0,0 1 0 0 0,-1-1 0 0 0,1 0 0 0 0,0 1 0 0 0,-1-1 0 0 0,1 1 0 0 0,0-1 0 0 0,0 1 0 0 0,-1 0 0 0 0,2 0 0 0 0,-1 0 0 0 0,0 0 0 0 0,1 0 0 0 0,-1-1 0 0 0,1 1 0 0 0,-1 0 0 0 0,1 0-1 0 0,-1 0 1 0 0,1-1 0 0 0,0 1 0 0 0,-1 0 0 0 0,1-1 0 0 0,0 1 0 0 0,0-1 0 0 0,-1 1 0 0 0,1-1 0 0 0,0 1 0 0 0,0-1-1 0 0,0 1 1 0 0,1 0 0 0 0,19 6 23 0 0,-9-7 62 0 0,-1 0 0 0 0,0-1-1 0 0,0 0 1 0 0,1 0 0 0 0,-1-1-1 0 0,0-1 1 0 0,0 1-1 0 0,14-7 1 0 0,0 1 40 0 0,24-12-34 0 0,-6 2-242 0 0,-33 19-2353 0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2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 58 5527 0 0,'-5'2'393'0'0,"0"1"-1"0"0,1 0 0 0 0,-1 0 1 0 0,1 1-1 0 0,-1-1 0 0 0,1 1 1 0 0,0 0-1 0 0,-5 6 0 0 0,1-1-181 0 0,-8 6 854 0 0,2 1 0 0 0,0 0 0 0 0,0 1 0 0 0,-12 22 0 0 0,22-31-607 0 0,0 0-1 0 0,0 0 1 0 0,0 1-1 0 0,1-1 1 0 0,1 1-1 0 0,0 0 1 0 0,0 0-1 0 0,0 0 1 0 0,1 0-1 0 0,0 0 1 0 0,1 0-1 0 0,1 14 1 0 0,0-9-218 0 0,1 0 0 0 0,1 0 0 0 0,0-1 0 0 0,0 1 0 0 0,1-1 0 0 0,9 19 0 0 0,-12-29-215 0 0,1 0 0 0 0,-1 0 0 0 0,1 0 0 0 0,0-1 0 0 0,0 1 0 0 0,0 0 0 0 0,0-1-1 0 0,0 0 1 0 0,1 1 0 0 0,-1-1 0 0 0,1 0 0 0 0,-1 0 0 0 0,1-1 0 0 0,0 1 0 0 0,-1 0 0 0 0,1-1-1 0 0,0 0 1 0 0,0 1 0 0 0,0-1 0 0 0,1 0 0 0 0,-1-1 0 0 0,0 1 0 0 0,0-1 0 0 0,0 1 0 0 0,1-1-1 0 0,-1 0 1 0 0,0 0 0 0 0,0 0 0 0 0,1-1 0 0 0,-1 1 0 0 0,0-1 0 0 0,0 0 0 0 0,5-1-1 0 0,0-1-16 0 0,0-1-1 0 0,-1 0 0 0 0,1 0 0 0 0,-1 0 0 0 0,0-1 0 0 0,0 0 0 0 0,-1-1 0 0 0,1 1 0 0 0,-1-1 0 0 0,5-7 0 0 0,3-3 13 0 0,-2 0 1 0 0,21-36-1 0 0,-27 40-20 0 0,0 0 0 0 0,-1-1 0 0 0,-1 1 0 0 0,0-1 0 0 0,0 0 0 0 0,-2 0 0 0 0,1-1 0 0 0,-2 1 0 0 0,1-17 0 0 0,-2 19 0 0 0,0 1 0 0 0,-1-1 0 0 0,0 1 0 0 0,-1-1 0 0 0,0 1 0 0 0,-1 0 0 0 0,0 0 0 0 0,0 0 0 0 0,-1 0 0 0 0,-1 0 0 0 0,1 1 0 0 0,-9-12 0 0 0,9 16 0 0 0,0 0 0 0 0,-1 1 0 0 0,0-1 0 0 0,1 1 0 0 0,-1 0 0 0 0,-1 1 0 0 0,1-1 0 0 0,0 1 0 0 0,-1 0 0 0 0,0 0 0 0 0,0 1 0 0 0,0 0 0 0 0,0 0 0 0 0,-10-2 0 0 0,12 3 0 0 0,0 0 0 0 0,0 0 0 0 0,0 1 0 0 0,0 0 0 0 0,0 0 0 0 0,-1 0 0 0 0,1 0 0 0 0,0 1 0 0 0,0-1 0 0 0,0 1 0 0 0,0 0 0 0 0,0 0 0 0 0,0 1 0 0 0,0-1 0 0 0,0 1 0 0 0,0 0 0 0 0,1 0 0 0 0,-1 0 0 0 0,1 0 0 0 0,-1 1 0 0 0,1-1 0 0 0,-6 7 0 0 0,-2 6-4 0 0,0 0 0 0 0,2 1 0 0 0,-1 0 0 0 0,2 1 0 0 0,0 0 0 0 0,-9 32-1 0 0,8-18-15 0 0,1 1 0 0 0,2 0 0 0 0,-3 34 0 0 0,9-52-233 0 0,-1 0 1 0 0,2 0-1 0 0,0-1 1 0 0,4 22-1 0 0,-4-31-831 0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4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1 510 9215 0 0,'7'-5'3430'0'0,"14"-13"-2346"0"0,13-22 1985 0 0,35-53 0 0 0,-59 79-2907 0 0,36-47 152 0 0,19-29 540 0 0,-58 79-784 0 0,0-1 0 0 0,-1 0 0 0 0,-1-1 0 0 0,0 1 0 0 0,-1-1 0 0 0,4-17 0 0 0,-6 21-54 0 0,-1 3 33 0 0,0 1-1 0 0,0-1 1 0 0,0 0 0 0 0,0 0 0 0 0,-1 1 0 0 0,0-1 0 0 0,0 0-1 0 0,-1 0 1 0 0,-1-11 0 0 0,2 17-34 0 0,-1 0-1 0 0,1-1 0 0 0,0 1 1 0 0,0-1-1 0 0,0 1 0 0 0,0 0 1 0 0,0-1-1 0 0,0 1 1 0 0,-1 0-1 0 0,1 0 0 0 0,0-1 1 0 0,0 1-1 0 0,0 0 1 0 0,-1-1-1 0 0,1 1 0 0 0,0 0 1 0 0,0 0-1 0 0,-1-1 0 0 0,1 1 1 0 0,0 0-1 0 0,-1 0 1 0 0,1 0-1 0 0,0 0 0 0 0,-1-1 1 0 0,1 1-1 0 0,0 0 1 0 0,-1 0-1 0 0,1 0 0 0 0,0 0 1 0 0,-1 0-1 0 0,1 0 0 0 0,0 0 1 0 0,-1 0-1 0 0,1 0 1 0 0,-1 0-1 0 0,-11 9 238 0 0,-6 19-49 0 0,13-18-171 0 0,1 0 0 0 0,0 1 0 0 0,0-1 0 0 0,1 1 0 0 0,1 0 0 0 0,-2 13 0 0 0,-2 70 46 0 0,5-45-73 0 0,1-24 5 0 0,1 0 1 0 0,2 1-1 0 0,10 45 0 0 0,3 30 13 0 0,-16-94-23 0 0,1 0 0 0 0,-1-1 0 0 0,0 1 0 0 0,-1 0 0 0 0,0 0 0 0 0,-2 10 0 0 0,3-16 0 0 0,-1 1 0 0 0,0 0 0 0 0,0 0 0 0 0,0 0 0 0 0,1 0 0 0 0,-2-1 0 0 0,1 1 0 0 0,0-1 0 0 0,0 1 0 0 0,0 0 0 0 0,-1-1 0 0 0,1 0 0 0 0,-1 1 0 0 0,1-1 0 0 0,-1 0 0 0 0,0 0 0 0 0,1 0 0 0 0,-1 0 0 0 0,0 0 0 0 0,0 0 0 0 0,1-1 0 0 0,-1 1 0 0 0,0 0 0 0 0,0-1 0 0 0,0 0 0 0 0,-4 1 0 0 0,-2-1 0 0 0,-1 0 0 0 0,0 0 0 0 0,-14-3 0 0 0,16 2 0 0 0,0 0 0 0 0,0 0 0 0 0,0 1 0 0 0,0 0 0 0 0,0 0 0 0 0,-12 2 0 0 0,18-1 354 0 0,5 1-114 0 0,10 2 6 0 0,16 2 58 0 0,-29-6-48 0 0,9 0-176 0 0,28 1-3 0 0,-30 0-56 0 0,0-1-1 0 0,1 0 1 0 0,-1-1-1 0 0,0 0 1 0 0,10-3-1 0 0,3 0-12 0 0,56-16-1569 0 0,-70 19-4203 0 0,-1 1-1927 0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5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87 4607 0 0,'-2'0'123'0'0,"1"0"-1"0"0,-1 0 1 0 0,1 0-1 0 0,0 0 1 0 0,-1 0-1 0 0,1 1 0 0 0,0-1 1 0 0,-1 0-1 0 0,1 1 1 0 0,0-1-1 0 0,0 1 0 0 0,-1 0 1 0 0,1-1-1 0 0,0 1 1 0 0,0 0-1 0 0,0 0 0 0 0,0 0 1 0 0,0 0-1 0 0,0 0 1 0 0,0 0-1 0 0,0 0 1 0 0,0 0-1 0 0,0 0 0 0 0,1 0 1 0 0,-2 2-1 0 0,-18 37 1872 0 0,15-28-1253 0 0,-1 3 306 0 0,0-1 1 0 0,1 1 0 0 0,1 0-1 0 0,0 0 1 0 0,1 0 0 0 0,-1 16 0 0 0,3-19-622 0 0,1 0 0 0 0,0 0 0 0 0,0-1 1 0 0,2 1-1 0 0,-1 0 0 0 0,1-1 1 0 0,1 1-1 0 0,6 17 0 0 0,-7-24-349 0 0,1 0-1 0 0,-1-1 1 0 0,1 1-1 0 0,0-1 1 0 0,0 0-1 0 0,1 0 1 0 0,-1 0-1 0 0,1-1 1 0 0,0 1-1 0 0,0-1 1 0 0,0 0-1 0 0,0 0 1 0 0,1 0 0 0 0,4 2-1 0 0,-5-3-62 0 0,-1 0 0 0 0,0-1-1 0 0,1 0 1 0 0,-1 0 0 0 0,1 0 0 0 0,-1 0 0 0 0,1 0-1 0 0,0-1 1 0 0,-1 1 0 0 0,1-1 0 0 0,0 0-1 0 0,-1 0 1 0 0,1-1 0 0 0,0 1 0 0 0,-1-1 0 0 0,1 0-1 0 0,-1 1 1 0 0,1-2 0 0 0,-1 1 0 0 0,6-3-1 0 0,0-1 12 0 0,-1-1 0 0 0,0 0 0 0 0,0-1 0 0 0,0 1 0 0 0,-1-2 0 0 0,1 1 0 0 0,-2-1-1 0 0,1 0 1 0 0,-1 0 0 0 0,-1-1 0 0 0,1 0 0 0 0,-1 0 0 0 0,-1 0 0 0 0,0-1 0 0 0,3-10-1 0 0,-3 6-25 0 0,0 0 0 0 0,-1 0 0 0 0,-1-1 0 0 0,0 0 0 0 0,-1 1 0 0 0,-1-1 0 0 0,0 0 0 0 0,-1 1 0 0 0,-1-1 0 0 0,-3-14 0 0 0,1 14 1 0 0,0 0 0 0 0,0 0 0 0 0,-14-25 0 0 0,16 35 0 0 0,-1 0 0 0 0,1 0 0 0 0,-1 0 0 0 0,0 1 0 0 0,-1 0 0 0 0,1-1 0 0 0,-1 1 0 0 0,0 1 0 0 0,0-1 0 0 0,0 0 0 0 0,0 1 0 0 0,-1 0 0 0 0,1 0 0 0 0,-8-3 0 0 0,10 5 0 0 0,0 1 0 0 0,-1-1 0 0 0,0 1 0 0 0,1 0 0 0 0,-1 0 0 0 0,1 0 0 0 0,-1 0 0 0 0,1 0 0 0 0,-1 0 0 0 0,1 1 0 0 0,-1-1 0 0 0,1 1 0 0 0,-1-1 0 0 0,1 1 0 0 0,0 0 0 0 0,-1 0 0 0 0,1 0 0 0 0,0 1 0 0 0,0-1 0 0 0,-1 1 0 0 0,1-1 0 0 0,0 1 0 0 0,-1 1 0 0 0,-7 6 0 0 0,1 1 0 0 0,0 0 0 0 0,-9 12 0 0 0,10-11 0 0 0,-7 7 0 0 0,2 0 0 0 0,-22 39 0 0 0,31-49 0 0 0,1 1 0 0 0,-1-1 0 0 0,2 1 0 0 0,-1 0 0 0 0,1 0 0 0 0,0 0 0 0 0,1 0 0 0 0,0 0 0 0 0,1 0 0 0 0,0 12 0 0 0,5 5-43 0 0,10 19-177 0 0,-12-35-72 0 0,5 3-1481 0 0,28 50-5859 0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6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14 477 4607 0 0,'-12'2'2950'0'0,"12"-2"-2893"0"0,0 0 0 0 0,0 0 0 0 0,0-1 1 0 0,0 1-1 0 0,0 0 0 0 0,0 0 0 0 0,0 0 0 0 0,0 0 0 0 0,0 0 0 0 0,0 0 1 0 0,-1 0-1 0 0,1 0 0 0 0,0 0 0 0 0,0 0 0 0 0,0 0 0 0 0,0 0 0 0 0,0 0 1 0 0,0 0-1 0 0,0 0 0 0 0,0-1 0 0 0,0 1 0 0 0,0 0 0 0 0,0 0 0 0 0,0 0 0 0 0,0 0 1 0 0,0 0-1 0 0,0 0 0 0 0,0 0 0 0 0,0 0 0 0 0,0 0 0 0 0,0-1 0 0 0,0 1 1 0 0,0 0-1 0 0,0 0 0 0 0,0 0 0 0 0,0 0 0 0 0,0 0 0 0 0,0 0 0 0 0,0 0 1 0 0,0 0-1 0 0,0 0 0 0 0,0-1 0 0 0,0 1 0 0 0,0 0 0 0 0,0 0 0 0 0,0 0 1 0 0,0 0-1 0 0,0 0 0 0 0,15-15 3794 0 0,-5 6-3556 0 0,76-94 5092 0 0,-65 75-4910 0 0,-1-1 1 0 0,-2-1-1 0 0,25-54 0 0 0,-34 63-356 0 0,2-2-18 0 0,6-24-1 0 0,-15 41-39 0 0,0 0 0 0 0,-1 0 0 0 0,0 0-1 0 0,0 0 1 0 0,0 0 0 0 0,-1 0-1 0 0,0-1 1 0 0,0 1 0 0 0,-2-9 0 0 0,2 14-44 0 0,0 1 1 0 0,0-1 0 0 0,0 0 0 0 0,0 0 0 0 0,0 1-1 0 0,-1-1 1 0 0,1 0 0 0 0,0 1 0 0 0,0-1 0 0 0,-1 0 0 0 0,1 1-1 0 0,0-1 1 0 0,-1 1 0 0 0,1-1 0 0 0,-1 0 0 0 0,1 1 0 0 0,-1-1-1 0 0,1 1 1 0 0,-1-1 0 0 0,1 1 0 0 0,-1-1 0 0 0,1 1 0 0 0,-1 0-1 0 0,0-1 1 0 0,0 1 4 0 0,0 0 0 0 0,1 0-1 0 0,-1 0 1 0 0,0 1 0 0 0,1-1-1 0 0,-1 0 1 0 0,0 0 0 0 0,1 1-1 0 0,-1-1 1 0 0,0 0 0 0 0,1 1-1 0 0,-1-1 1 0 0,1 0 0 0 0,-1 1-1 0 0,1-1 1 0 0,-1 1 0 0 0,1-1-1 0 0,-1 1 1 0 0,0 0 0 0 0,-2 3 25 0 0,0 0 1 0 0,1 1-1 0 0,-1-1 1 0 0,1 0 0 0 0,-3 8-1 0 0,-2 18-24 0 0,2 1 0 0 0,0 0 0 0 0,2-1 0 0 0,2 50 0 0 0,-3 30-26 0 0,3-99 1 0 0,0 1 0 0 0,0 1 0 0 0,3 23 0 0 0,4 56 0 0 0,-6-90 0 0 0,0-1 0 0 0,-1 0 0 0 0,1 0 0 0 0,-1 1 0 0 0,1-1 0 0 0,-1 0 0 0 0,0 0 0 0 0,0 0 0 0 0,1 1 0 0 0,-1-1 0 0 0,0 0 0 0 0,0 0 0 0 0,0 0 0 0 0,0 0 0 0 0,0-1 0 0 0,0 1 0 0 0,0 0 0 0 0,0 0 0 0 0,-1-1 0 0 0,1 1 0 0 0,0 0 0 0 0,0-1 0 0 0,0 1 0 0 0,-1-1 0 0 0,1 0 0 0 0,0 1 0 0 0,-2-1 0 0 0,-4 2 0 0 0,0-1 0 0 0,0 0 0 0 0,0 0 0 0 0,-7 0 0 0 0,-11-4 0 0 0,24 3 0 0 0,1 0 0 0 0,-1 0 0 0 0,1 0 0 0 0,-1 0 0 0 0,1 0 0 0 0,-1-1 0 0 0,1 1 0 0 0,-1 0 0 0 0,1 0 0 0 0,-1 0 0 0 0,1 0 0 0 0,0-1 0 0 0,-1 1 0 0 0,1 0 0 0 0,-1 0 0 0 0,1-1 0 0 0,-1 1 0 0 0,1 0 0 0 0,0-1 0 0 0,-1 1 0 0 0,1 0 0 0 0,0-1 0 0 0,-1 1 0 0 0,1-1 0 0 0,0 1 0 0 0,0-1 0 0 0,-1 1 0 0 0,1-1 0 0 0,0 1 0 0 0,0 0 0 0 0,0-1 0 0 0,0 1 0 0 0,-1-1 0 0 0,1 1 0 0 0,0-1 0 0 0,0 1 0 0 0,0-1 0 0 0,0 1 0 0 0,0-1 0 0 0,0 0 0 0 0,0 1 0 0 0,1-1 0 0 0,-1 0 0 0 0,2 1 0 0 0,0-1 0 0 0,0 1 0 0 0,-1 0 0 0 0,1-1 0 0 0,0 1 0 0 0,0 0 0 0 0,0 0 0 0 0,0 0 0 0 0,0 1 0 0 0,0-1 0 0 0,0 0 0 0 0,1 1 0 0 0,7 1 0 0 0,37 0 1247 0 0,-34 0-1005 0 0,-4-1 777 0 0,0 1-2032 0 0,39 8 414 0 0,-39-10 339 0 0,25-1-48 0 0,-25 0-1568 0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20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 97 2303 0 0,'38'-56'4883'0'0,"-37"71"2279"0"0,-2 7-5464 0 0,0-21-714 0 0,-1 8-535 0 0,-8 28 1 0 0,8-28 4 0 0,-2 0 2 0 0,-14 45 431 0 0,2-12-287 0 0,0-1-88 0 0,-1-1-207 0 0,1 2-54 0 0,0 0-55 0 0,-1 3 45 0 0,2-9-177 0 0,11-27 0 0 0,1-1-10 0 0,-27 74 28 0 0,27-69-82 0 0,8-19 0 0 0,8-23 0 0 0,-12 27 0 0 0,155-336 0 0 0,-105 213 368 0 0,-20 46-129 0 0,-30 77-239 0 0,7-13 407 0 0,-4 16-157 0 0,0 10-162 0 0,-1 2-7 0 0,0 0 1 0 0,2 24-1 0 0,-3-17-66 0 0,0-7 41 0 0,-2-6-40 0 0,0 1 0 0 0,1 0 0 0 0,0 0 0 0 0,3 13 0 0 0,0-6-3 0 0,-2-1 63 0 0,0-4-1 0 0,5 32-10 0 0,-5-32 2 0 0,0 4-3 0 0,15 69 28 0 0,-3-16-31 0 0,3 2-49 0 0,3 3-12 0 0,-13-51 0 0 0,12 22 0 0 0,7 5 0 0 0,-25-46-43 0 0,0 0 0 0 0,0-1-1 0 0,0 1 1 0 0,1 0 0 0 0,-1-1 0 0 0,0 1 0 0 0,1-1-1 0 0,2 2 1 0 0,-4-3 17 0 0,0 1 1 0 0,1-1-1 0 0,-1 0 1 0 0,0 0-1 0 0,0 0 0 0 0,0 0 1 0 0,1 0-1 0 0,-1 0 0 0 0,0 0 1 0 0,0 0-1 0 0,1 0 0 0 0,-1 0 1 0 0,0 0-1 0 0,0 0 0 0 0,1 0 1 0 0,-1 0-1 0 0,0 0 0 0 0,0 0 1 0 0,1 0-1 0 0,-1 0 0 0 0,0 0 1 0 0,0 0-1 0 0,1 0 0 0 0,-1 0 1 0 0,0 0-1 0 0,0 0 0 0 0,1 0 1 0 0,-1-1-1 0 0,0 1 0 0 0,0 0 1 0 0,0 0-1 0 0,0 0 1 0 0,1 0-1 0 0,-1-1 0 0 0,1 0-116 0 0,-1-1-1 0 0,1 1 1 0 0,0-1-1 0 0,-1 1 1 0 0,0-1 0 0 0,1 1-1 0 0,-1-1 1 0 0,0 0-1 0 0,0 1 1 0 0,0-1 0 0 0,0-2-1 0 0,0-1-504 0 0,0 0-1 0 0,-1 0 0 0 0,0 0 1 0 0,0 0-1 0 0,0 0 0 0 0,-1 0 1 0 0,0 0-1 0 0,0 0 0 0 0,0 0 1 0 0,0 1-1 0 0,-1-1 0 0 0,0 1 1 0 0,0 0-1 0 0,0 0 1 0 0,0 0-1 0 0,0 0 0 0 0,-1 1 1 0 0,-8-7-1 0 0,8 7 317 0 0,-1 0 0 0 0,0 0 0 0 0,-1 1 0 0 0,1 0 0 0 0,0 0 0 0 0,-8-2 0 0 0,-62-11-3448 0 0,52 11 3298 0 0,1 0 0 0 0,0-2 1 0 0,-1 0-1 0 0,-36-16 0 0 0,-10-7 4607 0 0,0 0 4893 0 0,68 29-8894 0 0,1 0 0 0 0,0 0 0 0 0,-1-1 0 0 0,1 1 0 0 0,-1 0 0 0 0,1 0-1 0 0,-1-1 1 0 0,1 1 0 0 0,0 0 0 0 0,-1 0 0 0 0,1-1 0 0 0,-1 1 0 0 0,1 0 0 0 0,0-1 0 0 0,-1 1-1 0 0,1-1 1 0 0,0 1 0 0 0,0 0 0 0 0,-1-1 0 0 0,1 1 0 0 0,0-1 0 0 0,0 1 0 0 0,0-1-1 0 0,-1 0 1 0 0,2 1-5 0 0,-1-1 0 0 0,0 1 0 0 0,0 0 0 0 0,0-1 0 0 0,1 1 0 0 0,-1-1 0 0 0,0 1 0 0 0,1 0 0 0 0,-1-1 0 0 0,0 1 0 0 0,1 0 0 0 0,-1 0 0 0 0,0-1 0 0 0,1 1 0 0 0,-1 0 0 0 0,1 0 0 0 0,-1-1 0 0 0,0 1 0 0 0,2 0 0 0 0,23-6 1718 0 0,8 6-1190 0 0,1 1 0 0 0,-1 2-1 0 0,60 14 1 0 0,-8-2-200 0 0,-36-7-342 0 0,47 5-1850 0 0,-83-13-6297 0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21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57 1375 0 0,'-4'-8'2192'0'0,"3"21"5659"0"0,1-2-6735 0 0,2 33-83 0 0,-1-33-305 0 0,1 74 1684 0 0,0-11-296 0 0,-1-29-1562 0 0,-1-34-61 0 0,0-2-12 0 0,-1 47 630 0 0,0-18-942 0 0,0-28 63 0 0,1-1-178 0 0,-3 30-66 0 0,2-29-106 0 0,1-9-1086 0 0,-1 0 1152 0 0,1-1 1 0 0,0 1-1 0 0,0-1 1 0 0,-1 0-1 0 0,1 1 0 0 0,0-1 1 0 0,-1 0-1 0 0,1 1 1 0 0,-1-1-1 0 0,1 0 0 0 0,0 1 1 0 0,-1-1-1 0 0,1 0 1 0 0,-1 0-1 0 0,1 0 0 0 0,-1 1 1 0 0,0-1-1 0 0,0 0-155 0 0,-4-43-2361 0 0,0-25 1182 0 0,-7-58 916 0 0,-26-64 5694 0 0,38 187-5098 0 0,0 1-1 0 0,-1-1 1 0 0,1 0-1 0 0,0 0 1 0 0,0 1 0 0 0,1-1-1 0 0,-1 0 1 0 0,0 1-1 0 0,1-1 1 0 0,0 0-1 0 0,-1 1 1 0 0,1-1 0 0 0,0 0-1 0 0,1 1 1 0 0,-1 0-1 0 0,0-1 1 0 0,3-2-1 0 0,-1 1-51 0 0,0 2-1 0 0,0-1 0 0 0,0 0 0 0 0,0 1 0 0 0,0-1 0 0 0,1 1 0 0 0,-1 0 0 0 0,1 0 0 0 0,-1 0 0 0 0,7-2 1 0 0,4 0 21 0 0,0 1 1 0 0,1 0 0 0 0,-1 1-1 0 0,0 1 1 0 0,22 0 0 0 0,-19 1-10 0 0,-1 1-1 0 0,1 1 1 0 0,23 5 0 0 0,-33-6-59 0 0,0 1 1 0 0,0 1-1 0 0,0-1 1 0 0,-1 1-1 0 0,1 0 1 0 0,-1 0-1 0 0,1 1 1 0 0,-1 0-1 0 0,0 0 1 0 0,6 6-1 0 0,-11-9 100 0 0,1 10-51 0 0,5 35-15 0 0,-7-43-57 0 0,0-1 0 0 0,0 0-1 0 0,0 1 1 0 0,0-1 0 0 0,0 0 0 0 0,-1 0-1 0 0,1 1 1 0 0,-1-1 0 0 0,0 0 0 0 0,0 0-1 0 0,1 0 1 0 0,-1 0 0 0 0,-1 0 0 0 0,1 0-1 0 0,0 0 1 0 0,0 0 0 0 0,-1 0 0 0 0,1 0-1 0 0,-1-1 1 0 0,1 1 0 0 0,-3 1 0 0 0,-3 4-11 0 0,0 0 7 0 0,0 0 0 0 0,0-1 0 0 0,-1 1 0 0 0,0-1 0 0 0,-1-1 0 0 0,1 0 0 0 0,-1 0 0 0 0,0-1 0 0 0,-16 7 0 0 0,10-7 0 0 0,0 0 0 0 0,-1-1 0 0 0,1 0 0 0 0,-1-1 0 0 0,-24 0 0 0 0,68-1 0 0 0,32 7 0 0 0,28 11 0 0 0,-47-10 0 0 0,0 3 0 0 0,-2 3 0 0 0,-32-11 0 0 0,0 0 0 0 0,0 0 0 0 0,-1 0 0 0 0,8 7 0 0 0,21 26 11 0 0,-35-37-9 0 0,1 1 0 0 0,0-1 0 0 0,-1 1 0 0 0,1 0 0 0 0,0 0 1 0 0,-1-1-1 0 0,1 1 0 0 0,-1 0 0 0 0,0 0 0 0 0,1 0 0 0 0,-1 0 0 0 0,0-1 1 0 0,1 1-1 0 0,-1 0 0 0 0,0 0 0 0 0,0 0 0 0 0,0 0 0 0 0,1 0 0 0 0,-1 1 0 0 0,2 39 9 0 0,-2-39 7 0 0,0 0 1 0 0,0 1-1 0 0,0-1 0 0 0,0 0 0 0 0,-1 0 0 0 0,1 0 1 0 0,-1 1-1 0 0,0-1 0 0 0,0 0 0 0 0,0 0 1 0 0,0 0-1 0 0,0 0 0 0 0,0 0 0 0 0,0-1 1 0 0,-1 1-1 0 0,1 0 0 0 0,0 0 0 0 0,-1-1 0 0 0,-2 3 1 0 0,-2 0 32 0 0,1-1 0 0 0,0 0 0 0 0,-1 0 1 0 0,-10 5-1 0 0,10-6-59 0 0,-12 5 22 0 0,1-1 0 0 0,-1-1-1 0 0,0-1 1 0 0,0-1-1 0 0,-22 2 1 0 0,-93-1-25 0 0,117-4 15 0 0,-68-3-422 0 0,48 0-6840 0 0,21 2-458 0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45.8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353 93 3223 0 0,'4'-4'1375'0'0,"0"0"0"0"0,0 0 0 0 0,0-1 0 0 0,-1 1 0 0 0,0-1-1 0 0,5-9 1 0 0,-8 13-1127 0 0,1 0-1 0 0,-1-1 0 0 0,1 1 0 0 0,-1 0 1 0 0,0 0-1 0 0,0 0 0 0 0,1-1 0 0 0,-1 1 1 0 0,0 0-1 0 0,0 0 0 0 0,0-1 1 0 0,-1 1-1 0 0,1 0 0 0 0,0 0 0 0 0,0-1 1 0 0,-1 1-1 0 0,1 0 0 0 0,0 0 0 0 0,-1-1 1 0 0,0 0-216 0 0,0 1 0 0 0,0 0 0 0 0,0 0 0 0 0,0 0 0 0 0,0 0 0 0 0,0 0 0 0 0,0 0 0 0 0,0 1 0 0 0,-1-1 0 0 0,1 0 0 0 0,0 0 0 0 0,-3 0 0 0 0,-4-2 360 0 0,-1 0 0 0 0,0 1 0 0 0,0 0 0 0 0,1 0 0 0 0,-2 1 0 0 0,1 0 0 0 0,0 1 0 0 0,0 0 0 0 0,-11 1 0 0 0,7 1-293 0 0,0 0 1 0 0,-1 0 0 0 0,1 2 0 0 0,0 0-1 0 0,-20 8 1 0 0,23-6-43 0 0,-1 0 0 0 0,1 0 0 0 0,0 1 0 0 0,1 0 0 0 0,-1 1-1 0 0,2 0 1 0 0,-1 0 0 0 0,-14 19 0 0 0,22-26 7 0 0,-3 5-11 0 0,-10 19-26 0 0,11-19 48 0 0,0 2-5 0 0,-10 24 0 0 0,2-4-21 0 0,8-22-27 0 0,1 1 0 0 0,0 0 0 0 0,-2 13 0 0 0,3-18-22 0 0,-1 15 56 0 0,0 1 0 0 0,1-1 0 0 0,1 1 0 0 0,0-1 0 0 0,4 19 0 0 0,-4-33 13 0 0,0 0 0 0 0,1 0 0 0 0,-1-1 0 0 0,1 1 0 0 0,0 0 0 0 0,-1 0 0 0 0,1-1 0 0 0,1 1 1 0 0,-1 0-1 0 0,0-1 0 0 0,1 1 0 0 0,-1-1 0 0 0,1 0 0 0 0,-1 1 0 0 0,1-1 0 0 0,0 0 0 0 0,0 0 0 0 0,0 0 0 0 0,0 0 0 0 0,1 0 0 0 0,-1-1 0 0 0,1 1 0 0 0,-1-1 0 0 0,1 0 0 0 0,-1 1 0 0 0,1-1 0 0 0,-1 0 0 0 0,1 0 0 0 0,0-1 0 0 0,0 1 0 0 0,5 0 0 0 0,19 6-313 0 0,0-2 0 0 0,0-1 0 0 0,1-1-1 0 0,44-1 1 0 0,-17-9 351 0 0,-32 3-26 0 0,36-1-1 0 0,-59 5-98 0 0,1 0 0 0 0,0 0-1 0 0,-1 0 1 0 0,1 0 0 0 0,0 0-1 0 0,0 1 1 0 0,-1-1 0 0 0,1 0 0 0 0,0 0-1 0 0,-1 0 1 0 0,1 1 0 0 0,-1-1 0 0 0,1 0-1 0 0,0 1 1 0 0,-1-1 0 0 0,1 0-1 0 0,0 1 1 0 0,-1 0 2 0 0,0-1 0 0 0,0 0 1 0 0,1 1-1 0 0,-1-1 0 0 0,0 0 0 0 0,0 1 0 0 0,0-1 0 0 0,0 0 0 0 0,0 1 1 0 0,0-1-1 0 0,0 0 0 0 0,0 1 0 0 0,0-1 0 0 0,0 0 0 0 0,-1 1 0 0 0,1-1 0 0 0,0 0 1 0 0,0 1-1 0 0,0-1 0 0 0,0 0 0 0 0,0 1 0 0 0,-1-1 0 0 0,1 0 0 0 0,0 1 1 0 0,0-1-1 0 0,0 0 0 0 0,-1 0 0 0 0,1 1 0 0 0,0-1 0 0 0,0 0 0 0 0,-1 0 1 0 0,1 0-1 0 0,0 1 0 0 0,-1-1 0 0 0,1 0 0 0 0,-4 3-492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7:45.5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158 14 1351 0 0,'1'-11'625'0'0,"-1"8"673"0"0,-1 5 341 0 0,-9 18 1911 0 0,-29 36 366 0 0,-48 71-2197 0 0,83-122-1690 0 0,2-1-27 0 0,0-1 1 0 0,0 0-1 0 0,0 1 0 0 0,0 0 0 0 0,1-1 0 0 0,-1 1 1 0 0,1 0-1 0 0,0 0 0 0 0,0-1 0 0 0,0 6 0 0 0,34-27-1380 0 0,-29 15-3204 0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3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0,'1350'0'0'0,"678"0"0"0,-676 0 0 0,-452 0 0 0,-695 0 0 0,-204 0 0 0,-2 0 0 0,1 0 0 0,7 0 0 0,-6 0 0 0,83 0 0 0,-107 0 0 0,21 0 0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3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0,'0'2616'0'0,"0"-1262"0"0,0-1345 0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93 4607 0 0,'-7'17'617'0'0,"0"-1"0"0"0,-5 26 0 0 0,0 0 460 0 0,-8 24 1722 0 0,-13 75 0 0 0,26-114-2090 0 0,-2-1 1 0 0,0 0 0 0 0,-2 0 0 0 0,-1-1-1 0 0,-28 43 1 0 0,52-106-467 0 0,0-5-3 0 0,76-164 876 0 0,-65 153-965 0 0,11-27 1094 0 0,55-95 0 0 0,-86 171-1147 0 0,5-6 561 0 0,-7 12-649 0 0,-1-1 1 0 0,0 0-1 0 0,1 0 1 0 0,-1 1-1 0 0,1-1 1 0 0,-1 1 0 0 0,0-1-1 0 0,1 0 1 0 0,-1 1-1 0 0,0-1 1 0 0,1 1-1 0 0,-1-1 1 0 0,0 1-1 0 0,0-1 1 0 0,0 1 0 0 0,1-1-1 0 0,-1 1 1 0 0,0-1-1 0 0,0 1 1 0 0,0-1-1 0 0,0 1 1 0 0,0-1-1 0 0,0 1 1 0 0,0-1-1 0 0,0 1 1 0 0,0-1 0 0 0,0 2-1 0 0,3 31 33 0 0,-2 0-1 0 0,-3 40 1 0 0,0-5 44 0 0,1-42-46 0 0,0-1-8 0 0,3 31-1 0 0,1-23-10 0 0,-3-26-12 0 0,1 0 1 0 0,0 0-1 0 0,0 0 1 0 0,4 11-1 0 0,-1-4-9 0 0,5 18-1 0 0,1-4 0 0 0,21 40 0 0 0,-24-55-194 0 0,1 0 0 0 0,1-1 0 0 0,19 23 0 0 0,-26-35-1664 0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1 1839 0 0,'-8'0'219'0'0,"0"1"0"0"0,0 0-1 0 0,0 1 1 0 0,1 0 0 0 0,-1 0-1 0 0,1 0 1 0 0,-10 5-1 0 0,9-3 1809 0 0,-1 1 0 0 0,-15 10 0 0 0,24-15-1926 0 0,0 0 0 0 0,-1 0 0 0 0,1 1 0 0 0,0-1 0 0 0,0 0 0 0 0,0 0 0 0 0,-1 0 0 0 0,1 0-1 0 0,0 0 1 0 0,0 1 0 0 0,0-1 0 0 0,0 0 0 0 0,0 0 0 0 0,0 0 0 0 0,-1 0 0 0 0,1 1 0 0 0,0-1 0 0 0,0 0 0 0 0,0 0 0 0 0,0 0 0 0 0,0 1 0 0 0,0-1 0 0 0,0 0 0 0 0,0 0 0 0 0,0 1 0 0 0,0-1 0 0 0,0 0 0 0 0,0 0 0 0 0,0 0 0 0 0,0 1 0 0 0,0-1 0 0 0,0 0 0 0 0,0 0 0 0 0,0 0 0 0 0,0 1 0 0 0,0-1 0 0 0,0 0 0 0 0,1 0 0 0 0,-1 0 0 0 0,0 1 0 0 0,0-1 0 0 0,0 0 0 0 0,0 0 0 0 0,1 0 0 0 0,11 8 2374 0 0,20-2 84 0 0,24-10-505 0 0,-13-1-1755 0 0,-22 4-509 0 0,1-2-1 0 0,31-7 1 0 0,-44 7-568 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78 5527 0 0,'-1'0'46'0'0,"0"0"0"0"0,0 1 1 0 0,0-1-1 0 0,0 0 0 0 0,0 1 0 0 0,0-1 0 0 0,0 0 0 0 0,0 1 0 0 0,0-1 0 0 0,0 1 0 0 0,0 0 0 0 0,0-1 0 0 0,0 1 0 0 0,1 0 0 0 0,-1 0 0 0 0,0-1 0 0 0,0 1 0 0 0,1 0 0 0 0,-1 0 0 0 0,1 0 0 0 0,-1 0 0 0 0,0 0 0 0 0,1 0 0 0 0,-1 2 0 0 0,0 0 252 0 0,1 1 0 0 0,-1 0 0 0 0,1 0 0 0 0,0 0 1 0 0,0 6-1 0 0,1 3 2189 0 0,6-7-1642 0 0,20 21-10 0 0,-20-20 2154 0 0,48-7-2175 0 0,-52 0-765 0 0,1-1 0 0 0,-1 1 1 0 0,1-1-1 0 0,-1 0 1 0 0,0 0-1 0 0,0-1 1 0 0,0 1-1 0 0,1 0 1 0 0,-1-1-1 0 0,-1 0 1 0 0,1 0-1 0 0,0 0 0 0 0,0 0 1 0 0,-1 0-1 0 0,1-1 1 0 0,-1 1-1 0 0,0-1 1 0 0,1 1-1 0 0,-1-1 1 0 0,0 0-1 0 0,1-3 0 0 0,-1 4-23 0 0,1-3-17 0 0,0 0 1 0 0,0 0-1 0 0,-1 0 0 0 0,0 0 0 0 0,0 0 1 0 0,0 0-1 0 0,0 0 0 0 0,-1-1 1 0 0,0 1-1 0 0,0-1 0 0 0,0 1 1 0 0,0-1-1 0 0,-1-6 0 0 0,-1 10-10 0 0,1 0 0 0 0,0-1 0 0 0,-1 1-1 0 0,1-1 1 0 0,-1 1 0 0 0,0 0 0 0 0,0-1 0 0 0,0 1-1 0 0,0 0 1 0 0,0 0 0 0 0,0 0 0 0 0,0 0 0 0 0,-1 0-1 0 0,1 0 1 0 0,-1 0 0 0 0,0 0 0 0 0,1 1 0 0 0,-1-1-1 0 0,0 0 1 0 0,0 1 0 0 0,0 0 0 0 0,0-1 0 0 0,0 1 0 0 0,-1 0-1 0 0,1 0 1 0 0,0 0 0 0 0,0 0 0 0 0,-1 1 0 0 0,1-1-1 0 0,-1 1 1 0 0,-3-1 0 0 0,-1 1 24 0 0,1 0 0 0 0,0 0 0 0 0,0 1 0 0 0,0 0 0 0 0,0 0-1 0 0,0 0 1 0 0,0 1 0 0 0,0 0 0 0 0,0 0 0 0 0,1 1 0 0 0,-1-1 0 0 0,1 1 0 0 0,0 1 0 0 0,-1-1 0 0 0,1 1 0 0 0,1-1 0 0 0,-1 1 0 0 0,1 1-1 0 0,-1-1 1 0 0,1 1 0 0 0,0 0 0 0 0,1-1 0 0 0,-1 2 0 0 0,1-1 0 0 0,-4 9 0 0 0,5-4-1414 0 0,2 0-4673 0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3 633 9671 0 0,'0'-1'75'0'0,"0"1"0"0"0,-1 0 0 0 0,1-1 0 0 0,0 1 0 0 0,0-1 0 0 0,0 1 0 0 0,-1-1 0 0 0,1 1 0 0 0,0-1 0 0 0,0 0 0 0 0,0 1 0 0 0,0-1 0 0 0,0 1 0 0 0,0-1 0 0 0,0 1 0 0 0,0-1 0 0 0,0 1 0 0 0,0-1 0 0 0,0 1 0 0 0,0-1 0 0 0,1 1 0 0 0,-1-1 0 0 0,0 0 0 0 0,6-17 675 0 0,-4 12-597 0 0,185-488 9991 0 0,-145 392-9503 0 0,-42 102-633 0 0,0 0 0 0 0,0 0 1 0 0,0 0-1 0 0,0 0 0 0 0,0 0 0 0 0,0 0 0 0 0,0 0 1 0 0,0 0-1 0 0,0 0 0 0 0,0 1 0 0 0,0-1 0 0 0,0 0 0 0 0,1 0 1 0 0,-1 0-1 0 0,0 0 0 0 0,0 0 0 0 0,0 0 0 0 0,0 0 0 0 0,0 0 1 0 0,0 0-1 0 0,0 0 0 0 0,0 0 0 0 0,0 0 0 0 0,0-1 1 0 0,0 1-1 0 0,0 0 0 0 0,1 0 0 0 0,-1 0 0 0 0,-1 10 31 0 0,1-9-24 0 0,-1 15 5 0 0,1 3 9 0 0,3 29-1 0 0,-1-8-28 0 0,4 4 0 0 0,3 3 0 0 0,1 3 0 0 0,2-1 0 0 0,2 0 0 0 0,1 1 0 0 0,2-2-16 0 0,-9-30-64 0 0,12 15-17 0 0,-15-25-6 0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44 2303 0 0,'-33'-5'511'0'0,"16"2"1627"0"0,0 1 0 0 0,1 1 0 0 0,-30 1 0 0 0,46 0-2002 0 0,0 0 0 0 0,-1 0 0 0 0,1 0 0 0 0,0 0 0 0 0,-1 0 0 0 0,1 0 0 0 0,0 0 1 0 0,0 1-1 0 0,-1-1 0 0 0,1 0 0 0 0,0 0 0 0 0,-1 0 0 0 0,1 0 0 0 0,0 0 0 0 0,-1 1 0 0 0,1-1 0 0 0,0 0 0 0 0,0 0 0 0 0,-1 1 0 0 0,1-1 0 0 0,0 0 0 0 0,0 0 0 0 0,0 1 1 0 0,-1-1-1 0 0,1 0 0 0 0,0 0 0 0 0,0 1 0 0 0,0-1 0 0 0,0 0 0 0 0,0 1 0 0 0,0 0 0 0 0,0-1 90 0 0,0 1 1 0 0,1-1-1 0 0,0 1 1 0 0,-1-1-1 0 0,1 1 1 0 0,-1-1-1 0 0,1 0 0 0 0,0 1 1 0 0,-1-1-1 0 0,1 0 1 0 0,0 1-1 0 0,-1-1 1 0 0,1 0-1 0 0,0 0 0 0 0,-1 0 1 0 0,1 0-1 0 0,0 0 1 0 0,0 1-1 0 0,-1-1 1 0 0,1 0-1 0 0,0-1 0 0 0,0 1 1 0 0,-1 0-1 0 0,1 0 1 0 0,1 0-1 0 0,7 0-53 0 0,-5 1-59 0 0,0-1 1 0 0,0 0 0 0 0,0 0 0 0 0,0-1 0 0 0,1 1-1 0 0,6-3 1 0 0,17-2 76 0 0,-21 4-21 0 0,-1-1-63 0 0,31-7 41 0 0,-15 4-88 0 0,34-9-121 0 0,-50 13-18 0 0,2 0-6355 0 0,31-2-732 0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10 266 9215 0 0,'-10'1'1919'0'0,"28"-7"588"0"0,-10 2-1824 0 0,-1-2 0 0 0,1 1 0 0 0,-1-1 1 0 0,0-1-1 0 0,-1 1 0 0 0,0-1 1 0 0,0 0-1 0 0,8-12 0 0 0,-2 0 72 0 0,-1-1 0 0 0,13-27 0 0 0,-20 37-674 0 0,15-39 148 0 0,-18 45-224 0 0,0 0 0 0 0,0 0 0 0 0,0 0 0 0 0,-1 0 0 0 0,1 0 0 0 0,-1 0 0 0 0,0 0 0 0 0,0-1 0 0 0,-2-6 0 0 0,0 10 6 0 0,-2 8 26 0 0,-2 6-2 0 0,2-3 8 0 0,3-4-42 0 0,-1 0 0 0 0,1-1 1 0 0,0 1-1 0 0,0 0 0 0 0,0 0 1 0 0,1-1-1 0 0,1 12 0 0 0,-1 16-1 0 0,0 4 0 0 0,1 1 11 0 0,3 1 31 0 0,3 7-31 0 0,1 1-11 0 0,-5-6 0 0 0,-6-16 0 0 0,3-25-1 0 0,-1 0 1 0 0,1 1-1 0 0,0-1 0 0 0,-1 1 1 0 0,1-1-1 0 0,0 0 0 0 0,-1 1 1 0 0,1-1-1 0 0,-1 0 0 0 0,1 1 1 0 0,0-1-1 0 0,-1 0 0 0 0,1 0 1 0 0,-1 1-1 0 0,1-1 0 0 0,-1 0 1 0 0,1 0-1 0 0,-1 0 0 0 0,1 0 1 0 0,-1 0-1 0 0,1 1 0 0 0,-1-1 1 0 0,1 0-1 0 0,-1 0 0 0 0,1 0 0 0 0,-1 0 1 0 0,1-1-1 0 0,-1 1 0 0 0,0 0 1 0 0,1 0-1 0 0,-1 0 0 0 0,1 0 1 0 0,0 0-1 0 0,-1-1 0 0 0,0 1 1 0 0,-18-9-68 0 0,17 8 52 0 0,-5 0-83 0 0,6 1 89 0 0,0 0 0 0 0,0 0 0 0 0,0-1-1 0 0,0 1 1 0 0,0 0 0 0 0,0-1 0 0 0,0 1 0 0 0,0 0-1 0 0,0-1 1 0 0,0 1 0 0 0,0-1 0 0 0,0 1 0 0 0,0-1-1 0 0,-2-1 1 0 0,13-2 21 0 0,-9 4 115 0 0,5 0-14 0 0,34-3 631 0 0,-9 2-638 0 0,-23 1 102 0 0,0 0-154 0 0,-5-1-560 0 0,39-5 1514 0 0,-37 5-2178 0 0,-1 0-1 0 0,0 0 1 0 0,0-1 0 0 0,1 0 0 0 0,5-4 0 0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39 5527 0 0,'-16'-24'3539'0'0,"8"9"-602"0"0,18 30 5188 0 0,1-1-8122 0 0,-5-5 404 0 0,0-2 542 0 0,-1 1-677 0 0,18 21-69 0 0,-18-22 122 0 0,0 1-176 0 0,24 37 173 0 0,-10-15-252 0 0,-15-22 16 0 0,2-1-12 0 0,16 23 17 0 0,-16-22 0 0 0,-1-1-33 0 0,-2-4-59 0 0,0 0-1 0 0,0 1 1 0 0,1-1-1 0 0,-1 0 1 0 0,1 0-1 0 0,5 3 1 0 0,-8-6-5 0 0,1 1-1 0 0,-1-1 1 0 0,1 1 0 0 0,-1-1-1 0 0,1 0 1 0 0,-1 1 0 0 0,1-1 0 0 0,0 0-1 0 0,-1 0 1 0 0,1 0 0 0 0,-1 0 0 0 0,1 0-1 0 0,-1-1 1 0 0,1 1 0 0 0,-1 0-1 0 0,3-2 1 0 0,-3 1-115 0 0,0 0-1 0 0,1 0 1 0 0,-1-1-1 0 0,0 1 1 0 0,0 0 0 0 0,0-1-1 0 0,0 1 1 0 0,-1-1-1 0 0,1 1 1 0 0,0-1-1 0 0,0 1 1 0 0,-1-1 0 0 0,1 0-1 0 0,-1 1 1 0 0,1-4-1 0 0,1-2-1141 0 0,-2 7 284 0 0,4-3-55 0 0,0 0-1 0 0,0 0 1 0 0,0 0 0 0 0,-1 0-1 0 0,6-6 1 0 0,1-1-415 0 0,13-12-487 0 0,24-31-1 0 0,-4-3 3717 0 0,-34 40 582 0 0,-9 16-2267 0 0,0-1-1 0 0,1 1 1 0 0,-1 0 0 0 0,0 0 0 0 0,0-1 0 0 0,0 1-1 0 0,1 0 1 0 0,-1 0 0 0 0,0-1 0 0 0,0 1 0 0 0,0 0-1 0 0,0-1 1 0 0,0 1 0 0 0,0 0 0 0 0,0 0 0 0 0,0-1-1 0 0,0 1 1 0 0,0 0 0 0 0,0-1 0 0 0,0 1 0 0 0,0 0-1 0 0,0-1 1 0 0,0 1 0 0 0,0 0 0 0 0,0 0-1 0 0,0-1 1 0 0,0 1 0 0 0,0 0 0 0 0,0-1 0 0 0,0 1-1 0 0,0 0 1 0 0,-1 0 0 0 0,1-1 0 0 0,0 1 0 0 0,0 0-1 0 0,0 0 1 0 0,-1-1 0 0 0,1 1 0 0 0,0 0 0 0 0,0 0-1 0 0,-1 0 1 0 0,1-1 0 0 0,0 1 0 0 0,0 0 0 0 0,-1 0-1 0 0,1 0 1 0 0,0 0 0 0 0,-2 0 57 0 0,1 0-1 0 0,0 1 1 0 0,0-1 0 0 0,-1 1-1 0 0,1 0 1 0 0,0-1-1 0 0,0 1 1 0 0,0 0 0 0 0,0 0-1 0 0,0-1 1 0 0,0 1 0 0 0,0 0-1 0 0,0 0 1 0 0,-1 1 0 0 0,-2 3 138 0 0,-8 8 256 0 0,0 0 0 0 0,1 0 0 0 0,1 1 0 0 0,-15 28 1 0 0,9-17-154 0 0,-21 37 12 0 0,-42 63 10 0 0,26-45-208 0 0,-29 39 151 0 0,82-118-357 0 0,-12 15 63 0 0,-16 30-1 0 0,21-34-89 0 0,6-12 20 0 0,1 1-1 0 0,-1 0 1 0 0,1 0-1 0 0,-1-1 1 0 0,1 1-1 0 0,-1 0 1 0 0,1 0 0 0 0,-1 0-1 0 0,1 0 1 0 0,0 0-1 0 0,0 0 1 0 0,-1-1-1 0 0,1 1 1 0 0,0 0 0 0 0,0 0-1 0 0,0 2 1 0 0,0 1-276 0 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173 72 2303 0 0,'-1'-2'264'0'0,"0"-1"-1"0"0,-1 1 0 0 0,1 0 0 0 0,-1 1 0 0 0,1-1 0 0 0,-1 0 0 0 0,0 0 0 0 0,0 1 0 0 0,0-1 0 0 0,0 1 0 0 0,0-1 0 0 0,0 1 0 0 0,0 0 0 0 0,-1 0 0 0 0,1 0 0 0 0,-3-1 0 0 0,3 2-98 0 0,0 0 0 0 0,-1 0-1 0 0,1 0 1 0 0,0 0 0 0 0,0 1 0 0 0,0-1-1 0 0,-1 1 1 0 0,1-1 0 0 0,0 1-1 0 0,0 0 1 0 0,0-1 0 0 0,0 1-1 0 0,0 0 1 0 0,0 1 0 0 0,0-1 0 0 0,0 0-1 0 0,0 0 1 0 0,-2 3 0 0 0,-4 3 221 0 0,0 1 0 0 0,0 1 0 0 0,1-1 0 0 0,0 1 0 0 0,0 0 1 0 0,1 1-1 0 0,0 0 0 0 0,1 0 0 0 0,0 0 0 0 0,1 0 0 0 0,0 1 1 0 0,0-1-1 0 0,-1 13 0 0 0,2-8-189 0 0,0-1 1 0 0,1 1-1 0 0,1 0 0 0 0,0-1 1 0 0,1 1-1 0 0,1 0 0 0 0,0 0 1 0 0,1 0-1 0 0,6 21 1 0 0,-5-29-146 0 0,-1-1 1 0 0,1 1 0 0 0,0-1-1 0 0,1 0 1 0 0,8 11 0 0 0,-11-15 649 0 0,9 2-435 0 0,32 13 44 0 0,-38-17-256 0 0,-1 1 1 0 0,0-1 0 0 0,1 0 0 0 0,-1 0 0 0 0,1 0 0 0 0,-1 0 0 0 0,1 0-1 0 0,-1-1 1 0 0,0 1 0 0 0,1-1 0 0 0,-1 0 0 0 0,0 0 0 0 0,0 0-1 0 0,1-1 1 0 0,-1 1 0 0 0,0-1 0 0 0,0 0 0 0 0,-1 1 0 0 0,1-2 0 0 0,3-2-1 0 0,-4 4-41 0 0,8-7 50 0 0,1-1 0 0 0,-1 0 0 0 0,-1-1 0 0 0,0 0 0 0 0,0-1 0 0 0,-1 0 0 0 0,-1 0 0 0 0,0 0 0 0 0,0-1 0 0 0,-1-1-1 0 0,7-19 1 0 0,-7 16-46 0 0,-1-1-1 0 0,-1 1 0 0 0,-1-1 0 0 0,0 0 0 0 0,-1 0 0 0 0,-1 0 0 0 0,-1 0 0 0 0,-3-32 1 0 0,3 45-18 0 0,-1 0 0 0 0,0-1 0 0 0,0 1 0 0 0,0 0 0 0 0,-1 0 1 0 0,1 0-1 0 0,-1-1 0 0 0,0 2 0 0 0,0-1 0 0 0,-1 0 1 0 0,1 0-1 0 0,-1 1 0 0 0,1-1 0 0 0,-1 1 0 0 0,0 0 1 0 0,-1 0-1 0 0,1 0 0 0 0,0 0 0 0 0,-1 0 0 0 0,0 1 1 0 0,0 0-1 0 0,1 0 0 0 0,-1 0 0 0 0,0 0 0 0 0,-1 0 0 0 0,1 1 1 0 0,0 0-1 0 0,0 0 0 0 0,-1 0 0 0 0,-7-1 0 0 0,4 2 34 0 0,0 0-1 0 0,1 0 0 0 0,-1 0 0 0 0,0 1 0 0 0,0 0 0 0 0,1 1 0 0 0,-1 0 1 0 0,1 0-1 0 0,-1 0 0 0 0,1 1 0 0 0,0 0 0 0 0,0 0 0 0 0,0 1 0 0 0,1 0 1 0 0,-1 0-1 0 0,-11 11 0 0 0,12-9-46 0 0,0 0 1 0 0,0 1-1 0 0,1 0 1 0 0,0 1-1 0 0,0-1 1 0 0,0 1-1 0 0,1 0 0 0 0,0 0 1 0 0,1 0-1 0 0,0 0 1 0 0,0 1-1 0 0,1-1 1 0 0,0 1-1 0 0,0 0 1 0 0,1-1-1 0 0,0 1 1 0 0,1 0-1 0 0,0 0 0 0 0,0 0 1 0 0,1 0-1 0 0,3 13 1 0 0,2 5-503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12:38:00.72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4989 0 0,'0'-1754'0'0,"0"1053"0"0,0 235 0 0,0-1418 0 0,0 1885 0 0,0-2 0 0,0-85 0 0,0 16 0 0,0 80 0 0,0-18 0 0,0-18 0 0,0 23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7:45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149 0 1695 0 0,'-1'1'474'0'0,"-1"-1"0"0"0,1 1 0 0 0,0-1 0 0 0,0 1 0 0 0,0-1 0 0 0,0 1 0 0 0,0 0 0 0 0,0 0 0 0 0,0-1 0 0 0,0 1 0 0 0,0 0 0 0 0,0 0 0 0 0,0 0 0 0 0,0 0 0 0 0,1 0 0 0 0,-1 0 0 0 0,0 1-1 0 0,0 1 1 0 0,-15 30 1339 0 0,10-21-668 0 0,-5 8-607 0 0,-2 0 1 0 0,-16 20-1 0 0,15-22 9 0 0,1 1 1 0 0,-12 23-1 0 0,25-42-555 0 0,-1 0 1 0 0,1 0-1 0 0,0 0 0 0 0,0 0 0 0 0,0 0 1 0 0,0 0-1 0 0,0 0 0 0 0,0 0 0 0 0,-1 0 1 0 0,1 0-1 0 0,0 1 0 0 0,0-1 0 0 0,0 0 0 0 0,0 0 1 0 0,0 0-1 0 0,0 0 0 0 0,0 0 0 0 0,0 0 1 0 0,0 1-1 0 0,0-1 0 0 0,0 0 0 0 0,0 0 1 0 0,0 0-1 0 0,-1 0 0 0 0,1 0 0 0 0,0 0 0 0 0,0 1 1 0 0,0-1-1 0 0,0 0 0 0 0,0 0 0 0 0,1 0 1 0 0,-1 0-1 0 0,0 1 0 0 0,0-1 0 0 0,0 0 1 0 0,0 0-1 0 0,0 0 0 0 0,0 0 0 0 0,0 0 0 0 0,0 0 1 0 0,0 1-1 0 0,0-1 0 0 0,0 0 0 0 0,0 0 1 0 0,0 0-1 0 0,1 0 0 0 0,-1 0 0 0 0,0 0 1 0 0,0 0-1 0 0,0 1 0 0 0,8-7-56 0 0,11-11-1725 0 0,-13 12-3494 0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78 188 11055 0 0,'-4'3'163'0'0,"0"1"-1"0"0,0-1 1 0 0,0 1-1 0 0,1 0 0 0 0,-1 0 1 0 0,1 1-1 0 0,0-1 1 0 0,-3 7-1 0 0,-18 41-331 0 0,22-48 228 0 0,-1 5 178 0 0,0 0 0 0 0,0 0 0 0 0,1 0 0 0 0,0 0 0 0 0,0 0 0 0 0,1 0 0 0 0,1 1-1 0 0,-1-1 1 0 0,2 0 0 0 0,-1 1 0 0 0,3 13 0 0 0,-2-20 1164 0 0,4 6-717 0 0,13 28-4 0 0,-13-27 1022 0 0,5-3-1405 0 0,29 21-17 0 0,-30-21 184 0 0,1-6-280 0 0,32 3-7 0 0,-37-4-132 0 0,-1 0 0 0 0,1-1 0 0 0,0 1 1 0 0,0-1-1 0 0,0 0 0 0 0,-1 0 0 0 0,1-1 0 0 0,-1 1 0 0 0,1-1 0 0 0,-1 0 0 0 0,7-4 0 0 0,-2 0 44 0 0,0-1-1 0 0,0 0 0 0 0,9-9 1 0 0,-5 2-52 0 0,-1-1 1 0 0,0 0 0 0 0,0-1-1 0 0,-2 0 1 0 0,0 0-1 0 0,-1-1 1 0 0,-1-1-1 0 0,0 1 1 0 0,-1-1 0 0 0,-1-1-1 0 0,-1 1 1 0 0,-1-1-1 0 0,0 0 1 0 0,-1 0-1 0 0,-1 0 1 0 0,-1-31-1 0 0,-2 41-27 0 0,0-1 0 0 0,-1 1 0 0 0,0 0-1 0 0,0 0 1 0 0,-1 1 0 0 0,0-1 0 0 0,-1 1-1 0 0,-5-11 1 0 0,7 15-5 0 0,0 1 1 0 0,0 0-1 0 0,-1-1 0 0 0,1 1 0 0 0,-1 1 0 0 0,0-1 1 0 0,1 0-1 0 0,-1 1 0 0 0,-1-1 0 0 0,1 1 1 0 0,0 0-1 0 0,-1 0 0 0 0,1 0 0 0 0,-1 0 1 0 0,1 1-1 0 0,-1-1 0 0 0,0 1 0 0 0,1 0 0 0 0,-1 0 1 0 0,0 1-1 0 0,-6-1 0 0 0,2 1 21 0 0,0 0-1 0 0,0 1 1 0 0,1 0 0 0 0,-1 1-1 0 0,1 0 1 0 0,-1 0 0 0 0,1 1-1 0 0,0 0 1 0 0,-1 0 0 0 0,1 0-1 0 0,1 1 1 0 0,-1 0 0 0 0,1 1-1 0 0,-1-1 1 0 0,1 1 0 0 0,1 0-1 0 0,-1 1 1 0 0,-7 9 0 0 0,6-7-167 0 0,0 1 1 0 0,1-1 0 0 0,0 1-1 0 0,1 1 1 0 0,0-1 0 0 0,1 1-1 0 0,-1 0 1 0 0,2 0 0 0 0,0 0-1 0 0,0 0 1 0 0,0 1 0 0 0,2-1-1 0 0,-2 13 1 0 0,3-1-7519 0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42 5063 0 0,'-2'0'123'0'0,"1"0"-1"0"0,-1 0 1 0 0,1 0-1 0 0,0 0 0 0 0,-1 0 1 0 0,1 0-1 0 0,0 0 0 0 0,-1 1 1 0 0,1-1-1 0 0,0 0 0 0 0,-1 1 1 0 0,1-1-1 0 0,0 1 1 0 0,-3 1-1 0 0,-18 10 907 0 0,22-12-1020 0 0,-8 5 389 0 0,0 1-1 0 0,0 0 1 0 0,0 1 0 0 0,1-1 0 0 0,0 2 0 0 0,0-1 0 0 0,1 1 0 0 0,0 0 0 0 0,-8 13 0 0 0,7-8 321 0 0,0 1 0 0 0,1-1 0 0 0,1 1 0 0 0,0 1 0 0 0,-5 25 0 0 0,10-32-437 0 0,-1-1 0 0 0,1 1 0 0 0,0-1 0 0 0,1 1 0 0 0,0-1 0 0 0,0 1 0 0 0,1-1 0 0 0,3 10 1 0 0,-5-14 507 0 0,8 6-540 0 0,23 27 4 0 0,-26-29-151 0 0,-4-6-60 0 0,-1 0 0 0 0,1 0-1 0 0,0-1 1 0 0,0 1 0 0 0,0 0-1 0 0,0-1 1 0 0,-1 1 0 0 0,1 0 0 0 0,0-1-1 0 0,0 1 1 0 0,0-1 0 0 0,0 0-1 0 0,0 1 1 0 0,0-1 0 0 0,0 0 0 0 0,0 1-1 0 0,0-1 1 0 0,1 0 0 0 0,0 0 0 0 0,39 10 135 0 0,-36-10-138 0 0,0 1 0 0 0,0-1-1 0 0,0 0 1 0 0,0 0-1 0 0,0 0 1 0 0,0-1 0 0 0,0 0-1 0 0,-1 0 1 0 0,1 0 0 0 0,0 0-1 0 0,7-4 1 0 0,-2 0 19 0 0,0 0 1 0 0,-1-1-1 0 0,13-10 1 0 0,-9 6-46 0 0,-1 0 1 0 0,-1-1 0 0 0,0-1 0 0 0,-1 0 0 0 0,0 0 0 0 0,-1-1 0 0 0,0 0 0 0 0,8-17 0 0 0,-11 18-4 0 0,0-1 0 0 0,-1 0 1 0 0,0 0-1 0 0,-1 0 0 0 0,-1-1 0 0 0,0 1 0 0 0,0-1 1 0 0,-2 0-1 0 0,1-21 0 0 0,-2 30-11 0 0,0 1 0 0 0,-1 0 0 0 0,0-1 0 0 0,1 1 0 0 0,-1 0 0 0 0,-1 0 0 0 0,1 0 0 0 0,0 0 0 0 0,-1 0 0 0 0,0 0 0 0 0,-4-6 0 0 0,4 7 0 0 0,0 1 0 0 0,0 0 0 0 0,0 0 0 0 0,0 0 0 0 0,0 0 0 0 0,-1 1 0 0 0,1-1 0 0 0,0 1 0 0 0,-1-1 0 0 0,0 1 0 0 0,1 0 0 0 0,-1 0 0 0 0,0 0 0 0 0,0 0 0 0 0,1 0 0 0 0,-1 1 0 0 0,0-1 0 0 0,-4 1 0 0 0,-3-1 29 0 0,0 1-1 0 0,-1 0 1 0 0,1 1-1 0 0,0 1 1 0 0,0-1-1 0 0,-1 1 0 0 0,1 1 1 0 0,1 0-1 0 0,-1 1 1 0 0,0 0-1 0 0,1 0 1 0 0,0 1-1 0 0,0 0 1 0 0,0 0-1 0 0,1 1 1 0 0,-15 12-1 0 0,16-11-82 0 0,1 0 0 0 0,-1 0 0 0 0,1 0 0 0 0,1 1 0 0 0,-1-1 0 0 0,1 1-1 0 0,0 1 1 0 0,1-1 0 0 0,0 1 0 0 0,0-1 0 0 0,1 1 0 0 0,0 1 0 0 0,1-1 0 0 0,0 0 0 0 0,0 0-1 0 0,1 1 1 0 0,0-1 0 0 0,1 14 0 0 0,2-3-5183 0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1 482 8751 0 0,'0'0'35'0'0,"0"0"0"0"0,0-1 0 0 0,1 1 0 0 0,-1 0 0 0 0,0 0 0 0 0,0 0 0 0 0,1 0 0 0 0,-1 0 0 0 0,0 0 0 0 0,0 0 0 0 0,1 0 0 0 0,-1 0 0 0 0,0 0 0 0 0,0 0 0 0 0,1 0 0 0 0,-1 1 0 0 0,0-1 0 0 0,0 0 0 0 0,1 0 0 0 0,-1 0 0 0 0,0 0 0 0 0,0 0 0 0 0,0 0 0 0 0,1 0 0 0 0,-1 1 0 0 0,0-1 0 0 0,0 0 0 0 0,0 0 0 0 0,1 0 0 0 0,-1 1 0 0 0,0-1 0 0 0,0 0 0 0 0,0 0 0 0 0,0 0 0 0 0,0 1 0 0 0,0-1 0 0 0,1 0 0 0 0,-1 0 0 0 0,0 1 0 0 0,0-1-1 0 0,0 0 1 0 0,0 0 0 0 0,0 1 0 0 0,0-1 0 0 0,0 0 0 0 0,0 0 0 0 0,0 1 0 0 0,0-1 0 0 0,0 0 0 0 0,0 0 0 0 0,0 1 0 0 0,0-1 0 0 0,-1 0 0 0 0,1 0 0 0 0,0 1 0 0 0,0-1 0 0 0,0 0 0 0 0,0 0 0 0 0,0 0 0 0 0,0 1 0 0 0,-1-1 0 0 0,1 0 0 0 0,0 0 0 0 0,0 0 0 0 0,0 1 0 0 0,0-1 0 0 0,-1 0 0 0 0,1 0 0 0 0,0 0 0 0 0,19-1 1360 0 0,-10-4-566 0 0,1 0 0 0 0,-1 0 0 0 0,0 0 0 0 0,0-2 0 0 0,-1 1 0 0 0,0-1 0 0 0,14-14 0 0 0,46-61 1590 0 0,-62 73-2237 0 0,13-16-109 0 0,-2-1-1 0 0,0-1 1 0 0,-2-1-1 0 0,0 0 0 0 0,-2-1 1 0 0,12-40-1 0 0,-19 50-72 0 0,-3 12 0 0 0,-1-1 0 0 0,0 0 0 0 0,0 1 0 0 0,0-1 0 0 0,-1 0 0 0 0,0 0 0 0 0,0-17 0 0 0,-1 25 1 0 0,0 0 0 0 0,0-1-1 0 0,0 1 1 0 0,0 0 0 0 0,0-1-1 0 0,0 1 1 0 0,0 0 0 0 0,0-1 0 0 0,0 1-1 0 0,0 0 1 0 0,-1-1 0 0 0,1 1-1 0 0,0 0 1 0 0,0-1 0 0 0,0 1 0 0 0,0 0-1 0 0,0-1 1 0 0,-1 1 0 0 0,1 0-1 0 0,0-1 1 0 0,0 1 0 0 0,-1 0 0 0 0,1 0-1 0 0,0-1 1 0 0,0 1 0 0 0,-1 0-1 0 0,1 0 1 0 0,-6 6 44 0 0,-3 16 37 0 0,-1 57-43 0 0,3 1 0 0 0,4 116 0 0 0,4-172 111 0 0,2 32-2213 0 0,-1-44-5360 0 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0 457 11975 0 0,'1'0'87'0'0,"-1"0"0"0"0,1 1 0 0 0,-1-1 0 0 0,1 0 0 0 0,-1 1-1 0 0,1-1 1 0 0,-1 0 0 0 0,1 0 0 0 0,0 1 0 0 0,-1-1 0 0 0,1 0 0 0 0,-1 0-1 0 0,1 0 1 0 0,0 0 0 0 0,-1 0 0 0 0,1 0 0 0 0,-1 0 0 0 0,1 0 0 0 0,0 0-1 0 0,-1 0 1 0 0,1 0 0 0 0,-1 0 0 0 0,2-1 0 0 0,15-1 792 0 0,-8-1-340 0 0,-1 0-1 0 0,0-1 1 0 0,0 0-1 0 0,0 0 0 0 0,0 0 1 0 0,-1-1-1 0 0,1 0 1 0 0,8-9-1 0 0,51-53 1614 0 0,-58 57-2037 0 0,12-14 3 0 0,-2-2-1 0 0,0 0 0 0 0,-2-2 1 0 0,0 0-1 0 0,-2 0 0 0 0,-2-1 1 0 0,0-1-1 0 0,15-56 0 0 0,-25 64-35 0 0,-6 16-43 0 0,-5 12 24 0 0,2 4-51 0 0,-1 1 0 0 0,1-1-1 0 0,1 1 1 0 0,0 0 0 0 0,-5 18 0 0 0,-12 61 60 0 0,17-69-68 0 0,-10 55-159 0 0,4 0 1 0 0,-2 105-1 0 0,12-162-269 0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53 114 6911 0 0,'-8'14'292'0'0,"0"1"-1"0"0,2 0 1 0 0,-1 0-1 0 0,2 1 1 0 0,0 0-1 0 0,-3 24 0 0 0,6-29 118 0 0,1 1 0 0 0,0-1 0 0 0,1 16 0 0 0,0-24 387 0 0,3 5 32 0 0,6 22 119 0 0,-6-23 2052 0 0,6 1-2163 0 0,28 22-62 0 0,-27-22 694 0 0,1-7-1020 0 0,37 3-109 0 0,-42-4-263 0 0,-1 0 0 0 0,0-1 1 0 0,1 1-1 0 0,-1-1 0 0 0,0 0 1 0 0,0 0-1 0 0,0-1 0 0 0,0 1 0 0 0,0-1 1 0 0,6-3-1 0 0,0-1 70 0 0,-1-1-1 0 0,16-13 1 0 0,-21 16-95 0 0,6-5-19 0 0,0-1 0 0 0,-1-1 1 0 0,-1 0-1 0 0,1 0 0 0 0,-2 0 1 0 0,1-1-1 0 0,-2-1 0 0 0,12-24 1 0 0,-15 29-20 0 0,-1 1 0 0 0,0-1 0 0 0,-1-1 0 0 0,0 1 1 0 0,0 0-1 0 0,-1 0 0 0 0,0-1 0 0 0,0 1 0 0 0,-1-1 0 0 0,0 1 0 0 0,0-1 0 0 0,-1 1 1 0 0,0-1-1 0 0,-1 1 0 0 0,0 0 0 0 0,-4-12 0 0 0,4 15-29 0 0,0 0 1 0 0,0 1-1 0 0,-1-1 0 0 0,0 1 0 0 0,0 0 0 0 0,0 0 1 0 0,0 0-1 0 0,0 0 0 0 0,-1 0 0 0 0,0 1 0 0 0,1-1 0 0 0,-1 1 1 0 0,-1 0-1 0 0,1 1 0 0 0,0-1 0 0 0,-1 1 0 0 0,1-1 1 0 0,-1 1-1 0 0,0 1 0 0 0,-8-3 0 0 0,5 2-8 0 0,1 2 1 0 0,-1-1-1 0 0,0 1 0 0 0,1 0 1 0 0,-1 0-1 0 0,0 1 0 0 0,1 0 0 0 0,-1 1 1 0 0,1 0-1 0 0,-1 0 0 0 0,1 0 1 0 0,0 1-1 0 0,-8 4 0 0 0,2 0-78 0 0,0 0 1 0 0,0 1-1 0 0,1 1 0 0 0,0 0 1 0 0,0 0-1 0 0,1 1 0 0 0,1 1 1 0 0,0 0-1 0 0,0 0 0 0 0,-9 15 1 0 0,4-2-757 0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13 480 8287 0 0,'-1'0'77'0'0,"0"0"-1"0"0,1 0 0 0 0,-1 0 0 0 0,0 1 0 0 0,1-1 0 0 0,-1 0 0 0 0,0 0 1 0 0,1 1-1 0 0,-1-1 0 0 0,0 1 0 0 0,1-1 0 0 0,-1 0 0 0 0,1 1 0 0 0,-1-1 1 0 0,1 1-1 0 0,-1-1 0 0 0,1 1 0 0 0,-1 0 0 0 0,0 0 0 0 0,2 0 43 0 0,-1-1-1 0 0,0 0 1 0 0,1 1-1 0 0,-1-1 0 0 0,0 0 1 0 0,1 1-1 0 0,-1-1 1 0 0,1 0-1 0 0,-1 0 0 0 0,1 1 1 0 0,-1-1-1 0 0,0 0 1 0 0,1 0-1 0 0,-1 0 0 0 0,1 0 1 0 0,-1 0-1 0 0,1 0 1 0 0,-1 0-1 0 0,1 0 0 0 0,0 0 1 0 0,5 1 373 0 0,-1-1-1 0 0,1 0 1 0 0,-1 0 0 0 0,8-2-1 0 0,2-3 126 0 0,0 0-1 0 0,0-1 0 0 0,-1-1 0 0 0,0 0 1 0 0,-1-1-1 0 0,0-1 0 0 0,0 0 0 0 0,-1-1 1 0 0,0 0-1 0 0,13-13 0 0 0,-7 3-398 0 0,-1 0-1 0 0,-1-1 1 0 0,-1 0-1 0 0,0-1 1 0 0,14-31-1 0 0,-17 26-217 0 0,-1 0 0 0 0,8-28 0 0 0,-15 41 0 0 0,0 0 0 0 0,-2 0 0 0 0,0 0 0 0 0,0 0 0 0 0,-1 0 0 0 0,-2-17 0 0 0,1 30 0 0 0,0 1 0 0 0,0 0 0 0 0,0-1 0 0 0,0 1 0 0 0,0-1 0 0 0,0 1 0 0 0,0-1 0 0 0,0 1 0 0 0,0 0 0 0 0,0-1 0 0 0,0 1 0 0 0,0-1 0 0 0,0 1 0 0 0,-1 0 0 0 0,1-1 1 0 0,0 1-1 0 0,0 0 0 0 0,-1-1 0 0 0,1 1 0 0 0,0 0 0 0 0,0-1 0 0 0,-1 1 0 0 0,1 0 0 0 0,0-1 0 0 0,-1 1 0 0 0,1 0 0 0 0,-1-1 0 0 0,-8 6-2 0 0,-5 17 14 0 0,5 2-2 0 0,2 2 0 0 0,1-1-1 0 0,0 1 1 0 0,-2 46 0 0 0,6-56-6 0 0,-3 37-7 0 0,4 0 0 0 0,1 0 0 0 0,13 97 0 0 0,-7-119-1078 0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1 495 2759 0 0,'0'0'207'0'0,"0"1"-88"0"0,0-1 192 0 0,0 1 1 0 0,0-1 0 0 0,0 1-1 0 0,0-1 1 0 0,0 1-1 0 0,0-1 1 0 0,0 1 0 0 0,0-1-1 0 0,0 1 1 0 0,0-1-1 0 0,0 1 1 0 0,0-1 0 0 0,0 1-1 0 0,0-1 1 0 0,1 0-1 0 0,-1 1 1 0 0,0-1 0 0 0,0 1-1 0 0,1-1 1 0 0,-1 1-1 0 0,0-1 1 0 0,1 0-1 0 0,-1 1 1 0 0,0-1 0 0 0,1 0-1 0 0,-1 1 1 0 0,0-1-1 0 0,1 0 1 0 0,-1 0 0 0 0,1 1-1 0 0,-1-1 1 0 0,1 0-1 0 0,-1 0 1 0 0,0 0 0 0 0,2 1-1 0 0,0-1 109 0 0,-1-1 0 0 0,1 1 1 0 0,0 0-1 0 0,-1-1 0 0 0,1 1 0 0 0,0-1 0 0 0,-1 1 0 0 0,1-1 0 0 0,-1 0 0 0 0,3-1 1 0 0,7-5 273 0 0,-1 0 1 0 0,9-10 0 0 0,-17 16-433 0 0,26-26 171 0 0,0-1 0 0 0,-2-2 0 0 0,-1 0 0 0 0,35-57 0 0 0,-29 33-434 0 0,-2-2-1 0 0,26-70 1 0 0,-53 123 10 0 0,-1-1 0 0 0,0 1 1 0 0,0-1-1 0 0,0 0 0 0 0,-1 0 0 0 0,1-5 0 0 0,-3 7 44 0 0,-2 6-15 0 0,-2 6 31 0 0,-3 14-19 0 0,1 0 0 0 0,-9 44 1 0 0,9-34-42 0 0,-1 10-86 0 0,1 0-1 0 0,3 1 0 0 0,1 0 1 0 0,2-1-1 0 0,8 78 1 0 0,-4-107-367 0 0,7 21-119 0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0 445 11519 0 0,'17'-5'1672'0'0,"-6"-1"-1217"0"0,1-1 0 0 0,-1 0 0 0 0,0 0-1 0 0,-1-1 1 0 0,0 0 0 0 0,0-1 0 0 0,-1 0-1 0 0,0 0 1 0 0,0-1 0 0 0,8-14 0 0 0,7-10 1223 0 0,34-70 0 0 0,-56 99-1617 0 0,36-79 532 0 0,-35 75-564 0 0,0 0 0 0 0,0 0 0 0 0,-1 0 1 0 0,0-1-1 0 0,-1 1 0 0 0,0 0 1 0 0,0-17-1 0 0,-1 25-16 0 0,0 0 1 0 0,0 0-1 0 0,0 0 1 0 0,0 0-1 0 0,0 0 1 0 0,-1 0 0 0 0,1 0-1 0 0,0 0 1 0 0,0 0-1 0 0,-1 0 1 0 0,1 0-1 0 0,-1 0 1 0 0,1 0-1 0 0,-1 0 1 0 0,1 0-1 0 0,-2-1 1 0 0,1 2-6 0 0,1 0 0 0 0,-1 0 0 0 0,1 0-1 0 0,0-1 1 0 0,-1 1 0 0 0,1 0 0 0 0,-1 0 0 0 0,1 0 0 0 0,0 0 0 0 0,-1 1 0 0 0,1-1 0 0 0,0 0 0 0 0,-1 0-1 0 0,1 0 1 0 0,-1 0 0 0 0,1 0 0 0 0,0 0 0 0 0,-1 1 0 0 0,1-1 0 0 0,0 0 0 0 0,-1 0 0 0 0,1 0-1 0 0,0 1 1 0 0,-1-1 0 0 0,1 0 0 0 0,0 1 0 0 0,-1-1 0 0 0,1 1 0 0 0,-3 2 16 0 0,1 0 0 0 0,-1 0 0 0 0,1 1 0 0 0,0-1 0 0 0,0 1 1 0 0,0-1-1 0 0,-1 6 0 0 0,-6 22 45 0 0,2 0-1 0 0,1 0 1 0 0,-3 48 0 0 0,7-24-27 0 0,6 64 1 0 0,-2-88-1 0 0,3 13-31 0 0,4 1-11 0 0,3-4-1051 0 0,-9-32-4403 0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119 118 7831 0 0,'-6'5'292'0'0,"0"0"0"0"0,0 0 0 0 0,0 1 0 0 0,1 0 0 0 0,0 0 0 0 0,0 1 0 0 0,1-1 0 0 0,0 1 0 0 0,0 0 0 0 0,0 0 0 0 0,1 0 0 0 0,0 1 0 0 0,0-1 0 0 0,1 1 0 0 0,0 0 0 0 0,0-1 0 0 0,1 1 0 0 0,0 0 0 0 0,0 10 0 0 0,1-15 2494 0 0,7 5-1812 0 0,19 25-38 0 0,-19-25 534 0 0,4-6-788 0 0,2 1-464 0 0,-7-2-80 0 0,0 1 0 0 0,0-1 0 0 0,0 0 0 0 0,0-1 0 0 0,8 1 0 0 0,-4-3 182 0 0,-7 2-306 0 0,10-1 122 0 0,0-1-1 0 0,-1 0 1 0 0,1-1-1 0 0,23-9 0 0 0,-24 6-99 0 0,0-1-1 0 0,0 0 0 0 0,-1 0 0 0 0,-1-2 1 0 0,1 1-1 0 0,-1-1 0 0 0,-1 0 0 0 0,1-1 1 0 0,14-21-1 0 0,-20 24-8 0 0,0 1-1 0 0,0-2 1 0 0,0 1 0 0 0,-1 0 0 0 0,0 0 0 0 0,-1-1 0 0 0,4-15-1 0 0,-5 18-18 0 0,-1 0-1 0 0,0-1 1 0 0,0 1-1 0 0,0-1 0 0 0,0 1 1 0 0,-1-1-1 0 0,0 1 0 0 0,0 0 1 0 0,0-1-1 0 0,-1 1 0 0 0,0 0 1 0 0,-3-7-1 0 0,3 8-4 0 0,0 1 0 0 0,0 0 1 0 0,0-1-1 0 0,0 1 0 0 0,-1 0 0 0 0,1 0 0 0 0,-1 1 0 0 0,0-1 0 0 0,1 0 0 0 0,-2 1 1 0 0,1 0-1 0 0,0-1 0 0 0,0 1 0 0 0,-1 1 0 0 0,-6-4 0 0 0,4 3 8 0 0,0 1 0 0 0,0-1 0 0 0,0 1 0 0 0,0 1 0 0 0,0-1 0 0 0,0 1 0 0 0,0 0 0 0 0,0 1 0 0 0,-9 0 0 0 0,-1 3 12 0 0,0 0 0 0 0,0 1 0 0 0,0 1 0 0 0,0 0-1 0 0,1 1 1 0 0,-22 13 0 0 0,22-10-92 0 0,1 0 0 0 0,0 1 0 0 0,0 0 0 0 0,-12 15 0 0 0,20-19-221 0 0,-1 0 1 0 0,1 0-1 0 0,1 1 1 0 0,-1 0-1 0 0,1 0 1 0 0,1 1-1 0 0,0-1 1 0 0,0 1 0 0 0,-3 10-1 0 0,3-2-1214 0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11 447 3679 0 0,'-1'1'101'0'0,"0"-1"-1"0"0,1 0 0 0 0,-1 1 0 0 0,0-1 0 0 0,1 0 0 0 0,-1 1 1 0 0,1-1-1 0 0,-1 1 0 0 0,1-1 0 0 0,-1 1 0 0 0,1-1 0 0 0,-1 1 1 0 0,1 0-1 0 0,0-1 0 0 0,-1 1 0 0 0,1-1 0 0 0,0 1 0 0 0,-1 0 1 0 0,1-1-1 0 0,0 1 0 0 0,0 0 0 0 0,0-1 0 0 0,-1 1 0 0 0,1 0 0 0 0,0 0 1 0 0,0-1-1 0 0,0 1 0 0 0,0 0 0 0 0,0-1 0 0 0,1 1 0 0 0,-1 0 1 0 0,0 0-1 0 0,0-1 0 0 0,0 1 0 0 0,1 0 0 0 0,-1-1 0 0 0,0 1 1 0 0,0 0-1 0 0,1-1 0 0 0,-1 1 0 0 0,1-1 0 0 0,-1 1 0 0 0,1-1 1 0 0,-1 1-1 0 0,1-1 0 0 0,-1 1 0 0 0,1-1 0 0 0,0 1 0 0 0,1 0 130 0 0,-1 0-1 0 0,1-1 1 0 0,-1 1-1 0 0,1-1 0 0 0,-1 0 1 0 0,1 1-1 0 0,-1-1 1 0 0,1 0-1 0 0,-1 0 0 0 0,1 0 1 0 0,-1 0-1 0 0,1 0 1 0 0,-1 0-1 0 0,1-1 0 0 0,-1 1 1 0 0,1-1-1 0 0,-1 1 1 0 0,1-1-1 0 0,-1 1 1 0 0,1-1-1 0 0,2-1 0 0 0,31-22 3039 0 0,-26 17-2327 0 0,18-12-435 0 0,-2-2 0 0 0,0-1 0 0 0,-1-1 0 0 0,-1-1-1 0 0,29-41 1 0 0,-36 42-155 0 0,-1-1 0 0 0,-1 0 0 0 0,-1-1 0 0 0,-1 0 0 0 0,-1-1 0 0 0,13-52 0 0 0,-22 73-335 0 0,-1 2 9 0 0,0 0 0 0 0,0 0-1 0 0,-1-1 1 0 0,1 1 0 0 0,-1 0 0 0 0,1 0-1 0 0,-1-1 1 0 0,0 1 0 0 0,0 0-1 0 0,-1-4 1 0 0,-1 10 29 0 0,0 0-1 0 0,0 0 1 0 0,1 0 0 0 0,-1 0-1 0 0,1 0 1 0 0,0 1 0 0 0,-1 3-1 0 0,-18 96 53 0 0,-10 135-1 0 0,29-214-80 0 0,-3 114-2662 0 0,5-118-5167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7:45.5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0 919 0 0,'-2'1'205'0'0,"0"-1"0"0"0,1 0 0 0 0,-1 1-1 0 0,0-1 1 0 0,0 1 0 0 0,1-1-1 0 0,-1 1 1 0 0,0 0 0 0 0,1 0 0 0 0,-1 0-1 0 0,1 0 1 0 0,-1 0 0 0 0,1 0 0 0 0,-1 0-1 0 0,1 1 1 0 0,-1 0 0 0 0,-21 28 2686 0 0,14-17-1429 0 0,-73 93 4232 0 0,76-100-5426 0 0,-15 20 201 0 0,20-24-465 0 0,0-1 0 0 0,1 0 0 0 0,-1 1 0 0 0,0-1 1 0 0,0 1-1 0 0,1-1 0 0 0,-1 1 0 0 0,0-1 0 0 0,1 1 0 0 0,0-1 0 0 0,-1 1 0 0 0,1 0 1 0 0,0-1-1 0 0,0 1 0 0 0,0 2 0 0 0,0-4-8 0 0,0 1 1 0 0,0-1-1 0 0,0 0 0 0 0,0 0 0 0 0,1 1 1 0 0,-1-1-1 0 0,0 0 0 0 0,0 0 1 0 0,0 0-1 0 0,0 1 0 0 0,1-1 0 0 0,-1 0 1 0 0,0 0-1 0 0,0 0 0 0 0,0 1 1 0 0,1-1-1 0 0,-1 0 0 0 0,0 0 0 0 0,0 0 1 0 0,1 0-1 0 0,-1 0 0 0 0,0 0 1 0 0,0 0-1 0 0,1 1 0 0 0,-1-1 0 0 0,0 0 1 0 0,0 0-1 0 0,1 0 0 0 0,-1 0 1 0 0,0 0-1 0 0,0 0 0 0 0,1 0 0 0 0,-1 0 1 0 0,0 0-1 0 0,0-1 0 0 0,1 1 1 0 0,-1 0-1 0 0,0 0 0 0 0,10-4-1274 0 0,-6 0-3678 0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07.2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204 76 8287 0 0,'0'0'639'0'0,"-4"18"746"0"0,-5 19-672 0 0,-3 0 0 0 0,0-1 0 0 0,-28 54-1 0 0,0 0 2113 0 0,-47 150 769 0 0,296-740-1712 0 0,-191 454-1762 0 0,-9 25 124 0 0,18-36 0 0 0,-24 102 71 0 0,-4 31-166 0 0,1-29-58 0 0,-1-6-20 0 0,3 23-20 0 0,2-6-29 0 0,4 9 20 0 0,6 1-31 0 0,-8-49-11 0 0,0-1 0 0 0,9 18 0 0 0,-7-21 0 0 0,18 26 0 0 0,-24-38 47 0 0,0 0 1 0 0,1 0-1 0 0,-1 0 0 0 0,1-1 1 0 0,-1 1-1 0 0,1-1 0 0 0,0 1 0 0 0,4 1 1 0 0,5 1-1172 0 0,0-6-4867 0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07.5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 32 919 0 0,'-18'-11'-539'0'0,"14"9"1569"0"0,-1 0 0 0 0,1 0 1 0 0,-1 0-1 0 0,1 0 1 0 0,-1 1-1 0 0,0 0 1 0 0,-9-1-1 0 0,-1 0 927 0 0,25 3 2942 0 0,57 1 475 0 0,0-6-4329 0 0,42 0-2110 0 0,-93 5 311 0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11.3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58 5527 0 0,'-4'-11'1527'0'0,"12"8"985"0"0,4 1-1643 0 0,45-7 4736 0 0,31 2-2347 0 0,-4 0-1994 0 0,123-6 5 0 0,-190 10-2991 0 0,-12 1-336 0 0,-10 1-711 0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11.7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23 2759 0 0,'-8'-3'740'0'0,"10"6"1157"0"0,14 6-424 0 0,-3-7-88 0 0,1 0 0 0 0,0 0 1 0 0,-1-1-1 0 0,28-2 0 0 0,56-11 3069 0 0,-87 10-4186 0 0,110-22 806 0 0,-110 26-2543 0 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12.6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5 757 1375 0 0,'-1'-1'211'0'0,"0"0"0"0"0,1 0 0 0 0,0 0 0 0 0,-1 0-1 0 0,1 0 1 0 0,-1 0 0 0 0,1 0 0 0 0,0 0-1 0 0,0 0 1 0 0,-1 0 0 0 0,1 0 0 0 0,0 0-1 0 0,0 0 1 0 0,0 0 0 0 0,0 0 0 0 0,0 0-1 0 0,1 0 1 0 0,-1 0 0 0 0,0 0 0 0 0,0 0-1 0 0,1-1 1 0 0,10-27 1750 0 0,-5 16-1664 0 0,150-383 10108 0 0,-145 369-9873 0 0,14-32 1036 0 0,34-123 0 0 0,-58 162-1370 0 0,-2 13-101 0 0,1 6-96 0 0,-1 1 0 0 0,1 0 0 0 0,0 0-1 0 0,0 0 1 0 0,0 0 0 0 0,0 0 0 0 0,0 0 0 0 0,0 0 0 0 0,-1 0 0 0 0,1 0 0 0 0,0 0-1 0 0,0 0 1 0 0,0 0 0 0 0,0 0 0 0 0,0 1 0 0 0,-1-1 0 0 0,1 0 0 0 0,0 0 0 0 0,0 0-1 0 0,0 0 1 0 0,0 0 0 0 0,0 0 0 0 0,0 0 0 0 0,0 0 0 0 0,-1 0 0 0 0,1 0 0 0 0,0 0-1 0 0,0 1 1 0 0,0-1 0 0 0,0 0 0 0 0,0 0 0 0 0,0 0 0 0 0,0 0 0 0 0,0 0 0 0 0,0 0-1 0 0,0 1 1 0 0,0-1 0 0 0,0 0 0 0 0,0 0 0 0 0,0 0 0 0 0,0 0 0 0 0,0 0 0 0 0,-1 1-1 0 0,2-1 1 0 0,-1 0 0 0 0,0 0 0 0 0,-2 6-1 0 0,0-1 0 0 0,0 1 0 0 0,1-1 0 0 0,0 1 0 0 0,-1 10 0 0 0,1-3 0 0 0,-2 15 0 0 0,3 35 0 0 0,5 10 0 0 0,10 10 0 0 0,7 3 0 0 0,11-6 0 0 0,-1-19-13 0 0,-26-50-133 0 0,0 0-960 0 0,3 2 872 0 0,-2-2-153 0 0,-1 0 0 0 0,7 15 0 0 0,-6-6-4519 0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12.9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74 177 5983 0 0,'-9'-5'-31'0'0,"-1"-1"1048"0"0,0 0 0 0 0,-12-10 0 0 0,20 14-693 0 0,0 1 0 0 0,0-1 0 0 0,1 1 0 0 0,-1-1 0 0 0,0 0 0 0 0,1 0 0 0 0,0 0 0 0 0,-1 0 0 0 0,1 0 0 0 0,0 0 0 0 0,0 0 0 0 0,0 0 0 0 0,0-1 0 0 0,0 1 0 0 0,1 0 0 0 0,-1 0 0 0 0,0-5 0 0 0,1 6-148 0 0,1-1-1 0 0,-1 0 1 0 0,1 0-1 0 0,-1 0 1 0 0,1 1-1 0 0,0-1 1 0 0,0 0-1 0 0,0 1 1 0 0,0-1-1 0 0,0 0 1 0 0,0 1-1 0 0,0 0 1 0 0,0-1-1 0 0,0 1 1 0 0,1 0-1 0 0,-1-1 1 0 0,3-1-1 0 0,29-18 1077 0 0,-29 19-1099 0 0,12-6 10 0 0,0 0-1 0 0,0 2 1 0 0,1 0 0 0 0,0 0-1 0 0,25-3 1 0 0,13 2-5924 0 0,-35 6-526 0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13.3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0 183 5983 0 0,'1'3'121'0'0,"-1"1"0"0"0,1-1 0 0 0,-1 0 0 0 0,1 0 0 0 0,0 0 0 0 0,0 0-1 0 0,0 0 1 0 0,1 0 0 0 0,-1-1 0 0 0,1 1 0 0 0,-1 0 0 0 0,1 0 0 0 0,0-1 0 0 0,0 0-1 0 0,0 1 1 0 0,0-1 0 0 0,1 0 0 0 0,-1 0 0 0 0,1 0 0 0 0,2 2 0 0 0,-1-2-91 0 0,0 1 0 0 0,-1-1 0 0 0,1 0 0 0 0,0-1 0 0 0,0 1 1 0 0,0-1-1 0 0,0 1 0 0 0,0-1 0 0 0,1 0 0 0 0,-1-1 0 0 0,0 1 1 0 0,0-1-1 0 0,1 0 0 0 0,6 0 0 0 0,-1-2 147 0 0,-1-1 0 0 0,1 0 1 0 0,0-1-1 0 0,-1 1 0 0 0,0-2 0 0 0,0 1 0 0 0,0-1 0 0 0,0-1 1 0 0,-1 1-1 0 0,10-10 0 0 0,-13 10 50 0 0,0 0 0 0 0,0 0 0 0 0,-1 0 1 0 0,1 0-1 0 0,-1-1 0 0 0,-1 0 0 0 0,5-7 1 0 0,-7 9-147 0 0,1 1 0 0 0,-1-1 0 0 0,0 0 1 0 0,0 0-1 0 0,0 0 0 0 0,0 1 0 0 0,0-1 0 0 0,-1 0 1 0 0,0 0-1 0 0,0 0 0 0 0,0 0 0 0 0,0 0 1 0 0,-2-4-1 0 0,1 3-50 0 0,-1 1 0 0 0,1 0 1 0 0,-1 0-1 0 0,0-1 0 0 0,-1 1 0 0 0,1 1 0 0 0,-1-1 0 0 0,0 0 1 0 0,1 1-1 0 0,-2-1 0 0 0,1 1 0 0 0,0 0 0 0 0,-1 0 1 0 0,1 0-1 0 0,-1 0 0 0 0,0 1 0 0 0,0-1 0 0 0,0 1 1 0 0,-8-3-1 0 0,-1 0 213 0 0,0 0 0 0 0,0 2 0 0 0,0-1 1 0 0,-1 1-1 0 0,-20-1 0 0 0,28 4-147 0 0,0-1-1 0 0,0 1 1 0 0,1 1-1 0 0,-8 0 1 0 0,11-1-117 0 0,0 1 1 0 0,-1-1-1 0 0,1 1 1 0 0,0 0 0 0 0,1-1-1 0 0,-1 1 1 0 0,0 0-1 0 0,0 0 1 0 0,0 0 0 0 0,0 1-1 0 0,1-1 1 0 0,-1 0-1 0 0,0 1 1 0 0,1-1 0 0 0,-2 3-1 0 0,-3 4-272 0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19.0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0 205 5527 0 0,'3'-21'994'0'0,"2"16"174"0"0,5 11-10 0 0,-8-4-1066 0 0,-1 0 0 0 0,1 0 0 0 0,-1 0 0 0 0,0 0 0 0 0,0 0 0 0 0,0 0 0 0 0,0 0 0 0 0,-1 0-1 0 0,1 1 1 0 0,0-1 0 0 0,-1 0 0 0 0,1 1 0 0 0,-1 1 0 0 0,0 35 1104 0 0,0-24-423 0 0,5 143 3311 0 0,-5-139-4054 0 0,-1-15-24 0 0,1 1 0 0 0,0-1-1 0 0,0 0 1 0 0,1 0 0 0 0,-1 1 0 0 0,1-1-1 0 0,1 4 1 0 0,1-7-12 0 0,0-6-9 0 0,1-7-24 0 0,2-7 11 0 0,-2 0 0 0 0,-1 0 0 0 0,0-1 0 0 0,-2 1 0 0 0,0-1 0 0 0,-1 0 0 0 0,-4-32 0 0 0,-4 2 99 0 0,-27-86 1 0 0,34 133-23 0 0,1 0 1 0 0,-1 0-1 0 0,0 0 0 0 0,1 1 1 0 0,-1-1-1 0 0,1 0 1 0 0,0 0-1 0 0,0 0 0 0 0,0 0 1 0 0,0 0-1 0 0,1 0 1 0 0,-1 0-1 0 0,1 0 0 0 0,0 1 1 0 0,0-1-1 0 0,0 0 0 0 0,0 0 1 0 0,0 1-1 0 0,3-5 1 0 0,-2 5 55 0 0,1-1 1 0 0,-1 0-1 0 0,1 1 1 0 0,0-1 0 0 0,0 1-1 0 0,0 0 1 0 0,0 0-1 0 0,0 0 1 0 0,1 1 0 0 0,-1-1-1 0 0,0 1 1 0 0,1-1-1 0 0,-1 1 1 0 0,1 0 0 0 0,3 0-1 0 0,5-1 32 0 0,-1 1 0 0 0,1 0 0 0 0,-1 0 0 0 0,1 1-1 0 0,0 1 1 0 0,-1 0 0 0 0,1 0 0 0 0,-1 1 0 0 0,0 1 0 0 0,16 4-1 0 0,-22-5-87 0 0,0 0 0 0 0,-1 1 0 0 0,1-1 0 0 0,0 1-1 0 0,-1 0 1 0 0,0 0 0 0 0,1 0 0 0 0,-1 1-1 0 0,-1-1 1 0 0,8 9 0 0 0,-9-9-36 0 0,0 1 0 0 0,0-1 1 0 0,0 1-1 0 0,0 0 0 0 0,-1 0 0 0 0,0-1 1 0 0,1 1-1 0 0,-1 0 0 0 0,-1 0 0 0 0,1 0 0 0 0,0 0 1 0 0,-1 0-1 0 0,0 1 0 0 0,0-1 0 0 0,-1 7 1 0 0,0-7-14 0 0,0 1 1 0 0,0 0 0 0 0,0-1 0 0 0,-1 1 0 0 0,1-1 0 0 0,-1 1 0 0 0,0-1 0 0 0,0 0 0 0 0,-1 0 0 0 0,0 0 0 0 0,1 0 0 0 0,-5 4 0 0 0,-3 2-1 0 0,0 0 0 0 0,-20 14 0 0 0,-10 9-2 0 0,40-33 2 0 0,0 1 0 0 0,-1-1 0 0 0,1 0 0 0 0,0 0 0 0 0,0 0 0 0 0,0 0 0 0 0,0 1 0 0 0,-1-1 0 0 0,1 0 0 0 0,0 0 0 0 0,0 0 0 0 0,0 0 0 0 0,0 1 0 0 0,0-1 0 0 0,0 0 0 0 0,0 0 0 0 0,0 0 0 0 0,0 1 0 0 0,0-1 0 0 0,-1 0 0 0 0,1 0 0 0 0,0 1 0 0 0,0-1 0 0 0,0 0 0 0 0,0 0 0 0 0,0 0 0 0 0,1 1 0 0 0,-1-1 0 0 0,0 0 0 0 0,0 0 0 0 0,0 1 0 0 0,0-1 0 0 0,0 0 0 0 0,0 0 0 0 0,0 0 0 0 0,0 1 0 0 0,0-1 0 0 0,1 0 0 0 0,9 5 0 0 0,14-1 0 0 0,-24-4 0 0 0,21 1-3 0 0,0 0-14 0 0,41 8-1 0 0,-57-8 16 0 0,0 0 0 0 0,0 1 0 0 0,0 0 0 0 0,0 0 0 0 0,0 0 0 0 0,0 0 0 0 0,0 1 0 0 0,-1 0 0 0 0,1 0 0 0 0,-1 0 0 0 0,0 0 0 0 0,8 8 0 0 0,-11-9 18 0 0,1 1 0 0 0,0-1-1 0 0,-1 0 1 0 0,1 1 0 0 0,-1-1-1 0 0,0 1 1 0 0,0 0 0 0 0,0-1-1 0 0,0 1 1 0 0,0 0 0 0 0,0 0-1 0 0,-1-1 1 0 0,0 1 0 0 0,1 0-1 0 0,-1 0 1 0 0,0 0 0 0 0,0 0-1 0 0,-1-1 1 0 0,1 1 0 0 0,0 0-1 0 0,-1 0 1 0 0,0 0 0 0 0,0-1-1 0 0,0 1 1 0 0,0 0 0 0 0,0-1-1 0 0,0 1 1 0 0,-1-1 0 0 0,1 1 0 0 0,-1-1-1 0 0,1 0 1 0 0,-4 3 0 0 0,1 0 19 0 0,0-1 1 0 0,0 0-1 0 0,-1 0 1 0 0,0 0-1 0 0,0 0 1 0 0,0-1-1 0 0,0 0 1 0 0,0 0 0 0 0,-1 0-1 0 0,1-1 1 0 0,-1 0-1 0 0,0 0 1 0 0,0 0-1 0 0,-7 1 1 0 0,-11-1-25 0 0,-1-2 1 0 0,-37-3 0 0 0,37 1-6 0 0,1 1 0 0 0,-36 4 0 0 0,59-3-237 0 0,-1 0 1 0 0,1 0-1 0 0,0 0 0 0 0,0 0 0 0 0,0 0 0 0 0,-1 0 1 0 0,1 0-1 0 0,0 1 0 0 0,0-1 0 0 0,0 1 0 0 0,-1-1 1 0 0,1 1-1 0 0,0-1 0 0 0,0 1 0 0 0,0-1 0 0 0,0 1 1 0 0,0 0-1 0 0,0 0 0 0 0,0 0 0 0 0,1-1 0 0 0,-1 1 1 0 0,0 0-1 0 0,0 0 0 0 0,0 0 0 0 0,1 0 0 0 0,-1 0 1 0 0,1 0-1 0 0,-2 3 0 0 0,2 2-6404 0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19.4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15 6911 0 0,'-22'-12'744'0'0,"26"13"-106"0"0,0 0 0 0 0,0-1 0 0 0,0 0 0 0 0,1 0 1 0 0,-1 0-1 0 0,4-1 0 0 0,5 0 849 0 0,46 1 2470 0 0,-24-2-3388 0 0,1 2 0 0 0,-1 1 1 0 0,0 3-1 0 0,49 9 1 0 0,-43-6-1214 0 0,-36-6 82 0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19.7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12 4143 0 0,'-6'0'901'0'0,"10"4"1558"0"0,12 4-299 0 0,-1-7-1130 0 0,0-1 0 0 0,0 0 0 0 0,0-1 0 0 0,0-1 0 0 0,29-7 0 0 0,-21 5 101 0 0,30-4 0 0 0,-34 8-1383 0 0,-6-1-4468 0 0,-2 1-918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7:45.5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6 919 0 0,'0'0'131'0'0,"0"-1"1"0"0,0 1-1 0 0,0 0 0 0 0,1-1 0 0 0,-1 1 0 0 0,0 0 0 0 0,0-1 0 0 0,1 1 0 0 0,-1 0 0 0 0,0-1 0 0 0,1 1 0 0 0,-1 0 0 0 0,0 0 0 0 0,1 0 0 0 0,-1-1 0 0 0,0 1 0 0 0,1 0 0 0 0,-1 0 0 0 0,0 0 0 0 0,1 0 0 0 0,-1-1 0 0 0,1 1 0 0 0,-1 0 0 0 0,0 0 0 0 0,1 0 0 0 0,-1 0 0 0 0,1 0 0 0 0,-1 0 0 0 0,-1 11 2758 0 0,-11 16 838 0 0,1-9-1648 0 0,-23 28 0 0 0,24-35-2002 0 0,1 0 0 0 0,1 1 0 0 0,0 1 0 0 0,0-1 0 0 0,-9 23 0 0 0,14-23-201 0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24.6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48 406 5063 0 0,'-11'22'2100'0'0,"0"2"-1"0"0,-14 42 0 0 0,46-92 2002 0 0,-8 3-3551 0 0,0 0 0 0 0,-2 0 0 0 0,12-36 0 0 0,18-79 362 0 0,-27 84-435 0 0,-7 31-269 0 0,-1-2-4 0 0,1 1 0 0 0,1 0 0 0 0,1 1 0 0 0,14-26 0 0 0,-23 49-196 0 0,0 0 0 0 0,0 0 1 0 0,0-1-1 0 0,0 1 0 0 0,0 0 0 0 0,0 0 0 0 0,1 0 0 0 0,-1 0 1 0 0,0-1-1 0 0,0 1 0 0 0,0 0 0 0 0,0 0 0 0 0,0 0 0 0 0,0 0 0 0 0,0 0 1 0 0,0 0-1 0 0,0-1 0 0 0,0 1 0 0 0,0 0 0 0 0,1 0 0 0 0,-1 0 0 0 0,0 0 1 0 0,0 0-1 0 0,0 0 0 0 0,0 0 0 0 0,0-1 0 0 0,1 1 0 0 0,-1 0 0 0 0,0 0 1 0 0,0 0-1 0 0,0 0 0 0 0,0 0 0 0 0,0 0 0 0 0,1 0 0 0 0,-1 0 0 0 0,0 0 1 0 0,0 0-1 0 0,0 0 0 0 0,0 0 0 0 0,1 0 0 0 0,-1 0 0 0 0,0 0 0 0 0,0 0 1 0 0,0 0-1 0 0,0 0 0 0 0,1 0 0 0 0,-1 0 0 0 0,0 0 0 0 0,0 0 1 0 0,0 1-1 0 0,0-1 0 0 0,3 12 152 0 0,-3 28-172 0 0,-1-30 43 0 0,1-8 86 0 0,1 11-53 0 0,3 37 0 0 0,-3-37 10 0 0,1-2 38 0 0,5 31 14 0 0,-6-31 2 0 0,2 0-21 0 0,0 2-92 0 0,12 41 45 0 0,-11-38-52 0 0,-1-4 6 0 0,0-1 0 0 0,2 1 0 0 0,6 13-1 0 0,15 33-2 0 0,4-4-21 0 0,-24-43-61 0 0,2-2-230 0 0,3 4 126 0 0,4 6-365 0 0,3 2-4773 0 0,-12-15-1317 0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25.0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57 9671 0 0,'-5'-4'263'0'0,"4"2"-155"0"0,-1 1-1 0 0,1 0 1 0 0,0-1-1 0 0,0 1 1 0 0,-1 0-1 0 0,1 0 0 0 0,-1 0 1 0 0,1 0-1 0 0,-1 0 1 0 0,1 0-1 0 0,-1 1 1 0 0,0-1-1 0 0,0 0 1 0 0,-2 0-1 0 0,13 0 1176 0 0,0 0-1 0 0,-1-1 1 0 0,1-1 0 0 0,10-3-1 0 0,10-3 102 0 0,-11 4-1078 0 0,0 2 0 0 0,0 0 0 0 0,27 0 0 0 0,-2 5-6116 0 0,-30-1-540 0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25.3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0 204 5063 0 0,'5'-8'4766'0'0,"13"-12"-3310"0"0,-15 17-896 0 0,45-55 3148 0 0,-40 48-3553 0 0,0-2 0 0 0,-1 1 1 0 0,-1-1-1 0 0,0 0 0 0 0,-1 0 0 0 0,6-19 0 0 0,-7 16-92 0 0,-5 23 89 0 0,-8 26 59 0 0,9-34-213 0 0,-18 98 668 0 0,17-88-827 0 0,0 1 0 0 0,1 0 0 0 0,0-1 0 0 0,1 1 0 0 0,0 0 0 0 0,1-1 0 0 0,3 13 0 0 0,-2-12-5729 0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26.1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403 101 6911 0 0,'3'-2'264'0'0,"-1"-1"0"0"0,1 0 0 0 0,-1 0 0 0 0,0 0 0 0 0,0 0 0 0 0,0 0 0 0 0,-1 0 0 0 0,1-1 0 0 0,-1 1 0 0 0,0 0 0 0 0,1-1 0 0 0,-2 1 0 0 0,1-1 0 0 0,0 0 0 0 0,-1 1-1 0 0,1-1 1 0 0,-1-4 0 0 0,-1 6-121 0 0,1 1 1 0 0,0-1-1 0 0,-1 0 0 0 0,1 0 0 0 0,-1 1 0 0 0,0-1 0 0 0,1 0 0 0 0,-1 1 0 0 0,0-1 0 0 0,0 0 0 0 0,0 1 1 0 0,0-1-1 0 0,0 1 0 0 0,0 0 0 0 0,-1-1 0 0 0,1 1 0 0 0,0 0 0 0 0,-1 0 0 0 0,1 0 0 0 0,-1 0 0 0 0,1 0 1 0 0,-1 0-1 0 0,0 0 0 0 0,1 0 0 0 0,-1 1 0 0 0,0-1 0 0 0,0 1 0 0 0,1-1 0 0 0,-1 1 0 0 0,0 0 0 0 0,0-1 1 0 0,0 1-1 0 0,1 0 0 0 0,-1 0 0 0 0,-3 1 0 0 0,-5-1 63 0 0,0 2 0 0 0,1-1 0 0 0,-1 1 0 0 0,0 1 0 0 0,1 0 0 0 0,-1 0 0 0 0,1 1 0 0 0,-11 5 0 0 0,-10 8 196 0 0,-28 20 1 0 0,28-17 104 0 0,-43 40-1 0 0,61-49-371 0 0,2 0 0 0 0,-1 1 0 0 0,1 0 0 0 0,1 0 0 0 0,0 1 0 0 0,-9 19 0 0 0,16-28-85 0 0,0 0 0 0 0,0 1 0 0 0,1-1 0 0 0,0 0 0 0 0,-1 1 0 0 0,1 0 0 0 0,1-1 0 0 0,-1 1 0 0 0,1-1 0 0 0,0 1 0 0 0,0 0 0 0 0,0-1 0 0 0,2 6 0 0 0,-2-7-23 0 0,1 0 0 0 0,0 0-1 0 0,1 0 1 0 0,-1 0-1 0 0,0 0 1 0 0,1 0-1 0 0,0 0 1 0 0,-1 0 0 0 0,1-1-1 0 0,0 1 1 0 0,1-1-1 0 0,-1 1 1 0 0,0-1 0 0 0,1 0-1 0 0,-1 0 1 0 0,1 0-1 0 0,0 0 1 0 0,-1-1 0 0 0,5 3-1 0 0,8 2 30 0 0,0 0-1 0 0,1-1 0 0 0,-1 0 1 0 0,1-2-1 0 0,0 0 1 0 0,1 0-1 0 0,-1-2 0 0 0,0 0 1 0 0,1-1-1 0 0,-1 0 1 0 0,0-1-1 0 0,19-4 1 0 0,8-4-594 0 0,-1-1 1 0 0,-1-2 0 0 0,56-24 0 0 0,-83 30-7083 0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26.5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 6447 0 0,'0'0'23'0'0,"0"0"0"0"0,0 0 0 0 0,0 0 0 0 0,0 0 0 0 0,0 0 0 0 0,-1 0 0 0 0,1-1 0 0 0,0 1 0 0 0,0 0 0 0 0,0 0 0 0 0,0 0 0 0 0,0 0 0 0 0,0 0 0 0 0,0 0 0 0 0,0-1 0 0 0,0 1 0 0 0,0 0 0 0 0,0 0 0 0 0,0 0 0 0 0,0 0 0 0 0,0 0 0 0 0,0-1 0 0 0,0 1 0 0 0,0 0 0 0 0,0 0 0 0 0,0 0 0 0 0,0 0 0 0 0,0 0 0 0 0,0 0 0 0 0,0-1 0 0 0,1 1 0 0 0,-1 0 0 0 0,0 0 0 0 0,0 0 0 0 0,0 0 0 0 0,0 0 0 0 0,0 0 0 0 0,0 0 0 0 0,0 0 0 0 0,0 0 0 0 0,0-1 0 0 0,1 1 0 0 0,-1 0 0 0 0,0 0 0 0 0,0 0 0 0 0,0 0-1 0 0,0 0 1 0 0,0 0 0 0 0,0 0 0 0 0,1 0 0 0 0,-1 0 0 0 0,0 0 0 0 0,0 0 0 0 0,0 0 0 0 0,0 0 0 0 0,0 0 0 0 0,1 0 0 0 0,-1 0 0 0 0,0 0 0 0 0,0 0 0 0 0,0 0 0 0 0,18-1 1661 0 0,21 3 1511 0 0,-18 0-2677 0 0,0-2 0 0 0,0-1 0 0 0,0 0 0 0 0,21-5-1 0 0,27-2-1934 0 0,-58 8-3579 0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26.8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40 4607 0 0,'-4'0'84'0'0,"2"0"-58"0"0,1 0 0 0 0,0 0 0 0 0,0 1 0 0 0,-1-1 0 0 0,1 0 0 0 0,0 0-1 0 0,0 1 1 0 0,0-1 0 0 0,0 1 0 0 0,-1-1 0 0 0,1 1 0 0 0,0-1 0 0 0,0 1 0 0 0,-1 0-1 0 0,2-1 2 0 0,0 1-1 0 0,0-1 0 0 0,0 0 0 0 0,0 0 0 0 0,0 0 1 0 0,0 0-1 0 0,0 0 0 0 0,-1 0 0 0 0,1 0 1 0 0,0 0-1 0 0,0 0 0 0 0,0 0 0 0 0,0 0 0 0 0,0 0 1 0 0,0 0-1 0 0,0 1 0 0 0,0-1 0 0 0,0 0 0 0 0,0 0 1 0 0,0 0-1 0 0,0 0 0 0 0,0 0 0 0 0,0 0 0 0 0,0 0 1 0 0,0 0-1 0 0,0 0 0 0 0,0 1 0 0 0,0-1 0 0 0,0 0 1 0 0,0 0-1 0 0,0 0 0 0 0,0 0 0 0 0,0 0 1 0 0,0 0-1 0 0,0 0 0 0 0,0 0 0 0 0,0 0 0 0 0,0 1 1 0 0,0-1-1 0 0,1 0 0 0 0,-1 0 0 0 0,0 0 0 0 0,0 0 1 0 0,0 0-1 0 0,0 0 0 0 0,0 0 0 0 0,0 0 0 0 0,0 0 1 0 0,0 0-1 0 0,0 0 0 0 0,0 0 0 0 0,0 0 1 0 0,1 0-1 0 0,-1 0 0 0 0,8 2 1264 0 0,10-2 624 0 0,91-21 1880 0 0,65-8 2678 0 0,-129 27-7973 0 0,-33 2-5126 0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27.6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65 11975 0 0,'-1'1'77'0'0,"1"0"-1"0"0,-1 0 0 0 0,0 0 0 0 0,1 0 0 0 0,-1 1 1 0 0,0-1-1 0 0,1 0 0 0 0,0 0 0 0 0,-1 1 1 0 0,1-1-1 0 0,0 0 0 0 0,0 1 0 0 0,0-1 1 0 0,0 0-1 0 0,0 1 0 0 0,0-1 0 0 0,0 0 0 0 0,0 1 1 0 0,0-1-1 0 0,1 0 0 0 0,-1 2 0 0 0,3 25 874 0 0,-2 21-818 0 0,-1-37-11 0 0,0 0 50 0 0,1 51 2096 0 0,3-53-1882 0 0,13 33-8 0 0,-16-41-360 0 0,0-1 0 0 0,0 1 0 0 0,0-1 0 0 0,0 0 0 0 0,0 1 0 0 0,0-1 0 0 0,0 0 0 0 0,0 0 0 0 0,0 0 0 0 0,1 0 0 0 0,-1 0 0 0 0,0 0 0 0 0,1 0 0 0 0,-1-1 0 0 0,1 1 0 0 0,-1 0 0 0 0,1-1 0 0 0,-1 1 0 0 0,1-1 0 0 0,-1 1 0 0 0,1-1 0 0 0,0 0 0 0 0,-1 0 0 0 0,1 0 0 0 0,-1 0 0 0 0,1 0 0 0 0,0 0 0 0 0,-1 0 0 0 0,1 0 0 0 0,0-1 0 0 0,-1 1 0 0 0,3-1 0 0 0,-1 0-10 0 0,5-1-194 0 0,0 0-1 0 0,0-1 0 0 0,-1 0 1 0 0,1 0-1 0 0,-1 0 0 0 0,1-1 1 0 0,-1-1-1 0 0,0 1 0 0 0,-1-1 1 0 0,9-7-1 0 0,8-10-1453 0 0,28-33-1 0 0,-28 29 1001 0 0,-3 4-1484 0 0,22-32-1 0 0,-35 43 2156 0 0,0 0-1 0 0,0-1 1 0 0,-2 1 0 0 0,1-1-1 0 0,5-19 1 0 0,-11 30 35 0 0,1 1 0 0 0,-1-1 0 0 0,0 1 0 0 0,0 0 0 0 0,0-1 0 0 0,0 1 0 0 0,1-1 0 0 0,-1 1 0 0 0,0-1 0 0 0,0 1 1 0 0,0-1-1 0 0,0 1 0 0 0,0-1 0 0 0,0 1 0 0 0,0-1 0 0 0,0 1 0 0 0,0 0 0 0 0,0-1 0 0 0,0 1 0 0 0,0-1 0 0 0,-1 1 0 0 0,1-1 0 0 0,0 1 0 0 0,0-1 0 0 0,0 1 0 0 0,-1 0 0 0 0,1-1 0 0 0,0 1 0 0 0,-1-1 0 0 0,1 1 0 0 0,0 0 0 0 0,0-1 0 0 0,-1 1 0 0 0,0-1 1 0 0,0 1 70 0 0,0 0 0 0 0,0 0 0 0 0,0 0 1 0 0,0 1-1 0 0,0-1 0 0 0,-1 0 0 0 0,1 0 1 0 0,0 0-1 0 0,0 1 0 0 0,0-1 1 0 0,0 1-1 0 0,0-1 0 0 0,-1 2 0 0 0,-5 1 353 0 0,0 2 0 0 0,0-1-1 0 0,-6 7 1 0 0,0 1 91 0 0,2 2 1 0 0,-1-1-1 0 0,2 1 0 0 0,0 1 1 0 0,-12 23-1 0 0,-35 87 1463 0 0,23-45-1476 0 0,-80 149 431 0 0,69-130-2755 0 0,38-81-5422 0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36.8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1 582 8287 0 0,'5'-7'6763'0'0,"7"-7"-3662"0"0,7-7-1053 0 0,23-21 31 0 0,-24 25-1650 0 0,22-26-1 0 0,-30 30-340 0 0,152-203 264 0 0,-145 192-271 0 0,29-48 101 0 0,-41 64-177 0 0,-1 0 0 0 0,0 0 0 0 0,-1-1 0 0 0,0 1 1 0 0,0-1-1 0 0,-1 0 0 0 0,1-10 0 0 0,-2 17 13 0 0,-1 0-1 0 0,0 0 0 0 0,0 0 1 0 0,0-1-1 0 0,0 1 1 0 0,-1 0-1 0 0,1 0 0 0 0,-2-4 1 0 0,2 5-1 0 0,0 1 0 0 0,-1-1 1 0 0,1 0-1 0 0,0 1 0 0 0,-1-1 0 0 0,1 0 1 0 0,-1 1-1 0 0,1-1 0 0 0,-1 1 0 0 0,1-1 1 0 0,-1 1-1 0 0,0-1 0 0 0,1 1 0 0 0,-1-1 1 0 0,1 1-1 0 0,-1 0 0 0 0,0-1 1 0 0,1 1-1 0 0,-1 0 0 0 0,0-1 0 0 0,0 1 1 0 0,1 0-1 0 0,-1 0 0 0 0,0 0 0 0 0,0 0 1 0 0,1 0-1 0 0,-2 0 0 0 0,1 0-14 0 0,1 0 0 0 0,0 0 0 0 0,-1 0-1 0 0,1 1 1 0 0,-1-1 0 0 0,1 0 0 0 0,-1 0 0 0 0,1 1 0 0 0,0-1-1 0 0,-1 0 1 0 0,1 1 0 0 0,0-1 0 0 0,-1 1 0 0 0,1-1 0 0 0,0 0-1 0 0,-1 1 1 0 0,1-1 0 0 0,0 1 0 0 0,0-1 0 0 0,-1 1 0 0 0,1-1-1 0 0,0 1 1 0 0,0-1 0 0 0,0 1 0 0 0,0-1 0 0 0,0 1 0 0 0,0-1-1 0 0,0 1 1 0 0,0-1 0 0 0,0 1 0 0 0,0 0 0 0 0,1 22 91 0 0,-1-16-79 0 0,2 19-15 0 0,-1 23 0 0 0,-1 12 0 0 0,-2 2 0 0 0,1 3 0 0 0,-1-2 0 0 0,-3-6 0 0 0,1-29 0 0 0,1-9 0 0 0,0 27 0 0 0,3-33 0 0 0,1 1 0 0 0,6 24 0 0 0,-7-37-23 0 0,0 0 1 0 0,0 0-1 0 0,0 0 0 0 0,-1 0 0 0 0,1 0 0 0 0,0 0 1 0 0,-1 0-1 0 0,1 0 0 0 0,-1 0 0 0 0,0 0 1 0 0,0 0-1 0 0,1 0 0 0 0,-1 0 0 0 0,0-1 1 0 0,-1 1-1 0 0,1 0 0 0 0,0-1 0 0 0,0 1 0 0 0,-3 1 1 0 0,-4 5-213 0 0,-1 0 1 0 0,-11 9 0 0 0,5-5 101 0 0,9-8 53 0 0,-1 1 0 0 0,1-2 0 0 0,-1 1 0 0 0,0-1-1 0 0,0 1 1 0 0,0-2 0 0 0,-13 4 0 0 0,-23 10-228 0 0,25-6 520 0 0,20-8-53 0 0,11-3-57 0 0,65-11 963 0 0,-41 5-390 0 0,74-3 0 0 0,-100 10-630 0 0,-1-1 0 0 0,0 0 0 0 0,0-1 0 0 0,1 0 1 0 0,-1-1-1 0 0,-1 0 0 0 0,1 0 0 0 0,0-1 0 0 0,-1 0 0 0 0,12-7 0 0 0,-11 5-287 0 0,-9 6 140 0 0,-1 0-1 0 0,0 0 1 0 0,1 0-1 0 0,-1 0 1 0 0,1 0-1 0 0,-1 0 1 0 0,0 0-1 0 0,1-1 1 0 0,-1 1-1 0 0,0 0 0 0 0,1 0 1 0 0,-1 0-1 0 0,0-1 1 0 0,0 1-1 0 0,1 0 1 0 0,-1-1-1 0 0,0 1 1 0 0,0 0-1 0 0,1 0 1 0 0,-1-1-1 0 0,0 1 1 0 0,0 0-1 0 0,0-1 0 0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49.3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288 11 4143 0 0,'0'0'142'0'0,"-1"-1"-1"0"0,1 0 0 0 0,0 1 0 0 0,0-1 0 0 0,-1 1 0 0 0,1-1 0 0 0,-1 1 0 0 0,1-1 0 0 0,0 1 0 0 0,-1-1 0 0 0,1 1 0 0 0,-1-1 1 0 0,1 1-1 0 0,-1-1 0 0 0,1 1 0 0 0,-1 0 0 0 0,0-1 0 0 0,1 1 0 0 0,-1 0 0 0 0,1 0 0 0 0,-1-1 0 0 0,0 1 0 0 0,1 0 1 0 0,-1 0-1 0 0,0 0 0 0 0,1 0 0 0 0,-1 0 0 0 0,0 0 0 0 0,0 0 0 0 0,-21 0 1818 0 0,13 1-1494 0 0,0 1-1 0 0,1 0 0 0 0,-1 1 1 0 0,0 0-1 0 0,0 0 0 0 0,1 1 1 0 0,0 0-1 0 0,0 1 0 0 0,0 0 0 0 0,0 0 1 0 0,1 0-1 0 0,0 1 0 0 0,0 0 1 0 0,0 1-1 0 0,1-1 0 0 0,0 1 1 0 0,-5 9-1 0 0,-6 7 179 0 0,1 2 0 0 0,2 0 0 0 0,1 1 0 0 0,-12 31 1 0 0,21-47-559 0 0,0 1 1 0 0,1-1 0 0 0,0 1 0 0 0,1 0 0 0 0,0 0-1 0 0,1 0 1 0 0,0 0 0 0 0,0 0 0 0 0,1 0 0 0 0,1 0-1 0 0,3 17 1 0 0,-3-23-72 0 0,0 1-1 0 0,1-1 1 0 0,0 0-1 0 0,0 0 1 0 0,0 0-1 0 0,0 0 1 0 0,1 0-1 0 0,0 0 1 0 0,0-1-1 0 0,0 1 0 0 0,1-1 1 0 0,0 0-1 0 0,-1 0 1 0 0,2 0-1 0 0,-1 0 1 0 0,0-1-1 0 0,0 0 1 0 0,1 0-1 0 0,0 0 1 0 0,0 0-1 0 0,0-1 1 0 0,0 0-1 0 0,0 0 1 0 0,10 2-1 0 0,-6-2 0 0 0,0-1-1 0 0,1 0 1 0 0,-1-1 0 0 0,1 0-1 0 0,-1 0 1 0 0,0-1 0 0 0,1 0-1 0 0,-1-1 1 0 0,0 0 0 0 0,0 0-1 0 0,0-1 1 0 0,0 0 0 0 0,0-1-1 0 0,-1 0 1 0 0,0 0-1 0 0,9-7 1 0 0,3-2 20 0 0,-1 0 0 0 0,0-2 0 0 0,-1-1-1 0 0,-1 0 1 0 0,19-23 0 0 0,-26 27-29 0 0,-1-1 0 0 0,0 0 0 0 0,-1 0 0 0 0,0-1 0 0 0,-1 0 0 0 0,-1 0 0 0 0,6-18 0 0 0,-9 22-1 0 0,-1 0-1 0 0,1 0 1 0 0,-1-1 0 0 0,-1 1-1 0 0,0-1 1 0 0,-1 1 0 0 0,0 0-1 0 0,0-1 1 0 0,-1 1 0 0 0,0-1-1 0 0,-5-15 1 0 0,5 21-5 0 0,-1 1 1 0 0,1 0-1 0 0,-1-1 0 0 0,0 1 0 0 0,-1 0 1 0 0,1 0-1 0 0,-1 0 0 0 0,1 1 1 0 0,-1-1-1 0 0,0 1 0 0 0,0-1 0 0 0,-1 1 1 0 0,1 0-1 0 0,-1 0 0 0 0,-7-4 0 0 0,6 4-3 0 0,-1 1-1 0 0,1-1 0 0 0,-1 2 0 0 0,0-1 0 0 0,1 0 0 0 0,-1 1 0 0 0,0 0 1 0 0,0 1-1 0 0,0-1 0 0 0,-12 2 0 0 0,5 0-5 0 0,0 1 0 0 0,1 0-1 0 0,-1 1 1 0 0,1 1 0 0 0,-1 0 0 0 0,1 1-1 0 0,0 0 1 0 0,1 0 0 0 0,-1 2-1 0 0,-15 10 1 0 0,19-10-52 0 0,0-1-1 0 0,1 1 0 0 0,0 0 1 0 0,0 1-1 0 0,0-1 1 0 0,1 1-1 0 0,0 1 0 0 0,1-1 1 0 0,0 1-1 0 0,0 0 1 0 0,1 0-1 0 0,-5 17 0 0 0,6-17-496 0 0,1 0 0 0 0,1 0 0 0 0,-1 0-1 0 0,1 15 1 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1:15.2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271 77 919 0 0,'10'-15'84'0'0,"-10"14"157"0"0,1 0-1 0 0,-1 0 1 0 0,0 0-1 0 0,0 0 1 0 0,0 0-1 0 0,0 0 1 0 0,0-1-1 0 0,0 1 1 0 0,0 0 0 0 0,0 0-1 0 0,0 0 1 0 0,0 0-1 0 0,-1 0 1 0 0,1 0-1 0 0,0 0 1 0 0,-1 0-1 0 0,0-2 1 0 0,0 2-26 0 0,1 0 0 0 0,-1 0 0 0 0,0 1 0 0 0,0-1 0 0 0,0 0 1 0 0,1 0-1 0 0,-1 1 0 0 0,0-1 0 0 0,0 0 0 0 0,0 1 0 0 0,0-1 1 0 0,0 1-1 0 0,0 0 0 0 0,-1-1 0 0 0,1 1 0 0 0,0 0 0 0 0,0-1 0 0 0,0 1 1 0 0,0 0-1 0 0,0 0 0 0 0,0 0 0 0 0,-1 0 0 0 0,1 0 0 0 0,0 0 0 0 0,0 0 1 0 0,0 1-1 0 0,0-1 0 0 0,0 0 0 0 0,-1 1 0 0 0,1-1 0 0 0,0 0 0 0 0,-1 2 1 0 0,-14 5 809 0 0,1 0-1 0 0,-1 2 1 0 0,-24 18 0 0 0,25-16-743 0 0,1 2 0 0 0,1-1-1 0 0,0 2 1 0 0,0 0 0 0 0,1 0 0 0 0,1 1-1 0 0,1 1 1 0 0,0 0 0 0 0,1 0-1 0 0,-12 29 1 0 0,18-37-177 0 0,0 0-1 0 0,1 1 1 0 0,0-1 0 0 0,0 1-1 0 0,0-1 1 0 0,1 1 0 0 0,1 0-1 0 0,0-1 1 0 0,0 1 0 0 0,2 12-1 0 0,-1-16-60 0 0,0-1 0 0 0,0 1-1 0 0,1 0 1 0 0,-1-1 0 0 0,1 0 0 0 0,0 1-1 0 0,1-1 1 0 0,-1 0 0 0 0,1 0 0 0 0,0 0-1 0 0,0-1 1 0 0,0 1 0 0 0,0-1-1 0 0,0 1 1 0 0,1-1 0 0 0,0 0 0 0 0,0 0-1 0 0,0-1 1 0 0,0 1 0 0 0,7 2 0 0 0,-4-2-29 0 0,0 0 1 0 0,1-1 0 0 0,-1 0 0 0 0,1 0-1 0 0,0 0 1 0 0,0-1 0 0 0,0-1 0 0 0,0 1 0 0 0,-1-1-1 0 0,1-1 1 0 0,0 1 0 0 0,0-1 0 0 0,0-1-1 0 0,0 1 1 0 0,-1-2 0 0 0,1 1 0 0 0,-1-1 0 0 0,10-4-1 0 0,-3 0 11 0 0,0-1 0 0 0,-1 0 0 0 0,0-1 0 0 0,0 0 0 0 0,-1-1 0 0 0,-1 0 0 0 0,0-1 0 0 0,14-18 0 0 0,-8 9-23 0 0,-1-2 0 0 0,-1 0 1 0 0,-1-1-1 0 0,19-42 0 0 0,-29 57-3 0 0,-2 0 0 0 0,1 0 0 0 0,-1-1 0 0 0,0 1 0 0 0,-1-1-1 0 0,0 1 1 0 0,0-1 0 0 0,-2-10 0 0 0,1 14 0 0 0,-1-1 0 0 0,0 1-1 0 0,0-1 1 0 0,-1 1 0 0 0,1 0 0 0 0,-1 0 0 0 0,0 0 0 0 0,-1 0 0 0 0,1 0 0 0 0,-1 0 0 0 0,0 0-1 0 0,-1 1 1 0 0,1 0 0 0 0,-4-5 0 0 0,3 6-6 0 0,1 0 0 0 0,-1-1-1 0 0,0 2 1 0 0,0-1 0 0 0,0 0 0 0 0,0 1-1 0 0,0 0 1 0 0,0-1 0 0 0,-1 2 0 0 0,1-1 0 0 0,-1 1-1 0 0,-8-3 1 0 0,5 3-35 0 0,1 1 0 0 0,-1-1 0 0 0,0 1 0 0 0,0 1 0 0 0,1-1 0 0 0,-1 1 0 0 0,-9 3-1 0 0,-1 1-231 0 0,1 1 0 0 0,0 0 0 0 0,0 2 0 0 0,1 0 0 0 0,0 0 0 0 0,-15 12 0 0 0,5 0-4634 0 0,0 4-1553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7:45.5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 0 0,'2'0'0'0,"35"0"0"0,-24 0 0 0,-31 0 0 0,19 0 0 0,-2 0 0 0,2 0 0 0,1 0 0 0,-1 0 0 0,0 0 0 0,566 0 0 0,-511 0 0 0,-17 0 0 0,-10 0 0 0,109 0 0 0,-49 0 0 0,-90 0 0 0,3 0 0 0,7 0 0 0,9 0 0 0,2 0 0 0,-19 0 0 0,-2 0 0 0,0 0 0 0,2 0 0 0,0 0 0 0,0 0 0 0,1 0 0 0,-1 0 0 0,-20 0 0 0,13 0 0 0,3 0 0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1:34.2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139 54 919 0 0,'-91'-4'11864'0'0,"91"5"-11801"0"0,0-1 0 0 0,-1 0 0 0 0,1 0 0 0 0,-1 0 0 0 0,1 0 0 0 0,-1 0-1 0 0,1 0 1 0 0,-1 0 0 0 0,1 0 0 0 0,0 0 0 0 0,-1 0 0 0 0,1 0 0 0 0,-1 0-1 0 0,1 0 1 0 0,-1 0 0 0 0,1 0 0 0 0,-1-1 0 0 0,1 1 0 0 0,0 0 0 0 0,-1 0 0 0 0,1 0-1 0 0,-1-1 1 0 0,1 1 0 0 0,0 0 0 0 0,-1 0 0 0 0,1-1 0 0 0,0 1 0 0 0,-1 0-1 0 0,1-1 1 0 0,0 1 0 0 0,-1-1 0 0 0,1 1 0 0 0,0 0 0 0 0,0-1 0 0 0,0 1 0 0 0,-1-1-1 0 0,1 1 1 0 0,0-1 0 0 0,0 1 0 0 0,0 0 0 0 0,0-1 0 0 0,0 1 0 0 0,0-1 0 0 0,0 1-1 0 0,0-1 1 0 0,0 1 0 0 0,0-1 0 0 0,0 0 26 0 0,1-1 0 0 0,-1 1-1 0 0,1 0 1 0 0,0 0 0 0 0,0 0 0 0 0,-1 0 0 0 0,1 0 0 0 0,0 0 0 0 0,0 0-1 0 0,0 0 1 0 0,0 0 0 0 0,0 1 0 0 0,0-1 0 0 0,0 0 0 0 0,0 1-1 0 0,2-2 1 0 0,7-2 233 0 0,-1 0-1 0 0,1 0 1 0 0,0 1-1 0 0,12-2 1 0 0,-20 5-305 0 0,1-1 1 0 0,-1 1-1 0 0,0 0 0 0 0,1-1 1 0 0,-1 1-1 0 0,0 1 0 0 0,1-1 1 0 0,-1 0-1 0 0,0 0 0 0 0,1 1 1 0 0,-1-1-1 0 0,0 1 0 0 0,0 0 1 0 0,1 0-1 0 0,-1 0 0 0 0,0 0 1 0 0,0 0-1 0 0,0 0 0 0 0,0 1 1 0 0,0-1-1 0 0,0 1 0 0 0,-1-1 1 0 0,1 1-1 0 0,0 0 1 0 0,1 1-1 0 0,-3-1-16 0 0,1-1 1 0 0,-1 1-1 0 0,1 0 0 0 0,-1-1 1 0 0,0 1-1 0 0,0-1 0 0 0,1 1 1 0 0,-1-1-1 0 0,0 1 0 0 0,0 0 1 0 0,-1-1-1 0 0,1 1 0 0 0,0-1 1 0 0,-1 1-1 0 0,1-1 0 0 0,-1 1 1 0 0,1-1-1 0 0,-1 1 0 0 0,1-1 1 0 0,-1 1-1 0 0,0-1 0 0 0,0 0 1 0 0,0 1-1 0 0,0-1 0 0 0,-1 2 1 0 0,-4 4 4 0 0,0 0 0 0 0,-13 12 0 0 0,-33 24-6 0 0,-16 16 0 0 0,67-59 9 0 0,0 1 0 0 0,1-1-1 0 0,-1 0 1 0 0,1 1 0 0 0,0-1 0 0 0,-1 1-1 0 0,1-1 1 0 0,-1 1 0 0 0,1-1 0 0 0,-1 1-1 0 0,1-1 1 0 0,0 1 0 0 0,0-1 0 0 0,-1 1-1 0 0,1-1 1 0 0,0 1 0 0 0,0 0 0 0 0,-1-1-1 0 0,1 1 1 0 0,0-1 0 0 0,0 1 0 0 0,0 0-1 0 0,0-1 1 0 0,0 1 0 0 0,0 0 0 0 0,0-1 0 0 0,0 1-1 0 0,0-1 1 0 0,1 2 0 0 0,0-1 28 0 0,-1 0 1 0 0,1-1-1 0 0,0 1 0 0 0,0 0 1 0 0,0-1-1 0 0,0 1 1 0 0,0-1-1 0 0,0 0 1 0 0,0 1-1 0 0,0-1 0 0 0,0 0 1 0 0,0 1-1 0 0,0-1 1 0 0,0 0-1 0 0,2 0 0 0 0,9 1 321 0 0,-1-1-1 0 0,16-2 0 0 0,-23 1-323 0 0,18-1 596 0 0,41-12 0 0 0,-28 4-6966 0 0,-28 9-675 0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1:37.3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204 58 3679 0 0,'-6'2'551'0'0,"-9"2"373"0"0,-25 2-1 0 0,36-5-672 0 0,0-1 1 0 0,1 0-1 0 0,-1 0 0 0 0,0 0 0 0 0,1 0 0 0 0,-1 0 1 0 0,0-1-1 0 0,1 0 0 0 0,-1 0 0 0 0,1 0 0 0 0,-1 0 1 0 0,1-1-1 0 0,-4-1 0 0 0,6 3-161 0 0,1-1 0 0 0,-1 1 1 0 0,1-1-1 0 0,-1 1 0 0 0,1 0 0 0 0,-1-1 1 0 0,1 1-1 0 0,-1-1 0 0 0,1 1 0 0 0,-1-1 1 0 0,1 0-1 0 0,0 1 0 0 0,-1-1 0 0 0,1 1 1 0 0,0-1-1 0 0,0 0 0 0 0,-1 1 0 0 0,1-1 0 0 0,0 0 1 0 0,0 1-1 0 0,0-1 0 0 0,0 0 0 0 0,0 0 1 0 0,0 1-1 0 0,0-1 0 0 0,0 0 0 0 0,0 0 1 0 0,0-1 49 0 0,1 0 0 0 0,0 1 1 0 0,-1-1-1 0 0,1 1 1 0 0,0-1-1 0 0,0 1 1 0 0,0-1-1 0 0,0 1 1 0 0,0-1-1 0 0,3-1 1 0 0,-1 0 25 0 0,-1 1 0 0 0,1-1 1 0 0,0 1-1 0 0,0 0 0 0 0,0 0 1 0 0,0 0-1 0 0,1 0 0 0 0,-1 1 1 0 0,1-1-1 0 0,5-1 0 0 0,-7 3-130 0 0,0 0-1 0 0,0 0 0 0 0,-1-1 0 0 0,1 1 1 0 0,0 0-1 0 0,0 1 0 0 0,0-1 0 0 0,0 0 1 0 0,-1 1-1 0 0,1-1 0 0 0,0 1 0 0 0,0-1 1 0 0,0 1-1 0 0,-1 0 0 0 0,1-1 0 0 0,0 1 1 0 0,-1 0-1 0 0,1 0 0 0 0,-1 0 0 0 0,1 1 1 0 0,-1-1-1 0 0,0 0 0 0 0,1 1 0 0 0,-1-1 1 0 0,0 0-1 0 0,0 1 0 0 0,1 1 0 0 0,-1 0-29 0 0,0 0 0 0 0,0 0 0 0 0,0 0 0 0 0,0 0 0 0 0,-1 0 0 0 0,0 0 0 0 0,1 0 0 0 0,-1 0 0 0 0,0 0 0 0 0,0 0 0 0 0,-1 0 0 0 0,1 0 0 0 0,-1 0-1 0 0,1 0 1 0 0,-1 0 0 0 0,-1 3 0 0 0,-5 9 36 0 0,0 0 0 0 0,0 0 0 0 0,-1 0 0 0 0,-1-1 0 0 0,-19 23 0 0 0,-61 58 226 0 0,80-86-252 0 0,8-7-12 0 0,-1 0 0 0 0,0 0 0 0 0,0 0 0 0 0,1 0 0 0 0,-1 0 0 0 0,1 0 0 0 0,0 0 0 0 0,-2 5 0 0 0,3-6 0 0 0,0-1 0 0 0,0 0 0 0 0,-1 0 0 0 0,1 0 0 0 0,0 1 0 0 0,0-1 0 0 0,0 0 0 0 0,0 0 0 0 0,0 1 0 0 0,0-1 0 0 0,0 0 0 0 0,0 0 0 0 0,0 0 0 0 0,1 1 0 0 0,-1-1 0 0 0,0 0-1 0 0,0 0 1 0 0,0 0 0 0 0,0 1 0 0 0,0-1 0 0 0,0 0 0 0 0,0 0 0 0 0,0 0 0 0 0,1 1 0 0 0,-1-1 0 0 0,0 0 0 0 0,0 0 0 0 0,0 0 0 0 0,0 0 0 0 0,0 0 0 0 0,1 1 0 0 0,-1-1 0 0 0,0 0 0 0 0,0 0 0 0 0,1 0 0 0 0,15-2 340 0 0,4-5 576 0 0,20-5 543 0 0,-2-3 0 0 0,49-24 0 0 0,-83 37-1408 0 0,0 0 0 0 0,1 0 0 0 0,-1 0-1 0 0,9-2 1 0 0,-13 4-103 0 0,1-1 0 0 0,0 1 0 0 0,0 0-1 0 0,-1 0 1 0 0,1 0 0 0 0,0 0 0 0 0,0 0 0 0 0,0 0-1 0 0,0 0 1 0 0,-1 0 0 0 0,1 0 0 0 0,0 0 0 0 0,0 0-1 0 0,0 0 1 0 0,-1 0 0 0 0,1 1 0 0 0,0-1-1 0 0,0 0 1 0 0,-1 1 0 0 0,1-1 0 0 0,0 1 0 0 0,-1-1-1 0 0,1 1 1 0 0,0-1 0 0 0,-1 1 0 0 0,1-1 0 0 0,0 1-1 0 0,-1-1 1 0 0,1 1 0 0 0,-1 0 0 0 0,0-1-1 0 0,1 1 1 0 0,-1 0 0 0 0,1 1 0 0 0,1 4-7659 0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1:44.9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49 425 4143 0 0,'-7'5'854'0'0,"0"-1"0"0"0,0 1-1 0 0,1 1 1 0 0,-1-1-1 0 0,-5 7 1 0 0,12-12-759 0 0,0 0 0 0 0,0 0 0 0 0,0 0 1 0 0,0 0-1 0 0,-1 0 0 0 0,1 0 0 0 0,0 0 0 0 0,0 1 1 0 0,0-1-1 0 0,0 0 0 0 0,0 0 0 0 0,0 0 0 0 0,0 0 1 0 0,0 0-1 0 0,0 0 0 0 0,-1 0 0 0 0,1 0 0 0 0,0 0 1 0 0,0 0-1 0 0,0 1 0 0 0,0-1 0 0 0,0 0 1 0 0,0 0-1 0 0,0 0 0 0 0,0 0 0 0 0,0 0 0 0 0,0 0 1 0 0,0 0-1 0 0,0 1 0 0 0,0-1 0 0 0,0 0 0 0 0,0 0 1 0 0,0 0-1 0 0,0 0 0 0 0,0 0 0 0 0,0 0 0 0 0,0 1 1 0 0,0-1-1 0 0,0 0 0 0 0,0 0 0 0 0,0 0 1 0 0,0 0-1 0 0,0 0 0 0 0,0 0 0 0 0,0 0 0 0 0,0 0 1 0 0,0 1-1 0 0,1-1 0 0 0,-1 0 0 0 0,0 0 0 0 0,0 0 1 0 0,0 0-1 0 0,0 0 0 0 0,0 0 0 0 0,0 0 1 0 0,10 0 2612 0 0,11-5-606 0 0,-2-2-1567 0 0,-1-1 0 0 0,0-1 0 0 0,-1-1 0 0 0,0-1-1 0 0,21-16 1 0 0,-14 6-428 0 0,-1 0 1 0 0,35-40-1 0 0,-44 42-99 0 0,0 1-1 0 0,0-2 1 0 0,-2 0 0 0 0,-1 0-1 0 0,0-1 1 0 0,-2 0 0 0 0,0-1 0 0 0,-2 0-1 0 0,9-36 1 0 0,-16 32 121 0 0,-2 6 195 0 0,1 47-201 0 0,-2 0-1 0 0,-1-1 0 0 0,-2 0 0 0 0,-11 35 0 0 0,-7 37-11 0 0,21-83-55 0 0,1 0-1 0 0,1 1 1 0 0,0-1 0 0 0,2 24-1 0 0,4 5-24 0 0,4 52 13 0 0,-9-91-44 0 0,0 0 0 0 0,0 1 0 0 0,0-1 0 0 0,-1 0 0 0 0,1 0 0 0 0,-1 1 0 0 0,0-1 0 0 0,-2 5 0 0 0,1-10-23 0 0,0 1 0 0 0,0-1 0 0 0,0 0-1 0 0,0 0 1 0 0,0 0 0 0 0,0-1 0 0 0,0 1 0 0 0,0 0 0 0 0,-2-1-1 0 0,-4-1-248 0 0,-5 3 125 0 0,0 0-1 0 0,1 1 1 0 0,-1 0-1 0 0,1 0 1 0 0,0 2-1 0 0,-1-1 1 0 0,-19 10-1 0 0,31-13 148 0 0,1 1-1 0 0,-1-1 1 0 0,1 0-1 0 0,-1 0 1 0 0,1 0 0 0 0,-1 1-1 0 0,1-1 1 0 0,-1 0-1 0 0,1 1 1 0 0,-1-1-1 0 0,1 0 1 0 0,-1 1 0 0 0,1-1-1 0 0,0 1 1 0 0,-1-1-1 0 0,1 0 1 0 0,-1 1-1 0 0,1-1 1 0 0,0 1 0 0 0,0-1-1 0 0,-1 1 1 0 0,1 0-1 0 0,0-1 1 0 0,0 1 0 0 0,0 0-1 0 0,0-1 1 0 0,0 1 0 0 0,1-1 0 0 0,-1 0 0 0 0,0 1 0 0 0,1-1-1 0 0,-1 1 1 0 0,1-1 0 0 0,-1 0 0 0 0,1 0 0 0 0,-1 1 0 0 0,0-1-1 0 0,1 0 1 0 0,-1 0 0 0 0,1 1 0 0 0,-1-1 0 0 0,1 0 0 0 0,-1 0-1 0 0,2 0 1 0 0,30 4 13 0 0,-2-3 154 0 0,1-2 1 0 0,-1-1 0 0 0,1-1-1 0 0,-1-2 1 0 0,0-1 0 0 0,0-2-1 0 0,29-10 1 0 0,-55 15-134 0 0,9-3-405 0 0,-13 6 337 0 0,0 0-1 0 0,0 0 1 0 0,0 0-1 0 0,0 0 1 0 0,0 0-1 0 0,0-1 1 0 0,0 1-1 0 0,0 0 1 0 0,1 0 0 0 0,-1 0-1 0 0,0 0 1 0 0,0 0-1 0 0,0 0 1 0 0,0 0-1 0 0,0 0 1 0 0,0 0-1 0 0,0 0 1 0 0,0 0 0 0 0,1-1-1 0 0,-1 1 1 0 0,0 0-1 0 0,0 0 1 0 0,0 0-1 0 0,0 0 1 0 0,0 0-1 0 0,0 0 1 0 0,0 0-1 0 0,1 0 1 0 0,-1 0 0 0 0,0 0-1 0 0,0 0 1 0 0,0 0-1 0 0,0 0 1 0 0,0 0-1 0 0,0 0 1 0 0,1 0-1 0 0,-1 0 1 0 0,0 1-1 0 0,0-1 1 0 0,0 0 0 0 0,0 0-1 0 0,0 0 1 0 0,0 0-1 0 0,0 0 1 0 0,0 0-1 0 0,1 0 1 0 0,-1 0-1 0 0,0 0 1 0 0,0 0 0 0 0,0 0-1 0 0,0 1 1 0 0,0-1-1 0 0,0 0 1 0 0,0 0-1 0 0,0 0 1 0 0,0 0-1 0 0,0 0 1 0 0,0 0-1 0 0,0 0 1 0 0,0 1 0 0 0,0-1-1 0 0,0 0 1 0 0,0 0-1 0 0,0 0 1 0 0,0 0-1 0 0,0 0 1 0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1:46.4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358 68 2303 0 0,'0'-3'267'0'0,"1"0"0"0"0,-2 1 0 0 0,1-1 0 0 0,0 0-1 0 0,0 1 1 0 0,-1-1 0 0 0,1 1 0 0 0,-1-1 0 0 0,0 1-1 0 0,0-1 1 0 0,0 1 0 0 0,0-1 0 0 0,0 1-1 0 0,-1 0 1 0 0,1-1 0 0 0,-1 1 0 0 0,1 0 0 0 0,-1 0-1 0 0,0 0 1 0 0,0 0 0 0 0,0 1 0 0 0,0-1 0 0 0,0 0-1 0 0,0 1 1 0 0,0-1 0 0 0,-1 1 0 0 0,1 0 0 0 0,0 0-1 0 0,-1 0 1 0 0,1 0 0 0 0,-1 0 0 0 0,0 1-1 0 0,-4-2 1 0 0,0 2 49 0 0,1-1 0 0 0,-1 1 0 0 0,0 0 0 0 0,1 1 0 0 0,-1 0-1 0 0,1 0 1 0 0,-1 0 0 0 0,1 1 0 0 0,-1 0 0 0 0,1 0 0 0 0,0 0 0 0 0,-9 6 0 0 0,-2 2 43 0 0,0 1 1 0 0,1 1 0 0 0,0 0 0 0 0,1 1 0 0 0,1 1-1 0 0,0 0 1 0 0,0 1 0 0 0,2 0 0 0 0,0 1 0 0 0,1 1-1 0 0,0 0 1 0 0,1 0 0 0 0,-11 28 0 0 0,19-38-256 0 0,0-1 1 0 0,0 1 0 0 0,1-1-1 0 0,-1 1 1 0 0,2 0-1 0 0,-1 0 1 0 0,1-1 0 0 0,-1 1-1 0 0,2 0 1 0 0,-1 0 0 0 0,3 12-1 0 0,-1-15-63 0 0,-1 0 0 0 0,1 1 0 0 0,-1-1 0 0 0,1 0 0 0 0,0 0-1 0 0,1 0 1 0 0,-1 0 0 0 0,1-1 0 0 0,0 1 0 0 0,0-1 0 0 0,0 1 0 0 0,0-1 0 0 0,0 0-1 0 0,1 0 1 0 0,-1-1 0 0 0,1 1 0 0 0,0-1 0 0 0,6 4 0 0 0,5 0 14 0 0,0-1-1 0 0,0 0 1 0 0,1 0 0 0 0,0-2 0 0 0,0 0-1 0 0,0-1 1 0 0,0 0 0 0 0,0-2 0 0 0,1 1-1 0 0,-1-2 1 0 0,0 0 0 0 0,29-7 0 0 0,-27 4-31 0 0,-1-1 1 0 0,1 0 0 0 0,-1-1 0 0 0,-1-1 0 0 0,1-1-1 0 0,-1 0 1 0 0,-1-1 0 0 0,1-1 0 0 0,-1 0 0 0 0,-1-1-1 0 0,18-18 1 0 0,-26 22-23 0 0,0 0 0 0 0,0 0 0 0 0,-1-1 0 0 0,1 0 0 0 0,-2 0 0 0 0,1 0 0 0 0,-1 0 0 0 0,-1-1 0 0 0,1 0 0 0 0,-2 1 0 0 0,1-1 0 0 0,-1-1 0 0 0,0 1 0 0 0,-1 0 0 0 0,0-18 0 0 0,-1 20-1 0 0,0 1 1 0 0,-1-1-1 0 0,0 1 0 0 0,0 0 1 0 0,-1 0-1 0 0,0-1 0 0 0,0 1 1 0 0,0 0-1 0 0,-1 1 0 0 0,0-1 1 0 0,0 0-1 0 0,0 1 0 0 0,-1-1 1 0 0,0 1-1 0 0,0 0 0 0 0,0 1 1 0 0,-1-1-1 0 0,1 1 0 0 0,-1-1 1 0 0,0 1-1 0 0,-1 1 0 0 0,1-1 1 0 0,-11-5-1 0 0,1 3 3 0 0,0 1-1 0 0,1 0 1 0 0,-2 1-1 0 0,1 0 1 0 0,0 1-1 0 0,-1 1 1 0 0,1 1 0 0 0,-20 0-1 0 0,14 1 2 0 0,1 1-1 0 0,0 1 1 0 0,1 1-1 0 0,-1 1 1 0 0,0 1 0 0 0,-19 7-1 0 0,28-7-70 0 0,0 0 1 0 0,0 0-1 0 0,0 1 0 0 0,1 1 0 0 0,0 0 1 0 0,0 0-1 0 0,0 1 0 0 0,1 0 0 0 0,0 1 1 0 0,1-1-1 0 0,0 2 0 0 0,-9 13 0 0 0,-4 10-535 0 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4:15.688"/>
    </inkml:context>
    <inkml:brush xml:id="br0">
      <inkml:brushProperty name="width" value="0.3" units="cm"/>
      <inkml:brushProperty name="height" value="0.6" units="cm"/>
      <inkml:brushProperty name="color" value="#FF9999"/>
      <inkml:brushProperty name="tip" value="rectangle"/>
      <inkml:brushProperty name="rasterOp" value="maskPen"/>
    </inkml:brush>
  </inkml:definitions>
  <inkml:trace contextRef="#ctx0" brushRef="#br0">334 109 2759 0 0,'-38'-34'1550'0'0,"26"25"-958"0"0,1-1 1 0 0,-19-21-1 0 0,30 31-580 0 0,0 0 1 0 0,0-1-1 0 0,0 1 0 0 0,0 0 0 0 0,0 0 1 0 0,0 0-1 0 0,0-1 0 0 0,0 1 0 0 0,0 0 1 0 0,0 0-1 0 0,0-1 0 0 0,0 1 0 0 0,0 0 0 0 0,0 0 1 0 0,0 0-1 0 0,0-1 0 0 0,0 1 0 0 0,0 0 1 0 0,0 0-1 0 0,0-1 0 0 0,0 1 0 0 0,0 0 1 0 0,0 0-1 0 0,0 0 0 0 0,1-1 0 0 0,-1 1 1 0 0,0 0-1 0 0,0 0 0 0 0,0 0 0 0 0,0 0 1 0 0,1 0-1 0 0,-1-1 0 0 0,0 1 0 0 0,0 0 1 0 0,0 0-1 0 0,0 0 0 0 0,1 0 0 0 0,-1 0 1 0 0,0 0-1 0 0,0 0 0 0 0,1 0 0 0 0,-1 0 1 0 0,0-1-1 0 0,0 1 0 0 0,0 0 0 0 0,1 0 0 0 0,-1 0 1 0 0,0 0-1 0 0,0 0 0 0 0,1 1 0 0 0,-1-1 1 0 0,15-2 178 0 0,-14 2-178 0 0,55-8 546 0 0,-42 6-489 0 0,-1 0-1 0 0,1 0 1 0 0,0 1-1 0 0,0 1 1 0 0,17 1-1 0 0,-30-1-69 0 0,0 0 0 0 0,0 1 0 0 0,0-1 0 0 0,0 0 0 0 0,0 0 0 0 0,0 1 0 0 0,0-1 0 0 0,0 0 0 0 0,0 1 0 0 0,0-1 0 0 0,0 1 0 0 0,0-1 0 0 0,0 1 0 0 0,1 1 0 0 0,-2-2 0 0 0,0 0 0 0 0,0 0 0 0 0,0 1 0 0 0,0-1 0 0 0,1 0 0 0 0,-1 1 0 0 0,0-1 0 0 0,0 0 0 0 0,0 1 0 0 0,0-1 0 0 0,0 0 0 0 0,0 1 0 0 0,0-1 0 0 0,0 0 0 0 0,0 0 0 0 0,0 1 0 0 0,0-1 0 0 0,0 0 0 0 0,-1 1 0 0 0,1-1 0 0 0,0 0 0 0 0,0 1 0 0 0,0-1 0 0 0,0 0 0 0 0,0 0 0 0 0,-1 1 0 0 0,1-1 0 0 0,0 0 0 0 0,0 0 0 0 0,-1 1 0 0 0,-1 1 0 0 0,0 0 0 0 0,-1 0 0 0 0,1 0 0 0 0,-1-1 0 0 0,0 1 0 0 0,1-1 0 0 0,-1 1 0 0 0,-4 0 0 0 0,-28 9-2 0 0,-1-1 0 0 0,-48 5 1 0 0,-35 9 66 0 0,93-18-52 0 0,16-4-13 0 0,0 1 0 0 0,0 0 0 0 0,1 0 0 0 0,-1 1-1 0 0,-11 5 1 0 0,21-9 0 0 0,0 0 0 0 0,0 0-1 0 0,-1 1 1 0 0,1-1 0 0 0,0 0 0 0 0,0 0-1 0 0,0 0 1 0 0,0 0 0 0 0,-1 0-1 0 0,1 0 1 0 0,0 0 0 0 0,0 0-1 0 0,0 0 1 0 0,0 1 0 0 0,-1-1 0 0 0,1 0-1 0 0,0 0 1 0 0,0 0 0 0 0,0 0-1 0 0,0 0 1 0 0,0 1 0 0 0,0-1 0 0 0,0 0-1 0 0,-1 0 1 0 0,1 0 0 0 0,0 0-1 0 0,0 1 1 0 0,0-1 0 0 0,0 0-1 0 0,0 0 1 0 0,0 0 0 0 0,0 1 0 0 0,0-1-1 0 0,0 0 1 0 0,0 0 0 0 0,0 0-1 0 0,0 1 1 0 0,0-1 0 0 0,0 0-1 0 0,0 0 1 0 0,0 0 0 0 0,0 1 0 0 0,1-1-1 0 0,-1 0 1 0 0,0 0 0 0 0,11 4-31 0 0,15-2-13 0 0,184-19 106 0 0,-115 6-6 0 0,-87 10-48 0 0,-4 0-2 0 0,0 0 0 0 0,0 1 0 0 0,1 0 0 0 0,-1 0 0 0 0,0 0 0 0 0,0 0 0 0 0,0 0 0 0 0,1 1 0 0 0,-1 0 0 0 0,5 1 0 0 0,-9-2-6 0 0,1 0 0 0 0,-1 1 0 0 0,0-1 0 0 0,0 0 0 0 0,0 0 0 0 0,0 0 0 0 0,0 0 0 0 0,0 1 0 0 0,0-1 0 0 0,0 0 0 0 0,1 0 0 0 0,-1 0 0 0 0,0 1 0 0 0,0-1 0 0 0,0 0 0 0 0,0 0 0 0 0,0 0 0 0 0,0 1 0 0 0,0-1 0 0 0,0 0 0 0 0,0 0 0 0 0,0 0 0 0 0,0 1 0 0 0,0-1 0 0 0,0 0 0 0 0,0 0 0 0 0,-1 0 0 0 0,1 0 0 0 0,0 1 0 0 0,0-1 0 0 0,0 0 0 0 0,0 0 0 0 0,0 0 0 0 0,0 1 0 0 0,0-1 0 0 0,0 0 0 0 0,-1 0 0 0 0,1 0 0 0 0,0 0 0 0 0,0 0 0 0 0,0 0 0 0 0,0 1 0 0 0,-1-1 0 0 0,1 0 0 0 0,0 0 0 0 0,0 0 0 0 0,0 0 0 0 0,-1 0 0 0 0,1 0 0 0 0,0 0 0 0 0,0 0 0 0 0,0 0 0 0 0,-1 0 0 0 0,1 0 0 0 0,0 0 0 0 0,0 0 0 0 0,-15 6 0 0 0,13-5 0 0 0,-50 15 24 0 0,0-3 0 0 0,-1-1-1 0 0,-67 4 1 0 0,92-12-1 0 0,19-3-18 0 0,-40 7 3 0 0,44-6-8 0 0,0-1-1 0 0,1 0 1 0 0,-1 1 0 0 0,1 0-1 0 0,-1 0 1 0 0,1 0 0 0 0,-8 6-1 0 0,12-8 1 0 0,-1 1 0 0 0,0-1 0 0 0,1 1 0 0 0,-1-1 0 0 0,1 1 0 0 0,-1-1 0 0 0,0 1 0 0 0,1 0 0 0 0,0-1 0 0 0,-1 1 0 0 0,1 0 0 0 0,-1-1 0 0 0,1 1 0 0 0,0 0 0 0 0,-1 0 0 0 0,1-1 0 0 0,0 1 0 0 0,0 0 0 0 0,0 0 0 0 0,0-1 0 0 0,0 1 0 0 0,0 0 0 0 0,0 0 0 0 0,0 0 0 0 0,0-1 0 0 0,0 1 0 0 0,0 0 0 0 0,0 0 0 0 0,0 0 0 0 0,1-1 0 0 0,-1 1 0 0 0,0 0 0 0 0,1 0 0 0 0,-1-1 0 0 0,0 1 0 0 0,1 0 0 0 0,-1-1 0 0 0,1 1 0 0 0,-1-1 0 0 0,1 1 0 0 0,-1 0 0 0 0,1-1 0 0 0,0 1 0 0 0,-1-1 0 0 0,1 1 0 0 0,-1-1 0 0 0,1 0 0 0 0,1 1 0 0 0,4 3 0 0 0,-1-1 0 0 0,1 0 0 0 0,-1 0 0 0 0,11 3 0 0 0,35 7-64 0 0,0-1 0 0 0,104 9 0 0 0,-110-17 44 0 0,-28-2 11 0 0,-8-2 8 0 0,-1 1 1 0 0,1 0 0 0 0,-1 0-1 0 0,0 1 1 0 0,1 0 0 0 0,-1 1 0 0 0,10 4-1 0 0,-18-7 2 0 0,0 0 0 0 0,0 0-1 0 0,1 0 1 0 0,-1 1-1 0 0,0-1 1 0 0,0 0 0 0 0,0 0-1 0 0,0 0 1 0 0,0 1 0 0 0,0-1-1 0 0,0 0 1 0 0,0 0-1 0 0,0 1 1 0 0,0-1 0 0 0,0 0-1 0 0,0 0 1 0 0,0 0-1 0 0,0 1 1 0 0,0-1 0 0 0,0 0-1 0 0,0 0 1 0 0,0 1-1 0 0,0-1 1 0 0,0 0 0 0 0,0 0-1 0 0,0 1 1 0 0,0-1 0 0 0,0 0-1 0 0,0 0 1 0 0,-1 0-1 0 0,1 1 1 0 0,0-1 0 0 0,0 0-1 0 0,0 0 1 0 0,0 0-1 0 0,-1 0 1 0 0,1 1 0 0 0,0-1-1 0 0,0 0 1 0 0,0 0 0 0 0,-1 0-1 0 0,1 0 1 0 0,0 0-1 0 0,0 0 1 0 0,0 0 0 0 0,-1 1-1 0 0,1-1 1 0 0,-14 8 33 0 0,13-8-34 0 0,-25 12 7 0 0,0-2 1 0 0,-1-1-1 0 0,0-1 0 0 0,-1-1 0 0 0,0-1 0 0 0,0-2 0 0 0,0 0 0 0 0,-43-2 0 0 0,71-2-7 0 0,0 0 0 0 0,-1 1 0 0 0,1-1 0 0 0,0 0 0 0 0,0 0 0 0 0,-1 0 0 0 0,1 0 0 0 0,0 0 0 0 0,-1 0 0 0 0,1 0 0 0 0,0 0 0 0 0,-1 0 0 0 0,1 0 0 0 0,0 0 0 0 0,-1 0 0 0 0,1 0 0 0 0,0-1 0 0 0,-1 1 0 0 0,1 0 0 0 0,0 0 0 0 0,0 0 0 0 0,-1 0 0 0 0,1 0 0 0 0,0-1 0 0 0,0 1 0 0 0,-1 0 0 0 0,1 0 0 0 0,0 0 0 0 0,0-1 0 0 0,-1 1 0 0 0,1 0 0 0 0,0 0 0 0 0,0-1 0 0 0,8-7 0 0 0,26-8 0 0 0,-30 14 0 0 0,3 0 0 0 0,-4 1 0 0 0,-1 0 0 0 0,0 1 0 0 0,0-1 0 0 0,0 0 0 0 0,0 0 0 0 0,0 0 0 0 0,0 0 0 0 0,0-1 0 0 0,0 1 0 0 0,-1 0 0 0 0,1-1 0 0 0,0 1 0 0 0,1-3 0 0 0,-6 3 0 0 0,1-1 0 0 0,-1 1 0 0 0,1 0 0 0 0,-1 0 0 0 0,0 0 0 0 0,0 0 0 0 0,1 0 0 0 0,-1 0 0 0 0,-5 0 0 0 0,4 1 0 0 0,-7-3 2 0 0,-16-4 50 0 0,60 11-108 0 0,-18-1-502 0 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4:17.797"/>
    </inkml:context>
    <inkml:brush xml:id="br0">
      <inkml:brushProperty name="width" value="0.3" units="cm"/>
      <inkml:brushProperty name="height" value="0.6" units="cm"/>
      <inkml:brushProperty name="color" value="#FF9999"/>
      <inkml:brushProperty name="tip" value="rectangle"/>
      <inkml:brushProperty name="rasterOp" value="maskPen"/>
    </inkml:brush>
  </inkml:definitions>
  <inkml:trace contextRef="#ctx0" brushRef="#br0">74 131 4391 0 0,'2'-1'51'0'0,"-1"-1"-1"0"0,1 1 1 0 0,-1-1-1 0 0,0 1 1 0 0,0-1-1 0 0,0 1 1 0 0,0-1-1 0 0,0 0 1 0 0,1-2-1 0 0,-2 4-51 0 0,0-1-1 0 0,1 1 1 0 0,-1-1-1 0 0,0 0 1 0 0,1 1-1 0 0,-1-1 1 0 0,0 0-1 0 0,0 1 1 0 0,0-1 0 0 0,0 1-1 0 0,0-1 1 0 0,1 0-1 0 0,-1 1 1 0 0,0-1-1 0 0,-1 0 1 0 0,1 1-1 0 0,0-1 1 0 0,0 0 0 0 0,0 1-1 0 0,0-1 1 0 0,0 0-1 0 0,-1 1 1 0 0,1-1-1 0 0,0 0 1 0 0,0 1-1 0 0,-1-1 1 0 0,0 0-1 0 0,-3-2 20 0 0,0 0 0 0 0,0 1-1 0 0,0 0 1 0 0,0-1-1 0 0,-1 1 1 0 0,1 1-1 0 0,-1-1 1 0 0,0 1 0 0 0,1 0-1 0 0,-1 0 1 0 0,0 0-1 0 0,0 0 1 0 0,1 1-1 0 0,-1 0 1 0 0,0 0 0 0 0,-9 1-1 0 0,69-11 2546 0 0,0 2-1 0 0,64-1 1 0 0,-74 5-2896 0 0,-41 4 340 0 0,-1 1 1 0 0,1 0 0 0 0,-1 0 0 0 0,1 0-1 0 0,-1 0 1 0 0,1 0 0 0 0,-1 1 0 0 0,1 0-1 0 0,-1-1 1 0 0,4 4 0 0 0,-4-3 0 0 0,1 1-1 0 0,0-1 1 0 0,0 0 0 0 0,0 0-1 0 0,0-1 1 0 0,0 1 0 0 0,8 1-1 0 0,209 13-7 0 0,-183-15-11 0 0,-1-2-1 0 0,1-1 1 0 0,48-9-1 0 0,18-1-6 0 0,159 10-56 0 0,-122 5 20 0 0,-38-5 26 0 0,69 1-8 0 0,88-6 11 0 0,-63-3-14 0 0,30-4 39 0 0,-217 13 0 0 0,160-6 0 0 0,-51 4 0 0 0,-14 1 68 0 0,61-6-18 0 0,-139 4-45 0 0,28-3 5 0 0,-51 7-15 0 0,0 0 0 0 0,1 0 0 0 0,-1 0-1 0 0,0 1 1 0 0,0-1 0 0 0,0 1-1 0 0,0 0 1 0 0,0 0 0 0 0,0 1-1 0 0,5 1 1 0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4:21.573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356 107 919 0 0,'-37'-14'2086'0'0,"34"13"-1795"0"0,1 0 1 0 0,-1 0 0 0 0,1-1 0 0 0,0 1-1 0 0,-10-10 1459 0 0,10 9-1458 0 0,0 0 0 0 0,1 0 0 0 0,-1-1-1 0 0,1 1 1 0 0,0 0 0 0 0,-2-5-1 0 0,2 5-249 0 0,1 1 0 0 0,-1 0-1 0 0,0 0 1 0 0,1 0-1 0 0,-1 0 1 0 0,0 0 0 0 0,1 1-1 0 0,-1-1 1 0 0,0 0 0 0 0,0 0-1 0 0,0 0 1 0 0,0 1-1 0 0,0-1 1 0 0,0 0 0 0 0,0 1-1 0 0,0-1 1 0 0,0 1-1 0 0,0-1 1 0 0,0 1 0 0 0,0 0-1 0 0,-1-1 1 0 0,1 1 0 0 0,0 0-1 0 0,0 0 1 0 0,0 0-1 0 0,0 0 1 0 0,-1 0 0 0 0,-1 0-1 0 0,-3 1-30 0 0,1 1-1 0 0,-1-1 0 0 0,1 1 0 0 0,-11 5 1 0 0,12-5-12 0 0,0 0 1 0 0,0 0 0 0 0,0-1-1 0 0,0 0 1 0 0,0 1 0 0 0,-7-1-1 0 0,11 0 1 0 0,0-1 0 0 0,0 0 0 0 0,0 0 0 0 0,0 0 0 0 0,0 0 0 0 0,0 0 0 0 0,0 0 0 0 0,-1 0 0 0 0,1 0 0 0 0,0 0 0 0 0,0 0 0 0 0,0 0 0 0 0,0 0 0 0 0,0 0 0 0 0,0 0 0 0 0,0 0 0 0 0,-1 0 0 0 0,1 0 0 0 0,0 0 0 0 0,0 0 0 0 0,0 0 0 0 0,0 0 0 0 0,0 0 0 0 0,0-1 0 0 0,0 1 0 0 0,-1 0 0 0 0,1 0 0 0 0,0 0 0 0 0,0 0 0 0 0,0 0 0 0 0,0 0 0 0 0,0 0 0 0 0,0 0 0 0 0,0 0 0 0 0,0 0 0 0 0,0-1 0 0 0,0 1 0 0 0,0 0 0 0 0,0 0 0 0 0,0 0 0 0 0,0 0 0 0 0,-1 0 0 0 0,1 0 0 0 0,0 0 0 0 0,0-1 0 0 0,0 1 0 0 0,0 0 0 0 0,0 0 0 0 0,5-6 0 0 0,9-3 0 0 0,10-1-50 0 0,0 0 0 0 0,1 2 0 0 0,45-9 0 0 0,-59 17 40 0 0,-16 6-12 0 0,-16 7-10 0 0,-35 6 34 0 0,23-8 0 0 0,1 1 0 0 0,-61 33 0 0 0,88-42-2 0 0,1 0 0 0 0,-1 0 0 0 0,1 0 0 0 0,0 1 0 0 0,-4 4 0 0 0,7-7 0 0 0,1-1 0 0 0,-1 1 0 0 0,1-1 0 0 0,-1 1 0 0 0,1 0 0 0 0,0-1 0 0 0,-1 1 0 0 0,1 0 0 0 0,0-1 0 0 0,0 1 0 0 0,-1 0 0 0 0,1 0 0 0 0,0-1 0 0 0,0 1 0 0 0,0 0 0 0 0,0 0 0 0 0,0-1 0 0 0,0 3 0 0 0,0-3 0 0 0,1 1 0 0 0,-1 0 0 0 0,1 0 0 0 0,-1 0 0 0 0,1-1 0 0 0,-1 1 0 0 0,1 0 0 0 0,0-1 0 0 0,-1 1 0 0 0,1 0 0 0 0,0-1 0 0 0,0 1 0 0 0,-1-1 0 0 0,1 1 0 0 0,0-1 0 0 0,0 1 0 0 0,0-1 0 0 0,0 0 0 0 0,1 1 0 0 0,10 3-4 0 0,1-1-1 0 0,-1-1 0 0 0,1 0 0 0 0,0-1 0 0 0,0 0 0 0 0,-1-1 1 0 0,1 0-1 0 0,23-4 0 0 0,-19 2-1 0 0,-1 0 1 0 0,1 2-1 0 0,0 0 0 0 0,20 3 0 0 0,-36-3 4 0 0,1 1 0 0 0,0-1 0 0 0,-1 0-1 0 0,1 1 1 0 0,-1-1 0 0 0,1 1-1 0 0,-1 0 1 0 0,1-1 0 0 0,-1 1 0 0 0,0 0-1 0 0,1 0 1 0 0,-1 0 0 0 0,2 2-1 0 0,-2-3 3 0 0,-1 0-1 0 0,0 1 0 0 0,0-1 0 0 0,0 0 0 0 0,0 1 0 0 0,1-1 0 0 0,-1 0 1 0 0,0 0-1 0 0,0 1 0 0 0,0-1 0 0 0,0 0 0 0 0,0 1 0 0 0,0-1 1 0 0,0 0-1 0 0,0 1 0 0 0,0-1 0 0 0,0 0 0 0 0,0 1 0 0 0,0-1 0 0 0,0 0 1 0 0,0 1-1 0 0,0-1 0 0 0,0 0 0 0 0,-1 1 0 0 0,1-1 0 0 0,-11 9-9 0 0,-17 3-25 0 0,-33 11 0 0 0,43-18 45 0 0,0 1 0 0 0,1 1 0 0 0,0 0 0 0 0,0 2 0 0 0,1 0 0 0 0,-22 15 0 0 0,37-23-8 0 0,0-1 1 0 0,0 1-1 0 0,1-1 0 0 0,-1 1 0 0 0,0-1 0 0 0,1 1 0 0 0,-1-1 0 0 0,0 1 0 0 0,1 0 0 0 0,-1-1 0 0 0,1 1 1 0 0,-1 0-1 0 0,1-1 0 0 0,0 1 0 0 0,-1 0 0 0 0,1 0 0 0 0,0 0 0 0 0,-1-1 0 0 0,1 1 0 0 0,0 0 0 0 0,0 0 1 0 0,0 0-1 0 0,0 0 0 0 0,0-1 0 0 0,0 1 0 0 0,0 1 0 0 0,0-1-1 0 0,1 0-1 0 0,0 0 1 0 0,-1 0 0 0 0,1 0 0 0 0,0-1-1 0 0,0 1 1 0 0,0 0 0 0 0,-1-1-1 0 0,1 1 1 0 0,0 0 0 0 0,0-1-1 0 0,0 1 1 0 0,0-1 0 0 0,0 1 0 0 0,0-1-1 0 0,0 0 1 0 0,1 1 0 0 0,7 1-5 0 0,0 0 0 0 0,0-1 0 0 0,14 1 0 0 0,29-1-14 0 0,-1-3 0 0 0,76-12 0 0 0,-106 9 18 0 0,-21 5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 0 0 0 0,0 0 0 0 0,-14 0 0 0 0,-201 25 0 0 0,162-14 18 0 0,33-6-3 0 0,-1-1 1 0 0,-42 2-1 0 0,62-6-14 0 0,0 0-1 0 0,-1 0 1 0 0,1 0-1 0 0,-1 0 0 0 0,1 0 1 0 0,-1 0-1 0 0,1 0 0 0 0,0-1 1 0 0,-1 1-1 0 0,1-1 1 0 0,0 1-1 0 0,-1-1 0 0 0,1 1 1 0 0,0-1-1 0 0,0 0 0 0 0,-1 0 1 0 0,1 1-1 0 0,-2-3 1 0 0,3 2-1 0 0,-1 0 1 0 0,1 0 0 0 0,-1 0 0 0 0,1 0 0 0 0,0 0 0 0 0,-1 0 0 0 0,1 0-1 0 0,0 0 1 0 0,0 0 0 0 0,0 0 0 0 0,-1 0 0 0 0,1 0 0 0 0,1 0 0 0 0,-1 0-1 0 0,0-1 1 0 0,0 1 0 0 0,0 0 0 0 0,0 0 0 0 0,1-1 0 0 0,3-7 6 0 0,0 1 0 0 0,0-1 0 0 0,1 1 0 0 0,9-13 0 0 0,-4 5-3 0 0,-4 7-3 0 0,-1-1-1 0 0,0 0 0 0 0,-1 0 0 0 0,6-18 0 0 0,-9 25 0 0 0,-1 0-1 0 0,1 0 1 0 0,-1 0-1 0 0,1 0 1 0 0,-1 0-1 0 0,0 0 1 0 0,0 0-1 0 0,0 0 1 0 0,-1 0-1 0 0,1 0 1 0 0,-1 1-1 0 0,0-1 1 0 0,1 0-1 0 0,-1 0 1 0 0,0 0-1 0 0,-1 1 1 0 0,1-1-1 0 0,0 0 1 0 0,-1 1-1 0 0,0-1 1 0 0,1 1-1 0 0,-4-3 1 0 0,7 5-154 0 0,0 1 0 0 0,0-1 0 0 0,0 0 1 0 0,0 1-1 0 0,0-1 0 0 0,0 0 1 0 0,0 0-1 0 0,0 0 0 0 0,3-1 0 0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4:24.93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247 192 1839 0 0,'8'-6'281'0'0,"1"-1"-1"0"0,-1 1 0 0 0,1 1 0 0 0,13-7 0 0 0,12-8 378 0 0,-26 15-430 0 0,0 1 147 0 0,-1-1-1 0 0,0-1 0 0 0,0 1 1 0 0,0-1-1 0 0,9-11 1 0 0,-16 17-369 0 0,0 0 0 0 0,0 0 1 0 0,1 0-1 0 0,-1-1 0 0 0,0 1 0 0 0,0 0 1 0 0,0 0-1 0 0,0-1 0 0 0,0 1 0 0 0,0 0 1 0 0,0 0-1 0 0,0-1 0 0 0,0 1 0 0 0,0 0 1 0 0,0 0-1 0 0,0-1 0 0 0,0 1 1 0 0,0 0-1 0 0,0 0 0 0 0,0-1 0 0 0,0 1 1 0 0,0 0-1 0 0,0 0 0 0 0,0-1 0 0 0,-1 1 1 0 0,1 0-1 0 0,0 0 0 0 0,0 0 1 0 0,0-1-1 0 0,0 1 0 0 0,0 0 0 0 0,-1 0 1 0 0,1 0-1 0 0,0 0 0 0 0,0-1 0 0 0,0 1 1 0 0,-1 0-1 0 0,1 0 0 0 0,0 0 0 0 0,0 0 1 0 0,-1 0-1 0 0,1 0 0 0 0,0-1 1 0 0,0 1-1 0 0,-1 0 0 0 0,1 0 0 0 0,0 0 1 0 0,0 0-1 0 0,-1 0 0 0 0,1 0 0 0 0,0 0 1 0 0,0 0-1 0 0,-1 0 0 0 0,-17-1 310 0 0,16 1-296 0 0,-38-2-20 0 0,1 2 0 0 0,-1 2 0 0 0,1 2 0 0 0,-53 12 0 0 0,90-16 1 0 0,-13 4 20 0 0,14-4-20 0 0,1 0 0 0 0,0 0 0 0 0,-1 1 0 0 0,1-1 0 0 0,-1 0-1 0 0,1 0 1 0 0,0 0 0 0 0,-1 0 0 0 0,1 1 0 0 0,0-1 0 0 0,-1 0 0 0 0,1 0 0 0 0,0 0 0 0 0,0 1 0 0 0,-1-1 0 0 0,1 0 0 0 0,0 1 0 0 0,0-1 0 0 0,-1 0 0 0 0,1 1 0 0 0,0-1-1 0 0,0 0 1 0 0,0 1 0 0 0,-1-1 0 0 0,1 0 0 0 0,0 1 0 0 0,0-1 0 0 0,0 1 0 0 0,0-1 0 0 0,0 0 0 0 0,0 1 0 0 0,0-1 0 0 0,0 1 0 0 0,1 0-1 0 0,-1-1 1 0 0,1 1 0 0 0,-1-1 0 0 0,1 1-1 0 0,0-1 1 0 0,-1 1 0 0 0,1-1-1 0 0,0 0 1 0 0,-1 1 0 0 0,1-1-1 0 0,0 0 1 0 0,0 0 0 0 0,0 1 0 0 0,-1-1-1 0 0,1 0 1 0 0,0 0 0 0 0,0 0-1 0 0,1 0 1 0 0,17 1-4 0 0,-18-1 3 0 0,45-3 0 0 0,-25 1 0 0 0,25 2 0 0 0,-40 0 0 0 0,1 1 0 0 0,-1 0 0 0 0,0 0 0 0 0,0 0 0 0 0,0 1 0 0 0,0 0 0 0 0,0 0 0 0 0,8 5 0 0 0,-14-7 0 0 0,1 0-1 0 0,-1 0 1 0 0,1 1-1 0 0,-1-1 0 0 0,0 0 1 0 0,1 0-1 0 0,-1 1 1 0 0,0-1-1 0 0,1 0 0 0 0,-1 0 1 0 0,0 1-1 0 0,0-1 1 0 0,1 0-1 0 0,-1 1 1 0 0,0-1-1 0 0,0 0 0 0 0,1 1 1 0 0,-1-1-1 0 0,0 0 1 0 0,0 1-1 0 0,0-1 0 0 0,0 1 1 0 0,0-1-1 0 0,0 0 1 0 0,1 1-1 0 0,-1-1 0 0 0,0 1 1 0 0,0-1-1 0 0,0 0 1 0 0,0 1-1 0 0,0-1 1 0 0,-1 1-1 0 0,1-1 0 0 0,0 0 1 0 0,0 1-1 0 0,-1 0-3 0 0,1 1 0 0 0,-1-1-1 0 0,0 0 1 0 0,0 0 0 0 0,0 0 0 0 0,0 0-1 0 0,0 0 1 0 0,0 0 0 0 0,-1 0 0 0 0,0 1-1 0 0,-32 15-63 0 0,17-10 68 0 0,-1 0 0 0 0,1 0 0 0 0,0 1 0 0 0,-28 19 0 0 0,41-24 0 0 0,0 0 0 0 0,0 0 0 0 0,0 1 0 0 0,1-1 0 0 0,-1 1 0 0 0,1 0 0 0 0,0 0 0 0 0,-3 5 0 0 0,5-6 0 0 0,0 0 0 0 0,0 0 0 0 0,0 0 0 0 0,0 0 0 0 0,0 0 0 0 0,0 0 0 0 0,1 0 0 0 0,-1 0 0 0 0,1 0 0 0 0,0 0 0 0 0,0 0 0 0 0,0 0 0 0 0,1 1 0 0 0,0 3 0 0 0,0-3-1 0 0,0-1-1 0 0,1 1 1 0 0,-1 0-1 0 0,1-1 1 0 0,0 1-1 0 0,0-1 1 0 0,0 0-1 0 0,1 0 1 0 0,-1 1-1 0 0,1-2 1 0 0,-1 1-1 0 0,1 0 1 0 0,0 0-1 0 0,0-1 1 0 0,1 0-1 0 0,-1 1 1 0 0,0-1-1 0 0,1-1 1 0 0,-1 1-1 0 0,8 2 1 0 0,7 2-10 0 0,0 0 0 0 0,0-2 0 0 0,22 3 0 0 0,-14-2 6 0 0,-10-2 5 0 0,-9-1 0 0 0,-21 3 0 0 0,9-4 0 0 0,-34 13 0 0 0,37-13 0 0 0,-1 0 0 0 0,1 0 0 0 0,0 0 0 0 0,0 1 0 0 0,-1-1 0 0 0,1 1 0 0 0,0-1 0 0 0,0 1 0 0 0,0 0 0 0 0,1 0 0 0 0,-1 0 0 0 0,-2 3 0 0 0,3-4 0 0 0,1-1 0 0 0,0 1 0 0 0,0-1 0 0 0,-1 1 0 0 0,1 0 0 0 0,0-1 0 0 0,0 1 0 0 0,0-1 0 0 0,0 1 0 0 0,0 0 0 0 0,-1-1 0 0 0,1 1 0 0 0,0 0 0 0 0,1-1 0 0 0,-1 1 0 0 0,0-1 0 0 0,0 1 0 0 0,0 0 0 0 0,0-1 0 0 0,0 1 0 0 0,1-1 0 0 0,-1 1 0 0 0,0 0 0 0 0,0-1 0 0 0,1 1 0 0 0,-1-1 0 0 0,0 1 0 0 0,1 0 0 0 0,1 0 0 0 0,-1 0 0 0 0,1 0 0 0 0,-1 0 0 0 0,1 0 0 0 0,-1 0 0 0 0,1 0 0 0 0,0 0 0 0 0,0-1 0 0 0,2 2 0 0 0,4 0 0 0 0,-1-1 0 0 0,1 0 0 0 0,12 1 0 0 0,8-4 17 0 0,-21 2-65 0 0,-26 3-1 0 0,-53 8 49 0 0,-131 38 0 0 0,201-48 0 0 0,-1-1 0 0 0,0 1 0 0 0,0 0 0 0 0,0 0 0 0 0,0 0 0 0 0,1 0 0 0 0,-1 1 0 0 0,1-1 0 0 0,-6 4 0 0 0,8-4 0 0 0,0-1 0 0 0,1 0 0 0 0,-1 0 0 0 0,0 0 0 0 0,0 1 0 0 0,0-1 0 0 0,0 0 0 0 0,0 0 0 0 0,1 0 0 0 0,-1 0 0 0 0,0 1 0 0 0,0-1 0 0 0,0 0 0 0 0,1 0 0 0 0,-1 0 0 0 0,0 0 0 0 0,0 0 0 0 0,0 0 0 0 0,1 0 0 0 0,-1 0 0 0 0,0 0 0 0 0,0 1 0 0 0,1-1 0 0 0,-1 0 0 0 0,0 0 0 0 0,0 0 0 0 0,1 0 0 0 0,-1 0 0 0 0,0 0 0 0 0,0-1 0 0 0,0 1 0 0 0,1 0 0 0 0,-1 0 0 0 0,0 0 0 0 0,0 0 0 0 0,1 0 0 0 0,-1 0 0 0 0,0 0 0 0 0,0 0 0 0 0,12-3 0 0 0,265-98 86 0 0,-202 72-100 0 0,-64 25 17 0 0,30-13 33 0 0,-39 16-34 0 0,1 0 0 0 0,-1 0 0 0 0,0-1 0 0 0,1 0 0 0 0,-1 1 0 0 0,0-1 0 0 0,0 0 0 0 0,0 0 0 0 0,0 0-1 0 0,-1 0 1 0 0,1 0 0 0 0,2-5 0 0 0,-3 7-2 0 0,-1-1 0 0 0,0 1 0 0 0,0-1 0 0 0,1 0 0 0 0,-1 1 0 0 0,0-1 0 0 0,0 1 0 0 0,0-1 0 0 0,0 0 0 0 0,0 1 0 0 0,0-1 0 0 0,0 0 0 0 0,0 1 0 0 0,0-1 0 0 0,0 0 0 0 0,-1 1 0 0 0,1-1 0 0 0,0 1 0 0 0,0-1 0 0 0,0 1 0 0 0,-1-1 0 0 0,1 0 0 0 0,0 1 0 0 0,-1-1 0 0 0,1 1 0 0 0,-1-1 0 0 0,0 0 0 0 0,-1-1 0 0 0,1 1 0 0 0,-1 0 0 0 0,1 0 0 0 0,-1 0 0 0 0,1 0 0 0 0,-1 1 0 0 0,0-1 0 0 0,-2 0 0 0 0,-4-2 0 0 0,-1 1 0 0 0,-16-1 0 0 0,24 3 0 0 0,-21-2-11 0 0,15 2 4 0 0,0 0-1 0 0,-1-1 1 0 0,1 0-1 0 0,0 0 1 0 0,0-1-1 0 0,-12-4 0 0 0,56 3 8 0 0,68-12-64 0 0,-105 15 64 0 0,0 0 0 0 0,1 0 0 0 0,-1 0 0 0 0,0 0-1 0 0,0 0 1 0 0,0 0 0 0 0,0 0 0 0 0,0 0 0 0 0,1 0-1 0 0,-1 0 1 0 0,0 0 0 0 0,0 0 0 0 0,0 0 0 0 0,0 0-1 0 0,1 0 1 0 0,-1 0 0 0 0,0-1 0 0 0,0 1-1 0 0,0 0 1 0 0,0 0 0 0 0,0 0 0 0 0,1 0 0 0 0,-1 0-1 0 0,0 0 1 0 0,0 0 0 0 0,0 0 0 0 0,0-1 0 0 0,0 1-1 0 0,0 0 1 0 0,0 0 0 0 0,0 0 0 0 0,1 0 0 0 0,-1 0-1 0 0,0-1 1 0 0,0 1 0 0 0,0 0 0 0 0,0 0 0 0 0,0 0-1 0 0,0 0 1 0 0,0 0 0 0 0,0-1 0 0 0,0 1 0 0 0,0 0-1 0 0,0 0 1 0 0,0 0 0 0 0,0 0 0 0 0,0-1-1 0 0,-7-6-22 0 0,-12-5-26 0 0,-83-31 82 0 0,2 0 16 0 0,98 42-49 0 0,1 0 0 0 0,-1 0 0 0 0,1 0 0 0 0,-1 1 0 0 0,1-1 0 0 0,0-1 0 0 0,-1 1 0 0 0,1 0 0 0 0,0 0 0 0 0,0 0 0 0 0,-1-1 0 0 0,1 1 0 0 0,0 0 0 0 0,1-1 0 0 0,-1 1 0 0 0,0-1 0 0 0,0 1 0 0 0,0-3 0 0 0,1 2 0 0 0,0 0 0 0 0,0 1 0 0 0,0-1 0 0 0,0 0 0 0 0,0 1 0 0 0,1-1 0 0 0,-1 1 0 0 0,0-1 0 0 0,1 0 0 0 0,0 1 0 0 0,-1-1 0 0 0,1 1 0 0 0,0 0 0 0 0,0-1 0 0 0,0 1 0 0 0,0 0 0 0 0,0-1 0 0 0,0 1 0 0 0,1-1 0 0 0,37-33 0 0 0,-27 26 0 0 0,-1 0 0 0 0,15-17 0 0 0,-23 23 0 0 0,-1 1 0 0 0,1-1 0 0 0,-1-1 0 0 0,0 1 0 0 0,-1 0 0 0 0,1 0 0 0 0,0-1 0 0 0,-1 1 0 0 0,0-1 0 0 0,0 0 0 0 0,0 1 0 0 0,0-1 0 0 0,0 0 0 0 0,-1-5 0 0 0,0 8 0 0 0,0 0 0 0 0,0 0 0 0 0,0 1 0 0 0,0-1 0 0 0,-1 0 0 0 0,1 0 0 0 0,0 0 0 0 0,-1 0 0 0 0,1 1 0 0 0,-1-1 0 0 0,1 0 0 0 0,-1 0 0 0 0,1 1 0 0 0,-1-1 0 0 0,1 0 0 0 0,-1 1 0 0 0,0-1 0 0 0,1 1 0 0 0,-1-1 0 0 0,0 1 0 0 0,0-1 0 0 0,1 1 0 0 0,-1-1 0 0 0,0 1 0 0 0,0 0 0 0 0,0-1 0 0 0,0 1 0 0 0,1 0 0 0 0,-1 0 0 0 0,0-1 0 0 0,0 1 0 0 0,0 0 0 0 0,0 0 0 0 0,0 0 0 0 0,0 0 0 0 0,1 0 0 0 0,-1 1 0 0 0,-2-1 0 0 0,-6 1 0 0 0,0 0 0 0 0,-18 5 0 0 0,17-3 0 0 0,-12 1-6 0 0,6-2-13 0 0,1 1 0 0 0,-24 8 0 0 0,36-10 16 0 0,0 1 0 0 0,0-1 0 0 0,0 0 0 0 0,0 1 0 0 0,0 0 0 0 0,0-1 0 0 0,0 1 0 0 0,1 1 0 0 0,-1-1 0 0 0,1 0 0 0 0,-1 0 0 0 0,1 1 0 0 0,0-1 0 0 0,0 1 0 0 0,0 0 0 0 0,0 0 0 0 0,-2 5 0 0 0,4-7 2 0 0,-1 1 1 0 0,1 0-1 0 0,-1-1 0 0 0,1 1 1 0 0,0-1-1 0 0,0 1 0 0 0,0-1 1 0 0,0 1-1 0 0,0 0 1 0 0,0-1-1 0 0,0 1 0 0 0,0-1 1 0 0,1 1-1 0 0,-1 0 0 0 0,1-1 1 0 0,-1 1-1 0 0,1-1 0 0 0,-1 1 1 0 0,2 1-1 0 0,0-1-9 0 0,0 1 0 0 0,0 0 0 0 0,0-1 0 0 0,1 0 0 0 0,-1 1 1 0 0,1-1-1 0 0,-1 0 0 0 0,1 0 0 0 0,3 1 0 0 0,1 1-25 0 0,1 0 1 0 0,-1-1-1 0 0,1 0 0 0 0,0 0 1 0 0,0-1-1 0 0,16 3 0 0 0,2-3-29 0 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4:27.41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1768 45 919 0 0,'7'-9'789'0'0,"-6"9"-717"0"0,0 0 0 0 0,-1-1-1 0 0,1 1 1 0 0,1-2 287 0 0,-1 1-288 0 0,-1 1 1 0 0,1-1 0 0 0,-1 1-1 0 0,0-1 1 0 0,1 0 0 0 0,-1 1 0 0 0,0-1-1 0 0,0 1 1 0 0,1-1 0 0 0,-1 0-1 0 0,0 1 1 0 0,0-1 0 0 0,0 0 0 0 0,0 1-1 0 0,0-1 1 0 0,0-1 0 0 0,0 1 56 0 0,-1-1 1 0 0,0 1-1 0 0,0 0 0 0 0,0-1 1 0 0,0 1-1 0 0,0 0 1 0 0,0 0-1 0 0,-1 0 1 0 0,1 0-1 0 0,0 0 0 0 0,-1 0 1 0 0,1 0-1 0 0,0 0 1 0 0,-1 1-1 0 0,1-1 0 0 0,-1 0 1 0 0,1 1-1 0 0,-1-1 1 0 0,1 1-1 0 0,-1 0 1 0 0,1-1-1 0 0,-1 1 0 0 0,0 0 1 0 0,-2 0-1 0 0,-7 0-9 0 0,-1 0 0 0 0,-15 2 0 0 0,14-1 16 0 0,-132 16 612 0 0,97-10-403 0 0,9-4-340 0 0,1-1 1 0 0,-1-3-1 0 0,-71-8 0 0 0,75 7-19 0 0,1 1-1 0 0,0 2 0 0 0,-47 7 0 0 0,67-7 15 0 0,-91 1 13 0 0,102-2-7 0 0,-1 0 0 0 0,0 0-1 0 0,0-1 1 0 0,0 1-1 0 0,0-1 1 0 0,1 0 0 0 0,-1 0-1 0 0,0 0 1 0 0,1 0 0 0 0,-1-1-1 0 0,0 1 1 0 0,-4-4-1 0 0,7 5-4 0 0,1-1 2 0 0,-1 1 0 0 0,1 0 0 0 0,-1 0 0 0 0,0 0 0 0 0,1 0 0 0 0,-1 0 0 0 0,1 0 0 0 0,-1 0 0 0 0,1 0 0 0 0,-1 0 0 0 0,1 0 0 0 0,-1 0 0 0 0,0 0 0 0 0,1 0 0 0 0,-1 0 0 0 0,1 0 0 0 0,-1 0 0 0 0,1 1-1 0 0,-1-1 1 0 0,1 0 0 0 0,-1 0 0 0 0,1 1 0 0 0,-1-1 0 0 0,1 0 0 0 0,0 1 0 0 0,-1-1 0 0 0,1 1 0 0 0,-1-1 0 0 0,1 0 0 0 0,0 1 0 0 0,-1-1 0 0 0,1 1 0 0 0,0-1 0 0 0,0 1 0 0 0,-1-1 0 0 0,1 1 0 0 0,0-1 0 0 0,0 1 0 0 0,0-1-1 0 0,0 1 1 0 0,-1 0 0 0 0,1 0 0 0 0,0 1 12 0 0,-1 1 0 0 0,1-1 0 0 0,-1 1-1 0 0,1-1 1 0 0,0 1 0 0 0,0-1 0 0 0,0 1 0 0 0,0 3-1 0 0,5 13 651 0 0,0-3-406 0 0,-1 0 1 0 0,-1 0 0 0 0,0 0 0 0 0,-2 0-1 0 0,1 0 1 0 0,-2 19 0 0 0,-3-1-162 0 0,-9 147 99 0 0,11-117 117 0 0,2 68 1092 0 0,3-92-1287 0 0,-2-22-97 0 0,0 1 0 0 0,-2-1 0 0 0,-1 22 0 0 0,-11 27-3 0 0,8-48-9 0 0,1-1 1 0 0,0 1-1 0 0,1 0 0 0 0,2 31 0 0 0,6-16-9 0 0,-4-28 0 0 0,0 1 0 0 0,-1 0 0 0 0,1 12 0 0 0,-3-14 0 0 0,0 1 0 0 0,-1-1 0 0 0,1 0 0 0 0,-1 0 0 0 0,-1 0 0 0 0,1-1 0 0 0,-1 1 0 0 0,1-1 0 0 0,-1 1 0 0 0,0-1 0 0 0,-7 7 0 0 0,9-10 0 0 0,0 0 0 0 0,0-1 0 0 0,0 1 0 0 0,-1 0 0 0 0,1-1 0 0 0,0 0 0 0 0,0 1 0 0 0,0-1 0 0 0,-1 1 0 0 0,1-1 0 0 0,0 0 0 0 0,0 0 0 0 0,-1 0 0 0 0,1 0 0 0 0,0 0 0 0 0,-1 0 0 0 0,1 0 0 0 0,-2-1 0 0 0,-27-6 0 0 0,12 3 0 0 0,-194-15 192 0 0,135 8-198 0 0,54 7 237 0 0,-47-2 0 0 0,0 0 67 0 0,53 4-301 0 0,1 0-1 0 0,-1 1 1 0 0,1 1-1 0 0,-28 3 0 0 0,25 1-8 0 0,0-1 0 0 0,0-1 0 0 0,-1-1 0 0 0,1 0 0 0 0,-33-4 0 0 0,49 2 1 0 0,-6 0-342 0 0,1 0 1 0 0,-17 0 0 0 0,23 1 230 0 0,1 0 1 0 0,-1 0-1 0 0,1 0 0 0 0,-1 0 0 0 0,1 0 1 0 0,-1 1-1 0 0,1-1 0 0 0,-1 0 1 0 0,1 1-1 0 0,0-1 0 0 0,-1 1 0 0 0,1 0 1 0 0,0 0-1 0 0,-1-1 0 0 0,1 1 1 0 0,0 0-1 0 0,0 0 0 0 0,0 0 1 0 0,0 0-1 0 0,0 0 0 0 0,0 0 0 0 0,0 1 1 0 0,-2 1-1 0 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4:31.47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343 168 4143 0 0,'-2'-1'56'0'0,"1"1"-27"0"0,1-1-1 0 0,-1 1 0 0 0,0-1 1 0 0,1 1-1 0 0,-1 0 1 0 0,0-1-1 0 0,0 1 1 0 0,0 0-1 0 0,0-1 1 0 0,1 1-1 0 0,-1 0 1 0 0,0 0-1 0 0,0 0 0 0 0,0 0 1 0 0,0 0-1 0 0,0 0 1 0 0,1 0-1 0 0,-1 0 1 0 0,0 0-1 0 0,0 0 1 0 0,0 0-1 0 0,0 0 1 0 0,0 1-1 0 0,1-1 1 0 0,-1 0-1 0 0,-2 1 0 0 0,3 0-28 0 0,0-1 0 0 0,0 0 0 0 0,0 0-1 0 0,0 0 1 0 0,0 0 0 0 0,0 0 0 0 0,0 0 0 0 0,0 0-1 0 0,0 0 1 0 0,-1 0 0 0 0,1 1 0 0 0,0-1-1 0 0,0 0 1 0 0,0 0 0 0 0,0 0 0 0 0,0 0-1 0 0,0 0 1 0 0,0 0 0 0 0,0 0 0 0 0,0 1-1 0 0,0-1 1 0 0,0 0 0 0 0,0 0 0 0 0,0 0-1 0 0,0 0 1 0 0,0 0 0 0 0,0 0 0 0 0,0 1 0 0 0,0-1-1 0 0,0 0 1 0 0,0 0 0 0 0,0 0 0 0 0,0 0-1 0 0,0 0 1 0 0,0 0 0 0 0,0 1 0 0 0,0-1-1 0 0,0 0 1 0 0,1 0 0 0 0,-1 0 0 0 0,0 0-1 0 0,0 0 1 0 0,0 0 0 0 0,0 0 0 0 0,0 0-1 0 0,8 6-32 0 0,8 1 13 0 0,-6-5 1 0 0,0 0 0 0 0,18 1-1 0 0,-23-2 76 0 0,-1-1-1 0 0,1 0 0 0 0,-1 0 1 0 0,1-1-1 0 0,-1 1 0 0 0,0-1 1 0 0,1 0-1 0 0,7-3 0 0 0,-36-4 332 0 0,-155-15-341 0 0,44 6 111 0 0,103 15-46 0 0,25 2-40 0 0,-1 0 0 0 0,1-1 0 0 0,0 0 1 0 0,-1 0-1 0 0,1-1 0 0 0,-14-4 0 0 0,21 6-69 0 0,0 0-1 0 0,0 0 1 0 0,0 0 0 0 0,0-1-1 0 0,-1 1 1 0 0,1 0 0 0 0,0 0-1 0 0,0 0 1 0 0,0 0 0 0 0,0-1-1 0 0,0 1 1 0 0,0 0 0 0 0,0 0-1 0 0,-1-1 1 0 0,1 1 0 0 0,0 0-1 0 0,0 0 1 0 0,0 0 0 0 0,0-1-1 0 0,0 1 1 0 0,0 0 0 0 0,0 0-1 0 0,0-1 1 0 0,0 1 0 0 0,0 0-1 0 0,0 0 1 0 0,0 0 0 0 0,0-1-1 0 0,0 1 1 0 0,1 0 0 0 0,-1 0-1 0 0,0 0 1 0 0,0-1 0 0 0,0 1-1 0 0,0 0 1 0 0,0 0 0 0 0,0 0-1 0 0,0-1 1 0 0,1 1 0 0 0,-1 0-1 0 0,0 0 1 0 0,0 0 0 0 0,0 0-1 0 0,0 0 1 0 0,1-1 0 0 0,-1 1-1 0 0,0 0 1 0 0,0 0 0 0 0,1 0-1 0 0,-1 0 1 0 0,0 0 0 0 0,0 0-1 0 0,0 0 1 0 0,1 0 0 0 0,-1 0-1 0 0,16-9 87 0 0,-15 8-84 0 0,54-23 282 0 0,0 3-1 0 0,99-25 0 0 0,-143 43-151 0 0,20-5 136 0 0,-29 7-253 0 0,-1 1-1 0 0,1 0 1 0 0,-1 0-1 0 0,1-1 1 0 0,-1 1-1 0 0,1 0 1 0 0,-1 0-1 0 0,1 1 1 0 0,-1-1-1 0 0,1 0 1 0 0,-1 0-1 0 0,1 1 1 0 0,-1-1-1 0 0,1 1 1 0 0,1 1-1 0 0,-2-2-15 0 0,-1 0-1 0 0,0 1 0 0 0,0-1 1 0 0,0 0-1 0 0,1 1 0 0 0,-1-1 1 0 0,0 0-1 0 0,0 1 0 0 0,0-1 1 0 0,0 1-1 0 0,0-1 0 0 0,0 0 1 0 0,0 1-1 0 0,0-1 0 0 0,0 1 1 0 0,0-1-1 0 0,0 1 1 0 0,0-1-1 0 0,0 0 0 0 0,0 1 1 0 0,0-1-1 0 0,0 1 0 0 0,0-1 1 0 0,0 0-1 0 0,0 1 0 0 0,-1-1 1 0 0,1 0-1 0 0,0 1 0 0 0,0-1 1 0 0,-1 0-1 0 0,1 1 0 0 0,0-1 1 0 0,0 0-1 0 0,-1 1 0 0 0,1-1 1 0 0,0 0-1 0 0,-1 0 0 0 0,1 1 1 0 0,0-1-1 0 0,-1 0 0 0 0,1 0 1 0 0,-1 0-1 0 0,1 1 0 0 0,-20 11-3 0 0,19-12 3 0 0,-30 14 0 0 0,0-1 0 0 0,-34 9 0 0 0,41-16 0 0 0,1 2 0 0 0,0 1 0 0 0,0 1 0 0 0,1 0 0 0 0,-29 20 0 0 0,48-29 2 0 0,1 1 0 0 0,-1 0 0 0 0,1 0 0 0 0,0 0 0 0 0,0 0 0 0 0,0 0 0 0 0,0 1-1 0 0,0-1 1 0 0,0 1 0 0 0,1-1 0 0 0,-1 1 0 0 0,1 0 0 0 0,-1-1 0 0 0,1 1 0 0 0,0 0-1 0 0,-1 4 1 0 0,2-4 0 0 0,0-1-1 0 0,0 0 0 0 0,1 0 1 0 0,-1 0-1 0 0,0 1 0 0 0,1-1 1 0 0,-1 0-1 0 0,1 0 0 0 0,0 0 1 0 0,0 0-1 0 0,-1 0 0 0 0,1 0 1 0 0,1 0-1 0 0,-1 0 0 0 0,0 0 1 0 0,0-1-1 0 0,1 1 0 0 0,-1 0 1 0 0,1-1-1 0 0,-1 1 0 0 0,1-1 1 0 0,0 0-1 0 0,2 2 0 0 0,5 3-9 0 0,0-1-1 0 0,0 0 1 0 0,0-1-1 0 0,1 0 1 0 0,-1-1-1 0 0,1 1 1 0 0,16 1-1 0 0,2 0-25 0 0,43 2 0 0 0,-7-9 34 0 0,-49 1 0 0 0,1 0 0 0 0,-1 1 0 0 0,0 0 0 0 0,29 6 0 0 0,-43-6 0 0 0,0 0 0 0 0,0 0 0 0 0,0 0 0 0 0,0 0 0 0 0,0 0 0 0 0,0 1 0 0 0,-1-1 0 0 0,1 1 0 0 0,0-1 0 0 0,0 0 0 0 0,0 1 0 0 0,0-1 0 0 0,-1 1 0 0 0,1 0 0 0 0,0-1 0 0 0,-1 1 0 0 0,1-1 0 0 0,0 1 0 0 0,0 1 0 0 0,-1-1 0 0 0,0-1 0 0 0,0 1 0 0 0,0-1 0 0 0,0 1 0 0 0,0-1 0 0 0,0 1 0 0 0,0-1 0 0 0,-1 1 0 0 0,1-1 0 0 0,0 1 0 0 0,0-1 0 0 0,-1 1 0 0 0,1-1 0 0 0,0 1 0 0 0,-1-1 0 0 0,1 0 0 0 0,0 1 0 0 0,-1-1 0 0 0,1 1 0 0 0,-1-1 0 0 0,1 0 0 0 0,0 1 0 0 0,-1-1 0 0 0,0 0 0 0 0,-6 4 0 0 0,0 0 0 0 0,0 0 0 0 0,-9 2 0 0 0,12-4 0 0 0,-26 8 0 0 0,0-2 0 0 0,0-1 0 0 0,-42 5 0 0 0,-13 3 0 0 0,84-15 1 0 0,0 0 0 0 0,0 0-1 0 0,0 0 1 0 0,0 0 0 0 0,0 1-1 0 0,0-1 1 0 0,0 1-1 0 0,0-1 1 0 0,0 0 0 0 0,0 1-1 0 0,0 0 1 0 0,0-1 0 0 0,1 1-1 0 0,-1 0 1 0 0,-1 0-1 0 0,2-1 1 0 0,0 1 0 0 0,0-1 0 0 0,0 0-1 0 0,0 1 1 0 0,0-1 0 0 0,0 0-1 0 0,0 1 1 0 0,0-1 0 0 0,0 0-1 0 0,0 1 1 0 0,0-1 0 0 0,0 0 0 0 0,0 1-1 0 0,0-1 1 0 0,0 0 0 0 0,0 0-1 0 0,0 1 1 0 0,0-1 0 0 0,1 0 0 0 0,-1 1-1 0 0,0-1 1 0 0,0 0 0 0 0,0 0-1 0 0,0 1 1 0 0,1-1 0 0 0,-1 0 0 0 0,0 0-1 0 0,0 0 1 0 0,1 1 0 0 0,-1-1-1 0 0,3 2 4 0 0,0-1-1 0 0,-1 1 1 0 0,1-1 0 0 0,0 1-1 0 0,-1-1 1 0 0,1 0-1 0 0,0 0 1 0 0,5 1-1 0 0,20 1-1 0 0,0-1 0 0 0,0-1-1 0 0,0-2 1 0 0,33-4-1 0 0,-60 5-1 0 0,-3 2 0 0 0,-9 3 0 0 0,-17 5 0 0 0,-15 2 0 0 0,11-4 0 0 0,2 1 0 0 0,-1 1 0 0 0,-37 20 0 0 0,65-29 4 0 0,1 1-1 0 0,0 0 1 0 0,-1-1-1 0 0,1 1 1 0 0,0 0-1 0 0,0 0 1 0 0,1 0-1 0 0,-1 0 1 0 0,-2 3-1 0 0,4-5-2 0 0,0 1 0 0 0,0-1-1 0 0,-1 0 1 0 0,1 1 0 0 0,0-1 0 0 0,0 0-1 0 0,0 1 1 0 0,0-1 0 0 0,0 0-1 0 0,0 1 1 0 0,0-1 0 0 0,-1 1 0 0 0,1-1-1 0 0,0 0 1 0 0,0 1 0 0 0,0-1-1 0 0,1 1 1 0 0,-1-1 0 0 0,0 0-1 0 0,0 1 1 0 0,0-1 0 0 0,0 0 0 0 0,0 1-1 0 0,0-1 1 0 0,0 0 0 0 0,1 1-1 0 0,0 0 0 0 0,-1-1 0 0 0,1 1 0 0 0,0-1 0 0 0,0 1 0 0 0,0-1 0 0 0,0 0 0 0 0,-1 1-1 0 0,1-1 1 0 0,0 0 0 0 0,0 0 0 0 0,0 1 0 0 0,0-1 0 0 0,0 0 0 0 0,0 0 0 0 0,0 0-1 0 0,1 0 1 0 0,13-2-8 0 0,0 0 0 0 0,0-1 0 0 0,0-1 0 0 0,0 0-1 0 0,-1-1 1 0 0,20-10 0 0 0,-11 6 5 0 0,33-16 220 0 0,73-46-1 0 0,-116 63-194 0 0,-7 5 70 0 0,0-1 1 0 0,0 0-1 0 0,-1-1 0 0 0,1 1 1 0 0,8-10-1 0 0,-14 13-89 0 0,1 0 0 0 0,0 1-1 0 0,-1-1 1 0 0,1 0 0 0 0,0 0 0 0 0,-1 0-1 0 0,1 0 1 0 0,-1 1 0 0 0,1-1 0 0 0,-1 0-1 0 0,1 0 1 0 0,-1 0 0 0 0,0 0 0 0 0,0 0 0 0 0,1 0-1 0 0,-1 0 1 0 0,0 0 0 0 0,0 0 0 0 0,0 0-1 0 0,0 0 1 0 0,0 0 0 0 0,0 0 0 0 0,0 0-1 0 0,-1 0 1 0 0,1 0 0 0 0,0 0 0 0 0,0 0-1 0 0,-1 0 1 0 0,1 0 0 0 0,-1 0 0 0 0,1 0-1 0 0,-1 0 1 0 0,1 0 0 0 0,-1 0 0 0 0,0 1-1 0 0,1-1 1 0 0,-1 0 0 0 0,0 0 0 0 0,1 1 0 0 0,-1-1-1 0 0,0 0 1 0 0,0 1 0 0 0,0-1 0 0 0,0 1-1 0 0,0-1 1 0 0,0 1 0 0 0,1 0 0 0 0,-3-1-1 0 0,-11-4-2 0 0,0 0 0 0 0,0 1 0 0 0,0 1 0 0 0,-25-3 0 0 0,22 4 0 0 0,-1-1 0 0 0,-29-9 0 0 0,43 10 1 0 0,-33-14 33 0 0,35 16-32 0 0,0-1 0 0 0,1 0 0 0 0,-1 0 0 0 0,0-1 0 0 0,1 1-1 0 0,-1 0 1 0 0,1 0 0 0 0,-1-1 0 0 0,1 1 0 0 0,-1-1-1 0 0,1 1 1 0 0,0-1 0 0 0,0 0 0 0 0,0 1 0 0 0,-2-5-1 0 0,3 6-1 0 0,0-1 0 0 0,0 0 0 0 0,0 0 0 0 0,1 0 0 0 0,-1 0 0 0 0,0 0 0 0 0,0 0 0 0 0,0 0 0 0 0,1 0 0 0 0,-1 1 0 0 0,0-1 0 0 0,1 0 0 0 0,-1 0 0 0 0,1 0 0 0 0,-1 1 0 0 0,1-1 0 0 0,-1 0 0 0 0,1 1 0 0 0,0-1 0 0 0,-1 0 0 0 0,1 1 0 0 0,1-2 0 0 0,20-13 0 0 0,-14 10 0 0 0,17-12 0 0 0,0-1 0 0 0,21-22 0 0 0,-48 39 2 0 0,-6 3-1 0 0,-11 3-16 0 0,17-3 1 0 0,-1-1-1 0 0,1 0 1 0 0,0 1 0 0 0,0 0-1 0 0,-1 0 1 0 0,1-1-1 0 0,0 1 1 0 0,0 1-1 0 0,1-1 1 0 0,-1 0-1 0 0,-2 4 1 0 0,0 3-73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7:45.5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 0 0,'695'0'0'0,"-694"0"0"0,-2 0 0 0,272 0 0 0,-188 0 0 0,-82 0 0 0,-13 0 0 0,8 0 0 0,3 0 0 0,9 0 0 0,10 0 0 0,1 0 0 0,-17 0 0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4:33.49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139 243 1375 0 0,'0'-2'22'0'0,"-1"0"-1"0"0,1 1 0 0 0,-1-1 1 0 0,1 0-1 0 0,0 0 0 0 0,0 0 1 0 0,0 1-1 0 0,0-1 0 0 0,0 0 1 0 0,0 0-1 0 0,0 1 0 0 0,1-1 1 0 0,-1 0-1 0 0,1 0 0 0 0,-1 1 1 0 0,1-1-1 0 0,0 0 0 0 0,-1 1 1 0 0,1-1-1 0 0,0 1 0 0 0,0-1 1 0 0,0 1-1 0 0,0-1 0 0 0,1 1 1 0 0,-1 0-1 0 0,0-1 0 0 0,0 1 1 0 0,1 0-1 0 0,2-1 0 0 0,32-27 1081 0 0,-27 24-742 0 0,-1-1 1 0 0,0-1 0 0 0,0 1 0 0 0,-1-1 0 0 0,0 0 0 0 0,0-1 0 0 0,10-14-1 0 0,-17 21-356 0 0,1 0 0 0 0,-1 0 0 0 0,0 1 0 0 0,0-1 0 0 0,0 0 0 0 0,0 0 0 0 0,0 0 0 0 0,0 0 0 0 0,0 1 0 0 0,0-1 0 0 0,0 0 0 0 0,0 0 0 0 0,0 0 0 0 0,0 1 0 0 0,0-1 0 0 0,-1 0 0 0 0,1 0-1 0 0,0 1 1 0 0,-1-1 0 0 0,1 0 0 0 0,0 0 0 0 0,-1 1 0 0 0,1-1 0 0 0,-1 0 0 0 0,1 1 0 0 0,-1-1 0 0 0,0 1 0 0 0,1-1 0 0 0,-1 1 0 0 0,1-1 0 0 0,-1 1 0 0 0,0-1 0 0 0,0 1 0 0 0,1-1 0 0 0,-1 1 0 0 0,0 0-1 0 0,-1-1 1 0 0,-35-13 133 0 0,28 11-124 0 0,-22-9 3 0 0,-1 1 0 0 0,0 2 0 0 0,-66-11 0 0 0,95 20 66 0 0,5-1-40 0 0,13 1-31 0 0,24 1 36 0 0,-20 2-41 0 0,29 9 1 0 0,-42-10-7 0 0,0 0-1 0 0,0 0 1 0 0,0 1 0 0 0,-1 0 0 0 0,1 0-1 0 0,-1 1 1 0 0,1-1 0 0 0,7 8-1 0 0,-13-10 1 0 0,1-1-1 0 0,0 1 0 0 0,-1 0 0 0 0,1 0 0 0 0,-1-1 0 0 0,1 1 1 0 0,-1 0-1 0 0,1 0 0 0 0,-1 0 0 0 0,1 0 0 0 0,-1 0 0 0 0,0 0 1 0 0,0 0-1 0 0,1 0 0 0 0,-1 0 0 0 0,0 0 0 0 0,0-1 0 0 0,0 1 1 0 0,0 0-1 0 0,0 0 0 0 0,0 1 0 0 0,-1 1-3 0 0,1-1 0 0 0,-1 0 0 0 0,0 0-1 0 0,0 0 1 0 0,0 0 0 0 0,0 0 0 0 0,0 0 0 0 0,0-1-1 0 0,-3 3 1 0 0,-3 4-16 0 0,-1 0 1 0 0,0-1-1 0 0,-11 8 0 0 0,11-9 15 0 0,6-4 6 0 0,-3 2 3 0 0,-1 0 1 0 0,1 1 0 0 0,0 0-1 0 0,1 0 1 0 0,-1 0 0 0 0,-3 6 0 0 0,7-10-4 0 0,1 0 0 0 0,-1 0 0 0 0,0 0 1 0 0,1 0-1 0 0,0 0 0 0 0,-1 1 0 0 0,1-1 1 0 0,0 0-1 0 0,0 0 0 0 0,-1 0 0 0 0,1 1 1 0 0,0-1-1 0 0,0 0 0 0 0,0 0 0 0 0,0 1 1 0 0,1 1-1 0 0,0-2-1 0 0,-1 1 1 0 0,1-1 0 0 0,0 1-1 0 0,0-1 1 0 0,0 1-1 0 0,0-1 1 0 0,0 0 0 0 0,0 0-1 0 0,0 1 1 0 0,0-1-1 0 0,1 0 1 0 0,-1 0 0 0 0,0 0-1 0 0,1 0 1 0 0,2 1-1 0 0,3 2 6 0 0,1-1 0 0 0,0 0 0 0 0,16 3 0 0 0,-18-5-3 0 0,-1 0 0 0 0,1 1 1 0 0,-1-1-1 0 0,0 1 1 0 0,1 0-1 0 0,-1 1 0 0 0,0-1 1 0 0,0 1-1 0 0,-1 0 1 0 0,1 0-1 0 0,4 4 0 0 0,-8-6-3 0 0,-1 0 0 0 0,1-1-1 0 0,-1 1 1 0 0,0-1-1 0 0,1 1 1 0 0,-1 0 0 0 0,1-1-1 0 0,-1 1 1 0 0,0 0-1 0 0,0 0 1 0 0,0-1 0 0 0,1 1-1 0 0,-1 0 1 0 0,0-1-1 0 0,0 1 1 0 0,0 0 0 0 0,0 0-1 0 0,0-1 1 0 0,0 1-1 0 0,0 0 1 0 0,0 0 0 0 0,-1-1-1 0 0,1 1 1 0 0,0 1-1 0 0,-1 0-1 0 0,0-1 0 0 0,0 1-1 0 0,0 0 1 0 0,-1 0-1 0 0,1-1 1 0 0,0 1-1 0 0,-1-1 1 0 0,-2 3-1 0 0,-2 1-5 0 0,-1 0 0 0 0,0 0 0 0 0,-10 4 0 0 0,3-2 8 0 0,-2 0 0 0 0,1 2 0 0 0,0-1 0 0 0,0 2 0 0 0,-14 11 0 0 0,29-21 1 0 0,-1 0-1 0 0,0 1 0 0 0,1-1 0 0 0,-1 1 0 0 0,1 0 0 0 0,-1-1 1 0 0,0 1-1 0 0,1-1 0 0 0,0 1 0 0 0,-1 0 0 0 0,1-1 1 0 0,-1 1-1 0 0,1 0 0 0 0,0 0 0 0 0,-1-1 0 0 0,1 1 0 0 0,0 0 1 0 0,0 0-1 0 0,-1 0 0 0 0,1-1 0 0 0,0 1 0 0 0,0 0 1 0 0,0 0-1 0 0,0 0 0 0 0,0-1 0 0 0,1 3 0 0 0,-1-2 1 0 0,1 0 0 0 0,0 1 0 0 0,0-1 0 0 0,0 0-1 0 0,-1 0 1 0 0,1 0 0 0 0,0 0 0 0 0,1 0 0 0 0,-1 0 0 0 0,0-1-1 0 0,0 1 1 0 0,0 0 0 0 0,0 0 0 0 0,2 0 0 0 0,7 3 7 0 0,-1-1 0 0 0,1 0 0 0 0,13 3 1 0 0,-20-5-6 0 0,56 6 10 0 0,-43-5-14 0 0,1 0 0 0 0,21 5 0 0 0,-38-7 1 0 0,0 0 0 0 0,0 0 0 0 0,1 0 0 0 0,-1 0 0 0 0,0 0 0 0 0,0 0 0 0 0,0 0 0 0 0,0 0 0 0 0,1 0 0 0 0,-1 1 0 0 0,0-1 0 0 0,0 0 0 0 0,0 0 0 0 0,1 0 0 0 0,-1 0 0 0 0,0 0 0 0 0,0 0 0 0 0,0 0 0 0 0,0 1 0 0 0,1-1 0 0 0,-1 0 0 0 0,0 0 0 0 0,0 0 0 0 0,0 0 0 0 0,0 1 0 0 0,0-1 0 0 0,0 0 0 0 0,0 0 0 0 0,0 0 0 0 0,1 0 0 0 0,-1 1 0 0 0,0-1 0 0 0,0 0 0 0 0,0 0 0 0 0,0 0 0 0 0,0 1 0 0 0,0-1 0 0 0,0 0 0 0 0,0 0 0 0 0,0 1 0 0 0,-8 6 0 0 0,-14 5 0 0 0,21-12 0 0 0,-15 6-7 0 0,-1 0-1 0 0,0-2 1 0 0,0 0-1 0 0,-1-1 0 0 0,1-1 1 0 0,-31 0-1 0 0,-6 2-3 0 0,52-5 14 0 0,6-1 3 0 0,13-6 14 0 0,30-10 15 0 0,-43 16-35 0 0,-1 1 2 0 0,0 1 2 0 0,-1-1 1 0 0,1 0-1 0 0,-1 0 1 0 0,1 0-1 0 0,-1 0 1 0 0,1-1-1 0 0,-1 1 1 0 0,0-1-1 0 0,1 1 1 0 0,-1-1-1 0 0,0 0 0 0 0,0 0 1 0 0,3-3-1 0 0,-7 3-4 0 0,1 1 0 0 0,-1-1 0 0 0,0 1 0 0 0,1 0 0 0 0,-1 0 0 0 0,0 0 0 0 0,0 0 0 0 0,0 0 0 0 0,0 0 0 0 0,0 0 0 0 0,-3 0 0 0 0,-1-1 0 0 0,-10-5-5 0 0,7 3-6 0 0,0 0-1 0 0,-17-9 0 0 0,24 12 11 0 0,1 0 0 0 0,-1-1 0 0 0,0 1 0 0 0,1 0-1 0 0,0 0 1 0 0,-1-1 0 0 0,1 1 0 0 0,0-1 0 0 0,-1 1 0 0 0,1-1 0 0 0,0 1 0 0 0,0-1-1 0 0,0 0 1 0 0,1 1 0 0 0,-1-1 0 0 0,0 0 0 0 0,1 0 0 0 0,-1 0 0 0 0,1 0 0 0 0,-1-3-1 0 0,1 3 5 0 0,1-1-1 0 0,-1 1 1 0 0,1 0-1 0 0,0 0 0 0 0,0 0 1 0 0,0 0-1 0 0,0 0 1 0 0,0 0-1 0 0,0 0 1 0 0,0 1-1 0 0,1-1 0 0 0,-1 0 1 0 0,1 1-1 0 0,-1-1 1 0 0,1 1-1 0 0,0-1 0 0 0,0 1 1 0 0,-1 0-1 0 0,1 0 1 0 0,3-2-1 0 0,3-2 15 0 0,1 1-1 0 0,0 0 1 0 0,10-4 0 0 0,131-31 26 0 0,10-4-12 0 0,-157 42-30 0 0,30-14 34 0 0,-32 15-34 0 0,0-1 0 0 0,0 1-1 0 0,0 0 1 0 0,-1-1 0 0 0,1 1 0 0 0,0-1 0 0 0,0 0 0 0 0,-1 1 0 0 0,1-1 0 0 0,0 1 0 0 0,-1-1-1 0 0,1 0 1 0 0,0 0 0 0 0,-1 1 0 0 0,1-1 0 0 0,-1 0 0 0 0,1 0 0 0 0,-1 0 0 0 0,0 1 0 0 0,1-1 0 0 0,-1 0-1 0 0,0 0 1 0 0,0 0 0 0 0,1 0 0 0 0,-1 0 0 0 0,0 0 0 0 0,0 0 0 0 0,0 0 0 0 0,0 0 0 0 0,0 0 0 0 0,-1-1-1 0 0,0 0 0 0 0,1 1 0 0 0,-1 0 0 0 0,0 0 0 0 0,0 0 0 0 0,0 0 0 0 0,0 0 0 0 0,0 0 0 0 0,0 0 0 0 0,-1 0 0 0 0,1 0 0 0 0,0 0 0 0 0,0 0 0 0 0,-1 1 0 0 0,-1-2 0 0 0,-24-6 0 0 0,18 5 0 0 0,-169-47 64 0 0,141 43-64 0 0,31 6 0 0 0,0 1 0 0 0,-1-1 0 0 0,1-1 0 0 0,0 1 0 0 0,0-1 0 0 0,0 0 0 0 0,-10-5 0 0 0,18 6-7 0 0,0-1 0 0 0,1 1 0 0 0,-1 0 0 0 0,0 1 0 0 0,1-1 0 0 0,-1 0 0 0 0,0 1 0 0 0,5-1-1 0 0,17-3 24 0 0,38-10 0 0 0,-54 12-12 0 0,-1 0-1 0 0,1-1 0 0 0,-1 0 0 0 0,0-1 0 0 0,0 0 1 0 0,0 0-1 0 0,-1 0 0 0 0,1-1 0 0 0,5-5 0 0 0,-11 10-3 0 0,-1 0 0 0 0,1-1 0 0 0,-1 1 0 0 0,1-1 0 0 0,-1 1 0 0 0,0 0 0 0 0,1-1 0 0 0,-1 1 0 0 0,1-1 0 0 0,-1 1 0 0 0,0-1 0 0 0,1 1 0 0 0,-1-1 0 0 0,0 1 0 0 0,0-1 0 0 0,1 0 0 0 0,-1 1 0 0 0,0-1 0 0 0,0 1 0 0 0,0-1 0 0 0,0 0 0 0 0,0 1 0 0 0,0-1 0 0 0,0 1 0 0 0,0-1 0 0 0,0 0 0 0 0,0 1 0 0 0,0-2 0 0 0,-1 2 0 0 0,1-1 0 0 0,-1 1 0 0 0,0-1 0 0 0,0 1 0 0 0,1-1 0 0 0,-1 1 0 0 0,0-1 0 0 0,0 1 0 0 0,0 0 0 0 0,1-1 0 0 0,-1 1 0 0 0,0 0 0 0 0,0 0 0 0 0,0 0 0 0 0,0 0 0 0 0,-1 0 0 0 0,-6-1 0 0 0,0 2 0 0 0,0-1 0 0 0,-9 3 0 0 0,-19 3 0 0 0,0 2 0 0 0,1 2 0 0 0,0 1 0 0 0,-55 27 0 0 0,87-37-2 0 0,0 0 0 0 0,1 0 0 0 0,-1 1 0 0 0,1-1 0 0 0,-1 1 0 0 0,1 0 0 0 0,0-1 0 0 0,0 1 0 0 0,-1 0 0 0 0,1 1 0 0 0,1-1 0 0 0,-1 0 0 0 0,0 1 0 0 0,0-1 0 0 0,1 1-1 0 0,0-1 1 0 0,-1 1 0 0 0,1-1 0 0 0,0 1 0 0 0,0 0 0 0 0,1 0 0 0 0,-1 0 0 0 0,0 0 0 0 0,1-1 0 0 0,0 1 0 0 0,0 0 0 0 0,0 0 0 0 0,0 0 0 0 0,0 0 0 0 0,0 0 0 0 0,1 0 0 0 0,-1 0 0 0 0,1 0-1 0 0,2 5 1 0 0,1 4 1 0 0,1-1 0 0 0,1 1 0 0 0,-1-1 1 0 0,2 0-1 0 0,0 0 0 0 0,0-1 0 0 0,1 0 0 0 0,0 0 0 0 0,0-1 0 0 0,19 16 0 0 0,-5-6-8 0 0,-1 1-973 0 0,32 22-1 0 0,-21-24-1081 0 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4:35.59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232 263 3223 0 0,'2'-4'65'0'0,"-1"0"0"0"0,1 1 0 0 0,0-1-1 0 0,0 0 1 0 0,1 1 0 0 0,-1-1-1 0 0,6-5 1 0 0,24-24-59 0 0,-24 24 152 0 0,5-3 44 0 0,-7 5 121 0 0,0 1 0 0 0,1 0 0 0 0,8-7 0 0 0,-52 9-67 0 0,-3 4-241 0 0,16-1 7 0 0,0 1 0 0 0,-33 4-1 0 0,70 0-21 0 0,13 0 0 0 0,-8-4-8 0 0,-10 1 0 0 0,0-1-1 0 0,0 0 0 0 0,0 0 0 0 0,1-1 0 0 0,-1 0 0 0 0,0 0 0 0 0,0-1 0 0 0,9-3 0 0 0,-20 3 9 0 0,1 1 0 0 0,-1-1 0 0 0,0 1 0 0 0,0 0 0 0 0,0 0 0 0 0,0 1 0 0 0,-5-2 0 0 0,-2 1 0 0 0,-1-1 0 0 0,1 2 0 0 0,-1-1 0 0 0,0 2 0 0 0,1-1 0 0 0,-1 1 0 0 0,1 1 0 0 0,-1 0 0 0 0,1 1 0 0 0,-17 5 0 0 0,27-8 0 0 0,0 1 0 0 0,-1-1 0 0 0,1 0-1 0 0,0 0 1 0 0,0 0 0 0 0,-1 1-1 0 0,1-1 1 0 0,0 0 0 0 0,0 0-1 0 0,-1 0 1 0 0,1 1 0 0 0,0-1-1 0 0,0 0 1 0 0,0 0 0 0 0,0 1 0 0 0,0-1-1 0 0,-1 0 1 0 0,1 1 0 0 0,0-1-1 0 0,0 0 1 0 0,0 0 0 0 0,0 1-1 0 0,0-1 1 0 0,0 0 0 0 0,0 1 0 0 0,0-1-1 0 0,0 0 1 0 0,0 1 0 0 0,0-1-1 0 0,0 0 1 0 0,0 0 0 0 0,0 1-1 0 0,8 12-21 0 0,12 7-10 0 0,-6-12 17 0 0,1 0-1 0 0,0-1 0 0 0,0 0 0 0 0,1-1 0 0 0,0-1 1 0 0,26 6-1 0 0,-22-7-5 0 0,0 2 1 0 0,0 0 0 0 0,31 15-1 0 0,-50-21 21 0 0,0 1 0 0 0,0-1 0 0 0,0 1 0 0 0,0-1 0 0 0,0 1 0 0 0,-1-1 0 0 0,1 1 0 0 0,0-1 0 0 0,0 1 0 0 0,0 0 0 0 0,-1-1 0 0 0,1 1 0 0 0,0 0 0 0 0,-1-1 0 0 0,1 1 0 0 0,-1 0 0 0 0,1 0 0 0 0,-1 0 0 0 0,1 0 0 0 0,-1 0 0 0 0,0 0 0 0 0,1 0 0 0 0,-1-1 0 0 0,0 1 0 0 0,0 0 0 0 0,1 0 0 0 0,-1 0 0 0 0,0 0 0 0 0,0 0 0 0 0,0 0 0 0 0,0 0 0 0 0,-1 0 0 0 0,1 2 0 0 0,-1-1 0 0 0,0 0 0 0 0,0 0 0 0 0,-1 0 0 0 0,1 0 0 0 0,-1-1 0 0 0,1 1 0 0 0,-1 0 0 0 0,0 0 0 0 0,1-1 0 0 0,-1 1 0 0 0,0-1 0 0 0,0 0 0 0 0,-3 2 0 0 0,-14 7 4 0 0,1 0 13 0 0,-25 18 1 0 0,39-25-16 0 0,-1 1 1 0 0,1 0 0 0 0,0 0-1 0 0,0 0 1 0 0,0 1-1 0 0,0-1 1 0 0,1 1-1 0 0,0 0 1 0 0,-5 10-1 0 0,7-13-2 0 0,0 0 0 0 0,1-1 0 0 0,-1 1 0 0 0,1 0 0 0 0,-1-1 0 0 0,1 1 0 0 0,0 0 0 0 0,0 0 0 0 0,0-1 0 0 0,0 1 0 0 0,0 0 0 0 0,0 0 0 0 0,0 0 0 0 0,0-1 0 0 0,1 1 0 0 0,-1 0 0 0 0,1-1 0 0 0,0 1 0 0 0,-1 0 0 0 0,3 2 0 0 0,-1-1 0 0 0,0 0 0 0 0,0 0 0 0 0,1-1 0 0 0,-1 1 0 0 0,1-1 0 0 0,0 0 0 0 0,0 0 0 0 0,0 0 0 0 0,6 4 0 0 0,2-1 0 0 0,0-1 0 0 0,1 0 0 0 0,0 0 0 0 0,-1-1 0 0 0,14 2 0 0 0,28-2 11 0 0,-134-11 53 0 0,44 7 1 0 0,-69 8 1 0 0,84-4-43 0 0,0 1 0 0 0,0 1 0 0 0,0 1-1 0 0,-28 13 1 0 0,49-19-27 0 0,-1 0 0 0 0,1 1 0 0 0,0-1-1 0 0,0 1 1 0 0,-1 0 0 0 0,1-1 0 0 0,0 1 0 0 0,0 0-1 0 0,0 0 1 0 0,0 0 0 0 0,0 0 0 0 0,0 0-1 0 0,0 0 1 0 0,0 0 0 0 0,1 0 0 0 0,-2 1-1 0 0,2-2 4 0 0,0 1-1 0 0,0-1 0 0 0,0 0 1 0 0,0 0-1 0 0,0 0 1 0 0,0 1-1 0 0,0-1 0 0 0,0 0 1 0 0,0 0-1 0 0,0 1 0 0 0,1-1 1 0 0,-1 0-1 0 0,0 0 0 0 0,0 0 1 0 0,0 1-1 0 0,0-1 0 0 0,0 0 1 0 0,0 0-1 0 0,1 0 0 0 0,-1 1 1 0 0,0-1-1 0 0,0 0 0 0 0,0 0 1 0 0,1 0-1 0 0,-1 0 1 0 0,0 0-1 0 0,0 0 0 0 0,0 1 1 0 0,1-1-1 0 0,14 3-21 0 0,-5-2 24 0 0,1-1 0 0 0,0 0 0 0 0,-1-1 0 0 0,1 0 0 0 0,0-1 0 0 0,-1 0 0 0 0,0 0 0 0 0,1-1-1 0 0,-1 0 1 0 0,0-1 0 0 0,14-8 0 0 0,-23 12 0 0 0,-1 0-1 0 0,0 0 1 0 0,1-1-1 0 0,-1 1 0 0 0,0 0 1 0 0,1 0-1 0 0,-1-1 1 0 0,1 1-1 0 0,-1 0 1 0 0,0 0-1 0 0,0-1 1 0 0,1 1-1 0 0,-1 0 1 0 0,0-1-1 0 0,0 1 1 0 0,1-1-1 0 0,-1 1 1 0 0,0 0-1 0 0,0-1 1 0 0,0 1-1 0 0,1-1 1 0 0,-1 1-1 0 0,0-1 1 0 0,0 1-1 0 0,0 0 1 0 0,0-1-1 0 0,0 1 1 0 0,0-1-1 0 0,0 1 1 0 0,0-1-1 0 0,0 1 0 0 0,-1-1 1 0 0,1 0 0 0 0,-1 0 1 0 0,0 0-1 0 0,1 0 0 0 0,-1 0 1 0 0,0 0-1 0 0,0 0 0 0 0,0 0 1 0 0,0 0-1 0 0,0 0 0 0 0,0 0 1 0 0,-2 0-1 0 0,-35-17 20 0 0,34 16-21 0 0,-67-21 27 0 0,45 15-8 0 0,-35-14-1 0 0,60 22-18 0 0,1-1 0 0 0,-1 1 0 0 0,0 0 0 0 0,0 0 0 0 0,1-1 0 0 0,-1 1 0 0 0,0 0 0 0 0,1-1 0 0 0,-1 1 0 0 0,0-1 0 0 0,1 1 0 0 0,-1-1 0 0 0,1 1 0 0 0,-1-1 0 0 0,1 0 0 0 0,-1 1 0 0 0,1-1 0 0 0,-1 0 0 0 0,1 1 0 0 0,0-1 0 0 0,-1 0 0 0 0,1 1 0 0 0,0-2 0 0 0,0 1 0 0 0,0 1 0 0 0,0-1 0 0 0,1 1 0 0 0,-1-1 0 0 0,0 0 0 0 0,0 1 0 0 0,1-1 0 0 0,-1 1 0 0 0,1-1 0 0 0,-1 1 0 0 0,1-1 0 0 0,-1 1 0 0 0,1-1 0 0 0,-1 1 0 0 0,1-1 0 0 0,-1 1 0 0 0,1 0 0 0 0,-1-1 0 0 0,1 1 0 0 0,0-1 0 0 0,7-2 0 0 0,0 0 0 0 0,0 0 0 0 0,10-2 0 0 0,-14 4 0 0 0,89-22-10 0 0,-40 11-4 0 0,0-2 1 0 0,-1-3 0 0 0,58-26-1 0 0,-105 40 14 0 0,0 1 0 0 0,-1-1 0 0 0,1 0 0 0 0,-1-1 0 0 0,0 1 0 0 0,5-6 0 0 0,-8 9 0 0 0,-1-1 0 0 0,1 0 0 0 0,0 1 0 0 0,-1-1 0 0 0,1 0 0 0 0,-1 0 0 0 0,0 0 0 0 0,1 1 0 0 0,-1-1 0 0 0,0 0 0 0 0,1 0 0 0 0,-1 0 0 0 0,0 0 0 0 0,0 0 0 0 0,0 1 0 0 0,0-1 0 0 0,0 0 0 0 0,0-2 0 0 0,0 2 0 0 0,-1 0 0 0 0,1 1 0 0 0,-1-1 0 0 0,1 0 0 0 0,-1 0 0 0 0,1 0 0 0 0,-1 0 0 0 0,0 1 0 0 0,1-1 0 0 0,-1 0 0 0 0,0 1 0 0 0,0-1 0 0 0,0 0 0 0 0,0 1 0 0 0,1-1 0 0 0,-1 1 0 0 0,0-1 0 0 0,0 1 0 0 0,0 0 0 0 0,-2-1 0 0 0,-13-3 4 0 0,1 0 0 0 0,-1 1 1 0 0,0 1-1 0 0,0 1 0 0 0,-30 0 0 0 0,24 1 5 0 0,0-1 1 0 0,-24-3 0 0 0,46 4-10 0 0,0 0 0 0 0,0 0 1 0 0,-1 0-1 0 0,1 0 0 0 0,0 0 1 0 0,-1 0-1 0 0,1 0 0 0 0,0 0 1 0 0,-1 0-1 0 0,1-1 0 0 0,0 1 1 0 0,0 0-1 0 0,-1 0 0 0 0,1 0 1 0 0,0 0-1 0 0,-1 0 0 0 0,1 0 1 0 0,0-1-1 0 0,0 1 0 0 0,-1 0 1 0 0,1 0-1 0 0,0 0 0 0 0,0-1 1 0 0,0 1-1 0 0,-1 0 0 0 0,1 0 1 0 0,0-1-1 0 0,0 1 0 0 0,6-6 4 0 0,23-4-6 0 0,-22 8 1 0 0,24-9 1 0 0,42-16 0 0 0,-64 22 0 0 0,0 1 0 0 0,0-1 0 0 0,0-1 0 0 0,0 0 0 0 0,9-8 0 0 0,-17 13 0 0 0,0 1 0 0 0,0-1 0 0 0,0 0 0 0 0,0 0 0 0 0,0 0 0 0 0,0 0 0 0 0,-1 0 0 0 0,1 0 0 0 0,0 0 0 0 0,-1 0 0 0 0,1-1 0 0 0,-1 1 0 0 0,1 0 0 0 0,-1 0 0 0 0,1 0 0 0 0,-1-1 0 0 0,0 1 0 0 0,1 0 0 0 0,-1 0 0 0 0,0-1 0 0 0,0 1 0 0 0,0 0 0 0 0,0-2 0 0 0,-1 1 0 0 0,0 1 0 0 0,1-1 0 0 0,-1 1 0 0 0,0-1 0 0 0,0 1 0 0 0,0-1 0 0 0,0 1 0 0 0,0-1 0 0 0,0 1 0 0 0,-1 0 0 0 0,1 0 0 0 0,0-1 0 0 0,-1 1 0 0 0,-2-1 0 0 0,-4-3 0 0 0,-1 0 0 0 0,0 1 0 0 0,0 0 0 0 0,-17-4 0 0 0,-3 1 0 0 0,0 2 0 0 0,-1 1 0 0 0,-58 0 0 0 0,81 4 0 0 0,0 0 0 0 0,1 1 0 0 0,-1 0 0 0 0,-11 2 0 0 0,25-5 0 0 0,30-11-32 0 0,54-10 0 0 0,-107 25 29 0 0,5 0-7 0 0,-1-1 0 0 0,1 2 0 0 0,-21 6-1 0 0,29-8 9 0 0,0 0-1 0 0,1 0 1 0 0,-1 1-1 0 0,0-1 1 0 0,1 1-1 0 0,-1-1 1 0 0,1 1 0 0 0,-1 0-1 0 0,1 0 1 0 0,0 0-1 0 0,0 0 1 0 0,0 1-1 0 0,0-1 1 0 0,0 1-1 0 0,0-1 1 0 0,1 1-1 0 0,-1-1 1 0 0,1 1-1 0 0,0 0 1 0 0,-2 5-1 0 0,1 5-87 0 0,-6 16-2097 0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4:38.50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0 455 0 0,'0'0'150'0'0,"28"7"1995"0"0,-15-5-870 0 0,27 8 0 0 0,-31-7-1049 0 0,0 0-1 0 0,1-1 1 0 0,0 0 0 0 0,-1-1-1 0 0,1 0 1 0 0,10 0-1 0 0,52-5 643 0 0,119 11 0 0 0,-119-3-702 0 0,-1-4-1 0 0,124-14 0 0 0,-161 13 80 0 0,1 0 0 0 0,43 6 1 0 0,19 0 122 0 0,-22-6-368 0 0,-10 0 0 0 0,81 8 0 0 0,-92-5 0 0 0,-42-2 0 0 0,0 0 0 0 0,0 0 0 0 0,-1 1 0 0 0,21 5 0 0 0,-15-2 0 0 0,27 2 0 0 0,-7 0 0 0 0,-19-4 271 0 0,1-1 1 0 0,-1-1-1 0 0,1-1 0 0 0,-1 0 0 0 0,21-4 0 0 0,-17 2-162 0 0,-2-2-123 0 0,9 0 178 0 0,-27 5-223 0 0,0 0-1 0 0,-1 0 1 0 0,1 0-1 0 0,-1 0 1 0 0,1 0-1 0 0,-1 1 1 0 0,1-1 0 0 0,0 0-1 0 0,-1 1 1 0 0,1-1-1 0 0,-1 1 1 0 0,0 0-1 0 0,1-1 1 0 0,-1 1-1 0 0,3 2 1 0 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4:39.97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0 0 3223 0 0,'22'13'1424'0'0,"-16"-9"-1300"0"0,1-1-1 0 0,-1-1 1 0 0,1 1 0 0 0,0-1-1 0 0,0 0 1 0 0,0-1-1 0 0,0 1 1 0 0,0-1-1 0 0,9 0 1 0 0,12-1 1136 0 0,29-4 0 0 0,-10 0 24 0 0,224 11 1030 0 0,-158-2-1556 0 0,-77-5-566 0 0,67-10 0 0 0,-69 5 107 0 0,-1 2 0 0 0,47 1-1 0 0,169 24-58 0 0,-222-21-219 0 0,1-2 0 0 0,44-5-1 0 0,-57 4-18 0 0,-3 1-2 0 0,1 1 0 0 0,0 1 0 0 0,17 2 0 0 0,18 1 0 0 0,101-14 291 0 0,-135 10-246 0 0,0 1 1 0 0,26 3-1 0 0,-37-3-120 0 0,0-1-1 0 0,0 1 0 0 0,1 0 0 0 0,-1 0 0 0 0,0 1 0 0 0,0-1 0 0 0,0 0 0 0 0,0 1 0 0 0,0 0 0 0 0,0 0 0 0 0,-1 0 0 0 0,1 0 0 0 0,-1 0 0 0 0,1 0 0 0 0,-1 1 0 0 0,0-1 0 0 0,4 6 0 0 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4:43.7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1 557 6447 0 0,'1'-3'278'0'0,"1"0"0"0"0,0 0 0 0 0,0 0 0 0 0,0 0 0 0 0,0 1-1 0 0,5-6 1 0 0,3-3 199 0 0,24-37 3271 0 0,48-89 1 0 0,-18 35-638 0 0,-43 73-2660 0 0,-3 0 0 0 0,0-1 1 0 0,16-39-1 0 0,-27 47 185 0 0,5-33 0 0 0,-17 94-600 0 0,0 46 1 0 0,3-36-33 0 0,-2 60-4 0 0,11 61 73 0 0,0-29-18 0 0,-6-137-55 0 0,-1 1 0 0 0,-1-1 0 0 0,1 0 0 0 0,0 0 0 0 0,-1 0 0 0 0,0 1 0 0 0,-2 3 0 0 0,3-7 0 0 0,-1 0 0 0 0,1 0 0 0 0,-1 0 0 0 0,1-1 0 0 0,-1 1 0 0 0,1 0 0 0 0,-1 0 0 0 0,0-1 0 0 0,0 1 0 0 0,1 0 0 0 0,-1-1 0 0 0,0 1 0 0 0,0-1 0 0 0,0 1 0 0 0,0-1 0 0 0,0 1 0 0 0,0-1 0 0 0,1 1 0 0 0,-1-1 0 0 0,0 0 0 0 0,0 0 0 0 0,0 0 0 0 0,0 1 0 0 0,0-1 0 0 0,0 0 0 0 0,0 0 0 0 0,0 0 0 0 0,-1 0 0 0 0,1-1 0 0 0,0 1 0 0 0,1 0 0 0 0,-1 0 0 0 0,0-1 0 0 0,-1 1 0 0 0,-10-2 0 0 0,0 0 0 0 0,1 1 0 0 0,-1 1 0 0 0,0 0 0 0 0,-11 2 0 0 0,-13-1 0 0 0,29 1 0 0 0,12 3 0 0 0,11 3 0 0 0,3-4-3 0 0,-1-1 1 0 0,1-1-1 0 0,0-1 0 0 0,19-1 1 0 0,75-10 200 0 0,-105 9-112 0 0,57-11 246 0 0,-57 10-327 0 0,0 0 0 0 0,0-1 0 0 0,0 0-1 0 0,-1 0 1 0 0,14-8 0 0 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4:44.9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235 4 5063 0 0,'-3'-1'80'0'0,"1"0"0"0"0,-1 0 0 0 0,1 1 0 0 0,-1 0 0 0 0,1-1 0 0 0,-1 1 0 0 0,1 0 0 0 0,-1 0 0 0 0,0 0 0 0 0,1 1 0 0 0,-1-1 0 0 0,1 1 0 0 0,-1-1 0 0 0,1 1 0 0 0,0 0 0 0 0,-1 0 0 0 0,1 0 0 0 0,-1 0 0 0 0,1 0 0 0 0,0 1 0 0 0,-4 2 0 0 0,-2 2 324 0 0,-1 1 1 0 0,1 0-1 0 0,-14 15 1 0 0,14-12 178 0 0,0 0 1 0 0,1 0 0 0 0,0 1 0 0 0,0 1-1 0 0,1-1 1 0 0,-5 17 0 0 0,-18 69 3469 0 0,26-88-3738 0 0,-2 12 460 0 0,0 1-418 0 0,1 7 163 0 0,2-19-408 0 0,-3 32 427 0 0,2-7-260 0 0,2-27-21 0 0,1 5-2 0 0,0 36 2 0 0,0-36 4 0 0,2-2 2 0 0,4 34 0 0 0,-4-33 174 0 0,2 0-277 0 0,2 4-105 0 0,-1-5 94 0 0,-1 1-1 0 0,3 14 1 0 0,0-18-54 0 0,25 25-1 0 0,-31-31-83 0 0,0-1-1 0 0,1 0 1 0 0,-1 0 0 0 0,1 0-1 0 0,0 0 1 0 0,-1 0 0 0 0,1 0 0 0 0,0 0-1 0 0,0 0 1 0 0,-1-1 0 0 0,1 1 0 0 0,0-1-1 0 0,0 1 1 0 0,0-1 0 0 0,0 0-1 0 0,0 0 1 0 0,0 0 0 0 0,-1 0 0 0 0,1 0-1 0 0,0 0 1 0 0,0 0 0 0 0,0-1-1 0 0,0 1 1 0 0,0-1 0 0 0,2 0 0 0 0,0-1 14 0 0,0 0 1 0 0,0 0 0 0 0,0 0 0 0 0,0-1-1 0 0,-1 1 1 0 0,1-1 0 0 0,-1 0-1 0 0,3-3 1 0 0,3-4-4 0 0,-1-1-1 0 0,0 0 0 0 0,-1 0 1 0 0,0-1-1 0 0,-1 0 1 0 0,0 0-1 0 0,-1 0 1 0 0,5-19-1 0 0,1-10 61 0 0,7-55 0 0 0,-12 59-72 0 0,-3 0-1 0 0,-1-54 1 0 0,-3 71-6 0 0,-1 1-1 0 0,0-1 1 0 0,-1 1-1 0 0,-2 0 1 0 0,0 0 0 0 0,-10-26-1 0 0,13 41-4 0 0,0-1 0 0 0,-1 1 0 0 0,1 0 0 0 0,-1 0 0 0 0,1 0 0 0 0,-1 0 0 0 0,-1 0 0 0 0,1 0 0 0 0,0 1 0 0 0,-1 0 0 0 0,0-1 0 0 0,0 1 0 0 0,0 1 0 0 0,-4-4 0 0 0,5 5 0 0 0,-1 0 0 0 0,1 0 0 0 0,0 0 0 0 0,0 0 0 0 0,-1 0 0 0 0,1 1 0 0 0,0 0 0 0 0,0-1 0 0 0,-1 1 0 0 0,1 0 0 0 0,-1 1 0 0 0,1-1 0 0 0,0 1 0 0 0,0-1 0 0 0,-1 1 0 0 0,1 0 0 0 0,0 0 0 0 0,0 0 0 0 0,0 1 0 0 0,0-1 0 0 0,-5 4 0 0 0,1 0-31 0 0,0 1 0 0 0,0-1 0 0 0,0 2 0 0 0,1-1 0 0 0,0 1 0 0 0,0 0 0 0 0,1 0 0 0 0,0 0 0 0 0,0 1 0 0 0,0 0 0 0 0,1 0 0 0 0,-4 11 0 0 0,-2 9-172 0 0,1 0 1 0 0,-7 34-1 0 0,13-42-1607 0 0,-4 47-5593 0 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4:46.3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172 195 7831 0 0,'-2'1'102'0'0,"-1"-1"-1"0"0,1 2 0 0 0,0-1 1 0 0,0 0-1 0 0,0 0 0 0 0,0 1 1 0 0,1-1-1 0 0,-1 1 0 0 0,0-1 1 0 0,0 1-1 0 0,-2 3 0 0 0,-17 26 351 0 0,13-18-190 0 0,-34 59 1419 0 0,39-65-1124 0 0,0 3 30 0 0,0 1-345 0 0,2-6 150 0 0,0 1 1 0 0,-1-1 0 0 0,0 0 0 0 0,-5 10-1 0 0,7-3 360 0 0,-4 37-33 0 0,3-37 1362 0 0,5 2-1545 0 0,11 42-65 0 0,-14-50-377 0 0,1-1 0 0 0,0 0 0 0 0,0 1 0 0 0,1-1 0 0 0,-1 0 0 0 0,1 0 0 0 0,0-1 0 0 0,1 1 0 0 0,-1-1 0 0 0,1 1-1 0 0,0-1 1 0 0,0 0 0 0 0,0 0 0 0 0,0-1 0 0 0,1 1 0 0 0,-1-1 0 0 0,1 0 0 0 0,0 0 0 0 0,0-1 0 0 0,0 1 0 0 0,0-1 0 0 0,1 0 0 0 0,8 1 0 0 0,-5-1-27 0 0,0-1 1 0 0,1 0-1 0 0,-1 0 1 0 0,1-1-1 0 0,-1-1 0 0 0,1 0 1 0 0,-1 0-1 0 0,1-1 1 0 0,-1 0-1 0 0,0 0 0 0 0,18-8 1 0 0,-13 3-19 0 0,1-1 0 0 0,-1 0 0 0 0,-1-1 0 0 0,0-1-1 0 0,0 0 1 0 0,-1-1 0 0 0,0-1 0 0 0,-1 1 0 0 0,0-2 0 0 0,-1 0 0 0 0,11-16 0 0 0,-6 5-35 0 0,-1-1 1 0 0,-2 0-1 0 0,0-1 0 0 0,-2 0 1 0 0,13-48-1 0 0,-20 61-15 0 0,0-1 1 0 0,-1 1-1 0 0,-1-1 0 0 0,0 0 0 0 0,-1 1 1 0 0,0-1-1 0 0,-1 0 0 0 0,-1 1 0 0 0,-6-26 0 0 0,6 33 6 0 0,0-1-1 0 0,0 1 0 0 0,-1 0 0 0 0,1 0 0 0 0,-2 1 0 0 0,1-1 1 0 0,0 0-1 0 0,-1 1 0 0 0,0 0 0 0 0,-1 0 0 0 0,1 0 0 0 0,-1 1 1 0 0,0-1-1 0 0,0 1 0 0 0,0 0 0 0 0,-1 0 0 0 0,1 1 0 0 0,-1 0 1 0 0,0 0-1 0 0,0 0 0 0 0,0 1 0 0 0,-10-3 0 0 0,5 2 1 0 0,-1 1 1 0 0,1 1-1 0 0,-1 0 0 0 0,0 1 0 0 0,1 0 1 0 0,-1 0-1 0 0,1 1 0 0 0,-1 1 0 0 0,1 0 1 0 0,-1 1-1 0 0,1 0 0 0 0,0 0 0 0 0,0 2 1 0 0,0-1-1 0 0,-11 7 0 0 0,8-3 1 0 0,1 1-1 0 0,-1 0 1 0 0,1 1-1 0 0,1 0 0 0 0,0 1 1 0 0,1 1-1 0 0,0-1 1 0 0,0 2-1 0 0,1-1 1 0 0,-11 20-1 0 0,12-16-11 0 0,2-4-21 0 0,0 0-1 0 0,1 0 0 0 0,1 1 0 0 0,-5 15 0 0 0,-12 35-123 0 0,12-29-1503 0 0,-10 59-6012 0 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7:53.2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0,'0'1'0'0,"0"1819"0"0,0-1088 0 0,0-234 0 0,0-378 0 0,0-119 0 0,0-2 0 0,0 2 0 0,0-2 0 0,0 2 0 0,0 1 0 0,0-1 0 0,0-38 0 0,0 34 0 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08.4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0,'0'1074'0'0,"0"-349"0"0,0-576 0 0,0-172 0 0,0 20 0 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30.0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0,'-1'0'0'0,"825"252"0"0,-398-122 0 0,-147-45 0 0,201 62 0 0,-479-147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7:45.5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330 141 2303 0 0,'0'-1'368'0'0,"1"-1"0"0"0,0 1 0 0 0,0-1 0 0 0,0 1 0 0 0,0 0 0 0 0,0-1 0 0 0,0 1 0 0 0,0 0 0 0 0,0 0 0 0 0,3-2 0 0 0,-3 2-44 0 0,0 1-1 0 0,-1-1 0 0 0,1 1 1 0 0,0-1-1 0 0,0 1 1 0 0,-1-1-1 0 0,1 1 0 0 0,0-1 1 0 0,-1 0-1 0 0,1 0 0 0 0,-1 1 1 0 0,1-1-1 0 0,-1 0 0 0 0,1 0 1 0 0,-1 0-1 0 0,1 1 1 0 0,-1-1-1 0 0,0 0 0 0 0,0 0 1 0 0,1 0-1 0 0,-1 0 0 0 0,0 0 1 0 0,0 0-1 0 0,0 0 0 0 0,0 0 1 0 0,0 0-1 0 0,0 0 1 0 0,0 1-1 0 0,0-1 0 0 0,0 0 1 0 0,-1 0-1 0 0,1 0 0 0 0,0 0 1 0 0,-1 0-1 0 0,1 0 0 0 0,0 1 1 0 0,-1-1-1 0 0,1 0 1 0 0,-2-1-1 0 0,-2-5-36 0 0,-1 0 0 0 0,0 0 0 0 0,0 1 0 0 0,-1-1 0 0 0,0 1 1 0 0,0 0-1 0 0,-1 1 0 0 0,1 0 0 0 0,-1 0 0 0 0,0 0 0 0 0,-1 1 0 0 0,-14-7 0 0 0,16 9-276 0 0,0 0 0 0 0,1 0 0 0 0,-1 1 0 0 0,0 0 0 0 0,0 0-1 0 0,0 0 1 0 0,0 1 0 0 0,0 0 0 0 0,0 0 0 0 0,0 0 0 0 0,0 1-1 0 0,0 0 1 0 0,1 0 0 0 0,-1 1 0 0 0,0-1 0 0 0,0 1 0 0 0,1 0-1 0 0,-1 1 1 0 0,-5 3 0 0 0,2 0-4 0 0,0 0-1 0 0,0 1 1 0 0,1 0-1 0 0,0 1 1 0 0,0 0-1 0 0,0 0 1 0 0,1 1-1 0 0,1-1 1 0 0,-1 1-1 0 0,2 1 1 0 0,-7 12-1 0 0,5-7 1 0 0,1 0 1 0 0,0 1-1 0 0,1-1 0 0 0,1 1 1 0 0,1 0-1 0 0,-3 33 0 0 0,5-19 4 0 0,8 33 0 0 0,-5-56-4 0 0,-1 4 16 0 0,2 0 0 0 0,-1 0-1 0 0,1 0 1 0 0,1-1 0 0 0,0 1 0 0 0,0-1-1 0 0,10 17 1 0 0,-8-20 12 0 0,0 0-1 0 0,0 0 1 0 0,0 0-1 0 0,1 0 0 0 0,0-1 1 0 0,0 0-1 0 0,0-1 1 0 0,1 0-1 0 0,0 0 1 0 0,0 0-1 0 0,1-1 1 0 0,-1 0-1 0 0,1-1 1 0 0,0 0-1 0 0,-1 0 1 0 0,17 2-1 0 0,-10-3 21 0 0,0 0 0 0 0,1-2 0 0 0,-1 1 0 0 0,0-2 0 0 0,0 0 0 0 0,0-1 0 0 0,0 0 0 0 0,0-1 0 0 0,21-8 0 0 0,-5-3-1731 0 0,-3-4-3598 0 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47.1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1 594 0 0,'0'0'0'0,"1907"-583"0"0,-1907 583 0 0,17-5 0 0,-9 2 0 0,-10 4 0 0,3-2 0 0,-2 2 0 0,12-5 0 0,-24 8 0 0,5-1 0 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0,'0'1'0'0,"0"1819"0"0,0-1088 0 0,0-234 0 0,0-378 0 0,0-119 0 0,0-2 0 0,0 2 0 0,0-2 0 0,0 2 0 0,0 1 0 0,0-1 0 0,0-38 0 0,0 34 0 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0,'0'1074'0'0,"0"-349"0"0,0-576 0 0,0-172 0 0,0 20 0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0,'-1'0'0'0,"825"252"0"0,-398-122 0 0,-147-45 0 0,201 62 0 0,-479-147 0 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1 594 0 0,'0'0'0'0,"1907"-583"0"0,-1907 583 0 0,17-5 0 0,-9 2 0 0,-10 4 0 0,3-2 0 0,-2 2 0 0,12-5 0 0,-24 8 0 0,5-1 0 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0,'0'1'0'0,"0"1819"0"0,0-1088 0 0,0-234 0 0,0-378 0 0,0-119 0 0,0-2 0 0,0 2 0 0,0-2 0 0,0 2 0 0,0 1 0 0,0-1 0 0,0-38 0 0,0 34 0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0,'0'1074'0'0,"0"-349"0"0,0-576 0 0,0-172 0 0,0 20 0 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0,'-1'0'0'0,"825"252"0"0,-398-122 0 0,-147-45 0 0,201 62 0 0,-479-147 0 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1 594 0 0,'0'0'0'0,"1907"-583"0"0,-1907 583 0 0,17-5 0 0,-9 2 0 0,-10 4 0 0,3-2 0 0,-2 2 0 0,12-5 0 0,-24 8 0 0,5-1 0 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0:52.76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7 1 0 0,'1632'0'0'0,"-1631"0"0"0,-2 0 0 0,-10 0 0 0,11 0 0 0,0 0 0 0,2 0 0 0,-1 0 0 0,0 0 0 0,1 0 0 0,5 0 0 0,-9 0 0 0,-9 0 0 0,-1617 0 0 0,1629 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8:05.76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41 0 0,'0'-1'0'0,"0"2"0"0,0 46 0 0,0-135 0 0,0 611 0 0,0-519 0 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06.67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61 1 0 0,'-12'0'0'0,"267"0"0"0,-255 0 0 0,-18 0 0 0,-264 0 0 0,281 0 0 0,2 0 0 0,-2 0 0 0,0 0 0 0,0 0 0 0,19 0 0 0,1576 0 0 0,-1533 0 0 0,-67 0 0 0,5 0 0 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17.29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0,'1680'0'0'0,"-1679"0"0"0,-2 0 0 0,-1614 0 0 0,1614 0 0 0,2 0 0 0,0 0 0 0,-2 0 0 0,-56 0 0 0,113 0 0 0,-46 0 0 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36.08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37 0 0 0,'-1'0'0'0,"2"0"0"0,-2 0 0 0,109 0 0 0,-88 0 0 0,-28 0 0 0,-23 0 0 0,-74 0 0 0,104 0 0 0,2 0 0 0,0 0 0 0,-2 0 0 0,-1 0 0 0,1 0 0 0,-15 0 0 0,15 0 0 0,2 0 0 0,1 0 0 0,-1 0 0 0,0 0 0 0,1 0 0 0,-1 0 0 0,0 0 0 0,1570 0 0 0,-1532 0 0 0,-9 0 0 0,-16 0 0 0,-13 0 0 0,-2 0 0 0,2 0 0 0,-2 0 0 0,0 0 0 0,2 0 0 0,0 0 0 0,0 0 0 0,1 0 0 0,-1 0 0 0,-8 0 0 0,6 0 0 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54.37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0,'903'0'0'0,"-883"0"0"0,55 0 0 0,-76 0 0 0,2 0 0 0,0 0 0 0,13 0 0 0,-27 0 0 0,10 0 0 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08.3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0,'787'0'0'0,"-786"0"0"0,0 0 0 0,94 0 0 0,-93 0 0 0,-6 0 0 0,35 0 0 0,-2 0 0 0,-30 0 0 0,2 0 0 0,3 0 0 0,-2 0 0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25.98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 0 0 0,'-1'0'0'0,"0"0"0"0,2 0 0 0,0 0 0 0,1 0 0 0,124 0 0 0,632 0 0 0,-757 0 0 0,1 0 0 0,-1 0 0 0,0 0 0 0,1 0 0 0,-1 0 0 0,0 0 0 0,1 0 0 0,-1 0 0 0,0 0 0 0,1 0 0 0,-1 0 0 0,0 0 0 0,-2 0 0 0,0 0 0 0,-553 0 0 0,1096 0 0 0,-541 0 0 0,58 0 0 0,-534 0 0 0,474 0 0 0,23 0 0 0,34 0 0 0,-55 0 0 0,-2 0 0 0,-120 0 0 0,120 0 0 0,2 0 0 0,0 0 0 0,1 0 0 0,-1 0 0 0,0 0 0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43.31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0,'927'0'0'0,"-926"0"0"0,1 0 0 0,-1 0 0 0,0 0 0 0,0 0 0 0,-641 0 0 0,638 0 0 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58.97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0,'1437'0'0'0,"-1380"0"0"0,8 0 0 0,-2 0 0 0,4 0 0 0,1 0 0 0,-5 0 0 0,4 0 0 0,46 0 0 0,-56 0 0 0,21 0 0 0,10 0 0 0,-43 0 0 0,144 0 0 0,267 0 0 0,-455 0 0 0,-2 0 0 0,0 0 0 0,0 0 0 0,-1 0 0 0,1 0 0 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3:24.94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2 0 0,'0'-1'0'0,"0"970"0"0,0-967 0 0,0-1 0 0,0 0 0 0,0 1 0 0,0-1 0 0,0 0 0 0,0 1 0 0,0-1 0 0,0 0 0 0,0 3 0 0,0-6 0 0,0 13 0 0,0-25 0 0,0 30 0 0,0-15 0 0,0-11 0 0,0 2 0 0,0 5 0 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3:29.09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6 0 0,'0'1'0'0,"0"-6"0"0,0 152 0 0,0-295 0 0,0 699 0 0,0-168 0 0,0-386 0 0,0 2 0 0,0 2 0 0,0 0 0 0,0 1 0 0,0-2 0 0,0 0 0 0,0-2 0 0,0 1 0 0,0 21 0 0,0-9 0 0,0-7 0 0,0-9 0 0,0-57 0 0,0 59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8:05.76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0,'0'117'0'0,"0"-116"0"0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11.9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0,'0'645'0'0,"0"-215"0"0,0-192 0 0,0-253 0 0,0 13 0 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22.25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14 0 0,'0'-13'0'0,"0"12"0"0,0 21 0 0,0 656 0 0,0 947 0 0,0-542 0 0,0-873 0 0,0-208 0 0,0 18 0 0,0-17 0 0,0-47 0 0,0 37 0 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35.04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1944 0 0,'0'1'0'0,"0"0"0"0,0-5 0 0,0 9 0 0,0-11 0 0,0-10 0 0,0-58 0 0,0 73 0 0,0 2 0 0,0 72 0 0,0-72 0 0,0-2 0 0,0 0 0 0,0 79 0 0,0-2039 0 0,0 1960 0 0,0 2 0 0,0 0 0 0,0-2 0 0,0 0 0 0,0 2 0 0,0 0 0 0,0 1 0 0,0 7 0 0,0-17 0 0,0-17 0 0,0 24 0 0,0-1 0 0,0-6 0 0,0 7 0 0,0 2 0 0,0-7 0 0,0 5 0 0,0 7 0 0,0-5 0 0,0 1 0 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58.43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22 0 0 0,'-19'0'0'0,"30"0"0"0,118 0 0 0,4281 0 0 0,-1467 0 0 0,-1550 0 0 0,-1393 0 0 0,0 0 0 0,2 0 0 0,-1 0 0 0,47 0 0 0,-8496 0 0 0,8024 0 0 0,423 0 0 0,0 0 0 0,-1 0 0 0,-4 0 0 0,5 0 0 0,2 0 0 0,0 0 0 0,1 0 0 0,-2 0 0 0,-27 0 0 0,12 0 0 0,14 0 0 0,2 0 0 0,1 0 0 0,-2 0 0 0,0 0 0 0,-2 0 0 0,1 0 0 0,0 0 0 0,-3 0 0 0,3 0 0 0,7 0 0 0,9 0 0 0,-15 0 0 0,-28 0 0 0,25 0 0 0,2 0 0 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59.44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43 0 0 0,'-42'0'0'0,"43"0"0"0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6.30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1 143 0 0,'0'-138'0'0,"0"134"0"0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6.96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0,'0'69'0'0,"0"-68"0"0,0 6 0 0,0-19 0 0,0 17 0 0,0 23 0 0,0-29 0 0,0 0 0 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7.69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2 0 0,'0'34'0'0,"0"-6"0"0,0-90 0 0,0 60 0 0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23.18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1956 0 0,'0'-568'0'0,"0"1193"0"0,0-624 0 0,0-2 0 0,0 0 0 0,0-30 0 0,0-155 0 0,0 367 0 0,0-2155 0 0,0 1973 0 0,0 2 0 0,0 334 0 0,0-334 0 0,0-2 0 0,0 0 0 0,0-1 0 0,0-257 0 0,0 2129 0 0,0-1869 0 0,0-4 0 0,0 31 0 0,0-23 0 0,0 36 0 0,0-40 0 0,0-7 0 0,0 7 0 0,0-66 0 0,0 57 0 0,0 5 0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48.85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1986 0 0,'0'-1938'0'0,"0"1937"0"0,0 2 0 0,0 0 0 0,0 0 0 0,0-4 0 0,0 14 0 0,0-27 0 0,0 6 0 0,0 9 0 0,0 2 0 0,0 1 0 0,0-35 0 0,0 32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8:05.76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0,'1'0'0'0,"1"0"0"0,-1 0 0 0,789 0 0 0,-789 0 0 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52.47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0,'0'401'0'0,"0"899"0"0,0-959 0 0,0-339 0 0,0-1 0 0,0 0 0 0,0 19 0 0,0-18 0 0,0-41 0 0,0 38 0 0,0 2 0 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04.59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5 1 0 0,'3'0'0'0,"-5"0"0"0,-3 0 0 0,47 0 0 0,-39 0 0 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07.85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0,'1'0'0'0,"0"0"0"0,1 0 0 0,-1 0 0 0,-2 0 0 0,22 0 0 0,59 0 0 0,-79 0 0 0,-2 0 0 0,-1 0 0 0,-25 0 0 0,25 0 0 0,3 0 0 0,14 0 0 0,3920 0 0 0,-3592 0 0 0,192 0 0 0,-534 0 0 0,-2 0 0 0,2 0 0 0,57 0 0 0,-178 0 0 0,113 0 0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20.13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14 0 0 0,'-13'0'0'0,"210"0"0"0,-196 0 0 0,-21 0 0 0,-37 0 0 0,35 0 0 0,20 0 0 0,7 0 0 0,1088 0 0 0,555 0 0 0,-1550 0 0 0,-73 0 0 0,-24 0 0 0,-2 0 0 0,0 0 0 0,0 0 0 0,-1 0 0 0,1 0 0 0,-10 0 0 0,26 0 0 0,-14 0 0 0,-2 0 0 0,-31 0 0 0,31 0 0 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29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32 503 2303 0 0,'-2'1'364'0'0,"-1"2"-68"0"0,0-1 0 0 0,0 1-1 0 0,1 0 1 0 0,-1 0 0 0 0,1 0-1 0 0,0 0 1 0 0,0 0 0 0 0,0 1-1 0 0,0-1 1 0 0,0 1 0 0 0,-1 5 921 0 0,6-13 2700 0 0,10-12-1614 0 0,10-25 46 0 0,117-215 491 0 0,-129 238-2660 0 0,18-25 0 0 0,-19 30-110 0 0,-1 0 1 0 0,-1-1-1 0 0,13-27 0 0 0,-13 23 248 0 0,1-1 1 0 0,22-32-1 0 0,-32 78 1304 0 0,0-7-1346 0 0,2 2-112 0 0,1 1 0 0 0,8 31 0 0 0,-2-9-53 0 0,-4-23-31 0 0,1-2 0 0 0,10 26 0 0 0,4 14 20 0 0,-17-53-89 0 0,6 23 54 0 0,-7-24 79 0 0,2 0-76 0 0,0 0-47 0 0,-2-3-6 0 0,1 0 1 0 0,-1 0-1 0 0,0 0 0 0 0,0 0 1 0 0,0 1-1 0 0,1 5 0 0 0,-2-8 49 0 0,2 5-11 0 0,9 22-42 0 0,2 7-11 0 0,1 1 11 0 0,-10-26 1 0 0,-3-8-8 0 0,0 1 0 0 0,0 0 0 0 0,0 0 0 0 0,-1 0 0 0 0,1 0 1 0 0,-1 0-1 0 0,0 0 0 0 0,0 0 0 0 0,0 5 0 0 0,0-10-2 0 0,-1 1-1 0 0,0 0 1 0 0,0-1-1 0 0,0 1 1 0 0,0 0-1 0 0,0 0 0 0 0,0 0 1 0 0,0 0-1 0 0,0 0 1 0 0,0 0-1 0 0,0 0 1 0 0,-1 0-1 0 0,1 0 1 0 0,0 1-1 0 0,-1-1 1 0 0,1 0-1 0 0,0 1 1 0 0,-1-1-1 0 0,-1 1 1 0 0,-37-13 32 0 0,37 12-34 0 0,-9-1 28 0 0,0 0 1 0 0,0 1-1 0 0,0 0 0 0 0,-23 2 0 0 0,5 0 12 0 0,-74 4 119 0 0,73-2 35 0 0,27-3-153 0 0,0 1 1 0 0,0 0 0 0 0,0-1 0 0 0,0 0-1 0 0,0 0 1 0 0,0 0 0 0 0,0-1 0 0 0,0 1 0 0 0,0-1-1 0 0,0 0 1 0 0,0 0 0 0 0,0 0 0 0 0,0-1-1 0 0,-4-1 1 0 0,7 2-41 0 0,-1 0-238 0 0,0 0-1 0 0,0 0 1 0 0,0 0-1 0 0,0 0 1 0 0,1 0-1 0 0,-1 0 1 0 0,0-1-1 0 0,1 1 0 0 0,-1-1 1 0 0,1 1-1 0 0,-3-4 1 0 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33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299 347 1839 0 0,'0'0'39'0'0,"0"0"-1"0"0,0 0 0 0 0,-1 0 1 0 0,1 0-1 0 0,0 0 0 0 0,0 0 1 0 0,0 0-1 0 0,-1 0 0 0 0,1 0 1 0 0,0 0-1 0 0,0 0 0 0 0,-1 0 0 0 0,1 0 1 0 0,0 0-1 0 0,0 0 0 0 0,0 0 1 0 0,-1 0-1 0 0,1 0 0 0 0,0 0 1 0 0,0 0-1 0 0,0 0 0 0 0,-1-1 1 0 0,1 1-1 0 0,0 0 0 0 0,0 0 0 0 0,0 0 1 0 0,0 0-1 0 0,-1 0 0 0 0,1-1 1 0 0,0 1-1 0 0,0 0 0 0 0,0 0 1 0 0,0 0-1 0 0,0-1 0 0 0,0 1 0 0 0,-1 0 1 0 0,1 0-1 0 0,0 0 0 0 0,0-1 1 0 0,0 1-1 0 0,0 0 0 0 0,0 0 1 0 0,0-1-1 0 0,0 1 0 0 0,0 0 1 0 0,-4-12 873 0 0,-3-25 935 0 0,4 21-720 0 0,0 0 0 0 0,-1 0 0 0 0,-1 0 0 0 0,-8-19 1 0 0,13 64 1285 0 0,3 3-2078 0 0,2 53 2735 0 0,-8-121-1354 0 0,14-44-1552 0 0,-9 65-156 0 0,-6 30 0 0 0,-1 0-1 0 0,0 0 0 0 0,-2 0 1 0 0,1-1-1 0 0,-2 0 1 0 0,0 0-1 0 0,-1-1 0 0 0,-15 19 1 0 0,24-31-4 0 0,0-1 1 0 0,-1 0-1 0 0,1 1 1 0 0,0-1-1 0 0,-1 1 0 0 0,1-1 1 0 0,0 1-1 0 0,-1-1 1 0 0,1 0-1 0 0,-1 1 1 0 0,1-1-1 0 0,-1 0 0 0 0,1 1 1 0 0,-1-1-1 0 0,1 0 1 0 0,-1 0-1 0 0,1 0 1 0 0,-1 1-1 0 0,1-1 0 0 0,-1 0 1 0 0,1 0-1 0 0,-1 0 1 0 0,0 0-1 0 0,1 0 1 0 0,-1 0-1 0 0,1 0 0 0 0,-1 0 1 0 0,0 0-1 0 0,1-1 10 0 0,-1 0 1 0 0,1 1-1 0 0,-1-1 0 0 0,1 0 0 0 0,0 1 1 0 0,-1-1-1 0 0,1 0 0 0 0,0 1 0 0 0,0-1 1 0 0,-1 0-1 0 0,1 0 0 0 0,0 1 0 0 0,0-1 1 0 0,0 0-1 0 0,0 0 0 0 0,0 1 0 0 0,0-2 1 0 0,5-35 349 0 0,3 12-364 0 0,17-44 0 0 0,-1 8 0 0 0,-73 135-64 0 0,39-56 64 0 0,-1-1 0 0 0,-1-1 0 0 0,0 0 0 0 0,-25 24 0 0 0,37-39 0 0 0,0-1 0 0 0,0 0 0 0 0,-1 1 0 0 0,1-1 0 0 0,0 0 0 0 0,0 0 0 0 0,0 1 0 0 0,0-1 0 0 0,-1 0 0 0 0,1 0 0 0 0,0 0 0 0 0,0 1 0 0 0,-1-1 0 0 0,1 0 0 0 0,0 0 0 0 0,0 0 0 0 0,-1 0 0 0 0,1 0 0 0 0,0 1 0 0 0,-1-1 0 0 0,1 0 0 0 0,0 0 0 0 0,-1 0 0 0 0,1 0 0 0 0,0 0 0 0 0,0 0 0 0 0,-1 0 0 0 0,1 0 0 0 0,0 0 0 0 0,-1 0 0 0 0,1 0 0 0 0,0 0 0 0 0,-1 0 0 0 0,1 0 0 0 0,0-1 0 0 0,0 1 0 0 0,-1 0 0 0 0,1 0 0 0 0,-1 0 0 0 0,2-15 0 0 0,9-18 0 0 0,6-5 0 0 0,1 1 0 0 0,44-67 0 0 0,-61 104 0 0 0,0 0 0 0 0,0 0-1 0 0,0 0 1 0 0,0 0 0 0 0,0 0 0 0 0,0 0-1 0 0,0 0 1 0 0,0 0 0 0 0,0 0-1 0 0,1 0 1 0 0,-1 0 0 0 0,0 0 0 0 0,0 0-1 0 0,0 0 1 0 0,0 0 0 0 0,0 0-1 0 0,0 0 1 0 0,0 0 0 0 0,0 0 0 0 0,0 0-1 0 0,0 0 1 0 0,0 0 0 0 0,0 0 0 0 0,0 0-1 0 0,0 0 1 0 0,0 0 0 0 0,0 0-1 0 0,1 0 1 0 0,-1 0 0 0 0,0 0 0 0 0,0 0-1 0 0,0 0 1 0 0,0 0 0 0 0,0 0-1 0 0,0 0 1 0 0,-4 10-22 0 0,-6 15-10 0 0,-20 24 32 0 0,-1-2 0 0 0,-62 69 0 0 0,91-113 5 0 0,0-1-1 0 0,0 0 1 0 0,0 0-1 0 0,-1 0 1 0 0,1 0 0 0 0,-4 2-1 0 0,6-4-3 0 0,0 0 0 0 0,-1 0-1 0 0,1 0 1 0 0,0 0 0 0 0,0 1 0 0 0,-1-1-1 0 0,1 0 1 0 0,0 0 0 0 0,0 0 0 0 0,-1 0-1 0 0,1 0 1 0 0,0 0 0 0 0,0 0-1 0 0,-1 0 1 0 0,1 0 0 0 0,0 0 0 0 0,0 0-1 0 0,-1 0 1 0 0,1 0 0 0 0,0 0 0 0 0,0 0-1 0 0,-1 0 1 0 0,1-1 0 0 0,0 1 0 0 0,0 0-1 0 0,0 0 1 0 0,-1 0 0 0 0,1 0-1 0 0,0-1 1 0 0,-1 1 0 0 0,1-1 0 0 0,0 0-1 0 0,-1 0 1 0 0,1 1 0 0 0,0-1-1 0 0,0 0 1 0 0,0 0 0 0 0,0 0-1 0 0,0 1 1 0 0,0-1 0 0 0,0 0-1 0 0,0 0 1 0 0,0 0 0 0 0,0-1-1 0 0,3-11 0 0 0,0-1 0 0 0,1 1 0 0 0,0 0 0 0 0,11-22 0 0 0,32-50 0 0 0,-26 48 0 0 0,-13 24 0 0 0,5-11 0 0 0,18-25 0 0 0,-27 47 0 0 0,-5 9 0 0 0,-5 10 0 0 0,-6 13 0 0 0,-2 0 0 0 0,-2-1 0 0 0,-1 0 0 0 0,-30 40 0 0 0,43-66-1 0 0,3-4-3 0 0,6-14-9 0 0,9-23-21 0 0,-13 38 33 0 0,3-10-2 0 0,20-50-1 0 0,43-73 0 0 0,-69 190 4 0 0,-14 145 600 0 0,18-195-523 0 0,2-15 10 0 0,3-15 13 0 0,13-119-100 0 0,-16 110 0 0 0,-4 31 0 0 0,0 1 0 0 0,0 0 0 0 0,0-1 0 0 0,0 1 0 0 0,0 0 0 0 0,0-1 0 0 0,0 1 0 0 0,0-1 0 0 0,0 1 0 0 0,0 0 0 0 0,0-1 0 0 0,0 1 0 0 0,0 0 0 0 0,0-1 0 0 0,0 1 0 0 0,0-1 0 0 0,1 1 0 0 0,-1 0 0 0 0,0-1 0 0 0,0 1 0 0 0,0 0 0 0 0,1 0 0 0 0,-1-1 0 0 0,0 1 0 0 0,0 0 0 0 0,1-1 0 0 0,-1 1 0 0 0,0 0 0 0 0,1 0 0 0 0,-1-1 0 0 0,0 1 0 0 0,1 0 0 0 0,-1 0 0 0 0,8 11 0 0 0,4 27 0 0 0,-12-37 0 0 0,10 27 0 0 0,3 4 0 0 0,11 21 0 0 0,-21-45 0 0 0,14 24 0 0 0,-16-30 0 0 0,0 1 0 0 0,1-1 0 0 0,-1 0 0 0 0,1 1 0 0 0,0-1 0 0 0,-1 0 0 0 0,1 0 0 0 0,2 2 0 0 0,-3-4 0 0 0,-1 0 0 0 0,0 0 0 0 0,1 0 0 0 0,-1 0 0 0 0,0 0 0 0 0,1 1 0 0 0,-1-1 0 0 0,0 0 0 0 0,1 0 0 0 0,-1 0 0 0 0,0 0 0 0 0,1 0 0 0 0,-1 0 0 0 0,1 0 0 0 0,-1 0 0 0 0,0 0 0 0 0,1 0 0 0 0,-1-1 0 0 0,0 1 0 0 0,1 0 0 0 0,-1 0 0 0 0,0 0 0 0 0,1 0 0 0 0,-1 0 0 0 0,0-1 0 0 0,0 1 0 0 0,1 0 0 0 0,-1 0 0 0 0,0 0 0 0 0,1-1 0 0 0,-1 1 0 0 0,0 0 0 0 0,0-1 0 0 0,0 1 0 0 0,1 0 0 0 0,-1 0 0 0 0,0-1 0 0 0,0 1 0 0 0,0 0 0 0 0,1-1 0 0 0,-1 0 0 0 0,0 1 0 0 0,0-1 0 0 0,0 1 0 0 0,0-1 0 0 0,0 1 0 0 0,0-1 0 0 0,-1 1 0 0 0,1-1 0 0 0,0 1 0 0 0,0 0 0 0 0,0-1 0 0 0,0 1 0 0 0,-1-1 0 0 0,1 1 0 0 0,0-1 0 0 0,0 1 0 0 0,-1 0 0 0 0,1-1 0 0 0,0 1 0 0 0,0 0 0 0 0,-1-1 0 0 0,1 1 0 0 0,-1 0 0 0 0,1-1 0 0 0,0 1 0 0 0,-1 0 0 0 0,1 0 0 0 0,-1-1 0 0 0,1 1 0 0 0,0 0 0 0 0,-1 0 0 0 0,1 0 0 0 0,-1 0 0 0 0,1 0 0 0 0,-1 0 0 0 0,1 0 0 0 0,-1-1 0 0 0,0 2 0 0 0,-8-3-6 0 0,-1 0 0 0 0,0 1 0 0 0,1 1 0 0 0,-1 0 0 0 0,0 0 0 0 0,1 1 0 0 0,-1 0 0 0 0,0 1 0 0 0,1 0 0 0 0,0 0 0 0 0,-12 5 0 0 0,18-6 6 0 0,1 0 0 0 0,-1-1 0 0 0,1 1 0 0 0,-1-1 0 0 0,1 0 0 0 0,-1 0 0 0 0,1 0 0 0 0,-1 0 0 0 0,1 0 0 0 0,-1 0 0 0 0,-3-1 0 0 0,5 1 0 0 0,-1-1 0 0 0,0 1 0 0 0,1-1 0 0 0,-1 1 0 0 0,0-1 0 0 0,1 1 0 0 0,-1-1 0 0 0,0 0 0 0 0,1 0 0 0 0,-1 0 0 0 0,1 0 0 0 0,0 0 0 0 0,-1 0 0 0 0,1 0 0 0 0,0 0 0 0 0,-3-3 0 0 0,26 10 0 0 0,-9-4 0 0 0,36-3 0 0 0,-2-9 0 0 0,-46 10-1 0 0,1-1-1 0 0,0 1 1 0 0,-1-1 0 0 0,1 0-1 0 0,0 0 1 0 0,-1 0 0 0 0,1 0-1 0 0,-1 0 1 0 0,0 0-1 0 0,1 0 1 0 0,-1 0 0 0 0,0-1-1 0 0,1 1 1 0 0,-1-1 0 0 0,0 1-1 0 0,0-1 1 0 0,0 1 0 0 0,0-1-1 0 0,-1 1 1 0 0,1-1-1 0 0,1-3 1 0 0,-1 1-5 0 0,0-1 1 0 0,0 0-1 0 0,-1 0 1 0 0,1 0-1 0 0,-1-6 0 0 0,0 8 6 0 0,-2-12 0 0 0,1 0 0 0 0,-2 1 0 0 0,0-1 0 0 0,-1 0 0 0 0,0 1 0 0 0,-9-18 0 0 0,5 13 0 0 0,2-1 0 0 0,-7-29 0 0 0,13 54 0 0 0,0 6 0 0 0,0-1 0 0 0,3 20 0 0 0,12 23 0 0 0,-6-25 0 0 0,1 3 0 0 0,1 0 0 0 0,-1-2 0 0 0,-1-1 11 0 0,-8-27 6 0 0,-1-6 1 0 0,-2-6 0 0 0,2 9-18 0 0,-1-3 0 0 0,-1 1 0 0 0,0-1 0 0 0,1 1 0 0 0,-1 0 0 0 0,-1 0 0 0 0,1 0 0 0 0,-3-4 0 0 0,4 8 0 0 0,1 0 0 0 0,0 0 0 0 0,0 0 0 0 0,0 0 0 0 0,-1 0 0 0 0,1 0 0 0 0,0 1 0 0 0,0-1 0 0 0,0 0 0 0 0,-1 0 0 0 0,1 0 0 0 0,0 0 0 0 0,0 1 0 0 0,0-1 0 0 0,0 0 0 0 0,0 0 0 0 0,-1 0 0 0 0,1 1 0 0 0,0-1 0 0 0,0 0 0 0 0,0 0 0 0 0,0 0 0 0 0,0 1 0 0 0,0-1 0 0 0,0 0 0 0 0,0 0 0 0 0,0 0 0 0 0,0 1 0 0 0,0-1 0 0 0,0 0 0 0 0,0 0 0 0 0,0 1 0 0 0,0-1 0 0 0,0 0 0 0 0,0 0 0 0 0,0 1 0 0 0,0-1 0 0 0,0 0 0 0 0,0 11 0 0 0,1-2 0 0 0,0-1 0 0 0,1 0 0 0 0,0 0 0 0 0,0 0 0 0 0,0 0 0 0 0,1 0 0 0 0,1 0 0 0 0,-1-1 0 0 0,6 8 0 0 0,8 14 0 0 0,2 1 0 0 0,-19-30 0 0 0,0 0 0 0 0,0 1 0 0 0,0-1 0 0 0,0 0 0 0 0,1 0 0 0 0,-1 0 0 0 0,0 0 0 0 0,0 1 0 0 0,0-1 0 0 0,0 0 0 0 0,0 0 0 0 0,0 0 0 0 0,0 0 0 0 0,0 1 0 0 0,0-1 0 0 0,0 0 0 0 0,0 0 0 0 0,0 0 0 0 0,0 1 0 0 0,0-1 0 0 0,0 0 0 0 0,0 0 0 0 0,-1 0 0 0 0,1 0 0 0 0,0 1 0 0 0,0-1 0 0 0,0 0 0 0 0,0 0 0 0 0,0 0 0 0 0,0 0 0 0 0,0 0 0 0 0,0 1 0 0 0,-1-1 0 0 0,1 0 0 0 0,0 0 0 0 0,0 0 0 0 0,0 0 0 0 0,0 0 0 0 0,0 0 0 0 0,-1 0 0 0 0,1 0 0 0 0,0 1 0 0 0,0-1 0 0 0,0 0 0 0 0,0 0 0 0 0,-1 0 0 0 0,1 0 0 0 0,0 0 0 0 0,0 0 0 0 0,0 0 0 0 0,-1 0 0 0 0,1 0 0 0 0,0 0 0 0 0,0 0 0 0 0,0 0 0 0 0,0 0 0 0 0,-1 0 0 0 0,1 0 0 0 0,0-1 0 0 0,0 1 0 0 0,0 0 0 0 0,-1 0 0 0 0,-14-2 0 0 0,12 1 0 0 0,-39-2 0 0 0,-45-7 0 0 0,56 3 0 0 0,20 4 0 0 0,-1 0 0 0 0,1 1 0 0 0,-1 0 0 0 0,0 1 0 0 0,1 0 0 0 0,-15 2 0 0 0,12 4 0 0 0,24-11 0 0 0,-10 5-5 0 0,1-1-17 0 0,15 1-4 0 0,26 3 5 0 0,-23 2-22 0 0,-11-1 40 0 0,0 0 1 0 0,0-1-1 0 0,14 2 0 0 0,-16-4 3 0 0,1 0 0 0 0,-1 0 0 0 0,0-1 0 0 0,0 0 0 0 0,9-2 0 0 0,-14 3 0 0 0,1-1 0 0 0,0 1 0 0 0,-1-1 0 0 0,1 0 0 0 0,-1 0 0 0 0,1 0 0 0 0,-1 0 0 0 0,0 0 0 0 0,1 0 0 0 0,-1 0 0 0 0,0 0 0 0 0,0-1 0 0 0,0 1 0 0 0,0 0 0 0 0,0-1 0 0 0,0 1 0 0 0,0-1 0 0 0,0 1 0 0 0,0-1 0 0 0,-1 0 0 0 0,1 1 0 0 0,-1-1 0 0 0,1 1 0 0 0,-1-1 0 0 0,1-2 0 0 0,0-2 0 0 0,3-13-22 0 0,-1 0-1 0 0,-1 0 1 0 0,0 0-1 0 0,-3-38 0 0 0,0 21 8 0 0,2 28-2 0 0,-2 0 0 0 0,1 1-1 0 0,-1-1 1 0 0,-1 1 0 0 0,1-1-1 0 0,-1 1 1 0 0,0-1 0 0 0,-1 1-1 0 0,0 0 1 0 0,0 0 0 0 0,-5-7-1 0 0,8 14 18 0 0,0-1 0 0 0,0 1-1 0 0,0 0 1 0 0,-1-1 0 0 0,1 1-1 0 0,0 0 1 0 0,0 0 0 0 0,0-1-1 0 0,-1 1 1 0 0,1 0 0 0 0,0 0-1 0 0,-1-1 1 0 0,1 1 0 0 0,0 0-1 0 0,0 0 1 0 0,-1 0 0 0 0,1 0 0 0 0,0 0-1 0 0,-1-1 1 0 0,1 1 0 0 0,0 0-1 0 0,-1 0 1 0 0,1 0 0 0 0,0 0-1 0 0,-1 0 1 0 0,1 0 0 0 0,0 0-1 0 0,-1 0 1 0 0,1 0 0 0 0,0 0-1 0 0,-1 0 1 0 0,1 0 0 0 0,0 0 0 0 0,-1 1-1 0 0,1-1 1 0 0,-8 12-25 0 0,2 18-11 0 0,7-12 36 0 0,1-1 0 0 0,8 35 0 0 0,-6-35 0 0 0,-1 0 0 0 0,3 35 0 0 0,-6-52-1 0 0,0 1-1 0 0,0 0 1 0 0,0-1-1 0 0,0 1 1 0 0,0-1 0 0 0,0 1-1 0 0,0 0 1 0 0,0-1-1 0 0,0 1 1 0 0,0 0 0 0 0,0-1-1 0 0,0 1 1 0 0,0-1-1 0 0,0 1 1 0 0,0-1-1 0 0,-1 1 1 0 0,1 0 0 0 0,0-1-1 0 0,-1 1 1 0 0,1-1-1 0 0,0 1 1 0 0,-1-1-1 0 0,1 1 1 0 0,0-1 0 0 0,-1 1-1 0 0,1-1 1 0 0,-1 0-1 0 0,0 1 1 0 0,1-1-2 0 0,-1-1 0 0 0,0 1 0 0 0,0-1 0 0 0,1 1 0 0 0,-1-1 0 0 0,0 1 0 0 0,1-1 0 0 0,-1 0 0 0 0,1 1 0 0 0,-1-1 0 0 0,0 0 0 0 0,1 0 0 0 0,0 1 0 0 0,-1-1 0 0 0,1 0 0 0 0,-1 0 0 0 0,1 0 0 0 0,0 0 0 0 0,-4-10-282 0 0,0 0 1 0 0,1 0 0 0 0,0 0 0 0 0,1 0 0 0 0,1 0-1 0 0,-1-1 1 0 0,2-16 0 0 0,1-2-294 0 0,8-48 0 0 0,-10 73 589 0 0,-4 11 24 0 0,-4 11-17 0 0,-49 113 1780 0 0,55-124-1972 0 0,-1 0 0 0 0,0 1 0 0 0,-1-1 0 0 0,1 0 0 0 0,-1-1 1 0 0,0 1-1 0 0,-9 6 0 0 0,-3 4-17 0 0,0 0 179 0 0,13-14 8 0 0,0 1-1 0 0,1 0 0 0 0,-1 1 0 0 0,1-1 1 0 0,0 1-1 0 0,0-1 0 0 0,0 1 0 0 0,1 0 1 0 0,-1 0-1 0 0,-3 8 0 0 0,6-12 5 0 0,-2 3 0 0 0,16 3 0 0 0,28 4 11 0 0,-22-6 32 0 0,19 0 41 0 0,-29-3 781 0 0,1 0-356 0 0,1 1-345 0 0,29 1 371 0 0,-39-3-577 0 0,0 0 0 0 0,0 0 0 0 0,1-1 1 0 0,-1 1-1 0 0,0 0 0 0 0,0-1 0 0 0,0 1 0 0 0,0-1 1 0 0,0 0-1 0 0,3-1 0 0 0,-3 1-101 0 0,0 0 0 0 0,-1 0 0 0 0,1 1 0 0 0,0-1 0 0 0,0 1 0 0 0,0-1 0 0 0,0 1 0 0 0,-1 0 0 0 0,1 0 0 0 0,0 0 0 0 0,0 0 0 0 0,3 0 0 0 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0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35 3223 0 0,'0'-1'215'0'0,"0"0"0"0"0,0 0 0 0 0,0 0 0 0 0,0 1 0 0 0,0-1 0 0 0,-1 0-1 0 0,1 0 1 0 0,0 1 0 0 0,0-1 0 0 0,-1 0 0 0 0,1 0 0 0 0,0 1-1 0 0,-1-1 1 0 0,1 0 0 0 0,-1 1 0 0 0,-2 0 2532 0 0,6 9-1173 0 0,25 52 2885 0 0,-17-42-3557 0 0,-2 1 0 0 0,11 34 0 0 0,4 25 334 0 0,-24-79-1233 0 0,1 4 60 0 0,0-1-1 0 0,0 1 0 0 0,1-1 1 0 0,-1 0-1 0 0,1 1 1 0 0,0-1-1 0 0,0 0 1 0 0,0 0-1 0 0,1 0 1 0 0,-1 0-1 0 0,1-1 0 0 0,4 5 1 0 0,24 24-8 0 0,-28-28-53 0 0,0 1 1 0 0,0-1-1 0 0,-1 1 1 0 0,0 0-1 0 0,1 0 1 0 0,-1 0-1 0 0,-1 0 1 0 0,1 0-1 0 0,-1 1 1 0 0,1-1-1 0 0,-1 0 1 0 0,-1 1-1 0 0,1-1 1 0 0,0 1-1 0 0,-1-1 1 0 0,0 1-1 0 0,-1 7 1 0 0,1-7 0 0 0,0 0 1 0 0,0 0 0 0 0,0 0-1 0 0,1 0 1 0 0,0 1 0 0 0,0-1-1 0 0,3 7 1 0 0,18 33 60 0 0,-22-44-64 0 0,0 1 0 0 0,0-1 0 0 0,0 1 0 0 0,0-1 0 0 0,-1 1 0 0 0,1-1 0 0 0,-1 0 0 0 0,1 1 0 0 0,-1-1 0 0 0,-1 3 0 0 0,-3 13 0 0 0,9-13 0 0 0,9-7 0 0 0,-11 2 0 0 0,1 0 0 0 0,-1-1 0 0 0,0 1 0 0 0,1-1 0 0 0,-1 0 0 0 0,0 0 0 0 0,0 1 0 0 0,0-1 0 0 0,0-1 0 0 0,-1 1 0 0 0,1 0 0 0 0,-1 0 0 0 0,1-1 0 0 0,0-2 0 0 0,16-36 0 0 0,45-168-64 0 0,-59 196 64 0 0,1 0 0 0 0,0 0 0 0 0,1 1 0 0 0,9-14 0 0 0,10-23 0 0 0,-8-7 0 0 0,-12 35 0 0 0,-4 15 0 0 0,0 1 0 0 0,1 0 0 0 0,-1 0 0 0 0,4-9 0 0 0,-5 13 0 0 0,-1 1 0 0 0,0 0 0 0 0,-4-1-1 0 0,5 1 2 0 0,0-1-1 0 0,0 1 1 0 0,0-1-1 0 0,0 1 0 0 0,0 0 1 0 0,0-1-1 0 0,0 1 1 0 0,0 0-1 0 0,0-1 0 0 0,0 1 1 0 0,0 0-1 0 0,0-1 1 0 0,0 1-1 0 0,0 0 0 0 0,-1-1 1 0 0,1 1-1 0 0,0 0 0 0 0,0-1 1 0 0,0 1-1 0 0,-1 0 1 0 0,1-1-1 0 0,0 1 0 0 0,0 0 1 0 0,-1 0-1 0 0,1-1 1 0 0,0 1-1 0 0,0 0 0 0 0,-1 0 1 0 0,0-1 42 0 0,0 1-33 0 0,0 0-10 0 0,0-1 0 0 0,-1 0 0 0 0,0 0-1 0 0,0 0 1 0 0,0 0 0 0 0,0 0 0 0 0,0 1-1 0 0,0-1 1 0 0,0 1 0 0 0,0-1 0 0 0,0 1-1 0 0,0 0 1 0 0,0-1 0 0 0,0 1 0 0 0,0 0-1 0 0,-1 0 1 0 0,1 1 0 0 0,-2 0 0 0 0,-36 8 58 0 0,33-7-26 0 0,0-1 0 0 0,0 0 0 0 0,0 0 0 0 0,-1 0 0 0 0,1-1 0 0 0,-8 0 0 0 0,-22 1 74 0 0,5 9 89 0 0,29-9-162 0 0,-1 1 0 0 0,1-1 0 0 0,0 0 0 0 0,0 0 0 0 0,-1 0 0 0 0,1 0-1 0 0,-1 0 1 0 0,1-1 0 0 0,-1 0 0 0 0,1 1 0 0 0,-1-1 0 0 0,1-1 0 0 0,-7 0 0 0 0,-11-9 315 0 0,18 9-295 0 0,-1-1 1 0 0,1 0-1 0 0,0 1 1 0 0,-1-1-1 0 0,1 1 1 0 0,0 0-1 0 0,-1 0 1 0 0,0 0-1 0 0,-4 0 1 0 0,-22-2 414 0 0,28 2-461 0 0,1 1 0 0 0,0 0 0 0 0,-1-1 1 0 0,1 1-1 0 0,0-1 0 0 0,0 1 1 0 0,0-1-1 0 0,-1 0 0 0 0,1 0 0 0 0,0 1 1 0 0,0-1-1 0 0,0 0 0 0 0,0 0 1 0 0,0 0-1 0 0,0 0 0 0 0,0 0 0 0 0,0 0 1 0 0,1 0-1 0 0,-2-3 0 0 0,2 4-15 0 0,0 0 1 0 0,0 0-1 0 0,0-1 0 0 0,0 1 0 0 0,1 0 0 0 0,-1 0 1 0 0,0-1-1 0 0,0 1 0 0 0,0 0 0 0 0,0 0 0 0 0,1 0 1 0 0,-1 0-1 0 0,0-1 0 0 0,0 1 0 0 0,1 0 0 0 0,-1 0 1 0 0,0 0-1 0 0,0 0 0 0 0,1 0 0 0 0,-1 0 0 0 0,0 0 1 0 0,0-1-1 0 0,1 1 0 0 0,-1 0 0 0 0,0 0 0 0 0,0 0 1 0 0,1 0-1 0 0,-1 0 0 0 0,0 0 0 0 0,0 0 0 0 0,1 0 1 0 0,-1 1-1 0 0,0-1 0 0 0,1 0 0 0 0,-1 0 0 0 0,0 0 1 0 0,0 0-1 0 0,1 0 0 0 0,-1 0 0 0 0,5 2-336 0 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6.52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0,'0'1620'0'0,"0"-1618"0"0,0-1 0 0,0 8 0 0,0-19 0 0,0 8 0 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7.7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81 0 0,'0'5'0'0,"0"-10"0"0,0 22 0 0,0-112 0 0,0 93 0 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8.55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70 0 0,'0'1'0'0,"0"7"0"0,0 31 0 0,0-155 0 0,0 115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8:05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171 17 3223 0 0,'0'-1'41'0'0,"17"-14"3520"0"0,-17 17-1631 0 0,-6 11-1148 0 0,-9 9 870 0 0,-19 25 0 0 0,-9 13-375 0 0,30-38-945 0 0,-2 2 43 0 0,-27 34-1 0 0,23-33-374 0 0,26-32-393 0 0,-3 5-3520 0 0,0-1-773 0 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3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236 169 1839 0 0,'-9'17'801'0'0,"7"-12"702"0"0,8-11-281 0 0,34-59 769 0 0,-23 36-1388 0 0,-2 8 138 0 0,-11 19-74 0 0,-7 14-203 0 0,-8 20 341 0 0,-2 0 0 0 0,-1-2 0 0 0,-1 0 0 0 0,-2 0 0 0 0,-25 34 0 0 0,41-64-759 0 0,1 1 0 0 0,0-1 1 0 0,0 1-1 0 0,0-1 1 0 0,-1 0-1 0 0,1 1 1 0 0,0-1-1 0 0,-1 0 1 0 0,1 1-1 0 0,0-1 0 0 0,-1 0 1 0 0,1 1-1 0 0,0-1 1 0 0,-1 0-1 0 0,1 1 1 0 0,0-1-1 0 0,-1 0 0 0 0,1 0 1 0 0,-1 0-1 0 0,1 1 1 0 0,-1-1-1 0 0,1 0 1 0 0,0 0-1 0 0,-1 0 0 0 0,1 0 1 0 0,-1 0-1 0 0,0-11 474 0 0,10-25-389 0 0,-8 32-81 0 0,2-8-23 0 0,54-167 26 0 0,-70 216-86 0 0,-18 51-14 0 0,26-76 63 0 0,-1 0 1 0 0,0-1-1 0 0,-1 1 1 0 0,0-1-1 0 0,-8 10 1 0 0,14-20 29 0 0,1 0 0 0 0,-1-1 0 0 0,1 1 0 0 0,-1-1 0 0 0,1 1 0 0 0,-1 0 0 0 0,1-1 0 0 0,-1 1-1 0 0,0-1 1 0 0,1 1 0 0 0,-1-1 0 0 0,0 0 0 0 0,1 1 0 0 0,-1-1 0 0 0,0 0 0 0 0,0 1 0 0 0,1-1 0 0 0,-1 0 0 0 0,0 0 0 0 0,0 0 0 0 0,-1 1 0 0 0,2-2-17 0 0,-1 1 0 0 0,1 0 0 0 0,-1-1 0 0 0,1 1 0 0 0,-1 0 0 0 0,1-1 0 0 0,0 1 0 0 0,-1-1 0 0 0,1 1 0 0 0,-1-1 0 0 0,1 1 0 0 0,0-1 0 0 0,-1 1 0 0 0,1-1 0 0 0,0 1 0 0 0,0-1 0 0 0,0 1 0 0 0,-1-1 0 0 0,1 0 0 0 0,0 1 0 0 0,0-2 0 0 0,-1-6 68 0 0,0-1-1 0 0,1 1 1 0 0,0-10-1 0 0,1 10-150 0 0,-2-7 54 0 0,3-43 0 0 0,-1 54 0 0 0,-1-1 0 0 0,1 0 0 0 0,0 0 0 0 0,1 1 0 0 0,-1-1 0 0 0,1 0 0 0 0,0 1 0 0 0,0-1 0 0 0,3-4 0 0 0,-4 8 0 0 0,-1 1-1 0 0,0-1 1 0 0,0 1 0 0 0,1-1-1 0 0,-1 1 1 0 0,0 0 0 0 0,0-1-1 0 0,1 1 1 0 0,-1 0-1 0 0,0-1 1 0 0,1 1 0 0 0,-1 0-1 0 0,1-1 1 0 0,-1 1 0 0 0,0 0-1 0 0,1 0 1 0 0,-1-1-1 0 0,1 1 1 0 0,-1 0 0 0 0,1 0-1 0 0,-1 0 1 0 0,1 0 0 0 0,-1 0-1 0 0,1 0 1 0 0,-1 0-1 0 0,1 0 1 0 0,-1 0 0 0 0,1 0-1 0 0,0 0 1 0 0,0 0-2 0 0,-1 1 1 0 0,1-1-1 0 0,0 1 0 0 0,-1-1 1 0 0,1 1-1 0 0,0 0 0 0 0,-1-1 1 0 0,1 1-1 0 0,-1 0 0 0 0,1-1 1 0 0,-1 1-1 0 0,1 0 1 0 0,-1 0-1 0 0,1 1 0 0 0,0 2-3 0 0,0 0 0 0 0,0-1 0 0 0,0 1 0 0 0,0 0-1 0 0,0 0 1 0 0,-1 5 0 0 0,0-7 5 0 0,0 1 0 0 0,0-1 0 0 0,0 0 0 0 0,-1 0 0 0 0,1 0 0 0 0,-1 0 0 0 0,1 0 0 0 0,-1-1 0 0 0,0 1 0 0 0,0 0 0 0 0,0 0 0 0 0,0 0 0 0 0,0-1 0 0 0,0 1 0 0 0,0 0 0 0 0,-1-1 0 0 0,1 1 0 0 0,-1-1 0 0 0,1 1 0 0 0,-1-1 0 0 0,1 0 0 0 0,-1 0 0 0 0,0 0 0 0 0,1 0 0 0 0,-3 1 0 0 0,1-1 0 0 0,1-1 0 0 0,0 1 0 0 0,0-1 0 0 0,0 0 0 0 0,-1 0 0 0 0,1 0 0 0 0,0 0 0 0 0,0-1 0 0 0,-1 1 0 0 0,1 0 0 0 0,0-1 0 0 0,0 1 0 0 0,0-1 0 0 0,0 0 0 0 0,0 0 0 0 0,0 0 0 0 0,0 0 0 0 0,0 0 0 0 0,0 0 0 0 0,0-1 0 0 0,1 1 0 0 0,-4-3 0 0 0,-17-14 10 0 0,-14-12 24 0 0,34 28-32 0 0,0 0-1 0 0,0-1 1 0 0,0 1-1 0 0,1-1 1 0 0,-1 1-1 0 0,1-1 1 0 0,-1 0-1 0 0,1 1 1 0 0,0-1 0 0 0,0 0-1 0 0,0 0 1 0 0,-1-5-1 0 0,2 7-1 0 0,0 0 0 0 0,0-1 0 0 0,0 1 0 0 0,0-1 0 0 0,0 1 0 0 0,1-1 0 0 0,-1 1 0 0 0,0-1 0 0 0,1 1 0 0 0,-1 0 0 0 0,1-1 0 0 0,0 1 0 0 0,-1 0 0 0 0,1-1 0 0 0,0 1 0 0 0,0 0 0 0 0,-1 0 0 0 0,1 0 0 0 0,0-1 0 0 0,0 1 0 0 0,0 0 0 0 0,1 0 0 0 0,-1 1 0 0 0,0-1 0 0 0,0 0 0 0 0,3-1 0 0 0,1 0 0 0 0,0-1 0 0 0,0 1 0 0 0,1 0 0 0 0,-1 1 0 0 0,9-2 0 0 0,4 1 0 0 0,30 4 0 0 0,3 9 12 0 0,-40-8 180 0 0,-6 5-108 0 0,17 23 4 0 0,-22-31-80 0 0,1 0 0 0 0,-1 1-1 0 0,0-1 1 0 0,0 1 0 0 0,1-1 0 0 0,-1 1-1 0 0,0-1 1 0 0,0 1 0 0 0,0-1-1 0 0,0 1 1 0 0,0-1 0 0 0,1 1 0 0 0,-1-1-1 0 0,0 1 1 0 0,0-1 0 0 0,0 1-1 0 0,0-1 1 0 0,0 1 0 0 0,-1-1 0 0 0,1 1-1 0 0,0-1 1 0 0,0 1 0 0 0,0-1 0 0 0,0 1-1 0 0,-1-1 1 0 0,1 1 0 0 0,0-1-1 0 0,0 0 1 0 0,-1 1 0 0 0,1-1 0 0 0,0 1-1 0 0,-1-1 1 0 0,1 0 0 0 0,0 1-1 0 0,-1-1 1 0 0,1 0 0 0 0,-1 1 0 0 0,1-1-1 0 0,0 0 1 0 0,-1 1 0 0 0,1-1-1 0 0,-1 0 1 0 0,-18 6 302 0 0,18-6-293 0 0,-6 0-15 0 0,-1 1-1 0 0,0-1 1 0 0,1-1-1 0 0,-1 0 1 0 0,1 0 0 0 0,-1 0-1 0 0,1-1 1 0 0,-1 0 0 0 0,1 0-1 0 0,0-1 1 0 0,0 0 0 0 0,-7-4-1 0 0,13 7-1 0 0,1 0 0 0 0,-1-1 0 0 0,1 1 0 0 0,-1 0 0 0 0,1-1 0 0 0,-1 1 0 0 0,1-1 0 0 0,-1 1 0 0 0,1-1 0 0 0,-1 1 0 0 0,1-1 0 0 0,0 1 0 0 0,-1-1 0 0 0,1 1 0 0 0,0-1 0 0 0,-1 0 0 0 0,1 1 0 0 0,0-1 0 0 0,0 1 0 0 0,-1-1 0 0 0,1 0 0 0 0,0 1 0 0 0,0-1 0 0 0,0 0 0 0 0,0 1 0 0 0,0-1 0 0 0,0 0 0 0 0,0 1 0 0 0,0-1 0 0 0,0 0 0 0 0,0 1 0 0 0,1-1 0 0 0,-1 0 0 0 0,0 1 0 0 0,0-1 0 0 0,1 1 0 0 0,-1-1 0 0 0,0 0 0 0 0,1 1 0 0 0,-1-1 0 0 0,0 1 0 0 0,1-1 0 0 0,-1 1 0 0 0,1-1 0 0 0,-1 1 0 0 0,1 0 0 0 0,-1-1 0 0 0,1 1 0 0 0,-1-1 0 0 0,1 1 0 0 0,0-1 0 0 0,3-1 0 0 0,-1-1 0 0 0,1 1 0 0 0,0 0 0 0 0,-1 0 0 0 0,1 0 0 0 0,7-2 0 0 0,20-2 0 0 0,15-1 0 0 0,-1-2 0 0 0,-29 5 0 0 0,-13 3 0 0 0,0 0 0 0 0,0 1 0 0 0,1-1 0 0 0,-1 0 0 0 0,0 1 0 0 0,1 0 0 0 0,-1 0 0 0 0,0 0 0 0 0,6 1 0 0 0,-9-1 0 0 0,1 0 0 0 0,-1 0 0 0 0,0 0 0 0 0,1 0 0 0 0,-1 0 0 0 0,0 1 0 0 0,1-1 0 0 0,-1 0 0 0 0,0 0 0 0 0,1 0 0 0 0,-1 0 0 0 0,0 0 0 0 0,0 1 0 0 0,1-1 0 0 0,-1 0 0 0 0,0 0 0 0 0,0 0 0 0 0,1 1 0 0 0,-1-1 0 0 0,0 0 0 0 0,0 0 0 0 0,0 1 0 0 0,1-1 0 0 0,-1 0 0 0 0,0 1 0 0 0,0-1 0 0 0,0 0 0 0 0,0 1 0 0 0,0-1 0 0 0,0 0 0 0 0,1 1 0 0 0,-4 12 0 0 0,-11 10 0 0 0,13-22 0 0 0,-6 9 0 0 0,-1 1 0 0 0,-1-2 0 0 0,0 1 0 0 0,-12 9 0 0 0,18-16 0 0 0,-2 0 0 0 0,1 0 0 0 0,0 0 0 0 0,0 0 0 0 0,-1-1 0 0 0,1 0 0 0 0,-1 0 0 0 0,0 0 0 0 0,0-1 0 0 0,0 0 0 0 0,0 1 0 0 0,0-2 0 0 0,-8 2 0 0 0,13-2 0 0 0,0 0 0 0 0,-1 0 0 0 0,1 0 0 0 0,0 0 0 0 0,-1 0 0 0 0,1 0 0 0 0,0 0 0 0 0,-1 0 1 0 0,1 0-1 0 0,0 0 0 0 0,0-1 0 0 0,-1 1 0 0 0,1 0 0 0 0,0 0 0 0 0,-1 0 0 0 0,1 0 0 0 0,0 0 0 0 0,0 0 0 0 0,-1-1 0 0 0,1 1 0 0 0,0 0 0 0 0,0 0 0 0 0,0-1 0 0 0,-1 1 0 0 0,1 0 0 0 0,0 0 0 0 0,0 0 0 0 0,0-1 0 0 0,0 1 0 0 0,-1 0 0 0 0,1-1 0 0 0,0 1 0 0 0,0 0 0 0 0,0 0 0 0 0,0-1 0 0 0,3-12 2 0 0,13-13-13 0 0,-15 25 9 0 0,7-9-21 0 0,-1 1 1 0 0,18-16 0 0 0,-22 22 18 0 0,0 0-1 0 0,1 1 1 0 0,-1-1 0 0 0,1 1 0 0 0,-1-1 0 0 0,1 1-1 0 0,0 0 1 0 0,0 1 0 0 0,0-1 0 0 0,0 1-1 0 0,8-2 1 0 0,-11 3 4 0 0,0-1 0 0 0,0 1 0 0 0,0 0 0 0 0,0 0 0 0 0,0 0 0 0 0,0 0 0 0 0,1 1 0 0 0,-1-1 0 0 0,0 0 0 0 0,0 0 0 0 0,0 1 0 0 0,0-1 0 0 0,0 0 0 0 0,0 1 0 0 0,0-1 0 0 0,0 1 0 0 0,0-1 0 0 0,0 1 0 0 0,0 0 0 0 0,0-1 0 0 0,-1 1 0 0 0,1 0 0 0 0,0 0 0 0 0,0 0 0 0 0,-1-1 0 0 0,1 1 0 0 0,0 0 0 0 0,-1 0 0 0 0,1 0 0 0 0,-1 0 0 0 0,1 0 0 0 0,-1 0 0 0 0,0 0 0 0 0,1 0 0 0 0,-1 0 0 0 0,0 1 0 0 0,0-1 0 0 0,0 0 0 0 0,0 0 0 0 0,0 0 0 0 0,0 0 0 0 0,0 0 0 0 0,0 2 0 0 0,0 1 0 0 0,-1 0 0 0 0,1 0 0 0 0,-1 0 0 0 0,0 0 0 0 0,0 0 0 0 0,-1 0 0 0 0,1 0 0 0 0,-1 0 0 0 0,0-1 0 0 0,-3 6 0 0 0,0-4 2 0 0,1 0 0 0 0,-1 0 0 0 0,0 0 0 0 0,0-1 0 0 0,-1 0 0 0 0,1 0 0 0 0,-1 0 0 0 0,0-1 0 0 0,0 0 0 0 0,-1 0 0 0 0,1 0 0 0 0,0-1 0 0 0,-1 0 0 0 0,0 0 0 0 0,-12 1 0 0 0,13-2 0 0 0,0 0-1 0 0,1-1 1 0 0,-1 0 0 0 0,1 0-1 0 0,-1 0 1 0 0,1-1-1 0 0,-1 0 1 0 0,1 0 0 0 0,-1 0-1 0 0,1-1 1 0 0,0 0-1 0 0,0 0 1 0 0,-1 0 0 0 0,1-1-1 0 0,1 1 1 0 0,-1-1-1 0 0,0 0 1 0 0,1-1 0 0 0,-9-7-1 0 0,11 8 0 0 0,0 0 0 0 0,0 0-1 0 0,0 0 1 0 0,1 0 0 0 0,-1 0-1 0 0,-1-6 1 0 0,2 8-3 0 0,1 0-1 0 0,-1 0 1 0 0,1 0 0 0 0,0 0 0 0 0,-1 0-1 0 0,1 0 1 0 0,0 0 0 0 0,0-1 0 0 0,0 1 0 0 0,0 0-1 0 0,0 0 1 0 0,0 0 0 0 0,0 0 0 0 0,0 0-1 0 0,0 0 1 0 0,1 0 0 0 0,-1 0 0 0 0,0 0 0 0 0,1 0-1 0 0,-1 0 1 0 0,1 0 0 0 0,-1 0 0 0 0,1 0-1 0 0,-1 0 1 0 0,2-1 0 0 0,-1 2 1 0 0,0 0 1 0 0,0-1-1 0 0,0 1 1 0 0,0 0 0 0 0,0 1-1 0 0,0-1 1 0 0,0 0-1 0 0,0 0 1 0 0,-1 0-1 0 0,1 1 1 0 0,0-1-1 0 0,0 0 1 0 0,0 1-1 0 0,0-1 1 0 0,-1 0-1 0 0,1 1 1 0 0,0 0 0 0 0,0-1-1 0 0,-1 1 1 0 0,1-1-1 0 0,0 1 1 0 0,0 1-1 0 0,9 12 1 0 0,17 29 0 0 0,4 15 0 0 0,-31-58 0 0 0,0 0 0 0 0,1 1 0 0 0,-1-1 0 0 0,0 0 0 0 0,0 1 0 0 0,1-1 0 0 0,-1 0 0 0 0,0 1 0 0 0,0-1 0 0 0,0 1 0 0 0,0-1 0 0 0,0 0 0 0 0,1 1 0 0 0,-1-1 0 0 0,0 0 0 0 0,0 1 0 0 0,0-1 0 0 0,0 1 0 0 0,0-1 0 0 0,0 1 0 0 0,0-1 0 0 0,0 0 0 0 0,-1 1 0 0 0,1-1 0 0 0,0 1 0 0 0,0 0 0 0 0,-9-4 0 0 0,-13-13 0 0 0,16 10 0 0 0,-58-63 0 0 0,58 62 0 0 0,0-1 0 0 0,1 0 0 0 0,0 0 0 0 0,0-1 0 0 0,1 1 0 0 0,0-1 0 0 0,-4-14 0 0 0,8 21 0 0 0,-1 1 0 0 0,1 0 0 0 0,0 0 0 0 0,0-1 0 0 0,0 1 0 0 0,0 0 0 0 0,0 0 0 0 0,0-1 0 0 0,0 1 0 0 0,0 0 0 0 0,1 0 0 0 0,-1 0 0 0 0,1-3 0 0 0,4 3 0 0 0,2 10 0 0 0,4 13-53 0 0,5 15 42 0 0,5 12 11 0 0,-2 0 0 0 0,-14-34 0 0 0,-1-5 0 0 0,0 1 0 0 0,-1 0 0 0 0,3 15 0 0 0,-6-26 0 0 0,0 0 0 0 0,0 1 0 0 0,1-1 0 0 0,-1 0 0 0 0,0 0 0 0 0,0 1 0 0 0,0-1 0 0 0,0 0 0 0 0,0 1 0 0 0,0-1 0 0 0,0 0 0 0 0,0 1 0 0 0,0-1 0 0 0,0 0 0 0 0,0 1 0 0 0,0-1 0 0 0,0 0 0 0 0,0 0 0 0 0,0 1 0 0 0,0-1 0 0 0,0 0 0 0 0,-1 1 0 0 0,1-1 0 0 0,0 0 0 0 0,0 0 0 0 0,0 1 0 0 0,0-1 0 0 0,-1 0 0 0 0,1 0 0 0 0,0 1 0 0 0,0-1 0 0 0,0 0 0 0 0,-1 1 0 0 0,-8-8 0 0 0,-10-20 0 0 0,18 25 0 0 0,-35-46 0 0 0,25 35 0 0 0,0-1 0 0 0,1 0 0 0 0,-7-15 0 0 0,16 28-1 0 0,0 0-1 0 0,0 0 1 0 0,1-1-1 0 0,-1 1 1 0 0,1 0-1 0 0,-1-1 1 0 0,1 1 0 0 0,0 0-1 0 0,-1-1 1 0 0,1 1-1 0 0,0 0 1 0 0,0-1-1 0 0,0 1 1 0 0,0 0-1 0 0,0-1 1 0 0,0 1-1 0 0,0-1 1 0 0,0 1 0 0 0,1 0-1 0 0,-1-1 1 0 0,1 0-1 0 0,0 1 1 0 0,0 0 0 0 0,0 1 0 0 0,-1-1 0 0 0,1 1 0 0 0,0-1 0 0 0,0 1 0 0 0,0 0 0 0 0,0-1 0 0 0,0 1 0 0 0,0 0-1 0 0,0 0 1 0 0,0-1 0 0 0,0 1 0 0 0,0 0 0 0 0,0 0 0 0 0,0 0 0 0 0,0 0 0 0 0,0 1 0 0 0,0-1 0 0 0,0 0 0 0 0,0 0 0 0 0,-1 0 0 0 0,1 1 0 0 0,0-1 0 0 0,0 0-1 0 0,0 1 1 0 0,0-1 0 0 0,0 1 0 0 0,1 0 0 0 0,0 1 1 0 0,19 3 0 0 0,-20-5 0 0 0,48 7 0 0 0,7-6 0 0 0,-43-1 0 0 0,-7 0 0 0 0,-1 0 0 0 0,1 0 0 0 0,0 0 0 0 0,0-1 0 0 0,0 0 0 0 0,-1 0 0 0 0,1-1 0 0 0,-1 1 0 0 0,1-1 0 0 0,9-5 0 0 0,-15 7 0 0 0,0 0 0 0 0,1 0 0 0 0,-1 0 0 0 0,1 0 0 0 0,-1 0 0 0 0,0-1 0 0 0,1 1 0 0 0,-1 0 0 0 0,1 0 0 0 0,-1-1 0 0 0,0 1 0 0 0,1 0 0 0 0,-1-1 0 0 0,0 1 0 0 0,0 0 0 0 0,1-1 0 0 0,-1 1 0 0 0,0 0 0 0 0,0-1 0 0 0,1 1 0 0 0,-1 0 0 0 0,0-1 0 0 0,0 1 0 0 0,0-1 0 0 0,0 1 0 0 0,0-1 0 0 0,0 1 0 0 0,1 0 0 0 0,-1-1 0 0 0,0 1 0 0 0,0-1 0 0 0,0 1 0 0 0,-1-1 0 0 0,1 0 0 0 0,-1 1 0 0 0,1-1 0 0 0,-1 0 0 0 0,0 1 0 0 0,0-1 0 0 0,0 1 0 0 0,0-1 0 0 0,0 1 0 0 0,0-1 0 0 0,0 1 0 0 0,0 0 0 0 0,0-1 0 0 0,0 1 0 0 0,-1 0 0 0 0,-35-3 0 0 0,30 4 0 0 0,-23 1 0 0 0,29-2 0 0 0,0 0 0 0 0,-1 0 0 0 0,1 0 0 0 0,0 0 0 0 0,0-1 0 0 0,-1 1 0 0 0,1 0 0 0 0,0 0 0 0 0,0-1 0 0 0,-1 1 0 0 0,1-1 0 0 0,0 1 0 0 0,0-1 0 0 0,0 1 0 0 0,0-1 0 0 0,0 0 0 0 0,-2-1 0 0 0,3 2 0 0 0,0-1 0 0 0,0 1 0 0 0,0-1 0 0 0,0 1 0 0 0,0-1 0 0 0,0 1 0 0 0,0 0 0 0 0,0-1 0 0 0,0 1 0 0 0,0-1 0 0 0,0 1 0 0 0,0-1 0 0 0,0 1 0 0 0,0-1 0 0 0,0 1 0 0 0,0 0 0 0 0,0-1 0 0 0,1 1 0 0 0,-1-1 0 0 0,0 1 0 0 0,0 0 0 0 0,0-1 0 0 0,1 1 0 0 0,-1-1 0 0 0,0 1 0 0 0,1 0 0 0 0,-1-1 0 0 0,0 1 0 0 0,1 0 0 0 0,-1 0 0 0 0,0-1 0 0 0,1 1 0 0 0,-1 0 0 0 0,1-1 0 0 0,17-8 0 0 0,-16 8 0 0 0,3-3 0 0 0,3 0 0 0 0,16 2 0 0 0,-16 2 0 0 0,-1-1 0 0 0,0 1 0 0 0,0 0 0 0 0,0 0 0 0 0,0 1 0 0 0,-1 0 0 0 0,1 0 0 0 0,8 3 0 0 0,-14-4 1 0 0,-1 1-1 0 0,1-1 1 0 0,0 0 0 0 0,-1 1-1 0 0,1-1 1 0 0,0 1 0 0 0,-1-1-1 0 0,1 1 1 0 0,-1-1 0 0 0,1 1-1 0 0,-1-1 1 0 0,1 1 0 0 0,-1 0-1 0 0,1-1 1 0 0,-1 1 0 0 0,0 0-1 0 0,1-1 1 0 0,-1 1 0 0 0,0 0-1 0 0,0-1 1 0 0,1 1-1 0 0,-1 0 1 0 0,0 0 0 0 0,0-1-1 0 0,0 1 1 0 0,0 0 0 0 0,0 0-1 0 0,0-1 1 0 0,0 1 0 0 0,0 0-1 0 0,0 0 1 0 0,0-1 0 0 0,-1 1-1 0 0,1 0 1 0 0,0 0 0 0 0,-15 28 34 0 0,9-19-30 0 0,1 0-5 0 0,-6 12 0 0 0,0 0 0 0 0,1 1 0 0 0,2 0 0 0 0,-10 37 0 0 0,17-54 0 0 0,0-3 0 0 0,1 0 0 0 0,-1 1 0 0 0,1-1 0 0 0,0 1 0 0 0,-1-1 0 0 0,2 1 0 0 0,-1 4 0 0 0,1-9 0 0 0,1 0 0 0 0,-1 0 0 0 0,0 1 0 0 0,0-1 0 0 0,0 0 0 0 0,0-1 0 0 0,0 1 0 0 0,0 0 0 0 0,-1 0 0 0 0,1 0 0 0 0,0-1 0 0 0,0-1 0 0 0,49-104-144 0 0,-65 137 176 0 0,2 0 0 0 0,0 1 0 0 0,-8 36 0 0 0,11-32 104 0 0,12-40-141 0 0,-1 1 0 0 0,0-1 0 0 0,0 0 1 0 0,0 1-1 0 0,0-1 0 0 0,-1 0 0 0 0,0 0 0 0 0,0 1 0 0 0,0-1 0 0 0,0 0 0 0 0,-1 0 0 0 0,-1-5 0 0 0,-2 53-59 0 0,10 51 64 0 0,-6-80 0 0 0,0-14 0 0 0,0 0 0 0 0,0 0 0 0 0,0 1 0 0 0,-1-1 0 0 0,1 0 0 0 0,0 0 0 0 0,0 0 0 0 0,0 0 0 0 0,0 0 0 0 0,0 1 0 0 0,0-1 0 0 0,0 0 0 0 0,0 0 0 0 0,0 0 0 0 0,-1 0 0 0 0,1 0 0 0 0,0 0 0 0 0,0 0 0 0 0,0 1 0 0 0,0-1 0 0 0,0 0 0 0 0,0 0 0 0 0,-1 0 0 0 0,1 0 0 0 0,0 0 0 0 0,0 0 0 0 0,0 0 0 0 0,0 0 0 0 0,-1 0 0 0 0,1 0 0 0 0,0 0 0 0 0,0 0 0 0 0,0 0 0 0 0,0 0 0 0 0,0 0 0 0 0,-1 0 0 0 0,1 0 0 0 0,-1-1 0 0 0,0 0 0 0 0,0 1 0 0 0,0-1 0 0 0,0 0 0 0 0,0 0 0 0 0,1 0 0 0 0,-1 0 0 0 0,0 0 0 0 0,1 0 0 0 0,-1 0 0 0 0,0 0 0 0 0,1 0 0 0 0,-1 0 0 0 0,1 0 0 0 0,0-1 0 0 0,-1 0 0 0 0,-14-41 0 0 0,10 30 0 0 0,1 0 0 0 0,0-1 0 0 0,0 0 0 0 0,1 0 0 0 0,1 1 0 0 0,-1-19 0 0 0,4 45-4 0 0,1 0 0 0 0,5 20 0 0 0,-4-18 5 0 0,1 1-1 0 0,0 29 1 0 0,-4-48 0 0 0,-1 1 0 0 0,0 0 0 0 0,0 0 1 0 0,-1-1-1 0 0,1 1 0 0 0,0 0 0 0 0,-1 0 1 0 0,1 0-1 0 0,-3-2 0 0 0,-26-28-1 0 0,12 13-2 0 0,10 10 3 0 0,-20-24 1 0 0,26 30-3 0 0,0 1 0 0 0,1-1-1 0 0,-1 1 1 0 0,1-1 0 0 0,0 0 0 0 0,0 0-1 0 0,0 0 1 0 0,0 1 0 0 0,0-1 0 0 0,0 0-1 0 0,0-5 1 0 0,3 4-18 0 0,3 10-1 0 0,2 11-1 0 0,-4 1 24 0 0,13 52 32 0 0,-14-63-32 0 0,1 0 1 0 0,-1 0-1 0 0,1-1 0 0 0,1 1 0 0 0,-1-1 1 0 0,1 1-1 0 0,6 7 0 0 0,-8-12-3 0 0,0 0 0 0 0,-1-1 0 0 0,1 1 0 0 0,0 0 0 0 0,0-1 0 0 0,0 0 0 0 0,0 1 0 0 0,0-1 0 0 0,0 0 0 0 0,0 0 0 0 0,0 0 0 0 0,0 0 0 0 0,0 0 0 0 0,1-1 0 0 0,-1 1 0 0 0,0-1 0 0 0,1 0 0 0 0,-1 1 0 0 0,1-1 0 0 0,-1 0 0 0 0,0 0 0 0 0,4-1 0 0 0,-6 1 0 0 0,0 0 0 0 0,0 0 0 0 0,0 0 0 0 0,0 0 0 0 0,0 0 0 0 0,0 0 0 0 0,0 0 0 0 0,1-1 0 0 0,-1 1 0 0 0,0 0 0 0 0,0 0 0 0 0,0 0 0 0 0,0 0 0 0 0,0 0 0 0 0,0 0 0 0 0,0 0 0 0 0,1 0 0 0 0,-1 0 0 0 0,0 0 0 0 0,0 0 0 0 0,0 0 0 0 0,0 0 0 0 0,0 0 0 0 0,0 0 0 0 0,1 0 0 0 0,-1 0 0 0 0,0 0 0 0 0,0 0 0 0 0,0 0 0 0 0,0 0 0 0 0,0 0 0 0 0,0 0 0 0 0,0 1 0 0 0,1-1 0 0 0,-1 0 0 0 0,0 0 0 0 0,0 0 0 0 0,0 0 0 0 0,0 0 0 0 0,0 0 0 0 0,0 0 0 0 0,0 0 0 0 0,0 0 0 0 0,0 1 0 0 0,0-1 0 0 0,0 0 0 0 0,1 0 0 0 0,-1 0 0 0 0,0 0 0 0 0,0 0 0 0 0,0 1 0 0 0,-5 6 0 0 0,-12 6 0 0 0,21-39 0 0 0,-8 35 0 0 0,4 0 0 0 0,1-10-4 0 0,-1 1 0 0 0,1-1 0 0 0,0 0-1 0 0,-1 0 1 0 0,1 0 0 0 0,0-1 0 0 0,-1 1-1 0 0,1 0 1 0 0,-1 0 0 0 0,0 0 0 0 0,1 0-1 0 0,-1 0 1 0 0,0-1 0 0 0,0 1 0 0 0,0 0 0 0 0,0 0-1 0 0,0 0 1 0 0,0-1 0 0 0,0 0 0 0 0,1-8-174 0 0,0 6-625 0 0,2-9-1563 0 0,2 8-2989 0 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4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166 333 455 0 0,'6'-14'1094'0'0,"9"-30"0"0"0,1-4 750 0 0,-11 37-1457 0 0,19-50 550 0 0,-22 54-914 0 0,0 0-1 0 0,-1 0 1 0 0,0 1-1 0 0,0-1 1 0 0,0 0-1 0 0,-1 0 1 0 0,-1-9-1 0 0,0 5 228 0 0,-3-21 1651 0 0,3 30-1820 0 0,1 1 1 0 0,-1-1-1 0 0,1 0 1 0 0,-1 1 0 0 0,0-1-1 0 0,0 1 1 0 0,1-1 0 0 0,-1 1-1 0 0,0-1 1 0 0,-1 1-1 0 0,1-1 1 0 0,0 1 0 0 0,0 0-1 0 0,-1 0 1 0 0,-1-2-1 0 0,1 2-63 0 0,1 1 0 0 0,-1-1-1 0 0,0 1 1 0 0,1 0-1 0 0,-1-1 1 0 0,0 1 0 0 0,1 0-1 0 0,-1 0 1 0 0,0 0 0 0 0,1 0-1 0 0,-1 1 1 0 0,0-1-1 0 0,1 0 1 0 0,-1 1 0 0 0,0-1-1 0 0,-2 2 1 0 0,-28 12 451 0 0,26-11-398 0 0,2 0 44 0 0,-1-1 0 0 0,1-1-1 0 0,0 1 1 0 0,-1 0 0 0 0,0-1 0 0 0,1 0-1 0 0,-1 0 1 0 0,0-1 0 0 0,1 1-1 0 0,-1-1 1 0 0,0 0 0 0 0,0 0 0 0 0,1 0-1 0 0,-1-1 1 0 0,0 0 0 0 0,1 0-1 0 0,-1 0 1 0 0,0 0 0 0 0,1-1 0 0 0,-1 0-1 0 0,1 0 1 0 0,0 0 0 0 0,0 0-1 0 0,0-1 1 0 0,0 0 0 0 0,0 1 0 0 0,0-1-1 0 0,-3-4 1 0 0,5 5-86 0 0,-11-12 214 0 0,15 10-213 0 0,11 2-104 0 0,2 5-49 0 0,0 3-7 0 0,-13-5-834 0 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5.5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157 273 2327 0 0,'5'-21'107'0'0,"11"-39"0"0"0,-1 10-113 0 0,-14 46 6 0 0,0 0 0 0 0,-1 1 0 0 0,0-1 0 0 0,1 1 0 0 0,-1-1 0 0 0,0 0 0 0 0,-1 1 0 0 0,1-1 0 0 0,-1 1 0 0 0,-1-5 0 0 0,2 6 0 0 0,-1 1 0 0 0,1-1 0 0 0,-1 1 0 0 0,1 0 0 0 0,-1-1 0 0 0,0 1 0 0 0,0 0 0 0 0,0-1 0 0 0,1 1 0 0 0,-1 0 0 0 0,0 0 0 0 0,-1 0 0 0 0,1 0 0 0 0,0 0 0 0 0,0 0 0 0 0,0 0 0 0 0,-1 0 0 0 0,1 0 0 0 0,0 1 0 0 0,-1-1 0 0 0,1 0 0 0 0,-1 1 0 0 0,1-1 0 0 0,-1 1 0 0 0,-1-1 0 0 0,-2 1 90 0 0,1 1 0 0 0,-1-1 0 0 0,0 1 1 0 0,1-1-1 0 0,-1 1 0 0 0,1 1 0 0 0,0-1 0 0 0,-7 4 0 0 0,6-3 108 0 0,-1 0 1 0 0,1-1 0 0 0,0 1 0 0 0,-1-1 0 0 0,-7 1 0 0 0,12-2-170 0 0,-1 0 0 0 0,0 0 0 0 0,1 0 0 0 0,-1-1 0 0 0,1 1 0 0 0,-1 0 0 0 0,1-1 0 0 0,-1 1 0 0 0,1-1 0 0 0,-1 1 0 0 0,1-1 0 0 0,-1 0 0 0 0,1 0 0 0 0,0 0 0 0 0,-1 0 0 0 0,1 0 0 0 0,0 0 0 0 0,0 0 0 0 0,0 0 0 0 0,0 0 0 0 0,0 0 0 0 0,-2-3 0 0 0,3 3 0 0 0,-17-20 607 0 0,16 20-603 0 0,1 1-1 0 0,-1-1 1 0 0,1 1-1 0 0,0-1 0 0 0,-1 1 1 0 0,0-1-1 0 0,1 1 1 0 0,-1 0-1 0 0,1-1 1 0 0,-1 1-1 0 0,1 0 1 0 0,-1-1-1 0 0,0 1 0 0 0,1 0 1 0 0,-1 0-1 0 0,1-1 1 0 0,-1 1-1 0 0,0 0 1 0 0,1 0-1 0 0,-1 0 0 0 0,0 0 1 0 0,0 0-1 0 0,1 0 1 0 0,-1 0-1 0 0,0 0 1 0 0,1 0-1 0 0,-1 0 0 0 0,0 0 1 0 0,1 1-1 0 0,-1-1 1 0 0,1 0-1 0 0,-1 0 1 0 0,0 1-1 0 0,1-1 1 0 0,-1 0-1 0 0,0 1 0 0 0,-1-1 126 0 0,2-5 97 0 0,4-9 184 0 0,-3 12-411 0 0,11-23-145 0 0,-12 24 106 0 0,6 8-573 0 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6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15 919 0 0,'-12'5'2103'0'0,"12"-4"-2009"0"0,0-1-1 0 0,0 0 1 0 0,-1 1-1 0 0,1-1 1 0 0,0 0 0 0 0,-1 1-1 0 0,1-1 1 0 0,-1 0-1 0 0,1 0 1 0 0,0 1-1 0 0,-1-1 1 0 0,1 0-1 0 0,-1 0 1 0 0,1 0 0 0 0,0 0-1 0 0,-1 1 1 0 0,1-1-1 0 0,-1 0 1 0 0,1 0-1 0 0,-1 0 1 0 0,1 0 0 0 0,0 0-1 0 0,-1 0 1 0 0,1 0-1 0 0,-1 0 1 0 0,1 0-1 0 0,-1-1 1 0 0,0 1-1 0 0,22-9 1610 0 0,-16 6-1625 0 0,-1 1 0 0 0,1 0 0 0 0,-1 1-1 0 0,1-1 1 0 0,0 1 0 0 0,-1 0 0 0 0,1 0 0 0 0,0 0 0 0 0,0 1 0 0 0,0 0-1 0 0,0 0 1 0 0,0 0 0 0 0,-1 0 0 0 0,1 1 0 0 0,0 0 0 0 0,0 0 0 0 0,7 2-1 0 0,62 25-153 0 0,-57-24 28 0 0,-11-6 36 0 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9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30 919 0 0,'0'0'66'0'0,"0"0"-1"0"0,0 0 0 0 0,0 0 0 0 0,-1 0 0 0 0,1 1 0 0 0,0-1 0 0 0,0 0 0 0 0,0 0 0 0 0,-1 0 0 0 0,1 0 1 0 0,0 0-1 0 0,0 0 0 0 0,0 0 0 0 0,-1 0 0 0 0,1 0 0 0 0,0 0 0 0 0,0 0 0 0 0,-1 0 0 0 0,1 0 0 0 0,0 0 1 0 0,0 0-1 0 0,0 0 0 0 0,-1 0 0 0 0,1 0 0 0 0,0 0 0 0 0,0 0 0 0 0,0 0 0 0 0,-1 0 0 0 0,1-1 0 0 0,0 1 1 0 0,0 0-1 0 0,0 0 0 0 0,-1 0 0 0 0,1 0 0 0 0,0 0 0 0 0,0-1 0 0 0,0 1 0 0 0,0 0 0 0 0,-1 0 0 0 0,1 0 0 0 0,0 0 1 0 0,0-1-1 0 0,0 1 0 0 0,0 0 0 0 0,0 0 0 0 0,0 0 0 0 0,0-1 0 0 0,0 1 0 0 0,0 0 0 0 0,0 0 0 0 0,0-1 1 0 0,0 1-1 0 0,0 0 0 0 0,0 0 0 0 0,0 0 0 0 0,0-1 0 0 0,0 1 0 0 0,0 0 0 0 0,0 0 0 0 0,2-3 3143 0 0,-1 12-574 0 0,0-1-1943 0 0,0 1-1 0 0,1-1 1 0 0,0 0-1 0 0,1 0 1 0 0,0 0-1 0 0,0 0 1 0 0,5 8-1 0 0,6 19 942 0 0,13 26 699 0 0,-26-59-2302 0 0,0 1 0 0 0,0-1 1 0 0,1 1-1 0 0,-1-1 0 0 0,1 0 0 0 0,0 0 0 0 0,-1 0 1 0 0,5 3-1 0 0,-4-3-3 0 0,0 0-1 0 0,0 0 1 0 0,0 0-1 0 0,-1 1 1 0 0,1-1-1 0 0,0 0 1 0 0,-1 1 0 0 0,2 4-1 0 0,1 5 5 0 0,-2-6 27 0 0,0 0 1 0 0,0 0-1 0 0,0 0 0 0 0,1 0 0 0 0,-1-1 1 0 0,1 1-1 0 0,1-1 0 0 0,-1 0 1 0 0,9 9-1 0 0,-9-9-8 0 0,0-1 0 0 0,-1 0 0 0 0,1 0 0 0 0,-1 1 1 0 0,0-1-1 0 0,0 1 0 0 0,2 8 0 0 0,6 15 123 0 0,14 15-172 0 0,-10-20 0 0 0,-13-21 0 0 0,0-1 0 0 0,0 1 0 0 0,0 0 0 0 0,0-1 0 0 0,1 1 0 0 0,-1-1 0 0 0,0 0 0 0 0,1 0 0 0 0,1 2 0 0 0,-2-3 0 0 0,-1 0 0 0 0,1 1 0 0 0,-1-1 0 0 0,1 0 0 0 0,-1 0 0 0 0,0 0 0 0 0,1 0 0 0 0,-1 0 0 0 0,1 0 0 0 0,-1 0 0 0 0,1 0 0 0 0,-1 0 0 0 0,1-1 0 0 0,-1 1 0 0 0,1 0 0 0 0,-1 0 0 0 0,1 0 0 0 0,-1 0 0 0 0,1-1 0 0 0,-1 1 0 0 0,0 0 0 0 0,1 0 0 0 0,-1-1 0 0 0,1 1 0 0 0,-1 0 0 0 0,0-1 0 0 0,1 1 0 0 0,-1 0 0 0 0,0-1 0 0 0,1 1 0 0 0,-1-1 0 0 0,0 1 0 0 0,0-1 0 0 0,0 1 0 0 0,1 0 0 0 0,-1-1 0 0 0,0 1 0 0 0,0-1 0 0 0,0 0 0 0 0,2-2 0 0 0,-1 0 0 0 0,0 0 0 0 0,0 0 0 0 0,0 0 0 0 0,0 0 0 0 0,-1 0 0 0 0,1 0 0 0 0,-1 0 0 0 0,0 0 0 0 0,0-6 0 0 0,1 3 0 0 0,0 0 0 0 0,0-1 0 0 0,1 1 0 0 0,-1 0 0 0 0,1-1 0 0 0,6-11 0 0 0,4-16 0 0 0,-7 17-20 0 0,13-27 1 0 0,-1 0-6 0 0,3-19-39 0 0,-15 46 64 0 0,-3 9 0 0 0,1 1 0 0 0,0-1 0 0 0,0 1 0 0 0,8-15 0 0 0,-8 15 0 0 0,0 0 0 0 0,0 0 0 0 0,0-1 0 0 0,2-12 0 0 0,-4 16 0 0 0,-1 3 0 0 0,1 1 0 0 0,-1 0 0 0 0,0-1 0 0 0,0 1 0 0 0,0 0 0 0 0,0-1 0 0 0,0 1 0 0 0,0-1 0 0 0,0 1 0 0 0,0 0 0 0 0,1-1 0 0 0,-1 1 0 0 0,-1-1 0 0 0,1 1 0 0 0,0 0 0 0 0,0-1 0 0 0,0 1 0 0 0,0-1 0 0 0,0 1 0 0 0,0 0 0 0 0,0-1 0 0 0,0 1 0 0 0,-1 0 0 0 0,1-1 0 0 0,0 1 0 0 0,0 0 0 0 0,-1-1 0 0 0,1 1 0 0 0,0 0 0 0 0,0-1 0 0 0,-1 1 0 0 0,1-1-1 0 0,0 1 0 0 0,-1 0 1 0 0,1-1-1 0 0,0 1 0 0 0,0 0 0 0 0,0-1 0 0 0,0 1 0 0 0,0 0 0 0 0,-1-1 0 0 0,1 1 0 0 0,0-1 1 0 0,0 1-1 0 0,0-1 0 0 0,0 1 0 0 0,0 0 0 0 0,0-1 0 0 0,0 1 0 0 0,1-1 0 0 0,-1 1 0 0 0,0 0 1 0 0,0-1-1 0 0,0 1 0 0 0,0 0 0 0 0,0-1 0 0 0,1 1 0 0 0,-1-1 0 0 0,0 1 0 0 0,0 0 0 0 0,0 0 1 0 0,1-1-1 0 0,-1 1 0 0 0,0 0 0 0 0,1-1 0 0 0,-1 1 0 0 0,1 0 0 0 0,2-2-21 0 0,-8 8 12 0 0,3-5 10 0 0,0 0 0 0 0,0-1 0 0 0,0 1 0 0 0,0 0 0 0 0,0-1 0 0 0,0 0 0 0 0,0 1 0 0 0,0-1 0 0 0,0 0 0 0 0,0 0 0 0 0,0 0 0 0 0,0 0 0 0 0,0 0 0 0 0,0-1 0 0 0,-3 0 0 0 0,-18 1 0 0 0,20 0 0 0 0,0 0 0 0 0,0 0 0 0 0,0 0 0 0 0,-1 0 0 0 0,1 0 0 0 0,0-1 0 0 0,1 1 0 0 0,-1-1 0 0 0,0 0 0 0 0,0 0 0 0 0,0 0 0 0 0,-4-2 0 0 0,-16-5 0 0 0,20 7 0 0 0,-1 1 0 0 0,0 0 0 0 0,0 0 0 0 0,0 0 0 0 0,0 0 0 0 0,-6 2 0 0 0,-11 0 0 0 0,16-1 7 0 0,1-1-1 0 0,-1 1 1 0 0,1 0-1 0 0,-9 2 0 0 0,9-1 1 0 0,0-1-1 0 0,-1 0 0 0 0,1 0 1 0 0,-9 0-1 0 0,6-1 42 0 0,0-1 0 0 0,0 0 0 0 0,0-1 0 0 0,1 1 0 0 0,-9-4 0 0 0,8 2 5 0 0,0 1 1 0 0,0 0-1 0 0,0 1 0 0 0,0 0 1 0 0,-9-1-1 0 0,1 0 177 0 0,14 2-275 0 0,1 0 1 0 0,0 0 0 0 0,-1 0-1 0 0,1 0 1 0 0,0 0 0 0 0,0 0-1 0 0,-1-1 1 0 0,1 1 0 0 0,0 0-1 0 0,-1 0 1 0 0,1 0 0 0 0,0 0-1 0 0,0 0 1 0 0,-1 0 0 0 0,1-1-1 0 0,0 1 1 0 0,0 0 0 0 0,-1 0-1 0 0,1 0 1 0 0,0-1 0 0 0,0 1-1 0 0,0 0 1 0 0,0 0 0 0 0,-1-1-1 0 0,1 1 1 0 0,0 0 0 0 0,0 0-1 0 0,0-1 1 0 0,0 1 0 0 0,0 0-1 0 0,0-1 1 0 0,-1 1 0 0 0,1 0-1 0 0,0 0 1 0 0,0-1 0 0 0,0 1-1 0 0,0 0 1 0 0,0-1 0 0 0,1 0-1 0 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54.6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202 230 4143 0 0,'6'-16'1208'0'0,"55"-142"1880"0"0,-48 130-1980 0 0,-11 26-919 0 0,-2 4-44 0 0,-6 14-8 0 0,-12 29 163 0 0,-45 102 1639 0 0,75-169 812 0 0,47-85-2608 0 0,-55 99-157 0 0,1 0-1 0 0,0 0 1 0 0,0 1 0 0 0,9-9-1 0 0,-31 62 15 0 0,6-23 41 0 0,0 0 0 0 0,-2 0 1 0 0,-1-1-1 0 0,0-1 0 0 0,-26 29 0 0 0,40-49-19 0 0,0-1 0 0 0,-1 1 0 0 0,1-1 0 0 0,0 0 0 0 0,0 1 0 0 0,-1-1 0 0 0,1 0 0 0 0,0 1 0 0 0,-1-1 0 0 0,1 0 1 0 0,-1 1-1 0 0,1-1 0 0 0,0 0 0 0 0,-1 0 0 0 0,1 1 0 0 0,-1-1 0 0 0,1 0 0 0 0,-1 0 0 0 0,1 0 0 0 0,0 0 0 0 0,-1 0 0 0 0,1 0 0 0 0,-1 0 0 0 0,1 0 0 0 0,-1 0 0 0 0,1 0 0 0 0,-1 0 0 0 0,1 0 1 0 0,-1 0-1 0 0,1 0 0 0 0,-1 0 0 0 0,0 0 0 0 0,0-1 7 0 0,1 0 1 0 0,-1 0 0 0 0,1 0-1 0 0,-1 0 1 0 0,1 0 0 0 0,0 0-1 0 0,-1 0 1 0 0,1 0 0 0 0,0 1-1 0 0,0-1 1 0 0,0 0 0 0 0,-1 0-1 0 0,1-1 1 0 0,0 0-1 0 0,3-37 272 0 0,4 0-306 0 0,1 1 0 0 0,20-53-1 0 0,-20 75 6 0 0,-8 15 0 0 0,0 0 0 0 0,0 1 0 0 0,1-1 0 0 0,-1 1 0 0 0,0-1 0 0 0,1 1 0 0 0,-1-1 0 0 0,0 1 0 0 0,1-1 0 0 0,-1 1 0 0 0,1-1 0 0 0,-1 1 0 0 0,1-1 0 0 0,-1 1 0 0 0,1 0 0 0 0,-1-1 0 0 0,1 1 0 0 0,-1 0 0 0 0,1-1 0 0 0,-1 1 0 0 0,1 0 0 0 0,-1 0 0 0 0,1 0 0 0 0,1-1 0 0 0,-2 2-2 0 0,1 0 0 0 0,-1-1 0 0 0,0 1-1 0 0,1 0 1 0 0,-1-1 0 0 0,0 1 0 0 0,0 0 0 0 0,0 0-1 0 0,1 0 1 0 0,-1-1 0 0 0,0 1 0 0 0,0 0-1 0 0,0 0 1 0 0,0-1 0 0 0,0 1 0 0 0,-1 0 0 0 0,1 0-1 0 0,0 0 1 0 0,0 0 0 0 0,-4 17-20 0 0,4-17 24 0 0,-4 13-5 0 0,0 0-1 0 0,-9 19 1 0 0,11-28 15 0 0,0-1 1 0 0,-1 0-1 0 0,1 0 1 0 0,-1 0-1 0 0,0 0 0 0 0,0 0 1 0 0,0 0-1 0 0,0-1 1 0 0,0 1-1 0 0,-1-1 0 0 0,-5 4 1 0 0,8-7-11 0 0,0 1 0 0 0,1-1 0 0 0,-1 1 0 0 0,0-1 0 0 0,0 0 0 0 0,0 1 0 0 0,0-1 0 0 0,0 0 0 0 0,0 0 0 0 0,0 0 0 0 0,0 0 0 0 0,0 0 0 0 0,1 0 0 0 0,-1 0 0 0 0,0 0 1 0 0,0 0-1 0 0,0 0 0 0 0,0 0 0 0 0,0 0 0 0 0,0-1 0 0 0,0 1 0 0 0,0 0 0 0 0,0-1 0 0 0,0 0 0 0 0,-1 0 5 0 0,0-1 1 0 0,0 1-1 0 0,1-1 0 0 0,-1 1 1 0 0,1-1-1 0 0,-1 0 0 0 0,1 0 1 0 0,0 1-1 0 0,-2-5 0 0 0,-1-1 34 0 0,1 0-1 0 0,1 0 0 0 0,-1-1 0 0 0,1 1 0 0 0,-1-8 0 0 0,2 8 39 0 0,1 0 1 0 0,-1 0-1 0 0,1 1 0 0 0,2-9 0 0 0,-2 14-65 0 0,0-1-1 0 0,0 1 0 0 0,0 0 0 0 0,0-1 1 0 0,0 1-1 0 0,1 0 0 0 0,-1-1 1 0 0,1 1-1 0 0,-1 0 0 0 0,1 0 0 0 0,-1 0 1 0 0,1-1-1 0 0,0 1 0 0 0,-1 0 1 0 0,1 0-1 0 0,0 0 0 0 0,0 0 0 0 0,0 0 1 0 0,0 0-1 0 0,0 0 0 0 0,0 1 1 0 0,0-1-1 0 0,0 0 0 0 0,0 0 0 0 0,0 1 1 0 0,1-1-1 0 0,1 0 0 0 0,9 6-13 0 0,21 16 12 0 0,-19-9 36 0 0,6 13-36 0 0,-19-25-11 0 0,-1 1 0 0 0,0-1 1 0 0,1 1-1 0 0,-1-1 0 0 0,0 0 0 0 0,1 1 0 0 0,-1-1 0 0 0,0 1 0 0 0,1-1 0 0 0,-1 1 0 0 0,0-1 0 0 0,0 1 1 0 0,0-1-1 0 0,0 1 0 0 0,1 0 0 0 0,-1-1 0 0 0,0 1 0 0 0,0-1 0 0 0,0 1 0 0 0,0-1 0 0 0,0 1 0 0 0,0 0 1 0 0,-1-1 0 0 0,1 1 1 0 0,0-1 0 0 0,-1 0-1 0 0,1 1 1 0 0,0-1 0 0 0,-1 0 0 0 0,1 1-1 0 0,0-1 1 0 0,-1 0 0 0 0,1 0 0 0 0,0 0-1 0 0,-1 1 1 0 0,1-1 0 0 0,-1 0 0 0 0,1 0-1 0 0,0 0 1 0 0,-1 0 0 0 0,1 0-1 0 0,-1 0 1 0 0,0 0 0 0 0,-19-1 96 0 0,11 0-99 0 0,1-1 1 0 0,0-1 0 0 0,0 1-1 0 0,0-1 1 0 0,1 0 0 0 0,-1-1 0 0 0,1 0-1 0 0,0 0 1 0 0,-1-1 0 0 0,2 0-1 0 0,-1 0 1 0 0,1 0 0 0 0,0-1 0 0 0,-8-9-1 0 0,13 14-1 0 0,1 0 0 0 0,-1-1-1 0 0,1 1 1 0 0,-1-1 0 0 0,1 1-1 0 0,-1-1 1 0 0,1 1 0 0 0,0-1-1 0 0,0 1 1 0 0,-1-1 0 0 0,1-2-1 0 0,0 4 1 0 0,0-1 0 0 0,1 0-1 0 0,-1 1 1 0 0,0-1 0 0 0,0 1-1 0 0,0-1 1 0 0,0 0 0 0 0,0 1 0 0 0,1-1-1 0 0,-1 1 1 0 0,0-1 0 0 0,1 1-1 0 0,-1-1 1 0 0,0 1 0 0 0,1-1-1 0 0,-1 1 1 0 0,1-1 0 0 0,-1 1 0 0 0,0-1-1 0 0,1 1 1 0 0,-1 0 0 0 0,1-1-1 0 0,-1 1 1 0 0,1 0 0 0 0,0-1 0 0 0,-1 1-1 0 0,1 0 1 0 0,-1 0 0 0 0,1-1-1 0 0,-1 1 1 0 0,1 0 0 0 0,0 0-1 0 0,-1 0 1 0 0,1 0 0 0 0,-1 0 0 0 0,2 0-1 0 0,8 2-51 0 0,-2 1 50 0 0,1-1 1 0 0,-1 1-1 0 0,11 5 0 0 0,-13-4 5 0 0,0 1 0 0 0,0-1 1 0 0,0 1-1 0 0,5 5 0 0 0,-2 2 41 0 0,1 13-33 0 0,-9-24-9 0 0,-1 1 0 0 0,1 0 0 0 0,-1-1 0 0 0,0 1-1 0 0,1-1 1 0 0,-1 1 0 0 0,0-1 0 0 0,0 1 0 0 0,0-1-1 0 0,0 1 1 0 0,-1 0 0 0 0,1-1 0 0 0,0 1 0 0 0,-1-1 0 0 0,1 1-1 0 0,-1-1 1 0 0,1 1 0 0 0,-1-1 0 0 0,0 0 0 0 0,0 1 0 0 0,0-1-1 0 0,1 0 1 0 0,-1 1 0 0 0,0-1 0 0 0,-1 0 0 0 0,1 0 0 0 0,0 0-1 0 0,0 0 1 0 0,-3 2 0 0 0,2-1 16 0 0,-1-1 0 0 0,0 1-1 0 0,0 0 1 0 0,0-1 0 0 0,-1 1 0 0 0,1-1 0 0 0,0 0 0 0 0,0 0-1 0 0,-1 0 1 0 0,1-1 0 0 0,-5 1 0 0 0,6-1-15 0 0,-1 0 1 0 0,1 0-1 0 0,0-1 0 0 0,-1 1 0 0 0,1-1 1 0 0,-1 1-1 0 0,1-1 0 0 0,0 0 1 0 0,0 0-1 0 0,-1 0 0 0 0,1 0 1 0 0,0 0-1 0 0,0-1 0 0 0,0 1 1 0 0,0-1-1 0 0,0 1 0 0 0,1-1 1 0 0,-1 1-1 0 0,0-1 0 0 0,-1-2 1 0 0,2 2-2 0 0,0 1-1 0 0,1-1 1 0 0,-1 1 0 0 0,0-1 0 0 0,1 1 0 0 0,-1-1 0 0 0,1 1 0 0 0,-1-1 0 0 0,1 1 0 0 0,0-1 0 0 0,0 0 0 0 0,0 1 0 0 0,0-1 0 0 0,0 0 0 0 0,0 1 0 0 0,0-1 0 0 0,0 1 0 0 0,1-1 0 0 0,-1 0 0 0 0,1 1 0 0 0,-1-1 0 0 0,1 1 0 0 0,-1-1-1 0 0,1 1 1 0 0,0-1 0 0 0,0 1 0 0 0,0 0 0 0 0,0-1 0 0 0,2-1 0 0 0,3-3-14 0 0,6-2-40 0 0,-9 7 51 0 0,0 0 1 0 0,-1 0 0 0 0,1 0 0 0 0,0 0 0 0 0,0 1 0 0 0,0-1 0 0 0,0 1 0 0 0,0 0 0 0 0,0 0-1 0 0,0 0 1 0 0,3 0 0 0 0,0 2 1 0 0,-1-1 0 0 0,0 1 0 0 0,0 0 0 0 0,0 0 0 0 0,0 1 0 0 0,7 5 0 0 0,-10-7 0 0 0,-1 0 0 0 0,1 1 0 0 0,-1-1 0 0 0,0 0 0 0 0,1 1 0 0 0,-1 0 0 0 0,0-1 0 0 0,0 1 0 0 0,0 0 0 0 0,0-1 0 0 0,-1 1 0 0 0,1 0 0 0 0,0 0 0 0 0,-1 0 0 0 0,1 0 0 0 0,-1 0 0 0 0,0 0 0 0 0,0 0 0 0 0,1 0 0 0 0,-1 0 0 0 0,0 0 0 0 0,-1-1 0 0 0,1 1 0 0 0,0 0 0 0 0,-1 0 0 0 0,1 0 0 0 0,-1 0 0 0 0,1 0 0 0 0,-1 0 0 0 0,0 0 0 0 0,-1 1 0 0 0,0 2 11 0 0,-1 0 0 0 0,1 0-1 0 0,-1 0 1 0 0,-1-1 0 0 0,-5 8-1 0 0,9-11-8 0 0,-1 0 1 0 0,0 0-1 0 0,0 0 0 0 0,0 0 0 0 0,0 0 0 0 0,0 0 1 0 0,0-1-1 0 0,0 1 0 0 0,-1 0 0 0 0,1 0 0 0 0,0-1 1 0 0,0 1-1 0 0,0-1 0 0 0,-1 1 0 0 0,1-1 1 0 0,0 1-1 0 0,-1-1 0 0 0,1 0 0 0 0,0 0 0 0 0,-1 0 1 0 0,1 0-1 0 0,0 0 0 0 0,-1 0 0 0 0,1 0 0 0 0,-1 0 1 0 0,1 0-1 0 0,0 0 0 0 0,-2-1 0 0 0,2 0-2 0 0,0 0 0 0 0,0 0 0 0 0,0 1 0 0 0,1-1 0 0 0,-1 0 0 0 0,0 0 0 0 0,0 0 0 0 0,1 0 0 0 0,-1 0 0 0 0,1 0 0 0 0,-1 0 0 0 0,1 0 0 0 0,-1 0 0 0 0,1-1 0 0 0,0 1 0 0 0,-1 0 0 0 0,1 0 0 0 0,0 0 0 0 0,0 0 0 0 0,0-1 0 0 0,0 1 0 0 0,0 0 0 0 0,0 0 0 0 0,0 0 0 0 0,0-1 0 0 0,1 1 0 0 0,-1 0 0 0 0,0 0 0 0 0,1-2 0 0 0,13-32 0 0 0,-12 30-1 0 0,1 0 0 0 0,0 1-1 0 0,0 0 1 0 0,0-1 0 0 0,0 1-1 0 0,1 0 1 0 0,6-5 0 0 0,-4 5-42 0 0,-6 4 43 0 0,1-1-1 0 0,1 0 0 0 0,-1 0 1 0 0,1 0-1 0 0,-1 1 0 0 0,1-1 1 0 0,-1 1-1 0 0,1-1 0 0 0,0 1 0 0 0,-1-1 1 0 0,1 1-1 0 0,0 0 0 0 0,-1 0 1 0 0,1 0-1 0 0,3 0 0 0 0,-1 1 1 0 0,0 1 0 0 0,-1-1 0 0 0,1 1 0 0 0,0 0 0 0 0,-1 0 0 0 0,1 0 0 0 0,5 5 0 0 0,-8-6 0 0 0,0 0 0 0 0,0 0 0 0 0,0 0 0 0 0,0 0 0 0 0,-1 0 0 0 0,1 1 0 0 0,0-1 0 0 0,-1 0 0 0 0,1 1 0 0 0,-1-1 0 0 0,1 0 0 0 0,-1 1 0 0 0,1-1 0 0 0,-1 0 0 0 0,0 1 0 0 0,0-1 0 0 0,0 1 0 0 0,0-1 0 0 0,0 1 0 0 0,0-1 0 0 0,0 1 0 0 0,0-1 0 0 0,-1 0 0 0 0,1 1 0 0 0,0-1 0 0 0,-1 1 0 0 0,1-1 0 0 0,-2 3 0 0 0,1-1 0 0 0,-1 1 12 0 0,1 1 0 0 0,-1-1 0 0 0,0 0 0 0 0,-1 0 0 0 0,1 0 0 0 0,-1 0 0 0 0,-3 5 0 0 0,5-8-10 0 0,1-1 0 0 0,-1 1 0 0 0,0-1 1 0 0,1 1-1 0 0,-1 0 0 0 0,0-1 0 0 0,0 1 0 0 0,1-1 0 0 0,-1 0 0 0 0,0 1 0 0 0,0-1 0 0 0,0 1 0 0 0,1-1 0 0 0,-1 0 1 0 0,0 0-1 0 0,0 0 0 0 0,0 1 0 0 0,0-1 0 0 0,0 0 0 0 0,0 0 0 0 0,1 0 0 0 0,-1 0 0 0 0,0-1 0 0 0,0 1 0 0 0,0 0 0 0 0,0 0 1 0 0,0 0-1 0 0,0-1 0 0 0,1 1 0 0 0,-1 0 0 0 0,0-1 0 0 0,0 1 0 0 0,0-1 0 0 0,1 1 0 0 0,-1-1 0 0 0,0 1 0 0 0,1-1 1 0 0,-1 1-1 0 0,0-1 0 0 0,1 0 0 0 0,-1 0 0 0 0,1 1 0 0 0,-1-1 0 0 0,1 0 0 0 0,-1-1 0 0 0,-1 0-4 0 0,1 0 1 0 0,0-1-1 0 0,-1 1 0 0 0,1 0 1 0 0,0-1-1 0 0,0 1 0 0 0,1-1 0 0 0,-1 0 1 0 0,0 1-1 0 0,1-1 0 0 0,0 1 0 0 0,-1-1 1 0 0,1 0-1 0 0,0 1 0 0 0,1-1 0 0 0,-1 0 1 0 0,0 1-1 0 0,1-1 0 0 0,-1 1 0 0 0,1-1 1 0 0,0 0-1 0 0,1-2 0 0 0,0 0-2 0 0,1 0 0 0 0,-1 0 0 0 0,1 0 0 0 0,0 1 0 0 0,1-1 0 0 0,-1 1 0 0 0,1 0 0 0 0,0 0 0 0 0,6-5 0 0 0,3 1 4 0 0,18-2 11 0 0,-30 9-9 0 0,-1 1 0 0 0,1 0 0 0 0,-1 0 0 0 0,1 0 0 0 0,0-1 0 0 0,-1 1 0 0 0,1 0 0 0 0,0 0 0 0 0,-1 0 0 0 0,1 0 0 0 0,0 0 0 0 0,-1 0 1 0 0,1 0-1 0 0,-1 0 0 0 0,1 1 0 0 0,0-1 0 0 0,-1 0 0 0 0,1 0 0 0 0,0 0 0 0 0,-1 1 0 0 0,1-1 0 0 0,-1 0 0 0 0,1 1 0 0 0,-1-1 0 0 0,1 1 0 0 0,35 18 52 0 0,-35-19-47 0 0,0 1 0 0 0,-1 0 1 0 0,1 0-1 0 0,0-1 1 0 0,-1 1-1 0 0,1 0 0 0 0,-1 0 1 0 0,1 0-1 0 0,-1 0 1 0 0,1 0-1 0 0,-1 0 0 0 0,1 0 1 0 0,-1 0-1 0 0,0 0 1 0 0,0 0-1 0 0,0 0 0 0 0,1 0 1 0 0,-1 0-1 0 0,0 0 1 0 0,0 0-1 0 0,0 0 0 0 0,-1 1 1 0 0,1-1-1 0 0,0 0 1 0 0,0 0-1 0 0,0 0 0 0 0,-1 0 1 0 0,1 0-1 0 0,-1 0 0 0 0,1 0 1 0 0,-1 0-1 0 0,1-1 1 0 0,-1 1-1 0 0,1 0 0 0 0,-2 1 1 0 0,1 1 40 0 0,-1 0-22 0 0,-1 0 1 0 0,1 0-1 0 0,0 0 0 0 0,-1 0 0 0 0,1 0 0 0 0,-1 0 0 0 0,0-1 1 0 0,0 0-1 0 0,0 1 0 0 0,-1-1 0 0 0,1 0 0 0 0,-4 2 0 0 0,6-4-25 0 0,0 1-1 0 0,0-1 0 0 0,0 1 0 0 0,0-1 0 0 0,0 0 0 0 0,0 1 0 0 0,0-1 0 0 0,0 0 0 0 0,0 0 0 0 0,0 0 0 0 0,0 0 0 0 0,0 0 0 0 0,0 0 1 0 0,0 0-1 0 0,0 0 0 0 0,0 0 0 0 0,0 0 0 0 0,0-1 0 0 0,-1 1 0 0 0,1 0 0 0 0,0-1 0 0 0,1 1 0 0 0,-1-1 0 0 0,0 1 0 0 0,0-1 0 0 0,0 1 1 0 0,0-1-1 0 0,0 0 0 0 0,0 1 0 0 0,1-1 0 0 0,-1 0 0 0 0,0 0 0 0 0,1 1 0 0 0,-1-1 0 0 0,0 0 0 0 0,1 0 0 0 0,-1 0 0 0 0,1 0 0 0 0,-1 0 1 0 0,1 0-1 0 0,0 0 0 0 0,-1 0 0 0 0,1 0 0 0 0,0 0 0 0 0,0 0 0 0 0,0 0 0 0 0,0-2 0 0 0,-1-3-1 0 0,1 1 0 0 0,0-1 0 0 0,0 1-1 0 0,0 0 1 0 0,1-1 0 0 0,0 1 0 0 0,0-1 0 0 0,2-6-1 0 0,-2 9 0 0 0,0 0-1 0 0,0 1 0 0 0,-1-1 0 0 0,2 1 0 0 0,-1-1 1 0 0,0 1-1 0 0,1 0 0 0 0,-1-1 0 0 0,1 1 0 0 0,-1 0 1 0 0,1 0-1 0 0,0 0 0 0 0,0 0 0 0 0,0 0 0 0 0,0 1 1 0 0,0-1-1 0 0,1 0 0 0 0,3-1 0 0 0,-6 3 3 0 0,1 0 0 0 0,-1 0 0 0 0,0 0 0 0 0,0 0 0 0 0,0 0 0 0 0,1 0 0 0 0,-1 0 0 0 0,0 0 0 0 0,0 0 0 0 0,0 0 0 0 0,1 0 0 0 0,-1 1 0 0 0,0-1 0 0 0,0 0 0 0 0,0 0 0 0 0,1 0 0 0 0,-1 0 0 0 0,0 0 0 0 0,0 1 0 0 0,0-1 0 0 0,0 0 0 0 0,0 0 0 0 0,1 0 0 0 0,-1 0 0 0 0,0 1 0 0 0,0-1 0 0 0,0 0 0 0 0,0 0 0 0 0,0 0 0 0 0,0 1 0 0 0,0-1 0 0 0,0 0 0 0 0,0 0 0 0 0,0 1 0 0 0,0-1 0 0 0,0 0 0 0 0,2 6 0 0 0,0-1 0 0 0,0 1 0 0 0,0-1 0 0 0,-1 1 0 0 0,0 0 0 0 0,-1-1 0 0 0,1 1 0 0 0,-1 0 0 0 0,-1 11 0 0 0,-1-1 1 0 0,0 1-1 0 0,-2-1 1 0 0,0 0 0 0 0,-7 18-1 0 0,7-24 9 0 0,0 0 0 0 0,-1 0 0 0 0,-1 0 0 0 0,1-1 0 0 0,-1 0 0 0 0,-1 0 0 0 0,-10 11 0 0 0,17-20-8 0 0,-1 1 1 0 0,0 0 0 0 0,1 0-1 0 0,-1 0 1 0 0,0-1 0 0 0,0 1-1 0 0,0 0 1 0 0,0-1-1 0 0,0 1 1 0 0,0-1 0 0 0,1 1-1 0 0,-1-1 1 0 0,0 0 0 0 0,0 1-1 0 0,0-1 1 0 0,-1 0-1 0 0,1 0 1 0 0,0 1 0 0 0,0-1-1 0 0,0 0 1 0 0,0 0 0 0 0,-2 0-1 0 0,2-1 3 0 0,0 1-1 0 0,0-1 0 0 0,0 0 1 0 0,0 1-1 0 0,0-1 1 0 0,0 0-1 0 0,1 1 0 0 0,-1-1 1 0 0,0 0-1 0 0,0 0 1 0 0,0 0-1 0 0,1 0 1 0 0,-1 0-1 0 0,1 0 0 0 0,-1 0 1 0 0,1 0-1 0 0,-1-1 1 0 0,-2-4 7 0 0,2 0 1 0 0,-1 0 0 0 0,0 0 0 0 0,1 0 0 0 0,1-1-1 0 0,-1-8 1 0 0,1 6-21 0 0,0 0 0 0 0,1 0 0 0 0,3-11 0 0 0,-3 17 6 0 0,0-1 0 0 0,0 0-1 0 0,0 1 1 0 0,0-1 0 0 0,1 1 0 0 0,0-1-1 0 0,0 1 1 0 0,0 0 0 0 0,0 0-1 0 0,4-4 1 0 0,-3 3-29 0 0,-3 4 31 0 0,0 0 0 0 0,1 0 0 0 0,-1 0 0 0 0,0 1 0 0 0,1-1 0 0 0,-1 0 0 0 0,0 0 0 0 0,1 0 0 0 0,-1 0 1 0 0,0 0-1 0 0,1 1 0 0 0,-1-1 0 0 0,0 0 0 0 0,1 0 0 0 0,-1 0 0 0 0,0 1 0 0 0,1-1 0 0 0,-1 0 0 0 0,0 1 0 0 0,0-1 0 0 0,0 0 0 0 0,1 0 0 0 0,-1 1 0 0 0,0-1 0 0 0,0 0 0 0 0,0 1 0 0 0,0-1 0 0 0,1 0 0 0 0,-1 1 0 0 0,0-1 0 0 0,0 1 0 0 0,0 0 0 0 0,3 7 1 0 0,0 1 0 0 0,-1-1 0 0 0,1 1 0 0 0,-2 0 0 0 0,1 0 0 0 0,-1 0 0 0 0,-1 0 0 0 0,0 0 0 0 0,0 0 0 0 0,-1 0 0 0 0,-2 12 0 0 0,2-15 9 0 0,-1 1 0 0 0,-1-1 1 0 0,0 1-1 0 0,1-1 0 0 0,-2 0 0 0 0,-4 7 0 0 0,8-12-8 0 0,-1 0 1 0 0,1 0-1 0 0,-1 0 0 0 0,1 0 1 0 0,-1 0-1 0 0,0-1 0 0 0,0 1 0 0 0,1 0 1 0 0,-1 0-1 0 0,0-1 0 0 0,0 1 1 0 0,0-1-1 0 0,1 1 0 0 0,-1 0 0 0 0,0-1 1 0 0,0 0-1 0 0,0 1 0 0 0,0-1 1 0 0,0 0-1 0 0,0 1 0 0 0,0-1 0 0 0,0 0 1 0 0,0 0-1 0 0,0 0 0 0 0,0 0 0 0 0,0 0 1 0 0,0 0-1 0 0,0 0 0 0 0,0 0 1 0 0,0 0-1 0 0,0 0 0 0 0,0-1 0 0 0,0 1 1 0 0,0 0-1 0 0,0-1 0 0 0,0 1 1 0 0,0-1-1 0 0,0 1 0 0 0,0-1 0 0 0,0 0 1 0 0,0 1-1 0 0,1-1 0 0 0,-1 0 0 0 0,0 1 1 0 0,0-1-1 0 0,1 0 0 0 0,-1 0 1 0 0,1 0-1 0 0,-2-1 0 0 0,-2-5-8 0 0,0 0 0 0 0,1 0 0 0 0,-1-1 0 0 0,1 1 0 0 0,1-1 0 0 0,0 1-1 0 0,0-1 1 0 0,0 0 0 0 0,1 0 0 0 0,0 0 0 0 0,1 0 0 0 0,-1 0 0 0 0,2 0 0 0 0,-1 0 0 0 0,1 0-1 0 0,0 0 1 0 0,4-11 0 0 0,-5 19 7 0 0,0-1 0 0 0,0 0-1 0 0,0 0 1 0 0,1 0 0 0 0,-1 0-1 0 0,0 0 1 0 0,1 1 0 0 0,-1-1-1 0 0,1 0 1 0 0,-1 0-1 0 0,1 0 1 0 0,-1 0 0 0 0,1 1-1 0 0,-1-1 1 0 0,1 0-1 0 0,0 1 1 0 0,0-1 0 0 0,-1 0-1 0 0,1 1 1 0 0,0-1 0 0 0,0 1-1 0 0,0-1 1 0 0,-1 1-1 0 0,1 0 1 0 0,0-1 0 0 0,0 1-1 0 0,0 0 1 0 0,2-1 0 0 0,2 8-43 0 0,0 1 41 0 0,0 0 1 0 0,0 0-1 0 0,-1 1 1 0 0,0 0-1 0 0,-1 0 1 0 0,4 13-1 0 0,-4-5 24 0 0,0 0-1 0 0,1 23 0 0 0,-4-34-15 0 0,0 0 0 0 0,0 0 0 0 0,-1 0-1 0 0,0 0 1 0 0,0 0 0 0 0,0-1 0 0 0,0 1 0 0 0,-1 0 0 0 0,0-1-1 0 0,-4 9 1 0 0,6-14-5 0 0,-1 1 0 0 0,1-1 0 0 0,0 0 0 0 0,0 0 0 0 0,0 1 0 0 0,0-1 0 0 0,0 0 0 0 0,-1 0 0 0 0,1 1 0 0 0,0-1 0 0 0,0 0 0 0 0,-1 0 0 0 0,1 1 0 0 0,0-1 0 0 0,0 0 0 0 0,-1 0 0 0 0,1 0 0 0 0,0 0 0 0 0,0 0 0 0 0,-1 1 0 0 0,1-1 0 0 0,0 0 0 0 0,-1 0 0 0 0,1 0 0 0 0,0 0 0 0 0,-1 0 0 0 0,1 0 0 0 0,0 0 0 0 0,-1 0 0 0 0,1 0 0 0 0,0 0 0 0 0,0 0 0 0 0,-1 0 0 0 0,1 0 0 0 0,0 0-1 0 0,-1 0 1 0 0,1-1 0 0 0,-11-11 86 0 0,-3-17 85 0 0,-39-126 276 0 0,45 114-502 0 0,8 39 50 0 0,-1 0 0 0 0,1 0 1 0 0,0 0-1 0 0,0 0 1 0 0,0 0-1 0 0,0 0 1 0 0,1 1-1 0 0,-1-1 1 0 0,0 0-1 0 0,1 0 1 0 0,-1 0-1 0 0,1 0 1 0 0,0 1-1 0 0,0-1 1 0 0,-1 0-1 0 0,1 1 0 0 0,0-1 1 0 0,0 1-1 0 0,2-3 1 0 0,-3 4-5 0 0,4-3 10 0 0,-3 3-6 0 0,0 1 1 0 0,0-1-1 0 0,0 0 1 0 0,0 0 0 0 0,0 1-1 0 0,-1-1 1 0 0,1 1-1 0 0,0-1 1 0 0,0 1 0 0 0,0-1-1 0 0,-1 1 1 0 0,1-1-1 0 0,0 1 1 0 0,-1 0 0 0 0,1 0-1 0 0,0 0 1 0 0,26 30-8 0 0,-21-22 11 0 0,-1-1 0 0 0,-1 1 0 0 0,1 1 0 0 0,-1-1 0 0 0,3 13 0 0 0,-5-16 0 0 0,-1 0 0 0 0,1 1 0 0 0,-1-1 0 0 0,0 1 0 0 0,-1-1 0 0 0,1 0 0 0 0,-1 1 0 0 0,-1-1 0 0 0,-1 10 0 0 0,2-16 1 0 0,0 1-1 0 0,0-1 0 0 0,0 1 1 0 0,0-1-1 0 0,0 1 0 0 0,0-1 1 0 0,0 1-1 0 0,0-1 0 0 0,0 1 1 0 0,-1-1-1 0 0,1 1 0 0 0,0-1 1 0 0,0 1-1 0 0,-1-1 0 0 0,1 1 1 0 0,0-1-1 0 0,-1 0 1 0 0,1 1-1 0 0,-1-1 0 0 0,1 1 1 0 0,0-1-1 0 0,-1 0 0 0 0,1 0 1 0 0,-1 1-1 0 0,1-1 0 0 0,-1 0 1 0 0,1 0-1 0 0,-1 1 0 0 0,1-1 1 0 0,-1 0-1 0 0,0 0 0 0 0,0 0 2 0 0,0-1 0 0 0,0 1 0 0 0,-1 0 0 0 0,1-1-1 0 0,0 1 1 0 0,0-1 0 0 0,0 0 0 0 0,1 1-1 0 0,-1-1 1 0 0,0 0 0 0 0,0 1 0 0 0,0-1-1 0 0,-1-2 1 0 0,-3-2 7 0 0,1-1 0 0 0,0-1 0 0 0,-5-8 0 0 0,-1-5-9 0 0,1 0 0 0 0,1 0 0 0 0,1-1 0 0 0,1 0 0 0 0,1-1 0 0 0,-3-26 0 0 0,8 28-36 0 0,4 20 11 0 0,2 10 14 0 0,8 21 11 0 0,-1 0 0 0 0,3 6 0 0 0,-8-24 0 0 0,-6-9 0 0 0,0 0 0 0 0,0-1 0 0 0,0 1 0 0 0,0 0 0 0 0,0 0 0 0 0,-1 0 0 0 0,1 0 0 0 0,0 7 0 0 0,-5-11 0 0 0,-4-7 0 0 0,-5-7 0 0 0,-53-81 0 0 0,30 46 0 0 0,34 49 0 0 0,-6-13 0 0 0,6 13 0 0 0,1 0 0 0 0,0 0 0 0 0,0-1 0 0 0,-1 1 0 0 0,1-1 0 0 0,0 1 0 0 0,0 0 0 0 0,-1-1 0 0 0,1 1 0 0 0,0-1 0 0 0,0 1 0 0 0,0 0 0 0 0,0-1 0 0 0,0 1 0 0 0,0-1 0 0 0,0 1 0 0 0,0-1 0 0 0,0 1 0 0 0,0 0 0 0 0,0-1 0 0 0,0 1 0 0 0,0-1 0 0 0,0 1 0 0 0,0 0 0 0 0,0-1 0 0 0,0 1 0 0 0,1-1 0 0 0,-1 0 0 0 0,7 2-32 0 0,10 17 0 0 0,9 16 32 0 0,-17-23 0 0 0,-5-6 0 0 0,-1 0 0 0 0,0 0 0 0 0,0 0 0 0 0,0 0 0 0 0,4 11 0 0 0,-6-14 0 0 0,10 20 0 0 0,-10-20 0 0 0,-1-1 0 0 0,1 0 0 0 0,-1 1 0 0 0,1-1 0 0 0,-1 0 0 0 0,1 1 0 0 0,-1-1 0 0 0,0 1 0 0 0,0-1 0 0 0,0 0 0 0 0,0 1 0 0 0,0-1 0 0 0,0 1 0 0 0,0-1 0 0 0,-1 2 0 0 0,1-3 0 0 0,-1 0 0 0 0,1 0 0 0 0,-1 0 0 0 0,1 1 0 0 0,0-1 0 0 0,-1 0 0 0 0,1 0 0 0 0,-1 0 0 0 0,1 0 0 0 0,0 0 0 0 0,-1-1 0 0 0,1 1 0 0 0,-1 0 0 0 0,1 0 0 0 0,0 0 0 0 0,-1 0 0 0 0,1 0 0 0 0,-1 0 0 0 0,1-1 0 0 0,0 1 0 0 0,-1 0 0 0 0,1 0 0 0 0,0-1 0 0 0,-1 1 0 0 0,1 0 0 0 0,0 0 0 0 0,0-1 0 0 0,-1 1 0 0 0,1 0 0 0 0,-1-1 0 0 0,-12-12 0 0 0,12 11 0 0 0,-15-15 0 0 0,2-1 0 0 0,-19-29 0 0 0,13 18 0 0 0,11 10 0 0 0,11 12 0 0 0,9 6 0 0 0,-9 2-2 0 0,0 0 1 0 0,0 0-1 0 0,0 0 0 0 0,-1 0 1 0 0,1 0-1 0 0,-1 0 0 0 0,1 0 0 0 0,0 0 1 0 0,-1 1-1 0 0,0-1 0 0 0,1 1 1 0 0,-1-1-1 0 0,0 1 0 0 0,2 3 0 0 0,15 28-33 0 0,-14-25 32 0 0,-2-3 3 0 0,11 18 0 0 0,-6-13 0 0 0,-1-2 0 0 0,0 0 0 0 0,-1 1 0 0 0,6 11 0 0 0,-9-14 3 0 0,-4-5 4 0 0,-8-9 15 0 0,-10-15 10 0 0,5 3-61 0 0,7 7-25 0 0,-1 0 1 0 0,-1 1 0 0 0,0 1-1 0 0,-14-14 1 0 0,24 25 51 0 0,-1-1 0 0 0,1 1 0 0 0,0 0 0 0 0,0-1 0 0 0,-1 1 0 0 0,1 0 0 0 0,0 0 0 0 0,0-1 0 0 0,-1 1 0 0 0,1 0 0 0 0,0 0 0 0 0,0-1 0 0 0,-1 1-1 0 0,1 0 1 0 0,0 0 0 0 0,-1 0 0 0 0,1 0 0 0 0,0-1 0 0 0,-1 1 0 0 0,1 0 0 0 0,-1 0 0 0 0,1 0 0 0 0,0 0 0 0 0,-1 0 0 0 0,1 0 0 0 0,0 0 0 0 0,-1 0 0 0 0,1 0 0 0 0,-1 0 0 0 0,5 11-87 0 0,15 16-25 0 0,27 45 232 0 0,-37-61-95 0 0,28 39 28 0 0,-33-42-51 0 0,-8-12 0 0 0,3 2 0 0 0,0 0 0 0 0,-1 1 0 0 0,1-1 0 0 0,0 0 0 0 0,0 0 0 0 0,1 0 0 0 0,-1 0 0 0 0,0-3 0 0 0,1 4 0 0 0,1-38 0 0 0,-1 36 0 0 0,1 0 0 0 0,-1 0 0 0 0,1-1 0 0 0,0 1 0 0 0,0 0 0 0 0,0 0 0 0 0,0 0 0 0 0,0 0 0 0 0,3-4 0 0 0,-3 6 0 0 0,1 0 0 0 0,-1 0 0 0 0,0 1 0 0 0,1-1 0 0 0,-1 0 0 0 0,1 1 0 0 0,-1 0 0 0 0,1-1 0 0 0,-1 1 0 0 0,1 0 0 0 0,-1-1 0 0 0,1 1 0 0 0,0 0 0 0 0,1 0 0 0 0,15-3 0 0 0,2-9 0 0 0,14-2 0 0 0,7 5-10 0 0,-40 9 8 0 0,-1 0 1 0 0,1 0 0 0 0,-1 0 0 0 0,0-1 0 0 0,0 1 0 0 0,1 0 0 0 0,-1 0 0 0 0,0 0 0 0 0,0 0 0 0 0,1 0 0 0 0,-1 0 0 0 0,0 0 0 0 0,1 0 0 0 0,-1 0 0 0 0,0 0 0 0 0,0 0 0 0 0,1 0 0 0 0,-1 0 0 0 0,0 0 0 0 0,1 0 0 0 0,-1 0 0 0 0,0 0 0 0 0,0 0 0 0 0,1 0 0 0 0,-1 0 0 0 0,0 0 0 0 0,0 0 0 0 0,1 1 0 0 0,-1-1 0 0 0,0 0 0 0 0,0 0 0 0 0,1 0 0 0 0,-1 0 0 0 0,0 1 0 0 0,0-1 0 0 0,0 0 0 0 0,1 0 0 0 0,-1 1 0 0 0,0-1 0 0 0,0 0 0 0 0,0 1 0 0 0,1 1 0 0 0,0 1 0 0 0,0-1 0 0 0,-1 1-1 0 0,1-1 1 0 0,-1 1 0 0 0,0 0 0 0 0,0-1 0 0 0,0 1 0 0 0,0 0 0 0 0,0-1 0 0 0,-2 5 0 0 0,-10 36 3 0 0,-10 12-2 0 0,21-54 0 0 0,1-2 0 0 0,0-1 0 0 0,0 1 0 0 0,0-1 0 0 0,0 1 0 0 0,0-1 0 0 0,0 0 0 0 0,1 1 0 0 0,-1-1 0 0 0,0 1 0 0 0,2-3 0 0 0,-2 3 0 0 0,0 0 0 0 0,14-50-30 0 0,-13 46 24 0 0,1 0 1 0 0,0 0-1 0 0,0 0 1 0 0,1 1-1 0 0,-1-1 1 0 0,1 1-1 0 0,6-9 1 0 0,-9 13 3 0 0,1 0 0 0 0,-1 0 1 0 0,0 0-1 0 0,0 0 1 0 0,0 0-1 0 0,0-1 0 0 0,0 1 1 0 0,0 0-1 0 0,0 0 0 0 0,0 0 1 0 0,1 0-1 0 0,-1 0 1 0 0,0 0-1 0 0,0 0 0 0 0,0 0 1 0 0,0-1-1 0 0,1 1 1 0 0,-1 0-1 0 0,0 0 0 0 0,0 0 1 0 0,0 0-1 0 0,0 0 1 0 0,0 0-1 0 0,1 0 0 0 0,-1 0 1 0 0,0 0-1 0 0,0 0 1 0 0,0 0-1 0 0,1 0 0 0 0,-1 0 1 0 0,0 0-1 0 0,0 0 1 0 0,0 0-1 0 0,0 0 0 0 0,0 0 1 0 0,1 1-1 0 0,0 5-165 0 0,-2 9-140 0 0,-8 16-224 0 0,6-17 518 0 0,-1 1-1 0 0,-1-1 1 0 0,0 0 0 0 0,0 0 0 0 0,-2-1-1 0 0,-8 15 1 0 0,15-28 13 0 0,0 0 0 0 0,0 0 0 0 0,0 0 0 0 0,0 0 0 0 0,0 0 0 0 0,0 0 0 0 0,0 0 0 0 0,0 0 0 0 0,0 0 0 0 0,-1 0 0 0 0,1 0 0 0 0,0 0 0 0 0,0 0 0 0 0,0 0 0 0 0,0 0 0 0 0,0 0 0 0 0,0 0 0 0 0,0 1 0 0 0,0-1 0 0 0,0 0 0 0 0,0 0 0 0 0,0 0 0 0 0,0 0 0 0 0,0 0 0 0 0,-1 0 0 0 0,1 0 0 0 0,0 0 0 0 0,0 0 0 0 0,0 0 0 0 0,0 0 0 0 0,0 0 0 0 0,0 0 0 0 0,0 0 0 0 0,0 0 0 0 0,0 0 0 0 0,0-1 0 0 0,0 1 0 0 0,-1 0 0 0 0,1 0 0 0 0,0 0 0 0 0,0 0 0 0 0,0 0 0 0 0,0 0 0 0 0,0 0 0 0 0,0 0 0 0 0,0 0 0 0 0,0 0 0 0 0,0 0 0 0 0,0 0 0 0 0,0 0 0 0 0,0 0 0 0 0,0 0 0 0 0,0 0 0 0 0,0 0 0 0 0,0-1 0 0 0,0 1 0 0 0,0 0 0 0 0,0 0 0 0 0,0 0 0 0 0,0 0 0 0 0,0 0 0 0 0,0 0 0 0 0,0 0 0 0 0,0 0 0 0 0,0 0 0 0 0,-2-10 0 0 0,2-11 0 0 0,1 8 0 0 0,7-59 0 0 0,-6 64 0 0 0,0 0 0 0 0,1 0 0 0 0,0 1 0 0 0,0-1 0 0 0,0 0 0 0 0,9-12 0 0 0,-3 28 160 0 0,-8-8-232 0 0,-1 0 0 0 0,1 0 0 0 0,-1 1-1 0 0,0-1 1 0 0,1 0 0 0 0,-1 1 0 0 0,0-1 0 0 0,0 0 0 0 0,1 1-1 0 0,-1-1 1 0 0,0 1 0 0 0,0-1 0 0 0,1 0 0 0 0,-1 1 0 0 0,0-1 0 0 0,0 1-1 0 0,0-1 1 0 0,0 1 0 0 0,0-1 0 0 0,0 1 0 0 0,0-1 0 0 0,0 1-1 0 0,0-1 1 0 0,0 0 0 0 0,0 1 0 0 0,0-1 0 0 0,0 1 0 0 0,0-1 0 0 0,0 1-1 0 0,0-1 1 0 0,0 1 0 0 0,-1-1 0 0 0,-1 3-1697 0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9:47.45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28 0 0 0,'307'0'0'0,"-641"0"0"0,2072 0 0 0,-576 0 0 0,-1108 0 0 0,-54 0 0 0,0 0 0 0,2 0 0 0,-1 0 0 0,36 0 0 0,-56 0 0 0,17 0 0 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9:59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108 101 455 0 0,'0'-1'146'0'0,"0"0"-1"0"0,-1 1 1 0 0,1-1-1 0 0,0 0 1 0 0,-1 1-1 0 0,1-1 1 0 0,-1 0-1 0 0,1 1 1 0 0,-1-1-1 0 0,1 1 1 0 0,-1-1-1 0 0,1 1 1 0 0,-1-1-1 0 0,0 1 1 0 0,1-1-1 0 0,-1 1 1 0 0,0 0-1 0 0,1-1 1 0 0,-1 1-1 0 0,0 0 1 0 0,0-1-1 0 0,1 1 1 0 0,-1 0-1 0 0,0 0 1 0 0,0 0-1 0 0,0 0 1 0 0,1 0-1 0 0,-1 0 1 0 0,0 0-1 0 0,0 0 1 0 0,1 0-1 0 0,-1 0 1 0 0,0 0-1 0 0,0 1 1 0 0,1-1-1 0 0,-1 0 1 0 0,0 0-1 0 0,0 1 1 0 0,1-1-1 0 0,-1 0 1 0 0,0 1-1 0 0,-2 1 565 0 0,0 0 0 0 0,1 0 0 0 0,-1 0 0 0 0,1 0 0 0 0,0 1 0 0 0,-1-1 1 0 0,1 1-1 0 0,-3 4 0 0 0,-3 8-92 0 0,0 0 1 0 0,1 1 0 0 0,0 0-1 0 0,1 1 1 0 0,1-1 0 0 0,1 1-1 0 0,0 0 1 0 0,1 0 0 0 0,1 1-1 0 0,1-1 1 0 0,1 20 0 0 0,0-20-420 0 0,0 1 1 0 0,2-1 0 0 0,0 1 0 0 0,6 19 0 0 0,-6-31-139 0 0,-1 0 0 0 0,1 0 0 0 0,1 0 0 0 0,-1 0 0 0 0,1 0 0 0 0,0-1 0 0 0,1 1 0 0 0,-1-1 0 0 0,1 0 0 0 0,0 0 0 0 0,0 0 0 0 0,1-1 0 0 0,-1 1 0 0 0,10 6 0 0 0,-11-9-58 0 0,0-1 0 0 0,0 1 0 0 0,0-1 0 0 0,0 0 0 0 0,0 1 0 0 0,0-1 0 0 0,0-1 0 0 0,0 1 0 0 0,0 0 0 0 0,0-1 0 0 0,1 0 0 0 0,-1 1 0 0 0,0-1 0 0 0,0-1 0 0 0,1 1 0 0 0,3-1 0 0 0,-2 0 9 0 0,0-1-1 0 0,0 0 0 0 0,0 0 1 0 0,0 0-1 0 0,-1 0 0 0 0,1-1 0 0 0,-1 0 1 0 0,1 0-1 0 0,4-4 0 0 0,2-3 16 0 0,0-1 1 0 0,-1-1-1 0 0,0 0 0 0 0,-1 0 1 0 0,15-25-1 0 0,-17 24-24 0 0,-1 0-1 0 0,0-1 1 0 0,-1 0-1 0 0,0 0 0 0 0,-1 0 1 0 0,0 0-1 0 0,-1-1 1 0 0,-1 1-1 0 0,-1-1 1 0 0,0 0-1 0 0,-1 0 1 0 0,-1-16-1 0 0,0 20 0 0 0,-1 0 0 0 0,0 0 0 0 0,-1 0 0 0 0,0 0 0 0 0,-1 0-1 0 0,0 0 1 0 0,0 1 0 0 0,-2 0 0 0 0,1 0 0 0 0,-1 0 0 0 0,0 1 0 0 0,-1-1 0 0 0,0 2 0 0 0,0-1-1 0 0,-1 1 1 0 0,-12-10 0 0 0,13 13 12 0 0,1 0 0 0 0,-1 1 1 0 0,0 0-1 0 0,0 0 0 0 0,0 1 0 0 0,0-1 0 0 0,-15-3 0 0 0,20 7-10 0 0,0-1 1 0 0,-1 1-1 0 0,1-1 0 0 0,0 1 0 0 0,-1 0 1 0 0,1 0-1 0 0,0 0 0 0 0,-1 0 0 0 0,1 0 0 0 0,0 0 1 0 0,-1 1-1 0 0,1-1 0 0 0,0 1 0 0 0,0-1 1 0 0,-1 1-1 0 0,1 0 0 0 0,0 0 0 0 0,0 0 0 0 0,0 0 1 0 0,0 1-1 0 0,0-1 0 0 0,0 0 0 0 0,0 1 1 0 0,1-1-1 0 0,-1 1 0 0 0,1 0 0 0 0,-1 0 0 0 0,1-1 1 0 0,-1 1-1 0 0,-1 3 0 0 0,-1 6 5 0 0,-1-1 1 0 0,2 1-1 0 0,-1 0 0 0 0,1 0 1 0 0,1 0-1 0 0,-2 16 0 0 0,2-1-11 0 0,2 43-1 0 0,0-62-9 0 0,1 10-73 0 0,0 0-1 0 0,1-1 1 0 0,1 0 0 0 0,0 1-1 0 0,7 18 1 0 0,3 7-789 0 0,-9-32-272 0 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0.8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3 530 5063 0 0,'-1'-1'244'0'0,"1"0"0"0"0,0 0 0 0 0,-1 1 0 0 0,1-1 0 0 0,0 0-1 0 0,0 0 1 0 0,0 0 0 0 0,-1 0 0 0 0,1 1 0 0 0,0-1-1 0 0,0 0 1 0 0,0 0 0 0 0,0 0 0 0 0,1 0 0 0 0,-1 0 0 0 0,0 1-1 0 0,0-1 1 0 0,0 0 0 0 0,1 0 0 0 0,-1 0 0 0 0,1 0-1 0 0,-1 1 1 0 0,0-1 0 0 0,1 0 0 0 0,-1 1 0 0 0,2-2 0 0 0,16-23 1594 0 0,-14 20-1092 0 0,69-95 4747 0 0,-44 57-4799 0 0,35-73-1 0 0,-41 72-472 0 0,-13 26-105 0 0,0-2 0 0 0,-1 1 1 0 0,-1-1-1 0 0,-1-1 0 0 0,6-24 1 0 0,-13 44-92 0 0,1 0 1 0 0,-1-1-1 0 0,0 1 1 0 0,0 0-1 0 0,0 0 1 0 0,0-1-1 0 0,0 1 1 0 0,0 0-1 0 0,0 0 1 0 0,0-1-1 0 0,0 1 1 0 0,0 0-1 0 0,-1 0 1 0 0,1 0-1 0 0,-1-1 1 0 0,1 1-1 0 0,-1 0 1 0 0,1 0-1 0 0,-1 0 1 0 0,0 0-1 0 0,1 0 1 0 0,-2-2-1 0 0,1 3-11 0 0,0 0 0 0 0,0-1 0 0 0,0 1-1 0 0,0 0 1 0 0,0 0 0 0 0,0 0 0 0 0,0 0 0 0 0,0 0 0 0 0,0 0-1 0 0,0 0 1 0 0,0 0 0 0 0,0 0 0 0 0,0 0 0 0 0,0 1 0 0 0,0-1-1 0 0,1 0 1 0 0,-1 1 0 0 0,0-1 0 0 0,0 1 0 0 0,0-1 0 0 0,0 1-1 0 0,1-1 1 0 0,-1 1 0 0 0,0-1 0 0 0,0 1 0 0 0,1 0 0 0 0,-1-1-1 0 0,0 1 1 0 0,0 1 0 0 0,-1 1-4 0 0,-1 0 0 0 0,1 0 0 0 0,0 0-1 0 0,1 0 1 0 0,-1 0 0 0 0,0 1 0 0 0,1-1 0 0 0,0 0-1 0 0,0 1 1 0 0,0-1 0 0 0,0 1 0 0 0,0 5 0 0 0,-1 7 75 0 0,1 25 0 0 0,1-12-47 0 0,-5 54-40 0 0,-3 96 15 0 0,9-166 6 0 0,0 0 0 0 0,6 24 1 0 0,-4-25-22 0 0,0 1 1 0 0,0 23-1 0 0,-2-20 2 0 0,-1-10 0 0 0,1-1 0 0 0,-1 1 0 0 0,-1-1 0 0 0,1 1 0 0 0,-3 10 0 0 0,3-15 0 0 0,-1 0 0 0 0,1 1 0 0 0,-1-1 0 0 0,1 0 0 0 0,-1 0 0 0 0,0 0 0 0 0,1 0 0 0 0,-1 0 0 0 0,0 0 0 0 0,0 0 0 0 0,0 0 0 0 0,0 0 0 0 0,0 0 0 0 0,0 0 0 0 0,0 0 0 0 0,0-1 0 0 0,0 1 0 0 0,0-1 0 0 0,-1 1 0 0 0,1 0 0 0 0,0-1 0 0 0,0 0 0 0 0,-1 1 0 0 0,1-1 0 0 0,0 0 0 0 0,0 0 0 0 0,-1 0 0 0 0,1 1 0 0 0,0-1 0 0 0,-2-1 0 0 0,-69 2 0 0 0,62 0 0 0 0,-14 0 0 0 0,24-1 0 0 0,-1 0 0 0 0,1 0 0 0 0,-1 0 0 0 0,1 0 0 0 0,-1 0 0 0 0,1 0 0 0 0,-1 0 0 0 0,1 0 0 0 0,-1 0 0 0 0,1 1 0 0 0,-1-1 0 0 0,1 0 0 0 0,-1 0 0 0 0,1 1 0 0 0,-1-1 0 0 0,1 0 0 0 0,-1 1 0 0 0,1-1 0 0 0,0 0 0 0 0,-1 1 0 0 0,1-1 0 0 0,0 1 0 0 0,-1-1 0 0 0,1 0 0 0 0,0 1 0 0 0,-1-1 0 0 0,1 1 0 0 0,0-1 0 0 0,0 1 0 0 0,-1 0 0 0 0,2 0 0 0 0,-1 0 0 0 0,0 0 0 0 0,1 0 0 0 0,-1-1 0 0 0,1 1 0 0 0,-1 0 0 0 0,1 0-1 0 0,-1 0 1 0 0,1-1 0 0 0,0 1 0 0 0,-1 0 0 0 0,1-1 0 0 0,0 1 0 0 0,0-1 0 0 0,-1 1 0 0 0,1-1 0 0 0,0 1 0 0 0,0-1-1 0 0,0 1 1 0 0,1 0 0 0 0,19 6 23 0 0,-9-7 62 0 0,-1 0 0 0 0,0-1-1 0 0,0 0 1 0 0,1 0 0 0 0,-1-1-1 0 0,0-1 1 0 0,0 1-1 0 0,14-7 1 0 0,0 1 40 0 0,24-12-34 0 0,-6 2-242 0 0,-33 19-2353 0 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2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 58 5527 0 0,'-5'2'393'0'0,"0"1"-1"0"0,1 0 0 0 0,-1 0 1 0 0,1 1-1 0 0,-1-1 0 0 0,1 1 1 0 0,0 0-1 0 0,-5 6 0 0 0,1-1-181 0 0,-8 6 854 0 0,2 1 0 0 0,0 0 0 0 0,0 1 0 0 0,-12 22 0 0 0,22-31-607 0 0,0 0-1 0 0,0 0 1 0 0,0 1-1 0 0,1-1 1 0 0,1 1-1 0 0,0 0 1 0 0,0 0-1 0 0,0 0 1 0 0,1 0-1 0 0,0 0 1 0 0,1 0-1 0 0,1 14 1 0 0,0-9-218 0 0,1 0 0 0 0,1 0 0 0 0,0-1 0 0 0,0 1 0 0 0,1-1 0 0 0,9 19 0 0 0,-12-29-215 0 0,1 0 0 0 0,-1 0 0 0 0,1 0 0 0 0,0-1 0 0 0,0 1 0 0 0,0 0 0 0 0,0-1-1 0 0,0 0 1 0 0,1 1 0 0 0,-1-1 0 0 0,1 0 0 0 0,-1 0 0 0 0,1-1 0 0 0,0 1 0 0 0,-1 0 0 0 0,1-1-1 0 0,0 0 1 0 0,0 1 0 0 0,0-1 0 0 0,1 0 0 0 0,-1-1 0 0 0,0 1 0 0 0,0-1 0 0 0,0 1 0 0 0,1-1-1 0 0,-1 0 1 0 0,0 0 0 0 0,0 0 0 0 0,1-1 0 0 0,-1 1 0 0 0,0-1 0 0 0,0 0 0 0 0,5-1-1 0 0,0-1-16 0 0,0-1-1 0 0,-1 0 0 0 0,1 0 0 0 0,-1 0 0 0 0,0-1 0 0 0,0 0 0 0 0,-1-1 0 0 0,1 1 0 0 0,-1-1 0 0 0,5-7 0 0 0,3-3 13 0 0,-2 0 1 0 0,21-36-1 0 0,-27 40-20 0 0,0 0 0 0 0,-1-1 0 0 0,-1 1 0 0 0,0-1 0 0 0,0 0 0 0 0,-2 0 0 0 0,1-1 0 0 0,-2 1 0 0 0,1-17 0 0 0,-2 19 0 0 0,0 1 0 0 0,-1-1 0 0 0,0 1 0 0 0,-1-1 0 0 0,0 1 0 0 0,-1 0 0 0 0,0 0 0 0 0,0 0 0 0 0,-1 0 0 0 0,-1 0 0 0 0,1 1 0 0 0,-9-12 0 0 0,9 16 0 0 0,0 0 0 0 0,-1 1 0 0 0,0-1 0 0 0,1 1 0 0 0,-1 0 0 0 0,-1 1 0 0 0,1-1 0 0 0,0 1 0 0 0,-1 0 0 0 0,0 0 0 0 0,0 1 0 0 0,0 0 0 0 0,0 0 0 0 0,-10-2 0 0 0,12 3 0 0 0,0 0 0 0 0,0 0 0 0 0,0 1 0 0 0,0 0 0 0 0,0 0 0 0 0,-1 0 0 0 0,1 0 0 0 0,0 1 0 0 0,0-1 0 0 0,0 1 0 0 0,0 0 0 0 0,0 0 0 0 0,0 1 0 0 0,0-1 0 0 0,0 1 0 0 0,0 0 0 0 0,1 0 0 0 0,-1 0 0 0 0,1 0 0 0 0,-1 1 0 0 0,1-1 0 0 0,-6 7 0 0 0,-2 6-4 0 0,0 0 0 0 0,2 1 0 0 0,-1 0 0 0 0,2 1 0 0 0,0 0 0 0 0,-9 32-1 0 0,8-18-15 0 0,1 1 0 0 0,2 0 0 0 0,-3 34 0 0 0,9-52-233 0 0,-1 0 1 0 0,2 0-1 0 0,0-1 1 0 0,4 22-1 0 0,-4-31-831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12:38:00.72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4946 0 0,'0'-168'0'0,"0"294"0"0,0-1756 0 0,0-1 0 0,0 148 0 0,0 1483 0 0,0 0 0 0,0-24 0 0,0 24 0 0,0-2 0 0,0-116 0 0,0 103 0 0,0 24 0 0,0-18 0 0,0 21 0 0,0-4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8:05.7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8 455 0 0,'7'-4'1100'0'0,"-2"1"454"0"0,-9 10-589 0 0,-10 13 2856 0 0,-20 41 1 0 0,-3 6-1968 0 0,28-53-1692 0 0,-1-1-1 0 0,-11 13 0 0 0,27-31-98 0 0,-1 0-531 0 0,-1 1-3155 0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4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1 510 9215 0 0,'7'-5'3430'0'0,"14"-13"-2346"0"0,13-22 1985 0 0,35-53 0 0 0,-59 79-2907 0 0,36-47 152 0 0,19-29 540 0 0,-58 79-784 0 0,0-1 0 0 0,-1 0 0 0 0,-1-1 0 0 0,0 1 0 0 0,-1-1 0 0 0,4-17 0 0 0,-6 21-54 0 0,-1 3 33 0 0,0 1-1 0 0,0-1 1 0 0,0 0 0 0 0,0 0 0 0 0,-1 1 0 0 0,0-1 0 0 0,0 0-1 0 0,-1 0 1 0 0,-1-11 0 0 0,2 17-34 0 0,-1 0-1 0 0,1-1 0 0 0,0 1 1 0 0,0-1-1 0 0,0 1 0 0 0,0 0 1 0 0,0-1-1 0 0,0 1 1 0 0,-1 0-1 0 0,1 0 0 0 0,0-1 1 0 0,0 1-1 0 0,0 0 1 0 0,-1-1-1 0 0,1 1 0 0 0,0 0 1 0 0,0 0-1 0 0,-1-1 0 0 0,1 1 1 0 0,0 0-1 0 0,-1 0 1 0 0,1 0-1 0 0,0 0 0 0 0,-1-1 1 0 0,1 1-1 0 0,0 0 1 0 0,-1 0-1 0 0,1 0 0 0 0,0 0 1 0 0,-1 0-1 0 0,1 0 0 0 0,0 0 1 0 0,-1 0-1 0 0,1 0 1 0 0,-1 0-1 0 0,-11 9 238 0 0,-6 19-49 0 0,13-18-171 0 0,1 0 0 0 0,0 1 0 0 0,0-1 0 0 0,1 1 0 0 0,1 0 0 0 0,-2 13 0 0 0,-2 70 46 0 0,5-45-73 0 0,1-24 5 0 0,1 0 1 0 0,2 1-1 0 0,10 45 0 0 0,3 30 13 0 0,-16-94-23 0 0,1 0 0 0 0,-1-1 0 0 0,0 1 0 0 0,-1 0 0 0 0,0 0 0 0 0,-2 10 0 0 0,3-16 0 0 0,-1 1 0 0 0,0 0 0 0 0,0 0 0 0 0,0 0 0 0 0,1 0 0 0 0,-2-1 0 0 0,1 1 0 0 0,0-1 0 0 0,0 1 0 0 0,0 0 0 0 0,-1-1 0 0 0,1 0 0 0 0,-1 1 0 0 0,1-1 0 0 0,-1 0 0 0 0,0 0 0 0 0,1 0 0 0 0,-1 0 0 0 0,0 0 0 0 0,0 0 0 0 0,1-1 0 0 0,-1 1 0 0 0,0 0 0 0 0,0-1 0 0 0,0 0 0 0 0,-4 1 0 0 0,-2-1 0 0 0,-1 0 0 0 0,0 0 0 0 0,-14-3 0 0 0,16 2 0 0 0,0 0 0 0 0,0 0 0 0 0,0 1 0 0 0,0 0 0 0 0,0 0 0 0 0,-12 2 0 0 0,18-1 354 0 0,5 1-114 0 0,10 2 6 0 0,16 2 58 0 0,-29-6-48 0 0,9 0-176 0 0,28 1-3 0 0,-30 0-56 0 0,0-1-1 0 0,1 0 1 0 0,-1-1-1 0 0,0 0 1 0 0,10-3-1 0 0,3 0-12 0 0,56-16-1569 0 0,-70 19-4203 0 0,-1 1-1927 0 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5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87 4607 0 0,'-2'0'123'0'0,"1"0"-1"0"0,-1 0 1 0 0,1 0-1 0 0,0 0 1 0 0,-1 0-1 0 0,1 1 0 0 0,0-1 1 0 0,-1 0-1 0 0,1 1 1 0 0,0-1-1 0 0,0 1 0 0 0,-1 0 1 0 0,1-1-1 0 0,0 1 1 0 0,0 0-1 0 0,0 0 0 0 0,0 0 1 0 0,0 0-1 0 0,0 0 1 0 0,0 0-1 0 0,0 0 1 0 0,0 0-1 0 0,0 0 0 0 0,1 0 1 0 0,-2 2-1 0 0,-18 37 1872 0 0,15-28-1253 0 0,-1 3 306 0 0,0-1 1 0 0,1 1 0 0 0,1 0-1 0 0,0 0 1 0 0,1 0 0 0 0,-1 16 0 0 0,3-19-622 0 0,1 0 0 0 0,0 0 0 0 0,0-1 1 0 0,2 1-1 0 0,-1 0 0 0 0,1-1 1 0 0,1 1-1 0 0,6 17 0 0 0,-7-24-349 0 0,1 0-1 0 0,-1-1 1 0 0,1 1-1 0 0,0-1 1 0 0,0 0-1 0 0,1 0 1 0 0,-1 0-1 0 0,1-1 1 0 0,0 1-1 0 0,0-1 1 0 0,0 0-1 0 0,0 0 1 0 0,1 0 0 0 0,4 2-1 0 0,-5-3-62 0 0,-1 0 0 0 0,0-1-1 0 0,1 0 1 0 0,-1 0 0 0 0,1 0 0 0 0,-1 0 0 0 0,1 0-1 0 0,0-1 1 0 0,-1 1 0 0 0,1-1 0 0 0,0 0-1 0 0,-1 0 1 0 0,1-1 0 0 0,0 1 0 0 0,-1-1 0 0 0,1 0-1 0 0,-1 1 1 0 0,1-2 0 0 0,-1 1 0 0 0,6-3-1 0 0,0-1 12 0 0,-1-1 0 0 0,0 0 0 0 0,0-1 0 0 0,0 1 0 0 0,-1-2 0 0 0,1 1 0 0 0,-2-1-1 0 0,1 0 1 0 0,-1 0 0 0 0,-1-1 0 0 0,1 0 0 0 0,-1 0 0 0 0,-1 0 0 0 0,0-1 0 0 0,3-10-1 0 0,-3 6-25 0 0,0 0 0 0 0,-1 0 0 0 0,-1-1 0 0 0,0 0 0 0 0,-1 1 0 0 0,-1-1 0 0 0,0 0 0 0 0,-1 1 0 0 0,-1-1 0 0 0,-3-14 0 0 0,1 14 1 0 0,0 0 0 0 0,0 0 0 0 0,-14-25 0 0 0,16 35 0 0 0,-1 0 0 0 0,1 0 0 0 0,-1 0 0 0 0,0 1 0 0 0,-1 0 0 0 0,1-1 0 0 0,-1 1 0 0 0,0 1 0 0 0,0-1 0 0 0,0 0 0 0 0,0 1 0 0 0,-1 0 0 0 0,1 0 0 0 0,-8-3 0 0 0,10 5 0 0 0,0 1 0 0 0,-1-1 0 0 0,0 1 0 0 0,1 0 0 0 0,-1 0 0 0 0,1 0 0 0 0,-1 0 0 0 0,1 0 0 0 0,-1 0 0 0 0,1 1 0 0 0,-1-1 0 0 0,1 1 0 0 0,-1-1 0 0 0,1 1 0 0 0,0 0 0 0 0,-1 0 0 0 0,1 0 0 0 0,0 1 0 0 0,0-1 0 0 0,-1 1 0 0 0,1-1 0 0 0,0 1 0 0 0,-1 1 0 0 0,-7 6 0 0 0,1 1 0 0 0,0 0 0 0 0,-9 12 0 0 0,10-11 0 0 0,-7 7 0 0 0,2 0 0 0 0,-22 39 0 0 0,31-49 0 0 0,1 1 0 0 0,-1-1 0 0 0,2 1 0 0 0,-1 0 0 0 0,1 0 0 0 0,0 0 0 0 0,1 0 0 0 0,0 0 0 0 0,1 0 0 0 0,0 12 0 0 0,5 5-43 0 0,10 19-177 0 0,-12-35-72 0 0,5 3-1481 0 0,28 50-5859 0 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6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14 477 4607 0 0,'-12'2'2950'0'0,"12"-2"-2893"0"0,0 0 0 0 0,0 0 0 0 0,0-1 1 0 0,0 1-1 0 0,0 0 0 0 0,0 0 0 0 0,0 0 0 0 0,0 0 0 0 0,0 0 0 0 0,0 0 1 0 0,-1 0-1 0 0,1 0 0 0 0,0 0 0 0 0,0 0 0 0 0,0 0 0 0 0,0 0 0 0 0,0 0 1 0 0,0 0-1 0 0,0 0 0 0 0,0-1 0 0 0,0 1 0 0 0,0 0 0 0 0,0 0 0 0 0,0 0 0 0 0,0 0 1 0 0,0 0-1 0 0,0 0 0 0 0,0 0 0 0 0,0 0 0 0 0,0 0 0 0 0,0-1 0 0 0,0 1 1 0 0,0 0-1 0 0,0 0 0 0 0,0 0 0 0 0,0 0 0 0 0,0 0 0 0 0,0 0 0 0 0,0 0 1 0 0,0 0-1 0 0,0 0 0 0 0,0-1 0 0 0,0 1 0 0 0,0 0 0 0 0,0 0 0 0 0,0 0 1 0 0,0 0-1 0 0,0 0 0 0 0,15-15 3794 0 0,-5 6-3556 0 0,76-94 5092 0 0,-65 75-4910 0 0,-1-1 1 0 0,-2-1-1 0 0,25-54 0 0 0,-34 63-356 0 0,2-2-18 0 0,6-24-1 0 0,-15 41-39 0 0,0 0 0 0 0,-1 0 0 0 0,0 0-1 0 0,0 0 1 0 0,0 0 0 0 0,-1 0-1 0 0,0-1 1 0 0,0 1 0 0 0,-2-9 0 0 0,2 14-44 0 0,0 1 1 0 0,0-1 0 0 0,0 0 0 0 0,0 0 0 0 0,0 1-1 0 0,-1-1 1 0 0,1 0 0 0 0,0 1 0 0 0,0-1 0 0 0,-1 0 0 0 0,1 1-1 0 0,0-1 1 0 0,-1 1 0 0 0,1-1 0 0 0,-1 0 0 0 0,1 1 0 0 0,-1-1-1 0 0,1 1 1 0 0,-1-1 0 0 0,1 1 0 0 0,-1-1 0 0 0,1 1 0 0 0,-1 0-1 0 0,0-1 1 0 0,0 1 4 0 0,0 0 0 0 0,1 0-1 0 0,-1 0 1 0 0,0 1 0 0 0,1-1-1 0 0,-1 0 1 0 0,0 0 0 0 0,1 1-1 0 0,-1-1 1 0 0,0 0 0 0 0,1 1-1 0 0,-1-1 1 0 0,1 0 0 0 0,-1 1-1 0 0,1-1 1 0 0,-1 1 0 0 0,1-1-1 0 0,-1 1 1 0 0,0 0 0 0 0,-2 3 25 0 0,0 0 1 0 0,1 1-1 0 0,-1-1 1 0 0,1 0 0 0 0,-3 8-1 0 0,-2 18-24 0 0,2 1 0 0 0,0 0 0 0 0,2-1 0 0 0,2 50 0 0 0,-3 30-26 0 0,3-99 1 0 0,0 1 0 0 0,0 1 0 0 0,3 23 0 0 0,4 56 0 0 0,-6-90 0 0 0,0-1 0 0 0,-1 0 0 0 0,1 0 0 0 0,-1 1 0 0 0,1-1 0 0 0,-1 0 0 0 0,0 0 0 0 0,0 0 0 0 0,1 1 0 0 0,-1-1 0 0 0,0 0 0 0 0,0 0 0 0 0,0 0 0 0 0,0 0 0 0 0,0-1 0 0 0,0 1 0 0 0,0 0 0 0 0,0 0 0 0 0,-1-1 0 0 0,1 1 0 0 0,0 0 0 0 0,0-1 0 0 0,0 1 0 0 0,-1-1 0 0 0,1 0 0 0 0,0 1 0 0 0,-2-1 0 0 0,-4 2 0 0 0,0-1 0 0 0,0 0 0 0 0,0 0 0 0 0,-7 0 0 0 0,-11-4 0 0 0,24 3 0 0 0,1 0 0 0 0,-1 0 0 0 0,1 0 0 0 0,-1 0 0 0 0,1 0 0 0 0,-1-1 0 0 0,1 1 0 0 0,-1 0 0 0 0,1 0 0 0 0,-1 0 0 0 0,1 0 0 0 0,0-1 0 0 0,-1 1 0 0 0,1 0 0 0 0,-1 0 0 0 0,1-1 0 0 0,-1 1 0 0 0,1 0 0 0 0,0-1 0 0 0,-1 1 0 0 0,1 0 0 0 0,0-1 0 0 0,-1 1 0 0 0,1-1 0 0 0,0 1 0 0 0,0-1 0 0 0,-1 1 0 0 0,1-1 0 0 0,0 1 0 0 0,0 0 0 0 0,0-1 0 0 0,0 1 0 0 0,-1-1 0 0 0,1 1 0 0 0,0-1 0 0 0,0 1 0 0 0,0-1 0 0 0,0 1 0 0 0,0-1 0 0 0,0 0 0 0 0,0 1 0 0 0,1-1 0 0 0,-1 0 0 0 0,2 1 0 0 0,0-1 0 0 0,0 1 0 0 0,-1 0 0 0 0,1-1 0 0 0,0 1 0 0 0,0 0 0 0 0,0 0 0 0 0,0 0 0 0 0,0 1 0 0 0,0-1 0 0 0,0 0 0 0 0,1 1 0 0 0,7 1 0 0 0,37 0 1247 0 0,-34 0-1005 0 0,-4-1 777 0 0,0 1-2032 0 0,39 8 414 0 0,-39-10 339 0 0,25-1-48 0 0,-25 0-1568 0 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20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 97 2303 0 0,'38'-56'4883'0'0,"-37"71"2279"0"0,-2 7-5464 0 0,0-21-714 0 0,-1 8-535 0 0,-8 28 1 0 0,8-28 4 0 0,-2 0 2 0 0,-14 45 431 0 0,2-12-287 0 0,0-1-88 0 0,-1-1-207 0 0,1 2-54 0 0,0 0-55 0 0,-1 3 45 0 0,2-9-177 0 0,11-27 0 0 0,1-1-10 0 0,-27 74 28 0 0,27-69-82 0 0,8-19 0 0 0,8-23 0 0 0,-12 27 0 0 0,155-336 0 0 0,-105 213 368 0 0,-20 46-129 0 0,-30 77-239 0 0,7-13 407 0 0,-4 16-157 0 0,0 10-162 0 0,-1 2-7 0 0,0 0 1 0 0,2 24-1 0 0,-3-17-66 0 0,0-7 41 0 0,-2-6-40 0 0,0 1 0 0 0,1 0 0 0 0,0 0 0 0 0,3 13 0 0 0,0-6-3 0 0,-2-1 63 0 0,0-4-1 0 0,5 32-10 0 0,-5-32 2 0 0,0 4-3 0 0,15 69 28 0 0,-3-16-31 0 0,3 2-49 0 0,3 3-12 0 0,-13-51 0 0 0,12 22 0 0 0,7 5 0 0 0,-25-46-43 0 0,0 0 0 0 0,0-1-1 0 0,0 1 1 0 0,1 0 0 0 0,-1-1 0 0 0,0 1 0 0 0,1-1-1 0 0,2 2 1 0 0,-4-3 17 0 0,0 1 1 0 0,1-1-1 0 0,-1 0 1 0 0,0 0-1 0 0,0 0 0 0 0,0 0 1 0 0,1 0-1 0 0,-1 0 0 0 0,0 0 1 0 0,0 0-1 0 0,1 0 0 0 0,-1 0 1 0 0,0 0-1 0 0,0 0 0 0 0,1 0 1 0 0,-1 0-1 0 0,0 0 0 0 0,0 0 1 0 0,1 0-1 0 0,-1 0 0 0 0,0 0 1 0 0,0 0-1 0 0,1 0 0 0 0,-1 0 1 0 0,0 0-1 0 0,0 0 0 0 0,1 0 1 0 0,-1-1-1 0 0,0 1 0 0 0,0 0 1 0 0,0 0-1 0 0,0 0 1 0 0,1 0-1 0 0,-1-1 0 0 0,1 0-116 0 0,-1-1-1 0 0,1 1 1 0 0,0-1-1 0 0,-1 1 1 0 0,0-1 0 0 0,1 1-1 0 0,-1-1 1 0 0,0 0-1 0 0,0 1 1 0 0,0-1 0 0 0,0-2-1 0 0,0-1-504 0 0,0 0-1 0 0,-1 0 0 0 0,0 0 1 0 0,0 0-1 0 0,0 0 0 0 0,-1 0 1 0 0,0 0-1 0 0,0 0 0 0 0,0 0 1 0 0,0 1-1 0 0,-1-1 0 0 0,0 1 1 0 0,0 0-1 0 0,0 0 1 0 0,0 0-1 0 0,0 0 0 0 0,-1 1 1 0 0,-8-7-1 0 0,8 7 317 0 0,-1 0 0 0 0,0 0 0 0 0,-1 1 0 0 0,1 0 0 0 0,0 0 0 0 0,-8-2 0 0 0,-62-11-3448 0 0,52 11 3298 0 0,1 0 0 0 0,0-2 1 0 0,-1 0-1 0 0,-36-16 0 0 0,-10-7 4607 0 0,0 0 4893 0 0,68 29-8894 0 0,1 0 0 0 0,0 0 0 0 0,-1-1 0 0 0,1 1 0 0 0,-1 0 0 0 0,1 0-1 0 0,-1-1 1 0 0,1 1 0 0 0,0 0 0 0 0,-1 0 0 0 0,1-1 0 0 0,-1 1 0 0 0,1 0 0 0 0,0-1 0 0 0,-1 1-1 0 0,1-1 1 0 0,0 1 0 0 0,0 0 0 0 0,-1-1 0 0 0,1 1 0 0 0,0-1 0 0 0,0 1 0 0 0,0-1-1 0 0,-1 0 1 0 0,2 1-5 0 0,-1-1 0 0 0,0 1 0 0 0,0 0 0 0 0,0-1 0 0 0,1 1 0 0 0,-1-1 0 0 0,0 1 0 0 0,1 0 0 0 0,-1-1 0 0 0,0 1 0 0 0,1 0 0 0 0,-1 0 0 0 0,0-1 0 0 0,1 1 0 0 0,-1 0 0 0 0,1 0 0 0 0,-1-1 0 0 0,0 1 0 0 0,2 0 0 0 0,23-6 1718 0 0,8 6-1190 0 0,1 1 0 0 0,-1 2-1 0 0,60 14 1 0 0,-8-2-200 0 0,-36-7-342 0 0,47 5-1850 0 0,-83-13-6297 0 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21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57 1375 0 0,'-4'-8'2192'0'0,"3"21"5659"0"0,1-2-6735 0 0,2 33-83 0 0,-1-33-305 0 0,1 74 1684 0 0,0-11-296 0 0,-1-29-1562 0 0,-1-34-61 0 0,0-2-12 0 0,-1 47 630 0 0,0-18-942 0 0,0-28 63 0 0,1-1-178 0 0,-3 30-66 0 0,2-29-106 0 0,1-9-1086 0 0,-1 0 1152 0 0,1-1 1 0 0,0 1-1 0 0,0-1 1 0 0,-1 0-1 0 0,1 1 0 0 0,0-1 1 0 0,-1 0-1 0 0,1 1 1 0 0,-1-1-1 0 0,1 0 0 0 0,0 1 1 0 0,-1-1-1 0 0,1 0 1 0 0,-1 0-1 0 0,1 0 0 0 0,-1 1 1 0 0,0-1-1 0 0,0 0-155 0 0,-4-43-2361 0 0,0-25 1182 0 0,-7-58 916 0 0,-26-64 5694 0 0,38 187-5098 0 0,0 1-1 0 0,-1-1 1 0 0,1 0-1 0 0,0 0 1 0 0,0 1 0 0 0,1-1-1 0 0,-1 0 1 0 0,0 1-1 0 0,1-1 1 0 0,0 0-1 0 0,-1 1 1 0 0,1-1 0 0 0,0 0-1 0 0,1 1 1 0 0,-1 0-1 0 0,0-1 1 0 0,3-2-1 0 0,-1 1-51 0 0,0 2-1 0 0,0-1 0 0 0,0 0 0 0 0,0 1 0 0 0,0-1 0 0 0,1 1 0 0 0,-1 0 0 0 0,1 0 0 0 0,-1 0 0 0 0,7-2 1 0 0,4 0 21 0 0,0 1 1 0 0,1 0 0 0 0,-1 1-1 0 0,0 1 1 0 0,22 0 0 0 0,-19 1-10 0 0,-1 1-1 0 0,1 1 1 0 0,23 5 0 0 0,-33-6-59 0 0,0 1 1 0 0,0 1-1 0 0,0-1 1 0 0,-1 1-1 0 0,1 0 1 0 0,-1 0-1 0 0,1 1 1 0 0,-1 0-1 0 0,0 0 1 0 0,6 6-1 0 0,-11-9 100 0 0,1 10-51 0 0,5 35-15 0 0,-7-43-57 0 0,0-1 0 0 0,0 0-1 0 0,0 1 1 0 0,0-1 0 0 0,0 0 0 0 0,-1 0-1 0 0,1 1 1 0 0,-1-1 0 0 0,0 0 0 0 0,0 0-1 0 0,1 0 1 0 0,-1 0 0 0 0,-1 0 0 0 0,1 0-1 0 0,0 0 1 0 0,0 0 0 0 0,-1 0 0 0 0,1 0-1 0 0,-1-1 1 0 0,1 1 0 0 0,-3 1 0 0 0,-3 4-11 0 0,0 0 7 0 0,0 0 0 0 0,0-1 0 0 0,-1 1 0 0 0,0-1 0 0 0,-1-1 0 0 0,1 0 0 0 0,-1 0 0 0 0,0-1 0 0 0,-16 7 0 0 0,10-7 0 0 0,0 0 0 0 0,-1-1 0 0 0,1 0 0 0 0,-1-1 0 0 0,-24 0 0 0 0,68-1 0 0 0,32 7 0 0 0,28 11 0 0 0,-47-10 0 0 0,0 3 0 0 0,-2 3 0 0 0,-32-11 0 0 0,0 0 0 0 0,0 0 0 0 0,-1 0 0 0 0,8 7 0 0 0,21 26 11 0 0,-35-37-9 0 0,1 1 0 0 0,0-1 0 0 0,-1 1 0 0 0,1 0 0 0 0,0 0 1 0 0,-1-1-1 0 0,1 1 0 0 0,-1 0 0 0 0,0 0 0 0 0,1 0 0 0 0,-1 0 0 0 0,0-1 1 0 0,1 1-1 0 0,-1 0 0 0 0,0 0 0 0 0,0 0 0 0 0,0 0 0 0 0,1 0 0 0 0,-1 1 0 0 0,2 39 9 0 0,-2-39 7 0 0,0 0 1 0 0,0 1-1 0 0,0-1 0 0 0,0 0 0 0 0,-1 0 0 0 0,1 0 1 0 0,-1 1-1 0 0,0-1 0 0 0,0 0 0 0 0,0 0 1 0 0,0 0-1 0 0,0 0 0 0 0,0 0 0 0 0,0-1 1 0 0,-1 1-1 0 0,1 0 0 0 0,0 0 0 0 0,-1-1 0 0 0,-2 3 1 0 0,-2 0 32 0 0,1-1 0 0 0,0 0 0 0 0,-1 0 1 0 0,-10 5-1 0 0,10-6-59 0 0,-12 5 22 0 0,1-1 0 0 0,-1-1-1 0 0,0-1 1 0 0,0-1-1 0 0,-22 2 1 0 0,-93-1-25 0 0,117-4 15 0 0,-68-3-422 0 0,48 0-6840 0 0,21 2-458 0 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45.8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353 93 3223 0 0,'4'-4'1375'0'0,"0"0"0"0"0,0 0 0 0 0,0-1 0 0 0,-1 1 0 0 0,0-1-1 0 0,5-9 1 0 0,-8 13-1127 0 0,1 0-1 0 0,-1-1 0 0 0,1 1 0 0 0,-1 0 1 0 0,0 0-1 0 0,0 0 0 0 0,1-1 0 0 0,-1 1 1 0 0,0 0-1 0 0,0 0 0 0 0,0-1 1 0 0,-1 1-1 0 0,1 0 0 0 0,0 0 0 0 0,0-1 1 0 0,-1 1-1 0 0,1 0 0 0 0,0 0 0 0 0,-1-1 1 0 0,0 0-216 0 0,0 1 0 0 0,0 0 0 0 0,0 0 0 0 0,0 0 0 0 0,0 0 0 0 0,0 0 0 0 0,0 0 0 0 0,0 1 0 0 0,-1-1 0 0 0,1 0 0 0 0,0 0 0 0 0,-3 0 0 0 0,-4-2 360 0 0,-1 0 0 0 0,0 1 0 0 0,0 0 0 0 0,1 0 0 0 0,-2 1 0 0 0,1 0 0 0 0,0 1 0 0 0,0 0 0 0 0,-11 1 0 0 0,7 1-293 0 0,0 0 1 0 0,-1 0 0 0 0,1 2 0 0 0,0 0-1 0 0,-20 8 1 0 0,23-6-43 0 0,-1 0 0 0 0,1 0 0 0 0,0 1 0 0 0,1 0 0 0 0,-1 1-1 0 0,2 0 1 0 0,-1 0 0 0 0,-14 19 0 0 0,22-26 7 0 0,-3 5-11 0 0,-10 19-26 0 0,11-19 48 0 0,0 2-5 0 0,-10 24 0 0 0,2-4-21 0 0,8-22-27 0 0,1 1 0 0 0,0 0 0 0 0,-2 13 0 0 0,3-18-22 0 0,-1 15 56 0 0,0 1 0 0 0,1-1 0 0 0,1 1 0 0 0,0-1 0 0 0,4 19 0 0 0,-4-33 13 0 0,0 0 0 0 0,1 0 0 0 0,-1-1 0 0 0,1 1 0 0 0,0 0 0 0 0,-1 0 0 0 0,1-1 0 0 0,1 1 1 0 0,-1 0-1 0 0,0-1 0 0 0,1 1 0 0 0,-1-1 0 0 0,1 0 0 0 0,-1 1 0 0 0,1-1 0 0 0,0 0 0 0 0,0 0 0 0 0,0 0 0 0 0,0 0 0 0 0,1 0 0 0 0,-1-1 0 0 0,1 1 0 0 0,-1-1 0 0 0,1 0 0 0 0,-1 1 0 0 0,1-1 0 0 0,-1 0 0 0 0,1 0 0 0 0,0-1 0 0 0,0 1 0 0 0,5 0 0 0 0,19 6-313 0 0,0-2 0 0 0,0-1 0 0 0,1-1-1 0 0,44-1 1 0 0,-17-9 351 0 0,-32 3-26 0 0,36-1-1 0 0,-59 5-98 0 0,1 0 0 0 0,0 0-1 0 0,-1 0 1 0 0,1 0 0 0 0,0 0-1 0 0,0 1 1 0 0,-1-1 0 0 0,1 0 0 0 0,0 0-1 0 0,-1 0 1 0 0,1 1 0 0 0,-1-1 0 0 0,1 0-1 0 0,0 1 1 0 0,-1-1 0 0 0,1 0-1 0 0,0 1 1 0 0,-1 0 2 0 0,0-1 0 0 0,0 0 1 0 0,1 1-1 0 0,-1-1 0 0 0,0 0 0 0 0,0 1 0 0 0,0-1 0 0 0,0 0 0 0 0,0 1 1 0 0,0-1-1 0 0,0 0 0 0 0,0 1 0 0 0,0-1 0 0 0,0 0 0 0 0,-1 1 0 0 0,1-1 0 0 0,0 0 1 0 0,0 1-1 0 0,0-1 0 0 0,0 0 0 0 0,0 1 0 0 0,-1-1 0 0 0,1 0 0 0 0,0 1 1 0 0,0-1-1 0 0,0 0 0 0 0,-1 0 0 0 0,1 1 0 0 0,0-1 0 0 0,0 0 0 0 0,-1 0 1 0 0,1 0-1 0 0,0 1 0 0 0,-1-1 0 0 0,1 0 0 0 0,-4 3-492 0 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3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0,'1350'0'0'0,"678"0"0"0,-676 0 0 0,-452 0 0 0,-695 0 0 0,-204 0 0 0,-2 0 0 0,1 0 0 0,7 0 0 0,-6 0 0 0,83 0 0 0,-107 0 0 0,21 0 0 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3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0,'0'2616'0'0,"0"-1262"0"0,0-1345 0 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93 4607 0 0,'-7'17'617'0'0,"0"-1"0"0"0,-5 26 0 0 0,0 0 460 0 0,-8 24 1722 0 0,-13 75 0 0 0,26-114-2090 0 0,-2-1 1 0 0,0 0 0 0 0,-2 0 0 0 0,-1-1-1 0 0,-28 43 1 0 0,52-106-467 0 0,0-5-3 0 0,76-164 876 0 0,-65 153-965 0 0,11-27 1094 0 0,55-95 0 0 0,-86 171-1147 0 0,5-6 561 0 0,-7 12-649 0 0,-1-1 1 0 0,0 0-1 0 0,1 0 1 0 0,-1 1-1 0 0,1-1 1 0 0,-1 1 0 0 0,0-1-1 0 0,1 0 1 0 0,-1 1-1 0 0,0-1 1 0 0,1 1-1 0 0,-1-1 1 0 0,0 1-1 0 0,0-1 1 0 0,0 1 0 0 0,1-1-1 0 0,-1 1 1 0 0,0-1-1 0 0,0 1 1 0 0,0-1-1 0 0,0 1 1 0 0,0-1-1 0 0,0 1 1 0 0,0-1-1 0 0,0 1 1 0 0,0-1 0 0 0,0 2-1 0 0,3 31 33 0 0,-2 0-1 0 0,-3 40 1 0 0,0-5 44 0 0,1-42-46 0 0,0-1-8 0 0,3 31-1 0 0,1-23-10 0 0,-3-26-12 0 0,1 0 1 0 0,0 0-1 0 0,0 0 1 0 0,4 11-1 0 0,-1-4-9 0 0,5 18-1 0 0,1-4 0 0 0,21 40 0 0 0,-24-55-194 0 0,1 0 0 0 0,1-1 0 0 0,19 23 0 0 0,-26-35-1664 0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1 1839 0 0,'-8'0'219'0'0,"0"1"0"0"0,0 0-1 0 0,0 1 1 0 0,1 0 0 0 0,-1 0-1 0 0,1 0 1 0 0,-10 5-1 0 0,9-3 1809 0 0,-1 1 0 0 0,-15 10 0 0 0,24-15-1926 0 0,0 0 0 0 0,-1 0 0 0 0,1 1 0 0 0,0-1 0 0 0,0 0 0 0 0,0 0 0 0 0,-1 0 0 0 0,1 0-1 0 0,0 0 1 0 0,0 1 0 0 0,0-1 0 0 0,0 0 0 0 0,0 0 0 0 0,0 0 0 0 0,-1 0 0 0 0,1 1 0 0 0,0-1 0 0 0,0 0 0 0 0,0 0 0 0 0,0 0 0 0 0,0 1 0 0 0,0-1 0 0 0,0 0 0 0 0,0 0 0 0 0,0 1 0 0 0,0-1 0 0 0,0 0 0 0 0,0 0 0 0 0,0 0 0 0 0,0 1 0 0 0,0-1 0 0 0,0 0 0 0 0,0 0 0 0 0,0 0 0 0 0,0 1 0 0 0,0-1 0 0 0,0 0 0 0 0,1 0 0 0 0,-1 0 0 0 0,0 1 0 0 0,0-1 0 0 0,0 0 0 0 0,0 0 0 0 0,1 0 0 0 0,11 8 2374 0 0,20-2 84 0 0,24-10-505 0 0,-13-1-1755 0 0,-22 4-509 0 0,1-2-1 0 0,31-7 1 0 0,-44 7-568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8:05.7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158 14 1351 0 0,'1'-11'625'0'0,"-1"8"673"0"0,-1 5 341 0 0,-9 18 1911 0 0,-29 36 366 0 0,-48 71-2197 0 0,83-122-1690 0 0,2-1-27 0 0,0-1 1 0 0,0 0-1 0 0,0 1 0 0 0,0 0 0 0 0,1-1 0 0 0,-1 1 1 0 0,1 0-1 0 0,0 0 0 0 0,0-1 0 0 0,0 6 0 0 0,34-27-1380 0 0,-29 15-3204 0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78 5527 0 0,'-1'0'46'0'0,"0"0"0"0"0,0 1 1 0 0,0-1-1 0 0,0 0 0 0 0,0 1 0 0 0,0-1 0 0 0,0 0 0 0 0,0 1 0 0 0,0-1 0 0 0,0 1 0 0 0,0 0 0 0 0,0-1 0 0 0,0 1 0 0 0,1 0 0 0 0,-1 0 0 0 0,0-1 0 0 0,0 1 0 0 0,1 0 0 0 0,-1 0 0 0 0,1 0 0 0 0,-1 0 0 0 0,0 0 0 0 0,1 0 0 0 0,-1 2 0 0 0,0 0 252 0 0,1 1 0 0 0,-1 0 0 0 0,1 0 0 0 0,0 0 1 0 0,0 6-1 0 0,1 3 2189 0 0,6-7-1642 0 0,20 21-10 0 0,-20-20 2154 0 0,48-7-2175 0 0,-52 0-765 0 0,1-1 0 0 0,-1 1 1 0 0,1-1-1 0 0,-1 0 1 0 0,0 0-1 0 0,0-1 1 0 0,0 1-1 0 0,1 0 1 0 0,-1-1-1 0 0,-1 0 1 0 0,1 0-1 0 0,0 0 0 0 0,0 0 1 0 0,-1 0-1 0 0,1-1 1 0 0,-1 1-1 0 0,0-1 1 0 0,1 1-1 0 0,-1-1 1 0 0,0 0-1 0 0,1-3 0 0 0,-1 4-23 0 0,1-3-17 0 0,0 0 1 0 0,0 0-1 0 0,-1 0 0 0 0,0 0 0 0 0,0 0 1 0 0,0 0-1 0 0,0 0 0 0 0,-1-1 1 0 0,0 1-1 0 0,0-1 0 0 0,0 1 1 0 0,0-1-1 0 0,-1-6 0 0 0,-1 10-10 0 0,1 0 0 0 0,0-1 0 0 0,-1 1-1 0 0,1-1 1 0 0,-1 1 0 0 0,0 0 0 0 0,0-1 0 0 0,0 1-1 0 0,0 0 1 0 0,0 0 0 0 0,0 0 0 0 0,0 0 0 0 0,-1 0-1 0 0,1 0 1 0 0,-1 0 0 0 0,0 0 0 0 0,1 1 0 0 0,-1-1-1 0 0,0 0 1 0 0,0 1 0 0 0,0 0 0 0 0,0-1 0 0 0,0 1 0 0 0,-1 0-1 0 0,1 0 1 0 0,0 0 0 0 0,0 0 0 0 0,-1 1 0 0 0,1-1-1 0 0,-1 1 1 0 0,-3-1 0 0 0,-1 1 24 0 0,1 0 0 0 0,0 0 0 0 0,0 1 0 0 0,0 0 0 0 0,0 0-1 0 0,0 0 1 0 0,0 1 0 0 0,0 0 0 0 0,0 0 0 0 0,1 1 0 0 0,-1-1 0 0 0,1 1 0 0 0,0 1 0 0 0,-1-1 0 0 0,1 1 0 0 0,1-1 0 0 0,-1 1 0 0 0,1 1-1 0 0,-1-1 1 0 0,1 1 0 0 0,0 0 0 0 0,1-1 0 0 0,-1 2 0 0 0,1-1 0 0 0,-4 9 0 0 0,5-4-1414 0 0,2 0-4673 0 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3 633 9671 0 0,'0'-1'75'0'0,"0"1"0"0"0,-1 0 0 0 0,1-1 0 0 0,0 1 0 0 0,0-1 0 0 0,0 1 0 0 0,-1-1 0 0 0,1 1 0 0 0,0-1 0 0 0,0 0 0 0 0,0 1 0 0 0,0-1 0 0 0,0 1 0 0 0,0-1 0 0 0,0 1 0 0 0,0-1 0 0 0,0 1 0 0 0,0-1 0 0 0,0 1 0 0 0,0-1 0 0 0,1 1 0 0 0,-1-1 0 0 0,0 0 0 0 0,6-17 675 0 0,-4 12-597 0 0,185-488 9991 0 0,-145 392-9503 0 0,-42 102-633 0 0,0 0 0 0 0,0 0 1 0 0,0 0-1 0 0,0 0 0 0 0,0 0 0 0 0,0 0 0 0 0,0 0 1 0 0,0 0-1 0 0,0 0 0 0 0,0 1 0 0 0,0-1 0 0 0,0 0 0 0 0,1 0 1 0 0,-1 0-1 0 0,0 0 0 0 0,0 0 0 0 0,0 0 0 0 0,0 0 0 0 0,0 0 1 0 0,0 0-1 0 0,0 0 0 0 0,0 0 0 0 0,0 0 0 0 0,0-1 1 0 0,0 1-1 0 0,0 0 0 0 0,1 0 0 0 0,-1 0 0 0 0,-1 10 31 0 0,1-9-24 0 0,-1 15 5 0 0,1 3 9 0 0,3 29-1 0 0,-1-8-28 0 0,4 4 0 0 0,3 3 0 0 0,1 3 0 0 0,2-1 0 0 0,2 0 0 0 0,1 1 0 0 0,2-2-16 0 0,-9-30-64 0 0,12 15-17 0 0,-15-25-6 0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44 2303 0 0,'-33'-5'511'0'0,"16"2"1627"0"0,0 1 0 0 0,1 1 0 0 0,-30 1 0 0 0,46 0-2002 0 0,0 0 0 0 0,-1 0 0 0 0,1 0 0 0 0,0 0 0 0 0,-1 0 0 0 0,1 0 0 0 0,0 0 1 0 0,0 1-1 0 0,-1-1 0 0 0,1 0 0 0 0,0 0 0 0 0,-1 0 0 0 0,1 0 0 0 0,0 0 0 0 0,-1 1 0 0 0,1-1 0 0 0,0 0 0 0 0,0 0 0 0 0,-1 1 0 0 0,1-1 0 0 0,0 0 0 0 0,0 0 0 0 0,0 1 1 0 0,-1-1-1 0 0,1 0 0 0 0,0 0 0 0 0,0 1 0 0 0,0-1 0 0 0,0 0 0 0 0,0 1 0 0 0,0 0 0 0 0,0-1 90 0 0,0 1 1 0 0,1-1-1 0 0,0 1 1 0 0,-1-1-1 0 0,1 1 1 0 0,-1-1-1 0 0,1 0 0 0 0,0 1 1 0 0,-1-1-1 0 0,1 0 1 0 0,0 1-1 0 0,-1-1 1 0 0,1 0-1 0 0,0 0 0 0 0,-1 0 1 0 0,1 0-1 0 0,0 0 1 0 0,0 1-1 0 0,-1-1 1 0 0,1 0-1 0 0,0-1 0 0 0,0 1 1 0 0,-1 0-1 0 0,1 0 1 0 0,1 0-1 0 0,7 0-53 0 0,-5 1-59 0 0,0-1 1 0 0,0 0 0 0 0,0 0 0 0 0,0-1 0 0 0,1 1-1 0 0,6-3 1 0 0,17-2 76 0 0,-21 4-21 0 0,-1-1-63 0 0,31-7 41 0 0,-15 4-88 0 0,34-9-121 0 0,-50 13-18 0 0,2 0-6355 0 0,31-2-732 0 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10 266 9215 0 0,'-10'1'1919'0'0,"28"-7"588"0"0,-10 2-1824 0 0,-1-2 0 0 0,1 1 0 0 0,-1-1 1 0 0,0-1-1 0 0,-1 1 0 0 0,0-1 1 0 0,0 0-1 0 0,8-12 0 0 0,-2 0 72 0 0,-1-1 0 0 0,13-27 0 0 0,-20 37-674 0 0,15-39 148 0 0,-18 45-224 0 0,0 0 0 0 0,0 0 0 0 0,0 0 0 0 0,-1 0 0 0 0,1 0 0 0 0,-1 0 0 0 0,0 0 0 0 0,0-1 0 0 0,-2-6 0 0 0,0 10 6 0 0,-2 8 26 0 0,-2 6-2 0 0,2-3 8 0 0,3-4-42 0 0,-1 0 0 0 0,1-1 1 0 0,0 1-1 0 0,0 0 0 0 0,0 0 1 0 0,1-1-1 0 0,1 12 0 0 0,-1 16-1 0 0,0 4 0 0 0,1 1 11 0 0,3 1 31 0 0,3 7-31 0 0,1 1-11 0 0,-5-6 0 0 0,-6-16 0 0 0,3-25-1 0 0,-1 0 1 0 0,1 1-1 0 0,0-1 0 0 0,-1 1 1 0 0,1-1-1 0 0,0 0 0 0 0,-1 1 1 0 0,1-1-1 0 0,-1 0 0 0 0,1 1 1 0 0,0-1-1 0 0,-1 0 0 0 0,1 0 1 0 0,-1 1-1 0 0,1-1 0 0 0,-1 0 1 0 0,1 0-1 0 0,-1 0 0 0 0,1 0 1 0 0,-1 0-1 0 0,1 1 0 0 0,-1-1 1 0 0,1 0-1 0 0,-1 0 0 0 0,1 0 0 0 0,-1 0 1 0 0,1-1-1 0 0,-1 1 0 0 0,0 0 1 0 0,1 0-1 0 0,-1 0 0 0 0,1 0 1 0 0,0 0-1 0 0,-1-1 0 0 0,0 1 1 0 0,-18-9-68 0 0,17 8 52 0 0,-5 0-83 0 0,6 1 89 0 0,0 0 0 0 0,0 0 0 0 0,0-1-1 0 0,0 1 1 0 0,0 0 0 0 0,0-1 0 0 0,0 1 0 0 0,0 0-1 0 0,0-1 1 0 0,0 1 0 0 0,0-1 0 0 0,0 1 0 0 0,0-1-1 0 0,-2-1 1 0 0,13-2 21 0 0,-9 4 115 0 0,5 0-14 0 0,34-3 631 0 0,-9 2-638 0 0,-23 1 102 0 0,0 0-154 0 0,-5-1-560 0 0,39-5 1514 0 0,-37 5-2178 0 0,-1 0-1 0 0,0 0 1 0 0,0-1 0 0 0,1 0 0 0 0,5-4 0 0 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39 5527 0 0,'-16'-24'3539'0'0,"8"9"-602"0"0,18 30 5188 0 0,1-1-8122 0 0,-5-5 404 0 0,0-2 542 0 0,-1 1-677 0 0,18 21-69 0 0,-18-22 122 0 0,0 1-176 0 0,24 37 173 0 0,-10-15-252 0 0,-15-22 16 0 0,2-1-12 0 0,16 23 17 0 0,-16-22 0 0 0,-1-1-33 0 0,-2-4-59 0 0,0 0-1 0 0,0 1 1 0 0,1-1-1 0 0,-1 0 1 0 0,1 0-1 0 0,5 3 1 0 0,-8-6-5 0 0,1 1-1 0 0,-1-1 1 0 0,1 1 0 0 0,-1-1-1 0 0,1 0 1 0 0,-1 1 0 0 0,1-1 0 0 0,0 0-1 0 0,-1 0 1 0 0,1 0 0 0 0,-1 0 0 0 0,1 0-1 0 0,-1-1 1 0 0,1 1 0 0 0,-1 0-1 0 0,3-2 1 0 0,-3 1-115 0 0,0 0-1 0 0,1 0 1 0 0,-1-1-1 0 0,0 1 1 0 0,0 0 0 0 0,0-1-1 0 0,0 1 1 0 0,-1-1-1 0 0,1 1 1 0 0,0-1-1 0 0,0 1 1 0 0,-1-1 0 0 0,1 0-1 0 0,-1 1 1 0 0,1-4-1 0 0,1-2-1141 0 0,-2 7 284 0 0,4-3-55 0 0,0 0-1 0 0,0 0 1 0 0,0 0 0 0 0,-1 0-1 0 0,6-6 1 0 0,1-1-415 0 0,13-12-487 0 0,24-31-1 0 0,-4-3 3717 0 0,-34 40 582 0 0,-9 16-2267 0 0,0-1-1 0 0,1 1 1 0 0,-1 0 0 0 0,0 0 0 0 0,0-1 0 0 0,0 1-1 0 0,1 0 1 0 0,-1 0 0 0 0,0-1 0 0 0,0 1 0 0 0,0 0-1 0 0,0-1 1 0 0,0 1 0 0 0,0 0 0 0 0,0 0 0 0 0,0-1-1 0 0,0 1 1 0 0,0 0 0 0 0,0-1 0 0 0,0 1 0 0 0,0 0-1 0 0,0-1 1 0 0,0 1 0 0 0,0 0 0 0 0,0 0-1 0 0,0-1 1 0 0,0 1 0 0 0,0 0 0 0 0,0-1 0 0 0,0 1-1 0 0,0 0 1 0 0,-1 0 0 0 0,1-1 0 0 0,0 1 0 0 0,0 0-1 0 0,0 0 1 0 0,-1-1 0 0 0,1 1 0 0 0,0 0 0 0 0,0 0-1 0 0,-1 0 1 0 0,1-1 0 0 0,0 1 0 0 0,0 0 0 0 0,-1 0-1 0 0,1 0 1 0 0,0 0 0 0 0,-2 0 57 0 0,1 0-1 0 0,0 1 1 0 0,0-1 0 0 0,-1 1-1 0 0,1 0 1 0 0,0-1-1 0 0,0 1 1 0 0,0 0 0 0 0,0 0-1 0 0,0-1 1 0 0,0 1 0 0 0,0 0-1 0 0,0 0 1 0 0,-1 1 0 0 0,-2 3 138 0 0,-8 8 256 0 0,0 0 0 0 0,1 0 0 0 0,1 1 0 0 0,-15 28 1 0 0,9-17-154 0 0,-21 37 12 0 0,-42 63 10 0 0,26-45-208 0 0,-29 39 151 0 0,82-118-357 0 0,-12 15 63 0 0,-16 30-1 0 0,21-34-89 0 0,6-12 20 0 0,1 1-1 0 0,-1 0 1 0 0,1 0-1 0 0,-1-1 1 0 0,1 1-1 0 0,-1 0 1 0 0,1 0 0 0 0,-1 0-1 0 0,1 0 1 0 0,0 0-1 0 0,0 0 1 0 0,-1-1-1 0 0,1 1 1 0 0,0 0 0 0 0,0 0-1 0 0,0 2 1 0 0,0 1-276 0 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173 72 2303 0 0,'-1'-2'264'0'0,"0"-1"-1"0"0,-1 1 0 0 0,1 0 0 0 0,-1 1 0 0 0,1-1 0 0 0,-1 0 0 0 0,0 0 0 0 0,0 1 0 0 0,0-1 0 0 0,0 1 0 0 0,0-1 0 0 0,0 1 0 0 0,0 0 0 0 0,-1 0 0 0 0,1 0 0 0 0,-3-1 0 0 0,3 2-98 0 0,0 0 0 0 0,-1 0-1 0 0,1 0 1 0 0,0 0 0 0 0,0 1 0 0 0,0-1-1 0 0,-1 1 1 0 0,1-1 0 0 0,0 1-1 0 0,0 0 1 0 0,0-1 0 0 0,0 1-1 0 0,0 0 1 0 0,0 1 0 0 0,0-1 0 0 0,0 0-1 0 0,0 0 1 0 0,-2 3 0 0 0,-4 3 221 0 0,0 1 0 0 0,0 1 0 0 0,1-1 0 0 0,0 1 0 0 0,0 0 1 0 0,1 1-1 0 0,0 0 0 0 0,1 0 0 0 0,0 0 0 0 0,1 0 0 0 0,0 1 1 0 0,0-1-1 0 0,-1 13 0 0 0,2-8-189 0 0,0-1 1 0 0,1 1-1 0 0,1 0 0 0 0,0-1 1 0 0,1 1-1 0 0,1 0 0 0 0,0 0 1 0 0,1 0-1 0 0,6 21 1 0 0,-5-29-146 0 0,-1-1 1 0 0,1 1 0 0 0,0-1-1 0 0,1 0 1 0 0,8 11 0 0 0,-11-15 649 0 0,9 2-435 0 0,32 13 44 0 0,-38-17-256 0 0,-1 1 1 0 0,0-1 0 0 0,1 0 0 0 0,-1 0 0 0 0,1 0 0 0 0,-1 0 0 0 0,1 0-1 0 0,-1-1 1 0 0,0 1 0 0 0,1-1 0 0 0,-1 0 0 0 0,0 0 0 0 0,0 0-1 0 0,1-1 1 0 0,-1 1 0 0 0,0-1 0 0 0,0 0 0 0 0,-1 1 0 0 0,1-2 0 0 0,3-2-1 0 0,-4 4-41 0 0,8-7 50 0 0,1-1 0 0 0,-1 0 0 0 0,-1-1 0 0 0,0 0 0 0 0,0-1 0 0 0,-1 0 0 0 0,-1 0 0 0 0,0 0 0 0 0,0-1 0 0 0,-1-1-1 0 0,7-19 1 0 0,-7 16-46 0 0,-1-1-1 0 0,-1 1 0 0 0,-1-1 0 0 0,0 0 0 0 0,-1 0 0 0 0,-1 0 0 0 0,-1 0 0 0 0,-3-32 1 0 0,3 45-18 0 0,-1 0 0 0 0,0-1 0 0 0,0 1 0 0 0,0 0 0 0 0,-1 0 1 0 0,1 0-1 0 0,-1-1 0 0 0,0 2 0 0 0,0-1 0 0 0,-1 0 1 0 0,1 0-1 0 0,-1 1 0 0 0,1-1 0 0 0,-1 1 0 0 0,0 0 1 0 0,-1 0-1 0 0,1 0 0 0 0,0 0 0 0 0,-1 0 0 0 0,0 1 1 0 0,0 0-1 0 0,1 0 0 0 0,-1 0 0 0 0,0 0 0 0 0,-1 0 0 0 0,1 1 1 0 0,0 0-1 0 0,0 0 0 0 0,-1 0 0 0 0,-7-1 0 0 0,4 2 34 0 0,0 0-1 0 0,1 0 0 0 0,-1 0 0 0 0,0 1 0 0 0,0 0 0 0 0,1 1 0 0 0,-1 0 1 0 0,1 0-1 0 0,-1 0 0 0 0,1 1 0 0 0,0 0 0 0 0,0 0 0 0 0,0 1 0 0 0,1 0 1 0 0,-1 0-1 0 0,-11 11 0 0 0,12-9-46 0 0,0 0 1 0 0,0 1-1 0 0,1 0 1 0 0,0 1-1 0 0,0-1 1 0 0,0 1-1 0 0,1 0 0 0 0,0 0 1 0 0,1 0-1 0 0,0 0 1 0 0,0 1-1 0 0,1-1 1 0 0,0 1-1 0 0,0 0 1 0 0,1-1-1 0 0,0 1 1 0 0,1 0-1 0 0,0 0 0 0 0,0 0 1 0 0,1 0-1 0 0,3 13 1 0 0,2 5-503 0 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78 188 11055 0 0,'-4'3'163'0'0,"0"1"-1"0"0,0-1 1 0 0,0 1-1 0 0,1 0 0 0 0,-1 0 1 0 0,1 1-1 0 0,0-1 1 0 0,-3 7-1 0 0,-18 41-331 0 0,22-48 228 0 0,-1 5 178 0 0,0 0 0 0 0,0 0 0 0 0,1 0 0 0 0,0 0 0 0 0,0 0 0 0 0,1 0 0 0 0,1 1-1 0 0,-1-1 1 0 0,2 0 0 0 0,-1 1 0 0 0,3 13 0 0 0,-2-20 1164 0 0,4 6-717 0 0,13 28-4 0 0,-13-27 1022 0 0,5-3-1405 0 0,29 21-17 0 0,-30-21 184 0 0,1-6-280 0 0,32 3-7 0 0,-37-4-132 0 0,-1 0 0 0 0,1-1 0 0 0,0 1 1 0 0,0-1-1 0 0,0 0 0 0 0,-1 0 0 0 0,1-1 0 0 0,-1 1 0 0 0,1-1 0 0 0,-1 0 0 0 0,7-4 0 0 0,-2 0 44 0 0,0-1-1 0 0,0 0 0 0 0,9-9 1 0 0,-5 2-52 0 0,-1-1 1 0 0,0 0 0 0 0,0-1-1 0 0,-2 0 1 0 0,0 0-1 0 0,-1-1 1 0 0,-1-1-1 0 0,0 1 1 0 0,-1-1 0 0 0,-1-1-1 0 0,-1 1 1 0 0,-1-1-1 0 0,0 0 1 0 0,-1 0-1 0 0,-1 0 1 0 0,-1-31-1 0 0,-2 41-27 0 0,0-1 0 0 0,-1 1 0 0 0,0 0-1 0 0,0 0 1 0 0,-1 1 0 0 0,0-1 0 0 0,-1 1-1 0 0,-5-11 1 0 0,7 15-5 0 0,0 1 1 0 0,0 0-1 0 0,-1-1 0 0 0,1 1 0 0 0,-1 1 0 0 0,0-1 1 0 0,1 0-1 0 0,-1 1 0 0 0,-1-1 0 0 0,1 1 1 0 0,0 0-1 0 0,-1 0 0 0 0,1 0 0 0 0,-1 0 1 0 0,1 1-1 0 0,-1-1 0 0 0,0 1 0 0 0,1 0 0 0 0,-1 0 1 0 0,0 1-1 0 0,-6-1 0 0 0,2 1 21 0 0,0 0-1 0 0,0 1 1 0 0,1 0 0 0 0,-1 1-1 0 0,1 0 1 0 0,-1 0 0 0 0,1 1-1 0 0,0 0 1 0 0,-1 0 0 0 0,1 0-1 0 0,1 1 1 0 0,-1 0 0 0 0,1 1-1 0 0,-1-1 1 0 0,1 1 0 0 0,1 0-1 0 0,-1 1 1 0 0,-7 9 0 0 0,6-7-167 0 0,0 1 1 0 0,1-1 0 0 0,0 1-1 0 0,1 1 1 0 0,0-1 0 0 0,1 1-1 0 0,-1 0 1 0 0,2 0 0 0 0,0 0-1 0 0,0 0 1 0 0,0 1 0 0 0,2-1-1 0 0,-2 13 1 0 0,3-1-7519 0 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42 5063 0 0,'-2'0'123'0'0,"1"0"-1"0"0,-1 0 1 0 0,1 0-1 0 0,0 0 0 0 0,-1 0 1 0 0,1 0-1 0 0,0 0 0 0 0,-1 1 1 0 0,1-1-1 0 0,0 0 0 0 0,-1 1 1 0 0,1-1-1 0 0,0 1 1 0 0,-3 1-1 0 0,-18 10 907 0 0,22-12-1020 0 0,-8 5 389 0 0,0 1-1 0 0,0 0 1 0 0,0 1 0 0 0,1-1 0 0 0,0 2 0 0 0,0-1 0 0 0,1 1 0 0 0,0 0 0 0 0,-8 13 0 0 0,7-8 321 0 0,0 1 0 0 0,1-1 0 0 0,1 1 0 0 0,0 1 0 0 0,-5 25 0 0 0,10-32-437 0 0,-1-1 0 0 0,1 1 0 0 0,0-1 0 0 0,1 1 0 0 0,0-1 0 0 0,0 1 0 0 0,1-1 0 0 0,3 10 1 0 0,-5-14 507 0 0,8 6-540 0 0,23 27 4 0 0,-26-29-151 0 0,-4-6-60 0 0,-1 0 0 0 0,1 0-1 0 0,0-1 1 0 0,0 1 0 0 0,0 0-1 0 0,0-1 1 0 0,-1 1 0 0 0,1 0 0 0 0,0-1-1 0 0,0 1 1 0 0,0-1 0 0 0,0 0-1 0 0,0 1 1 0 0,0-1 0 0 0,0 0 0 0 0,0 1-1 0 0,0-1 1 0 0,1 0 0 0 0,0 0 0 0 0,39 10 135 0 0,-36-10-138 0 0,0 1 0 0 0,0-1-1 0 0,0 0 1 0 0,0 0-1 0 0,0 0 1 0 0,0-1 0 0 0,0 0-1 0 0,-1 0 1 0 0,1 0 0 0 0,0 0-1 0 0,7-4 1 0 0,-2 0 19 0 0,0 0 1 0 0,-1-1-1 0 0,13-10 1 0 0,-9 6-46 0 0,-1 0 1 0 0,-1-1 0 0 0,0-1 0 0 0,-1 0 0 0 0,0 0 0 0 0,-1-1 0 0 0,0 0 0 0 0,8-17 0 0 0,-11 18-4 0 0,0-1 0 0 0,-1 0 1 0 0,0 0-1 0 0,-1 0 0 0 0,-1-1 0 0 0,0 1 0 0 0,0-1 1 0 0,-2 0-1 0 0,1-21 0 0 0,-2 30-11 0 0,0 1 0 0 0,-1 0 0 0 0,0-1 0 0 0,1 1 0 0 0,-1 0 0 0 0,-1 0 0 0 0,1 0 0 0 0,0 0 0 0 0,-1 0 0 0 0,0 0 0 0 0,-4-6 0 0 0,4 7 0 0 0,0 1 0 0 0,0 0 0 0 0,0 0 0 0 0,0 0 0 0 0,0 0 0 0 0,-1 1 0 0 0,1-1 0 0 0,0 1 0 0 0,-1-1 0 0 0,0 1 0 0 0,1 0 0 0 0,-1 0 0 0 0,0 0 0 0 0,0 0 0 0 0,1 0 0 0 0,-1 1 0 0 0,0-1 0 0 0,-4 1 0 0 0,-3-1 29 0 0,0 1-1 0 0,-1 0 1 0 0,1 1-1 0 0,0 1 1 0 0,0-1-1 0 0,-1 1 0 0 0,1 1 1 0 0,1 0-1 0 0,-1 1 1 0 0,0 0-1 0 0,1 0 1 0 0,0 1-1 0 0,0 0 1 0 0,0 0-1 0 0,1 1 1 0 0,-15 12-1 0 0,16-11-82 0 0,1 0 0 0 0,-1 0 0 0 0,1 0 0 0 0,1 1 0 0 0,-1-1 0 0 0,1 1-1 0 0,0 1 1 0 0,1-1 0 0 0,0 1 0 0 0,0-1 0 0 0,1 1 0 0 0,0 1 0 0 0,1-1 0 0 0,0 0 0 0 0,0 0-1 0 0,1 1 1 0 0,0-1 0 0 0,1 14 0 0 0,2-3-5183 0 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1 482 8751 0 0,'0'0'35'0'0,"0"0"0"0"0,0-1 0 0 0,1 1 0 0 0,-1 0 0 0 0,0 0 0 0 0,0 0 0 0 0,1 0 0 0 0,-1 0 0 0 0,0 0 0 0 0,0 0 0 0 0,1 0 0 0 0,-1 0 0 0 0,0 0 0 0 0,0 0 0 0 0,1 0 0 0 0,-1 1 0 0 0,0-1 0 0 0,0 0 0 0 0,1 0 0 0 0,-1 0 0 0 0,0 0 0 0 0,0 0 0 0 0,0 0 0 0 0,1 0 0 0 0,-1 1 0 0 0,0-1 0 0 0,0 0 0 0 0,0 0 0 0 0,1 0 0 0 0,-1 1 0 0 0,0-1 0 0 0,0 0 0 0 0,0 0 0 0 0,0 0 0 0 0,0 1 0 0 0,0-1 0 0 0,1 0 0 0 0,-1 0 0 0 0,0 1 0 0 0,0-1-1 0 0,0 0 1 0 0,0 0 0 0 0,0 1 0 0 0,0-1 0 0 0,0 0 0 0 0,0 0 0 0 0,0 1 0 0 0,0-1 0 0 0,0 0 0 0 0,0 0 0 0 0,0 1 0 0 0,0-1 0 0 0,-1 0 0 0 0,1 0 0 0 0,0 1 0 0 0,0-1 0 0 0,0 0 0 0 0,0 0 0 0 0,0 0 0 0 0,0 1 0 0 0,-1-1 0 0 0,1 0 0 0 0,0 0 0 0 0,0 0 0 0 0,0 1 0 0 0,0-1 0 0 0,-1 0 0 0 0,1 0 0 0 0,0 0 0 0 0,19-1 1360 0 0,-10-4-566 0 0,1 0 0 0 0,-1 0 0 0 0,0 0 0 0 0,0-2 0 0 0,-1 1 0 0 0,0-1 0 0 0,14-14 0 0 0,46-61 1590 0 0,-62 73-2237 0 0,13-16-109 0 0,-2-1-1 0 0,0-1 1 0 0,-2-1-1 0 0,0 0 0 0 0,-2-1 1 0 0,12-40-1 0 0,-19 50-72 0 0,-3 12 0 0 0,-1-1 0 0 0,0 0 0 0 0,0 1 0 0 0,0-1 0 0 0,-1 0 0 0 0,0 0 0 0 0,0-17 0 0 0,-1 25 1 0 0,0 0 0 0 0,0-1-1 0 0,0 1 1 0 0,0 0 0 0 0,0-1-1 0 0,0 1 1 0 0,0 0 0 0 0,0-1 0 0 0,0 1-1 0 0,0 0 1 0 0,-1-1 0 0 0,1 1-1 0 0,0 0 1 0 0,0-1 0 0 0,0 1 0 0 0,0 0-1 0 0,0-1 1 0 0,-1 1 0 0 0,1 0-1 0 0,0-1 1 0 0,0 1 0 0 0,-1 0 0 0 0,1 0-1 0 0,0-1 1 0 0,0 1 0 0 0,-1 0-1 0 0,1 0 1 0 0,-6 6 44 0 0,-3 16 37 0 0,-1 57-43 0 0,3 1 0 0 0,4 116 0 0 0,4-172 111 0 0,2 32-2213 0 0,-1-44-5360 0 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0 457 11975 0 0,'1'0'87'0'0,"-1"0"0"0"0,1 1 0 0 0,-1-1 0 0 0,1 0 0 0 0,-1 1-1 0 0,1-1 1 0 0,-1 0 0 0 0,1 0 0 0 0,0 1 0 0 0,-1-1 0 0 0,1 0 0 0 0,-1 0-1 0 0,1 0 1 0 0,0 0 0 0 0,-1 0 0 0 0,1 0 0 0 0,-1 0 0 0 0,1 0 0 0 0,0 0-1 0 0,-1 0 1 0 0,1 0 0 0 0,-1 0 0 0 0,2-1 0 0 0,15-1 792 0 0,-8-1-340 0 0,-1 0-1 0 0,0-1 1 0 0,0 0-1 0 0,0 0 0 0 0,0 0 1 0 0,-1-1-1 0 0,1 0 1 0 0,8-9-1 0 0,51-53 1614 0 0,-58 57-2037 0 0,12-14 3 0 0,-2-2-1 0 0,0 0 0 0 0,-2-2 1 0 0,0 0-1 0 0,-2 0 0 0 0,-2-1 1 0 0,0-1-1 0 0,15-56 0 0 0,-25 64-35 0 0,-6 16-43 0 0,-5 12 24 0 0,2 4-51 0 0,-1 1 0 0 0,1-1-1 0 0,1 1 1 0 0,0 0 0 0 0,-5 18 0 0 0,-12 61 60 0 0,17-69-68 0 0,-10 55-159 0 0,4 0 1 0 0,-2 105-1 0 0,12-162-269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8:05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149 0 1695 0 0,'-1'1'474'0'0,"-1"-1"0"0"0,1 1 0 0 0,0-1 0 0 0,0 1 0 0 0,0-1 0 0 0,0 1 0 0 0,0 0 0 0 0,0 0 0 0 0,0-1 0 0 0,0 1 0 0 0,0 0 0 0 0,0 0 0 0 0,0 0 0 0 0,0 0 0 0 0,1 0 0 0 0,-1 0 0 0 0,0 1-1 0 0,0 1 1 0 0,-15 30 1339 0 0,10-21-668 0 0,-5 8-607 0 0,-2 0 1 0 0,-16 20-1 0 0,15-22 9 0 0,1 1 1 0 0,-12 23-1 0 0,25-42-555 0 0,-1 0 1 0 0,1 0-1 0 0,0 0 0 0 0,0 0 0 0 0,0 0 1 0 0,0 0-1 0 0,0 0 0 0 0,0 0 0 0 0,-1 0 1 0 0,1 0-1 0 0,0 1 0 0 0,0-1 0 0 0,0 0 0 0 0,0 0 1 0 0,0 0-1 0 0,0 0 0 0 0,0 0 0 0 0,0 0 1 0 0,0 1-1 0 0,0-1 0 0 0,0 0 0 0 0,0 0 1 0 0,0 0-1 0 0,-1 0 0 0 0,1 0 0 0 0,0 0 0 0 0,0 1 1 0 0,0-1-1 0 0,0 0 0 0 0,0 0 0 0 0,1 0 1 0 0,-1 0-1 0 0,0 1 0 0 0,0-1 0 0 0,0 0 1 0 0,0 0-1 0 0,0 0 0 0 0,0 0 0 0 0,0 0 0 0 0,0 0 1 0 0,0 1-1 0 0,0-1 0 0 0,0 0 0 0 0,0 0 1 0 0,0 0-1 0 0,1 0 0 0 0,-1 0 0 0 0,0 0 1 0 0,0 0-1 0 0,0 1 0 0 0,8-7-56 0 0,11-11-1725 0 0,-13 12-3494 0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53 114 6911 0 0,'-8'14'292'0'0,"0"1"-1"0"0,2 0 1 0 0,-1 0-1 0 0,2 1 1 0 0,0 0-1 0 0,-3 24 0 0 0,6-29 118 0 0,1 1 0 0 0,0-1 0 0 0,1 16 0 0 0,0-24 387 0 0,3 5 32 0 0,6 22 119 0 0,-6-23 2052 0 0,6 1-2163 0 0,28 22-62 0 0,-27-22 694 0 0,1-7-1020 0 0,37 3-109 0 0,-42-4-263 0 0,-1 0 0 0 0,0-1 1 0 0,1 1-1 0 0,-1-1 0 0 0,0 0 1 0 0,0 0-1 0 0,0-1 0 0 0,0 1 0 0 0,0-1 1 0 0,6-3-1 0 0,0-1 70 0 0,-1-1-1 0 0,16-13 1 0 0,-21 16-95 0 0,6-5-19 0 0,0-1 0 0 0,-1-1 1 0 0,-1 0-1 0 0,1 0 0 0 0,-2 0 1 0 0,1-1-1 0 0,-2-1 0 0 0,12-24 1 0 0,-15 29-20 0 0,-1 1 0 0 0,0-1 0 0 0,-1-1 0 0 0,0 1 1 0 0,0 0-1 0 0,-1 0 0 0 0,0-1 0 0 0,0 1 0 0 0,-1-1 0 0 0,0 1 0 0 0,0-1 0 0 0,-1 1 1 0 0,0-1-1 0 0,-1 1 0 0 0,0 0 0 0 0,-4-12 0 0 0,4 15-29 0 0,0 0 1 0 0,0 1-1 0 0,-1-1 0 0 0,0 1 0 0 0,0 0 0 0 0,0 0 1 0 0,0 0-1 0 0,0 0 0 0 0,-1 0 0 0 0,0 1 0 0 0,1-1 0 0 0,-1 1 1 0 0,-1 0-1 0 0,1 1 0 0 0,0-1 0 0 0,-1 1 0 0 0,1-1 1 0 0,-1 1-1 0 0,0 1 0 0 0,-8-3 0 0 0,5 2-8 0 0,1 2 1 0 0,-1-1-1 0 0,0 1 0 0 0,1 0 1 0 0,-1 0-1 0 0,0 1 0 0 0,1 0 0 0 0,-1 1 1 0 0,1 0-1 0 0,-1 0 0 0 0,1 0 1 0 0,0 1-1 0 0,-8 4 0 0 0,2 0-78 0 0,0 0 1 0 0,0 1-1 0 0,1 1 0 0 0,0 0 1 0 0,0 0-1 0 0,1 1 0 0 0,1 1 1 0 0,0 0-1 0 0,0 0 0 0 0,-9 15 1 0 0,4-2-757 0 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13 480 8287 0 0,'-1'0'77'0'0,"0"0"-1"0"0,1 0 0 0 0,-1 0 0 0 0,0 1 0 0 0,1-1 0 0 0,-1 0 0 0 0,0 0 1 0 0,1 1-1 0 0,-1-1 0 0 0,0 1 0 0 0,1-1 0 0 0,-1 0 0 0 0,1 1 0 0 0,-1-1 1 0 0,1 1-1 0 0,-1-1 0 0 0,1 1 0 0 0,-1 0 0 0 0,0 0 0 0 0,2 0 43 0 0,-1-1-1 0 0,0 0 1 0 0,1 1-1 0 0,-1-1 0 0 0,0 0 1 0 0,1 1-1 0 0,-1-1 1 0 0,1 0-1 0 0,-1 0 0 0 0,1 1 1 0 0,-1-1-1 0 0,0 0 1 0 0,1 0-1 0 0,-1 0 0 0 0,1 0 1 0 0,-1 0-1 0 0,1 0 1 0 0,-1 0-1 0 0,1 0 0 0 0,0 0 1 0 0,5 1 373 0 0,-1-1-1 0 0,1 0 1 0 0,-1 0 0 0 0,8-2-1 0 0,2-3 126 0 0,0 0-1 0 0,0-1 0 0 0,-1-1 0 0 0,0 0 1 0 0,-1-1-1 0 0,0-1 0 0 0,0 0 0 0 0,-1-1 1 0 0,0 0-1 0 0,13-13 0 0 0,-7 3-398 0 0,-1 0-1 0 0,-1-1 1 0 0,-1 0-1 0 0,0-1 1 0 0,14-31-1 0 0,-17 26-217 0 0,-1 0 0 0 0,8-28 0 0 0,-15 41 0 0 0,0 0 0 0 0,-2 0 0 0 0,0 0 0 0 0,0 0 0 0 0,-1 0 0 0 0,-2-17 0 0 0,1 30 0 0 0,0 1 0 0 0,0 0 0 0 0,0-1 0 0 0,0 1 0 0 0,0-1 0 0 0,0 1 0 0 0,0-1 0 0 0,0 1 0 0 0,0 0 0 0 0,0-1 0 0 0,0 1 0 0 0,0-1 0 0 0,0 1 0 0 0,-1 0 0 0 0,1-1 1 0 0,0 1-1 0 0,0 0 0 0 0,-1-1 0 0 0,1 1 0 0 0,0 0 0 0 0,0-1 0 0 0,-1 1 0 0 0,1 0 0 0 0,0-1 0 0 0,-1 1 0 0 0,1 0 0 0 0,-1-1 0 0 0,-8 6-2 0 0,-5 17 14 0 0,5 2-2 0 0,2 2 0 0 0,1-1-1 0 0,0 1 1 0 0,-2 46 0 0 0,6-56-6 0 0,-3 37-7 0 0,4 0 0 0 0,1 0 0 0 0,13 97 0 0 0,-7-119-1078 0 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1 495 2759 0 0,'0'0'207'0'0,"0"1"-88"0"0,0-1 192 0 0,0 1 1 0 0,0-1 0 0 0,0 1-1 0 0,0-1 1 0 0,0 1-1 0 0,0-1 1 0 0,0 1 0 0 0,0-1-1 0 0,0 1 1 0 0,0-1-1 0 0,0 1 1 0 0,0-1 0 0 0,0 1-1 0 0,0-1 1 0 0,1 0-1 0 0,-1 1 1 0 0,0-1 0 0 0,0 1-1 0 0,1-1 1 0 0,-1 1-1 0 0,0-1 1 0 0,1 0-1 0 0,-1 1 1 0 0,0-1 0 0 0,1 0-1 0 0,-1 1 1 0 0,0-1-1 0 0,1 0 1 0 0,-1 0 0 0 0,1 1-1 0 0,-1-1 1 0 0,1 0-1 0 0,-1 0 1 0 0,0 0 0 0 0,2 1-1 0 0,0-1 109 0 0,-1-1 0 0 0,1 1 1 0 0,0 0-1 0 0,-1-1 0 0 0,1 1 0 0 0,0-1 0 0 0,-1 1 0 0 0,1-1 0 0 0,-1 0 0 0 0,3-1 1 0 0,7-5 273 0 0,-1 0 1 0 0,9-10 0 0 0,-17 16-433 0 0,26-26 171 0 0,0-1 0 0 0,-2-2 0 0 0,-1 0 0 0 0,35-57 0 0 0,-29 33-434 0 0,-2-2-1 0 0,26-70 1 0 0,-53 123 10 0 0,-1-1 0 0 0,0 1 1 0 0,0-1-1 0 0,0 0 0 0 0,-1 0 0 0 0,1-5 0 0 0,-3 7 44 0 0,-2 6-15 0 0,-2 6 31 0 0,-3 14-19 0 0,1 0 0 0 0,-9 44 1 0 0,9-34-42 0 0,-1 10-86 0 0,1 0-1 0 0,3 1 0 0 0,1 0 1 0 0,2-1-1 0 0,8 78 1 0 0,-4-107-367 0 0,7 21-119 0 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0 445 11519 0 0,'17'-5'1672'0'0,"-6"-1"-1217"0"0,1-1 0 0 0,-1 0 0 0 0,0 0-1 0 0,-1-1 1 0 0,0 0 0 0 0,0-1 0 0 0,-1 0-1 0 0,0 0 1 0 0,0-1 0 0 0,8-14 0 0 0,7-10 1223 0 0,34-70 0 0 0,-56 99-1617 0 0,36-79 532 0 0,-35 75-564 0 0,0 0 0 0 0,0 0 0 0 0,-1 0 1 0 0,0-1-1 0 0,-1 1 0 0 0,0 0 1 0 0,0-17-1 0 0,-1 25-16 0 0,0 0 1 0 0,0 0-1 0 0,0 0 1 0 0,0 0-1 0 0,0 0 1 0 0,-1 0 0 0 0,1 0-1 0 0,0 0 1 0 0,0 0-1 0 0,-1 0 1 0 0,1 0-1 0 0,-1 0 1 0 0,1 0-1 0 0,-1 0 1 0 0,1 0-1 0 0,-2-1 1 0 0,1 2-6 0 0,1 0 0 0 0,-1 0 0 0 0,1 0-1 0 0,0-1 1 0 0,-1 1 0 0 0,1 0 0 0 0,-1 0 0 0 0,1 0 0 0 0,0 0 0 0 0,-1 1 0 0 0,1-1 0 0 0,0 0 0 0 0,-1 0-1 0 0,1 0 1 0 0,-1 0 0 0 0,1 0 0 0 0,0 0 0 0 0,-1 1 0 0 0,1-1 0 0 0,0 0 0 0 0,-1 0 0 0 0,1 0-1 0 0,0 1 1 0 0,-1-1 0 0 0,1 0 0 0 0,0 1 0 0 0,-1-1 0 0 0,1 1 0 0 0,-3 2 16 0 0,1 0 0 0 0,-1 0 0 0 0,1 1 0 0 0,0-1 0 0 0,0 1 1 0 0,0-1-1 0 0,-1 6 0 0 0,-6 22 45 0 0,2 0-1 0 0,1 0 1 0 0,-3 48 0 0 0,7-24-27 0 0,6 64 1 0 0,-2-88-1 0 0,3 13-31 0 0,4 1-11 0 0,3-4-1051 0 0,-9-32-4403 0 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119 118 7831 0 0,'-6'5'292'0'0,"0"0"0"0"0,0 0 0 0 0,0 1 0 0 0,1 0 0 0 0,0 0 0 0 0,0 1 0 0 0,1-1 0 0 0,0 1 0 0 0,0 0 0 0 0,0 0 0 0 0,1 0 0 0 0,0 1 0 0 0,0-1 0 0 0,1 1 0 0 0,0 0 0 0 0,0-1 0 0 0,1 1 0 0 0,0 0 0 0 0,0 10 0 0 0,1-15 2494 0 0,7 5-1812 0 0,19 25-38 0 0,-19-25 534 0 0,4-6-788 0 0,2 1-464 0 0,-7-2-80 0 0,0 1 0 0 0,0-1 0 0 0,0 0 0 0 0,0-1 0 0 0,8 1 0 0 0,-4-3 182 0 0,-7 2-306 0 0,10-1 122 0 0,0-1-1 0 0,-1 0 1 0 0,1-1-1 0 0,23-9 0 0 0,-24 6-99 0 0,0-1-1 0 0,0 0 0 0 0,-1 0 0 0 0,-1-2 1 0 0,1 1-1 0 0,-1-1 0 0 0,-1 0 0 0 0,1-1 1 0 0,14-21-1 0 0,-20 24-8 0 0,0 1-1 0 0,0-2 1 0 0,0 1 0 0 0,-1 0 0 0 0,0 0 0 0 0,-1-1 0 0 0,4-15-1 0 0,-5 18-18 0 0,-1 0-1 0 0,0-1 1 0 0,0 1-1 0 0,0-1 0 0 0,0 1 1 0 0,-1-1-1 0 0,0 1 0 0 0,0 0 1 0 0,0-1-1 0 0,-1 1 0 0 0,0 0 1 0 0,-3-7-1 0 0,3 8-4 0 0,0 1 0 0 0,0 0 1 0 0,0-1-1 0 0,0 1 0 0 0,-1 0 0 0 0,1 0 0 0 0,-1 1 0 0 0,0-1 0 0 0,1 0 0 0 0,-2 1 1 0 0,1 0-1 0 0,0-1 0 0 0,0 1 0 0 0,-1 1 0 0 0,-6-4 0 0 0,4 3 8 0 0,0 1 0 0 0,0-1 0 0 0,0 1 0 0 0,0 1 0 0 0,0-1 0 0 0,0 1 0 0 0,0 0 0 0 0,0 1 0 0 0,-9 0 0 0 0,-1 3 12 0 0,0 0 0 0 0,0 1 0 0 0,0 1 0 0 0,0 0-1 0 0,1 1 1 0 0,-22 13 0 0 0,22-10-92 0 0,1 0 0 0 0,0 1 0 0 0,0 0 0 0 0,-12 15 0 0 0,20-19-221 0 0,-1 0 1 0 0,1 0-1 0 0,1 1 1 0 0,-1 0-1 0 0,1 0 1 0 0,1 1-1 0 0,0-1 1 0 0,0 1 0 0 0,-3 10-1 0 0,3-2-1214 0 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11 447 3679 0 0,'-1'1'101'0'0,"0"-1"-1"0"0,1 0 0 0 0,-1 1 0 0 0,0-1 0 0 0,1 0 0 0 0,-1 1 1 0 0,1-1-1 0 0,-1 1 0 0 0,1-1 0 0 0,-1 1 0 0 0,1-1 0 0 0,-1 1 1 0 0,1 0-1 0 0,0-1 0 0 0,-1 1 0 0 0,1-1 0 0 0,0 1 0 0 0,-1 0 1 0 0,1-1-1 0 0,0 1 0 0 0,0 0 0 0 0,0-1 0 0 0,-1 1 0 0 0,1 0 0 0 0,0 0 1 0 0,0-1-1 0 0,0 1 0 0 0,0 0 0 0 0,0-1 0 0 0,1 1 0 0 0,-1 0 1 0 0,0 0-1 0 0,0-1 0 0 0,0 1 0 0 0,1 0 0 0 0,-1-1 0 0 0,0 1 1 0 0,0 0-1 0 0,1-1 0 0 0,-1 1 0 0 0,1-1 0 0 0,-1 1 0 0 0,1-1 1 0 0,-1 1-1 0 0,1-1 0 0 0,-1 1 0 0 0,1-1 0 0 0,0 1 0 0 0,1 0 130 0 0,-1 0-1 0 0,1-1 1 0 0,-1 1-1 0 0,1-1 0 0 0,-1 0 1 0 0,1 1-1 0 0,-1-1 1 0 0,1 0-1 0 0,-1 0 0 0 0,1 0 1 0 0,-1 0-1 0 0,1 0 1 0 0,-1 0-1 0 0,1-1 0 0 0,-1 1 1 0 0,1-1-1 0 0,-1 1 1 0 0,1-1-1 0 0,-1 1 1 0 0,1-1-1 0 0,2-1 0 0 0,31-22 3039 0 0,-26 17-2327 0 0,18-12-435 0 0,-2-2 0 0 0,0-1 0 0 0,-1-1 0 0 0,-1-1-1 0 0,29-41 1 0 0,-36 42-155 0 0,-1-1 0 0 0,-1 0 0 0 0,-1-1 0 0 0,-1 0 0 0 0,-1-1 0 0 0,13-52 0 0 0,-22 73-335 0 0,-1 2 9 0 0,0 0 0 0 0,0 0-1 0 0,-1-1 1 0 0,1 1 0 0 0,-1 0 0 0 0,1 0-1 0 0,-1-1 1 0 0,0 1 0 0 0,0 0-1 0 0,-1-4 1 0 0,-1 10 29 0 0,0 0-1 0 0,0 0 1 0 0,1 0 0 0 0,-1 0-1 0 0,1 0 1 0 0,0 1 0 0 0,-1 3-1 0 0,-18 96 53 0 0,-10 135-1 0 0,29-214-80 0 0,-3 114-2662 0 0,5-118-5167 0 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07.2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204 76 8287 0 0,'0'0'639'0'0,"-4"18"746"0"0,-5 19-672 0 0,-3 0 0 0 0,0-1 0 0 0,-28 54-1 0 0,0 0 2113 0 0,-47 150 769 0 0,296-740-1712 0 0,-191 454-1762 0 0,-9 25 124 0 0,18-36 0 0 0,-24 102 71 0 0,-4 31-166 0 0,1-29-58 0 0,-1-6-20 0 0,3 23-20 0 0,2-6-29 0 0,4 9 20 0 0,6 1-31 0 0,-8-49-11 0 0,0-1 0 0 0,9 18 0 0 0,-7-21 0 0 0,18 26 0 0 0,-24-38 47 0 0,0 0 1 0 0,1 0-1 0 0,-1 0 0 0 0,1-1 1 0 0,-1 1-1 0 0,1-1 0 0 0,0 1 0 0 0,4 1 1 0 0,5 1-1172 0 0,0-6-4867 0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07.5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 32 919 0 0,'-18'-11'-539'0'0,"14"9"1569"0"0,-1 0 0 0 0,1 0 1 0 0,-1 0-1 0 0,1 0 1 0 0,-1 1-1 0 0,0 0 1 0 0,-9-1-1 0 0,-1 0 927 0 0,25 3 2942 0 0,57 1 475 0 0,0-6-4329 0 0,42 0-2110 0 0,-93 5 311 0 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11.3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58 5527 0 0,'-4'-11'1527'0'0,"12"8"985"0"0,4 1-1643 0 0,45-7 4736 0 0,31 2-2347 0 0,-4 0-1994 0 0,123-6 5 0 0,-190 10-2991 0 0,-12 1-336 0 0,-10 1-711 0 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11.7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23 2759 0 0,'-8'-3'740'0'0,"10"6"1157"0"0,14 6-424 0 0,-3-7-88 0 0,1 0 0 0 0,0 0 1 0 0,-1-1-1 0 0,28-2 0 0 0,56-11 3069 0 0,-87 10-4186 0 0,110-22 806 0 0,-110 26-2543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8:05.7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0 919 0 0,'-2'1'205'0'0,"0"-1"0"0"0,1 0 0 0 0,-1 1-1 0 0,0-1 1 0 0,0 1 0 0 0,1-1-1 0 0,-1 1 1 0 0,0 0 0 0 0,1 0 0 0 0,-1 0-1 0 0,1 0 1 0 0,-1 0 0 0 0,1 0 0 0 0,-1 0-1 0 0,1 1 1 0 0,-1 0 0 0 0,-21 28 2686 0 0,14-17-1429 0 0,-73 93 4232 0 0,76-100-5426 0 0,-15 20 201 0 0,20-24-465 0 0,0-1 0 0 0,1 0 0 0 0,-1 1 0 0 0,0-1 1 0 0,0 1-1 0 0,1-1 0 0 0,-1 1 0 0 0,0-1 0 0 0,1 1 0 0 0,0-1 0 0 0,-1 1 0 0 0,1 0 1 0 0,0-1-1 0 0,0 1 0 0 0,0 2 0 0 0,0-4-8 0 0,0 1 1 0 0,0-1-1 0 0,0 0 0 0 0,0 0 0 0 0,1 1 1 0 0,-1-1-1 0 0,0 0 0 0 0,0 0 1 0 0,0 0-1 0 0,0 1 0 0 0,1-1 0 0 0,-1 0 1 0 0,0 0-1 0 0,0 0 0 0 0,0 1 1 0 0,1-1-1 0 0,-1 0 0 0 0,0 0 0 0 0,0 0 1 0 0,1 0-1 0 0,-1 0 0 0 0,0 0 1 0 0,0 0-1 0 0,1 1 0 0 0,-1-1 0 0 0,0 0 1 0 0,0 0-1 0 0,1 0 0 0 0,-1 0 1 0 0,0 0-1 0 0,0 0 0 0 0,1 0 0 0 0,-1 0 1 0 0,0 0-1 0 0,0-1 0 0 0,1 1 1 0 0,-1 0-1 0 0,0 0 0 0 0,10-4-1274 0 0,-6 0-3678 0 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12.6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5 757 1375 0 0,'-1'-1'211'0'0,"0"0"0"0"0,1 0 0 0 0,0 0 0 0 0,-1 0-1 0 0,1 0 1 0 0,-1 0 0 0 0,1 0 0 0 0,0 0-1 0 0,0 0 1 0 0,-1 0 0 0 0,1 0 0 0 0,0 0-1 0 0,0 0 1 0 0,0 0 0 0 0,0 0 0 0 0,0 0-1 0 0,1 0 1 0 0,-1 0 0 0 0,0 0 0 0 0,0 0-1 0 0,1-1 1 0 0,10-27 1750 0 0,-5 16-1664 0 0,150-383 10108 0 0,-145 369-9873 0 0,14-32 1036 0 0,34-123 0 0 0,-58 162-1370 0 0,-2 13-101 0 0,1 6-96 0 0,-1 1 0 0 0,1 0 0 0 0,0 0-1 0 0,0 0 1 0 0,0 0 0 0 0,0 0 0 0 0,0 0 0 0 0,0 0 0 0 0,-1 0 0 0 0,1 0 0 0 0,0 0-1 0 0,0 0 1 0 0,0 0 0 0 0,0 0 0 0 0,0 1 0 0 0,-1-1 0 0 0,1 0 0 0 0,0 0 0 0 0,0 0-1 0 0,0 0 1 0 0,0 0 0 0 0,0 0 0 0 0,0 0 0 0 0,0 0 0 0 0,-1 0 0 0 0,1 0 0 0 0,0 0-1 0 0,0 1 1 0 0,0-1 0 0 0,0 0 0 0 0,0 0 0 0 0,0 0 0 0 0,0 0 0 0 0,0 0 0 0 0,0 0-1 0 0,0 1 1 0 0,0-1 0 0 0,0 0 0 0 0,0 0 0 0 0,0 0 0 0 0,0 0 0 0 0,0 0 0 0 0,-1 1-1 0 0,2-1 1 0 0,-1 0 0 0 0,0 0 0 0 0,-2 6-1 0 0,0-1 0 0 0,0 1 0 0 0,1-1 0 0 0,0 1 0 0 0,-1 10 0 0 0,1-3 0 0 0,-2 15 0 0 0,3 35 0 0 0,5 10 0 0 0,10 10 0 0 0,7 3 0 0 0,11-6 0 0 0,-1-19-13 0 0,-26-50-133 0 0,0 0-960 0 0,3 2 872 0 0,-2-2-153 0 0,-1 0 0 0 0,7 15 0 0 0,-6-6-4519 0 0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12.9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74 177 5983 0 0,'-9'-5'-31'0'0,"-1"-1"1048"0"0,0 0 0 0 0,-12-10 0 0 0,20 14-693 0 0,0 1 0 0 0,0-1 0 0 0,1 1 0 0 0,-1-1 0 0 0,0 0 0 0 0,1 0 0 0 0,0 0 0 0 0,-1 0 0 0 0,1 0 0 0 0,0 0 0 0 0,0 0 0 0 0,0 0 0 0 0,0-1 0 0 0,0 1 0 0 0,1 0 0 0 0,-1 0 0 0 0,0-5 0 0 0,1 6-148 0 0,1-1-1 0 0,-1 0 1 0 0,1 0-1 0 0,-1 0 1 0 0,1 1-1 0 0,0-1 1 0 0,0 0-1 0 0,0 1 1 0 0,0-1-1 0 0,0 0 1 0 0,0 1-1 0 0,0 0 1 0 0,0-1-1 0 0,0 1 1 0 0,1 0-1 0 0,-1-1 1 0 0,3-1-1 0 0,29-18 1077 0 0,-29 19-1099 0 0,12-6 10 0 0,0 0-1 0 0,0 2 1 0 0,1 0 0 0 0,0 0-1 0 0,25-3 1 0 0,13 2-5924 0 0,-35 6-526 0 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13.3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0 183 5983 0 0,'1'3'121'0'0,"-1"1"0"0"0,1-1 0 0 0,-1 0 0 0 0,1 0 0 0 0,0 0 0 0 0,0 0-1 0 0,0 0 1 0 0,1 0 0 0 0,-1-1 0 0 0,1 1 0 0 0,-1 0 0 0 0,1 0 0 0 0,0-1 0 0 0,0 0-1 0 0,0 1 1 0 0,0-1 0 0 0,1 0 0 0 0,-1 0 0 0 0,1 0 0 0 0,2 2 0 0 0,-1-2-91 0 0,0 1 0 0 0,-1-1 0 0 0,1 0 0 0 0,0-1 0 0 0,0 1 1 0 0,0-1-1 0 0,0 1 0 0 0,0-1 0 0 0,1 0 0 0 0,-1-1 0 0 0,0 1 1 0 0,0-1-1 0 0,1 0 0 0 0,6 0 0 0 0,-1-2 147 0 0,-1-1 0 0 0,1 0 1 0 0,0-1-1 0 0,-1 1 0 0 0,0-2 0 0 0,0 1 0 0 0,0-1 0 0 0,0-1 1 0 0,-1 1-1 0 0,10-10 0 0 0,-13 10 50 0 0,0 0 0 0 0,0 0 0 0 0,-1 0 1 0 0,1 0-1 0 0,-1-1 0 0 0,-1 0 0 0 0,5-7 1 0 0,-7 9-147 0 0,1 1 0 0 0,-1-1 0 0 0,0 0 1 0 0,0 0-1 0 0,0 0 0 0 0,0 1 0 0 0,0-1 0 0 0,-1 0 1 0 0,0 0-1 0 0,0 0 0 0 0,0 0 0 0 0,0 0 1 0 0,-2-4-1 0 0,1 3-50 0 0,-1 1 0 0 0,1 0 1 0 0,-1 0-1 0 0,0-1 0 0 0,-1 1 0 0 0,1 1 0 0 0,-1-1 0 0 0,0 0 1 0 0,1 1-1 0 0,-2-1 0 0 0,1 1 0 0 0,0 0 0 0 0,-1 0 1 0 0,1 0-1 0 0,-1 0 0 0 0,0 1 0 0 0,0-1 0 0 0,0 1 1 0 0,-8-3-1 0 0,-1 0 213 0 0,0 0 0 0 0,0 2 0 0 0,0-1 1 0 0,-1 1-1 0 0,-20-1 0 0 0,28 4-147 0 0,0-1-1 0 0,0 1 1 0 0,1 1-1 0 0,-8 0 1 0 0,11-1-117 0 0,0 1 1 0 0,-1-1-1 0 0,1 1 1 0 0,0 0 0 0 0,1-1-1 0 0,-1 1 1 0 0,0 0-1 0 0,0 0 1 0 0,0 0 0 0 0,0 1-1 0 0,1-1 1 0 0,-1 0-1 0 0,0 1 1 0 0,1-1 0 0 0,-2 3-1 0 0,-3 4-272 0 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19.0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0 205 5527 0 0,'3'-21'994'0'0,"2"16"174"0"0,5 11-10 0 0,-8-4-1066 0 0,-1 0 0 0 0,1 0 0 0 0,-1 0 0 0 0,0 0 0 0 0,0 0 0 0 0,0 0 0 0 0,0 0 0 0 0,-1 0-1 0 0,1 1 1 0 0,0-1 0 0 0,-1 0 0 0 0,1 1 0 0 0,-1 1 0 0 0,0 35 1104 0 0,0-24-423 0 0,5 143 3311 0 0,-5-139-4054 0 0,-1-15-24 0 0,1 1 0 0 0,0-1-1 0 0,0 0 1 0 0,1 0 0 0 0,-1 1 0 0 0,1-1-1 0 0,1 4 1 0 0,1-7-12 0 0,0-6-9 0 0,1-7-24 0 0,2-7 11 0 0,-2 0 0 0 0,-1 0 0 0 0,0-1 0 0 0,-2 1 0 0 0,0-1 0 0 0,-1 0 0 0 0,-4-32 0 0 0,-4 2 99 0 0,-27-86 1 0 0,34 133-23 0 0,1 0 1 0 0,-1 0-1 0 0,0 0 0 0 0,1 1 1 0 0,-1-1-1 0 0,1 0 1 0 0,0 0-1 0 0,0 0 0 0 0,0 0 1 0 0,0 0-1 0 0,1 0 1 0 0,-1 0-1 0 0,1 0 0 0 0,0 1 1 0 0,0-1-1 0 0,0 0 0 0 0,0 0 1 0 0,0 1-1 0 0,3-5 1 0 0,-2 5 55 0 0,1-1 1 0 0,-1 0-1 0 0,1 1 1 0 0,0-1 0 0 0,0 1-1 0 0,0 0 1 0 0,0 0-1 0 0,0 0 1 0 0,1 1 0 0 0,-1-1-1 0 0,0 1 1 0 0,1-1-1 0 0,-1 1 1 0 0,1 0 0 0 0,3 0-1 0 0,5-1 32 0 0,-1 1 0 0 0,1 0 0 0 0,-1 0 0 0 0,1 1-1 0 0,0 1 1 0 0,-1 0 0 0 0,1 0 0 0 0,-1 1 0 0 0,0 1 0 0 0,16 4-1 0 0,-22-5-87 0 0,0 0 0 0 0,-1 1 0 0 0,1-1 0 0 0,0 1-1 0 0,-1 0 1 0 0,0 0 0 0 0,1 0 0 0 0,-1 1-1 0 0,-1-1 1 0 0,8 9 0 0 0,-9-9-36 0 0,0 1 0 0 0,0-1 1 0 0,0 1-1 0 0,0 0 0 0 0,-1 0 0 0 0,0-1 1 0 0,1 1-1 0 0,-1 0 0 0 0,-1 0 0 0 0,1 0 0 0 0,0 0 1 0 0,-1 0-1 0 0,0 1 0 0 0,0-1 0 0 0,-1 7 1 0 0,0-7-14 0 0,0 1 1 0 0,0 0 0 0 0,0-1 0 0 0,-1 1 0 0 0,1-1 0 0 0,-1 1 0 0 0,0-1 0 0 0,0 0 0 0 0,-1 0 0 0 0,0 0 0 0 0,1 0 0 0 0,-5 4 0 0 0,-3 2-1 0 0,0 0 0 0 0,-20 14 0 0 0,-10 9-2 0 0,40-33 2 0 0,0 1 0 0 0,-1-1 0 0 0,1 0 0 0 0,0 0 0 0 0,0 0 0 0 0,0 0 0 0 0,0 1 0 0 0,-1-1 0 0 0,1 0 0 0 0,0 0 0 0 0,0 0 0 0 0,0 0 0 0 0,0 1 0 0 0,0-1 0 0 0,0 0 0 0 0,0 0 0 0 0,0 0 0 0 0,0 1 0 0 0,0-1 0 0 0,-1 0 0 0 0,1 0 0 0 0,0 1 0 0 0,0-1 0 0 0,0 0 0 0 0,0 0 0 0 0,0 0 0 0 0,1 1 0 0 0,-1-1 0 0 0,0 0 0 0 0,0 0 0 0 0,0 1 0 0 0,0-1 0 0 0,0 0 0 0 0,0 0 0 0 0,0 0 0 0 0,0 1 0 0 0,0-1 0 0 0,1 0 0 0 0,9 5 0 0 0,14-1 0 0 0,-24-4 0 0 0,21 1-3 0 0,0 0-14 0 0,41 8-1 0 0,-57-8 16 0 0,0 0 0 0 0,0 1 0 0 0,0 0 0 0 0,0 0 0 0 0,0 0 0 0 0,0 0 0 0 0,0 1 0 0 0,-1 0 0 0 0,1 0 0 0 0,-1 0 0 0 0,0 0 0 0 0,8 8 0 0 0,-11-9 18 0 0,1 1 0 0 0,0-1-1 0 0,-1 0 1 0 0,1 1 0 0 0,-1-1-1 0 0,0 1 1 0 0,0 0 0 0 0,0-1-1 0 0,0 1 1 0 0,0 0 0 0 0,0 0-1 0 0,-1-1 1 0 0,0 1 0 0 0,1 0-1 0 0,-1 0 1 0 0,0 0 0 0 0,0 0-1 0 0,-1-1 1 0 0,1 1 0 0 0,0 0-1 0 0,-1 0 1 0 0,0 0 0 0 0,0-1-1 0 0,0 1 1 0 0,0 0 0 0 0,0-1-1 0 0,0 1 1 0 0,-1-1 0 0 0,1 1 0 0 0,-1-1-1 0 0,1 0 1 0 0,-4 3 0 0 0,1 0 19 0 0,0-1 1 0 0,0 0-1 0 0,-1 0 1 0 0,0 0-1 0 0,0 0 1 0 0,0-1-1 0 0,0 0 1 0 0,0 0 0 0 0,-1 0-1 0 0,1-1 1 0 0,-1 0-1 0 0,0 0 1 0 0,0 0-1 0 0,-7 1 1 0 0,-11-1-25 0 0,-1-2 1 0 0,-37-3 0 0 0,37 1-6 0 0,1 1 0 0 0,-36 4 0 0 0,59-3-237 0 0,-1 0 1 0 0,1 0-1 0 0,0 0 0 0 0,0 0 0 0 0,0 0 0 0 0,-1 0 1 0 0,1 0-1 0 0,0 1 0 0 0,0-1 0 0 0,0 1 0 0 0,-1-1 1 0 0,1 1-1 0 0,0-1 0 0 0,0 1 0 0 0,0-1 0 0 0,0 1 1 0 0,0 0-1 0 0,0 0 0 0 0,0 0 0 0 0,1-1 0 0 0,-1 1 1 0 0,0 0-1 0 0,0 0 0 0 0,0 0 0 0 0,1 0 0 0 0,-1 0 1 0 0,1 0-1 0 0,-2 3 0 0 0,2 2-6404 0 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19.4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15 6911 0 0,'-22'-12'744'0'0,"26"13"-106"0"0,0 0 0 0 0,0-1 0 0 0,0 0 0 0 0,1 0 1 0 0,-1 0-1 0 0,4-1 0 0 0,5 0 849 0 0,46 1 2470 0 0,-24-2-3388 0 0,1 2 0 0 0,-1 1 1 0 0,0 3-1 0 0,49 9 1 0 0,-43-6-1214 0 0,-36-6 82 0 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19.7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12 4143 0 0,'-6'0'901'0'0,"10"4"1558"0"0,12 4-299 0 0,-1-7-1130 0 0,0-1 0 0 0,0 0 0 0 0,0-1 0 0 0,0-1 0 0 0,29-7 0 0 0,-21 5 101 0 0,30-4 0 0 0,-34 8-1383 0 0,-6-1-4468 0 0,-2 1-918 0 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24.6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48 406 5063 0 0,'-11'22'2100'0'0,"0"2"-1"0"0,-14 42 0 0 0,46-92 2002 0 0,-8 3-3551 0 0,0 0 0 0 0,-2 0 0 0 0,12-36 0 0 0,18-79 362 0 0,-27 84-435 0 0,-7 31-269 0 0,-1-2-4 0 0,1 1 0 0 0,1 0 0 0 0,1 1 0 0 0,14-26 0 0 0,-23 49-196 0 0,0 0 0 0 0,0 0 1 0 0,0-1-1 0 0,0 1 0 0 0,0 0 0 0 0,0 0 0 0 0,1 0 0 0 0,-1 0 1 0 0,0-1-1 0 0,0 1 0 0 0,0 0 0 0 0,0 0 0 0 0,0 0 0 0 0,0 0 0 0 0,0 0 1 0 0,0 0-1 0 0,0-1 0 0 0,0 1 0 0 0,0 0 0 0 0,1 0 0 0 0,-1 0 0 0 0,0 0 1 0 0,0 0-1 0 0,0 0 0 0 0,0 0 0 0 0,0-1 0 0 0,1 1 0 0 0,-1 0 0 0 0,0 0 1 0 0,0 0-1 0 0,0 0 0 0 0,0 0 0 0 0,0 0 0 0 0,1 0 0 0 0,-1 0 0 0 0,0 0 1 0 0,0 0-1 0 0,0 0 0 0 0,0 0 0 0 0,1 0 0 0 0,-1 0 0 0 0,0 0 0 0 0,0 0 1 0 0,0 0-1 0 0,0 0 0 0 0,1 0 0 0 0,-1 0 0 0 0,0 0 0 0 0,0 0 1 0 0,0 1-1 0 0,0-1 0 0 0,3 12 152 0 0,-3 28-172 0 0,-1-30 43 0 0,1-8 86 0 0,1 11-53 0 0,3 37 0 0 0,-3-37 10 0 0,1-2 38 0 0,5 31 14 0 0,-6-31 2 0 0,2 0-21 0 0,0 2-92 0 0,12 41 45 0 0,-11-38-52 0 0,-1-4 6 0 0,0-1 0 0 0,2 1 0 0 0,6 13-1 0 0,15 33-2 0 0,4-4-21 0 0,-24-43-61 0 0,2-2-230 0 0,3 4 126 0 0,4 6-365 0 0,3 2-4773 0 0,-12-15-1317 0 0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25.0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57 9671 0 0,'-5'-4'263'0'0,"4"2"-155"0"0,-1 1-1 0 0,1 0 1 0 0,0-1-1 0 0,0 1 1 0 0,-1 0-1 0 0,1 0 0 0 0,-1 0 1 0 0,1 0-1 0 0,-1 0 1 0 0,1 0-1 0 0,-1 1 1 0 0,0-1-1 0 0,0 0 1 0 0,-2 0-1 0 0,13 0 1176 0 0,0 0-1 0 0,-1-1 1 0 0,1-1 0 0 0,10-3-1 0 0,10-3 102 0 0,-11 4-1078 0 0,0 2 0 0 0,0 0 0 0 0,27 0 0 0 0,-2 5-6116 0 0,-30-1-540 0 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25.3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0 204 5063 0 0,'5'-8'4766'0'0,"13"-12"-3310"0"0,-15 17-896 0 0,45-55 3148 0 0,-40 48-3553 0 0,0-2 0 0 0,-1 1 1 0 0,-1-1-1 0 0,0 0 0 0 0,-1 0 0 0 0,6-19 0 0 0,-7 16-92 0 0,-5 23 89 0 0,-8 26 59 0 0,9-34-213 0 0,-18 98 668 0 0,17-88-827 0 0,0 1 0 0 0,1 0 0 0 0,0-1 0 0 0,1 1 0 0 0,0 0 0 0 0,1-1 0 0 0,3 13 0 0 0,-2-12-5729 0 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26.1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403 101 6911 0 0,'3'-2'264'0'0,"-1"-1"0"0"0,1 0 0 0 0,-1 0 0 0 0,0 0 0 0 0,0 0 0 0 0,0 0 0 0 0,-1 0 0 0 0,1-1 0 0 0,-1 1 0 0 0,0 0 0 0 0,1-1 0 0 0,-2 1 0 0 0,1-1 0 0 0,0 0 0 0 0,-1 1-1 0 0,1-1 1 0 0,-1-4 0 0 0,-1 6-121 0 0,1 1 1 0 0,0-1-1 0 0,-1 0 0 0 0,1 0 0 0 0,-1 1 0 0 0,0-1 0 0 0,1 0 0 0 0,-1 1 0 0 0,0-1 0 0 0,0 0 0 0 0,0 1 1 0 0,0-1-1 0 0,0 1 0 0 0,0 0 0 0 0,-1-1 0 0 0,1 1 0 0 0,0 0 0 0 0,-1 0 0 0 0,1 0 0 0 0,-1 0 0 0 0,1 0 1 0 0,-1 0-1 0 0,0 0 0 0 0,1 0 0 0 0,-1 1 0 0 0,0-1 0 0 0,0 1 0 0 0,1-1 0 0 0,-1 1 0 0 0,0 0 0 0 0,0-1 1 0 0,0 1-1 0 0,1 0 0 0 0,-1 0 0 0 0,-3 1 0 0 0,-5-1 63 0 0,0 2 0 0 0,1-1 0 0 0,-1 1 0 0 0,0 1 0 0 0,1 0 0 0 0,-1 0 0 0 0,1 1 0 0 0,-11 5 0 0 0,-10 8 196 0 0,-28 20 1 0 0,28-17 104 0 0,-43 40-1 0 0,61-49-371 0 0,2 0 0 0 0,-1 1 0 0 0,1 0 0 0 0,1 0 0 0 0,0 1 0 0 0,-9 19 0 0 0,16-28-85 0 0,0 0 0 0 0,0 1 0 0 0,1-1 0 0 0,0 0 0 0 0,-1 1 0 0 0,1 0 0 0 0,1-1 0 0 0,-1 1 0 0 0,1-1 0 0 0,0 1 0 0 0,0 0 0 0 0,0-1 0 0 0,2 6 0 0 0,-2-7-23 0 0,1 0 0 0 0,0 0-1 0 0,1 0 1 0 0,-1 0-1 0 0,0 0 1 0 0,1 0-1 0 0,0 0 1 0 0,-1 0 0 0 0,1-1-1 0 0,0 1 1 0 0,1-1-1 0 0,-1 1 1 0 0,0-1 0 0 0,1 0-1 0 0,-1 0 1 0 0,1 0-1 0 0,0 0 1 0 0,-1-1 0 0 0,5 3-1 0 0,8 2 30 0 0,0 0-1 0 0,1-1 0 0 0,-1 0 1 0 0,1-2-1 0 0,0 0 1 0 0,1 0-1 0 0,-1-2 0 0 0,0 0 1 0 0,1-1-1 0 0,-1 0 1 0 0,0-1-1 0 0,19-4 1 0 0,8-4-594 0 0,-1-1 1 0 0,-1-2 0 0 0,56-24 0 0 0,-83 30-7083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8:05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6 919 0 0,'0'0'131'0'0,"0"-1"1"0"0,0 1-1 0 0,0 0 0 0 0,1-1 0 0 0,-1 1 0 0 0,0 0 0 0 0,0-1 0 0 0,1 1 0 0 0,-1 0 0 0 0,0-1 0 0 0,1 1 0 0 0,-1 0 0 0 0,0 0 0 0 0,1 0 0 0 0,-1-1 0 0 0,0 1 0 0 0,1 0 0 0 0,-1 0 0 0 0,0 0 0 0 0,1 0 0 0 0,-1-1 0 0 0,1 1 0 0 0,-1 0 0 0 0,0 0 0 0 0,1 0 0 0 0,-1 0 0 0 0,1 0 0 0 0,-1 0 0 0 0,-1 11 2758 0 0,-11 16 838 0 0,1-9-1648 0 0,-23 28 0 0 0,24-35-2002 0 0,1 0 0 0 0,1 1 0 0 0,0 1 0 0 0,0-1 0 0 0,-9 23 0 0 0,14-23-201 0 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26.5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 6447 0 0,'0'0'23'0'0,"0"0"0"0"0,0 0 0 0 0,0 0 0 0 0,0 0 0 0 0,0 0 0 0 0,-1 0 0 0 0,1-1 0 0 0,0 1 0 0 0,0 0 0 0 0,0 0 0 0 0,0 0 0 0 0,0 0 0 0 0,0 0 0 0 0,0 0 0 0 0,0-1 0 0 0,0 1 0 0 0,0 0 0 0 0,0 0 0 0 0,0 0 0 0 0,0 0 0 0 0,0 0 0 0 0,0-1 0 0 0,0 1 0 0 0,0 0 0 0 0,0 0 0 0 0,0 0 0 0 0,0 0 0 0 0,0 0 0 0 0,0 0 0 0 0,0-1 0 0 0,1 1 0 0 0,-1 0 0 0 0,0 0 0 0 0,0 0 0 0 0,0 0 0 0 0,0 0 0 0 0,0 0 0 0 0,0 0 0 0 0,0 0 0 0 0,0 0 0 0 0,0-1 0 0 0,1 1 0 0 0,-1 0 0 0 0,0 0 0 0 0,0 0 0 0 0,0 0-1 0 0,0 0 1 0 0,0 0 0 0 0,0 0 0 0 0,1 0 0 0 0,-1 0 0 0 0,0 0 0 0 0,0 0 0 0 0,0 0 0 0 0,0 0 0 0 0,0 0 0 0 0,1 0 0 0 0,-1 0 0 0 0,0 0 0 0 0,0 0 0 0 0,0 0 0 0 0,18-1 1661 0 0,21 3 1511 0 0,-18 0-2677 0 0,0-2 0 0 0,0-1 0 0 0,0 0 0 0 0,21-5-1 0 0,27-2-1934 0 0,-58 8-3579 0 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26.8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40 4607 0 0,'-4'0'84'0'0,"2"0"-58"0"0,1 0 0 0 0,0 0 0 0 0,0 1 0 0 0,-1-1 0 0 0,1 0 0 0 0,0 0-1 0 0,0 1 1 0 0,0-1 0 0 0,0 1 0 0 0,-1-1 0 0 0,1 1 0 0 0,0-1 0 0 0,0 1 0 0 0,-1 0-1 0 0,2-1 2 0 0,0 1-1 0 0,0-1 0 0 0,0 0 0 0 0,0 0 0 0 0,0 0 1 0 0,0 0-1 0 0,0 0 0 0 0,-1 0 0 0 0,1 0 1 0 0,0 0-1 0 0,0 0 0 0 0,0 0 0 0 0,0 0 0 0 0,0 0 1 0 0,0 0-1 0 0,0 1 0 0 0,0-1 0 0 0,0 0 0 0 0,0 0 1 0 0,0 0-1 0 0,0 0 0 0 0,0 0 0 0 0,0 0 0 0 0,0 0 1 0 0,0 0-1 0 0,0 0 0 0 0,0 1 0 0 0,0-1 0 0 0,0 0 1 0 0,0 0-1 0 0,0 0 0 0 0,0 0 0 0 0,0 0 1 0 0,0 0-1 0 0,0 0 0 0 0,0 0 0 0 0,0 0 0 0 0,0 1 1 0 0,0-1-1 0 0,1 0 0 0 0,-1 0 0 0 0,0 0 0 0 0,0 0 1 0 0,0 0-1 0 0,0 0 0 0 0,0 0 0 0 0,0 0 0 0 0,0 0 1 0 0,0 0-1 0 0,0 0 0 0 0,0 0 0 0 0,0 0 1 0 0,1 0-1 0 0,-1 0 0 0 0,8 2 1264 0 0,10-2 624 0 0,91-21 1880 0 0,65-8 2678 0 0,-129 27-7973 0 0,-33 2-5126 0 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27.6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65 11975 0 0,'-1'1'77'0'0,"1"0"-1"0"0,-1 0 0 0 0,0 0 0 0 0,1 0 0 0 0,-1 1 1 0 0,0-1-1 0 0,1 0 0 0 0,0 0 0 0 0,-1 1 1 0 0,1-1-1 0 0,0 0 0 0 0,0 1 0 0 0,0-1 1 0 0,0 0-1 0 0,0 1 0 0 0,0-1 0 0 0,0 0 0 0 0,0 1 1 0 0,0-1-1 0 0,1 0 0 0 0,-1 2 0 0 0,3 25 874 0 0,-2 21-818 0 0,-1-37-11 0 0,0 0 50 0 0,1 51 2096 0 0,3-53-1882 0 0,13 33-8 0 0,-16-41-360 0 0,0-1 0 0 0,0 1 0 0 0,0-1 0 0 0,0 0 0 0 0,0 1 0 0 0,0-1 0 0 0,0 0 0 0 0,0 0 0 0 0,0 0 0 0 0,1 0 0 0 0,-1 0 0 0 0,0 0 0 0 0,1 0 0 0 0,-1-1 0 0 0,1 1 0 0 0,-1 0 0 0 0,1-1 0 0 0,-1 1 0 0 0,1-1 0 0 0,-1 1 0 0 0,1-1 0 0 0,0 0 0 0 0,-1 0 0 0 0,1 0 0 0 0,-1 0 0 0 0,1 0 0 0 0,0 0 0 0 0,-1 0 0 0 0,1 0 0 0 0,0-1 0 0 0,-1 1 0 0 0,3-1 0 0 0,-1 0-10 0 0,5-1-194 0 0,0 0-1 0 0,0-1 0 0 0,-1 0 1 0 0,1 0-1 0 0,-1 0 0 0 0,1-1 1 0 0,-1-1-1 0 0,0 1 0 0 0,-1-1 1 0 0,9-7-1 0 0,8-10-1453 0 0,28-33-1 0 0,-28 29 1001 0 0,-3 4-1484 0 0,22-32-1 0 0,-35 43 2156 0 0,0 0-1 0 0,0-1 1 0 0,-2 1 0 0 0,1-1-1 0 0,5-19 1 0 0,-11 30 35 0 0,1 1 0 0 0,-1-1 0 0 0,0 1 0 0 0,0 0 0 0 0,0-1 0 0 0,0 1 0 0 0,1-1 0 0 0,-1 1 0 0 0,0-1 0 0 0,0 1 1 0 0,0-1-1 0 0,0 1 0 0 0,0-1 0 0 0,0 1 0 0 0,0-1 0 0 0,0 1 0 0 0,0 0 0 0 0,0-1 0 0 0,0 1 0 0 0,0-1 0 0 0,-1 1 0 0 0,1-1 0 0 0,0 1 0 0 0,0-1 0 0 0,0 1 0 0 0,-1 0 0 0 0,1-1 0 0 0,0 1 0 0 0,-1-1 0 0 0,1 1 0 0 0,0 0 0 0 0,0-1 0 0 0,-1 1 0 0 0,0-1 1 0 0,0 1 70 0 0,0 0 0 0 0,0 0 0 0 0,0 0 1 0 0,0 1-1 0 0,0-1 0 0 0,-1 0 0 0 0,1 0 1 0 0,0 0-1 0 0,0 1 0 0 0,0-1 1 0 0,0 1-1 0 0,0-1 0 0 0,-1 2 0 0 0,-5 1 353 0 0,0 2 0 0 0,0-1-1 0 0,-6 7 1 0 0,0 1 91 0 0,2 2 1 0 0,-1-1-1 0 0,2 1 0 0 0,0 1 1 0 0,-12 23-1 0 0,-35 87 1463 0 0,23-45-1476 0 0,-80 149 431 0 0,69-130-2755 0 0,38-81-5422 0 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36.8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1 582 8287 0 0,'5'-7'6763'0'0,"7"-7"-3662"0"0,7-7-1053 0 0,23-21 31 0 0,-24 25-1650 0 0,22-26-1 0 0,-30 30-340 0 0,152-203 264 0 0,-145 192-271 0 0,29-48 101 0 0,-41 64-177 0 0,-1 0 0 0 0,0 0 0 0 0,-1-1 0 0 0,0 1 1 0 0,0-1-1 0 0,-1 0 0 0 0,1-10 0 0 0,-2 17 13 0 0,-1 0-1 0 0,0 0 0 0 0,0 0 1 0 0,0-1-1 0 0,0 1 1 0 0,-1 0-1 0 0,1 0 0 0 0,-2-4 1 0 0,2 5-1 0 0,0 1 0 0 0,-1-1 1 0 0,1 0-1 0 0,0 1 0 0 0,-1-1 0 0 0,1 0 1 0 0,-1 1-1 0 0,1-1 0 0 0,-1 1 0 0 0,1-1 1 0 0,-1 1-1 0 0,0-1 0 0 0,1 1 0 0 0,-1-1 1 0 0,1 1-1 0 0,-1 0 0 0 0,0-1 1 0 0,1 1-1 0 0,-1 0 0 0 0,0-1 0 0 0,0 1 1 0 0,1 0-1 0 0,-1 0 0 0 0,0 0 0 0 0,0 0 1 0 0,1 0-1 0 0,-2 0 0 0 0,1 0-14 0 0,1 0 0 0 0,0 0 0 0 0,-1 0-1 0 0,1 1 1 0 0,-1-1 0 0 0,1 0 0 0 0,-1 0 0 0 0,1 1 0 0 0,0-1-1 0 0,-1 0 1 0 0,1 1 0 0 0,0-1 0 0 0,-1 1 0 0 0,1-1 0 0 0,0 0-1 0 0,-1 1 1 0 0,1-1 0 0 0,0 1 0 0 0,0-1 0 0 0,-1 1 0 0 0,1-1-1 0 0,0 1 1 0 0,0-1 0 0 0,0 1 0 0 0,0-1 0 0 0,0 1 0 0 0,0-1-1 0 0,0 1 1 0 0,0-1 0 0 0,0 1 0 0 0,0 0 0 0 0,1 22 91 0 0,-1-16-79 0 0,2 19-15 0 0,-1 23 0 0 0,-1 12 0 0 0,-2 2 0 0 0,1 3 0 0 0,-1-2 0 0 0,-3-6 0 0 0,1-29 0 0 0,1-9 0 0 0,0 27 0 0 0,3-33 0 0 0,1 1 0 0 0,6 24 0 0 0,-7-37-23 0 0,0 0 1 0 0,0 0-1 0 0,0 0 0 0 0,-1 0 0 0 0,1 0 0 0 0,0 0 1 0 0,-1 0-1 0 0,1 0 0 0 0,-1 0 0 0 0,0 0 1 0 0,0 0-1 0 0,1 0 0 0 0,-1 0 0 0 0,0-1 1 0 0,-1 1-1 0 0,1 0 0 0 0,0-1 0 0 0,0 1 0 0 0,-3 1 1 0 0,-4 5-213 0 0,-1 0 1 0 0,-11 9 0 0 0,5-5 101 0 0,9-8 53 0 0,-1 1 0 0 0,1-2 0 0 0,-1 1 0 0 0,0-1-1 0 0,0 1 1 0 0,0-2 0 0 0,-13 4 0 0 0,-23 10-228 0 0,25-6 520 0 0,20-8-53 0 0,11-3-57 0 0,65-11 963 0 0,-41 5-390 0 0,74-3 0 0 0,-100 10-630 0 0,-1-1 0 0 0,0 0 0 0 0,0-1 0 0 0,1 0 1 0 0,-1-1-1 0 0,-1 0 0 0 0,1 0 0 0 0,0-1 0 0 0,-1 0 0 0 0,12-7 0 0 0,-11 5-287 0 0,-9 6 140 0 0,-1 0-1 0 0,0 0 1 0 0,1 0-1 0 0,-1 0 1 0 0,1 0-1 0 0,-1 0 1 0 0,0 0-1 0 0,1-1 1 0 0,-1 1-1 0 0,0 0 0 0 0,1 0 1 0 0,-1 0-1 0 0,0-1 1 0 0,0 1-1 0 0,1 0 1 0 0,-1-1-1 0 0,0 1 1 0 0,0 0-1 0 0,1 0 1 0 0,-1-1-1 0 0,0 1 1 0 0,0 0-1 0 0,0-1 0 0 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49.3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288 11 4143 0 0,'0'0'142'0'0,"-1"-1"-1"0"0,1 0 0 0 0,0 1 0 0 0,0-1 0 0 0,-1 1 0 0 0,1-1 0 0 0,-1 1 0 0 0,1-1 0 0 0,0 1 0 0 0,-1-1 0 0 0,1 1 0 0 0,-1-1 1 0 0,1 1-1 0 0,-1-1 0 0 0,1 1 0 0 0,-1 0 0 0 0,0-1 0 0 0,1 1 0 0 0,-1 0 0 0 0,1 0 0 0 0,-1-1 0 0 0,0 1 0 0 0,1 0 1 0 0,-1 0-1 0 0,0 0 0 0 0,1 0 0 0 0,-1 0 0 0 0,0 0 0 0 0,0 0 0 0 0,-21 0 1818 0 0,13 1-1494 0 0,0 1-1 0 0,1 0 0 0 0,-1 1 1 0 0,0 0-1 0 0,0 0 0 0 0,1 1 1 0 0,0 0-1 0 0,0 1 0 0 0,0 0 0 0 0,0 0 1 0 0,1 0-1 0 0,0 1 0 0 0,0 0 1 0 0,0 1-1 0 0,1-1 0 0 0,0 1 1 0 0,-5 9-1 0 0,-6 7 179 0 0,1 2 0 0 0,2 0 0 0 0,1 1 0 0 0,-12 31 1 0 0,21-47-559 0 0,0 1 1 0 0,1-1 0 0 0,0 1 0 0 0,1 0 0 0 0,0 0-1 0 0,1 0 1 0 0,0 0 0 0 0,0 0 0 0 0,1 0 0 0 0,1 0-1 0 0,3 17 1 0 0,-3-23-72 0 0,0 1-1 0 0,1-1 1 0 0,0 0-1 0 0,0 0 1 0 0,0 0-1 0 0,0 0 1 0 0,1 0-1 0 0,0 0 1 0 0,0-1-1 0 0,0 1 0 0 0,1-1 1 0 0,0 0-1 0 0,-1 0 1 0 0,2 0-1 0 0,-1 0 1 0 0,0-1-1 0 0,0 0 1 0 0,1 0-1 0 0,0 0 1 0 0,0 0-1 0 0,0-1 1 0 0,0 0-1 0 0,0 0 1 0 0,10 2-1 0 0,-6-2 0 0 0,0-1-1 0 0,1 0 1 0 0,-1-1 0 0 0,1 0-1 0 0,-1 0 1 0 0,0-1 0 0 0,1 0-1 0 0,-1-1 1 0 0,0 0 0 0 0,0 0-1 0 0,0-1 1 0 0,0 0 0 0 0,0-1-1 0 0,-1 0 1 0 0,0 0-1 0 0,9-7 1 0 0,3-2 20 0 0,-1 0 0 0 0,0-2 0 0 0,-1-1-1 0 0,-1 0 1 0 0,19-23 0 0 0,-26 27-29 0 0,-1-1 0 0 0,0 0 0 0 0,-1 0 0 0 0,0-1 0 0 0,-1 0 0 0 0,-1 0 0 0 0,6-18 0 0 0,-9 22-1 0 0,-1 0-1 0 0,1 0 1 0 0,-1-1 0 0 0,-1 1-1 0 0,0-1 1 0 0,-1 1 0 0 0,0 0-1 0 0,0-1 1 0 0,-1 1 0 0 0,0-1-1 0 0,-5-15 1 0 0,5 21-5 0 0,-1 1 1 0 0,1 0-1 0 0,-1-1 0 0 0,0 1 0 0 0,-1 0 1 0 0,1 0-1 0 0,-1 0 0 0 0,1 1 1 0 0,-1-1-1 0 0,0 1 0 0 0,0-1 0 0 0,-1 1 1 0 0,1 0-1 0 0,-1 0 0 0 0,-7-4 0 0 0,6 4-3 0 0,-1 1-1 0 0,1-1 0 0 0,-1 2 0 0 0,0-1 0 0 0,1 0 0 0 0,-1 1 0 0 0,0 0 1 0 0,0 1-1 0 0,0-1 0 0 0,-12 2 0 0 0,5 0-5 0 0,0 1 0 0 0,1 0-1 0 0,-1 1 1 0 0,1 1 0 0 0,-1 0 0 0 0,1 1-1 0 0,0 0 1 0 0,1 0 0 0 0,-1 2-1 0 0,-15 10 1 0 0,19-10-52 0 0,0-1-1 0 0,1 1 0 0 0,0 0 1 0 0,0 1-1 0 0,0-1 1 0 0,1 1-1 0 0,0 1 0 0 0,1-1 1 0 0,0 1-1 0 0,0 0 1 0 0,1 0-1 0 0,-5 17 0 0 0,6-17-496 0 0,1 0 0 0 0,1 0 0 0 0,-1 0-1 0 0,1 15 1 0 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1:15.2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271 77 919 0 0,'10'-15'84'0'0,"-10"14"157"0"0,1 0-1 0 0,-1 0 1 0 0,0 0-1 0 0,0 0 1 0 0,0 0-1 0 0,0 0 1 0 0,0-1-1 0 0,0 1 1 0 0,0 0 0 0 0,0 0-1 0 0,0 0 1 0 0,0 0-1 0 0,-1 0 1 0 0,1 0-1 0 0,0 0 1 0 0,-1 0-1 0 0,0-2 1 0 0,0 2-26 0 0,1 0 0 0 0,-1 0 0 0 0,0 1 0 0 0,0-1 0 0 0,0 0 1 0 0,1 0-1 0 0,-1 1 0 0 0,0-1 0 0 0,0 0 0 0 0,0 1 0 0 0,0-1 1 0 0,0 1-1 0 0,0 0 0 0 0,-1-1 0 0 0,1 1 0 0 0,0 0 0 0 0,0-1 0 0 0,0 1 1 0 0,0 0-1 0 0,0 0 0 0 0,0 0 0 0 0,-1 0 0 0 0,1 0 0 0 0,0 0 0 0 0,0 0 1 0 0,0 1-1 0 0,0-1 0 0 0,0 0 0 0 0,-1 1 0 0 0,1-1 0 0 0,0 0 0 0 0,-1 2 1 0 0,-14 5 809 0 0,1 0-1 0 0,-1 2 1 0 0,-24 18 0 0 0,25-16-743 0 0,1 2 0 0 0,1-1-1 0 0,0 2 1 0 0,0 0 0 0 0,1 0 0 0 0,1 1-1 0 0,1 1 1 0 0,0 0 0 0 0,1 0-1 0 0,-12 29 1 0 0,18-37-177 0 0,0 0-1 0 0,1 1 1 0 0,0-1 0 0 0,0 1-1 0 0,0-1 1 0 0,1 1 0 0 0,1 0-1 0 0,0-1 1 0 0,0 1 0 0 0,2 12-1 0 0,-1-16-60 0 0,0-1 0 0 0,0 1-1 0 0,1 0 1 0 0,-1-1 0 0 0,1 0 0 0 0,0 1-1 0 0,1-1 1 0 0,-1 0 0 0 0,1 0 0 0 0,0 0-1 0 0,0-1 1 0 0,0 1 0 0 0,0-1-1 0 0,0 1 1 0 0,1-1 0 0 0,0 0 0 0 0,0 0-1 0 0,0-1 1 0 0,0 1 0 0 0,7 2 0 0 0,-4-2-29 0 0,0 0 1 0 0,1-1 0 0 0,-1 0 0 0 0,1 0-1 0 0,0 0 1 0 0,0-1 0 0 0,0-1 0 0 0,0 1 0 0 0,-1-1-1 0 0,1-1 1 0 0,0 1 0 0 0,0-1 0 0 0,0-1-1 0 0,0 1 1 0 0,-1-2 0 0 0,1 1 0 0 0,-1-1 0 0 0,10-4-1 0 0,-3 0 11 0 0,0-1 0 0 0,-1 0 0 0 0,0-1 0 0 0,0 0 0 0 0,-1-1 0 0 0,-1 0 0 0 0,0-1 0 0 0,14-18 0 0 0,-8 9-23 0 0,-1-2 0 0 0,-1 0 1 0 0,-1-1-1 0 0,19-42 0 0 0,-29 57-3 0 0,-2 0 0 0 0,1 0 0 0 0,-1-1 0 0 0,0 1 0 0 0,-1-1-1 0 0,0 1 1 0 0,0-1 0 0 0,-2-10 0 0 0,1 14 0 0 0,-1-1 0 0 0,0 1-1 0 0,0-1 1 0 0,-1 1 0 0 0,1 0 0 0 0,-1 0 0 0 0,0 0 0 0 0,-1 0 0 0 0,1 0 0 0 0,-1 0 0 0 0,0 0-1 0 0,-1 1 1 0 0,1 0 0 0 0,-4-5 0 0 0,3 6-6 0 0,1 0 0 0 0,-1-1-1 0 0,0 2 1 0 0,0-1 0 0 0,0 0 0 0 0,0 1-1 0 0,0 0 1 0 0,0-1 0 0 0,-1 2 0 0 0,1-1 0 0 0,-1 1-1 0 0,-8-3 1 0 0,5 3-35 0 0,1 1 0 0 0,-1-1 0 0 0,0 1 0 0 0,0 1 0 0 0,1-1 0 0 0,-1 1 0 0 0,-9 3-1 0 0,-1 1-231 0 0,1 1 0 0 0,0 0 0 0 0,0 2 0 0 0,1 0 0 0 0,0 0 0 0 0,-15 12 0 0 0,5 0-4634 0 0,0 4-1553 0 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1:34.2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139 54 919 0 0,'-91'-4'11864'0'0,"91"5"-11801"0"0,0-1 0 0 0,-1 0 0 0 0,1 0 0 0 0,-1 0 0 0 0,1 0 0 0 0,-1 0-1 0 0,1 0 1 0 0,-1 0 0 0 0,1 0 0 0 0,0 0 0 0 0,-1 0 0 0 0,1 0 0 0 0,-1 0-1 0 0,1 0 1 0 0,-1 0 0 0 0,1 0 0 0 0,-1-1 0 0 0,1 1 0 0 0,0 0 0 0 0,-1 0 0 0 0,1 0-1 0 0,-1-1 1 0 0,1 1 0 0 0,0 0 0 0 0,-1 0 0 0 0,1-1 0 0 0,0 1 0 0 0,-1 0-1 0 0,1-1 1 0 0,0 1 0 0 0,-1-1 0 0 0,1 1 0 0 0,0 0 0 0 0,0-1 0 0 0,0 1 0 0 0,-1-1-1 0 0,1 1 1 0 0,0-1 0 0 0,0 1 0 0 0,0 0 0 0 0,0-1 0 0 0,0 1 0 0 0,0-1 0 0 0,0 1-1 0 0,0-1 1 0 0,0 1 0 0 0,0-1 0 0 0,0 0 26 0 0,1-1 0 0 0,-1 1-1 0 0,1 0 1 0 0,0 0 0 0 0,0 0 0 0 0,-1 0 0 0 0,1 0 0 0 0,0 0 0 0 0,0 0-1 0 0,0 0 1 0 0,0 0 0 0 0,0 1 0 0 0,0-1 0 0 0,0 0 0 0 0,0 1-1 0 0,2-2 1 0 0,7-2 233 0 0,-1 0-1 0 0,1 0 1 0 0,0 1-1 0 0,12-2 1 0 0,-20 5-305 0 0,1-1 1 0 0,-1 1-1 0 0,0 0 0 0 0,1-1 1 0 0,-1 1-1 0 0,0 1 0 0 0,1-1 1 0 0,-1 0-1 0 0,0 0 0 0 0,1 1 1 0 0,-1-1-1 0 0,0 1 0 0 0,0 0 1 0 0,1 0-1 0 0,-1 0 0 0 0,0 0 1 0 0,0 0-1 0 0,0 0 0 0 0,0 1 1 0 0,0-1-1 0 0,0 1 0 0 0,-1-1 1 0 0,1 1-1 0 0,0 0 1 0 0,1 1-1 0 0,-3-1-16 0 0,1-1 1 0 0,-1 1-1 0 0,1 0 0 0 0,-1-1 1 0 0,0 1-1 0 0,0-1 0 0 0,1 1 1 0 0,-1-1-1 0 0,0 1 0 0 0,0 0 1 0 0,-1-1-1 0 0,1 1 0 0 0,0-1 1 0 0,-1 1-1 0 0,1-1 0 0 0,-1 1 1 0 0,1-1-1 0 0,-1 1 0 0 0,1-1 1 0 0,-1 1-1 0 0,0-1 0 0 0,0 0 1 0 0,0 1-1 0 0,0-1 0 0 0,-1 2 1 0 0,-4 4 4 0 0,0 0 0 0 0,-13 12 0 0 0,-33 24-6 0 0,-16 16 0 0 0,67-59 9 0 0,0 1 0 0 0,1-1-1 0 0,-1 0 1 0 0,1 1 0 0 0,0-1 0 0 0,-1 1-1 0 0,1-1 1 0 0,-1 1 0 0 0,1-1 0 0 0,-1 1-1 0 0,1-1 1 0 0,0 1 0 0 0,0-1 0 0 0,-1 1-1 0 0,1-1 1 0 0,0 1 0 0 0,0 0 0 0 0,-1-1-1 0 0,1 1 1 0 0,0-1 0 0 0,0 1 0 0 0,0 0-1 0 0,0-1 1 0 0,0 1 0 0 0,0 0 0 0 0,0-1 0 0 0,0 1-1 0 0,0-1 1 0 0,1 2 0 0 0,0-1 28 0 0,-1 0 1 0 0,1-1-1 0 0,0 1 0 0 0,0 0 1 0 0,0-1-1 0 0,0 1 1 0 0,0-1-1 0 0,0 0 1 0 0,0 1-1 0 0,0-1 0 0 0,0 0 1 0 0,0 1-1 0 0,0-1 1 0 0,0 0-1 0 0,2 0 0 0 0,9 1 321 0 0,-1-1-1 0 0,16-2 0 0 0,-23 1-323 0 0,18-1 596 0 0,41-12 0 0 0,-28 4-6966 0 0,-28 9-675 0 0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1:37.3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204 58 3679 0 0,'-6'2'551'0'0,"-9"2"373"0"0,-25 2-1 0 0,36-5-672 0 0,0-1 1 0 0,1 0-1 0 0,-1 0 0 0 0,0 0 0 0 0,1 0 0 0 0,-1 0 1 0 0,0-1-1 0 0,1 0 0 0 0,-1 0 0 0 0,1 0 0 0 0,-1 0 1 0 0,1-1-1 0 0,-4-1 0 0 0,6 3-161 0 0,1-1 0 0 0,-1 1 1 0 0,1-1-1 0 0,-1 1 0 0 0,1 0 0 0 0,-1-1 1 0 0,1 1-1 0 0,-1-1 0 0 0,1 1 0 0 0,-1-1 1 0 0,1 0-1 0 0,0 1 0 0 0,-1-1 0 0 0,1 1 1 0 0,0-1-1 0 0,0 0 0 0 0,-1 1 0 0 0,1-1 0 0 0,0 0 1 0 0,0 1-1 0 0,0-1 0 0 0,0 0 0 0 0,0 0 1 0 0,0 1-1 0 0,0-1 0 0 0,0 0 0 0 0,0 0 1 0 0,0-1 49 0 0,1 0 0 0 0,0 1 1 0 0,-1-1-1 0 0,1 1 1 0 0,0-1-1 0 0,0 1 1 0 0,0-1-1 0 0,0 1 1 0 0,0-1-1 0 0,3-1 1 0 0,-1 0 25 0 0,-1 1 0 0 0,1-1 1 0 0,0 1-1 0 0,0 0 0 0 0,0 0 1 0 0,0 0-1 0 0,1 0 0 0 0,-1 1 1 0 0,1-1-1 0 0,5-1 0 0 0,-7 3-130 0 0,0 0-1 0 0,0 0 0 0 0,-1-1 0 0 0,1 1 1 0 0,0 0-1 0 0,0 1 0 0 0,0-1 0 0 0,0 0 1 0 0,-1 1-1 0 0,1-1 0 0 0,0 1 0 0 0,0-1 1 0 0,0 1-1 0 0,-1 0 0 0 0,1-1 0 0 0,0 1 1 0 0,-1 0-1 0 0,1 0 0 0 0,-1 0 0 0 0,1 1 1 0 0,-1-1-1 0 0,0 0 0 0 0,1 1 0 0 0,-1-1 1 0 0,0 0-1 0 0,0 1 0 0 0,1 1 0 0 0,-1 0-29 0 0,0 0 0 0 0,0 0 0 0 0,0 0 0 0 0,0 0 0 0 0,-1 0 0 0 0,0 0 0 0 0,1 0 0 0 0,-1 0 0 0 0,0 0 0 0 0,0 0 0 0 0,-1 0 0 0 0,1 0 0 0 0,-1 0-1 0 0,1 0 1 0 0,-1 0 0 0 0,-1 3 0 0 0,-5 9 36 0 0,0 0 0 0 0,0 0 0 0 0,-1 0 0 0 0,-1-1 0 0 0,-19 23 0 0 0,-61 58 226 0 0,80-86-252 0 0,8-7-12 0 0,-1 0 0 0 0,0 0 0 0 0,0 0 0 0 0,1 0 0 0 0,-1 0 0 0 0,1 0 0 0 0,0 0 0 0 0,-2 5 0 0 0,3-6 0 0 0,0-1 0 0 0,0 0 0 0 0,-1 0 0 0 0,1 0 0 0 0,0 1 0 0 0,0-1 0 0 0,0 0 0 0 0,0 0 0 0 0,0 1 0 0 0,0-1 0 0 0,0 0 0 0 0,0 0 0 0 0,0 0 0 0 0,1 1 0 0 0,-1-1 0 0 0,0 0-1 0 0,0 0 1 0 0,0 0 0 0 0,0 1 0 0 0,0-1 0 0 0,0 0 0 0 0,0 0 0 0 0,0 0 0 0 0,1 1 0 0 0,-1-1 0 0 0,0 0 0 0 0,0 0 0 0 0,0 0 0 0 0,0 0 0 0 0,0 0 0 0 0,1 1 0 0 0,-1-1 0 0 0,0 0 0 0 0,0 0 0 0 0,1 0 0 0 0,15-2 340 0 0,4-5 576 0 0,20-5 543 0 0,-2-3 0 0 0,49-24 0 0 0,-83 37-1408 0 0,0 0 0 0 0,1 0 0 0 0,-1 0-1 0 0,9-2 1 0 0,-13 4-103 0 0,1-1 0 0 0,0 1 0 0 0,0 0-1 0 0,-1 0 1 0 0,1 0 0 0 0,0 0 0 0 0,0 0 0 0 0,0 0-1 0 0,0 0 1 0 0,-1 0 0 0 0,1 0 0 0 0,0 0 0 0 0,0 0-1 0 0,0 0 1 0 0,-1 0 0 0 0,1 1 0 0 0,0-1-1 0 0,0 0 1 0 0,-1 1 0 0 0,1-1 0 0 0,0 1 0 0 0,-1-1-1 0 0,1 1 1 0 0,0-1 0 0 0,-1 1 0 0 0,1-1 0 0 0,0 1-1 0 0,-1-1 1 0 0,1 1 0 0 0,-1 0 0 0 0,0-1-1 0 0,1 1 1 0 0,-1 0 0 0 0,1 1 0 0 0,1 4-7659 0 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1:44.9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49 425 4143 0 0,'-7'5'854'0'0,"0"-1"0"0"0,0 1-1 0 0,1 1 1 0 0,-1-1-1 0 0,-5 7 1 0 0,12-12-759 0 0,0 0 0 0 0,0 0 0 0 0,0 0 1 0 0,0 0-1 0 0,-1 0 0 0 0,1 0 0 0 0,0 0 0 0 0,0 1 1 0 0,0-1-1 0 0,0 0 0 0 0,0 0 0 0 0,0 0 0 0 0,0 0 1 0 0,0 0-1 0 0,0 0 0 0 0,-1 0 0 0 0,1 0 0 0 0,0 0 1 0 0,0 0-1 0 0,0 1 0 0 0,0-1 0 0 0,0 0 1 0 0,0 0-1 0 0,0 0 0 0 0,0 0 0 0 0,0 0 0 0 0,0 0 1 0 0,0 0-1 0 0,0 1 0 0 0,0-1 0 0 0,0 0 0 0 0,0 0 1 0 0,0 0-1 0 0,0 0 0 0 0,0 0 0 0 0,0 0 0 0 0,0 1 1 0 0,0-1-1 0 0,0 0 0 0 0,0 0 0 0 0,0 0 1 0 0,0 0-1 0 0,0 0 0 0 0,0 0 0 0 0,0 0 0 0 0,0 0 1 0 0,0 1-1 0 0,1-1 0 0 0,-1 0 0 0 0,0 0 0 0 0,0 0 1 0 0,0 0-1 0 0,0 0 0 0 0,0 0 0 0 0,0 0 1 0 0,10 0 2612 0 0,11-5-606 0 0,-2-2-1567 0 0,-1-1 0 0 0,0-1 0 0 0,-1-1 0 0 0,0-1-1 0 0,21-16 1 0 0,-14 6-428 0 0,-1 0 1 0 0,35-40-1 0 0,-44 42-99 0 0,0 1-1 0 0,0-2 1 0 0,-2 0 0 0 0,-1 0-1 0 0,0-1 1 0 0,-2 0 0 0 0,0-1 0 0 0,-2 0-1 0 0,9-36 1 0 0,-16 32 121 0 0,-2 6 195 0 0,1 47-201 0 0,-2 0-1 0 0,-1-1 0 0 0,-2 0 0 0 0,-11 35 0 0 0,-7 37-11 0 0,21-83-55 0 0,1 0-1 0 0,1 1 1 0 0,0-1 0 0 0,2 24-1 0 0,4 5-24 0 0,4 52 13 0 0,-9-91-44 0 0,0 0 0 0 0,0 1 0 0 0,0-1 0 0 0,-1 0 0 0 0,1 0 0 0 0,-1 1 0 0 0,0-1 0 0 0,-2 5 0 0 0,1-10-23 0 0,0 1 0 0 0,0-1 0 0 0,0 0-1 0 0,0 0 1 0 0,0 0 0 0 0,0-1 0 0 0,0 1 0 0 0,0 0 0 0 0,-2-1-1 0 0,-4-1-248 0 0,-5 3 125 0 0,0 0-1 0 0,1 1 1 0 0,-1 0-1 0 0,1 0 1 0 0,0 2-1 0 0,-1-1 1 0 0,-19 10-1 0 0,31-13 148 0 0,1 1-1 0 0,-1-1 1 0 0,1 0-1 0 0,-1 0 1 0 0,1 0 0 0 0,-1 1-1 0 0,1-1 1 0 0,-1 0-1 0 0,1 1 1 0 0,-1-1-1 0 0,1 0 1 0 0,-1 1 0 0 0,1-1-1 0 0,0 1 1 0 0,-1-1-1 0 0,1 0 1 0 0,-1 1-1 0 0,1-1 1 0 0,0 1 0 0 0,0-1-1 0 0,-1 1 1 0 0,1 0-1 0 0,0-1 1 0 0,0 1 0 0 0,0 0-1 0 0,0-1 1 0 0,0 1 0 0 0,1-1 0 0 0,-1 0 0 0 0,0 1 0 0 0,1-1-1 0 0,-1 1 1 0 0,1-1 0 0 0,-1 0 0 0 0,1 0 0 0 0,-1 1 0 0 0,0-1-1 0 0,1 0 1 0 0,-1 0 0 0 0,1 1 0 0 0,-1-1 0 0 0,1 0 0 0 0,-1 0-1 0 0,2 0 1 0 0,30 4 13 0 0,-2-3 154 0 0,1-2 1 0 0,-1-1 0 0 0,1-1-1 0 0,-1-2 1 0 0,0-1 0 0 0,0-2-1 0 0,29-10 1 0 0,-55 15-134 0 0,9-3-405 0 0,-13 6 337 0 0,0 0-1 0 0,0 0 1 0 0,0 0-1 0 0,0 0 1 0 0,0 0-1 0 0,0-1 1 0 0,0 1-1 0 0,0 0 1 0 0,1 0 0 0 0,-1 0-1 0 0,0 0 1 0 0,0 0-1 0 0,0 0 1 0 0,0 0-1 0 0,0 0 1 0 0,0 0-1 0 0,0 0 1 0 0,0 0 0 0 0,1-1-1 0 0,-1 1 1 0 0,0 0-1 0 0,0 0 1 0 0,0 0-1 0 0,0 0 1 0 0,0 0-1 0 0,0 0 1 0 0,0 0-1 0 0,1 0 1 0 0,-1 0 0 0 0,0 0-1 0 0,0 0 1 0 0,0 0-1 0 0,0 0 1 0 0,0 0-1 0 0,0 0 1 0 0,1 0-1 0 0,-1 0 1 0 0,0 1-1 0 0,0-1 1 0 0,0 0 0 0 0,0 0-1 0 0,0 0 1 0 0,0 0-1 0 0,0 0 1 0 0,0 0-1 0 0,1 0 1 0 0,-1 0-1 0 0,0 0 1 0 0,0 0 0 0 0,0 0-1 0 0,0 1 1 0 0,0-1-1 0 0,0 0 1 0 0,0 0-1 0 0,0 0 1 0 0,0 0-1 0 0,0 0 1 0 0,0 0-1 0 0,0 0 1 0 0,0 1 0 0 0,0-1-1 0 0,0 0 1 0 0,0 0-1 0 0,0 0 1 0 0,0 0-1 0 0,0 0 1 0 0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1:46.4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358 68 2303 0 0,'0'-3'267'0'0,"1"0"0"0"0,-2 1 0 0 0,1-1 0 0 0,0 0-1 0 0,0 1 1 0 0,-1-1 0 0 0,1 1 0 0 0,-1-1 0 0 0,0 1-1 0 0,0-1 1 0 0,0 1 0 0 0,0-1 0 0 0,0 1-1 0 0,-1 0 1 0 0,1-1 0 0 0,-1 1 0 0 0,1 0 0 0 0,-1 0-1 0 0,0 0 1 0 0,0 0 0 0 0,0 1 0 0 0,0-1 0 0 0,0 0-1 0 0,0 1 1 0 0,0-1 0 0 0,-1 1 0 0 0,1 0 0 0 0,0 0-1 0 0,-1 0 1 0 0,1 0 0 0 0,-1 0 0 0 0,0 1-1 0 0,-4-2 1 0 0,0 2 49 0 0,1-1 0 0 0,-1 1 0 0 0,0 0 0 0 0,1 1 0 0 0,-1 0-1 0 0,1 0 1 0 0,-1 0 0 0 0,1 1 0 0 0,-1 0 0 0 0,1 0 0 0 0,0 0 0 0 0,-9 6 0 0 0,-2 2 43 0 0,0 1 1 0 0,1 1 0 0 0,0 0 0 0 0,1 1 0 0 0,1 1-1 0 0,0 0 1 0 0,0 1 0 0 0,2 0 0 0 0,0 1 0 0 0,1 1-1 0 0,0 0 1 0 0,1 0 0 0 0,-11 28 0 0 0,19-38-256 0 0,0-1 1 0 0,0 1 0 0 0,1-1-1 0 0,-1 1 1 0 0,2 0-1 0 0,-1 0 1 0 0,1-1 0 0 0,-1 1-1 0 0,2 0 1 0 0,-1 0 0 0 0,3 12-1 0 0,-1-15-63 0 0,-1 0 0 0 0,1 1 0 0 0,-1-1 0 0 0,1 0 0 0 0,0 0-1 0 0,1 0 1 0 0,-1 0 0 0 0,1-1 0 0 0,0 1 0 0 0,0-1 0 0 0,0 1 0 0 0,0-1 0 0 0,0 0-1 0 0,1 0 1 0 0,-1-1 0 0 0,1 1 0 0 0,0-1 0 0 0,6 4 0 0 0,5 0 14 0 0,0-1-1 0 0,0 0 1 0 0,1 0 0 0 0,0-2 0 0 0,0 0-1 0 0,0-1 1 0 0,0 0 0 0 0,0-2 0 0 0,1 1-1 0 0,-1-2 1 0 0,0 0 0 0 0,29-7 0 0 0,-27 4-31 0 0,-1-1 1 0 0,1 0 0 0 0,-1-1 0 0 0,-1-1 0 0 0,1-1-1 0 0,-1 0 1 0 0,-1-1 0 0 0,1-1 0 0 0,-1 0 0 0 0,-1-1-1 0 0,18-18 1 0 0,-26 22-23 0 0,0 0 0 0 0,0 0 0 0 0,-1-1 0 0 0,1 0 0 0 0,-2 0 0 0 0,1 0 0 0 0,-1 0 0 0 0,-1-1 0 0 0,1 0 0 0 0,-2 1 0 0 0,1-1 0 0 0,-1-1 0 0 0,0 1 0 0 0,-1 0 0 0 0,0-18 0 0 0,-1 20-1 0 0,0 1 1 0 0,-1-1-1 0 0,0 1 0 0 0,0 0 1 0 0,-1 0-1 0 0,0-1 0 0 0,0 1 1 0 0,0 0-1 0 0,-1 1 0 0 0,0-1 1 0 0,0 0-1 0 0,0 1 0 0 0,-1-1 1 0 0,0 1-1 0 0,0 0 0 0 0,0 1 1 0 0,-1-1-1 0 0,1 1 0 0 0,-1-1 1 0 0,0 1-1 0 0,-1 1 0 0 0,1-1 1 0 0,-11-5-1 0 0,1 3 3 0 0,0 1-1 0 0,1 0 1 0 0,-2 1-1 0 0,1 0 1 0 0,0 1-1 0 0,-1 1 1 0 0,1 1 0 0 0,-20 0-1 0 0,14 1 2 0 0,1 1-1 0 0,0 1 1 0 0,1 1-1 0 0,-1 1 1 0 0,0 1 0 0 0,-19 7-1 0 0,28-7-70 0 0,0 0 1 0 0,0 0-1 0 0,0 1 0 0 0,1 1 0 0 0,0 0 1 0 0,0 0-1 0 0,0 1 0 0 0,1 0 0 0 0,0 1 1 0 0,1-1-1 0 0,0 2 0 0 0,-9 13 0 0 0,-4 10-535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8:15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146 259 2239 0 0,'-12'-1'8177'0'0,"20"6"-3864"0"0,-6-4-4327 0 0,0 0 179 0 0,0 0 0 0 0,1 0 0 0 0,-1 0 0 0 0,1-1 0 0 0,-1 1 0 0 0,1-1 0 0 0,-1 1 0 0 0,1-1 0 0 0,-1 0 0 0 0,1 0 0 0 0,-1 0 0 0 0,1-1 0 0 0,-1 1 0 0 0,1 0 0 0 0,-1-1 0 0 0,4-1 0 0 0,-2 1 115 0 0,1-1 0 0 0,-1 1 0 0 0,0-1 0 0 0,0 0 0 0 0,0 0 0 0 0,-1-1 0 0 0,1 1 0 0 0,5-6 1 0 0,-5 4-243 0 0,0-1 0 0 0,0-1 0 0 0,0 1 0 0 0,-1-1 0 0 0,1 1 0 0 0,-1-1 1 0 0,-1 0-1 0 0,1 0 0 0 0,-1 0 0 0 0,0 0 0 0 0,-1-1 0 0 0,1 1 1 0 0,-1-1-1 0 0,0-12 0 0 0,0 10 4 0 0,-2 1 1 0 0,1-1-1 0 0,-1 0 0 0 0,0 0 1 0 0,-1 1-1 0 0,0-1 1 0 0,-1 1-1 0 0,1-1 0 0 0,-2 1 1 0 0,-6-13-1 0 0,10 20-33 0 0,-1-1-1 0 0,0 1 1 0 0,0-1 0 0 0,0 1-1 0 0,0-1 1 0 0,0 1 0 0 0,0 0-1 0 0,-1 0 1 0 0,1 0 0 0 0,0 0-1 0 0,-1 0 1 0 0,1 0 0 0 0,0 0-1 0 0,-1 0 1 0 0,1 0 0 0 0,-1 0-1 0 0,0 1 1 0 0,1-1-1 0 0,-1 1 1 0 0,1-1 0 0 0,-1 1-1 0 0,0 0 1 0 0,1 0 0 0 0,-1 0-1 0 0,0-1 1 0 0,0 1 0 0 0,1 1-1 0 0,-3-1 1 0 0,0 0 8 0 0,1 0 0 0 0,-1 0 0 0 0,0 0 0 0 0,1-1 0 0 0,-1 1 0 0 0,-3-2 0 0 0,1 0 27 0 0,0 0 0 0 0,1 0 1 0 0,-1 1-1 0 0,-1 0 0 0 0,-8-1 1 0 0,12 2-25 0 0,0 0 1 0 0,-1 1-1 0 0,1 0 0 0 0,0-1 1 0 0,-1 1-1 0 0,1 0 0 0 0,0 1 1 0 0,0-1-1 0 0,0 0 0 0 0,0 1 1 0 0,-5 3-1 0 0,1 0-5 0 0,1 0 0 0 0,-1 0 0 0 0,1 0 0 0 0,0 1 0 0 0,1 0 1 0 0,-1 0-1 0 0,1 0 0 0 0,1 1 0 0 0,-1 0 0 0 0,1 0 0 0 0,0 0 0 0 0,0 0 0 0 0,1 1 0 0 0,0 0 0 0 0,1-1 0 0 0,-3 13 0 0 0,5-20-15 0 0,-1 5 0 0 0,0 1 0 0 0,0 0 0 0 0,0 0 0 0 0,1 0 0 0 0,0 0 0 0 0,0 0 0 0 0,1 0 0 0 0,0-1 0 0 0,0 1 0 0 0,0 0 0 0 0,1 0 0 0 0,3 9 0 0 0,-2-10 0 0 0,0 1-1 0 0,0-1 1 0 0,0 1-1 0 0,0-1 1 0 0,1 0-1 0 0,0 0 1 0 0,0-1-1 0 0,1 1 1 0 0,-1-1-1 0 0,1 0 1 0 0,0 0-1 0 0,0 0 1 0 0,0-1-1 0 0,0 0 1 0 0,1 0-1 0 0,0 0 1 0 0,-1-1-1 0 0,1 1 1 0 0,0-1-1 0 0,0-1 1 0 0,0 1-1 0 0,0-1 1 0 0,0 0-1 0 0,1-1 1 0 0,-1 1-1 0 0,0-1 1 0 0,0 0-1 0 0,11-2 0 0 0,-5 0-1534 0 0,0 1-5867 0 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4:59.0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18 506 3679 0 0,'-1'0'59'0'0,"1"0"0"0"0,-1 0 0 0 0,1 0 0 0 0,-1 0 0 0 0,0 0 0 0 0,1 0-1 0 0,-1 0 1 0 0,1 0 0 0 0,-1 0 0 0 0,1 0 0 0 0,-1 0 0 0 0,0 0 0 0 0,1 0-1 0 0,-1 0 1 0 0,1 1 0 0 0,-1-1 0 0 0,1 0 0 0 0,-1 1 0 0 0,1-1-1 0 0,-1 0 1 0 0,1 1 0 0 0,-1-1 0 0 0,1 0 0 0 0,-1 1 0 0 0,1-1 0 0 0,0 1-1 0 0,-1-1 1 0 0,1 1 0 0 0,0-1 0 0 0,-1 1 0 0 0,1-1 0 0 0,0 1 0 0 0,0-1-1 0 0,-1 1 1 0 0,1-1 0 0 0,0 1 0 0 0,0-1 0 0 0,0 1 0 0 0,0 0 0 0 0,0-1-1 0 0,0 1 1 0 0,0 0 0 0 0,1 0 151 0 0,0-1 1 0 0,-1 0-1 0 0,1 0 0 0 0,0 0 1 0 0,0-1-1 0 0,0 1 0 0 0,0 0 1 0 0,0 0-1 0 0,-1 0 0 0 0,1 0 1 0 0,0-1-1 0 0,0 1 0 0 0,0-1 0 0 0,-1 1 1 0 0,1 0-1 0 0,0-1 0 0 0,1 0 1 0 0,15-9 1703 0 0,3-3-687 0 0,0-1 0 0 0,-1-1 0 0 0,21-21-1 0 0,-25 20-876 0 0,0-1 0 0 0,-2 0 0 0 0,1-1 0 0 0,-2-1 0 0 0,-1 0 0 0 0,13-29 0 0 0,-1-1-91 0 0,50-122 966 0 0,-59 118-369 0 0,-16 108-376 0 0,-5 2-471 0 0,2-23 13 0 0,-1 48 1 0 0,8-39-21 0 0,2-1 0 0 0,2 0 0 0 0,1 0 0 0 0,27 79 0 0 0,-31-112-2 0 0,4 21 0 0 0,-7-30 0 0 0,0 0 0 0 0,0 1 0 0 0,0-1 0 0 0,-1 0 0 0 0,1 0 0 0 0,0 0 0 0 0,-1 1 0 0 0,1-1 0 0 0,0 0 0 0 0,0 0 0 0 0,-1 0 0 0 0,1 0 0 0 0,0 0 0 0 0,-1 0 0 0 0,1 1 0 0 0,0-1 0 0 0,-1 0 0 0 0,1 0 0 0 0,0 0 0 0 0,0 0 0 0 0,-1 0 0 0 0,1 0 0 0 0,0 0 0 0 0,-1 0 0 0 0,1-1 0 0 0,0 1 0 0 0,-1 0 0 0 0,1 0 0 0 0,-1 0 0 0 0,-12-3 0 0 0,11 3 0 0 0,-22-6-16 0 0,-37-3 0 0 0,55 9 13 0 0,0-1 1 0 0,-1 1-1 0 0,1 0 1 0 0,0 1-1 0 0,-1 0 0 0 0,1 0 1 0 0,0 0-1 0 0,0 0 0 0 0,0 1 1 0 0,0 0-1 0 0,-9 5 0 0 0,14-7 3 0 0,1 0 0 0 0,0 0 0 0 0,-1 0 0 0 0,1 0 0 0 0,0 1 0 0 0,0-1 0 0 0,-1 0 0 0 0,1 0 0 0 0,0 0 0 0 0,-1 1 0 0 0,1-1 0 0 0,0 0 0 0 0,0 0 0 0 0,0 1 0 0 0,-1-1 0 0 0,1 0 0 0 0,0 0 0 0 0,0 1 0 0 0,0-1 0 0 0,0 0 0 0 0,-1 1 0 0 0,1-1 0 0 0,0 0 0 0 0,0 1 0 0 0,0-1 0 0 0,0 0 0 0 0,0 1 0 0 0,0-1 0 0 0,0 0 0 0 0,0 1 0 0 0,0-1 0 0 0,0 0 0 0 0,0 1 0 0 0,10 7 0 0 0,17 0 0 0 0,-7-7 60 0 0,1-1-1 0 0,0-1 1 0 0,32-5-1 0 0,59-18 307 0 0,-57 11-298 0 0,-44 12-307 0 0,-7 1-26 0 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5:00.8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200 133 1839 0 0,'-1'-2'171'0'0,"0"1"0"0"0,0-1 0 0 0,1 1-1 0 0,-2-1 1 0 0,1 1 0 0 0,0 0-1 0 0,0-1 1 0 0,0 1 0 0 0,-1 0-1 0 0,1 0 1 0 0,0 0 0 0 0,-1 0-1 0 0,1 0 1 0 0,-1 0 0 0 0,0 0 0 0 0,1 0-1 0 0,-1 1 1 0 0,1-1 0 0 0,-1 1-1 0 0,0-1 1 0 0,0 1 0 0 0,1 0-1 0 0,-1-1 1 0 0,0 1 0 0 0,0 0-1 0 0,0 0 1 0 0,-2 1 0 0 0,1-1 111 0 0,0 1 0 0 0,0 1 1 0 0,0-1-1 0 0,0 0 0 0 0,0 1 1 0 0,1-1-1 0 0,-1 1 0 0 0,0 0 0 0 0,1 0 1 0 0,0 0-1 0 0,-1 0 0 0 0,1 0 0 0 0,0 1 1 0 0,0-1-1 0 0,-2 4 0 0 0,-5 8 705 0 0,1 1-1 0 0,1-1 1 0 0,0 1-1 0 0,1 0 1 0 0,-8 31-1 0 0,7-15 110 0 0,1-1 0 0 0,-1 34 0 0 0,7-61-479 0 0,1 10-326 0 0,2 35-55 0 0,-2-35 189 0 0,2-2-226 0 0,9 44 359 0 0,-6-44-476 0 0,16 30-12 0 0,-17-30 189 0 0,3-4-179 0 0,27 23-3 0 0,-33-28-64 0 0,-1-1 0 0 0,1 1 0 0 0,0-1 0 0 0,0 1 0 0 0,0-1 0 0 0,0 0 0 0 0,0 0 0 0 0,0 0 0 0 0,1 0-1 0 0,-1 0 1 0 0,0 0 0 0 0,0-1 0 0 0,1 1 0 0 0,-1-1 0 0 0,0 1 0 0 0,1-1 0 0 0,-1 0 0 0 0,1 0 0 0 0,-1 0-1 0 0,0 0 1 0 0,1-1 0 0 0,-1 1 0 0 0,1-1 0 0 0,-1 1 0 0 0,0-1 0 0 0,0 0 0 0 0,1 0 0 0 0,-1 0 0 0 0,0 0-1 0 0,0 0 1 0 0,0 0 0 0 0,0-1 0 0 0,0 1 0 0 0,0-1 0 0 0,2-2 0 0 0,3-3 7 0 0,-1-1 1 0 0,0 0-1 0 0,0 0 1 0 0,0-1-1 0 0,-1 0 1 0 0,4-10-1 0 0,3-9-19 0 0,-1 0 0 0 0,-1-1 0 0 0,-2 1 0 0 0,0-2 0 0 0,-2 1-1 0 0,-2-1 1 0 0,0 0 0 0 0,-2 0 0 0 0,-2 0 0 0 0,0 0-1 0 0,-2 0 1 0 0,-11-57 0 0 0,11 78-1 0 0,-1 0 0 0 0,1 0 0 0 0,-2 1 0 0 0,1-1 0 0 0,-1 0 0 0 0,-1 1 0 0 0,1 0 0 0 0,-10-11 0 0 0,12 16 0 0 0,0 0 0 0 0,-1 1 0 0 0,1-1 0 0 0,-1 1 0 0 0,1 0 0 0 0,-1 0 0 0 0,0 0 0 0 0,0 0 0 0 0,0 0 0 0 0,0 1 0 0 0,0-1 0 0 0,0 1 0 0 0,-1 0 0 0 0,1 0 0 0 0,0 0 0 0 0,-1 0 0 0 0,1 1 0 0 0,-1-1 0 0 0,1 1 0 0 0,-1 0 0 0 0,1 0 0 0 0,0 0 0 0 0,-1 1 0 0 0,1-1 0 0 0,-1 1 0 0 0,-3 1 0 0 0,-2 1-1 0 0,0 1 1 0 0,0 0-1 0 0,1 0 0 0 0,-1 1 0 0 0,1 0 0 0 0,0 1 0 0 0,0 0 1 0 0,1 0-1 0 0,-1 1 0 0 0,1-1 0 0 0,1 2 0 0 0,-11 13 1 0 0,8-8-22 0 0,0 0 0 0 0,2 1 0 0 0,-1 0 1 0 0,2 0-1 0 0,0 0 0 0 0,-8 30 0 0 0,5 8-271 0 0,7-45 244 0 0,1-1 0 0 0,0 1 1 0 0,1-1-1 0 0,-1 1 0 0 0,2 11 0 0 0,0-5-55 0 0,1 9-458 0 0,6 36-135 0 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5:02.8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7 537 3223 0 0,'-1'-1'-16'0'0,"-4"-5"1634"0"0,9 1 1111 0 0,3 0-2514 0 0,28-23 3027 0 0,-2-2 0 0 0,40-45 0 0 0,-43 39-2281 0 0,-1-1-1 0 0,-2-1 1 0 0,-2-2-1 0 0,25-52 1 0 0,-42 77-845 0 0,-1 0 0 0 0,-1 0 0 0 0,0-1 0 0 0,-1 0 0 0 0,5-29 0 0 0,-11 23 54 0 0,-7 49-42 0 0,2-4-116 0 0,3-11-12 0 0,0 1 0 0 0,1 0-1 0 0,-1 26 1 0 0,-1 22 0 0 0,0 11 0 0 0,-1 2 0 0 0,0 46 0 0 0,8-15 0 0 0,-3-104 0 0 0,0 0 0 0 0,0-1 0 0 0,0 1 0 0 0,-1 0 0 0 0,1 0 0 0 0,0-1 0 0 0,-1 1 0 0 0,1 0 0 0 0,-1-1 0 0 0,1 1 0 0 0,-1 0 0 0 0,1-1 0 0 0,-1 1 0 0 0,1-1 0 0 0,-1 1 0 0 0,1-1 0 0 0,-1 1 0 0 0,0-1 0 0 0,1 1 0 0 0,-1-1 0 0 0,0 0 0 0 0,1 1 0 0 0,-1-1 0 0 0,0 0 0 0 0,0 1 0 0 0,1-1 0 0 0,-1 0 0 0 0,0 0 0 0 0,0 0 0 0 0,1 0 0 0 0,-1 0 0 0 0,-1 0 0 0 0,-32 0 0 0 0,24 0 0 0 0,-8-1 0 0 0,11 1 0 0 0,0 0 0 0 0,-1 0 0 0 0,1 0 0 0 0,0 1 0 0 0,-14 3 0 0 0,44 0 0 0 0,24-8 55 0 0,-8 1 96 0 0,1-1 0 0 0,-1-2 1 0 0,51-15-1 0 0,-49 4-58 0 0,-30 12-173 0 0,0 0 0 0 0,15-4 0 0 0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5:06.15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362 137 2303 0 0,'-6'-6'183'0'0,"0"0"-1"0"0,-1 0 0 0 0,1 1 0 0 0,-1 0 1 0 0,-1 1-1 0 0,1 0 0 0 0,0 0 0 0 0,-16-6 0 0 0,23 10-177 0 0,0 0 0 0 0,0 0 0 0 0,0 0 0 0 0,0 0 0 0 0,0 0 0 0 0,0 0 0 0 0,0 0 0 0 0,0 0 0 0 0,-1 0 0 0 0,1 0 0 0 0,0 0 0 0 0,0 0 0 0 0,0 0 0 0 0,0 0 0 0 0,0 0 0 0 0,0 0 0 0 0,0 0-1 0 0,0-1 1 0 0,0 1 0 0 0,0 0 0 0 0,0 0 0 0 0,0 0 0 0 0,0 0 0 0 0,0 0 0 0 0,0 0 0 0 0,0 0 0 0 0,0 0 0 0 0,0 0 0 0 0,0-1 0 0 0,0 1 0 0 0,0 0 0 0 0,0 0 0 0 0,0 0 0 0 0,0 0 0 0 0,0 0-1 0 0,0 0 1 0 0,0 0 0 0 0,0 0 0 0 0,0 0 0 0 0,0-1 0 0 0,0 1 0 0 0,0 0 0 0 0,0 0 0 0 0,0 0 0 0 0,0 0 0 0 0,0 0 0 0 0,0 0 0 0 0,0 0 0 0 0,0 0 0 0 0,0 0 0 0 0,1 0 0 0 0,5-6 148 0 0,10-2 144 0 0,18-3 395 0 0,1 1-1 0 0,54-9 1 0 0,2 1-299 0 0,-79 14-319 0 0,-7 3-38 0 0,0-1-1 0 0,0 1 0 0 0,1 0 0 0 0,-1 0 0 0 0,0 0 1 0 0,1 1-1 0 0,-1-1 0 0 0,9 2 0 0 0,-14-1-33 0 0,0 0 0 0 0,0 0-1 0 0,0 0 1 0 0,1 0 0 0 0,-1 0-1 0 0,0 0 1 0 0,0 0 0 0 0,0 0 0 0 0,0 0-1 0 0,1 1 1 0 0,-1-1 0 0 0,0 0 0 0 0,0 0-1 0 0,0 0 1 0 0,0 0 0 0 0,0 0-1 0 0,1 0 1 0 0,-1 0 0 0 0,0 1 0 0 0,0-1-1 0 0,0 0 1 0 0,0 0 0 0 0,0 0 0 0 0,0 0-1 0 0,0 0 1 0 0,0 1 0 0 0,0-1-1 0 0,1 0 1 0 0,-1 0 0 0 0,0 0 0 0 0,0 1-1 0 0,0-1 1 0 0,0 0 0 0 0,0 0 0 0 0,0 0-1 0 0,0 0 1 0 0,0 1 0 0 0,0-1-1 0 0,0 0 1 0 0,0 0 0 0 0,-1 1 0 0 0,-5 7 103 0 0,-11 5 30 0 0,-1-4-130 0 0,0 0-1 0 0,-1-1 1 0 0,0-1-1 0 0,0-1 0 0 0,-26 6 1 0 0,-104 10 47 0 0,10-2-13 0 0,137-20-38 0 0,-87 22 5 0 0,78-18 3 0 0,0 0 1 0 0,0 0-1 0 0,1 1 1 0 0,0 0-1 0 0,-19 13 1 0 0,29-18-9 0 0,-1 0 1 0 0,1 1-1 0 0,0-1 1 0 0,0 0 0 0 0,-1 0-1 0 0,1 1 1 0 0,0-1-1 0 0,0 0 1 0 0,-1 0-1 0 0,1 1 1 0 0,0-1 0 0 0,0 0-1 0 0,0 1 1 0 0,-1-1-1 0 0,1 0 1 0 0,0 1-1 0 0,0-1 1 0 0,0 0-1 0 0,0 1 1 0 0,0-1 0 0 0,0 1-1 0 0,0-1 1 0 0,0 0-1 0 0,0 1 1 0 0,0-1-1 0 0,0 0 1 0 0,0 1 0 0 0,0-1-1 0 0,0 0 1 0 0,0 1-1 0 0,0-1 1 0 0,0 0-1 0 0,1 1 1 0 0,-1-1 0 0 0,0 0-1 0 0,0 1 1 0 0,0-1-1 0 0,0 0 1 0 0,1 1-1 0 0,-1-1 1 0 0,0 0 0 0 0,0 0-1 0 0,1 1 1 0 0,-1-1-1 0 0,0 0 1 0 0,1 0-1 0 0,-1 1 1 0 0,0-1 0 0 0,1 0-1 0 0,-1 0 1 0 0,0 0-1 0 0,1 0 1 0 0,-1 0-1 0 0,0 0 1 0 0,1 1-1 0 0,-1-1 1 0 0,22 7 71 0 0,-1-5-72 0 0,-1-1-1 0 0,1-1 1 0 0,-1 0 0 0 0,21-4-1 0 0,82-18-5 0 0,-72 12-5 0 0,51-11-54 0 0,60-11 68 0 0,-158 31-4 0 0,34-3 0 0 0,-36 4 0 0 0,1 0 0 0 0,0 0 0 0 0,-1 0 0 0 0,1 0 0 0 0,0 0 0 0 0,-1 1 0 0 0,1 0 0 0 0,0-1 0 0 0,-1 1 0 0 0,5 2 0 0 0,-7-3 0 0 0,1 1 0 0 0,-1-1 0 0 0,0 0 0 0 0,1 1 0 0 0,-1-1 0 0 0,0 0 0 0 0,0 1 0 0 0,1-1 0 0 0,-1 0 0 0 0,0 1 0 0 0,0-1 0 0 0,0 1 0 0 0,1-1 0 0 0,-1 1 0 0 0,0-1 0 0 0,0 0 0 0 0,0 1 0 0 0,0-1 0 0 0,0 1 0 0 0,0-1 0 0 0,0 1 1 0 0,0-1-1 0 0,0 1 0 0 0,0-1 0 0 0,0 1 0 0 0,0-1 0 0 0,0 0 0 0 0,-1 1 0 0 0,1-1 0 0 0,0 1 0 0 0,0-1 0 0 0,0 1 0 0 0,-1-1 0 0 0,1 0 0 0 0,0 1 0 0 0,0-1 0 0 0,-1 0 0 0 0,1 1 0 0 0,0-1 0 0 0,-1 0 0 0 0,1 1 0 0 0,0-1 0 0 0,-1 0 0 0 0,0 1 0 0 0,-19 15-30 0 0,16-13 6 0 0,-15 11 22 0 0,0-2 0 0 0,0 0 0 0 0,-29 12 1 0 0,-67 23 68 0 0,57-24-14 0 0,37-15-43 0 0,-7 3 3 0 0,1 0 0 0 0,0 2 1 0 0,1 1-1 0 0,-30 20 0 0 0,55-33-13 0 0,0 0 0 0 0,0 0 0 0 0,-1-1 0 0 0,1 1 0 0 0,0 0 0 0 0,0 0 0 0 0,1 0 0 0 0,-1 0 0 0 0,0 0 0 0 0,0 0 0 0 0,0 0 0 0 0,1 0 0 0 0,-1 0 0 0 0,0 1 0 0 0,1-1 0 0 0,-1 0 0 0 0,1 0 0 0 0,0 0 0 0 0,-1 1 0 0 0,1-1 0 0 0,0 0 0 0 0,0 1 0 0 0,0-1 0 0 0,0 0 0 0 0,0 3 0 0 0,1-3 0 0 0,-1 0 0 0 0,1 1 0 0 0,0-1 0 0 0,0 0 0 0 0,0 0 0 0 0,0 0 0 0 0,0 0 0 0 0,0 0 0 0 0,0 0 0 0 0,0-1 0 0 0,0 1 0 0 0,1 0 0 0 0,-1 0 0 0 0,0-1 0 0 0,0 1 0 0 0,1-1 0 0 0,-1 1 0 0 0,1-1 0 0 0,-1 0 0 0 0,0 1 0 0 0,1-1 0 0 0,-1 0 0 0 0,3 0 0 0 0,7 1 0 0 0,0-1 0 0 0,0-1 0 0 0,0 1 0 0 0,0-2 0 0 0,19-4 0 0 0,55-20 0 0 0,-31 7 0 0 0,-29 12 0 0 0,-13 2 0 0 0,0 1 0 0 0,0 1 0 0 0,1 0 0 0 0,-1 1 0 0 0,15 0 0 0 0,-27 1 0 0 0,0 1 0 0 0,1 0 0 0 0,-1 0 0 0 0,0 0 0 0 0,0 0 0 0 0,0 0 0 0 0,0 0 0 0 0,0 0 0 0 0,1 0 0 0 0,-1 0 0 0 0,0 0 0 0 0,0 0 0 0 0,0 0 0 0 0,0 0 0 0 0,1 0 0 0 0,-1 0 0 0 0,0 0 0 0 0,0 0 0 0 0,0 0 0 0 0,0 0 0 0 0,0 0 0 0 0,1 1 0 0 0,-1-1 0 0 0,0 0 0 0 0,0 0 0 0 0,0 0 0 0 0,0 0 0 0 0,0 0 0 0 0,0 0 0 0 0,1 0 0 0 0,-1 0 0 0 0,0 1 0 0 0,0-1 0 0 0,0 0 0 0 0,0 0 0 0 0,0 0 0 0 0,0 0 0 0 0,0 0 0 0 0,0 0 0 0 0,0 1 0 0 0,0-1 0 0 0,0 0 0 0 0,0 0 0 0 0,0 0 0 0 0,0 0 0 0 0,0 1 0 0 0,0-1 0 0 0,0 0 0 0 0,0 0 0 0 0,0 0 0 0 0,0 0 0 0 0,0 1 0 0 0,-7 8 0 0 0,-15 7 0 0 0,-46 18 27 0 0,-123 44 0 0 0,162-69-17 0 0,98-29 54 0 0,38 2 33 0 0,-90 17-101 0 0,1 0 0 0 0,-1 1 0 0 0,0 1-1 0 0,23 3 1 0 0,-19 3-74 0 0,-12-3 64 0 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5:08.07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192 130 4607 0 0,'3'-3'106'0'0,"1"1"-1"0"0,-1-1 1 0 0,0 0-1 0 0,1 1 1 0 0,-1 0-1 0 0,1-1 1 0 0,0 1-1 0 0,0 1 1 0 0,0-1-1 0 0,0 1 1 0 0,7-2-1 0 0,6-4-96 0 0,28-12 54 0 0,-23 11 1 0 0,-1-1 1 0 0,0-1-1 0 0,36-24 0 0 0,-57 34-32 0 0,1-1-1 0 0,0 1 1 0 0,0-1-1 0 0,-1 1 1 0 0,1-1 0 0 0,0 1-1 0 0,-1-1 1 0 0,1 0-1 0 0,-1 1 1 0 0,1-1 0 0 0,-1 0-1 0 0,1 1 1 0 0,-1-1-1 0 0,1 0 1 0 0,0-1 0 0 0,-1 2-22 0 0,-1-1 1 0 0,1 1 0 0 0,0 0 0 0 0,0 0 0 0 0,0-1-1 0 0,0 1 1 0 0,-1 0 0 0 0,1 0 0 0 0,0 0-1 0 0,0-1 1 0 0,0 1 0 0 0,-1 0 0 0 0,1 0 0 0 0,0 0-1 0 0,0 0 1 0 0,0-1 0 0 0,-1 1 0 0 0,1 0-1 0 0,0 0 1 0 0,-1 0 0 0 0,1 0 0 0 0,0 0 0 0 0,0 0-1 0 0,-1 0 1 0 0,1 0 0 0 0,0 0 0 0 0,0 0-1 0 0,-1 0 1 0 0,1 0 0 0 0,-1 0 0 0 0,-29 2 178 0 0,26-1-221 0 0,-17 2 42 0 0,-77 10 102 0 0,-137 36 0 0 0,234-49-104 0 0,0 0 0 0 0,0 0 0 0 0,0 1 0 0 0,0-1 0 0 0,0 0 0 0 0,0 0 0 0 0,1 1 0 0 0,-1-1 0 0 0,0 0 0 0 0,0 1-1 0 0,0-1 1 0 0,1 1 0 0 0,-1-1 0 0 0,0 1 0 0 0,0 0 0 0 0,1-1 0 0 0,-1 1 0 0 0,1 0 0 0 0,-1-1 0 0 0,0 1 0 0 0,0 1 0 0 0,1-1 4 0 0,0 0 0 0 0,1-1 0 0 0,-1 1 0 0 0,0-1 0 0 0,0 1 0 0 0,1 0 0 0 0,-1-1 1 0 0,1 1-1 0 0,-1-1 0 0 0,0 1 0 0 0,1-1 0 0 0,-1 1 0 0 0,1-1 0 0 0,-1 0 0 0 0,1 1 0 0 0,-1-1 0 0 0,1 1 0 0 0,-1-1 0 0 0,1 0 0 0 0,0 0 0 0 0,-1 1 0 0 0,2-1 0 0 0,5 3 33 0 0,1 1-1 0 0,0-2 1 0 0,12 3-1 0 0,1-2-1 0 0,1-1 0 0 0,-1-1 0 0 0,23-2 0 0 0,-27 0-1 0 0,-1 1 0 0 0,0 0 0 0 0,1 1 1 0 0,-1 1-1 0 0,0 0 0 0 0,25 8 0 0 0,-39-9-38 0 0,0-1 0 0 0,0 1 0 0 0,0-1 0 0 0,-1 1 0 0 0,1 0 0 0 0,-1 0 1 0 0,1 0-1 0 0,0 0 0 0 0,-1 0 0 0 0,0 0 0 0 0,1 1 0 0 0,-1-1 0 0 0,0 0 0 0 0,1 1 0 0 0,-1-1 0 0 0,0 1 0 0 0,0-1 0 0 0,1 3 0 0 0,-2-2-4 0 0,0-1 0 0 0,1 1 0 0 0,-1-1 0 0 0,0 1 0 0 0,-1-1 0 0 0,1 0 0 0 0,0 1 0 0 0,0-1 0 0 0,-1 0 0 0 0,1 1 0 0 0,0-1 0 0 0,-1 0 0 0 0,1 1 0 0 0,-1-1 0 0 0,0 0 0 0 0,1 0 0 0 0,-1 1 0 0 0,0-1 0 0 0,0 0 0 0 0,0 0 0 0 0,0 0 0 0 0,0 0 0 0 0,0 0 0 0 0,-2 1 0 0 0,-15 13-7 0 0,-2-1 0 0 0,0-1-1 0 0,-38 19 1 0 0,36-20-44 0 0,10-6 76 0 0,2-1-11 0 0,1 0 1 0 0,-1 1-1 0 0,-10 8 1 0 0,19-13-11 0 0,-1 0 0 0 0,1 0-1 0 0,0 0 1 0 0,-1 0 0 0 0,1 1 0 0 0,0-1 0 0 0,0 0-1 0 0,0 1 1 0 0,0-1 0 0 0,0 1 0 0 0,0 0 0 0 0,0-1-1 0 0,0 1 1 0 0,0 0 0 0 0,1-1 0 0 0,-1 1 0 0 0,1 0-1 0 0,0 0 1 0 0,-1-1 0 0 0,1 1 0 0 0,0 0 0 0 0,0 0-1 0 0,0 0 1 0 0,0 0 0 0 0,1 3 0 0 0,0-1-3 0 0,1-1-1 0 0,0 1 1 0 0,0-1 0 0 0,0 1 0 0 0,1-1 0 0 0,-1 0 0 0 0,1 0 0 0 0,0 0 0 0 0,0 0 0 0 0,0-1 0 0 0,0 1-1 0 0,0-1 1 0 0,4 2 0 0 0,6 5-7 0 0,28 11 0 0 0,-25-14-14 0 0,-12-6 17 0 0,-1 1 1 0 0,0 0-1 0 0,0 0 1 0 0,0 0-1 0 0,0 0 0 0 0,0 1 1 0 0,0-1-1 0 0,0 1 1 0 0,0 0-1 0 0,0 0 1 0 0,-1 0-1 0 0,5 4 0 0 0,-7-5 3 0 0,0-1 0 0 0,0 1 0 0 0,0-1 0 0 0,0 1 0 0 0,0-1 0 0 0,0 1 0 0 0,0 0 0 0 0,0-1 0 0 0,0 1 0 0 0,0-1 0 0 0,-1 1 0 0 0,1-1 0 0 0,0 1 0 0 0,0-1 0 0 0,-1 1 0 0 0,1-1 0 0 0,0 1 0 0 0,-1-1 0 0 0,1 1 0 0 0,0-1 0 0 0,-1 0 0 0 0,1 1 0 0 0,0-1 0 0 0,-1 0 0 0 0,1 1 0 0 0,-1-1 0 0 0,1 0 0 0 0,-1 1 0 0 0,1-1 0 0 0,-1 0 0 0 0,-19 10 0 0 0,18-8 0 0 0,-54 20-17 0 0,38-16 8 0 0,1 1 0 0 0,1 1-1 0 0,-1 0 1 0 0,-21 15-1 0 0,37-23 10 0 0,1 1 0 0 0,-1-1 0 0 0,0 1 0 0 0,0-1 0 0 0,1 1 0 0 0,-1-1 0 0 0,0 1 0 0 0,1-1 0 0 0,-1 1 0 0 0,1 0 0 0 0,-1-1 0 0 0,1 1 0 0 0,-1 0 0 0 0,1 0 0 0 0,-1-1 0 0 0,1 1 0 0 0,-1 0 0 0 0,1 0 0 0 0,0 0 0 0 0,0-1 0 0 0,-1 1 0 0 0,1 0 0 0 0,0 0 0 0 0,0 0 0 0 0,0 0 0 0 0,0 1 0 0 0,1-1 0 0 0,-1 0 0 0 0,1 0 0 0 0,0 0 0 0 0,-1-1 0 0 0,1 1 0 0 0,0 0 0 0 0,0 0 0 0 0,0-1 0 0 0,-1 1 0 0 0,1 0 0 0 0,0-1 0 0 0,0 1 0 0 0,0-1 0 0 0,0 1 0 0 0,0-1 0 0 0,0 0 0 0 0,2 1 0 0 0,5 1 0 0 0,0 0 0 0 0,0-1 0 0 0,0 1 0 0 0,11-1 0 0 0,-6-1 0 0 0,0-1 0 0 0,0 0 0 0 0,0-1 0 0 0,-1-1 0 0 0,1 0 0 0 0,16-6 0 0 0,-29 9-1 0 0,0 0 1 0 0,0 0-1 0 0,1 0 0 0 0,-1 0 0 0 0,0 0 0 0 0,0 0 0 0 0,1 0 0 0 0,-1 0 0 0 0,0 0 0 0 0,0 0 0 0 0,0-1 0 0 0,1 1 0 0 0,-1 0 0 0 0,0 0 1 0 0,0 0-1 0 0,0 0 0 0 0,1 0 0 0 0,-1-1 0 0 0,0 1 0 0 0,0 0 0 0 0,0 0 0 0 0,0 0 0 0 0,0-1 0 0 0,0 1 0 0 0,1 0 0 0 0,-1 0 0 0 0,0-1 1 0 0,0 1-1 0 0,0 0 0 0 0,0 0 0 0 0,0 0 0 0 0,0-1 0 0 0,0 1 0 0 0,0 0 0 0 0,0 0 0 0 0,0-1 0 0 0,0 1 0 0 0,0 0 0 0 0,0 0 0 0 0,0-1 1 0 0,0 1-1 0 0,0 0 0 0 0,0 0 0 0 0,-1 0 0 0 0,1-1 0 0 0,-12-8 30 0 0,-19-4 0 0 0,9 5 11 0 0,2 2 15 0 0,0 0 0 0 0,1-2-1 0 0,-1 0 1 0 0,-34-22 0 0 0,50 26 113 0 0,-1 1 0 0 0,1-1 0 0 0,0-1 0 0 0,0 1 0 0 0,0-1 0 0 0,1 1 1 0 0,-1-1-1 0 0,1 0 0 0 0,0-1 0 0 0,1 1 0 0 0,-4-9 0 0 0,5 12-116 0 0,1 0 0 0 0,-1 1 0 0 0,1-1 0 0 0,0 0 0 0 0,-1 0 0 0 0,1 0 0 0 0,0 1 0 0 0,0-1 0 0 0,0 0-1 0 0,1 0 1 0 0,-1 0 0 0 0,0 1 0 0 0,1-1 0 0 0,-1 0 0 0 0,1 0 0 0 0,-1 1 0 0 0,2-3 0 0 0,-1 3-62 0 0,1-1-1 0 0,-1 1 1 0 0,0-1 0 0 0,1 1-1 0 0,0 0 1 0 0,-1-1 0 0 0,1 1-1 0 0,0 0 1 0 0,-1 0 0 0 0,1 0-1 0 0,0 0 1 0 0,0 1 0 0 0,0-1-1 0 0,0 0 1 0 0,0 1 0 0 0,0-1-1 0 0,0 1 1 0 0,3 0 0 0 0,11-2-124 0 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5:10.09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170 96 5063 0 0,'0'0'21'0'0,"-1"-1"0"0"0,1 1-1 0 0,0 0 1 0 0,0 0-1 0 0,0 0 1 0 0,0 0 0 0 0,-1-1-1 0 0,1 1 1 0 0,0 0-1 0 0,0 0 1 0 0,0 0 0 0 0,0 0-1 0 0,0-1 1 0 0,0 1-1 0 0,0 0 1 0 0,0 0 0 0 0,0-1-1 0 0,0 1 1 0 0,0 0-1 0 0,0 0 1 0 0,0 0 0 0 0,0-1-1 0 0,0 1 1 0 0,0 0-1 0 0,0 0 1 0 0,0 0 0 0 0,0-1-1 0 0,0 1 1 0 0,0 0-1 0 0,0 0 1 0 0,0 0 0 0 0,0-1-1 0 0,0 1 1 0 0,0 0-1 0 0,0 0 1 0 0,1 0 0 0 0,-1-1-1 0 0,0 1 1 0 0,0 0-1 0 0,0 0 1 0 0,0 0-1 0 0,1 0 1 0 0,12-11 316 0 0,24-10-144 0 0,-30 18 1 0 0,-6 2-191 0 0,16-8 269 0 0,1 0 1 0 0,0 0 0 0 0,0 2-1 0 0,1 1 1 0 0,22-6-1 0 0,-60 24-261 0 0,-9 0 34 0 0,-33 21 0 0 0,-3 0 36 0 0,64-32-82 0 0,-12 4 12 0 0,1 0 0 0 0,0 1 0 0 0,0 1-1 0 0,0 0 1 0 0,-9 8 0 0 0,18-13-6 0 0,0-1-1 0 0,1 1 1 0 0,-1 0-1 0 0,0-1 1 0 0,1 1 0 0 0,0 0-1 0 0,-1 0 1 0 0,1 0-1 0 0,0 0 1 0 0,0 0-1 0 0,0 0 1 0 0,0 0 0 0 0,0 0-1 0 0,1 0 1 0 0,-1 1-1 0 0,1-1 1 0 0,-1 0 0 0 0,1 1-1 0 0,0-1 1 0 0,0 0-1 0 0,0 0 1 0 0,0 1-1 0 0,0-1 1 0 0,0 0 0 0 0,1 1-1 0 0,-1-1 1 0 0,1 0-1 0 0,0 0 1 0 0,0 0 0 0 0,0 0-1 0 0,0 1 1 0 0,0-1-1 0 0,0 0 1 0 0,0-1-1 0 0,2 4 1 0 0,1-1-1 0 0,1 1 0 0 0,-1-1 0 0 0,1 0 0 0 0,0 0 1 0 0,0 0-1 0 0,0-1 0 0 0,1 0 0 0 0,-1 0 0 0 0,1 0 0 0 0,-1 0 0 0 0,1-1 0 0 0,0 0 1 0 0,9 2-1 0 0,-8-2-6 0 0,1 0 0 0 0,-1 1 0 0 0,0-1 0 0 0,0 2 0 0 0,0-1 0 0 0,0 1 1 0 0,9 7-1 0 0,-15-10 1 0 0,-1-1 0 0 0,1 0 1 0 0,-1 1-1 0 0,1-1 1 0 0,-1 1-1 0 0,1-1 0 0 0,-1 1 1 0 0,0-1-1 0 0,1 1 1 0 0,-1-1-1 0 0,0 1 0 0 0,1-1 1 0 0,-1 1-1 0 0,0-1 1 0 0,0 1-1 0 0,0-1 0 0 0,1 1 1 0 0,-1 0-1 0 0,0-1 0 0 0,0 1 1 0 0,0-1-1 0 0,0 1 1 0 0,0 0-1 0 0,0-1 0 0 0,0 1 1 0 0,0 0-1 0 0,-1 0 0 0 0,1 0 0 0 0,-1 0 0 0 0,0 0-1 0 0,1 0 1 0 0,-1 0 0 0 0,0 0 0 0 0,1-1 0 0 0,-1 1 0 0 0,0 0-1 0 0,0 0 1 0 0,0-1 0 0 0,0 1 0 0 0,-1 0 0 0 0,-4 3-4 0 0,0-1 0 0 0,0 0 0 0 0,-11 2 0 0 0,15-4 4 0 0,-11 3 1 0 0,5-1 0 0 0,-1-1 0 0 0,0 1 0 0 0,1 1 0 0 0,0-1 0 0 0,0 1 0 0 0,0 1 0 0 0,-11 7 0 0 0,19-11 0 0 0,0-1 0 0 0,-1 0 0 0 0,1 0 0 0 0,0 1 0 0 0,-1-1 0 0 0,1 1 0 0 0,0-1 0 0 0,-1 0 0 0 0,1 1 0 0 0,0-1 0 0 0,0 1 0 0 0,0-1 0 0 0,-1 1 0 0 0,1-1 0 0 0,0 1 0 0 0,0-1 0 0 0,0 1 0 0 0,0-1 0 0 0,0 0 0 0 0,0 1 0 0 0,0-1 0 0 0,0 1 0 0 0,0-1 0 0 0,0 1 0 0 0,0-1 0 0 0,0 1 0 0 0,0-1 0 0 0,0 1 0 0 0,0-1 0 0 0,1 2 0 0 0,0-1 0 0 0,0 0 0 0 0,-1 0 0 0 0,1 0 0 0 0,0 0 0 0 0,0 0 0 0 0,1-1 0 0 0,-1 1 0 0 0,0 0 0 0 0,0 0 0 0 0,0-1 0 0 0,2 1 0 0 0,34 11 0 0 0,-36-12 0 0 0,17 3 0 0 0,26 1 0 0 0,-32-4 0 0 0,0 1 0 0 0,-1 0 0 0 0,1 1 0 0 0,-1 0 0 0 0,1 1 0 0 0,10 4 0 0 0,-21-7 0 0 0,-1 0 0 0 0,1 0 0 0 0,-1 0-1 0 0,1 1 1 0 0,-1-1 0 0 0,0 0 0 0 0,1 0-1 0 0,-1 1 1 0 0,1-1 0 0 0,-1 0-1 0 0,1 1 1 0 0,-1-1 0 0 0,0 0 0 0 0,1 1-1 0 0,-1-1 1 0 0,0 1 0 0 0,1-1 0 0 0,-1 0-1 0 0,0 1 1 0 0,0-1 0 0 0,1 1 0 0 0,-1-1-1 0 0,0 1 1 0 0,0-1 0 0 0,0 1 0 0 0,0-1-1 0 0,0 1 1 0 0,0-1 0 0 0,0 1-1 0 0,0 0 1 0 0,0 0-1 0 0,0 0-1 0 0,-1 1 1 0 0,1-1-1 0 0,-1 0 1 0 0,0 0 0 0 0,1 0-1 0 0,-1 0 1 0 0,0 0-1 0 0,0 0 1 0 0,1 0-1 0 0,-1 0 1 0 0,-2 1-1 0 0,-5 4-9 0 0,0 0-1 0 0,-14 7 0 0 0,16-9 10 0 0,-2 0 10 0 0,-27 17-35 0 0,0 1 1 0 0,-41 36-1 0 0,75-58 28 0 0,0 1-1 0 0,0 0 0 0 0,0 0 0 0 0,1 0 0 0 0,-1 0 0 0 0,0 0 0 0 0,0 0 1 0 0,1 0-1 0 0,-1 0 0 0 0,0 0 0 0 0,1 0 0 0 0,-1 0 0 0 0,1 0 1 0 0,0 0-1 0 0,-1 1 0 0 0,1-1 0 0 0,0 0 0 0 0,-1 0 0 0 0,1 1 0 0 0,0-1 1 0 0,0 0-1 0 0,0 0 0 0 0,0 1 0 0 0,1-1 0 0 0,-1 0 0 0 0,0 0 1 0 0,0 0-1 0 0,1 1 0 0 0,-1-1 0 0 0,1 0 0 0 0,0 2 0 0 0,0-1-3 0 0,0-1-1 0 0,0 1 1 0 0,1-1 0 0 0,-1 0-1 0 0,0 1 1 0 0,1-1-1 0 0,-1 0 1 0 0,1 0-1 0 0,-1 0 1 0 0,1 0-1 0 0,0 0 1 0 0,-1 0 0 0 0,1 0-1 0 0,0 0 1 0 0,0-1-1 0 0,0 1 1 0 0,0-1-1 0 0,-1 1 1 0 0,4-1-1 0 0,1 1 9 0 0,0 0 0 0 0,0-1-1 0 0,0 0 1 0 0,0 0-1 0 0,0-1 1 0 0,-1 0-1 0 0,1 0 1 0 0,0 0 0 0 0,0 0-1 0 0,-1-1 1 0 0,1 0-1 0 0,-1 0 1 0 0,11-6-1 0 0,-16 8-3 0 0,0 0-1 0 0,0 0 0 0 0,0-1 1 0 0,0 1-1 0 0,1 0 0 0 0,-1 0 0 0 0,0 0 1 0 0,0 0-1 0 0,0 0 0 0 0,0 0 1 0 0,0 0-1 0 0,0-1 0 0 0,0 1 1 0 0,1 0-1 0 0,-1 0 0 0 0,0 0 0 0 0,0 0 1 0 0,0-1-1 0 0,0 1 0 0 0,0 0 1 0 0,0 0-1 0 0,0 0 0 0 0,0 0 1 0 0,0 0-1 0 0,0-1 0 0 0,0 1 0 0 0,0 0 1 0 0,0 0-1 0 0,0 0 0 0 0,0 0 1 0 0,0-1-1 0 0,0 1 0 0 0,0 0 1 0 0,0 0-1 0 0,0 0 0 0 0,0 0 0 0 0,0-1 1 0 0,0 1-1 0 0,-1 0 0 0 0,1 0 1 0 0,0 0-1 0 0,0 0 0 0 0,0 0 1 0 0,0-1-1 0 0,-10-4 39 0 0,-13 1-20 0 0,-5 1-26 0 0,18 3-2 0 0,1-1 0 0 0,-1 0 0 0 0,0-1 1 0 0,1 0-1 0 0,-1 0 0 0 0,1-1 1 0 0,-13-6-1 0 0,22 9 10 0 0,0 0 1 0 0,0 0-1 0 0,-1-1 0 0 0,1 1 0 0 0,0 0 1 0 0,0 0-1 0 0,0-1 0 0 0,0 1 0 0 0,0 0 1 0 0,-1 0-1 0 0,1-1 0 0 0,0 1 0 0 0,0 0 1 0 0,0-1-1 0 0,0 1 0 0 0,0 0 1 0 0,0-1-1 0 0,0 1 0 0 0,0 0 0 0 0,0 0 1 0 0,0-1-1 0 0,0 1 0 0 0,0 0 0 0 0,0-1 1 0 0,1 1-1 0 0,-1 0 0 0 0,0 0 0 0 0,0-1 1 0 0,0 1-1 0 0,0 0 0 0 0,0 0 0 0 0,1-1 1 0 0,-1 1-1 0 0,0 0 0 0 0,0 0 1 0 0,0-1-1 0 0,1 1 0 0 0,-1 0 0 0 0,0 0 1 0 0,0 0-1 0 0,1 0 0 0 0,-1-1 0 0 0,0 1 1 0 0,0 0-1 0 0,1 0 0 0 0,-1 0 0 0 0,0 0 1 0 0,1 0-1 0 0,-1 0 0 0 0,17-10 53 0 0,-16 10-54 0 0,262-125 64 0 0,-262 124-64 0 0,31-16-33 0 0,-30 16 31 0 0,0 0 0 0 0,0 0 0 0 0,0-1 0 0 0,-1 1 0 0 0,1 0 0 0 0,-1-1 0 0 0,1 1 0 0 0,-1-1 0 0 0,1 0 0 0 0,-1 1 0 0 0,0-1 0 0 0,0 0-1 0 0,0 0 1 0 0,1-3 0 0 0,-2 4 2 0 0,0 0 0 0 0,0 1 0 0 0,0-1 0 0 0,0 0 0 0 0,0 0 0 0 0,-1 0 0 0 0,1 0 0 0 0,0 0 0 0 0,-1 1 0 0 0,1-1 0 0 0,0 0 0 0 0,-1 0 0 0 0,1 1 0 0 0,-1-1 0 0 0,1 0 0 0 0,-1 0 0 0 0,0 1 0 0 0,1-1 0 0 0,-1 1 0 0 0,0-1 0 0 0,1 1 0 0 0,-1-1 0 0 0,0 1 0 0 0,0-1 0 0 0,1 1 0 0 0,-1-1 0 0 0,0 1 0 0 0,-1-1 0 0 0,-25-7 0 0 0,0 5-8 0 0,0 1 0 0 0,0 1-1 0 0,0 1 1 0 0,0 2 0 0 0,-35 6-1 0 0,-24 1-5 0 0,84-9 18 0 0,1 0-1 0 0,-1 0 1 0 0,0 0-1 0 0,1 0 0 0 0,-1 0 1 0 0,0 0-1 0 0,1 0 0 0 0,-1-1 1 0 0,1 1-1 0 0,-1-1 1 0 0,1 1-1 0 0,-1-1 0 0 0,0 1 1 0 0,-1-2-1 0 0,3 2-1 0 0,0-1-1 0 0,0 1 1 0 0,-1 0-1 0 0,1 0 1 0 0,0-1-1 0 0,0 1 1 0 0,0 0-1 0 0,-1-1 1 0 0,1 1-1 0 0,0 0 1 0 0,0-1-1 0 0,0 1 1 0 0,0 0-1 0 0,0-1 1 0 0,0 1-1 0 0,0 0 1 0 0,0-1-1 0 0,0 1 1 0 0,0 0-1 0 0,0-1 1 0 0,0 1-1 0 0,0 0 1 0 0,0-1-1 0 0,0 1 1 0 0,0-1-1 0 0,10-12 27 0 0,26-12 2 0 0,-29 22-26 0 0,-1-1 0 0 0,-1 0 0 0 0,1 0 0 0 0,0 0 0 0 0,-1 0 0 0 0,0-1 0 0 0,0 0 0 0 0,0 0 0 0 0,-1 0 0 0 0,5-7 0 0 0,-9 11-4 0 0,0 0 0 0 0,1 1 0 0 0,-1-1 0 0 0,0 1 0 0 0,0-1 0 0 0,0 0 0 0 0,0 1 0 0 0,1-1 0 0 0,-1 1 0 0 0,0-1 0 0 0,0 0 0 0 0,0 1 0 0 0,0-1 0 0 0,0 1 0 0 0,-1-1 0 0 0,1 0 0 0 0,0 1 0 0 0,0-1 0 0 0,0 1 0 0 0,0-1 0 0 0,-1 0 0 0 0,1 1 0 0 0,0-1 0 0 0,-1 1 0 0 0,1-1 0 0 0,-1-1 0 0 0,-1 1 0 0 0,1 0 0 0 0,0 0 0 0 0,-1 0 0 0 0,1 0 0 0 0,0 0 0 0 0,-1 0 0 0 0,1 0 0 0 0,-3-1 0 0 0,-1 0 0 0 0,-1 0 0 0 0,1 0 0 0 0,-1 1 0 0 0,-8-2 0 0 0,4 2-15 0 0,-1 1 0 0 0,1 0-1 0 0,-13 1 1 0 0,21-1 11 0 0,-1 0 0 0 0,1 0 0 0 0,0 1 1 0 0,-1-1-1 0 0,1 1 0 0 0,0-1 0 0 0,-1 1 0 0 0,1 0 0 0 0,0 0 0 0 0,0 0 1 0 0,0 0-1 0 0,0 1 0 0 0,0-1 0 0 0,0 0 0 0 0,0 1 0 0 0,0-1 0 0 0,0 1 0 0 0,1 0 1 0 0,-3 3-1 0 0,3-4-2 0 0,1 0 0 0 0,0 0 1 0 0,-1 0-1 0 0,1-1 1 0 0,0 1-1 0 0,0 0 0 0 0,0 0 1 0 0,0 0-1 0 0,0 0 1 0 0,0 0-1 0 0,0 0 0 0 0,0 0 1 0 0,1 0-1 0 0,-1 0 1 0 0,0 0-1 0 0,0 0 0 0 0,1 0 1 0 0,-1 0-1 0 0,1-1 0 0 0,-1 1 1 0 0,0 0-1 0 0,1 0 1 0 0,0 0-1 0 0,-1-1 0 0 0,1 1 1 0 0,0 0-1 0 0,-1-1 1 0 0,1 1-1 0 0,0 0 0 0 0,-1-1 1 0 0,1 1-1 0 0,0-1 1 0 0,0 1-1 0 0,0-1 0 0 0,1 1 1 0 0,4 2 18 0 0,1 1 1 0 0,0-1 0 0 0,10 3 0 0 0,-12-5-17 0 0,7 3-1 0 0,23 10-31 0 0,-33-14 33 0 0,0 1 1 0 0,0 0-1 0 0,-1 0 1 0 0,1 0-1 0 0,0 0 1 0 0,-1 0-1 0 0,1 1 1 0 0,-1-1-1 0 0,0 0 1 0 0,1 1-1 0 0,-1-1 0 0 0,0 1 1 0 0,0 0-1 0 0,0-1 1 0 0,2 3-1 0 0,-3-3 2 0 0,0 0 0 0 0,0 0 0 0 0,0 0 0 0 0,0 0 0 0 0,0 0 0 0 0,-1 0 0 0 0,1 0 0 0 0,0-1 0 0 0,0 1 0 0 0,-1 0 0 0 0,1 0 0 0 0,0 0 0 0 0,-1 0 0 0 0,1-1 0 0 0,-1 1 0 0 0,1 0 0 0 0,-1 0 0 0 0,1-1 0 0 0,-1 1 0 0 0,0 0 0 0 0,1-1 0 0 0,-1 1 0 0 0,-1 0 0 0 0,-22 16 0 0 0,15-11 0 0 0,-5 4 4 0 0,-1 2 0 0 0,-21 21-1 0 0,32-29-3 0 0,0 1-1 0 0,0 0 1 0 0,1 0-1 0 0,-1 1 0 0 0,1-1 1 0 0,0 1-1 0 0,1-1 1 0 0,-1 1-1 0 0,1 0 1 0 0,0 0-1 0 0,-1 9 0 0 0,-5 10-106 0 0,6-21-68 0 0,0 1 1 0 0,1-1-1 0 0,-1 0 0 0 0,0 9 0 0 0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5:11.45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39 14 1375 0 0,'-3'-2'475'0'0,"-22"-9"1453"0"0,25 11-1889 0 0,-1 0 0 0 0,1 0 0 0 0,-1-1 0 0 0,1 1 0 0 0,0 0 0 0 0,-1 0 0 0 0,1 0 0 0 0,0 0 0 0 0,-1 0 0 0 0,1 0 0 0 0,-1 0 0 0 0,1 0 0 0 0,0 0 0 0 0,-1 1 0 0 0,1-1 1 0 0,-1 0-1 0 0,1 0 0 0 0,0 0 0 0 0,-1 0 0 0 0,1 0 0 0 0,0 1 0 0 0,-1-1 0 0 0,1 1-4 0 0,-1-1 1 0 0,1 1 0 0 0,0 0 0 0 0,0-1 0 0 0,0 1-1 0 0,-1-1 1 0 0,1 1 0 0 0,0 0 0 0 0,0-1 0 0 0,0 1-1 0 0,0 0 1 0 0,0-1 0 0 0,0 1 0 0 0,1-1-1 0 0,-1 1 1 0 0,0 0 0 0 0,0-1 0 0 0,0 1 0 0 0,1 1-1 0 0,0-1 47 0 0,0 1 0 0 0,0 0 0 0 0,0 0 0 0 0,0 0-1 0 0,1-1 1 0 0,-1 1 0 0 0,0 0 0 0 0,1-1-1 0 0,0 1 1 0 0,-1-1 0 0 0,1 0 0 0 0,0 0 0 0 0,-1 1-1 0 0,1-1 1 0 0,0 0 0 0 0,0 0 0 0 0,0-1-1 0 0,0 1 1 0 0,0 0 0 0 0,0-1 0 0 0,0 1 0 0 0,0-1-1 0 0,0 0 1 0 0,3 1 0 0 0,7 0 246 0 0,0-1 0 0 0,25-1 1 0 0,-22 0-159 0 0,32-1 188 0 0,1 2-1 0 0,76 11 0 0 0,-65-5-263 0 0,-1-3 0 0 0,1-3 0 0 0,59-6 0 0 0,-25 1 290 0 0,-61 5-342 0 0,-1 2 0 0 0,53 9-1 0 0,-54-5-18 0 0,0-2 0 0 0,0-1 0 0 0,34-2-1 0 0,-18-5-27 0 0,-28 2-3 0 0,1 0 0 0 0,1 2 0 0 0,-1 0 0 0 0,0 1 0 0 0,22 4 0 0 0,-31-4 15 0 0,1 0-1 0 0,-1 0 1 0 0,18-1 0 0 0,14 0 19 0 0,67 6 2030 0 0,-81-6-1802 0 0,0-1 0 0 0,37-5 0 0 0,-36 2-168 0 0,-28 4-89 0 0,0 0 0 0 0,0 0 0 0 0,0 0 0 0 0,0 0-1 0 0,0 0 1 0 0,0 0 0 0 0,0 0 0 0 0,0 0 0 0 0,0 0 0 0 0,0 0-1 0 0,-1 0 1 0 0,1 1 0 0 0,0-1 0 0 0,1 1 0 0 0,-1-1-38 0 0,-1 1 0 0 0,0-1 0 0 0,0 1 0 0 0,1-1 0 0 0,-1 1-1 0 0,0-1 1 0 0,0 1 0 0 0,0-1 0 0 0,0 0 0 0 0,1 1 0 0 0,-1-1 0 0 0,0 1 0 0 0,0-1 0 0 0,0 1 0 0 0,0-1 0 0 0,0 1 0 0 0,0-1 0 0 0,0 1 0 0 0,0-1 0 0 0,-1 1 0 0 0,1-1 0 0 0,0 1 0 0 0,0-1 0 0 0,0 1 0 0 0,0-1 0 0 0,-1 1 0 0 0,1-1 0 0 0,0 1 0 0 0,-1-1 0 0 0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5:12.97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8 13 1839 0 0,'-8'-12'4076'0'0,"32"21"-1601"0"0,-12-4-2194 0 0,2-1 127 0 0,1 0 0 0 0,-1-1 0 0 0,1-1 0 0 0,22 1 0 0 0,63-6 1218 0 0,-29 1-1265 0 0,136 20 315 0 0,-162-12-571 0 0,17-1-31 0 0,74-4-1 0 0,-9 0-65 0 0,-70 5 49 0 0,-41-4-55 0 0,0 0 0 0 0,0-1-1 0 0,30-2 1 0 0,-17-3 11 0 0,-19 2-9 0 0,0 0 0 0 0,1 1 0 0 0,-1 1 0 0 0,1-1 0 0 0,-1 1 0 0 0,1 1 0 0 0,-1 0 0 0 0,0 1 0 0 0,13 3 0 0 0,-4-1-5 0 0,1 0 0 0 0,-1-1 0 0 0,1-1-1 0 0,-1-1 1 0 0,27-2 0 0 0,-23 1 0 0 0,75-7 178 0 0,-73 5-131 0 0,-18 0 241 0 0,0 1 0 0 0,1-1 0 0 0,-1 0 0 0 0,8-4 1 0 0,-9 4 15 0 0,0-1 0 0 0,1 1 0 0 0,-1 1 0 0 0,8-2 1 0 0,-11 3-302 0 0,0 0 0 0 0,0 0 1 0 0,0 0-1 0 0,0 0 1 0 0,0 1-1 0 0,0-1 0 0 0,0 1 1 0 0,-1 0-1 0 0,1 0 1 0 0,0 0-1 0 0,0 0 0 0 0,-1 0 1 0 0,4 3-1 0 0,-2-2-216 0 0,0 0-1 0 0,-1 1 0 0 0,1 0 1 0 0,-1 0-1 0 0,4 3 0 0 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5:17.401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444 128 1839 0 0,'-23'-43'1886'0'0,"14"24"-1210"0"0,8 18-644 0 0,1 0 0 0 0,-1 0 0 0 0,1-1 0 0 0,0 1 0 0 0,0 0-1 0 0,-1 0 1 0 0,1 0 0 0 0,0-1 0 0 0,0 1 0 0 0,0 0 0 0 0,0 0 0 0 0,1 0 0 0 0,-1-1 0 0 0,0 1 0 0 0,0 0 0 0 0,1 0 0 0 0,-1 0 0 0 0,0 0 0 0 0,1-1 0 0 0,-1 1 0 0 0,1 0 0 0 0,0 0 0 0 0,-1 0 0 0 0,1 0 0 0 0,0 0-1 0 0,0 0 1 0 0,0 1 0 0 0,-1-1 0 0 0,1 0 0 0 0,0 0 0 0 0,0 0 0 0 0,0 1 0 0 0,2-1 0 0 0,2-3 175 0 0,1 1-1 0 0,0 0 0 0 0,-1 0 1 0 0,13-4-1 0 0,-18 8-206 0 0,-5 2 0 0 0,-12 3 0 0 0,-17-2 0 0 0,-33 10 0 0 0,1-1 0 0 0,58-11 0 0 0,0-1 0 0 0,-1 1 0 0 0,1 0 0 0 0,0 0 0 0 0,-15 8 0 0 0,50-10-60 0 0,-15-2 56 0 0,1 1 0 0 0,15 0 0 0 0,-31 0 4 0 0,-2 0 0 0 0,0-1 0 0 0,0 1 0 0 0,0 1 0 0 0,-7-2 0 0 0,-4 4-9 0 0,0 0-1 0 0,0 1 1 0 0,0 0-1 0 0,-21 9 0 0 0,27-9 4 0 0,0 1 0 0 0,0 1 0 0 0,1 0 0 0 0,0 0 0 0 0,0 1 0 0 0,0 0 0 0 0,-14 13 0 0 0,23-19 6 0 0,-1 1-1 0 0,0 0 1 0 0,1-1 0 0 0,-1 1-1 0 0,0 0 1 0 0,1 0-1 0 0,-1 0 1 0 0,1 0-1 0 0,0-1 1 0 0,-1 1-1 0 0,1 0 1 0 0,-1 0-1 0 0,1 0 1 0 0,0 0-1 0 0,0 0 1 0 0,0 0-1 0 0,0 0 1 0 0,0 0-1 0 0,0 0 1 0 0,0 0 0 0 0,0 0-1 0 0,0 0 1 0 0,0 1-1 0 0,1 0-1 0 0,0 0 0 0 0,0 0-1 0 0,0 0 1 0 0,0 0 0 0 0,0 0 0 0 0,0 0-1 0 0,0-1 1 0 0,1 1 0 0 0,-1-1 0 0 0,3 3-1 0 0,2 1-3 0 0,0 0 0 0 0,0-1 0 0 0,0 0 0 0 0,1 0 0 0 0,9 3 0 0 0,-5-3 6 0 0,0-1 0 0 0,1 0 0 0 0,15 2 0 0 0,-17-4 0 0 0,0 1 0 0 0,0 0 0 0 0,0 1 0 0 0,0 0 0 0 0,9 4 0 0 0,-18-6 0 0 0,0-1 0 0 0,0 0 0 0 0,0 1 0 0 0,0-1 0 0 0,-1 1 0 0 0,1-1 0 0 0,0 1 0 0 0,0 0 0 0 0,-1-1 0 0 0,1 1 0 0 0,0 0 0 0 0,-1-1 0 0 0,1 1 0 0 0,0 0 0 0 0,-1 0 0 0 0,1 0 0 0 0,-1 0 0 0 0,1-1 0 0 0,-1 1 0 0 0,0 0 0 0 0,1 0 0 0 0,-1 0 0 0 0,0 0 0 0 0,0 0 0 0 0,0 0 0 0 0,0 0 0 0 0,1 0 0 0 0,-1 0 0 0 0,-1 0 0 0 0,1 0 0 0 0,0 0 0 0 0,0 0 0 0 0,0 0 0 0 0,0 0 0 0 0,-1 0 0 0 0,1 0 0 0 0,0 0 0 0 0,-1-1 0 0 0,1 1 0 0 0,-1 0 0 0 0,1 0 0 0 0,-1 0 0 0 0,1 0 0 0 0,-1-1 0 0 0,0 1 0 0 0,0 1 0 0 0,-5 4 0 0 0,0 1 0 0 0,-1-1 0 0 0,1 0 0 0 0,-9 6 0 0 0,7-6 0 0 0,-7 5 8 0 0,-16 13 27 0 0,30-23-34 0 0,-1 1 1 0 0,0-1-1 0 0,1 1 1 0 0,0 0 0 0 0,-1-1-1 0 0,1 1 1 0 0,0 0-1 0 0,0 0 1 0 0,0 0-1 0 0,0 0 1 0 0,0 0-1 0 0,1 0 1 0 0,-2 4-1 0 0,2-5 1 0 0,0 1-1 0 0,0-1 1 0 0,1 0-1 0 0,-1 0 0 0 0,0 0 1 0 0,1 0-1 0 0,-1 1 1 0 0,1-1-1 0 0,-1 0 0 0 0,1 0 1 0 0,-1 0-1 0 0,1 0 1 0 0,0 0-1 0 0,0 0 0 0 0,-1-1 1 0 0,1 1-1 0 0,0 0 1 0 0,0 0-1 0 0,0 0 0 0 0,0-1 1 0 0,0 1-1 0 0,0 0 1 0 0,0-1-1 0 0,0 1 0 0 0,0-1 1 0 0,0 0-1 0 0,0 1 1 0 0,1-1-1 0 0,-1 0 0 0 0,1 1 1 0 0,6 1 13 0 0,0 0 0 0 0,16 0-1 0 0,-23-2-14 0 0,21 1-10 0 0,1-1 0 0 0,0-1 0 0 0,31-6 0 0 0,65-19-30 0 0,-103 22 40 0 0,7-1 0 0 0,-1-2 0 0 0,23-9 0 0 0,-45 16 0 0 0,1 0 0 0 0,-1 0 0 0 0,1-1 0 0 0,0 1 0 0 0,-1 0 0 0 0,1 0 0 0 0,-1-1 0 0 0,1 1 0 0 0,-1 0 0 0 0,1-1 0 0 0,-1 1 0 0 0,1-1 0 0 0,-1 1 0 0 0,1 0 0 0 0,-1-1 0 0 0,0 1 0 0 0,1-1 0 0 0,-1 1 0 0 0,1-2 0 0 0,-9-1 0 0 0,-21 4 0 0 0,-87 10 0 0 0,-184 7 0 0 0,268-18 16 0 0,24 1-8 0 0,-1 0 0 0 0,1-1 0 0 0,-1-1 0 0 0,0 1 0 0 0,1-2 0 0 0,-16-3 0 0 0,23 5-8 0 0,1 0 0 0 0,-1 0 0 0 0,1 0 0 0 0,-1 0 0 0 0,0-1 0 0 0,1 1 0 0 0,-1 0 0 0 0,1 0 0 0 0,-1-1 0 0 0,1 1 0 0 0,0 0 0 0 0,-1-1 0 0 0,1 1 0 0 0,-1 0 0 0 0,1-1 0 0 0,0 1 0 0 0,-1-1 0 0 0,1 1 0 0 0,0 0 0 0 0,-1-1 0 0 0,1 1 0 0 0,0-1 0 0 0,0 1 0 0 0,-1-2 0 0 0,1 2 0 0 0,0-1 0 0 0,1 1 0 0 0,-1-1 0 0 0,0 1 0 0 0,0-1 0 0 0,1 1 0 0 0,-1-1 0 0 0,0 1 0 0 0,1-1 0 0 0,-1 1 0 0 0,0 0 0 0 0,1-1 0 0 0,-1 1 0 0 0,0-1 0 0 0,1 1 0 0 0,-1 0 0 0 0,1-1 0 0 0,-1 1 0 0 0,2 0 0 0 0,29-13 0 0 0,-28 11 0 0 0,255-98 14 0 0,-124 45 354 0 0,-106 45-199 0 0,-18 7-76 0 0,-1 0 1 0 0,1-1-1 0 0,0 0 1 0 0,-1-1 0 0 0,9-6-1 0 0,-60 11-29 0 0,-180 4-59 0 0,65-4 78 0 0,150 0-83 0 0,-27 0 0 0 0,32 1 0 0 0,1-2 0 0 0,0 1 0 0 0,-1 0 0 0 0,1 0 0 0 0,0 0 0 0 0,-1 0 0 0 0,1-1 0 0 0,0 1 0 0 0,-1-1 0 0 0,1 1 0 0 0,0-1 0 0 0,0 1 0 0 0,0-1 0 0 0,-1 0 0 0 0,1 0 0 0 0,0 1 0 0 0,0-1 0 0 0,0 0 0 0 0,-1-2 0 0 0,2 3 0 0 0,0-1 0 0 0,0 0 0 0 0,0 0 0 0 0,0 0 0 0 0,0 0 0 0 0,0 1 0 0 0,0-1 0 0 0,0 0 0 0 0,1 0 0 0 0,-1 0 0 0 0,0 1 0 0 0,0-1 0 0 0,1 0 0 0 0,-1 0 0 0 0,1 1 0 0 0,-1-1 0 0 0,1 0 0 0 0,-1 1 0 0 0,1-1 0 0 0,-1 0 0 0 0,1 1 0 0 0,-1-1 0 0 0,2 0 0 0 0,17-15 0 0 0,-17 15 0 0 0,14-12-4 0 0,0 2-1 0 0,1 1 0 0 0,0 0 0 0 0,1 1 0 0 0,0 0 0 0 0,0 2 0 0 0,1 0 1 0 0,0 1-1 0 0,0 1 0 0 0,33-4 0 0 0,-51 9 5 0 0,0 0 0 0 0,-1-1 0 0 0,1 1 0 0 0,-1 0 0 0 0,1 0 0 0 0,-1 0 0 0 0,1 0 1 0 0,-1 0-1 0 0,1 0 0 0 0,0 0 0 0 0,-1 0 0 0 0,1 1 0 0 0,-1-1 0 0 0,1 0 0 0 0,-1 0 0 0 0,1 0 0 0 0,-1 1 0 0 0,1-1 0 0 0,-1 0 0 0 0,1 0 0 0 0,-1 1 0 0 0,1-1 0 0 0,-1 0 0 0 0,1 1 1 0 0,-1 0-3 0 0,0 0 1 0 0,0-1 0 0 0,0 1 0 0 0,0-1 0 0 0,0 1 0 0 0,0 0 0 0 0,0-1-1 0 0,0 1 1 0 0,0-1 0 0 0,-1 1 0 0 0,1-1 0 0 0,0 1 0 0 0,0 0 0 0 0,-1-1-1 0 0,1 1 1 0 0,0-1 0 0 0,-1 0 0 0 0,1 1 0 0 0,-1 0 0 0 0,-27 26-51 0 0,21-21 50 0 0,-39 42-624 0 0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5:19.593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322 297 2303 0 0,'-14'-11'1042'0'0,"11"9"-860"0"0,1 0 0 0 0,-1 0-1 0 0,1 0 1 0 0,0 0 0 0 0,-1 0 0 0 0,-2-5 0 0 0,4 7-152 0 0,1-1 1 0 0,0 0 0 0 0,-1 1 0 0 0,1-1 0 0 0,0 0 0 0 0,0 1-1 0 0,0-1 1 0 0,0 0 0 0 0,0 0 0 0 0,0 1 0 0 0,0-1 0 0 0,0 0-1 0 0,0 1 1 0 0,0-1 0 0 0,0 0 0 0 0,0 0 0 0 0,0 1 0 0 0,1-1-1 0 0,-1 0 1 0 0,0 1 0 0 0,0-1 0 0 0,1 0 0 0 0,-1 1 0 0 0,0-1-1 0 0,1 1 1 0 0,-1-1 0 0 0,1 0 0 0 0,-1 1 0 0 0,1-1 0 0 0,-1 1-1 0 0,1-1 1 0 0,-1 1 0 0 0,1 0 0 0 0,0-1 0 0 0,14-11 422 0 0,-10 9-362 0 0,0-1 1 0 0,0 0 0 0 0,0-1-1 0 0,0 1 1 0 0,6-10-1 0 0,-10 13-78 0 0,0 0 0 0 0,-1-1 1 0 0,1 1-1 0 0,0 0 0 0 0,-1-1 0 0 0,1 1 0 0 0,-1 0 0 0 0,0-1 0 0 0,1 1 0 0 0,-1-1 1 0 0,0 1-1 0 0,0 0 0 0 0,0-1 0 0 0,0 1 0 0 0,0-1 0 0 0,0 1 0 0 0,-1-1 1 0 0,1 1-1 0 0,0 0 0 0 0,-1-1 0 0 0,1 1 0 0 0,-1 0 0 0 0,1-1 0 0 0,-1 1 0 0 0,0 0 1 0 0,0 0-1 0 0,1-1 0 0 0,-1 1 0 0 0,0 0 0 0 0,0 0 0 0 0,-2-1 0 0 0,-1-3 14 0 0,-1 0-1 0 0,0 1 1 0 0,-1 0-1 0 0,1 0 1 0 0,-1 0-1 0 0,1 1 0 0 0,-12-5 1 0 0,-1 1-2 0 0,-26-7-1 0 0,30 11-32 0 0,0-2-1 0 0,0 0 1 0 0,-23-11-1 0 0,37 16 9 0 0,-1 0 0 0 0,1 0 0 0 0,0-1 0 0 0,-1 1 0 0 0,1 0 0 0 0,-1 0 0 0 0,1-1 0 0 0,-1 1 0 0 0,1 0 0 0 0,0-1 0 0 0,-1 1 0 0 0,1 0 0 0 0,0-1 0 0 0,-1 1 0 0 0,1 0 0 0 0,0-1 0 0 0,-1 1 0 0 0,1-1 0 0 0,0 1 0 0 0,0-1 0 0 0,0 1 0 0 0,0-1 0 0 0,-1 1 0 0 0,1-1 0 0 0,0 1 0 0 0,0-1 0 0 0,0 1 0 0 0,0-1-1 0 0,0 1 1 0 0,0-1 0 0 0,0 1 0 0 0,0-1 0 0 0,0 0 0 0 0,1 0 2 0 0,0 0 0 0 0,0-1-1 0 0,0 1 1 0 0,0 0-1 0 0,0 0 1 0 0,0 0 0 0 0,0 0-1 0 0,0 0 1 0 0,0 0 0 0 0,0 0-1 0 0,3-1 1 0 0,3-2 6 0 0,0 1 1 0 0,0-1 0 0 0,11-2-1 0 0,-5 2-8 0 0,-8 2 0 0 0,-1 1 0 0 0,1 0 0 0 0,0-1 0 0 0,0 2 0 0 0,5-2 0 0 0,-8 5-11 0 0,-7 3-14 0 0,-4 2-11 0 0,6-5 33 0 0,0-1 1 0 0,1 1-1 0 0,-1 0 0 0 0,0-1 0 0 0,1 1 0 0 0,0 0 0 0 0,0 1 0 0 0,0-1 0 0 0,0 0 0 0 0,-1 4 0 0 0,2-4 1 0 0,0 0 0 0 0,1-1 0 0 0,-1 1 0 0 0,1 0 0 0 0,0-1 0 0 0,0 1-1 0 0,0 0 1 0 0,0 0 0 0 0,0-1 0 0 0,1 1 0 0 0,-1 0 0 0 0,1-1 0 0 0,0 1 0 0 0,1 3-1 0 0,0-1 3 0 0,0 1 0 0 0,0-1 0 0 0,-1 1 0 0 0,0-1 0 0 0,0 1 0 0 0,0 0 0 0 0,0 8 0 0 0,-1-10 0 0 0,-1 0 0 0 0,0-1 0 0 0,0 1 0 0 0,0-1 0 0 0,0 1 0 0 0,0-1 0 0 0,-1 1 0 0 0,1-1 0 0 0,-1 0 0 0 0,0 0 0 0 0,0 0 0 0 0,-5 6 0 0 0,1-2 0 0 0,0 0 0 0 0,1 0 0 0 0,0 1 0 0 0,0 0 0 0 0,-5 13 0 0 0,8-17 0 0 0,1-1 0 0 0,1 1 0 0 0,-1-1 0 0 0,0 1 0 0 0,1 0 0 0 0,0-1 0 0 0,0 1 0 0 0,0 0 0 0 0,0-1 0 0 0,0 1 0 0 0,1 0 0 0 0,0-1 0 0 0,0 1 0 0 0,0 0 0 0 0,0-1 0 0 0,3 7 0 0 0,-1-4-3 0 0,1 0-1 0 0,-1 0 0 0 0,1 0 0 0 0,0-1 0 0 0,0 1 0 0 0,1-1 0 0 0,0 0 0 0 0,0 0 1 0 0,0-1-1 0 0,6 5 0 0 0,5 1-20 0 0,0-1 0 0 0,23 10 0 0 0,-5-3 5 0 0,-33-16 19 0 0,-1 0-1 0 0,1 0 1 0 0,-1 1-1 0 0,1-1 1 0 0,-1 0 0 0 0,1 0-1 0 0,0 1 1 0 0,-1-1-1 0 0,1 1 1 0 0,-1-1 0 0 0,1 0-1 0 0,-1 1 1 0 0,0-1-1 0 0,1 1 1 0 0,-1-1 0 0 0,1 1-1 0 0,-1-1 1 0 0,0 1-1 0 0,1-1 1 0 0,-1 1 0 0 0,0-1-1 0 0,1 2 1 0 0,-2-2 0 0 0,1 0 0 0 0,0 1-1 0 0,-1-1 1 0 0,1 1 0 0 0,0-1 0 0 0,-1 0 0 0 0,1 1 0 0 0,0-1 0 0 0,-1 0 0 0 0,1 0 0 0 0,-1 1-1 0 0,1-1 1 0 0,0 0 0 0 0,-1 0 0 0 0,1 1 0 0 0,-1-1 0 0 0,1 0 0 0 0,-1 0 0 0 0,1 0 0 0 0,-1 0-1 0 0,0 0 1 0 0,-37 5 2 0 0,31-5-3 0 0,-73 5 31 0 0,39-3 3 0 0,-1 2 0 0 0,-51 11-1 0 0,78-8-42 0 0,24-4-12 0 0,26-2-10 0 0,-18-3 32 0 0,0-1 0 0 0,0 0 0 0 0,-1-2 0 0 0,1 0 0 0 0,-1-1 0 0 0,0 0 0 0 0,-1-1 0 0 0,21-13 0 0 0,-34 19 0 0 0,-1 1 0 0 0,0-1 0 0 0,0 0 0 0 0,0 0 0 0 0,1 0 0 0 0,-1 1 0 0 0,0-1 0 0 0,0 0 0 0 0,0 0 0 0 0,0 0 0 0 0,-1-1 0 0 0,1 1 0 0 0,0 0 0 0 0,0 0 0 0 0,-1 0 0 0 0,1-1 0 0 0,0 1 0 0 0,-1 0 0 0 0,1-1 0 0 0,-1 1 0 0 0,0 0 0 0 0,1-1 0 0 0,-1 1 0 0 0,0-1 0 0 0,0 1 0 0 0,0 0 0 0 0,0-1 0 0 0,0 1 0 0 0,-1-2 0 0 0,0 0 0 0 0,-1 0 0 0 0,1 0 0 0 0,-1 1 0 0 0,0-1 0 0 0,0 1 0 0 0,0-1 0 0 0,0 1 0 0 0,0 0 0 0 0,0 0 0 0 0,-1 0 0 0 0,1 0 0 0 0,-4-2 0 0 0,-7-4 9 0 0,-1 1 0 0 0,-16-7 0 0 0,19 9-2 0 0,0 0 1 0 0,1 0-1 0 0,0-1 1 0 0,-18-13-1 0 0,27 19-7 0 0,1-1 0 0 0,-1 1 0 0 0,1 0 0 0 0,-1-1 0 0 0,1 1 0 0 0,0-1 0 0 0,-1 1 0 0 0,1-1 0 0 0,0 1 0 0 0,-1-1 0 0 0,1 1 0 0 0,0-1 0 0 0,-1 1 0 0 0,1-1 0 0 0,0 1 0 0 0,0-1 0 0 0,0 1 0 0 0,0-1 0 0 0,-1 1 0 0 0,1-1 0 0 0,0 1 0 0 0,0-1 0 0 0,0 0 0 0 0,0 1 0 0 0,0-1 0 0 0,0 1 0 0 0,1-1 0 0 0,-1 0 0 0 0,0 1 0 0 0,0-1 0 0 0,0 1 0 0 0,0-1 0 0 0,1 1 0 0 0,-1-1 0 0 0,0 1 0 0 0,0-1 0 0 0,1 1 0 0 0,-1-1 0 0 0,0 1 0 0 0,1-1 0 0 0,-1 1 0 0 0,1 0 0 0 0,-1-1 0 0 0,1 1 0 0 0,-1 0 0 0 0,0-1 0 0 0,1 1 0 0 0,-1 0 0 0 0,1-1 0 0 0,0 1 0 0 0,0 0 0 0 0,4-3 0 0 0,1 0 0 0 0,-1 1 0 0 0,12-3 0 0 0,-12 3 0 0 0,133-34-38 0 0,-33 11 12 0 0,-105 25 26 0 0,1 0 0 0 0,0 0 0 0 0,0-1 0 0 0,0 1 0 0 0,-1 0 0 0 0,1 0 0 0 0,0-1 0 0 0,0 1 0 0 0,-1 0 0 0 0,1-1 0 0 0,0 1 0 0 0,-1-1 0 0 0,1 1 0 0 0,0-1 0 0 0,-1 1 0 0 0,1-1 0 0 0,-8-3 0 0 0,-23 0 0 0 0,-11 2 0 0 0,0-2 0 0 0,1-1 0 0 0,-59-17 0 0 0,98 22 4 0 0,-1-1 0 0 0,1 1 0 0 0,-1-1 0 0 0,1 1-1 0 0,0-1 1 0 0,-1 0 0 0 0,1 0 0 0 0,0 1 0 0 0,-1-1-1 0 0,1 0 1 0 0,-2-2 0 0 0,3-4 23 0 0,11 0-49 0 0,154-47-109 0 0,-161 52 131 0 0,0 0 0 0 0,0 0 0 0 0,0 0 0 0 0,0 0 0 0 0,0 0 0 0 0,-1-1 0 0 0,1 0 0 0 0,5-6 0 0 0,-8 9 0 0 0,0-1 0 0 0,-1 0 0 0 0,1 0 0 0 0,-1 0 0 0 0,1 0 0 0 0,-1 0 0 0 0,1 1 0 0 0,-1-1 0 0 0,1 0 0 0 0,-1 0 0 0 0,0 0 0 0 0,0 0 0 0 0,1 0 0 0 0,-1 0 0 0 0,0 0 0 0 0,0-1 0 0 0,0 1 0 0 0,0 0 0 0 0,0 0 0 0 0,0 0 0 0 0,-1 0 0 0 0,1 0 0 0 0,0 0 0 0 0,0 0 0 0 0,-1 0 0 0 0,1 0 0 0 0,0 0 0 0 0,-1 1 0 0 0,1-1 0 0 0,-1 0 0 0 0,0 0 0 0 0,1 0 0 0 0,-1 0 0 0 0,0 1 0 0 0,1-1 0 0 0,-1 0 0 0 0,0 0 0 0 0,0 1 0 0 0,0-1 0 0 0,1 1 0 0 0,-1-1 0 0 0,-2 0 0 0 0,-3-3 0 0 0,0 1 0 0 0,0 0 0 0 0,0 0 0 0 0,0 0 0 0 0,-1 1 0 0 0,0 0 0 0 0,1 1 0 0 0,-1-1 0 0 0,0 1 0 0 0,-7 0 0 0 0,-11 0 0 0 0,-36 3 0 0 0,46-1 0 0 0,13-1 0 0 0,0 0 0 0 0,1 0 0 0 0,-1 0 0 0 0,0 1 0 0 0,0-1 0 0 0,1 0 0 0 0,-1 1 0 0 0,1-1 0 0 0,-1 1 0 0 0,0-1 0 0 0,1 1 0 0 0,-1 0 0 0 0,1 0 0 0 0,-1-1 0 0 0,1 1 0 0 0,0 0 0 0 0,-1 1 0 0 0,-1 1 0 0 0,3-2 0 0 0,-1 0 0 0 0,1 1 0 0 0,-1-1 0 0 0,1 0 0 0 0,0 1 0 0 0,0-1 0 0 0,0 0 0 0 0,0 1 0 0 0,0-1 0 0 0,0 1 0 0 0,0-1 0 0 0,0 0 0 0 0,0 1 0 0 0,1-1 0 0 0,-1 0 0 0 0,1 1 0 0 0,-1-1 0 0 0,1 0 0 0 0,-1 0 0 0 0,1 1 0 0 0,0-1 0 0 0,-1 0 0 0 0,2 2 0 0 0,7 8-42 0 0,-1 0-1 0 0,1 0 1 0 0,1-1 0 0 0,0 0-1 0 0,22 16 1 0 0,-31-26 40 0 0,14 11-30 0 0,4-6-48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8:25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60 113 7023 0 0,'0'0'79'0'0,"0"0"-1"0"0,0 0 0 0 0,0 0 0 0 0,-1 0 0 0 0,1 0 1 0 0,0 0-1 0 0,0 0 0 0 0,0 0 0 0 0,-1 0 0 0 0,1 1 0 0 0,0-1 1 0 0,0 0-1 0 0,0 0 0 0 0,0 0 0 0 0,-1 0 0 0 0,1 0 1 0 0,0 0-1 0 0,0 0 0 0 0,0 0 0 0 0,0 0 0 0 0,0 0 1 0 0,-1 1-1 0 0,1-1 0 0 0,0 0 0 0 0,0 0 0 0 0,0 0 0 0 0,0 0 1 0 0,0 0-1 0 0,0 1 0 0 0,0-1 0 0 0,-1 0 0 0 0,1 0 1 0 0,0 0-1 0 0,0 0 0 0 0,0 1 0 0 0,0-1 0 0 0,0 0 1 0 0,0 0-1 0 0,0 0 0 0 0,0 1 0 0 0,0-1 0 0 0,0 0 1 0 0,0 0-1 0 0,-5 18 1191 0 0,-1 20 295 0 0,3-9-48 0 0,3-26-770 0 0,0 6-2 0 0,3 27 0 0 0,-2-27-25 0 0,0 0-107 0 0,6 47 1035 0 0,-1-20-1214 0 0,-5-27-45 0 0,0 1-11 0 0,0 1-254 0 0,1 32 381 0 0,-1-1-51 0 0,0-13-245 0 0,-1-22-69 0 0,1 3-38 0 0,2 28-5 0 0,-2-28-5 0 0,0-2-22 0 0,3 25 0 0 0,-1-15 6 0 0,9 26-59 0 0,8 13-16 0 0,-12-80-645 0 0,-8 1-490 0 0,-1 0 1 0 0,-1 0-1 0 0,-1 0 1 0 0,-6-25 0 0 0,1 10-863 0 0,3 9 1020 0 0,-3-15 47 0 0,2 0 1 0 0,-1-51-1 0 0,7 84 748 0 0,-3-88-1598 0 0,2 84 2279 0 0,-1 0 0 0 0,0 0 0 0 0,-2 0-1 0 0,-8-25 1 0 0,10 34 61 0 0,-1 0 0 0 0,0 1 0 0 0,0-1 0 0 0,0 1 0 0 0,-5-6 0 0 0,5 9-263 0 0,1-1 0 0 0,0 0 0 0 0,1 0 0 0 0,-1-1 0 0 0,0 1 0 0 0,1 0-1 0 0,-1 0 1 0 0,1-1 0 0 0,-1 1 0 0 0,1-1 0 0 0,0 1 0 0 0,0-1 0 0 0,0 0 0 0 0,1 1 0 0 0,-1-1 0 0 0,1 0 0 0 0,-1 0 0 0 0,1 0-1 0 0,0 1 1 0 0,0-1 0 0 0,1-3 0 0 0,-1 5-235 0 0,1-1 0 0 0,-1 1 0 0 0,1-1 0 0 0,0 1-1 0 0,0-1 1 0 0,0 1 0 0 0,0 0 0 0 0,0-1 0 0 0,0 1 0 0 0,0 0-1 0 0,0 0 1 0 0,0 0 0 0 0,0 0 0 0 0,1 0 0 0 0,-1 0 0 0 0,1 0-1 0 0,-1 0 1 0 0,0 1 0 0 0,1-1 0 0 0,0 0 0 0 0,-1 1 0 0 0,3-1-1 0 0,36-7 351 0 0,-34 8-302 0 0,-4 0 82 0 0,6 0-96 0 0,25 0-1 0 0,-25 0 166 0 0,3 3-204 0 0,31 11-30 0 0,-31-11 48 0 0,-2 3-17 0 0,26 16-36 0 0,-18-10 20 0 0,23 22-31 0 0,-9 5 0 0 0,-30-37-7 0 0,0-1 0 0 0,0 0 1 0 0,0 1-1 0 0,0-1 0 0 0,0 1 0 0 0,-1-1 1 0 0,1 1-1 0 0,-1 0 0 0 0,2 2 0 0 0,8 34 18 0 0,-8-21 20 0 0,-1-7-35 0 0,-2 1 0 0 0,1-1 0 0 0,-1 0 0 0 0,-1 0-1 0 0,0 0 1 0 0,0 0 0 0 0,-1 0 0 0 0,0-1 0 0 0,-1 1-1 0 0,-5 10 1 0 0,5-15-15 0 0,0 0 1 0 0,0 0-1 0 0,0 0 0 0 0,-1-1 0 0 0,0 0 1 0 0,1 1-1 0 0,-1-2 0 0 0,-1 1 0 0 0,1-1 1 0 0,-1 1-1 0 0,1-1 0 0 0,-1-1 1 0 0,0 1-1 0 0,-7 1 0 0 0,5-2-34 0 0,0 0 1 0 0,0 0-1 0 0,0-1 1 0 0,0-1-1 0 0,0 1 1 0 0,0-1-1 0 0,0 0 1 0 0,0-1-1 0 0,0 0 0 0 0,-15-4 1 0 0,23 5 40 0 0,0 0 0 0 0,0 0 1 0 0,0 0-1 0 0,0 0 0 0 0,0 0 0 0 0,0 0 1 0 0,0 0-1 0 0,0 0 0 0 0,0 0 0 0 0,0 0 1 0 0,0 0-1 0 0,0 0 0 0 0,0 0 0 0 0,0 0 1 0 0,0 0-1 0 0,0 1 0 0 0,0-1 1 0 0,0 0-1 0 0,0 0 0 0 0,0 0 0 0 0,0 0 1 0 0,0 0-1 0 0,0 0 0 0 0,0 0 0 0 0,0 0 1 0 0,0 0-1 0 0,0 0 0 0 0,0 0 0 0 0,0 0 1 0 0,0 0-1 0 0,0 0 0 0 0,0 0 0 0 0,0 0 1 0 0,0 0-1 0 0,0 0 0 0 0,0 0 0 0 0,0 0 1 0 0,-1 0-1 0 0,1 0 0 0 0,0 0 1 0 0,0 0-1 0 0,0 0 0 0 0,0 0 0 0 0,8 6-3 0 0,13 10 26 0 0,-15-12-21 0 0,3 2 166 0 0,-1 2-84 0 0,25 24-10 0 0,-24-24-2 0 0,-3-1-1 0 0,20 23 16 0 0,-19-23 63 0 0,-1 2-69 0 0,32 44 256 0 0,-12-17-248 0 0,-19-28 128 0 0,0 2-152 0 0,24 26 0 0 0,-23-27-21 0 0,0-2-183 0 0,27 22 37 0 0,-27-22-57 0 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5:21.73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0 75 455 0 0,'5'-19'3042'0'0,"-3"17"-2874"0"0,-1 1-22 0 0,0 1 0 0 0,1-1 0 0 0,-1 1 0 0 0,1-1-1 0 0,-1 1 1 0 0,0 0 0 0 0,1-1 0 0 0,-1 1 0 0 0,1 0-1 0 0,-1 0 1 0 0,1 0 0 0 0,1 0 0 0 0,43-2 1446 0 0,53-9 0 0 0,-53 5-1038 0 0,54-1 1 0 0,-30 8-171 0 0,-30 1-320 0 0,57-5 1 0 0,-8-2 36 0 0,-57 4-92 0 0,-1-1 0 0 0,43-8 0 0 0,-66 8-1 0 0,1 1 0 0 0,-1 0 0 0 0,1 0 0 0 0,0 0 0 0 0,0 1 0 0 0,0 1 0 0 0,10 1 0 0 0,-18-2-8 0 0,0 1 0 0 0,0-1 0 0 0,0 1 0 0 0,0-1 0 0 0,0 1 0 0 0,-1 0 0 0 0,1 0 0 0 0,0-1 0 0 0,0 1 0 0 0,0 0 0 0 0,-1 0 0 0 0,1 0 0 0 0,0 0 0 0 0,-1 0 0 0 0,1 0 0 0 0,-1 0 0 0 0,1 0 0 0 0,-1 0 0 0 0,1 0 0 0 0,-1 1 0 0 0,0-1 0 0 0,0 0 0 0 0,1 0 0 0 0,-1 2 0 0 0,1 33 0 0 0,-1-27 0 0 0,-1 43-42 0 0,3 0-1 0 0,13 82 0 0 0,0-26 40 0 0,-10-65 37 0 0,13 55-1 0 0,-13-76-8 0 0,-1 0-1 0 0,-2 0 1 0 0,0 0-1 0 0,-1 0 1 0 0,-4 40-1 0 0,3 26 216 0 0,1-62-135 0 0,-1 0 1 0 0,-1 0-1 0 0,-6 29 0 0 0,1-30-100 0 0,3-16 0 0 0,1-1 0 0 0,0 0 0 0 0,1 1 0 0 0,0-1 0 0 0,0 1 0 0 0,0 8 0 0 0,1-15-4 0 0,1 0 0 0 0,-1 0 0 0 0,0 0-1 0 0,1 0 1 0 0,0-1 0 0 0,-1 1-1 0 0,1 0 1 0 0,0 0 0 0 0,0-1-1 0 0,0 1 1 0 0,0-1 0 0 0,0 1 0 0 0,0-1-1 0 0,0 1 1 0 0,0-1 0 0 0,1 0-1 0 0,-1 1 1 0 0,1-1 0 0 0,-1 0 0 0 0,1 0-1 0 0,-1 0 1 0 0,1 0 0 0 0,-1 0-1 0 0,1 0 1 0 0,0-1 0 0 0,0 1-1 0 0,-1-1 1 0 0,1 1 0 0 0,0-1 0 0 0,0 1-1 0 0,0-1 1 0 0,0 0 0 0 0,2 0-1 0 0,12 0 297 0 0,-1 0-1 0 0,1-1 1 0 0,-1 0-1 0 0,16-4 1 0 0,-11 1 152 0 0,35-1-1 0 0,1 5-374 0 0,166 3-24 0 0,-194 0-64 0 0,35 7 0 0 0,-39-5 2 0 0,0-1 0 0 0,34 0 0 0 0,-1 1 12 0 0,-43-3 0 0 0,0-1 0 0 0,0 0 0 0 0,0-1 0 0 0,23-3 0 0 0,-35 2-16 0 0,23-2-1067 0 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5:22.36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125 31 1375 0 0,'-6'-5'699'0'0,"0"0"-1"0"0,-1 0 1 0 0,0 0-1 0 0,-12-5 0 0 0,18 10-672 0 0,1 0-1 0 0,-1-1 0 0 0,0 1 0 0 0,0 0 0 0 0,0 0 0 0 0,0 0 0 0 0,0 1 0 0 0,0-1 0 0 0,0 0 0 0 0,1 0 0 0 0,-1 0 0 0 0,0 1 1 0 0,0-1-1 0 0,0 0 0 0 0,0 1 0 0 0,1-1 0 0 0,-1 1 0 0 0,0-1 0 0 0,0 1 0 0 0,1-1 0 0 0,-1 1 0 0 0,1-1 0 0 0,-1 1 0 0 0,0 0 1 0 0,1-1-1 0 0,-2 3 0 0 0,-13 19-91 0 0,11-17 27 0 0,1 2 0 0 0,-1-1 0 0 0,0 0 1 0 0,-1 0-1 0 0,-8 9 0 0 0,3-6 112 0 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5:26.014"/>
    </inkml:context>
    <inkml:brush xml:id="br0">
      <inkml:brushProperty name="width" value="0.3" units="cm"/>
      <inkml:brushProperty name="height" value="0.6" units="cm"/>
      <inkml:brushProperty name="color" value="#FF9999"/>
      <inkml:brushProperty name="tip" value="rectangle"/>
      <inkml:brushProperty name="rasterOp" value="maskPen"/>
    </inkml:brush>
  </inkml:definitions>
  <inkml:trace contextRef="#ctx0" brushRef="#br0">5 36 1207 0 0,'-1'-1'59'0'0,"1"0"0"0"0,-1 0 0 0 0,1 0 0 0 0,-1 1 0 0 0,1-1 0 0 0,-1 0 0 0 0,1 0 0 0 0,0 0 0 0 0,0 0 0 0 0,-1 0 0 0 0,1 0 0 0 0,0 0 0 0 0,0 0 0 0 0,0 0 0 0 0,3-4 460 0 0,-2 4-427 0 0,0 1 0 0 0,-1 0 0 0 0,1-1 0 0 0,0 1 0 0 0,-1 0 0 0 0,1 0 0 0 0,0 0-1 0 0,-1-1 1 0 0,1 1 0 0 0,0 0 0 0 0,0 0 0 0 0,-1 0 0 0 0,1 0 0 0 0,0 0 0 0 0,0 0 0 0 0,1 1 0 0 0,31-2 2124 0 0,-8 1-271 0 0,1 0-1 0 0,-1 1 0 0 0,32 7 0 0 0,-20-3-1418 0 0,0-1 1 0 0,1-1-1 0 0,38-4 0 0 0,9 1-161 0 0,-22 3-236 0 0,-17 0-39 0 0,1-2-1 0 0,-1-2 1 0 0,67-10 0 0 0,-43 1 129 0 0,87-3 0 0 0,-34 13-25 0 0,24-2 40 0 0,-88-1-234 0 0,-1 3 0 0 0,87 9 0 0 0,-61 3-16 0 0,-29-3-12 0 0,81 1 0 0 0,239-6 28 0 0,-167-13 0 0 0,-153 9-6 0 0,203-5-68 0 0,-248 4 113 0 0,-2 0 7 0 0,1 1-1 0 0,0-1 1 0 0,9 2 0 0 0,-17-1-102 0 0,1 1-1 0 0,-1-1 1 0 0,1 0-1 0 0,-1 0 1 0 0,0 0 0 0 0,1 1-1 0 0,-1-1 1 0 0,0 1 0 0 0,0-1-1 0 0,1 1 1 0 0,-1 0 0 0 0,0-1-1 0 0,0 1 1 0 0,0 0 0 0 0,0 0-1 0 0,0 0 1 0 0,0 0-1 0 0,0-1 1 0 0,0 2 0 0 0,0-1-1 0 0,0 0 1 0 0,0 0 0 0 0,0 0-1 0 0,-1 0 1 0 0,1 0 0 0 0,0 3-1 0 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5:26.694"/>
    </inkml:context>
    <inkml:brush xml:id="br0">
      <inkml:brushProperty name="width" value="0.3" units="cm"/>
      <inkml:brushProperty name="height" value="0.6" units="cm"/>
      <inkml:brushProperty name="color" value="#FF9999"/>
      <inkml:brushProperty name="tip" value="rectangle"/>
      <inkml:brushProperty name="rasterOp" value="maskPen"/>
    </inkml:brush>
  </inkml:definitions>
  <inkml:trace contextRef="#ctx0" brushRef="#br0">1 28 455 0 0,'10'-12'2120'0'0,"-9"12"-2009"0"0,0 0 1 0 0,0-1 0 0 0,-1 1-1 0 0,1 0 1 0 0,0 0-1 0 0,0 0 1 0 0,0 0-1 0 0,0 0 1 0 0,-1 0-1 0 0,1 0 1 0 0,1 0-1 0 0,38-1 749 0 0,-22 2-247 0 0,55-8 1076 0 0,-48 3-1630 0 0,-1 2 0 0 0,1 1 0 0 0,0 1 0 0 0,28 3 0 0 0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7:28.261"/>
    </inkml:context>
    <inkml:brush xml:id="br0">
      <inkml:brushProperty name="width" value="0.3" units="cm"/>
      <inkml:brushProperty name="height" value="0.6" units="cm"/>
      <inkml:brushProperty name="color" value="#FF9999"/>
      <inkml:brushProperty name="tip" value="rectangle"/>
      <inkml:brushProperty name="rasterOp" value="maskPen"/>
    </inkml:brush>
  </inkml:definitions>
  <inkml:trace contextRef="#ctx0" brushRef="#br0">288 169 2303 0 0,'-3'-1'80'0'0,"1"1"-50"0"0,1-1 0 0 0,0 1-1 0 0,-1-1 1 0 0,1 1 0 0 0,0-1-1 0 0,-1 1 1 0 0,1 0-1 0 0,-1 0 1 0 0,1 0 0 0 0,-1 0-1 0 0,1 0 1 0 0,-1 0 0 0 0,1 0-1 0 0,-1 0 1 0 0,1 0 0 0 0,-3 2-1 0 0,-1-1 182 0 0,-5 2 6 0 0,9-1-169 0 0,8 1-22 0 0,0-2-29 0 0,1 0 0 0 0,0-1 0 0 0,-1 1 0 0 0,1-2 0 0 0,0 1 0 0 0,-1-1 0 0 0,13-2 1 0 0,52-18-53 0 0,-72 21 55 0 0,21-7 203 0 0,0-1 0 0 0,-1-1 0 0 0,0 0 0 0 0,0-2 0 0 0,-1-1-1 0 0,-1 0 1 0 0,18-15 0 0 0,-35 27-194 0 0,-1 0 0 0 0,0-1 1 0 0,1 1-1 0 0,-1 0 0 0 0,0 0 0 0 0,1 0 0 0 0,-1-1 0 0 0,0 1 0 0 0,1 0 0 0 0,-1 0 1 0 0,0-1-1 0 0,0 1 0 0 0,1 0 0 0 0,-1-1 0 0 0,0 1 0 0 0,0 0 0 0 0,0-1 1 0 0,1 1-1 0 0,-1 0 0 0 0,0-1 0 0 0,0 1 0 0 0,0-1 0 0 0,0 1 0 0 0,0 0 1 0 0,0-1-1 0 0,0 1 0 0 0,0 0 0 0 0,0-1 0 0 0,0 1 0 0 0,0-1 0 0 0,0 1 1 0 0,0 0-1 0 0,0-1 0 0 0,0 1 0 0 0,0 0 0 0 0,0-1 0 0 0,0 1 0 0 0,-1-1 1 0 0,0 0-5 0 0,0 0 0 0 0,-1 1 1 0 0,1-1-1 0 0,0 1 1 0 0,0-1-1 0 0,-1 1 1 0 0,1 0-1 0 0,0-1 0 0 0,-1 1 1 0 0,1 0-1 0 0,-2 0 1 0 0,-42 2-65 0 0,44-2 69 0 0,-34 3-20 0 0,-173 11-40 0 0,167-15 173 0 0,19 0 49 0 0,0 1 0 0 0,-1 1 1 0 0,1 1-1 0 0,0 0 0 0 0,-23 7 0 0 0,42-8-111 0 0,5 0-35 0 0,9-1-50 0 0,17-2-108 0 0,58-14 3 0 0,46-7-45 0 0,-30 2 125 0 0,-58 10 34 0 0,-155 55 15 0 0,77-32 5 0 0,-56 24 30 0 0,81-32-32 0 0,0 1 0 0 0,1 0 0 0 0,0 1 0 0 0,0-1 0 0 0,0 2 0 0 0,0-1 0 0 0,-9 12 0 0 0,16-17-3 0 0,0-1 0 0 0,0 1 0 0 0,1 0 0 0 0,-1 0 0 0 0,0 0 0 0 0,1 0 0 0 0,-1-1 0 0 0,1 1 0 0 0,-1 0 0 0 0,1 0 0 0 0,-1 0 0 0 0,1 0 0 0 0,0 0 0 0 0,0 0 0 0 0,-1 0 0 0 0,1 0 0 0 0,0 1 0 0 0,0-1 0 0 0,0 0 0 0 0,0 0 0 0 0,0 0 0 0 0,0 0 0 0 0,0 0 0 0 0,0 0 0 0 0,1 0 0 0 0,-1 0 0 0 0,1 1 0 0 0,0 0 0 0 0,0-1 0 0 0,1 1 0 0 0,-1-1 0 0 0,0 0 0 0 0,1 0 0 0 0,-1 1 0 0 0,1-1 0 0 0,-1 0 0 0 0,1 0 0 0 0,0 0 0 0 0,0-1 0 0 0,-1 1 0 0 0,4 1 0 0 0,7 1 0 0 0,0 0 0 0 0,1-1 0 0 0,17 1 0 0 0,39-3-49 0 0,-48-1 23 0 0,-1 1 0 0 0,34 4-1 0 0,-54-5 27 0 0,0 1 0 0 0,1 0 0 0 0,-1 0 0 0 0,0 0-1 0 0,0 0 1 0 0,0 0 0 0 0,1 0 0 0 0,-1 0-1 0 0,0 0 1 0 0,0 0 0 0 0,0 0 0 0 0,1 0 0 0 0,-1 0-1 0 0,0 0 1 0 0,0 0 0 0 0,0 0 0 0 0,1 0 0 0 0,-1 1-1 0 0,0-1 1 0 0,0 0 0 0 0,0 0 0 0 0,1 0 0 0 0,-1 0-1 0 0,0 0 1 0 0,0 0 0 0 0,0 0 0 0 0,0 1-1 0 0,1-1 1 0 0,-1 0 0 0 0,0 0 0 0 0,0 0 0 0 0,0 0-1 0 0,0 1 1 0 0,0-1 0 0 0,0 0 0 0 0,0 0 0 0 0,0 0-1 0 0,1 0 1 0 0,-1 1 0 0 0,0-1 0 0 0,0 0-1 0 0,0 0 1 0 0,0 1 0 0 0,0-1 0 0 0,0 0 0 0 0,0 1-1 0 0,-11 5-21 0 0,-17 5-10 0 0,-28 6 39 0 0,19-6 8 0 0,0 1-1 0 0,2 1 0 0 0,-67 35 0 0 0,90-41-21 0 0,-3 2 27 0 0,1 0 0 0 0,-22 19 1 0 0,33-26-24 0 0,0 1 0 0 0,0 0 0 0 0,1 0 0 0 0,-1 0 0 0 0,1 0 0 0 0,-1 0 0 0 0,1 0 0 0 0,0 1 0 0 0,0-1 0 0 0,1 1 0 0 0,-1 0 0 0 0,1-1 0 0 0,-1 1 0 0 0,1 0 0 0 0,1 0 0 0 0,-1 0 0 0 0,0 4 0 0 0,1-7 3 0 0,0 0 0 0 0,1 1 0 0 0,-1-1 0 0 0,0 0 0 0 0,1 0 0 0 0,-1 0 0 0 0,1 0 0 0 0,-1 0 0 0 0,1 0 0 0 0,0 0 0 0 0,-1-1 0 0 0,1 1 0 0 0,0 0 0 0 0,-1 0 0 0 0,1 0 0 0 0,0-1 0 0 0,0 1 0 0 0,0 0 0 0 0,0-1 0 0 0,0 1 0 0 0,0-1 0 0 0,0 1 0 0 0,0-1 0 0 0,0 1 0 0 0,0-1 0 0 0,0 0 0 0 0,0 1 0 0 0,0-1 0 0 0,0 0 0 0 0,1 0 0 0 0,-1 0 0 0 0,0 0 0 0 0,1 0 0 0 0,7 0 0 0 0,0 1 0 0 0,17-3 0 0 0,-24 1 0 0 0,60-9-5 0 0,-2-2 0 0 0,83-29 0 0 0,-15 3 454 0 0,-105 34-340 0 0,-17 3-75 0 0,0 0 0 0 0,1 0-1 0 0,-1-1 1 0 0,-1 1 0 0 0,1-1 0 0 0,0-1-1 0 0,0 1 1 0 0,-1-1 0 0 0,9-5-1 0 0,-53 24 178 0 0,30-11-185 0 0,0 0 0 0 0,0 1 1 0 0,0 0-1 0 0,-8 10 0 0 0,14-14-25 0 0,0 1 1 0 0,0 0-1 0 0,0 0 0 0 0,1 1 1 0 0,-1-1-1 0 0,1 0 0 0 0,0 1 1 0 0,0 0-1 0 0,0-1 0 0 0,1 1 0 0 0,-1 0 1 0 0,1 0-1 0 0,-2 7 0 0 0,3-10-1 0 0,0-1 0 0 0,0 1 0 0 0,0 0 0 0 0,0-1 0 0 0,0 1 0 0 0,0-1 0 0 0,0 1 0 0 0,0 0 0 0 0,0-1 0 0 0,1 1 0 0 0,-1-1 0 0 0,0 1 0 0 0,0-1 0 0 0,1 1 0 0 0,-1 0 0 0 0,0-1 0 0 0,0 1 0 0 0,1-1 0 0 0,-1 1 0 0 0,1-1 0 0 0,-1 0 0 0 0,0 1 0 0 0,1-1 0 0 0,-1 1 0 0 0,1-1 0 0 0,0 1 0 0 0,1 0 0 0 0,-1-1 0 0 0,1 1 0 0 0,-1-1 0 0 0,1 0 0 0 0,-1 1 0 0 0,1-1 0 0 0,0 0 0 0 0,-1 0 0 0 0,4 0 0 0 0,2 0 0 0 0,1-1 0 0 0,-1-1 0 0 0,9-2 0 0 0,10-3 0 0 0,28-13 0 0 0,-45 16 0 0 0,0-1 0 0 0,0 0 0 0 0,-1 0 0 0 0,1 0 0 0 0,-1-1 0 0 0,10-9 0 0 0,-18 14 0 0 0,0 1-1 0 0,1 0 1 0 0,-1 0 0 0 0,0 0-1 0 0,0-1 1 0 0,1 1-1 0 0,-1 0 1 0 0,0 0-1 0 0,0-1 1 0 0,0 1-1 0 0,1 0 1 0 0,-1-1 0 0 0,0 1-1 0 0,0 0 1 0 0,0 0-1 0 0,0-1 1 0 0,0 1-1 0 0,1 0 1 0 0,-1-1-1 0 0,0 1 1 0 0,0 0 0 0 0,0-1-1 0 0,0 1 1 0 0,0 0-1 0 0,0-1 1 0 0,0 1-1 0 0,0 0 1 0 0,0-1-1 0 0,-1 1 1 0 0,1 0 0 0 0,0-1-1 0 0,0 1 1 0 0,0 0-1 0 0,0-1 1 0 0,0 1-1 0 0,-1 0 1 0 0,1-1-1 0 0,0 1 1 0 0,0 0 0 0 0,0 0-1 0 0,-1-1 1 0 0,1 1-1 0 0,0 0 1 0 0,0 0-1 0 0,-1 0 1 0 0,1-1-1 0 0,0 1 1 0 0,0 0-1 0 0,-1 0 1 0 0,1 0 0 0 0,0 0-1 0 0,-1 0 1 0 0,1-1-1 0 0,0 1 1 0 0,-1 0-1 0 0,1 0 1 0 0,0 0-1 0 0,-1 0 1 0 0,1 0 0 0 0,0 0-1 0 0,-1 0 1 0 0,-28-3-40 0 0,22 3 35 0 0,-4-4 8 0 0,5 3-4 0 0,3 12-13 0 0,2-1-34 0 0,-3-5 36 0 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7:53.2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0,'0'1'0'0,"0"1819"0"0,0-1088 0 0,0-234 0 0,0-378 0 0,0-119 0 0,0-2 0 0,0 2 0 0,0-2 0 0,0 2 0 0,0 1 0 0,0-1 0 0,0-38 0 0,0 34 0 0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08.4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0,'0'1074'0'0,"0"-349"0"0,0-576 0 0,0-172 0 0,0 20 0 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30.0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0,'-1'0'0'0,"825"252"0"0,-398-122 0 0,-147-45 0 0,201 62 0 0,-479-147 0 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47.1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1 594 0 0,'0'0'0'0,"1907"-583"0"0,-1907 583 0 0,17-5 0 0,-9 2 0 0,-10 4 0 0,3-2 0 0,-2 2 0 0,12-5 0 0,-24 8 0 0,5-1 0 0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0,'0'1'0'0,"0"1819"0"0,0-1088 0 0,0-234 0 0,0-378 0 0,0-119 0 0,0-2 0 0,0 2 0 0,0-2 0 0,0 2 0 0,0 1 0 0,0-1 0 0,0-38 0 0,0 34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8:54.9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1 5511 0 0,'-1'0'94'0'0,"-17"0"14376"0"0,35 3-10626 0 0,21 6-3772 0 0,-29-7 504 0 0,0 0-496 0 0,27 5 0 0 0,-27-5 317 0 0,2-1-325 0 0,31 1 14 0 0,-32-1-17 0 0,-1-1-5 0 0,34-4-11 0 0,-5-3-61 0 0,-30 6-81 0 0,17 3-278 0 0,-10-1-765 0 0,2 0-5374 0 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0,'0'1074'0'0,"0"-349"0"0,0-576 0 0,0-172 0 0,0 20 0 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0,'-1'0'0'0,"825"252"0"0,-398-122 0 0,-147-45 0 0,201 62 0 0,-479-147 0 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1 594 0 0,'0'0'0'0,"1907"-583"0"0,-1907 583 0 0,17-5 0 0,-9 2 0 0,-10 4 0 0,3-2 0 0,-2 2 0 0,12-5 0 0,-24 8 0 0,5-1 0 0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0,'0'1'0'0,"0"1819"0"0,0-1088 0 0,0-234 0 0,0-378 0 0,0-119 0 0,0-2 0 0,0 2 0 0,0-2 0 0,0 2 0 0,0 1 0 0,0-1 0 0,0-38 0 0,0 34 0 0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0,'0'1074'0'0,"0"-349"0"0,0-576 0 0,0-172 0 0,0 20 0 0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0,'-1'0'0'0,"825"252"0"0,-398-122 0 0,-147-45 0 0,201 62 0 0,-479-147 0 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1 594 0 0,'0'0'0'0,"1907"-583"0"0,-1907 583 0 0,17-5 0 0,-9 2 0 0,-10 4 0 0,3-2 0 0,-2 2 0 0,12-5 0 0,-24 8 0 0,5-1 0 0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0:52.76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7 1 0 0,'1632'0'0'0,"-1631"0"0"0,-2 0 0 0,-10 0 0 0,11 0 0 0,0 0 0 0,2 0 0 0,-1 0 0 0,0 0 0 0,1 0 0 0,5 0 0 0,-9 0 0 0,-9 0 0 0,-1617 0 0 0,1629 0 0 0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06.67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61 1 0 0,'-12'0'0'0,"267"0"0"0,-255 0 0 0,-18 0 0 0,-264 0 0 0,281 0 0 0,2 0 0 0,-2 0 0 0,0 0 0 0,0 0 0 0,19 0 0 0,1576 0 0 0,-1533 0 0 0,-67 0 0 0,5 0 0 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17.29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0,'1680'0'0'0,"-1679"0"0"0,-2 0 0 0,-1614 0 0 0,1614 0 0 0,2 0 0 0,0 0 0 0,-2 0 0 0,-56 0 0 0,113 0 0 0,-46 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9:08.99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47 0 0 0,'-46'0'0'0,"45"0"0"0,18 0 0 0,650 0 0 0,-616 0 0 0,7 0 0 0,47 0 0 0,853 0 0 0,-969 0 0 0,21 0 0 0,-7 0 0 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36.08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37 0 0 0,'-1'0'0'0,"2"0"0"0,-2 0 0 0,109 0 0 0,-88 0 0 0,-28 0 0 0,-23 0 0 0,-74 0 0 0,104 0 0 0,2 0 0 0,0 0 0 0,-2 0 0 0,-1 0 0 0,1 0 0 0,-15 0 0 0,15 0 0 0,2 0 0 0,1 0 0 0,-1 0 0 0,0 0 0 0,1 0 0 0,-1 0 0 0,0 0 0 0,1570 0 0 0,-1532 0 0 0,-9 0 0 0,-16 0 0 0,-13 0 0 0,-2 0 0 0,2 0 0 0,-2 0 0 0,0 0 0 0,2 0 0 0,0 0 0 0,0 0 0 0,1 0 0 0,-1 0 0 0,-8 0 0 0,6 0 0 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54.37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0,'903'0'0'0,"-883"0"0"0,55 0 0 0,-76 0 0 0,2 0 0 0,0 0 0 0,13 0 0 0,-27 0 0 0,10 0 0 0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08.3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0,'787'0'0'0,"-786"0"0"0,0 0 0 0,94 0 0 0,-93 0 0 0,-6 0 0 0,35 0 0 0,-2 0 0 0,-30 0 0 0,2 0 0 0,3 0 0 0,-2 0 0 0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25.98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 0 0 0,'-1'0'0'0,"0"0"0"0,2 0 0 0,0 0 0 0,1 0 0 0,124 0 0 0,632 0 0 0,-757 0 0 0,1 0 0 0,-1 0 0 0,0 0 0 0,1 0 0 0,-1 0 0 0,0 0 0 0,1 0 0 0,-1 0 0 0,0 0 0 0,1 0 0 0,-1 0 0 0,0 0 0 0,-2 0 0 0,0 0 0 0,-553 0 0 0,1096 0 0 0,-541 0 0 0,58 0 0 0,-534 0 0 0,474 0 0 0,23 0 0 0,34 0 0 0,-55 0 0 0,-2 0 0 0,-120 0 0 0,120 0 0 0,2 0 0 0,0 0 0 0,1 0 0 0,-1 0 0 0,0 0 0 0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43.31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0,'927'0'0'0,"-926"0"0"0,1 0 0 0,-1 0 0 0,0 0 0 0,0 0 0 0,-641 0 0 0,638 0 0 0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58.97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0,'1437'0'0'0,"-1380"0"0"0,8 0 0 0,-2 0 0 0,4 0 0 0,1 0 0 0,-5 0 0 0,4 0 0 0,46 0 0 0,-56 0 0 0,21 0 0 0,10 0 0 0,-43 0 0 0,144 0 0 0,267 0 0 0,-455 0 0 0,-2 0 0 0,0 0 0 0,0 0 0 0,-1 0 0 0,1 0 0 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3:24.94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2 0 0,'0'-1'0'0,"0"970"0"0,0-967 0 0,0-1 0 0,0 0 0 0,0 1 0 0,0-1 0 0,0 0 0 0,0 1 0 0,0-1 0 0,0 0 0 0,0 3 0 0,0-6 0 0,0 13 0 0,0-25 0 0,0 30 0 0,0-15 0 0,0-11 0 0,0 2 0 0,0 5 0 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3:29.09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6 0 0,'0'1'0'0,"0"-6"0"0,0 152 0 0,0-295 0 0,0 699 0 0,0-168 0 0,0-386 0 0,0 2 0 0,0 2 0 0,0 0 0 0,0 1 0 0,0-2 0 0,0 0 0 0,0-2 0 0,0 1 0 0,0 21 0 0,0-9 0 0,0-7 0 0,0-9 0 0,0-57 0 0,0 59 0 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11.9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0,'0'645'0'0,"0"-215"0"0,0-192 0 0,0-253 0 0,0 13 0 0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22.25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14 0 0,'0'-13'0'0,"0"12"0"0,0 21 0 0,0 656 0 0,0 947 0 0,0-542 0 0,0-873 0 0,0-208 0 0,0 18 0 0,0-17 0 0,0-47 0 0,0 37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9:12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27 163 7023 0 0,'0'0'224'0'0,"-16"-25"8471"0"0,15 24-8560 0 0,1 1-1 0 0,-1-1 1 0 0,1 1 0 0 0,-1 0 0 0 0,1-1-1 0 0,0 1 1 0 0,-1-1 0 0 0,1 0-1 0 0,0 1 1 0 0,0-1 0 0 0,0 1 0 0 0,-1-1-1 0 0,1 1 1 0 0,0-1 0 0 0,0 0 0 0 0,0 1-1 0 0,0-1 1 0 0,0 0 0 0 0,0 1-1 0 0,0-1 1 0 0,0 1 0 0 0,0-1 0 0 0,0-1-1 0 0,1 1 1 0 0,0-1 0 0 0,-1 1 0 0 0,1-1 0 0 0,0 1 0 0 0,0-1 0 0 0,0 1 0 0 0,0 0 0 0 0,0 0 0 0 0,2-2 0 0 0,5-4-47 0 0,0 0-1 0 0,15-8 1 0 0,-8 5 393 0 0,-9 6-386 0 0,1-1 1 0 0,0 1 0 0 0,10-4 0 0 0,-1 0 19 0 0,8-3-49 0 0,33-10 83 0 0,-55 20-125 0 0,0 0 10 0 0,1 0-1 0 0,-1 0 1 0 0,1 0-1 0 0,0 0 1 0 0,-1 1 0 0 0,1-1-1 0 0,0 1 1 0 0,-1 0-1 0 0,1 0 1 0 0,5 0-1 0 0,0 6 20 0 0,24 19-31 0 0,-30-24-18 0 0,-1 0 0 0 0,0 0-1 0 0,0 0 1 0 0,1 0 0 0 0,-1 1 0 0 0,0-1 0 0 0,0 0 0 0 0,0 0 0 0 0,0 1 0 0 0,1 2-1 0 0,21 40 19 0 0,-9 0 20 0 0,-12-32-20 0 0,1 12 6 0 0,-3-21-25 0 0,1 0-1 0 0,-1 0 1 0 0,0 0-1 0 0,0 0 1 0 0,0 0-1 0 0,0 0 1 0 0,0 0-1 0 0,-1 0 1 0 0,-1 4-1 0 0,1-3-2 0 0,0 0 0 0 0,-1 0 0 0 0,0-1 0 0 0,0 1 0 0 0,0-1 0 0 0,0 1 0 0 0,0-1 0 0 0,-1 0 0 0 0,1 0 0 0 0,-1 0 0 0 0,0 0 0 0 0,0 0 0 0 0,0-1 0 0 0,0 1 0 0 0,-1-1 0 0 0,1 0 0 0 0,0 0 0 0 0,-5 2 0 0 0,-7 3 0 0 0,-1 0 0 0 0,-30 8 0 0 0,42-14 25 0 0,0 0-1 0 0,0 0 1 0 0,0 0-1 0 0,1-1 1 0 0,-1 1-1 0 0,0-1 1 0 0,0 0-1 0 0,0 0 1 0 0,0 0-1 0 0,0-1 1 0 0,0 1-1 0 0,0-1 1 0 0,1 0-1 0 0,-1 0 1 0 0,0-1-1 0 0,0 1 1 0 0,1-1-1 0 0,-1 1 1 0 0,1-1-1 0 0,-5-4 1 0 0,4 3 2 0 0,1 0 0 0 0,-1 0 0 0 0,0 1 0 0 0,-7-5 0 0 0,7 6-19 0 0,1-1-1 0 0,-1 0 1 0 0,1 0-1 0 0,0-1 1 0 0,0 1-1 0 0,0-1 1 0 0,0 1-1 0 0,0-1 1 0 0,-2-3-1 0 0,-23-42 7 0 0,20 33-16 0 0,-16-23 1 0 0,24 38-73 0 0,0 0-1 0 0,0 0 1 0 0,0 0-1 0 0,-1-1 1 0 0,1 1 0 0 0,0 0-1 0 0,0 0 1 0 0,0-1-1 0 0,0 1 1 0 0,0 0 0 0 0,-1 0-1 0 0,1-1 1 0 0,0 1-1 0 0,0 0 1 0 0,0 0-1 0 0,0-1 1 0 0,0 1 0 0 0,0 0-1 0 0,0 0 1 0 0,0-1-1 0 0,0 1 1 0 0,0 0 0 0 0,0-1-1 0 0,0 1 1 0 0,0 0-1 0 0,0 0 1 0 0,0-1-1 0 0,1 1 1 0 0,-1 0 0 0 0,0 0-1 0 0,0-1 1 0 0,0 1-1 0 0,0 0 1 0 0,0 0-1 0 0,0-1 1 0 0,1 1 0 0 0,-1 0-1 0 0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35.04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1944 0 0,'0'1'0'0,"0"0"0"0,0-5 0 0,0 9 0 0,0-11 0 0,0-10 0 0,0-58 0 0,0 73 0 0,0 2 0 0,0 72 0 0,0-72 0 0,0-2 0 0,0 0 0 0,0 79 0 0,0-2039 0 0,0 1960 0 0,0 2 0 0,0 0 0 0,0-2 0 0,0 0 0 0,0 2 0 0,0 0 0 0,0 1 0 0,0 7 0 0,0-17 0 0,0-17 0 0,0 24 0 0,0-1 0 0,0-6 0 0,0 7 0 0,0 2 0 0,0-7 0 0,0 5 0 0,0 7 0 0,0-5 0 0,0 1 0 0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58.43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22 0 0 0,'-19'0'0'0,"30"0"0"0,118 0 0 0,4281 0 0 0,-1467 0 0 0,-1550 0 0 0,-1393 0 0 0,0 0 0 0,2 0 0 0,-1 0 0 0,47 0 0 0,-8496 0 0 0,8024 0 0 0,423 0 0 0,0 0 0 0,-1 0 0 0,-4 0 0 0,5 0 0 0,2 0 0 0,0 0 0 0,1 0 0 0,-2 0 0 0,-27 0 0 0,12 0 0 0,14 0 0 0,2 0 0 0,1 0 0 0,-2 0 0 0,0 0 0 0,-2 0 0 0,1 0 0 0,0 0 0 0,-3 0 0 0,3 0 0 0,7 0 0 0,9 0 0 0,-15 0 0 0,-28 0 0 0,25 0 0 0,2 0 0 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59.44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43 0 0 0,'-42'0'0'0,"43"0"0"0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6.30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1 143 0 0,'0'-138'0'0,"0"134"0"0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6.96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0,'0'69'0'0,"0"-68"0"0,0 6 0 0,0-19 0 0,0 17 0 0,0 23 0 0,0-29 0 0,0 0 0 0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7.69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2 0 0,'0'34'0'0,"0"-6"0"0,0-90 0 0,0 60 0 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23.18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1956 0 0,'0'-568'0'0,"0"1193"0"0,0-624 0 0,0-2 0 0,0 0 0 0,0-30 0 0,0-155 0 0,0 367 0 0,0-2155 0 0,0 1973 0 0,0 2 0 0,0 334 0 0,0-334 0 0,0-2 0 0,0 0 0 0,0-1 0 0,0-257 0 0,0 2129 0 0,0-1869 0 0,0-4 0 0,0 31 0 0,0-23 0 0,0 36 0 0,0-40 0 0,0-7 0 0,0 7 0 0,0-66 0 0,0 57 0 0,0 5 0 0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48.85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1986 0 0,'0'-1938'0'0,"0"1937"0"0,0 2 0 0,0 0 0 0,0 0 0 0,0-4 0 0,0 14 0 0,0-27 0 0,0 6 0 0,0 9 0 0,0 2 0 0,0 1 0 0,0-35 0 0,0 32 0 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52.47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0,'0'401'0'0,"0"899"0"0,0-959 0 0,0-339 0 0,0-1 0 0,0 0 0 0,0 19 0 0,0-18 0 0,0-41 0 0,0 38 0 0,0 2 0 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04.59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5 1 0 0,'3'0'0'0,"-5"0"0"0,-3 0 0 0,47 0 0 0,-39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12:38:00.72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4989 0 0,'0'-1754'0'0,"0"1053"0"0,0 235 0 0,0-1418 0 0,0 1885 0 0,0-2 0 0,0-85 0 0,0 16 0 0,0 80 0 0,0-18 0 0,0-18 0 0,0 23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9:14.4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 26 4007 0 0,'0'0'102'0'0,"-13"21"2592"0"0,9-14-2226 0 0,0 0 0 0 0,0 0 0 0 0,1 1 0 0 0,1-1 0 0 0,-1 1 0 0 0,1 0 0 0 0,0 0 0 0 0,1-1 0 0 0,0 1 0 0 0,0 0 0 0 0,0 11 0 0 0,1-18-408 0 0,0 0 1 0 0,0 0-1 0 0,1 0 0 0 0,-1 0 0 0 0,0 0 0 0 0,0 0 0 0 0,0 0 0 0 0,1 0 0 0 0,-1 0 0 0 0,1 0 0 0 0,-1 0 1 0 0,1 0-1 0 0,-1 0 0 0 0,1 0 0 0 0,-1-1 0 0 0,1 1 0 0 0,0 0 0 0 0,-1 0 0 0 0,1-1 0 0 0,0 1 0 0 0,0 0 1 0 0,0-1-1 0 0,-1 1 0 0 0,1 0 0 0 0,0-1 0 0 0,0 0 0 0 0,0 1 0 0 0,0-1 0 0 0,0 1 0 0 0,0-1 0 0 0,0 0 1 0 0,0 0-1 0 0,0 1 0 0 0,0-1 0 0 0,0 0 0 0 0,0 0 0 0 0,0 0 0 0 0,0 0 0 0 0,0 0 0 0 0,2-1 0 0 0,-1 1 83 0 0,0-1 0 0 0,0 0 0 0 0,0 1 0 0 0,0-1 0 0 0,0 0 0 0 0,0 0 0 0 0,0 0 0 0 0,-1-1 0 0 0,1 1 0 0 0,0 0 0 0 0,0-1 0 0 0,-1 1 0 0 0,1-1 0 0 0,-1 1 0 0 0,0-1 0 0 0,1 0 0 0 0,-1 1 0 0 0,0-1 0 0 0,1-2 0 0 0,0 0-83 0 0,0 0-1 0 0,-1 0 0 0 0,0 0 1 0 0,0 0-1 0 0,0 0 0 0 0,0 0 1 0 0,0 0-1 0 0,-1 0 1 0 0,0 0-1 0 0,0 0 0 0 0,0 0 1 0 0,0 0-1 0 0,-2-6 0 0 0,1 7-53 0 0,0 1 0 0 0,0 0 0 0 0,0 0 0 0 0,0 0-1 0 0,0 0 1 0 0,0 0 0 0 0,0 0 0 0 0,-1 0-1 0 0,1 0 1 0 0,-1 1 0 0 0,0-1 0 0 0,1 0-1 0 0,-1 1 1 0 0,0-1 0 0 0,0 1 0 0 0,0 0 0 0 0,0 0-1 0 0,0 0 1 0 0,0 0 0 0 0,-1 0 0 0 0,1 0-1 0 0,0 0 1 0 0,0 1 0 0 0,-1-1 0 0 0,-2 1 0 0 0,2-1-1 0 0,-1 1 1 0 0,0 0 0 0 0,1 0 0 0 0,-1 0-1 0 0,0 1 1 0 0,1-1 0 0 0,-1 1 0 0 0,0 0-1 0 0,1 0 1 0 0,-1 0 0 0 0,1 1-1 0 0,-1-1 1 0 0,1 1 0 0 0,0 0 0 0 0,-6 4-1 0 0,7-5 45 0 0,1 0 0 0 0,-1 1 0 0 0,0-1 0 0 0,1 0 0 0 0,0 1 0 0 0,-1-1 0 0 0,1 1 0 0 0,0 0 0 0 0,-1-1 0 0 0,1 1 0 0 0,0 0 0 0 0,0 0 0 0 0,1 0 0 0 0,-1-1 0 0 0,0 1 0 0 0,1 0 0 0 0,-1 0 0 0 0,1 0 0 0 0,-1 0 0 0 0,1 0 0 0 0,0 0 0 0 0,0 1 0 0 0,0-1 0 0 0,0 0 0 0 0,0 0 0 0 0,1 0 0 0 0,-1 0 0 0 0,1 0 0 0 0,-1 0 0 0 0,2 2 0 0 0,-1-2-14 0 0,0 0-1 0 0,0 1 1 0 0,1-1-1 0 0,-1 0 1 0 0,1 0 0 0 0,0 0-1 0 0,0 0 1 0 0,0 0 0 0 0,0-1-1 0 0,0 1 1 0 0,0 0 0 0 0,0-1-1 0 0,0 1 1 0 0,1-1 0 0 0,-1 0-1 0 0,0 0 1 0 0,1 0 0 0 0,-1 0-1 0 0,1 0 1 0 0,-1-1 0 0 0,1 1-1 0 0,0-1 1 0 0,-1 0 0 0 0,1 1-1 0 0,0-1 1 0 0,-1 0 0 0 0,1-1-1 0 0,3 1 1 0 0,-2-1 2 0 0,0 1-1 0 0,0-1 1 0 0,-1 0 0 0 0,1 0-1 0 0,0 0 1 0 0,0-1 0 0 0,-1 1-1 0 0,1-1 1 0 0,0 0-1 0 0,-1 0 1 0 0,0 0 0 0 0,1 0-1 0 0,-1-1 1 0 0,0 0 0 0 0,0 1-1 0 0,-1-1 1 0 0,1 0 0 0 0,2-4-1 0 0,-3 5-34 0 0,-1-1 0 0 0,0 0 1 0 0,0 0-1 0 0,1 0 0 0 0,-2 0 0 0 0,1 0 0 0 0,0 0 0 0 0,-1 0 1 0 0,1 0-1 0 0,-1 0 0 0 0,0 0 0 0 0,0 0 0 0 0,0 0 0 0 0,0 0 1 0 0,-1 0-1 0 0,1 0 0 0 0,-1 0 0 0 0,0 0 0 0 0,0 0 0 0 0,0 1 0 0 0,0-1 1 0 0,0 0-1 0 0,-1 0 0 0 0,-2-3 0 0 0,3 4-1 0 0,-1 1 0 0 0,1-1 0 0 0,-1 0-1 0 0,1 1 1 0 0,-1-1 0 0 0,0 1 0 0 0,1-1 0 0 0,-1 1-1 0 0,0 0 1 0 0,0 0 0 0 0,0 0 0 0 0,0 0-1 0 0,0 0 1 0 0,-1 0 0 0 0,1 1 0 0 0,0-1 0 0 0,0 1-1 0 0,0-1 1 0 0,-1 1 0 0 0,1 0 0 0 0,0 0 0 0 0,0 0-1 0 0,-1 0 1 0 0,1 0 0 0 0,0 1 0 0 0,0-1 0 0 0,-1 1-1 0 0,1-1 1 0 0,0 1 0 0 0,0 0 0 0 0,0 0 0 0 0,0 0-1 0 0,-2 1 1 0 0,-4 3-2 0 0,1-1 0 0 0,0 1 0 0 0,1 0 0 0 0,0 1 0 0 0,-1 0 0 0 0,-9 12 0 0 0,14-15 0 0 0,-1 0 0 0 0,1 0 0 0 0,0 0 0 0 0,0 1 0 0 0,0-1 0 0 0,0 0 0 0 0,1 1 0 0 0,-1 0 0 0 0,1-1 0 0 0,0 1 0 0 0,0 0 0 0 0,0 0 0 0 0,1-1 0 0 0,-1 1 0 0 0,1 0 0 0 0,0 0 0 0 0,0 4 0 0 0,1-6 1 0 0,-1 0 0 0 0,0 0 0 0 0,1-1 0 0 0,-1 1-1 0 0,1 0 1 0 0,0-1 0 0 0,0 1 0 0 0,-1 0 0 0 0,1-1 0 0 0,0 1 0 0 0,0-1-1 0 0,1 1 1 0 0,-1-1 0 0 0,0 0 0 0 0,0 1 0 0 0,1-1 0 0 0,-1 0-1 0 0,1 0 1 0 0,-1 0 0 0 0,1 0 0 0 0,1 1 0 0 0,0-1 2 0 0,0 0 1 0 0,0-1 0 0 0,0 1-1 0 0,0 0 1 0 0,0-1-1 0 0,0 0 1 0 0,0 0-1 0 0,0 0 1 0 0,0 0-1 0 0,0 0 1 0 0,5-2-1 0 0,0 0 5 0 0,-1 0 0 0 0,0 0 0 0 0,0-1-1 0 0,-1 0 1 0 0,1 0 0 0 0,0 0 0 0 0,-1-1-1 0 0,0 0 1 0 0,10-9 0 0 0,-14 11-5 0 0,0 0 0 0 0,0 0 0 0 0,0 0 0 0 0,-1-1 0 0 0,1 1 0 0 0,-1 0 0 0 0,1-1 0 0 0,-1 1 0 0 0,0-1 0 0 0,0 0 0 0 0,0 1 0 0 0,0-1 1 0 0,-1 0-1 0 0,1 1 0 0 0,-1-1 0 0 0,1 0 0 0 0,-1 0 0 0 0,0-3 0 0 0,-1 5-3 0 0,1-1 0 0 0,0 1-1 0 0,-1-1 1 0 0,0 1 0 0 0,1-1 0 0 0,-1 1 0 0 0,0 0 0 0 0,1-1 0 0 0,-1 1-1 0 0,0 0 1 0 0,0-1 0 0 0,0 1 0 0 0,0 0 0 0 0,0 0 0 0 0,-1 0 0 0 0,1 0 0 0 0,0 0-1 0 0,0 0 1 0 0,-1 1 0 0 0,1-1 0 0 0,0 0 0 0 0,-1 1 0 0 0,1-1 0 0 0,-1 1-1 0 0,1-1 1 0 0,-1 1 0 0 0,1-1 0 0 0,-1 1 0 0 0,1 0 0 0 0,-1 0 0 0 0,1 0-1 0 0,-1 0 1 0 0,-3 0 0 0 0,-1 1 0 0 0,0-1 0 0 0,0 1 0 0 0,0 0 0 0 0,1 1 0 0 0,-1-1 0 0 0,0 1 0 0 0,0 0 0 0 0,-7 4 0 0 0,11-5 0 0 0,0 0 0 0 0,0 0 0 0 0,-1 1 0 0 0,1-1 0 0 0,0 0 0 0 0,1 1 0 0 0,-1-1 0 0 0,0 1 0 0 0,0 0 0 0 0,1 0 0 0 0,-1 0 0 0 0,0 0 0 0 0,1 0 0 0 0,0 0 0 0 0,0 0 0 0 0,0 0 0 0 0,0 0 0 0 0,0 1 0 0 0,0-1 0 0 0,0 0 0 0 0,0 1 0 0 0,1-1 0 0 0,-1 3 0 0 0,1-3 0 0 0,0-1 0 0 0,0 1 0 0 0,0-1 0 0 0,0 1 0 0 0,1-1 0 0 0,-1 1 0 0 0,0-1-1 0 0,1 1 1 0 0,-1-1 0 0 0,1 1 0 0 0,0-1 0 0 0,-1 1 0 0 0,1-1 0 0 0,0 0 0 0 0,0 1 0 0 0,0-1 0 0 0,-1 0 0 0 0,1 0 0 0 0,1 0-1 0 0,-1 0 1 0 0,2 2 0 0 0,-1-2 6 0 0,0 0-1 0 0,0 0 0 0 0,1 0 0 0 0,-1 0 1 0 0,0-1-1 0 0,1 1 0 0 0,-1 0 1 0 0,1-1-1 0 0,-1 0 0 0 0,1 0 1 0 0,-1 0-1 0 0,4 0 0 0 0,0-1 21 0 0,1 1 0 0 0,-1-2 0 0 0,0 1-1 0 0,0-1 1 0 0,0 0 0 0 0,0 0 0 0 0,0 0 0 0 0,0-1 0 0 0,9-6-1 0 0,-12 7-17 0 0,0-1 0 0 0,1 0 0 0 0,-1 0 0 0 0,-1-1 0 0 0,1 1 0 0 0,0-1 0 0 0,-1 1 0 0 0,0-1 0 0 0,0 0 0 0 0,0 0 0 0 0,0 0 0 0 0,-1 0 0 0 0,1 0 0 0 0,-1 0 0 0 0,0 0 0 0 0,0 0 0 0 0,-1-1 0 0 0,1 1 0 0 0,-1-5 0 0 0,0 6-8 0 0,0 1-1 0 0,0-1 1 0 0,-1 1 0 0 0,1 0-1 0 0,-1-1 1 0 0,1 1-1 0 0,-1-1 1 0 0,0 1 0 0 0,0 0-1 0 0,0 0 1 0 0,0-1 0 0 0,-1 1-1 0 0,1 0 1 0 0,-1 0 0 0 0,1 0-1 0 0,-1 0 1 0 0,1 1-1 0 0,-1-1 1 0 0,0 0 0 0 0,0 1-1 0 0,0-1 1 0 0,0 1 0 0 0,0 0-1 0 0,0-1 1 0 0,-1 1-1 0 0,1 0 1 0 0,0 1 0 0 0,-1-1-1 0 0,1 0 1 0 0,0 0 0 0 0,-1 1-1 0 0,1 0 1 0 0,-1-1 0 0 0,-3 1-1 0 0,3 0 12 0 0,0 0 1 0 0,0-1-1 0 0,0 1 0 0 0,0 1 0 0 0,0-1 0 0 0,0 0 1 0 0,0 1-1 0 0,0 0 0 0 0,0 0 0 0 0,0-1 0 0 0,-3 3 1 0 0,5-2-77 0 0,-1 0 1 0 0,1 0 0 0 0,0-1 0 0 0,0 1 0 0 0,0 1 0 0 0,0-1 0 0 0,0 0 0 0 0,0 0 0 0 0,0 0 0 0 0,0 0 0 0 0,1 1-1 0 0,-1-1 1 0 0,0 0 0 0 0,1 1 0 0 0,-1-1 0 0 0,1 0 0 0 0,-1 1 0 0 0,1-1 0 0 0,0 1 0 0 0,-1-1 0 0 0,1 1 0 0 0,0-1-1 0 0,0 1 1 0 0,0-1 0 0 0,1 3 0 0 0,0 8-7596 0 0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07.85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0,'1'0'0'0,"0"0"0"0,1 0 0 0,-1 0 0 0,-2 0 0 0,22 0 0 0,59 0 0 0,-79 0 0 0,-2 0 0 0,-1 0 0 0,-25 0 0 0,25 0 0 0,3 0 0 0,14 0 0 0,3920 0 0 0,-3592 0 0 0,192 0 0 0,-534 0 0 0,-2 0 0 0,2 0 0 0,57 0 0 0,-178 0 0 0,113 0 0 0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20.13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14 0 0 0,'-13'0'0'0,"210"0"0"0,-196 0 0 0,-21 0 0 0,-37 0 0 0,35 0 0 0,20 0 0 0,7 0 0 0,1088 0 0 0,555 0 0 0,-1550 0 0 0,-73 0 0 0,-24 0 0 0,-2 0 0 0,0 0 0 0,0 0 0 0,-1 0 0 0,1 0 0 0,-10 0 0 0,26 0 0 0,-14 0 0 0,-2 0 0 0,-31 0 0 0,31 0 0 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29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32 503 2303 0 0,'-2'1'364'0'0,"-1"2"-68"0"0,0-1 0 0 0,0 1-1 0 0,1 0 1 0 0,-1 0 0 0 0,1 0-1 0 0,0 0 1 0 0,0 0 0 0 0,0 1-1 0 0,0-1 1 0 0,0 1 0 0 0,-1 5 921 0 0,6-13 2700 0 0,10-12-1614 0 0,10-25 46 0 0,117-215 491 0 0,-129 238-2660 0 0,18-25 0 0 0,-19 30-110 0 0,-1 0 1 0 0,-1-1-1 0 0,13-27 0 0 0,-13 23 248 0 0,1-1 1 0 0,22-32-1 0 0,-32 78 1304 0 0,0-7-1346 0 0,2 2-112 0 0,1 1 0 0 0,8 31 0 0 0,-2-9-53 0 0,-4-23-31 0 0,1-2 0 0 0,10 26 0 0 0,4 14 20 0 0,-17-53-89 0 0,6 23 54 0 0,-7-24 79 0 0,2 0-76 0 0,0 0-47 0 0,-2-3-6 0 0,1 0 1 0 0,-1 0-1 0 0,0 0 0 0 0,0 0 1 0 0,0 1-1 0 0,1 5 0 0 0,-2-8 49 0 0,2 5-11 0 0,9 22-42 0 0,2 7-11 0 0,1 1 11 0 0,-10-26 1 0 0,-3-8-8 0 0,0 1 0 0 0,0 0 0 0 0,0 0 0 0 0,-1 0 0 0 0,1 0 1 0 0,-1 0-1 0 0,0 0 0 0 0,0 0 0 0 0,0 5 0 0 0,0-10-2 0 0,-1 1-1 0 0,0 0 1 0 0,0-1-1 0 0,0 1 1 0 0,0 0-1 0 0,0 0 0 0 0,0 0 1 0 0,0 0-1 0 0,0 0 1 0 0,0 0-1 0 0,0 0 1 0 0,-1 0-1 0 0,1 0 1 0 0,0 1-1 0 0,-1-1 1 0 0,1 0-1 0 0,0 1 1 0 0,-1-1-1 0 0,-1 1 1 0 0,-37-13 32 0 0,37 12-34 0 0,-9-1 28 0 0,0 0 1 0 0,0 1-1 0 0,0 0 0 0 0,-23 2 0 0 0,5 0 12 0 0,-74 4 119 0 0,73-2 35 0 0,27-3-153 0 0,0 1 1 0 0,0 0 0 0 0,0-1 0 0 0,0 0-1 0 0,0 0 1 0 0,0 0 0 0 0,0-1 0 0 0,0 1 0 0 0,0-1-1 0 0,0 0 1 0 0,0 0 0 0 0,0 0 0 0 0,0-1-1 0 0,-4-1 1 0 0,7 2-41 0 0,-1 0-238 0 0,0 0-1 0 0,0 0 1 0 0,0 0-1 0 0,0 0 1 0 0,1 0-1 0 0,-1 0 1 0 0,0-1-1 0 0,1 1 0 0 0,-1-1 1 0 0,1 1-1 0 0,-3-4 1 0 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33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299 347 1839 0 0,'0'0'39'0'0,"0"0"-1"0"0,0 0 0 0 0,-1 0 1 0 0,1 0-1 0 0,0 0 0 0 0,0 0 1 0 0,0 0-1 0 0,-1 0 0 0 0,1 0 1 0 0,0 0-1 0 0,0 0 0 0 0,-1 0 0 0 0,1 0 1 0 0,0 0-1 0 0,0 0 0 0 0,0 0 1 0 0,-1 0-1 0 0,1 0 0 0 0,0 0 1 0 0,0 0-1 0 0,0 0 0 0 0,-1-1 1 0 0,1 1-1 0 0,0 0 0 0 0,0 0 0 0 0,0 0 1 0 0,0 0-1 0 0,-1 0 0 0 0,1-1 1 0 0,0 1-1 0 0,0 0 0 0 0,0 0 1 0 0,0 0-1 0 0,0-1 0 0 0,0 1 0 0 0,-1 0 1 0 0,1 0-1 0 0,0 0 0 0 0,0-1 1 0 0,0 1-1 0 0,0 0 0 0 0,0 0 1 0 0,0-1-1 0 0,0 1 0 0 0,0 0 1 0 0,-4-12 873 0 0,-3-25 935 0 0,4 21-720 0 0,0 0 0 0 0,-1 0 0 0 0,-1 0 0 0 0,-8-19 1 0 0,13 64 1285 0 0,3 3-2078 0 0,2 53 2735 0 0,-8-121-1354 0 0,14-44-1552 0 0,-9 65-156 0 0,-6 30 0 0 0,-1 0-1 0 0,0 0 0 0 0,-2 0 1 0 0,1-1-1 0 0,-2 0 1 0 0,0 0-1 0 0,-1-1 0 0 0,-15 19 1 0 0,24-31-4 0 0,0-1 1 0 0,-1 0-1 0 0,1 1 1 0 0,0-1-1 0 0,-1 1 0 0 0,1-1 1 0 0,0 1-1 0 0,-1-1 1 0 0,1 0-1 0 0,-1 1 1 0 0,1-1-1 0 0,-1 0 0 0 0,1 1 1 0 0,-1-1-1 0 0,1 0 1 0 0,-1 0-1 0 0,1 0 1 0 0,-1 1-1 0 0,1-1 0 0 0,-1 0 1 0 0,1 0-1 0 0,-1 0 1 0 0,0 0-1 0 0,1 0 1 0 0,-1 0-1 0 0,1 0 0 0 0,-1 0 1 0 0,0 0-1 0 0,1-1 10 0 0,-1 0 1 0 0,1 1-1 0 0,-1-1 0 0 0,1 0 0 0 0,0 1 1 0 0,-1-1-1 0 0,1 0 0 0 0,0 1 0 0 0,0-1 1 0 0,-1 0-1 0 0,1 0 0 0 0,0 1 0 0 0,0-1 1 0 0,0 0-1 0 0,0 0 0 0 0,0 1 0 0 0,0-2 1 0 0,5-35 349 0 0,3 12-364 0 0,17-44 0 0 0,-1 8 0 0 0,-73 135-64 0 0,39-56 64 0 0,-1-1 0 0 0,-1-1 0 0 0,0 0 0 0 0,-25 24 0 0 0,37-39 0 0 0,0-1 0 0 0,0 0 0 0 0,-1 1 0 0 0,1-1 0 0 0,0 0 0 0 0,0 0 0 0 0,0 1 0 0 0,0-1 0 0 0,-1 0 0 0 0,1 0 0 0 0,0 0 0 0 0,0 1 0 0 0,-1-1 0 0 0,1 0 0 0 0,0 0 0 0 0,0 0 0 0 0,-1 0 0 0 0,1 0 0 0 0,0 1 0 0 0,-1-1 0 0 0,1 0 0 0 0,0 0 0 0 0,-1 0 0 0 0,1 0 0 0 0,0 0 0 0 0,0 0 0 0 0,-1 0 0 0 0,1 0 0 0 0,0 0 0 0 0,-1 0 0 0 0,1 0 0 0 0,0 0 0 0 0,-1 0 0 0 0,1 0 0 0 0,0-1 0 0 0,0 1 0 0 0,-1 0 0 0 0,1 0 0 0 0,-1 0 0 0 0,2-15 0 0 0,9-18 0 0 0,6-5 0 0 0,1 1 0 0 0,44-67 0 0 0,-61 104 0 0 0,0 0 0 0 0,0 0-1 0 0,0 0 1 0 0,0 0 0 0 0,0 0 0 0 0,0 0-1 0 0,0 0 1 0 0,0 0 0 0 0,0 0-1 0 0,1 0 1 0 0,-1 0 0 0 0,0 0 0 0 0,0 0-1 0 0,0 0 1 0 0,0 0 0 0 0,0 0-1 0 0,0 0 1 0 0,0 0 0 0 0,0 0 0 0 0,0 0-1 0 0,0 0 1 0 0,0 0 0 0 0,0 0 0 0 0,0 0-1 0 0,0 0 1 0 0,0 0 0 0 0,0 0-1 0 0,1 0 1 0 0,-1 0 0 0 0,0 0 0 0 0,0 0-1 0 0,0 0 1 0 0,0 0 0 0 0,0 0-1 0 0,0 0 1 0 0,-4 10-22 0 0,-6 15-10 0 0,-20 24 32 0 0,-1-2 0 0 0,-62 69 0 0 0,91-113 5 0 0,0-1-1 0 0,0 0 1 0 0,0 0-1 0 0,-1 0 1 0 0,1 0 0 0 0,-4 2-1 0 0,6-4-3 0 0,0 0 0 0 0,-1 0-1 0 0,1 0 1 0 0,0 0 0 0 0,0 1 0 0 0,-1-1-1 0 0,1 0 1 0 0,0 0 0 0 0,0 0 0 0 0,-1 0-1 0 0,1 0 1 0 0,0 0 0 0 0,0 0-1 0 0,-1 0 1 0 0,1 0 0 0 0,0 0 0 0 0,0 0-1 0 0,-1 0 1 0 0,1 0 0 0 0,0 0 0 0 0,0 0-1 0 0,-1 0 1 0 0,1-1 0 0 0,0 1 0 0 0,0 0-1 0 0,0 0 1 0 0,-1 0 0 0 0,1 0-1 0 0,0-1 1 0 0,-1 1 0 0 0,1-1 0 0 0,0 0-1 0 0,-1 0 1 0 0,1 1 0 0 0,0-1-1 0 0,0 0 1 0 0,0 0 0 0 0,0 0-1 0 0,0 1 1 0 0,0-1 0 0 0,0 0-1 0 0,0 0 1 0 0,0 0 0 0 0,0-1-1 0 0,3-11 0 0 0,0-1 0 0 0,1 1 0 0 0,0 0 0 0 0,11-22 0 0 0,32-50 0 0 0,-26 48 0 0 0,-13 24 0 0 0,5-11 0 0 0,18-25 0 0 0,-27 47 0 0 0,-5 9 0 0 0,-5 10 0 0 0,-6 13 0 0 0,-2 0 0 0 0,-2-1 0 0 0,-1 0 0 0 0,-30 40 0 0 0,43-66-1 0 0,3-4-3 0 0,6-14-9 0 0,9-23-21 0 0,-13 38 33 0 0,3-10-2 0 0,20-50-1 0 0,43-73 0 0 0,-69 190 4 0 0,-14 145 600 0 0,18-195-523 0 0,2-15 10 0 0,3-15 13 0 0,13-119-100 0 0,-16 110 0 0 0,-4 31 0 0 0,0 1 0 0 0,0 0 0 0 0,0-1 0 0 0,0 1 0 0 0,0 0 0 0 0,0-1 0 0 0,0 1 0 0 0,0-1 0 0 0,0 1 0 0 0,0 0 0 0 0,0-1 0 0 0,0 1 0 0 0,0 0 0 0 0,0-1 0 0 0,0 1 0 0 0,0-1 0 0 0,1 1 0 0 0,-1 0 0 0 0,0-1 0 0 0,0 1 0 0 0,0 0 0 0 0,1 0 0 0 0,-1-1 0 0 0,0 1 0 0 0,0 0 0 0 0,1-1 0 0 0,-1 1 0 0 0,0 0 0 0 0,1 0 0 0 0,-1-1 0 0 0,0 1 0 0 0,1 0 0 0 0,-1 0 0 0 0,8 11 0 0 0,4 27 0 0 0,-12-37 0 0 0,10 27 0 0 0,3 4 0 0 0,11 21 0 0 0,-21-45 0 0 0,14 24 0 0 0,-16-30 0 0 0,0 1 0 0 0,1-1 0 0 0,-1 0 0 0 0,1 1 0 0 0,0-1 0 0 0,-1 0 0 0 0,1 0 0 0 0,2 2 0 0 0,-3-4 0 0 0,-1 0 0 0 0,0 0 0 0 0,1 0 0 0 0,-1 0 0 0 0,0 0 0 0 0,1 1 0 0 0,-1-1 0 0 0,0 0 0 0 0,1 0 0 0 0,-1 0 0 0 0,0 0 0 0 0,1 0 0 0 0,-1 0 0 0 0,1 0 0 0 0,-1 0 0 0 0,0 0 0 0 0,1 0 0 0 0,-1-1 0 0 0,0 1 0 0 0,1 0 0 0 0,-1 0 0 0 0,0 0 0 0 0,1 0 0 0 0,-1 0 0 0 0,0-1 0 0 0,0 1 0 0 0,1 0 0 0 0,-1 0 0 0 0,0 0 0 0 0,1-1 0 0 0,-1 1 0 0 0,0 0 0 0 0,0-1 0 0 0,0 1 0 0 0,1 0 0 0 0,-1 0 0 0 0,0-1 0 0 0,0 1 0 0 0,0 0 0 0 0,1-1 0 0 0,-1 0 0 0 0,0 1 0 0 0,0-1 0 0 0,0 1 0 0 0,0-1 0 0 0,0 1 0 0 0,0-1 0 0 0,-1 1 0 0 0,1-1 0 0 0,0 1 0 0 0,0 0 0 0 0,0-1 0 0 0,0 1 0 0 0,-1-1 0 0 0,1 1 0 0 0,0-1 0 0 0,0 1 0 0 0,-1 0 0 0 0,1-1 0 0 0,0 1 0 0 0,0 0 0 0 0,-1-1 0 0 0,1 1 0 0 0,-1 0 0 0 0,1-1 0 0 0,0 1 0 0 0,-1 0 0 0 0,1 0 0 0 0,-1-1 0 0 0,1 1 0 0 0,0 0 0 0 0,-1 0 0 0 0,1 0 0 0 0,-1 0 0 0 0,1 0 0 0 0,-1 0 0 0 0,1 0 0 0 0,-1-1 0 0 0,0 2 0 0 0,-8-3-6 0 0,-1 0 0 0 0,0 1 0 0 0,1 1 0 0 0,-1 0 0 0 0,0 0 0 0 0,1 1 0 0 0,-1 0 0 0 0,0 1 0 0 0,1 0 0 0 0,0 0 0 0 0,-12 5 0 0 0,18-6 6 0 0,1 0 0 0 0,-1-1 0 0 0,1 1 0 0 0,-1-1 0 0 0,1 0 0 0 0,-1 0 0 0 0,1 0 0 0 0,-1 0 0 0 0,1 0 0 0 0,-1 0 0 0 0,-3-1 0 0 0,5 1 0 0 0,-1-1 0 0 0,0 1 0 0 0,1-1 0 0 0,-1 1 0 0 0,0-1 0 0 0,1 1 0 0 0,-1-1 0 0 0,0 0 0 0 0,1 0 0 0 0,-1 0 0 0 0,1 0 0 0 0,0 0 0 0 0,-1 0 0 0 0,1 0 0 0 0,0 0 0 0 0,-3-3 0 0 0,26 10 0 0 0,-9-4 0 0 0,36-3 0 0 0,-2-9 0 0 0,-46 10-1 0 0,1-1-1 0 0,0 1 1 0 0,-1-1 0 0 0,1 0-1 0 0,0 0 1 0 0,-1 0 0 0 0,1 0-1 0 0,-1 0 1 0 0,0 0-1 0 0,1 0 1 0 0,-1 0 0 0 0,0-1-1 0 0,1 1 1 0 0,-1-1 0 0 0,0 1-1 0 0,0-1 1 0 0,0 1 0 0 0,0-1-1 0 0,-1 1 1 0 0,1-1-1 0 0,1-3 1 0 0,-1 1-5 0 0,0-1 1 0 0,0 0-1 0 0,-1 0 1 0 0,1 0-1 0 0,-1-6 0 0 0,0 8 6 0 0,-2-12 0 0 0,1 0 0 0 0,-2 1 0 0 0,0-1 0 0 0,-1 0 0 0 0,0 1 0 0 0,-9-18 0 0 0,5 13 0 0 0,2-1 0 0 0,-7-29 0 0 0,13 54 0 0 0,0 6 0 0 0,0-1 0 0 0,3 20 0 0 0,12 23 0 0 0,-6-25 0 0 0,1 3 0 0 0,1 0 0 0 0,-1-2 0 0 0,-1-1 11 0 0,-8-27 6 0 0,-1-6 1 0 0,-2-6 0 0 0,2 9-18 0 0,-1-3 0 0 0,-1 1 0 0 0,0-1 0 0 0,1 1 0 0 0,-1 0 0 0 0,-1 0 0 0 0,1 0 0 0 0,-3-4 0 0 0,4 8 0 0 0,1 0 0 0 0,0 0 0 0 0,0 0 0 0 0,0 0 0 0 0,-1 0 0 0 0,1 0 0 0 0,0 1 0 0 0,0-1 0 0 0,0 0 0 0 0,-1 0 0 0 0,1 0 0 0 0,0 0 0 0 0,0 1 0 0 0,0-1 0 0 0,0 0 0 0 0,0 0 0 0 0,-1 0 0 0 0,1 1 0 0 0,0-1 0 0 0,0 0 0 0 0,0 0 0 0 0,0 0 0 0 0,0 1 0 0 0,0-1 0 0 0,0 0 0 0 0,0 0 0 0 0,0 0 0 0 0,0 1 0 0 0,0-1 0 0 0,0 0 0 0 0,0 0 0 0 0,0 1 0 0 0,0-1 0 0 0,0 0 0 0 0,0 0 0 0 0,0 1 0 0 0,0-1 0 0 0,0 0 0 0 0,0 11 0 0 0,1-2 0 0 0,0-1 0 0 0,1 0 0 0 0,0 0 0 0 0,0 0 0 0 0,0 0 0 0 0,1 0 0 0 0,1 0 0 0 0,-1-1 0 0 0,6 8 0 0 0,8 14 0 0 0,2 1 0 0 0,-19-30 0 0 0,0 0 0 0 0,0 1 0 0 0,0-1 0 0 0,0 0 0 0 0,1 0 0 0 0,-1 0 0 0 0,0 0 0 0 0,0 1 0 0 0,0-1 0 0 0,0 0 0 0 0,0 0 0 0 0,0 0 0 0 0,0 0 0 0 0,0 1 0 0 0,0-1 0 0 0,0 0 0 0 0,0 0 0 0 0,0 0 0 0 0,0 1 0 0 0,0-1 0 0 0,0 0 0 0 0,0 0 0 0 0,-1 0 0 0 0,1 0 0 0 0,0 1 0 0 0,0-1 0 0 0,0 0 0 0 0,0 0 0 0 0,0 0 0 0 0,0 0 0 0 0,0 0 0 0 0,0 1 0 0 0,-1-1 0 0 0,1 0 0 0 0,0 0 0 0 0,0 0 0 0 0,0 0 0 0 0,0 0 0 0 0,0 0 0 0 0,-1 0 0 0 0,1 0 0 0 0,0 1 0 0 0,0-1 0 0 0,0 0 0 0 0,0 0 0 0 0,-1 0 0 0 0,1 0 0 0 0,0 0 0 0 0,0 0 0 0 0,0 0 0 0 0,-1 0 0 0 0,1 0 0 0 0,0 0 0 0 0,0 0 0 0 0,0 0 0 0 0,0 0 0 0 0,-1 0 0 0 0,1 0 0 0 0,0-1 0 0 0,0 1 0 0 0,0 0 0 0 0,-1 0 0 0 0,-14-2 0 0 0,12 1 0 0 0,-39-2 0 0 0,-45-7 0 0 0,56 3 0 0 0,20 4 0 0 0,-1 0 0 0 0,1 1 0 0 0,-1 0 0 0 0,0 1 0 0 0,1 0 0 0 0,-15 2 0 0 0,12 4 0 0 0,24-11 0 0 0,-10 5-5 0 0,1-1-17 0 0,15 1-4 0 0,26 3 5 0 0,-23 2-22 0 0,-11-1 40 0 0,0 0 1 0 0,0-1-1 0 0,14 2 0 0 0,-16-4 3 0 0,1 0 0 0 0,-1 0 0 0 0,0-1 0 0 0,0 0 0 0 0,9-2 0 0 0,-14 3 0 0 0,1-1 0 0 0,0 1 0 0 0,-1-1 0 0 0,1 0 0 0 0,-1 0 0 0 0,1 0 0 0 0,-1 0 0 0 0,0 0 0 0 0,1 0 0 0 0,-1 0 0 0 0,0 0 0 0 0,0-1 0 0 0,0 1 0 0 0,0 0 0 0 0,0-1 0 0 0,0 1 0 0 0,0-1 0 0 0,0 1 0 0 0,0-1 0 0 0,-1 0 0 0 0,1 1 0 0 0,-1-1 0 0 0,1 1 0 0 0,-1-1 0 0 0,1-2 0 0 0,0-2 0 0 0,3-13-22 0 0,-1 0-1 0 0,-1 0 1 0 0,0 0-1 0 0,-3-38 0 0 0,0 21 8 0 0,2 28-2 0 0,-2 0 0 0 0,1 1-1 0 0,-1-1 1 0 0,-1 1 0 0 0,1-1-1 0 0,-1 1 1 0 0,0-1 0 0 0,-1 1-1 0 0,0 0 1 0 0,0 0 0 0 0,-5-7-1 0 0,8 14 18 0 0,0-1 0 0 0,0 1-1 0 0,0 0 1 0 0,-1-1 0 0 0,1 1-1 0 0,0 0 1 0 0,0 0 0 0 0,0-1-1 0 0,-1 1 1 0 0,1 0 0 0 0,0 0-1 0 0,-1-1 1 0 0,1 1 0 0 0,0 0-1 0 0,0 0 1 0 0,-1 0 0 0 0,1 0 0 0 0,0 0-1 0 0,-1-1 1 0 0,1 1 0 0 0,0 0-1 0 0,-1 0 1 0 0,1 0 0 0 0,0 0-1 0 0,-1 0 1 0 0,1 0 0 0 0,0 0-1 0 0,-1 0 1 0 0,1 0 0 0 0,0 0-1 0 0,-1 0 1 0 0,1 0 0 0 0,0 0 0 0 0,-1 1-1 0 0,1-1 1 0 0,-8 12-25 0 0,2 18-11 0 0,7-12 36 0 0,1-1 0 0 0,8 35 0 0 0,-6-35 0 0 0,-1 0 0 0 0,3 35 0 0 0,-6-52-1 0 0,0 1-1 0 0,0 0 1 0 0,0-1-1 0 0,0 1 1 0 0,0-1 0 0 0,0 1-1 0 0,0 0 1 0 0,0-1-1 0 0,0 1 1 0 0,0 0 0 0 0,0-1-1 0 0,0 1 1 0 0,0-1-1 0 0,0 1 1 0 0,0-1-1 0 0,-1 1 1 0 0,1 0 0 0 0,0-1-1 0 0,-1 1 1 0 0,1-1-1 0 0,0 1 1 0 0,-1-1-1 0 0,1 1 1 0 0,0-1 0 0 0,-1 1-1 0 0,1-1 1 0 0,-1 0-1 0 0,0 1 1 0 0,1-1-2 0 0,-1-1 0 0 0,0 1 0 0 0,0-1 0 0 0,1 1 0 0 0,-1-1 0 0 0,0 1 0 0 0,1-1 0 0 0,-1 0 0 0 0,1 1 0 0 0,-1-1 0 0 0,0 0 0 0 0,1 0 0 0 0,0 1 0 0 0,-1-1 0 0 0,1 0 0 0 0,-1 0 0 0 0,1 0 0 0 0,0 0 0 0 0,-4-10-282 0 0,0 0 1 0 0,1 0 0 0 0,0 0 0 0 0,1 0 0 0 0,1 0-1 0 0,-1-1 1 0 0,2-16 0 0 0,1-2-294 0 0,8-48 0 0 0,-10 73 589 0 0,-4 11 24 0 0,-4 11-17 0 0,-49 113 1780 0 0,55-124-1972 0 0,-1 0 0 0 0,0 1 0 0 0,-1-1 0 0 0,1 0 0 0 0,-1-1 1 0 0,0 1-1 0 0,-9 6 0 0 0,-3 4-17 0 0,0 0 179 0 0,13-14 8 0 0,0 1-1 0 0,1 0 0 0 0,-1 1 0 0 0,1-1 1 0 0,0 1-1 0 0,0-1 0 0 0,0 1 0 0 0,1 0 1 0 0,-1 0-1 0 0,-3 8 0 0 0,6-12 5 0 0,-2 3 0 0 0,16 3 0 0 0,28 4 11 0 0,-22-6 32 0 0,19 0 41 0 0,-29-3 781 0 0,1 0-356 0 0,1 1-345 0 0,29 1 371 0 0,-39-3-577 0 0,0 0 0 0 0,0 0 0 0 0,1-1 1 0 0,-1 1-1 0 0,0 0 0 0 0,0-1 0 0 0,0 1 0 0 0,0-1 1 0 0,0 0-1 0 0,3-1 0 0 0,-3 1-101 0 0,0 0 0 0 0,-1 0 0 0 0,1 1 0 0 0,0-1 0 0 0,0 1 0 0 0,0-1 0 0 0,0 1 0 0 0,-1 0 0 0 0,1 0 0 0 0,0 0 0 0 0,0 0 0 0 0,3 0 0 0 0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0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35 3223 0 0,'0'-1'215'0'0,"0"0"0"0"0,0 0 0 0 0,0 0 0 0 0,0 1 0 0 0,0-1 0 0 0,-1 0-1 0 0,1 0 1 0 0,0 1 0 0 0,0-1 0 0 0,-1 0 0 0 0,1 0 0 0 0,0 1-1 0 0,-1-1 1 0 0,1 0 0 0 0,-1 1 0 0 0,-2 0 2532 0 0,6 9-1173 0 0,25 52 2885 0 0,-17-42-3557 0 0,-2 1 0 0 0,11 34 0 0 0,4 25 334 0 0,-24-79-1233 0 0,1 4 60 0 0,0-1-1 0 0,0 1 0 0 0,1-1 1 0 0,-1 0-1 0 0,1 1 1 0 0,0-1-1 0 0,0 0 1 0 0,0 0-1 0 0,1 0 1 0 0,-1 0-1 0 0,1-1 0 0 0,4 5 1 0 0,24 24-8 0 0,-28-28-53 0 0,0 1 1 0 0,0-1-1 0 0,-1 1 1 0 0,0 0-1 0 0,1 0 1 0 0,-1 0-1 0 0,-1 0 1 0 0,1 0-1 0 0,-1 1 1 0 0,1-1-1 0 0,-1 0 1 0 0,-1 1-1 0 0,1-1 1 0 0,0 1-1 0 0,-1-1 1 0 0,0 1-1 0 0,-1 7 1 0 0,1-7 0 0 0,0 0 1 0 0,0 0 0 0 0,0 0-1 0 0,1 0 1 0 0,0 1 0 0 0,0-1-1 0 0,3 7 1 0 0,18 33 60 0 0,-22-44-64 0 0,0 1 0 0 0,0-1 0 0 0,0 1 0 0 0,0-1 0 0 0,-1 1 0 0 0,1-1 0 0 0,-1 0 0 0 0,1 1 0 0 0,-1-1 0 0 0,-1 3 0 0 0,-3 13 0 0 0,9-13 0 0 0,9-7 0 0 0,-11 2 0 0 0,1 0 0 0 0,-1-1 0 0 0,0 1 0 0 0,1-1 0 0 0,-1 0 0 0 0,0 0 0 0 0,0 1 0 0 0,0-1 0 0 0,0-1 0 0 0,-1 1 0 0 0,1 0 0 0 0,-1 0 0 0 0,1-1 0 0 0,0-2 0 0 0,16-36 0 0 0,45-168-64 0 0,-59 196 64 0 0,1 0 0 0 0,0 0 0 0 0,1 1 0 0 0,9-14 0 0 0,10-23 0 0 0,-8-7 0 0 0,-12 35 0 0 0,-4 15 0 0 0,0 1 0 0 0,1 0 0 0 0,-1 0 0 0 0,4-9 0 0 0,-5 13 0 0 0,-1 1 0 0 0,0 0 0 0 0,-4-1-1 0 0,5 1 2 0 0,0-1-1 0 0,0 1 1 0 0,0-1-1 0 0,0 1 0 0 0,0 0 1 0 0,0-1-1 0 0,0 1 1 0 0,0 0-1 0 0,0-1 0 0 0,0 1 1 0 0,0 0-1 0 0,0-1 1 0 0,0 1-1 0 0,0 0 0 0 0,-1-1 1 0 0,1 1-1 0 0,0 0 0 0 0,0-1 1 0 0,0 1-1 0 0,-1 0 1 0 0,1-1-1 0 0,0 1 0 0 0,0 0 1 0 0,-1 0-1 0 0,1-1 1 0 0,0 1-1 0 0,0 0 0 0 0,-1 0 1 0 0,0-1 42 0 0,0 1-33 0 0,0 0-10 0 0,0-1 0 0 0,-1 0 0 0 0,0 0-1 0 0,0 0 1 0 0,0 0 0 0 0,0 0 0 0 0,0 1-1 0 0,0-1 1 0 0,0 1 0 0 0,0-1 0 0 0,0 1-1 0 0,0 0 1 0 0,0-1 0 0 0,0 1 0 0 0,0 0-1 0 0,-1 0 1 0 0,1 1 0 0 0,-2 0 0 0 0,-36 8 58 0 0,33-7-26 0 0,0-1 0 0 0,0 0 0 0 0,0 0 0 0 0,-1 0 0 0 0,1-1 0 0 0,-8 0 0 0 0,-22 1 74 0 0,5 9 89 0 0,29-9-162 0 0,-1 1 0 0 0,1-1 0 0 0,0 0 0 0 0,0 0 0 0 0,-1 0 0 0 0,1 0-1 0 0,-1 0 1 0 0,1-1 0 0 0,-1 0 0 0 0,1 1 0 0 0,-1-1 0 0 0,1-1 0 0 0,-7 0 0 0 0,-11-9 315 0 0,18 9-295 0 0,-1-1 1 0 0,1 0-1 0 0,0 1 1 0 0,-1-1-1 0 0,1 1 1 0 0,0 0-1 0 0,-1 0 1 0 0,0 0-1 0 0,-4 0 1 0 0,-22-2 414 0 0,28 2-461 0 0,1 1 0 0 0,0 0 0 0 0,-1-1 1 0 0,1 1-1 0 0,0-1 0 0 0,0 1 1 0 0,0-1-1 0 0,-1 0 0 0 0,1 0 0 0 0,0 1 1 0 0,0-1-1 0 0,0 0 0 0 0,0 0 1 0 0,0 0-1 0 0,0 0 0 0 0,0 0 0 0 0,0 0 1 0 0,1 0-1 0 0,-2-3 0 0 0,2 4-15 0 0,0 0 1 0 0,0 0-1 0 0,0-1 0 0 0,0 1 0 0 0,1 0 0 0 0,-1 0 1 0 0,0-1-1 0 0,0 1 0 0 0,0 0 0 0 0,0 0 0 0 0,1 0 1 0 0,-1 0-1 0 0,0-1 0 0 0,0 1 0 0 0,1 0 0 0 0,-1 0 1 0 0,0 0-1 0 0,0 0 0 0 0,1 0 0 0 0,-1 0 0 0 0,0 0 1 0 0,0-1-1 0 0,1 1 0 0 0,-1 0 0 0 0,0 0 0 0 0,0 0 1 0 0,1 0-1 0 0,-1 0 0 0 0,0 0 0 0 0,0 0 0 0 0,1 0 1 0 0,-1 1-1 0 0,0-1 0 0 0,1 0 0 0 0,-1 0 0 0 0,0 0 1 0 0,0 0-1 0 0,1 0 0 0 0,-1 0 0 0 0,5 2-336 0 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6.52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0,'0'1620'0'0,"0"-1618"0"0,0-1 0 0,0 8 0 0,0-19 0 0,0 8 0 0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7.7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81 0 0,'0'5'0'0,"0"-10"0"0,0 22 0 0,0-112 0 0,0 93 0 0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8.55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70 0 0,'0'1'0'0,"0"7"0"0,0 31 0 0,0-155 0 0,0 115 0 0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3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236 169 1839 0 0,'-9'17'801'0'0,"7"-12"702"0"0,8-11-281 0 0,34-59 769 0 0,-23 36-1388 0 0,-2 8 138 0 0,-11 19-74 0 0,-7 14-203 0 0,-8 20 341 0 0,-2 0 0 0 0,-1-2 0 0 0,-1 0 0 0 0,-2 0 0 0 0,-25 34 0 0 0,41-64-759 0 0,1 1 0 0 0,0-1 1 0 0,0 1-1 0 0,0-1 1 0 0,-1 0-1 0 0,1 1 1 0 0,0-1-1 0 0,-1 0 1 0 0,1 1-1 0 0,0-1 0 0 0,-1 0 1 0 0,1 1-1 0 0,0-1 1 0 0,-1 0-1 0 0,1 1 1 0 0,0-1-1 0 0,-1 0 0 0 0,1 0 1 0 0,-1 0-1 0 0,1 1 1 0 0,-1-1-1 0 0,1 0 1 0 0,0 0-1 0 0,-1 0 0 0 0,1 0 1 0 0,-1 0-1 0 0,0-11 474 0 0,10-25-389 0 0,-8 32-81 0 0,2-8-23 0 0,54-167 26 0 0,-70 216-86 0 0,-18 51-14 0 0,26-76 63 0 0,-1 0 1 0 0,0-1-1 0 0,-1 1 1 0 0,0-1-1 0 0,-8 10 1 0 0,14-20 29 0 0,1 0 0 0 0,-1-1 0 0 0,1 1 0 0 0,-1-1 0 0 0,1 1 0 0 0,-1 0 0 0 0,1-1 0 0 0,-1 1-1 0 0,0-1 1 0 0,1 1 0 0 0,-1-1 0 0 0,0 0 0 0 0,1 1 0 0 0,-1-1 0 0 0,0 0 0 0 0,0 1 0 0 0,1-1 0 0 0,-1 0 0 0 0,0 0 0 0 0,0 0 0 0 0,-1 1 0 0 0,2-2-17 0 0,-1 1 0 0 0,1 0 0 0 0,-1-1 0 0 0,1 1 0 0 0,-1 0 0 0 0,1-1 0 0 0,0 1 0 0 0,-1-1 0 0 0,1 1 0 0 0,-1-1 0 0 0,1 1 0 0 0,0-1 0 0 0,-1 1 0 0 0,1-1 0 0 0,0 1 0 0 0,0-1 0 0 0,0 1 0 0 0,-1-1 0 0 0,1 0 0 0 0,0 1 0 0 0,0-2 0 0 0,-1-6 68 0 0,0-1-1 0 0,1 1 1 0 0,0-10-1 0 0,1 10-150 0 0,-2-7 54 0 0,3-43 0 0 0,-1 54 0 0 0,-1-1 0 0 0,1 0 0 0 0,0 0 0 0 0,1 1 0 0 0,-1-1 0 0 0,1 0 0 0 0,0 1 0 0 0,0-1 0 0 0,3-4 0 0 0,-4 8 0 0 0,-1 1-1 0 0,0-1 1 0 0,0 1 0 0 0,1-1-1 0 0,-1 1 1 0 0,0 0 0 0 0,0-1-1 0 0,1 1 1 0 0,-1 0-1 0 0,0-1 1 0 0,1 1 0 0 0,-1 0-1 0 0,1-1 1 0 0,-1 1 0 0 0,0 0-1 0 0,1 0 1 0 0,-1-1-1 0 0,1 1 1 0 0,-1 0 0 0 0,1 0-1 0 0,-1 0 1 0 0,1 0 0 0 0,-1 0-1 0 0,1 0 1 0 0,-1 0-1 0 0,1 0 1 0 0,-1 0 0 0 0,1 0-1 0 0,0 0 1 0 0,0 0-2 0 0,-1 1 1 0 0,1-1-1 0 0,0 1 0 0 0,-1-1 1 0 0,1 1-1 0 0,0 0 0 0 0,-1-1 1 0 0,1 1-1 0 0,-1 0 0 0 0,1-1 1 0 0,-1 1-1 0 0,1 0 1 0 0,-1 0-1 0 0,1 1 0 0 0,0 2-3 0 0,0 0 0 0 0,0-1 0 0 0,0 1 0 0 0,0 0-1 0 0,0 0 1 0 0,-1 5 0 0 0,0-7 5 0 0,0 1 0 0 0,0-1 0 0 0,0 0 0 0 0,-1 0 0 0 0,1 0 0 0 0,-1 0 0 0 0,1 0 0 0 0,-1-1 0 0 0,0 1 0 0 0,0 0 0 0 0,0 0 0 0 0,0 0 0 0 0,0-1 0 0 0,0 1 0 0 0,0 0 0 0 0,-1-1 0 0 0,1 1 0 0 0,-1-1 0 0 0,1 1 0 0 0,-1-1 0 0 0,1 0 0 0 0,-1 0 0 0 0,0 0 0 0 0,1 0 0 0 0,-3 1 0 0 0,1-1 0 0 0,1-1 0 0 0,0 1 0 0 0,0-1 0 0 0,0 0 0 0 0,-1 0 0 0 0,1 0 0 0 0,0 0 0 0 0,0-1 0 0 0,-1 1 0 0 0,1 0 0 0 0,0-1 0 0 0,0 1 0 0 0,0-1 0 0 0,0 0 0 0 0,0 0 0 0 0,0 0 0 0 0,0 0 0 0 0,0 0 0 0 0,0 0 0 0 0,0-1 0 0 0,1 1 0 0 0,-4-3 0 0 0,-17-14 10 0 0,-14-12 24 0 0,34 28-32 0 0,0 0-1 0 0,0-1 1 0 0,0 1-1 0 0,1-1 1 0 0,-1 1-1 0 0,1-1 1 0 0,-1 0-1 0 0,1 1 1 0 0,0-1 0 0 0,0 0-1 0 0,0 0 1 0 0,-1-5-1 0 0,2 7-1 0 0,0 0 0 0 0,0-1 0 0 0,0 1 0 0 0,0-1 0 0 0,0 1 0 0 0,1-1 0 0 0,-1 1 0 0 0,0-1 0 0 0,1 1 0 0 0,-1 0 0 0 0,1-1 0 0 0,0 1 0 0 0,-1 0 0 0 0,1-1 0 0 0,0 1 0 0 0,0 0 0 0 0,-1 0 0 0 0,1 0 0 0 0,0-1 0 0 0,0 1 0 0 0,0 0 0 0 0,1 0 0 0 0,-1 1 0 0 0,0-1 0 0 0,0 0 0 0 0,3-1 0 0 0,1 0 0 0 0,0-1 0 0 0,0 1 0 0 0,1 0 0 0 0,-1 1 0 0 0,9-2 0 0 0,4 1 0 0 0,30 4 0 0 0,3 9 12 0 0,-40-8 180 0 0,-6 5-108 0 0,17 23 4 0 0,-22-31-80 0 0,1 0 0 0 0,-1 1-1 0 0,0-1 1 0 0,0 1 0 0 0,1-1 0 0 0,-1 1-1 0 0,0-1 1 0 0,0 1 0 0 0,0-1-1 0 0,0 1 1 0 0,0-1 0 0 0,1 1 0 0 0,-1-1-1 0 0,0 1 1 0 0,0-1 0 0 0,0 1-1 0 0,0-1 1 0 0,0 1 0 0 0,-1-1 0 0 0,1 1-1 0 0,0-1 1 0 0,0 1 0 0 0,0-1 0 0 0,0 1-1 0 0,-1-1 1 0 0,1 1 0 0 0,0-1-1 0 0,0 0 1 0 0,-1 1 0 0 0,1-1 0 0 0,0 1-1 0 0,-1-1 1 0 0,1 0 0 0 0,0 1-1 0 0,-1-1 1 0 0,1 0 0 0 0,-1 1 0 0 0,1-1-1 0 0,0 0 1 0 0,-1 1 0 0 0,1-1-1 0 0,-1 0 1 0 0,-18 6 302 0 0,18-6-293 0 0,-6 0-15 0 0,-1 1-1 0 0,0-1 1 0 0,1-1-1 0 0,-1 0 1 0 0,1 0 0 0 0,-1 0-1 0 0,1-1 1 0 0,-1 0 0 0 0,1 0-1 0 0,0-1 1 0 0,0 0 0 0 0,-7-4-1 0 0,13 7-1 0 0,1 0 0 0 0,-1-1 0 0 0,1 1 0 0 0,-1 0 0 0 0,1-1 0 0 0,-1 1 0 0 0,1-1 0 0 0,-1 1 0 0 0,1-1 0 0 0,-1 1 0 0 0,1-1 0 0 0,0 1 0 0 0,-1-1 0 0 0,1 1 0 0 0,0-1 0 0 0,-1 0 0 0 0,1 1 0 0 0,0-1 0 0 0,0 1 0 0 0,-1-1 0 0 0,1 0 0 0 0,0 1 0 0 0,0-1 0 0 0,0 0 0 0 0,0 1 0 0 0,0-1 0 0 0,0 0 0 0 0,0 1 0 0 0,0-1 0 0 0,0 0 0 0 0,0 1 0 0 0,1-1 0 0 0,-1 0 0 0 0,0 1 0 0 0,0-1 0 0 0,1 1 0 0 0,-1-1 0 0 0,0 0 0 0 0,1 1 0 0 0,-1-1 0 0 0,0 1 0 0 0,1-1 0 0 0,-1 1 0 0 0,1-1 0 0 0,-1 1 0 0 0,1 0 0 0 0,-1-1 0 0 0,1 1 0 0 0,-1-1 0 0 0,1 1 0 0 0,0-1 0 0 0,3-1 0 0 0,-1-1 0 0 0,1 1 0 0 0,0 0 0 0 0,-1 0 0 0 0,1 0 0 0 0,7-2 0 0 0,20-2 0 0 0,15-1 0 0 0,-1-2 0 0 0,-29 5 0 0 0,-13 3 0 0 0,0 0 0 0 0,0 1 0 0 0,1-1 0 0 0,-1 0 0 0 0,0 1 0 0 0,1 0 0 0 0,-1 0 0 0 0,0 0 0 0 0,6 1 0 0 0,-9-1 0 0 0,1 0 0 0 0,-1 0 0 0 0,0 0 0 0 0,1 0 0 0 0,-1 0 0 0 0,0 1 0 0 0,1-1 0 0 0,-1 0 0 0 0,0 0 0 0 0,1 0 0 0 0,-1 0 0 0 0,0 0 0 0 0,0 1 0 0 0,1-1 0 0 0,-1 0 0 0 0,0 0 0 0 0,0 0 0 0 0,1 1 0 0 0,-1-1 0 0 0,0 0 0 0 0,0 0 0 0 0,0 1 0 0 0,1-1 0 0 0,-1 0 0 0 0,0 1 0 0 0,0-1 0 0 0,0 0 0 0 0,0 1 0 0 0,0-1 0 0 0,0 0 0 0 0,1 1 0 0 0,-4 12 0 0 0,-11 10 0 0 0,13-22 0 0 0,-6 9 0 0 0,-1 1 0 0 0,-1-2 0 0 0,0 1 0 0 0,-12 9 0 0 0,18-16 0 0 0,-2 0 0 0 0,1 0 0 0 0,0 0 0 0 0,0 0 0 0 0,-1-1 0 0 0,1 0 0 0 0,-1 0 0 0 0,0 0 0 0 0,0-1 0 0 0,0 0 0 0 0,0 1 0 0 0,0-2 0 0 0,-8 2 0 0 0,13-2 0 0 0,0 0 0 0 0,-1 0 0 0 0,1 0 0 0 0,0 0 0 0 0,-1 0 0 0 0,1 0 0 0 0,0 0 0 0 0,-1 0 1 0 0,1 0-1 0 0,0 0 0 0 0,0-1 0 0 0,-1 1 0 0 0,1 0 0 0 0,0 0 0 0 0,-1 0 0 0 0,1 0 0 0 0,0 0 0 0 0,0 0 0 0 0,-1-1 0 0 0,1 1 0 0 0,0 0 0 0 0,0 0 0 0 0,0-1 0 0 0,-1 1 0 0 0,1 0 0 0 0,0 0 0 0 0,0 0 0 0 0,0-1 0 0 0,0 1 0 0 0,-1 0 0 0 0,1-1 0 0 0,0 1 0 0 0,0 0 0 0 0,0 0 0 0 0,0-1 0 0 0,3-12 2 0 0,13-13-13 0 0,-15 25 9 0 0,7-9-21 0 0,-1 1 1 0 0,18-16 0 0 0,-22 22 18 0 0,0 0-1 0 0,1 1 1 0 0,-1-1 0 0 0,1 1 0 0 0,-1-1 0 0 0,1 1-1 0 0,0 0 1 0 0,0 1 0 0 0,0-1 0 0 0,0 1-1 0 0,8-2 1 0 0,-11 3 4 0 0,0-1 0 0 0,0 1 0 0 0,0 0 0 0 0,0 0 0 0 0,0 0 0 0 0,0 0 0 0 0,1 1 0 0 0,-1-1 0 0 0,0 0 0 0 0,0 0 0 0 0,0 1 0 0 0,0-1 0 0 0,0 0 0 0 0,0 1 0 0 0,0-1 0 0 0,0 1 0 0 0,0-1 0 0 0,0 1 0 0 0,0 0 0 0 0,0-1 0 0 0,-1 1 0 0 0,1 0 0 0 0,0 0 0 0 0,0 0 0 0 0,-1-1 0 0 0,1 1 0 0 0,0 0 0 0 0,-1 0 0 0 0,1 0 0 0 0,-1 0 0 0 0,1 0 0 0 0,-1 0 0 0 0,0 0 0 0 0,1 0 0 0 0,-1 0 0 0 0,0 1 0 0 0,0-1 0 0 0,0 0 0 0 0,0 0 0 0 0,0 0 0 0 0,0 0 0 0 0,0 0 0 0 0,0 2 0 0 0,0 1 0 0 0,-1 0 0 0 0,1 0 0 0 0,-1 0 0 0 0,0 0 0 0 0,0 0 0 0 0,-1 0 0 0 0,1 0 0 0 0,-1 0 0 0 0,0-1 0 0 0,-3 6 0 0 0,0-4 2 0 0,1 0 0 0 0,-1 0 0 0 0,0 0 0 0 0,0-1 0 0 0,-1 0 0 0 0,1 0 0 0 0,-1 0 0 0 0,0-1 0 0 0,0 0 0 0 0,-1 0 0 0 0,1 0 0 0 0,0-1 0 0 0,-1 0 0 0 0,0 0 0 0 0,-12 1 0 0 0,13-2 0 0 0,0 0-1 0 0,1-1 1 0 0,-1 0 0 0 0,1 0-1 0 0,-1 0 1 0 0,1-1-1 0 0,-1 0 1 0 0,1 0 0 0 0,-1 0-1 0 0,1-1 1 0 0,0 0-1 0 0,0 0 1 0 0,-1 0 0 0 0,1-1-1 0 0,1 1 1 0 0,-1-1-1 0 0,0 0 1 0 0,1-1 0 0 0,-9-7-1 0 0,11 8 0 0 0,0 0 0 0 0,0 0-1 0 0,0 0 1 0 0,1 0 0 0 0,-1 0-1 0 0,-1-6 1 0 0,2 8-3 0 0,1 0-1 0 0,-1 0 1 0 0,1 0 0 0 0,0 0 0 0 0,-1 0-1 0 0,1 0 1 0 0,0 0 0 0 0,0-1 0 0 0,0 1 0 0 0,0 0-1 0 0,0 0 1 0 0,0 0 0 0 0,0 0 0 0 0,0 0-1 0 0,0 0 1 0 0,1 0 0 0 0,-1 0 0 0 0,0 0 0 0 0,1 0-1 0 0,-1 0 1 0 0,1 0 0 0 0,-1 0 0 0 0,1 0-1 0 0,-1 0 1 0 0,2-1 0 0 0,-1 2 1 0 0,0 0 1 0 0,0-1-1 0 0,0 1 1 0 0,0 0 0 0 0,0 1-1 0 0,0-1 1 0 0,0 0-1 0 0,0 0 1 0 0,-1 0-1 0 0,1 1 1 0 0,0-1-1 0 0,0 0 1 0 0,0 1-1 0 0,0-1 1 0 0,-1 0-1 0 0,1 1 1 0 0,0 0 0 0 0,0-1-1 0 0,-1 1 1 0 0,1-1-1 0 0,0 1 1 0 0,0 1-1 0 0,9 12 1 0 0,17 29 0 0 0,4 15 0 0 0,-31-58 0 0 0,0 0 0 0 0,1 1 0 0 0,-1-1 0 0 0,0 0 0 0 0,0 1 0 0 0,1-1 0 0 0,-1 0 0 0 0,0 1 0 0 0,0-1 0 0 0,0 1 0 0 0,0-1 0 0 0,0 0 0 0 0,1 1 0 0 0,-1-1 0 0 0,0 0 0 0 0,0 1 0 0 0,0-1 0 0 0,0 1 0 0 0,0-1 0 0 0,0 1 0 0 0,0-1 0 0 0,0 0 0 0 0,-1 1 0 0 0,1-1 0 0 0,0 1 0 0 0,0 0 0 0 0,-9-4 0 0 0,-13-13 0 0 0,16 10 0 0 0,-58-63 0 0 0,58 62 0 0 0,0-1 0 0 0,1 0 0 0 0,0 0 0 0 0,0-1 0 0 0,1 1 0 0 0,0-1 0 0 0,-4-14 0 0 0,8 21 0 0 0,-1 1 0 0 0,1 0 0 0 0,0 0 0 0 0,0-1 0 0 0,0 1 0 0 0,0 0 0 0 0,0 0 0 0 0,0-1 0 0 0,0 1 0 0 0,0 0 0 0 0,1 0 0 0 0,-1 0 0 0 0,1-3 0 0 0,4 3 0 0 0,2 10 0 0 0,4 13-53 0 0,5 15 42 0 0,5 12 11 0 0,-2 0 0 0 0,-14-34 0 0 0,-1-5 0 0 0,0 1 0 0 0,-1 0 0 0 0,3 15 0 0 0,-6-26 0 0 0,0 0 0 0 0,0 1 0 0 0,1-1 0 0 0,-1 0 0 0 0,0 0 0 0 0,0 1 0 0 0,0-1 0 0 0,0 0 0 0 0,0 1 0 0 0,0-1 0 0 0,0 0 0 0 0,0 1 0 0 0,0-1 0 0 0,0 0 0 0 0,0 1 0 0 0,0-1 0 0 0,0 0 0 0 0,0 0 0 0 0,0 1 0 0 0,0-1 0 0 0,0 0 0 0 0,-1 1 0 0 0,1-1 0 0 0,0 0 0 0 0,0 0 0 0 0,0 1 0 0 0,0-1 0 0 0,-1 0 0 0 0,1 0 0 0 0,0 1 0 0 0,0-1 0 0 0,0 0 0 0 0,-1 1 0 0 0,-8-8 0 0 0,-10-20 0 0 0,18 25 0 0 0,-35-46 0 0 0,25 35 0 0 0,0-1 0 0 0,1 0 0 0 0,-7-15 0 0 0,16 28-1 0 0,0 0-1 0 0,0 0 1 0 0,1-1-1 0 0,-1 1 1 0 0,1 0-1 0 0,-1-1 1 0 0,1 1 0 0 0,0 0-1 0 0,-1-1 1 0 0,1 1-1 0 0,0 0 1 0 0,0-1-1 0 0,0 1 1 0 0,0 0-1 0 0,0-1 1 0 0,0 1-1 0 0,0-1 1 0 0,0 1 0 0 0,1 0-1 0 0,-1-1 1 0 0,1 0-1 0 0,0 1 1 0 0,0 0 0 0 0,0 1 0 0 0,-1-1 0 0 0,1 1 0 0 0,0-1 0 0 0,0 1 0 0 0,0 0 0 0 0,0-1 0 0 0,0 1 0 0 0,0 0-1 0 0,0 0 1 0 0,0-1 0 0 0,0 1 0 0 0,0 0 0 0 0,0 0 0 0 0,0 0 0 0 0,0 0 0 0 0,0 1 0 0 0,0-1 0 0 0,0 0 0 0 0,0 0 0 0 0,-1 0 0 0 0,1 1 0 0 0,0-1 0 0 0,0 0-1 0 0,0 1 1 0 0,0-1 0 0 0,0 1 0 0 0,1 0 0 0 0,0 1 1 0 0,19 3 0 0 0,-20-5 0 0 0,48 7 0 0 0,7-6 0 0 0,-43-1 0 0 0,-7 0 0 0 0,-1 0 0 0 0,1 0 0 0 0,0 0 0 0 0,0-1 0 0 0,0 0 0 0 0,-1 0 0 0 0,1-1 0 0 0,-1 1 0 0 0,1-1 0 0 0,9-5 0 0 0,-15 7 0 0 0,0 0 0 0 0,1 0 0 0 0,-1 0 0 0 0,1 0 0 0 0,-1 0 0 0 0,0-1 0 0 0,1 1 0 0 0,-1 0 0 0 0,1 0 0 0 0,-1-1 0 0 0,0 1 0 0 0,1 0 0 0 0,-1-1 0 0 0,0 1 0 0 0,0 0 0 0 0,1-1 0 0 0,-1 1 0 0 0,0 0 0 0 0,0-1 0 0 0,1 1 0 0 0,-1 0 0 0 0,0-1 0 0 0,0 1 0 0 0,0-1 0 0 0,0 1 0 0 0,0-1 0 0 0,0 1 0 0 0,1 0 0 0 0,-1-1 0 0 0,0 1 0 0 0,0-1 0 0 0,0 1 0 0 0,-1-1 0 0 0,1 0 0 0 0,-1 1 0 0 0,1-1 0 0 0,-1 0 0 0 0,0 1 0 0 0,0-1 0 0 0,0 1 0 0 0,0-1 0 0 0,0 1 0 0 0,0-1 0 0 0,0 1 0 0 0,0 0 0 0 0,0-1 0 0 0,0 1 0 0 0,-1 0 0 0 0,-35-3 0 0 0,30 4 0 0 0,-23 1 0 0 0,29-2 0 0 0,0 0 0 0 0,-1 0 0 0 0,1 0 0 0 0,0 0 0 0 0,0-1 0 0 0,-1 1 0 0 0,1 0 0 0 0,0 0 0 0 0,0-1 0 0 0,-1 1 0 0 0,1-1 0 0 0,0 1 0 0 0,0-1 0 0 0,0 1 0 0 0,0-1 0 0 0,0 0 0 0 0,-2-1 0 0 0,3 2 0 0 0,0-1 0 0 0,0 1 0 0 0,0-1 0 0 0,0 1 0 0 0,0-1 0 0 0,0 1 0 0 0,0 0 0 0 0,0-1 0 0 0,0 1 0 0 0,0-1 0 0 0,0 1 0 0 0,0-1 0 0 0,0 1 0 0 0,0-1 0 0 0,0 1 0 0 0,0 0 0 0 0,0-1 0 0 0,1 1 0 0 0,-1-1 0 0 0,0 1 0 0 0,0 0 0 0 0,0-1 0 0 0,1 1 0 0 0,-1-1 0 0 0,0 1 0 0 0,1 0 0 0 0,-1-1 0 0 0,0 1 0 0 0,1 0 0 0 0,-1 0 0 0 0,0-1 0 0 0,1 1 0 0 0,-1 0 0 0 0,1-1 0 0 0,17-8 0 0 0,-16 8 0 0 0,3-3 0 0 0,3 0 0 0 0,16 2 0 0 0,-16 2 0 0 0,-1-1 0 0 0,0 1 0 0 0,0 0 0 0 0,0 0 0 0 0,0 1 0 0 0,-1 0 0 0 0,1 0 0 0 0,8 3 0 0 0,-14-4 1 0 0,-1 1-1 0 0,1-1 1 0 0,0 0 0 0 0,-1 1-1 0 0,1-1 1 0 0,0 1 0 0 0,-1-1-1 0 0,1 1 1 0 0,-1-1 0 0 0,1 1-1 0 0,-1-1 1 0 0,1 1 0 0 0,-1 0-1 0 0,1-1 1 0 0,-1 1 0 0 0,0 0-1 0 0,1-1 1 0 0,-1 1 0 0 0,0 0-1 0 0,0-1 1 0 0,1 1-1 0 0,-1 0 1 0 0,0 0 0 0 0,0-1-1 0 0,0 1 1 0 0,0 0 0 0 0,0 0-1 0 0,0-1 1 0 0,0 1 0 0 0,0 0-1 0 0,0 0 1 0 0,0-1 0 0 0,-1 1-1 0 0,1 0 1 0 0,0 0 0 0 0,-15 28 34 0 0,9-19-30 0 0,1 0-5 0 0,-6 12 0 0 0,0 0 0 0 0,1 1 0 0 0,2 0 0 0 0,-10 37 0 0 0,17-54 0 0 0,0-3 0 0 0,1 0 0 0 0,-1 1 0 0 0,1-1 0 0 0,0 1 0 0 0,-1-1 0 0 0,2 1 0 0 0,-1 4 0 0 0,1-9 0 0 0,1 0 0 0 0,-1 0 0 0 0,0 1 0 0 0,0-1 0 0 0,0 0 0 0 0,0-1 0 0 0,0 1 0 0 0,0 0 0 0 0,-1 0 0 0 0,1 0 0 0 0,0-1 0 0 0,0-1 0 0 0,49-104-144 0 0,-65 137 176 0 0,2 0 0 0 0,0 1 0 0 0,-8 36 0 0 0,11-32 104 0 0,12-40-141 0 0,-1 1 0 0 0,0-1 0 0 0,0 0 1 0 0,0 1-1 0 0,0-1 0 0 0,-1 0 0 0 0,0 0 0 0 0,0 1 0 0 0,0-1 0 0 0,0 0 0 0 0,-1 0 0 0 0,-1-5 0 0 0,-2 53-59 0 0,10 51 64 0 0,-6-80 0 0 0,0-14 0 0 0,0 0 0 0 0,0 0 0 0 0,0 1 0 0 0,-1-1 0 0 0,1 0 0 0 0,0 0 0 0 0,0 0 0 0 0,0 0 0 0 0,0 0 0 0 0,0 1 0 0 0,0-1 0 0 0,0 0 0 0 0,0 0 0 0 0,0 0 0 0 0,-1 0 0 0 0,1 0 0 0 0,0 0 0 0 0,0 0 0 0 0,0 1 0 0 0,0-1 0 0 0,0 0 0 0 0,0 0 0 0 0,-1 0 0 0 0,1 0 0 0 0,0 0 0 0 0,0 0 0 0 0,0 0 0 0 0,0 0 0 0 0,-1 0 0 0 0,1 0 0 0 0,0 0 0 0 0,0 0 0 0 0,0 0 0 0 0,0 0 0 0 0,0 0 0 0 0,-1 0 0 0 0,1 0 0 0 0,-1-1 0 0 0,0 0 0 0 0,0 1 0 0 0,0-1 0 0 0,0 0 0 0 0,0 0 0 0 0,1 0 0 0 0,-1 0 0 0 0,0 0 0 0 0,1 0 0 0 0,-1 0 0 0 0,0 0 0 0 0,1 0 0 0 0,-1 0 0 0 0,1 0 0 0 0,0-1 0 0 0,-1 0 0 0 0,-14-41 0 0 0,10 30 0 0 0,1 0 0 0 0,0-1 0 0 0,0 0 0 0 0,1 0 0 0 0,1 1 0 0 0,-1-19 0 0 0,4 45-4 0 0,1 0 0 0 0,5 20 0 0 0,-4-18 5 0 0,1 1-1 0 0,0 29 1 0 0,-4-48 0 0 0,-1 1 0 0 0,0 0 0 0 0,0 0 1 0 0,-1-1-1 0 0,1 1 0 0 0,0 0 0 0 0,-1 0 1 0 0,1 0-1 0 0,-3-2 0 0 0,-26-28-1 0 0,12 13-2 0 0,10 10 3 0 0,-20-24 1 0 0,26 30-3 0 0,0 1 0 0 0,1-1-1 0 0,-1 1 1 0 0,1-1 0 0 0,0 0 0 0 0,0 0-1 0 0,0 0 1 0 0,0 1 0 0 0,0-1 0 0 0,0 0-1 0 0,0-5 1 0 0,3 4-18 0 0,3 10-1 0 0,2 11-1 0 0,-4 1 24 0 0,13 52 32 0 0,-14-63-32 0 0,1 0 1 0 0,-1 0-1 0 0,1-1 0 0 0,1 1 0 0 0,-1-1 1 0 0,1 1-1 0 0,6 7 0 0 0,-8-12-3 0 0,0 0 0 0 0,-1-1 0 0 0,1 1 0 0 0,0 0 0 0 0,0-1 0 0 0,0 0 0 0 0,0 1 0 0 0,0-1 0 0 0,0 0 0 0 0,0 0 0 0 0,0 0 0 0 0,0 0 0 0 0,0 0 0 0 0,1-1 0 0 0,-1 1 0 0 0,0-1 0 0 0,1 0 0 0 0,-1 1 0 0 0,1-1 0 0 0,-1 0 0 0 0,0 0 0 0 0,4-1 0 0 0,-6 1 0 0 0,0 0 0 0 0,0 0 0 0 0,0 0 0 0 0,0 0 0 0 0,0 0 0 0 0,0 0 0 0 0,0 0 0 0 0,1-1 0 0 0,-1 1 0 0 0,0 0 0 0 0,0 0 0 0 0,0 0 0 0 0,0 0 0 0 0,0 0 0 0 0,0 0 0 0 0,0 0 0 0 0,1 0 0 0 0,-1 0 0 0 0,0 0 0 0 0,0 0 0 0 0,0 0 0 0 0,0 0 0 0 0,0 0 0 0 0,0 0 0 0 0,1 0 0 0 0,-1 0 0 0 0,0 0 0 0 0,0 0 0 0 0,0 0 0 0 0,0 0 0 0 0,0 0 0 0 0,0 0 0 0 0,0 1 0 0 0,1-1 0 0 0,-1 0 0 0 0,0 0 0 0 0,0 0 0 0 0,0 0 0 0 0,0 0 0 0 0,0 0 0 0 0,0 0 0 0 0,0 0 0 0 0,0 0 0 0 0,0 1 0 0 0,0-1 0 0 0,0 0 0 0 0,1 0 0 0 0,-1 0 0 0 0,0 0 0 0 0,0 0 0 0 0,0 1 0 0 0,-5 6 0 0 0,-12 6 0 0 0,21-39 0 0 0,-8 35 0 0 0,4 0 0 0 0,1-10-4 0 0,-1 1 0 0 0,1-1 0 0 0,0 0-1 0 0,-1 0 1 0 0,1 0 0 0 0,0-1 0 0 0,-1 1-1 0 0,1 0 1 0 0,-1 0 0 0 0,0 0 0 0 0,1 0-1 0 0,-1 0 1 0 0,0-1 0 0 0,0 1 0 0 0,0 0 0 0 0,0 0-1 0 0,0 0 1 0 0,0-1 0 0 0,0 0 0 0 0,1-8-174 0 0,0 6-625 0 0,2-9-1563 0 0,2 8-2989 0 0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4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166 333 455 0 0,'6'-14'1094'0'0,"9"-30"0"0"0,1-4 750 0 0,-11 37-1457 0 0,19-50 550 0 0,-22 54-914 0 0,0 0-1 0 0,-1 0 1 0 0,0 1-1 0 0,0-1 1 0 0,0 0-1 0 0,-1 0 1 0 0,-1-9-1 0 0,0 5 228 0 0,-3-21 1651 0 0,3 30-1820 0 0,1 1 1 0 0,-1-1-1 0 0,1 0 1 0 0,-1 1 0 0 0,0-1-1 0 0,0 1 1 0 0,1-1 0 0 0,-1 1-1 0 0,0-1 1 0 0,-1 1-1 0 0,1-1 1 0 0,0 1 0 0 0,0 0-1 0 0,-1 0 1 0 0,-1-2-1 0 0,1 2-63 0 0,1 1 0 0 0,-1-1-1 0 0,0 1 1 0 0,1 0-1 0 0,-1-1 1 0 0,0 1 0 0 0,1 0-1 0 0,-1 0 1 0 0,0 0 0 0 0,1 0-1 0 0,-1 1 1 0 0,0-1-1 0 0,1 0 1 0 0,-1 1 0 0 0,0-1-1 0 0,-2 2 1 0 0,-28 12 451 0 0,26-11-398 0 0,2 0 44 0 0,-1-1 0 0 0,1-1-1 0 0,0 1 1 0 0,-1 0 0 0 0,0-1 0 0 0,1 0-1 0 0,-1 0 1 0 0,0-1 0 0 0,1 1-1 0 0,-1-1 1 0 0,0 0 0 0 0,0 0 0 0 0,1 0-1 0 0,-1-1 1 0 0,0 0 0 0 0,1 0-1 0 0,-1 0 1 0 0,0 0 0 0 0,1-1 0 0 0,-1 0-1 0 0,1 0 1 0 0,0 0 0 0 0,0 0-1 0 0,0-1 1 0 0,0 0 0 0 0,0 1 0 0 0,0-1-1 0 0,-3-4 1 0 0,5 5-86 0 0,-11-12 214 0 0,15 10-213 0 0,11 2-104 0 0,2 5-49 0 0,0 3-7 0 0,-13-5-834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9:16.4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131 102 3007 0 0,'-4'-4'534'0'0,"-1"0"0"0"0,0 1 0 0 0,0-1 0 0 0,0 1 0 0 0,-7-3 0 0 0,11 5-310 0 0,-1 0 1 0 0,1 0-1 0 0,0 0 1 0 0,-1 1-1 0 0,1-1 1 0 0,-1 1-1 0 0,1-1 0 0 0,-1 1 1 0 0,1 0-1 0 0,-1 0 1 0 0,1-1-1 0 0,-1 1 1 0 0,1 0-1 0 0,-1 0 1 0 0,1 0-1 0 0,-1 1 0 0 0,1-1 1 0 0,-1 0-1 0 0,1 1 1 0 0,-1-1-1 0 0,1 0 1 0 0,-1 1-1 0 0,1 0 1 0 0,-3 1-1 0 0,3-1-146 0 0,1-1 0 0 0,-1 1 0 0 0,0 0-1 0 0,1 0 1 0 0,-1 0 0 0 0,1 0 0 0 0,-1-1 0 0 0,1 1 0 0 0,0 0 0 0 0,-1 0 0 0 0,1 0 0 0 0,0 0-1 0 0,0 0 1 0 0,-1 0 0 0 0,1 0 0 0 0,0 0 0 0 0,0 0 0 0 0,0 1 0 0 0,0-1 0 0 0,0 0-1 0 0,0 0 1 0 0,1 0 0 0 0,-1 0 0 0 0,0 0 0 0 0,1 0 0 0 0,-1 0 0 0 0,0 0 0 0 0,1-1-1 0 0,-1 1 1 0 0,1 0 0 0 0,-1 0 0 0 0,1 0 0 0 0,0 0 0 0 0,-1 0 0 0 0,1-1 0 0 0,0 1-1 0 0,-1 0 1 0 0,1-1 0 0 0,1 2 0 0 0,0-1 35 0 0,0 1 0 0 0,0-1 0 0 0,-1 0-1 0 0,1 1 1 0 0,0-1 0 0 0,0 0 0 0 0,1 0 0 0 0,-1 0 0 0 0,0 0-1 0 0,0-1 1 0 0,0 1 0 0 0,1-1 0 0 0,-1 1 0 0 0,0-1 0 0 0,0 0-1 0 0,5 0 1 0 0,-6 0-90 0 0,1 0-1 0 0,-1 0 0 0 0,0-1 1 0 0,0 1-1 0 0,0 0 1 0 0,0-1-1 0 0,0 1 1 0 0,0-1-1 0 0,0 1 0 0 0,0-1 1 0 0,0 0-1 0 0,0 1 1 0 0,0-1-1 0 0,0 0 0 0 0,0 0 1 0 0,0 0-1 0 0,-1 0 1 0 0,1 1-1 0 0,0-1 1 0 0,-1 0-1 0 0,1 0 0 0 0,0 0 1 0 0,-1-1-1 0 0,0 1 1 0 0,1 0-1 0 0,-1 0 0 0 0,1 0 1 0 0,-1 0-1 0 0,0 0 1 0 0,0 0-1 0 0,0-1 0 0 0,0 1 1 0 0,0 0-1 0 0,0 0 1 0 0,0 0-1 0 0,0 0 1 0 0,-1-2-1 0 0,1 0 30 0 0,-1 0 0 0 0,0 1 1 0 0,1-1-1 0 0,-1 1 0 0 0,0 0 0 0 0,-1-1 0 0 0,1 1 0 0 0,0 0 1 0 0,-1-1-1 0 0,1 1 0 0 0,-1 0 0 0 0,0 0 0 0 0,0 0 1 0 0,0 0-1 0 0,-3-2 0 0 0,2 2-29 0 0,0 0 1 0 0,0 1-1 0 0,0-1 1 0 0,0 1-1 0 0,-1 0 1 0 0,1 0-1 0 0,0 0 1 0 0,0 1-1 0 0,-1-1 1 0 0,1 1-1 0 0,0-1 1 0 0,-1 1-1 0 0,-4 1 1 0 0,7-1 9 0 0,-1 0 1 0 0,1 1-1 0 0,-1-1 1 0 0,1 0 0 0 0,0 1-1 0 0,-1 0 1 0 0,1-1 0 0 0,0 1-1 0 0,0 0 1 0 0,-1 0-1 0 0,1-1 1 0 0,0 1 0 0 0,0 0-1 0 0,0 0 1 0 0,0 0-1 0 0,0 0 1 0 0,0 1 0 0 0,0-1-1 0 0,1 0 1 0 0,-1 0 0 0 0,0 0-1 0 0,1 1 1 0 0,-1-1-1 0 0,1 0 1 0 0,-1 1 0 0 0,1-1-1 0 0,-1 1 1 0 0,1-1-1 0 0,0 0 1 0 0,0 1 0 0 0,0-1-1 0 0,0 1 1 0 0,0-1 0 0 0,0 2-1 0 0,0-1-8 0 0,0-1 0 0 0,1 1-1 0 0,-1-1 1 0 0,0 1 0 0 0,1-1 0 0 0,-1 0-1 0 0,1 1 1 0 0,0-1 0 0 0,-1 1 0 0 0,1-1-1 0 0,0 0 1 0 0,0 0 0 0 0,0 1-1 0 0,0-1 1 0 0,0 0 0 0 0,0 0 0 0 0,0 0-1 0 0,0 0 1 0 0,0 0 0 0 0,0 0 0 0 0,1-1-1 0 0,-1 1 1 0 0,0 0 0 0 0,1 0-1 0 0,-1-1 1 0 0,0 1 0 0 0,1-1 0 0 0,-1 0-1 0 0,1 1 1 0 0,-1-1 0 0 0,1 0 0 0 0,-1 0-1 0 0,1 0 1 0 0,-1 0 0 0 0,1 0 0 0 0,2 0-1 0 0,-2 0-7 0 0,1 0 0 0 0,-1 0 0 0 0,1 0 0 0 0,-1-1 0 0 0,0 1 0 0 0,1-1 0 0 0,-1 1 0 0 0,1-1-1 0 0,-1 0 1 0 0,0 0 0 0 0,0 0 0 0 0,1 0 0 0 0,-1 0 0 0 0,0-1 0 0 0,0 1 0 0 0,0-1 0 0 0,0 1 0 0 0,-1-1 0 0 0,1 0-1 0 0,0 0 1 0 0,-1 1 0 0 0,3-4 0 0 0,-3 2-14 0 0,-1 0 0 0 0,1 1-1 0 0,0-1 1 0 0,-1 0 0 0 0,0 1 0 0 0,1-1 0 0 0,-1 0-1 0 0,0 1 1 0 0,-1-1 0 0 0,1 0 0 0 0,0 1-1 0 0,-1-1 1 0 0,1 1 0 0 0,-1-1 0 0 0,0 0-1 0 0,0 1 1 0 0,0-1 0 0 0,0 1 0 0 0,-1 0-1 0 0,1-1 1 0 0,-1 1 0 0 0,1 0 0 0 0,-1 0-1 0 0,0 0 1 0 0,1 0 0 0 0,-1 0 0 0 0,0 0-1 0 0,0 1 1 0 0,-4-3 0 0 0,4 2-1 0 0,0 1-1 0 0,0 0 1 0 0,0 0 0 0 0,0-1-1 0 0,0 1 1 0 0,0 0-1 0 0,0 1 1 0 0,0-1 0 0 0,-1 0-1 0 0,1 1 1 0 0,0-1 0 0 0,-1 1-1 0 0,1 0 1 0 0,0 0 0 0 0,-1 0-1 0 0,1 0 1 0 0,0 0 0 0 0,-1 0-1 0 0,1 0 1 0 0,0 1-1 0 0,-1 0 1 0 0,1-1 0 0 0,0 1-1 0 0,0 0 1 0 0,0 0 0 0 0,-1 0-1 0 0,1 0 1 0 0,0 0 0 0 0,0 1-1 0 0,1-1 1 0 0,-1 1 0 0 0,0-1-1 0 0,-2 4 1 0 0,2-4 7 0 0,1 1 0 0 0,0 0 0 0 0,0-1 0 0 0,0 1 1 0 0,0 0-1 0 0,0 0 0 0 0,0 0 0 0 0,1 0 0 0 0,-1 0 0 0 0,1 0 1 0 0,-1 0-1 0 0,1 0 0 0 0,0 0 0 0 0,0 0 0 0 0,0 0 0 0 0,0 0 1 0 0,0 0-1 0 0,0 0 0 0 0,0 0 0 0 0,1 0 0 0 0,-1 0 0 0 0,1 0 1 0 0,-1 0-1 0 0,1 0 0 0 0,0-1 0 0 0,0 1 0 0 0,0 0 0 0 0,0 0 1 0 0,0-1-1 0 0,0 1 0 0 0,0 0 0 0 0,1-1 0 0 0,1 2 0 0 0,0 1 7 0 0,0-2 0 0 0,0 1-1 0 0,0 0 1 0 0,0-1 0 0 0,1 1 0 0 0,-1-1-1 0 0,1 0 1 0 0,0 0 0 0 0,-1-1-1 0 0,1 1 1 0 0,0-1 0 0 0,0 1-1 0 0,0-1 1 0 0,0 0 0 0 0,8 0 0 0 0,-11-1-16 0 0,-1 0 1 0 0,1 0 0 0 0,0 0 0 0 0,0 0-1 0 0,-1 0 1 0 0,1 0 0 0 0,0-1 0 0 0,0 1 0 0 0,-1 0-1 0 0,1 0 1 0 0,0-1 0 0 0,-1 1 0 0 0,1 0 0 0 0,0-1-1 0 0,-1 1 1 0 0,1-1 0 0 0,-1 1 0 0 0,1-1 0 0 0,0 1-1 0 0,-1-1 1 0 0,1 1 0 0 0,-1-1 0 0 0,0 0 0 0 0,1 1-1 0 0,0-2 1 0 0,0 0 1 0 0,-1 0 1 0 0,1 1-1 0 0,-1-1 0 0 0,0 0 0 0 0,1 0 1 0 0,-1 0-1 0 0,0 0 0 0 0,0 0 0 0 0,0 0 1 0 0,-1-2-1 0 0,1 0 1 0 0,-1 0-1 0 0,0 1 1 0 0,0-1-1 0 0,0 0 1 0 0,0 1 0 0 0,0-1-1 0 0,-1 1 1 0 0,0-1 0 0 0,0 1-1 0 0,-2-4 1 0 0,2 5-3 0 0,1 1 0 0 0,0-1 0 0 0,-1 1 0 0 0,1 0 0 0 0,-1 0 0 0 0,1 0 0 0 0,-1 0 0 0 0,0 0 0 0 0,1 0 0 0 0,-1 0 0 0 0,0 1 0 0 0,1-1 0 0 0,-1 1 0 0 0,0-1 0 0 0,0 1 0 0 0,0-1 0 0 0,0 1 0 0 0,0 0 0 0 0,1 0 0 0 0,-1 0 0 0 0,0 0 0 0 0,0 0 0 0 0,-2 1 0 0 0,2 0 0 0 0,0 0 0 0 0,0 0 0 0 0,0 0 0 0 0,0 0 0 0 0,0 0 0 0 0,0 1 0 0 0,0-1 0 0 0,0 1 0 0 0,1-1 0 0 0,-1 1 0 0 0,0 0 0 0 0,1 0 0 0 0,0 0 0 0 0,-1-1 0 0 0,1 1 0 0 0,0 0 0 0 0,0 1 0 0 0,-2 3 0 0 0,2-2-3 0 0,0 0 0 0 0,0 0 0 0 0,0 1 1 0 0,0-1-1 0 0,1 1 0 0 0,-1-1 0 0 0,1 0 0 0 0,0 1 0 0 0,1-1 0 0 0,0 9 0 0 0,0-12 2 0 0,-1 0 1 0 0,0 0-1 0 0,0 1 0 0 0,1-1 1 0 0,-1 0-1 0 0,1 0 0 0 0,-1 0 0 0 0,1 0 1 0 0,-1 0-1 0 0,1 0 0 0 0,0 0 0 0 0,0 0 1 0 0,-1 0-1 0 0,1 0 0 0 0,0 0 1 0 0,0 0-1 0 0,0-1 0 0 0,0 1 0 0 0,0 0 1 0 0,0-1-1 0 0,0 1 0 0 0,0 0 0 0 0,0-1 1 0 0,0 0-1 0 0,0 1 0 0 0,1-1 1 0 0,-1 1-1 0 0,0-1 0 0 0,0 0 0 0 0,0 0 1 0 0,1 0-1 0 0,-1 0 0 0 0,0 0 0 0 0,0 0 1 0 0,0 0-1 0 0,1 0 0 0 0,-1 0 1 0 0,0-1-1 0 0,0 1 0 0 0,0 0 0 0 0,0-1 1 0 0,1 1-1 0 0,0-2 0 0 0,2 1 1 0 0,0-2 0 0 0,-1 1 0 0 0,1 0 0 0 0,-1 0 0 0 0,1-1 0 0 0,-1 0 0 0 0,0 0 0 0 0,0 0 0 0 0,2-3 0 0 0,-3 4 0 0 0,-1 1 0 0 0,0 0 0 0 0,0-1 0 0 0,0 1 0 0 0,0-1 0 0 0,0 1 0 0 0,0-1 0 0 0,0 1 0 0 0,-1-1 0 0 0,1 0 0 0 0,-1 0 0 0 0,1 1 0 0 0,-1-1 0 0 0,1 0 0 0 0,-1 0 0 0 0,0 1 0 0 0,0-1 0 0 0,0 0 0 0 0,0 0 0 0 0,0 0 0 0 0,0 1 0 0 0,-1-1 0 0 0,0-3 0 0 0,0 4 0 0 0,1 0 0 0 0,-1 0 0 0 0,0 0 0 0 0,0 1 0 0 0,0-1 0 0 0,0 0 0 0 0,0 0 0 0 0,0 0 0 0 0,0 1 0 0 0,0-1 0 0 0,0 0 0 0 0,0 1 0 0 0,0-1 0 0 0,-1 1 0 0 0,1-1 0 0 0,0 1 0 0 0,0 0 0 0 0,0-1 0 0 0,-1 1 0 0 0,1 0 0 0 0,0 0 0 0 0,0 0 0 0 0,-1 0 0 0 0,1 0 0 0 0,0 0 0 0 0,-1 1 0 0 0,1-1 0 0 0,-1 0 0 0 0,0 1 0 0 0,1-1 0 0 0,-1 0 0 0 0,1 1 0 0 0,0-1 0 0 0,-1 1 0 0 0,1-1 0 0 0,0 1 0 0 0,-1 0 0 0 0,1-1 0 0 0,0 1 0 0 0,0 0 0 0 0,0 0 0 0 0,-1 0 0 0 0,1 0 0 0 0,0 0 0 0 0,0 0 0 0 0,1 0 0 0 0,-1 0 0 0 0,0 0 0 0 0,0 1 0 0 0,0-1 0 0 0,1 0 0 0 0,-1 0 0 0 0,0 3 0 0 0,1-3 0 0 0,0 0 0 0 0,0 0 0 0 0,0 0 0 0 0,0 1 0 0 0,0-1 0 0 0,0 0 0 0 0,0 0 0 0 0,0 1 0 0 0,0-1 0 0 0,1 0 0 0 0,-1 0 0 0 0,1 0 0 0 0,-1 0 0 0 0,1 1 0 0 0,-1-1 0 0 0,1 0 0 0 0,0 0 0 0 0,-1 0 0 0 0,1 0 0 0 0,0 0 0 0 0,0-1 0 0 0,0 1 0 0 0,0 0 0 0 0,-1 0 0 0 0,1 0 0 0 0,0-1 0 0 0,1 1 0 0 0,-1 0 0 0 0,0-1 0 0 0,0 1 0 0 0,0-1 0 0 0,0 0 0 0 0,0 1 0 0 0,0-1 0 0 0,1 0 0 0 0,-1 1 0 0 0,0-1 0 0 0,0 0 0 0 0,1 0 0 0 0,-1 0 0 0 0,0 0 0 0 0,0 0 0 0 0,2-1 0 0 0,-1 1 0 0 0,0 0 0 0 0,0 0 0 0 0,0 0 0 0 0,0 0 0 0 0,0-1 0 0 0,0 1 0 0 0,0-1 0 0 0,0 1 0 0 0,0-1 0 0 0,0 0 0 0 0,0 0 0 0 0,0 0 0 0 0,-1 0 0 0 0,1 0 0 0 0,0 0 0 0 0,-1 0 0 0 0,1-1 0 0 0,0 1 0 0 0,-1-1 0 0 0,0 1 0 0 0,1-1 0 0 0,-1 0 0 0 0,0 1 0 0 0,0-1 0 0 0,2-3 0 0 0,-3 3 0 0 0,0 0 0 0 0,0 0 0 0 0,-1 1 0 0 0,1-1 0 0 0,-1 0 0 0 0,1 0 0 0 0,-1 1 0 0 0,1-1 0 0 0,-1 1 0 0 0,0-1 0 0 0,0 0 0 0 0,0 1 0 0 0,0-1 0 0 0,0 1 0 0 0,0 0 0 0 0,0-1 0 0 0,0 1 0 0 0,-2-2 0 0 0,-26-21 0 0 0,28 23 0 0 0,0 0 0 0 0,0 1 0 0 0,0-1 0 0 0,0 0 0 0 0,-1 1 0 0 0,1-1 0 0 0,0 0 0 0 0,-1 1 0 0 0,1-1 0 0 0,0 1 0 0 0,-1 0 0 0 0,1 0 0 0 0,0-1 0 0 0,-1 1 0 0 0,1 0 0 0 0,-1 0 0 0 0,1 0 0 0 0,-1 0 0 0 0,1 1 0 0 0,0-1 0 0 0,-1 0 0 0 0,1 0 0 0 0,-1 1 0 0 0,1-1 0 0 0,0 1 0 0 0,0 0 0 0 0,-1-1 0 0 0,1 1 0 0 0,0 0 0 0 0,0 0 0 0 0,0-1 0 0 0,-1 1 0 0 0,1 0 0 0 0,0 0 0 0 0,0 0 0 0 0,1 0 0 0 0,-1 1 0 0 0,0-1 0 0 0,0 0 0 0 0,0 0 0 0 0,1 0 0 0 0,-1 1 0 0 0,1-1 0 0 0,-1 0 0 0 0,0 2 0 0 0,0 1 0 0 0,0-1 0 0 0,0 0 0 0 0,0 1 0 0 0,1-1 0 0 0,-1 1 0 0 0,1-1 0 0 0,0 1 0 0 0,0-1 0 0 0,0 1 0 0 0,0-1 0 0 0,1 1 0 0 0,-1-1 0 0 0,1 1 0 0 0,0-1 0 0 0,0 0 0 0 0,0 1 0 0 0,4 5 0 0 0,-4-7 0 0 0,0-1 0 0 0,0 1 0 0 0,0-1 0 0 0,0 0 0 0 0,0 0 0 0 0,1 1 0 0 0,-1-1 0 0 0,1 0 0 0 0,-1 0 0 0 0,1 0 0 0 0,-1 0 0 0 0,1 0 0 0 0,0-1 0 0 0,-1 1 0 0 0,1 0 0 0 0,0-1 0 0 0,-1 1 0 0 0,1-1 0 0 0,0 0 0 0 0,0 1 0 0 0,2-1 0 0 0,-1 0 0 0 0,0-1 0 0 0,0 1 0 0 0,0-1 0 0 0,0 1 0 0 0,0-1 0 0 0,0 0 0 0 0,-1 0 0 0 0,1 0 0 0 0,0 0 0 0 0,0-1 0 0 0,-1 1 0 0 0,4-3 0 0 0,-3 1 0 0 0,0 1 0 0 0,0-1 0 0 0,-1 1 0 0 0,1-1 0 0 0,0 0 0 0 0,-1 0 0 0 0,0 0 0 0 0,0 0 0 0 0,4-7 0 0 0,-5 8 0 0 0,-1 0 0 0 0,1 0 0 0 0,0 0 0 0 0,-1 0 0 0 0,1 0 0 0 0,-1 0 0 0 0,1 0 0 0 0,-1 0 0 0 0,0-1 0 0 0,0 1 0 0 0,0 0 0 0 0,0 0 0 0 0,-1 0 0 0 0,1 0 0 0 0,0-1 0 0 0,-1 1 0 0 0,-1-2 0 0 0,2 2 0 0 0,-1 1 0 0 0,1 0 0 0 0,-1-1 0 0 0,1 1 0 0 0,-1 0 0 0 0,0 0 0 0 0,0 0 0 0 0,0 0 0 0 0,1-1 0 0 0,-1 1 0 0 0,0 0 0 0 0,0 1 0 0 0,-1-1 0 0 0,1 0 0 0 0,0 0 0 0 0,0 0 0 0 0,0 1 0 0 0,0-1 0 0 0,-1 0 0 0 0,1 1 0 0 0,0-1 0 0 0,-1 1 0 0 0,1 0 0 0 0,0-1 0 0 0,-1 1 0 0 0,1 0 0 0 0,-1 0 0 0 0,1 0 0 0 0,0 0 0 0 0,-1 0 0 0 0,1 0 0 0 0,-1 0 0 0 0,1 1 0 0 0,0-1 0 0 0,-1 0 0 0 0,1 1 0 0 0,0-1 0 0 0,-1 1 0 0 0,1-1 0 0 0,-2 2 0 0 0,0 0 0 0 0,0 0 0 0 0,0 0 0 0 0,0 0 0 0 0,0 0 0 0 0,0 0 0 0 0,0 1 0 0 0,1 0 0 0 0,-1-1 0 0 0,1 1 0 0 0,0 0 0 0 0,-1 0 0 0 0,1 0 0 0 0,1 1 0 0 0,-3 4 0 0 0,2-3 0 0 0,1 0 0 0 0,0 1 0 0 0,1-1 0 0 0,-1 0 0 0 0,1 1 0 0 0,0-1 0 0 0,1 8 0 0 0,-1-11 0 0 0,0 0 0 0 0,1 0 0 0 0,-1 0 0 0 0,1 0 0 0 0,0-1 0 0 0,-1 1 0 0 0,1 0 0 0 0,0 0 0 0 0,0-1 0 0 0,0 1 0 0 0,1 1 0 0 0,-1-2 0 0 0,0-1 0 0 0,-1 1 0 0 0,1 0 0 0 0,0-1 0 0 0,0 1 0 0 0,0-1 0 0 0,0 1 0 0 0,-1-1 0 0 0,1 1 0 0 0,0-1 0 0 0,0 0 0 0 0,0 0 0 0 0,0 1 0 0 0,0-1 0 0 0,0 0 0 0 0,0 0 0 0 0,0 0 0 0 0,0 0 0 0 0,0 0 0 0 0,0 0 0 0 0,0 0 0 0 0,1 0 0 0 0,1-1-20 0 0,-1 0 1 0 0,0 0-1 0 0,1 0 0 0 0,-1 0 0 0 0,0 0 0 0 0,0 0 0 0 0,1 0 1 0 0,-1-1-1 0 0,0 1 0 0 0,0-1 0 0 0,-1 1 0 0 0,1-1 0 0 0,0 0 1 0 0,1-2-1 0 0,0 0-97 0 0,0 0 0 0 0,0 0 1 0 0,-1 0-1 0 0,1-1 0 0 0,-1 1 0 0 0,2-7 1 0 0,-4 10-978 0 0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5.5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157 273 2327 0 0,'5'-21'107'0'0,"11"-39"0"0"0,-1 10-113 0 0,-14 46 6 0 0,0 0 0 0 0,-1 1 0 0 0,0-1 0 0 0,1 1 0 0 0,-1-1 0 0 0,0 0 0 0 0,-1 1 0 0 0,1-1 0 0 0,-1 1 0 0 0,-1-5 0 0 0,2 6 0 0 0,-1 1 0 0 0,1-1 0 0 0,-1 1 0 0 0,1 0 0 0 0,-1-1 0 0 0,0 1 0 0 0,0 0 0 0 0,0-1 0 0 0,1 1 0 0 0,-1 0 0 0 0,0 0 0 0 0,-1 0 0 0 0,1 0 0 0 0,0 0 0 0 0,0 0 0 0 0,0 0 0 0 0,-1 0 0 0 0,1 0 0 0 0,0 1 0 0 0,-1-1 0 0 0,1 0 0 0 0,-1 1 0 0 0,1-1 0 0 0,-1 1 0 0 0,-1-1 0 0 0,-2 1 90 0 0,1 1 0 0 0,-1-1 0 0 0,0 1 1 0 0,1-1-1 0 0,-1 1 0 0 0,1 1 0 0 0,0-1 0 0 0,-7 4 0 0 0,6-3 108 0 0,-1 0 1 0 0,1-1 0 0 0,0 1 0 0 0,-1-1 0 0 0,-7 1 0 0 0,12-2-170 0 0,-1 0 0 0 0,0 0 0 0 0,1 0 0 0 0,-1-1 0 0 0,1 1 0 0 0,-1 0 0 0 0,1-1 0 0 0,-1 1 0 0 0,1-1 0 0 0,-1 1 0 0 0,1-1 0 0 0,-1 0 0 0 0,1 0 0 0 0,0 0 0 0 0,-1 0 0 0 0,1 0 0 0 0,0 0 0 0 0,0 0 0 0 0,0 0 0 0 0,0 0 0 0 0,0 0 0 0 0,-2-3 0 0 0,3 3 0 0 0,-17-20 607 0 0,16 20-603 0 0,1 1-1 0 0,-1-1 1 0 0,1 1-1 0 0,0-1 0 0 0,-1 1 1 0 0,0-1-1 0 0,1 1 1 0 0,-1 0-1 0 0,1-1 1 0 0,-1 1-1 0 0,1 0 1 0 0,-1-1-1 0 0,0 1 0 0 0,1 0 1 0 0,-1 0-1 0 0,1-1 1 0 0,-1 1-1 0 0,0 0 1 0 0,1 0-1 0 0,-1 0 0 0 0,0 0 1 0 0,0 0-1 0 0,1 0 1 0 0,-1 0-1 0 0,0 0 1 0 0,1 0-1 0 0,-1 0 0 0 0,0 0 1 0 0,1 1-1 0 0,-1-1 1 0 0,1 0-1 0 0,-1 0 1 0 0,0 1-1 0 0,1-1 1 0 0,-1 0-1 0 0,0 1 0 0 0,-1-1 126 0 0,2-5 97 0 0,4-9 184 0 0,-3 12-411 0 0,11-23-145 0 0,-12 24 106 0 0,6 8-573 0 0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6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15 919 0 0,'-12'5'2103'0'0,"12"-4"-2009"0"0,0-1-1 0 0,0 0 1 0 0,-1 1-1 0 0,1-1 1 0 0,0 0 0 0 0,-1 1-1 0 0,1-1 1 0 0,-1 0-1 0 0,1 0 1 0 0,0 1-1 0 0,-1-1 1 0 0,1 0-1 0 0,-1 0 1 0 0,1 0 0 0 0,0 0-1 0 0,-1 1 1 0 0,1-1-1 0 0,-1 0 1 0 0,1 0-1 0 0,-1 0 1 0 0,1 0 0 0 0,0 0-1 0 0,-1 0 1 0 0,1 0-1 0 0,-1 0 1 0 0,1 0-1 0 0,-1-1 1 0 0,0 1-1 0 0,22-9 1610 0 0,-16 6-1625 0 0,-1 1 0 0 0,1 0 0 0 0,-1 1-1 0 0,1-1 1 0 0,0 1 0 0 0,-1 0 0 0 0,1 0 0 0 0,0 0 0 0 0,0 1 0 0 0,0 0-1 0 0,0 0 1 0 0,0 0 0 0 0,-1 0 0 0 0,1 1 0 0 0,0 0 0 0 0,0 0 0 0 0,7 2-1 0 0,62 25-153 0 0,-57-24 28 0 0,-11-6 36 0 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9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30 919 0 0,'0'0'66'0'0,"0"0"-1"0"0,0 0 0 0 0,0 0 0 0 0,-1 0 0 0 0,1 1 0 0 0,0-1 0 0 0,0 0 0 0 0,0 0 0 0 0,-1 0 0 0 0,1 0 1 0 0,0 0-1 0 0,0 0 0 0 0,0 0 0 0 0,-1 0 0 0 0,1 0 0 0 0,0 0 0 0 0,0 0 0 0 0,-1 0 0 0 0,1 0 0 0 0,0 0 1 0 0,0 0-1 0 0,0 0 0 0 0,-1 0 0 0 0,1 0 0 0 0,0 0 0 0 0,0 0 0 0 0,0 0 0 0 0,-1 0 0 0 0,1-1 0 0 0,0 1 1 0 0,0 0-1 0 0,0 0 0 0 0,-1 0 0 0 0,1 0 0 0 0,0 0 0 0 0,0-1 0 0 0,0 1 0 0 0,0 0 0 0 0,-1 0 0 0 0,1 0 0 0 0,0 0 1 0 0,0-1-1 0 0,0 1 0 0 0,0 0 0 0 0,0 0 0 0 0,0 0 0 0 0,0-1 0 0 0,0 1 0 0 0,0 0 0 0 0,0 0 0 0 0,0-1 1 0 0,0 1-1 0 0,0 0 0 0 0,0 0 0 0 0,0 0 0 0 0,0-1 0 0 0,0 1 0 0 0,0 0 0 0 0,0 0 0 0 0,2-3 3143 0 0,-1 12-574 0 0,0-1-1943 0 0,0 1-1 0 0,1-1 1 0 0,0 0-1 0 0,1 0 1 0 0,0 0-1 0 0,0 0 1 0 0,5 8-1 0 0,6 19 942 0 0,13 26 699 0 0,-26-59-2302 0 0,0 1 0 0 0,0-1 1 0 0,1 1-1 0 0,-1-1 0 0 0,1 0 0 0 0,0 0 0 0 0,-1 0 1 0 0,5 3-1 0 0,-4-3-3 0 0,0 0-1 0 0,0 0 1 0 0,0 0-1 0 0,-1 1 1 0 0,1-1-1 0 0,0 0 1 0 0,-1 1 0 0 0,2 4-1 0 0,1 5 5 0 0,-2-6 27 0 0,0 0 1 0 0,0 0-1 0 0,0 0 0 0 0,1 0 0 0 0,-1-1 1 0 0,1 1-1 0 0,1-1 0 0 0,-1 0 1 0 0,9 9-1 0 0,-9-9-8 0 0,0-1 0 0 0,-1 0 0 0 0,1 0 0 0 0,-1 1 1 0 0,0-1-1 0 0,0 1 0 0 0,2 8 0 0 0,6 15 123 0 0,14 15-172 0 0,-10-20 0 0 0,-13-21 0 0 0,0-1 0 0 0,0 1 0 0 0,0 0 0 0 0,0-1 0 0 0,1 1 0 0 0,-1-1 0 0 0,0 0 0 0 0,1 0 0 0 0,1 2 0 0 0,-2-3 0 0 0,-1 0 0 0 0,1 1 0 0 0,-1-1 0 0 0,1 0 0 0 0,-1 0 0 0 0,0 0 0 0 0,1 0 0 0 0,-1 0 0 0 0,1 0 0 0 0,-1 0 0 0 0,1 0 0 0 0,-1 0 0 0 0,1-1 0 0 0,-1 1 0 0 0,1 0 0 0 0,-1 0 0 0 0,1 0 0 0 0,-1 0 0 0 0,1-1 0 0 0,-1 1 0 0 0,0 0 0 0 0,1 0 0 0 0,-1-1 0 0 0,1 1 0 0 0,-1 0 0 0 0,0-1 0 0 0,1 1 0 0 0,-1 0 0 0 0,0-1 0 0 0,1 1 0 0 0,-1-1 0 0 0,0 1 0 0 0,0-1 0 0 0,0 1 0 0 0,1 0 0 0 0,-1-1 0 0 0,0 1 0 0 0,0-1 0 0 0,0 0 0 0 0,2-2 0 0 0,-1 0 0 0 0,0 0 0 0 0,0 0 0 0 0,0 0 0 0 0,0 0 0 0 0,-1 0 0 0 0,1 0 0 0 0,-1 0 0 0 0,0 0 0 0 0,0-6 0 0 0,1 3 0 0 0,0 0 0 0 0,0-1 0 0 0,1 1 0 0 0,-1 0 0 0 0,1-1 0 0 0,6-11 0 0 0,4-16 0 0 0,-7 17-20 0 0,13-27 1 0 0,-1 0-6 0 0,3-19-39 0 0,-15 46 64 0 0,-3 9 0 0 0,1 1 0 0 0,0-1 0 0 0,0 1 0 0 0,8-15 0 0 0,-8 15 0 0 0,0 0 0 0 0,0 0 0 0 0,0-1 0 0 0,2-12 0 0 0,-4 16 0 0 0,-1 3 0 0 0,1 1 0 0 0,-1 0 0 0 0,0-1 0 0 0,0 1 0 0 0,0 0 0 0 0,0-1 0 0 0,0 1 0 0 0,0-1 0 0 0,0 1 0 0 0,0 0 0 0 0,1-1 0 0 0,-1 1 0 0 0,-1-1 0 0 0,1 1 0 0 0,0 0 0 0 0,0-1 0 0 0,0 1 0 0 0,0-1 0 0 0,0 1 0 0 0,0 0 0 0 0,0-1 0 0 0,0 1 0 0 0,-1 0 0 0 0,1-1 0 0 0,0 1 0 0 0,0 0 0 0 0,-1-1 0 0 0,1 1 0 0 0,0 0 0 0 0,0-1 0 0 0,-1 1 0 0 0,1-1-1 0 0,0 1 0 0 0,-1 0 1 0 0,1-1-1 0 0,0 1 0 0 0,0 0 0 0 0,0-1 0 0 0,0 1 0 0 0,0 0 0 0 0,-1-1 0 0 0,1 1 0 0 0,0-1 1 0 0,0 1-1 0 0,0-1 0 0 0,0 1 0 0 0,0 0 0 0 0,0-1 0 0 0,0 1 0 0 0,1-1 0 0 0,-1 1 0 0 0,0 0 1 0 0,0-1-1 0 0,0 1 0 0 0,0 0 0 0 0,0-1 0 0 0,1 1 0 0 0,-1-1 0 0 0,0 1 0 0 0,0 0 0 0 0,0 0 1 0 0,1-1-1 0 0,-1 1 0 0 0,0 0 0 0 0,1-1 0 0 0,-1 1 0 0 0,1 0 0 0 0,2-2-21 0 0,-8 8 12 0 0,3-5 10 0 0,0 0 0 0 0,0-1 0 0 0,0 1 0 0 0,0 0 0 0 0,0-1 0 0 0,0 0 0 0 0,0 1 0 0 0,0-1 0 0 0,0 0 0 0 0,0 0 0 0 0,0 0 0 0 0,0 0 0 0 0,0 0 0 0 0,0-1 0 0 0,-3 0 0 0 0,-18 1 0 0 0,20 0 0 0 0,0 0 0 0 0,0 0 0 0 0,0 0 0 0 0,-1 0 0 0 0,1 0 0 0 0,0-1 0 0 0,1 1 0 0 0,-1-1 0 0 0,0 0 0 0 0,0 0 0 0 0,0 0 0 0 0,-4-2 0 0 0,-16-5 0 0 0,20 7 0 0 0,-1 1 0 0 0,0 0 0 0 0,0 0 0 0 0,0 0 0 0 0,0 0 0 0 0,-6 2 0 0 0,-11 0 0 0 0,16-1 7 0 0,1-1-1 0 0,-1 1 1 0 0,1 0-1 0 0,-9 2 0 0 0,9-1 1 0 0,0-1-1 0 0,-1 0 0 0 0,1 0 1 0 0,-9 0-1 0 0,6-1 42 0 0,0-1 0 0 0,0 0 0 0 0,0-1 0 0 0,1 1 0 0 0,-9-4 0 0 0,8 2 5 0 0,0 1 1 0 0,0 0-1 0 0,0 1 0 0 0,0 0 1 0 0,-9-1-1 0 0,1 0 177 0 0,14 2-275 0 0,1 0 1 0 0,0 0 0 0 0,-1 0-1 0 0,1 0 1 0 0,0 0 0 0 0,0 0-1 0 0,-1-1 1 0 0,1 1 0 0 0,0 0-1 0 0,-1 0 1 0 0,1 0 0 0 0,0 0-1 0 0,0 0 1 0 0,-1 0 0 0 0,1-1-1 0 0,0 1 1 0 0,0 0 0 0 0,-1 0-1 0 0,1 0 1 0 0,0-1 0 0 0,0 1-1 0 0,0 0 1 0 0,0 0 0 0 0,-1-1-1 0 0,1 1 1 0 0,0 0 0 0 0,0 0-1 0 0,0-1 1 0 0,0 1 0 0 0,0 0-1 0 0,0-1 1 0 0,-1 1 0 0 0,1 0-1 0 0,0 0 1 0 0,0-1 0 0 0,0 1-1 0 0,0 0 1 0 0,0-1 0 0 0,1 0-1 0 0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54.6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202 230 4143 0 0,'6'-16'1208'0'0,"55"-142"1880"0"0,-48 130-1980 0 0,-11 26-919 0 0,-2 4-44 0 0,-6 14-8 0 0,-12 29 163 0 0,-45 102 1639 0 0,75-169 812 0 0,47-85-2608 0 0,-55 99-157 0 0,1 0-1 0 0,0 0 1 0 0,0 1 0 0 0,9-9-1 0 0,-31 62 15 0 0,6-23 41 0 0,0 0 0 0 0,-2 0 1 0 0,-1-1-1 0 0,0-1 0 0 0,-26 29 0 0 0,40-49-19 0 0,0-1 0 0 0,-1 1 0 0 0,1-1 0 0 0,0 0 0 0 0,0 1 0 0 0,-1-1 0 0 0,1 0 0 0 0,0 1 0 0 0,-1-1 0 0 0,1 0 1 0 0,-1 1-1 0 0,1-1 0 0 0,0 0 0 0 0,-1 0 0 0 0,1 1 0 0 0,-1-1 0 0 0,1 0 0 0 0,-1 0 0 0 0,1 0 0 0 0,0 0 0 0 0,-1 0 0 0 0,1 0 0 0 0,-1 0 0 0 0,1 0 0 0 0,-1 0 0 0 0,1 0 0 0 0,-1 0 0 0 0,1 0 1 0 0,-1 0-1 0 0,1 0 0 0 0,-1 0 0 0 0,0 0 0 0 0,0-1 7 0 0,1 0 1 0 0,-1 0 0 0 0,1 0-1 0 0,-1 0 1 0 0,1 0 0 0 0,0 0-1 0 0,-1 0 1 0 0,1 0 0 0 0,0 1-1 0 0,0-1 1 0 0,0 0 0 0 0,-1 0-1 0 0,1-1 1 0 0,0 0-1 0 0,3-37 272 0 0,4 0-306 0 0,1 1 0 0 0,20-53-1 0 0,-20 75 6 0 0,-8 15 0 0 0,0 0 0 0 0,0 1 0 0 0,1-1 0 0 0,-1 1 0 0 0,0-1 0 0 0,1 1 0 0 0,-1-1 0 0 0,0 1 0 0 0,1-1 0 0 0,-1 1 0 0 0,1-1 0 0 0,-1 1 0 0 0,1-1 0 0 0,-1 1 0 0 0,1 0 0 0 0,-1-1 0 0 0,1 1 0 0 0,-1 0 0 0 0,1-1 0 0 0,-1 1 0 0 0,1 0 0 0 0,-1 0 0 0 0,1 0 0 0 0,1-1 0 0 0,-2 2-2 0 0,1 0 0 0 0,-1-1 0 0 0,0 1-1 0 0,1 0 1 0 0,-1-1 0 0 0,0 1 0 0 0,0 0 0 0 0,0 0-1 0 0,1 0 1 0 0,-1-1 0 0 0,0 1 0 0 0,0 0-1 0 0,0 0 1 0 0,0-1 0 0 0,0 1 0 0 0,-1 0 0 0 0,1 0-1 0 0,0 0 1 0 0,0 0 0 0 0,-4 17-20 0 0,4-17 24 0 0,-4 13-5 0 0,0 0-1 0 0,-9 19 1 0 0,11-28 15 0 0,0-1 1 0 0,-1 0-1 0 0,1 0 1 0 0,-1 0-1 0 0,0 0 0 0 0,0 0 1 0 0,0 0-1 0 0,0-1 1 0 0,0 1-1 0 0,-1-1 0 0 0,-5 4 1 0 0,8-7-11 0 0,0 1 0 0 0,1-1 0 0 0,-1 1 0 0 0,0-1 0 0 0,0 0 0 0 0,0 1 0 0 0,0-1 0 0 0,0 0 0 0 0,0 0 0 0 0,0 0 0 0 0,0 0 0 0 0,0 0 0 0 0,1 0 0 0 0,-1 0 0 0 0,0 0 1 0 0,0 0-1 0 0,0 0 0 0 0,0 0 0 0 0,0 0 0 0 0,0-1 0 0 0,0 1 0 0 0,0 0 0 0 0,0-1 0 0 0,0 0 0 0 0,-1 0 5 0 0,0-1 1 0 0,0 1-1 0 0,1-1 0 0 0,-1 1 1 0 0,1-1-1 0 0,-1 0 0 0 0,1 0 1 0 0,0 1-1 0 0,-2-5 0 0 0,-1-1 34 0 0,1 0-1 0 0,1 0 0 0 0,-1-1 0 0 0,1 1 0 0 0,-1-8 0 0 0,2 8 39 0 0,1 0 1 0 0,-1 0-1 0 0,1 1 0 0 0,2-9 0 0 0,-2 14-65 0 0,0-1-1 0 0,0 1 0 0 0,0 0 0 0 0,0-1 1 0 0,0 1-1 0 0,1 0 0 0 0,-1-1 1 0 0,1 1-1 0 0,-1 0 0 0 0,1 0 0 0 0,-1 0 1 0 0,1-1-1 0 0,0 1 0 0 0,-1 0 1 0 0,1 0-1 0 0,0 0 0 0 0,0 0 0 0 0,0 0 1 0 0,0 0-1 0 0,0 0 0 0 0,0 1 1 0 0,0-1-1 0 0,0 0 0 0 0,0 0 0 0 0,0 1 1 0 0,1-1-1 0 0,1 0 0 0 0,9 6-13 0 0,21 16 12 0 0,-19-9 36 0 0,6 13-36 0 0,-19-25-11 0 0,-1 1 0 0 0,0-1 1 0 0,1 1-1 0 0,-1-1 0 0 0,0 0 0 0 0,1 1 0 0 0,-1-1 0 0 0,0 1 0 0 0,1-1 0 0 0,-1 1 0 0 0,0-1 0 0 0,0 1 1 0 0,0-1-1 0 0,0 1 0 0 0,1 0 0 0 0,-1-1 0 0 0,0 1 0 0 0,0-1 0 0 0,0 1 0 0 0,0-1 0 0 0,0 1 0 0 0,0 0 1 0 0,-1-1 0 0 0,1 1 1 0 0,0-1 0 0 0,-1 0-1 0 0,1 1 1 0 0,0-1 0 0 0,-1 0 0 0 0,1 1-1 0 0,0-1 1 0 0,-1 0 0 0 0,1 0 0 0 0,0 0-1 0 0,-1 1 1 0 0,1-1 0 0 0,-1 0 0 0 0,1 0-1 0 0,0 0 1 0 0,-1 0 0 0 0,1 0-1 0 0,-1 0 1 0 0,0 0 0 0 0,-19-1 96 0 0,11 0-99 0 0,1-1 1 0 0,0-1 0 0 0,0 1-1 0 0,0-1 1 0 0,1 0 0 0 0,-1-1 0 0 0,1 0-1 0 0,0 0 1 0 0,-1-1 0 0 0,2 0-1 0 0,-1 0 1 0 0,1 0 0 0 0,0-1 0 0 0,-8-9-1 0 0,13 14-1 0 0,1 0 0 0 0,-1-1-1 0 0,1 1 1 0 0,-1-1 0 0 0,1 1-1 0 0,-1-1 1 0 0,1 1 0 0 0,0-1-1 0 0,0 1 1 0 0,-1-1 0 0 0,1-2-1 0 0,0 4 1 0 0,0-1 0 0 0,1 0-1 0 0,-1 1 1 0 0,0-1 0 0 0,0 1-1 0 0,0-1 1 0 0,0 0 0 0 0,0 1 0 0 0,1-1-1 0 0,-1 1 1 0 0,0-1 0 0 0,1 1-1 0 0,-1-1 1 0 0,0 1 0 0 0,1-1-1 0 0,-1 1 1 0 0,1-1 0 0 0,-1 1 0 0 0,0-1-1 0 0,1 1 1 0 0,-1 0 0 0 0,1-1-1 0 0,-1 1 1 0 0,1 0 0 0 0,0-1 0 0 0,-1 1-1 0 0,1 0 1 0 0,-1 0 0 0 0,1-1-1 0 0,-1 1 1 0 0,1 0 0 0 0,0 0-1 0 0,-1 0 1 0 0,1 0 0 0 0,-1 0 0 0 0,2 0-1 0 0,8 2-51 0 0,-2 1 50 0 0,1-1 1 0 0,-1 1-1 0 0,11 5 0 0 0,-13-4 5 0 0,0 1 0 0 0,0-1 1 0 0,0 1-1 0 0,5 5 0 0 0,-2 2 41 0 0,1 13-33 0 0,-9-24-9 0 0,-1 1 0 0 0,1 0 0 0 0,-1-1 0 0 0,0 1-1 0 0,1-1 1 0 0,-1 1 0 0 0,0-1 0 0 0,0 1 0 0 0,0-1-1 0 0,0 1 1 0 0,-1 0 0 0 0,1-1 0 0 0,0 1 0 0 0,-1-1 0 0 0,1 1-1 0 0,-1-1 1 0 0,1 1 0 0 0,-1-1 0 0 0,0 0 0 0 0,0 1 0 0 0,0-1-1 0 0,1 0 1 0 0,-1 1 0 0 0,0-1 0 0 0,-1 0 0 0 0,1 0 0 0 0,0 0-1 0 0,0 0 1 0 0,-3 2 0 0 0,2-1 16 0 0,-1-1 0 0 0,0 1-1 0 0,0 0 1 0 0,0-1 0 0 0,-1 1 0 0 0,1-1 0 0 0,0 0 0 0 0,0 0-1 0 0,-1 0 1 0 0,1-1 0 0 0,-5 1 0 0 0,6-1-15 0 0,-1 0 1 0 0,1 0-1 0 0,0-1 0 0 0,-1 1 0 0 0,1-1 1 0 0,-1 1-1 0 0,1-1 0 0 0,0 0 1 0 0,0 0-1 0 0,-1 0 0 0 0,1 0 1 0 0,0 0-1 0 0,0-1 0 0 0,0 1 1 0 0,0-1-1 0 0,0 1 0 0 0,1-1 1 0 0,-1 1-1 0 0,0-1 0 0 0,-1-2 1 0 0,2 2-2 0 0,0 1-1 0 0,1-1 1 0 0,-1 1 0 0 0,0-1 0 0 0,1 1 0 0 0,-1-1 0 0 0,1 1 0 0 0,-1-1 0 0 0,1 1 0 0 0,0-1 0 0 0,0 0 0 0 0,0 1 0 0 0,0-1 0 0 0,0 0 0 0 0,0 1 0 0 0,0-1 0 0 0,0 1 0 0 0,1-1 0 0 0,-1 0 0 0 0,1 1 0 0 0,-1-1 0 0 0,1 1 0 0 0,-1-1-1 0 0,1 1 1 0 0,0-1 0 0 0,0 1 0 0 0,0 0 0 0 0,0-1 0 0 0,2-1 0 0 0,3-3-14 0 0,6-2-40 0 0,-9 7 51 0 0,0 0 1 0 0,-1 0 0 0 0,1 0 0 0 0,0 0 0 0 0,0 1 0 0 0,0-1 0 0 0,0 1 0 0 0,0 0 0 0 0,0 0-1 0 0,0 0 1 0 0,3 0 0 0 0,0 2 1 0 0,-1-1 0 0 0,0 1 0 0 0,0 0 0 0 0,0 0 0 0 0,0 1 0 0 0,7 5 0 0 0,-10-7 0 0 0,-1 0 0 0 0,1 1 0 0 0,-1-1 0 0 0,0 0 0 0 0,1 1 0 0 0,-1 0 0 0 0,0-1 0 0 0,0 1 0 0 0,0 0 0 0 0,0-1 0 0 0,-1 1 0 0 0,1 0 0 0 0,0 0 0 0 0,-1 0 0 0 0,1 0 0 0 0,-1 0 0 0 0,0 0 0 0 0,0 0 0 0 0,1 0 0 0 0,-1 0 0 0 0,0 0 0 0 0,-1-1 0 0 0,1 1 0 0 0,0 0 0 0 0,-1 0 0 0 0,1 0 0 0 0,-1 0 0 0 0,1 0 0 0 0,-1 0 0 0 0,0 0 0 0 0,-1 1 0 0 0,0 2 11 0 0,-1 0 0 0 0,1 0-1 0 0,-1 0 1 0 0,-1-1 0 0 0,-5 8-1 0 0,9-11-8 0 0,-1 0 1 0 0,0 0-1 0 0,0 0 0 0 0,0 0 0 0 0,0 0 0 0 0,0 0 1 0 0,0-1-1 0 0,0 1 0 0 0,-1 0 0 0 0,1 0 0 0 0,0-1 1 0 0,0 1-1 0 0,0-1 0 0 0,-1 1 0 0 0,1-1 1 0 0,0 1-1 0 0,-1-1 0 0 0,1 0 0 0 0,0 0 0 0 0,-1 0 1 0 0,1 0-1 0 0,0 0 0 0 0,-1 0 0 0 0,1 0 0 0 0,-1 0 1 0 0,1 0-1 0 0,0 0 0 0 0,-2-1 0 0 0,2 0-2 0 0,0 0 0 0 0,0 0 0 0 0,0 1 0 0 0,1-1 0 0 0,-1 0 0 0 0,0 0 0 0 0,0 0 0 0 0,1 0 0 0 0,-1 0 0 0 0,1 0 0 0 0,-1 0 0 0 0,1 0 0 0 0,-1 0 0 0 0,1-1 0 0 0,0 1 0 0 0,-1 0 0 0 0,1 0 0 0 0,0 0 0 0 0,0 0 0 0 0,0-1 0 0 0,0 1 0 0 0,0 0 0 0 0,0 0 0 0 0,0 0 0 0 0,0-1 0 0 0,1 1 0 0 0,-1 0 0 0 0,0 0 0 0 0,1-2 0 0 0,13-32 0 0 0,-12 30-1 0 0,1 0 0 0 0,0 1-1 0 0,0 0 1 0 0,0-1 0 0 0,0 1-1 0 0,1 0 1 0 0,6-5 0 0 0,-4 5-42 0 0,-6 4 43 0 0,1-1-1 0 0,1 0 0 0 0,-1 0 1 0 0,1 0-1 0 0,-1 1 0 0 0,1-1 1 0 0,-1 1-1 0 0,1-1 0 0 0,0 1 0 0 0,-1-1 1 0 0,1 1-1 0 0,0 0 0 0 0,-1 0 1 0 0,1 0-1 0 0,3 0 0 0 0,-1 1 1 0 0,0 1 0 0 0,-1-1 0 0 0,1 1 0 0 0,0 0 0 0 0,-1 0 0 0 0,1 0 0 0 0,5 5 0 0 0,-8-6 0 0 0,0 0 0 0 0,0 0 0 0 0,0 0 0 0 0,0 0 0 0 0,-1 0 0 0 0,1 1 0 0 0,0-1 0 0 0,-1 0 0 0 0,1 1 0 0 0,-1-1 0 0 0,1 0 0 0 0,-1 1 0 0 0,1-1 0 0 0,-1 0 0 0 0,0 1 0 0 0,0-1 0 0 0,0 1 0 0 0,0-1 0 0 0,0 1 0 0 0,0-1 0 0 0,0 1 0 0 0,0-1 0 0 0,-1 0 0 0 0,1 1 0 0 0,0-1 0 0 0,-1 1 0 0 0,1-1 0 0 0,-2 3 0 0 0,1-1 0 0 0,-1 1 12 0 0,1 1 0 0 0,-1-1 0 0 0,0 0 0 0 0,-1 0 0 0 0,1 0 0 0 0,-1 0 0 0 0,-3 5 0 0 0,5-8-10 0 0,1-1 0 0 0,-1 1 0 0 0,0-1 1 0 0,1 1-1 0 0,-1 0 0 0 0,0-1 0 0 0,0 1 0 0 0,1-1 0 0 0,-1 0 0 0 0,0 1 0 0 0,0-1 0 0 0,0 1 0 0 0,1-1 0 0 0,-1 0 1 0 0,0 0-1 0 0,0 0 0 0 0,0 1 0 0 0,0-1 0 0 0,0 0 0 0 0,0 0 0 0 0,1 0 0 0 0,-1 0 0 0 0,0-1 0 0 0,0 1 0 0 0,0 0 0 0 0,0 0 1 0 0,0 0-1 0 0,0-1 0 0 0,1 1 0 0 0,-1 0 0 0 0,0-1 0 0 0,0 1 0 0 0,0-1 0 0 0,1 1 0 0 0,-1-1 0 0 0,0 1 0 0 0,1-1 1 0 0,-1 1-1 0 0,0-1 0 0 0,1 0 0 0 0,-1 0 0 0 0,1 1 0 0 0,-1-1 0 0 0,1 0 0 0 0,-1-1 0 0 0,-1 0-4 0 0,1 0 1 0 0,0-1-1 0 0,-1 1 0 0 0,1 0 1 0 0,0-1-1 0 0,0 1 0 0 0,1-1 0 0 0,-1 0 1 0 0,0 1-1 0 0,1-1 0 0 0,0 1 0 0 0,-1-1 1 0 0,1 0-1 0 0,0 1 0 0 0,1-1 0 0 0,-1 0 1 0 0,0 1-1 0 0,1-1 0 0 0,-1 1 0 0 0,1-1 1 0 0,0 0-1 0 0,1-2 0 0 0,0 0-2 0 0,1 0 0 0 0,-1 0 0 0 0,1 0 0 0 0,0 1 0 0 0,1-1 0 0 0,-1 1 0 0 0,1 0 0 0 0,0 0 0 0 0,6-5 0 0 0,3 1 4 0 0,18-2 11 0 0,-30 9-9 0 0,-1 1 0 0 0,1 0 0 0 0,-1 0 0 0 0,1 0 0 0 0,0-1 0 0 0,-1 1 0 0 0,1 0 0 0 0,0 0 0 0 0,-1 0 0 0 0,1 0 0 0 0,0 0 0 0 0,-1 0 1 0 0,1 0-1 0 0,-1 0 0 0 0,1 1 0 0 0,0-1 0 0 0,-1 0 0 0 0,1 0 0 0 0,0 0 0 0 0,-1 1 0 0 0,1-1 0 0 0,-1 0 0 0 0,1 1 0 0 0,-1-1 0 0 0,1 1 0 0 0,35 18 52 0 0,-35-19-47 0 0,0 1 0 0 0,-1 0 1 0 0,1 0-1 0 0,0-1 1 0 0,-1 1-1 0 0,1 0 0 0 0,-1 0 1 0 0,1 0-1 0 0,-1 0 1 0 0,1 0-1 0 0,-1 0 0 0 0,1 0 1 0 0,-1 0-1 0 0,0 0 1 0 0,0 0-1 0 0,0 0 0 0 0,1 0 1 0 0,-1 0-1 0 0,0 0 1 0 0,0 0-1 0 0,0 0 0 0 0,-1 1 1 0 0,1-1-1 0 0,0 0 1 0 0,0 0-1 0 0,0 0 0 0 0,-1 0 1 0 0,1 0-1 0 0,-1 0 0 0 0,1 0 1 0 0,-1 0-1 0 0,1-1 1 0 0,-1 1-1 0 0,1 0 0 0 0,-2 1 1 0 0,1 1 40 0 0,-1 0-22 0 0,-1 0 1 0 0,1 0-1 0 0,0 0 0 0 0,-1 0 0 0 0,1 0 0 0 0,-1 0 0 0 0,0-1 1 0 0,0 0-1 0 0,0 1 0 0 0,-1-1 0 0 0,1 0 0 0 0,-4 2 0 0 0,6-4-25 0 0,0 1-1 0 0,0-1 0 0 0,0 1 0 0 0,0-1 0 0 0,0 0 0 0 0,0 1 0 0 0,0-1 0 0 0,0 0 0 0 0,0 0 0 0 0,0 0 0 0 0,0 0 0 0 0,0 0 0 0 0,0 0 1 0 0,0 0-1 0 0,0 0 0 0 0,0 0 0 0 0,0 0 0 0 0,0-1 0 0 0,-1 1 0 0 0,1 0 0 0 0,0-1 0 0 0,1 1 0 0 0,-1-1 0 0 0,0 1 0 0 0,0-1 0 0 0,0 1 1 0 0,0-1-1 0 0,0 0 0 0 0,0 1 0 0 0,1-1 0 0 0,-1 0 0 0 0,0 0 0 0 0,1 1 0 0 0,-1-1 0 0 0,0 0 0 0 0,1 0 0 0 0,-1 0 0 0 0,1 0 0 0 0,-1 0 1 0 0,1 0-1 0 0,0 0 0 0 0,-1 0 0 0 0,1 0 0 0 0,0 0 0 0 0,0 0 0 0 0,0 0 0 0 0,0-2 0 0 0,-1-3-1 0 0,1 1 0 0 0,0-1 0 0 0,0 1-1 0 0,0 0 1 0 0,1-1 0 0 0,0 1 0 0 0,0-1 0 0 0,2-6-1 0 0,-2 9 0 0 0,0 0-1 0 0,0 1 0 0 0,-1-1 0 0 0,2 1 0 0 0,-1-1 1 0 0,0 1-1 0 0,1 0 0 0 0,-1-1 0 0 0,1 1 0 0 0,-1 0 1 0 0,1 0-1 0 0,0 0 0 0 0,0 0 0 0 0,0 0 0 0 0,0 1 1 0 0,0-1-1 0 0,1 0 0 0 0,3-1 0 0 0,-6 3 3 0 0,1 0 0 0 0,-1 0 0 0 0,0 0 0 0 0,0 0 0 0 0,0 0 0 0 0,1 0 0 0 0,-1 0 0 0 0,0 0 0 0 0,0 0 0 0 0,0 0 0 0 0,1 0 0 0 0,-1 1 0 0 0,0-1 0 0 0,0 0 0 0 0,0 0 0 0 0,1 0 0 0 0,-1 0 0 0 0,0 0 0 0 0,0 1 0 0 0,0-1 0 0 0,0 0 0 0 0,0 0 0 0 0,1 0 0 0 0,-1 0 0 0 0,0 1 0 0 0,0-1 0 0 0,0 0 0 0 0,0 0 0 0 0,0 0 0 0 0,0 1 0 0 0,0-1 0 0 0,0 0 0 0 0,0 0 0 0 0,0 1 0 0 0,0-1 0 0 0,0 0 0 0 0,2 6 0 0 0,0-1 0 0 0,0 1 0 0 0,0-1 0 0 0,-1 1 0 0 0,0 0 0 0 0,-1-1 0 0 0,1 1 0 0 0,-1 0 0 0 0,-1 11 0 0 0,-1-1 1 0 0,0 1-1 0 0,-2-1 1 0 0,0 0 0 0 0,-7 18-1 0 0,7-24 9 0 0,0 0 0 0 0,-1 0 0 0 0,-1 0 0 0 0,1-1 0 0 0,-1 0 0 0 0,-1 0 0 0 0,-10 11 0 0 0,17-20-8 0 0,-1 1 1 0 0,0 0 0 0 0,1 0-1 0 0,-1 0 1 0 0,0-1 0 0 0,0 1-1 0 0,0 0 1 0 0,0-1-1 0 0,0 1 1 0 0,0-1 0 0 0,1 1-1 0 0,-1-1 1 0 0,0 0 0 0 0,0 1-1 0 0,0-1 1 0 0,-1 0-1 0 0,1 0 1 0 0,0 1 0 0 0,0-1-1 0 0,0 0 1 0 0,0 0 0 0 0,-2 0-1 0 0,2-1 3 0 0,0 1-1 0 0,0-1 0 0 0,0 0 1 0 0,0 1-1 0 0,0-1 1 0 0,0 0-1 0 0,1 1 0 0 0,-1-1 1 0 0,0 0-1 0 0,0 0 1 0 0,0 0-1 0 0,1 0 1 0 0,-1 0-1 0 0,1 0 0 0 0,-1 0 1 0 0,1 0-1 0 0,-1-1 1 0 0,-2-4 7 0 0,2 0 1 0 0,-1 0 0 0 0,0 0 0 0 0,1 0 0 0 0,1-1-1 0 0,-1-8 1 0 0,1 6-21 0 0,0 0 0 0 0,1 0 0 0 0,3-11 0 0 0,-3 17 6 0 0,0-1 0 0 0,0 0-1 0 0,0 1 1 0 0,0-1 0 0 0,1 1 0 0 0,0-1-1 0 0,0 1 1 0 0,0 0 0 0 0,0 0-1 0 0,4-4 1 0 0,-3 3-29 0 0,-3 4 31 0 0,0 0 0 0 0,1 0 0 0 0,-1 0 0 0 0,0 1 0 0 0,1-1 0 0 0,-1 0 0 0 0,0 0 0 0 0,1 0 0 0 0,-1 0 1 0 0,0 0-1 0 0,1 1 0 0 0,-1-1 0 0 0,0 0 0 0 0,1 0 0 0 0,-1 0 0 0 0,0 1 0 0 0,1-1 0 0 0,-1 0 0 0 0,0 1 0 0 0,0-1 0 0 0,0 0 0 0 0,1 0 0 0 0,-1 1 0 0 0,0-1 0 0 0,0 0 0 0 0,0 1 0 0 0,0-1 0 0 0,1 0 0 0 0,-1 1 0 0 0,0-1 0 0 0,0 1 0 0 0,0 0 0 0 0,3 7 1 0 0,0 1 0 0 0,-1-1 0 0 0,1 1 0 0 0,-2 0 0 0 0,1 0 0 0 0,-1 0 0 0 0,-1 0 0 0 0,0 0 0 0 0,0 0 0 0 0,-1 0 0 0 0,-2 12 0 0 0,2-15 9 0 0,-1 1 0 0 0,-1-1 1 0 0,0 1-1 0 0,1-1 0 0 0,-2 0 0 0 0,-4 7 0 0 0,8-12-8 0 0,-1 0 1 0 0,1 0-1 0 0,-1 0 0 0 0,1 0 1 0 0,-1 0-1 0 0,0-1 0 0 0,0 1 0 0 0,1 0 1 0 0,-1 0-1 0 0,0-1 0 0 0,0 1 1 0 0,0-1-1 0 0,1 1 0 0 0,-1 0 0 0 0,0-1 1 0 0,0 0-1 0 0,0 1 0 0 0,0-1 1 0 0,0 0-1 0 0,0 1 0 0 0,0-1 0 0 0,0 0 1 0 0,0 0-1 0 0,0 0 0 0 0,0 0 0 0 0,0 0 1 0 0,0 0-1 0 0,0 0 0 0 0,0 0 1 0 0,0 0-1 0 0,0 0 0 0 0,0-1 0 0 0,0 1 1 0 0,0 0-1 0 0,0-1 0 0 0,0 1 1 0 0,0-1-1 0 0,0 1 0 0 0,0-1 0 0 0,0 0 1 0 0,0 1-1 0 0,1-1 0 0 0,-1 0 0 0 0,0 1 1 0 0,0-1-1 0 0,1 0 0 0 0,-1 0 1 0 0,1 0-1 0 0,-2-1 0 0 0,-2-5-8 0 0,0 0 0 0 0,1 0 0 0 0,-1-1 0 0 0,1 1 0 0 0,1-1 0 0 0,0 1-1 0 0,0-1 1 0 0,0 0 0 0 0,1 0 0 0 0,0 0 0 0 0,1 0 0 0 0,-1 0 0 0 0,2 0 0 0 0,-1 0 0 0 0,1 0-1 0 0,0 0 1 0 0,4-11 0 0 0,-5 19 7 0 0,0-1 0 0 0,0 0-1 0 0,0 0 1 0 0,1 0 0 0 0,-1 0-1 0 0,0 0 1 0 0,1 1 0 0 0,-1-1-1 0 0,1 0 1 0 0,-1 0-1 0 0,1 0 1 0 0,-1 0 0 0 0,1 1-1 0 0,-1-1 1 0 0,1 0-1 0 0,0 1 1 0 0,0-1 0 0 0,-1 0-1 0 0,1 1 1 0 0,0-1 0 0 0,0 1-1 0 0,0-1 1 0 0,-1 1-1 0 0,1 0 1 0 0,0-1 0 0 0,0 1-1 0 0,0 0 1 0 0,2-1 0 0 0,2 8-43 0 0,0 1 41 0 0,0 0 1 0 0,0 0-1 0 0,-1 1 1 0 0,0 0-1 0 0,-1 0 1 0 0,4 13-1 0 0,-4-5 24 0 0,0 0-1 0 0,1 23 0 0 0,-4-34-15 0 0,0 0 0 0 0,0 0 0 0 0,-1 0-1 0 0,0 0 1 0 0,0 0 0 0 0,0-1 0 0 0,0 1 0 0 0,-1 0 0 0 0,0-1-1 0 0,-4 9 1 0 0,6-14-5 0 0,-1 1 0 0 0,1-1 0 0 0,0 0 0 0 0,0 0 0 0 0,0 1 0 0 0,0-1 0 0 0,0 0 0 0 0,-1 0 0 0 0,1 1 0 0 0,0-1 0 0 0,0 0 0 0 0,-1 0 0 0 0,1 1 0 0 0,0-1 0 0 0,0 0 0 0 0,-1 0 0 0 0,1 0 0 0 0,0 0 0 0 0,0 0 0 0 0,-1 1 0 0 0,1-1 0 0 0,0 0 0 0 0,-1 0 0 0 0,1 0 0 0 0,0 0 0 0 0,-1 0 0 0 0,1 0 0 0 0,0 0 0 0 0,-1 0 0 0 0,1 0 0 0 0,0 0 0 0 0,0 0 0 0 0,-1 0 0 0 0,1 0 0 0 0,0 0-1 0 0,-1 0 1 0 0,1-1 0 0 0,-11-11 86 0 0,-3-17 85 0 0,-39-126 276 0 0,45 114-502 0 0,8 39 50 0 0,-1 0 0 0 0,1 0 1 0 0,0 0-1 0 0,0 0 1 0 0,0 0-1 0 0,0 0 1 0 0,1 1-1 0 0,-1-1 1 0 0,0 0-1 0 0,1 0 1 0 0,-1 0-1 0 0,1 0 1 0 0,0 1-1 0 0,0-1 1 0 0,-1 0-1 0 0,1 1 0 0 0,0-1 1 0 0,0 1-1 0 0,2-3 1 0 0,-3 4-5 0 0,4-3 10 0 0,-3 3-6 0 0,0 1 1 0 0,0-1-1 0 0,0 0 1 0 0,0 0 0 0 0,0 1-1 0 0,-1-1 1 0 0,1 1-1 0 0,0-1 1 0 0,0 1 0 0 0,0-1-1 0 0,-1 1 1 0 0,1-1-1 0 0,0 1 1 0 0,-1 0 0 0 0,1 0-1 0 0,0 0 1 0 0,26 30-8 0 0,-21-22 11 0 0,-1-1 0 0 0,-1 1 0 0 0,1 1 0 0 0,-1-1 0 0 0,3 13 0 0 0,-5-16 0 0 0,-1 0 0 0 0,1 1 0 0 0,-1-1 0 0 0,0 1 0 0 0,-1-1 0 0 0,1 0 0 0 0,-1 1 0 0 0,-1-1 0 0 0,-1 10 0 0 0,2-16 1 0 0,0 1-1 0 0,0-1 0 0 0,0 1 1 0 0,0-1-1 0 0,0 1 0 0 0,0-1 1 0 0,0 1-1 0 0,0-1 0 0 0,0 1 1 0 0,-1-1-1 0 0,1 1 0 0 0,0-1 1 0 0,0 1-1 0 0,-1-1 0 0 0,1 1 1 0 0,0-1-1 0 0,-1 0 1 0 0,1 1-1 0 0,-1-1 0 0 0,1 1 1 0 0,0-1-1 0 0,-1 0 0 0 0,1 0 1 0 0,-1 1-1 0 0,1-1 0 0 0,-1 0 1 0 0,1 0-1 0 0,-1 1 0 0 0,1-1 1 0 0,-1 0-1 0 0,0 0 0 0 0,0 0 2 0 0,0-1 0 0 0,0 1 0 0 0,-1 0 0 0 0,1-1-1 0 0,0 1 1 0 0,0-1 0 0 0,0 0 0 0 0,1 1-1 0 0,-1-1 1 0 0,0 0 0 0 0,0 1 0 0 0,0-1-1 0 0,-1-2 1 0 0,-3-2 7 0 0,1-1 0 0 0,0-1 0 0 0,-5-8 0 0 0,-1-5-9 0 0,1 0 0 0 0,1 0 0 0 0,1-1 0 0 0,1 0 0 0 0,1-1 0 0 0,-3-26 0 0 0,8 28-36 0 0,4 20 11 0 0,2 10 14 0 0,8 21 11 0 0,-1 0 0 0 0,3 6 0 0 0,-8-24 0 0 0,-6-9 0 0 0,0 0 0 0 0,0-1 0 0 0,0 1 0 0 0,0 0 0 0 0,0 0 0 0 0,-1 0 0 0 0,1 0 0 0 0,0 7 0 0 0,-5-11 0 0 0,-4-7 0 0 0,-5-7 0 0 0,-53-81 0 0 0,30 46 0 0 0,34 49 0 0 0,-6-13 0 0 0,6 13 0 0 0,1 0 0 0 0,0 0 0 0 0,0-1 0 0 0,-1 1 0 0 0,1-1 0 0 0,0 1 0 0 0,0 0 0 0 0,-1-1 0 0 0,1 1 0 0 0,0-1 0 0 0,0 1 0 0 0,0 0 0 0 0,0-1 0 0 0,0 1 0 0 0,0-1 0 0 0,0 1 0 0 0,0-1 0 0 0,0 1 0 0 0,0 0 0 0 0,0-1 0 0 0,0 1 0 0 0,0-1 0 0 0,0 1 0 0 0,0 0 0 0 0,0-1 0 0 0,0 1 0 0 0,1-1 0 0 0,-1 0 0 0 0,7 2-32 0 0,10 17 0 0 0,9 16 32 0 0,-17-23 0 0 0,-5-6 0 0 0,-1 0 0 0 0,0 0 0 0 0,0 0 0 0 0,0 0 0 0 0,4 11 0 0 0,-6-14 0 0 0,10 20 0 0 0,-10-20 0 0 0,-1-1 0 0 0,1 0 0 0 0,-1 1 0 0 0,1-1 0 0 0,-1 0 0 0 0,1 1 0 0 0,-1-1 0 0 0,0 1 0 0 0,0-1 0 0 0,0 0 0 0 0,0 1 0 0 0,0-1 0 0 0,0 1 0 0 0,0-1 0 0 0,-1 2 0 0 0,1-3 0 0 0,-1 0 0 0 0,1 0 0 0 0,-1 0 0 0 0,1 1 0 0 0,0-1 0 0 0,-1 0 0 0 0,1 0 0 0 0,-1 0 0 0 0,1 0 0 0 0,0 0 0 0 0,-1-1 0 0 0,1 1 0 0 0,-1 0 0 0 0,1 0 0 0 0,0 0 0 0 0,-1 0 0 0 0,1 0 0 0 0,-1 0 0 0 0,1-1 0 0 0,0 1 0 0 0,-1 0 0 0 0,1 0 0 0 0,0-1 0 0 0,-1 1 0 0 0,1 0 0 0 0,0 0 0 0 0,0-1 0 0 0,-1 1 0 0 0,1 0 0 0 0,-1-1 0 0 0,-12-12 0 0 0,12 11 0 0 0,-15-15 0 0 0,2-1 0 0 0,-19-29 0 0 0,13 18 0 0 0,11 10 0 0 0,11 12 0 0 0,9 6 0 0 0,-9 2-2 0 0,0 0 1 0 0,0 0-1 0 0,0 0 0 0 0,-1 0 1 0 0,1 0-1 0 0,-1 0 0 0 0,1 0 0 0 0,0 0 1 0 0,-1 1-1 0 0,0-1 0 0 0,1 1 1 0 0,-1-1-1 0 0,0 1 0 0 0,2 3 0 0 0,15 28-33 0 0,-14-25 32 0 0,-2-3 3 0 0,11 18 0 0 0,-6-13 0 0 0,-1-2 0 0 0,0 0 0 0 0,-1 1 0 0 0,6 11 0 0 0,-9-14 3 0 0,-4-5 4 0 0,-8-9 15 0 0,-10-15 10 0 0,5 3-61 0 0,7 7-25 0 0,-1 0 1 0 0,-1 1 0 0 0,0 1-1 0 0,-14-14 1 0 0,24 25 51 0 0,-1-1 0 0 0,1 1 0 0 0,0 0 0 0 0,0-1 0 0 0,-1 1 0 0 0,1 0 0 0 0,0 0 0 0 0,0-1 0 0 0,-1 1 0 0 0,1 0 0 0 0,0 0 0 0 0,0-1 0 0 0,-1 1-1 0 0,1 0 1 0 0,0 0 0 0 0,-1 0 0 0 0,1 0 0 0 0,0-1 0 0 0,-1 1 0 0 0,1 0 0 0 0,-1 0 0 0 0,1 0 0 0 0,0 0 0 0 0,-1 0 0 0 0,1 0 0 0 0,0 0 0 0 0,-1 0 0 0 0,1 0 0 0 0,-1 0 0 0 0,5 11-87 0 0,15 16-25 0 0,27 45 232 0 0,-37-61-95 0 0,28 39 28 0 0,-33-42-51 0 0,-8-12 0 0 0,3 2 0 0 0,0 0 0 0 0,-1 1 0 0 0,1-1 0 0 0,0 0 0 0 0,0 0 0 0 0,1 0 0 0 0,-1 0 0 0 0,0-3 0 0 0,1 4 0 0 0,1-38 0 0 0,-1 36 0 0 0,1 0 0 0 0,-1 0 0 0 0,1-1 0 0 0,0 1 0 0 0,0 0 0 0 0,0 0 0 0 0,0 0 0 0 0,0 0 0 0 0,3-4 0 0 0,-3 6 0 0 0,1 0 0 0 0,-1 0 0 0 0,0 1 0 0 0,1-1 0 0 0,-1 0 0 0 0,1 1 0 0 0,-1 0 0 0 0,1-1 0 0 0,-1 1 0 0 0,1 0 0 0 0,-1-1 0 0 0,1 1 0 0 0,0 0 0 0 0,1 0 0 0 0,15-3 0 0 0,2-9 0 0 0,14-2 0 0 0,7 5-10 0 0,-40 9 8 0 0,-1 0 1 0 0,1 0 0 0 0,-1 0 0 0 0,0-1 0 0 0,0 1 0 0 0,1 0 0 0 0,-1 0 0 0 0,0 0 0 0 0,0 0 0 0 0,1 0 0 0 0,-1 0 0 0 0,0 0 0 0 0,1 0 0 0 0,-1 0 0 0 0,0 0 0 0 0,0 0 0 0 0,1 0 0 0 0,-1 0 0 0 0,0 0 0 0 0,1 0 0 0 0,-1 0 0 0 0,0 0 0 0 0,0 0 0 0 0,1 0 0 0 0,-1 0 0 0 0,0 0 0 0 0,0 0 0 0 0,1 1 0 0 0,-1-1 0 0 0,0 0 0 0 0,0 0 0 0 0,1 0 0 0 0,-1 0 0 0 0,0 1 0 0 0,0-1 0 0 0,0 0 0 0 0,1 0 0 0 0,-1 1 0 0 0,0-1 0 0 0,0 0 0 0 0,0 1 0 0 0,1 1 0 0 0,0 1 0 0 0,0-1 0 0 0,-1 1-1 0 0,1-1 1 0 0,-1 1 0 0 0,0 0 0 0 0,0-1 0 0 0,0 1 0 0 0,0 0 0 0 0,0-1 0 0 0,-2 5 0 0 0,-10 36 3 0 0,-10 12-2 0 0,21-54 0 0 0,1-2 0 0 0,0-1 0 0 0,0 1 0 0 0,0-1 0 0 0,0 1 0 0 0,0-1 0 0 0,0 0 0 0 0,1 1 0 0 0,-1-1 0 0 0,0 1 0 0 0,2-3 0 0 0,-2 3 0 0 0,0 0 0 0 0,14-50-30 0 0,-13 46 24 0 0,1 0 1 0 0,0 0-1 0 0,0 0 1 0 0,1 1-1 0 0,-1-1 1 0 0,1 1-1 0 0,6-9 1 0 0,-9 13 3 0 0,1 0 0 0 0,-1 0 1 0 0,0 0-1 0 0,0 0 1 0 0,0 0-1 0 0,0-1 0 0 0,0 1 1 0 0,0 0-1 0 0,0 0 0 0 0,0 0 1 0 0,1 0-1 0 0,-1 0 1 0 0,0 0-1 0 0,0 0 0 0 0,0 0 1 0 0,0-1-1 0 0,1 1 1 0 0,-1 0-1 0 0,0 0 0 0 0,0 0 1 0 0,0 0-1 0 0,0 0 1 0 0,0 0-1 0 0,1 0 0 0 0,-1 0 1 0 0,0 0-1 0 0,0 0 1 0 0,0 0-1 0 0,1 0 0 0 0,-1 0 1 0 0,0 0-1 0 0,0 0 1 0 0,0 0-1 0 0,0 0 0 0 0,0 0 1 0 0,1 1-1 0 0,0 5-165 0 0,-2 9-140 0 0,-8 16-224 0 0,6-17 518 0 0,-1 1-1 0 0,-1-1 1 0 0,0 0 0 0 0,0 0 0 0 0,-2-1-1 0 0,-8 15 1 0 0,15-28 13 0 0,0 0 0 0 0,0 0 0 0 0,0 0 0 0 0,0 0 0 0 0,0 0 0 0 0,0 0 0 0 0,0 0 0 0 0,0 0 0 0 0,0 0 0 0 0,-1 0 0 0 0,1 0 0 0 0,0 0 0 0 0,0 0 0 0 0,0 0 0 0 0,0 0 0 0 0,0 0 0 0 0,0 0 0 0 0,0 1 0 0 0,0-1 0 0 0,0 0 0 0 0,0 0 0 0 0,0 0 0 0 0,0 0 0 0 0,0 0 0 0 0,-1 0 0 0 0,1 0 0 0 0,0 0 0 0 0,0 0 0 0 0,0 0 0 0 0,0 0 0 0 0,0 0 0 0 0,0 0 0 0 0,0 0 0 0 0,0 0 0 0 0,0 0 0 0 0,0-1 0 0 0,0 1 0 0 0,-1 0 0 0 0,1 0 0 0 0,0 0 0 0 0,0 0 0 0 0,0 0 0 0 0,0 0 0 0 0,0 0 0 0 0,0 0 0 0 0,0 0 0 0 0,0 0 0 0 0,0 0 0 0 0,0 0 0 0 0,0 0 0 0 0,0 0 0 0 0,0 0 0 0 0,0 0 0 0 0,0 0 0 0 0,0-1 0 0 0,0 1 0 0 0,0 0 0 0 0,0 0 0 0 0,0 0 0 0 0,0 0 0 0 0,0 0 0 0 0,0 0 0 0 0,0 0 0 0 0,0 0 0 0 0,0 0 0 0 0,-2-10 0 0 0,2-11 0 0 0,1 8 0 0 0,7-59 0 0 0,-6 64 0 0 0,0 0 0 0 0,1 0 0 0 0,0 1 0 0 0,0-1 0 0 0,0 0 0 0 0,9-12 0 0 0,-3 28 160 0 0,-8-8-232 0 0,-1 0 0 0 0,1 0 0 0 0,-1 1-1 0 0,0-1 1 0 0,1 0 0 0 0,-1 1 0 0 0,0-1 0 0 0,0 0 0 0 0,1 1-1 0 0,-1-1 1 0 0,0 1 0 0 0,0-1 0 0 0,1 0 0 0 0,-1 1 0 0 0,0-1 0 0 0,0 1-1 0 0,0-1 1 0 0,0 1 0 0 0,0-1 0 0 0,0 1 0 0 0,0-1 0 0 0,0 1-1 0 0,0-1 1 0 0,0 0 0 0 0,0 1 0 0 0,0-1 0 0 0,0 1 0 0 0,0-1 0 0 0,0 1-1 0 0,0-1 1 0 0,0 1 0 0 0,-1-1 0 0 0,-1 3-1697 0 0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9:47.45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28 0 0 0,'307'0'0'0,"-641"0"0"0,2072 0 0 0,-576 0 0 0,-1108 0 0 0,-54 0 0 0,0 0 0 0,2 0 0 0,-1 0 0 0,36 0 0 0,-56 0 0 0,17 0 0 0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9:59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108 101 455 0 0,'0'-1'146'0'0,"0"0"-1"0"0,-1 1 1 0 0,1-1-1 0 0,0 0 1 0 0,-1 1-1 0 0,1-1 1 0 0,-1 0-1 0 0,1 1 1 0 0,-1-1-1 0 0,1 1 1 0 0,-1-1-1 0 0,1 1 1 0 0,-1-1-1 0 0,0 1 1 0 0,1-1-1 0 0,-1 1 1 0 0,0 0-1 0 0,1-1 1 0 0,-1 1-1 0 0,0 0 1 0 0,0-1-1 0 0,1 1 1 0 0,-1 0-1 0 0,0 0 1 0 0,0 0-1 0 0,0 0 1 0 0,1 0-1 0 0,-1 0 1 0 0,0 0-1 0 0,0 0 1 0 0,1 0-1 0 0,-1 0 1 0 0,0 0-1 0 0,0 1 1 0 0,1-1-1 0 0,-1 0 1 0 0,0 0-1 0 0,0 1 1 0 0,1-1-1 0 0,-1 0 1 0 0,0 1-1 0 0,-2 1 565 0 0,0 0 0 0 0,1 0 0 0 0,-1 0 0 0 0,1 0 0 0 0,0 1 0 0 0,-1-1 1 0 0,1 1-1 0 0,-3 4 0 0 0,-3 8-92 0 0,0 0 1 0 0,1 1 0 0 0,0 0-1 0 0,1 1 1 0 0,1-1 0 0 0,1 1-1 0 0,0 0 1 0 0,1 0 0 0 0,1 1-1 0 0,1-1 1 0 0,1 20 0 0 0,0-20-420 0 0,0 1 1 0 0,2-1 0 0 0,0 1 0 0 0,6 19 0 0 0,-6-31-139 0 0,-1 0 0 0 0,1 0 0 0 0,1 0 0 0 0,-1 0 0 0 0,1 0 0 0 0,0-1 0 0 0,1 1 0 0 0,-1-1 0 0 0,1 0 0 0 0,0 0 0 0 0,0 0 0 0 0,1-1 0 0 0,-1 1 0 0 0,10 6 0 0 0,-11-9-58 0 0,0-1 0 0 0,0 1 0 0 0,0-1 0 0 0,0 0 0 0 0,0 1 0 0 0,0-1 0 0 0,0-1 0 0 0,0 1 0 0 0,0 0 0 0 0,0-1 0 0 0,1 0 0 0 0,-1 1 0 0 0,0-1 0 0 0,0-1 0 0 0,1 1 0 0 0,3-1 0 0 0,-2 0 9 0 0,0-1-1 0 0,0 0 0 0 0,0 0 1 0 0,0 0-1 0 0,-1 0 0 0 0,1-1 0 0 0,-1 0 1 0 0,1 0-1 0 0,4-4 0 0 0,2-3 16 0 0,0-1 1 0 0,-1-1-1 0 0,0 0 0 0 0,-1 0 1 0 0,15-25-1 0 0,-17 24-24 0 0,-1 0-1 0 0,0-1 1 0 0,-1 0-1 0 0,0 0 0 0 0,-1 0 1 0 0,0 0-1 0 0,-1-1 1 0 0,-1 1-1 0 0,-1-1 1 0 0,0 0-1 0 0,-1 0 1 0 0,-1-16-1 0 0,0 20 0 0 0,-1 0 0 0 0,0 0 0 0 0,-1 0 0 0 0,0 0 0 0 0,-1 0-1 0 0,0 0 1 0 0,0 1 0 0 0,-2 0 0 0 0,1 0 0 0 0,-1 0 0 0 0,0 1 0 0 0,-1-1 0 0 0,0 2 0 0 0,0-1-1 0 0,-1 1 1 0 0,-12-10 0 0 0,13 13 12 0 0,1 0 0 0 0,-1 1 1 0 0,0 0-1 0 0,0 0 0 0 0,0 1 0 0 0,0-1 0 0 0,-15-3 0 0 0,20 7-10 0 0,0-1 1 0 0,-1 1-1 0 0,1-1 0 0 0,0 1 0 0 0,-1 0 1 0 0,1 0-1 0 0,0 0 0 0 0,-1 0 0 0 0,1 0 0 0 0,0 0 1 0 0,-1 1-1 0 0,1-1 0 0 0,0 1 0 0 0,0-1 1 0 0,-1 1-1 0 0,1 0 0 0 0,0 0 0 0 0,0 0 0 0 0,0 0 1 0 0,0 1-1 0 0,0-1 0 0 0,0 0 0 0 0,0 1 1 0 0,1-1-1 0 0,-1 1 0 0 0,1 0 0 0 0,-1 0 0 0 0,1-1 1 0 0,-1 1-1 0 0,-1 3 0 0 0,-1 6 5 0 0,-1-1 1 0 0,2 1-1 0 0,-1 0 0 0 0,1 0 1 0 0,1 0-1 0 0,-2 16 0 0 0,2-1-11 0 0,2 43-1 0 0,0-62-9 0 0,1 10-73 0 0,0 0-1 0 0,1-1 1 0 0,1 0 0 0 0,0 1-1 0 0,7 18 1 0 0,3 7-789 0 0,-9-32-272 0 0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0.8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3 530 5063 0 0,'-1'-1'244'0'0,"1"0"0"0"0,0 0 0 0 0,-1 1 0 0 0,1-1 0 0 0,0 0-1 0 0,0 0 1 0 0,0 0 0 0 0,-1 0 0 0 0,1 1 0 0 0,0-1-1 0 0,0 0 1 0 0,0 0 0 0 0,0 0 0 0 0,1 0 0 0 0,-1 0 0 0 0,0 1-1 0 0,0-1 1 0 0,0 0 0 0 0,1 0 0 0 0,-1 0 0 0 0,1 0-1 0 0,-1 1 1 0 0,0-1 0 0 0,1 0 0 0 0,-1 1 0 0 0,2-2 0 0 0,16-23 1594 0 0,-14 20-1092 0 0,69-95 4747 0 0,-44 57-4799 0 0,35-73-1 0 0,-41 72-472 0 0,-13 26-105 0 0,0-2 0 0 0,-1 1 1 0 0,-1-1-1 0 0,-1-1 0 0 0,6-24 1 0 0,-13 44-92 0 0,1 0 1 0 0,-1-1-1 0 0,0 1 1 0 0,0 0-1 0 0,0 0 1 0 0,0-1-1 0 0,0 1 1 0 0,0 0-1 0 0,0 0 1 0 0,0-1-1 0 0,0 1 1 0 0,0 0-1 0 0,-1 0 1 0 0,1 0-1 0 0,-1-1 1 0 0,1 1-1 0 0,-1 0 1 0 0,1 0-1 0 0,-1 0 1 0 0,0 0-1 0 0,1 0 1 0 0,-2-2-1 0 0,1 3-11 0 0,0 0 0 0 0,0-1 0 0 0,0 1-1 0 0,0 0 1 0 0,0 0 0 0 0,0 0 0 0 0,0 0 0 0 0,0 0 0 0 0,0 0-1 0 0,0 0 1 0 0,0 0 0 0 0,0 0 0 0 0,0 0 0 0 0,0 1 0 0 0,0-1-1 0 0,1 0 1 0 0,-1 1 0 0 0,0-1 0 0 0,0 1 0 0 0,0-1 0 0 0,0 1-1 0 0,1-1 1 0 0,-1 1 0 0 0,0-1 0 0 0,0 1 0 0 0,1 0 0 0 0,-1-1-1 0 0,0 1 1 0 0,0 1 0 0 0,-1 1-4 0 0,-1 0 0 0 0,1 0 0 0 0,0 0-1 0 0,1 0 1 0 0,-1 0 0 0 0,0 1 0 0 0,1-1 0 0 0,0 0-1 0 0,0 1 1 0 0,0-1 0 0 0,0 1 0 0 0,0 5 0 0 0,-1 7 75 0 0,1 25 0 0 0,1-12-47 0 0,-5 54-40 0 0,-3 96 15 0 0,9-166 6 0 0,0 0 0 0 0,6 24 1 0 0,-4-25-22 0 0,0 1 1 0 0,0 23-1 0 0,-2-20 2 0 0,-1-10 0 0 0,1-1 0 0 0,-1 1 0 0 0,-1-1 0 0 0,1 1 0 0 0,-3 10 0 0 0,3-15 0 0 0,-1 0 0 0 0,1 1 0 0 0,-1-1 0 0 0,1 0 0 0 0,-1 0 0 0 0,0 0 0 0 0,1 0 0 0 0,-1 0 0 0 0,0 0 0 0 0,0 0 0 0 0,0 0 0 0 0,0 0 0 0 0,0 0 0 0 0,0 0 0 0 0,0 0 0 0 0,0-1 0 0 0,0 1 0 0 0,0-1 0 0 0,-1 1 0 0 0,1 0 0 0 0,0-1 0 0 0,0 0 0 0 0,-1 1 0 0 0,1-1 0 0 0,0 0 0 0 0,0 0 0 0 0,-1 0 0 0 0,1 1 0 0 0,0-1 0 0 0,-2-1 0 0 0,-69 2 0 0 0,62 0 0 0 0,-14 0 0 0 0,24-1 0 0 0,-1 0 0 0 0,1 0 0 0 0,-1 0 0 0 0,1 0 0 0 0,-1 0 0 0 0,1 0 0 0 0,-1 0 0 0 0,1 0 0 0 0,-1 0 0 0 0,1 1 0 0 0,-1-1 0 0 0,1 0 0 0 0,-1 0 0 0 0,1 1 0 0 0,-1-1 0 0 0,1 0 0 0 0,-1 1 0 0 0,1-1 0 0 0,0 0 0 0 0,-1 1 0 0 0,1-1 0 0 0,0 1 0 0 0,-1-1 0 0 0,1 0 0 0 0,0 1 0 0 0,-1-1 0 0 0,1 1 0 0 0,0-1 0 0 0,0 1 0 0 0,-1 0 0 0 0,2 0 0 0 0,-1 0 0 0 0,0 0 0 0 0,1 0 0 0 0,-1-1 0 0 0,1 1 0 0 0,-1 0 0 0 0,1 0-1 0 0,-1 0 1 0 0,1-1 0 0 0,0 1 0 0 0,-1 0 0 0 0,1-1 0 0 0,0 1 0 0 0,0-1 0 0 0,-1 1 0 0 0,1-1 0 0 0,0 1 0 0 0,0-1-1 0 0,0 1 1 0 0,1 0 0 0 0,19 6 23 0 0,-9-7 62 0 0,-1 0 0 0 0,0-1-1 0 0,0 0 1 0 0,1 0 0 0 0,-1-1-1 0 0,0-1 1 0 0,0 1-1 0 0,14-7 1 0 0,0 1 40 0 0,24-12-34 0 0,-6 2-242 0 0,-33 19-2353 0 0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2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 58 5527 0 0,'-5'2'393'0'0,"0"1"-1"0"0,1 0 0 0 0,-1 0 1 0 0,1 1-1 0 0,-1-1 0 0 0,1 1 1 0 0,0 0-1 0 0,-5 6 0 0 0,1-1-181 0 0,-8 6 854 0 0,2 1 0 0 0,0 0 0 0 0,0 1 0 0 0,-12 22 0 0 0,22-31-607 0 0,0 0-1 0 0,0 0 1 0 0,0 1-1 0 0,1-1 1 0 0,1 1-1 0 0,0 0 1 0 0,0 0-1 0 0,0 0 1 0 0,1 0-1 0 0,0 0 1 0 0,1 0-1 0 0,1 14 1 0 0,0-9-218 0 0,1 0 0 0 0,1 0 0 0 0,0-1 0 0 0,0 1 0 0 0,1-1 0 0 0,9 19 0 0 0,-12-29-215 0 0,1 0 0 0 0,-1 0 0 0 0,1 0 0 0 0,0-1 0 0 0,0 1 0 0 0,0 0 0 0 0,0-1-1 0 0,0 0 1 0 0,1 1 0 0 0,-1-1 0 0 0,1 0 0 0 0,-1 0 0 0 0,1-1 0 0 0,0 1 0 0 0,-1 0 0 0 0,1-1-1 0 0,0 0 1 0 0,0 1 0 0 0,0-1 0 0 0,1 0 0 0 0,-1-1 0 0 0,0 1 0 0 0,0-1 0 0 0,0 1 0 0 0,1-1-1 0 0,-1 0 1 0 0,0 0 0 0 0,0 0 0 0 0,1-1 0 0 0,-1 1 0 0 0,0-1 0 0 0,0 0 0 0 0,5-1-1 0 0,0-1-16 0 0,0-1-1 0 0,-1 0 0 0 0,1 0 0 0 0,-1 0 0 0 0,0-1 0 0 0,0 0 0 0 0,-1-1 0 0 0,1 1 0 0 0,-1-1 0 0 0,5-7 0 0 0,3-3 13 0 0,-2 0 1 0 0,21-36-1 0 0,-27 40-20 0 0,0 0 0 0 0,-1-1 0 0 0,-1 1 0 0 0,0-1 0 0 0,0 0 0 0 0,-2 0 0 0 0,1-1 0 0 0,-2 1 0 0 0,1-17 0 0 0,-2 19 0 0 0,0 1 0 0 0,-1-1 0 0 0,0 1 0 0 0,-1-1 0 0 0,0 1 0 0 0,-1 0 0 0 0,0 0 0 0 0,0 0 0 0 0,-1 0 0 0 0,-1 0 0 0 0,1 1 0 0 0,-9-12 0 0 0,9 16 0 0 0,0 0 0 0 0,-1 1 0 0 0,0-1 0 0 0,1 1 0 0 0,-1 0 0 0 0,-1 1 0 0 0,1-1 0 0 0,0 1 0 0 0,-1 0 0 0 0,0 0 0 0 0,0 1 0 0 0,0 0 0 0 0,0 0 0 0 0,-10-2 0 0 0,12 3 0 0 0,0 0 0 0 0,0 0 0 0 0,0 1 0 0 0,0 0 0 0 0,0 0 0 0 0,-1 0 0 0 0,1 0 0 0 0,0 1 0 0 0,0-1 0 0 0,0 1 0 0 0,0 0 0 0 0,0 0 0 0 0,0 1 0 0 0,0-1 0 0 0,0 1 0 0 0,0 0 0 0 0,1 0 0 0 0,-1 0 0 0 0,1 0 0 0 0,-1 1 0 0 0,1-1 0 0 0,-6 7 0 0 0,-2 6-4 0 0,0 0 0 0 0,2 1 0 0 0,-1 0 0 0 0,2 1 0 0 0,0 0 0 0 0,-9 32-1 0 0,8-18-15 0 0,1 1 0 0 0,2 0 0 0 0,-3 34 0 0 0,9-52-233 0 0,-1 0 1 0 0,2 0-1 0 0,0-1 1 0 0,4 22-1 0 0,-4-31-831 0 0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4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1 510 9215 0 0,'7'-5'3430'0'0,"14"-13"-2346"0"0,13-22 1985 0 0,35-53 0 0 0,-59 79-2907 0 0,36-47 152 0 0,19-29 540 0 0,-58 79-784 0 0,0-1 0 0 0,-1 0 0 0 0,-1-1 0 0 0,0 1 0 0 0,-1-1 0 0 0,4-17 0 0 0,-6 21-54 0 0,-1 3 33 0 0,0 1-1 0 0,0-1 1 0 0,0 0 0 0 0,0 0 0 0 0,-1 1 0 0 0,0-1 0 0 0,0 0-1 0 0,-1 0 1 0 0,-1-11 0 0 0,2 17-34 0 0,-1 0-1 0 0,1-1 0 0 0,0 1 1 0 0,0-1-1 0 0,0 1 0 0 0,0 0 1 0 0,0-1-1 0 0,0 1 1 0 0,-1 0-1 0 0,1 0 0 0 0,0-1 1 0 0,0 1-1 0 0,0 0 1 0 0,-1-1-1 0 0,1 1 0 0 0,0 0 1 0 0,0 0-1 0 0,-1-1 0 0 0,1 1 1 0 0,0 0-1 0 0,-1 0 1 0 0,1 0-1 0 0,0 0 0 0 0,-1-1 1 0 0,1 1-1 0 0,0 0 1 0 0,-1 0-1 0 0,1 0 0 0 0,0 0 1 0 0,-1 0-1 0 0,1 0 0 0 0,0 0 1 0 0,-1 0-1 0 0,1 0 1 0 0,-1 0-1 0 0,-11 9 238 0 0,-6 19-49 0 0,13-18-171 0 0,1 0 0 0 0,0 1 0 0 0,0-1 0 0 0,1 1 0 0 0,1 0 0 0 0,-2 13 0 0 0,-2 70 46 0 0,5-45-73 0 0,1-24 5 0 0,1 0 1 0 0,2 1-1 0 0,10 45 0 0 0,3 30 13 0 0,-16-94-23 0 0,1 0 0 0 0,-1-1 0 0 0,0 1 0 0 0,-1 0 0 0 0,0 0 0 0 0,-2 10 0 0 0,3-16 0 0 0,-1 1 0 0 0,0 0 0 0 0,0 0 0 0 0,0 0 0 0 0,1 0 0 0 0,-2-1 0 0 0,1 1 0 0 0,0-1 0 0 0,0 1 0 0 0,0 0 0 0 0,-1-1 0 0 0,1 0 0 0 0,-1 1 0 0 0,1-1 0 0 0,-1 0 0 0 0,0 0 0 0 0,1 0 0 0 0,-1 0 0 0 0,0 0 0 0 0,0 0 0 0 0,1-1 0 0 0,-1 1 0 0 0,0 0 0 0 0,0-1 0 0 0,0 0 0 0 0,-4 1 0 0 0,-2-1 0 0 0,-1 0 0 0 0,0 0 0 0 0,-14-3 0 0 0,16 2 0 0 0,0 0 0 0 0,0 0 0 0 0,0 1 0 0 0,0 0 0 0 0,0 0 0 0 0,-12 2 0 0 0,18-1 354 0 0,5 1-114 0 0,10 2 6 0 0,16 2 58 0 0,-29-6-48 0 0,9 0-176 0 0,28 1-3 0 0,-30 0-56 0 0,0-1-1 0 0,1 0 1 0 0,-1-1-1 0 0,0 0 1 0 0,10-3-1 0 0,3 0-12 0 0,56-16-1569 0 0,-70 19-4203 0 0,-1 1-1927 0 0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5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87 4607 0 0,'-2'0'123'0'0,"1"0"-1"0"0,-1 0 1 0 0,1 0-1 0 0,0 0 1 0 0,-1 0-1 0 0,1 1 0 0 0,0-1 1 0 0,-1 0-1 0 0,1 1 1 0 0,0-1-1 0 0,0 1 0 0 0,-1 0 1 0 0,1-1-1 0 0,0 1 1 0 0,0 0-1 0 0,0 0 0 0 0,0 0 1 0 0,0 0-1 0 0,0 0 1 0 0,0 0-1 0 0,0 0 1 0 0,0 0-1 0 0,0 0 0 0 0,1 0 1 0 0,-2 2-1 0 0,-18 37 1872 0 0,15-28-1253 0 0,-1 3 306 0 0,0-1 1 0 0,1 1 0 0 0,1 0-1 0 0,0 0 1 0 0,1 0 0 0 0,-1 16 0 0 0,3-19-622 0 0,1 0 0 0 0,0 0 0 0 0,0-1 1 0 0,2 1-1 0 0,-1 0 0 0 0,1-1 1 0 0,1 1-1 0 0,6 17 0 0 0,-7-24-349 0 0,1 0-1 0 0,-1-1 1 0 0,1 1-1 0 0,0-1 1 0 0,0 0-1 0 0,1 0 1 0 0,-1 0-1 0 0,1-1 1 0 0,0 1-1 0 0,0-1 1 0 0,0 0-1 0 0,0 0 1 0 0,1 0 0 0 0,4 2-1 0 0,-5-3-62 0 0,-1 0 0 0 0,0-1-1 0 0,1 0 1 0 0,-1 0 0 0 0,1 0 0 0 0,-1 0 0 0 0,1 0-1 0 0,0-1 1 0 0,-1 1 0 0 0,1-1 0 0 0,0 0-1 0 0,-1 0 1 0 0,1-1 0 0 0,0 1 0 0 0,-1-1 0 0 0,1 0-1 0 0,-1 1 1 0 0,1-2 0 0 0,-1 1 0 0 0,6-3-1 0 0,0-1 12 0 0,-1-1 0 0 0,0 0 0 0 0,0-1 0 0 0,0 1 0 0 0,-1-2 0 0 0,1 1 0 0 0,-2-1-1 0 0,1 0 1 0 0,-1 0 0 0 0,-1-1 0 0 0,1 0 0 0 0,-1 0 0 0 0,-1 0 0 0 0,0-1 0 0 0,3-10-1 0 0,-3 6-25 0 0,0 0 0 0 0,-1 0 0 0 0,-1-1 0 0 0,0 0 0 0 0,-1 1 0 0 0,-1-1 0 0 0,0 0 0 0 0,-1 1 0 0 0,-1-1 0 0 0,-3-14 0 0 0,1 14 1 0 0,0 0 0 0 0,0 0 0 0 0,-14-25 0 0 0,16 35 0 0 0,-1 0 0 0 0,1 0 0 0 0,-1 0 0 0 0,0 1 0 0 0,-1 0 0 0 0,1-1 0 0 0,-1 1 0 0 0,0 1 0 0 0,0-1 0 0 0,0 0 0 0 0,0 1 0 0 0,-1 0 0 0 0,1 0 0 0 0,-8-3 0 0 0,10 5 0 0 0,0 1 0 0 0,-1-1 0 0 0,0 1 0 0 0,1 0 0 0 0,-1 0 0 0 0,1 0 0 0 0,-1 0 0 0 0,1 0 0 0 0,-1 0 0 0 0,1 1 0 0 0,-1-1 0 0 0,1 1 0 0 0,-1-1 0 0 0,1 1 0 0 0,0 0 0 0 0,-1 0 0 0 0,1 0 0 0 0,0 1 0 0 0,0-1 0 0 0,-1 1 0 0 0,1-1 0 0 0,0 1 0 0 0,-1 1 0 0 0,-7 6 0 0 0,1 1 0 0 0,0 0 0 0 0,-9 12 0 0 0,10-11 0 0 0,-7 7 0 0 0,2 0 0 0 0,-22 39 0 0 0,31-49 0 0 0,1 1 0 0 0,-1-1 0 0 0,2 1 0 0 0,-1 0 0 0 0,1 0 0 0 0,0 0 0 0 0,1 0 0 0 0,0 0 0 0 0,1 0 0 0 0,0 12 0 0 0,5 5-43 0 0,10 19-177 0 0,-12-35-72 0 0,5 3-1481 0 0,28 50-5859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8:52.0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61 5511 0 0,'-2'-61'9648'0'0,"4"67"-3892"0"0,8 55-3600 0 0,-6 49-1737 0 0,-4-88-361 0 0,1 16-47 0 0,-2-8-11 0 0,-1 2 0 0 0,2 3 0 0 0,0 10-121 0 0,0-18-99 0 0,0-20-15 0 0,1 0-6295 0 0,5 28-548 0 0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6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14 477 4607 0 0,'-12'2'2950'0'0,"12"-2"-2893"0"0,0 0 0 0 0,0 0 0 0 0,0-1 1 0 0,0 1-1 0 0,0 0 0 0 0,0 0 0 0 0,0 0 0 0 0,0 0 0 0 0,0 0 0 0 0,0 0 1 0 0,-1 0-1 0 0,1 0 0 0 0,0 0 0 0 0,0 0 0 0 0,0 0 0 0 0,0 0 0 0 0,0 0 1 0 0,0 0-1 0 0,0 0 0 0 0,0-1 0 0 0,0 1 0 0 0,0 0 0 0 0,0 0 0 0 0,0 0 0 0 0,0 0 1 0 0,0 0-1 0 0,0 0 0 0 0,0 0 0 0 0,0 0 0 0 0,0 0 0 0 0,0-1 0 0 0,0 1 1 0 0,0 0-1 0 0,0 0 0 0 0,0 0 0 0 0,0 0 0 0 0,0 0 0 0 0,0 0 0 0 0,0 0 1 0 0,0 0-1 0 0,0 0 0 0 0,0-1 0 0 0,0 1 0 0 0,0 0 0 0 0,0 0 0 0 0,0 0 1 0 0,0 0-1 0 0,0 0 0 0 0,15-15 3794 0 0,-5 6-3556 0 0,76-94 5092 0 0,-65 75-4910 0 0,-1-1 1 0 0,-2-1-1 0 0,25-54 0 0 0,-34 63-356 0 0,2-2-18 0 0,6-24-1 0 0,-15 41-39 0 0,0 0 0 0 0,-1 0 0 0 0,0 0-1 0 0,0 0 1 0 0,0 0 0 0 0,-1 0-1 0 0,0-1 1 0 0,0 1 0 0 0,-2-9 0 0 0,2 14-44 0 0,0 1 1 0 0,0-1 0 0 0,0 0 0 0 0,0 0 0 0 0,0 1-1 0 0,-1-1 1 0 0,1 0 0 0 0,0 1 0 0 0,0-1 0 0 0,-1 0 0 0 0,1 1-1 0 0,0-1 1 0 0,-1 1 0 0 0,1-1 0 0 0,-1 0 0 0 0,1 1 0 0 0,-1-1-1 0 0,1 1 1 0 0,-1-1 0 0 0,1 1 0 0 0,-1-1 0 0 0,1 1 0 0 0,-1 0-1 0 0,0-1 1 0 0,0 1 4 0 0,0 0 0 0 0,1 0-1 0 0,-1 0 1 0 0,0 1 0 0 0,1-1-1 0 0,-1 0 1 0 0,0 0 0 0 0,1 1-1 0 0,-1-1 1 0 0,0 0 0 0 0,1 1-1 0 0,-1-1 1 0 0,1 0 0 0 0,-1 1-1 0 0,1-1 1 0 0,-1 1 0 0 0,1-1-1 0 0,-1 1 1 0 0,0 0 0 0 0,-2 3 25 0 0,0 0 1 0 0,1 1-1 0 0,-1-1 1 0 0,1 0 0 0 0,-3 8-1 0 0,-2 18-24 0 0,2 1 0 0 0,0 0 0 0 0,2-1 0 0 0,2 50 0 0 0,-3 30-26 0 0,3-99 1 0 0,0 1 0 0 0,0 1 0 0 0,3 23 0 0 0,4 56 0 0 0,-6-90 0 0 0,0-1 0 0 0,-1 0 0 0 0,1 0 0 0 0,-1 1 0 0 0,1-1 0 0 0,-1 0 0 0 0,0 0 0 0 0,0 0 0 0 0,1 1 0 0 0,-1-1 0 0 0,0 0 0 0 0,0 0 0 0 0,0 0 0 0 0,0 0 0 0 0,0-1 0 0 0,0 1 0 0 0,0 0 0 0 0,0 0 0 0 0,-1-1 0 0 0,1 1 0 0 0,0 0 0 0 0,0-1 0 0 0,0 1 0 0 0,-1-1 0 0 0,1 0 0 0 0,0 1 0 0 0,-2-1 0 0 0,-4 2 0 0 0,0-1 0 0 0,0 0 0 0 0,0 0 0 0 0,-7 0 0 0 0,-11-4 0 0 0,24 3 0 0 0,1 0 0 0 0,-1 0 0 0 0,1 0 0 0 0,-1 0 0 0 0,1 0 0 0 0,-1-1 0 0 0,1 1 0 0 0,-1 0 0 0 0,1 0 0 0 0,-1 0 0 0 0,1 0 0 0 0,0-1 0 0 0,-1 1 0 0 0,1 0 0 0 0,-1 0 0 0 0,1-1 0 0 0,-1 1 0 0 0,1 0 0 0 0,0-1 0 0 0,-1 1 0 0 0,1 0 0 0 0,0-1 0 0 0,-1 1 0 0 0,1-1 0 0 0,0 1 0 0 0,0-1 0 0 0,-1 1 0 0 0,1-1 0 0 0,0 1 0 0 0,0 0 0 0 0,0-1 0 0 0,0 1 0 0 0,-1-1 0 0 0,1 1 0 0 0,0-1 0 0 0,0 1 0 0 0,0-1 0 0 0,0 1 0 0 0,0-1 0 0 0,0 0 0 0 0,0 1 0 0 0,1-1 0 0 0,-1 0 0 0 0,2 1 0 0 0,0-1 0 0 0,0 1 0 0 0,-1 0 0 0 0,1-1 0 0 0,0 1 0 0 0,0 0 0 0 0,0 0 0 0 0,0 0 0 0 0,0 1 0 0 0,0-1 0 0 0,0 0 0 0 0,1 1 0 0 0,7 1 0 0 0,37 0 1247 0 0,-34 0-1005 0 0,-4-1 777 0 0,0 1-2032 0 0,39 8 414 0 0,-39-10 339 0 0,25-1-48 0 0,-25 0-1568 0 0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20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 97 2303 0 0,'38'-56'4883'0'0,"-37"71"2279"0"0,-2 7-5464 0 0,0-21-714 0 0,-1 8-535 0 0,-8 28 1 0 0,8-28 4 0 0,-2 0 2 0 0,-14 45 431 0 0,2-12-287 0 0,0-1-88 0 0,-1-1-207 0 0,1 2-54 0 0,0 0-55 0 0,-1 3 45 0 0,2-9-177 0 0,11-27 0 0 0,1-1-10 0 0,-27 74 28 0 0,27-69-82 0 0,8-19 0 0 0,8-23 0 0 0,-12 27 0 0 0,155-336 0 0 0,-105 213 368 0 0,-20 46-129 0 0,-30 77-239 0 0,7-13 407 0 0,-4 16-157 0 0,0 10-162 0 0,-1 2-7 0 0,0 0 1 0 0,2 24-1 0 0,-3-17-66 0 0,0-7 41 0 0,-2-6-40 0 0,0 1 0 0 0,1 0 0 0 0,0 0 0 0 0,3 13 0 0 0,0-6-3 0 0,-2-1 63 0 0,0-4-1 0 0,5 32-10 0 0,-5-32 2 0 0,0 4-3 0 0,15 69 28 0 0,-3-16-31 0 0,3 2-49 0 0,3 3-12 0 0,-13-51 0 0 0,12 22 0 0 0,7 5 0 0 0,-25-46-43 0 0,0 0 0 0 0,0-1-1 0 0,0 1 1 0 0,1 0 0 0 0,-1-1 0 0 0,0 1 0 0 0,1-1-1 0 0,2 2 1 0 0,-4-3 17 0 0,0 1 1 0 0,1-1-1 0 0,-1 0 1 0 0,0 0-1 0 0,0 0 0 0 0,0 0 1 0 0,1 0-1 0 0,-1 0 0 0 0,0 0 1 0 0,0 0-1 0 0,1 0 0 0 0,-1 0 1 0 0,0 0-1 0 0,0 0 0 0 0,1 0 1 0 0,-1 0-1 0 0,0 0 0 0 0,0 0 1 0 0,1 0-1 0 0,-1 0 0 0 0,0 0 1 0 0,0 0-1 0 0,1 0 0 0 0,-1 0 1 0 0,0 0-1 0 0,0 0 0 0 0,1 0 1 0 0,-1-1-1 0 0,0 1 0 0 0,0 0 1 0 0,0 0-1 0 0,0 0 1 0 0,1 0-1 0 0,-1-1 0 0 0,1 0-116 0 0,-1-1-1 0 0,1 1 1 0 0,0-1-1 0 0,-1 1 1 0 0,0-1 0 0 0,1 1-1 0 0,-1-1 1 0 0,0 0-1 0 0,0 1 1 0 0,0-1 0 0 0,0-2-1 0 0,0-1-504 0 0,0 0-1 0 0,-1 0 0 0 0,0 0 1 0 0,0 0-1 0 0,0 0 0 0 0,-1 0 1 0 0,0 0-1 0 0,0 0 0 0 0,0 0 1 0 0,0 1-1 0 0,-1-1 0 0 0,0 1 1 0 0,0 0-1 0 0,0 0 1 0 0,0 0-1 0 0,0 0 0 0 0,-1 1 1 0 0,-8-7-1 0 0,8 7 317 0 0,-1 0 0 0 0,0 0 0 0 0,-1 1 0 0 0,1 0 0 0 0,0 0 0 0 0,-8-2 0 0 0,-62-11-3448 0 0,52 11 3298 0 0,1 0 0 0 0,0-2 1 0 0,-1 0-1 0 0,-36-16 0 0 0,-10-7 4607 0 0,0 0 4893 0 0,68 29-8894 0 0,1 0 0 0 0,0 0 0 0 0,-1-1 0 0 0,1 1 0 0 0,-1 0 0 0 0,1 0-1 0 0,-1-1 1 0 0,1 1 0 0 0,0 0 0 0 0,-1 0 0 0 0,1-1 0 0 0,-1 1 0 0 0,1 0 0 0 0,0-1 0 0 0,-1 1-1 0 0,1-1 1 0 0,0 1 0 0 0,0 0 0 0 0,-1-1 0 0 0,1 1 0 0 0,0-1 0 0 0,0 1 0 0 0,0-1-1 0 0,-1 0 1 0 0,2 1-5 0 0,-1-1 0 0 0,0 1 0 0 0,0 0 0 0 0,0-1 0 0 0,1 1 0 0 0,-1-1 0 0 0,0 1 0 0 0,1 0 0 0 0,-1-1 0 0 0,0 1 0 0 0,1 0 0 0 0,-1 0 0 0 0,0-1 0 0 0,1 1 0 0 0,-1 0 0 0 0,1 0 0 0 0,-1-1 0 0 0,0 1 0 0 0,2 0 0 0 0,23-6 1718 0 0,8 6-1190 0 0,1 1 0 0 0,-1 2-1 0 0,60 14 1 0 0,-8-2-200 0 0,-36-7-342 0 0,47 5-1850 0 0,-83-13-6297 0 0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21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57 1375 0 0,'-4'-8'2192'0'0,"3"21"5659"0"0,1-2-6735 0 0,2 33-83 0 0,-1-33-305 0 0,1 74 1684 0 0,0-11-296 0 0,-1-29-1562 0 0,-1-34-61 0 0,0-2-12 0 0,-1 47 630 0 0,0-18-942 0 0,0-28 63 0 0,1-1-178 0 0,-3 30-66 0 0,2-29-106 0 0,1-9-1086 0 0,-1 0 1152 0 0,1-1 1 0 0,0 1-1 0 0,0-1 1 0 0,-1 0-1 0 0,1 1 0 0 0,0-1 1 0 0,-1 0-1 0 0,1 1 1 0 0,-1-1-1 0 0,1 0 0 0 0,0 1 1 0 0,-1-1-1 0 0,1 0 1 0 0,-1 0-1 0 0,1 0 0 0 0,-1 1 1 0 0,0-1-1 0 0,0 0-155 0 0,-4-43-2361 0 0,0-25 1182 0 0,-7-58 916 0 0,-26-64 5694 0 0,38 187-5098 0 0,0 1-1 0 0,-1-1 1 0 0,1 0-1 0 0,0 0 1 0 0,0 1 0 0 0,1-1-1 0 0,-1 0 1 0 0,0 1-1 0 0,1-1 1 0 0,0 0-1 0 0,-1 1 1 0 0,1-1 0 0 0,0 0-1 0 0,1 1 1 0 0,-1 0-1 0 0,0-1 1 0 0,3-2-1 0 0,-1 1-51 0 0,0 2-1 0 0,0-1 0 0 0,0 0 0 0 0,0 1 0 0 0,0-1 0 0 0,1 1 0 0 0,-1 0 0 0 0,1 0 0 0 0,-1 0 0 0 0,7-2 1 0 0,4 0 21 0 0,0 1 1 0 0,1 0 0 0 0,-1 1-1 0 0,0 1 1 0 0,22 0 0 0 0,-19 1-10 0 0,-1 1-1 0 0,1 1 1 0 0,23 5 0 0 0,-33-6-59 0 0,0 1 1 0 0,0 1-1 0 0,0-1 1 0 0,-1 1-1 0 0,1 0 1 0 0,-1 0-1 0 0,1 1 1 0 0,-1 0-1 0 0,0 0 1 0 0,6 6-1 0 0,-11-9 100 0 0,1 10-51 0 0,5 35-15 0 0,-7-43-57 0 0,0-1 0 0 0,0 0-1 0 0,0 1 1 0 0,0-1 0 0 0,0 0 0 0 0,-1 0-1 0 0,1 1 1 0 0,-1-1 0 0 0,0 0 0 0 0,0 0-1 0 0,1 0 1 0 0,-1 0 0 0 0,-1 0 0 0 0,1 0-1 0 0,0 0 1 0 0,0 0 0 0 0,-1 0 0 0 0,1 0-1 0 0,-1-1 1 0 0,1 1 0 0 0,-3 1 0 0 0,-3 4-11 0 0,0 0 7 0 0,0 0 0 0 0,0-1 0 0 0,-1 1 0 0 0,0-1 0 0 0,-1-1 0 0 0,1 0 0 0 0,-1 0 0 0 0,0-1 0 0 0,-16 7 0 0 0,10-7 0 0 0,0 0 0 0 0,-1-1 0 0 0,1 0 0 0 0,-1-1 0 0 0,-24 0 0 0 0,68-1 0 0 0,32 7 0 0 0,28 11 0 0 0,-47-10 0 0 0,0 3 0 0 0,-2 3 0 0 0,-32-11 0 0 0,0 0 0 0 0,0 0 0 0 0,-1 0 0 0 0,8 7 0 0 0,21 26 11 0 0,-35-37-9 0 0,1 1 0 0 0,0-1 0 0 0,-1 1 0 0 0,1 0 0 0 0,0 0 1 0 0,-1-1-1 0 0,1 1 0 0 0,-1 0 0 0 0,0 0 0 0 0,1 0 0 0 0,-1 0 0 0 0,0-1 1 0 0,1 1-1 0 0,-1 0 0 0 0,0 0 0 0 0,0 0 0 0 0,0 0 0 0 0,1 0 0 0 0,-1 1 0 0 0,2 39 9 0 0,-2-39 7 0 0,0 0 1 0 0,0 1-1 0 0,0-1 0 0 0,0 0 0 0 0,-1 0 0 0 0,1 0 1 0 0,-1 1-1 0 0,0-1 0 0 0,0 0 0 0 0,0 0 1 0 0,0 0-1 0 0,0 0 0 0 0,0 0 0 0 0,0-1 1 0 0,-1 1-1 0 0,1 0 0 0 0,0 0 0 0 0,-1-1 0 0 0,-2 3 1 0 0,-2 0 32 0 0,1-1 0 0 0,0 0 0 0 0,-1 0 1 0 0,-10 5-1 0 0,10-6-59 0 0,-12 5 22 0 0,1-1 0 0 0,-1-1-1 0 0,0-1 1 0 0,0-1-1 0 0,-22 2 1 0 0,-93-1-25 0 0,117-4 15 0 0,-68-3-422 0 0,48 0-6840 0 0,21 2-458 0 0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45.8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353 93 3223 0 0,'4'-4'1375'0'0,"0"0"0"0"0,0 0 0 0 0,0-1 0 0 0,-1 1 0 0 0,0-1-1 0 0,5-9 1 0 0,-8 13-1127 0 0,1 0-1 0 0,-1-1 0 0 0,1 1 0 0 0,-1 0 1 0 0,0 0-1 0 0,0 0 0 0 0,1-1 0 0 0,-1 1 1 0 0,0 0-1 0 0,0 0 0 0 0,0-1 1 0 0,-1 1-1 0 0,1 0 0 0 0,0 0 0 0 0,0-1 1 0 0,-1 1-1 0 0,1 0 0 0 0,0 0 0 0 0,-1-1 1 0 0,0 0-216 0 0,0 1 0 0 0,0 0 0 0 0,0 0 0 0 0,0 0 0 0 0,0 0 0 0 0,0 0 0 0 0,0 0 0 0 0,0 1 0 0 0,-1-1 0 0 0,1 0 0 0 0,0 0 0 0 0,-3 0 0 0 0,-4-2 360 0 0,-1 0 0 0 0,0 1 0 0 0,0 0 0 0 0,1 0 0 0 0,-2 1 0 0 0,1 0 0 0 0,0 1 0 0 0,0 0 0 0 0,-11 1 0 0 0,7 1-293 0 0,0 0 1 0 0,-1 0 0 0 0,1 2 0 0 0,0 0-1 0 0,-20 8 1 0 0,23-6-43 0 0,-1 0 0 0 0,1 0 0 0 0,0 1 0 0 0,1 0 0 0 0,-1 1-1 0 0,2 0 1 0 0,-1 0 0 0 0,-14 19 0 0 0,22-26 7 0 0,-3 5-11 0 0,-10 19-26 0 0,11-19 48 0 0,0 2-5 0 0,-10 24 0 0 0,2-4-21 0 0,8-22-27 0 0,1 1 0 0 0,0 0 0 0 0,-2 13 0 0 0,3-18-22 0 0,-1 15 56 0 0,0 1 0 0 0,1-1 0 0 0,1 1 0 0 0,0-1 0 0 0,4 19 0 0 0,-4-33 13 0 0,0 0 0 0 0,1 0 0 0 0,-1-1 0 0 0,1 1 0 0 0,0 0 0 0 0,-1 0 0 0 0,1-1 0 0 0,1 1 1 0 0,-1 0-1 0 0,0-1 0 0 0,1 1 0 0 0,-1-1 0 0 0,1 0 0 0 0,-1 1 0 0 0,1-1 0 0 0,0 0 0 0 0,0 0 0 0 0,0 0 0 0 0,0 0 0 0 0,1 0 0 0 0,-1-1 0 0 0,1 1 0 0 0,-1-1 0 0 0,1 0 0 0 0,-1 1 0 0 0,1-1 0 0 0,-1 0 0 0 0,1 0 0 0 0,0-1 0 0 0,0 1 0 0 0,5 0 0 0 0,19 6-313 0 0,0-2 0 0 0,0-1 0 0 0,1-1-1 0 0,44-1 1 0 0,-17-9 351 0 0,-32 3-26 0 0,36-1-1 0 0,-59 5-98 0 0,1 0 0 0 0,0 0-1 0 0,-1 0 1 0 0,1 0 0 0 0,0 0-1 0 0,0 1 1 0 0,-1-1 0 0 0,1 0 0 0 0,0 0-1 0 0,-1 0 1 0 0,1 1 0 0 0,-1-1 0 0 0,1 0-1 0 0,0 1 1 0 0,-1-1 0 0 0,1 0-1 0 0,0 1 1 0 0,-1 0 2 0 0,0-1 0 0 0,0 0 1 0 0,1 1-1 0 0,-1-1 0 0 0,0 0 0 0 0,0 1 0 0 0,0-1 0 0 0,0 0 0 0 0,0 1 1 0 0,0-1-1 0 0,0 0 0 0 0,0 1 0 0 0,0-1 0 0 0,0 0 0 0 0,-1 1 0 0 0,1-1 0 0 0,0 0 1 0 0,0 1-1 0 0,0-1 0 0 0,0 0 0 0 0,0 1 0 0 0,-1-1 0 0 0,1 0 0 0 0,0 1 1 0 0,0-1-1 0 0,0 0 0 0 0,-1 0 0 0 0,1 1 0 0 0,0-1 0 0 0,0 0 0 0 0,-1 0 1 0 0,1 0-1 0 0,0 1 0 0 0,-1-1 0 0 0,1 0 0 0 0,-4 3-492 0 0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3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0,'1350'0'0'0,"678"0"0"0,-676 0 0 0,-452 0 0 0,-695 0 0 0,-204 0 0 0,-2 0 0 0,1 0 0 0,7 0 0 0,-6 0 0 0,83 0 0 0,-107 0 0 0,21 0 0 0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3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0,'0'2616'0'0,"0"-1262"0"0,0-1345 0 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93 4607 0 0,'-7'17'617'0'0,"0"-1"0"0"0,-5 26 0 0 0,0 0 460 0 0,-8 24 1722 0 0,-13 75 0 0 0,26-114-2090 0 0,-2-1 1 0 0,0 0 0 0 0,-2 0 0 0 0,-1-1-1 0 0,-28 43 1 0 0,52-106-467 0 0,0-5-3 0 0,76-164 876 0 0,-65 153-965 0 0,11-27 1094 0 0,55-95 0 0 0,-86 171-1147 0 0,5-6 561 0 0,-7 12-649 0 0,-1-1 1 0 0,0 0-1 0 0,1 0 1 0 0,-1 1-1 0 0,1-1 1 0 0,-1 1 0 0 0,0-1-1 0 0,1 0 1 0 0,-1 1-1 0 0,0-1 1 0 0,1 1-1 0 0,-1-1 1 0 0,0 1-1 0 0,0-1 1 0 0,0 1 0 0 0,1-1-1 0 0,-1 1 1 0 0,0-1-1 0 0,0 1 1 0 0,0-1-1 0 0,0 1 1 0 0,0-1-1 0 0,0 1 1 0 0,0-1-1 0 0,0 1 1 0 0,0-1 0 0 0,0 2-1 0 0,3 31 33 0 0,-2 0-1 0 0,-3 40 1 0 0,0-5 44 0 0,1-42-46 0 0,0-1-8 0 0,3 31-1 0 0,1-23-10 0 0,-3-26-12 0 0,1 0 1 0 0,0 0-1 0 0,0 0 1 0 0,4 11-1 0 0,-1-4-9 0 0,5 18-1 0 0,1-4 0 0 0,21 40 0 0 0,-24-55-194 0 0,1 0 0 0 0,1-1 0 0 0,19 23 0 0 0,-26-35-1664 0 0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1 1839 0 0,'-8'0'219'0'0,"0"1"0"0"0,0 0-1 0 0,0 1 1 0 0,1 0 0 0 0,-1 0-1 0 0,1 0 1 0 0,-10 5-1 0 0,9-3 1809 0 0,-1 1 0 0 0,-15 10 0 0 0,24-15-1926 0 0,0 0 0 0 0,-1 0 0 0 0,1 1 0 0 0,0-1 0 0 0,0 0 0 0 0,0 0 0 0 0,-1 0 0 0 0,1 0-1 0 0,0 0 1 0 0,0 1 0 0 0,0-1 0 0 0,0 0 0 0 0,0 0 0 0 0,0 0 0 0 0,-1 0 0 0 0,1 1 0 0 0,0-1 0 0 0,0 0 0 0 0,0 0 0 0 0,0 0 0 0 0,0 1 0 0 0,0-1 0 0 0,0 0 0 0 0,0 0 0 0 0,0 1 0 0 0,0-1 0 0 0,0 0 0 0 0,0 0 0 0 0,0 0 0 0 0,0 1 0 0 0,0-1 0 0 0,0 0 0 0 0,0 0 0 0 0,0 0 0 0 0,0 1 0 0 0,0-1 0 0 0,0 0 0 0 0,1 0 0 0 0,-1 0 0 0 0,0 1 0 0 0,0-1 0 0 0,0 0 0 0 0,0 0 0 0 0,1 0 0 0 0,11 8 2374 0 0,20-2 84 0 0,24-10-505 0 0,-13-1-1755 0 0,-22 4-509 0 0,1-2-1 0 0,31-7 1 0 0,-44 7-568 0 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78 5527 0 0,'-1'0'46'0'0,"0"0"0"0"0,0 1 1 0 0,0-1-1 0 0,0 0 0 0 0,0 1 0 0 0,0-1 0 0 0,0 0 0 0 0,0 1 0 0 0,0-1 0 0 0,0 1 0 0 0,0 0 0 0 0,0-1 0 0 0,0 1 0 0 0,1 0 0 0 0,-1 0 0 0 0,0-1 0 0 0,0 1 0 0 0,1 0 0 0 0,-1 0 0 0 0,1 0 0 0 0,-1 0 0 0 0,0 0 0 0 0,1 0 0 0 0,-1 2 0 0 0,0 0 252 0 0,1 1 0 0 0,-1 0 0 0 0,1 0 0 0 0,0 0 1 0 0,0 6-1 0 0,1 3 2189 0 0,6-7-1642 0 0,20 21-10 0 0,-20-20 2154 0 0,48-7-2175 0 0,-52 0-765 0 0,1-1 0 0 0,-1 1 1 0 0,1-1-1 0 0,-1 0 1 0 0,0 0-1 0 0,0-1 1 0 0,0 1-1 0 0,1 0 1 0 0,-1-1-1 0 0,-1 0 1 0 0,1 0-1 0 0,0 0 0 0 0,0 0 1 0 0,-1 0-1 0 0,1-1 1 0 0,-1 1-1 0 0,0-1 1 0 0,1 1-1 0 0,-1-1 1 0 0,0 0-1 0 0,1-3 0 0 0,-1 4-23 0 0,1-3-17 0 0,0 0 1 0 0,0 0-1 0 0,-1 0 0 0 0,0 0 0 0 0,0 0 1 0 0,0 0-1 0 0,0 0 0 0 0,-1-1 1 0 0,0 1-1 0 0,0-1 0 0 0,0 1 1 0 0,0-1-1 0 0,-1-6 0 0 0,-1 10-10 0 0,1 0 0 0 0,0-1 0 0 0,-1 1-1 0 0,1-1 1 0 0,-1 1 0 0 0,0 0 0 0 0,0-1 0 0 0,0 1-1 0 0,0 0 1 0 0,0 0 0 0 0,0 0 0 0 0,0 0 0 0 0,-1 0-1 0 0,1 0 1 0 0,-1 0 0 0 0,0 0 0 0 0,1 1 0 0 0,-1-1-1 0 0,0 0 1 0 0,0 1 0 0 0,0 0 0 0 0,0-1 0 0 0,0 1 0 0 0,-1 0-1 0 0,1 0 1 0 0,0 0 0 0 0,0 0 0 0 0,-1 1 0 0 0,1-1-1 0 0,-1 1 1 0 0,-3-1 0 0 0,-1 1 24 0 0,1 0 0 0 0,0 0 0 0 0,0 1 0 0 0,0 0 0 0 0,0 0-1 0 0,0 0 1 0 0,0 1 0 0 0,0 0 0 0 0,0 0 0 0 0,1 1 0 0 0,-1-1 0 0 0,1 1 0 0 0,0 1 0 0 0,-1-1 0 0 0,1 1 0 0 0,1-1 0 0 0,-1 1 0 0 0,1 1-1 0 0,-1-1 1 0 0,1 1 0 0 0,0 0 0 0 0,1-1 0 0 0,-1 2 0 0 0,1-1 0 0 0,-4 9 0 0 0,5-4-1414 0 0,2 0-4673 0 0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3 633 9671 0 0,'0'-1'75'0'0,"0"1"0"0"0,-1 0 0 0 0,1-1 0 0 0,0 1 0 0 0,0-1 0 0 0,0 1 0 0 0,-1-1 0 0 0,1 1 0 0 0,0-1 0 0 0,0 0 0 0 0,0 1 0 0 0,0-1 0 0 0,0 1 0 0 0,0-1 0 0 0,0 1 0 0 0,0-1 0 0 0,0 1 0 0 0,0-1 0 0 0,0 1 0 0 0,0-1 0 0 0,1 1 0 0 0,-1-1 0 0 0,0 0 0 0 0,6-17 675 0 0,-4 12-597 0 0,185-488 9991 0 0,-145 392-9503 0 0,-42 102-633 0 0,0 0 0 0 0,0 0 1 0 0,0 0-1 0 0,0 0 0 0 0,0 0 0 0 0,0 0 0 0 0,0 0 1 0 0,0 0-1 0 0,0 0 0 0 0,0 1 0 0 0,0-1 0 0 0,0 0 0 0 0,1 0 1 0 0,-1 0-1 0 0,0 0 0 0 0,0 0 0 0 0,0 0 0 0 0,0 0 0 0 0,0 0 1 0 0,0 0-1 0 0,0 0 0 0 0,0 0 0 0 0,0 0 0 0 0,0-1 1 0 0,0 1-1 0 0,0 0 0 0 0,1 0 0 0 0,-1 0 0 0 0,-1 10 31 0 0,1-9-24 0 0,-1 15 5 0 0,1 3 9 0 0,3 29-1 0 0,-1-8-28 0 0,4 4 0 0 0,3 3 0 0 0,1 3 0 0 0,2-1 0 0 0,2 0 0 0 0,1 1 0 0 0,2-2-16 0 0,-9-30-64 0 0,12 15-17 0 0,-15-25-6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8:52.7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39 3007 0 0,'-4'-2'350'0'0,"1"1"0"0"0,-1-1-1 0 0,0 1 1 0 0,1 0-1 0 0,-1 1 1 0 0,0-1 0 0 0,0 1-1 0 0,-4-1 1 0 0,-9 1 3384 0 0,9 0-55 0 0,18 1 2421 0 0,-3 0-3330 0 0,13 12-2173 0 0,-16-10-144 0 0,-2-2-412 0 0,-1 0 0 0 0,1 0-1 0 0,-1 0 1 0 0,1-1 0 0 0,0 1-1 0 0,0 0 1 0 0,-1-1 0 0 0,1 0 0 0 0,0 1-1 0 0,0-1 1 0 0,0 0 0 0 0,0 0-1 0 0,-1 0 1 0 0,1 0 0 0 0,0 0-1 0 0,0 0 1 0 0,0-1 0 0 0,0 1 0 0 0,-1-1-1 0 0,3 0 1 0 0,-1 0-6 0 0,0 0 0 0 0,-1 1-1 0 0,1-1 1 0 0,-1 1 0 0 0,1 0 0 0 0,0 0 0 0 0,-1 0-1 0 0,6 1 1 0 0,0-3 69 0 0,24-7 3 0 0,-25 7 130 0 0,2 0-117 0 0,0-2-75 0 0,-6 2 6 0 0,1 1 1 0 0,0-1 0 0 0,0 1 0 0 0,0 0 0 0 0,0 0 0 0 0,4 0 0 0 0,39-3 56 0 0,-38 4-49 0 0,0 0-5 0 0,37-2-43 0 0,-6-2-54 0 0,-9-4 391 0 0,-22 5-2449 0 0,4 3-4940 0 0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44 2303 0 0,'-33'-5'511'0'0,"16"2"1627"0"0,0 1 0 0 0,1 1 0 0 0,-30 1 0 0 0,46 0-2002 0 0,0 0 0 0 0,-1 0 0 0 0,1 0 0 0 0,0 0 0 0 0,-1 0 0 0 0,1 0 0 0 0,0 0 1 0 0,0 1-1 0 0,-1-1 0 0 0,1 0 0 0 0,0 0 0 0 0,-1 0 0 0 0,1 0 0 0 0,0 0 0 0 0,-1 1 0 0 0,1-1 0 0 0,0 0 0 0 0,0 0 0 0 0,-1 1 0 0 0,1-1 0 0 0,0 0 0 0 0,0 0 0 0 0,0 1 1 0 0,-1-1-1 0 0,1 0 0 0 0,0 0 0 0 0,0 1 0 0 0,0-1 0 0 0,0 0 0 0 0,0 1 0 0 0,0 0 0 0 0,0-1 90 0 0,0 1 1 0 0,1-1-1 0 0,0 1 1 0 0,-1-1-1 0 0,1 1 1 0 0,-1-1-1 0 0,1 0 0 0 0,0 1 1 0 0,-1-1-1 0 0,1 0 1 0 0,0 1-1 0 0,-1-1 1 0 0,1 0-1 0 0,0 0 0 0 0,-1 0 1 0 0,1 0-1 0 0,0 0 1 0 0,0 1-1 0 0,-1-1 1 0 0,1 0-1 0 0,0-1 0 0 0,0 1 1 0 0,-1 0-1 0 0,1 0 1 0 0,1 0-1 0 0,7 0-53 0 0,-5 1-59 0 0,0-1 1 0 0,0 0 0 0 0,0 0 0 0 0,0-1 0 0 0,1 1-1 0 0,6-3 1 0 0,17-2 76 0 0,-21 4-21 0 0,-1-1-63 0 0,31-7 41 0 0,-15 4-88 0 0,34-9-121 0 0,-50 13-18 0 0,2 0-6355 0 0,31-2-732 0 0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10 266 9215 0 0,'-10'1'1919'0'0,"28"-7"588"0"0,-10 2-1824 0 0,-1-2 0 0 0,1 1 0 0 0,-1-1 1 0 0,0-1-1 0 0,-1 1 0 0 0,0-1 1 0 0,0 0-1 0 0,8-12 0 0 0,-2 0 72 0 0,-1-1 0 0 0,13-27 0 0 0,-20 37-674 0 0,15-39 148 0 0,-18 45-224 0 0,0 0 0 0 0,0 0 0 0 0,0 0 0 0 0,-1 0 0 0 0,1 0 0 0 0,-1 0 0 0 0,0 0 0 0 0,0-1 0 0 0,-2-6 0 0 0,0 10 6 0 0,-2 8 26 0 0,-2 6-2 0 0,2-3 8 0 0,3-4-42 0 0,-1 0 0 0 0,1-1 1 0 0,0 1-1 0 0,0 0 0 0 0,0 0 1 0 0,1-1-1 0 0,1 12 0 0 0,-1 16-1 0 0,0 4 0 0 0,1 1 11 0 0,3 1 31 0 0,3 7-31 0 0,1 1-11 0 0,-5-6 0 0 0,-6-16 0 0 0,3-25-1 0 0,-1 0 1 0 0,1 1-1 0 0,0-1 0 0 0,-1 1 1 0 0,1-1-1 0 0,0 0 0 0 0,-1 1 1 0 0,1-1-1 0 0,-1 0 0 0 0,1 1 1 0 0,0-1-1 0 0,-1 0 0 0 0,1 0 1 0 0,-1 1-1 0 0,1-1 0 0 0,-1 0 1 0 0,1 0-1 0 0,-1 0 0 0 0,1 0 1 0 0,-1 0-1 0 0,1 1 0 0 0,-1-1 1 0 0,1 0-1 0 0,-1 0 0 0 0,1 0 0 0 0,-1 0 1 0 0,1-1-1 0 0,-1 1 0 0 0,0 0 1 0 0,1 0-1 0 0,-1 0 0 0 0,1 0 1 0 0,0 0-1 0 0,-1-1 0 0 0,0 1 1 0 0,-18-9-68 0 0,17 8 52 0 0,-5 0-83 0 0,6 1 89 0 0,0 0 0 0 0,0 0 0 0 0,0-1-1 0 0,0 1 1 0 0,0 0 0 0 0,0-1 0 0 0,0 1 0 0 0,0 0-1 0 0,0-1 1 0 0,0 1 0 0 0,0-1 0 0 0,0 1 0 0 0,0-1-1 0 0,-2-1 1 0 0,13-2 21 0 0,-9 4 115 0 0,5 0-14 0 0,34-3 631 0 0,-9 2-638 0 0,-23 1 102 0 0,0 0-154 0 0,-5-1-560 0 0,39-5 1514 0 0,-37 5-2178 0 0,-1 0-1 0 0,0 0 1 0 0,0-1 0 0 0,1 0 0 0 0,5-4 0 0 0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39 5527 0 0,'-16'-24'3539'0'0,"8"9"-602"0"0,18 30 5188 0 0,1-1-8122 0 0,-5-5 404 0 0,0-2 542 0 0,-1 1-677 0 0,18 21-69 0 0,-18-22 122 0 0,0 1-176 0 0,24 37 173 0 0,-10-15-252 0 0,-15-22 16 0 0,2-1-12 0 0,16 23 17 0 0,-16-22 0 0 0,-1-1-33 0 0,-2-4-59 0 0,0 0-1 0 0,0 1 1 0 0,1-1-1 0 0,-1 0 1 0 0,1 0-1 0 0,5 3 1 0 0,-8-6-5 0 0,1 1-1 0 0,-1-1 1 0 0,1 1 0 0 0,-1-1-1 0 0,1 0 1 0 0,-1 1 0 0 0,1-1 0 0 0,0 0-1 0 0,-1 0 1 0 0,1 0 0 0 0,-1 0 0 0 0,1 0-1 0 0,-1-1 1 0 0,1 1 0 0 0,-1 0-1 0 0,3-2 1 0 0,-3 1-115 0 0,0 0-1 0 0,1 0 1 0 0,-1-1-1 0 0,0 1 1 0 0,0 0 0 0 0,0-1-1 0 0,0 1 1 0 0,-1-1-1 0 0,1 1 1 0 0,0-1-1 0 0,0 1 1 0 0,-1-1 0 0 0,1 0-1 0 0,-1 1 1 0 0,1-4-1 0 0,1-2-1141 0 0,-2 7 284 0 0,4-3-55 0 0,0 0-1 0 0,0 0 1 0 0,0 0 0 0 0,-1 0-1 0 0,6-6 1 0 0,1-1-415 0 0,13-12-487 0 0,24-31-1 0 0,-4-3 3717 0 0,-34 40 582 0 0,-9 16-2267 0 0,0-1-1 0 0,1 1 1 0 0,-1 0 0 0 0,0 0 0 0 0,0-1 0 0 0,0 1-1 0 0,1 0 1 0 0,-1 0 0 0 0,0-1 0 0 0,0 1 0 0 0,0 0-1 0 0,0-1 1 0 0,0 1 0 0 0,0 0 0 0 0,0 0 0 0 0,0-1-1 0 0,0 1 1 0 0,0 0 0 0 0,0-1 0 0 0,0 1 0 0 0,0 0-1 0 0,0-1 1 0 0,0 1 0 0 0,0 0 0 0 0,0 0-1 0 0,0-1 1 0 0,0 1 0 0 0,0 0 0 0 0,0-1 0 0 0,0 1-1 0 0,0 0 1 0 0,-1 0 0 0 0,1-1 0 0 0,0 1 0 0 0,0 0-1 0 0,0 0 1 0 0,-1-1 0 0 0,1 1 0 0 0,0 0 0 0 0,0 0-1 0 0,-1 0 1 0 0,1-1 0 0 0,0 1 0 0 0,0 0 0 0 0,-1 0-1 0 0,1 0 1 0 0,0 0 0 0 0,-2 0 57 0 0,1 0-1 0 0,0 1 1 0 0,0-1 0 0 0,-1 1-1 0 0,1 0 1 0 0,0-1-1 0 0,0 1 1 0 0,0 0 0 0 0,0 0-1 0 0,0-1 1 0 0,0 1 0 0 0,0 0-1 0 0,0 0 1 0 0,-1 1 0 0 0,-2 3 138 0 0,-8 8 256 0 0,0 0 0 0 0,1 0 0 0 0,1 1 0 0 0,-15 28 1 0 0,9-17-154 0 0,-21 37 12 0 0,-42 63 10 0 0,26-45-208 0 0,-29 39 151 0 0,82-118-357 0 0,-12 15 63 0 0,-16 30-1 0 0,21-34-89 0 0,6-12 20 0 0,1 1-1 0 0,-1 0 1 0 0,1 0-1 0 0,-1-1 1 0 0,1 1-1 0 0,-1 0 1 0 0,1 0 0 0 0,-1 0-1 0 0,1 0 1 0 0,0 0-1 0 0,0 0 1 0 0,-1-1-1 0 0,1 1 1 0 0,0 0 0 0 0,0 0-1 0 0,0 2 1 0 0,0 1-276 0 0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173 72 2303 0 0,'-1'-2'264'0'0,"0"-1"-1"0"0,-1 1 0 0 0,1 0 0 0 0,-1 1 0 0 0,1-1 0 0 0,-1 0 0 0 0,0 0 0 0 0,0 1 0 0 0,0-1 0 0 0,0 1 0 0 0,0-1 0 0 0,0 1 0 0 0,0 0 0 0 0,-1 0 0 0 0,1 0 0 0 0,-3-1 0 0 0,3 2-98 0 0,0 0 0 0 0,-1 0-1 0 0,1 0 1 0 0,0 0 0 0 0,0 1 0 0 0,0-1-1 0 0,-1 1 1 0 0,1-1 0 0 0,0 1-1 0 0,0 0 1 0 0,0-1 0 0 0,0 1-1 0 0,0 0 1 0 0,0 1 0 0 0,0-1 0 0 0,0 0-1 0 0,0 0 1 0 0,-2 3 0 0 0,-4 3 221 0 0,0 1 0 0 0,0 1 0 0 0,1-1 0 0 0,0 1 0 0 0,0 0 1 0 0,1 1-1 0 0,0 0 0 0 0,1 0 0 0 0,0 0 0 0 0,1 0 0 0 0,0 1 1 0 0,0-1-1 0 0,-1 13 0 0 0,2-8-189 0 0,0-1 1 0 0,1 1-1 0 0,1 0 0 0 0,0-1 1 0 0,1 1-1 0 0,1 0 0 0 0,0 0 1 0 0,1 0-1 0 0,6 21 1 0 0,-5-29-146 0 0,-1-1 1 0 0,1 1 0 0 0,0-1-1 0 0,1 0 1 0 0,8 11 0 0 0,-11-15 649 0 0,9 2-435 0 0,32 13 44 0 0,-38-17-256 0 0,-1 1 1 0 0,0-1 0 0 0,1 0 0 0 0,-1 0 0 0 0,1 0 0 0 0,-1 0 0 0 0,1 0-1 0 0,-1-1 1 0 0,0 1 0 0 0,1-1 0 0 0,-1 0 0 0 0,0 0 0 0 0,0 0-1 0 0,1-1 1 0 0,-1 1 0 0 0,0-1 0 0 0,0 0 0 0 0,-1 1 0 0 0,1-2 0 0 0,3-2-1 0 0,-4 4-41 0 0,8-7 50 0 0,1-1 0 0 0,-1 0 0 0 0,-1-1 0 0 0,0 0 0 0 0,0-1 0 0 0,-1 0 0 0 0,-1 0 0 0 0,0 0 0 0 0,0-1 0 0 0,-1-1-1 0 0,7-19 1 0 0,-7 16-46 0 0,-1-1-1 0 0,-1 1 0 0 0,-1-1 0 0 0,0 0 0 0 0,-1 0 0 0 0,-1 0 0 0 0,-1 0 0 0 0,-3-32 1 0 0,3 45-18 0 0,-1 0 0 0 0,0-1 0 0 0,0 1 0 0 0,0 0 0 0 0,-1 0 1 0 0,1 0-1 0 0,-1-1 0 0 0,0 2 0 0 0,0-1 0 0 0,-1 0 1 0 0,1 0-1 0 0,-1 1 0 0 0,1-1 0 0 0,-1 1 0 0 0,0 0 1 0 0,-1 0-1 0 0,1 0 0 0 0,0 0 0 0 0,-1 0 0 0 0,0 1 1 0 0,0 0-1 0 0,1 0 0 0 0,-1 0 0 0 0,0 0 0 0 0,-1 0 0 0 0,1 1 1 0 0,0 0-1 0 0,0 0 0 0 0,-1 0 0 0 0,-7-1 0 0 0,4 2 34 0 0,0 0-1 0 0,1 0 0 0 0,-1 0 0 0 0,0 1 0 0 0,0 0 0 0 0,1 1 0 0 0,-1 0 1 0 0,1 0-1 0 0,-1 0 0 0 0,1 1 0 0 0,0 0 0 0 0,0 0 0 0 0,0 1 0 0 0,1 0 1 0 0,-1 0-1 0 0,-11 11 0 0 0,12-9-46 0 0,0 0 1 0 0,0 1-1 0 0,1 0 1 0 0,0 1-1 0 0,0-1 1 0 0,0 1-1 0 0,1 0 0 0 0,0 0 1 0 0,1 0-1 0 0,0 0 1 0 0,0 1-1 0 0,1-1 1 0 0,0 1-1 0 0,0 0 1 0 0,1-1-1 0 0,0 1 1 0 0,1 0-1 0 0,0 0 0 0 0,0 0 1 0 0,1 0-1 0 0,3 13 1 0 0,2 5-503 0 0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78 188 11055 0 0,'-4'3'163'0'0,"0"1"-1"0"0,0-1 1 0 0,0 1-1 0 0,1 0 0 0 0,-1 0 1 0 0,1 1-1 0 0,0-1 1 0 0,-3 7-1 0 0,-18 41-331 0 0,22-48 228 0 0,-1 5 178 0 0,0 0 0 0 0,0 0 0 0 0,1 0 0 0 0,0 0 0 0 0,0 0 0 0 0,1 0 0 0 0,1 1-1 0 0,-1-1 1 0 0,2 0 0 0 0,-1 1 0 0 0,3 13 0 0 0,-2-20 1164 0 0,4 6-717 0 0,13 28-4 0 0,-13-27 1022 0 0,5-3-1405 0 0,29 21-17 0 0,-30-21 184 0 0,1-6-280 0 0,32 3-7 0 0,-37-4-132 0 0,-1 0 0 0 0,1-1 0 0 0,0 1 1 0 0,0-1-1 0 0,0 0 0 0 0,-1 0 0 0 0,1-1 0 0 0,-1 1 0 0 0,1-1 0 0 0,-1 0 0 0 0,7-4 0 0 0,-2 0 44 0 0,0-1-1 0 0,0 0 0 0 0,9-9 1 0 0,-5 2-52 0 0,-1-1 1 0 0,0 0 0 0 0,0-1-1 0 0,-2 0 1 0 0,0 0-1 0 0,-1-1 1 0 0,-1-1-1 0 0,0 1 1 0 0,-1-1 0 0 0,-1-1-1 0 0,-1 1 1 0 0,-1-1-1 0 0,0 0 1 0 0,-1 0-1 0 0,-1 0 1 0 0,-1-31-1 0 0,-2 41-27 0 0,0-1 0 0 0,-1 1 0 0 0,0 0-1 0 0,0 0 1 0 0,-1 1 0 0 0,0-1 0 0 0,-1 1-1 0 0,-5-11 1 0 0,7 15-5 0 0,0 1 1 0 0,0 0-1 0 0,-1-1 0 0 0,1 1 0 0 0,-1 1 0 0 0,0-1 1 0 0,1 0-1 0 0,-1 1 0 0 0,-1-1 0 0 0,1 1 1 0 0,0 0-1 0 0,-1 0 0 0 0,1 0 0 0 0,-1 0 1 0 0,1 1-1 0 0,-1-1 0 0 0,0 1 0 0 0,1 0 0 0 0,-1 0 1 0 0,0 1-1 0 0,-6-1 0 0 0,2 1 21 0 0,0 0-1 0 0,0 1 1 0 0,1 0 0 0 0,-1 1-1 0 0,1 0 1 0 0,-1 0 0 0 0,1 1-1 0 0,0 0 1 0 0,-1 0 0 0 0,1 0-1 0 0,1 1 1 0 0,-1 0 0 0 0,1 1-1 0 0,-1-1 1 0 0,1 1 0 0 0,1 0-1 0 0,-1 1 1 0 0,-7 9 0 0 0,6-7-167 0 0,0 1 1 0 0,1-1 0 0 0,0 1-1 0 0,1 1 1 0 0,0-1 0 0 0,1 1-1 0 0,-1 0 1 0 0,2 0 0 0 0,0 0-1 0 0,0 0 1 0 0,0 1 0 0 0,2-1-1 0 0,-2 13 1 0 0,3-1-7519 0 0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42 5063 0 0,'-2'0'123'0'0,"1"0"-1"0"0,-1 0 1 0 0,1 0-1 0 0,0 0 0 0 0,-1 0 1 0 0,1 0-1 0 0,0 0 0 0 0,-1 1 1 0 0,1-1-1 0 0,0 0 0 0 0,-1 1 1 0 0,1-1-1 0 0,0 1 1 0 0,-3 1-1 0 0,-18 10 907 0 0,22-12-1020 0 0,-8 5 389 0 0,0 1-1 0 0,0 0 1 0 0,0 1 0 0 0,1-1 0 0 0,0 2 0 0 0,0-1 0 0 0,1 1 0 0 0,0 0 0 0 0,-8 13 0 0 0,7-8 321 0 0,0 1 0 0 0,1-1 0 0 0,1 1 0 0 0,0 1 0 0 0,-5 25 0 0 0,10-32-437 0 0,-1-1 0 0 0,1 1 0 0 0,0-1 0 0 0,1 1 0 0 0,0-1 0 0 0,0 1 0 0 0,1-1 0 0 0,3 10 1 0 0,-5-14 507 0 0,8 6-540 0 0,23 27 4 0 0,-26-29-151 0 0,-4-6-60 0 0,-1 0 0 0 0,1 0-1 0 0,0-1 1 0 0,0 1 0 0 0,0 0-1 0 0,0-1 1 0 0,-1 1 0 0 0,1 0 0 0 0,0-1-1 0 0,0 1 1 0 0,0-1 0 0 0,0 0-1 0 0,0 1 1 0 0,0-1 0 0 0,0 0 0 0 0,0 1-1 0 0,0-1 1 0 0,1 0 0 0 0,0 0 0 0 0,39 10 135 0 0,-36-10-138 0 0,0 1 0 0 0,0-1-1 0 0,0 0 1 0 0,0 0-1 0 0,0 0 1 0 0,0-1 0 0 0,0 0-1 0 0,-1 0 1 0 0,1 0 0 0 0,0 0-1 0 0,7-4 1 0 0,-2 0 19 0 0,0 0 1 0 0,-1-1-1 0 0,13-10 1 0 0,-9 6-46 0 0,-1 0 1 0 0,-1-1 0 0 0,0-1 0 0 0,-1 0 0 0 0,0 0 0 0 0,-1-1 0 0 0,0 0 0 0 0,8-17 0 0 0,-11 18-4 0 0,0-1 0 0 0,-1 0 1 0 0,0 0-1 0 0,-1 0 0 0 0,-1-1 0 0 0,0 1 0 0 0,0-1 1 0 0,-2 0-1 0 0,1-21 0 0 0,-2 30-11 0 0,0 1 0 0 0,-1 0 0 0 0,0-1 0 0 0,1 1 0 0 0,-1 0 0 0 0,-1 0 0 0 0,1 0 0 0 0,0 0 0 0 0,-1 0 0 0 0,0 0 0 0 0,-4-6 0 0 0,4 7 0 0 0,0 1 0 0 0,0 0 0 0 0,0 0 0 0 0,0 0 0 0 0,0 0 0 0 0,-1 1 0 0 0,1-1 0 0 0,0 1 0 0 0,-1-1 0 0 0,0 1 0 0 0,1 0 0 0 0,-1 0 0 0 0,0 0 0 0 0,0 0 0 0 0,1 0 0 0 0,-1 1 0 0 0,0-1 0 0 0,-4 1 0 0 0,-3-1 29 0 0,0 1-1 0 0,-1 0 1 0 0,1 1-1 0 0,0 1 1 0 0,0-1-1 0 0,-1 1 0 0 0,1 1 1 0 0,1 0-1 0 0,-1 1 1 0 0,0 0-1 0 0,1 0 1 0 0,0 1-1 0 0,0 0 1 0 0,0 0-1 0 0,1 1 1 0 0,-15 12-1 0 0,16-11-82 0 0,1 0 0 0 0,-1 0 0 0 0,1 0 0 0 0,1 1 0 0 0,-1-1 0 0 0,1 1-1 0 0,0 1 1 0 0,1-1 0 0 0,0 1 0 0 0,0-1 0 0 0,1 1 0 0 0,0 1 0 0 0,1-1 0 0 0,0 0 0 0 0,0 0-1 0 0,1 1 1 0 0,0-1 0 0 0,1 14 0 0 0,2-3-5183 0 0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1 482 8751 0 0,'0'0'35'0'0,"0"0"0"0"0,0-1 0 0 0,1 1 0 0 0,-1 0 0 0 0,0 0 0 0 0,0 0 0 0 0,1 0 0 0 0,-1 0 0 0 0,0 0 0 0 0,0 0 0 0 0,1 0 0 0 0,-1 0 0 0 0,0 0 0 0 0,0 0 0 0 0,1 0 0 0 0,-1 1 0 0 0,0-1 0 0 0,0 0 0 0 0,1 0 0 0 0,-1 0 0 0 0,0 0 0 0 0,0 0 0 0 0,0 0 0 0 0,1 0 0 0 0,-1 1 0 0 0,0-1 0 0 0,0 0 0 0 0,0 0 0 0 0,1 0 0 0 0,-1 1 0 0 0,0-1 0 0 0,0 0 0 0 0,0 0 0 0 0,0 0 0 0 0,0 1 0 0 0,0-1 0 0 0,1 0 0 0 0,-1 0 0 0 0,0 1 0 0 0,0-1-1 0 0,0 0 1 0 0,0 0 0 0 0,0 1 0 0 0,0-1 0 0 0,0 0 0 0 0,0 0 0 0 0,0 1 0 0 0,0-1 0 0 0,0 0 0 0 0,0 0 0 0 0,0 1 0 0 0,0-1 0 0 0,-1 0 0 0 0,1 0 0 0 0,0 1 0 0 0,0-1 0 0 0,0 0 0 0 0,0 0 0 0 0,0 0 0 0 0,0 1 0 0 0,-1-1 0 0 0,1 0 0 0 0,0 0 0 0 0,0 0 0 0 0,0 1 0 0 0,0-1 0 0 0,-1 0 0 0 0,1 0 0 0 0,0 0 0 0 0,19-1 1360 0 0,-10-4-566 0 0,1 0 0 0 0,-1 0 0 0 0,0 0 0 0 0,0-2 0 0 0,-1 1 0 0 0,0-1 0 0 0,14-14 0 0 0,46-61 1590 0 0,-62 73-2237 0 0,13-16-109 0 0,-2-1-1 0 0,0-1 1 0 0,-2-1-1 0 0,0 0 0 0 0,-2-1 1 0 0,12-40-1 0 0,-19 50-72 0 0,-3 12 0 0 0,-1-1 0 0 0,0 0 0 0 0,0 1 0 0 0,0-1 0 0 0,-1 0 0 0 0,0 0 0 0 0,0-17 0 0 0,-1 25 1 0 0,0 0 0 0 0,0-1-1 0 0,0 1 1 0 0,0 0 0 0 0,0-1-1 0 0,0 1 1 0 0,0 0 0 0 0,0-1 0 0 0,0 1-1 0 0,0 0 1 0 0,-1-1 0 0 0,1 1-1 0 0,0 0 1 0 0,0-1 0 0 0,0 1 0 0 0,0 0-1 0 0,0-1 1 0 0,-1 1 0 0 0,1 0-1 0 0,0-1 1 0 0,0 1 0 0 0,-1 0 0 0 0,1 0-1 0 0,0-1 1 0 0,0 1 0 0 0,-1 0-1 0 0,1 0 1 0 0,-6 6 44 0 0,-3 16 37 0 0,-1 57-43 0 0,3 1 0 0 0,4 116 0 0 0,4-172 111 0 0,2 32-2213 0 0,-1-44-5360 0 0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0 457 11975 0 0,'1'0'87'0'0,"-1"0"0"0"0,1 1 0 0 0,-1-1 0 0 0,1 0 0 0 0,-1 1-1 0 0,1-1 1 0 0,-1 0 0 0 0,1 0 0 0 0,0 1 0 0 0,-1-1 0 0 0,1 0 0 0 0,-1 0-1 0 0,1 0 1 0 0,0 0 0 0 0,-1 0 0 0 0,1 0 0 0 0,-1 0 0 0 0,1 0 0 0 0,0 0-1 0 0,-1 0 1 0 0,1 0 0 0 0,-1 0 0 0 0,2-1 0 0 0,15-1 792 0 0,-8-1-340 0 0,-1 0-1 0 0,0-1 1 0 0,0 0-1 0 0,0 0 0 0 0,0 0 1 0 0,-1-1-1 0 0,1 0 1 0 0,8-9-1 0 0,51-53 1614 0 0,-58 57-2037 0 0,12-14 3 0 0,-2-2-1 0 0,0 0 0 0 0,-2-2 1 0 0,0 0-1 0 0,-2 0 0 0 0,-2-1 1 0 0,0-1-1 0 0,15-56 0 0 0,-25 64-35 0 0,-6 16-43 0 0,-5 12 24 0 0,2 4-51 0 0,-1 1 0 0 0,1-1-1 0 0,1 1 1 0 0,0 0 0 0 0,-5 18 0 0 0,-12 61 60 0 0,17-69-68 0 0,-10 55-159 0 0,4 0 1 0 0,-2 105-1 0 0,12-162-269 0 0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53 114 6911 0 0,'-8'14'292'0'0,"0"1"-1"0"0,2 0 1 0 0,-1 0-1 0 0,2 1 1 0 0,0 0-1 0 0,-3 24 0 0 0,6-29 118 0 0,1 1 0 0 0,0-1 0 0 0,1 16 0 0 0,0-24 387 0 0,3 5 32 0 0,6 22 119 0 0,-6-23 2052 0 0,6 1-2163 0 0,28 22-62 0 0,-27-22 694 0 0,1-7-1020 0 0,37 3-109 0 0,-42-4-263 0 0,-1 0 0 0 0,0-1 1 0 0,1 1-1 0 0,-1-1 0 0 0,0 0 1 0 0,0 0-1 0 0,0-1 0 0 0,0 1 0 0 0,0-1 1 0 0,6-3-1 0 0,0-1 70 0 0,-1-1-1 0 0,16-13 1 0 0,-21 16-95 0 0,6-5-19 0 0,0-1 0 0 0,-1-1 1 0 0,-1 0-1 0 0,1 0 0 0 0,-2 0 1 0 0,1-1-1 0 0,-2-1 0 0 0,12-24 1 0 0,-15 29-20 0 0,-1 1 0 0 0,0-1 0 0 0,-1-1 0 0 0,0 1 1 0 0,0 0-1 0 0,-1 0 0 0 0,0-1 0 0 0,0 1 0 0 0,-1-1 0 0 0,0 1 0 0 0,0-1 0 0 0,-1 1 1 0 0,0-1-1 0 0,-1 1 0 0 0,0 0 0 0 0,-4-12 0 0 0,4 15-29 0 0,0 0 1 0 0,0 1-1 0 0,-1-1 0 0 0,0 1 0 0 0,0 0 0 0 0,0 0 1 0 0,0 0-1 0 0,0 0 0 0 0,-1 0 0 0 0,0 1 0 0 0,1-1 0 0 0,-1 1 1 0 0,-1 0-1 0 0,1 1 0 0 0,0-1 0 0 0,-1 1 0 0 0,1-1 1 0 0,-1 1-1 0 0,0 1 0 0 0,-8-3 0 0 0,5 2-8 0 0,1 2 1 0 0,-1-1-1 0 0,0 1 0 0 0,1 0 1 0 0,-1 0-1 0 0,0 1 0 0 0,1 0 0 0 0,-1 1 1 0 0,1 0-1 0 0,-1 0 0 0 0,1 0 1 0 0,0 1-1 0 0,-8 4 0 0 0,2 0-78 0 0,0 0 1 0 0,0 1-1 0 0,1 1 0 0 0,0 0 1 0 0,0 0-1 0 0,1 1 0 0 0,1 1 1 0 0,0 0-1 0 0,0 0 0 0 0,-9 15 1 0 0,4-2-757 0 0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13 480 8287 0 0,'-1'0'77'0'0,"0"0"-1"0"0,1 0 0 0 0,-1 0 0 0 0,0 1 0 0 0,1-1 0 0 0,-1 0 0 0 0,0 0 1 0 0,1 1-1 0 0,-1-1 0 0 0,0 1 0 0 0,1-1 0 0 0,-1 0 0 0 0,1 1 0 0 0,-1-1 1 0 0,1 1-1 0 0,-1-1 0 0 0,1 1 0 0 0,-1 0 0 0 0,0 0 0 0 0,2 0 43 0 0,-1-1-1 0 0,0 0 1 0 0,1 1-1 0 0,-1-1 0 0 0,0 0 1 0 0,1 1-1 0 0,-1-1 1 0 0,1 0-1 0 0,-1 0 0 0 0,1 1 1 0 0,-1-1-1 0 0,0 0 1 0 0,1 0-1 0 0,-1 0 0 0 0,1 0 1 0 0,-1 0-1 0 0,1 0 1 0 0,-1 0-1 0 0,1 0 0 0 0,0 0 1 0 0,5 1 373 0 0,-1-1-1 0 0,1 0 1 0 0,-1 0 0 0 0,8-2-1 0 0,2-3 126 0 0,0 0-1 0 0,0-1 0 0 0,-1-1 0 0 0,0 0 1 0 0,-1-1-1 0 0,0-1 0 0 0,0 0 0 0 0,-1-1 1 0 0,0 0-1 0 0,13-13 0 0 0,-7 3-398 0 0,-1 0-1 0 0,-1-1 1 0 0,-1 0-1 0 0,0-1 1 0 0,14-31-1 0 0,-17 26-217 0 0,-1 0 0 0 0,8-28 0 0 0,-15 41 0 0 0,0 0 0 0 0,-2 0 0 0 0,0 0 0 0 0,0 0 0 0 0,-1 0 0 0 0,-2-17 0 0 0,1 30 0 0 0,0 1 0 0 0,0 0 0 0 0,0-1 0 0 0,0 1 0 0 0,0-1 0 0 0,0 1 0 0 0,0-1 0 0 0,0 1 0 0 0,0 0 0 0 0,0-1 0 0 0,0 1 0 0 0,0-1 0 0 0,0 1 0 0 0,-1 0 0 0 0,1-1 1 0 0,0 1-1 0 0,0 0 0 0 0,-1-1 0 0 0,1 1 0 0 0,0 0 0 0 0,0-1 0 0 0,-1 1 0 0 0,1 0 0 0 0,0-1 0 0 0,-1 1 0 0 0,1 0 0 0 0,-1-1 0 0 0,-8 6-2 0 0,-5 17 14 0 0,5 2-2 0 0,2 2 0 0 0,1-1-1 0 0,0 1 1 0 0,-2 46 0 0 0,6-56-6 0 0,-3 37-7 0 0,4 0 0 0 0,1 0 0 0 0,13 97 0 0 0,-7-119-1078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9:44.5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1 119 11031 0 0,'0'0'154'0'0,"3"3"223"0"0,-1 1-1 0 0,0 0 1 0 0,1 0 0 0 0,-1 0 0 0 0,-1 0 0 0 0,1 0 0 0 0,0 0 0 0 0,-1 1 0 0 0,0-1-1 0 0,1 9 1 0 0,0-4 230 0 0,-2-6 241 0 0,3 8-59 0 0,10 55 696 0 0,-5-15-765 0 0,-6-25-531 0 0,15 95 729 0 0,-7-39-593 0 0,-6-39 197 0 0,10 46 0 0 0,-6-72-289 0 0,-8-16-223 0 0,0-1 0 0 0,0 0 0 0 0,1 1 1 0 0,-1-1-1 0 0,0 0 0 0 0,1 1 0 0 0,-1-1 1 0 0,1 0-1 0 0,-1 0 0 0 0,0 0 0 0 0,1 1 0 0 0,-1-1 1 0 0,0 0-1 0 0,1 0 0 0 0,-1 0 0 0 0,1 0 1 0 0,-1 0-1 0 0,1 1 0 0 0,-1-1 0 0 0,0 0 1 0 0,1 0-1 0 0,0 0 0 0 0,1-1 18 0 0,0 0 0 0 0,-1 0-1 0 0,1 0 1 0 0,0 0 0 0 0,-1 0-1 0 0,1 0 1 0 0,-1 0 0 0 0,1-1 0 0 0,-1 1-1 0 0,0 0 1 0 0,1-1 0 0 0,-1 1-1 0 0,2-4 1 0 0,11-15 189 0 0,-1-1-1 0 0,-1 0 1 0 0,12-29 0 0 0,23-73 320 0 0,-4 9-213 0 0,-39 105-317 0 0,24-54 215 0 0,-2-1-1 0 0,22-91 1 0 0,-48 152-241 0 0,1 0 1 0 0,-1 0-1 0 0,1 0 0 0 0,-1 0 1 0 0,0 0-1 0 0,0 0 0 0 0,0 0 1 0 0,0 0-1 0 0,-2-5 0 0 0,1 10-152 0 0,0-1-1 0 0,0 0 1 0 0,0 1-1 0 0,1-1 1 0 0,-1 1-1 0 0,0 0 1 0 0,1-1-1 0 0,-1 1 0 0 0,1 0 1 0 0,-1-1-1 0 0,1 3 1 0 0,-2 7-664 0 0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1 495 2759 0 0,'0'0'207'0'0,"0"1"-88"0"0,0-1 192 0 0,0 1 1 0 0,0-1 0 0 0,0 1-1 0 0,0-1 1 0 0,0 1-1 0 0,0-1 1 0 0,0 1 0 0 0,0-1-1 0 0,0 1 1 0 0,0-1-1 0 0,0 1 1 0 0,0-1 0 0 0,0 1-1 0 0,0-1 1 0 0,1 0-1 0 0,-1 1 1 0 0,0-1 0 0 0,0 1-1 0 0,1-1 1 0 0,-1 1-1 0 0,0-1 1 0 0,1 0-1 0 0,-1 1 1 0 0,0-1 0 0 0,1 0-1 0 0,-1 1 1 0 0,0-1-1 0 0,1 0 1 0 0,-1 0 0 0 0,1 1-1 0 0,-1-1 1 0 0,1 0-1 0 0,-1 0 1 0 0,0 0 0 0 0,2 1-1 0 0,0-1 109 0 0,-1-1 0 0 0,1 1 1 0 0,0 0-1 0 0,-1-1 0 0 0,1 1 0 0 0,0-1 0 0 0,-1 1 0 0 0,1-1 0 0 0,-1 0 0 0 0,3-1 1 0 0,7-5 273 0 0,-1 0 1 0 0,9-10 0 0 0,-17 16-433 0 0,26-26 171 0 0,0-1 0 0 0,-2-2 0 0 0,-1 0 0 0 0,35-57 0 0 0,-29 33-434 0 0,-2-2-1 0 0,26-70 1 0 0,-53 123 10 0 0,-1-1 0 0 0,0 1 1 0 0,0-1-1 0 0,0 0 0 0 0,-1 0 0 0 0,1-5 0 0 0,-3 7 44 0 0,-2 6-15 0 0,-2 6 31 0 0,-3 14-19 0 0,1 0 0 0 0,-9 44 1 0 0,9-34-42 0 0,-1 10-86 0 0,1 0-1 0 0,3 1 0 0 0,1 0 1 0 0,2-1-1 0 0,8 78 1 0 0,-4-107-367 0 0,7 21-119 0 0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0 445 11519 0 0,'17'-5'1672'0'0,"-6"-1"-1217"0"0,1-1 0 0 0,-1 0 0 0 0,0 0-1 0 0,-1-1 1 0 0,0 0 0 0 0,0-1 0 0 0,-1 0-1 0 0,0 0 1 0 0,0-1 0 0 0,8-14 0 0 0,7-10 1223 0 0,34-70 0 0 0,-56 99-1617 0 0,36-79 532 0 0,-35 75-564 0 0,0 0 0 0 0,0 0 0 0 0,-1 0 1 0 0,0-1-1 0 0,-1 1 0 0 0,0 0 1 0 0,0-17-1 0 0,-1 25-16 0 0,0 0 1 0 0,0 0-1 0 0,0 0 1 0 0,0 0-1 0 0,0 0 1 0 0,-1 0 0 0 0,1 0-1 0 0,0 0 1 0 0,0 0-1 0 0,-1 0 1 0 0,1 0-1 0 0,-1 0 1 0 0,1 0-1 0 0,-1 0 1 0 0,1 0-1 0 0,-2-1 1 0 0,1 2-6 0 0,1 0 0 0 0,-1 0 0 0 0,1 0-1 0 0,0-1 1 0 0,-1 1 0 0 0,1 0 0 0 0,-1 0 0 0 0,1 0 0 0 0,0 0 0 0 0,-1 1 0 0 0,1-1 0 0 0,0 0 0 0 0,-1 0-1 0 0,1 0 1 0 0,-1 0 0 0 0,1 0 0 0 0,0 0 0 0 0,-1 1 0 0 0,1-1 0 0 0,0 0 0 0 0,-1 0 0 0 0,1 0-1 0 0,0 1 1 0 0,-1-1 0 0 0,1 0 0 0 0,0 1 0 0 0,-1-1 0 0 0,1 1 0 0 0,-3 2 16 0 0,1 0 0 0 0,-1 0 0 0 0,1 1 0 0 0,0-1 0 0 0,0 1 1 0 0,0-1-1 0 0,-1 6 0 0 0,-6 22 45 0 0,2 0-1 0 0,1 0 1 0 0,-3 48 0 0 0,7-24-27 0 0,6 64 1 0 0,-2-88-1 0 0,3 13-31 0 0,4 1-11 0 0,3-4-1051 0 0,-9-32-4403 0 0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119 118 7831 0 0,'-6'5'292'0'0,"0"0"0"0"0,0 0 0 0 0,0 1 0 0 0,1 0 0 0 0,0 0 0 0 0,0 1 0 0 0,1-1 0 0 0,0 1 0 0 0,0 0 0 0 0,0 0 0 0 0,1 0 0 0 0,0 1 0 0 0,0-1 0 0 0,1 1 0 0 0,0 0 0 0 0,0-1 0 0 0,1 1 0 0 0,0 0 0 0 0,0 10 0 0 0,1-15 2494 0 0,7 5-1812 0 0,19 25-38 0 0,-19-25 534 0 0,4-6-788 0 0,2 1-464 0 0,-7-2-80 0 0,0 1 0 0 0,0-1 0 0 0,0 0 0 0 0,0-1 0 0 0,8 1 0 0 0,-4-3 182 0 0,-7 2-306 0 0,10-1 122 0 0,0-1-1 0 0,-1 0 1 0 0,1-1-1 0 0,23-9 0 0 0,-24 6-99 0 0,0-1-1 0 0,0 0 0 0 0,-1 0 0 0 0,-1-2 1 0 0,1 1-1 0 0,-1-1 0 0 0,-1 0 0 0 0,1-1 1 0 0,14-21-1 0 0,-20 24-8 0 0,0 1-1 0 0,0-2 1 0 0,0 1 0 0 0,-1 0 0 0 0,0 0 0 0 0,-1-1 0 0 0,4-15-1 0 0,-5 18-18 0 0,-1 0-1 0 0,0-1 1 0 0,0 1-1 0 0,0-1 0 0 0,0 1 1 0 0,-1-1-1 0 0,0 1 0 0 0,0 0 1 0 0,0-1-1 0 0,-1 1 0 0 0,0 0 1 0 0,-3-7-1 0 0,3 8-4 0 0,0 1 0 0 0,0 0 1 0 0,0-1-1 0 0,0 1 0 0 0,-1 0 0 0 0,1 0 0 0 0,-1 1 0 0 0,0-1 0 0 0,1 0 0 0 0,-2 1 1 0 0,1 0-1 0 0,0-1 0 0 0,0 1 0 0 0,-1 1 0 0 0,-6-4 0 0 0,4 3 8 0 0,0 1 0 0 0,0-1 0 0 0,0 1 0 0 0,0 1 0 0 0,0-1 0 0 0,0 1 0 0 0,0 0 0 0 0,0 1 0 0 0,-9 0 0 0 0,-1 3 12 0 0,0 0 0 0 0,0 1 0 0 0,0 1 0 0 0,0 0-1 0 0,1 1 1 0 0,-22 13 0 0 0,22-10-92 0 0,1 0 0 0 0,0 1 0 0 0,0 0 0 0 0,-12 15 0 0 0,20-19-221 0 0,-1 0 1 0 0,1 0-1 0 0,1 1 1 0 0,-1 0-1 0 0,1 0 1 0 0,1 1-1 0 0,0-1 1 0 0,0 1 0 0 0,-3 10-1 0 0,3-2-1214 0 0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59:05.9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11 447 3679 0 0,'-1'1'101'0'0,"0"-1"-1"0"0,1 0 0 0 0,-1 1 0 0 0,0-1 0 0 0,1 0 0 0 0,-1 1 1 0 0,1-1-1 0 0,-1 1 0 0 0,1-1 0 0 0,-1 1 0 0 0,1-1 0 0 0,-1 1 1 0 0,1 0-1 0 0,0-1 0 0 0,-1 1 0 0 0,1-1 0 0 0,0 1 0 0 0,-1 0 1 0 0,1-1-1 0 0,0 1 0 0 0,0 0 0 0 0,0-1 0 0 0,-1 1 0 0 0,1 0 0 0 0,0 0 1 0 0,0-1-1 0 0,0 1 0 0 0,0 0 0 0 0,0-1 0 0 0,1 1 0 0 0,-1 0 1 0 0,0 0-1 0 0,0-1 0 0 0,0 1 0 0 0,1 0 0 0 0,-1-1 0 0 0,0 1 1 0 0,0 0-1 0 0,1-1 0 0 0,-1 1 0 0 0,1-1 0 0 0,-1 1 0 0 0,1-1 1 0 0,-1 1-1 0 0,1-1 0 0 0,-1 1 0 0 0,1-1 0 0 0,0 1 0 0 0,1 0 130 0 0,-1 0-1 0 0,1-1 1 0 0,-1 1-1 0 0,1-1 0 0 0,-1 0 1 0 0,1 1-1 0 0,-1-1 1 0 0,1 0-1 0 0,-1 0 0 0 0,1 0 1 0 0,-1 0-1 0 0,1 0 1 0 0,-1 0-1 0 0,1-1 0 0 0,-1 1 1 0 0,1-1-1 0 0,-1 1 1 0 0,1-1-1 0 0,-1 1 1 0 0,1-1-1 0 0,2-1 0 0 0,31-22 3039 0 0,-26 17-2327 0 0,18-12-435 0 0,-2-2 0 0 0,0-1 0 0 0,-1-1 0 0 0,-1-1-1 0 0,29-41 1 0 0,-36 42-155 0 0,-1-1 0 0 0,-1 0 0 0 0,-1-1 0 0 0,-1 0 0 0 0,-1-1 0 0 0,13-52 0 0 0,-22 73-335 0 0,-1 2 9 0 0,0 0 0 0 0,0 0-1 0 0,-1-1 1 0 0,1 1 0 0 0,-1 0 0 0 0,1 0-1 0 0,-1-1 1 0 0,0 1 0 0 0,0 0-1 0 0,-1-4 1 0 0,-1 10 29 0 0,0 0-1 0 0,0 0 1 0 0,1 0 0 0 0,-1 0-1 0 0,1 0 1 0 0,0 1 0 0 0,-1 3-1 0 0,-18 96 53 0 0,-10 135-1 0 0,29-214-80 0 0,-3 114-2662 0 0,5-118-5167 0 0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07.2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204 76 8287 0 0,'0'0'639'0'0,"-4"18"746"0"0,-5 19-672 0 0,-3 0 0 0 0,0-1 0 0 0,-28 54-1 0 0,0 0 2113 0 0,-47 150 769 0 0,296-740-1712 0 0,-191 454-1762 0 0,-9 25 124 0 0,18-36 0 0 0,-24 102 71 0 0,-4 31-166 0 0,1-29-58 0 0,-1-6-20 0 0,3 23-20 0 0,2-6-29 0 0,4 9 20 0 0,6 1-31 0 0,-8-49-11 0 0,0-1 0 0 0,9 18 0 0 0,-7-21 0 0 0,18 26 0 0 0,-24-38 47 0 0,0 0 1 0 0,1 0-1 0 0,-1 0 0 0 0,1-1 1 0 0,-1 1-1 0 0,1-1 0 0 0,0 1 0 0 0,4 1 1 0 0,5 1-1172 0 0,0-6-4867 0 0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07.5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 32 919 0 0,'-18'-11'-539'0'0,"14"9"1569"0"0,-1 0 0 0 0,1 0 1 0 0,-1 0-1 0 0,1 0 1 0 0,-1 1-1 0 0,0 0 1 0 0,-9-1-1 0 0,-1 0 927 0 0,25 3 2942 0 0,57 1 475 0 0,0-6-4329 0 0,42 0-2110 0 0,-93 5 311 0 0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11.3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58 5527 0 0,'-4'-11'1527'0'0,"12"8"985"0"0,4 1-1643 0 0,45-7 4736 0 0,31 2-2347 0 0,-4 0-1994 0 0,123-6 5 0 0,-190 10-2991 0 0,-12 1-336 0 0,-10 1-711 0 0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11.7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23 2759 0 0,'-8'-3'740'0'0,"10"6"1157"0"0,14 6-424 0 0,-3-7-88 0 0,1 0 0 0 0,0 0 1 0 0,-1-1-1 0 0,28-2 0 0 0,56-11 3069 0 0,-87 10-4186 0 0,110-22 806 0 0,-110 26-2543 0 0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12.6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5 757 1375 0 0,'-1'-1'211'0'0,"0"0"0"0"0,1 0 0 0 0,0 0 0 0 0,-1 0-1 0 0,1 0 1 0 0,-1 0 0 0 0,1 0 0 0 0,0 0-1 0 0,0 0 1 0 0,-1 0 0 0 0,1 0 0 0 0,0 0-1 0 0,0 0 1 0 0,0 0 0 0 0,0 0 0 0 0,0 0-1 0 0,1 0 1 0 0,-1 0 0 0 0,0 0 0 0 0,0 0-1 0 0,1-1 1 0 0,10-27 1750 0 0,-5 16-1664 0 0,150-383 10108 0 0,-145 369-9873 0 0,14-32 1036 0 0,34-123 0 0 0,-58 162-1370 0 0,-2 13-101 0 0,1 6-96 0 0,-1 1 0 0 0,1 0 0 0 0,0 0-1 0 0,0 0 1 0 0,0 0 0 0 0,0 0 0 0 0,0 0 0 0 0,0 0 0 0 0,-1 0 0 0 0,1 0 0 0 0,0 0-1 0 0,0 0 1 0 0,0 0 0 0 0,0 0 0 0 0,0 1 0 0 0,-1-1 0 0 0,1 0 0 0 0,0 0 0 0 0,0 0-1 0 0,0 0 1 0 0,0 0 0 0 0,0 0 0 0 0,0 0 0 0 0,0 0 0 0 0,-1 0 0 0 0,1 0 0 0 0,0 0-1 0 0,0 1 1 0 0,0-1 0 0 0,0 0 0 0 0,0 0 0 0 0,0 0 0 0 0,0 0 0 0 0,0 0 0 0 0,0 0-1 0 0,0 1 1 0 0,0-1 0 0 0,0 0 0 0 0,0 0 0 0 0,0 0 0 0 0,0 0 0 0 0,0 0 0 0 0,-1 1-1 0 0,2-1 1 0 0,-1 0 0 0 0,0 0 0 0 0,-2 6-1 0 0,0-1 0 0 0,0 1 0 0 0,1-1 0 0 0,0 1 0 0 0,-1 10 0 0 0,1-3 0 0 0,-2 15 0 0 0,3 35 0 0 0,5 10 0 0 0,10 10 0 0 0,7 3 0 0 0,11-6 0 0 0,-1-19-13 0 0,-26-50-133 0 0,0 0-960 0 0,3 2 872 0 0,-2-2-153 0 0,-1 0 0 0 0,7 15 0 0 0,-6-6-4519 0 0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12.9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74 177 5983 0 0,'-9'-5'-31'0'0,"-1"-1"1048"0"0,0 0 0 0 0,-12-10 0 0 0,20 14-693 0 0,0 1 0 0 0,0-1 0 0 0,1 1 0 0 0,-1-1 0 0 0,0 0 0 0 0,1 0 0 0 0,0 0 0 0 0,-1 0 0 0 0,1 0 0 0 0,0 0 0 0 0,0 0 0 0 0,0 0 0 0 0,0-1 0 0 0,0 1 0 0 0,1 0 0 0 0,-1 0 0 0 0,0-5 0 0 0,1 6-148 0 0,1-1-1 0 0,-1 0 1 0 0,1 0-1 0 0,-1 0 1 0 0,1 1-1 0 0,0-1 1 0 0,0 0-1 0 0,0 1 1 0 0,0-1-1 0 0,0 0 1 0 0,0 1-1 0 0,0 0 1 0 0,0-1-1 0 0,0 1 1 0 0,1 0-1 0 0,-1-1 1 0 0,3-1-1 0 0,29-18 1077 0 0,-29 19-1099 0 0,12-6 10 0 0,0 0-1 0 0,0 2 1 0 0,1 0 0 0 0,0 0-1 0 0,25-3 1 0 0,13 2-5924 0 0,-35 6-526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9:45.3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0 295 6735 0 0,'26'-23'6842'0'0,"-8"9"-5214"0"0,0-1 0 0 0,-1-1 1 0 0,19-22-1 0 0,-25 25-1473 0 0,-1-1 0 0 0,-1 0 1 0 0,1 0-1 0 0,-2-1 0 0 0,0 0 0 0 0,-1-1 1 0 0,-1 0-1 0 0,8-29 0 0 0,-13 25 61 0 0,-5 13-83 0 0,4 7-130 0 0,-1 0-1 0 0,1 0 1 0 0,0 0 0 0 0,-1 0-1 0 0,1 1 1 0 0,-1-1 0 0 0,1 0-1 0 0,-1 0 1 0 0,1 0 0 0 0,0 0 0 0 0,-1 0-1 0 0,1 1 1 0 0,-1-1 0 0 0,1 0-1 0 0,0 0 1 0 0,-1 1 0 0 0,1-1-1 0 0,0 0 1 0 0,-1 1 0 0 0,1-1-1 0 0,-1 1 1 0 0,-2 3-3 0 0,0 0 0 0 0,0 1 0 0 0,0-1 0 0 0,1 1 0 0 0,-1-1 0 0 0,1 1 0 0 0,0 0 0 0 0,1 0 0 0 0,-2 7 0 0 0,-8 47 0 0 0,2 116 0 0 0,9-174 0 0 0,0 0 0 0 0,0-1 0 0 0,0 1 0 0 0,0 0 0 0 0,0 0 0 0 0,-1 0 0 0 0,1 0 0 0 0,0-1 0 0 0,-1 1 0 0 0,1 0 0 0 0,0 0 0 0 0,-1 0 0 0 0,1-1 0 0 0,-1 1 0 0 0,1 0 0 0 0,-1-1 0 0 0,0 1 0 0 0,1 0 0 0 0,-1-1 0 0 0,1 1 0 0 0,-1-1 0 0 0,0 1 0 0 0,0-1 0 0 0,1 0 0 0 0,-1 1 0 0 0,0-1 0 0 0,0 1 0 0 0,0-1 0 0 0,1 0 0 0 0,-1 0 0 0 0,-2 1 0 0 0,-3 0 0 0 0,0-1 0 0 0,0 1 0 0 0,-11-1 0 0 0,-5 0 0 0 0,22 0 0 0 0,0 0 0 0 0,0 0 1 0 0,0 0-1 0 0,0 0 0 0 0,1 0 0 0 0,-1 0 0 0 0,0 0 0 0 0,0 0 1 0 0,0 0-1 0 0,0 0 0 0 0,0 0 0 0 0,0 0 0 0 0,0 0 0 0 0,0 0 1 0 0,0 1-1 0 0,0-1 0 0 0,0 0 0 0 0,0 0 0 0 0,0 0 0 0 0,0 0 1 0 0,0 0-1 0 0,0 0 0 0 0,0 0 0 0 0,0 0 0 0 0,0 0 0 0 0,0 0 1 0 0,0 0-1 0 0,0 0 0 0 0,0 0 0 0 0,0 0 0 0 0,0 0 0 0 0,0 0 1 0 0,0 0-1 0 0,0 0 0 0 0,0 0 0 0 0,0 0 0 0 0,0 0 0 0 0,0 0 1 0 0,0 1-1 0 0,0-1 0 0 0,0 0 0 0 0,0 0 0 0 0,0 0 1 0 0,9 2 18 0 0,13 0 39 0 0,-9-1 223 0 0,0 0-1 0 0,16 4 0 0 0,-16-3-114 0 0,-1 0 0 0 0,19 1 0 0 0,-30-3-149 0 0,0 0 0 0 0,0-1 0 0 0,1 1-1 0 0,-1-1 1 0 0,0 1 0 0 0,0 0 0 0 0,1-1-1 0 0,-1 0 1 0 0,0 1 0 0 0,0-1 0 0 0,0 0 0 0 0,0 0-1 0 0,0 1 1 0 0,0-1 0 0 0,0 0 0 0 0,1-2 0 0 0,-1 3-60 0 0,-1-1 0 0 0,0 1 1 0 0,1-1-1 0 0,-1 1 1 0 0,0 0-1 0 0,0-1 0 0 0,1 1 1 0 0,-1-1-1 0 0,0 1 1 0 0,0-1-1 0 0,0 1 0 0 0,0 0 1 0 0,0-1-1 0 0,1 1 1 0 0,-1-1-1 0 0,0 1 1 0 0,0-1-1 0 0,0 1 0 0 0,0-1 1 0 0,0 1-1 0 0,-1-1 1 0 0,1 1-1 0 0,0-1 0 0 0,0 1 1 0 0,0-1-1 0 0,0 1 1 0 0,0-1-1 0 0,-1 1 1 0 0,1 0-1 0 0,0-1 0 0 0,0 1 1 0 0,-1-1-1 0 0,1 1 1 0 0,0 0-1 0 0,-1-1 0 0 0,1 1 1 0 0,0 0-1 0 0,-1-1 1 0 0,1 1-1 0 0,0 0 0 0 0,-1 0 1 0 0,1-1-1 0 0,-1 1 1 0 0,1 0-1 0 0,-1 0 1 0 0,1 0-1 0 0,-1-1 0 0 0,0 1 1 0 0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13.3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0 183 5983 0 0,'1'3'121'0'0,"-1"1"0"0"0,1-1 0 0 0,-1 0 0 0 0,1 0 0 0 0,0 0 0 0 0,0 0-1 0 0,0 0 1 0 0,1 0 0 0 0,-1-1 0 0 0,1 1 0 0 0,-1 0 0 0 0,1 0 0 0 0,0-1 0 0 0,0 0-1 0 0,0 1 1 0 0,0-1 0 0 0,1 0 0 0 0,-1 0 0 0 0,1 0 0 0 0,2 2 0 0 0,-1-2-91 0 0,0 1 0 0 0,-1-1 0 0 0,1 0 0 0 0,0-1 0 0 0,0 1 1 0 0,0-1-1 0 0,0 1 0 0 0,0-1 0 0 0,1 0 0 0 0,-1-1 0 0 0,0 1 1 0 0,0-1-1 0 0,1 0 0 0 0,6 0 0 0 0,-1-2 147 0 0,-1-1 0 0 0,1 0 1 0 0,0-1-1 0 0,-1 1 0 0 0,0-2 0 0 0,0 1 0 0 0,0-1 0 0 0,0-1 1 0 0,-1 1-1 0 0,10-10 0 0 0,-13 10 50 0 0,0 0 0 0 0,0 0 0 0 0,-1 0 1 0 0,1 0-1 0 0,-1-1 0 0 0,-1 0 0 0 0,5-7 1 0 0,-7 9-147 0 0,1 1 0 0 0,-1-1 0 0 0,0 0 1 0 0,0 0-1 0 0,0 0 0 0 0,0 1 0 0 0,0-1 0 0 0,-1 0 1 0 0,0 0-1 0 0,0 0 0 0 0,0 0 0 0 0,0 0 1 0 0,-2-4-1 0 0,1 3-50 0 0,-1 1 0 0 0,1 0 1 0 0,-1 0-1 0 0,0-1 0 0 0,-1 1 0 0 0,1 1 0 0 0,-1-1 0 0 0,0 0 1 0 0,1 1-1 0 0,-2-1 0 0 0,1 1 0 0 0,0 0 0 0 0,-1 0 1 0 0,1 0-1 0 0,-1 0 0 0 0,0 1 0 0 0,0-1 0 0 0,0 1 1 0 0,-8-3-1 0 0,-1 0 213 0 0,0 0 0 0 0,0 2 0 0 0,0-1 1 0 0,-1 1-1 0 0,-20-1 0 0 0,28 4-147 0 0,0-1-1 0 0,0 1 1 0 0,1 1-1 0 0,-8 0 1 0 0,11-1-117 0 0,0 1 1 0 0,-1-1-1 0 0,1 1 1 0 0,0 0 0 0 0,1-1-1 0 0,-1 1 1 0 0,0 0-1 0 0,0 0 1 0 0,0 0 0 0 0,0 1-1 0 0,1-1 1 0 0,-1 0-1 0 0,0 1 1 0 0,1-1 0 0 0,-2 3-1 0 0,-3 4-272 0 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19.0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0 205 5527 0 0,'3'-21'994'0'0,"2"16"174"0"0,5 11-10 0 0,-8-4-1066 0 0,-1 0 0 0 0,1 0 0 0 0,-1 0 0 0 0,0 0 0 0 0,0 0 0 0 0,0 0 0 0 0,0 0 0 0 0,-1 0-1 0 0,1 1 1 0 0,0-1 0 0 0,-1 0 0 0 0,1 1 0 0 0,-1 1 0 0 0,0 35 1104 0 0,0-24-423 0 0,5 143 3311 0 0,-5-139-4054 0 0,-1-15-24 0 0,1 1 0 0 0,0-1-1 0 0,0 0 1 0 0,1 0 0 0 0,-1 1 0 0 0,1-1-1 0 0,1 4 1 0 0,1-7-12 0 0,0-6-9 0 0,1-7-24 0 0,2-7 11 0 0,-2 0 0 0 0,-1 0 0 0 0,0-1 0 0 0,-2 1 0 0 0,0-1 0 0 0,-1 0 0 0 0,-4-32 0 0 0,-4 2 99 0 0,-27-86 1 0 0,34 133-23 0 0,1 0 1 0 0,-1 0-1 0 0,0 0 0 0 0,1 1 1 0 0,-1-1-1 0 0,1 0 1 0 0,0 0-1 0 0,0 0 0 0 0,0 0 1 0 0,0 0-1 0 0,1 0 1 0 0,-1 0-1 0 0,1 0 0 0 0,0 1 1 0 0,0-1-1 0 0,0 0 0 0 0,0 0 1 0 0,0 1-1 0 0,3-5 1 0 0,-2 5 55 0 0,1-1 1 0 0,-1 0-1 0 0,1 1 1 0 0,0-1 0 0 0,0 1-1 0 0,0 0 1 0 0,0 0-1 0 0,0 0 1 0 0,1 1 0 0 0,-1-1-1 0 0,0 1 1 0 0,1-1-1 0 0,-1 1 1 0 0,1 0 0 0 0,3 0-1 0 0,5-1 32 0 0,-1 1 0 0 0,1 0 0 0 0,-1 0 0 0 0,1 1-1 0 0,0 1 1 0 0,-1 0 0 0 0,1 0 0 0 0,-1 1 0 0 0,0 1 0 0 0,16 4-1 0 0,-22-5-87 0 0,0 0 0 0 0,-1 1 0 0 0,1-1 0 0 0,0 1-1 0 0,-1 0 1 0 0,0 0 0 0 0,1 0 0 0 0,-1 1-1 0 0,-1-1 1 0 0,8 9 0 0 0,-9-9-36 0 0,0 1 0 0 0,0-1 1 0 0,0 1-1 0 0,0 0 0 0 0,-1 0 0 0 0,0-1 1 0 0,1 1-1 0 0,-1 0 0 0 0,-1 0 0 0 0,1 0 0 0 0,0 0 1 0 0,-1 0-1 0 0,0 1 0 0 0,0-1 0 0 0,-1 7 1 0 0,0-7-14 0 0,0 1 1 0 0,0 0 0 0 0,0-1 0 0 0,-1 1 0 0 0,1-1 0 0 0,-1 1 0 0 0,0-1 0 0 0,0 0 0 0 0,-1 0 0 0 0,0 0 0 0 0,1 0 0 0 0,-5 4 0 0 0,-3 2-1 0 0,0 0 0 0 0,-20 14 0 0 0,-10 9-2 0 0,40-33 2 0 0,0 1 0 0 0,-1-1 0 0 0,1 0 0 0 0,0 0 0 0 0,0 0 0 0 0,0 0 0 0 0,0 1 0 0 0,-1-1 0 0 0,1 0 0 0 0,0 0 0 0 0,0 0 0 0 0,0 0 0 0 0,0 1 0 0 0,0-1 0 0 0,0 0 0 0 0,0 0 0 0 0,0 0 0 0 0,0 1 0 0 0,0-1 0 0 0,-1 0 0 0 0,1 0 0 0 0,0 1 0 0 0,0-1 0 0 0,0 0 0 0 0,0 0 0 0 0,0 0 0 0 0,1 1 0 0 0,-1-1 0 0 0,0 0 0 0 0,0 0 0 0 0,0 1 0 0 0,0-1 0 0 0,0 0 0 0 0,0 0 0 0 0,0 0 0 0 0,0 1 0 0 0,0-1 0 0 0,1 0 0 0 0,9 5 0 0 0,14-1 0 0 0,-24-4 0 0 0,21 1-3 0 0,0 0-14 0 0,41 8-1 0 0,-57-8 16 0 0,0 0 0 0 0,0 1 0 0 0,0 0 0 0 0,0 0 0 0 0,0 0 0 0 0,0 0 0 0 0,0 1 0 0 0,-1 0 0 0 0,1 0 0 0 0,-1 0 0 0 0,0 0 0 0 0,8 8 0 0 0,-11-9 18 0 0,1 1 0 0 0,0-1-1 0 0,-1 0 1 0 0,1 1 0 0 0,-1-1-1 0 0,0 1 1 0 0,0 0 0 0 0,0-1-1 0 0,0 1 1 0 0,0 0 0 0 0,0 0-1 0 0,-1-1 1 0 0,0 1 0 0 0,1 0-1 0 0,-1 0 1 0 0,0 0 0 0 0,0 0-1 0 0,-1-1 1 0 0,1 1 0 0 0,0 0-1 0 0,-1 0 1 0 0,0 0 0 0 0,0-1-1 0 0,0 1 1 0 0,0 0 0 0 0,0-1-1 0 0,0 1 1 0 0,-1-1 0 0 0,1 1 0 0 0,-1-1-1 0 0,1 0 1 0 0,-4 3 0 0 0,1 0 19 0 0,0-1 1 0 0,0 0-1 0 0,-1 0 1 0 0,0 0-1 0 0,0 0 1 0 0,0-1-1 0 0,0 0 1 0 0,0 0 0 0 0,-1 0-1 0 0,1-1 1 0 0,-1 0-1 0 0,0 0 1 0 0,0 0-1 0 0,-7 1 1 0 0,-11-1-25 0 0,-1-2 1 0 0,-37-3 0 0 0,37 1-6 0 0,1 1 0 0 0,-36 4 0 0 0,59-3-237 0 0,-1 0 1 0 0,1 0-1 0 0,0 0 0 0 0,0 0 0 0 0,0 0 0 0 0,-1 0 1 0 0,1 0-1 0 0,0 1 0 0 0,0-1 0 0 0,0 1 0 0 0,-1-1 1 0 0,1 1-1 0 0,0-1 0 0 0,0 1 0 0 0,0-1 0 0 0,0 1 1 0 0,0 0-1 0 0,0 0 0 0 0,0 0 0 0 0,1-1 0 0 0,-1 1 1 0 0,0 0-1 0 0,0 0 0 0 0,0 0 0 0 0,1 0 0 0 0,-1 0 1 0 0,1 0-1 0 0,-2 3 0 0 0,2 2-6404 0 0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19.4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15 6911 0 0,'-22'-12'744'0'0,"26"13"-106"0"0,0 0 0 0 0,0-1 0 0 0,0 0 0 0 0,1 0 1 0 0,-1 0-1 0 0,4-1 0 0 0,5 0 849 0 0,46 1 2470 0 0,-24-2-3388 0 0,1 2 0 0 0,-1 1 1 0 0,0 3-1 0 0,49 9 1 0 0,-43-6-1214 0 0,-36-6 82 0 0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19.7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12 4143 0 0,'-6'0'901'0'0,"10"4"1558"0"0,12 4-299 0 0,-1-7-1130 0 0,0-1 0 0 0,0 0 0 0 0,0-1 0 0 0,0-1 0 0 0,29-7 0 0 0,-21 5 101 0 0,30-4 0 0 0,-34 8-1383 0 0,-6-1-4468 0 0,-2 1-918 0 0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24.6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48 406 5063 0 0,'-11'22'2100'0'0,"0"2"-1"0"0,-14 42 0 0 0,46-92 2002 0 0,-8 3-3551 0 0,0 0 0 0 0,-2 0 0 0 0,12-36 0 0 0,18-79 362 0 0,-27 84-435 0 0,-7 31-269 0 0,-1-2-4 0 0,1 1 0 0 0,1 0 0 0 0,1 1 0 0 0,14-26 0 0 0,-23 49-196 0 0,0 0 0 0 0,0 0 1 0 0,0-1-1 0 0,0 1 0 0 0,0 0 0 0 0,0 0 0 0 0,1 0 0 0 0,-1 0 1 0 0,0-1-1 0 0,0 1 0 0 0,0 0 0 0 0,0 0 0 0 0,0 0 0 0 0,0 0 0 0 0,0 0 1 0 0,0 0-1 0 0,0-1 0 0 0,0 1 0 0 0,0 0 0 0 0,1 0 0 0 0,-1 0 0 0 0,0 0 1 0 0,0 0-1 0 0,0 0 0 0 0,0 0 0 0 0,0-1 0 0 0,1 1 0 0 0,-1 0 0 0 0,0 0 1 0 0,0 0-1 0 0,0 0 0 0 0,0 0 0 0 0,0 0 0 0 0,1 0 0 0 0,-1 0 0 0 0,0 0 1 0 0,0 0-1 0 0,0 0 0 0 0,0 0 0 0 0,1 0 0 0 0,-1 0 0 0 0,0 0 0 0 0,0 0 1 0 0,0 0-1 0 0,0 0 0 0 0,1 0 0 0 0,-1 0 0 0 0,0 0 0 0 0,0 0 1 0 0,0 1-1 0 0,0-1 0 0 0,3 12 152 0 0,-3 28-172 0 0,-1-30 43 0 0,1-8 86 0 0,1 11-53 0 0,3 37 0 0 0,-3-37 10 0 0,1-2 38 0 0,5 31 14 0 0,-6-31 2 0 0,2 0-21 0 0,0 2-92 0 0,12 41 45 0 0,-11-38-52 0 0,-1-4 6 0 0,0-1 0 0 0,2 1 0 0 0,6 13-1 0 0,15 33-2 0 0,4-4-21 0 0,-24-43-61 0 0,2-2-230 0 0,3 4 126 0 0,4 6-365 0 0,3 2-4773 0 0,-12-15-1317 0 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25.0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57 9671 0 0,'-5'-4'263'0'0,"4"2"-155"0"0,-1 1-1 0 0,1 0 1 0 0,0-1-1 0 0,0 1 1 0 0,-1 0-1 0 0,1 0 0 0 0,-1 0 1 0 0,1 0-1 0 0,-1 0 1 0 0,1 0-1 0 0,-1 1 1 0 0,0-1-1 0 0,0 0 1 0 0,-2 0-1 0 0,13 0 1176 0 0,0 0-1 0 0,-1-1 1 0 0,1-1 0 0 0,10-3-1 0 0,10-3 102 0 0,-11 4-1078 0 0,0 2 0 0 0,0 0 0 0 0,27 0 0 0 0,-2 5-6116 0 0,-30-1-540 0 0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25.3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0 204 5063 0 0,'5'-8'4766'0'0,"13"-12"-3310"0"0,-15 17-896 0 0,45-55 3148 0 0,-40 48-3553 0 0,0-2 0 0 0,-1 1 1 0 0,-1-1-1 0 0,0 0 0 0 0,-1 0 0 0 0,6-19 0 0 0,-7 16-92 0 0,-5 23 89 0 0,-8 26 59 0 0,9-34-213 0 0,-18 98 668 0 0,17-88-827 0 0,0 1 0 0 0,1 0 0 0 0,0-1 0 0 0,1 1 0 0 0,0 0 0 0 0,1-1 0 0 0,3 13 0 0 0,-2-12-5729 0 0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26.1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403 101 6911 0 0,'3'-2'264'0'0,"-1"-1"0"0"0,1 0 0 0 0,-1 0 0 0 0,0 0 0 0 0,0 0 0 0 0,0 0 0 0 0,-1 0 0 0 0,1-1 0 0 0,-1 1 0 0 0,0 0 0 0 0,1-1 0 0 0,-2 1 0 0 0,1-1 0 0 0,0 0 0 0 0,-1 1-1 0 0,1-1 1 0 0,-1-4 0 0 0,-1 6-121 0 0,1 1 1 0 0,0-1-1 0 0,-1 0 0 0 0,1 0 0 0 0,-1 1 0 0 0,0-1 0 0 0,1 0 0 0 0,-1 1 0 0 0,0-1 0 0 0,0 0 0 0 0,0 1 1 0 0,0-1-1 0 0,0 1 0 0 0,0 0 0 0 0,-1-1 0 0 0,1 1 0 0 0,0 0 0 0 0,-1 0 0 0 0,1 0 0 0 0,-1 0 0 0 0,1 0 1 0 0,-1 0-1 0 0,0 0 0 0 0,1 0 0 0 0,-1 1 0 0 0,0-1 0 0 0,0 1 0 0 0,1-1 0 0 0,-1 1 0 0 0,0 0 0 0 0,0-1 1 0 0,0 1-1 0 0,1 0 0 0 0,-1 0 0 0 0,-3 1 0 0 0,-5-1 63 0 0,0 2 0 0 0,1-1 0 0 0,-1 1 0 0 0,0 1 0 0 0,1 0 0 0 0,-1 0 0 0 0,1 1 0 0 0,-11 5 0 0 0,-10 8 196 0 0,-28 20 1 0 0,28-17 104 0 0,-43 40-1 0 0,61-49-371 0 0,2 0 0 0 0,-1 1 0 0 0,1 0 0 0 0,1 0 0 0 0,0 1 0 0 0,-9 19 0 0 0,16-28-85 0 0,0 0 0 0 0,0 1 0 0 0,1-1 0 0 0,0 0 0 0 0,-1 1 0 0 0,1 0 0 0 0,1-1 0 0 0,-1 1 0 0 0,1-1 0 0 0,0 1 0 0 0,0 0 0 0 0,0-1 0 0 0,2 6 0 0 0,-2-7-23 0 0,1 0 0 0 0,0 0-1 0 0,1 0 1 0 0,-1 0-1 0 0,0 0 1 0 0,1 0-1 0 0,0 0 1 0 0,-1 0 0 0 0,1-1-1 0 0,0 1 1 0 0,1-1-1 0 0,-1 1 1 0 0,0-1 0 0 0,1 0-1 0 0,-1 0 1 0 0,1 0-1 0 0,0 0 1 0 0,-1-1 0 0 0,5 3-1 0 0,8 2 30 0 0,0 0-1 0 0,1-1 0 0 0,-1 0 1 0 0,1-2-1 0 0,0 0 1 0 0,1 0-1 0 0,-1-2 0 0 0,0 0 1 0 0,1-1-1 0 0,-1 0 1 0 0,0-1-1 0 0,19-4 1 0 0,8-4-594 0 0,-1-1 1 0 0,-1-2 0 0 0,56-24 0 0 0,-83 30-7083 0 0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26.5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 6447 0 0,'0'0'23'0'0,"0"0"0"0"0,0 0 0 0 0,0 0 0 0 0,0 0 0 0 0,0 0 0 0 0,-1 0 0 0 0,1-1 0 0 0,0 1 0 0 0,0 0 0 0 0,0 0 0 0 0,0 0 0 0 0,0 0 0 0 0,0 0 0 0 0,0 0 0 0 0,0-1 0 0 0,0 1 0 0 0,0 0 0 0 0,0 0 0 0 0,0 0 0 0 0,0 0 0 0 0,0 0 0 0 0,0-1 0 0 0,0 1 0 0 0,0 0 0 0 0,0 0 0 0 0,0 0 0 0 0,0 0 0 0 0,0 0 0 0 0,0 0 0 0 0,0-1 0 0 0,1 1 0 0 0,-1 0 0 0 0,0 0 0 0 0,0 0 0 0 0,0 0 0 0 0,0 0 0 0 0,0 0 0 0 0,0 0 0 0 0,0 0 0 0 0,0 0 0 0 0,0-1 0 0 0,1 1 0 0 0,-1 0 0 0 0,0 0 0 0 0,0 0 0 0 0,0 0-1 0 0,0 0 1 0 0,0 0 0 0 0,0 0 0 0 0,1 0 0 0 0,-1 0 0 0 0,0 0 0 0 0,0 0 0 0 0,0 0 0 0 0,0 0 0 0 0,0 0 0 0 0,1 0 0 0 0,-1 0 0 0 0,0 0 0 0 0,0 0 0 0 0,0 0 0 0 0,18-1 1661 0 0,21 3 1511 0 0,-18 0-2677 0 0,0-2 0 0 0,0-1 0 0 0,0 0 0 0 0,21-5-1 0 0,27-2-1934 0 0,-58 8-3579 0 0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26.8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40 4607 0 0,'-4'0'84'0'0,"2"0"-58"0"0,1 0 0 0 0,0 0 0 0 0,0 1 0 0 0,-1-1 0 0 0,1 0 0 0 0,0 0-1 0 0,0 1 1 0 0,0-1 0 0 0,0 1 0 0 0,-1-1 0 0 0,1 1 0 0 0,0-1 0 0 0,0 1 0 0 0,-1 0-1 0 0,2-1 2 0 0,0 1-1 0 0,0-1 0 0 0,0 0 0 0 0,0 0 0 0 0,0 0 1 0 0,0 0-1 0 0,0 0 0 0 0,-1 0 0 0 0,1 0 1 0 0,0 0-1 0 0,0 0 0 0 0,0 0 0 0 0,0 0 0 0 0,0 0 1 0 0,0 0-1 0 0,0 1 0 0 0,0-1 0 0 0,0 0 0 0 0,0 0 1 0 0,0 0-1 0 0,0 0 0 0 0,0 0 0 0 0,0 0 0 0 0,0 0 1 0 0,0 0-1 0 0,0 0 0 0 0,0 1 0 0 0,0-1 0 0 0,0 0 1 0 0,0 0-1 0 0,0 0 0 0 0,0 0 0 0 0,0 0 1 0 0,0 0-1 0 0,0 0 0 0 0,0 0 0 0 0,0 0 0 0 0,0 1 1 0 0,0-1-1 0 0,1 0 0 0 0,-1 0 0 0 0,0 0 0 0 0,0 0 1 0 0,0 0-1 0 0,0 0 0 0 0,0 0 0 0 0,0 0 0 0 0,0 0 1 0 0,0 0-1 0 0,0 0 0 0 0,0 0 0 0 0,0 0 1 0 0,1 0-1 0 0,-1 0 0 0 0,8 2 1264 0 0,10-2 624 0 0,91-21 1880 0 0,65-8 2678 0 0,-129 27-7973 0 0,-33 2-5126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9:46.0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15 7519 0 0,'2'-12'1313'0'0,"5"10"2955"0"0,-6 2-4017 0 0,-1 0 1 0 0,1 1-1 0 0,0-1 0 0 0,0 1 0 0 0,-1 0 1 0 0,1-1-1 0 0,0 1 0 0 0,-1-1 0 0 0,1 1 1 0 0,-1 0-1 0 0,1 0 0 0 0,-1-1 1 0 0,1 1-1 0 0,-1 0 0 0 0,1 0 0 0 0,-1 0 1 0 0,0 0-1 0 0,1-1 0 0 0,-1 1 0 0 0,0 0 1 0 0,0 0-1 0 0,1 1 0 0 0,0 11 392 0 0,0-1-1 0 0,-1 1 0 0 0,0 0 1 0 0,-3 19-1 0 0,-12 52-28 0 0,12-72-480 0 0,-2 11 9 0 0,0-1-1 0 0,2 0 1 0 0,0 1-1 0 0,1 0 1 0 0,2 0-1 0 0,3 34 0 0 0,-1-44-129 0 0,0-1-1 0 0,2 1 0 0 0,-1-1 1 0 0,1 0-1 0 0,1 0 0 0 0,0 0 0 0 0,9 13 1 0 0,-11-21-11 0 0,-1 0 1 0 0,1 0 0 0 0,1 0-1 0 0,-1-1 1 0 0,0 1 0 0 0,1-1-1 0 0,0 0 1 0 0,0 0 0 0 0,7 5-1 0 0,-8-7-1 0 0,0 0 0 0 0,1 1 0 0 0,-1-1 0 0 0,0 0 0 0 0,1-1-1 0 0,-1 1 1 0 0,0-1 0 0 0,1 1 0 0 0,-1-1 0 0 0,1 0 0 0 0,-1 0 0 0 0,1 0 0 0 0,-1-1-1 0 0,0 1 1 0 0,5-2 0 0 0,1-1-2 0 0,-1-1-1 0 0,1 1 0 0 0,-1-1 1 0 0,0-1-1 0 0,0 1 1 0 0,9-9-1 0 0,-15 11-351 0 0,1 0 1 0 0,0-1-1 0 0,-1 1 0 0 0,1-1 1 0 0,-1 0-1 0 0,2-3 0 0 0,-2 2-4960 0 0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27.6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65 11975 0 0,'-1'1'77'0'0,"1"0"-1"0"0,-1 0 0 0 0,0 0 0 0 0,1 0 0 0 0,-1 1 1 0 0,0-1-1 0 0,1 0 0 0 0,0 0 0 0 0,-1 1 1 0 0,1-1-1 0 0,0 0 0 0 0,0 1 0 0 0,0-1 1 0 0,0 0-1 0 0,0 1 0 0 0,0-1 0 0 0,0 0 0 0 0,0 1 1 0 0,0-1-1 0 0,1 0 0 0 0,-1 2 0 0 0,3 25 874 0 0,-2 21-818 0 0,-1-37-11 0 0,0 0 50 0 0,1 51 2096 0 0,3-53-1882 0 0,13 33-8 0 0,-16-41-360 0 0,0-1 0 0 0,0 1 0 0 0,0-1 0 0 0,0 0 0 0 0,0 1 0 0 0,0-1 0 0 0,0 0 0 0 0,0 0 0 0 0,0 0 0 0 0,1 0 0 0 0,-1 0 0 0 0,0 0 0 0 0,1 0 0 0 0,-1-1 0 0 0,1 1 0 0 0,-1 0 0 0 0,1-1 0 0 0,-1 1 0 0 0,1-1 0 0 0,-1 1 0 0 0,1-1 0 0 0,0 0 0 0 0,-1 0 0 0 0,1 0 0 0 0,-1 0 0 0 0,1 0 0 0 0,0 0 0 0 0,-1 0 0 0 0,1 0 0 0 0,0-1 0 0 0,-1 1 0 0 0,3-1 0 0 0,-1 0-10 0 0,5-1-194 0 0,0 0-1 0 0,0-1 0 0 0,-1 0 1 0 0,1 0-1 0 0,-1 0 0 0 0,1-1 1 0 0,-1-1-1 0 0,0 1 0 0 0,-1-1 1 0 0,9-7-1 0 0,8-10-1453 0 0,28-33-1 0 0,-28 29 1001 0 0,-3 4-1484 0 0,22-32-1 0 0,-35 43 2156 0 0,0 0-1 0 0,0-1 1 0 0,-2 1 0 0 0,1-1-1 0 0,5-19 1 0 0,-11 30 35 0 0,1 1 0 0 0,-1-1 0 0 0,0 1 0 0 0,0 0 0 0 0,0-1 0 0 0,0 1 0 0 0,1-1 0 0 0,-1 1 0 0 0,0-1 0 0 0,0 1 1 0 0,0-1-1 0 0,0 1 0 0 0,0-1 0 0 0,0 1 0 0 0,0-1 0 0 0,0 1 0 0 0,0 0 0 0 0,0-1 0 0 0,0 1 0 0 0,0-1 0 0 0,-1 1 0 0 0,1-1 0 0 0,0 1 0 0 0,0-1 0 0 0,0 1 0 0 0,-1 0 0 0 0,1-1 0 0 0,0 1 0 0 0,-1-1 0 0 0,1 1 0 0 0,0 0 0 0 0,0-1 0 0 0,-1 1 0 0 0,0-1 1 0 0,0 1 70 0 0,0 0 0 0 0,0 0 0 0 0,0 0 1 0 0,0 1-1 0 0,0-1 0 0 0,-1 0 0 0 0,1 0 1 0 0,0 0-1 0 0,0 1 0 0 0,0-1 1 0 0,0 1-1 0 0,0-1 0 0 0,-1 2 0 0 0,-5 1 353 0 0,0 2 0 0 0,0-1-1 0 0,-6 7 1 0 0,0 1 91 0 0,2 2 1 0 0,-1-1-1 0 0,2 1 0 0 0,0 1 1 0 0,-12 23-1 0 0,-35 87 1463 0 0,23-45-1476 0 0,-80 149 431 0 0,69-130-2755 0 0,38-81-5422 0 0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36.8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1 582 8287 0 0,'5'-7'6763'0'0,"7"-7"-3662"0"0,7-7-1053 0 0,23-21 31 0 0,-24 25-1650 0 0,22-26-1 0 0,-30 30-340 0 0,152-203 264 0 0,-145 192-271 0 0,29-48 101 0 0,-41 64-177 0 0,-1 0 0 0 0,0 0 0 0 0,-1-1 0 0 0,0 1 1 0 0,0-1-1 0 0,-1 0 0 0 0,1-10 0 0 0,-2 17 13 0 0,-1 0-1 0 0,0 0 0 0 0,0 0 1 0 0,0-1-1 0 0,0 1 1 0 0,-1 0-1 0 0,1 0 0 0 0,-2-4 1 0 0,2 5-1 0 0,0 1 0 0 0,-1-1 1 0 0,1 0-1 0 0,0 1 0 0 0,-1-1 0 0 0,1 0 1 0 0,-1 1-1 0 0,1-1 0 0 0,-1 1 0 0 0,1-1 1 0 0,-1 1-1 0 0,0-1 0 0 0,1 1 0 0 0,-1-1 1 0 0,1 1-1 0 0,-1 0 0 0 0,0-1 1 0 0,1 1-1 0 0,-1 0 0 0 0,0-1 0 0 0,0 1 1 0 0,1 0-1 0 0,-1 0 0 0 0,0 0 0 0 0,0 0 1 0 0,1 0-1 0 0,-2 0 0 0 0,1 0-14 0 0,1 0 0 0 0,0 0 0 0 0,-1 0-1 0 0,1 1 1 0 0,-1-1 0 0 0,1 0 0 0 0,-1 0 0 0 0,1 1 0 0 0,0-1-1 0 0,-1 0 1 0 0,1 1 0 0 0,0-1 0 0 0,-1 1 0 0 0,1-1 0 0 0,0 0-1 0 0,-1 1 1 0 0,1-1 0 0 0,0 1 0 0 0,0-1 0 0 0,-1 1 0 0 0,1-1-1 0 0,0 1 1 0 0,0-1 0 0 0,0 1 0 0 0,0-1 0 0 0,0 1 0 0 0,0-1-1 0 0,0 1 1 0 0,0-1 0 0 0,0 1 0 0 0,0 0 0 0 0,1 22 91 0 0,-1-16-79 0 0,2 19-15 0 0,-1 23 0 0 0,-1 12 0 0 0,-2 2 0 0 0,1 3 0 0 0,-1-2 0 0 0,-3-6 0 0 0,1-29 0 0 0,1-9 0 0 0,0 27 0 0 0,3-33 0 0 0,1 1 0 0 0,6 24 0 0 0,-7-37-23 0 0,0 0 1 0 0,0 0-1 0 0,0 0 0 0 0,-1 0 0 0 0,1 0 0 0 0,0 0 1 0 0,-1 0-1 0 0,1 0 0 0 0,-1 0 0 0 0,0 0 1 0 0,0 0-1 0 0,1 0 0 0 0,-1 0 0 0 0,0-1 1 0 0,-1 1-1 0 0,1 0 0 0 0,0-1 0 0 0,0 1 0 0 0,-3 1 1 0 0,-4 5-213 0 0,-1 0 1 0 0,-11 9 0 0 0,5-5 101 0 0,9-8 53 0 0,-1 1 0 0 0,1-2 0 0 0,-1 1 0 0 0,0-1-1 0 0,0 1 1 0 0,0-2 0 0 0,-13 4 0 0 0,-23 10-228 0 0,25-6 520 0 0,20-8-53 0 0,11-3-57 0 0,65-11 963 0 0,-41 5-390 0 0,74-3 0 0 0,-100 10-630 0 0,-1-1 0 0 0,0 0 0 0 0,0-1 0 0 0,1 0 1 0 0,-1-1-1 0 0,-1 0 0 0 0,1 0 0 0 0,0-1 0 0 0,-1 0 0 0 0,12-7 0 0 0,-11 5-287 0 0,-9 6 140 0 0,-1 0-1 0 0,0 0 1 0 0,1 0-1 0 0,-1 0 1 0 0,1 0-1 0 0,-1 0 1 0 0,0 0-1 0 0,1-1 1 0 0,-1 1-1 0 0,0 0 0 0 0,1 0 1 0 0,-1 0-1 0 0,0-1 1 0 0,0 1-1 0 0,1 0 1 0 0,-1-1-1 0 0,0 1 1 0 0,0 0-1 0 0,1 0 1 0 0,-1-1-1 0 0,0 1 1 0 0,0 0-1 0 0,0-1 0 0 0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0:49.3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288 11 4143 0 0,'0'0'142'0'0,"-1"-1"-1"0"0,1 0 0 0 0,0 1 0 0 0,0-1 0 0 0,-1 1 0 0 0,1-1 0 0 0,-1 1 0 0 0,1-1 0 0 0,0 1 0 0 0,-1-1 0 0 0,1 1 0 0 0,-1-1 1 0 0,1 1-1 0 0,-1-1 0 0 0,1 1 0 0 0,-1 0 0 0 0,0-1 0 0 0,1 1 0 0 0,-1 0 0 0 0,1 0 0 0 0,-1-1 0 0 0,0 1 0 0 0,1 0 1 0 0,-1 0-1 0 0,0 0 0 0 0,1 0 0 0 0,-1 0 0 0 0,0 0 0 0 0,0 0 0 0 0,-21 0 1818 0 0,13 1-1494 0 0,0 1-1 0 0,1 0 0 0 0,-1 1 1 0 0,0 0-1 0 0,0 0 0 0 0,1 1 1 0 0,0 0-1 0 0,0 1 0 0 0,0 0 0 0 0,0 0 1 0 0,1 0-1 0 0,0 1 0 0 0,0 0 1 0 0,0 1-1 0 0,1-1 0 0 0,0 1 1 0 0,-5 9-1 0 0,-6 7 179 0 0,1 2 0 0 0,2 0 0 0 0,1 1 0 0 0,-12 31 1 0 0,21-47-559 0 0,0 1 1 0 0,1-1 0 0 0,0 1 0 0 0,1 0 0 0 0,0 0-1 0 0,1 0 1 0 0,0 0 0 0 0,0 0 0 0 0,1 0 0 0 0,1 0-1 0 0,3 17 1 0 0,-3-23-72 0 0,0 1-1 0 0,1-1 1 0 0,0 0-1 0 0,0 0 1 0 0,0 0-1 0 0,0 0 1 0 0,1 0-1 0 0,0 0 1 0 0,0-1-1 0 0,0 1 0 0 0,1-1 1 0 0,0 0-1 0 0,-1 0 1 0 0,2 0-1 0 0,-1 0 1 0 0,0-1-1 0 0,0 0 1 0 0,1 0-1 0 0,0 0 1 0 0,0 0-1 0 0,0-1 1 0 0,0 0-1 0 0,0 0 1 0 0,10 2-1 0 0,-6-2 0 0 0,0-1-1 0 0,1 0 1 0 0,-1-1 0 0 0,1 0-1 0 0,-1 0 1 0 0,0-1 0 0 0,1 0-1 0 0,-1-1 1 0 0,0 0 0 0 0,0 0-1 0 0,0-1 1 0 0,0 0 0 0 0,0-1-1 0 0,-1 0 1 0 0,0 0-1 0 0,9-7 1 0 0,3-2 20 0 0,-1 0 0 0 0,0-2 0 0 0,-1-1-1 0 0,-1 0 1 0 0,19-23 0 0 0,-26 27-29 0 0,-1-1 0 0 0,0 0 0 0 0,-1 0 0 0 0,0-1 0 0 0,-1 0 0 0 0,-1 0 0 0 0,6-18 0 0 0,-9 22-1 0 0,-1 0-1 0 0,1 0 1 0 0,-1-1 0 0 0,-1 1-1 0 0,0-1 1 0 0,-1 1 0 0 0,0 0-1 0 0,0-1 1 0 0,-1 1 0 0 0,0-1-1 0 0,-5-15 1 0 0,5 21-5 0 0,-1 1 1 0 0,1 0-1 0 0,-1-1 0 0 0,0 1 0 0 0,-1 0 1 0 0,1 0-1 0 0,-1 0 0 0 0,1 1 1 0 0,-1-1-1 0 0,0 1 0 0 0,0-1 0 0 0,-1 1 1 0 0,1 0-1 0 0,-1 0 0 0 0,-7-4 0 0 0,6 4-3 0 0,-1 1-1 0 0,1-1 0 0 0,-1 2 0 0 0,0-1 0 0 0,1 0 0 0 0,-1 1 0 0 0,0 0 1 0 0,0 1-1 0 0,0-1 0 0 0,-12 2 0 0 0,5 0-5 0 0,0 1 0 0 0,1 0-1 0 0,-1 1 1 0 0,1 1 0 0 0,-1 0 0 0 0,1 1-1 0 0,0 0 1 0 0,1 0 0 0 0,-1 2-1 0 0,-15 10 1 0 0,19-10-52 0 0,0-1-1 0 0,1 1 0 0 0,0 0 1 0 0,0 1-1 0 0,0-1 1 0 0,1 1-1 0 0,0 1 0 0 0,1-1 1 0 0,0 1-1 0 0,0 0 1 0 0,1 0-1 0 0,-5 17 0 0 0,6-17-496 0 0,1 0 0 0 0,1 0 0 0 0,-1 0-1 0 0,1 15 1 0 0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1:15.2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271 77 919 0 0,'10'-15'84'0'0,"-10"14"157"0"0,1 0-1 0 0,-1 0 1 0 0,0 0-1 0 0,0 0 1 0 0,0 0-1 0 0,0 0 1 0 0,0-1-1 0 0,0 1 1 0 0,0 0 0 0 0,0 0-1 0 0,0 0 1 0 0,0 0-1 0 0,-1 0 1 0 0,1 0-1 0 0,0 0 1 0 0,-1 0-1 0 0,0-2 1 0 0,0 2-26 0 0,1 0 0 0 0,-1 0 0 0 0,0 1 0 0 0,0-1 0 0 0,0 0 1 0 0,1 0-1 0 0,-1 1 0 0 0,0-1 0 0 0,0 0 0 0 0,0 1 0 0 0,0-1 1 0 0,0 1-1 0 0,0 0 0 0 0,-1-1 0 0 0,1 1 0 0 0,0 0 0 0 0,0-1 0 0 0,0 1 1 0 0,0 0-1 0 0,0 0 0 0 0,0 0 0 0 0,-1 0 0 0 0,1 0 0 0 0,0 0 0 0 0,0 0 1 0 0,0 1-1 0 0,0-1 0 0 0,0 0 0 0 0,-1 1 0 0 0,1-1 0 0 0,0 0 0 0 0,-1 2 1 0 0,-14 5 809 0 0,1 0-1 0 0,-1 2 1 0 0,-24 18 0 0 0,25-16-743 0 0,1 2 0 0 0,1-1-1 0 0,0 2 1 0 0,0 0 0 0 0,1 0 0 0 0,1 1-1 0 0,1 1 1 0 0,0 0 0 0 0,1 0-1 0 0,-12 29 1 0 0,18-37-177 0 0,0 0-1 0 0,1 1 1 0 0,0-1 0 0 0,0 1-1 0 0,0-1 1 0 0,1 1 0 0 0,1 0-1 0 0,0-1 1 0 0,0 1 0 0 0,2 12-1 0 0,-1-16-60 0 0,0-1 0 0 0,0 1-1 0 0,1 0 1 0 0,-1-1 0 0 0,1 0 0 0 0,0 1-1 0 0,1-1 1 0 0,-1 0 0 0 0,1 0 0 0 0,0 0-1 0 0,0-1 1 0 0,0 1 0 0 0,0-1-1 0 0,0 1 1 0 0,1-1 0 0 0,0 0 0 0 0,0 0-1 0 0,0-1 1 0 0,0 1 0 0 0,7 2 0 0 0,-4-2-29 0 0,0 0 1 0 0,1-1 0 0 0,-1 0 0 0 0,1 0-1 0 0,0 0 1 0 0,0-1 0 0 0,0-1 0 0 0,0 1 0 0 0,-1-1-1 0 0,1-1 1 0 0,0 1 0 0 0,0-1 0 0 0,0-1-1 0 0,0 1 1 0 0,-1-2 0 0 0,1 1 0 0 0,-1-1 0 0 0,10-4-1 0 0,-3 0 11 0 0,0-1 0 0 0,-1 0 0 0 0,0-1 0 0 0,0 0 0 0 0,-1-1 0 0 0,-1 0 0 0 0,0-1 0 0 0,14-18 0 0 0,-8 9-23 0 0,-1-2 0 0 0,-1 0 1 0 0,-1-1-1 0 0,19-42 0 0 0,-29 57-3 0 0,-2 0 0 0 0,1 0 0 0 0,-1-1 0 0 0,0 1 0 0 0,-1-1-1 0 0,0 1 1 0 0,0-1 0 0 0,-2-10 0 0 0,1 14 0 0 0,-1-1 0 0 0,0 1-1 0 0,0-1 1 0 0,-1 1 0 0 0,1 0 0 0 0,-1 0 0 0 0,0 0 0 0 0,-1 0 0 0 0,1 0 0 0 0,-1 0 0 0 0,0 0-1 0 0,-1 1 1 0 0,1 0 0 0 0,-4-5 0 0 0,3 6-6 0 0,1 0 0 0 0,-1-1-1 0 0,0 2 1 0 0,0-1 0 0 0,0 0 0 0 0,0 1-1 0 0,0 0 1 0 0,0-1 0 0 0,-1 2 0 0 0,1-1 0 0 0,-1 1-1 0 0,-8-3 1 0 0,5 3-35 0 0,1 1 0 0 0,-1-1 0 0 0,0 1 0 0 0,0 1 0 0 0,1-1 0 0 0,-1 1 0 0 0,-9 3-1 0 0,-1 1-231 0 0,1 1 0 0 0,0 0 0 0 0,0 2 0 0 0,1 0 0 0 0,0 0 0 0 0,-15 12 0 0 0,5 0-4634 0 0,0 4-1553 0 0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1:34.2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139 54 919 0 0,'-91'-4'11864'0'0,"91"5"-11801"0"0,0-1 0 0 0,-1 0 0 0 0,1 0 0 0 0,-1 0 0 0 0,1 0 0 0 0,-1 0-1 0 0,1 0 1 0 0,-1 0 0 0 0,1 0 0 0 0,0 0 0 0 0,-1 0 0 0 0,1 0 0 0 0,-1 0-1 0 0,1 0 1 0 0,-1 0 0 0 0,1 0 0 0 0,-1-1 0 0 0,1 1 0 0 0,0 0 0 0 0,-1 0 0 0 0,1 0-1 0 0,-1-1 1 0 0,1 1 0 0 0,0 0 0 0 0,-1 0 0 0 0,1-1 0 0 0,0 1 0 0 0,-1 0-1 0 0,1-1 1 0 0,0 1 0 0 0,-1-1 0 0 0,1 1 0 0 0,0 0 0 0 0,0-1 0 0 0,0 1 0 0 0,-1-1-1 0 0,1 1 1 0 0,0-1 0 0 0,0 1 0 0 0,0 0 0 0 0,0-1 0 0 0,0 1 0 0 0,0-1 0 0 0,0 1-1 0 0,0-1 1 0 0,0 1 0 0 0,0-1 0 0 0,0 0 26 0 0,1-1 0 0 0,-1 1-1 0 0,1 0 1 0 0,0 0 0 0 0,0 0 0 0 0,-1 0 0 0 0,1 0 0 0 0,0 0 0 0 0,0 0-1 0 0,0 0 1 0 0,0 0 0 0 0,0 1 0 0 0,0-1 0 0 0,0 0 0 0 0,0 1-1 0 0,2-2 1 0 0,7-2 233 0 0,-1 0-1 0 0,1 0 1 0 0,0 1-1 0 0,12-2 1 0 0,-20 5-305 0 0,1-1 1 0 0,-1 1-1 0 0,0 0 0 0 0,1-1 1 0 0,-1 1-1 0 0,0 1 0 0 0,1-1 1 0 0,-1 0-1 0 0,0 0 0 0 0,1 1 1 0 0,-1-1-1 0 0,0 1 0 0 0,0 0 1 0 0,1 0-1 0 0,-1 0 0 0 0,0 0 1 0 0,0 0-1 0 0,0 0 0 0 0,0 1 1 0 0,0-1-1 0 0,0 1 0 0 0,-1-1 1 0 0,1 1-1 0 0,0 0 1 0 0,1 1-1 0 0,-3-1-16 0 0,1-1 1 0 0,-1 1-1 0 0,1 0 0 0 0,-1-1 1 0 0,0 1-1 0 0,0-1 0 0 0,1 1 1 0 0,-1-1-1 0 0,0 1 0 0 0,0 0 1 0 0,-1-1-1 0 0,1 1 0 0 0,0-1 1 0 0,-1 1-1 0 0,1-1 0 0 0,-1 1 1 0 0,1-1-1 0 0,-1 1 0 0 0,1-1 1 0 0,-1 1-1 0 0,0-1 0 0 0,0 0 1 0 0,0 1-1 0 0,0-1 0 0 0,-1 2 1 0 0,-4 4 4 0 0,0 0 0 0 0,-13 12 0 0 0,-33 24-6 0 0,-16 16 0 0 0,67-59 9 0 0,0 1 0 0 0,1-1-1 0 0,-1 0 1 0 0,1 1 0 0 0,0-1 0 0 0,-1 1-1 0 0,1-1 1 0 0,-1 1 0 0 0,1-1 0 0 0,-1 1-1 0 0,1-1 1 0 0,0 1 0 0 0,0-1 0 0 0,-1 1-1 0 0,1-1 1 0 0,0 1 0 0 0,0 0 0 0 0,-1-1-1 0 0,1 1 1 0 0,0-1 0 0 0,0 1 0 0 0,0 0-1 0 0,0-1 1 0 0,0 1 0 0 0,0 0 0 0 0,0-1 0 0 0,0 1-1 0 0,0-1 1 0 0,1 2 0 0 0,0-1 28 0 0,-1 0 1 0 0,1-1-1 0 0,0 1 0 0 0,0 0 1 0 0,0-1-1 0 0,0 1 1 0 0,0-1-1 0 0,0 0 1 0 0,0 1-1 0 0,0-1 0 0 0,0 0 1 0 0,0 1-1 0 0,0-1 1 0 0,0 0-1 0 0,2 0 0 0 0,9 1 321 0 0,-1-1-1 0 0,16-2 0 0 0,-23 1-323 0 0,18-1 596 0 0,41-12 0 0 0,-28 4-6966 0 0,-28 9-675 0 0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1:37.3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204 58 3679 0 0,'-6'2'551'0'0,"-9"2"373"0"0,-25 2-1 0 0,36-5-672 0 0,0-1 1 0 0,1 0-1 0 0,-1 0 0 0 0,0 0 0 0 0,1 0 0 0 0,-1 0 1 0 0,0-1-1 0 0,1 0 0 0 0,-1 0 0 0 0,1 0 0 0 0,-1 0 1 0 0,1-1-1 0 0,-4-1 0 0 0,6 3-161 0 0,1-1 0 0 0,-1 1 1 0 0,1-1-1 0 0,-1 1 0 0 0,1 0 0 0 0,-1-1 1 0 0,1 1-1 0 0,-1-1 0 0 0,1 1 0 0 0,-1-1 1 0 0,1 0-1 0 0,0 1 0 0 0,-1-1 0 0 0,1 1 1 0 0,0-1-1 0 0,0 0 0 0 0,-1 1 0 0 0,1-1 0 0 0,0 0 1 0 0,0 1-1 0 0,0-1 0 0 0,0 0 0 0 0,0 0 1 0 0,0 1-1 0 0,0-1 0 0 0,0 0 0 0 0,0 0 1 0 0,0-1 49 0 0,1 0 0 0 0,0 1 1 0 0,-1-1-1 0 0,1 1 1 0 0,0-1-1 0 0,0 1 1 0 0,0-1-1 0 0,0 1 1 0 0,0-1-1 0 0,3-1 1 0 0,-1 0 25 0 0,-1 1 0 0 0,1-1 1 0 0,0 1-1 0 0,0 0 0 0 0,0 0 1 0 0,0 0-1 0 0,1 0 0 0 0,-1 1 1 0 0,1-1-1 0 0,5-1 0 0 0,-7 3-130 0 0,0 0-1 0 0,0 0 0 0 0,-1-1 0 0 0,1 1 1 0 0,0 0-1 0 0,0 1 0 0 0,0-1 0 0 0,0 0 1 0 0,-1 1-1 0 0,1-1 0 0 0,0 1 0 0 0,0-1 1 0 0,0 1-1 0 0,-1 0 0 0 0,1-1 0 0 0,0 1 1 0 0,-1 0-1 0 0,1 0 0 0 0,-1 0 0 0 0,1 1 1 0 0,-1-1-1 0 0,0 0 0 0 0,1 1 0 0 0,-1-1 1 0 0,0 0-1 0 0,0 1 0 0 0,1 1 0 0 0,-1 0-29 0 0,0 0 0 0 0,0 0 0 0 0,0 0 0 0 0,0 0 0 0 0,-1 0 0 0 0,0 0 0 0 0,1 0 0 0 0,-1 0 0 0 0,0 0 0 0 0,0 0 0 0 0,-1 0 0 0 0,1 0 0 0 0,-1 0-1 0 0,1 0 1 0 0,-1 0 0 0 0,-1 3 0 0 0,-5 9 36 0 0,0 0 0 0 0,0 0 0 0 0,-1 0 0 0 0,-1-1 0 0 0,-19 23 0 0 0,-61 58 226 0 0,80-86-252 0 0,8-7-12 0 0,-1 0 0 0 0,0 0 0 0 0,0 0 0 0 0,1 0 0 0 0,-1 0 0 0 0,1 0 0 0 0,0 0 0 0 0,-2 5 0 0 0,3-6 0 0 0,0-1 0 0 0,0 0 0 0 0,-1 0 0 0 0,1 0 0 0 0,0 1 0 0 0,0-1 0 0 0,0 0 0 0 0,0 0 0 0 0,0 1 0 0 0,0-1 0 0 0,0 0 0 0 0,0 0 0 0 0,0 0 0 0 0,1 1 0 0 0,-1-1 0 0 0,0 0-1 0 0,0 0 1 0 0,0 0 0 0 0,0 1 0 0 0,0-1 0 0 0,0 0 0 0 0,0 0 0 0 0,0 0 0 0 0,1 1 0 0 0,-1-1 0 0 0,0 0 0 0 0,0 0 0 0 0,0 0 0 0 0,0 0 0 0 0,0 0 0 0 0,1 1 0 0 0,-1-1 0 0 0,0 0 0 0 0,0 0 0 0 0,1 0 0 0 0,15-2 340 0 0,4-5 576 0 0,20-5 543 0 0,-2-3 0 0 0,49-24 0 0 0,-83 37-1408 0 0,0 0 0 0 0,1 0 0 0 0,-1 0-1 0 0,9-2 1 0 0,-13 4-103 0 0,1-1 0 0 0,0 1 0 0 0,0 0-1 0 0,-1 0 1 0 0,1 0 0 0 0,0 0 0 0 0,0 0 0 0 0,0 0-1 0 0,0 0 1 0 0,-1 0 0 0 0,1 0 0 0 0,0 0 0 0 0,0 0-1 0 0,0 0 1 0 0,-1 0 0 0 0,1 1 0 0 0,0-1-1 0 0,0 0 1 0 0,-1 1 0 0 0,1-1 0 0 0,0 1 0 0 0,-1-1-1 0 0,1 1 1 0 0,0-1 0 0 0,-1 1 0 0 0,1-1 0 0 0,0 1-1 0 0,-1-1 1 0 0,1 1 0 0 0,-1 0 0 0 0,0-1-1 0 0,1 1 1 0 0,-1 0 0 0 0,1 1 0 0 0,1 4-7659 0 0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1:44.9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49 425 4143 0 0,'-7'5'854'0'0,"0"-1"0"0"0,0 1-1 0 0,1 1 1 0 0,-1-1-1 0 0,-5 7 1 0 0,12-12-759 0 0,0 0 0 0 0,0 0 0 0 0,0 0 1 0 0,0 0-1 0 0,-1 0 0 0 0,1 0 0 0 0,0 0 0 0 0,0 1 1 0 0,0-1-1 0 0,0 0 0 0 0,0 0 0 0 0,0 0 0 0 0,0 0 1 0 0,0 0-1 0 0,0 0 0 0 0,-1 0 0 0 0,1 0 0 0 0,0 0 1 0 0,0 0-1 0 0,0 1 0 0 0,0-1 0 0 0,0 0 1 0 0,0 0-1 0 0,0 0 0 0 0,0 0 0 0 0,0 0 0 0 0,0 0 1 0 0,0 0-1 0 0,0 1 0 0 0,0-1 0 0 0,0 0 0 0 0,0 0 1 0 0,0 0-1 0 0,0 0 0 0 0,0 0 0 0 0,0 0 0 0 0,0 1 1 0 0,0-1-1 0 0,0 0 0 0 0,0 0 0 0 0,0 0 1 0 0,0 0-1 0 0,0 0 0 0 0,0 0 0 0 0,0 0 0 0 0,0 0 1 0 0,0 1-1 0 0,1-1 0 0 0,-1 0 0 0 0,0 0 0 0 0,0 0 1 0 0,0 0-1 0 0,0 0 0 0 0,0 0 0 0 0,0 0 1 0 0,10 0 2612 0 0,11-5-606 0 0,-2-2-1567 0 0,-1-1 0 0 0,0-1 0 0 0,-1-1 0 0 0,0-1-1 0 0,21-16 1 0 0,-14 6-428 0 0,-1 0 1 0 0,35-40-1 0 0,-44 42-99 0 0,0 1-1 0 0,0-2 1 0 0,-2 0 0 0 0,-1 0-1 0 0,0-1 1 0 0,-2 0 0 0 0,0-1 0 0 0,-2 0-1 0 0,9-36 1 0 0,-16 32 121 0 0,-2 6 195 0 0,1 47-201 0 0,-2 0-1 0 0,-1-1 0 0 0,-2 0 0 0 0,-11 35 0 0 0,-7 37-11 0 0,21-83-55 0 0,1 0-1 0 0,1 1 1 0 0,0-1 0 0 0,2 24-1 0 0,4 5-24 0 0,4 52 13 0 0,-9-91-44 0 0,0 0 0 0 0,0 1 0 0 0,0-1 0 0 0,-1 0 0 0 0,1 0 0 0 0,-1 1 0 0 0,0-1 0 0 0,-2 5 0 0 0,1-10-23 0 0,0 1 0 0 0,0-1 0 0 0,0 0-1 0 0,0 0 1 0 0,0 0 0 0 0,0-1 0 0 0,0 1 0 0 0,0 0 0 0 0,-2-1-1 0 0,-4-1-248 0 0,-5 3 125 0 0,0 0-1 0 0,1 1 1 0 0,-1 0-1 0 0,1 0 1 0 0,0 2-1 0 0,-1-1 1 0 0,-19 10-1 0 0,31-13 148 0 0,1 1-1 0 0,-1-1 1 0 0,1 0-1 0 0,-1 0 1 0 0,1 0 0 0 0,-1 1-1 0 0,1-1 1 0 0,-1 0-1 0 0,1 1 1 0 0,-1-1-1 0 0,1 0 1 0 0,-1 1 0 0 0,1-1-1 0 0,0 1 1 0 0,-1-1-1 0 0,1 0 1 0 0,-1 1-1 0 0,1-1 1 0 0,0 1 0 0 0,0-1-1 0 0,-1 1 1 0 0,1 0-1 0 0,0-1 1 0 0,0 1 0 0 0,0 0-1 0 0,0-1 1 0 0,0 1 0 0 0,1-1 0 0 0,-1 0 0 0 0,0 1 0 0 0,1-1-1 0 0,-1 1 1 0 0,1-1 0 0 0,-1 0 0 0 0,1 0 0 0 0,-1 1 0 0 0,0-1-1 0 0,1 0 1 0 0,-1 0 0 0 0,1 1 0 0 0,-1-1 0 0 0,1 0 0 0 0,-1 0-1 0 0,2 0 1 0 0,30 4 13 0 0,-2-3 154 0 0,1-2 1 0 0,-1-1 0 0 0,1-1-1 0 0,-1-2 1 0 0,0-1 0 0 0,0-2-1 0 0,29-10 1 0 0,-55 15-134 0 0,9-3-405 0 0,-13 6 337 0 0,0 0-1 0 0,0 0 1 0 0,0 0-1 0 0,0 0 1 0 0,0 0-1 0 0,0-1 1 0 0,0 1-1 0 0,0 0 1 0 0,1 0 0 0 0,-1 0-1 0 0,0 0 1 0 0,0 0-1 0 0,0 0 1 0 0,0 0-1 0 0,0 0 1 0 0,0 0-1 0 0,0 0 1 0 0,0 0 0 0 0,1-1-1 0 0,-1 1 1 0 0,0 0-1 0 0,0 0 1 0 0,0 0-1 0 0,0 0 1 0 0,0 0-1 0 0,0 0 1 0 0,0 0-1 0 0,1 0 1 0 0,-1 0 0 0 0,0 0-1 0 0,0 0 1 0 0,0 0-1 0 0,0 0 1 0 0,0 0-1 0 0,0 0 1 0 0,1 0-1 0 0,-1 0 1 0 0,0 1-1 0 0,0-1 1 0 0,0 0 0 0 0,0 0-1 0 0,0 0 1 0 0,0 0-1 0 0,0 0 1 0 0,0 0-1 0 0,1 0 1 0 0,-1 0-1 0 0,0 0 1 0 0,0 0 0 0 0,0 0-1 0 0,0 1 1 0 0,0-1-1 0 0,0 0 1 0 0,0 0-1 0 0,0 0 1 0 0,0 0-1 0 0,0 0 1 0 0,0 0-1 0 0,0 0 1 0 0,0 1 0 0 0,0-1-1 0 0,0 0 1 0 0,0 0-1 0 0,0 0 1 0 0,0 0-1 0 0,0 0 1 0 0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1:46.4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358 68 2303 0 0,'0'-3'267'0'0,"1"0"0"0"0,-2 1 0 0 0,1-1 0 0 0,0 0-1 0 0,0 1 1 0 0,-1-1 0 0 0,1 1 0 0 0,-1-1 0 0 0,0 1-1 0 0,0-1 1 0 0,0 1 0 0 0,0-1 0 0 0,0 1-1 0 0,-1 0 1 0 0,1-1 0 0 0,-1 1 0 0 0,1 0 0 0 0,-1 0-1 0 0,0 0 1 0 0,0 0 0 0 0,0 1 0 0 0,0-1 0 0 0,0 0-1 0 0,0 1 1 0 0,0-1 0 0 0,-1 1 0 0 0,1 0 0 0 0,0 0-1 0 0,-1 0 1 0 0,1 0 0 0 0,-1 0 0 0 0,0 1-1 0 0,-4-2 1 0 0,0 2 49 0 0,1-1 0 0 0,-1 1 0 0 0,0 0 0 0 0,1 1 0 0 0,-1 0-1 0 0,1 0 1 0 0,-1 0 0 0 0,1 1 0 0 0,-1 0 0 0 0,1 0 0 0 0,0 0 0 0 0,-9 6 0 0 0,-2 2 43 0 0,0 1 1 0 0,1 1 0 0 0,0 0 0 0 0,1 1 0 0 0,1 1-1 0 0,0 0 1 0 0,0 1 0 0 0,2 0 0 0 0,0 1 0 0 0,1 1-1 0 0,0 0 1 0 0,1 0 0 0 0,-11 28 0 0 0,19-38-256 0 0,0-1 1 0 0,0 1 0 0 0,1-1-1 0 0,-1 1 1 0 0,2 0-1 0 0,-1 0 1 0 0,1-1 0 0 0,-1 1-1 0 0,2 0 1 0 0,-1 0 0 0 0,3 12-1 0 0,-1-15-63 0 0,-1 0 0 0 0,1 1 0 0 0,-1-1 0 0 0,1 0 0 0 0,0 0-1 0 0,1 0 1 0 0,-1 0 0 0 0,1-1 0 0 0,0 1 0 0 0,0-1 0 0 0,0 1 0 0 0,0-1 0 0 0,0 0-1 0 0,1 0 1 0 0,-1-1 0 0 0,1 1 0 0 0,0-1 0 0 0,6 4 0 0 0,5 0 14 0 0,0-1-1 0 0,0 0 1 0 0,1 0 0 0 0,0-2 0 0 0,0 0-1 0 0,0-1 1 0 0,0 0 0 0 0,0-2 0 0 0,1 1-1 0 0,-1-2 1 0 0,0 0 0 0 0,29-7 0 0 0,-27 4-31 0 0,-1-1 1 0 0,1 0 0 0 0,-1-1 0 0 0,-1-1 0 0 0,1-1-1 0 0,-1 0 1 0 0,-1-1 0 0 0,1-1 0 0 0,-1 0 0 0 0,-1-1-1 0 0,18-18 1 0 0,-26 22-23 0 0,0 0 0 0 0,0 0 0 0 0,-1-1 0 0 0,1 0 0 0 0,-2 0 0 0 0,1 0 0 0 0,-1 0 0 0 0,-1-1 0 0 0,1 0 0 0 0,-2 1 0 0 0,1-1 0 0 0,-1-1 0 0 0,0 1 0 0 0,-1 0 0 0 0,0-18 0 0 0,-1 20-1 0 0,0 1 1 0 0,-1-1-1 0 0,0 1 0 0 0,0 0 1 0 0,-1 0-1 0 0,0-1 0 0 0,0 1 1 0 0,0 0-1 0 0,-1 1 0 0 0,0-1 1 0 0,0 0-1 0 0,0 1 0 0 0,-1-1 1 0 0,0 1-1 0 0,0 0 0 0 0,0 1 1 0 0,-1-1-1 0 0,1 1 0 0 0,-1-1 1 0 0,0 1-1 0 0,-1 1 0 0 0,1-1 1 0 0,-11-5-1 0 0,1 3 3 0 0,0 1-1 0 0,1 0 1 0 0,-2 1-1 0 0,1 0 1 0 0,0 1-1 0 0,-1 1 1 0 0,1 1 0 0 0,-20 0-1 0 0,14 1 2 0 0,1 1-1 0 0,0 1 1 0 0,1 1-1 0 0,-1 1 1 0 0,0 1 0 0 0,-19 7-1 0 0,28-7-70 0 0,0 0 1 0 0,0 0-1 0 0,0 1 0 0 0,1 1 0 0 0,0 0 1 0 0,0 0-1 0 0,0 1 0 0 0,1 0 0 0 0,0 1 1 0 0,1-1-1 0 0,0 2 0 0 0,-9 13 0 0 0,-4 10-535 0 0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5:30.259"/>
    </inkml:context>
    <inkml:brush xml:id="br0">
      <inkml:brushProperty name="width" value="0.3" units="cm"/>
      <inkml:brushProperty name="height" value="0.6" units="cm"/>
      <inkml:brushProperty name="color" value="#FF9999"/>
      <inkml:brushProperty name="tip" value="rectangle"/>
      <inkml:brushProperty name="rasterOp" value="maskPen"/>
    </inkml:brush>
  </inkml:definitions>
  <inkml:trace contextRef="#ctx0" brushRef="#br0">197 134 2303 0 0,'-1'0'33'0'0,"1"0"0"0"0,-1 0 0 0 0,1 0-1 0 0,-1 0 1 0 0,1 0 0 0 0,-1 0 0 0 0,1 0-1 0 0,-1 0 1 0 0,1 0 0 0 0,0 0 0 0 0,-1 0-1 0 0,1 0 1 0 0,-1 0 0 0 0,1 0 0 0 0,-1 0-1 0 0,1 0 1 0 0,-1 1 0 0 0,1-1 0 0 0,0 0-1 0 0,-1 0 1 0 0,1 0 0 0 0,-1 1 0 0 0,1-1-1 0 0,0 0 1 0 0,-1 1 0 0 0,1-1 0 0 0,-1 1-1 0 0,3 2 420 0 0,6-2-535 0 0,0-3 219 0 0,0 0 0 0 0,0-1 0 0 0,0 0 0 0 0,-1 0-1 0 0,1 0 1 0 0,11-8 0 0 0,40-32 889 0 0,-50 36-823 0 0,-8 7-184 0 0,2-3 101 0 0,1 1 0 0 0,-1-1 0 0 0,0 0 0 0 0,0 0 0 0 0,2-3 0 0 0,-4 5-103 0 0,-1 1-1 0 0,0 0 0 0 0,0-1 1 0 0,0 1-1 0 0,1-1 1 0 0,-1 1-1 0 0,0 0 0 0 0,0-1 1 0 0,0 1-1 0 0,0 0 1 0 0,0-1-1 0 0,0 1 0 0 0,0-1 1 0 0,0 1-1 0 0,0-1 1 0 0,0 1-1 0 0,0 0 0 0 0,0-1 1 0 0,0 1-1 0 0,0-1 1 0 0,0 1-1 0 0,0-1 0 0 0,-1 0-8 0 0,1 1 0 0 0,-1-1 0 0 0,0 0 0 0 0,1 1 0 0 0,-1-1 0 0 0,1 1-1 0 0,-1-1 1 0 0,0 1 0 0 0,0 0 0 0 0,1-1 0 0 0,-1 1 0 0 0,0 0 0 0 0,0-1-1 0 0,1 1 1 0 0,-1 0 0 0 0,-1 0 0 0 0,-28-5 12 0 0,0 2 0 0 0,1 1-1 0 0,-53 3 1 0 0,59 0-17 0 0,13-1 0 0 0,-3 0 10 0 0,-1 0 1 0 0,1 1 0 0 0,0 1 0 0 0,-1 0 0 0 0,1 0 0 0 0,0 1 0 0 0,-17 7-1 0 0,29-10-6 0 0,1 0 0 0 0,-1 0 0 0 0,1 1-1 0 0,-1-1 1 0 0,1 0 0 0 0,-1 0-1 0 0,1 1 1 0 0,-1-1 0 0 0,1 0-1 0 0,-1 1 1 0 0,1-1 0 0 0,-1 0 0 0 0,1 1-1 0 0,-1-1 1 0 0,1 1 0 0 0,0-1-1 0 0,-1 1 1 0 0,1-1 0 0 0,0 1 0 0 0,-1-1-1 0 0,1 1 1 0 0,0-1 0 0 0,-1 1-1 0 0,1-1 1 0 0,0 1 0 0 0,0-1 0 0 0,0 1-1 0 0,0 0 1 0 0,0 0 0 0 0,0 0 1 0 0,1-1 1 0 0,-1 1 0 0 0,1 0-1 0 0,-1-1 1 0 0,1 1 0 0 0,0 0 0 0 0,-1-1-1 0 0,1 1 1 0 0,0-1 0 0 0,0 1-1 0 0,-1-1 1 0 0,1 1 0 0 0,0-1-1 0 0,0 0 1 0 0,0 1 0 0 0,1-1-1 0 0,5 2 20 0 0,0 0-1 0 0,1 0 1 0 0,10 0-1 0 0,46-2-26 0 0,0-4 0 0 0,0-2 0 0 0,79-19 0 0 0,-119 24 0 0 0,-24 1 0 0 0,0 0 0 0 0,0 0 0 0 0,0 0 0 0 0,1 0 0 0 0,-1 0 0 0 0,0 0 0 0 0,0 0 0 0 0,0 0 0 0 0,0 0 0 0 0,1 0 0 0 0,-1 0 0 0 0,0 0 0 0 0,0 0 0 0 0,0 0 0 0 0,0 0 0 0 0,0 1 0 0 0,1-1 0 0 0,-1 0 0 0 0,0 0 0 0 0,0 0 0 0 0,0 0 0 0 0,0 0 0 0 0,0 0 0 0 0,0 0 0 0 0,1 1 0 0 0,-1-1 0 0 0,0 0 0 0 0,0 0 0 0 0,0 0 0 0 0,0 0 0 0 0,0 1 0 0 0,0-1 0 0 0,0 0 0 0 0,0 0 0 0 0,0 0 0 0 0,0 1 0 0 0,-10 8 0 0 0,-112 56 0 0 0,80-45 0 0 0,1 2 0 0 0,-46 33 0 0 0,85-54 0 0 0,1-1 0 0 0,0 1 0 0 0,0 0 0 0 0,0 0 0 0 0,0 0 0 0 0,-1 0 1 0 0,2 0-1 0 0,-1 0 0 0 0,0 1 0 0 0,0-1 0 0 0,0 0 0 0 0,0 0 0 0 0,1 1 0 0 0,-1-1 0 0 0,1 0 0 0 0,-1 1 0 0 0,1-1 0 0 0,-1 0 0 0 0,1 1 0 0 0,0-1 0 0 0,0 1 0 0 0,-1 1 0 0 0,2-1 0 0 0,-1 0 0 0 0,1 0 0 0 0,0 0 0 0 0,-1 0-1 0 0,1-1 1 0 0,0 1 0 0 0,0 0 0 0 0,0-1 0 0 0,0 1 0 0 0,0-1 0 0 0,0 1 0 0 0,1-1 0 0 0,-1 1 0 0 0,3 1 0 0 0,3 2 9 0 0,0 0 0 0 0,1 0 0 0 0,-1-1 1 0 0,1 0-1 0 0,0 0 0 0 0,11 3 0 0 0,4-1-11 0 0,1-2-1 0 0,-1 0 0 0 0,1-2 0 0 0,0-1 0 0 0,33-1 1 0 0,-18-1-54 0 0,-33 3 56 0 0,-13 2 0 0 0,-15 4 0 0 0,-45 5 0 0 0,28-6 30 0 0,-47 14 0 0 0,85-21-29 0 0,0 1 0 0 0,0-1 0 0 0,0 0-1 0 0,0 1 1 0 0,0-1 0 0 0,0 1 0 0 0,0-1-1 0 0,0 1 1 0 0,0 0 0 0 0,0-1 0 0 0,0 1-1 0 0,0 0 1 0 0,0 0 0 0 0,-1 1 0 0 0,2-1-1 0 0,0-1 0 0 0,0 0 0 0 0,-1 1 0 0 0,1-1 0 0 0,0 0 0 0 0,0 1 0 0 0,0-1 0 0 0,0 0 0 0 0,0 1 0 0 0,1-1 0 0 0,-1 0 0 0 0,0 1 0 0 0,0-1 0 0 0,0 0 1 0 0,0 1-1 0 0,0-1 0 0 0,0 0 0 0 0,0 1 0 0 0,1-1 0 0 0,-1 0 0 0 0,0 1 0 0 0,0-1 0 0 0,0 0 0 0 0,1 1 0 0 0,-1-1 0 0 0,0 0 0 0 0,1 0 0 0 0,-1 0 0 0 0,0 1 0 0 0,1-1 0 0 0,1 2 0 0 0,1-1 0 0 0,0 1 0 0 0,0-1 0 0 0,0 0 0 0 0,0 0 0 0 0,0 0 0 0 0,0 0 0 0 0,0 0-1 0 0,4 0 1 0 0,12 0 1 0 0,-1-1 0 0 0,1 0 0 0 0,-1-1-1 0 0,1-1 1 0 0,-1-1 0 0 0,35-10 0 0 0,-39 9-8 0 0,0-2 0 0 0,0 1 0 0 0,0-2 0 0 0,-1 0 0 0 0,0 0 0 0 0,0-1 0 0 0,-1-1 0 0 0,0 0 0 0 0,11-11 0 0 0,-22 19 9 0 0,-1 1-1 0 0,1-1 0 0 0,0 0 1 0 0,0 0-1 0 0,0 0 0 0 0,-1 1 0 0 0,1-1 1 0 0,0 0-1 0 0,-1 0 0 0 0,1 0 1 0 0,-1 0-1 0 0,1-1 0 0 0,-1 1 0 0 0,1 0 1 0 0,-1 0-1 0 0,0 0 0 0 0,0 0 1 0 0,1 0-1 0 0,-1 0 0 0 0,0-1 0 0 0,0 1 1 0 0,0 0-1 0 0,0 0 0 0 0,0 0 1 0 0,-1-2-1 0 0,0 1 4 0 0,0 0 0 0 0,0 1 0 0 0,0-1 0 0 0,0 1 0 0 0,-1-1 0 0 0,1 1 0 0 0,0 0 0 0 0,-1-1 0 0 0,1 1 0 0 0,-1 0 0 0 0,1 0 0 0 0,-1 0-1 0 0,0 0 1 0 0,-1 0 0 0 0,-9-4 24 0 0,0 0 0 0 0,0 2 0 0 0,-20-5 0 0 0,30 8-29 0 0,-22-3 38 0 0,19 3-23 0 0,0-1 0 0 0,0 1-1 0 0,0-1 1 0 0,0 0 0 0 0,0 0 0 0 0,0-1 0 0 0,0 1 0 0 0,0-1 0 0 0,0 0 0 0 0,1 0-1 0 0,-7-5 1 0 0,10 6-12 0 0,1 1 0 0 0,0-1 0 0 0,-1 0 0 0 0,1 0 0 0 0,0 1 0 0 0,-1-1 0 0 0,1 0 1 0 0,0 0-1 0 0,0 0 0 0 0,0 1 0 0 0,0-1 0 0 0,0 0 0 0 0,0 0 0 0 0,0 0 0 0 0,0 0 0 0 0,0 1 0 0 0,0-1 0 0 0,1 0 0 0 0,-1 0 0 0 0,0 0 0 0 0,0 1 0 0 0,1-1 0 0 0,-1 0 0 0 0,1 0 0 0 0,-1 1 0 0 0,1-1 0 0 0,-1 0 0 0 0,1 1 0 0 0,-1-1 0 0 0,1 1 0 0 0,-1-1 0 0 0,2 0 0 0 0,23-23 124 0 0,-21 21-122 0 0,69-50 473 0 0,9-8 142 0 0,-80 59-609 0 0,1 0 0 0 0,-1 0 0 0 0,0 0 1 0 0,0 0-1 0 0,-1-1 0 0 0,1 1 1 0 0,2-5-1 0 0,-4 7-11 0 0,0-1 0 0 0,1 1 1 0 0,-1-1-1 0 0,0 1 0 0 0,0-1 0 0 0,0 0 1 0 0,0 1-1 0 0,0-1 0 0 0,0 1 0 0 0,0-1 1 0 0,0 1-1 0 0,0-1 0 0 0,0 0 1 0 0,0 1-1 0 0,-1-1 0 0 0,1 1 0 0 0,0-1 1 0 0,0 1-1 0 0,-1-1 0 0 0,1 1 0 0 0,0-1 1 0 0,0 1-1 0 0,-1-1 0 0 0,1 1 0 0 0,0-1 1 0 0,-1 1-1 0 0,1 0 0 0 0,-1-1 1 0 0,1 1-1 0 0,-1-1 0 0 0,1 1 0 0 0,-1 0 1 0 0,1 0-1 0 0,-1-1 0 0 0,1 1 0 0 0,-1 0 1 0 0,1 0-1 0 0,-1 0 0 0 0,1-1 0 0 0,-1 1 1 0 0,1 0-1 0 0,-1 0 0 0 0,0 0 1 0 0,1 0-1 0 0,-1 0 0 0 0,0 0 0 0 0,-10-1 0 0 0,0-1 0 0 0,0 2 0 0 0,0-1 0 0 0,0 2 0 0 0,-21 2 0 0 0,11 1 0 0 0,-43 12 0 0 0,58-14-7 0 0,1 0 0 0 0,0 0-1 0 0,-1 1 1 0 0,1 0 0 0 0,0 0-1 0 0,1 0 1 0 0,-1 0 0 0 0,0 1-1 0 0,1-1 1 0 0,0 1 0 0 0,-6 7-1 0 0,3 0-72 0 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5:32.265"/>
    </inkml:context>
    <inkml:brush xml:id="br0">
      <inkml:brushProperty name="width" value="0.3" units="cm"/>
      <inkml:brushProperty name="height" value="0.6" units="cm"/>
      <inkml:brushProperty name="color" value="#FF9999"/>
      <inkml:brushProperty name="tip" value="rectangle"/>
      <inkml:brushProperty name="rasterOp" value="maskPen"/>
    </inkml:brush>
  </inkml:definitions>
  <inkml:trace contextRef="#ctx0" brushRef="#br0">1 17 455 0 0,'-1'-6'4288'0'0,"19"2"-1965"0"0,-16 3-2153 0 0,-1 1 0 0 0,0 0 0 0 0,0 0 0 0 0,0-1 0 0 0,1 1 0 0 0,-1 0 0 0 0,0 0 1 0 0,0 0-1 0 0,1 1 0 0 0,-1-1 0 0 0,0 0 0 0 0,2 1 340 0 0,1 0-340 0 0,0 1 192 0 0,6 4 303 0 0,0-1 0 0 0,0 0 0 0 0,1-1 0 0 0,-1 0 1 0 0,1-1-1 0 0,0 0 0 0 0,0 0 0 0 0,14 0 0 0 0,96-4 337 0 0,16 2 28 0 0,-53 2-1008 0 0,0-4-1 0 0,115-15 0 0 0,-131 11-41 0 0,0 4 0 0 0,96 10 0 0 0,326 3 8 0 0,-327-26 12 0 0,-5 0 0 0 0,133 15-64 0 0,-57 2 0 0 0,-162-1 64 0 0,0-4 0 0 0,110-16 0 0 0,-173 16-10 0 0,1 1-1 0 0,-1 0 0 0 0,1 0 1 0 0,-1 1-1 0 0,1 0 0 0 0,17 3 1 0 0,-27-3 6 0 0,0 0 0 0 0,0 1 0 0 0,0-1 0 0 0,1 0 0 0 0,-1 0 0 0 0,0 0 0 0 0,0 0 0 0 0,0 0 0 0 0,1 0 0 0 0,-1 0 0 0 0,0 1 0 0 0,0-1 0 0 0,0 0 0 0 0,1 0 0 0 0,-1 0 0 0 0,0 0 0 0 0,0 1 0 0 0,0-1 0 0 0,0 0 0 0 0,0 0 0 0 0,0 0 0 0 0,1 1 0 0 0,-1-1 0 0 0,0 0 0 0 0,0 0 0 0 0,0 0 0 0 0,0 1 0 0 0,0-1 0 0 0,0 0 0 0 0,0 0 0 0 0,0 1 0 0 0,0-1 0 0 0,0 0 0 0 0,0 0 0 0 0,0 1 0 0 0,-1 2-66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9:46.4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37 4703 0 0,'-2'-2'80'0'0,"-12"-15"794"0"0,14 17-623 0 0,-1-1 1 0 0,1 0 0 0 0,0 1-1 0 0,0-1 1 0 0,-1 0 0 0 0,1 0-1 0 0,0 1 1 0 0,0-1 0 0 0,0 0-1 0 0,0 0 1 0 0,0 0 0 0 0,0 1-1 0 0,0-1 1 0 0,0 0 0 0 0,0-1-1 0 0,1 2 104 0 0,-1-1 0 0 0,0 1 0 0 0,1 0 0 0 0,-1-1 0 0 0,1 1 0 0 0,-1-1 0 0 0,1 1 0 0 0,0 0 0 0 0,-1 0-1 0 0,1-1 1 0 0,-1 1 0 0 0,1 0 0 0 0,0 0 0 0 0,-1-1 0 0 0,1 1 0 0 0,-1 0 0 0 0,1 0 0 0 0,0 0 0 0 0,-1 0 0 0 0,1 0 0 0 0,0 0-1 0 0,0 0 1 0 0,16 1 2011 0 0,-16-1-2269 0 0,52 1 2320 0 0,-39-2-2478 0 0,-1 1 1 0 0,1 1-1 0 0,-1 0 1 0 0,23 5-1 0 0,-28-4-1685 0 0,1-1-5708 0 0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5:37.327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359 327 455 0 0,'36'-15'186'0'0,"-27"12"-141"0"0,0 0 0 0 0,-1-1 0 0 0,0 0 1 0 0,13-8-1 0 0,-19 10 3 0 0,1 0 0 0 0,-1 0 0 0 0,0-1 0 0 0,1 1 0 0 0,-1 0 0 0 0,0-1 0 0 0,0 0 0 0 0,-1 0 0 0 0,1 1 0 0 0,0-1 0 0 0,-1 0 0 0 0,0 0 0 0 0,0 0 0 0 0,0-1 0 0 0,0 1 0 0 0,1-6 0 0 0,-2 4 127 0 0,1 1 0 0 0,-1-1-1 0 0,0 1 1 0 0,0-1 0 0 0,0 1-1 0 0,0-1 1 0 0,-1 1-1 0 0,0-1 1 0 0,0 1 0 0 0,0 0-1 0 0,-1-1 1 0 0,1 1 0 0 0,-5-8-1 0 0,4 9-91 0 0,0 0 1 0 0,0 1-1 0 0,-1-1 0 0 0,1 1 0 0 0,-1-1 1 0 0,1 1-1 0 0,-1 0 0 0 0,0 0 0 0 0,0 0 1 0 0,0 0-1 0 0,0 0 0 0 0,0 0 1 0 0,0 1-1 0 0,-1 0 0 0 0,1 0 0 0 0,0 0 1 0 0,-1 0-1 0 0,-4-1 0 0 0,-14 0 62 0 0,0 1 1 0 0,-45 4-1 0 0,47-2-134 0 0,-1 0-1 0 0,0-1 1 0 0,-35-4 0 0 0,40-2 53 0 0,15 3 66 0 0,10 0 52 0 0,150-18 284 0 0,-131 16-461 0 0,118-15 54 0 0,-146 19-59 0 0,0 1 0 0 0,0 0 0 0 0,1 0 0 0 0,-1 0 1 0 0,0 0-1 0 0,1 0 0 0 0,-1 0 0 0 0,0 0 0 0 0,1 0 0 0 0,-1-1 0 0 0,0 1 0 0 0,1 0 0 0 0,-1 1 0 0 0,0-1 0 0 0,0 0 0 0 0,1 0 0 0 0,-1 0 0 0 0,0 0 0 0 0,1 0 0 0 0,-1 0 0 0 0,0 0 0 0 0,1 0 0 0 0,-1 0 0 0 0,0 1 0 0 0,0-1 0 0 0,1 0 0 0 0,-1 0 0 0 0,0 0 0 0 0,0 1 0 0 0,1-1 0 0 0,-10 6-1 0 0,-29 10 5 0 0,29-13 3 0 0,-22 10 40 0 0,-90 39 17 0 0,101-42-49 0 0,0 1 0 0 0,1 1 0 0 0,-32 26 0 0 0,48-36-15 0 0,1 0 0 0 0,-1 0 0 0 0,0 1 1 0 0,1-1-1 0 0,0 1 0 0 0,0 0 0 0 0,0 0 1 0 0,0 0-1 0 0,0 0 0 0 0,0 0 0 0 0,1 0 1 0 0,-1 0-1 0 0,1 0 0 0 0,0 1 0 0 0,0-1 1 0 0,0 1-1 0 0,1-1 0 0 0,-1 1 0 0 0,1-1 0 0 0,0 1 1 0 0,0-1-1 0 0,0 1 0 0 0,0-1 0 0 0,1 0 1 0 0,-1 1-1 0 0,1-1 0 0 0,0 1 0 0 0,0-1 1 0 0,0 0-1 0 0,1 1 0 0 0,-1-1 0 0 0,1 0 1 0 0,-1 0-1 0 0,1 0 0 0 0,0 0 0 0 0,0 0 0 0 0,1-1 1 0 0,-1 1-1 0 0,0-1 0 0 0,1 1 0 0 0,0-1 1 0 0,-1 0-1 0 0,1 0 0 0 0,4 2 0 0 0,10 6-11 0 0,1 0 0 0 0,1-2 0 0 0,-1 0 0 0 0,37 10 0 0 0,6 2-6 0 0,-61-20 17 0 0,1 0 0 0 0,-1 0 0 0 0,0 0 0 0 0,0 0 0 0 0,1 0 0 0 0,-1 0 0 0 0,0 0 0 0 0,0 0 0 0 0,0 0 0 0 0,1 0 0 0 0,-1 0 0 0 0,0 0 0 0 0,0 1 0 0 0,1-1 0 0 0,-1 0 0 0 0,0 0 0 0 0,0 0 0 0 0,0 0 0 0 0,0 1 0 0 0,1-1 0 0 0,-1 0 0 0 0,0 0 0 0 0,0 0 0 0 0,0 0 0 0 0,0 1 0 0 0,0-1 0 0 0,1 0 0 0 0,-1 0 0 0 0,0 1 0 0 0,0-1 0 0 0,0 0 0 0 0,0 1 0 0 0,-7 2 0 0 0,-14 2 0 0 0,20-5 0 0 0,-2 0 1 0 0,-13 2 38 0 0,-29 9 0 0 0,41-10-34 0 0,1 0 1 0 0,-1 0-1 0 0,1 1 0 0 0,-1-1 0 0 0,1 1 1 0 0,-1 0-1 0 0,1 0 0 0 0,0 1 0 0 0,0-1 0 0 0,0 0 1 0 0,0 1-1 0 0,1 0 0 0 0,-5 5 0 0 0,6-7-5 0 0,1 0-1 0 0,0 0 0 0 0,-1 0 1 0 0,1 0-1 0 0,0 0 1 0 0,0 0-1 0 0,0 0 0 0 0,0 0 1 0 0,0 0-1 0 0,0 0 0 0 0,0 0 1 0 0,0 0-1 0 0,0 0 0 0 0,0 0 1 0 0,0 0-1 0 0,1 0 1 0 0,-1 0-1 0 0,0 0 0 0 0,1 0 1 0 0,-1 0-1 0 0,1 0 0 0 0,-1 0 1 0 0,1-1-1 0 0,-1 1 0 0 0,1 0 1 0 0,0 0-1 0 0,-1 0 1 0 0,1-1-1 0 0,0 1 0 0 0,0 0 1 0 0,-1-1-1 0 0,1 1 0 0 0,0-1 1 0 0,0 1-1 0 0,1 0 0 0 0,3 2-12 0 0,1 0-1 0 0,-1 0 0 0 0,1 0 0 0 0,8 2 0 0 0,5 1 15 0 0,0-2-1 0 0,0 0 0 0 0,1-2 1 0 0,-1 0-1 0 0,1-1 1 0 0,-1 0-1 0 0,1-2 0 0 0,0-1 1 0 0,-1 0-1 0 0,33-8 0 0 0,-36 3-32 0 0,-17 3 10 0 0,-8 1 12 0 0,-79-11 34 0 0,6 0 60 0 0,-153-7 0 0 0,190 20-84 0 0,25 0 0 0 0,-1 0 0 0 0,1 2 0 0 0,-26 3 0 0 0,129-18-44 0 0,56-13-40 0 0,-88 16 68 0 0,-13 4-20 0 0,55-20 0 0 0,-109 25 36 0 0,-12 1 0 0 0,-45 4 0 0 0,-148 12 0 0 0,182-11 0 0 0,63-12 18 0 0,-1-1-1 0 0,33-18 0 0 0,-15 8-5 0 0,263-127-12 0 0,-280 133 0 0 0,-1-1 0 0 0,-1 0 0 0 0,0-1 0 0 0,-1-2 0 0 0,-1 0 0 0 0,29-33 0 0 0,-48 49 0 0 0,0 0-1 0 0,0 0 1 0 0,0 0-1 0 0,0 0 1 0 0,0 0-1 0 0,-1 0 1 0 0,1-1-1 0 0,0 1 1 0 0,-1 0-1 0 0,1 0 1 0 0,-1-1-1 0 0,1 1 1 0 0,-1-1-1 0 0,0 1 1 0 0,0 0-1 0 0,0-1 1 0 0,1 1-1 0 0,-1-1 1 0 0,-1-2-1 0 0,1 3 0 0 0,-1-1 0 0 0,1 1-1 0 0,-1 0 1 0 0,0 0 0 0 0,1 0 0 0 0,-1-1-1 0 0,0 1 1 0 0,0 0 0 0 0,0 0-1 0 0,0 0 1 0 0,0 0 0 0 0,0 0-1 0 0,0 0 1 0 0,0 1 0 0 0,-1-1-1 0 0,-1-1 1 0 0,-6-2-7 0 0,0 1 0 0 0,0-1 1 0 0,-1 2-1 0 0,-15-4 0 0 0,18 5 7 0 0,-4-2-10 0 0,1 2-1 0 0,-1-1 1 0 0,0 1-1 0 0,-20 2 1 0 0,25-1 0 0 0,1 1 0 0 0,-1 0 0 0 0,0 1 0 0 0,1-1 0 0 0,-1 1 0 0 0,1 0 0 0 0,-1 1 0 0 0,1-1 0 0 0,0 1 0 0 0,-8 6 0 0 0,-26 20-149 0 0,18-15 146 0 0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5:39.327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222 198 2759 0 0,'2'-3'139'0'0,"0"-1"1"0"0,0 1-1 0 0,1 0 0 0 0,-1 0 0 0 0,1 1 0 0 0,0-1 0 0 0,0 0 0 0 0,5-3 0 0 0,31-17 473 0 0,-25 15-420 0 0,35-16 545 0 0,9-6 120 0 0,-53 27-780 0 0,1 0 0 0 0,-1-1 0 0 0,-1 0-1 0 0,1 0 1 0 0,0 0 0 0 0,-1-1 0 0 0,7-9-1 0 0,-10 14-63 0 0,-1-1 0 0 0,1 1-1 0 0,-1-1 1 0 0,0 1-1 0 0,0-1 1 0 0,1 1-1 0 0,-1-1 1 0 0,0 0 0 0 0,0 1-1 0 0,1-1 1 0 0,-1 0-1 0 0,0 1 1 0 0,0-1-1 0 0,0 0 1 0 0,0 1 0 0 0,0-1-1 0 0,0 1 1 0 0,0-1-1 0 0,0 0 1 0 0,0 1 0 0 0,-1-1-1 0 0,1 0 1 0 0,0 1-1 0 0,0-1 1 0 0,-1 1-1 0 0,1-1 1 0 0,0 0 0 0 0,-1 0-1 0 0,0 0 4 0 0,-1-1 0 0 0,1 1 0 0 0,0 0 0 0 0,-1 0 1 0 0,1 0-1 0 0,-1 0 0 0 0,0 0 0 0 0,1 0 0 0 0,-1 0 0 0 0,-1-1 0 0 0,-4 0 9 0 0,1 0-1 0 0,-1 0 0 0 0,0 1 1 0 0,-11-2-1 0 0,-14 2-62 0 0,-37 4 0 0 0,56-2 13 0 0,0 1 1 0 0,0 0-1 0 0,0 1 0 0 0,0 1 1 0 0,-20 8-1 0 0,31-12 22 0 0,1 1 0 0 0,-1-1-1 0 0,1 1 1 0 0,-1 0-1 0 0,1 0 1 0 0,0-1 0 0 0,-1 1-1 0 0,1 0 1 0 0,0 1 0 0 0,-1-1-1 0 0,1 0 1 0 0,0 0-1 0 0,0 0 1 0 0,0 1 0 0 0,0-1-1 0 0,0 0 1 0 0,0 1-1 0 0,1-1 1 0 0,-1 1 0 0 0,0-1-1 0 0,1 1 1 0 0,-1-1 0 0 0,1 1-1 0 0,0 0 1 0 0,-1-1-1 0 0,1 1 1 0 0,0 0 0 0 0,0-1-1 0 0,0 1 1 0 0,0 2-1 0 0,1-1 2 0 0,0 0-1 0 0,0-1 0 0 0,0 1 0 0 0,1 0 1 0 0,-1-1-1 0 0,0 1 0 0 0,1-1 0 0 0,0 1 1 0 0,0-1-1 0 0,0 0 0 0 0,0 0 0 0 0,0 0 0 0 0,0 0 1 0 0,0 0-1 0 0,1 0 0 0 0,4 2 0 0 0,14 8 5 0 0,-13-8-10 0 0,0 0 1 0 0,-1 0-1 0 0,0 0 0 0 0,0 1 1 0 0,0 0-1 0 0,-1 1 1 0 0,1-1-1 0 0,-1 1 0 0 0,9 12 1 0 0,-15-17 5 0 0,0-1 1 0 0,1 1-1 0 0,-1 0 0 0 0,0 0 1 0 0,0-1-1 0 0,0 1 1 0 0,0 0-1 0 0,0 0 1 0 0,0-1-1 0 0,0 1 0 0 0,0 0 1 0 0,0 0-1 0 0,0-1 1 0 0,0 1-1 0 0,0 0 1 0 0,0-1-1 0 0,-1 1 0 0 0,1 0 1 0 0,0 0-1 0 0,0-1 1 0 0,-1 1-1 0 0,1 0 1 0 0,-1-1-1 0 0,1 1 0 0 0,0-1 1 0 0,-1 1-1 0 0,1-1 1 0 0,-1 1-1 0 0,0-1 1 0 0,1 1-1 0 0,-1-1 0 0 0,1 1 1 0 0,-1-1-1 0 0,0 1 1 0 0,1-1-1 0 0,-1 0 1 0 0,0 1-1 0 0,0-1 0 0 0,-34 13 35 0 0,28-11-4 0 0,-2 1-25 0 0,-12 4 0 0 0,-27 12 1 0 0,43-16-5 0 0,1-1 0 0 0,-1 1-1 0 0,0 0 1 0 0,1 0 0 0 0,0 0 0 0 0,0 0-1 0 0,0 1 1 0 0,0 0 0 0 0,0 0 0 0 0,1 0 0 0 0,-4 5-1 0 0,6-7 1 0 0,0-1 0 0 0,1 0 0 0 0,-1 1 0 0 0,1-1 0 0 0,-1 0 0 0 0,1 1 0 0 0,-1-1 0 0 0,1 1 0 0 0,0-1 0 0 0,0 1 0 0 0,0-1 0 0 0,0 1 0 0 0,0-1 0 0 0,0 1 0 0 0,0-1 0 0 0,0 1 0 0 0,1-1 0 0 0,-1 1 0 0 0,1 1 0 0 0,1 0 0 0 0,-1 0 0 0 0,1-1 0 0 0,-1 1 0 0 0,1 0 0 0 0,0-1 0 0 0,0 0 0 0 0,0 1 0 0 0,0-1 0 0 0,3 2 0 0 0,4 2 0 0 0,0 0 0 0 0,-1-1 0 0 0,2 1 0 0 0,15 5 0 0 0,61 18 0 0 0,-85-29 0 0 0,-1 1 0 0 0,0-1 0 0 0,1 0 0 0 0,-1 0 0 0 0,1 0 0 0 0,-1 0 0 0 0,0 0 0 0 0,1 0 0 0 0,-1 1 0 0 0,1-1 0 0 0,-1 0 0 0 0,0 0 0 0 0,1 1 0 0 0,-1-1 0 0 0,0 0 0 0 0,1 1 0 0 0,-1-1 0 0 0,0 0 0 0 0,0 1 0 0 0,1-1 0 0 0,-1 0 0 0 0,0 1 0 0 0,0-1 0 0 0,0 0 0 0 0,0 1 0 0 0,1-1 0 0 0,-1 1 0 0 0,-9 7 0 0 0,-26 2 0 0 0,26-8 0 0 0,-5 2 0 0 0,-41 15 0 0 0,50-17 0 0 0,0 0 0 0 0,0 1 0 0 0,1-1 0 0 0,-1 1 0 0 0,0 1 0 0 0,1-1 0 0 0,0 0 0 0 0,-5 6 0 0 0,9-9 0 0 0,-1 0 0 0 0,1 1 0 0 0,0-1 0 0 0,-1 0 0 0 0,1 1 0 0 0,0-1 0 0 0,0 1 0 0 0,-1-1 0 0 0,1 1 0 0 0,0-1 0 0 0,0 1 0 0 0,0-1 0 0 0,-1 1 0 0 0,1-1 0 0 0,0 1 0 0 0,0-1 0 0 0,0 1 0 0 0,0-1 0 0 0,0 1 0 0 0,0-1 0 0 0,0 1 0 0 0,0-1 0 0 0,0 1 0 0 0,0-1 0 0 0,1 1 0 0 0,-1-1 0 0 0,0 1 0 0 0,0-1 0 0 0,0 0 0 0 0,0 1 0 0 0,1 0 0 0 0,0 0 0 0 0,0 0 0 0 0,0 0 0 0 0,1 1 0 0 0,-1-1 0 0 0,0 0 0 0 0,1 0 0 0 0,-1-1 0 0 0,0 1 0 0 0,4 1 0 0 0,2 1 0 0 0,1 0 0 0 0,0-1 0 0 0,9 2 0 0 0,25 2 0 0 0,0-2 0 0 0,48-2 0 0 0,-142 0 13 0 0,1 2 0 0 0,-1 2 0 0 0,1 2 0 0 0,-74 22-1 0 0,124-29-12 0 0,0-1 0 0 0,0 1 0 0 0,0-1 0 0 0,0 0 0 0 0,0 0 0 0 0,1 1 0 0 0,-1-1 0 0 0,0 0 0 0 0,0 0 0 0 0,0 0 0 0 0,0 0 0 0 0,0 0 0 0 0,0 0 0 0 0,0 0 0 0 0,0-1 0 0 0,-1 1 0 0 0,2-1 0 0 0,-1 1 0 0 0,1 0 0 0 0,0-1 0 0 0,0 1 0 0 0,0 0 0 0 0,0-1 0 0 0,0 1 0 0 0,0-1 0 0 0,0 1 0 0 0,0 0 0 0 0,0-1 0 0 0,0 1 0 0 0,0 0 0 0 0,0-1 0 0 0,0 1 0 0 0,0 0 0 0 0,0-1 0 0 0,1 1 0 0 0,-1 0 0 0 0,0-1 0 0 0,0 1 0 0 0,0 0 0 0 0,0-1 0 0 0,1 1 0 0 0,-1 0 0 0 0,0 0 0 0 0,1-1 0 0 0,24-27 0 0 0,-21 25 0 0 0,14-14 14 0 0,24-16 0 0 0,-26 21-2 0 0,0-1 0 0 0,23-24 0 0 0,-38 36-12 0 0,0 1-1 0 0,-1-1 1 0 0,1 0-1 0 0,0 1 1 0 0,-1-1-1 0 0,1 0 1 0 0,-1 0 0 0 0,1 1-1 0 0,-1-1 1 0 0,1 0-1 0 0,-1 0 1 0 0,1 0-1 0 0,-1 0 1 0 0,0 0-1 0 0,0 1 1 0 0,1-1-1 0 0,-1 0 1 0 0,0 0-1 0 0,0 0 1 0 0,0 0-1 0 0,0 0 1 0 0,0 0-1 0 0,0 0 1 0 0,0 0-1 0 0,0 0 1 0 0,-1 0-1 0 0,1 0 1 0 0,0 0-1 0 0,-1 0 1 0 0,1 1-1 0 0,-1-3 1 0 0,-2 1-4 0 0,1-1 1 0 0,-1 1-1 0 0,1-1 0 0 0,-1 1 0 0 0,0 0 1 0 0,0 0-1 0 0,-4-2 0 0 0,4 3 2 0 0,0 0 1 0 0,1-1-1 0 0,-1 0 0 0 0,0 1 0 0 0,1-1 0 0 0,0 0 0 0 0,-1-1 0 0 0,1 1 0 0 0,-4-5 0 0 0,6 6 2 0 0,0 0 0 0 0,0 0 0 0 0,0 0 0 0 0,0 0 0 0 0,0 0 0 0 0,0 0 0 0 0,0 0 0 0 0,0 0 0 0 0,1 0 0 0 0,-1 0 0 0 0,0 0 0 0 0,0 0 0 0 0,1 0 0 0 0,-1 1 0 0 0,1-1 0 0 0,-1 0 0 0 0,1 0 0 0 0,-1 0 0 0 0,1 0 0 0 0,0 1 0 0 0,-1-1 0 0 0,1 0 0 0 0,0 1 0 0 0,-1-1 0 0 0,1 0 0 0 0,0 1 0 0 0,0-1 0 0 0,0 1 0 0 0,1-1 0 0 0,28-17 0 0 0,-28 17 0 0 0,40-18-12 0 0,-26 12 2 0 0,0 0-1 0 0,0-1 1 0 0,-1-1 0 0 0,27-19-1 0 0,-42 27 11 0 0,1 1 0 0 0,-1 0 0 0 0,1-1 0 0 0,0 1 0 0 0,-1-1 0 0 0,1 1 0 0 0,-1-1 0 0 0,1 1 0 0 0,-1-1 0 0 0,1 1 0 0 0,-1-1 0 0 0,1 0 0 0 0,-1 1 0 0 0,0-1 0 0 0,1 0 0 0 0,-1 1 0 0 0,0-1 0 0 0,0 0 0 0 0,1 1 0 0 0,-1-1 0 0 0,0 0 0 0 0,0 0 0 0 0,0 1 0 0 0,0-1 0 0 0,0 0 0 0 0,0 0 0 0 0,0 0 0 0 0,-1 0 0 0 0,1 1 0 0 0,-1-1 0 0 0,0 0 0 0 0,0 1 0 0 0,1-1 0 0 0,-1 1 0 0 0,0-1 0 0 0,0 1 0 0 0,0-1 0 0 0,1 1 0 0 0,-1-1 0 0 0,0 1 0 0 0,0 0 0 0 0,0 0 0 0 0,0-1 0 0 0,0 1 0 0 0,-1 0 0 0 0,-6-1 0 0 0,0 1 0 0 0,0 0 0 0 0,-13 1 0 0 0,-21 6-32 0 0,-56 17 0 0 0,90-19-8 0 0,11-2 20 0 0,13 1 16 0 0,40-8 6 0 0,-46 3 4 0 0,1-1 0 0 0,0 2 0 0 0,-1-1 1 0 0,1 1-1 0 0,-1 1 0 0 0,1 0 1 0 0,0 1-1 0 0,-1 0 0 0 0,11 3 0 0 0,11 6-103 0 0,-16-9 26 0 0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5:41.61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1733 53 3775 0 0,'24'-11'625'0'0,"-18"7"-476"0"0,0 2 1 0 0,0-1 0 0 0,0 1-1 0 0,0 0 1 0 0,0 0-1 0 0,1 0 1 0 0,-1 1 0 0 0,10-1-1 0 0,-8-3 963 0 0,-21-4 322 0 0,11 9-1355 0 0,0-2 0 0 0,-1 1-1 0 0,0 0 1 0 0,0 0 0 0 0,0 0-1 0 0,0 1 1 0 0,0-1-1 0 0,-1 1 1 0 0,1 0-1 0 0,-4 0 1 0 0,-33 2 833 0 0,27-1-790 0 0,13-1-122 0 0,-212 21 1080 0 0,166-17-1029 0 0,-58-2 0 0 0,85-2-25 0 0,0-1-26 0 0,1 0 0 0 0,-20-6 0 0 0,27 5 0 0 0,-1 0 0 0 0,1 0 0 0 0,0 1 0 0 0,0 0 0 0 0,-1 1 0 0 0,1 0 0 0 0,0 1 0 0 0,-1 0 0 0 0,-10 3 0 0 0,7 0 0 0 0,-1 0 0 0 0,1-2 0 0 0,-1 0 0 0 0,1-1 0 0 0,-1 0 0 0 0,0-1 0 0 0,-20-3 0 0 0,8-7-89 0 0,25 8 96 0 0,-1 1 0 0 0,1-1 1 0 0,-1 1-1 0 0,0 0 0 0 0,1 0 0 0 0,-1 0 1 0 0,0 0-1 0 0,-6 0 0 0 0,9 3-7 0 0,0-1 0 0 0,0 1 0 0 0,0 0 0 0 0,0 0 0 0 0,0 0 0 0 0,1 0 0 0 0,-1 0 0 0 0,0-1 0 0 0,1 1 0 0 0,-1 3 0 0 0,-1 1 0 0 0,-3 13-11 0 0,1-1-1 0 0,0 0 1 0 0,1 1-1 0 0,1 0 0 0 0,1 35 1 0 0,3-10 14 0 0,11 59-1 0 0,-5-4-2 0 0,-5-38 0 0 0,-2-51 0 0 0,0 0 0 0 0,-1 0 0 0 0,-1 0 0 0 0,0 1 0 0 0,0-1 0 0 0,0 0 0 0 0,-2 0 0 0 0,1-1 0 0 0,-1 1 0 0 0,-6 14 0 0 0,5-16 5 0 0,0 1 0 0 0,1 1 0 0 0,0-1 0 0 0,1 0-1 0 0,0 1 1 0 0,-1 16 0 0 0,3 61 38 0 0,0-46-56 0 0,1-25 47 0 0,-1-1 0 0 0,2 1 0 0 0,0 0 0 0 0,7 24 0 0 0,-9-33 132 0 0,1-1 1 0 0,-1 0 0 0 0,0 0-1 0 0,0 0 1 0 0,-1 0 0 0 0,0 0 0 0 0,0 0-1 0 0,0 0 1 0 0,-1 0 0 0 0,-3 8-1 0 0,-3 15 287 0 0,6-18-449 0 0,2-8-1 0 0,0 0 1 0 0,-1-1 0 0 0,1 1-1 0 0,-1-1 1 0 0,0 1 0 0 0,0-1 0 0 0,0 1-1 0 0,-1 3 1 0 0,1-6-3 0 0,0 1 1 0 0,0-1-1 0 0,1 1 0 0 0,-1 0 1 0 0,0-1-1 0 0,0 0 0 0 0,1 1 1 0 0,-1-1-1 0 0,0 1 0 0 0,0-1 1 0 0,0 0-1 0 0,0 0 1 0 0,0 1-1 0 0,0-1 0 0 0,0 0 1 0 0,0 0-1 0 0,1 0 0 0 0,-1 0 1 0 0,0 0-1 0 0,0 0 0 0 0,0 0 1 0 0,0 0-1 0 0,0-1 0 0 0,0 1 1 0 0,0 0-1 0 0,0-1 1 0 0,0 1-1 0 0,-1-1 0 0 0,-35-15 262 0 0,28 12-171 0 0,-1-1 0 0 0,0 2 1 0 0,1-1-1 0 0,-11-1 0 0 0,-127-22-92 0 0,131 25-6 0 0,0 0-1 0 0,0 1 1 0 0,0 1 0 0 0,-1 0-1 0 0,1 1 1 0 0,0 1-1 0 0,0 0 1 0 0,0 1 0 0 0,-29 10-1 0 0,29-9 7 0 0,-1-1 0 0 0,0 0 0 0 0,0-2 0 0 0,0 0 0 0 0,-25-2 0 0 0,14 1 0 0 0,4 0 14 0 0,8 1-36 0 0,1-1 1 0 0,0-1 0 0 0,-16-3-1 0 0,22 4 22 0 0,1-1 0 0 0,-1 2 0 0 0,1-1 0 0 0,-1 1 0 0 0,-16 4 0 0 0,21-4 0 0 0,0-1 0 0 0,0 1-1 0 0,-1-1 1 0 0,1 0-1 0 0,0-1 1 0 0,-1 1-1 0 0,1-1 1 0 0,0 0-1 0 0,0 0 1 0 0,0 0-1 0 0,-6-3 1 0 0,5 3-46 0 0,0-1 0 0 0,-1 0 0 0 0,1 1 0 0 0,-1 0 0 0 0,-8 0 0 0 0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5:47.371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337 273 1839 0 0,'-32'-34'160'0'0,"50"20"-160"0"0,29-12 617 0 0,2 3-1 0 0,53-18 0 0 0,27-11 731 0 0,-121 48-1280 0 0,-1 1-26 0 0,0 0-1 0 0,-1 0 1 0 0,1 0 0 0 0,-1-1-1 0 0,0 0 1 0 0,0 0 0 0 0,-1 0-1 0 0,1-1 1 0 0,7-9 0 0 0,-12 14-41 0 0,-1-1 1 0 0,0 1 0 0 0,0 0 0 0 0,1-1-1 0 0,-1 1 1 0 0,0-1 0 0 0,0 1 0 0 0,0 0-1 0 0,0-1 1 0 0,1 1 0 0 0,-1-1-1 0 0,0 1 1 0 0,0-1 0 0 0,0 1 0 0 0,0 0-1 0 0,0-1 1 0 0,0 1 0 0 0,0-1-1 0 0,0 1 1 0 0,0-1 0 0 0,0 1 0 0 0,-1-1-1 0 0,1 1 1 0 0,0-1 0 0 0,0 1 0 0 0,0 0-1 0 0,-1-1 1 0 0,1 1 0 0 0,0-1-1 0 0,-14-8 22 0 0,-19 2 1 0 0,8 5-23 0 0,-1 1 0 0 0,0 2 0 0 0,-44 5 0 0 0,-74 23 0 0 0,101-17 19 0 0,1 0-1 0 0,1 3 0 0 0,0 2 1 0 0,1 1-1 0 0,1 2 0 0 0,-59 40 0 0 0,94-56-18 0 0,-1-1 0 0 0,0 1 0 0 0,1 0 0 0 0,0 1 0 0 0,0-1 0 0 0,0 1 0 0 0,0 0 0 0 0,-3 6 0 0 0,6-10 0 0 0,1 0 0 0 0,-1 1 0 0 0,1-1 0 0 0,-1 0 0 0 0,1 1 0 0 0,-1-1 0 0 0,1 1 0 0 0,0-1 0 0 0,-1 1 0 0 0,1-1 0 0 0,0 1 0 0 0,0-1 0 0 0,0 1 0 0 0,0-1 0 0 0,0 1 0 0 0,1-1 0 0 0,-1 0 0 0 0,0 1 0 0 0,1-1 0 0 0,-1 1 0 0 0,1-1 0 0 0,0 0 0 0 0,-1 1 0 0 0,1-1 0 0 0,0 0 0 0 0,0 1 0 0 0,-1-1 0 0 0,1 0 0 0 0,0 0 0 0 0,0 0 0 0 0,1 0 0 0 0,-1 0 0 0 0,0 0 0 0 0,0 0 0 0 0,0 0 0 0 0,1-1 0 0 0,1 2 0 0 0,3 1 1 0 0,0 0-1 0 0,0-1 0 0 0,0 0 0 0 0,0 0 0 0 0,1-1 0 0 0,-1 1 0 0 0,1-1 0 0 0,9 0 0 0 0,54-2-49 0 0,-58 0 24 0 0,152-11-1 0 0,-1-8 0 0 0,167-42-1 0 0,-317 59 27 0 0,-5 1 0 0 0,1 0 0 0 0,0 0 0 0 0,14 0 0 0 0,-45 14 64 0 0,-179 42-66 0 0,31-10 15 0 0,112-26 0 0 0,10-5-3 0 0,1 2 0 0 0,0 2 0 0 0,-57 30 0 0 0,100-45-10 0 0,0 1 0 0 0,0-1 0 0 0,0 1 0 0 0,0 0 0 0 0,1 1 0 0 0,-1-1 0 0 0,1 1 0 0 0,-4 4 0 0 0,6-7 0 0 0,1 0 0 0 0,-1 0 0 0 0,1 0 0 0 0,-1 0 0 0 0,1 0 0 0 0,-1 0 0 0 0,1 0 0 0 0,0 0 0 0 0,0 0 0 0 0,-1 0 0 0 0,1 0 0 0 0,0 0 0 0 0,0 0 0 0 0,0 1 0 0 0,0-1 0 0 0,0 0 0 0 0,0 0 0 0 0,0 0 0 0 0,1 0 0 0 0,-1 0 0 0 0,0 0 0 0 0,1 0 0 0 0,-1 0 0 0 0,1 0 0 0 0,-1 0 0 0 0,1 0 0 0 0,-1 0 0 0 0,1 0 0 0 0,0 0 0 0 0,-1 0 0 0 0,1 0 0 0 0,0 0 0 0 0,0-1 0 0 0,-1 1 0 0 0,1 0 0 0 0,0-1 0 0 0,0 1 0 0 0,0 0 0 0 0,0-1 0 0 0,2 1 0 0 0,3 2-3 0 0,0 0 0 0 0,1 0 0 0 0,-1-1 0 0 0,1 0 0 0 0,0 0 0 0 0,0 0 0 0 0,0-1 0 0 0,0 0-1 0 0,9 0 1 0 0,65-4-30 0 0,-78 3 33 0 0,38-5 8 0 0,0-2 1 0 0,48-13-1 0 0,76-32 38 0 0,-133 42-38 0 0,4 0 65 0 0,-73 27-161 0 0,-68 18 95 0 0,-108 40 28 0 0,160-54-24 0 0,-97 55 0 0 0,142-71-4 0 0,0 0 0 0 0,1 0-1 0 0,-1 1 1 0 0,1 0 0 0 0,0 0-1 0 0,-9 11 1 0 0,15-15-9 0 0,-1 0 1 0 0,1 0 0 0 0,0-1-1 0 0,0 1 1 0 0,0 0-1 0 0,0 1 1 0 0,0-1 0 0 0,0 0-1 0 0,0 0 1 0 0,1 0-1 0 0,-1 0 1 0 0,1 1 0 0 0,0-1-1 0 0,0 0 1 0 0,0 1-1 0 0,0-1 1 0 0,0 0-1 0 0,0 0 1 0 0,0 1 0 0 0,1-1-1 0 0,-1 0 1 0 0,1 0-1 0 0,0 0 1 0 0,-1 1 0 0 0,1-1-1 0 0,0 0 1 0 0,0 0-1 0 0,1 0 1 0 0,-1 0 0 0 0,0-1-1 0 0,1 1 1 0 0,1 2-1 0 0,1-1 0 0 0,0 1-1 0 0,0 0 0 0 0,0-1 1 0 0,1 0-1 0 0,-1 0 0 0 0,1 0 1 0 0,0 0-1 0 0,0-1 0 0 0,0 0 1 0 0,0 0-1 0 0,0 0 1 0 0,1-1-1 0 0,-1 1 0 0 0,0-1 1 0 0,1-1-1 0 0,-1 1 0 0 0,7-1 1 0 0,13 0-10 0 0,-1-1 1 0 0,37-7 0 0 0,-48 6 20 0 0,98-16 56 0 0,79-10 885 0 0,-167 26-934 0 0,-8 0-9 0 0,27 1-1 0 0,-36 1-9 0 0,-1 1-1 0 0,0-1 1 0 0,1 1 0 0 0,-1 1-1 0 0,0-1 1 0 0,1 1-1 0 0,-1 0 1 0 0,8 4 0 0 0,5 4-133 0 0,1-5-38 0 0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5:49.23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228 158 4607 0 0,'0'-3'85'0'0,"0"1"0"0"0,0-1 0 0 0,1 0 0 0 0,-1 1 0 0 0,0-1 0 0 0,1 0 0 0 0,0 1 0 0 0,0-1 0 0 0,0 1 0 0 0,0-1 0 0 0,0 1-1 0 0,3-5 1 0 0,0 0-58 0 0,0 0-1 0 0,1 0 0 0 0,0 1 1 0 0,0 0-1 0 0,0-1 0 0 0,1 2 1 0 0,0-1-1 0 0,0 1 0 0 0,0 0 0 0 0,11-7 1 0 0,-5 6-25 0 0,0 0 0 0 0,1 0 0 0 0,-1 1 0 0 0,1 1 0 0 0,21-4 0 0 0,-25 6 55 0 0,32-6 223 0 0,-38 7-255 0 0,1 1 1 0 0,-1 0 0 0 0,1 0 0 0 0,-1 0-1 0 0,1 0 1 0 0,-1 1 0 0 0,0-1 0 0 0,1 1 0 0 0,4 1-1 0 0,-8-2-23 0 0,0 0-1 0 0,0 0 1 0 0,0 0-1 0 0,0 0 1 0 0,0 1-1 0 0,1-1 1 0 0,-1 0-1 0 0,0 0 1 0 0,0 0-1 0 0,0 0 0 0 0,0 0 1 0 0,0 0-1 0 0,0 0 1 0 0,1 0-1 0 0,-1 0 1 0 0,0 0-1 0 0,0 1 1 0 0,0-1-1 0 0,0 0 1 0 0,0 0-1 0 0,0 0 1 0 0,0 0-1 0 0,0 0 1 0 0,0 0-1 0 0,0 0 0 0 0,0 1 1 0 0,0-1-1 0 0,0 0 1 0 0,0 0-1 0 0,0 0 1 0 0,0 0-1 0 0,0 0 1 0 0,0 1-1 0 0,0-1 1 0 0,0 0-1 0 0,0 0 1 0 0,0 0-1 0 0,0 0 0 0 0,0 0 1 0 0,0 1-1 0 0,0-1 1 0 0,0 0-1 0 0,0 0 1 0 0,0 0-1 0 0,0 0 1 0 0,0 0-1 0 0,0 0 1 0 0,0 1-1 0 0,0-1 1 0 0,-1 0-1 0 0,-8 7 12 0 0,-13 3-31 0 0,-134 40 12 0 0,103-36 11 0 0,0 3 1 0 0,-88 43-1 0 0,135-57-10 0 0,0 0 0 0 0,0 1 0 0 0,0 0 0 0 0,1 0 0 0 0,0 0 0 0 0,0 1 0 0 0,-7 8 0 0 0,11-11 4 0 0,0-1 1 0 0,0 0-1 0 0,0 0 0 0 0,0 0 0 0 0,1 1 0 0 0,-1-1 0 0 0,1 0 0 0 0,-1 1 0 0 0,1-1 0 0 0,-1 0 0 0 0,1 1 0 0 0,0-1 0 0 0,0 1 0 0 0,-1-1 0 0 0,1 0 1 0 0,0 1-1 0 0,0-1 0 0 0,1 1 0 0 0,-1-1 0 0 0,0 1 0 0 0,0-1 0 0 0,1 0 0 0 0,-1 1 0 0 0,1-1 0 0 0,-1 0 0 0 0,1 1 0 0 0,-1-1 0 0 0,1 0 0 0 0,0 0 0 0 0,0 1 1 0 0,0-1-1 0 0,-1 0 0 0 0,1 0 0 0 0,0 0 0 0 0,0 0 0 0 0,1 0 0 0 0,-1 0 0 0 0,0 0 0 0 0,0-1 0 0 0,0 1 0 0 0,1 0 0 0 0,0 0 0 0 0,10 5 1 0 0,0 0 0 0 0,1 0 0 0 0,0-1 0 0 0,0-1 0 0 0,0 0 0 0 0,0-1 0 0 0,25 3 0 0 0,1-2 0 0 0,56-3 0 0 0,33-8 0 0 0,-165 11 0 0 0,1 2 0 0 0,0 1 0 0 0,0 2 0 0 0,-64 26 0 0 0,86-31 0 0 0,10-3 0 0 0,0 1 0 0 0,0-1 0 0 0,0 1 0 0 0,0-1 0 0 0,0 1 0 0 0,1 0 0 0 0,-1 0 0 0 0,1 1 0 0 0,-1-1 0 0 0,1 1 0 0 0,0 0 0 0 0,-4 4 0 0 0,6-6 0 0 0,1-1 0 0 0,0 1 0 0 0,0-1 0 0 0,0 1 0 0 0,0-1 0 0 0,0 1 0 0 0,0-1 0 0 0,0 1 0 0 0,0 0 0 0 0,0-1 0 0 0,0 1 0 0 0,0-1 0 0 0,0 1 0 0 0,0-1 0 0 0,0 1 0 0 0,1-1 0 0 0,-1 1 0 0 0,0 0 0 0 0,0-1 0 0 0,1 1 0 0 0,-1-1 0 0 0,0 0 0 0 0,0 1 0 0 0,1-1 0 0 0,-1 1 0 0 0,1-1 0 0 0,-1 1 0 0 0,0-1 0 0 0,1 0 0 0 0,-1 1 0 0 0,1-1 0 0 0,-1 0 0 0 0,1 1 0 0 0,-1-1 0 0 0,1 0 0 0 0,0 0 0 0 0,21 10 0 0 0,-22-10 0 0 0,14 4 0 0 0,-1-1 0 0 0,1 0 0 0 0,0-1 0 0 0,-1-1 0 0 0,20 0 0 0 0,71-7 0 0 0,-5-1 0 0 0,-94 8-2 0 0,-6 1-6 0 0,-12 5-14 0 0,-21 6-10 0 0,-30 6 44 0 0,38-12-1 0 0,0 1-1 0 0,0 1 0 0 0,0 1 1 0 0,-38 22-1 0 0,61-30-13 0 0,-1 1-1 0 0,1-1 1 0 0,-1 1-1 0 0,1 0 1 0 0,0 0-1 0 0,0 0 1 0 0,0 0-1 0 0,-4 7 0 0 0,6-9 3 0 0,1 0 1 0 0,-1 1-1 0 0,1-1 0 0 0,-1 0 0 0 0,1 0 0 0 0,0 1 0 0 0,0-1 0 0 0,-1 0 0 0 0,1 0 0 0 0,0 1 0 0 0,0-1 0 0 0,0 0 0 0 0,0 1 0 0 0,0-1 0 0 0,1 0 0 0 0,-1 0 0 0 0,0 1 0 0 0,1-1 1 0 0,-1 0-1 0 0,1 0 0 0 0,-1 0 0 0 0,1 1 0 0 0,-1-1 0 0 0,1 0 0 0 0,0 0 0 0 0,0 0 0 0 0,-1 0 0 0 0,1 0 0 0 0,0 0 0 0 0,0 0 0 0 0,0-1 0 0 0,0 1 0 0 0,1 1 0 0 0,4 2 4 0 0,1 0 0 0 0,-1-1 1 0 0,1 1-1 0 0,-1-1 0 0 0,1-1 0 0 0,0 1 0 0 0,0-1 0 0 0,0 0 0 0 0,0-1 0 0 0,0 0 0 0 0,1 0 0 0 0,-1 0 0 0 0,0-1 0 0 0,0 0 0 0 0,1-1 0 0 0,-1 1 0 0 0,0-1 0 0 0,0-1 0 0 0,1 1 0 0 0,6-4 0 0 0,-14 5-2 0 0,0 0-1 0 0,0 0 0 0 0,0 0 0 0 0,0 0 0 0 0,0 0 0 0 0,0 0 0 0 0,0 0 1 0 0,0 0-1 0 0,0 0 0 0 0,0-1 0 0 0,0 1 0 0 0,0 0 0 0 0,0 0 0 0 0,0 0 1 0 0,0 0-1 0 0,-1 0 0 0 0,1 0 0 0 0,0 0 0 0 0,0 0 0 0 0,0 0 0 0 0,0 0 1 0 0,0 0-1 0 0,0 0 0 0 0,0-1 0 0 0,0 1 0 0 0,0 0 0 0 0,0 0 0 0 0,0 0 1 0 0,0 0-1 0 0,0 0 0 0 0,0 0 0 0 0,0 0 0 0 0,0 0 0 0 0,0 0 0 0 0,0 0 1 0 0,1 0-1 0 0,-1-1 0 0 0,0 1 0 0 0,0 0 0 0 0,0 0 0 0 0,0 0 0 0 0,0 0 1 0 0,0 0-1 0 0,0 0 0 0 0,0 0 0 0 0,0 0 0 0 0,0 0 0 0 0,0 0 1 0 0,0 0-1 0 0,0 0 0 0 0,0 0 0 0 0,0 0 0 0 0,0 0 0 0 0,1 0 0 0 0,-1 0 1 0 0,0 0-1 0 0,0 0 0 0 0,0 0 0 0 0,0 0 0 0 0,0 0 0 0 0,0 0 0 0 0,0 0 1 0 0,0 0-1 0 0,0 0 0 0 0,0 0 0 0 0,0 0 0 0 0,1 0 0 0 0,-1 0 0 0 0,-10-3 22 0 0,-12 1 10 0 0,4 5-26 0 0,0 0-1 0 0,0 1 1 0 0,0 1-1 0 0,-33 14 0 0 0,-11 3-32 0 0,50-17 17 0 0,19-4-12 0 0,21-6-10 0 0,-8-1 32 0 0,1 0 0 0 0,0 1 0 0 0,0 1 0 0 0,40-1 0 0 0,-72-1-32 0 0,-12-2 0 0 0,-71-9 66 0 0,8 1-4 0 0,86 16-30 0 0,0 0 0 0 0,-1 0 0 0 0,1 0 0 0 0,0 0 0 0 0,0 0 0 0 0,0 0 0 0 0,0 0 0 0 0,0 0 0 0 0,0 0 0 0 0,0 0 0 0 0,-1 0 0 0 0,1 0 0 0 0,0 0 0 0 0,0 0 0 0 0,0 0 0 0 0,0 0 0 0 0,0 0 0 0 0,0 0 0 0 0,0 0 0 0 0,-1 0 0 0 0,1 0 0 0 0,0 0 0 0 0,0 0 0 0 0,0 0 0 0 0,0 0 0 0 0,0 0 0 0 0,0 0 0 0 0,0 0 0 0 0,0 0 0 0 0,0 0 0 0 0,0 0 0 0 0,-1-1 0 0 0,1 1 0 0 0,0 0 0 0 0,0 0 0 0 0,0 0 0 0 0,0 0 0 0 0,0 0 0 0 0,0 0 0 0 0,0 0 0 0 0,0 0 0 0 0,0-1 0 0 0,0 1 0 0 0,0 0 0 0 0,0 0 0 0 0,0 0 0 0 0,0 0 0 0 0,0 0 0 0 0,0 0 0 0 0,0 0 0 0 0,0-1 0 0 0,0 1 0 0 0,0 0 0 0 0,0 0 0 0 0,0 0 0 0 0,0 0 0 0 0,0 0 0 0 0,9-4 0 0 0,18-2 0 0 0,-24 6 0 0 0,37-8-2 0 0,233-50-60 0 0,-250 52 59 0 0,-4 0-12 0 0,-1 1-1 0 0,1 1 1 0 0,0 0-1 0 0,0 2 1 0 0,38-1-1 0 0,-41 4-48 0 0,-1-5 48 0 0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5:50.84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204 0 919 0 0,'-4'2'70'0'0,"-1"0"-1"0"0,0 0 0 0 0,1 1 1 0 0,-1-1-1 0 0,1 1 0 0 0,0 0 1 0 0,0 0-1 0 0,0 1 0 0 0,0-1 1 0 0,-6 8-1 0 0,4-4-116 0 0,5-7 72 0 0,1 1-1 0 0,-1 0 0 0 0,0-1 0 0 0,1 1 0 0 0,-1-1 0 0 0,1 1 1 0 0,-1 0-1 0 0,0-1 0 0 0,1 1 0 0 0,0 0 0 0 0,-1-1 0 0 0,1 1 0 0 0,0 0 1 0 0,-1 0-1 0 0,1 0 0 0 0,0-1 0 0 0,0 1 0 0 0,-1 0 0 0 0,1 1 1 0 0,0-1 6 0 0,1-1 0 0 0,-1 0 0 0 0,0 1 1 0 0,1-1-1 0 0,-1 0 0 0 0,0 1 1 0 0,1-1-1 0 0,-1 0 0 0 0,1 0 0 0 0,-1 1 1 0 0,0-1-1 0 0,1 0 0 0 0,-1 0 1 0 0,1 0-1 0 0,-1 1 0 0 0,1-1 1 0 0,-1 0-1 0 0,1 0 0 0 0,-1 0 0 0 0,0 0 1 0 0,1 0-1 0 0,-1 0 0 0 0,1 0 1 0 0,0 0-1 0 0,41-6 1457 0 0,-33 4-1282 0 0,1 1-167 0 0,50-8 812 0 0,110-31-1 0 0,-282 67-883 0 0,-17 2 2 0 0,126-28 32 0 0,0 0 0 0 0,0 0-1 0 0,-1 1 1 0 0,1-1-1 0 0,0 1 1 0 0,-3 2-1 0 0,6-4 1 0 0,-1 0-1 0 0,1 0 0 0 0,0 1 0 0 0,0-1 0 0 0,-1 0 0 0 0,1 0 0 0 0,0 1 0 0 0,0-1 0 0 0,0 0 0 0 0,-1 0 0 0 0,1 1 1 0 0,0-1-1 0 0,0 0 0 0 0,0 0 0 0 0,0 1 0 0 0,0-1 0 0 0,-1 0 0 0 0,1 1 0 0 0,0-1 0 0 0,0 0 0 0 0,0 0 1 0 0,0 1-1 0 0,0-1 0 0 0,0 0 0 0 0,0 1 0 0 0,0-1 0 0 0,0 1 0 0 0,1-1 0 0 0,-1 1 0 0 0,1-1 0 0 0,-1 1 0 0 0,1-1 1 0 0,-1 1-1 0 0,1-1 0 0 0,0 1 0 0 0,-1-1 0 0 0,1 0 0 0 0,0 1 0 0 0,-1-1 0 0 0,1 0 0 0 0,0 0 0 0 0,-1 1 0 0 0,1-1 0 0 0,0 0 0 0 0,1 0 0 0 0,18 3 0 0 0,1-1 0 0 0,-1 0 0 0 0,1-2 0 0 0,38-4 0 0 0,-13 1 0 0 0,1-2 0 0 0,-59 7 0 0 0,0 0 0 0 0,0 0 0 0 0,-17 7 0 0 0,9-4 0 0 0,-102 33 32 0 0,102-31-24 0 0,-1 2 0 0 0,2 0 0 0 0,-35 22 0 0 0,53-30-9 0 0,0-1 0 0 0,0 1 0 0 0,0 0-1 0 0,0 0 1 0 0,0-1 0 0 0,0 1-1 0 0,0 0 1 0 0,0 0 0 0 0,0 0 0 0 0,0 0-1 0 0,0 0 1 0 0,1 0 0 0 0,-1 1-1 0 0,0-1 1 0 0,1 0 0 0 0,-1 0 0 0 0,1 0-1 0 0,-1 1 1 0 0,1-1 0 0 0,0 0 0 0 0,-1 0-1 0 0,1 1 1 0 0,0-1 0 0 0,0 2-1 0 0,1-1 1 0 0,-1-1-1 0 0,1 1 1 0 0,-1-1 0 0 0,1 0-1 0 0,0 0 1 0 0,0 1-1 0 0,0-1 1 0 0,0 0-1 0 0,0 0 1 0 0,0 0-1 0 0,0 0 1 0 0,0 0-1 0 0,1 0 1 0 0,-1 0 0 0 0,0 0-1 0 0,0 0 1 0 0,1-1-1 0 0,-1 1 1 0 0,1 0-1 0 0,-1-1 1 0 0,2 1-1 0 0,10 3 2 0 0,1-1 0 0 0,-1 0 0 0 0,0-1 0 0 0,1-1 0 0 0,22 0 0 0 0,6 1 0 0 0,-41-2 0 0 0,-1 0 0 0 0,1 0 0 0 0,-1 0 0 0 0,1 0 0 0 0,0 0 0 0 0,-1 0 0 0 0,1 0 0 0 0,0 0 0 0 0,-1 0 0 0 0,1 1 0 0 0,-1-1 0 0 0,1 0 0 0 0,0 0 0 0 0,-1 1 0 0 0,1-1 0 0 0,-1 0 0 0 0,1 1 0 0 0,-1-1 0 0 0,1 0 0 0 0,0 2 0 0 0,-1-2 0 0 0,0 0 0 0 0,0 1 0 0 0,-1-1 0 0 0,1 1 0 0 0,0-1 0 0 0,0 0 0 0 0,-1 1 0 0 0,1-1 0 0 0,0 1 0 0 0,0-1 0 0 0,-1 0 0 0 0,1 1 0 0 0,0-1 0 0 0,-1 0 0 0 0,1 0 0 0 0,-1 1 0 0 0,1-1 0 0 0,0 0 0 0 0,-1 0 0 0 0,0 1 0 0 0,-32 12 0 0 0,29-11 0 0 0,-46 16 0 0 0,27-11 0 0 0,0 1 0 0 0,1 1 0 0 0,0 1 0 0 0,-39 25 0 0 0,59-34 0 0 0,1-1 0 0 0,0 1 0 0 0,0 0 0 0 0,0 0 0 0 0,0 0 0 0 0,0 0 0 0 0,1 0 0 0 0,-1-1 0 0 0,0 2 0 0 0,0-1 0 0 0,1 0 0 0 0,-1 0 0 0 0,0 0 0 0 0,1 0 0 0 0,-1 0 0 0 0,0 3 0 0 0,1-3 0 0 0,0-1 0 0 0,0 1 0 0 0,1-1 0 0 0,-1 1 0 0 0,0 0 0 0 0,0-1 0 0 0,0 1 0 0 0,1-1 0 0 0,-1 1 0 0 0,0-1 0 0 0,0 1 0 0 0,1-1 0 0 0,-1 1 0 0 0,1-1 0 0 0,-1 1 0 0 0,0-1 0 0 0,1 1 0 0 0,-1-1 0 0 0,1 1 0 0 0,-1-1 0 0 0,1 0 0 0 0,-1 1 0 0 0,2-1 0 0 0,2 2 0 0 0,1 0 0 0 0,-1-1 0 0 0,1 1 0 0 0,-1-1 0 0 0,1 0 0 0 0,-1-1 0 0 0,8 1 0 0 0,22-2 155 0 0,1-2-1 0 0,-1-1 0 0 0,59-15 0 0 0,-73 15-107 0 0,25-9 461 0 0,-32 9-326 0 0,0 0 0 0 0,0 1-1 0 0,1 0 1 0 0,21-1-1 0 0,-82 19-181 0 0,45-14 0 0 0,-130 39-36 0 0,119-34 31 0 0,-1 0 1 0 0,1 0 0 0 0,0 2-1 0 0,0 0 1 0 0,1 0-1 0 0,0 1 1 0 0,-13 13-1 0 0,24-22 5 0 0,1 1 0 0 0,-1-1-1 0 0,0 1 1 0 0,1-1-1 0 0,-1 1 1 0 0,1-1-1 0 0,0 1 1 0 0,-1 0-1 0 0,1-1 1 0 0,-1 1 0 0 0,1 0-1 0 0,0-1 1 0 0,-1 1-1 0 0,1 0 1 0 0,0-1-1 0 0,0 1 1 0 0,0 0 0 0 0,0 0-1 0 0,0-1 1 0 0,-1 1-1 0 0,1 0 1 0 0,0 0-1 0 0,0-1 1 0 0,1 1 0 0 0,-1 0-1 0 0,0 0 1 0 0,0-1-1 0 0,0 2 1 0 0,1-1-2 0 0,0 0 0 0 0,0 1 0 0 0,0-1-1 0 0,0 0 1 0 0,0 0 0 0 0,1 0 0 0 0,-1 0 0 0 0,0 0 0 0 0,0 0 0 0 0,1-1 0 0 0,-1 1-1 0 0,3 1 1 0 0,5 1-8 0 0,-1 1 0 0 0,1-2 0 0 0,12 3 0 0 0,10-2 10 0 0,1 0 0 0 0,-1-3 0 0 0,1 0 0 0 0,36-6 0 0 0,-53 5 0 0 0,35-6 11 0 0,-89 24 42 0 0,9-6-53 0 0,-217 71 0 0 0,243-81 0 0 0,-5 2 0 0 0,-1 0 0 0 0,-17 9 0 0 0,27-12 0 0 0,0 0 0 0 0,-1 0 0 0 0,1 0 0 0 0,0 0 0 0 0,0 0 0 0 0,0 0 0 0 0,0 1 0 0 0,-1-1 0 0 0,1 0 0 0 0,0 0 0 0 0,0 0 0 0 0,0 0 0 0 0,0 0 0 0 0,-1 0 0 0 0,1 0 0 0 0,0 1 0 0 0,0-1 0 0 0,0 0 0 0 0,0 0 0 0 0,0 0 0 0 0,0 0 0 0 0,0 1 0 0 0,0-1 0 0 0,0 0 0 0 0,-1 0 0 0 0,1 0 0 0 0,0 0 0 0 0,0 1 0 0 0,0-1 0 0 0,0 0 0 0 0,0 0 0 0 0,0 0 0 0 0,0 1 0 0 0,0-1 0 0 0,0 0 0 0 0,0 0 0 0 0,0 0 0 0 0,1 1 0 0 0,6 3 0 0 0,11 0 0 0 0,-4-3 18 0 0,0-2 0 0 0,20-2-1 0 0,-18 0-75 0 0,30 1-1 0 0,-42 2 2 0 0,1 1 1 0 0,-1-1-1 0 0,1 1 1 0 0,-1 0-1 0 0,0 0 1 0 0,1 0-1 0 0,-1 1 1 0 0,0-1-1 0 0,0 1 1 0 0,0 0-1 0 0,5 3 1 0 0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5:52.63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36 455 0 0,'0'-24'3947'0'0,"1"24"-3825"0"0,-1-1-1 0 0,1 1 0 0 0,2 0 0 0 0,9-4 579 0 0,0 2-1 0 0,1 0 0 0 0,-1 1 0 0 0,0 0 0 0 0,25 1 0 0 0,-24 2-550 0 0,-1 0 0 0 0,17 5 0 0 0,-19-4-76 0 0,1 0-1 0 0,-1-1 1 0 0,1 0 0 0 0,12 0 0 0 0,20-4 242 0 0,-31 1-154 0 0,1 0 0 0 0,-1 1 0 0 0,1 0 0 0 0,-1 1 0 0 0,0 1 0 0 0,24 5 0 0 0,-26-4-157 0 0,0-1 0 0 0,0-1 0 0 0,0 0 0 0 0,1-1 0 0 0,-1 0 0 0 0,0 0 0 0 0,0-1 0 0 0,0 0 0 0 0,10-3 0 0 0,-5 1 2 0 0,-1 1 0 0 0,0 1 0 0 0,23 1 0 0 0,-12 2-6 0 0,-2 1 0 0 0,-1-2 0 0 0,1 0 0 0 0,24-3 0 0 0,-28 1-11 0 0,0 1-1 0 0,1 0 1 0 0,-1 2-1 0 0,0 0 1 0 0,25 6-1 0 0,-24-4 9 0 0,7-1 3 0 0,1-1 0 0 0,-1-2 0 0 0,1 0 0 0 0,44-8 0 0 0,40 0 0 0 0,-60 10 14 0 0,-25-1 3 0 0,0-1 0 0 0,42-5-1 0 0,-62 4-13 0 0,0 1-1 0 0,0 0 1 0 0,0 0-1 0 0,0 1 1 0 0,-1 0-1 0 0,9 2 0 0 0,25 2-11 0 0,-19-7 8 0 0,-18 1 20 0 0,0 0 0 0 0,0 1-1 0 0,0 0 1 0 0,0 0 0 0 0,0 0 0 0 0,0 0-1 0 0,4 1 1 0 0,-6-1-62 0 0,-1 0 0 0 0,1 1 0 0 0,0-1 0 0 0,0 1 0 0 0,0-1 0 0 0,0 1 0 0 0,0-1 0 0 0,-1 1 0 0 0,1 0 0 0 0,0-1 0 0 0,-1 1 0 0 0,1 0 0 0 0,0-1 0 0 0,-1 1 0 0 0,1 0 0 0 0,-1 0 0 0 0,1 0 1 0 0,-1 0-1 0 0,1 0 0 0 0,-1-1 0 0 0,0 1 0 0 0,1 0 0 0 0,-1 0 0 0 0,0 0 0 0 0,0 0 0 0 0,0 0 0 0 0,0 1 0 0 0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5:54.44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44 0 2711 0 0,'-3'0'226'0'0,"-1"1"0"0"0,1-1 0 0 0,-1 1 0 0 0,0 0 0 0 0,1 0-1 0 0,-1 0 1 0 0,1 0 0 0 0,0 1 0 0 0,-1-1 0 0 0,-4 4-1 0 0,29 1 1421 0 0,17 0-676 0 0,-1-2-1 0 0,1-2 1 0 0,41-2 0 0 0,-40 0-477 0 0,107 9 495 0 0,-99-5-857 0 0,1-1 0 0 0,76-6 0 0 0,-31-10 130 0 0,44-5-105 0 0,-119 18-157 0 0,-1 0-1 0 0,0 1 0 0 0,1 0 1 0 0,-1 2-1 0 0,0 0 0 0 0,17 5 0 0 0,-15-1 2 0 0,-1-2 0 0 0,1 0 0 0 0,0-2 0 0 0,0 0 0 0 0,0-1 0 0 0,1 0 0 0 0,-1-2 0 0 0,0 0 0 0 0,20-4 0 0 0,-16 2-9 0 0,-1 1 0 0 0,0 1 0 0 0,0 1 0 0 0,1 1 0 0 0,-1 1-1 0 0,28 8 1 0 0,-36-8 9 0 0,-9-2 0 0 0,-1 1 0 0 0,1-1 0 0 0,0 0 0 0 0,-1-1 0 0 0,1 1 0 0 0,0-1 0 0 0,-1 0 0 0 0,1 0 0 0 0,0-1 0 0 0,0 1 0 0 0,8-3 0 0 0,-10 2 7 0 0,1 0 0 0 0,-1 0 0 0 0,1 0 0 0 0,0 0-1 0 0,-1 1 1 0 0,1 0 0 0 0,0 0 0 0 0,-1 0 0 0 0,1 0-1 0 0,0 0 1 0 0,-1 1 0 0 0,1-1 0 0 0,4 3 0 0 0,-5-2-72 0 0,-1 0 0 0 0,1 0 0 0 0,-1 0 0 0 0,0 1 1 0 0,1-1-1 0 0,-1 1 0 0 0,0 0 0 0 0,0 0 0 0 0,0 0 1 0 0,0 0-1 0 0,0 0 0 0 0,-1 0 0 0 0,1 0 0 0 0,-1 1 1 0 0,1-1-1 0 0,-1 0 0 0 0,0 1 0 0 0,2 4 0 0 0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6:00.3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0 491 5063 0 0,'1'-2'226'0'0,"0"0"-1"0"0,0 0 0 0 0,0 0 1 0 0,0 0-1 0 0,0 0 0 0 0,0 0 1 0 0,0 0-1 0 0,1 0 0 0 0,-1 1 1 0 0,4-3-1 0 0,1-4 251 0 0,90-102 7147 0 0,-67 81-6226 0 0,-2-2 0 0 0,45-66-1 0 0,-60 77-1131 0 0,-1-1 0 0 0,-1 0 1 0 0,0 0-1 0 0,-2-1 0 0 0,-1 0 0 0 0,9-44 0 0 0,-23 86 31 0 0,-7 27 0 0 0,5 2-296 0 0,-6 94 0 0 0,14-118 0 0 0,2 0 0 0 0,1 0 0 0 0,1 0 0 0 0,0 0 0 0 0,13 40 0 0 0,-11-51 0 0 0,-1 0 0 0 0,0 1 0 0 0,-1-1 0 0 0,1 24 0 0 0,-4-37-1 0 0,0 0 1 0 0,0 0-1 0 0,-1 0 0 0 0,1 0 0 0 0,-1 0 0 0 0,1 0 0 0 0,-1 0 1 0 0,1-1-1 0 0,-1 1 0 0 0,1 0 0 0 0,-1 0 0 0 0,0 0 1 0 0,1-1-1 0 0,-1 1 0 0 0,0 0 0 0 0,0-1 0 0 0,1 1 0 0 0,-1-1 1 0 0,0 1-1 0 0,0-1 0 0 0,0 1 0 0 0,0-1 0 0 0,0 0 1 0 0,0 1-1 0 0,0-1 0 0 0,0 0 0 0 0,0 0 0 0 0,0 1 0 0 0,0-1 1 0 0,0 0-1 0 0,-1 0 0 0 0,-38 1-34 0 0,32-1 32 0 0,-7-1 3 0 0,10 1 0 0 0,1-1 0 0 0,0 1 0 0 0,0 0 0 0 0,0 0 0 0 0,0 1 0 0 0,-1-1 0 0 0,1 1 0 0 0,0 0 0 0 0,0 0 0 0 0,0 0 0 0 0,-6 3 0 0 0,10-4 0 0 0,0 0 0 0 0,-1 0 0 0 0,1 0 0 0 0,0 0 0 0 0,0 0 0 0 0,0 0 0 0 0,0 0 0 0 0,0 0 0 0 0,0 1 0 0 0,-1-1 0 0 0,1 0 0 0 0,0 0 0 0 0,0 0 0 0 0,0 0 0 0 0,0 0 0 0 0,0 1 0 0 0,0-1 0 0 0,0 0 0 0 0,0 0 0 0 0,0 0 0 0 0,0 0 0 0 0,0 0 0 0 0,-1 1 0 0 0,1-1 0 0 0,0 0 0 0 0,0 0 0 0 0,0 0 0 0 0,0 0 0 0 0,0 1 0 0 0,0-1 0 0 0,1 0 0 0 0,-1 0 0 0 0,0 0 0 0 0,0 0 0 0 0,0 1 0 0 0,0-1 0 0 0,0 0 0 0 0,0 0 0 0 0,0 0 0 0 0,0 0 0 0 0,0 0 0 0 0,0 1 0 0 0,1-1 0 0 0,7 6 0 0 0,11 1 0 0 0,-3-4 36 0 0,-1-1-1 0 0,1 0 1 0 0,0 0-1 0 0,-1-2 1 0 0,1 0-1 0 0,0-1 1 0 0,17-3 0 0 0,14-5 109 0 0,46-15 1 0 0,-91 23-146 0 0,10-3-19 0 0,-10 3-150 0 0,0 0 1 0 0,0 0-1 0 0,0 0 1 0 0,0 1-1 0 0,0-1 1 0 0,1 1 0 0 0,-1-1-1 0 0,0 1 1 0 0,4 0-1 0 0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0:07:07.3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175 50 6911 0 0,'-3'0'144'0'0,"1"1"0"0"0,-1-1 0 0 0,0 1 0 0 0,1-1-1 0 0,-1 1 1 0 0,1 0 0 0 0,-1 0 0 0 0,1 0-1 0 0,-1 0 1 0 0,1 0 0 0 0,-4 3 0 0 0,3-2-35 0 0,-6 3 219 0 0,0 1 0 0 0,1 0 0 0 0,0 0-1 0 0,0 1 1 0 0,1 0 0 0 0,0 0 0 0 0,0 1 0 0 0,1 0 0 0 0,0 0 0 0 0,0 0 0 0 0,0 1-1 0 0,2 0 1 0 0,-1 0 0 0 0,1 1 0 0 0,0-1 0 0 0,-4 16 0 0 0,1 6 532 0 0,0 0-1 0 0,2 1 1 0 0,2 0 0 0 0,0 32 0 0 0,3-48-572 0 0,0-1 0 0 0,5 29 0 0 0,-5-39-189 0 0,2 1 0 0 0,-1-1 0 0 0,1 0-1 0 0,-1 0 1 0 0,1 0 0 0 0,1 0 0 0 0,-1 0-1 0 0,1 0 1 0 0,0-1 0 0 0,0 1 0 0 0,6 6 0 0 0,-7-10-68 0 0,0 1 1 0 0,-1-1-1 0 0,1 1 1 0 0,1-1-1 0 0,-1 0 1 0 0,0 0 0 0 0,0 0-1 0 0,0-1 1 0 0,1 1-1 0 0,-1 0 1 0 0,0-1 0 0 0,1 1-1 0 0,-1-1 1 0 0,0 0-1 0 0,1 0 1 0 0,-1 0 0 0 0,0 0-1 0 0,1 0 1 0 0,-1 0-1 0 0,1-1 1 0 0,-1 1 0 0 0,0-1-1 0 0,0 0 1 0 0,1 0-1 0 0,-1 1 1 0 0,0-1 0 0 0,0-1-1 0 0,2 0 1 0 0,5-3 54 0 0,0-1 1 0 0,0 1-1 0 0,-1-1 0 0 0,0-1 1 0 0,8-8-1 0 0,-3 0-31 0 0,0 0-1 0 0,-1-1 1 0 0,0 0-1 0 0,-1-1 1 0 0,-2 0-1 0 0,1-1 1 0 0,-2 0-1 0 0,10-30 1 0 0,-10 23-57 0 0,-2 1 1 0 0,-1-1-1 0 0,0-1 1 0 0,-2 1-1 0 0,-1-1 1 0 0,-2-31-1 0 0,0 49-4 0 0,-1 0 0 0 0,0 0 0 0 0,0 1 0 0 0,-1-1 0 0 0,0 1 0 0 0,0-1 0 0 0,0 1 0 0 0,-6-10-1 0 0,7 15 7 0 0,-1-1 0 0 0,1 1 0 0 0,-1-1-1 0 0,0 1 1 0 0,0 0 0 0 0,0 0 0 0 0,0 0-1 0 0,0 0 1 0 0,0 0 0 0 0,-1 0 0 0 0,1 1-1 0 0,-1-1 1 0 0,1 1 0 0 0,-1-1-1 0 0,0 1 1 0 0,1 0 0 0 0,-1 0 0 0 0,0 0-1 0 0,0 1 1 0 0,1-1 0 0 0,-1 1 0 0 0,0-1-1 0 0,0 1 1 0 0,-6 0 0 0 0,3 1 37 0 0,-1-1 1 0 0,1 1 0 0 0,-1 1-1 0 0,1-1 1 0 0,-1 1-1 0 0,1 0 1 0 0,0 1-1 0 0,0 0 1 0 0,0-1 0 0 0,0 2-1 0 0,1-1 1 0 0,-1 1-1 0 0,1 0 1 0 0,0 0 0 0 0,0 0-1 0 0,0 1 1 0 0,-4 5-1 0 0,4-4-193 0 0,0 0-1 0 0,1 1 1 0 0,0-1 0 0 0,0 1-1 0 0,-5 13 1 0 0,7-13-686 0 0,-1 0 0 0 0,2 0 0 0 0,-1 0 1 0 0,1 0-1 0 0,0 1 0 0 0,0 8 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9:46.7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 1503 0 0,'0'-1'56'0'0,"0"1"0"0"0,1 0-1 0 0,-1-1 1 0 0,0 1 0 0 0,0 0-1 0 0,0 0 1 0 0,0-1 0 0 0,0 1-1 0 0,1 0 1 0 0,-1-1 0 0 0,0 1-1 0 0,0 0 1 0 0,1 0 0 0 0,-1-1-1 0 0,0 1 1 0 0,0 0 0 0 0,1 0-1 0 0,-1 0 1 0 0,0-1 0 0 0,0 1-1 0 0,1 0 1 0 0,-1 0 0 0 0,0 0-1 0 0,1 0 1 0 0,-1 0 0 0 0,0 0-1 0 0,1 0 1 0 0,-1 0 0 0 0,0-1-1 0 0,1 1 1 0 0,-1 0 0 0 0,0 0-1 0 0,1 0 1 0 0,-1 1 0 0 0,0-1-1 0 0,1 0 1 0 0,-1 0 0 0 0,0 0-1 0 0,1 0 1 0 0,18 4 3877 0 0,-11-2-2407 0 0,-1 8-160 0 0,23 29 105 0 0,-22-30 22 0 0,-3 3-57 0 0,3 1-1019 0 0,-2-3 44 0 0,-1 0-1 0 0,0 1 0 0 0,4 13 1 0 0,-3-12-112 0 0,-3-6-73 0 0,0 1 1 0 0,0-1-1 0 0,-1 1 1 0 0,0 0-1 0 0,2 10 1 0 0,-1-4-60 0 0,8 39 474 0 0,-8-39-582 0 0,5 40 387 0 0,-5 1-389 0 0,-2-18-192 0 0,-2 0 0 0 0,-2-1-1 0 0,-1 1 1 0 0,-2 0 0 0 0,-1-1 0 0 0,-2 0 0 0 0,-18 47 0 0 0,19-63-597 0 0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3T09:28:54.3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172 195 7831 0 0,'-2'1'102'0'0,"-1"-1"-1"0"0,1 2 0 0 0,0-1 1 0 0,0 0-1 0 0,0 0 0 0 0,0 1 1 0 0,1-1-1 0 0,-1 1 0 0 0,0-1 1 0 0,0 1-1 0 0,-2 3 0 0 0,-17 26 351 0 0,13-18-190 0 0,-34 59 1419 0 0,39-65-1124 0 0,0 3 30 0 0,0 1-345 0 0,2-6 150 0 0,0 1 1 0 0,-1-1 0 0 0,0 0 0 0 0,-5 10-1 0 0,7-3 360 0 0,-4 37-33 0 0,3-37 1362 0 0,5 2-1545 0 0,11 42-65 0 0,-14-50-377 0 0,1-1 0 0 0,0 0 0 0 0,0 1 0 0 0,1-1 0 0 0,-1 0 0 0 0,1 0 0 0 0,0-1 0 0 0,1 1 0 0 0,-1-1 0 0 0,1 1-1 0 0,0-1 1 0 0,0 0 0 0 0,0 0 0 0 0,0-1 0 0 0,1 1 0 0 0,-1-1 0 0 0,1 0 0 0 0,0 0 0 0 0,0-1 0 0 0,0 1 0 0 0,0-1 0 0 0,1 0 0 0 0,8 1 0 0 0,-5-1-27 0 0,0-1 1 0 0,1 0-1 0 0,-1 0 1 0 0,1-1-1 0 0,-1-1 0 0 0,1 0 1 0 0,-1 0-1 0 0,1-1 1 0 0,-1 0-1 0 0,0 0 0 0 0,18-8 1 0 0,-13 3-19 0 0,1-1 0 0 0,-1 0 0 0 0,-1-1 0 0 0,0-1-1 0 0,0 0 1 0 0,-1-1 0 0 0,0-1 0 0 0,-1 1 0 0 0,0-2 0 0 0,-1 0 0 0 0,11-16 0 0 0,-6 5-35 0 0,-1-1 1 0 0,-2 0-1 0 0,0-1 0 0 0,-2 0 1 0 0,13-48-1 0 0,-20 61-15 0 0,0-1 1 0 0,-1 1-1 0 0,-1-1 0 0 0,0 0 0 0 0,-1 1 1 0 0,0-1-1 0 0,-1 0 0 0 0,-1 1 0 0 0,-6-26 0 0 0,6 33 6 0 0,0-1-1 0 0,0 1 0 0 0,-1 0 0 0 0,1 0 0 0 0,-2 1 0 0 0,1-1 1 0 0,0 0-1 0 0,-1 1 0 0 0,0 0 0 0 0,-1 0 0 0 0,1 0 0 0 0,-1 1 1 0 0,0-1-1 0 0,0 1 0 0 0,0 0 0 0 0,-1 0 0 0 0,1 1 0 0 0,-1 0 1 0 0,0 0-1 0 0,0 0 0 0 0,0 1 0 0 0,-10-3 0 0 0,5 2 1 0 0,-1 1 1 0 0,1 1-1 0 0,-1 0 0 0 0,0 1 0 0 0,1 0 1 0 0,-1 0-1 0 0,1 1 0 0 0,-1 1 0 0 0,1 0 1 0 0,-1 1-1 0 0,1 0 0 0 0,0 0 0 0 0,0 2 1 0 0,0-1-1 0 0,-11 7 0 0 0,8-3 1 0 0,1 1-1 0 0,-1 0 1 0 0,1 1-1 0 0,1 0 0 0 0,0 1 1 0 0,1 1-1 0 0,0-1 1 0 0,0 2-1 0 0,1-1 1 0 0,-11 20-1 0 0,12-16-11 0 0,2-4-21 0 0,0 0-1 0 0,1 0 0 0 0,1 1 0 0 0,-5 15 0 0 0,-12 35-123 0 0,12-29-1503 0 0,-10 59-6012 0 0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0,'0'0'0'0,"0"826"0"0,0-494 0 0,0-107 0 0,0-170 0 0,0-55 0 0,0 0 0 0,0 0 0 0,0 0 0 0,0 0 0 0,0 1 0 0,0 0 0 0,0-18 0 0,0 15 0 0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0,'0'487'0'0,"0"-158"0"0,0-262 0 0,0-77 0 0,0 8 0 0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 0 0,'0'0'0'0,"374"114"0"0,-181-55 0 0,-67-20 0 0,92 27 0 0,-218-66 0 0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1 269 0 0,'0'0'0'0,"865"-264"0"0,-865 264 0 0,7-2 0 0,-3 0 0 0,-5 3 0 0,2-2 0 0,-2 2 0 0,6-3 0 0,-11 4 0 0,3-1 0 0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0,'0'0'0'0,"0"826"0"0,0-494 0 0,0-107 0 0,0-170 0 0,0-55 0 0,0 0 0 0,0 0 0 0,0 0 0 0,0 0 0 0,0 1 0 0,0 0 0 0,0-18 0 0,0 15 0 0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0,'0'487'0'0,"0"-158"0"0,0-262 0 0,0-77 0 0,0 8 0 0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 0 0,'0'0'0'0,"374"114"0"0,-181-55 0 0,-67-20 0 0,92 27 0 0,-218-66 0 0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1 269 0 0,'0'0'0'0,"865"-264"0"0,-865 264 0 0,7-2 0 0,-3 0 0 0,-5 3 0 0,2-2 0 0,-2 2 0 0,6-3 0 0,-11 4 0 0,3-1 0 0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0,'0'0'0'0,"0"826"0"0,0-494 0 0,0-107 0 0,0-170 0 0,0-55 0 0,0 0 0 0,0 0 0 0,0 0 0 0,0 0 0 0,0 1 0 0,0 0 0 0,0-18 0 0,0 15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49:47.1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148 0 2879 0 0,'-7'3'36'0'0,"1"1"1"0"0,0-1-1 0 0,0 1 0 0 0,0 1 0 0 0,0-1 0 0 0,1 1 0 0 0,0 0 0 0 0,0 0 0 0 0,0 0 0 0 0,1 1 0 0 0,-1 0 0 0 0,1 0 0 0 0,-4 8 0 0 0,-4 10 168 0 0,1 0 0 0 0,-9 30-1 0 0,13-31 193 0 0,1 0-1 0 0,2 0 0 0 0,0 0 0 0 0,1 1 0 0 0,1 0 0 0 0,2-1 1 0 0,2 33-1 0 0,5-30 365 0 0,16 44-31 0 0,-21-65-585 0 0,0 0 1 0 0,0 1-1 0 0,0-1 0 0 0,5 7 0 0 0,28 51 488 0 0,-15-32-370 0 0,26 31-166 0 0,-21-33-735 0 0,43 41-2824 0 0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0,'0'487'0'0,"0"-158"0"0,0-262 0 0,0-77 0 0,0 8 0 0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 0 0,'0'0'0'0,"374"114"0"0,-181-55 0 0,-67-20 0 0,92 27 0 0,-218-66 0 0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1 269 0 0,'0'0'0'0,"865"-264"0"0,-865 264 0 0,7-2 0 0,-3 0 0 0,-5 3 0 0,2-2 0 0,-2 2 0 0,6-3 0 0,-11 4 0 0,3-1 0 0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4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 1 0 0,'740'0'0'0,"-739"0"0"0,-2 0 0 0,-4 0 0 0,5 0 0 0,0 0 0 0,1 0 0 0,-1 0 0 0,1 0 0 0,0 0 0 0,2 0 0 0,-4 0 0 0,-4 0 0 0,-733 0 0 0,738 0 0 0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4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28 1 0 0,'-5'0'0'0,"120"0"0"0,-115 0 0 0,-8 0 0 0,-120 0 0 0,128 0 0 0,0 0 0 0,0 0 0 0,-1 0 0 0,1 0 0 0,8 0 0 0,715 0 0 0,-695 0 0 0,-31 0 0 0,2 0 0 0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4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0,'762'0'0'0,"-762"0"0"0,0 0 0 0,-733 0 0 0,733 0 0 0,0 0 0 0,1 0 0 0,-2 0 0 0,-24 0 0 0,50 0 0 0,-20 0 0 0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4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17 0 0 0,'-1'0'0'0,"2"0"0"0,-2 0 0 0,50 0 0 0,-40 0 0 0,-12 0 0 0,-11 0 0 0,-34 0 0 0,48 0 0 0,0 0 0 0,1 0 0 0,-2 0 0 0,0 0 0 0,1 0 0 0,-8 0 0 0,8 0 0 0,0 0 0 0,1 0 0 0,0 0 0 0,-1 0 0 0,1 0 0 0,0 0 0 0,-1 0 0 0,712 0 0 0,-694 0 0 0,-4 0 0 0,-8 0 0 0,-6 0 0 0,0 0 0 0,0 0 0 0,0 0 0 0,0 0 0 0,0 0 0 0,0 0 0 0,1 0 0 0,0 0 0 0,-1 0 0 0,-3 0 0 0,3 0 0 0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4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0,'409'0'0'0,"-400"0"0"0,25 0 0 0,-34 0 0 0,0 0 0 0,1 0 0 0,5 0 0 0,-12 0 0 0,5 0 0 0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4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0,'357'0'0'0,"-357"0"0"0,1 0 0 0,42 0 0 0,-42 0 0 0,-3 0 0 0,16 0 0 0,-1 0 0 0,-13 0 0 0,0 0 0 0,2 0 0 0,-1 0 0 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4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 0 0 0,'-1'0'0'0,"1"0"0"0,0 0 0 0,1 0 0 0,0 0 0 0,56 0 0 0,287 0 0 0,-344 0 0 0,1 0 0 0,-1 0 0 0,1 0 0 0,0 0 0 0,-1 0 0 0,1 0 0 0,0 0 0 0,-1 0 0 0,1 0 0 0,-1 0 0 0,1 0 0 0,-1 0 0 0,0 0 0 0,-1 0 0 0,-250 0 0 0,497 0 0 0,-246 0 0 0,27 0 0 0,-242 0 0 0,214 0 0 0,11 0 0 0,16 0 0 0,-26 0 0 0,0 0 0 0,-55 0 0 0,54 0 0 0,2 0 0 0,-1 0 0 0,1 0 0 0,0 0 0 0,-1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12:38:00.72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4946 0 0,'0'-168'0'0,"0"294"0"0,0-1756 0 0,0-1 0 0,0 148 0 0,0 1483 0 0,0 0 0 0,0-24 0 0,0 24 0 0,0-2 0 0,0-116 0 0,0 103 0 0,0 24 0 0,0-18 0 0,0 21 0 0,0-4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0:07.72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0,'0'2795'0'0,"0"-2762"0"0,0 2043 0 0,0-2067 0 0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4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0,'420'0'0'0,"-419"0"0"0,0 0 0 0,-1 0 0 0,1 0 0 0,-1 0 0 0,-290 0 0 0,289 0 0 0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4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0,'652'0'0'0,"-627"0"0"0,5 0 0 0,-2 0 0 0,3 0 0 0,0 0 0 0,-3 0 0 0,3 0 0 0,20 0 0 0,-25 0 0 0,9 0 0 0,5 0 0 0,-20 0 0 0,66 0 0 0,121 0 0 0,-207 0 0 0,0 0 0 0,-1 0 0 0,1 0 0 0,-1 0 0 0,0 0 0 0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5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0,'0'0'0'0,"0"439"0"0,0-438 0 0,0 0 0 0,0-1 0 0,0 1 0 0,0 0 0 0,0-1 0 0,0 1 0 0,0-1 0 0,0 1 0 0,0 1 0 0,0-3 0 0,0 6 0 0,0-12 0 0,0 15 0 0,0-8 0 0,0-4 0 0,0 0 0 0,0 3 0 0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5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3 0 0,'0'1'0'0,"0"-4"0"0,0 70 0 0,0-134 0 0,0 317 0 0,0-77 0 0,0-174 0 0,0 1 0 0,0 0 0 0,0 1 0 0,0-1 0 0,0 0 0 0,0 0 0 0,0 0 0 0,0-1 0 0,0 10 0 0,0-4 0 0,0-3 0 0,0-4 0 0,0-26 0 0,0 26 0 0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5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0,'0'292'0'0,"0"-97"0"0,0-87 0 0,0-114 0 0,0 5 0 0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5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6 0 0,'0'-6'0'0,"0"6"0"0,0 9 0 0,0 298 0 0,0 428 0 0,0-244 0 0,0-397 0 0,0-94 0 0,0 8 0 0,0-8 0 0,0-20 0 0,0 16 0 0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1 882 0 0,'0'0'0'0,"0"1"0"0,0-3 0 0,0 4 0 0,0-4 0 0,0-6 0 0,0-25 0 0,0 32 0 0,0 2 0 0,0 32 0 0,0-33 0 0,0 0 0 0,0-1 0 0,0 37 0 0,0-925 0 0,0 888 0 0,0 2 0 0,0-1 0 0,0 0 0 0,0-1 0 0,0 2 0 0,0-1 0 0,0 1 0 0,0 3 0 0,0-8 0 0,0-7 0 0,0 11 0 0,0-1 0 0,0-3 0 0,0 4 0 0,0 0 0 0,0-3 0 0,0 3 0 0,0 3 0 0,0-3 0 0,0 1 0 0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8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11 0 0 0,'-9'0'0'0,"14"0"0"0,53 0 0 0,1942 0 0 0,-666 0 0 0,-702 0 0 0,-632 0 0 0,0 0 0 0,1 0 0 0,-1 0 0 0,22 0 0 0,-3852 0 0 0,3637 0 0 0,193 0 0 0,-1 0 0 0,1 0 0 0,-3 0 0 0,2 0 0 0,2 0 0 0,-1 0 0 0,1 0 0 0,-1 0 0 0,-12 0 0 0,5 0 0 0,7 0 0 0,0 0 0 0,1 0 0 0,-1 0 0 0,0 0 0 0,-1 0 0 0,1 0 0 0,-1 0 0 0,-1 0 0 0,2 0 0 0,3 0 0 0,4 0 0 0,-7 0 0 0,-13 0 0 0,11 0 0 0,2 0 0 0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8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20 0 0 0,'-19'0'0'0,"19"0"0"0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8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65 0 0,'0'-62'0'0,"0"60"0"0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0:16.70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 0 0,'3673'0'0'0,"-1218"0"0"0,272 0 0 0,-2717 0 0 0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8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0,'0'31'0'0,"0"-30"0"0,0 2 0 0,0-9 0 0,0 9 0 0,0 9 0 0,0-12 0 0,0 0 0 0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8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0,'0'15'0'0,"0"-2"0"0,0-41 0 0,0 27 0 0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8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1 887 0 0,'0'-257'0'0,"0"540"0"0,0-282 0 0,0-2 0 0,0 1 0 0,0-14 0 0,0-71 0 0,0 167 0 0,0-977 0 0,0 895 0 0,0 0 0 0,0 152 0 0,0-151 0 0,0-2 0 0,0 1 0 0,0-1 0 0,0-116 0 0,0 964 0 0,0-846 0 0,0-2 0 0,0 13 0 0,0-10 0 0,0 17 0 0,0-18 0 0,0-4 0 0,0 3 0 0,0-29 0 0,0 25 0 0,0 3 0 0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5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0 900 0 0,'0'-878'0'0,"0"877"0"0,0 2 0 0,0-1 0 0,0 1 0 0,0-3 0 0,0 7 0 0,0-12 0 0,0 3 0 0,0 3 0 0,0 2 0 0,0-1 0 0,0-15 0 0,0 15 0 0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5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0,'0'182'0'0,"0"407"0"0,0-434 0 0,0-154 0 0,0-1 0 0,0 1 0 0,0 8 0 0,0-8 0 0,0-19 0 0,0 17 0 0,0 2 0 0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5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 1 0 0,'1'0'0'0,"-2"0"0"0,-1 0 0 0,21 0 0 0,-18 0 0 0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5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0,'0'0'0'0,"1"0"0"0,0 0 0 0,-1 0 0 0,0 0 0 0,9 0 0 0,28 0 0 0,-37 0 0 0,0 0 0 0,-1 0 0 0,-12 0 0 0,13 0 0 0,0 0 0 0,7 0 0 0,1777 0 0 0,-1629 0 0 0,88 0 0 0,-243 0 0 0,0 0 0 0,0 0 0 0,27 0 0 0,-82 0 0 0,52 0 0 0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5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7 0 0 0,'-6'0'0'0,"95"0"0"0,-88 0 0 0,-10 0 0 0,-17 0 0 0,16 0 0 0,9 0 0 0,3 0 0 0,494 0 0 0,251 0 0 0,-703 0 0 0,-32 0 0 0,-12 0 0 0,0 0 0 0,-1 0 0 0,1 0 0 0,-1 0 0 0,1 0 0 0,-5 0 0 0,11 0 0 0,-5 0 0 0,-2 0 0 0,-13 0 0 0,13 0 0 0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15 228 2303 0 0,'-1'1'364'0'0,"0"0"-68"0"0,-1 0 0 0 0,1 0-1 0 0,0 0 1 0 0,0 1 0 0 0,0-1-1 0 0,0 1 1 0 0,0-1 0 0 0,0 1-1 0 0,0-1 1 0 0,0 1 0 0 0,0 2 921 0 0,2-6 2700 0 0,5-5-1614 0 0,5-12 46 0 0,52-97 491 0 0,-58 108-2660 0 0,8-11 0 0 0,-8 13-110 0 0,-1 0 1 0 0,0-1-1 0 0,5-11 0 0 0,-5 10 248 0 0,0-1 1 0 0,10-14-1 0 0,-15 35 1304 0 0,1-3-1346 0 0,0 1-112 0 0,1 1 0 0 0,4 13 0 0 0,-2-3-53 0 0,-1-11-31 0 0,1-1 0 0 0,3 11 0 0 0,3 8 20 0 0,-8-25-89 0 0,2 10 54 0 0,-2-10 79 0 0,0 0-76 0 0,1 0-47 0 0,-2-2-6 0 0,1 0 1 0 0,-1 1-1 0 0,1-1 0 0 0,-1 0 1 0 0,1 1-1 0 0,0 2 0 0 0,-1-3 49 0 0,1 2-11 0 0,4 9-42 0 0,1 4-11 0 0,0 0 11 0 0,-4-11 1 0 0,-2-4-8 0 0,1 0 0 0 0,-1 1 0 0 0,0-1 0 0 0,0 0 0 0 0,1 1 1 0 0,-1-1-1 0 0,0 0 0 0 0,0 1 0 0 0,0 1 0 0 0,0-4-2 0 0,-1 1-1 0 0,1 0 1 0 0,0-1-1 0 0,-1 0 1 0 0,1 1-1 0 0,-1-1 0 0 0,1 1 1 0 0,-1-1-1 0 0,1 1 1 0 0,-1-1-1 0 0,1 1 1 0 0,-1 0-1 0 0,1-1 1 0 0,-1 1-1 0 0,0 0 1 0 0,1-1-1 0 0,-1 1 1 0 0,0 0-1 0 0,0 0 1 0 0,-17-6 32 0 0,17 5-34 0 0,-5 0 28 0 0,1 1 1 0 0,-1-1-1 0 0,1 1 0 0 0,-11 0 0 0 0,2 1 12 0 0,-33 1 119 0 0,33-1 35 0 0,12-1-153 0 0,0 1 1 0 0,1-1 0 0 0,-1 0 0 0 0,0 0-1 0 0,0 0 1 0 0,0 0 0 0 0,1 0 0 0 0,-1 0 0 0 0,0-1-1 0 0,0 1 1 0 0,0-1 0 0 0,1 1 0 0 0,-1-1-1 0 0,-2 0 1 0 0,4 0-41 0 0,-1 1-238 0 0,0-1-1 0 0,0 1 1 0 0,0-1-1 0 0,0 1 1 0 0,1-1-1 0 0,-1 1 1 0 0,0-1-1 0 0,0 1 0 0 0,0-1 1 0 0,1 0-1 0 0,-2-1 1 0 0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136 157 1839 0 0,'0'0'39'0'0,"0"0"-1"0"0,0 0 0 0 0,-1 0 1 0 0,1 0-1 0 0,0 0 0 0 0,0 0 1 0 0,0 0-1 0 0,0 0 0 0 0,0 0 1 0 0,0 0-1 0 0,0 0 0 0 0,-1 0 0 0 0,1 0 1 0 0,0 0-1 0 0,0 0 0 0 0,0 0 1 0 0,0 0-1 0 0,0 0 0 0 0,0 0 1 0 0,0 0-1 0 0,0 0 0 0 0,-1 0 1 0 0,1 0-1 0 0,0 0 0 0 0,0 0 0 0 0,0 0 1 0 0,0 0-1 0 0,0 0 0 0 0,0-1 1 0 0,0 1-1 0 0,0 0 0 0 0,0 0 1 0 0,0 0-1 0 0,0 0 0 0 0,0 0 0 0 0,-1 0 1 0 0,1 0-1 0 0,0 0 0 0 0,0 0 1 0 0,0 0-1 0 0,0 0 0 0 0,0 0 1 0 0,0-1-1 0 0,0 1 0 0 0,0 0 1 0 0,-1-5 873 0 0,-3-12 935 0 0,3 10-720 0 0,0-1 0 0 0,-1 1 0 0 0,0 0 0 0 0,-4-9 1 0 0,6 29 1285 0 0,1 2-2078 0 0,1 23 2735 0 0,-3-54-1354 0 0,6-20-1552 0 0,-4 29-156 0 0,-3 14 0 0 0,0-1-1 0 0,0 1 0 0 0,-2 0 1 0 0,2-1-1 0 0,-2 1 1 0 0,0-1-1 0 0,0 0 0 0 0,-7 8 1 0 0,11-13-4 0 0,0-1 1 0 0,0 0-1 0 0,0 0 1 0 0,0 0-1 0 0,0 1 0 0 0,0-1 1 0 0,0 0-1 0 0,-1 0 1 0 0,1 0-1 0 0,0 1 1 0 0,0-1-1 0 0,-1 0 0 0 0,1 0 1 0 0,0 0-1 0 0,0 0 1 0 0,-1 0-1 0 0,1 0 1 0 0,0 1-1 0 0,0-1 0 0 0,-1 0 1 0 0,1 0-1 0 0,0 0 1 0 0,-1 0-1 0 0,1 0 1 0 0,0 0-1 0 0,0 0 0 0 0,0 0 1 0 0,-1 0-1 0 0,1-1 10 0 0,0 1 1 0 0,0 0-1 0 0,-1-1 0 0 0,1 1 0 0 0,0 0 1 0 0,0-1-1 0 0,0 1 0 0 0,0 0 0 0 0,0-1 1 0 0,-1 1-1 0 0,1 0 0 0 0,0 0 0 0 0,0-1 1 0 0,0 1-1 0 0,0-1 0 0 0,0 1 0 0 0,0-1 1 0 0,3-16 349 0 0,0 6-364 0 0,8-20 0 0 0,0 3 0 0 0,-33 62-64 0 0,18-26 64 0 0,-1 0 0 0 0,-1-1 0 0 0,1 0 0 0 0,-12 11 0 0 0,17-17 0 0 0,0-1 0 0 0,0 0 0 0 0,0 0 0 0 0,0 0 0 0 0,0 0 0 0 0,0 0 0 0 0,0 1 0 0 0,0-1 0 0 0,-1 0 0 0 0,1 0 0 0 0,0 0 0 0 0,0 0 0 0 0,0 0 0 0 0,0 0 0 0 0,0 0 0 0 0,0 0 0 0 0,-1 0 0 0 0,1 0 0 0 0,0 1 0 0 0,0-1 0 0 0,0 0 0 0 0,0 0 0 0 0,-1 0 0 0 0,1 0 0 0 0,0 0 0 0 0,0 0 0 0 0,0 0 0 0 0,0 0 0 0 0,0 0 0 0 0,-1 0 0 0 0,1 0 0 0 0,0 0 0 0 0,0 0 0 0 0,0 0 0 0 0,0-1 0 0 0,0 1 0 0 0,-1 0 0 0 0,1 0 0 0 0,0 0 0 0 0,0-7 0 0 0,5-8 0 0 0,2-2 0 0 0,1 0 0 0 0,20-30 0 0 0,-28 47 0 0 0,0 0 0 0 0,0 0-1 0 0,0 0 1 0 0,0 0 0 0 0,0 0 0 0 0,0 0-1 0 0,0 0 1 0 0,0 0 0 0 0,0 0-1 0 0,0 0 1 0 0,0 0 0 0 0,0 0 0 0 0,0 0-1 0 0,0 0 1 0 0,0 0 0 0 0,0 0-1 0 0,0 0 1 0 0,0 0 0 0 0,0 0 0 0 0,0 0-1 0 0,0 0 1 0 0,0 0 0 0 0,0 0 0 0 0,0 0-1 0 0,0 0 1 0 0,0 0 0 0 0,0 0-1 0 0,0 0 1 0 0,0 0 0 0 0,0 0 0 0 0,0 0-1 0 0,0 0 1 0 0,0 0 0 0 0,0 0-1 0 0,0 0 1 0 0,-1 5-22 0 0,-4 6-10 0 0,-8 11 32 0 0,-2 0 0 0 0,-27 30 0 0 0,41-51 5 0 0,1 0-1 0 0,-1 0 1 0 0,0 0-1 0 0,-1 0 1 0 0,1 0 0 0 0,-1 1-1 0 0,2-2-3 0 0,0 0 0 0 0,-1 0-1 0 0,1 0 1 0 0,0 0 0 0 0,0 0 0 0 0,0 0-1 0 0,0 0 1 0 0,0 0 0 0 0,0 0 0 0 0,-1 0-1 0 0,1 0 1 0 0,0 0 0 0 0,0 0-1 0 0,0 0 1 0 0,0 0 0 0 0,0 0 0 0 0,0 0-1 0 0,-1 0 1 0 0,1 0 0 0 0,0 0 0 0 0,0 0-1 0 0,0 0 1 0 0,0 0 0 0 0,0 0 0 0 0,0 0-1 0 0,0 0 1 0 0,0 0 0 0 0,0 0-1 0 0,0-1 1 0 0,-1 1 0 0 0,1 0 0 0 0,0-1-1 0 0,0 1 1 0 0,0 0 0 0 0,0 0-1 0 0,0-1 1 0 0,0 1 0 0 0,0-1-1 0 0,0 1 1 0 0,0 0 0 0 0,0-1-1 0 0,0 1 1 0 0,0-1 0 0 0,0 0-1 0 0,1-4 0 0 0,0-2 0 0 0,1 1 0 0 0,0 0 0 0 0,5-9 0 0 0,14-24 0 0 0,-11 22 0 0 0,-7 11 0 0 0,3-4 0 0 0,8-13 0 0 0,-12 22 0 0 0,-2 5 0 0 0,-3 3 0 0 0,-3 7 0 0 0,0-1 0 0 0,-1 1 0 0 0,-1-1 0 0 0,-13 18 0 0 0,19-30-1 0 0,1-1-3 0 0,4-7-9 0 0,3-10-21 0 0,-5 17 33 0 0,0-5-2 0 0,10-22-1 0 0,20-33 0 0 0,-32 86 4 0 0,-7 65 600 0 0,9-88-523 0 0,1-6 10 0 0,1-8 13 0 0,6-53-100 0 0,-7 50 0 0 0,-2 13 0 0 0,0 1 0 0 0,0 0 0 0 0,0 0 0 0 0,0 0 0 0 0,0 0 0 0 0,0-1 0 0 0,0 1 0 0 0,0 0 0 0 0,0 0 0 0 0,0 0 0 0 0,0-1 0 0 0,0 1 0 0 0,0 0 0 0 0,0 0 0 0 0,0 0 0 0 0,0-1 0 0 0,1 1 0 0 0,-1 0 0 0 0,0 0 0 0 0,0 0 0 0 0,0 0 0 0 0,0 0 0 0 0,0-1 0 0 0,0 1 0 0 0,0 0 0 0 0,1 0 0 0 0,-1 0 0 0 0,0 0 0 0 0,0 0 0 0 0,0 0 0 0 0,0 0 0 0 0,1 0 0 0 0,-1 0 0 0 0,3 5 0 0 0,3 12 0 0 0,-6-17 0 0 0,4 13 0 0 0,2 1 0 0 0,5 10 0 0 0,-10-20 0 0 0,7 11 0 0 0,-8-15 0 0 0,1 2 0 0 0,0-1 0 0 0,-1 0 0 0 0,1 0 0 0 0,0 0 0 0 0,-1 0 0 0 0,1 0 0 0 0,1 1 0 0 0,-1-2 0 0 0,-1 0 0 0 0,0 0 0 0 0,0 0 0 0 0,0 0 0 0 0,0 0 0 0 0,1 0 0 0 0,-1 0 0 0 0,0 0 0 0 0,0 0 0 0 0,0 0 0 0 0,0 0 0 0 0,0 0 0 0 0,0 0 0 0 0,1 0 0 0 0,-1 0 0 0 0,0 0 0 0 0,0 0 0 0 0,0 0 0 0 0,0 0 0 0 0,1 0 0 0 0,-1 0 0 0 0,0 0 0 0 0,0 0 0 0 0,0 0 0 0 0,0-1 0 0 0,0 1 0 0 0,1 0 0 0 0,-1 0 0 0 0,0 0 0 0 0,0 0 0 0 0,0 0 0 0 0,0 0 0 0 0,0-1 0 0 0,0 1 0 0 0,1 0 0 0 0,-1 0 0 0 0,0 0 0 0 0,0 0 0 0 0,0 0 0 0 0,0-1 0 0 0,0 1 0 0 0,0 0 0 0 0,0-1 0 0 0,0 1 0 0 0,0 0 0 0 0,0 0 0 0 0,0-1 0 0 0,0 1 0 0 0,0 0 0 0 0,0 0 0 0 0,0 0 0 0 0,0 0 0 0 0,0 0 0 0 0,-1-1 0 0 0,1 1 0 0 0,0 0 0 0 0,0 0 0 0 0,0 0 0 0 0,0-1 0 0 0,0 1 0 0 0,0 0 0 0 0,-1 0 0 0 0,1 0 0 0 0,0 0 0 0 0,0-1 0 0 0,0 1 0 0 0,-1 0 0 0 0,1 0 0 0 0,0 0 0 0 0,0 0 0 0 0,0 0 0 0 0,-1 0 0 0 0,1 0 0 0 0,0 0 0 0 0,0 0 0 0 0,0 0 0 0 0,0 0 0 0 0,-1-1 0 0 0,1 2 0 0 0,-4-2-6 0 0,-1 0 0 0 0,1 1 0 0 0,-1 0 0 0 0,1 0 0 0 0,-1 0 0 0 0,1 0 0 0 0,0 0 0 0 0,-1 1 0 0 0,1 0 0 0 0,0 0 0 0 0,-5 2 0 0 0,7-2 6 0 0,1-1 0 0 0,0 0 0 0 0,0 1 0 0 0,0-1 0 0 0,0 0 0 0 0,-1 0 0 0 0,1 0 0 0 0,0 0 0 0 0,0 0 0 0 0,0 0 0 0 0,-2-1 0 0 0,3 1 0 0 0,-1 0 0 0 0,0 0 0 0 0,0-1 0 0 0,1 1 0 0 0,-1 0 0 0 0,0 0 0 0 0,0-1 0 0 0,0 1 0 0 0,1 0 0 0 0,-1-1 0 0 0,1 1 0 0 0,-1-1 0 0 0,0 1 0 0 0,1-1 0 0 0,-1 1 0 0 0,-1-2 0 0 0,12 5 0 0 0,-4-2 0 0 0,17-2 0 0 0,-2-3 0 0 0,-21 4-1 0 0,1-1-1 0 0,0 1 1 0 0,0 0 0 0 0,-1-1-1 0 0,1 1 1 0 0,0-1 0 0 0,0 1-1 0 0,-1 0 1 0 0,1-1-1 0 0,0 1 1 0 0,-1-1 0 0 0,0 0-1 0 0,1 1 1 0 0,0-1 0 0 0,-1 0-1 0 0,1 1 1 0 0,-1-1 0 0 0,1 0-1 0 0,-1 1 1 0 0,0-1-1 0 0,1-1 1 0 0,-1 0-5 0 0,1-1 1 0 0,-1 1-1 0 0,0 0 1 0 0,1 0-1 0 0,-1-3 0 0 0,0 3 6 0 0,-1-4 0 0 0,0-1 0 0 0,0 0 0 0 0,0 1 0 0 0,-1-1 0 0 0,0 0 0 0 0,-4-7 0 0 0,3 5 0 0 0,0 0 0 0 0,-3-13 0 0 0,6 24 0 0 0,0 3 0 0 0,0 0 0 0 0,1 8 0 0 0,6 11 0 0 0,-3-11 0 0 0,1 1 0 0 0,0 0 0 0 0,-1-1 0 0 0,0 0 11 0 0,-3-12 6 0 0,-1-4 1 0 0,-1-2 0 0 0,1 4-18 0 0,-1-1 0 0 0,1 0 0 0 0,-1 0 0 0 0,0 0 0 0 0,0 0 0 0 0,0 1 0 0 0,0-1 0 0 0,-1-2 0 0 0,1 4 0 0 0,1 0 0 0 0,0 0 0 0 0,0 0 0 0 0,0 0 0 0 0,0 0 0 0 0,0 0 0 0 0,0 1 0 0 0,0-1 0 0 0,0 0 0 0 0,-1 0 0 0 0,1 0 0 0 0,0 0 0 0 0,0 0 0 0 0,0 0 0 0 0,0 0 0 0 0,0 0 0 0 0,0 0 0 0 0,0 0 0 0 0,0 0 0 0 0,0 0 0 0 0,0 0 0 0 0,0 0 0 0 0,0 1 0 0 0,0-1 0 0 0,0 0 0 0 0,0 0 0 0 0,0 0 0 0 0,0 0 0 0 0,0 0 0 0 0,0 0 0 0 0,0 0 0 0 0,0 1 0 0 0,0-1 0 0 0,0 0 0 0 0,0 0 0 0 0,0 0 0 0 0,0 0 0 0 0,0 0 0 0 0,0 5 0 0 0,0-1 0 0 0,1 0 0 0 0,0 0 0 0 0,0-1 0 0 0,0 1 0 0 0,-1 0 0 0 0,2-1 0 0 0,0 1 0 0 0,-1-1 0 0 0,3 4 0 0 0,4 6 0 0 0,0 0 0 0 0,-8-13 0 0 0,0 0 0 0 0,0 1 0 0 0,0-1 0 0 0,0 0 0 0 0,1 0 0 0 0,-1 0 0 0 0,0 0 0 0 0,0 0 0 0 0,0 0 0 0 0,0 0 0 0 0,0 0 0 0 0,0 0 0 0 0,0 0 0 0 0,0 1 0 0 0,0-1 0 0 0,0 0 0 0 0,0 0 0 0 0,0 0 0 0 0,0 0 0 0 0,0 0 0 0 0,0 0 0 0 0,0 0 0 0 0,-1 0 0 0 0,1 0 0 0 0,0 1 0 0 0,0-1 0 0 0,0 0 0 0 0,0 0 0 0 0,0 0 0 0 0,0 0 0 0 0,0 0 0 0 0,0 0 0 0 0,0 0 0 0 0,0 0 0 0 0,0 0 0 0 0,0 0 0 0 0,0 0 0 0 0,0 0 0 0 0,0 0 0 0 0,-1 0 0 0 0,1 0 0 0 0,0 1 0 0 0,0-1 0 0 0,0 0 0 0 0,0 0 0 0 0,0 0 0 0 0,0 0 0 0 0,0 0 0 0 0,0 0 0 0 0,0 0 0 0 0,0 0 0 0 0,0 0 0 0 0,0 0 0 0 0,0 0 0 0 0,0 0 0 0 0,0 0 0 0 0,-1 0 0 0 0,1 0 0 0 0,0-1 0 0 0,0 1 0 0 0,0 0 0 0 0,0 0 0 0 0,-7-1 0 0 0,5 1 0 0 0,-17-2 0 0 0,-20-2 0 0 0,25 1 0 0 0,9 1 0 0 0,0 1 0 0 0,0 0 0 0 0,-1 0 0 0 0,1 1 0 0 0,0-1 0 0 0,-7 2 0 0 0,6 1 0 0 0,10-5 0 0 0,-4 3-5 0 0,1-1-17 0 0,6 1-4 0 0,12 0 5 0 0,-11 2-22 0 0,-4 0 40 0 0,0-1 1 0 0,-1 0-1 0 0,7 1 0 0 0,-7-2 3 0 0,0 0 0 0 0,0 0 0 0 0,0-1 0 0 0,-1 1 0 0 0,5-2 0 0 0,-6 2 0 0 0,-1 0 0 0 0,1 0 0 0 0,0 0 0 0 0,0-1 0 0 0,-1 1 0 0 0,1-1 0 0 0,0 1 0 0 0,-1-1 0 0 0,1 1 0 0 0,-1-1 0 0 0,1 1 0 0 0,-1-1 0 0 0,1 1 0 0 0,-1-1 0 0 0,1 0 0 0 0,-1 1 0 0 0,1-1 0 0 0,-1 0 0 0 0,0 0 0 0 0,0 1 0 0 0,1-1 0 0 0,-1 0 0 0 0,0 1 0 0 0,0-1 0 0 0,1-1 0 0 0,-1-1 0 0 0,2-5-22 0 0,-1-1-1 0 0,0 0 1 0 0,0 1-1 0 0,-1-18 0 0 0,-1 10 8 0 0,2 12-2 0 0,-2 0 0 0 0,1 1-1 0 0,0 0 1 0 0,-1-1 0 0 0,1 1-1 0 0,-1 0 1 0 0,0-1 0 0 0,-1 1-1 0 0,1 0 1 0 0,0-1 0 0 0,-3-2-1 0 0,4 6 18 0 0,0 0 0 0 0,0 0-1 0 0,0 0 1 0 0,0-1 0 0 0,0 1-1 0 0,0 0 1 0 0,0 0 0 0 0,0 0-1 0 0,-1 0 1 0 0,1 0 0 0 0,0 0-1 0 0,0-1 1 0 0,0 1 0 0 0,0 0-1 0 0,0 0 1 0 0,-1 0 0 0 0,1 0 0 0 0,0 0-1 0 0,0 0 1 0 0,0 0 0 0 0,0 0-1 0 0,-1 0 1 0 0,1 0 0 0 0,0 0-1 0 0,0 0 1 0 0,0 0 0 0 0,0 0-1 0 0,-1 0 1 0 0,1 0 0 0 0,0 0-1 0 0,0 0 1 0 0,0 0 0 0 0,0 0 0 0 0,-1 0-1 0 0,1 0 1 0 0,-3 6-25 0 0,0 7-11 0 0,4-4 36 0 0,0-2 0 0 0,3 17 0 0 0,-2-16 0 0 0,-1-1 0 0 0,2 17 0 0 0,-3-24-1 0 0,0 0-1 0 0,0 1 1 0 0,0-1-1 0 0,0 0 1 0 0,0 0 0 0 0,0 1-1 0 0,0-1 1 0 0,0 0-1 0 0,0 1 1 0 0,0-1 0 0 0,0 0-1 0 0,0 0 1 0 0,0 0-1 0 0,0 1 1 0 0,0-1-1 0 0,-1 0 1 0 0,1 1 0 0 0,0-1-1 0 0,0 0 1 0 0,0 0-1 0 0,0 1 1 0 0,0-1-1 0 0,0 0 1 0 0,0 0 0 0 0,-1 1-1 0 0,1-1 1 0 0,0 0-1 0 0,-1 0 1 0 0,1 0-2 0 0,0 0 0 0 0,-1 0 0 0 0,1-1 0 0 0,0 1 0 0 0,-1 0 0 0 0,1 0 0 0 0,0-1 0 0 0,-1 1 0 0 0,1 0 0 0 0,0-1 0 0 0,0 1 0 0 0,0-1 0 0 0,0 1 0 0 0,-1 0 0 0 0,1 0 0 0 0,0-1 0 0 0,0 1 0 0 0,0-1 0 0 0,-2-4-282 0 0,0 0 1 0 0,1 0 0 0 0,-1 0 0 0 0,1 0 0 0 0,1 0-1 0 0,-1 0 1 0 0,1-8 0 0 0,1 0-294 0 0,3-23 0 0 0,-5 34 589 0 0,-1 5 24 0 0,-2 4-17 0 0,-22 52 1780 0 0,24-56-1972 0 0,0 0 0 0 0,1 0 0 0 0,-2 0 0 0 0,1-1 0 0 0,0 1 1 0 0,0-1-1 0 0,-4 4 0 0 0,-2 1-17 0 0,0 0 179 0 0,6-6 8 0 0,1 0-1 0 0,-1 1 0 0 0,0 0 0 0 0,1-1 1 0 0,0 1-1 0 0,-1-1 0 0 0,1 1 0 0 0,0 0 1 0 0,0 0-1 0 0,-2 3 0 0 0,3-5 5 0 0,-1 1 0 0 0,7 2 0 0 0,13 2 11 0 0,-10-3 32 0 0,9-1 41 0 0,-13 0 781 0 0,0-1-356 0 0,0 1-345 0 0,14 1 371 0 0,-18-2-577 0 0,0 0 0 0 0,-1 0 0 0 0,2-1 1 0 0,-1 1-1 0 0,0 0 0 0 0,-1 0 0 0 0,1 0 0 0 0,0-1 1 0 0,0 1-1 0 0,1-1 0 0 0,-1 0-101 0 0,0 1 0 0 0,0-1 0 0 0,0 1 0 0 0,0 0 0 0 0,-1 0 0 0 0,1 0 0 0 0,0 0 0 0 0,0 0 0 0 0,0 0 0 0 0,0 0 0 0 0,-1 0 0 0 0,3 0 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0:24.0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52 2111 0 0,'-1'0'36'0'0,"1"0"124"0"0,-1 0-1 0 0,1 0 0 0 0,0-1 1 0 0,-1 1-1 0 0,1 0 0 0 0,-1 0 0 0 0,1-1 1 0 0,0 1-1 0 0,-1 0 0 0 0,1-1 1 0 0,0 1-1 0 0,0 0 0 0 0,-1-1 0 0 0,1 1 1 0 0,0-1-1 0 0,0 1 0 0 0,-1 0 1 0 0,1-1-1 0 0,0 1 0 0 0,0-1 0 0 0,0 1 1 0 0,0-1-1 0 0,0 1 0 0 0,0 0 1 0 0,0-1-1 0 0,0 1 0 0 0,0-1 0 0 0,0 0 20 0 0,0 1 0 0 0,0 0 0 0 0,0-1 0 0 0,0 1 0 0 0,0 0 0 0 0,0 0-1 0 0,0-1 1 0 0,0 1 0 0 0,0 0 0 0 0,0-1 0 0 0,0 1 0 0 0,0 0 0 0 0,-1-1-1 0 0,1 1 1 0 0,0 0 0 0 0,0 0 0 0 0,0-1 0 0 0,0 1 0 0 0,0 0 0 0 0,-1-1-1 0 0,1 1 1 0 0,0 0 0 0 0,0 0 0 0 0,0 0 0 0 0,-1-1 0 0 0,1 1 0 0 0,0 0-1 0 0,0 0 1 0 0,-1 0 0 0 0,1-1 0 0 0,0 1 0 0 0,0 0 0 0 0,-1 0 0 0 0,1 0-1 0 0,0 0 1 0 0,-1 0 0 0 0,1 0 0 0 0,0 0 0 0 0,0 0 0 0 0,-1 0 0 0 0,1 0-1 0 0,0 0 1 0 0,-1 0 0 0 0,1 0 0 0 0,0 0 0 0 0,-1 0 0 0 0,1 0 0 0 0,-1 0-74 0 0,0 1 1 0 0,1-1-1 0 0,-1 1 1 0 0,1-1 0 0 0,-1 1-1 0 0,1-1 1 0 0,-1 1-1 0 0,1 0 1 0 0,-1-1-1 0 0,1 1 1 0 0,0-1 0 0 0,-1 1-1 0 0,1 0 1 0 0,0 0-1 0 0,-1-1 1 0 0,1 1 0 0 0,0 0-1 0 0,0 0 1 0 0,0-1-1 0 0,0 1 1 0 0,0 0-1 0 0,-1 0 1 0 0,2-1 0 0 0,-1 1-1 0 0,0 0 1 0 0,0 0-1 0 0,0-1 1 0 0,0 1 0 0 0,0 0-1 0 0,1 0 1 0 0,-1 0-1 0 0,1 2 79 0 0,0 0 0 0 0,1 0 0 0 0,-1 0 0 0 0,0-1 0 0 0,1 1 0 0 0,2 4 0 0 0,-2-6-134 0 0,0 1-1 0 0,0-1 1 0 0,0 1-1 0 0,0-1 0 0 0,0 0 1 0 0,0 0-1 0 0,1 0 1 0 0,-1 0-1 0 0,0 0 1 0 0,0 0-1 0 0,1-1 0 0 0,2 1 1 0 0,34 4 395 0 0,-26-3-321 0 0,10 2 121 0 0,1 1 1 0 0,-1 1-1 0 0,0 1 0 0 0,33 15 0 0 0,-38-15-154 0 0,57 16 160 0 0,-54-18-222 0 0,-1 1 1 0 0,36 15-1 0 0,-53-20-38 0 0,0 1 14 0 0,1 0-1 0 0,-1-1 1 0 0,0 1-1 0 0,0 0 0 0 0,0 1 1 0 0,3 2-1 0 0,-5-5-2 0 0,-1 1-1 0 0,1 0 1 0 0,-1 0-1 0 0,1 0 1 0 0,0-1-1 0 0,-1 1 0 0 0,1 0 1 0 0,-1 0-1 0 0,0 0 1 0 0,1 0-1 0 0,-1 0 1 0 0,0 0-1 0 0,0 0 1 0 0,1 0-1 0 0,-1 0 0 0 0,0 0 1 0 0,0 0-1 0 0,0 0 1 0 0,0 0-1 0 0,0 1 1 0 0,0-1-1 0 0,-1 0 1 0 0,1 0-1 0 0,0 0 0 0 0,-1 0 1 0 0,1 0-1 0 0,0-1 1 0 0,-2 3-1 0 0,1-2 6 0 0,-1 1 0 0 0,1-1 1 0 0,-1 0-1 0 0,0 0 0 0 0,0 0 0 0 0,0 0 0 0 0,1-1 0 0 0,-1 1 0 0 0,-4 1 1 0 0,1-1-16 0 0,-188 97 8 0 0,119-58 62 0 0,31-19 39 0 0,-72 51 0 0 0,106-67-92 0 0,8-5-6 0 0,-1 1-1 0 0,1 0 1 0 0,-1 0 0 0 0,1-1-1 0 0,-1 1 1 0 0,1 0-1 0 0,-1 0 1 0 0,1 0 0 0 0,0 1-1 0 0,0-1 1 0 0,0 0 0 0 0,-1 0-1 0 0,1 1 1 0 0,0-1-1 0 0,0 1 1 0 0,1-1 0 0 0,-1 1-1 0 0,0-1 1 0 0,0 1 0 0 0,0 2-1 0 0,1-3-2 0 0,-1-1 0 0 0,1 1 0 0 0,-1-1 0 0 0,1 0 0 0 0,0 0 0 0 0,-1 0 0 0 0,1 0 0 0 0,0 1 0 0 0,0-1 0 0 0,-1 0 0 0 0,1 0 0 0 0,0 0 0 0 0,-1 0 0 0 0,1 0 0 0 0,0 0 0 0 0,-1 0 0 0 0,1 0 0 0 0,0 0 0 0 0,-1 0 0 0 0,1 0 0 0 0,0 0 0 0 0,-1 0 0 0 0,1 0 0 0 0,0 0 0 0 0,-1-1 0 0 0,1 1 0 0 0,0 0 0 0 0,0 0 0 0 0,-1 0 0 0 0,1 0 0 0 0,0-1 0 0 0,0 1 0 0 0,-1 0 0 0 0,1 0 0 0 0,0 0 0 0 0,0-1 0 0 0,-1 1 0 0 0,1 0 0 0 0,0 0 0 0 0,0-1 0 0 0,0 1 0 0 0,0 0 0 0 0,0-1 0 0 0,-1 1 0 0 0,1 0 0 0 0,0 0 0 0 0,0-1 0 0 0,0 1 0 0 0,0 0 0 0 0,0-1 0 0 0,0 0 0 0 0,-1-22 0 0 0,1 9 0 0 0,-5-21 0 0 0,1 0 0 0 0,2-71 0 0 0,2 75 0 0 0,1 2 0 0 0,8-43 0 0 0,-5 48 0 0 0,-1-1 0 0 0,0-45 0 0 0,-4 65 0 0 0,0-26 0 0 0,1 30 0 0 0,0 0 0 0 0,0 0 0 0 0,0 0 0 0 0,0 0 0 0 0,0 0 0 0 0,1 0 0 0 0,-1 0 0 0 0,0 0 0 0 0,0 0 0 0 0,1 0 0 0 0,-1 0 0 0 0,0 0 0 0 0,1 0 0 0 0,-1 0 0 0 0,1 0 0 0 0,0 0 0 0 0,-1 0 0 0 0,1 0 0 0 0,-1 1 0 0 0,1-1 0 0 0,0 0 0 0 0,1 0 0 0 0,-1 1-49 0 0,0 1 0 0 0,1-1 0 0 0,-1 1 0 0 0,0-1 0 0 0,1 1-1 0 0,-1 0 1 0 0,0 0 0 0 0,0 0 0 0 0,1 0 0 0 0,-1 0 0 0 0,0 0 0 0 0,0 0-1 0 0,0 0 1 0 0,-1 0 0 0 0,1 0 0 0 0,0 0 0 0 0,1 2 0 0 0,-1-1-192 0 0,5 5-794 0 0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16 3223 0 0,'0'-1'215'0'0,"0"1"0"0"0,0 0 0 0 0,0-1 0 0 0,0 1 0 0 0,0 0 0 0 0,0-1-1 0 0,0 1 1 0 0,0 0 0 0 0,0-1 0 0 0,-1 1 0 0 0,1-1 0 0 0,0 1-1 0 0,0 0 1 0 0,0-1 0 0 0,-1 1 0 0 0,0 0 2532 0 0,2 5-1173 0 0,12 22 2885 0 0,-8-18-3557 0 0,-1 0 0 0 0,5 15 0 0 0,2 12 334 0 0,-11-36-1233 0 0,1 2 60 0 0,-1-1-1 0 0,0 1 0 0 0,1-1 1 0 0,0 1-1 0 0,0 0 1 0 0,0-1-1 0 0,0 0 1 0 0,-1 1-1 0 0,2-1 1 0 0,-1 0-1 0 0,0 0 0 0 0,2 3 1 0 0,11 10-8 0 0,-12-13-53 0 0,-1 1 1 0 0,0-1-1 0 0,0 1 1 0 0,0 0-1 0 0,1 0 1 0 0,-2-1-1 0 0,1 1 1 0 0,0 0-1 0 0,-1 0 1 0 0,1 0-1 0 0,0 0 1 0 0,-1 0-1 0 0,0 0 1 0 0,1 0-1 0 0,-1 0 1 0 0,0 0-1 0 0,-1 4 1 0 0,1-4 0 0 0,0 0 1 0 0,0 1 0 0 0,0-1-1 0 0,1 0 1 0 0,-1 1 0 0 0,0-1-1 0 0,2 4 1 0 0,8 14 60 0 0,-10-20-64 0 0,0 1 0 0 0,0 0 0 0 0,0 0 0 0 0,0-1 0 0 0,0 1 0 0 0,0-1 0 0 0,-1 1 0 0 0,1 0 0 0 0,0-1 0 0 0,-1 2 0 0 0,-1 6 0 0 0,3-6 0 0 0,5-4 0 0 0,-5 2 0 0 0,1-1 0 0 0,-1 0 0 0 0,-1 1 0 0 0,2-1 0 0 0,-1 0 0 0 0,0 0 0 0 0,0 1 0 0 0,-1-1 0 0 0,1 0 0 0 0,0 0 0 0 0,0 0 0 0 0,-1 0 0 0 0,1-1 0 0 0,0 0 0 0 0,7-16 0 0 0,21-77-64 0 0,-27 89 64 0 0,0 0 0 0 0,0 0 0 0 0,1 1 0 0 0,4-7 0 0 0,4-10 0 0 0,-3-4 0 0 0,-6 17 0 0 0,-2 6 0 0 0,1 1 0 0 0,0 0 0 0 0,-1-1 0 0 0,2-3 0 0 0,-2 6 0 0 0,0 0 0 0 0,0 0 0 0 0,-3-1-1 0 0,3 1 2 0 0,0 0-1 0 0,0 0 1 0 0,0-1-1 0 0,0 1 0 0 0,0 0 1 0 0,0 0-1 0 0,0 0 1 0 0,0 0-1 0 0,0-1 0 0 0,0 1 1 0 0,0 0-1 0 0,0 0 1 0 0,0 0-1 0 0,0 0 0 0 0,0-1 1 0 0,0 1-1 0 0,0 0 0 0 0,0 0 1 0 0,0 0-1 0 0,-1 0 1 0 0,1-1-1 0 0,0 1 0 0 0,0 0 1 0 0,0 0-1 0 0,0 0 1 0 0,0 0-1 0 0,0 0 0 0 0,-1 0 1 0 0,1 0 42 0 0,0 0-33 0 0,-1 0-10 0 0,1-1 0 0 0,-1 1 0 0 0,0-1-1 0 0,0 1 1 0 0,0-1 0 0 0,0 1 0 0 0,0 0-1 0 0,0-1 1 0 0,0 1 0 0 0,0 0 0 0 0,1 0-1 0 0,-1 0 1 0 0,0-1 0 0 0,0 1 0 0 0,0 0-1 0 0,0 0 1 0 0,0 1 0 0 0,-1-1 0 0 0,-16 4 58 0 0,15-3-26 0 0,-1 0 0 0 0,1-1 0 0 0,0 1 0 0 0,-1-1 0 0 0,1 0 0 0 0,-4 0 0 0 0,-9 1 74 0 0,1 3 89 0 0,14-3-162 0 0,-1-1 0 0 0,1 1 0 0 0,-1-1 0 0 0,1 1 0 0 0,-1-1 0 0 0,1 1-1 0 0,-1-1 1 0 0,1 0 0 0 0,-1 0 0 0 0,0 1 0 0 0,1-1 0 0 0,-1-1 0 0 0,-2 1 0 0 0,-6-5 315 0 0,9 5-295 0 0,-1-1 1 0 0,1 0-1 0 0,-1 1 1 0 0,0-1-1 0 0,1 0 1 0 0,0 1-1 0 0,-1-1 1 0 0,0 1-1 0 0,-2-1 1 0 0,-9 0 414 0 0,12 1-461 0 0,0 0 0 0 0,1 0 0 0 0,-1-1 1 0 0,1 1-1 0 0,-1 0 0 0 0,1 0 1 0 0,-1-1-1 0 0,0 1 0 0 0,1-1 0 0 0,-1 1 1 0 0,1 0-1 0 0,0-1 0 0 0,-1 1 1 0 0,1-1-1 0 0,-1 1 0 0 0,1 0 0 0 0,-1-1 1 0 0,1 1-1 0 0,-1-2 0 0 0,1 2-15 0 0,0 0 1 0 0,0 0-1 0 0,0-1 0 0 0,0 1 0 0 0,1 0 0 0 0,-1 0 1 0 0,0 0-1 0 0,0 0 0 0 0,0 0 0 0 0,0 0 0 0 0,0 0 1 0 0,0 0-1 0 0,0-1 0 0 0,0 1 0 0 0,1 0 0 0 0,-1 0 1 0 0,0 0-1 0 0,0 0 0 0 0,0 0 0 0 0,0 0 0 0 0,0 0 1 0 0,0 0-1 0 0,1 0 0 0 0,-1 0 0 0 0,0 0 0 0 0,0 0 1 0 0,0 0-1 0 0,0 0 0 0 0,0 0 0 0 0,0 0 0 0 0,1 0 1 0 0,-1 0-1 0 0,0 0 0 0 0,0 0 0 0 0,0 0 0 0 0,0 0 1 0 0,0 0-1 0 0,0 0 0 0 0,0 0 0 0 0,3 1-336 0 0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7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0,'0'735'0'0,"0"-735"0"0,0 1 0 0,0 3 0 0,0-9 0 0,0 5 0 0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7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37 0 0,'0'3'0'0,"0"-6"0"0,0 11 0 0,0-51 0 0,0 42 0 0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7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32 0 0,'0'1'0'0,"0"2"0"0,0 15 0 0,0-71 0 0,0 53 0 0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77 1839 0 0,'-5'8'801'0'0,"5"-6"702"0"0,2-5-281 0 0,16-26 769 0 0,-10 16-1388 0 0,-1 3 138 0 0,-5 9-74 0 0,-4 7-203 0 0,-3 8 341 0 0,-1 1 0 0 0,0-2 0 0 0,-1 1 0 0 0,0 0 0 0 0,-12 15 0 0 0,18-29-759 0 0,1 0 0 0 0,0 0 1 0 0,0 1-1 0 0,0-1 1 0 0,0 0-1 0 0,0 0 1 0 0,0 0-1 0 0,-1 0 1 0 0,1 0-1 0 0,0 0 0 0 0,0 0 1 0 0,0 1-1 0 0,0-1 1 0 0,-1 0-1 0 0,1 0 1 0 0,0 0-1 0 0,0 0 0 0 0,0 0 1 0 0,-1 0-1 0 0,1 1 1 0 0,0-1-1 0 0,0 0 1 0 0,0 0-1 0 0,0 0 0 0 0,0 0 1 0 0,-1 0-1 0 0,1-5 474 0 0,4-11-389 0 0,-4 14-81 0 0,2-4-23 0 0,23-75 26 0 0,-31 98-86 0 0,-8 23-14 0 0,12-35 63 0 0,-1 1 1 0 0,1-1-1 0 0,-1 0 1 0 0,-1 0-1 0 0,-2 5 1 0 0,5-10 29 0 0,1 1 0 0 0,0-1 0 0 0,0 0 0 0 0,-1 0 0 0 0,1 0 0 0 0,0 1 0 0 0,0-1 0 0 0,-1 0-1 0 0,1 0 1 0 0,0 1 0 0 0,-1-1 0 0 0,1 0 0 0 0,0 0 0 0 0,-1 0 0 0 0,1 0 0 0 0,0 1 0 0 0,0-1 0 0 0,-1 0 0 0 0,1 0 0 0 0,-1 0 0 0 0,0 0 0 0 0,1 0-17 0 0,0 0 0 0 0,0 0 0 0 0,-1-1 0 0 0,1 1 0 0 0,0 0 0 0 0,0 0 0 0 0,0 0 0 0 0,-1-1 0 0 0,1 1 0 0 0,0 0 0 0 0,0 0 0 0 0,0-1 0 0 0,0 1 0 0 0,0 0 0 0 0,0 0 0 0 0,0 0 0 0 0,0 0 0 0 0,-1-1 0 0 0,1 1 0 0 0,0 0 0 0 0,0-1 0 0 0,0-3 68 0 0,-1 0-1 0 0,1 0 1 0 0,0-4-1 0 0,1 5-150 0 0,-2-4 54 0 0,2-20 0 0 0,0 26 0 0 0,-1-2 0 0 0,0 1 0 0 0,0 0 0 0 0,1 0 0 0 0,0 0 0 0 0,0 0 0 0 0,0 0 0 0 0,0-1 0 0 0,1-1 0 0 0,-2 4 0 0 0,0 0-1 0 0,0-1 1 0 0,0 1 0 0 0,1 0-1 0 0,-1 0 1 0 0,0 0 0 0 0,0 0-1 0 0,0 0 1 0 0,0 0-1 0 0,0-1 1 0 0,1 1 0 0 0,-1 0-1 0 0,0 0 1 0 0,0 0 0 0 0,0 0-1 0 0,1 0 1 0 0,-1-1-1 0 0,0 1 1 0 0,0 0 0 0 0,0 0-1 0 0,0 0 1 0 0,1 0 0 0 0,-1 0-1 0 0,0 0 1 0 0,0 0-1 0 0,1 0 1 0 0,-1 0 0 0 0,0 0-1 0 0,1 0 1 0 0,-1 0-2 0 0,0 1 1 0 0,1-1-1 0 0,-1 0 0 0 0,0 0 1 0 0,1 1-1 0 0,-1-1 0 0 0,0 0 1 0 0,0 0-1 0 0,0 1 0 0 0,1-1 1 0 0,-1 0-1 0 0,0 1 1 0 0,0-1-1 0 0,1 1 0 0 0,-1 1-3 0 0,1 0 0 0 0,-1-1 0 0 0,1 1 0 0 0,-1 0-1 0 0,1 0 1 0 0,-1 2 0 0 0,0-3 5 0 0,0 0 0 0 0,0 0 0 0 0,0 0 0 0 0,-1 0 0 0 0,1 0 0 0 0,0-1 0 0 0,0 1 0 0 0,-1 0 0 0 0,1 0 0 0 0,-1 0 0 0 0,1 0 0 0 0,-1-1 0 0 0,1 1 0 0 0,-1 0 0 0 0,1 0 0 0 0,-1-1 0 0 0,1 1 0 0 0,-1 0 0 0 0,0-1 0 0 0,0 1 0 0 0,1-1 0 0 0,-1 1 0 0 0,0-1 0 0 0,1 1 0 0 0,-2 0 0 0 0,0-1 0 0 0,2 0 0 0 0,-1 1 0 0 0,0-1 0 0 0,0 0 0 0 0,-1 0 0 0 0,2 0 0 0 0,-1 0 0 0 0,0-1 0 0 0,-1 1 0 0 0,1 0 0 0 0,1 0 0 0 0,-1 0 0 0 0,0-1 0 0 0,0 1 0 0 0,0-1 0 0 0,0 1 0 0 0,0-1 0 0 0,0 1 0 0 0,0-1 0 0 0,0 1 0 0 0,1-1 0 0 0,-2-1 0 0 0,-8-6 10 0 0,-7-5 24 0 0,16 12-32 0 0,1 0-1 0 0,-1-1 1 0 0,0 1-1 0 0,0 0 1 0 0,0 0-1 0 0,1 0 1 0 0,-1-1-1 0 0,1 2 1 0 0,-1-2 0 0 0,1 1-1 0 0,-1-1 1 0 0,0-1-1 0 0,1 2-1 0 0,0 1 0 0 0,0-1 0 0 0,0 1 0 0 0,0-1 0 0 0,0 0 0 0 0,1 0 0 0 0,-1 1 0 0 0,0-1 0 0 0,0 0 0 0 0,0 1 0 0 0,1-1 0 0 0,-1 1 0 0 0,0-1 0 0 0,1 0 0 0 0,-1 1 0 0 0,1-1 0 0 0,-1 1 0 0 0,0-1 0 0 0,0 1 0 0 0,1-1 0 0 0,-1 1 0 0 0,1-1 0 0 0,0 1 0 0 0,-1 0 0 0 0,1-1 0 0 0,0 0 0 0 0,2 1 0 0 0,-1-2 0 0 0,0 1 0 0 0,1 0 0 0 0,-1 1 0 0 0,5-1 0 0 0,1 0 0 0 0,13 2 0 0 0,3 4 12 0 0,-19-4 180 0 0,-3 2-108 0 0,8 12 4 0 0,-10-15-80 0 0,0 0 0 0 0,0 0-1 0 0,0 0 1 0 0,0 0 0 0 0,1 0 0 0 0,-1 1-1 0 0,0-1 1 0 0,0 0 0 0 0,0 0-1 0 0,0 1 1 0 0,0-1 0 0 0,0 0 0 0 0,0 0-1 0 0,0 1 1 0 0,0-1 0 0 0,0 0-1 0 0,0 0 1 0 0,0 1 0 0 0,0-1 0 0 0,0 0-1 0 0,0 0 1 0 0,0 1 0 0 0,0-1 0 0 0,0 0-1 0 0,-1 0 1 0 0,1 0 0 0 0,0 0-1 0 0,0 0 1 0 0,0 1 0 0 0,0-1 0 0 0,0 0-1 0 0,-1 0 1 0 0,1 0 0 0 0,0 1-1 0 0,0-1 1 0 0,0 0 0 0 0,-1 0 0 0 0,1 0-1 0 0,0 0 1 0 0,0 1 0 0 0,0-1-1 0 0,0 0 1 0 0,-9 2 302 0 0,8-2-293 0 0,-2 0-15 0 0,0 1-1 0 0,-1-1 1 0 0,1-1-1 0 0,-1 1 1 0 0,1 0 0 0 0,-1-1-1 0 0,1 0 1 0 0,0 0 0 0 0,-1 0-1 0 0,1 0 1 0 0,0 0 0 0 0,-3-3-1 0 0,5 4-1 0 0,1 0 0 0 0,0 0 0 0 0,0 0 0 0 0,-1 0 0 0 0,1 0 0 0 0,0 0 0 0 0,0-1 0 0 0,0 1 0 0 0,0 0 0 0 0,-1 0 0 0 0,1-1 0 0 0,0 1 0 0 0,0 0 0 0 0,0 0 0 0 0,0-1 0 0 0,-1 1 0 0 0,1 0 0 0 0,0-1 0 0 0,0 1 0 0 0,0 0 0 0 0,0-1 0 0 0,0 1 0 0 0,0 0 0 0 0,0 0 0 0 0,0 0 0 0 0,0-1 0 0 0,0 1 0 0 0,0 0 0 0 0,0-1 0 0 0,0 1 0 0 0,0 0 0 0 0,0-1 0 0 0,0 1 0 0 0,0 0 0 0 0,0-1 0 0 0,1 1 0 0 0,-1 0 0 0 0,0-1 0 0 0,0 1 0 0 0,0 0 0 0 0,0 0 0 0 0,1 0 0 0 0,-1 0 0 0 0,0-1 0 0 0,0 1 0 0 0,0 0 0 0 0,0 0 0 0 0,1 0 0 0 0,-1-1 0 0 0,0 1 0 0 0,1 0 0 0 0,1-1 0 0 0,-1-1 0 0 0,1 2 0 0 0,0-1 0 0 0,-1 0 0 0 0,1 0 0 0 0,3-1 0 0 0,9-1 0 0 0,7 0 0 0 0,-1-1 0 0 0,-13 2 0 0 0,-5 2 0 0 0,-1-1 0 0 0,0 1 0 0 0,1 0 0 0 0,0-1 0 0 0,-1 1 0 0 0,1 0 0 0 0,-1 0 0 0 0,0 0 0 0 0,4 1 0 0 0,-5-1 0 0 0,0 0 0 0 0,0 0 0 0 0,0 0 0 0 0,0 0 0 0 0,0 0 0 0 0,0 0 0 0 0,1 0 0 0 0,-1 0 0 0 0,0 0 0 0 0,0 0 0 0 0,0 0 0 0 0,0 0 0 0 0,0 1 0 0 0,1-1 0 0 0,-1 0 0 0 0,0 0 0 0 0,0 0 0 0 0,0 0 0 0 0,0 0 0 0 0,0 0 0 0 0,0 0 0 0 0,0 1 0 0 0,1-1 0 0 0,-1 0 0 0 0,0 0 0 0 0,0 0 0 0 0,0 0 0 0 0,0 1 0 0 0,0-1 0 0 0,0 0 0 0 0,0 0 0 0 0,-1 6 0 0 0,-6 4 0 0 0,7-9 0 0 0,-3 3 0 0 0,-1 1 0 0 0,0-1 0 0 0,0 1 0 0 0,-5 4 0 0 0,7-8 0 0 0,0 0 0 0 0,0 1 0 0 0,0-1 0 0 0,0 0 0 0 0,0 0 0 0 0,0 0 0 0 0,0 0 0 0 0,0 0 0 0 0,0-1 0 0 0,-1 1 0 0 0,1 0 0 0 0,0-1 0 0 0,-4 1 0 0 0,6-1 0 0 0,0 0 0 0 0,-1 0 0 0 0,1 0 0 0 0,0 0 0 0 0,0 0 0 0 0,0 0 0 0 0,0 0 0 0 0,0 0 1 0 0,0 0-1 0 0,0 0 0 0 0,0-1 0 0 0,-1 1 0 0 0,1 0 0 0 0,0 0 0 0 0,0 0 0 0 0,0 0 0 0 0,0 0 0 0 0,0 0 0 0 0,-1 0 0 0 0,1 0 0 0 0,0 0 0 0 0,0 0 0 0 0,0-1 0 0 0,0 1 0 0 0,0 0 0 0 0,0 0 0 0 0,0 0 0 0 0,0 0 0 0 0,0 0 0 0 0,-1 0 0 0 0,1-1 0 0 0,0 1 0 0 0,0 0 0 0 0,0 0 0 0 0,0 0 0 0 0,2-6 2 0 0,5-6-13 0 0,-7 12 9 0 0,4-5-21 0 0,-1 1 1 0 0,8-7 0 0 0,-9 10 18 0 0,-1-1-1 0 0,1 1 1 0 0,-1 0 0 0 0,1 0 0 0 0,0 0 0 0 0,-1 0-1 0 0,1 0 1 0 0,0 0 0 0 0,0 1 0 0 0,0-1-1 0 0,3 0 1 0 0,-5 1 4 0 0,1-1 0 0 0,-1 1 0 0 0,1 0 0 0 0,-1 0 0 0 0,1 0 0 0 0,-1 0 0 0 0,1 1 0 0 0,0-1 0 0 0,-1 0 0 0 0,0 0 0 0 0,1 0 0 0 0,-1 0 0 0 0,1 0 0 0 0,-1 1 0 0 0,1-1 0 0 0,-1 0 0 0 0,1 0 0 0 0,-1 1 0 0 0,1-1 0 0 0,-1 0 0 0 0,0 0 0 0 0,0 1 0 0 0,1-1 0 0 0,-1 1 0 0 0,0-1 0 0 0,1 0 0 0 0,-1 1 0 0 0,0-1 0 0 0,1 1 0 0 0,-1-1 0 0 0,0 1 0 0 0,0-1 0 0 0,0 0 0 0 0,1 1 0 0 0,-1-1 0 0 0,0 1 0 0 0,0 0 0 0 0,0-1 0 0 0,0 1 0 0 0,0-1 0 0 0,0 0 0 0 0,0 1 0 0 0,0 0 0 0 0,0 1 0 0 0,-1 0 0 0 0,1 0 0 0 0,0 0 0 0 0,-1-1 0 0 0,1 1 0 0 0,-1 0 0 0 0,0 0 0 0 0,1 0 0 0 0,-1-1 0 0 0,-2 3 0 0 0,1-2 2 0 0,0 1 0 0 0,0-1 0 0 0,0 0 0 0 0,-1 0 0 0 0,1 0 0 0 0,0 0 0 0 0,-1-1 0 0 0,0 1 0 0 0,0-1 0 0 0,0 0 0 0 0,0 1 0 0 0,1-1 0 0 0,-1 0 0 0 0,-1 0 0 0 0,-4 0 0 0 0,5-1 0 0 0,0 1-1 0 0,1-1 1 0 0,-1 0 0 0 0,1 0-1 0 0,-1 0 1 0 0,1-1-1 0 0,-1 1 1 0 0,1-1 0 0 0,-1 1-1 0 0,1-1 1 0 0,0 0-1 0 0,0 0 1 0 0,-1 0 0 0 0,1 0-1 0 0,0 0 1 0 0,0 0-1 0 0,-1-1 1 0 0,1 1 0 0 0,-3-4-1 0 0,4 3 0 0 0,0 1 0 0 0,0 0-1 0 0,0-1 1 0 0,0 1 0 0 0,1-1-1 0 0,-2-2 1 0 0,2 4-3 0 0,0-1-1 0 0,-1 1 1 0 0,1 0 0 0 0,0-1 0 0 0,0 1-1 0 0,0-1 1 0 0,0 1 0 0 0,0-1 0 0 0,0 0 0 0 0,0 1-1 0 0,0-1 1 0 0,0 1 0 0 0,0 0 0 0 0,0-1-1 0 0,0 1 1 0 0,0-1 0 0 0,0 1 0 0 0,0-1 0 0 0,1 1-1 0 0,-1-1 1 0 0,0 1 0 0 0,0-1 0 0 0,1 1-1 0 0,-1 0 1 0 0,1-1 0 0 0,-1 1 1 0 0,0 0 1 0 0,1-1-1 0 0,-1 1 1 0 0,1 0 0 0 0,-1 1-1 0 0,1-1 1 0 0,-1 0-1 0 0,1 0 1 0 0,-1 0-1 0 0,0 0 1 0 0,1 0-1 0 0,-1 0 1 0 0,0 1-1 0 0,1-1 1 0 0,-1 0-1 0 0,0 0 1 0 0,1 0 0 0 0,-1 0-1 0 0,0 1 1 0 0,1-1-1 0 0,-1 0 1 0 0,1 1-1 0 0,3 6 1 0 0,8 12 0 0 0,2 7 0 0 0,-14-26 0 0 0,0 0 0 0 0,1 1 0 0 0,-1-1 0 0 0,0 0 0 0 0,0 0 0 0 0,0 0 0 0 0,0 0 0 0 0,0 1 0 0 0,0-1 0 0 0,0 0 0 0 0,0 0 0 0 0,0 0 0 0 0,1 1 0 0 0,-1-1 0 0 0,0 0 0 0 0,0 0 0 0 0,0 0 0 0 0,0 1 0 0 0,0-1 0 0 0,0 0 0 0 0,0 0 0 0 0,0 0 0 0 0,-1 1 0 0 0,1-1 0 0 0,0 0 0 0 0,0 0 0 0 0,-4-1 0 0 0,-6-6 0 0 0,8 4 0 0 0,-27-28 0 0 0,26 28 0 0 0,0-1 0 0 0,1 0 0 0 0,0 1 0 0 0,-1-1 0 0 0,2 0 0 0 0,-1 0 0 0 0,-2-6 0 0 0,4 9 0 0 0,0 0 0 0 0,0 1 0 0 0,0-1 0 0 0,0 0 0 0 0,0 1 0 0 0,0-1 0 0 0,0 1 0 0 0,0-1 0 0 0,0 1 0 0 0,0-1 0 0 0,0 1 0 0 0,0-1 0 0 0,1-1 0 0 0,1 2 0 0 0,1 4 0 0 0,2 6-53 0 0,2 7 42 0 0,3 5 11 0 0,-2 0 0 0 0,-5-15 0 0 0,-2-2 0 0 0,1 0 0 0 0,0 0 0 0 0,0 6 0 0 0,-2-11 0 0 0,0 0 0 0 0,0 1 0 0 0,1-1 0 0 0,-1 0 0 0 0,0 0 0 0 0,0 0 0 0 0,0 0 0 0 0,0 0 0 0 0,0 1 0 0 0,0-1 0 0 0,0 0 0 0 0,0 0 0 0 0,0 0 0 0 0,0 0 0 0 0,0 1 0 0 0,0-1 0 0 0,0 0 0 0 0,0 0 0 0 0,0 0 0 0 0,0 0 0 0 0,0 0 0 0 0,-1 1 0 0 0,1-1 0 0 0,0 0 0 0 0,0 0 0 0 0,0 0 0 0 0,0 0 0 0 0,0 0 0 0 0,0 0 0 0 0,0 0 0 0 0,0 0 0 0 0,0 0 0 0 0,-1 1 0 0 0,-3-4 0 0 0,-4-10 0 0 0,7 13 0 0 0,-15-22 0 0 0,11 16 0 0 0,0 0 0 0 0,0-1 0 0 0,-2-6 0 0 0,6 13-1 0 0,1-1-1 0 0,-1 1 1 0 0,1-1-1 0 0,0 0 1 0 0,0 1-1 0 0,-1-1 1 0 0,1 1 0 0 0,0-1-1 0 0,0 0 1 0 0,0 1-1 0 0,0-1 1 0 0,0 0-1 0 0,0 1 1 0 0,0-1-1 0 0,0 1 1 0 0,0-1-1 0 0,0 0 1 0 0,0 1 0 0 0,0-1-1 0 0,0 0 1 0 0,1 0-1 0 0,-1 1 1 0 0,1 0 0 0 0,-1 0 0 0 0,0-1 0 0 0,1 1 0 0 0,-1 0 0 0 0,1 0 0 0 0,-1 0 0 0 0,1-1 0 0 0,-1 1 0 0 0,0 0-1 0 0,1 0 1 0 0,-1 0 0 0 0,1 0 0 0 0,-1 0 0 0 0,1 0 0 0 0,-1 0 0 0 0,1 0 0 0 0,-1 0 0 0 0,1 0 0 0 0,-1 0 0 0 0,0 0 0 0 0,0 0 0 0 0,1 1 0 0 0,-1-1 0 0 0,1 0-1 0 0,-1 0 1 0 0,1 0 0 0 0,-1 1 0 0 0,1-1 0 0 0,0 1 1 0 0,8 1 0 0 0,-8-2 0 0 0,21 3 0 0 0,4-2 0 0 0,-21-1 0 0 0,-2 0 0 0 0,-1 0 0 0 0,1 0 0 0 0,0 0 0 0 0,0-1 0 0 0,-1 1 0 0 0,1-1 0 0 0,-1 1 0 0 0,1-1 0 0 0,-1 0 0 0 0,5-2 0 0 0,-7 3 0 0 0,0 0 0 0 0,1 0 0 0 0,-1 0 0 0 0,0 0 0 0 0,0 0 0 0 0,0 0 0 0 0,0 0 0 0 0,0 0 0 0 0,1 0 0 0 0,-1-1 0 0 0,0 1 0 0 0,0 0 0 0 0,0 0 0 0 0,0 0 0 0 0,0 0 0 0 0,1-1 0 0 0,-1 1 0 0 0,0 0 0 0 0,0 0 0 0 0,0 0 0 0 0,0 0 0 0 0,0-1 0 0 0,0 1 0 0 0,0 0 0 0 0,0 0 0 0 0,0-1 0 0 0,0 1 0 0 0,1 0 0 0 0,-1 0 0 0 0,0 0 0 0 0,0-1 0 0 0,0 1 0 0 0,-1 0 0 0 0,1 0 0 0 0,0 0 0 0 0,0-1 0 0 0,-1 1 0 0 0,1 0 0 0 0,-1-1 0 0 0,1 1 0 0 0,0 0 0 0 0,-1 0 0 0 0,1-1 0 0 0,-1 1 0 0 0,1 0 0 0 0,-1 0 0 0 0,1 0 0 0 0,-1 0 0 0 0,-16-2 0 0 0,14 3 0 0 0,-11 0 0 0 0,14-1 0 0 0,-1 0 0 0 0,1 0 0 0 0,-1 0 0 0 0,1 0 0 0 0,-1-1 0 0 0,0 1 0 0 0,1 0 0 0 0,-1 0 0 0 0,1 0 0 0 0,-1 0 0 0 0,1-1 0 0 0,-1 1 0 0 0,1 0 0 0 0,-1 0 0 0 0,1 0 0 0 0,-1-1 0 0 0,0 0 0 0 0,1 1 0 0 0,0 0 0 0 0,0 0 0 0 0,0-1 0 0 0,0 1 0 0 0,0 0 0 0 0,0 0 0 0 0,0 0 0 0 0,0-1 0 0 0,0 1 0 0 0,0 0 0 0 0,0 0 0 0 0,0 0 0 0 0,0 0 0 0 0,0-1 0 0 0,0 1 0 0 0,0 0 0 0 0,0 0 0 0 0,0 0 0 0 0,0-1 0 0 0,0 1 0 0 0,0 0 0 0 0,0 0 0 0 0,1 0 0 0 0,-1-1 0 0 0,0 1 0 0 0,0 0 0 0 0,0 0 0 0 0,0 0 0 0 0,1 0 0 0 0,-1 0 0 0 0,0-1 0 0 0,0 1 0 0 0,0 0 0 0 0,1 0 0 0 0,7-4 0 0 0,-7 3 0 0 0,1 0 0 0 0,2-1 0 0 0,6 1 0 0 0,-6 1 0 0 0,-1-1 0 0 0,0 1 0 0 0,1 0 0 0 0,-1 0 0 0 0,0 1 0 0 0,0-1 0 0 0,0 1 0 0 0,4 1 0 0 0,-7-2 1 0 0,0 0-1 0 0,1 0 1 0 0,-1 0 0 0 0,0 0-1 0 0,0 0 1 0 0,1 1 0 0 0,-1-1-1 0 0,0 0 1 0 0,0 0 0 0 0,1 1-1 0 0,-1-1 1 0 0,0 0 0 0 0,0 1-1 0 0,1-1 1 0 0,-1 0 0 0 0,0 1-1 0 0,0-1 1 0 0,0 0 0 0 0,0 1-1 0 0,0-1 1 0 0,1 0-1 0 0,-1 0 1 0 0,0 1 0 0 0,0-1-1 0 0,0 0 1 0 0,0 1 0 0 0,0-1-1 0 0,0 0 1 0 0,0 1 0 0 0,0-1-1 0 0,0 1 1 0 0,0-1 0 0 0,-1 0-1 0 0,1 1 1 0 0,0-1 0 0 0,-7 13 34 0 0,5-8-30 0 0,-1-1-5 0 0,-2 6 0 0 0,0 0 0 0 0,1 1 0 0 0,0-1 0 0 0,-4 17 0 0 0,8-24 0 0 0,-1-2 0 0 0,1 1 0 0 0,0-1 0 0 0,0 1 0 0 0,0 0 0 0 0,-1-1 0 0 0,2 1 0 0 0,-1 1 0 0 0,0-3 0 0 0,1 0 0 0 0,0-1 0 0 0,-1 1 0 0 0,0 0 0 0 0,1-1 0 0 0,-1 0 0 0 0,1 1 0 0 0,-1-1 0 0 0,0 1 0 0 0,1-1 0 0 0,-1 1 0 0 0,1-2 0 0 0,21-46-144 0 0,-28 61 176 0 0,0 1 0 0 0,0 0 0 0 0,-4 16 0 0 0,6-14 104 0 0,5-18-141 0 0,-1 0 0 0 0,1 0 0 0 0,-1 0 1 0 0,0 0-1 0 0,1-1 0 0 0,-1 1 0 0 0,0 0 0 0 0,0 0 0 0 0,0 0 0 0 0,0 0 0 0 0,-1-1 0 0 0,1-1 0 0 0,-2 23-59 0 0,4 24 64 0 0,-2-37 0 0 0,0-6 0 0 0,0 0 0 0 0,0 0 0 0 0,0 1 0 0 0,0-1 0 0 0,0 0 0 0 0,0 0 0 0 0,0 0 0 0 0,0 0 0 0 0,0 0 0 0 0,0 0 0 0 0,0 0 0 0 0,0 0 0 0 0,0 0 0 0 0,0 0 0 0 0,0 0 0 0 0,0 0 0 0 0,0 0 0 0 0,0 0 0 0 0,0 1 0 0 0,0-1 0 0 0,0 0 0 0 0,0 0 0 0 0,-1 0 0 0 0,1 0 0 0 0,0 0 0 0 0,0 0 0 0 0,0 0 0 0 0,0 0 0 0 0,0 0 0 0 0,0 0 0 0 0,0 0 0 0 0,0 0 0 0 0,0 0 0 0 0,0 0 0 0 0,0 0 0 0 0,-1 0 0 0 0,1 0 0 0 0,0-1 0 0 0,-1 1 0 0 0,1 0 0 0 0,-1-1 0 0 0,1 1 0 0 0,-1-1 0 0 0,1 1 0 0 0,0-1 0 0 0,0 1 0 0 0,0 0 0 0 0,-1-1 0 0 0,1 1 0 0 0,0-1 0 0 0,-1 1 0 0 0,1-1 0 0 0,0 0 0 0 0,0 0 0 0 0,-7-18 0 0 0,5 13 0 0 0,0 0 0 0 0,0 0 0 0 0,0-1 0 0 0,1 1 0 0 0,0 0 0 0 0,0-8 0 0 0,1 20-4 0 0,1-1 0 0 0,2 10 0 0 0,-2-8 5 0 0,1 1-1 0 0,0 12 1 0 0,-2-21 0 0 0,0 0 0 0 0,-1 0 0 0 0,1 0 1 0 0,-1-1-1 0 0,0 2 0 0 0,1-1 0 0 0,-1 0 1 0 0,1 0-1 0 0,-2-1 0 0 0,-12-12-1 0 0,6 5-2 0 0,4 5 3 0 0,-8-11 1 0 0,11 14-3 0 0,0 0 0 0 0,0-1-1 0 0,0 1 1 0 0,1 0 0 0 0,0 0 0 0 0,-1-1-1 0 0,1 1 1 0 0,-1 0 0 0 0,1 0 0 0 0,-1-1-1 0 0,1-1 1 0 0,1 1-18 0 0,1 5-1 0 0,1 4-1 0 0,-1 1 24 0 0,5 24 32 0 0,-6-29-32 0 0,0 1 1 0 0,0-1-1 0 0,0-1 0 0 0,1 2 0 0 0,0-2 1 0 0,-1 1-1 0 0,4 4 0 0 0,-4-6-3 0 0,0 0 0 0 0,-1-1 0 0 0,1 1 0 0 0,0 0 0 0 0,0-1 0 0 0,0 1 0 0 0,0 0 0 0 0,0-1 0 0 0,-1 1 0 0 0,1-1 0 0 0,0 1 0 0 0,0-1 0 0 0,0 0 0 0 0,0 0 0 0 0,0 1 0 0 0,0-1 0 0 0,1 0 0 0 0,-1 0 0 0 0,0 0 0 0 0,0 0 0 0 0,0 0 0 0 0,1 0 0 0 0,-2 0 0 0 0,0 0 0 0 0,0 0 0 0 0,0 0 0 0 0,0 0 0 0 0,0 0 0 0 0,0 0 0 0 0,0 0 0 0 0,1-1 0 0 0,-1 1 0 0 0,0 0 0 0 0,0 0 0 0 0,0 0 0 0 0,0 0 0 0 0,0 0 0 0 0,0 0 0 0 0,0 0 0 0 0,0 0 0 0 0,0 0 0 0 0,0 0 0 0 0,0 0 0 0 0,0 0 0 0 0,0 0 0 0 0,0 0 0 0 0,0 0 0 0 0,1 0 0 0 0,-1 0 0 0 0,0 0 0 0 0,0 0 0 0 0,0 0 0 0 0,0 0 0 0 0,0 0 0 0 0,0 0 0 0 0,0 1 0 0 0,0-1 0 0 0,0 0 0 0 0,0 0 0 0 0,0 0 0 0 0,0 0 0 0 0,0 0 0 0 0,0 0 0 0 0,0 0 0 0 0,0 0 0 0 0,0 0 0 0 0,0 0 0 0 0,0 0 0 0 0,0 0 0 0 0,1 0 0 0 0,-1 0 0 0 0,0 0 0 0 0,0 0 0 0 0,0 1 0 0 0,-3 2 0 0 0,-4 3 0 0 0,9-18 0 0 0,-4 16 0 0 0,2 0 0 0 0,0-4-4 0 0,0 0 0 0 0,1-1 0 0 0,-1 1-1 0 0,0-1 1 0 0,1 1 0 0 0,-1-1 0 0 0,0 1-1 0 0,0-1 1 0 0,0 1 0 0 0,0-1 0 0 0,1 1-1 0 0,-1-1 1 0 0,0 0 0 0 0,0 1 0 0 0,0 0 0 0 0,0-1-1 0 0,0 1 1 0 0,0-1 0 0 0,0 0 0 0 0,0-4-174 0 0,1 3-625 0 0,0-3-1563 0 0,1 2-2989 0 0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76 151 455 0 0,'3'-6'1094'0'0,"3"-14"0"0"0,2-2 750 0 0,-6 17-1457 0 0,9-23 550 0 0,-10 25-914 0 0,0 0-1 0 0,-1 0 1 0 0,0 0-1 0 0,1 0 1 0 0,-1 0-1 0 0,0 0 1 0 0,0-5-1 0 0,-1 3 228 0 0,0-9 1651 0 0,0 13-1820 0 0,1 0 1 0 0,0 0-1 0 0,0 1 1 0 0,-1-1 0 0 0,1 0-1 0 0,-1 1 1 0 0,1-1 0 0 0,0 0-1 0 0,-1 1 1 0 0,1-1-1 0 0,-1 0 1 0 0,1 1 0 0 0,-1-1-1 0 0,0 1 1 0 0,0-2-1 0 0,0 2-63 0 0,1 0 0 0 0,-1 0-1 0 0,0 0 1 0 0,0 0-1 0 0,0-1 1 0 0,0 1 0 0 0,1 0-1 0 0,-1 0 1 0 0,0 0 0 0 0,1 0-1 0 0,-1 1 1 0 0,0-1-1 0 0,1 0 1 0 0,-1 0 0 0 0,0 0-1 0 0,-1 1 1 0 0,-13 5 451 0 0,13-4-398 0 0,0-1 44 0 0,0 0 0 0 0,0-1-1 0 0,0 1 1 0 0,0 0 0 0 0,-1 0 0 0 0,2-1-1 0 0,-2 0 1 0 0,1 0 0 0 0,0 1-1 0 0,0-1 1 0 0,0 0 0 0 0,-1 0 0 0 0,2 0-1 0 0,-2-1 1 0 0,1 1 0 0 0,0 0-1 0 0,0-1 1 0 0,0 1 0 0 0,0-1 0 0 0,0 0-1 0 0,0 0 1 0 0,0 0 0 0 0,0 0-1 0 0,0 0 1 0 0,1-1 0 0 0,-1 2 0 0 0,0-2-1 0 0,-1-1 1 0 0,2 2-86 0 0,-5-5 214 0 0,7 4-213 0 0,5 1-104 0 0,1 2-49 0 0,-1 2-7 0 0,-5-2-834 0 0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72 124 2327 0 0,'2'-9'107'0'0,"5"-18"0"0"0,0 4-113 0 0,-6 21 6 0 0,-1 0 0 0 0,0 1 0 0 0,0-1 0 0 0,0 1 0 0 0,0-1 0 0 0,0 0 0 0 0,0 1 0 0 0,0-1 0 0 0,0 1 0 0 0,-1-3 0 0 0,1 3 0 0 0,-1 1 0 0 0,1-1 0 0 0,0 0 0 0 0,0 1 0 0 0,-1-1 0 0 0,1 0 0 0 0,-1 1 0 0 0,1-1 0 0 0,0 1 0 0 0,-1-1 0 0 0,1 1 0 0 0,-1-1 0 0 0,1 1 0 0 0,-1-1 0 0 0,1 1 0 0 0,-1-1 0 0 0,0 1 0 0 0,1 0 0 0 0,-1 0 0 0 0,1-1 0 0 0,-1 1 0 0 0,0 0 0 0 0,1-1 0 0 0,-1 1 0 0 0,-1 0 0 0 0,0 0 90 0 0,0 0 0 0 0,0 0 0 0 0,0 1 1 0 0,0-1-1 0 0,0 0 0 0 0,0 1 0 0 0,0-1 0 0 0,-3 3 0 0 0,3-2 108 0 0,-1 0 1 0 0,1-1 0 0 0,0 1 0 0 0,-1-1 0 0 0,-3 1 0 0 0,6-1-170 0 0,-1 0 0 0 0,0 0 0 0 0,0 0 0 0 0,0 0 0 0 0,1 0 0 0 0,-1 0 0 0 0,1-1 0 0 0,-1 1 0 0 0,0 0 0 0 0,0 0 0 0 0,1-1 0 0 0,-1 1 0 0 0,0 0 0 0 0,1-1 0 0 0,-1 1 0 0 0,1-1 0 0 0,-1 1 0 0 0,1-1 0 0 0,-1 1 0 0 0,1-1 0 0 0,-1 1 0 0 0,0-2 0 0 0,1 2 0 0 0,-8-10 607 0 0,8 10-603 0 0,0 0-1 0 0,-1-1 1 0 0,1 1-1 0 0,0 0 0 0 0,0 0 1 0 0,0-1-1 0 0,0 1 1 0 0,-1 0-1 0 0,1 0 1 0 0,0 0-1 0 0,0 0 1 0 0,-1-1-1 0 0,1 1 0 0 0,0 0 1 0 0,-1 0-1 0 0,1 0 1 0 0,0 0-1 0 0,-1 0 1 0 0,1 0-1 0 0,0 0 0 0 0,-1 0 1 0 0,1 0-1 0 0,0 0 1 0 0,0 0-1 0 0,-1 0 1 0 0,1 0-1 0 0,0 0 0 0 0,-1 0 1 0 0,1 0-1 0 0,0 0 1 0 0,0 0-1 0 0,-1 0 1 0 0,1 1-1 0 0,0-1 1 0 0,-1 0-1 0 0,1 0 0 0 0,-1 0 126 0 0,1-2 97 0 0,2-4 184 0 0,-2 5-411 0 0,6-11-145 0 0,-6 12 106 0 0,2 3-573 0 0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7 919 0 0,'-6'3'2103'0'0,"6"-3"-2009"0"0,0 0-1 0 0,0 0 1 0 0,0 1-1 0 0,0-1 1 0 0,0 0 0 0 0,0 0-1 0 0,0 0 1 0 0,-1 0-1 0 0,1 0 1 0 0,0 0-1 0 0,0 0 1 0 0,0 0-1 0 0,-1 0 1 0 0,1 0 0 0 0,0 0-1 0 0,0 1 1 0 0,0-1-1 0 0,-1 0 1 0 0,1 0-1 0 0,0 0 1 0 0,0 0 0 0 0,0 0-1 0 0,-1 0 1 0 0,1 0-1 0 0,0 0 1 0 0,0 0-1 0 0,-1-1 1 0 0,1 1-1 0 0,10-4 1610 0 0,-8 3-1625 0 0,0 0 0 0 0,0 0 0 0 0,0 1-1 0 0,0-1 1 0 0,0 0 0 0 0,0 1 0 0 0,0-1 0 0 0,1 1 0 0 0,-1 0 0 0 0,0 0-1 0 0,0 0 1 0 0,1 0 0 0 0,-2 0 0 0 0,2 0 0 0 0,-1 1 0 0 0,0-1 0 0 0,4 2-1 0 0,27 10-153 0 0,-25-10 28 0 0,-5-3 36 0 0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14 919 0 0,'0'0'66'0'0,"0"0"-1"0"0,0 0 0 0 0,0 0 0 0 0,-1 0 0 0 0,1 0 0 0 0,0 0 0 0 0,0 0 0 0 0,0 0 0 0 0,0 0 0 0 0,0 0 1 0 0,0 0-1 0 0,0 0 0 0 0,0 0 0 0 0,-1 0 0 0 0,1 0 0 0 0,0 0 0 0 0,0 0 0 0 0,0 0 0 0 0,0 0 0 0 0,0 0 1 0 0,0 0-1 0 0,0 0 0 0 0,-1 0 0 0 0,1 0 0 0 0,0 0 0 0 0,0 0 0 0 0,0 0 0 0 0,0 0 0 0 0,0 0 0 0 0,0 0 1 0 0,0 0-1 0 0,0 0 0 0 0,-1 0 0 0 0,1 0 0 0 0,0 0 0 0 0,0-1 0 0 0,0 1 0 0 0,0 0 0 0 0,0 0 0 0 0,0 0 0 0 0,0 0 1 0 0,0 0-1 0 0,0 0 0 0 0,0 0 0 0 0,0 0 0 0 0,0 0 0 0 0,0-1 0 0 0,0 1 0 0 0,0 0 0 0 0,0 0 0 0 0,0 0 1 0 0,0 0-1 0 0,0 0 0 0 0,0 0 0 0 0,0 0 0 0 0,0-1 0 0 0,0 1 0 0 0,0 0 0 0 0,0 0 0 0 0,1-1 3143 0 0,-1 5-574 0 0,1 0-1943 0 0,-1 0-1 0 0,1-1 1 0 0,0 1-1 0 0,0 0 1 0 0,1-1-1 0 0,-1 1 1 0 0,3 3-1 0 0,2 9 942 0 0,6 12 699 0 0,-11-27-2302 0 0,-1 0 0 0 0,1 0 1 0 0,0 0-1 0 0,-1 0 0 0 0,1 0 0 0 0,0 0 0 0 0,-1 0 1 0 0,3 1-1 0 0,-2-1-3 0 0,0 0-1 0 0,0 0 1 0 0,0 0-1 0 0,-1 0 1 0 0,1 0-1 0 0,0 0 1 0 0,-1 0 0 0 0,2 2-1 0 0,0 3 5 0 0,-1-3 27 0 0,-1-1 1 0 0,1 1-1 0 0,0 0 0 0 0,1-1 0 0 0,-1 1 1 0 0,0-1-1 0 0,1 1 0 0 0,-1-1 1 0 0,4 4-1 0 0,-3-3-8 0 0,-1-2 0 0 0,0 1 0 0 0,0 0 0 0 0,0 0 1 0 0,0 0-1 0 0,0 0 0 0 0,1 4 0 0 0,3 7 123 0 0,5 6-172 0 0,-3-8 0 0 0,-7-10 0 0 0,1-1 0 0 0,-1 1 0 0 0,1 0 0 0 0,-1 0 0 0 0,1-1 0 0 0,-1 1 0 0 0,1-1 0 0 0,0 1 0 0 0,0 0 0 0 0,0-1 0 0 0,-1 0 0 0 0,0 1 0 0 0,0-1 0 0 0,0 0 0 0 0,0 0 0 0 0,0 0 0 0 0,1 0 0 0 0,-1 0 0 0 0,0 0 0 0 0,0 0 0 0 0,1 0 0 0 0,-1 0 0 0 0,0-1 0 0 0,0 1 0 0 0,1 0 0 0 0,-1 0 0 0 0,0 0 0 0 0,0 0 0 0 0,1 0 0 0 0,-1 0 0 0 0,0 0 0 0 0,0 0 0 0 0,0-1 0 0 0,1 1 0 0 0,-1 0 0 0 0,0 0 0 0 0,0 0 0 0 0,0 0 0 0 0,0-1 0 0 0,0 1 0 0 0,0 0 0 0 0,0 0 0 0 0,0-1 0 0 0,0 1 0 0 0,1 0 0 0 0,-1 0 0 0 0,0 0 0 0 0,0 0 0 0 0,0-1 0 0 0,1 0 0 0 0,-1-1 0 0 0,1 1 0 0 0,-1 0 0 0 0,1-1 0 0 0,-1 1 0 0 0,0 0 0 0 0,1-1 0 0 0,-1 1 0 0 0,0-1 0 0 0,0-2 0 0 0,0 2 0 0 0,0-1 0 0 0,1 0 0 0 0,0 0 0 0 0,-1 0 0 0 0,1 0 0 0 0,3-5 0 0 0,1-7 0 0 0,-2 7-20 0 0,5-12 1 0 0,-1 0-6 0 0,2-9-39 0 0,-6 22 64 0 0,-2 3 0 0 0,0 1 0 0 0,0-1 0 0 0,1 1 0 0 0,3-7 0 0 0,-4 7 0 0 0,0 0 0 0 0,1 0 0 0 0,-1-1 0 0 0,1-5 0 0 0,-1 7 0 0 0,-1 2 0 0 0,0 0 0 0 0,0 0 0 0 0,0-1 0 0 0,0 1 0 0 0,0 0 0 0 0,0 0 0 0 0,0 0 0 0 0,0-1 0 0 0,0 1 0 0 0,0 0 0 0 0,1 0 0 0 0,-1 0 0 0 0,-1-1 0 0 0,1 1 0 0 0,0 0 0 0 0,0 0 0 0 0,0 0 0 0 0,0-1 0 0 0,0 1 0 0 0,0 0 0 0 0,0 0 0 0 0,0 0 0 0 0,0 0 0 0 0,0 0 0 0 0,0 0 0 0 0,0 0 0 0 0,-1-1 0 0 0,1 1 0 0 0,0 0 0 0 0,0 0 0 0 0,0 0 0 0 0,0-1-1 0 0,0 1 0 0 0,-1 0 1 0 0,1 0-1 0 0,0 0 0 0 0,0 0 0 0 0,0-1 0 0 0,0 1 0 0 0,0 0 0 0 0,0 0 0 0 0,0 0 0 0 0,0-1 1 0 0,0 1-1 0 0,0 0 0 0 0,0 0 0 0 0,0 0 0 0 0,0 0 0 0 0,0 0 0 0 0,0-1 0 0 0,0 1 0 0 0,0 0 1 0 0,0 0-1 0 0,0 0 0 0 0,0 0 0 0 0,0-1 0 0 0,1 1 0 0 0,-1 0 0 0 0,0 0 0 0 0,0 0 0 0 0,0 0 1 0 0,0-1-1 0 0,0 1 0 0 0,0 0 0 0 0,1 0 0 0 0,-1 0 0 0 0,0 0 0 0 0,2-1-21 0 0,-5 4 12 0 0,2-3 10 0 0,1 1 0 0 0,-1-1 0 0 0,0 0 0 0 0,0 0 0 0 0,0 0 0 0 0,0 0 0 0 0,0 1 0 0 0,0-1 0 0 0,0 0 0 0 0,0 0 0 0 0,1 0 0 0 0,-1 0 0 0 0,0 0 0 0 0,0-1 0 0 0,-1 1 0 0 0,-9 0 0 0 0,10 0 0 0 0,-1 0 0 0 0,1 0 0 0 0,0 0 0 0 0,-1 0 0 0 0,0 0 0 0 0,1 0 0 0 0,0 0 0 0 0,0-1 0 0 0,-1 1 0 0 0,1-1 0 0 0,0 1 0 0 0,-2-2 0 0 0,-8-1 0 0 0,10 2 0 0 0,-1 1 0 0 0,0 0 0 0 0,0 0 0 0 0,1 0 0 0 0,-1 0 0 0 0,-3 1 0 0 0,-4 0 0 0 0,6 0 7 0 0,2-1-1 0 0,-2 0 1 0 0,2 0-1 0 0,-5 2 0 0 0,4-1 1 0 0,0-1-1 0 0,0 1 0 0 0,0-1 1 0 0,-4 1-1 0 0,3-1 42 0 0,0-1 0 0 0,0 1 0 0 0,-1-1 0 0 0,2 0 0 0 0,-5-1 0 0 0,4 1 5 0 0,-1 0 1 0 0,1 0-1 0 0,0 0 0 0 0,0 1 1 0 0,-4-1-1 0 0,0 0 177 0 0,6 1-275 0 0,1 0 1 0 0,0 0 0 0 0,0 0-1 0 0,0 0 1 0 0,0 0 0 0 0,0 0-1 0 0,0 0 1 0 0,0 0 0 0 0,0 0-1 0 0,-1 0 1 0 0,1 0 0 0 0,0 0-1 0 0,0 0 1 0 0,0 0 0 0 0,0-1-1 0 0,0 1 1 0 0,0 0 0 0 0,-1 0-1 0 0,1 0 1 0 0,0 0 0 0 0,0 0-1 0 0,0 0 1 0 0,0 0 0 0 0,0-1-1 0 0,0 1 1 0 0,0 0 0 0 0,0 0-1 0 0,0 0 1 0 0,0 0 0 0 0,0 0-1 0 0,0-1 1 0 0,-1 1 0 0 0,1 0-1 0 0,0 0 1 0 0,0 0 0 0 0,0 0-1 0 0,0 0 1 0 0,0-1 0 0 0,1 1-1 0 0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92 104 4143 0 0,'3'-7'1208'0'0,"25"-65"1880"0"0,-23 60-1980 0 0,-4 11-919 0 0,-1 2-44 0 0,-2 6-8 0 0,-7 13 163 0 0,-19 47 1639 0 0,33-77 812 0 0,22-38-2608 0 0,-25 44-157 0 0,0 0-1 0 0,0 1 1 0 0,1-1 0 0 0,3-3-1 0 0,-14 28 15 0 0,3-11 41 0 0,0 1 0 0 0,-1-1 1 0 0,0 0-1 0 0,0 0 0 0 0,-12 13 0 0 0,18-23-19 0 0,0 0 0 0 0,-1 0 0 0 0,1 0 0 0 0,0 0 0 0 0,0 1 0 0 0,0-1 0 0 0,0 0 0 0 0,0 0 0 0 0,-1 0 0 0 0,1 0 1 0 0,0 1-1 0 0,0-1 0 0 0,0 0 0 0 0,-1 0 0 0 0,1 0 0 0 0,0 0 0 0 0,0 0 0 0 0,-1 0 0 0 0,1 0 0 0 0,0 0 0 0 0,0 0 0 0 0,0 0 0 0 0,0 0 0 0 0,0 0 0 0 0,-1 0 0 0 0,1 0 0 0 0,0 0 0 0 0,0 0 1 0 0,-1 0-1 0 0,1 0 0 0 0,0 0 0 0 0,-1 0 0 0 0,1 0 7 0 0,0-1 1 0 0,-1 1 0 0 0,1-1-1 0 0,0 1 1 0 0,0 0 0 0 0,0-1-1 0 0,-1 1 1 0 0,1-1 0 0 0,0 1-1 0 0,0 0 1 0 0,0-1 0 0 0,0 1-1 0 0,0-1 1 0 0,0 0-1 0 0,1-17 272 0 0,3 1-306 0 0,-1-1 0 0 0,10-23-1 0 0,-10 34 6 0 0,-3 6 0 0 0,0 1 0 0 0,0 0 0 0 0,1 0 0 0 0,-1 0 0 0 0,0-1 0 0 0,0 1 0 0 0,0 0 0 0 0,0 0 0 0 0,1-1 0 0 0,-1 1 0 0 0,0 0 0 0 0,0 0 0 0 0,1-1 0 0 0,-1 1 0 0 0,0 0 0 0 0,0 0 0 0 0,1 0 0 0 0,-1 0 0 0 0,0-1 0 0 0,0 1 0 0 0,1 0 0 0 0,-1 0 0 0 0,0 0 0 0 0,1 0 0 0 0,-1 0-2 0 0,0 1 0 0 0,0-1 0 0 0,0 0-1 0 0,1 1 1 0 0,-1-1 0 0 0,0 0 0 0 0,0 1 0 0 0,0-1-1 0 0,0 1 1 0 0,0-1 0 0 0,0 0 0 0 0,0 0-1 0 0,0 1 1 0 0,0-1 0 0 0,0 0 0 0 0,0 1 0 0 0,0-1-1 0 0,0 1 1 0 0,0-1 0 0 0,-2 8-20 0 0,2-7 24 0 0,-2 5-5 0 0,0 0-1 0 0,-4 9 1 0 0,6-12 15 0 0,-1-2 1 0 0,-1 1-1 0 0,1 0 1 0 0,0 0-1 0 0,0 0 0 0 0,-1 0 1 0 0,1-1-1 0 0,0 1 1 0 0,-1 0-1 0 0,0-1 0 0 0,-2 2 1 0 0,4-3-11 0 0,-1 1 0 0 0,1-1 0 0 0,0 0 0 0 0,0 0 0 0 0,-1 0 0 0 0,1 0 0 0 0,-1 0 0 0 0,1 0 0 0 0,-1 0 0 0 0,1 0 0 0 0,-1 0 0 0 0,1 0 0 0 0,0 0 0 0 0,-1 0 0 0 0,1 0 1 0 0,0 0-1 0 0,-1 0 0 0 0,1 0 0 0 0,-1 0 0 0 0,1 0 0 0 0,-1 0 0 0 0,1 0 0 0 0,-1 0 0 0 0,1-1 0 0 0,-1 1 5 0 0,0-1 1 0 0,0 0-1 0 0,1 0 0 0 0,-1 1 1 0 0,0-1-1 0 0,0 0 0 0 0,1 0 1 0 0,0 1-1 0 0,-2-3 0 0 0,0 0 34 0 0,1 0-1 0 0,0-1 0 0 0,0 1 0 0 0,0 0 0 0 0,0-4 0 0 0,0 4 39 0 0,1 0 1 0 0,0-1-1 0 0,0 2 0 0 0,1-5 0 0 0,-1 6-65 0 0,0 0-1 0 0,0 1 0 0 0,0 0 0 0 0,0-1 1 0 0,0 0-1 0 0,0 1 0 0 0,0-1 1 0 0,0 0-1 0 0,0 1 0 0 0,1-1 0 0 0,-1 1 1 0 0,0-1-1 0 0,1 1 0 0 0,-1-1 1 0 0,0 1-1 0 0,1-1 0 0 0,-1 1 0 0 0,1-1 1 0 0,-1 1-1 0 0,1 0 0 0 0,-1 0 1 0 0,0-1-1 0 0,1 1 0 0 0,-1-1 0 0 0,1 1 1 0 0,0 0-1 0 0,0-1 0 0 0,4 4-13 0 0,10 6 12 0 0,-8-4 36 0 0,2 7-36 0 0,-9-12-11 0 0,0 0 0 0 0,0 0 1 0 0,1 1-1 0 0,-1-1 0 0 0,0 0 0 0 0,0 0 0 0 0,0 0 0 0 0,0 1 0 0 0,1-1 0 0 0,-1 0 0 0 0,0 0 0 0 0,0 1 1 0 0,0-1-1 0 0,0 0 0 0 0,0 0 0 0 0,0 0 0 0 0,0 1 0 0 0,0-1 0 0 0,0 0 0 0 0,0 0 0 0 0,0 1 0 0 0,0-1 1 0 0,0 0 0 0 0,0 1 1 0 0,0-1 0 0 0,-1 0-1 0 0,1 0 1 0 0,0 0 0 0 0,0 0 0 0 0,0 1-1 0 0,0-1 1 0 0,-1 0 0 0 0,1 0 0 0 0,0 0-1 0 0,0 0 1 0 0,0 0 0 0 0,-1 0 0 0 0,1 0-1 0 0,0 0 1 0 0,0 0 0 0 0,0 0-1 0 0,-1 0 1 0 0,1 0 0 0 0,-9 0 96 0 0,5-1-99 0 0,0 0 1 0 0,1 0 0 0 0,-1 0-1 0 0,0 0 1 0 0,1-1 0 0 0,0 0 0 0 0,-1 1-1 0 0,1-1 1 0 0,0 0 0 0 0,0-1-1 0 0,0 1 1 0 0,0 0 0 0 0,0-1 0 0 0,-3-4-1 0 0,5 7-1 0 0,1-1 0 0 0,0 0-1 0 0,0 1 1 0 0,0-1 0 0 0,0 1-1 0 0,-1-1 1 0 0,1 0 0 0 0,0 0-1 0 0,0 1 1 0 0,0-1 0 0 0,0-1-1 0 0,0 2 1 0 0,0 0 0 0 0,0-1-1 0 0,0 1 1 0 0,0 0 0 0 0,0 0-1 0 0,0-1 1 0 0,0 1 0 0 0,0 0 0 0 0,1-1-1 0 0,-1 1 1 0 0,0 0 0 0 0,0 0-1 0 0,0 0 1 0 0,0 0 0 0 0,0-1-1 0 0,0 1 1 0 0,1 0 0 0 0,-1 0 0 0 0,0-1-1 0 0,0 1 1 0 0,0 0 0 0 0,1 0-1 0 0,-1 0 1 0 0,0 0 0 0 0,1-1 0 0 0,-1 1-1 0 0,0 0 1 0 0,0 0 0 0 0,1 0-1 0 0,-1 0 1 0 0,0 0 0 0 0,1 0-1 0 0,-1 0 1 0 0,0 0 0 0 0,0 0 0 0 0,1 0-1 0 0,3 1-51 0 0,0 0 50 0 0,0 0 1 0 0,0 0-1 0 0,4 3 0 0 0,-5-2 5 0 0,0 0 0 0 0,0 0 1 0 0,-1 0-1 0 0,3 3 0 0 0,-1 0 41 0 0,1 6-33 0 0,-5-10-9 0 0,0 0 0 0 0,1 0 0 0 0,-1-1 0 0 0,0 1-1 0 0,0 0 1 0 0,0-1 0 0 0,0 1 0 0 0,0 0 0 0 0,0-1-1 0 0,0 1 1 0 0,0 0 0 0 0,0 0 0 0 0,0-1 0 0 0,-1 1 0 0 0,1 0-1 0 0,0-1 1 0 0,0 1 0 0 0,-1 0 0 0 0,1-1 0 0 0,0 1 0 0 0,-1-1-1 0 0,1 1 1 0 0,0 0 0 0 0,-1-1 0 0 0,0 1 0 0 0,1-1 0 0 0,-1 1-1 0 0,1-1 1 0 0,-2 1 0 0 0,1 0 16 0 0,0 0 0 0 0,-1 0-1 0 0,1 0 1 0 0,0-1 0 0 0,-1 1 0 0 0,1-1 0 0 0,-1 1 0 0 0,1-1-1 0 0,-1 1 1 0 0,1-1 0 0 0,-3 0 0 0 0,3 0-15 0 0,0 0 1 0 0,0 0-1 0 0,0 0 0 0 0,0 0 0 0 0,0-1 1 0 0,-1 1-1 0 0,1 0 0 0 0,1-1 1 0 0,-1 1-1 0 0,-1-1 0 0 0,1 1 1 0 0,0 0-1 0 0,1-1 0 0 0,-1 0 1 0 0,0 0-1 0 0,0 1 0 0 0,0-1 1 0 0,0 0-1 0 0,1 1 0 0 0,-2-2 1 0 0,2 1-2 0 0,-1 0-1 0 0,1 1 1 0 0,0-1 0 0 0,-1 0 0 0 0,1 1 0 0 0,0-1 0 0 0,0 0 0 0 0,-1 0 0 0 0,1 1 0 0 0,0-1 0 0 0,0 0 0 0 0,0 1 0 0 0,0-1 0 0 0,0 0 0 0 0,0 0 0 0 0,0 1 0 0 0,0-1 0 0 0,1 0 0 0 0,-1 0 0 0 0,0 1 0 0 0,0-1 0 0 0,1 0 0 0 0,-1 1-1 0 0,0-1 1 0 0,1 0 0 0 0,-1 1 0 0 0,1-1 0 0 0,-1 0 0 0 0,1 0 0 0 0,2-2-14 0 0,3 0-40 0 0,-5 2 51 0 0,0 1 1 0 0,0-1 0 0 0,1 1 0 0 0,-1-1 0 0 0,0 1 0 0 0,1 0 0 0 0,-1 0 0 0 0,0 0 0 0 0,1 0-1 0 0,-1 0 1 0 0,2 0 0 0 0,0 1 1 0 0,-1-1 0 0 0,0 1 0 0 0,0 0 0 0 0,1 0 0 0 0,-1 0 0 0 0,3 3 0 0 0,-4-4 0 0 0,0 1 0 0 0,0 0 0 0 0,-1-1 0 0 0,1 1 0 0 0,-1 0 0 0 0,1 0 0 0 0,-1-1 0 0 0,1 1 0 0 0,-1 0 0 0 0,1-1 0 0 0,-1 1 0 0 0,0 0 0 0 0,1 0 0 0 0,-1 0 0 0 0,0 0 0 0 0,0 0 0 0 0,0 0 0 0 0,0 0 0 0 0,0-1 0 0 0,0 1 0 0 0,0 0 0 0 0,0 0 0 0 0,0 0 0 0 0,0 0 0 0 0,0-1 0 0 0,0 1 0 0 0,-1 0 0 0 0,1 0 0 0 0,0 0 0 0 0,-1 0 0 0 0,0 0 0 0 0,0 2 11 0 0,0-1 0 0 0,0 0-1 0 0,0 0 1 0 0,-1 0 0 0 0,-2 4-1 0 0,4-6-8 0 0,-1 1 1 0 0,1-1-1 0 0,0 0 0 0 0,-1 1 0 0 0,1-1 0 0 0,-1 1 1 0 0,1-1-1 0 0,-1 0 0 0 0,0 1 0 0 0,1-1 0 0 0,-1 0 1 0 0,1 1-1 0 0,0-1 0 0 0,-1 0 0 0 0,0 0 1 0 0,1 1-1 0 0,-1-1 0 0 0,0 0 0 0 0,1 0 0 0 0,-1 0 1 0 0,1 0-1 0 0,-1 0 0 0 0,0 0 0 0 0,1 0 0 0 0,-1 0 1 0 0,0 0-1 0 0,1 0 0 0 0,-1-1 0 0 0,0 1-2 0 0,1-1 0 0 0,-1 1 0 0 0,1 0 0 0 0,0-1 0 0 0,-1 1 0 0 0,1-1 0 0 0,-1 1 0 0 0,1-1 0 0 0,0 1 0 0 0,0 0 0 0 0,-1-1 0 0 0,1 1 0 0 0,0-1 0 0 0,0 0 0 0 0,0 1 0 0 0,0-1 0 0 0,0 1 0 0 0,0-1 0 0 0,0 1 0 0 0,0-1 0 0 0,0 1 0 0 0,0-1 0 0 0,0 1 0 0 0,0-1 0 0 0,0 0 0 0 0,0 1 0 0 0,0-1 0 0 0,0 1 0 0 0,0-1 0 0 0,7-15 0 0 0,-6 14-1 0 0,0-1 0 0 0,0 1-1 0 0,1 1 1 0 0,-1-2 0 0 0,1 2-1 0 0,-1-1 1 0 0,4-2 0 0 0,-2 2-42 0 0,-3 2 43 0 0,0-1-1 0 0,1 1 0 0 0,-1-1 1 0 0,1 1-1 0 0,0 0 0 0 0,0 0 1 0 0,-1 0-1 0 0,1-1 0 0 0,0 1 0 0 0,-1 0 1 0 0,1 0-1 0 0,0 0 0 0 0,0 0 1 0 0,0 0-1 0 0,1 0 0 0 0,0 0 1 0 0,-1 1 0 0 0,1-1 0 0 0,0 1 0 0 0,-1 0 0 0 0,1 0 0 0 0,0 0 0 0 0,2 2 0 0 0,-4-2 0 0 0,1-1 0 0 0,-1 1 0 0 0,1-1 0 0 0,-1 1 0 0 0,0-1 0 0 0,0 1 0 0 0,1-1 0 0 0,-1 1 0 0 0,0 0 0 0 0,0-1 0 0 0,1 1 0 0 0,-1 0 0 0 0,0-1 0 0 0,0 0 0 0 0,0 1 0 0 0,0 0 0 0 0,0 0 0 0 0,0-1 0 0 0,0 1 0 0 0,0 0 0 0 0,0-1 0 0 0,0 1 0 0 0,0-1 0 0 0,0 1 0 0 0,0 0 0 0 0,-1 0 0 0 0,1-1 0 0 0,-1 2 0 0 0,1-1 0 0 0,-1 1 12 0 0,1 0 0 0 0,-1 0 0 0 0,0 0 0 0 0,-1 0 0 0 0,2 0 0 0 0,-2-1 0 0 0,-1 3 0 0 0,3-3-10 0 0,0-1 0 0 0,0 0 0 0 0,-1 0 1 0 0,1 1-1 0 0,0-1 0 0 0,-1 0 0 0 0,1 1 0 0 0,0-1 0 0 0,-1 0 0 0 0,1 0 0 0 0,-1 0 0 0 0,1 1 0 0 0,0-1 0 0 0,-1 0 1 0 0,1 0-1 0 0,0 0 0 0 0,-1 0 0 0 0,1 0 0 0 0,-1 0 0 0 0,1 0 0 0 0,0 0 0 0 0,-1 0 0 0 0,1 0 0 0 0,-1 0 0 0 0,1 0 0 0 0,-1 0 1 0 0,1 0-1 0 0,0-1 0 0 0,0 1 0 0 0,-1 0 0 0 0,1 0 0 0 0,-1 0 0 0 0,1-1 0 0 0,0 1 0 0 0,-1 0 0 0 0,1 0 0 0 0,0-1 1 0 0,-1 1-1 0 0,1 0 0 0 0,0-1 0 0 0,0 1 0 0 0,0 0 0 0 0,-1 0 0 0 0,1-1 0 0 0,0 0 0 0 0,-1 0-4 0 0,0 0 1 0 0,1 0-1 0 0,-1 0 0 0 0,0 0 1 0 0,1 0-1 0 0,0 0 0 0 0,0 0 0 0 0,-1-1 1 0 0,1 1-1 0 0,0 0 0 0 0,0 0 0 0 0,-1 0 1 0 0,1-1-1 0 0,0 1 0 0 0,1 0 0 0 0,-1 0 1 0 0,0 0-1 0 0,0-1 0 0 0,0 2 0 0 0,1-2 1 0 0,-1 1-1 0 0,1-1 0 0 0,0-1-2 0 0,0 1 0 0 0,0 0 0 0 0,0-1 0 0 0,1 2 0 0 0,0-2 0 0 0,-1 2 0 0 0,1-1 0 0 0,0 0 0 0 0,2-2 0 0 0,2 0 4 0 0,8 0 11 0 0,-13 3-9 0 0,-1 1 0 0 0,0 0 0 0 0,0 0 0 0 0,0 0 0 0 0,1 0 0 0 0,-1 0 0 0 0,0 0 0 0 0,1 0 0 0 0,-1 0 0 0 0,0 0 0 0 0,1 0 0 0 0,-1 0 1 0 0,0 0-1 0 0,0 0 0 0 0,1 0 0 0 0,-1 0 0 0 0,0 0 0 0 0,0 0 0 0 0,1 0 0 0 0,-1 1 0 0 0,0-1 0 0 0,0 0 0 0 0,1 0 0 0 0,-1 0 0 0 0,0 1 0 0 0,17 7 52 0 0,-17-8-47 0 0,1 1 0 0 0,-1-1 1 0 0,0 1-1 0 0,0-1 1 0 0,0 0-1 0 0,1 0 0 0 0,-1 1 1 0 0,0-1-1 0 0,0 1 1 0 0,1-1-1 0 0,-1 1 0 0 0,0-1 1 0 0,0 1-1 0 0,0-1 1 0 0,0 1-1 0 0,0-1 0 0 0,1 0 1 0 0,-1 1-1 0 0,0-1 1 0 0,0 1-1 0 0,0-1 0 0 0,-1 1 1 0 0,1 0-1 0 0,0-1 1 0 0,0 1-1 0 0,0-1 0 0 0,0 0 1 0 0,0 1-1 0 0,-1-1 0 0 0,1 1 1 0 0,0-1-1 0 0,0 0 1 0 0,-1 1-1 0 0,1-1 0 0 0,0 1 1 0 0,-1 0 40 0 0,0 1-22 0 0,0-1 1 0 0,0 1-1 0 0,0-1 0 0 0,0 0 0 0 0,0 1 0 0 0,-1-1 0 0 0,1 0 1 0 0,0 0-1 0 0,-1 0 0 0 0,0 0 0 0 0,1 0 0 0 0,-2 1 0 0 0,2-2-25 0 0,1 0-1 0 0,0 0 0 0 0,-1 1 0 0 0,1-1 0 0 0,-1 0 0 0 0,1 0 0 0 0,-1 0 0 0 0,1 0 0 0 0,-1 0 0 0 0,1 0 0 0 0,0 0 0 0 0,-1 0 0 0 0,1 0 1 0 0,-1 0-1 0 0,1 0 0 0 0,-1 0 0 0 0,1 0 0 0 0,-1 0 0 0 0,0 0 0 0 0,1 0 0 0 0,0-1 0 0 0,0 1 0 0 0,-1 0 0 0 0,1 0 0 0 0,-1-1 0 0 0,1 1 1 0 0,-1 0-1 0 0,1-1 0 0 0,-1 1 0 0 0,1 0 0 0 0,0 0 0 0 0,-1-1 0 0 0,1 1 0 0 0,0 0 0 0 0,0-1 0 0 0,0 1 0 0 0,-1-1 0 0 0,1 1 0 0 0,0-1 1 0 0,0 1-1 0 0,0-1 0 0 0,-1 1 0 0 0,1 0 0 0 0,0-1 0 0 0,0 1 0 0 0,0-1 0 0 0,0 0 0 0 0,0-2-1 0 0,0 1 0 0 0,0-1 0 0 0,0 1-1 0 0,0 0 1 0 0,0-1 0 0 0,1 1 0 0 0,-1-1 0 0 0,1-3-1 0 0,0 5 0 0 0,-1 0-1 0 0,1 0 0 0 0,-1-1 0 0 0,1 2 0 0 0,-1-2 1 0 0,1 1-1 0 0,0 0 0 0 0,-1 0 0 0 0,1 0 0 0 0,-1 0 1 0 0,1 0-1 0 0,0 0 0 0 0,0 0 0 0 0,0 1 0 0 0,0-1 1 0 0,0 0-1 0 0,0 0 0 0 0,2 0 0 0 0,-3 1 3 0 0,0 0 0 0 0,0 0 0 0 0,0 0 0 0 0,0 0 0 0 0,0 0 0 0 0,1 0 0 0 0,-1 0 0 0 0,0 0 0 0 0,0 0 0 0 0,0 0 0 0 0,0 0 0 0 0,0 0 0 0 0,0 0 0 0 0,0 0 0 0 0,0 0 0 0 0,1 0 0 0 0,-1 0 0 0 0,0 0 0 0 0,0 1 0 0 0,0-1 0 0 0,0 0 0 0 0,0 0 0 0 0,0 0 0 0 0,0 0 0 0 0,0 0 0 0 0,0 0 0 0 0,0 0 0 0 0,0 0 0 0 0,0 0 0 0 0,0 1 0 0 0,0-1 0 0 0,0 0 0 0 0,0 0 0 0 0,0 0 0 0 0,0 0 0 0 0,0 0 0 0 0,1 3 0 0 0,0-1 0 0 0,0 1 0 0 0,0-1 0 0 0,-1 1 0 0 0,1 0 0 0 0,-1-1 0 0 0,0 1 0 0 0,0-1 0 0 0,0 6 0 0 0,-1-1 1 0 0,0 1-1 0 0,-1-1 1 0 0,0 0 0 0 0,-3 9-1 0 0,3-12 9 0 0,1 1 0 0 0,-2-1 0 0 0,1 1 0 0 0,-1-1 0 0 0,1 0 0 0 0,-2 0 0 0 0,-3 5 0 0 0,7-9-8 0 0,-1 1 1 0 0,1-1 0 0 0,0 1-1 0 0,-1-1 1 0 0,1 0 0 0 0,-1 1-1 0 0,1-1 1 0 0,0 0-1 0 0,-1 1 1 0 0,1-1 0 0 0,0 0-1 0 0,-1 0 1 0 0,1 0 0 0 0,-1 0-1 0 0,1 0 1 0 0,-1 0-1 0 0,0 0 1 0 0,1 1 0 0 0,0-1-1 0 0,-1 0 1 0 0,1 0 0 0 0,-2 0-1 0 0,2-1 3 0 0,-1 1-1 0 0,1 0 0 0 0,0 0 1 0 0,-1 0-1 0 0,1-1 1 0 0,-1 1-1 0 0,1 0 0 0 0,0-1 1 0 0,-1 1-1 0 0,1-1 1 0 0,-1 1-1 0 0,1-1 1 0 0,0 1-1 0 0,0-1 0 0 0,-1 1 1 0 0,1 0-1 0 0,0-1 1 0 0,-1-2 7 0 0,0 0 1 0 0,0 0 0 0 0,0 1 0 0 0,1-1 0 0 0,0 0-1 0 0,-1-4 1 0 0,1 3-21 0 0,0 0 0 0 0,1 0 0 0 0,1-5 0 0 0,-2 7 6 0 0,1 1 0 0 0,-1-1-1 0 0,1 0 1 0 0,-1 1 0 0 0,1-1 0 0 0,0 0-1 0 0,0 1 1 0 0,0 0 0 0 0,0-1-1 0 0,1-1 1 0 0,0 1-29 0 0,-2 2 31 0 0,0 0 0 0 0,0 0 0 0 0,0 0 0 0 0,0 1 0 0 0,0-1 0 0 0,0 0 0 0 0,0 0 0 0 0,1 0 0 0 0,-1 0 1 0 0,0 0-1 0 0,0 0 0 0 0,0 0 0 0 0,0 0 0 0 0,1 0 0 0 0,-1 0 0 0 0,0 1 0 0 0,0-1 0 0 0,0 0 0 0 0,0 0 0 0 0,0 0 0 0 0,0 0 0 0 0,1 0 0 0 0,-1 1 0 0 0,0-1 0 0 0,0 0 0 0 0,0 0 0 0 0,0 0 0 0 0,0 0 0 0 0,0 1 0 0 0,0-1 0 0 0,0 0 0 0 0,0 0 0 0 0,2 4 1 0 0,-1 0 0 0 0,0 0 0 0 0,0 0 0 0 0,0 0 0 0 0,0 0 0 0 0,-1 0 0 0 0,0 0 0 0 0,0 0 0 0 0,0 0 0 0 0,0 0 0 0 0,-2 6 0 0 0,2-7 9 0 0,-1 0 0 0 0,-1 0 1 0 0,1 0-1 0 0,0-1 0 0 0,-1 1 0 0 0,-1 3 0 0 0,3-6-8 0 0,-1 1 1 0 0,1-1-1 0 0,0 1 0 0 0,0-1 1 0 0,-1 1-1 0 0,1-1 0 0 0,0 0 0 0 0,0 1 1 0 0,-1-1-1 0 0,1 0 0 0 0,-1 1 1 0 0,1-1-1 0 0,0 0 0 0 0,-1 0 0 0 0,1 0 1 0 0,-1 0-1 0 0,1 1 0 0 0,-1-1 1 0 0,1 0-1 0 0,0 0 0 0 0,-1 0 0 0 0,1 0 1 0 0,-1 0-1 0 0,1 0 0 0 0,-1 0 0 0 0,1 0 1 0 0,-1 0-1 0 0,1 0 0 0 0,-1 0 1 0 0,1 0-1 0 0,0 0 0 0 0,-1 0 0 0 0,1 0 1 0 0,-1 0-1 0 0,1-1 0 0 0,-1 1 1 0 0,1 0-1 0 0,-1 0 0 0 0,1 0 0 0 0,-1-1 1 0 0,1 1-1 0 0,0 0 0 0 0,0-1 0 0 0,-1 1 1 0 0,1 0-1 0 0,0-1 0 0 0,-1 1 1 0 0,1-1-1 0 0,-1 0 0 0 0,-1-2-8 0 0,1 0 0 0 0,-1 0 0 0 0,0-1 0 0 0,1 1 0 0 0,0 0 0 0 0,0-1-1 0 0,0 1 1 0 0,0-1 0 0 0,1 0 0 0 0,0 1 0 0 0,0-1 0 0 0,-1 1 0 0 0,2-1 0 0 0,-1 0 0 0 0,0 1-1 0 0,0-1 1 0 0,3-5 0 0 0,-3 9 7 0 0,0 0 0 0 0,0 0-1 0 0,0-1 1 0 0,0 1 0 0 0,0-1-1 0 0,0 1 1 0 0,1 0 0 0 0,-1-1-1 0 0,0 1 1 0 0,0-1-1 0 0,1 1 1 0 0,-1-1 0 0 0,0 1-1 0 0,0 0 1 0 0,0 0-1 0 0,1 0 1 0 0,-1-1 0 0 0,0 1-1 0 0,1 0 1 0 0,-1-1 0 0 0,1 1-1 0 0,-1 0 1 0 0,0 0-1 0 0,1 0 1 0 0,-1-1 0 0 0,1 1-1 0 0,-1 0 1 0 0,1 0 0 0 0,2 3-43 0 0,-1 1 41 0 0,0-1 1 0 0,0 1-1 0 0,0 0 1 0 0,0 0-1 0 0,-1 0 1 0 0,3 6-1 0 0,-3-2 24 0 0,0 0-1 0 0,1 10 0 0 0,-2-16-15 0 0,0 1 0 0 0,0 0 0 0 0,0 0-1 0 0,-1-1 1 0 0,1 1 0 0 0,-1-1 0 0 0,1 1 0 0 0,-1 0 0 0 0,0-1-1 0 0,-2 4 1 0 0,3-6-5 0 0,0 1 0 0 0,0-1 0 0 0,0 0 0 0 0,0 0 0 0 0,0 0 0 0 0,0 0 0 0 0,0 0 0 0 0,-1 0 0 0 0,1 1 0 0 0,0-1 0 0 0,0 0 0 0 0,0 0 0 0 0,0 0 0 0 0,0 0 0 0 0,0 0 0 0 0,0 0 0 0 0,0 0 0 0 0,0 0 0 0 0,0 0 0 0 0,-1 1 0 0 0,1-1 0 0 0,0 0 0 0 0,0 0 0 0 0,0 0 0 0 0,0 0 0 0 0,-1 0 0 0 0,1 0 0 0 0,0 0 0 0 0,0 0 0 0 0,0 0 0 0 0,0 0 0 0 0,0 0 0 0 0,-1 0 0 0 0,1 0 0 0 0,0 0-1 0 0,0 0 1 0 0,0-1 0 0 0,-5-4 86 0 0,-2-8 85 0 0,-17-58 276 0 0,21 53-502 0 0,3 17 50 0 0,-1 0 0 0 0,1 0 1 0 0,0 0-1 0 0,0 0 1 0 0,0 0-1 0 0,0 0 1 0 0,1 1-1 0 0,-1-1 1 0 0,0 0-1 0 0,0 0 1 0 0,0 0-1 0 0,1 0 1 0 0,-1 1-1 0 0,1-1 1 0 0,-1 0-1 0 0,0 1 0 0 0,1-1 1 0 0,-1 0-1 0 0,1-1 1 0 0,-1 2-5 0 0,2-1 10 0 0,-1 1-6 0 0,-1 1 1 0 0,1-1-1 0 0,-1 0 1 0 0,0 0 0 0 0,1 0-1 0 0,-1 0 1 0 0,0 0-1 0 0,1 0 1 0 0,-1 1 0 0 0,1-1-1 0 0,-1 0 1 0 0,0 0-1 0 0,1 1 1 0 0,-1-1 0 0 0,0 1-1 0 0,1-1 1 0 0,11 14-8 0 0,-10-10 11 0 0,1 0 0 0 0,-1 0 0 0 0,0 1 0 0 0,0-1 0 0 0,1 6 0 0 0,-2-8 0 0 0,-1 1 0 0 0,1 0 0 0 0,0 0 0 0 0,-1 0 0 0 0,0 0 0 0 0,0 0 0 0 0,0 0 0 0 0,0-1 0 0 0,-1 6 0 0 0,1-8 1 0 0,0 0-1 0 0,0 0 0 0 0,0 1 1 0 0,0-1-1 0 0,0 0 0 0 0,0 0 1 0 0,0 1-1 0 0,0-1 0 0 0,0 0 1 0 0,0 0-1 0 0,0 0 0 0 0,0 0 1 0 0,0 1-1 0 0,-1-1 0 0 0,1 0 1 0 0,0 0-1 0 0,0 0 1 0 0,0 1-1 0 0,-1-1 0 0 0,1 0 1 0 0,0 0-1 0 0,0 0 0 0 0,0 0 1 0 0,-1 1-1 0 0,1-1 0 0 0,0 0 1 0 0,0 0-1 0 0,-1 0 0 0 0,1 0 1 0 0,0 0-1 0 0,0 0 0 0 0,-1 0 2 0 0,1 0 0 0 0,-1 0 0 0 0,0 0 0 0 0,1-1-1 0 0,-1 1 1 0 0,1 0 0 0 0,-1-1 0 0 0,1 1-1 0 0,0 0 1 0 0,0-1 0 0 0,-1 1 0 0 0,1 0-1 0 0,-1-1 1 0 0,-2-2 7 0 0,2 1 0 0 0,-1-2 0 0 0,-2-2 0 0 0,-1-3-9 0 0,1 0 0 0 0,1-1 0 0 0,-1 1 0 0 0,2-1 0 0 0,-1 0 0 0 0,0-11 0 0 0,3 12-36 0 0,2 9 11 0 0,0 4 14 0 0,5 10 11 0 0,-1 0 0 0 0,1 3 0 0 0,-4-11 0 0 0,-2-4 0 0 0,0 0 0 0 0,0-1 0 0 0,0 1 0 0 0,0 0 0 0 0,0-1 0 0 0,-1 1 0 0 0,1 0 0 0 0,0 3 0 0 0,-2-5 0 0 0,-2-3 0 0 0,-3-4 0 0 0,-23-36 0 0 0,13 21 0 0 0,15 22 0 0 0,-2-6 0 0 0,3 6 0 0 0,0 0 0 0 0,0 0 0 0 0,0 0 0 0 0,-1 0 0 0 0,1-1 0 0 0,0 1 0 0 0,0 0 0 0 0,0 0 0 0 0,0 0 0 0 0,0-1 0 0 0,0 1 0 0 0,0 0 0 0 0,0 0 0 0 0,0 0 0 0 0,0 0 0 0 0,0 0 0 0 0,0-1 0 0 0,0 1 0 0 0,0 0 0 0 0,0 0 0 0 0,0 0 0 0 0,0-1 0 0 0,0 1 0 0 0,0 0 0 0 0,0 0 0 0 0,0 0 0 0 0,0-1 0 0 0,0 1 0 0 0,3 0-32 0 0,5 8 0 0 0,4 8 32 0 0,-8-11 0 0 0,-2-3 0 0 0,-1 0 0 0 0,1 1 0 0 0,-1-1 0 0 0,0 0 0 0 0,2 5 0 0 0,-2-6 0 0 0,4 9 0 0 0,-5-9 0 0 0,0 0 0 0 0,1-1 0 0 0,-1 1 0 0 0,0-1 0 0 0,0 1 0 0 0,1 0 0 0 0,-1-1 0 0 0,0 1 0 0 0,0 0 0 0 0,0-1 0 0 0,0 1 0 0 0,0-1 0 0 0,0 1 0 0 0,0 0 0 0 0,-1 0 0 0 0,1-1 0 0 0,0 0 0 0 0,0 0 0 0 0,-1 0 0 0 0,1 1 0 0 0,0-1 0 0 0,0 0 0 0 0,0 0 0 0 0,-1 0 0 0 0,1 0 0 0 0,0 0 0 0 0,0-1 0 0 0,0 1 0 0 0,0 0 0 0 0,0 0 0 0 0,0 0 0 0 0,-1 0 0 0 0,1 0 0 0 0,0 0 0 0 0,0 0 0 0 0,0 0 0 0 0,-1 0 0 0 0,1 0 0 0 0,0-1 0 0 0,0 1 0 0 0,0 0 0 0 0,0 0 0 0 0,0 0 0 0 0,-1 0 0 0 0,1 0 0 0 0,0-1 0 0 0,-6-5 0 0 0,5 6 0 0 0,-6-8 0 0 0,1 0 0 0 0,-9-14 0 0 0,6 9 0 0 0,5 5 0 0 0,5 4 0 0 0,4 4 0 0 0,-4 0-2 0 0,-1 1 1 0 0,1-1-1 0 0,0 1 0 0 0,0-1 1 0 0,0 1-1 0 0,-1-1 0 0 0,1 1 0 0 0,0-1 1 0 0,-1 1-1 0 0,1-1 0 0 0,0 1 1 0 0,-1 0-1 0 0,1 0 0 0 0,0 1 0 0 0,7 13-33 0 0,-6-11 32 0 0,-1-2 3 0 0,5 8 0 0 0,-3-5 0 0 0,0-2 0 0 0,-1 1 0 0 0,1 0 0 0 0,2 5 0 0 0,-4-6 3 0 0,-2-3 4 0 0,-4-3 15 0 0,-4-8 10 0 0,2 2-61 0 0,4 3-25 0 0,-2 0 1 0 0,1 1 0 0 0,-1 0-1 0 0,-5-6 1 0 0,10 11 51 0 0,-1-1 0 0 0,1 1 0 0 0,0 0 0 0 0,0 0 0 0 0,0 0 0 0 0,0 0 0 0 0,0 0 0 0 0,0-1 0 0 0,-1 1 0 0 0,1 0 0 0 0,0 0 0 0 0,0 0 0 0 0,0 0-1 0 0,0 0 1 0 0,0 0 0 0 0,-1 0 0 0 0,1 0 0 0 0,0-1 0 0 0,0 1 0 0 0,0 0 0 0 0,-1 0 0 0 0,1 0 0 0 0,0 0 0 0 0,0 0 0 0 0,0 0 0 0 0,0 0 0 0 0,-1 0 0 0 0,1 0 0 0 0,0 0 0 0 0,2 5-87 0 0,6 8-25 0 0,13 19 232 0 0,-17-27-95 0 0,13 18 28 0 0,-15-19-51 0 0,-4-6 0 0 0,2 1 0 0 0,-1 0 0 0 0,0 1 0 0 0,1-1 0 0 0,-1 0 0 0 0,1 0 0 0 0,0 0 0 0 0,0 0 0 0 0,-1-1 0 0 0,1 1 0 0 0,1-16 0 0 0,-1 15 0 0 0,0 1 0 0 0,0-1 0 0 0,0 1 0 0 0,1-1 0 0 0,-1 1 0 0 0,1 0 0 0 0,-1-1 0 0 0,1 1 0 0 0,1-2 0 0 0,-2 2 0 0 0,1 1 0 0 0,-1-1 0 0 0,1 1 0 0 0,0 0 0 0 0,-1-1 0 0 0,1 1 0 0 0,-1 0 0 0 0,1 0 0 0 0,0 0 0 0 0,0 0 0 0 0,-1 0 0 0 0,1 0 0 0 0,0 0 0 0 0,0 0 0 0 0,8-2 0 0 0,0-3 0 0 0,6-2 0 0 0,4 3-10 0 0,-19 4 8 0 0,0 0 1 0 0,1 0 0 0 0,-1 0 0 0 0,0 0 0 0 0,0 0 0 0 0,0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1 0 0 0,0-1 0 0 0,0 0 0 0 0,1 0 0 0 0,-1 0 0 0 0,0 0 0 0 0,0 0 0 0 0,0 1 0 0 0,0 0 0 0 0,1 0 0 0 0,-1 0 0 0 0,0 0-1 0 0,0 0 1 0 0,0 0 0 0 0,0 1 0 0 0,0-1 0 0 0,0 0 0 0 0,0 0 0 0 0,0 0 0 0 0,0 3 0 0 0,-6 15 3 0 0,-4 6-2 0 0,10-25 0 0 0,0 0 0 0 0,0-1 0 0 0,0 1 0 0 0,0-1 0 0 0,0 0 0 0 0,0 0 0 0 0,0 0 0 0 0,0 1 0 0 0,0-1 0 0 0,0 1 0 0 0,1-2 0 0 0,-1 1 0 0 0,0 1 0 0 0,6-23-30 0 0,-5 21 24 0 0,0-1 1 0 0,0 1-1 0 0,0 0 1 0 0,0 0-1 0 0,0 0 1 0 0,0 0-1 0 0,3-4 1 0 0,-4 6 3 0 0,1 0 0 0 0,-1 0 1 0 0,0 0-1 0 0,0 0 1 0 0,0 0-1 0 0,0-1 0 0 0,0 1 1 0 0,0 0-1 0 0,0 0 0 0 0,0 0 1 0 0,0 0-1 0 0,0 0 1 0 0,0 0-1 0 0,0 0 0 0 0,0 0 1 0 0,0 0-1 0 0,1 0 1 0 0,-1 0-1 0 0,0 0 0 0 0,0 0 1 0 0,0 0-1 0 0,0 0 1 0 0,0 0-1 0 0,0 0 0 0 0,0 0 1 0 0,0 0-1 0 0,0 0 1 0 0,0 0-1 0 0,0 0 0 0 0,0 0 1 0 0,0 0-1 0 0,0 0 1 0 0,0 0-1 0 0,0 0 0 0 0,0 0 1 0 0,1 0-1 0 0,-1 3-165 0 0,0 4-140 0 0,-4 7-224 0 0,3-8 518 0 0,-1 1-1 0 0,-1 0 1 0 0,1-1 0 0 0,0 0 0 0 0,-1 0-1 0 0,-4 7 1 0 0,7-13 13 0 0,0 0 0 0 0,0 0 0 0 0,0 0 0 0 0,0 0 0 0 0,0 0 0 0 0,0 0 0 0 0,0 0 0 0 0,0 0 0 0 0,0 0 0 0 0,-1 0 0 0 0,1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0,0-1 0 0 0,0 1 0 0 0,0 0 0 0 0,0 0 0 0 0,0 0 0 0 0,0 0 0 0 0,0 0 0 0 0,0 0 0 0 0,0 0 0 0 0,0 0 0 0 0,0 0 0 0 0,-1-4 0 0 0,1-6 0 0 0,0 4 0 0 0,4-26 0 0 0,-3 28 0 0 0,0 1 0 0 0,0-1 0 0 0,0 1 0 0 0,1-1 0 0 0,-1 0 0 0 0,4-5 0 0 0,0 13 160 0 0,-5-4-232 0 0,0 0 0 0 0,0 0 0 0 0,0 0-1 0 0,0 0 1 0 0,1 0 0 0 0,-1 1 0 0 0,0-1 0 0 0,0 0 0 0 0,0 0-1 0 0,0 0 1 0 0,0 1 0 0 0,0-1 0 0 0,1 0 0 0 0,-1 0 0 0 0,0 0 0 0 0,0 1-1 0 0,0-1 1 0 0,0 0 0 0 0,0 0 0 0 0,0 1 0 0 0,0-1 0 0 0,0 0-1 0 0,0 0 1 0 0,0 0 0 0 0,0 1 0 0 0,0-1 0 0 0,0 0 0 0 0,0 0 0 0 0,0 0-1 0 0,0 0 1 0 0,0 1 0 0 0,-1-1 0 0 0,0 1-1697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0:32.2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131 227 9215 0 0,'-1'-1'80'0'0,"1"1"0"0"0,-1 0-1 0 0,1-1 1 0 0,-1 1-1 0 0,1-1 1 0 0,-1 0-1 0 0,1 1 1 0 0,0-1 0 0 0,-1 1-1 0 0,1-1 1 0 0,0 0-1 0 0,-1 1 1 0 0,1-1 0 0 0,0 0-1 0 0,0 1 1 0 0,0-1-1 0 0,-1 0 1 0 0,1 1 0 0 0,0-1-1 0 0,0 0 1 0 0,0 1-1 0 0,0-1 1 0 0,0 0 0 0 0,0 0-1 0 0,0 1 1 0 0,1-1-1 0 0,-1 0 1 0 0,0 1-1 0 0,0-1 1 0 0,1 0 0 0 0,-1 1-1 0 0,0-1 1 0 0,1 0-1 0 0,0-1 79 0 0,-1 1-1 0 0,1-1 0 0 0,0 1 0 0 0,-1 0 0 0 0,1-1 1 0 0,0 1-1 0 0,0 0 0 0 0,0 0 0 0 0,0-1 0 0 0,0 1 1 0 0,1 0-1 0 0,-1 0 0 0 0,0 0 0 0 0,3-1 0 0 0,8-2 428 0 0,1 1 0 0 0,-1 1-1 0 0,1 0 1 0 0,15 0-1 0 0,5-1-67 0 0,-32 3-262 0 0,-4 3-65 0 0,-13 5 48 0 0,-22 11 63 0 0,-9 1-75 0 0,27-12-76 0 0,1 1-1 0 0,-28 16 1 0 0,51-27-139 0 0,0-1-1 0 0,0 1 1 0 0,1 0 0 0 0,8-4-1 0 0,12 0-10 0 0,-3 0 0 0 0,1 0 0 0 0,0 2 0 0 0,42-3 0 0 0,-65 7 1 0 0,0 0-1 0 0,0 0 1 0 0,0 0 0 0 0,0 0-1 0 0,1 0 1 0 0,-1 0 0 0 0,0 0-1 0 0,0 0 1 0 0,0 0-1 0 0,0 0 1 0 0,1 0 0 0 0,-1 0-1 0 0,0 0 1 0 0,0 0 0 0 0,0 0-1 0 0,0 0 1 0 0,0 0-1 0 0,1 0 1 0 0,-1 0 0 0 0,0 0-1 0 0,0 0 1 0 0,0 0 0 0 0,0 0-1 0 0,0 0 1 0 0,1 0-1 0 0,-1 0 1 0 0,0 0 0 0 0,0 0-1 0 0,0 0 1 0 0,0 0 0 0 0,0 1-1 0 0,0-1 1 0 0,1 0-1 0 0,-1 0 1 0 0,0 0 0 0 0,0 0-1 0 0,0 0 1 0 0,0 0 0 0 0,0 1-1 0 0,0-1 1 0 0,0 0-1 0 0,0 0 1 0 0,0 0 0 0 0,0 0-1 0 0,0 1 1 0 0,0-1 0 0 0,0 0-1 0 0,-7 7 66 0 0,-12 4 30 0 0,10-8-81 0 0,-1-1-1 0 0,1 0 1 0 0,0 0-1 0 0,-1-1 1 0 0,-13 1-1 0 0,17-2-1 0 0,0 0-1 0 0,0 0 1 0 0,0-1-1 0 0,1 0 1 0 0,-1 0-1 0 0,0 0 1 0 0,0-1-1 0 0,1 0 1 0 0,-11-5-1 0 0,16 7-9 0 0,-1 0-1 0 0,1 0 0 0 0,-1 0 0 0 0,1 0 1 0 0,0 0-1 0 0,-1-1 0 0 0,1 1 1 0 0,0 0-1 0 0,-1 0 0 0 0,1 0 1 0 0,0-1-1 0 0,-1 1 0 0 0,1 0 1 0 0,0 0-1 0 0,-1-1 0 0 0,1 1 0 0 0,0 0 1 0 0,0-1-1 0 0,-1 1 0 0 0,1 0 1 0 0,0-1-1 0 0,0 1 0 0 0,0 0 1 0 0,0-1-1 0 0,-1 1 0 0 0,1 0 1 0 0,0-1-1 0 0,0 1 0 0 0,0-1 0 0 0,0 1 1 0 0,0 0-1 0 0,0-1 0 0 0,0 1 1 0 0,0-1-1 0 0,0 0 0 0 0,1 1 8 0 0,0-1 0 0 0,0 0 0 0 0,-1 1 0 0 0,1-1-1 0 0,0 0 1 0 0,0 1 0 0 0,0-1 0 0 0,0 1 0 0 0,0 0 0 0 0,0-1-1 0 0,0 1 1 0 0,0 0 0 0 0,1-1 0 0 0,36-5 195 0 0,-36 6-203 0 0,13-1-2 0 0,-10 2 0 0 0,0-1 0 0 0,0-1 0 0 0,0 1 0 0 0,0-1 0 0 0,-1 0 0 0 0,1 0 0 0 0,0 0 0 0 0,0-1 0 0 0,4-2 0 0 0,-9 4 0 0 0,0 0 0 0 0,1 0 0 0 0,-1-1 0 0 0,0 1 0 0 0,0 0 0 0 0,0-1 0 0 0,0 1 0 0 0,1-1 0 0 0,-1 1 0 0 0,0 0 0 0 0,0-1 0 0 0,0 1 0 0 0,0 0 0 0 0,0-1 0 0 0,0 1 0 0 0,0 0 0 0 0,0-1 0 0 0,0 1 0 0 0,0-1 0 0 0,0 1 0 0 0,0 0 0 0 0,0-1 0 0 0,0 1 0 0 0,0 0 0 0 0,-1-1 0 0 0,1 1 0 0 0,0 0 0 0 0,0-1 0 0 0,0 1 0 0 0,-1 0 0 0 0,1-1 0 0 0,0 1 0 0 0,0 0 0 0 0,-1-1 0 0 0,1 1 0 0 0,0 0 0 0 0,0 0 0 0 0,-1-1 0 0 0,1 1 0 0 0,0 0 0 0 0,-1 0 0 0 0,1 0 0 0 0,0 0 0 0 0,-1-1 0 0 0,-18-11 0 0 0,17 10 0 0 0,-16-9 0 0 0,9 6 0 0 0,0 0 0 0 0,1-1 0 0 0,-13-11 0 0 0,28 16 0 0 0,0 0 0 0 0,0 1 0 0 0,0-1 0 0 0,10 2 0 0 0,-8 0 0 0 0,-4-1 0 0 0,1 0 0 0 0,0 0 0 0 0,-1 1 0 0 0,1 0 0 0 0,-1 0 0 0 0,1 0 0 0 0,-1 1 0 0 0,0 0 0 0 0,1 0 0 0 0,4 3 0 0 0,-9-5 4 0 0,-1 0 0 0 0,0 0 0 0 0,1 1 0 0 0,-1-1 0 0 0,1 0 0 0 0,-1 1 0 0 0,0-1 0 0 0,1 0 0 0 0,-1 1 0 0 0,0-1 0 0 0,0 0 0 0 0,1 1 0 0 0,-1-1 0 0 0,0 0 0 0 0,0 1 0 0 0,1-1 0 0 0,-1 1 0 0 0,0-1 0 0 0,0 1 0 0 0,0-1 0 0 0,0 1 0 0 0,0-1 0 0 0,0 0 0 0 0,0 1 0 0 0,0-1 0 0 0,0 1 0 0 0,0-1 0 0 0,0 1 0 0 0,0 0 0 0 0,0 0 13 0 0,-1-1 0 0 0,1 1 0 0 0,-1-1 1 0 0,1 1-1 0 0,-1 0 0 0 0,0-1 0 0 0,1 1 1 0 0,-1-1-1 0 0,0 0 0 0 0,1 1 0 0 0,-1-1 0 0 0,0 1 1 0 0,0-1-1 0 0,0 0 0 0 0,0 1 0 0 0,-34 5 502 0 0,32-6-490 0 0,-11 1 32 0 0,-1-1 1 0 0,1 0 0 0 0,-26-4-1 0 0,-18-1 6 0 0,82 6-67 0 0,41 9 0 0 0,-30-4 0 0 0,-23-4 0 0 0,-6-2 0 0 0,1 1 0 0 0,-1 0 0 0 0,1 0 0 0 0,-1 0 0 0 0,0 1 0 0 0,1 0 0 0 0,-1 1 0 0 0,0-1 0 0 0,11 8 0 0 0,-17-10 0 0 0,0 0 0 0 0,1 0 0 0 0,-1 1 0 0 0,0-1 0 0 0,1 0 0 0 0,-1 1 0 0 0,0-1 0 0 0,0 0 0 0 0,1 1 0 0 0,-1-1 0 0 0,0 0 0 0 0,0 1 0 0 0,0-1 0 0 0,1 0 0 0 0,-1 1 0 0 0,0-1 0 0 0,0 1 0 0 0,0-1 0 0 0,0 1 0 0 0,0-1 0 0 0,0 0 0 0 0,0 1 0 0 0,0-1 0 0 0,0 1 0 0 0,0-1 0 0 0,0 1 0 0 0,0-1 0 0 0,0 0 0 0 0,0 2 0 0 0,-12 9 0 0 0,-24 7 0 0 0,29-15 0 0 0,-17 9 0 0 0,-1-2 0 0 0,-35 11 0 0 0,77-27 1 0 0,24-13-1 0 0,1 0-11 0 0,6 0-16 0 0,33-13 0 0 0,-149 71 27 0 0,16-13-32 0 0,-69 24 0 0 0,182-68 32 0 0,-58 17 0 0 0,25-8 0 0 0,-27 9 0 0 0,0-1 0 0 0,0 1 0 0 0,0 0 0 0 0,1-1 0 0 0,-1 1 0 0 0,0 0 0 0 0,0 0 0 0 0,1 0 0 0 0,-1 0 0 0 0,0 0 0 0 0,0 0 0 0 0,1 0 0 0 0,-1 1 0 0 0,0-1 0 0 0,0 0 0 0 0,0 1 0 0 0,1-1 0 0 0,1 2 0 0 0,-3-2 0 0 0,0 1 0 0 0,0 0 0 0 0,0-1 0 0 0,1 1 0 0 0,-1-1 0 0 0,0 1 0 0 0,0-1 0 0 0,0 1 0 0 0,0 0 0 0 0,0-1 0 0 0,-1 1 0 0 0,1-1 0 0 0,0 1 0 0 0,0-1 0 0 0,0 1 0 0 0,0-1 0 0 0,-1 1 0 0 0,1-1 0 0 0,0 1 0 0 0,0-1 0 0 0,-1 1 0 0 0,1-1 0 0 0,0 1 0 0 0,-1-1 0 0 0,1 1 0 0 0,-1-1 0 0 0,1 0 0 0 0,0 1 0 0 0,-1-1 0 0 0,1 0 0 0 0,-1 1 0 0 0,0-1 0 0 0,-17 13 0 0 0,16-12 0 0 0,0 0 0 0 0,0-1 0 0 0,0 1 0 0 0,0 0 0 0 0,0-1 0 0 0,0 1 0 0 0,0-1 0 0 0,0 0 0 0 0,0 1 0 0 0,0-1 0 0 0,0 0 0 0 0,0 0 0 0 0,0-1 0 0 0,-1 1 0 0 0,1 0 0 0 0,0-1 0 0 0,0 1 0 0 0,0-1 0 0 0,-3-1 0 0 0,2 0 0 0 0,-1 0 0 0 0,1 0 0 0 0,-1-1 0 0 0,1 1 0 0 0,0-1 0 0 0,0 0 0 0 0,0 0 0 0 0,1 0 0 0 0,-5-5 0 0 0,0-4 0 0 0,0-1 0 0 0,0 0 0 0 0,1 0 0 0 0,-8-24 0 0 0,7 16 0 0 0,4 14 0 0 0,0 0 0 0 0,0-1 0 0 0,1 1 0 0 0,1 0 0 0 0,-1-1 0 0 0,1 1 0 0 0,0-1 0 0 0,1-12 0 0 0,0 20 1 0 0,0-1-1 0 0,0 1 0 0 0,0-1 1 0 0,0 0-1 0 0,0 1 1 0 0,0-1-1 0 0,0 1 0 0 0,0-1 1 0 0,1 0-1 0 0,-1 1 1 0 0,0-1-1 0 0,1 1 0 0 0,-1-1 1 0 0,0 1-1 0 0,1-1 1 0 0,-1 1-1 0 0,0-1 0 0 0,1 1 1 0 0,-1-1-1 0 0,1 1 1 0 0,-1 0-1 0 0,1-1 1 0 0,-1 1-1 0 0,1 0 0 0 0,-1-1 1 0 0,1 1-1 0 0,-1 0 1 0 0,1 0-1 0 0,0-1 0 0 0,1 1 2 0 0,-1 0-1 0 0,0 1 0 0 0,1-1 0 0 0,-1 0 0 0 0,0 0 0 0 0,0 1 1 0 0,1-1-1 0 0,-1 0 0 0 0,0 1 0 0 0,0 0 0 0 0,1-1 0 0 0,1 2 1 0 0,3 2 38 0 0,0 1 1 0 0,-1-1-1 0 0,10 11 1 0 0,-1 1 98 0 0,2 0 0 0 0,0-1 0 0 0,0-1 0 0 0,1-1 0 0 0,21 13 0 0 0,-27-21-69 0 0,-13-8-24 0 0,-17-11-34 0 0,-16 1-12 0 0,28 11 0 0 0,0 0 0 0 0,0 0 0 0 0,0-1 0 0 0,0 0 0 0 0,1 0 0 0 0,-1 0 0 0 0,1-1 0 0 0,0 0 0 0 0,-10-9 0 0 0,15 13 0 0 0,1-1 0 0 0,0 1 0 0 0,-1 0 0 0 0,1-1 0 0 0,0 1 0 0 0,-1-1 0 0 0,1 1 0 0 0,0 0 0 0 0,0-1 0 0 0,-1 1 0 0 0,1-1 0 0 0,0 1 0 0 0,0-1 0 0 0,0 1 0 0 0,0-1 0 0 0,0 1 0 0 0,0-1 0 0 0,0 1 0 0 0,0-1 0 0 0,0 0 0 0 0,0 1 0 0 0,0-1 0 0 0,0 1 0 0 0,0-1 0 0 0,0 1 0 0 0,0-1 0 0 0,0 1 0 0 0,1-1 0 0 0,-1 1 0 0 0,0 0 0 0 0,0-1 0 0 0,1 0 0 0 0,1 0 0 0 0,-1-1 0 0 0,0 1 0 0 0,1 0 0 0 0,-1 0 0 0 0,1 0 0 0 0,-1 0 0 0 0,1 0 0 0 0,0 0 0 0 0,3 0 0 0 0,2-2 0 0 0,1 1 0 0 0,0 0 0 0 0,11 0 0 0 0,10-1 0 0 0,-14 2 0 0 0,0-1 0 0 0,0 2 0 0 0,0 0 0 0 0,22 3 0 0 0,-74-6 0 0 0,-50-27 0 0 0,31 10 0 0 0,55 20 0 0 0,0-1 0 0 0,1 1 0 0 0,-1 0 0 0 0,0-1 0 0 0,0 1 0 0 0,0 0 0 0 0,0-1 0 0 0,0 1 0 0 0,1-1 0 0 0,-1 0 0 0 0,0 1 0 0 0,0-1 0 0 0,1 0 0 0 0,-1 1 0 0 0,0-1 0 0 0,1 0 0 0 0,-1 0 0 0 0,1 1 0 0 0,-1-1 0 0 0,1 0 0 0 0,-1 0 0 0 0,1 0 0 0 0,0 0 0 0 0,-1 0 0 0 0,1 0 0 0 0,0 0 0 0 0,0 1 0 0 0,0-1 0 0 0,0 0 0 0 0,-1 0 0 0 0,1 0 0 0 0,1 0 0 0 0,-1 0 0 0 0,0 0 0 0 0,0 0 0 0 0,0 0 0 0 0,1-2 0 0 0,0-8 0 0 0,-1 10 0 0 0,0 1 0 0 0,-1 0 0 0 0,1 0 0 0 0,0 0 0 0 0,0-1 0 0 0,0 1 0 0 0,0 0 0 0 0,0 0 0 0 0,0 0 0 0 0,0-1 0 0 0,0 1 0 0 0,0 0 0 0 0,0 0 0 0 0,0 0 0 0 0,0-1 0 0 0,0 1 0 0 0,0 0 0 0 0,0 0 0 0 0,0 0 0 0 0,0-1 0 0 0,0 1 0 0 0,0 0 0 0 0,1 0 0 0 0,-1 0 0 0 0,0 0 0 0 0,0-1 0 0 0,0 1 0 0 0,0 0 0 0 0,0 0 0 0 0,0 0 0 0 0,0 0 0 0 0,1 0 0 0 0,-1-1 0 0 0,0 1 0 0 0,0 0 0 0 0,0 0 0 0 0,0 0 0 0 0,1 0 0 0 0,-1 0 0 0 0,0 0 0 0 0,0 0 0 0 0,0 0 0 0 0,1 0 0 0 0,-1 0 0 0 0,0 0 0 0 0,0-1 0 0 0,0 1 0 0 0,1 0 0 0 0,-1 0 0 0 0,0 0 0 0 0,0 1 0 0 0,0-1 0 0 0,1 0 0 0 0,11-2 0 0 0,-5-2 0 0 0,-7 4 0 0 0,1-1 0 0 0,-1 1 0 0 0,1 0 0 0 0,-1-1 0 0 0,1 1 0 0 0,-1 0 0 0 0,1-1 0 0 0,-1 1 0 0 0,1 0 0 0 0,0 0 0 0 0,-1 0 0 0 0,1-1 0 0 0,-1 1 0 0 0,1 0 0 0 0,0 0 0 0 0,-1 0 0 0 0,1 0 0 0 0,0 0 0 0 0,-1 0 0 0 0,1 0 0 0 0,0 0 0 0 0,-1 1 0 0 0,1-1 0 0 0,-1 0 0 0 0,1 0 0 0 0,0 0 0 0 0,-1 1 0 0 0,1-1 0 0 0,-1 0 0 0 0,1 1 0 0 0,0-1 0 0 0,17 10 0 0 0,-16-10 0 0 0,0 1 0 0 0,0 0 0 0 0,0 0 0 0 0,0 0 0 0 0,0 0 0 0 0,-1 0 0 0 0,1 0 0 0 0,0 1 0 0 0,-1-1 0 0 0,1 0 0 0 0,2 4 0 0 0,1 0 46 0 0,0 0 0 0 0,1 0-1 0 0,0-1 1 0 0,-1 1 0 0 0,1-1-1 0 0,1 0 1 0 0,-1-1 0 0 0,13 6 0 0 0,16 8-42 0 0,-15-6-4 0 0,0-1 0 0 0,1-1 0 0 0,0 0 0 0 0,37 8 0 0 0,-55-16 0 0 0,19 6 0 0 0,-21-7 0 0 0,0 1 0 0 0,-1-1 0 0 0,1 0 0 0 0,0 0 0 0 0,0 1 0 0 0,-1-1 0 0 0,1 1 0 0 0,0-1 0 0 0,-1 1 0 0 0,1-1 0 0 0,0 1 0 0 0,-1-1 0 0 0,1 1 0 0 0,-1-1 0 0 0,1 1 0 0 0,-1 0 0 0 0,1-1 0 0 0,-1 1 0 0 0,1 0 0 0 0,-1 0 0 0 0,0-1 0 0 0,1 2 0 0 0,-2-1 0 0 0,0 0 0 0 0,1-1 0 0 0,-1 1 0 0 0,0 0 0 0 0,0-1 0 0 0,1 1 0 0 0,-1 0 0 0 0,0-1 0 0 0,0 1 0 0 0,0-1 0 0 0,0 0 0 0 0,0 1 0 0 0,0-1 0 0 0,0 1 0 0 0,0-1 0 0 0,0 0 0 0 0,0 0 0 0 0,0 0 0 0 0,0 0 0 0 0,-2 0 0 0 0,0 1 0 0 0,-203 63 0 0 0,197-61 0 0 0,0 0 0 0 0,0 1 0 0 0,0 0 0 0 0,1 0 0 0 0,-1 1 0 0 0,-12 10 0 0 0,26-18 0 0 0,0 0 0 0 0,0 1 0 0 0,1 0 0 0 0,7-2 0 0 0,10-5 0 0 0,43-17 0 0 0,21-11 0 0 0,-103 44 0 0 0,1-2 0 0 0,-1 0 0 0 0,-17 3 0 0 0,-15 5 0 0 0,44-12 0 0 0,-28 6 0 0 0,57-23 0 0 0,10-2 0 0 0,0 2 0 0 0,40-11 0 0 0,-67 26 0 0 0,-11 4 0 0 0,2-2 0 0 0,1-1 0 0 0,-1 1 0 0 0,0-1 0 0 0,0 1 0 0 0,0-1 0 0 0,0 0 0 0 0,0 0 0 0 0,0 1 0 0 0,0-1 0 0 0,0 0 0 0 0,0 0 0 0 0,0 0 0 0 0,0 0 0 0 0,0 0 0 0 0,0 0 0 0 0,0 0 0 0 0,-2-1 0 0 0,-6-3 0 0 0,1 1 0 0 0,-1 1 0 0 0,0-1 0 0 0,0 1 0 0 0,0 1 0 0 0,0-1 0 0 0,0 2 0 0 0,0-1 0 0 0,0 1 0 0 0,0 1 0 0 0,-18 2 0 0 0,4 8 0 0 0,22-11 0 0 0,0 1 0 0 0,0-1 0 0 0,0 1 0 0 0,0 0 0 0 0,0-1 0 0 0,0 1 0 0 0,0 0 0 0 0,0 0 0 0 0,0 0 0 0 0,1 0 0 0 0,-1 0 0 0 0,0 0 0 0 0,1 0 0 0 0,-1 0 0 0 0,0 0 0 0 0,1 0 0 0 0,-1 2 0 0 0,1-3 0 0 0,0 0 0 0 0,0 1 0 0 0,1-1 0 0 0,-1 0 0 0 0,0 1 0 0 0,1-1 0 0 0,-1 0 0 0 0,0 1 0 0 0,1-1 0 0 0,-1 0 0 0 0,0 0 0 0 0,1 0 0 0 0,-1 1 0 0 0,0-1 0 0 0,1 0 0 0 0,-1 0 0 0 0,1 0 0 0 0,-1 0 0 0 0,0 0 0 0 0,1 0 0 0 0,-1 1 0 0 0,1-1 0 0 0,-1 0 0 0 0,0 0 0 0 0,1 0 0 0 0,-1 0 0 0 0,1-1 0 0 0,-1 1 0 0 0,1 0 0 0 0,0 0 0 0 0,17-2 0 0 0,-16 1 0 0 0,12-1 1 0 0,1-1 0 0 0,-1 0 0 0 0,14-6 0 0 0,-22 7-7 0 0,-1 0 1 0 0,0 0-1 0 0,0-1 0 0 0,0 0 1 0 0,-1 0-1 0 0,1 0 0 0 0,-1 0 1 0 0,1-1-1 0 0,-1 0 0 0 0,0 1 1 0 0,4-7-1 0 0,-8 10 6 0 0,1 0 0 0 0,-1-1 0 0 0,0 1 0 0 0,1 0 0 0 0,-1-1 0 0 0,0 1 0 0 0,1-1 0 0 0,-1 1 0 0 0,0-1 0 0 0,0 1 0 0 0,0-1 0 0 0,1 1 0 0 0,-1-1 0 0 0,0 1 0 0 0,0-1 0 0 0,0 1 0 0 0,0-1 0 0 0,0 1 0 0 0,0-1 0 0 0,0 1 0 0 0,0-1 0 0 0,0 1 0 0 0,0-1 0 0 0,0 1 0 0 0,0-1 0 0 0,0 1 0 0 0,-1-2 0 0 0,1 2 0 0 0,-1-1 0 0 0,0 1 0 0 0,1-1 0 0 0,-1 1 0 0 0,0 0 0 0 0,1 0 0 0 0,-1-1 0 0 0,0 1 0 0 0,1 0 0 0 0,-1 0 0 0 0,0 0 0 0 0,0-1 0 0 0,1 1 0 0 0,-1 0 0 0 0,0 0 0 0 0,-1 1 0 0 0,-31 4 0 0 0,12 2 0 0 0,0 0 0 0 0,1 2 0 0 0,0 0 0 0 0,-34 22 0 0 0,53-31 0 0 0,0 1 0 0 0,0-1 0 0 0,1 0 0 0 0,-1 1 0 0 0,0-1 0 0 0,1 1 0 0 0,-1-1 0 0 0,0 1 0 0 0,1-1 0 0 0,-1 1 0 0 0,1-1 0 0 0,-1 1 0 0 0,1 0 0 0 0,-1-1 0 0 0,1 1 0 0 0,-1 0 0 0 0,1 0 0 0 0,0-1 0 0 0,-1 1 0 0 0,1 0 0 0 0,0 0 0 0 0,0-1 0 0 0,0 1 0 0 0,-1 1 0 0 0,2-1 0 0 0,-1 0 0 0 0,1-1 0 0 0,-1 1 0 0 0,1 0 0 0 0,-1-1 0 0 0,1 1 0 0 0,-1 0 0 0 0,1-1 0 0 0,-1 1 0 0 0,1-1 0 0 0,0 1 0 0 0,-1-1 0 0 0,1 1 0 0 0,0-1 0 0 0,0 1 0 0 0,-1-1 0 0 0,1 0 0 0 0,2 1 0 0 0,4 1 0 0 0,0 0 0 0 0,1-1 0 0 0,13 2 0 0 0,-10-2 0 0 0,5 0 0 0 0,0 0 0 0 0,0 0 0 0 0,0-2 0 0 0,19-2 0 0 0,-73 21 0 0 0,31-15 0 0 0,-2 1 0 0 0,0 0 0 0 0,0 0 0 0 0,-1-1 0 0 0,0 0 0 0 0,-19 2 0 0 0,48-16 0 0 0,68-11 0 0 0,-31 8 0 0 0,-53 13 0 0 0,-1 1 0 0 0,1-1 0 0 0,-1 0 0 0 0,0 0 0 0 0,0 0 0 0 0,1 0 0 0 0,-1-1 0 0 0,0 1 0 0 0,0 0 0 0 0,0-1 0 0 0,2-1 0 0 0,-5 2 0 0 0,1 1 0 0 0,0 0 0 0 0,-1 0 0 0 0,1 0 0 0 0,0-1 0 0 0,-1 1 0 0 0,1 0 0 0 0,-1 0 0 0 0,1 0 0 0 0,0 0 0 0 0,-1 0 0 0 0,1 0 0 0 0,-1 0 0 0 0,1 0 0 0 0,0 0 0 0 0,-1 0 0 0 0,1 0 0 0 0,-1 0 0 0 0,1 0 0 0 0,0 0 0 0 0,-1 0 0 0 0,1 1 0 0 0,0-1 0 0 0,-1 0 0 0 0,1 0 0 0 0,-1 1 0 0 0,-11 3 0 0 0,-71 29 0 0 0,88-35 0 0 0,1 0 0 0 0,0 1 0 0 0,0-1 0 0 0,8 0 0 0 0,10-2 0 0 0,7-6 0 0 0,-24 7 0 0 0,0 0 0 0 0,0 1 0 0 0,0 0 0 0 0,0 1 0 0 0,15-2 0 0 0,-48 16 0 0 0,14-7 0 0 0,-46 29 0 0 0,40-24 0 0 0,0 0 0 0 0,-24 10 0 0 0,36-19 0 0 0,42-18 0 0 0,116-39 0 0 0,-180 59 0 0 0,1 5 0 0 0,1 2 0 0 0,-41 22 0 0 0,-8 3 0 0 0,35-20 0 0 0,23-10 0 0 0,-1 1 0 0 0,1 0 0 0 0,-19 13 0 0 0,32-15 0 0 0,8-4 0 0 0,9-3 0 0 0,10-5-169 0 0,-1-1 0 0 0,0-1 0 0 0,0 0 1 0 0,-1-2-1 0 0,25-16 0 0 0,-134 71 142 0 0,46-20 27 0 0,-44 18 0 0 0,85-42 0 0 0,0 1 0 0 0,0-1 0 0 0,1 0 0 0 0,-1 1 0 0 0,0-1 0 0 0,1 0 0 0 0,-1 0 0 0 0,0 0 0 0 0,0 0 0 0 0,0 1 0 0 0,1-1 0 0 0,-1 0 0 0 0,0 0 0 0 0,0 0 0 0 0,0 0 0 0 0,1-1 0 0 0,-1 1 0 0 0,0 0 0 0 0,-1-1 0 0 0,2 1 0 0 0,0 0 0 0 0,-1-1 0 0 0,1 1 0 0 0,0 0 0 0 0,-1-1 0 0 0,1 1 0 0 0,0-1 0 0 0,0 1 0 0 0,-1-1 0 0 0,1 1 0 0 0,0-1 0 0 0,0 1 0 0 0,0-1 0 0 0,0 1 0 0 0,-1-1 0 0 0,1 1 0 0 0,0-1 0 0 0,0 1 0 0 0,0-1 0 0 0,0 1 0 0 0,1-2 0 0 0,0-4 0 0 0,0 0 0 0 0,0-1 0 0 0,6-10 0 0 0,-3 4 0 0 0,3-16 0 0 0,2 0 0 0 0,14-29 0 0 0,-22 55 0 0 0,0 1 0 0 0,0 0 0 0 0,0 0 0 0 0,0 0 0 0 0,1 1 0 0 0,-1-1 0 0 0,1 0 0 0 0,1-1 0 0 0,-3 3 0 0 0,0-1 0 0 0,0 1 0 0 0,0 0 0 0 0,0 0 0 0 0,0 0 0 0 0,0 0 0 0 0,1 0 0 0 0,-1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0,1 0 0 0 0,-1 0 0 0 0,0 0 0 0 0,0 0 0 0 0,0 0 0 0 0,0 1 0 0 0,0-1 0 0 0,0 0 0 0 0,0 0 0 0 0,0 0 0 0 0,0 0 0 0 0,0 0 0 0 0,0 0 0 0 0,0 0 0 0 0,0 0 0 0 0,0 0 0 0 0,0 0 0 0 0,0 0 0 0 0,0 0 0 0 0,0 0 0 0 0,0 1 0 0 0,0-1 0 0 0,0 0 0 0 0,0 0 0 0 0,0 0 0 0 0,0 0 0 0 0,-4 13 0 0 0,-28 91 54 0 0,27-96-44 0 0,3-17-9 0 0,4-15-2 0 0,2-4 1 0 0,0 0 0 0 0,-1-30 0 0 0,-9 117 0 0 0,1 4 0 0 0,4-67 0 0 0,0 0 0 0 0,-1 0 0 0 0,1 0 0 0 0,0 0 0 0 0,-1 0 0 0 0,0 0 0 0 0,0 1 0 0 0,-4-5 0 0 0,0-3 0 0 0,-6-9 0 0 0,8 15 0 0 0,0-1 0 0 0,1 1 0 0 0,0-1 0 0 0,-2-6 0 0 0,5 12 0 0 0,0 0 0 0 0,0-1 0 0 0,0 1 0 0 0,-1 0 0 0 0,1 0 0 0 0,0-1 0 0 0,0 1 0 0 0,0 0 0 0 0,0 0 0 0 0,0-1 0 0 0,0 1 0 0 0,0 0 0 0 0,0-1 0 0 0,0 1 0 0 0,0 0 0 0 0,0 0 0 0 0,0-1 0 0 0,0 1 0 0 0,1 0 0 0 0,-1 0 0 0 0,0-1 0 0 0,0 1-1 0 0,0 0 1 0 0,0 0 0 0 0,0-1 0 0 0,0 1 0 0 0,1 0 0 0 0,-1 0 0 0 0,0 0 0 0 0,0-1 0 0 0,0 1 0 0 0,1 0 0 0 0,-1 0 0 0 0,0 0 0 0 0,1-1 0 0 0,11 0 2 0 0,17 8-12 0 0,-27-6 3 0 0,15 3-1665 0 0,-10-1-5568 0 0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6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13 0 0 0,'139'0'0'0,"-290"0"0"0,939 0 0 0,-261 0 0 0,-503 0 0 0,-24 0 0 0,0 0 0 0,1 0 0 0,0 0 0 0,15 0 0 0,-24 0 0 0,7 0 0 0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46 455 0 0,'0'0'146'0'0,"0"-1"-1"0"0,-1 1 1 0 0,1 0-1 0 0,0 0 1 0 0,0 0-1 0 0,0-1 1 0 0,-1 1-1 0 0,1 0 1 0 0,0-1-1 0 0,0 1 1 0 0,-1 0-1 0 0,1 0 1 0 0,0-1-1 0 0,-1 1 1 0 0,1 0-1 0 0,0 0 1 0 0,-1 0-1 0 0,1-1 1 0 0,0 1-1 0 0,0 0 1 0 0,-1 0-1 0 0,1 0 1 0 0,0 0-1 0 0,-1 0 1 0 0,1 0-1 0 0,-1 0 1 0 0,1 0-1 0 0,0 0 1 0 0,-1 0-1 0 0,1 0 1 0 0,0 0-1 0 0,-1 0 1 0 0,1 0-1 0 0,0 0 1 0 0,0 0-1 0 0,-1 0 1 0 0,1 0-1 0 0,-1 1 1 0 0,1-1-1 0 0,0 0 1 0 0,-1 0-1 0 0,0 1 565 0 0,0 0 0 0 0,0 0 0 0 0,-1 0 0 0 0,1 0 0 0 0,0 0 0 0 0,0 0 1 0 0,0 0-1 0 0,-1 3 0 0 0,-2 2-92 0 0,1 1 1 0 0,0 0 0 0 0,-1 1-1 0 0,2-1 1 0 0,-1 1 0 0 0,2-1-1 0 0,-1 1 1 0 0,0 0 0 0 0,1 0-1 0 0,1 0 1 0 0,0 8 0 0 0,0-8-420 0 0,0 0 1 0 0,1 0 0 0 0,0 0 0 0 0,2 9 0 0 0,-2-14-139 0 0,0-1 0 0 0,0 1 0 0 0,0 0 0 0 0,0 0 0 0 0,0-1 0 0 0,1 1 0 0 0,0-1 0 0 0,-1 1 0 0 0,1-1 0 0 0,-1 0 0 0 0,1 0 0 0 0,1 0 0 0 0,-2 0 0 0 0,6 3 0 0 0,-6-4-58 0 0,0 0 0 0 0,1 0 0 0 0,-1-1 0 0 0,1 1 0 0 0,-1-1 0 0 0,0 1 0 0 0,1-1 0 0 0,-1 0 0 0 0,0 1 0 0 0,1-1 0 0 0,0 0 0 0 0,-1 0 0 0 0,0 0 0 0 0,1 0 0 0 0,-1 0 0 0 0,3-1 0 0 0,-2 1 9 0 0,0-1-1 0 0,0 0 0 0 0,1 0 1 0 0,-1 0-1 0 0,0 0 0 0 0,0 0 0 0 0,0 0 1 0 0,0-1-1 0 0,2-1 0 0 0,1-1 16 0 0,0-1 1 0 0,0-1-1 0 0,-1 1 0 0 0,0-1 1 0 0,7-10-1 0 0,-8 10-24 0 0,0 0-1 0 0,0-1 1 0 0,-1 1-1 0 0,0 0 0 0 0,0-1 1 0 0,0 1-1 0 0,-1-1 1 0 0,0 1-1 0 0,0-1 1 0 0,-1 0-1 0 0,0 0 1 0 0,0-7-1 0 0,-1 9 0 0 0,0 0 0 0 0,0 0 0 0 0,0 0 0 0 0,0 0 0 0 0,-1 0-1 0 0,0 0 1 0 0,0 1 0 0 0,0-1 0 0 0,-1 1 0 0 0,1-1 0 0 0,-1 1 0 0 0,0 0 0 0 0,-1 0 0 0 0,1 0-1 0 0,0 0 1 0 0,-6-4 0 0 0,5 6 12 0 0,2 0 0 0 0,-1 0 1 0 0,-1 0-1 0 0,1 0 0 0 0,0 1 0 0 0,0-1 0 0 0,-7-1 0 0 0,9 3-10 0 0,0-1 1 0 0,0 1-1 0 0,0 0 0 0 0,0 0 0 0 0,0 0 1 0 0,0 0-1 0 0,0 0 0 0 0,-1 0 0 0 0,1 0 0 0 0,1 0 1 0 0,-2 0-1 0 0,1 0 0 0 0,0 1 0 0 0,0-1 1 0 0,0 0-1 0 0,0 1 0 0 0,0-1 0 0 0,0 1 0 0 0,0-1 1 0 0,1 1-1 0 0,-1 0 0 0 0,0-1 0 0 0,0 1 1 0 0,0-1-1 0 0,0 1 0 0 0,1 0 0 0 0,-1 0 0 0 0,1 0 1 0 0,-1-1-1 0 0,-1 3 0 0 0,1 2 5 0 0,-2-1 1 0 0,2 1-1 0 0,-1 0 0 0 0,1 0 1 0 0,0 0-1 0 0,-1 7 0 0 0,1 0-11 0 0,1 19-1 0 0,0-27-9 0 0,1 3-73 0 0,-1 1-1 0 0,1-1 1 0 0,0 1 0 0 0,1-1-1 0 0,2 9 1 0 0,2 3-789 0 0,-4-14-272 0 0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1 241 5063 0 0,'0'-1'244'0'0,"0"1"0"0"0,0-1 0 0 0,-1 1 0 0 0,1 0 0 0 0,0 0-1 0 0,0-1 1 0 0,0 1 0 0 0,0-1 0 0 0,0 1 0 0 0,0 0-1 0 0,0-1 1 0 0,0 1 0 0 0,0-1 0 0 0,0 1 0 0 0,0 0 0 0 0,0 0-1 0 0,0-1 1 0 0,0 1 0 0 0,1-1 0 0 0,-1 1 0 0 0,0-1-1 0 0,0 1 1 0 0,0 0 0 0 0,1-1 0 0 0,-1 1 0 0 0,1-1 0 0 0,7-10 1594 0 0,-6 9-1092 0 0,31-44 4747 0 0,-20 27-4799 0 0,16-34-1 0 0,-19 33-472 0 0,-5 12-105 0 0,-1-1 0 0 0,1 1 1 0 0,-2-1-1 0 0,0-1 0 0 0,3-10 1 0 0,-6 19-92 0 0,1 1 1 0 0,-1-1-1 0 0,0 0 1 0 0,0 1-1 0 0,0-1 1 0 0,0 1-1 0 0,0-1 1 0 0,0 1-1 0 0,0-1 1 0 0,0 0-1 0 0,0 1 1 0 0,0-1-1 0 0,-1 1 1 0 0,1-1-1 0 0,0 1 1 0 0,0-1-1 0 0,-1 1 1 0 0,1-1-1 0 0,0 1 1 0 0,-1-1-1 0 0,1 1 1 0 0,0-2-1 0 0,-1 2-11 0 0,1 0 0 0 0,-1 0 0 0 0,1 0-1 0 0,-1 0 1 0 0,1 0 0 0 0,-1 0 0 0 0,1 0 0 0 0,-1 0 0 0 0,1 0-1 0 0,0 0 1 0 0,-1 0 0 0 0,1 0 0 0 0,-1 0 0 0 0,1 0 0 0 0,-1 0-1 0 0,1 0 1 0 0,0 1 0 0 0,-1-1 0 0 0,1 0 0 0 0,-1 0 0 0 0,1 1-1 0 0,0-1 1 0 0,0 0 0 0 0,-1 0 0 0 0,1 1 0 0 0,0-1 0 0 0,-1 0-1 0 0,1 1 1 0 0,-1 0 0 0 0,0 0-4 0 0,0 0 0 0 0,0 1 0 0 0,0-1-1 0 0,1 0 1 0 0,-1 1 0 0 0,0 0 0 0 0,0-1 0 0 0,1 0-1 0 0,0 1 1 0 0,-1-1 0 0 0,1 1 0 0 0,-1 2 0 0 0,0 4 75 0 0,1 10 0 0 0,0-5-47 0 0,-2 25-40 0 0,-2 43 15 0 0,4-75 6 0 0,1 0 0 0 0,2 11 1 0 0,-2-12-22 0 0,1 1 1 0 0,-1 10-1 0 0,0-8 2 0 0,-1-6 0 0 0,0 1 0 0 0,0-1 0 0 0,0 1 0 0 0,0-1 0 0 0,-2 6 0 0 0,2-8 0 0 0,0 0 0 0 0,0 1 0 0 0,-1 0 0 0 0,1-1 0 0 0,0 1 0 0 0,-1-1 0 0 0,1 1 0 0 0,0-1 0 0 0,-1 0 0 0 0,1 1 0 0 0,0-1 0 0 0,-1 1 0 0 0,1-1 0 0 0,-1 1 0 0 0,1-1 0 0 0,-1 0 0 0 0,1 1 0 0 0,-1-1 0 0 0,0 0 0 0 0,1 1 0 0 0,0-1 0 0 0,-1 0 0 0 0,0 0 0 0 0,1 0 0 0 0,-1 0 0 0 0,1 0 0 0 0,-1 0 0 0 0,1 0 0 0 0,-1 0 0 0 0,0 0 0 0 0,-32 0 0 0 0,29 1 0 0 0,-7-1 0 0 0,11 0 0 0 0,-1 0 0 0 0,1 0 0 0 0,0 0 0 0 0,0 0 0 0 0,-1 0 0 0 0,1 0 0 0 0,0 0 0 0 0,0 0 0 0 0,-1 0 0 0 0,1 1 0 0 0,0-1 0 0 0,0 0 0 0 0,-1 0 0 0 0,1 0 0 0 0,0 0 0 0 0,0 0 0 0 0,0 1 0 0 0,0-1 0 0 0,0 0 0 0 0,-1 0 0 0 0,1 0 0 0 0,0 1 0 0 0,0-1 0 0 0,0 0 0 0 0,0 0 0 0 0,-1 0 0 0 0,1 1 0 0 0,0-1 0 0 0,0 0 0 0 0,0 0 0 0 0,0 1 0 0 0,0-1 0 0 0,0 1 0 0 0,1-1 0 0 0,-1 0 0 0 0,0 1 0 0 0,0-1 0 0 0,1 1-1 0 0,-1-1 1 0 0,0 0 0 0 0,0 1 0 0 0,0-1 0 0 0,1 0 0 0 0,-1 0 0 0 0,1 0 0 0 0,-1 1 0 0 0,0-1 0 0 0,1 0 0 0 0,-1 0-1 0 0,1 1 1 0 0,0-1 0 0 0,8 3 23 0 0,-3-3 62 0 0,-2 0 0 0 0,1 0-1 0 0,0 0 1 0 0,1-1 0 0 0,-1 0-1 0 0,0 0 1 0 0,0 0-1 0 0,6-3 1 0 0,1 0 40 0 0,10-5-34 0 0,-3 1-242 0 0,-14 8-2353 0 0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27 5527 0 0,'-2'1'393'0'0,"-1"0"-1"0"0,2 0 0 0 0,-2 1 1 0 0,2 0-1 0 0,-2-1 0 0 0,1 1 1 0 0,1 0-1 0 0,-3 2 0 0 0,0 0-181 0 0,-3 3 854 0 0,0 0 0 0 0,1 1 0 0 0,0-1 0 0 0,-6 11 0 0 0,10-14-607 0 0,0-1-1 0 0,0 1 1 0 0,1 0-1 0 0,-1 0 1 0 0,1 0-1 0 0,0 0 1 0 0,1 0-1 0 0,-1 0 1 0 0,0 0-1 0 0,1 0 1 0 0,0 0-1 0 0,0 7 1 0 0,1-5-218 0 0,0 0 0 0 0,0 1 0 0 0,0-2 0 0 0,1 2 0 0 0,-1-1 0 0 0,5 8 0 0 0,-5-12-215 0 0,0-1 0 0 0,-1 0 0 0 0,1 1 0 0 0,0-1 0 0 0,0 0 0 0 0,0 0 0 0 0,0 0-1 0 0,0 0 1 0 0,0 0 0 0 0,0 0 0 0 0,0 0 0 0 0,0 0 0 0 0,0 0 0 0 0,1 0 0 0 0,-1-1 0 0 0,0 1-1 0 0,0-1 1 0 0,1 1 0 0 0,-1 0 0 0 0,1-1 0 0 0,-1 0 0 0 0,1 1 0 0 0,-1-1 0 0 0,0 0 0 0 0,1 0-1 0 0,0 0 1 0 0,-1 0 0 0 0,0 0 0 0 0,1 0 0 0 0,-1 0 0 0 0,1-1 0 0 0,-1 1 0 0 0,3-1-1 0 0,-1-1-16 0 0,1 1-1 0 0,-1-1 0 0 0,1 0 0 0 0,-1 0 0 0 0,0 0 0 0 0,0 0 0 0 0,0-1 0 0 0,0 1 0 0 0,0-1 0 0 0,2-3 0 0 0,1-1 13 0 0,0 0 1 0 0,9-17-1 0 0,-13 19-20 0 0,1-1 0 0 0,-1 0 0 0 0,0 1 0 0 0,0-1 0 0 0,0 0 0 0 0,-1 0 0 0 0,0 0 0 0 0,0 0 0 0 0,0-8 0 0 0,-1 9 0 0 0,0 1 0 0 0,-1-1 0 0 0,1 0 0 0 0,-1 0 0 0 0,0 1 0 0 0,-1-1 0 0 0,1 1 0 0 0,0-1 0 0 0,-1 1 0 0 0,0-1 0 0 0,0 1 0 0 0,-4-6 0 0 0,4 8 0 0 0,0 0 0 0 0,0 0 0 0 0,0 0 0 0 0,0 0 0 0 0,0 0 0 0 0,-1 1 0 0 0,1-1 0 0 0,-1 1 0 0 0,1-1 0 0 0,-1 1 0 0 0,0 0 0 0 0,1 0 0 0 0,-1 0 0 0 0,-4-1 0 0 0,5 2 0 0 0,0-1 0 0 0,0 1 0 0 0,0 0 0 0 0,1 0 0 0 0,-1 0 0 0 0,-1 0 0 0 0,2 0 0 0 0,-1 0 0 0 0,0 0 0 0 0,0 1 0 0 0,0-1 0 0 0,1 1 0 0 0,-1 0 0 0 0,0-1 0 0 0,0 1 0 0 0,0 0 0 0 0,1 0 0 0 0,-1 0 0 0 0,1 0 0 0 0,-1 0 0 0 0,1 0 0 0 0,-3 3 0 0 0,-1 3-4 0 0,0 0 0 0 0,0 0 0 0 0,1 0 0 0 0,0 1 0 0 0,1 0 0 0 0,-5 14-1 0 0,4-8-15 0 0,0 0 0 0 0,2 1 0 0 0,-3 15 0 0 0,5-24-233 0 0,0 0 1 0 0,0 1-1 0 0,1-1 1 0 0,1 10-1 0 0,-1-15-831 0 0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1 232 9215 0 0,'3'-2'3430'0'0,"7"-7"-2346"0"0,5-9 1985 0 0,16-24 0 0 0,-26 36-2907 0 0,16-22 152 0 0,8-13 540 0 0,-26 36-784 0 0,1 0 0 0 0,-2-1 0 0 0,1 0 0 0 0,-1 1 0 0 0,0-1 0 0 0,1-7 0 0 0,-2 8-54 0 0,0 3 33 0 0,-1-1-1 0 0,1 1 1 0 0,-1-1 0 0 0,0 0 0 0 0,0 1 0 0 0,0-1 0 0 0,0 1-1 0 0,0-1 1 0 0,-1-5 0 0 0,1 8-34 0 0,0 0-1 0 0,0 0 0 0 0,0 0 1 0 0,0-1-1 0 0,0 1 0 0 0,0 0 1 0 0,0 0-1 0 0,0 0 1 0 0,-1 0-1 0 0,1 0 0 0 0,0-1 1 0 0,0 1-1 0 0,0 0 1 0 0,0 0-1 0 0,0 0 0 0 0,0 0 1 0 0,0 0-1 0 0,-1-1 0 0 0,1 1 1 0 0,0 0-1 0 0,0 0 1 0 0,0 0-1 0 0,0 0 0 0 0,-1 0 1 0 0,1 0-1 0 0,0 0 1 0 0,0 0-1 0 0,0 0 0 0 0,0 0 1 0 0,-1 0-1 0 0,1 0 0 0 0,0 0 1 0 0,0 0-1 0 0,0 0 1 0 0,0 0-1 0 0,-6 4 238 0 0,-2 9-49 0 0,6-9-171 0 0,0 1 0 0 0,0 0 0 0 0,0-1 0 0 0,1 1 0 0 0,0 0 0 0 0,-1 6 0 0 0,-1 32 46 0 0,3-21-73 0 0,0-11 5 0 0,0 1 1 0 0,2 0-1 0 0,4 20 0 0 0,1 13 13 0 0,-7-41-23 0 0,0-1 0 0 0,0 0 0 0 0,0 0 0 0 0,0 0 0 0 0,0 0 0 0 0,-2 5 0 0 0,2-8 0 0 0,0 1 0 0 0,-1 0 0 0 0,1 0 0 0 0,-1 0 0 0 0,1 0 0 0 0,-1-1 0 0 0,1 1 0 0 0,0 0 0 0 0,-1 0 0 0 0,1-1 0 0 0,-1 1 0 0 0,0-1 0 0 0,0 1 0 0 0,1 0 0 0 0,-1-1 0 0 0,0 1 0 0 0,1-1 0 0 0,-1 0 0 0 0,0 1 0 0 0,0-1 0 0 0,0 0 0 0 0,1 1 0 0 0,-1-1 0 0 0,0 0 0 0 0,0 0 0 0 0,-2 1 0 0 0,-1-1 0 0 0,0 0 0 0 0,0 0 0 0 0,-6-2 0 0 0,7 2 0 0 0,0-1 0 0 0,-1 1 0 0 0,1 0 0 0 0,0 0 0 0 0,0 0 0 0 0,-6 1 0 0 0,9-1 354 0 0,2 1-114 0 0,4 1 6 0 0,8 1 58 0 0,-14-3-48 0 0,5 0-176 0 0,12 0-3 0 0,-14 1-56 0 0,1-1-1 0 0,0 0 1 0 0,0-1-1 0 0,-1 1 1 0 0,6-2-1 0 0,0 0-12 0 0,26-7-1569 0 0,-32 9-4203 0 0,0 0-1927 0 0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40 4607 0 0,'0'0'123'0'0,"-1"0"-1"0"0,0 0 1 0 0,1 0-1 0 0,-1 0 1 0 0,0 0-1 0 0,1 0 0 0 0,-1 0 1 0 0,1 0-1 0 0,-1 1 1 0 0,1-1-1 0 0,-1 0 0 0 0,0 1 1 0 0,1-1-1 0 0,-1 0 1 0 0,1 1-1 0 0,-1-1 0 0 0,1 1 1 0 0,0-1-1 0 0,-1 1 1 0 0,1-1-1 0 0,-1 0 1 0 0,1 1-1 0 0,-1-1 0 0 0,1 1 1 0 0,-1 0-1 0 0,-8 17 1872 0 0,7-12-1253 0 0,-1 1 306 0 0,1-1 1 0 0,-1 1 0 0 0,2-1-1 0 0,-1 1 1 0 0,0 0 0 0 0,1 7 0 0 0,0-8-622 0 0,1-1 0 0 0,0 0 0 0 0,0 0 1 0 0,1 1-1 0 0,-1-1 0 0 0,1 0 1 0 0,1 1-1 0 0,2 7 0 0 0,-3-11-349 0 0,0 0-1 0 0,0 0 1 0 0,0 1-1 0 0,1-2 1 0 0,-1 1-1 0 0,1 0 1 0 0,-1 0-1 0 0,1-1 1 0 0,0 1-1 0 0,0-1 1 0 0,-1 1-1 0 0,1-1 1 0 0,1 0 0 0 0,1 2-1 0 0,-3-2-62 0 0,1-1 0 0 0,-1 1-1 0 0,1-1 1 0 0,-1 1 0 0 0,1-1 0 0 0,-1 1 0 0 0,1-1-1 0 0,0 0 1 0 0,-1 1 0 0 0,1-1 0 0 0,0 0-1 0 0,-1 0 1 0 0,1-1 0 0 0,0 1 0 0 0,-1 0 0 0 0,1-1-1 0 0,0 1 1 0 0,-1-1 0 0 0,1 1 0 0 0,2-2-1 0 0,0 0 12 0 0,0-1 0 0 0,-1 0 0 0 0,1 0 0 0 0,-1 1 0 0 0,1-2 0 0 0,-1 1 0 0 0,0-1-1 0 0,0 0 1 0 0,0 1 0 0 0,-1-1 0 0 0,1 0 0 0 0,-1 0 0 0 0,0 0 0 0 0,0-1 0 0 0,1-4-1 0 0,-1 3-25 0 0,0-1 0 0 0,-1 1 0 0 0,0-1 0 0 0,0 0 0 0 0,-1 1 0 0 0,0-1 0 0 0,0 0 0 0 0,0 1 0 0 0,-1-1 0 0 0,-1-6 0 0 0,0 6 1 0 0,0 0 0 0 0,0 1 0 0 0,-6-13 0 0 0,7 17 0 0 0,0 0 0 0 0,0 0 0 0 0,-1-1 0 0 0,1 2 0 0 0,-1-1 0 0 0,1 0 0 0 0,-1 0 0 0 0,0 0 0 0 0,0 1 0 0 0,1-1 0 0 0,-1 0 0 0 0,0 1 0 0 0,0 0 0 0 0,-4-2 0 0 0,5 2 0 0 0,1 1 0 0 0,-2 0 0 0 0,1 0 0 0 0,0 0 0 0 0,0 0 0 0 0,0 0 0 0 0,-1 0 0 0 0,1 0 0 0 0,0 0 0 0 0,0 0 0 0 0,0 0 0 0 0,0 1 0 0 0,-1-1 0 0 0,2 0 0 0 0,-1 1 0 0 0,-1-1 0 0 0,1 1 0 0 0,0 0 0 0 0,1-1 0 0 0,-2 1 0 0 0,1-1 0 0 0,0 1 0 0 0,0 1 0 0 0,-4 2 0 0 0,1 0 0 0 0,0 1 0 0 0,-4 5 0 0 0,5-5 0 0 0,-4 3 0 0 0,1 0 0 0 0,-10 18 0 0 0,14-22 0 0 0,1 0 0 0 0,-1-1 0 0 0,1 1 0 0 0,0 0 0 0 0,0 1 0 0 0,0-1 0 0 0,0 0 0 0 0,1 0 0 0 0,0 0 0 0 0,0 5 0 0 0,2 3-43 0 0,5 9-177 0 0,-6-17-72 0 0,3 2-1481 0 0,12 23-5859 0 0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7 217 4607 0 0,'-6'1'2950'0'0,"6"-1"-2893"0"0,0 0 0 0 0,0 0 0 0 0,0-1 1 0 0,0 1-1 0 0,0 0 0 0 0,0 0 0 0 0,0 0 0 0 0,0 0 0 0 0,0 0 0 0 0,0 0 1 0 0,0 0-1 0 0,0 0 0 0 0,0 0 0 0 0,0 0 0 0 0,0 0 0 0 0,0 0 0 0 0,0 0 1 0 0,0 0-1 0 0,0 0 0 0 0,0 0 0 0 0,0 0 0 0 0,0 0 0 0 0,0 0 0 0 0,0 0 0 0 0,0 0 1 0 0,0 0-1 0 0,0 0 0 0 0,0 0 0 0 0,0 0 0 0 0,0 0 0 0 0,0-1 0 0 0,0 1 1 0 0,0 0-1 0 0,0 0 0 0 0,0 0 0 0 0,0 0 0 0 0,0 0 0 0 0,0 0 0 0 0,0 0 1 0 0,0 0-1 0 0,0 0 0 0 0,0 0 0 0 0,0 0 0 0 0,0 0 0 0 0,0 0 0 0 0,0 0 1 0 0,0 0-1 0 0,0 0 0 0 0,7-7 3794 0 0,-3 3-3556 0 0,35-43 5092 0 0,-29 35-4910 0 0,-1-2 1 0 0,-1 1-1 0 0,12-25 0 0 0,-16 28-356 0 0,1 0-18 0 0,2-11-1 0 0,-6 18-39 0 0,0 0 0 0 0,0 0 0 0 0,-1 1-1 0 0,1-1 1 0 0,-1 0 0 0 0,0 0-1 0 0,0 0 1 0 0,0 1 0 0 0,-1-5 0 0 0,1 6-44 0 0,0 1 1 0 0,0 0 0 0 0,0-1 0 0 0,0 1 0 0 0,0 0-1 0 0,0 0 1 0 0,0-1 0 0 0,0 1 0 0 0,0 0 0 0 0,-1-1 0 0 0,1 1-1 0 0,0 0 1 0 0,0 0 0 0 0,0-1 0 0 0,-1 1 0 0 0,1 0 0 0 0,0-1-1 0 0,0 1 1 0 0,-1 0 0 0 0,1 0 0 0 0,0-1 0 0 0,0 1 0 0 0,-1 0-1 0 0,1 0 1 0 0,0 0 4 0 0,-1 0 0 0 0,1 0-1 0 0,0 0 1 0 0,-1 0 0 0 0,1 0-1 0 0,0 0 1 0 0,-1 0 0 0 0,1 1-1 0 0,0-1 1 0 0,-1 0 0 0 0,1 0-1 0 0,0 0 1 0 0,0 0 0 0 0,-1 1-1 0 0,1-1 1 0 0,0 0 0 0 0,0 0-1 0 0,0 1 1 0 0,-1-1 0 0 0,0 2 25 0 0,-1 0 1 0 0,1 0-1 0 0,0 0 1 0 0,0 0 0 0 0,-1 3-1 0 0,-1 9-24 0 0,0 0 0 0 0,1 0 0 0 0,1-1 0 0 0,0 24 0 0 0,0 13-26 0 0,0-45 1 0 0,1 0 0 0 0,-1 1 0 0 0,2 10 0 0 0,2 26 0 0 0,-3-41 0 0 0,0-1 0 0 0,-1 1 0 0 0,1-1 0 0 0,0 1 0 0 0,0 0 0 0 0,0-1 0 0 0,-1 0 0 0 0,1 1 0 0 0,0 0 0 0 0,-1-1 0 0 0,1 1 0 0 0,-1-1 0 0 0,1 1 0 0 0,-1-1 0 0 0,1 0 0 0 0,-1 1 0 0 0,1-1 0 0 0,0 0 0 0 0,-1 0 0 0 0,0 1 0 0 0,1-1 0 0 0,-1 0 0 0 0,1 1 0 0 0,-1-1 0 0 0,0 0 0 0 0,1 0 0 0 0,-1 0 0 0 0,-3 1 0 0 0,1 0 0 0 0,0-1 0 0 0,0 1 0 0 0,-3-1 0 0 0,-6-1 0 0 0,12 1 0 0 0,0 0 0 0 0,-1 0 0 0 0,1 0 0 0 0,0 0 0 0 0,0 0 0 0 0,-1-1 0 0 0,1 1 0 0 0,0 0 0 0 0,0 0 0 0 0,0 0 0 0 0,0 0 0 0 0,0 0 0 0 0,-1 0 0 0 0,1 0 0 0 0,0 0 0 0 0,0-1 0 0 0,-1 1 0 0 0,1 0 0 0 0,0 0 0 0 0,0 0 0 0 0,0 0 0 0 0,0-1 0 0 0,-1 1 0 0 0,1 0 0 0 0,0 0 0 0 0,0-1 0 0 0,0 1 0 0 0,0 0 0 0 0,0 0 0 0 0,0 0 0 0 0,0 0 0 0 0,0 0 0 0 0,-1-1 0 0 0,1 1 0 0 0,0 0 0 0 0,0 0 0 0 0,0-1 0 0 0,0 1 0 0 0,0 0 0 0 0,0-1 0 0 0,0 1 0 0 0,1 0 0 0 0,-1-1 0 0 0,1 1 0 0 0,0 0 0 0 0,0 0 0 0 0,-1 0 0 0 0,1-1 0 0 0,0 1 0 0 0,0 0 0 0 0,0 0 0 0 0,0 0 0 0 0,-1 1 0 0 0,1-1 0 0 0,0 0 0 0 0,1 0 0 0 0,2 1 0 0 0,17 0 1247 0 0,-15 0-1005 0 0,-2 0 777 0 0,0-1-2032 0 0,18 5 414 0 0,-18-5 339 0 0,12 0-48 0 0,-12-1-1568 0 0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45 2303 0 0,'17'-26'4883'0'0,"-16"33"2279"0"0,-2 3-5464 0 0,1-10-714 0 0,-1 4-535 0 0,-4 13 1 0 0,4-13 4 0 0,-1 0 2 0 0,-6 21 431 0 0,1-6-287 0 0,0-1-88 0 0,-1 1-207 0 0,1 0-54 0 0,0 0-55 0 0,-1 1 45 0 0,1-4-177 0 0,5-11 0 0 0,1-2-10 0 0,-13 34 28 0 0,13-31-82 0 0,3-8 0 0 0,4-12 0 0 0,-5 13 0 0 0,69-152 0 0 0,-47 97 368 0 0,-9 20-129 0 0,-13 35-239 0 0,3-6 407 0 0,-3 7-157 0 0,1 5-162 0 0,-1 1-7 0 0,1 0 1 0 0,0 11-1 0 0,-1-8-66 0 0,0-3 41 0 0,-1-3-40 0 0,0 1 0 0 0,0-1 0 0 0,1 1 0 0 0,1 6 0 0 0,-1-4-3 0 0,0 1 63 0 0,0-3-1 0 0,2 15-10 0 0,-2-14 2 0 0,0 1-3 0 0,7 32 28 0 0,-2-8-31 0 0,2 1-49 0 0,1 2-12 0 0,-6-23 0 0 0,6 9 0 0 0,3 3 0 0 0,-12-21-43 0 0,1 0 0 0 0,-1-1-1 0 0,0 1 1 0 0,1 0 0 0 0,0-1 0 0 0,-1 1 0 0 0,1 0-1 0 0,1 0 1 0 0,-2-1 17 0 0,0 1 1 0 0,0-1-1 0 0,0 0 1 0 0,0 0-1 0 0,0 0 0 0 0,0 0 1 0 0,1 0-1 0 0,-1 0 0 0 0,0 0 1 0 0,0 0-1 0 0,0 0 0 0 0,0 0 1 0 0,0 0-1 0 0,0 0 0 0 0,1 0 1 0 0,-1 0-1 0 0,0 0 0 0 0,0 0 1 0 0,0 0-1 0 0,0 0 0 0 0,0 0 1 0 0,0 0-1 0 0,1 0 0 0 0,-1 0 1 0 0,0 0-1 0 0,0 0 0 0 0,0 0 1 0 0,0-1-1 0 0,0 1 0 0 0,0 0 1 0 0,0 0-1 0 0,0 0 1 0 0,1 0-1 0 0,-1 0 0 0 0,0-1-116 0 0,0 0-1 0 0,1 1 1 0 0,-1-1-1 0 0,0 0 1 0 0,0 1 0 0 0,0-1-1 0 0,0 0 1 0 0,0 0-1 0 0,0 1 1 0 0,0-1 0 0 0,0-1-1 0 0,0 0-504 0 0,0 0-1 0 0,0-1 0 0 0,0 1 1 0 0,-1 0-1 0 0,1 0 0 0 0,-1-1 1 0 0,0 1-1 0 0,0 0 0 0 0,0-1 1 0 0,0 2-1 0 0,0-2 0 0 0,-1 2 1 0 0,1-1-1 0 0,0 0 1 0 0,-1 0-1 0 0,1 0 0 0 0,-1 1 1 0 0,-3-4-1 0 0,3 4 317 0 0,0 0 0 0 0,-1-1 0 0 0,1 1 0 0 0,-1 1 0 0 0,1-1 0 0 0,-4-1 0 0 0,-28-5-3448 0 0,24 5 3298 0 0,0 0 0 0 0,0 0 1 0 0,-1-1-1 0 0,-15-7 0 0 0,-6-3 4607 0 0,1 0 4893 0 0,31 13-8894 0 0,0 0 0 0 0,0 0 0 0 0,-1-1 0 0 0,1 1 0 0 0,0 0 0 0 0,0 0-1 0 0,-1 0 1 0 0,1 0 0 0 0,0 0 0 0 0,0 0 0 0 0,0-1 0 0 0,-1 1 0 0 0,1 0 0 0 0,0 0 0 0 0,0 0-1 0 0,0-1 1 0 0,0 1 0 0 0,0 0 0 0 0,-1 0 0 0 0,1 0 0 0 0,0 0 0 0 0,0 0 0 0 0,0-1-1 0 0,0 1 1 0 0,0 0-5 0 0,0-1 0 0 0,0 1 0 0 0,0 0 0 0 0,0 0 0 0 0,1 0 0 0 0,-1-1 0 0 0,0 1 0 0 0,0 0 0 0 0,0 0 0 0 0,0 0 0 0 0,1 0 0 0 0,-1 0 0 0 0,0-1 0 0 0,0 1 0 0 0,0 0 0 0 0,1 0 0 0 0,-1 0 0 0 0,0 0 0 0 0,1 0 0 0 0,10-3 1718 0 0,4 3-1190 0 0,0 1 0 0 0,0 0-1 0 0,27 7 1 0 0,-3-2-200 0 0,-17-2-342 0 0,22 2-1850 0 0,-38-6-6297 0 0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26 1375 0 0,'-2'-3'2192'0'0,"1"9"5659"0"0,1-1-6735 0 0,1 15-83 0 0,0-15-305 0 0,0 33 1684 0 0,-1-4-296 0 0,1-14-1562 0 0,-1-15-61 0 0,0-1-12 0 0,-1 22 630 0 0,1-9-942 0 0,0-13 63 0 0,0 0-178 0 0,-2 14-66 0 0,2-13-106 0 0,0-5-1086 0 0,-1 1 1152 0 0,1-1 1 0 0,0 0-1 0 0,0 0 1 0 0,0 0-1 0 0,0 0 0 0 0,0 0 1 0 0,-1 0-1 0 0,1 1 1 0 0,0-1-1 0 0,0 0 0 0 0,0 0 1 0 0,-1 0-1 0 0,1 0 1 0 0,0 0-1 0 0,0 0 0 0 0,0 1 1 0 0,-1-1-1 0 0,1 0-155 0 0,-3-20-2361 0 0,1-11 1182 0 0,-3-26 916 0 0,-13-29 5694 0 0,18 85-5098 0 0,0 0-1 0 0,0 0 1 0 0,0-1-1 0 0,0 1 1 0 0,0 0 0 0 0,0 0-1 0 0,0-1 1 0 0,0 1-1 0 0,1 0 1 0 0,-1 0-1 0 0,0 0 1 0 0,1-1 0 0 0,-1 1-1 0 0,1 0 1 0 0,0 0-1 0 0,-1 0 1 0 0,2-2-1 0 0,-1 2-51 0 0,1 0-1 0 0,-1-1 0 0 0,0 1 0 0 0,1 0 0 0 0,-1 0 0 0 0,1 0 0 0 0,-1 0 0 0 0,1 0 0 0 0,-1 0 0 0 0,4-1 1 0 0,1 1 21 0 0,1-1 1 0 0,-1 1 0 0 0,1 0-1 0 0,-1 0 1 0 0,10 1 0 0 0,-8 0-10 0 0,-1 0-1 0 0,1 1 1 0 0,10 3 0 0 0,-15-4-59 0 0,1 1 1 0 0,-1 0-1 0 0,0 0 1 0 0,0 1-1 0 0,0-1 1 0 0,0 0-1 0 0,0 1 1 0 0,-1 0-1 0 0,1 0 1 0 0,3 2-1 0 0,-6-3 100 0 0,1 4-51 0 0,2 16-15 0 0,-3-20-57 0 0,0 0 0 0 0,0 0-1 0 0,0 0 1 0 0,0 0 0 0 0,0 0 0 0 0,0 0-1 0 0,0 0 1 0 0,-1 0 0 0 0,1 0 0 0 0,-1 0-1 0 0,1 0 1 0 0,0 0 0 0 0,-1 0 0 0 0,1-1-1 0 0,-1 1 1 0 0,1 0 0 0 0,-1 0 0 0 0,0 0-1 0 0,0 0 1 0 0,1-1 0 0 0,-2 2 0 0 0,-1 1-11 0 0,0 0 7 0 0,0 0 0 0 0,-1 0 0 0 0,1 0 0 0 0,-1 0 0 0 0,0-1 0 0 0,0 0 0 0 0,0 1 0 0 0,0-1 0 0 0,-7 3 0 0 0,4-4 0 0 0,0 1 0 0 0,0 0 0 0 0,0-1 0 0 0,0 0 0 0 0,-11 0 0 0 0,31-1 0 0 0,14 4 0 0 0,13 4 0 0 0,-22-4 0 0 0,1 2 0 0 0,-1 1 0 0 0,-15-5 0 0 0,0-1 0 0 0,0 1 0 0 0,0 0 0 0 0,3 3 0 0 0,10 12 11 0 0,-16-17-9 0 0,0 0 0 0 0,1 0 0 0 0,-1 1 0 0 0,0-1 0 0 0,1 1 1 0 0,-1-1-1 0 0,0 0 0 0 0,0 0 0 0 0,0 1 0 0 0,1-1 0 0 0,-1 1 0 0 0,0-1 1 0 0,0 0-1 0 0,0 1 0 0 0,0-1 0 0 0,0 1 0 0 0,0-1 0 0 0,1 1 0 0 0,-1-1 0 0 0,1 19 9 0 0,-1-18 7 0 0,0 0 1 0 0,0 0-1 0 0,0 0 0 0 0,0 0 0 0 0,-1 0 0 0 0,1 0 1 0 0,0 0-1 0 0,-1 0 0 0 0,1 0 0 0 0,-1 0 1 0 0,1 0-1 0 0,-1 0 0 0 0,1 0 0 0 0,-1-1 1 0 0,1 1-1 0 0,-1 0 0 0 0,1 0 0 0 0,-1-1 0 0 0,-1 2 1 0 0,-1 0 32 0 0,1-1 0 0 0,0 1 0 0 0,-1-1 1 0 0,-4 3-1 0 0,4-3-59 0 0,-5 2 22 0 0,0-1 0 0 0,0 1-1 0 0,0-1 1 0 0,0-1-1 0 0,-11 1 1 0 0,-41 0-25 0 0,53-2 15 0 0,-31-1-422 0 0,22-1-6840 0 0,9 2-458 0 0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 43 3223 0 0,'1'-2'1375'0'0,"1"0"0"0"0,0 0 0 0 0,0 0 0 0 0,-1 0 0 0 0,1 0-1 0 0,1-4 1 0 0,-3 5-1127 0 0,1 1-1 0 0,-1-1 0 0 0,0 0 0 0 0,0 1 1 0 0,0-1-1 0 0,0 1 0 0 0,1-1 0 0 0,-1 1 1 0 0,0-1-1 0 0,0 1 0 0 0,0-1 1 0 0,-1 0-1 0 0,1 1 0 0 0,0-1 0 0 0,0 1 1 0 0,0-1-1 0 0,0 1 0 0 0,0-1 0 0 0,-1 0 1 0 0,1 0-216 0 0,-1 1 0 0 0,1-1 0 0 0,-1 1 0 0 0,1 0 0 0 0,-1-1 0 0 0,1 1 0 0 0,0-1 0 0 0,-1 1 0 0 0,0 0 0 0 0,1-1 0 0 0,-1 1 0 0 0,-1-1 0 0 0,-1 0 360 0 0,-1 0 0 0 0,0 0 0 0 0,0 0 0 0 0,0 0 0 0 0,-1 0 0 0 0,1 1 0 0 0,0 0 0 0 0,0 0 0 0 0,-5 0 0 0 0,3 1-293 0 0,0 0 1 0 0,0 0 0 0 0,0 1 0 0 0,0 0-1 0 0,-9 3 1 0 0,11-2-43 0 0,-1 0 0 0 0,0-1 0 0 0,1 2 0 0 0,0-1 0 0 0,-1 0-1 0 0,1 1 1 0 0,0 0 0 0 0,-6 8 0 0 0,9-12 7 0 0,0 3-11 0 0,-6 8-26 0 0,6-8 48 0 0,0 1-5 0 0,-5 10 0 0 0,1-1-21 0 0,3-10-27 0 0,1 0 0 0 0,1 0 0 0 0,-2 6 0 0 0,1-8-22 0 0,0 7 56 0 0,0 0 0 0 0,1 0 0 0 0,0 0 0 0 0,0-1 0 0 0,2 10 0 0 0,-2-16 13 0 0,0 0 0 0 0,0 1 0 0 0,0-1 0 0 0,1 0 0 0 0,-1 0 0 0 0,0 1 0 0 0,1-1 0 0 0,0 0 1 0 0,-1 0-1 0 0,0 0 0 0 0,1 1 0 0 0,0-1 0 0 0,0 0 0 0 0,-1 0 0 0 0,1 0 0 0 0,0 0 0 0 0,0 0 0 0 0,0 0 0 0 0,0-1 0 0 0,0 1 0 0 0,0 0 0 0 0,0 0 0 0 0,0-1 0 0 0,1 1 0 0 0,-2-1 0 0 0,2 1 0 0 0,-1-1 0 0 0,0 1 0 0 0,0-1 0 0 0,1 0 0 0 0,1 1 0 0 0,10 2-313 0 0,-1-1 0 0 0,0 0 0 0 0,1-1-1 0 0,20 0 1 0 0,-9-4 351 0 0,-13 1-26 0 0,16 0-1 0 0,-27 2-98 0 0,0 0 0 0 0,1 0-1 0 0,-1 0 1 0 0,0 0 0 0 0,0 0-1 0 0,1 0 1 0 0,-1 0 0 0 0,0 0 0 0 0,1 0-1 0 0,-1 0 1 0 0,0 1 0 0 0,0-1 0 0 0,1 0-1 0 0,-1 0 1 0 0,0 0 0 0 0,1 0-1 0 0,-1 1 1 0 0,0-1 2 0 0,0 0 0 0 0,0 0 1 0 0,1 1-1 0 0,-1-1 0 0 0,0 0 0 0 0,0 0 0 0 0,0 0 0 0 0,0 0 0 0 0,0 1 1 0 0,0-1-1 0 0,0 0 0 0 0,0 0 0 0 0,0 0 0 0 0,0 0 0 0 0,-1 1 0 0 0,1-1 0 0 0,0 0 1 0 0,0 0-1 0 0,0 0 0 0 0,0 0 0 0 0,0 0 0 0 0,0 0 0 0 0,0 0 0 0 0,0 1 1 0 0,0-1-1 0 0,0 0 0 0 0,-1 0 0 0 0,1 0 0 0 0,0 0 0 0 0,0 0 0 0 0,0 0 1 0 0,0 0-1 0 0,0 1 0 0 0,-1-1 0 0 0,1 0 0 0 0,-2 1-492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0:33.2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47 188 3679 0 0,'7'-15'1471'0'0,"-1"-1"0"0"0,-1 0 0 0 0,0-1 0 0 0,-1 1 0 0 0,0-1-1 0 0,1-26 1 0 0,-5-5 4673 0 0,-5 53-3964 0 0,0 4-1945 0 0,-6 21 104 0 0,0 0 0 0 0,-9 51 0 0 0,-2 65 245 0 0,17-100-381 0 0,2-1-1 0 0,2 51 1 0 0,2-94-203 0 0,8 103 0 0 0,-6-87 0 0 0,1 0 0 0 0,0 0 0 0 0,12 29 0 0 0,-14-43 13 0 0,0-1 0 0 0,0 1 0 0 0,1-1 1 0 0,0 1-1 0 0,0-1 0 0 0,-1 0 0 0 0,2 0 0 0 0,-1 0 0 0 0,0 0 0 0 0,1-1 0 0 0,-1 0 1 0 0,1 1-1 0 0,0-1 0 0 0,-1 0 0 0 0,1-1 0 0 0,0 1 0 0 0,0-1 0 0 0,1 0 0 0 0,-1 1 1 0 0,0-2-1 0 0,6 2 0 0 0,-5-2-9 0 0,0 1 1 0 0,0-1-1 0 0,0 1 1 0 0,0-2-1 0 0,-1 1 1 0 0,1 0 0 0 0,0-1-1 0 0,0 0 1 0 0,0 0-1 0 0,0 0 1 0 0,-1-1-1 0 0,1 0 1 0 0,0 0-1 0 0,-1 0 1 0 0,1 0-1 0 0,-1-1 1 0 0,0 1-1 0 0,5-5 1 0 0,-8 5-148 0 0,0 1-1 0 0,0 0 1 0 0,0-1 0 0 0,0 1-1 0 0,0-1 1 0 0,0 1 0 0 0,0-1 0 0 0,-1 1-1 0 0,1-1 1 0 0,0-1 0 0 0,-1-1-480 0 0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0,'0'0'0'0,"0"826"0"0,0-494 0 0,0-107 0 0,0-170 0 0,0-55 0 0,0 0 0 0,0 0 0 0,0 0 0 0,0 0 0 0,0 1 0 0,0 0 0 0,0-18 0 0,0 15 0 0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0,'0'487'0'0,"0"-158"0"0,0-262 0 0,0-77 0 0,0 8 0 0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 0 0,'0'0'0'0,"374"114"0"0,-181-55 0 0,-67-20 0 0,92 27 0 0,-218-66 0 0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1 269 0 0,'0'0'0'0,"865"-264"0"0,-865 264 0 0,7-2 0 0,-3 0 0 0,-5 3 0 0,2-2 0 0,-2 2 0 0,6-3 0 0,-11 4 0 0,3-1 0 0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0,'0'0'0'0,"0"826"0"0,0-494 0 0,0-107 0 0,0-170 0 0,0-55 0 0,0 0 0 0,0 0 0 0,0 0 0 0,0 0 0 0,0 1 0 0,0 0 0 0,0-18 0 0,0 15 0 0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0,'0'487'0'0,"0"-158"0"0,0-262 0 0,0-77 0 0,0 8 0 0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 0 0,'0'0'0'0,"374"114"0"0,-181-55 0 0,-67-20 0 0,92 27 0 0,-218-66 0 0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1 269 0 0,'0'0'0'0,"865"-264"0"0,-865 264 0 0,7-2 0 0,-3 0 0 0,-5 3 0 0,2-2 0 0,-2 2 0 0,6-3 0 0,-11 4 0 0,3-1 0 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0,'0'0'0'0,"0"826"0"0,0-494 0 0,0-107 0 0,0-170 0 0,0-55 0 0,0 0 0 0,0 0 0 0,0 0 0 0,0 0 0 0,0 1 0 0,0 0 0 0,0-18 0 0,0 15 0 0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0,'0'487'0'0,"0"-158"0"0,0-262 0 0,0-77 0 0,0 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0:33.8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68 5983 0 0,'-2'-1'94'0'0,"0"0"1"0"0,1 1-1 0 0,-1 0 0 0 0,1-1 0 0 0,-1 1 0 0 0,0 0 0 0 0,0 0 0 0 0,1 0 0 0 0,-3 0 0 0 0,-1 0 733 0 0,13-1 318 0 0,0-1-1 0 0,0 1 0 0 0,0-1 0 0 0,10-4 1 0 0,16-4 399 0 0,-2 3-210 0 0,0 2 1 0 0,57-3 0 0 0,-104 9-1211 0 0,1 1 1 0 0,-19 4 0 0 0,-15 3 223 0 0,-173 4 540 0 0,267-17-125 0 0,1-1 0 0 0,66-18 0 0 0,-38 7-456 0 0,-65 14-455 0 0,1 1 0 0 0,-1-1 0 0 0,1 2 0 0 0,0-1 0 0 0,-1 1 0 0 0,11 2 0 0 0,-15 0-5249 0 0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 0 0,'0'0'0'0,"374"114"0"0,-181-55 0 0,-67-20 0 0,92 27 0 0,-218-66 0 0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1 269 0 0,'0'0'0'0,"865"-264"0"0,-865 264 0 0,7-2 0 0,-3 0 0 0,-5 3 0 0,2-2 0 0,-2 2 0 0,6-3 0 0,-11 4 0 0,3-1 0 0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6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 1 0 0,'740'0'0'0,"-739"0"0"0,-2 0 0 0,-4 0 0 0,5 0 0 0,0 0 0 0,1 0 0 0,-1 0 0 0,1 0 0 0,0 0 0 0,2 0 0 0,-4 0 0 0,-4 0 0 0,-733 0 0 0,738 0 0 0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6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28 1 0 0,'-5'0'0'0,"120"0"0"0,-115 0 0 0,-8 0 0 0,-120 0 0 0,128 0 0 0,0 0 0 0,0 0 0 0,-1 0 0 0,1 0 0 0,8 0 0 0,715 0 0 0,-695 0 0 0,-31 0 0 0,2 0 0 0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6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0,'762'0'0'0,"-762"0"0"0,0 0 0 0,-733 0 0 0,733 0 0 0,0 0 0 0,1 0 0 0,-2 0 0 0,-24 0 0 0,50 0 0 0,-20 0 0 0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6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17 0 0 0,'-1'0'0'0,"2"0"0"0,-2 0 0 0,50 0 0 0,-40 0 0 0,-12 0 0 0,-11 0 0 0,-34 0 0 0,48 0 0 0,0 0 0 0,1 0 0 0,-2 0 0 0,0 0 0 0,1 0 0 0,-8 0 0 0,8 0 0 0,0 0 0 0,1 0 0 0,0 0 0 0,-1 0 0 0,1 0 0 0,0 0 0 0,-1 0 0 0,712 0 0 0,-694 0 0 0,-4 0 0 0,-8 0 0 0,-6 0 0 0,0 0 0 0,0 0 0 0,0 0 0 0,0 0 0 0,0 0 0 0,0 0 0 0,1 0 0 0,0 0 0 0,-1 0 0 0,-3 0 0 0,3 0 0 0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6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0,'409'0'0'0,"-400"0"0"0,25 0 0 0,-34 0 0 0,0 0 0 0,1 0 0 0,5 0 0 0,-12 0 0 0,5 0 0 0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6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0,'357'0'0'0,"-357"0"0"0,1 0 0 0,42 0 0 0,-42 0 0 0,-3 0 0 0,16 0 0 0,-1 0 0 0,-13 0 0 0,0 0 0 0,2 0 0 0,-1 0 0 0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7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 0 0 0,'-1'0'0'0,"1"0"0"0,0 0 0 0,1 0 0 0,0 0 0 0,56 0 0 0,287 0 0 0,-344 0 0 0,1 0 0 0,-1 0 0 0,1 0 0 0,0 0 0 0,-1 0 0 0,1 0 0 0,0 0 0 0,-1 0 0 0,1 0 0 0,-1 0 0 0,1 0 0 0,-1 0 0 0,0 0 0 0,-1 0 0 0,-250 0 0 0,497 0 0 0,-246 0 0 0,27 0 0 0,-242 0 0 0,214 0 0 0,11 0 0 0,16 0 0 0,-26 0 0 0,0 0 0 0,-55 0 0 0,54 0 0 0,2 0 0 0,-1 0 0 0,1 0 0 0,0 0 0 0,-1 0 0 0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7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0,'420'0'0'0,"-419"0"0"0,0 0 0 0,-1 0 0 0,1 0 0 0,-1 0 0 0,-290 0 0 0,289 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1:01.2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 0 0,'1'0'0'0,"1"0"0"0,1956 0 0 0,-1962 0 0 0,1 0 0 0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7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0,'652'0'0'0,"-627"0"0"0,5 0 0 0,-2 0 0 0,3 0 0 0,0 0 0 0,-3 0 0 0,3 0 0 0,20 0 0 0,-25 0 0 0,9 0 0 0,5 0 0 0,-20 0 0 0,66 0 0 0,121 0 0 0,-207 0 0 0,0 0 0 0,-1 0 0 0,1 0 0 0,-1 0 0 0,0 0 0 0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7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0,'0'0'0'0,"0"439"0"0,0-438 0 0,0 0 0 0,0-1 0 0,0 1 0 0,0 0 0 0,0-1 0 0,0 1 0 0,0-1 0 0,0 1 0 0,0 1 0 0,0-3 0 0,0 6 0 0,0-12 0 0,0 15 0 0,0-8 0 0,0-4 0 0,0 0 0 0,0 3 0 0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7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3 0 0,'0'1'0'0,"0"-4"0"0,0 70 0 0,0-134 0 0,0 317 0 0,0-77 0 0,0-174 0 0,0 1 0 0,0 0 0 0,0 1 0 0,0-1 0 0,0 0 0 0,0 0 0 0,0 0 0 0,0-1 0 0,0 10 0 0,0-4 0 0,0-3 0 0,0-4 0 0,0-26 0 0,0 26 0 0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7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0,'0'292'0'0,"0"-97"0"0,0-87 0 0,0-114 0 0,0 5 0 0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7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6 0 0,'0'-6'0'0,"0"6"0"0,0 9 0 0,0 298 0 0,0 428 0 0,0-244 0 0,0-397 0 0,0-94 0 0,0 8 0 0,0-8 0 0,0-20 0 0,0 16 0 0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7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1 882 0 0,'0'0'0'0,"0"1"0"0,0-3 0 0,0 4 0 0,0-4 0 0,0-6 0 0,0-25 0 0,0 32 0 0,0 2 0 0,0 32 0 0,0-33 0 0,0 0 0 0,0-1 0 0,0 37 0 0,0-925 0 0,0 888 0 0,0 2 0 0,0-1 0 0,0 0 0 0,0-1 0 0,0 2 0 0,0-1 0 0,0 1 0 0,0 3 0 0,0-8 0 0,0-7 0 0,0 11 0 0,0-1 0 0,0-3 0 0,0 4 0 0,0 0 0 0,0-3 0 0,0 3 0 0,0 3 0 0,0-3 0 0,0 1 0 0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40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11 0 0 0,'-9'0'0'0,"14"0"0"0,53 0 0 0,1942 0 0 0,-666 0 0 0,-702 0 0 0,-632 0 0 0,0 0 0 0,1 0 0 0,-1 0 0 0,22 0 0 0,-3852 0 0 0,3637 0 0 0,193 0 0 0,-1 0 0 0,1 0 0 0,-3 0 0 0,2 0 0 0,2 0 0 0,-1 0 0 0,1 0 0 0,-1 0 0 0,-12 0 0 0,5 0 0 0,7 0 0 0,0 0 0 0,1 0 0 0,-1 0 0 0,0 0 0 0,-1 0 0 0,1 0 0 0,-1 0 0 0,-1 0 0 0,2 0 0 0,3 0 0 0,4 0 0 0,-7 0 0 0,-13 0 0 0,11 0 0 0,2 0 0 0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40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20 0 0 0,'-19'0'0'0,"19"0"0"0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40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65 0 0,'0'-62'0'0,"0"60"0"0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40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0,'0'31'0'0,"0"-30"0"0,0 2 0 0,0-9 0 0,0 9 0 0,0 9 0 0,0-12 0 0,0 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1:14.3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1 0 0,'-1'0'0'0,"2360"0"0"0,-773 0 0 0,-1550 0 0 0,-35 0 0 0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40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0,'0'15'0'0,"0"-2"0"0,0-41 0 0,0 27 0 0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41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1 887 0 0,'0'-257'0'0,"0"540"0"0,0-282 0 0,0-2 0 0,0 1 0 0,0-14 0 0,0-71 0 0,0 167 0 0,0-977 0 0,0 895 0 0,0 0 0 0,0 152 0 0,0-151 0 0,0-2 0 0,0 1 0 0,0-1 0 0,0-116 0 0,0 964 0 0,0-846 0 0,0-2 0 0,0 13 0 0,0-10 0 0,0 17 0 0,0-18 0 0,0-4 0 0,0 3 0 0,0-29 0 0,0 25 0 0,0 3 0 0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7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0 900 0 0,'0'-878'0'0,"0"877"0"0,0 2 0 0,0-1 0 0,0 1 0 0,0-3 0 0,0 7 0 0,0-12 0 0,0 3 0 0,0 3 0 0,0 2 0 0,0-1 0 0,0-15 0 0,0 15 0 0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7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0,'0'182'0'0,"0"407"0"0,0-434 0 0,0-154 0 0,0-1 0 0,0 1 0 0,0 8 0 0,0-8 0 0,0-19 0 0,0 17 0 0,0 2 0 0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8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 1 0 0,'1'0'0'0,"-2"0"0"0,-1 0 0 0,21 0 0 0,-18 0 0 0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8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0,'0'0'0'0,"1"0"0"0,0 0 0 0,-1 0 0 0,0 0 0 0,9 0 0 0,28 0 0 0,-37 0 0 0,0 0 0 0,-1 0 0 0,-12 0 0 0,13 0 0 0,0 0 0 0,7 0 0 0,1777 0 0 0,-1629 0 0 0,88 0 0 0,-243 0 0 0,0 0 0 0,0 0 0 0,27 0 0 0,-82 0 0 0,52 0 0 0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8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7 0 0 0,'-6'0'0'0,"95"0"0"0,-88 0 0 0,-10 0 0 0,-17 0 0 0,16 0 0 0,9 0 0 0,3 0 0 0,494 0 0 0,251 0 0 0,-703 0 0 0,-32 0 0 0,-12 0 0 0,0 0 0 0,-1 0 0 0,1 0 0 0,-1 0 0 0,1 0 0 0,-5 0 0 0,11 0 0 0,-5 0 0 0,-2 0 0 0,-13 0 0 0,13 0 0 0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15 228 2303 0 0,'-1'1'364'0'0,"0"0"-68"0"0,-1 0 0 0 0,1 0-1 0 0,0 0 1 0 0,0 1 0 0 0,0-1-1 0 0,0 1 1 0 0,0-1 0 0 0,0 1-1 0 0,0-1 1 0 0,0 1 0 0 0,0 2 921 0 0,2-6 2700 0 0,5-5-1614 0 0,5-12 46 0 0,52-97 491 0 0,-58 108-2660 0 0,8-11 0 0 0,-8 13-110 0 0,-1 0 1 0 0,0-1-1 0 0,5-11 0 0 0,-5 10 248 0 0,0-1 1 0 0,10-14-1 0 0,-15 35 1304 0 0,1-3-1346 0 0,0 1-112 0 0,1 1 0 0 0,4 13 0 0 0,-2-3-53 0 0,-1-11-31 0 0,1-1 0 0 0,3 11 0 0 0,3 8 20 0 0,-8-25-89 0 0,2 10 54 0 0,-2-10 79 0 0,0 0-76 0 0,1 0-47 0 0,-2-2-6 0 0,1 0 1 0 0,-1 1-1 0 0,1-1 0 0 0,-1 0 1 0 0,1 1-1 0 0,0 2 0 0 0,-1-3 49 0 0,1 2-11 0 0,4 9-42 0 0,1 4-11 0 0,0 0 11 0 0,-4-11 1 0 0,-2-4-8 0 0,1 0 0 0 0,-1 1 0 0 0,0-1 0 0 0,0 0 0 0 0,1 1 1 0 0,-1-1-1 0 0,0 0 0 0 0,0 1 0 0 0,0 1 0 0 0,0-4-2 0 0,-1 1-1 0 0,1 0 1 0 0,0-1-1 0 0,-1 0 1 0 0,1 1-1 0 0,-1-1 0 0 0,1 1 1 0 0,-1-1-1 0 0,1 1 1 0 0,-1-1-1 0 0,1 1 1 0 0,-1 0-1 0 0,1-1 1 0 0,-1 1-1 0 0,0 0 1 0 0,1-1-1 0 0,-1 1 1 0 0,0 0-1 0 0,0 0 1 0 0,-17-6 32 0 0,17 5-34 0 0,-5 0 28 0 0,1 1 1 0 0,-1-1-1 0 0,1 1 0 0 0,-11 0 0 0 0,2 1 12 0 0,-33 1 119 0 0,33-1 35 0 0,12-1-153 0 0,0 1 1 0 0,1-1 0 0 0,-1 0 0 0 0,0 0-1 0 0,0 0 1 0 0,0 0 0 0 0,1 0 0 0 0,-1 0 0 0 0,0-1-1 0 0,0 1 1 0 0,0-1 0 0 0,1 1 0 0 0,-1-1-1 0 0,-2 0 1 0 0,4 0-41 0 0,-1 1-238 0 0,0-1-1 0 0,0 1 1 0 0,0-1-1 0 0,0 1 1 0 0,1-1-1 0 0,-1 1 1 0 0,0-1-1 0 0,0 1 0 0 0,0-1 1 0 0,1 0-1 0 0,-2-1 1 0 0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136 157 1839 0 0,'0'0'39'0'0,"0"0"-1"0"0,0 0 0 0 0,-1 0 1 0 0,1 0-1 0 0,0 0 0 0 0,0 0 1 0 0,0 0-1 0 0,0 0 0 0 0,0 0 1 0 0,0 0-1 0 0,0 0 0 0 0,-1 0 0 0 0,1 0 1 0 0,0 0-1 0 0,0 0 0 0 0,0 0 1 0 0,0 0-1 0 0,0 0 0 0 0,0 0 1 0 0,0 0-1 0 0,0 0 0 0 0,-1 0 1 0 0,1 0-1 0 0,0 0 0 0 0,0 0 0 0 0,0 0 1 0 0,0 0-1 0 0,0 0 0 0 0,0-1 1 0 0,0 1-1 0 0,0 0 0 0 0,0 0 1 0 0,0 0-1 0 0,0 0 0 0 0,0 0 0 0 0,-1 0 1 0 0,1 0-1 0 0,0 0 0 0 0,0 0 1 0 0,0 0-1 0 0,0 0 0 0 0,0 0 1 0 0,0-1-1 0 0,0 1 0 0 0,0 0 1 0 0,-1-5 873 0 0,-3-12 935 0 0,3 10-720 0 0,0-1 0 0 0,-1 1 0 0 0,0 0 0 0 0,-4-9 1 0 0,6 29 1285 0 0,1 2-2078 0 0,1 23 2735 0 0,-3-54-1354 0 0,6-20-1552 0 0,-4 29-156 0 0,-3 14 0 0 0,0-1-1 0 0,0 1 0 0 0,-2 0 1 0 0,2-1-1 0 0,-2 1 1 0 0,0-1-1 0 0,0 0 0 0 0,-7 8 1 0 0,11-13-4 0 0,0-1 1 0 0,0 0-1 0 0,0 0 1 0 0,0 0-1 0 0,0 1 0 0 0,0-1 1 0 0,0 0-1 0 0,-1 0 1 0 0,1 0-1 0 0,0 1 1 0 0,0-1-1 0 0,-1 0 0 0 0,1 0 1 0 0,0 0-1 0 0,0 0 1 0 0,-1 0-1 0 0,1 0 1 0 0,0 1-1 0 0,0-1 0 0 0,-1 0 1 0 0,1 0-1 0 0,0 0 1 0 0,-1 0-1 0 0,1 0 1 0 0,0 0-1 0 0,0 0 0 0 0,0 0 1 0 0,-1 0-1 0 0,1-1 10 0 0,0 1 1 0 0,0 0-1 0 0,-1-1 0 0 0,1 1 0 0 0,0 0 1 0 0,0-1-1 0 0,0 1 0 0 0,0 0 0 0 0,0-1 1 0 0,-1 1-1 0 0,1 0 0 0 0,0 0 0 0 0,0-1 1 0 0,0 1-1 0 0,0-1 0 0 0,0 1 0 0 0,0-1 1 0 0,3-16 349 0 0,0 6-364 0 0,8-20 0 0 0,0 3 0 0 0,-33 62-64 0 0,18-26 64 0 0,-1 0 0 0 0,-1-1 0 0 0,1 0 0 0 0,-12 11 0 0 0,17-17 0 0 0,0-1 0 0 0,0 0 0 0 0,0 0 0 0 0,0 0 0 0 0,0 0 0 0 0,0 0 0 0 0,0 1 0 0 0,0-1 0 0 0,-1 0 0 0 0,1 0 0 0 0,0 0 0 0 0,0 0 0 0 0,0 0 0 0 0,0 0 0 0 0,0 0 0 0 0,0 0 0 0 0,-1 0 0 0 0,1 0 0 0 0,0 1 0 0 0,0-1 0 0 0,0 0 0 0 0,0 0 0 0 0,-1 0 0 0 0,1 0 0 0 0,0 0 0 0 0,0 0 0 0 0,0 0 0 0 0,0 0 0 0 0,0 0 0 0 0,-1 0 0 0 0,1 0 0 0 0,0 0 0 0 0,0 0 0 0 0,0 0 0 0 0,0-1 0 0 0,0 1 0 0 0,-1 0 0 0 0,1 0 0 0 0,0 0 0 0 0,0-7 0 0 0,5-8 0 0 0,2-2 0 0 0,1 0 0 0 0,20-30 0 0 0,-28 47 0 0 0,0 0 0 0 0,0 0-1 0 0,0 0 1 0 0,0 0 0 0 0,0 0 0 0 0,0 0-1 0 0,0 0 1 0 0,0 0 0 0 0,0 0-1 0 0,0 0 1 0 0,0 0 0 0 0,0 0 0 0 0,0 0-1 0 0,0 0 1 0 0,0 0 0 0 0,0 0-1 0 0,0 0 1 0 0,0 0 0 0 0,0 0 0 0 0,0 0-1 0 0,0 0 1 0 0,0 0 0 0 0,0 0 0 0 0,0 0-1 0 0,0 0 1 0 0,0 0 0 0 0,0 0-1 0 0,0 0 1 0 0,0 0 0 0 0,0 0 0 0 0,0 0-1 0 0,0 0 1 0 0,0 0 0 0 0,0 0-1 0 0,0 0 1 0 0,-1 5-22 0 0,-4 6-10 0 0,-8 11 32 0 0,-2 0 0 0 0,-27 30 0 0 0,41-51 5 0 0,1 0-1 0 0,-1 0 1 0 0,0 0-1 0 0,-1 0 1 0 0,1 0 0 0 0,-1 1-1 0 0,2-2-3 0 0,0 0 0 0 0,-1 0-1 0 0,1 0 1 0 0,0 0 0 0 0,0 0 0 0 0,0 0-1 0 0,0 0 1 0 0,0 0 0 0 0,0 0 0 0 0,-1 0-1 0 0,1 0 1 0 0,0 0 0 0 0,0 0-1 0 0,0 0 1 0 0,0 0 0 0 0,0 0 0 0 0,0 0-1 0 0,-1 0 1 0 0,1 0 0 0 0,0 0 0 0 0,0 0-1 0 0,0 0 1 0 0,0 0 0 0 0,0 0 0 0 0,0 0-1 0 0,0 0 1 0 0,0 0 0 0 0,0 0-1 0 0,0-1 1 0 0,-1 1 0 0 0,1 0 0 0 0,0-1-1 0 0,0 1 1 0 0,0 0 0 0 0,0 0-1 0 0,0-1 1 0 0,0 1 0 0 0,0-1-1 0 0,0 1 1 0 0,0 0 0 0 0,0-1-1 0 0,0 1 1 0 0,0-1 0 0 0,0 0-1 0 0,1-4 0 0 0,0-2 0 0 0,1 1 0 0 0,0 0 0 0 0,5-9 0 0 0,14-24 0 0 0,-11 22 0 0 0,-7 11 0 0 0,3-4 0 0 0,8-13 0 0 0,-12 22 0 0 0,-2 5 0 0 0,-3 3 0 0 0,-3 7 0 0 0,0-1 0 0 0,-1 1 0 0 0,-1-1 0 0 0,-13 18 0 0 0,19-30-1 0 0,1-1-3 0 0,4-7-9 0 0,3-10-21 0 0,-5 17 33 0 0,0-5-2 0 0,10-22-1 0 0,20-33 0 0 0,-32 86 4 0 0,-7 65 600 0 0,9-88-523 0 0,1-6 10 0 0,1-8 13 0 0,6-53-100 0 0,-7 50 0 0 0,-2 13 0 0 0,0 1 0 0 0,0 0 0 0 0,0 0 0 0 0,0 0 0 0 0,0 0 0 0 0,0-1 0 0 0,0 1 0 0 0,0 0 0 0 0,0 0 0 0 0,0 0 0 0 0,0-1 0 0 0,0 1 0 0 0,0 0 0 0 0,0 0 0 0 0,0 0 0 0 0,0-1 0 0 0,1 1 0 0 0,-1 0 0 0 0,0 0 0 0 0,0 0 0 0 0,0 0 0 0 0,0 0 0 0 0,0-1 0 0 0,0 1 0 0 0,0 0 0 0 0,1 0 0 0 0,-1 0 0 0 0,0 0 0 0 0,0 0 0 0 0,0 0 0 0 0,0 0 0 0 0,1 0 0 0 0,-1 0 0 0 0,3 5 0 0 0,3 12 0 0 0,-6-17 0 0 0,4 13 0 0 0,2 1 0 0 0,5 10 0 0 0,-10-20 0 0 0,7 11 0 0 0,-8-15 0 0 0,1 2 0 0 0,0-1 0 0 0,-1 0 0 0 0,1 0 0 0 0,0 0 0 0 0,-1 0 0 0 0,1 0 0 0 0,1 1 0 0 0,-1-2 0 0 0,-1 0 0 0 0,0 0 0 0 0,0 0 0 0 0,0 0 0 0 0,0 0 0 0 0,1 0 0 0 0,-1 0 0 0 0,0 0 0 0 0,0 0 0 0 0,0 0 0 0 0,0 0 0 0 0,0 0 0 0 0,0 0 0 0 0,1 0 0 0 0,-1 0 0 0 0,0 0 0 0 0,0 0 0 0 0,0 0 0 0 0,0 0 0 0 0,1 0 0 0 0,-1 0 0 0 0,0 0 0 0 0,0 0 0 0 0,0 0 0 0 0,0-1 0 0 0,0 1 0 0 0,1 0 0 0 0,-1 0 0 0 0,0 0 0 0 0,0 0 0 0 0,0 0 0 0 0,0 0 0 0 0,0-1 0 0 0,0 1 0 0 0,1 0 0 0 0,-1 0 0 0 0,0 0 0 0 0,0 0 0 0 0,0 0 0 0 0,0-1 0 0 0,0 1 0 0 0,0 0 0 0 0,0-1 0 0 0,0 1 0 0 0,0 0 0 0 0,0 0 0 0 0,0-1 0 0 0,0 1 0 0 0,0 0 0 0 0,0 0 0 0 0,0 0 0 0 0,0 0 0 0 0,0 0 0 0 0,-1-1 0 0 0,1 1 0 0 0,0 0 0 0 0,0 0 0 0 0,0 0 0 0 0,0-1 0 0 0,0 1 0 0 0,0 0 0 0 0,-1 0 0 0 0,1 0 0 0 0,0 0 0 0 0,0-1 0 0 0,0 1 0 0 0,-1 0 0 0 0,1 0 0 0 0,0 0 0 0 0,0 0 0 0 0,0 0 0 0 0,-1 0 0 0 0,1 0 0 0 0,0 0 0 0 0,0 0 0 0 0,0 0 0 0 0,0 0 0 0 0,-1-1 0 0 0,1 2 0 0 0,-4-2-6 0 0,-1 0 0 0 0,1 1 0 0 0,-1 0 0 0 0,1 0 0 0 0,-1 0 0 0 0,1 0 0 0 0,0 0 0 0 0,-1 1 0 0 0,1 0 0 0 0,0 0 0 0 0,-5 2 0 0 0,7-2 6 0 0,1-1 0 0 0,0 0 0 0 0,0 1 0 0 0,0-1 0 0 0,0 0 0 0 0,-1 0 0 0 0,1 0 0 0 0,0 0 0 0 0,0 0 0 0 0,0 0 0 0 0,-2-1 0 0 0,3 1 0 0 0,-1 0 0 0 0,0 0 0 0 0,0-1 0 0 0,1 1 0 0 0,-1 0 0 0 0,0 0 0 0 0,0-1 0 0 0,0 1 0 0 0,1 0 0 0 0,-1-1 0 0 0,1 1 0 0 0,-1-1 0 0 0,0 1 0 0 0,1-1 0 0 0,-1 1 0 0 0,-1-2 0 0 0,12 5 0 0 0,-4-2 0 0 0,17-2 0 0 0,-2-3 0 0 0,-21 4-1 0 0,1-1-1 0 0,0 1 1 0 0,0 0 0 0 0,-1-1-1 0 0,1 1 1 0 0,0-1 0 0 0,0 1-1 0 0,-1 0 1 0 0,1-1-1 0 0,0 1 1 0 0,-1-1 0 0 0,0 0-1 0 0,1 1 1 0 0,0-1 0 0 0,-1 0-1 0 0,1 1 1 0 0,-1-1 0 0 0,1 0-1 0 0,-1 1 1 0 0,0-1-1 0 0,1-1 1 0 0,-1 0-5 0 0,1-1 1 0 0,-1 1-1 0 0,0 0 1 0 0,1 0-1 0 0,-1-3 0 0 0,0 3 6 0 0,-1-4 0 0 0,0-1 0 0 0,0 0 0 0 0,0 1 0 0 0,-1-1 0 0 0,0 0 0 0 0,-4-7 0 0 0,3 5 0 0 0,0 0 0 0 0,-3-13 0 0 0,6 24 0 0 0,0 3 0 0 0,0 0 0 0 0,1 8 0 0 0,6 11 0 0 0,-3-11 0 0 0,1 1 0 0 0,0 0 0 0 0,-1-1 0 0 0,0 0 11 0 0,-3-12 6 0 0,-1-4 1 0 0,-1-2 0 0 0,1 4-18 0 0,-1-1 0 0 0,1 0 0 0 0,-1 0 0 0 0,0 0 0 0 0,0 0 0 0 0,0 1 0 0 0,0-1 0 0 0,-1-2 0 0 0,1 4 0 0 0,1 0 0 0 0,0 0 0 0 0,0 0 0 0 0,0 0 0 0 0,0 0 0 0 0,0 0 0 0 0,0 1 0 0 0,0-1 0 0 0,0 0 0 0 0,-1 0 0 0 0,1 0 0 0 0,0 0 0 0 0,0 0 0 0 0,0 0 0 0 0,0 0 0 0 0,0 0 0 0 0,0 0 0 0 0,0 0 0 0 0,0 0 0 0 0,0 0 0 0 0,0 0 0 0 0,0 0 0 0 0,0 1 0 0 0,0-1 0 0 0,0 0 0 0 0,0 0 0 0 0,0 0 0 0 0,0 0 0 0 0,0 0 0 0 0,0 0 0 0 0,0 0 0 0 0,0 1 0 0 0,0-1 0 0 0,0 0 0 0 0,0 0 0 0 0,0 0 0 0 0,0 0 0 0 0,0 0 0 0 0,0 5 0 0 0,0-1 0 0 0,1 0 0 0 0,0 0 0 0 0,0-1 0 0 0,0 1 0 0 0,-1 0 0 0 0,2-1 0 0 0,0 1 0 0 0,-1-1 0 0 0,3 4 0 0 0,4 6 0 0 0,0 0 0 0 0,-8-13 0 0 0,0 0 0 0 0,0 1 0 0 0,0-1 0 0 0,0 0 0 0 0,1 0 0 0 0,-1 0 0 0 0,0 0 0 0 0,0 0 0 0 0,0 0 0 0 0,0 0 0 0 0,0 0 0 0 0,0 0 0 0 0,0 0 0 0 0,0 1 0 0 0,0-1 0 0 0,0 0 0 0 0,0 0 0 0 0,0 0 0 0 0,0 0 0 0 0,0 0 0 0 0,0 0 0 0 0,0 0 0 0 0,-1 0 0 0 0,1 0 0 0 0,0 1 0 0 0,0-1 0 0 0,0 0 0 0 0,0 0 0 0 0,0 0 0 0 0,0 0 0 0 0,0 0 0 0 0,0 0 0 0 0,0 0 0 0 0,0 0 0 0 0,0 0 0 0 0,0 0 0 0 0,0 0 0 0 0,0 0 0 0 0,0 0 0 0 0,-1 0 0 0 0,1 0 0 0 0,0 1 0 0 0,0-1 0 0 0,0 0 0 0 0,0 0 0 0 0,0 0 0 0 0,0 0 0 0 0,0 0 0 0 0,0 0 0 0 0,0 0 0 0 0,0 0 0 0 0,0 0 0 0 0,0 0 0 0 0,0 0 0 0 0,0 0 0 0 0,0 0 0 0 0,-1 0 0 0 0,1 0 0 0 0,0-1 0 0 0,0 1 0 0 0,0 0 0 0 0,0 0 0 0 0,-7-1 0 0 0,5 1 0 0 0,-17-2 0 0 0,-20-2 0 0 0,25 1 0 0 0,9 1 0 0 0,0 1 0 0 0,0 0 0 0 0,-1 0 0 0 0,1 1 0 0 0,0-1 0 0 0,-7 2 0 0 0,6 1 0 0 0,10-5 0 0 0,-4 3-5 0 0,1-1-17 0 0,6 1-4 0 0,12 0 5 0 0,-11 2-22 0 0,-4 0 40 0 0,0-1 1 0 0,-1 0-1 0 0,7 1 0 0 0,-7-2 3 0 0,0 0 0 0 0,0 0 0 0 0,0-1 0 0 0,-1 1 0 0 0,5-2 0 0 0,-6 2 0 0 0,-1 0 0 0 0,1 0 0 0 0,0 0 0 0 0,0-1 0 0 0,-1 1 0 0 0,1-1 0 0 0,0 1 0 0 0,-1-1 0 0 0,1 1 0 0 0,-1-1 0 0 0,1 1 0 0 0,-1-1 0 0 0,1 1 0 0 0,-1-1 0 0 0,1 0 0 0 0,-1 1 0 0 0,1-1 0 0 0,-1 0 0 0 0,0 0 0 0 0,0 1 0 0 0,1-1 0 0 0,-1 0 0 0 0,0 1 0 0 0,0-1 0 0 0,1-1 0 0 0,-1-1 0 0 0,2-5-22 0 0,-1-1-1 0 0,0 0 1 0 0,0 1-1 0 0,-1-18 0 0 0,-1 10 8 0 0,2 12-2 0 0,-2 0 0 0 0,1 1-1 0 0,0 0 1 0 0,-1-1 0 0 0,1 1-1 0 0,-1 0 1 0 0,0-1 0 0 0,-1 1-1 0 0,1 0 1 0 0,0-1 0 0 0,-3-2-1 0 0,4 6 18 0 0,0 0 0 0 0,0 0-1 0 0,0 0 1 0 0,0-1 0 0 0,0 1-1 0 0,0 0 1 0 0,0 0 0 0 0,0 0-1 0 0,-1 0 1 0 0,1 0 0 0 0,0 0-1 0 0,0-1 1 0 0,0 1 0 0 0,0 0-1 0 0,0 0 1 0 0,-1 0 0 0 0,1 0 0 0 0,0 0-1 0 0,0 0 1 0 0,0 0 0 0 0,0 0-1 0 0,-1 0 1 0 0,1 0 0 0 0,0 0-1 0 0,0 0 1 0 0,0 0 0 0 0,0 0-1 0 0,-1 0 1 0 0,1 0 0 0 0,0 0-1 0 0,0 0 1 0 0,0 0 0 0 0,0 0 0 0 0,-1 0-1 0 0,1 0 1 0 0,-3 6-25 0 0,0 7-11 0 0,4-4 36 0 0,0-2 0 0 0,3 17 0 0 0,-2-16 0 0 0,-1-1 0 0 0,2 17 0 0 0,-3-24-1 0 0,0 0-1 0 0,0 1 1 0 0,0-1-1 0 0,0 0 1 0 0,0 0 0 0 0,0 1-1 0 0,0-1 1 0 0,0 0-1 0 0,0 1 1 0 0,0-1 0 0 0,0 0-1 0 0,0 0 1 0 0,0 0-1 0 0,0 1 1 0 0,0-1-1 0 0,-1 0 1 0 0,1 1 0 0 0,0-1-1 0 0,0 0 1 0 0,0 0-1 0 0,0 1 1 0 0,0-1-1 0 0,0 0 1 0 0,0 0 0 0 0,-1 1-1 0 0,1-1 1 0 0,0 0-1 0 0,-1 0 1 0 0,1 0-2 0 0,0 0 0 0 0,-1 0 0 0 0,1-1 0 0 0,0 1 0 0 0,-1 0 0 0 0,1 0 0 0 0,0-1 0 0 0,-1 1 0 0 0,1 0 0 0 0,0-1 0 0 0,0 1 0 0 0,0-1 0 0 0,0 1 0 0 0,-1 0 0 0 0,1 0 0 0 0,0-1 0 0 0,0 1 0 0 0,0-1 0 0 0,-2-4-282 0 0,0 0 1 0 0,1 0 0 0 0,-1 0 0 0 0,1 0 0 0 0,1 0-1 0 0,-1 0 1 0 0,1-8 0 0 0,1 0-294 0 0,3-23 0 0 0,-5 34 589 0 0,-1 5 24 0 0,-2 4-17 0 0,-22 52 1780 0 0,24-56-1972 0 0,0 0 0 0 0,1 0 0 0 0,-2 0 0 0 0,1-1 0 0 0,0 1 1 0 0,0-1-1 0 0,-4 4 0 0 0,-2 1-17 0 0,0 0 179 0 0,6-6 8 0 0,1 0-1 0 0,-1 1 0 0 0,0 0 0 0 0,1-1 1 0 0,0 1-1 0 0,-1-1 0 0 0,1 1 0 0 0,0 0 1 0 0,0 0-1 0 0,-2 3 0 0 0,3-5 5 0 0,-1 1 0 0 0,7 2 0 0 0,13 2 11 0 0,-10-3 32 0 0,9-1 41 0 0,-13 0 781 0 0,0-1-356 0 0,0 1-345 0 0,14 1 371 0 0,-18-2-577 0 0,0 0 0 0 0,-1 0 0 0 0,2-1 1 0 0,-1 1-1 0 0,0 0 0 0 0,-1 0 0 0 0,1 0 0 0 0,0-1 1 0 0,0 1-1 0 0,1-1 0 0 0,-1 0-101 0 0,0 1 0 0 0,0-1 0 0 0,0 1 0 0 0,0 0 0 0 0,-1 0 0 0 0,1 0 0 0 0,0 0 0 0 0,0 0 0 0 0,0 0 0 0 0,0 0 0 0 0,-1 0 0 0 0,3 0 0 0 0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16 3223 0 0,'0'-1'215'0'0,"0"1"0"0"0,0 0 0 0 0,0-1 0 0 0,0 1 0 0 0,0 0 0 0 0,0-1-1 0 0,0 1 1 0 0,0 0 0 0 0,0-1 0 0 0,-1 1 0 0 0,1-1 0 0 0,0 1-1 0 0,0 0 1 0 0,0-1 0 0 0,-1 1 0 0 0,0 0 2532 0 0,2 5-1173 0 0,12 22 2885 0 0,-8-18-3557 0 0,-1 0 0 0 0,5 15 0 0 0,2 12 334 0 0,-11-36-1233 0 0,1 2 60 0 0,-1-1-1 0 0,0 1 0 0 0,1-1 1 0 0,0 1-1 0 0,0 0 1 0 0,0-1-1 0 0,0 0 1 0 0,-1 1-1 0 0,2-1 1 0 0,-1 0-1 0 0,0 0 0 0 0,2 3 1 0 0,11 10-8 0 0,-12-13-53 0 0,-1 1 1 0 0,0-1-1 0 0,0 1 1 0 0,0 0-1 0 0,1 0 1 0 0,-2-1-1 0 0,1 1 1 0 0,0 0-1 0 0,-1 0 1 0 0,1 0-1 0 0,0 0 1 0 0,-1 0-1 0 0,0 0 1 0 0,1 0-1 0 0,-1 0 1 0 0,0 0-1 0 0,-1 4 1 0 0,1-4 0 0 0,0 0 1 0 0,0 1 0 0 0,0-1-1 0 0,1 0 1 0 0,-1 1 0 0 0,0-1-1 0 0,2 4 1 0 0,8 14 60 0 0,-10-20-64 0 0,0 1 0 0 0,0 0 0 0 0,0 0 0 0 0,0-1 0 0 0,0 1 0 0 0,0-1 0 0 0,-1 1 0 0 0,1 0 0 0 0,0-1 0 0 0,-1 2 0 0 0,-1 6 0 0 0,3-6 0 0 0,5-4 0 0 0,-5 2 0 0 0,1-1 0 0 0,-1 0 0 0 0,-1 1 0 0 0,2-1 0 0 0,-1 0 0 0 0,0 0 0 0 0,0 1 0 0 0,-1-1 0 0 0,1 0 0 0 0,0 0 0 0 0,0 0 0 0 0,-1 0 0 0 0,1-1 0 0 0,0 0 0 0 0,7-16 0 0 0,21-77-64 0 0,-27 89 64 0 0,0 0 0 0 0,0 0 0 0 0,1 1 0 0 0,4-7 0 0 0,4-10 0 0 0,-3-4 0 0 0,-6 17 0 0 0,-2 6 0 0 0,1 1 0 0 0,0 0 0 0 0,-1-1 0 0 0,2-3 0 0 0,-2 6 0 0 0,0 0 0 0 0,0 0 0 0 0,-3-1-1 0 0,3 1 2 0 0,0 0-1 0 0,0 0 1 0 0,0-1-1 0 0,0 1 0 0 0,0 0 1 0 0,0 0-1 0 0,0 0 1 0 0,0 0-1 0 0,0-1 0 0 0,0 1 1 0 0,0 0-1 0 0,0 0 1 0 0,0 0-1 0 0,0 0 0 0 0,0-1 1 0 0,0 1-1 0 0,0 0 0 0 0,0 0 1 0 0,0 0-1 0 0,-1 0 1 0 0,1-1-1 0 0,0 1 0 0 0,0 0 1 0 0,0 0-1 0 0,0 0 1 0 0,0 0-1 0 0,0 0 0 0 0,-1 0 1 0 0,1 0 42 0 0,0 0-33 0 0,-1 0-10 0 0,1-1 0 0 0,-1 1 0 0 0,0-1-1 0 0,0 1 1 0 0,0-1 0 0 0,0 1 0 0 0,0 0-1 0 0,0-1 1 0 0,0 1 0 0 0,0 0 0 0 0,1 0-1 0 0,-1 0 1 0 0,0-1 0 0 0,0 1 0 0 0,0 0-1 0 0,0 0 1 0 0,0 1 0 0 0,-1-1 0 0 0,-16 4 58 0 0,15-3-26 0 0,-1 0 0 0 0,1-1 0 0 0,0 1 0 0 0,-1-1 0 0 0,1 0 0 0 0,-4 0 0 0 0,-9 1 74 0 0,1 3 89 0 0,14-3-162 0 0,-1-1 0 0 0,1 1 0 0 0,-1-1 0 0 0,1 1 0 0 0,-1-1 0 0 0,1 1-1 0 0,-1-1 1 0 0,1 0 0 0 0,-1 0 0 0 0,0 1 0 0 0,1-1 0 0 0,-1-1 0 0 0,-2 1 0 0 0,-6-5 315 0 0,9 5-295 0 0,-1-1 1 0 0,1 0-1 0 0,-1 1 1 0 0,0-1-1 0 0,1 0 1 0 0,0 1-1 0 0,-1-1 1 0 0,0 1-1 0 0,-2-1 1 0 0,-9 0 414 0 0,12 1-461 0 0,0 0 0 0 0,1 0 0 0 0,-1-1 1 0 0,1 1-1 0 0,-1 0 0 0 0,1 0 1 0 0,-1-1-1 0 0,0 1 0 0 0,1-1 0 0 0,-1 1 1 0 0,1 0-1 0 0,0-1 0 0 0,-1 1 1 0 0,1-1-1 0 0,-1 1 0 0 0,1 0 0 0 0,-1-1 1 0 0,1 1-1 0 0,-1-2 0 0 0,1 2-15 0 0,0 0 1 0 0,0 0-1 0 0,0-1 0 0 0,0 1 0 0 0,1 0 0 0 0,-1 0 1 0 0,0 0-1 0 0,0 0 0 0 0,0 0 0 0 0,0 0 0 0 0,0 0 1 0 0,0 0-1 0 0,0-1 0 0 0,0 1 0 0 0,1 0 0 0 0,-1 0 1 0 0,0 0-1 0 0,0 0 0 0 0,0 0 0 0 0,0 0 0 0 0,0 0 1 0 0,0 0-1 0 0,1 0 0 0 0,-1 0 0 0 0,0 0 0 0 0,0 0 1 0 0,0 0-1 0 0,0 0 0 0 0,0 0 0 0 0,0 0 0 0 0,1 0 1 0 0,-1 0-1 0 0,0 0 0 0 0,0 0 0 0 0,0 0 0 0 0,0 0 1 0 0,0 0-1 0 0,0 0 0 0 0,0 0 0 0 0,3 1-336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1:16.1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 1 0 0,'-14'0'0'0,"421"0"0"0,-404 0 0 0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9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0,'0'735'0'0,"0"-735"0"0,0 1 0 0,0 3 0 0,0-9 0 0,0 5 0 0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9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37 0 0,'0'3'0'0,"0"-6"0"0,0 11 0 0,0-51 0 0,0 42 0 0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40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32 0 0,'0'1'0'0,"0"2"0"0,0 15 0 0,0-71 0 0,0 53 0 0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4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77 1839 0 0,'-5'8'801'0'0,"5"-6"702"0"0,2-5-281 0 0,16-26 769 0 0,-10 16-1388 0 0,-1 3 138 0 0,-5 9-74 0 0,-4 7-203 0 0,-3 8 341 0 0,-1 1 0 0 0,0-2 0 0 0,-1 1 0 0 0,0 0 0 0 0,-12 15 0 0 0,18-29-759 0 0,1 0 0 0 0,0 0 1 0 0,0 1-1 0 0,0-1 1 0 0,0 0-1 0 0,0 0 1 0 0,0 0-1 0 0,-1 0 1 0 0,1 0-1 0 0,0 0 0 0 0,0 0 1 0 0,0 1-1 0 0,0-1 1 0 0,-1 0-1 0 0,1 0 1 0 0,0 0-1 0 0,0 0 0 0 0,0 0 1 0 0,-1 0-1 0 0,1 1 1 0 0,0-1-1 0 0,0 0 1 0 0,0 0-1 0 0,0 0 0 0 0,0 0 1 0 0,-1 0-1 0 0,1-5 474 0 0,4-11-389 0 0,-4 14-81 0 0,2-4-23 0 0,23-75 26 0 0,-31 98-86 0 0,-8 23-14 0 0,12-35 63 0 0,-1 1 1 0 0,1-1-1 0 0,-1 0 1 0 0,-1 0-1 0 0,-2 5 1 0 0,5-10 29 0 0,1 1 0 0 0,0-1 0 0 0,0 0 0 0 0,-1 0 0 0 0,1 0 0 0 0,0 1 0 0 0,0-1 0 0 0,-1 0-1 0 0,1 0 1 0 0,0 1 0 0 0,-1-1 0 0 0,1 0 0 0 0,0 0 0 0 0,-1 0 0 0 0,1 0 0 0 0,0 1 0 0 0,0-1 0 0 0,-1 0 0 0 0,1 0 0 0 0,-1 0 0 0 0,0 0 0 0 0,1 0-17 0 0,0 0 0 0 0,0 0 0 0 0,-1-1 0 0 0,1 1 0 0 0,0 0 0 0 0,0 0 0 0 0,0 0 0 0 0,-1-1 0 0 0,1 1 0 0 0,0 0 0 0 0,0 0 0 0 0,0-1 0 0 0,0 1 0 0 0,0 0 0 0 0,0 0 0 0 0,0 0 0 0 0,0 0 0 0 0,-1-1 0 0 0,1 1 0 0 0,0 0 0 0 0,0-1 0 0 0,0-3 68 0 0,-1 0-1 0 0,1 0 1 0 0,0-4-1 0 0,1 5-150 0 0,-2-4 54 0 0,2-20 0 0 0,0 26 0 0 0,-1-2 0 0 0,0 1 0 0 0,0 0 0 0 0,1 0 0 0 0,0 0 0 0 0,0 0 0 0 0,0 0 0 0 0,0-1 0 0 0,1-1 0 0 0,-2 4 0 0 0,0 0-1 0 0,0-1 1 0 0,0 1 0 0 0,1 0-1 0 0,-1 0 1 0 0,0 0 0 0 0,0 0-1 0 0,0 0 1 0 0,0 0-1 0 0,0-1 1 0 0,1 1 0 0 0,-1 0-1 0 0,0 0 1 0 0,0 0 0 0 0,0 0-1 0 0,1 0 1 0 0,-1-1-1 0 0,0 1 1 0 0,0 0 0 0 0,0 0-1 0 0,0 0 1 0 0,1 0 0 0 0,-1 0-1 0 0,0 0 1 0 0,0 0-1 0 0,1 0 1 0 0,-1 0 0 0 0,0 0-1 0 0,1 0 1 0 0,-1 0-2 0 0,0 1 1 0 0,1-1-1 0 0,-1 0 0 0 0,0 0 1 0 0,1 1-1 0 0,-1-1 0 0 0,0 0 1 0 0,0 0-1 0 0,0 1 0 0 0,1-1 1 0 0,-1 0-1 0 0,0 1 1 0 0,0-1-1 0 0,1 1 0 0 0,-1 1-3 0 0,1 0 0 0 0,-1-1 0 0 0,1 1 0 0 0,-1 0-1 0 0,1 0 1 0 0,-1 2 0 0 0,0-3 5 0 0,0 0 0 0 0,0 0 0 0 0,0 0 0 0 0,-1 0 0 0 0,1 0 0 0 0,0-1 0 0 0,0 1 0 0 0,-1 0 0 0 0,1 0 0 0 0,-1 0 0 0 0,1 0 0 0 0,-1-1 0 0 0,1 1 0 0 0,-1 0 0 0 0,1 0 0 0 0,-1-1 0 0 0,1 1 0 0 0,-1 0 0 0 0,0-1 0 0 0,0 1 0 0 0,1-1 0 0 0,-1 1 0 0 0,0-1 0 0 0,1 1 0 0 0,-2 0 0 0 0,0-1 0 0 0,2 0 0 0 0,-1 1 0 0 0,0-1 0 0 0,0 0 0 0 0,-1 0 0 0 0,2 0 0 0 0,-1 0 0 0 0,0-1 0 0 0,-1 1 0 0 0,1 0 0 0 0,1 0 0 0 0,-1 0 0 0 0,0-1 0 0 0,0 1 0 0 0,0-1 0 0 0,0 1 0 0 0,0-1 0 0 0,0 1 0 0 0,0-1 0 0 0,0 1 0 0 0,1-1 0 0 0,-2-1 0 0 0,-8-6 10 0 0,-7-5 24 0 0,16 12-32 0 0,1 0-1 0 0,-1-1 1 0 0,0 1-1 0 0,0 0 1 0 0,0 0-1 0 0,1 0 1 0 0,-1-1-1 0 0,1 2 1 0 0,-1-2 0 0 0,1 1-1 0 0,-1-1 1 0 0,0-1-1 0 0,1 2-1 0 0,0 1 0 0 0,0-1 0 0 0,0 1 0 0 0,0-1 0 0 0,0 0 0 0 0,1 0 0 0 0,-1 1 0 0 0,0-1 0 0 0,0 0 0 0 0,0 1 0 0 0,1-1 0 0 0,-1 1 0 0 0,0-1 0 0 0,1 0 0 0 0,-1 1 0 0 0,1-1 0 0 0,-1 1 0 0 0,0-1 0 0 0,0 1 0 0 0,1-1 0 0 0,-1 1 0 0 0,1-1 0 0 0,0 1 0 0 0,-1 0 0 0 0,1-1 0 0 0,0 0 0 0 0,2 1 0 0 0,-1-2 0 0 0,0 1 0 0 0,1 0 0 0 0,-1 1 0 0 0,5-1 0 0 0,1 0 0 0 0,13 2 0 0 0,3 4 12 0 0,-19-4 180 0 0,-3 2-108 0 0,8 12 4 0 0,-10-15-80 0 0,0 0 0 0 0,0 0-1 0 0,0 0 1 0 0,0 0 0 0 0,1 0 0 0 0,-1 1-1 0 0,0-1 1 0 0,0 0 0 0 0,0 0-1 0 0,0 1 1 0 0,0-1 0 0 0,0 0 0 0 0,0 0-1 0 0,0 1 1 0 0,0-1 0 0 0,0 0-1 0 0,0 0 1 0 0,0 1 0 0 0,0-1 0 0 0,0 0-1 0 0,0 0 1 0 0,0 1 0 0 0,0-1 0 0 0,0 0-1 0 0,-1 0 1 0 0,1 0 0 0 0,0 0-1 0 0,0 0 1 0 0,0 1 0 0 0,0-1 0 0 0,0 0-1 0 0,-1 0 1 0 0,1 0 0 0 0,0 1-1 0 0,0-1 1 0 0,0 0 0 0 0,-1 0 0 0 0,1 0-1 0 0,0 0 1 0 0,0 1 0 0 0,0-1-1 0 0,0 0 1 0 0,-9 2 302 0 0,8-2-293 0 0,-2 0-15 0 0,0 1-1 0 0,-1-1 1 0 0,1-1-1 0 0,-1 1 1 0 0,1 0 0 0 0,-1-1-1 0 0,1 0 1 0 0,0 0 0 0 0,-1 0-1 0 0,1 0 1 0 0,0 0 0 0 0,-3-3-1 0 0,5 4-1 0 0,1 0 0 0 0,0 0 0 0 0,0 0 0 0 0,-1 0 0 0 0,1 0 0 0 0,0 0 0 0 0,0-1 0 0 0,0 1 0 0 0,0 0 0 0 0,-1 0 0 0 0,1-1 0 0 0,0 1 0 0 0,0 0 0 0 0,0 0 0 0 0,0-1 0 0 0,-1 1 0 0 0,1 0 0 0 0,0-1 0 0 0,0 1 0 0 0,0 0 0 0 0,0-1 0 0 0,0 1 0 0 0,0 0 0 0 0,0 0 0 0 0,0 0 0 0 0,0-1 0 0 0,0 1 0 0 0,0 0 0 0 0,0-1 0 0 0,0 1 0 0 0,0 0 0 0 0,0-1 0 0 0,0 1 0 0 0,0 0 0 0 0,0-1 0 0 0,1 1 0 0 0,-1 0 0 0 0,0-1 0 0 0,0 1 0 0 0,0 0 0 0 0,0 0 0 0 0,1 0 0 0 0,-1 0 0 0 0,0-1 0 0 0,0 1 0 0 0,0 0 0 0 0,0 0 0 0 0,1 0 0 0 0,-1-1 0 0 0,0 1 0 0 0,1 0 0 0 0,1-1 0 0 0,-1-1 0 0 0,1 2 0 0 0,0-1 0 0 0,-1 0 0 0 0,1 0 0 0 0,3-1 0 0 0,9-1 0 0 0,7 0 0 0 0,-1-1 0 0 0,-13 2 0 0 0,-5 2 0 0 0,-1-1 0 0 0,0 1 0 0 0,1 0 0 0 0,0-1 0 0 0,-1 1 0 0 0,1 0 0 0 0,-1 0 0 0 0,0 0 0 0 0,4 1 0 0 0,-5-1 0 0 0,0 0 0 0 0,0 0 0 0 0,0 0 0 0 0,0 0 0 0 0,0 0 0 0 0,0 0 0 0 0,1 0 0 0 0,-1 0 0 0 0,0 0 0 0 0,0 0 0 0 0,0 0 0 0 0,0 0 0 0 0,0 1 0 0 0,1-1 0 0 0,-1 0 0 0 0,0 0 0 0 0,0 0 0 0 0,0 0 0 0 0,0 0 0 0 0,0 0 0 0 0,0 0 0 0 0,0 1 0 0 0,1-1 0 0 0,-1 0 0 0 0,0 0 0 0 0,0 0 0 0 0,0 0 0 0 0,0 1 0 0 0,0-1 0 0 0,0 0 0 0 0,0 0 0 0 0,-1 6 0 0 0,-6 4 0 0 0,7-9 0 0 0,-3 3 0 0 0,-1 1 0 0 0,0-1 0 0 0,0 1 0 0 0,-5 4 0 0 0,7-8 0 0 0,0 0 0 0 0,0 1 0 0 0,0-1 0 0 0,0 0 0 0 0,0 0 0 0 0,0 0 0 0 0,0 0 0 0 0,0 0 0 0 0,0-1 0 0 0,-1 1 0 0 0,1 0 0 0 0,0-1 0 0 0,-4 1 0 0 0,6-1 0 0 0,0 0 0 0 0,-1 0 0 0 0,1 0 0 0 0,0 0 0 0 0,0 0 0 0 0,0 0 0 0 0,0 0 0 0 0,0 0 1 0 0,0 0-1 0 0,0 0 0 0 0,0-1 0 0 0,-1 1 0 0 0,1 0 0 0 0,0 0 0 0 0,0 0 0 0 0,0 0 0 0 0,0 0 0 0 0,0 0 0 0 0,-1 0 0 0 0,1 0 0 0 0,0 0 0 0 0,0 0 0 0 0,0-1 0 0 0,0 1 0 0 0,0 0 0 0 0,0 0 0 0 0,0 0 0 0 0,0 0 0 0 0,0 0 0 0 0,-1 0 0 0 0,1-1 0 0 0,0 1 0 0 0,0 0 0 0 0,0 0 0 0 0,0 0 0 0 0,2-6 2 0 0,5-6-13 0 0,-7 12 9 0 0,4-5-21 0 0,-1 1 1 0 0,8-7 0 0 0,-9 10 18 0 0,-1-1-1 0 0,1 1 1 0 0,-1 0 0 0 0,1 0 0 0 0,0 0 0 0 0,-1 0-1 0 0,1 0 1 0 0,0 0 0 0 0,0 1 0 0 0,0-1-1 0 0,3 0 1 0 0,-5 1 4 0 0,1-1 0 0 0,-1 1 0 0 0,1 0 0 0 0,-1 0 0 0 0,1 0 0 0 0,-1 0 0 0 0,1 1 0 0 0,0-1 0 0 0,-1 0 0 0 0,0 0 0 0 0,1 0 0 0 0,-1 0 0 0 0,1 0 0 0 0,-1 1 0 0 0,1-1 0 0 0,-1 0 0 0 0,1 0 0 0 0,-1 1 0 0 0,1-1 0 0 0,-1 0 0 0 0,0 0 0 0 0,0 1 0 0 0,1-1 0 0 0,-1 1 0 0 0,0-1 0 0 0,1 0 0 0 0,-1 1 0 0 0,0-1 0 0 0,1 1 0 0 0,-1-1 0 0 0,0 1 0 0 0,0-1 0 0 0,0 0 0 0 0,1 1 0 0 0,-1-1 0 0 0,0 1 0 0 0,0 0 0 0 0,0-1 0 0 0,0 1 0 0 0,0-1 0 0 0,0 0 0 0 0,0 1 0 0 0,0 0 0 0 0,0 1 0 0 0,-1 0 0 0 0,1 0 0 0 0,0 0 0 0 0,-1-1 0 0 0,1 1 0 0 0,-1 0 0 0 0,0 0 0 0 0,1 0 0 0 0,-1-1 0 0 0,-2 3 0 0 0,1-2 2 0 0,0 1 0 0 0,0-1 0 0 0,0 0 0 0 0,-1 0 0 0 0,1 0 0 0 0,0 0 0 0 0,-1-1 0 0 0,0 1 0 0 0,0-1 0 0 0,0 0 0 0 0,0 1 0 0 0,1-1 0 0 0,-1 0 0 0 0,-1 0 0 0 0,-4 0 0 0 0,5-1 0 0 0,0 1-1 0 0,1-1 1 0 0,-1 0 0 0 0,1 0-1 0 0,-1 0 1 0 0,1-1-1 0 0,-1 1 1 0 0,1-1 0 0 0,-1 1-1 0 0,1-1 1 0 0,0 0-1 0 0,0 0 1 0 0,-1 0 0 0 0,1 0-1 0 0,0 0 1 0 0,0 0-1 0 0,-1-1 1 0 0,1 1 0 0 0,-3-4-1 0 0,4 3 0 0 0,0 1 0 0 0,0 0-1 0 0,0-1 1 0 0,0 1 0 0 0,1-1-1 0 0,-2-2 1 0 0,2 4-3 0 0,0-1-1 0 0,-1 1 1 0 0,1 0 0 0 0,0-1 0 0 0,0 1-1 0 0,0-1 1 0 0,0 1 0 0 0,0-1 0 0 0,0 0 0 0 0,0 1-1 0 0,0-1 1 0 0,0 1 0 0 0,0 0 0 0 0,0-1-1 0 0,0 1 1 0 0,0-1 0 0 0,0 1 0 0 0,0-1 0 0 0,1 1-1 0 0,-1-1 1 0 0,0 1 0 0 0,0-1 0 0 0,1 1-1 0 0,-1 0 1 0 0,1-1 0 0 0,-1 1 1 0 0,0 0 1 0 0,1-1-1 0 0,-1 1 1 0 0,1 0 0 0 0,-1 1-1 0 0,1-1 1 0 0,-1 0-1 0 0,1 0 1 0 0,-1 0-1 0 0,0 0 1 0 0,1 0-1 0 0,-1 0 1 0 0,0 1-1 0 0,1-1 1 0 0,-1 0-1 0 0,0 0 1 0 0,1 0 0 0 0,-1 0-1 0 0,0 1 1 0 0,1-1-1 0 0,-1 0 1 0 0,1 1-1 0 0,3 6 1 0 0,8 12 0 0 0,2 7 0 0 0,-14-26 0 0 0,0 0 0 0 0,1 1 0 0 0,-1-1 0 0 0,0 0 0 0 0,0 0 0 0 0,0 0 0 0 0,0 0 0 0 0,0 1 0 0 0,0-1 0 0 0,0 0 0 0 0,0 0 0 0 0,0 0 0 0 0,1 1 0 0 0,-1-1 0 0 0,0 0 0 0 0,0 0 0 0 0,0 0 0 0 0,0 1 0 0 0,0-1 0 0 0,0 0 0 0 0,0 0 0 0 0,0 0 0 0 0,-1 1 0 0 0,1-1 0 0 0,0 0 0 0 0,0 0 0 0 0,-4-1 0 0 0,-6-6 0 0 0,8 4 0 0 0,-27-28 0 0 0,26 28 0 0 0,0-1 0 0 0,1 0 0 0 0,0 1 0 0 0,-1-1 0 0 0,2 0 0 0 0,-1 0 0 0 0,-2-6 0 0 0,4 9 0 0 0,0 0 0 0 0,0 1 0 0 0,0-1 0 0 0,0 0 0 0 0,0 1 0 0 0,0-1 0 0 0,0 1 0 0 0,0-1 0 0 0,0 1 0 0 0,0-1 0 0 0,0 1 0 0 0,0-1 0 0 0,1-1 0 0 0,1 2 0 0 0,1 4 0 0 0,2 6-53 0 0,2 7 42 0 0,3 5 11 0 0,-2 0 0 0 0,-5-15 0 0 0,-2-2 0 0 0,1 0 0 0 0,0 0 0 0 0,0 6 0 0 0,-2-11 0 0 0,0 0 0 0 0,0 1 0 0 0,1-1 0 0 0,-1 0 0 0 0,0 0 0 0 0,0 0 0 0 0,0 0 0 0 0,0 0 0 0 0,0 1 0 0 0,0-1 0 0 0,0 0 0 0 0,0 0 0 0 0,0 0 0 0 0,0 0 0 0 0,0 1 0 0 0,0-1 0 0 0,0 0 0 0 0,0 0 0 0 0,0 0 0 0 0,0 0 0 0 0,0 0 0 0 0,-1 1 0 0 0,1-1 0 0 0,0 0 0 0 0,0 0 0 0 0,0 0 0 0 0,0 0 0 0 0,0 0 0 0 0,0 0 0 0 0,0 0 0 0 0,0 0 0 0 0,0 0 0 0 0,-1 1 0 0 0,-3-4 0 0 0,-4-10 0 0 0,7 13 0 0 0,-15-22 0 0 0,11 16 0 0 0,0 0 0 0 0,0-1 0 0 0,-2-6 0 0 0,6 13-1 0 0,1-1-1 0 0,-1 1 1 0 0,1-1-1 0 0,0 0 1 0 0,0 1-1 0 0,-1-1 1 0 0,1 1 0 0 0,0-1-1 0 0,0 0 1 0 0,0 1-1 0 0,0-1 1 0 0,0 0-1 0 0,0 1 1 0 0,0-1-1 0 0,0 1 1 0 0,0-1-1 0 0,0 0 1 0 0,0 1 0 0 0,0-1-1 0 0,0 0 1 0 0,1 0-1 0 0,-1 1 1 0 0,1 0 0 0 0,-1 0 0 0 0,0-1 0 0 0,1 1 0 0 0,-1 0 0 0 0,1 0 0 0 0,-1 0 0 0 0,1-1 0 0 0,-1 1 0 0 0,0 0-1 0 0,1 0 1 0 0,-1 0 0 0 0,1 0 0 0 0,-1 0 0 0 0,1 0 0 0 0,-1 0 0 0 0,1 0 0 0 0,-1 0 0 0 0,1 0 0 0 0,-1 0 0 0 0,0 0 0 0 0,0 0 0 0 0,1 1 0 0 0,-1-1 0 0 0,1 0-1 0 0,-1 0 1 0 0,1 0 0 0 0,-1 1 0 0 0,1-1 0 0 0,0 1 1 0 0,8 1 0 0 0,-8-2 0 0 0,21 3 0 0 0,4-2 0 0 0,-21-1 0 0 0,-2 0 0 0 0,-1 0 0 0 0,1 0 0 0 0,0 0 0 0 0,0-1 0 0 0,-1 1 0 0 0,1-1 0 0 0,-1 1 0 0 0,1-1 0 0 0,-1 0 0 0 0,5-2 0 0 0,-7 3 0 0 0,0 0 0 0 0,1 0 0 0 0,-1 0 0 0 0,0 0 0 0 0,0 0 0 0 0,0 0 0 0 0,0 0 0 0 0,0 0 0 0 0,1 0 0 0 0,-1-1 0 0 0,0 1 0 0 0,0 0 0 0 0,0 0 0 0 0,0 0 0 0 0,0 0 0 0 0,1-1 0 0 0,-1 1 0 0 0,0 0 0 0 0,0 0 0 0 0,0 0 0 0 0,0 0 0 0 0,0-1 0 0 0,0 1 0 0 0,0 0 0 0 0,0 0 0 0 0,0-1 0 0 0,0 1 0 0 0,1 0 0 0 0,-1 0 0 0 0,0 0 0 0 0,0-1 0 0 0,0 1 0 0 0,-1 0 0 0 0,1 0 0 0 0,0 0 0 0 0,0-1 0 0 0,-1 1 0 0 0,1 0 0 0 0,-1-1 0 0 0,1 1 0 0 0,0 0 0 0 0,-1 0 0 0 0,1-1 0 0 0,-1 1 0 0 0,1 0 0 0 0,-1 0 0 0 0,1 0 0 0 0,-1 0 0 0 0,-16-2 0 0 0,14 3 0 0 0,-11 0 0 0 0,14-1 0 0 0,-1 0 0 0 0,1 0 0 0 0,-1 0 0 0 0,1 0 0 0 0,-1-1 0 0 0,0 1 0 0 0,1 0 0 0 0,-1 0 0 0 0,1 0 0 0 0,-1 0 0 0 0,1-1 0 0 0,-1 1 0 0 0,1 0 0 0 0,-1 0 0 0 0,1 0 0 0 0,-1-1 0 0 0,0 0 0 0 0,1 1 0 0 0,0 0 0 0 0,0 0 0 0 0,0-1 0 0 0,0 1 0 0 0,0 0 0 0 0,0 0 0 0 0,0 0 0 0 0,0-1 0 0 0,0 1 0 0 0,0 0 0 0 0,0 0 0 0 0,0 0 0 0 0,0 0 0 0 0,0-1 0 0 0,0 1 0 0 0,0 0 0 0 0,0 0 0 0 0,0 0 0 0 0,0-1 0 0 0,0 1 0 0 0,0 0 0 0 0,0 0 0 0 0,1 0 0 0 0,-1-1 0 0 0,0 1 0 0 0,0 0 0 0 0,0 0 0 0 0,0 0 0 0 0,1 0 0 0 0,-1 0 0 0 0,0-1 0 0 0,0 1 0 0 0,0 0 0 0 0,1 0 0 0 0,7-4 0 0 0,-7 3 0 0 0,1 0 0 0 0,2-1 0 0 0,6 1 0 0 0,-6 1 0 0 0,-1-1 0 0 0,0 1 0 0 0,1 0 0 0 0,-1 0 0 0 0,0 1 0 0 0,0-1 0 0 0,0 1 0 0 0,4 1 0 0 0,-7-2 1 0 0,0 0-1 0 0,1 0 1 0 0,-1 0 0 0 0,0 0-1 0 0,0 0 1 0 0,1 1 0 0 0,-1-1-1 0 0,0 0 1 0 0,0 0 0 0 0,1 1-1 0 0,-1-1 1 0 0,0 0 0 0 0,0 1-1 0 0,1-1 1 0 0,-1 0 0 0 0,0 1-1 0 0,0-1 1 0 0,0 0 0 0 0,0 1-1 0 0,0-1 1 0 0,1 0-1 0 0,-1 0 1 0 0,0 1 0 0 0,0-1-1 0 0,0 0 1 0 0,0 1 0 0 0,0-1-1 0 0,0 0 1 0 0,0 1 0 0 0,0-1-1 0 0,0 1 1 0 0,0-1 0 0 0,-1 0-1 0 0,1 1 1 0 0,0-1 0 0 0,-7 13 34 0 0,5-8-30 0 0,-1-1-5 0 0,-2 6 0 0 0,0 0 0 0 0,1 1 0 0 0,0-1 0 0 0,-4 17 0 0 0,8-24 0 0 0,-1-2 0 0 0,1 1 0 0 0,0-1 0 0 0,0 1 0 0 0,0 0 0 0 0,-1-1 0 0 0,2 1 0 0 0,-1 1 0 0 0,0-3 0 0 0,1 0 0 0 0,0-1 0 0 0,-1 1 0 0 0,0 0 0 0 0,1-1 0 0 0,-1 0 0 0 0,1 1 0 0 0,-1-1 0 0 0,0 1 0 0 0,1-1 0 0 0,-1 1 0 0 0,1-2 0 0 0,21-46-144 0 0,-28 61 176 0 0,0 1 0 0 0,0 0 0 0 0,-4 16 0 0 0,6-14 104 0 0,5-18-141 0 0,-1 0 0 0 0,1 0 0 0 0,-1 0 1 0 0,0 0-1 0 0,1-1 0 0 0,-1 1 0 0 0,0 0 0 0 0,0 0 0 0 0,0 0 0 0 0,0 0 0 0 0,-1-1 0 0 0,1-1 0 0 0,-2 23-59 0 0,4 24 64 0 0,-2-37 0 0 0,0-6 0 0 0,0 0 0 0 0,0 0 0 0 0,0 1 0 0 0,0-1 0 0 0,0 0 0 0 0,0 0 0 0 0,0 0 0 0 0,0 0 0 0 0,0 0 0 0 0,0 0 0 0 0,0 0 0 0 0,0 0 0 0 0,0 0 0 0 0,0 0 0 0 0,0 0 0 0 0,0 0 0 0 0,0 0 0 0 0,0 0 0 0 0,0 1 0 0 0,0-1 0 0 0,0 0 0 0 0,0 0 0 0 0,-1 0 0 0 0,1 0 0 0 0,0 0 0 0 0,0 0 0 0 0,0 0 0 0 0,0 0 0 0 0,0 0 0 0 0,0 0 0 0 0,0 0 0 0 0,0 0 0 0 0,0 0 0 0 0,0 0 0 0 0,0 0 0 0 0,-1 0 0 0 0,1 0 0 0 0,0-1 0 0 0,-1 1 0 0 0,1 0 0 0 0,-1-1 0 0 0,1 1 0 0 0,-1-1 0 0 0,1 1 0 0 0,0-1 0 0 0,0 1 0 0 0,0 0 0 0 0,-1-1 0 0 0,1 1 0 0 0,0-1 0 0 0,-1 1 0 0 0,1-1 0 0 0,0 0 0 0 0,0 0 0 0 0,-7-18 0 0 0,5 13 0 0 0,0 0 0 0 0,0 0 0 0 0,0-1 0 0 0,1 1 0 0 0,0 0 0 0 0,0-8 0 0 0,1 20-4 0 0,1-1 0 0 0,2 10 0 0 0,-2-8 5 0 0,1 1-1 0 0,0 12 1 0 0,-2-21 0 0 0,0 0 0 0 0,-1 0 0 0 0,1 0 1 0 0,-1-1-1 0 0,0 2 0 0 0,1-1 0 0 0,-1 0 1 0 0,1 0-1 0 0,-2-1 0 0 0,-12-12-1 0 0,6 5-2 0 0,4 5 3 0 0,-8-11 1 0 0,11 14-3 0 0,0 0 0 0 0,0-1-1 0 0,0 1 1 0 0,1 0 0 0 0,0 0 0 0 0,-1-1-1 0 0,1 1 1 0 0,-1 0 0 0 0,1 0 0 0 0,-1-1-1 0 0,1-1 1 0 0,1 1-18 0 0,1 5-1 0 0,1 4-1 0 0,-1 1 24 0 0,5 24 32 0 0,-6-29-32 0 0,0 1 1 0 0,0-1-1 0 0,0-1 0 0 0,1 2 0 0 0,0-2 1 0 0,-1 1-1 0 0,4 4 0 0 0,-4-6-3 0 0,0 0 0 0 0,-1-1 0 0 0,1 1 0 0 0,0 0 0 0 0,0-1 0 0 0,0 1 0 0 0,0 0 0 0 0,0-1 0 0 0,-1 1 0 0 0,1-1 0 0 0,0 1 0 0 0,0-1 0 0 0,0 0 0 0 0,0 0 0 0 0,0 1 0 0 0,0-1 0 0 0,1 0 0 0 0,-1 0 0 0 0,0 0 0 0 0,0 0 0 0 0,0 0 0 0 0,1 0 0 0 0,-2 0 0 0 0,0 0 0 0 0,0 0 0 0 0,0 0 0 0 0,0 0 0 0 0,0 0 0 0 0,0 0 0 0 0,0 0 0 0 0,1-1 0 0 0,-1 1 0 0 0,0 0 0 0 0,0 0 0 0 0,0 0 0 0 0,0 0 0 0 0,0 0 0 0 0,0 0 0 0 0,0 0 0 0 0,0 0 0 0 0,0 0 0 0 0,0 0 0 0 0,0 0 0 0 0,0 0 0 0 0,0 0 0 0 0,0 0 0 0 0,0 0 0 0 0,1 0 0 0 0,-1 0 0 0 0,0 0 0 0 0,0 0 0 0 0,0 0 0 0 0,0 0 0 0 0,0 0 0 0 0,0 0 0 0 0,0 1 0 0 0,0-1 0 0 0,0 0 0 0 0,0 0 0 0 0,0 0 0 0 0,0 0 0 0 0,0 0 0 0 0,0 0 0 0 0,0 0 0 0 0,0 0 0 0 0,0 0 0 0 0,0 0 0 0 0,0 0 0 0 0,0 0 0 0 0,1 0 0 0 0,-1 0 0 0 0,0 0 0 0 0,0 0 0 0 0,0 1 0 0 0,-3 2 0 0 0,-4 3 0 0 0,9-18 0 0 0,-4 16 0 0 0,2 0 0 0 0,0-4-4 0 0,0 0 0 0 0,1-1 0 0 0,-1 1-1 0 0,0-1 1 0 0,1 1 0 0 0,-1-1 0 0 0,0 1-1 0 0,0-1 1 0 0,0 1 0 0 0,0-1 0 0 0,1 1-1 0 0,-1-1 1 0 0,0 0 0 0 0,0 1 0 0 0,0 0 0 0 0,0-1-1 0 0,0 1 1 0 0,0-1 0 0 0,0 0 0 0 0,0-4-174 0 0,1 3-625 0 0,0-3-1563 0 0,1 2-2989 0 0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76 151 455 0 0,'3'-6'1094'0'0,"3"-14"0"0"0,2-2 750 0 0,-6 17-1457 0 0,9-23 550 0 0,-10 25-914 0 0,0 0-1 0 0,-1 0 1 0 0,0 0-1 0 0,1 0 1 0 0,-1 0-1 0 0,0 0 1 0 0,0-5-1 0 0,-1 3 228 0 0,0-9 1651 0 0,0 13-1820 0 0,1 0 1 0 0,0 0-1 0 0,0 1 1 0 0,-1-1 0 0 0,1 0-1 0 0,-1 1 1 0 0,1-1 0 0 0,0 0-1 0 0,-1 1 1 0 0,1-1-1 0 0,-1 0 1 0 0,1 1 0 0 0,-1-1-1 0 0,0 1 1 0 0,0-2-1 0 0,0 2-63 0 0,1 0 0 0 0,-1 0-1 0 0,0 0 1 0 0,0 0-1 0 0,0-1 1 0 0,0 1 0 0 0,1 0-1 0 0,-1 0 1 0 0,0 0 0 0 0,1 0-1 0 0,-1 1 1 0 0,0-1-1 0 0,1 0 1 0 0,-1 0 0 0 0,0 0-1 0 0,-1 1 1 0 0,-13 5 451 0 0,13-4-398 0 0,0-1 44 0 0,0 0 0 0 0,0-1-1 0 0,0 1 1 0 0,0 0 0 0 0,-1 0 0 0 0,2-1-1 0 0,-2 0 1 0 0,1 0 0 0 0,0 1-1 0 0,0-1 1 0 0,0 0 0 0 0,-1 0 0 0 0,2 0-1 0 0,-2-1 1 0 0,1 1 0 0 0,0 0-1 0 0,0-1 1 0 0,0 1 0 0 0,0-1 0 0 0,0 0-1 0 0,0 0 1 0 0,0 0 0 0 0,0 0-1 0 0,0 0 1 0 0,1-1 0 0 0,-1 2 0 0 0,0-2-1 0 0,-1-1 1 0 0,2 2-86 0 0,-5-5 214 0 0,7 4-213 0 0,5 1-104 0 0,1 2-49 0 0,-1 2-7 0 0,-5-2-834 0 0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4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72 124 2327 0 0,'2'-9'107'0'0,"5"-18"0"0"0,0 4-113 0 0,-6 21 6 0 0,-1 0 0 0 0,0 1 0 0 0,0-1 0 0 0,0 1 0 0 0,0-1 0 0 0,0 0 0 0 0,0 1 0 0 0,0-1 0 0 0,0 1 0 0 0,-1-3 0 0 0,1 3 0 0 0,-1 1 0 0 0,1-1 0 0 0,0 0 0 0 0,0 1 0 0 0,-1-1 0 0 0,1 0 0 0 0,-1 1 0 0 0,1-1 0 0 0,0 1 0 0 0,-1-1 0 0 0,1 1 0 0 0,-1-1 0 0 0,1 1 0 0 0,-1-1 0 0 0,1 1 0 0 0,-1-1 0 0 0,0 1 0 0 0,1 0 0 0 0,-1 0 0 0 0,1-1 0 0 0,-1 1 0 0 0,0 0 0 0 0,1-1 0 0 0,-1 1 0 0 0,-1 0 0 0 0,0 0 90 0 0,0 0 0 0 0,0 0 0 0 0,0 1 1 0 0,0-1-1 0 0,0 0 0 0 0,0 1 0 0 0,0-1 0 0 0,-3 3 0 0 0,3-2 108 0 0,-1 0 1 0 0,1-1 0 0 0,0 1 0 0 0,-1-1 0 0 0,-3 1 0 0 0,6-1-170 0 0,-1 0 0 0 0,0 0 0 0 0,0 0 0 0 0,0 0 0 0 0,1 0 0 0 0,-1 0 0 0 0,1-1 0 0 0,-1 1 0 0 0,0 0 0 0 0,0 0 0 0 0,1-1 0 0 0,-1 1 0 0 0,0 0 0 0 0,1-1 0 0 0,-1 1 0 0 0,1-1 0 0 0,-1 1 0 0 0,1-1 0 0 0,-1 1 0 0 0,1-1 0 0 0,-1 1 0 0 0,0-2 0 0 0,1 2 0 0 0,-8-10 607 0 0,8 10-603 0 0,0 0-1 0 0,-1-1 1 0 0,1 1-1 0 0,0 0 0 0 0,0 0 1 0 0,0-1-1 0 0,0 1 1 0 0,-1 0-1 0 0,1 0 1 0 0,0 0-1 0 0,0 0 1 0 0,-1-1-1 0 0,1 1 0 0 0,0 0 1 0 0,-1 0-1 0 0,1 0 1 0 0,0 0-1 0 0,-1 0 1 0 0,1 0-1 0 0,0 0 0 0 0,-1 0 1 0 0,1 0-1 0 0,0 0 1 0 0,0 0-1 0 0,-1 0 1 0 0,1 0-1 0 0,0 0 0 0 0,-1 0 1 0 0,1 0-1 0 0,0 0 1 0 0,0 0-1 0 0,-1 0 1 0 0,1 1-1 0 0,0-1 1 0 0,-1 0-1 0 0,1 0 0 0 0,-1 0 126 0 0,1-2 97 0 0,2-4 184 0 0,-2 5-411 0 0,6-11-145 0 0,-6 12 106 0 0,2 3-573 0 0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4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7 919 0 0,'-6'3'2103'0'0,"6"-3"-2009"0"0,0 0-1 0 0,0 0 1 0 0,0 1-1 0 0,0-1 1 0 0,0 0 0 0 0,0 0-1 0 0,0 0 1 0 0,-1 0-1 0 0,1 0 1 0 0,0 0-1 0 0,0 0 1 0 0,0 0-1 0 0,-1 0 1 0 0,1 0 0 0 0,0 0-1 0 0,0 1 1 0 0,0-1-1 0 0,-1 0 1 0 0,1 0-1 0 0,0 0 1 0 0,0 0 0 0 0,0 0-1 0 0,-1 0 1 0 0,1 0-1 0 0,0 0 1 0 0,0 0-1 0 0,-1-1 1 0 0,1 1-1 0 0,10-4 1610 0 0,-8 3-1625 0 0,0 0 0 0 0,0 0 0 0 0,0 1-1 0 0,0-1 1 0 0,0 0 0 0 0,0 1 0 0 0,0-1 0 0 0,1 1 0 0 0,-1 0 0 0 0,0 0-1 0 0,0 0 1 0 0,1 0 0 0 0,-2 0 0 0 0,2 0 0 0 0,-1 1 0 0 0,0-1 0 0 0,4 2-1 0 0,27 10-153 0 0,-25-10 28 0 0,-5-3 36 0 0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14 919 0 0,'0'0'66'0'0,"0"0"-1"0"0,0 0 0 0 0,0 0 0 0 0,-1 0 0 0 0,1 0 0 0 0,0 0 0 0 0,0 0 0 0 0,0 0 0 0 0,0 0 0 0 0,0 0 1 0 0,0 0-1 0 0,0 0 0 0 0,0 0 0 0 0,-1 0 0 0 0,1 0 0 0 0,0 0 0 0 0,0 0 0 0 0,0 0 0 0 0,0 0 0 0 0,0 0 1 0 0,0 0-1 0 0,0 0 0 0 0,-1 0 0 0 0,1 0 0 0 0,0 0 0 0 0,0 0 0 0 0,0 0 0 0 0,0 0 0 0 0,0 0 0 0 0,0 0 1 0 0,0 0-1 0 0,0 0 0 0 0,-1 0 0 0 0,1 0 0 0 0,0 0 0 0 0,0-1 0 0 0,0 1 0 0 0,0 0 0 0 0,0 0 0 0 0,0 0 0 0 0,0 0 1 0 0,0 0-1 0 0,0 0 0 0 0,0 0 0 0 0,0 0 0 0 0,0 0 0 0 0,0-1 0 0 0,0 1 0 0 0,0 0 0 0 0,0 0 0 0 0,0 0 1 0 0,0 0-1 0 0,0 0 0 0 0,0 0 0 0 0,0 0 0 0 0,0-1 0 0 0,0 1 0 0 0,0 0 0 0 0,0 0 0 0 0,1-1 3143 0 0,-1 5-574 0 0,1 0-1943 0 0,-1 0-1 0 0,1-1 1 0 0,0 1-1 0 0,0 0 1 0 0,1-1-1 0 0,-1 1 1 0 0,3 3-1 0 0,2 9 942 0 0,6 12 699 0 0,-11-27-2302 0 0,-1 0 0 0 0,1 0 1 0 0,0 0-1 0 0,-1 0 0 0 0,1 0 0 0 0,0 0 0 0 0,-1 0 1 0 0,3 1-1 0 0,-2-1-3 0 0,0 0-1 0 0,0 0 1 0 0,0 0-1 0 0,-1 0 1 0 0,1 0-1 0 0,0 0 1 0 0,-1 0 0 0 0,2 2-1 0 0,0 3 5 0 0,-1-3 27 0 0,-1-1 1 0 0,1 1-1 0 0,0 0 0 0 0,1-1 0 0 0,-1 1 1 0 0,0-1-1 0 0,1 1 0 0 0,-1-1 1 0 0,4 4-1 0 0,-3-3-8 0 0,-1-2 0 0 0,0 1 0 0 0,0 0 0 0 0,0 0 1 0 0,0 0-1 0 0,0 0 0 0 0,1 4 0 0 0,3 7 123 0 0,5 6-172 0 0,-3-8 0 0 0,-7-10 0 0 0,1-1 0 0 0,-1 1 0 0 0,1 0 0 0 0,-1 0 0 0 0,1-1 0 0 0,-1 1 0 0 0,1-1 0 0 0,0 1 0 0 0,0 0 0 0 0,0-1 0 0 0,-1 0 0 0 0,0 1 0 0 0,0-1 0 0 0,0 0 0 0 0,0 0 0 0 0,0 0 0 0 0,1 0 0 0 0,-1 0 0 0 0,0 0 0 0 0,0 0 0 0 0,1 0 0 0 0,-1 0 0 0 0,0-1 0 0 0,0 1 0 0 0,1 0 0 0 0,-1 0 0 0 0,0 0 0 0 0,0 0 0 0 0,1 0 0 0 0,-1 0 0 0 0,0 0 0 0 0,0 0 0 0 0,0-1 0 0 0,1 1 0 0 0,-1 0 0 0 0,0 0 0 0 0,0 0 0 0 0,0 0 0 0 0,0-1 0 0 0,0 1 0 0 0,0 0 0 0 0,0 0 0 0 0,0-1 0 0 0,0 1 0 0 0,1 0 0 0 0,-1 0 0 0 0,0 0 0 0 0,0 0 0 0 0,0-1 0 0 0,1 0 0 0 0,-1-1 0 0 0,1 1 0 0 0,-1 0 0 0 0,1-1 0 0 0,-1 1 0 0 0,0 0 0 0 0,1-1 0 0 0,-1 1 0 0 0,0-1 0 0 0,0-2 0 0 0,0 2 0 0 0,0-1 0 0 0,1 0 0 0 0,0 0 0 0 0,-1 0 0 0 0,1 0 0 0 0,3-5 0 0 0,1-7 0 0 0,-2 7-20 0 0,5-12 1 0 0,-1 0-6 0 0,2-9-39 0 0,-6 22 64 0 0,-2 3 0 0 0,0 1 0 0 0,0-1 0 0 0,1 1 0 0 0,3-7 0 0 0,-4 7 0 0 0,0 0 0 0 0,1 0 0 0 0,-1-1 0 0 0,1-5 0 0 0,-1 7 0 0 0,-1 2 0 0 0,0 0 0 0 0,0 0 0 0 0,0-1 0 0 0,0 1 0 0 0,0 0 0 0 0,0 0 0 0 0,0 0 0 0 0,0-1 0 0 0,0 1 0 0 0,0 0 0 0 0,1 0 0 0 0,-1 0 0 0 0,-1-1 0 0 0,1 1 0 0 0,0 0 0 0 0,0 0 0 0 0,0 0 0 0 0,0-1 0 0 0,0 1 0 0 0,0 0 0 0 0,0 0 0 0 0,0 0 0 0 0,0 0 0 0 0,0 0 0 0 0,0 0 0 0 0,0 0 0 0 0,-1-1 0 0 0,1 1 0 0 0,0 0 0 0 0,0 0 0 0 0,0 0 0 0 0,0-1-1 0 0,0 1 0 0 0,-1 0 1 0 0,1 0-1 0 0,0 0 0 0 0,0 0 0 0 0,0-1 0 0 0,0 1 0 0 0,0 0 0 0 0,0 0 0 0 0,0 0 0 0 0,0-1 1 0 0,0 1-1 0 0,0 0 0 0 0,0 0 0 0 0,0 0 0 0 0,0 0 0 0 0,0 0 0 0 0,0-1 0 0 0,0 1 0 0 0,0 0 1 0 0,0 0-1 0 0,0 0 0 0 0,0 0 0 0 0,0-1 0 0 0,1 1 0 0 0,-1 0 0 0 0,0 0 0 0 0,0 0 0 0 0,0 0 1 0 0,0-1-1 0 0,0 1 0 0 0,0 0 0 0 0,1 0 0 0 0,-1 0 0 0 0,0 0 0 0 0,2-1-21 0 0,-5 4 12 0 0,2-3 10 0 0,1 1 0 0 0,-1-1 0 0 0,0 0 0 0 0,0 0 0 0 0,0 0 0 0 0,0 0 0 0 0,0 1 0 0 0,0-1 0 0 0,0 0 0 0 0,0 0 0 0 0,1 0 0 0 0,-1 0 0 0 0,0 0 0 0 0,0-1 0 0 0,-1 1 0 0 0,-9 0 0 0 0,10 0 0 0 0,-1 0 0 0 0,1 0 0 0 0,0 0 0 0 0,-1 0 0 0 0,0 0 0 0 0,1 0 0 0 0,0 0 0 0 0,0-1 0 0 0,-1 1 0 0 0,1-1 0 0 0,0 1 0 0 0,-2-2 0 0 0,-8-1 0 0 0,10 2 0 0 0,-1 1 0 0 0,0 0 0 0 0,0 0 0 0 0,1 0 0 0 0,-1 0 0 0 0,-3 1 0 0 0,-4 0 0 0 0,6 0 7 0 0,2-1-1 0 0,-2 0 1 0 0,2 0-1 0 0,-5 2 0 0 0,4-1 1 0 0,0-1-1 0 0,0 1 0 0 0,0-1 1 0 0,-4 1-1 0 0,3-1 42 0 0,0-1 0 0 0,0 1 0 0 0,-1-1 0 0 0,2 0 0 0 0,-5-1 0 0 0,4 1 5 0 0,-1 0 1 0 0,1 0-1 0 0,0 0 0 0 0,0 1 1 0 0,-4-1-1 0 0,0 0 177 0 0,6 1-275 0 0,1 0 1 0 0,0 0 0 0 0,0 0-1 0 0,0 0 1 0 0,0 0 0 0 0,0 0-1 0 0,0 0 1 0 0,0 0 0 0 0,0 0-1 0 0,-1 0 1 0 0,1 0 0 0 0,0 0-1 0 0,0 0 1 0 0,0 0 0 0 0,0-1-1 0 0,0 1 1 0 0,0 0 0 0 0,-1 0-1 0 0,1 0 1 0 0,0 0 0 0 0,0 0-1 0 0,0 0 1 0 0,0 0 0 0 0,0-1-1 0 0,0 1 1 0 0,0 0 0 0 0,0 0-1 0 0,0 0 1 0 0,0 0 0 0 0,0 0-1 0 0,0-1 1 0 0,-1 1 0 0 0,1 0-1 0 0,0 0 1 0 0,0 0 0 0 0,0 0-1 0 0,0 0 1 0 0,0-1 0 0 0,1 1-1 0 0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92 104 4143 0 0,'3'-7'1208'0'0,"25"-65"1880"0"0,-23 60-1980 0 0,-4 11-919 0 0,-1 2-44 0 0,-2 6-8 0 0,-7 13 163 0 0,-19 47 1639 0 0,33-77 812 0 0,22-38-2608 0 0,-25 44-157 0 0,0 0-1 0 0,0 1 1 0 0,1-1 0 0 0,3-3-1 0 0,-14 28 15 0 0,3-11 41 0 0,0 1 0 0 0,-1-1 1 0 0,0 0-1 0 0,0 0 0 0 0,-12 13 0 0 0,18-23-19 0 0,0 0 0 0 0,-1 0 0 0 0,1 0 0 0 0,0 0 0 0 0,0 1 0 0 0,0-1 0 0 0,0 0 0 0 0,0 0 0 0 0,-1 0 0 0 0,1 0 1 0 0,0 1-1 0 0,0-1 0 0 0,0 0 0 0 0,-1 0 0 0 0,1 0 0 0 0,0 0 0 0 0,0 0 0 0 0,-1 0 0 0 0,1 0 0 0 0,0 0 0 0 0,0 0 0 0 0,0 0 0 0 0,0 0 0 0 0,0 0 0 0 0,-1 0 0 0 0,1 0 0 0 0,0 0 0 0 0,0 0 1 0 0,-1 0-1 0 0,1 0 0 0 0,0 0 0 0 0,-1 0 0 0 0,1 0 7 0 0,0-1 1 0 0,-1 1 0 0 0,1-1-1 0 0,0 1 1 0 0,0 0 0 0 0,0-1-1 0 0,-1 1 1 0 0,1-1 0 0 0,0 1-1 0 0,0 0 1 0 0,0-1 0 0 0,0 1-1 0 0,0-1 1 0 0,0 0-1 0 0,1-17 272 0 0,3 1-306 0 0,-1-1 0 0 0,10-23-1 0 0,-10 34 6 0 0,-3 6 0 0 0,0 1 0 0 0,0 0 0 0 0,1 0 0 0 0,-1 0 0 0 0,0-1 0 0 0,0 1 0 0 0,0 0 0 0 0,0 0 0 0 0,1-1 0 0 0,-1 1 0 0 0,0 0 0 0 0,0 0 0 0 0,1-1 0 0 0,-1 1 0 0 0,0 0 0 0 0,0 0 0 0 0,1 0 0 0 0,-1 0 0 0 0,0-1 0 0 0,0 1 0 0 0,1 0 0 0 0,-1 0 0 0 0,0 0 0 0 0,1 0 0 0 0,-1 0-2 0 0,0 1 0 0 0,0-1 0 0 0,0 0-1 0 0,1 1 1 0 0,-1-1 0 0 0,0 0 0 0 0,0 1 0 0 0,0-1-1 0 0,0 1 1 0 0,0-1 0 0 0,0 0 0 0 0,0 0-1 0 0,0 1 1 0 0,0-1 0 0 0,0 0 0 0 0,0 1 0 0 0,0-1-1 0 0,0 1 1 0 0,0-1 0 0 0,-2 8-20 0 0,2-7 24 0 0,-2 5-5 0 0,0 0-1 0 0,-4 9 1 0 0,6-12 15 0 0,-1-2 1 0 0,-1 1-1 0 0,1 0 1 0 0,0 0-1 0 0,0 0 0 0 0,-1 0 1 0 0,1-1-1 0 0,0 1 1 0 0,-1 0-1 0 0,0-1 0 0 0,-2 2 1 0 0,4-3-11 0 0,-1 1 0 0 0,1-1 0 0 0,0 0 0 0 0,0 0 0 0 0,-1 0 0 0 0,1 0 0 0 0,-1 0 0 0 0,1 0 0 0 0,-1 0 0 0 0,1 0 0 0 0,-1 0 0 0 0,1 0 0 0 0,0 0 0 0 0,-1 0 0 0 0,1 0 1 0 0,0 0-1 0 0,-1 0 0 0 0,1 0 0 0 0,-1 0 0 0 0,1 0 0 0 0,-1 0 0 0 0,1 0 0 0 0,-1 0 0 0 0,1-1 0 0 0,-1 1 5 0 0,0-1 1 0 0,0 0-1 0 0,1 0 0 0 0,-1 1 1 0 0,0-1-1 0 0,0 0 0 0 0,1 0 1 0 0,0 1-1 0 0,-2-3 0 0 0,0 0 34 0 0,1 0-1 0 0,0-1 0 0 0,0 1 0 0 0,0 0 0 0 0,0-4 0 0 0,0 4 39 0 0,1 0 1 0 0,0-1-1 0 0,0 2 0 0 0,1-5 0 0 0,-1 6-65 0 0,0 0-1 0 0,0 1 0 0 0,0 0 0 0 0,0-1 1 0 0,0 0-1 0 0,0 1 0 0 0,0-1 1 0 0,0 0-1 0 0,0 1 0 0 0,1-1 0 0 0,-1 1 1 0 0,0-1-1 0 0,1 1 0 0 0,-1-1 1 0 0,0 1-1 0 0,1-1 0 0 0,-1 1 0 0 0,1-1 1 0 0,-1 1-1 0 0,1 0 0 0 0,-1 0 1 0 0,0-1-1 0 0,1 1 0 0 0,-1-1 0 0 0,1 1 1 0 0,0 0-1 0 0,0-1 0 0 0,4 4-13 0 0,10 6 12 0 0,-8-4 36 0 0,2 7-36 0 0,-9-12-11 0 0,0 0 0 0 0,0 0 1 0 0,1 1-1 0 0,-1-1 0 0 0,0 0 0 0 0,0 0 0 0 0,0 0 0 0 0,0 1 0 0 0,1-1 0 0 0,-1 0 0 0 0,0 0 0 0 0,0 1 1 0 0,0-1-1 0 0,0 0 0 0 0,0 0 0 0 0,0 0 0 0 0,0 1 0 0 0,0-1 0 0 0,0 0 0 0 0,0 0 0 0 0,0 1 0 0 0,0-1 1 0 0,0 0 0 0 0,0 1 1 0 0,0-1 0 0 0,-1 0-1 0 0,1 0 1 0 0,0 0 0 0 0,0 0 0 0 0,0 1-1 0 0,0-1 1 0 0,-1 0 0 0 0,1 0 0 0 0,0 0-1 0 0,0 0 1 0 0,0 0 0 0 0,-1 0 0 0 0,1 0-1 0 0,0 0 1 0 0,0 0 0 0 0,0 0-1 0 0,-1 0 1 0 0,1 0 0 0 0,-9 0 96 0 0,5-1-99 0 0,0 0 1 0 0,1 0 0 0 0,-1 0-1 0 0,0 0 1 0 0,1-1 0 0 0,0 0 0 0 0,-1 1-1 0 0,1-1 1 0 0,0 0 0 0 0,0-1-1 0 0,0 1 1 0 0,0 0 0 0 0,0-1 0 0 0,-3-4-1 0 0,5 7-1 0 0,1-1 0 0 0,0 0-1 0 0,0 1 1 0 0,0-1 0 0 0,0 1-1 0 0,-1-1 1 0 0,1 0 0 0 0,0 0-1 0 0,0 1 1 0 0,0-1 0 0 0,0-1-1 0 0,0 2 1 0 0,0 0 0 0 0,0-1-1 0 0,0 1 1 0 0,0 0 0 0 0,0 0-1 0 0,0-1 1 0 0,0 1 0 0 0,0 0 0 0 0,1-1-1 0 0,-1 1 1 0 0,0 0 0 0 0,0 0-1 0 0,0 0 1 0 0,0 0 0 0 0,0-1-1 0 0,0 1 1 0 0,1 0 0 0 0,-1 0 0 0 0,0-1-1 0 0,0 1 1 0 0,0 0 0 0 0,1 0-1 0 0,-1 0 1 0 0,0 0 0 0 0,1-1 0 0 0,-1 1-1 0 0,0 0 1 0 0,0 0 0 0 0,1 0-1 0 0,-1 0 1 0 0,0 0 0 0 0,1 0-1 0 0,-1 0 1 0 0,0 0 0 0 0,0 0 0 0 0,1 0-1 0 0,3 1-51 0 0,0 0 50 0 0,0 0 1 0 0,0 0-1 0 0,4 3 0 0 0,-5-2 5 0 0,0 0 0 0 0,0 0 1 0 0,-1 0-1 0 0,3 3 0 0 0,-1 0 41 0 0,1 6-33 0 0,-5-10-9 0 0,0 0 0 0 0,1 0 0 0 0,-1-1 0 0 0,0 1-1 0 0,0 0 1 0 0,0-1 0 0 0,0 1 0 0 0,0 0 0 0 0,0-1-1 0 0,0 1 1 0 0,0 0 0 0 0,0 0 0 0 0,0-1 0 0 0,-1 1 0 0 0,1 0-1 0 0,0-1 1 0 0,0 1 0 0 0,-1 0 0 0 0,1-1 0 0 0,0 1 0 0 0,-1-1-1 0 0,1 1 1 0 0,0 0 0 0 0,-1-1 0 0 0,0 1 0 0 0,1-1 0 0 0,-1 1-1 0 0,1-1 1 0 0,-2 1 0 0 0,1 0 16 0 0,0 0 0 0 0,-1 0-1 0 0,1 0 1 0 0,0-1 0 0 0,-1 1 0 0 0,1-1 0 0 0,-1 1 0 0 0,1-1-1 0 0,-1 1 1 0 0,1-1 0 0 0,-3 0 0 0 0,3 0-15 0 0,0 0 1 0 0,0 0-1 0 0,0 0 0 0 0,0 0 0 0 0,0-1 1 0 0,-1 1-1 0 0,1 0 0 0 0,1-1 1 0 0,-1 1-1 0 0,-1-1 0 0 0,1 1 1 0 0,0 0-1 0 0,1-1 0 0 0,-1 0 1 0 0,0 0-1 0 0,0 1 0 0 0,0-1 1 0 0,0 0-1 0 0,1 1 0 0 0,-2-2 1 0 0,2 1-2 0 0,-1 0-1 0 0,1 1 1 0 0,0-1 0 0 0,-1 0 0 0 0,1 1 0 0 0,0-1 0 0 0,0 0 0 0 0,-1 0 0 0 0,1 1 0 0 0,0-1 0 0 0,0 0 0 0 0,0 1 0 0 0,0-1 0 0 0,0 0 0 0 0,0 0 0 0 0,0 1 0 0 0,0-1 0 0 0,1 0 0 0 0,-1 0 0 0 0,0 1 0 0 0,0-1 0 0 0,1 0 0 0 0,-1 1-1 0 0,0-1 1 0 0,1 0 0 0 0,-1 1 0 0 0,1-1 0 0 0,-1 0 0 0 0,1 0 0 0 0,2-2-14 0 0,3 0-40 0 0,-5 2 51 0 0,0 1 1 0 0,0-1 0 0 0,1 1 0 0 0,-1-1 0 0 0,0 1 0 0 0,1 0 0 0 0,-1 0 0 0 0,0 0 0 0 0,1 0-1 0 0,-1 0 1 0 0,2 0 0 0 0,0 1 1 0 0,-1-1 0 0 0,0 1 0 0 0,0 0 0 0 0,1 0 0 0 0,-1 0 0 0 0,3 3 0 0 0,-4-4 0 0 0,0 1 0 0 0,0 0 0 0 0,-1-1 0 0 0,1 1 0 0 0,-1 0 0 0 0,1 0 0 0 0,-1-1 0 0 0,1 1 0 0 0,-1 0 0 0 0,1-1 0 0 0,-1 1 0 0 0,0 0 0 0 0,1 0 0 0 0,-1 0 0 0 0,0 0 0 0 0,0 0 0 0 0,0 0 0 0 0,0 0 0 0 0,0-1 0 0 0,0 1 0 0 0,0 0 0 0 0,0 0 0 0 0,0 0 0 0 0,0 0 0 0 0,0-1 0 0 0,0 1 0 0 0,-1 0 0 0 0,1 0 0 0 0,0 0 0 0 0,-1 0 0 0 0,0 0 0 0 0,0 2 11 0 0,0-1 0 0 0,0 0-1 0 0,0 0 1 0 0,-1 0 0 0 0,-2 4-1 0 0,4-6-8 0 0,-1 1 1 0 0,1-1-1 0 0,0 0 0 0 0,-1 1 0 0 0,1-1 0 0 0,-1 1 1 0 0,1-1-1 0 0,-1 0 0 0 0,0 1 0 0 0,1-1 0 0 0,-1 0 1 0 0,1 1-1 0 0,0-1 0 0 0,-1 0 0 0 0,0 0 1 0 0,1 1-1 0 0,-1-1 0 0 0,0 0 0 0 0,1 0 0 0 0,-1 0 1 0 0,1 0-1 0 0,-1 0 0 0 0,0 0 0 0 0,1 0 0 0 0,-1 0 1 0 0,0 0-1 0 0,1 0 0 0 0,-1-1 0 0 0,0 1-2 0 0,1-1 0 0 0,-1 1 0 0 0,1 0 0 0 0,0-1 0 0 0,-1 1 0 0 0,1-1 0 0 0,-1 1 0 0 0,1-1 0 0 0,0 1 0 0 0,0 0 0 0 0,-1-1 0 0 0,1 1 0 0 0,0-1 0 0 0,0 0 0 0 0,0 1 0 0 0,0-1 0 0 0,0 1 0 0 0,0-1 0 0 0,0 1 0 0 0,0-1 0 0 0,0 1 0 0 0,0-1 0 0 0,0 1 0 0 0,0-1 0 0 0,0 0 0 0 0,0 1 0 0 0,0-1 0 0 0,0 1 0 0 0,0-1 0 0 0,7-15 0 0 0,-6 14-1 0 0,0-1 0 0 0,0 1-1 0 0,1 1 1 0 0,-1-2 0 0 0,1 2-1 0 0,-1-1 1 0 0,4-2 0 0 0,-2 2-42 0 0,-3 2 43 0 0,0-1-1 0 0,1 1 0 0 0,-1-1 1 0 0,1 1-1 0 0,0 0 0 0 0,0 0 1 0 0,-1 0-1 0 0,1-1 0 0 0,0 1 0 0 0,-1 0 1 0 0,1 0-1 0 0,0 0 0 0 0,0 0 1 0 0,0 0-1 0 0,1 0 0 0 0,0 0 1 0 0,-1 1 0 0 0,1-1 0 0 0,0 1 0 0 0,-1 0 0 0 0,1 0 0 0 0,0 0 0 0 0,2 2 0 0 0,-4-2 0 0 0,1-1 0 0 0,-1 1 0 0 0,1-1 0 0 0,-1 1 0 0 0,0-1 0 0 0,0 1 0 0 0,1-1 0 0 0,-1 1 0 0 0,0 0 0 0 0,0-1 0 0 0,1 1 0 0 0,-1 0 0 0 0,0-1 0 0 0,0 0 0 0 0,0 1 0 0 0,0 0 0 0 0,0 0 0 0 0,0-1 0 0 0,0 1 0 0 0,0 0 0 0 0,0-1 0 0 0,0 1 0 0 0,0-1 0 0 0,0 1 0 0 0,0 0 0 0 0,-1 0 0 0 0,1-1 0 0 0,-1 2 0 0 0,1-1 0 0 0,-1 1 12 0 0,1 0 0 0 0,-1 0 0 0 0,0 0 0 0 0,-1 0 0 0 0,2 0 0 0 0,-2-1 0 0 0,-1 3 0 0 0,3-3-10 0 0,0-1 0 0 0,0 0 0 0 0,-1 0 1 0 0,1 1-1 0 0,0-1 0 0 0,-1 0 0 0 0,1 1 0 0 0,0-1 0 0 0,-1 0 0 0 0,1 0 0 0 0,-1 0 0 0 0,1 1 0 0 0,0-1 0 0 0,-1 0 1 0 0,1 0-1 0 0,0 0 0 0 0,-1 0 0 0 0,1 0 0 0 0,-1 0 0 0 0,1 0 0 0 0,0 0 0 0 0,-1 0 0 0 0,1 0 0 0 0,-1 0 0 0 0,1 0 0 0 0,-1 0 1 0 0,1 0-1 0 0,0-1 0 0 0,0 1 0 0 0,-1 0 0 0 0,1 0 0 0 0,-1 0 0 0 0,1-1 0 0 0,0 1 0 0 0,-1 0 0 0 0,1 0 0 0 0,0-1 1 0 0,-1 1-1 0 0,1 0 0 0 0,0-1 0 0 0,0 1 0 0 0,0 0 0 0 0,-1 0 0 0 0,1-1 0 0 0,0 0 0 0 0,-1 0-4 0 0,0 0 1 0 0,1 0-1 0 0,-1 0 0 0 0,0 0 1 0 0,1 0-1 0 0,0 0 0 0 0,0 0 0 0 0,-1-1 1 0 0,1 1-1 0 0,0 0 0 0 0,0 0 0 0 0,-1 0 1 0 0,1-1-1 0 0,0 1 0 0 0,1 0 0 0 0,-1 0 1 0 0,0 0-1 0 0,0-1 0 0 0,0 2 0 0 0,1-2 1 0 0,-1 1-1 0 0,1-1 0 0 0,0-1-2 0 0,0 1 0 0 0,0 0 0 0 0,0-1 0 0 0,1 2 0 0 0,0-2 0 0 0,-1 2 0 0 0,1-1 0 0 0,0 0 0 0 0,2-2 0 0 0,2 0 4 0 0,8 0 11 0 0,-13 3-9 0 0,-1 1 0 0 0,0 0 0 0 0,0 0 0 0 0,0 0 0 0 0,1 0 0 0 0,-1 0 0 0 0,0 0 0 0 0,1 0 0 0 0,-1 0 0 0 0,0 0 0 0 0,1 0 0 0 0,-1 0 1 0 0,0 0-1 0 0,0 0 0 0 0,1 0 0 0 0,-1 0 0 0 0,0 0 0 0 0,0 0 0 0 0,1 0 0 0 0,-1 1 0 0 0,0-1 0 0 0,0 0 0 0 0,1 0 0 0 0,-1 0 0 0 0,0 1 0 0 0,17 7 52 0 0,-17-8-47 0 0,1 1 0 0 0,-1-1 1 0 0,0 1-1 0 0,0-1 1 0 0,0 0-1 0 0,1 0 0 0 0,-1 1 1 0 0,0-1-1 0 0,0 1 1 0 0,1-1-1 0 0,-1 1 0 0 0,0-1 1 0 0,0 1-1 0 0,0-1 1 0 0,0 1-1 0 0,0-1 0 0 0,1 0 1 0 0,-1 1-1 0 0,0-1 1 0 0,0 1-1 0 0,0-1 0 0 0,-1 1 1 0 0,1 0-1 0 0,0-1 1 0 0,0 1-1 0 0,0-1 0 0 0,0 0 1 0 0,0 1-1 0 0,-1-1 0 0 0,1 1 1 0 0,0-1-1 0 0,0 0 1 0 0,-1 1-1 0 0,1-1 0 0 0,0 1 1 0 0,-1 0 40 0 0,0 1-22 0 0,0-1 1 0 0,0 1-1 0 0,0-1 0 0 0,0 0 0 0 0,0 1 0 0 0,-1-1 0 0 0,1 0 1 0 0,0 0-1 0 0,-1 0 0 0 0,0 0 0 0 0,1 0 0 0 0,-2 1 0 0 0,2-2-25 0 0,1 0-1 0 0,0 0 0 0 0,-1 1 0 0 0,1-1 0 0 0,-1 0 0 0 0,1 0 0 0 0,-1 0 0 0 0,1 0 0 0 0,-1 0 0 0 0,1 0 0 0 0,0 0 0 0 0,-1 0 0 0 0,1 0 1 0 0,-1 0-1 0 0,1 0 0 0 0,-1 0 0 0 0,1 0 0 0 0,-1 0 0 0 0,0 0 0 0 0,1 0 0 0 0,0-1 0 0 0,0 1 0 0 0,-1 0 0 0 0,1 0 0 0 0,-1-1 0 0 0,1 1 1 0 0,-1 0-1 0 0,1-1 0 0 0,-1 1 0 0 0,1 0 0 0 0,0 0 0 0 0,-1-1 0 0 0,1 1 0 0 0,0 0 0 0 0,0-1 0 0 0,0 1 0 0 0,-1-1 0 0 0,1 1 0 0 0,0-1 1 0 0,0 1-1 0 0,0-1 0 0 0,-1 1 0 0 0,1 0 0 0 0,0-1 0 0 0,0 1 0 0 0,0-1 0 0 0,0 0 0 0 0,0-2-1 0 0,0 1 0 0 0,0-1 0 0 0,0 1-1 0 0,0 0 1 0 0,0-1 0 0 0,1 1 0 0 0,-1-1 0 0 0,1-3-1 0 0,0 5 0 0 0,-1 0-1 0 0,1 0 0 0 0,-1-1 0 0 0,1 2 0 0 0,-1-2 1 0 0,1 1-1 0 0,0 0 0 0 0,-1 0 0 0 0,1 0 0 0 0,-1 0 1 0 0,1 0-1 0 0,0 0 0 0 0,0 0 0 0 0,0 1 0 0 0,0-1 1 0 0,0 0-1 0 0,0 0 0 0 0,2 0 0 0 0,-3 1 3 0 0,0 0 0 0 0,0 0 0 0 0,0 0 0 0 0,0 0 0 0 0,0 0 0 0 0,1 0 0 0 0,-1 0 0 0 0,0 0 0 0 0,0 0 0 0 0,0 0 0 0 0,0 0 0 0 0,0 0 0 0 0,0 0 0 0 0,0 0 0 0 0,0 0 0 0 0,1 0 0 0 0,-1 0 0 0 0,0 0 0 0 0,0 1 0 0 0,0-1 0 0 0,0 0 0 0 0,0 0 0 0 0,0 0 0 0 0,0 0 0 0 0,0 0 0 0 0,0 0 0 0 0,0 0 0 0 0,0 0 0 0 0,0 0 0 0 0,0 1 0 0 0,0-1 0 0 0,0 0 0 0 0,0 0 0 0 0,0 0 0 0 0,0 0 0 0 0,0 0 0 0 0,1 3 0 0 0,0-1 0 0 0,0 1 0 0 0,0-1 0 0 0,-1 1 0 0 0,1 0 0 0 0,-1-1 0 0 0,0 1 0 0 0,0-1 0 0 0,0 6 0 0 0,-1-1 1 0 0,0 1-1 0 0,-1-1 1 0 0,0 0 0 0 0,-3 9-1 0 0,3-12 9 0 0,1 1 0 0 0,-2-1 0 0 0,1 1 0 0 0,-1-1 0 0 0,1 0 0 0 0,-2 0 0 0 0,-3 5 0 0 0,7-9-8 0 0,-1 1 1 0 0,1-1 0 0 0,0 1-1 0 0,-1-1 1 0 0,1 0 0 0 0,-1 1-1 0 0,1-1 1 0 0,0 0-1 0 0,-1 1 1 0 0,1-1 0 0 0,0 0-1 0 0,-1 0 1 0 0,1 0 0 0 0,-1 0-1 0 0,1 0 1 0 0,-1 0-1 0 0,0 0 1 0 0,1 1 0 0 0,0-1-1 0 0,-1 0 1 0 0,1 0 0 0 0,-2 0-1 0 0,2-1 3 0 0,-1 1-1 0 0,1 0 0 0 0,0 0 1 0 0,-1 0-1 0 0,1-1 1 0 0,-1 1-1 0 0,1 0 0 0 0,0-1 1 0 0,-1 1-1 0 0,1-1 1 0 0,-1 1-1 0 0,1-1 1 0 0,0 1-1 0 0,0-1 0 0 0,-1 1 1 0 0,1 0-1 0 0,0-1 1 0 0,-1-2 7 0 0,0 0 1 0 0,0 0 0 0 0,0 1 0 0 0,1-1 0 0 0,0 0-1 0 0,-1-4 1 0 0,1 3-21 0 0,0 0 0 0 0,1 0 0 0 0,1-5 0 0 0,-2 7 6 0 0,1 1 0 0 0,-1-1-1 0 0,1 0 1 0 0,-1 1 0 0 0,1-1 0 0 0,0 0-1 0 0,0 1 1 0 0,0 0 0 0 0,0-1-1 0 0,1-1 1 0 0,0 1-29 0 0,-2 2 31 0 0,0 0 0 0 0,0 0 0 0 0,0 0 0 0 0,0 1 0 0 0,0-1 0 0 0,0 0 0 0 0,0 0 0 0 0,1 0 0 0 0,-1 0 1 0 0,0 0-1 0 0,0 0 0 0 0,0 0 0 0 0,0 0 0 0 0,1 0 0 0 0,-1 0 0 0 0,0 1 0 0 0,0-1 0 0 0,0 0 0 0 0,0 0 0 0 0,0 0 0 0 0,0 0 0 0 0,1 0 0 0 0,-1 1 0 0 0,0-1 0 0 0,0 0 0 0 0,0 0 0 0 0,0 0 0 0 0,0 0 0 0 0,0 1 0 0 0,0-1 0 0 0,0 0 0 0 0,0 0 0 0 0,2 4 1 0 0,-1 0 0 0 0,0 0 0 0 0,0 0 0 0 0,0 0 0 0 0,0 0 0 0 0,-1 0 0 0 0,0 0 0 0 0,0 0 0 0 0,0 0 0 0 0,0 0 0 0 0,-2 6 0 0 0,2-7 9 0 0,-1 0 0 0 0,-1 0 1 0 0,1 0-1 0 0,0-1 0 0 0,-1 1 0 0 0,-1 3 0 0 0,3-6-8 0 0,-1 1 1 0 0,1-1-1 0 0,0 1 0 0 0,0-1 1 0 0,-1 1-1 0 0,1-1 0 0 0,0 0 0 0 0,0 1 1 0 0,-1-1-1 0 0,1 0 0 0 0,-1 1 1 0 0,1-1-1 0 0,0 0 0 0 0,-1 0 0 0 0,1 0 1 0 0,-1 0-1 0 0,1 1 0 0 0,-1-1 1 0 0,1 0-1 0 0,0 0 0 0 0,-1 0 0 0 0,1 0 1 0 0,-1 0-1 0 0,1 0 0 0 0,-1 0 0 0 0,1 0 1 0 0,-1 0-1 0 0,1 0 0 0 0,-1 0 1 0 0,1 0-1 0 0,0 0 0 0 0,-1 0 0 0 0,1 0 1 0 0,-1 0-1 0 0,1-1 0 0 0,-1 1 1 0 0,1 0-1 0 0,-1 0 0 0 0,1 0 0 0 0,-1-1 1 0 0,1 1-1 0 0,0 0 0 0 0,0-1 0 0 0,-1 1 1 0 0,1 0-1 0 0,0-1 0 0 0,-1 1 1 0 0,1-1-1 0 0,-1 0 0 0 0,-1-2-8 0 0,1 0 0 0 0,-1 0 0 0 0,0-1 0 0 0,1 1 0 0 0,0 0 0 0 0,0-1-1 0 0,0 1 1 0 0,0-1 0 0 0,1 0 0 0 0,0 1 0 0 0,0-1 0 0 0,-1 1 0 0 0,2-1 0 0 0,-1 0 0 0 0,0 1-1 0 0,0-1 1 0 0,3-5 0 0 0,-3 9 7 0 0,0 0 0 0 0,0 0-1 0 0,0-1 1 0 0,0 1 0 0 0,0-1-1 0 0,0 1 1 0 0,1 0 0 0 0,-1-1-1 0 0,0 1 1 0 0,0-1-1 0 0,1 1 1 0 0,-1-1 0 0 0,0 1-1 0 0,0 0 1 0 0,0 0-1 0 0,1 0 1 0 0,-1-1 0 0 0,0 1-1 0 0,1 0 1 0 0,-1-1 0 0 0,1 1-1 0 0,-1 0 1 0 0,0 0-1 0 0,1 0 1 0 0,-1-1 0 0 0,1 1-1 0 0,-1 0 1 0 0,1 0 0 0 0,2 3-43 0 0,-1 1 41 0 0,0-1 1 0 0,0 1-1 0 0,0 0 1 0 0,0 0-1 0 0,-1 0 1 0 0,3 6-1 0 0,-3-2 24 0 0,0 0-1 0 0,1 10 0 0 0,-2-16-15 0 0,0 1 0 0 0,0 0 0 0 0,0 0-1 0 0,-1-1 1 0 0,1 1 0 0 0,-1-1 0 0 0,1 1 0 0 0,-1 0 0 0 0,0-1-1 0 0,-2 4 1 0 0,3-6-5 0 0,0 1 0 0 0,0-1 0 0 0,0 0 0 0 0,0 0 0 0 0,0 0 0 0 0,0 0 0 0 0,0 0 0 0 0,-1 0 0 0 0,1 1 0 0 0,0-1 0 0 0,0 0 0 0 0,0 0 0 0 0,0 0 0 0 0,0 0 0 0 0,0 0 0 0 0,0 0 0 0 0,0 0 0 0 0,0 0 0 0 0,0 0 0 0 0,-1 1 0 0 0,1-1 0 0 0,0 0 0 0 0,0 0 0 0 0,0 0 0 0 0,0 0 0 0 0,-1 0 0 0 0,1 0 0 0 0,0 0 0 0 0,0 0 0 0 0,0 0 0 0 0,0 0 0 0 0,0 0 0 0 0,-1 0 0 0 0,1 0 0 0 0,0 0-1 0 0,0 0 1 0 0,0-1 0 0 0,-5-4 86 0 0,-2-8 85 0 0,-17-58 276 0 0,21 53-502 0 0,3 17 50 0 0,-1 0 0 0 0,1 0 1 0 0,0 0-1 0 0,0 0 1 0 0,0 0-1 0 0,0 0 1 0 0,1 1-1 0 0,-1-1 1 0 0,0 0-1 0 0,0 0 1 0 0,0 0-1 0 0,1 0 1 0 0,-1 1-1 0 0,1-1 1 0 0,-1 0-1 0 0,0 1 0 0 0,1-1 1 0 0,-1 0-1 0 0,1-1 1 0 0,-1 2-5 0 0,2-1 10 0 0,-1 1-6 0 0,-1 1 1 0 0,1-1-1 0 0,-1 0 1 0 0,0 0 0 0 0,1 0-1 0 0,-1 0 1 0 0,0 0-1 0 0,1 0 1 0 0,-1 1 0 0 0,1-1-1 0 0,-1 0 1 0 0,0 0-1 0 0,1 1 1 0 0,-1-1 0 0 0,0 1-1 0 0,1-1 1 0 0,11 14-8 0 0,-10-10 11 0 0,1 0 0 0 0,-1 0 0 0 0,0 1 0 0 0,0-1 0 0 0,1 6 0 0 0,-2-8 0 0 0,-1 1 0 0 0,1 0 0 0 0,0 0 0 0 0,-1 0 0 0 0,0 0 0 0 0,0 0 0 0 0,0 0 0 0 0,0-1 0 0 0,-1 6 0 0 0,1-8 1 0 0,0 0-1 0 0,0 0 0 0 0,0 1 1 0 0,0-1-1 0 0,0 0 0 0 0,0 0 1 0 0,0 1-1 0 0,0-1 0 0 0,0 0 1 0 0,0 0-1 0 0,0 0 0 0 0,0 0 1 0 0,0 1-1 0 0,-1-1 0 0 0,1 0 1 0 0,0 0-1 0 0,0 0 1 0 0,0 1-1 0 0,-1-1 0 0 0,1 0 1 0 0,0 0-1 0 0,0 0 0 0 0,0 0 1 0 0,-1 1-1 0 0,1-1 0 0 0,0 0 1 0 0,0 0-1 0 0,-1 0 0 0 0,1 0 1 0 0,0 0-1 0 0,0 0 0 0 0,-1 0 2 0 0,1 0 0 0 0,-1 0 0 0 0,0 0 0 0 0,1-1-1 0 0,-1 1 1 0 0,1 0 0 0 0,-1-1 0 0 0,1 1-1 0 0,0 0 1 0 0,0-1 0 0 0,-1 1 0 0 0,1 0-1 0 0,-1-1 1 0 0,-2-2 7 0 0,2 1 0 0 0,-1-2 0 0 0,-2-2 0 0 0,-1-3-9 0 0,1 0 0 0 0,1-1 0 0 0,-1 1 0 0 0,2-1 0 0 0,-1 0 0 0 0,0-11 0 0 0,3 12-36 0 0,2 9 11 0 0,0 4 14 0 0,5 10 11 0 0,-1 0 0 0 0,1 3 0 0 0,-4-11 0 0 0,-2-4 0 0 0,0 0 0 0 0,0-1 0 0 0,0 1 0 0 0,0 0 0 0 0,0-1 0 0 0,-1 1 0 0 0,1 0 0 0 0,0 3 0 0 0,-2-5 0 0 0,-2-3 0 0 0,-3-4 0 0 0,-23-36 0 0 0,13 21 0 0 0,15 22 0 0 0,-2-6 0 0 0,3 6 0 0 0,0 0 0 0 0,0 0 0 0 0,0 0 0 0 0,-1 0 0 0 0,1-1 0 0 0,0 1 0 0 0,0 0 0 0 0,0 0 0 0 0,0 0 0 0 0,0-1 0 0 0,0 1 0 0 0,0 0 0 0 0,0 0 0 0 0,0 0 0 0 0,0 0 0 0 0,0 0 0 0 0,0-1 0 0 0,0 1 0 0 0,0 0 0 0 0,0 0 0 0 0,0 0 0 0 0,0-1 0 0 0,0 1 0 0 0,0 0 0 0 0,0 0 0 0 0,0 0 0 0 0,0-1 0 0 0,0 1 0 0 0,3 0-32 0 0,5 8 0 0 0,4 8 32 0 0,-8-11 0 0 0,-2-3 0 0 0,-1 0 0 0 0,1 1 0 0 0,-1-1 0 0 0,0 0 0 0 0,2 5 0 0 0,-2-6 0 0 0,4 9 0 0 0,-5-9 0 0 0,0 0 0 0 0,1-1 0 0 0,-1 1 0 0 0,0-1 0 0 0,0 1 0 0 0,1 0 0 0 0,-1-1 0 0 0,0 1 0 0 0,0 0 0 0 0,0-1 0 0 0,0 1 0 0 0,0-1 0 0 0,0 1 0 0 0,0 0 0 0 0,-1 0 0 0 0,1-1 0 0 0,0 0 0 0 0,0 0 0 0 0,-1 0 0 0 0,1 1 0 0 0,0-1 0 0 0,0 0 0 0 0,0 0 0 0 0,-1 0 0 0 0,1 0 0 0 0,0 0 0 0 0,0-1 0 0 0,0 1 0 0 0,0 0 0 0 0,0 0 0 0 0,0 0 0 0 0,-1 0 0 0 0,1 0 0 0 0,0 0 0 0 0,0 0 0 0 0,0 0 0 0 0,-1 0 0 0 0,1 0 0 0 0,0-1 0 0 0,0 1 0 0 0,0 0 0 0 0,0 0 0 0 0,0 0 0 0 0,-1 0 0 0 0,1 0 0 0 0,0-1 0 0 0,-6-5 0 0 0,5 6 0 0 0,-6-8 0 0 0,1 0 0 0 0,-9-14 0 0 0,6 9 0 0 0,5 5 0 0 0,5 4 0 0 0,4 4 0 0 0,-4 0-2 0 0,-1 1 1 0 0,1-1-1 0 0,0 1 0 0 0,0-1 1 0 0,0 1-1 0 0,-1-1 0 0 0,1 1 0 0 0,0-1 1 0 0,-1 1-1 0 0,1-1 0 0 0,0 1 1 0 0,-1 0-1 0 0,1 0 0 0 0,0 1 0 0 0,7 13-33 0 0,-6-11 32 0 0,-1-2 3 0 0,5 8 0 0 0,-3-5 0 0 0,0-2 0 0 0,-1 1 0 0 0,1 0 0 0 0,2 5 0 0 0,-4-6 3 0 0,-2-3 4 0 0,-4-3 15 0 0,-4-8 10 0 0,2 2-61 0 0,4 3-25 0 0,-2 0 1 0 0,1 1 0 0 0,-1 0-1 0 0,-5-6 1 0 0,10 11 51 0 0,-1-1 0 0 0,1 1 0 0 0,0 0 0 0 0,0 0 0 0 0,0 0 0 0 0,0 0 0 0 0,0 0 0 0 0,0-1 0 0 0,-1 1 0 0 0,1 0 0 0 0,0 0 0 0 0,0 0 0 0 0,0 0-1 0 0,0 0 1 0 0,0 0 0 0 0,-1 0 0 0 0,1 0 0 0 0,0-1 0 0 0,0 1 0 0 0,0 0 0 0 0,-1 0 0 0 0,1 0 0 0 0,0 0 0 0 0,0 0 0 0 0,0 0 0 0 0,0 0 0 0 0,-1 0 0 0 0,1 0 0 0 0,0 0 0 0 0,2 5-87 0 0,6 8-25 0 0,13 19 232 0 0,-17-27-95 0 0,13 18 28 0 0,-15-19-51 0 0,-4-6 0 0 0,2 1 0 0 0,-1 0 0 0 0,0 1 0 0 0,1-1 0 0 0,-1 0 0 0 0,1 0 0 0 0,0 0 0 0 0,0 0 0 0 0,-1-1 0 0 0,1 1 0 0 0,1-16 0 0 0,-1 15 0 0 0,0 1 0 0 0,0-1 0 0 0,0 1 0 0 0,1-1 0 0 0,-1 1 0 0 0,1 0 0 0 0,-1-1 0 0 0,1 1 0 0 0,1-2 0 0 0,-2 2 0 0 0,1 1 0 0 0,-1-1 0 0 0,1 1 0 0 0,0 0 0 0 0,-1-1 0 0 0,1 1 0 0 0,-1 0 0 0 0,1 0 0 0 0,0 0 0 0 0,0 0 0 0 0,-1 0 0 0 0,1 0 0 0 0,0 0 0 0 0,0 0 0 0 0,8-2 0 0 0,0-3 0 0 0,6-2 0 0 0,4 3-10 0 0,-19 4 8 0 0,0 0 1 0 0,1 0 0 0 0,-1 0 0 0 0,0 0 0 0 0,0 0 0 0 0,0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1 0 0 0,0-1 0 0 0,0 0 0 0 0,1 0 0 0 0,-1 0 0 0 0,0 0 0 0 0,0 0 0 0 0,0 1 0 0 0,0 0 0 0 0,1 0 0 0 0,-1 0 0 0 0,0 0-1 0 0,0 0 1 0 0,0 0 0 0 0,0 1 0 0 0,0-1 0 0 0,0 0 0 0 0,0 0 0 0 0,0 0 0 0 0,0 3 0 0 0,-6 15 3 0 0,-4 6-2 0 0,10-25 0 0 0,0 0 0 0 0,0-1 0 0 0,0 1 0 0 0,0-1 0 0 0,0 0 0 0 0,0 0 0 0 0,0 0 0 0 0,0 1 0 0 0,0-1 0 0 0,0 1 0 0 0,1-2 0 0 0,-1 1 0 0 0,0 1 0 0 0,6-23-30 0 0,-5 21 24 0 0,0-1 1 0 0,0 1-1 0 0,0 0 1 0 0,0 0-1 0 0,0 0 1 0 0,0 0-1 0 0,3-4 1 0 0,-4 6 3 0 0,1 0 0 0 0,-1 0 1 0 0,0 0-1 0 0,0 0 1 0 0,0 0-1 0 0,0-1 0 0 0,0 1 1 0 0,0 0-1 0 0,0 0 0 0 0,0 0 1 0 0,0 0-1 0 0,0 0 1 0 0,0 0-1 0 0,0 0 0 0 0,0 0 1 0 0,0 0-1 0 0,1 0 1 0 0,-1 0-1 0 0,0 0 0 0 0,0 0 1 0 0,0 0-1 0 0,0 0 1 0 0,0 0-1 0 0,0 0 0 0 0,0 0 1 0 0,0 0-1 0 0,0 0 1 0 0,0 0-1 0 0,0 0 0 0 0,0 0 1 0 0,0 0-1 0 0,0 0 1 0 0,0 0-1 0 0,0 0 0 0 0,0 0 1 0 0,1 0-1 0 0,-1 3-165 0 0,0 4-140 0 0,-4 7-224 0 0,3-8 518 0 0,-1 1-1 0 0,-1 0 1 0 0,1-1 0 0 0,0 0 0 0 0,-1 0-1 0 0,-4 7 1 0 0,7-13 13 0 0,0 0 0 0 0,0 0 0 0 0,0 0 0 0 0,0 0 0 0 0,0 0 0 0 0,0 0 0 0 0,0 0 0 0 0,0 0 0 0 0,0 0 0 0 0,-1 0 0 0 0,1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0,0-1 0 0 0,0 1 0 0 0,0 0 0 0 0,0 0 0 0 0,0 0 0 0 0,0 0 0 0 0,0 0 0 0 0,0 0 0 0 0,0 0 0 0 0,0 0 0 0 0,0 0 0 0 0,-1-4 0 0 0,1-6 0 0 0,0 4 0 0 0,4-26 0 0 0,-3 28 0 0 0,0 1 0 0 0,0-1 0 0 0,0 1 0 0 0,1-1 0 0 0,-1 0 0 0 0,4-5 0 0 0,0 13 160 0 0,-5-4-232 0 0,0 0 0 0 0,0 0 0 0 0,0 0-1 0 0,0 0 1 0 0,1 0 0 0 0,-1 1 0 0 0,0-1 0 0 0,0 0 0 0 0,0 0-1 0 0,0 0 1 0 0,0 1 0 0 0,0-1 0 0 0,1 0 0 0 0,-1 0 0 0 0,0 0 0 0 0,0 1-1 0 0,0-1 1 0 0,0 0 0 0 0,0 0 0 0 0,0 1 0 0 0,0-1 0 0 0,0 0-1 0 0,0 0 1 0 0,0 0 0 0 0,0 1 0 0 0,0-1 0 0 0,0 0 0 0 0,0 0 0 0 0,0 0-1 0 0,0 0 1 0 0,0 1 0 0 0,-1-1 0 0 0,0 1-1697 0 0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8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13 0 0 0,'139'0'0'0,"-290"0"0"0,939 0 0 0,-261 0 0 0,-503 0 0 0,-24 0 0 0,0 0 0 0,1 0 0 0,0 0 0 0,15 0 0 0,-24 0 0 0,7 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1:16.9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 1 0 0,'-13'0'0'0,"12"0"0"0,8 0 0 0,510 0 0 0,-515 0 0 0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46 455 0 0,'0'0'146'0'0,"0"-1"-1"0"0,-1 1 1 0 0,1 0-1 0 0,0 0 1 0 0,0 0-1 0 0,0-1 1 0 0,-1 1-1 0 0,1 0 1 0 0,0-1-1 0 0,0 1 1 0 0,-1 0-1 0 0,1 0 1 0 0,0-1-1 0 0,-1 1 1 0 0,1 0-1 0 0,0 0 1 0 0,-1 0-1 0 0,1-1 1 0 0,0 1-1 0 0,0 0 1 0 0,-1 0-1 0 0,1 0 1 0 0,0 0-1 0 0,-1 0 1 0 0,1 0-1 0 0,-1 0 1 0 0,1 0-1 0 0,0 0 1 0 0,-1 0-1 0 0,1 0 1 0 0,0 0-1 0 0,-1 0 1 0 0,1 0-1 0 0,0 0 1 0 0,0 0-1 0 0,-1 0 1 0 0,1 0-1 0 0,-1 1 1 0 0,1-1-1 0 0,0 0 1 0 0,-1 0-1 0 0,0 1 565 0 0,0 0 0 0 0,0 0 0 0 0,-1 0 0 0 0,1 0 0 0 0,0 0 0 0 0,0 0 1 0 0,0 0-1 0 0,-1 3 0 0 0,-2 2-92 0 0,1 1 1 0 0,0 0 0 0 0,-1 1-1 0 0,2-1 1 0 0,-1 1 0 0 0,2-1-1 0 0,-1 1 1 0 0,0 0 0 0 0,1 0-1 0 0,1 0 1 0 0,0 8 0 0 0,0-8-420 0 0,0 0 1 0 0,1 0 0 0 0,0 0 0 0 0,2 9 0 0 0,-2-14-139 0 0,0-1 0 0 0,0 1 0 0 0,0 0 0 0 0,0 0 0 0 0,0-1 0 0 0,1 1 0 0 0,0-1 0 0 0,-1 1 0 0 0,1-1 0 0 0,-1 0 0 0 0,1 0 0 0 0,1 0 0 0 0,-2 0 0 0 0,6 3 0 0 0,-6-4-58 0 0,0 0 0 0 0,1 0 0 0 0,-1-1 0 0 0,1 1 0 0 0,-1-1 0 0 0,0 1 0 0 0,1-1 0 0 0,-1 0 0 0 0,0 1 0 0 0,1-1 0 0 0,0 0 0 0 0,-1 0 0 0 0,0 0 0 0 0,1 0 0 0 0,-1 0 0 0 0,3-1 0 0 0,-2 1 9 0 0,0-1-1 0 0,0 0 0 0 0,1 0 1 0 0,-1 0-1 0 0,0 0 0 0 0,0 0 0 0 0,0 0 1 0 0,0-1-1 0 0,2-1 0 0 0,1-1 16 0 0,0-1 1 0 0,0-1-1 0 0,-1 1 0 0 0,0-1 1 0 0,7-10-1 0 0,-8 10-24 0 0,0 0-1 0 0,0-1 1 0 0,-1 1-1 0 0,0 0 0 0 0,0-1 1 0 0,0 1-1 0 0,-1-1 1 0 0,0 1-1 0 0,0-1 1 0 0,-1 0-1 0 0,0 0 1 0 0,0-7-1 0 0,-1 9 0 0 0,0 0 0 0 0,0 0 0 0 0,0 0 0 0 0,0 0 0 0 0,-1 0-1 0 0,0 0 1 0 0,0 1 0 0 0,0-1 0 0 0,-1 1 0 0 0,1-1 0 0 0,-1 1 0 0 0,0 0 0 0 0,-1 0 0 0 0,1 0-1 0 0,0 0 1 0 0,-6-4 0 0 0,5 6 12 0 0,2 0 0 0 0,-1 0 1 0 0,-1 0-1 0 0,1 0 0 0 0,0 1 0 0 0,0-1 0 0 0,-7-1 0 0 0,9 3-10 0 0,0-1 1 0 0,0 1-1 0 0,0 0 0 0 0,0 0 0 0 0,0 0 1 0 0,0 0-1 0 0,0 0 0 0 0,-1 0 0 0 0,1 0 0 0 0,1 0 1 0 0,-2 0-1 0 0,1 0 0 0 0,0 1 0 0 0,0-1 1 0 0,0 0-1 0 0,0 1 0 0 0,0-1 0 0 0,0 1 0 0 0,0-1 1 0 0,1 1-1 0 0,-1 0 0 0 0,0-1 0 0 0,0 1 1 0 0,0-1-1 0 0,0 1 0 0 0,1 0 0 0 0,-1 0 0 0 0,1 0 1 0 0,-1-1-1 0 0,-1 3 0 0 0,1 2 5 0 0,-2-1 1 0 0,2 1-1 0 0,-1 0 0 0 0,1 0 1 0 0,0 0-1 0 0,-1 7 0 0 0,1 0-11 0 0,1 19-1 0 0,0-27-9 0 0,1 3-73 0 0,-1 1-1 0 0,1-1 1 0 0,0 1 0 0 0,1-1-1 0 0,2 9 1 0 0,2 3-789 0 0,-4-14-272 0 0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1 241 5063 0 0,'0'-1'244'0'0,"0"1"0"0"0,0-1 0 0 0,-1 1 0 0 0,1 0 0 0 0,0 0-1 0 0,0-1 1 0 0,0 1 0 0 0,0-1 0 0 0,0 1 0 0 0,0 0-1 0 0,0-1 1 0 0,0 1 0 0 0,0-1 0 0 0,0 1 0 0 0,0 0 0 0 0,0 0-1 0 0,0-1 1 0 0,0 1 0 0 0,1-1 0 0 0,-1 1 0 0 0,0-1-1 0 0,0 1 1 0 0,0 0 0 0 0,1-1 0 0 0,-1 1 0 0 0,1-1 0 0 0,7-10 1594 0 0,-6 9-1092 0 0,31-44 4747 0 0,-20 27-4799 0 0,16-34-1 0 0,-19 33-472 0 0,-5 12-105 0 0,-1-1 0 0 0,1 1 1 0 0,-2-1-1 0 0,0-1 0 0 0,3-10 1 0 0,-6 19-92 0 0,1 1 1 0 0,-1-1-1 0 0,0 0 1 0 0,0 1-1 0 0,0-1 1 0 0,0 1-1 0 0,0-1 1 0 0,0 1-1 0 0,0-1 1 0 0,0 0-1 0 0,0 1 1 0 0,0-1-1 0 0,-1 1 1 0 0,1-1-1 0 0,0 1 1 0 0,0-1-1 0 0,-1 1 1 0 0,1-1-1 0 0,0 1 1 0 0,-1-1-1 0 0,1 1 1 0 0,0-2-1 0 0,-1 2-11 0 0,1 0 0 0 0,-1 0 0 0 0,1 0-1 0 0,-1 0 1 0 0,1 0 0 0 0,-1 0 0 0 0,1 0 0 0 0,-1 0 0 0 0,1 0-1 0 0,0 0 1 0 0,-1 0 0 0 0,1 0 0 0 0,-1 0 0 0 0,1 0 0 0 0,-1 0-1 0 0,1 0 1 0 0,0 1 0 0 0,-1-1 0 0 0,1 0 0 0 0,-1 0 0 0 0,1 1-1 0 0,0-1 1 0 0,0 0 0 0 0,-1 0 0 0 0,1 1 0 0 0,0-1 0 0 0,-1 0-1 0 0,1 1 1 0 0,-1 0 0 0 0,0 0-4 0 0,0 0 0 0 0,0 1 0 0 0,0-1-1 0 0,1 0 1 0 0,-1 1 0 0 0,0 0 0 0 0,0-1 0 0 0,1 0-1 0 0,0 1 1 0 0,-1-1 0 0 0,1 1 0 0 0,-1 2 0 0 0,0 4 75 0 0,1 10 0 0 0,0-5-47 0 0,-2 25-40 0 0,-2 43 15 0 0,4-75 6 0 0,1 0 0 0 0,2 11 1 0 0,-2-12-22 0 0,1 1 1 0 0,-1 10-1 0 0,0-8 2 0 0,-1-6 0 0 0,0 1 0 0 0,0-1 0 0 0,0 1 0 0 0,0-1 0 0 0,-2 6 0 0 0,2-8 0 0 0,0 0 0 0 0,0 1 0 0 0,-1 0 0 0 0,1-1 0 0 0,0 1 0 0 0,-1-1 0 0 0,1 1 0 0 0,0-1 0 0 0,-1 0 0 0 0,1 1 0 0 0,0-1 0 0 0,-1 1 0 0 0,1-1 0 0 0,-1 1 0 0 0,1-1 0 0 0,-1 0 0 0 0,1 1 0 0 0,-1-1 0 0 0,0 0 0 0 0,1 1 0 0 0,0-1 0 0 0,-1 0 0 0 0,0 0 0 0 0,1 0 0 0 0,-1 0 0 0 0,1 0 0 0 0,-1 0 0 0 0,1 0 0 0 0,-1 0 0 0 0,0 0 0 0 0,-32 0 0 0 0,29 1 0 0 0,-7-1 0 0 0,11 0 0 0 0,-1 0 0 0 0,1 0 0 0 0,0 0 0 0 0,0 0 0 0 0,-1 0 0 0 0,1 0 0 0 0,0 0 0 0 0,0 0 0 0 0,-1 0 0 0 0,1 1 0 0 0,0-1 0 0 0,0 0 0 0 0,-1 0 0 0 0,1 0 0 0 0,0 0 0 0 0,0 0 0 0 0,0 1 0 0 0,0-1 0 0 0,0 0 0 0 0,-1 0 0 0 0,1 0 0 0 0,0 1 0 0 0,0-1 0 0 0,0 0 0 0 0,0 0 0 0 0,-1 0 0 0 0,1 1 0 0 0,0-1 0 0 0,0 0 0 0 0,0 0 0 0 0,0 1 0 0 0,0-1 0 0 0,0 1 0 0 0,1-1 0 0 0,-1 0 0 0 0,0 1 0 0 0,0-1 0 0 0,1 1-1 0 0,-1-1 1 0 0,0 0 0 0 0,0 1 0 0 0,0-1 0 0 0,1 0 0 0 0,-1 0 0 0 0,1 0 0 0 0,-1 1 0 0 0,0-1 0 0 0,1 0 0 0 0,-1 0-1 0 0,1 1 1 0 0,0-1 0 0 0,8 3 23 0 0,-3-3 62 0 0,-2 0 0 0 0,1 0-1 0 0,0 0 1 0 0,1-1 0 0 0,-1 0-1 0 0,0 0 1 0 0,0 0-1 0 0,6-3 1 0 0,1 0 40 0 0,10-5-34 0 0,-3 1-242 0 0,-14 8-2353 0 0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27 5527 0 0,'-2'1'393'0'0,"-1"0"-1"0"0,2 0 0 0 0,-2 1 1 0 0,2 0-1 0 0,-2-1 0 0 0,1 1 1 0 0,1 0-1 0 0,-3 2 0 0 0,0 0-181 0 0,-3 3 854 0 0,0 0 0 0 0,1 1 0 0 0,0-1 0 0 0,-6 11 0 0 0,10-14-607 0 0,0-1-1 0 0,0 1 1 0 0,1 0-1 0 0,-1 0 1 0 0,1 0-1 0 0,0 0 1 0 0,1 0-1 0 0,-1 0 1 0 0,0 0-1 0 0,1 0 1 0 0,0 0-1 0 0,0 7 1 0 0,1-5-218 0 0,0 0 0 0 0,0 1 0 0 0,0-2 0 0 0,1 2 0 0 0,-1-1 0 0 0,5 8 0 0 0,-5-12-215 0 0,0-1 0 0 0,-1 0 0 0 0,1 1 0 0 0,0-1 0 0 0,0 0 0 0 0,0 0 0 0 0,0 0-1 0 0,0 0 1 0 0,0 0 0 0 0,0 0 0 0 0,0 0 0 0 0,0 0 0 0 0,0 0 0 0 0,1 0 0 0 0,-1-1 0 0 0,0 1-1 0 0,0-1 1 0 0,1 1 0 0 0,-1 0 0 0 0,1-1 0 0 0,-1 0 0 0 0,1 1 0 0 0,-1-1 0 0 0,0 0 0 0 0,1 0-1 0 0,0 0 1 0 0,-1 0 0 0 0,0 0 0 0 0,1 0 0 0 0,-1 0 0 0 0,1-1 0 0 0,-1 1 0 0 0,3-1-1 0 0,-1-1-16 0 0,1 1-1 0 0,-1-1 0 0 0,1 0 0 0 0,-1 0 0 0 0,0 0 0 0 0,0 0 0 0 0,0-1 0 0 0,0 1 0 0 0,0-1 0 0 0,2-3 0 0 0,1-1 13 0 0,0 0 1 0 0,9-17-1 0 0,-13 19-20 0 0,1-1 0 0 0,-1 0 0 0 0,0 1 0 0 0,0-1 0 0 0,0 0 0 0 0,-1 0 0 0 0,0 0 0 0 0,0 0 0 0 0,0-8 0 0 0,-1 9 0 0 0,0 1 0 0 0,-1-1 0 0 0,1 0 0 0 0,-1 0 0 0 0,0 1 0 0 0,-1-1 0 0 0,1 1 0 0 0,0-1 0 0 0,-1 1 0 0 0,0-1 0 0 0,0 1 0 0 0,-4-6 0 0 0,4 8 0 0 0,0 0 0 0 0,0 0 0 0 0,0 0 0 0 0,0 0 0 0 0,0 0 0 0 0,-1 1 0 0 0,1-1 0 0 0,-1 1 0 0 0,1-1 0 0 0,-1 1 0 0 0,0 0 0 0 0,1 0 0 0 0,-1 0 0 0 0,-4-1 0 0 0,5 2 0 0 0,0-1 0 0 0,0 1 0 0 0,0 0 0 0 0,1 0 0 0 0,-1 0 0 0 0,-1 0 0 0 0,2 0 0 0 0,-1 0 0 0 0,0 0 0 0 0,0 1 0 0 0,0-1 0 0 0,1 1 0 0 0,-1 0 0 0 0,0-1 0 0 0,0 1 0 0 0,0 0 0 0 0,1 0 0 0 0,-1 0 0 0 0,1 0 0 0 0,-1 0 0 0 0,1 0 0 0 0,-3 3 0 0 0,-1 3-4 0 0,0 0 0 0 0,0 0 0 0 0,1 0 0 0 0,0 1 0 0 0,1 0 0 0 0,-5 14-1 0 0,4-8-15 0 0,0 0 0 0 0,2 1 0 0 0,-3 15 0 0 0,5-24-233 0 0,0 0 1 0 0,0 1-1 0 0,1-1 1 0 0,1 10-1 0 0,-1-15-831 0 0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1 232 9215 0 0,'3'-2'3430'0'0,"7"-7"-2346"0"0,5-9 1985 0 0,16-24 0 0 0,-26 36-2907 0 0,16-22 152 0 0,8-13 540 0 0,-26 36-784 0 0,1 0 0 0 0,-2-1 0 0 0,1 0 0 0 0,-1 1 0 0 0,0-1 0 0 0,1-7 0 0 0,-2 8-54 0 0,0 3 33 0 0,-1-1-1 0 0,1 1 1 0 0,-1-1 0 0 0,0 0 0 0 0,0 1 0 0 0,0-1 0 0 0,0 1-1 0 0,0-1 1 0 0,-1-5 0 0 0,1 8-34 0 0,0 0-1 0 0,0 0 0 0 0,0 0 1 0 0,0-1-1 0 0,0 1 0 0 0,0 0 1 0 0,0 0-1 0 0,0 0 1 0 0,-1 0-1 0 0,1 0 0 0 0,0-1 1 0 0,0 1-1 0 0,0 0 1 0 0,0 0-1 0 0,0 0 0 0 0,0 0 1 0 0,0 0-1 0 0,-1-1 0 0 0,1 1 1 0 0,0 0-1 0 0,0 0 1 0 0,0 0-1 0 0,0 0 0 0 0,-1 0 1 0 0,1 0-1 0 0,0 0 1 0 0,0 0-1 0 0,0 0 0 0 0,0 0 1 0 0,-1 0-1 0 0,1 0 0 0 0,0 0 1 0 0,0 0-1 0 0,0 0 1 0 0,0 0-1 0 0,-6 4 238 0 0,-2 9-49 0 0,6-9-171 0 0,0 1 0 0 0,0 0 0 0 0,0-1 0 0 0,1 1 0 0 0,0 0 0 0 0,-1 6 0 0 0,-1 32 46 0 0,3-21-73 0 0,0-11 5 0 0,0 1 1 0 0,2 0-1 0 0,4 20 0 0 0,1 13 13 0 0,-7-41-23 0 0,0-1 0 0 0,0 0 0 0 0,0 0 0 0 0,0 0 0 0 0,0 0 0 0 0,-2 5 0 0 0,2-8 0 0 0,0 1 0 0 0,-1 0 0 0 0,1 0 0 0 0,-1 0 0 0 0,1 0 0 0 0,-1-1 0 0 0,1 1 0 0 0,0 0 0 0 0,-1 0 0 0 0,1-1 0 0 0,-1 1 0 0 0,0-1 0 0 0,0 1 0 0 0,1 0 0 0 0,-1-1 0 0 0,0 1 0 0 0,1-1 0 0 0,-1 0 0 0 0,0 1 0 0 0,0-1 0 0 0,0 0 0 0 0,1 1 0 0 0,-1-1 0 0 0,0 0 0 0 0,0 0 0 0 0,-2 1 0 0 0,-1-1 0 0 0,0 0 0 0 0,0 0 0 0 0,-6-2 0 0 0,7 2 0 0 0,0-1 0 0 0,-1 1 0 0 0,1 0 0 0 0,0 0 0 0 0,0 0 0 0 0,-6 1 0 0 0,9-1 354 0 0,2 1-114 0 0,4 1 6 0 0,8 1 58 0 0,-14-3-48 0 0,5 0-176 0 0,12 0-3 0 0,-14 1-56 0 0,1-1-1 0 0,0 0 1 0 0,0-1-1 0 0,-1 1 1 0 0,6-2-1 0 0,0 0-12 0 0,26-7-1569 0 0,-32 9-4203 0 0,0 0-1927 0 0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40 4607 0 0,'0'0'123'0'0,"-1"0"-1"0"0,0 0 1 0 0,1 0-1 0 0,-1 0 1 0 0,0 0-1 0 0,1 0 0 0 0,-1 0 1 0 0,1 0-1 0 0,-1 1 1 0 0,1-1-1 0 0,-1 0 0 0 0,0 1 1 0 0,1-1-1 0 0,-1 0 1 0 0,1 1-1 0 0,-1-1 0 0 0,1 1 1 0 0,0-1-1 0 0,-1 1 1 0 0,1-1-1 0 0,-1 0 1 0 0,1 1-1 0 0,-1-1 0 0 0,1 1 1 0 0,-1 0-1 0 0,-8 17 1872 0 0,7-12-1253 0 0,-1 1 306 0 0,1-1 1 0 0,-1 1 0 0 0,2-1-1 0 0,-1 1 1 0 0,0 0 0 0 0,1 7 0 0 0,0-8-622 0 0,1-1 0 0 0,0 0 0 0 0,0 0 1 0 0,1 1-1 0 0,-1-1 0 0 0,1 0 1 0 0,1 1-1 0 0,2 7 0 0 0,-3-11-349 0 0,0 0-1 0 0,0 0 1 0 0,0 1-1 0 0,1-2 1 0 0,-1 1-1 0 0,1 0 1 0 0,-1 0-1 0 0,1-1 1 0 0,0 1-1 0 0,0-1 1 0 0,-1 1-1 0 0,1-1 1 0 0,1 0 0 0 0,1 2-1 0 0,-3-2-62 0 0,1-1 0 0 0,-1 1-1 0 0,1-1 1 0 0,-1 1 0 0 0,1-1 0 0 0,-1 1 0 0 0,1-1-1 0 0,0 0 1 0 0,-1 1 0 0 0,1-1 0 0 0,0 0-1 0 0,-1 0 1 0 0,1-1 0 0 0,0 1 0 0 0,-1 0 0 0 0,1-1-1 0 0,0 1 1 0 0,-1-1 0 0 0,1 1 0 0 0,2-2-1 0 0,0 0 12 0 0,0-1 0 0 0,-1 0 0 0 0,1 0 0 0 0,-1 1 0 0 0,1-2 0 0 0,-1 1 0 0 0,0-1-1 0 0,0 0 1 0 0,0 1 0 0 0,-1-1 0 0 0,1 0 0 0 0,-1 0 0 0 0,0 0 0 0 0,0-1 0 0 0,1-4-1 0 0,-1 3-25 0 0,0-1 0 0 0,-1 1 0 0 0,0-1 0 0 0,0 0 0 0 0,-1 1 0 0 0,0-1 0 0 0,0 0 0 0 0,0 1 0 0 0,-1-1 0 0 0,-1-6 0 0 0,0 6 1 0 0,0 0 0 0 0,0 1 0 0 0,-6-13 0 0 0,7 17 0 0 0,0 0 0 0 0,0 0 0 0 0,-1-1 0 0 0,1 2 0 0 0,-1-1 0 0 0,1 0 0 0 0,-1 0 0 0 0,0 0 0 0 0,0 1 0 0 0,1-1 0 0 0,-1 0 0 0 0,0 1 0 0 0,0 0 0 0 0,-4-2 0 0 0,5 2 0 0 0,1 1 0 0 0,-2 0 0 0 0,1 0 0 0 0,0 0 0 0 0,0 0 0 0 0,0 0 0 0 0,-1 0 0 0 0,1 0 0 0 0,0 0 0 0 0,0 0 0 0 0,0 0 0 0 0,0 1 0 0 0,-1-1 0 0 0,2 0 0 0 0,-1 1 0 0 0,-1-1 0 0 0,1 1 0 0 0,0 0 0 0 0,1-1 0 0 0,-2 1 0 0 0,1-1 0 0 0,0 1 0 0 0,0 1 0 0 0,-4 2 0 0 0,1 0 0 0 0,0 1 0 0 0,-4 5 0 0 0,5-5 0 0 0,-4 3 0 0 0,1 0 0 0 0,-10 18 0 0 0,14-22 0 0 0,1 0 0 0 0,-1-1 0 0 0,1 1 0 0 0,0 0 0 0 0,0 1 0 0 0,0-1 0 0 0,0 0 0 0 0,1 0 0 0 0,0 0 0 0 0,0 5 0 0 0,2 3-43 0 0,5 9-177 0 0,-6-17-72 0 0,3 2-1481 0 0,12 23-5859 0 0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7 217 4607 0 0,'-6'1'2950'0'0,"6"-1"-2893"0"0,0 0 0 0 0,0 0 0 0 0,0-1 1 0 0,0 1-1 0 0,0 0 0 0 0,0 0 0 0 0,0 0 0 0 0,0 0 0 0 0,0 0 0 0 0,0 0 1 0 0,0 0-1 0 0,0 0 0 0 0,0 0 0 0 0,0 0 0 0 0,0 0 0 0 0,0 0 0 0 0,0 0 1 0 0,0 0-1 0 0,0 0 0 0 0,0 0 0 0 0,0 0 0 0 0,0 0 0 0 0,0 0 0 0 0,0 0 0 0 0,0 0 1 0 0,0 0-1 0 0,0 0 0 0 0,0 0 0 0 0,0 0 0 0 0,0 0 0 0 0,0-1 0 0 0,0 1 1 0 0,0 0-1 0 0,0 0 0 0 0,0 0 0 0 0,0 0 0 0 0,0 0 0 0 0,0 0 0 0 0,0 0 1 0 0,0 0-1 0 0,0 0 0 0 0,0 0 0 0 0,0 0 0 0 0,0 0 0 0 0,0 0 0 0 0,0 0 1 0 0,0 0-1 0 0,0 0 0 0 0,7-7 3794 0 0,-3 3-3556 0 0,35-43 5092 0 0,-29 35-4910 0 0,-1-2 1 0 0,-1 1-1 0 0,12-25 0 0 0,-16 28-356 0 0,1 0-18 0 0,2-11-1 0 0,-6 18-39 0 0,0 0 0 0 0,0 0 0 0 0,-1 1-1 0 0,1-1 1 0 0,-1 0 0 0 0,0 0-1 0 0,0 0 1 0 0,0 1 0 0 0,-1-5 0 0 0,1 6-44 0 0,0 1 1 0 0,0 0 0 0 0,0-1 0 0 0,0 1 0 0 0,0 0-1 0 0,0 0 1 0 0,0-1 0 0 0,0 1 0 0 0,0 0 0 0 0,-1-1 0 0 0,1 1-1 0 0,0 0 1 0 0,0 0 0 0 0,0-1 0 0 0,-1 1 0 0 0,1 0 0 0 0,0-1-1 0 0,0 1 1 0 0,-1 0 0 0 0,1 0 0 0 0,0-1 0 0 0,0 1 0 0 0,-1 0-1 0 0,1 0 1 0 0,0 0 4 0 0,-1 0 0 0 0,1 0-1 0 0,0 0 1 0 0,-1 0 0 0 0,1 0-1 0 0,0 0 1 0 0,-1 0 0 0 0,1 1-1 0 0,0-1 1 0 0,-1 0 0 0 0,1 0-1 0 0,0 0 1 0 0,0 0 0 0 0,-1 1-1 0 0,1-1 1 0 0,0 0 0 0 0,0 0-1 0 0,0 1 1 0 0,-1-1 0 0 0,0 2 25 0 0,-1 0 1 0 0,1 0-1 0 0,0 0 1 0 0,0 0 0 0 0,-1 3-1 0 0,-1 9-24 0 0,0 0 0 0 0,1 0 0 0 0,1-1 0 0 0,0 24 0 0 0,0 13-26 0 0,0-45 1 0 0,1 0 0 0 0,-1 1 0 0 0,2 10 0 0 0,2 26 0 0 0,-3-41 0 0 0,0-1 0 0 0,-1 1 0 0 0,1-1 0 0 0,0 1 0 0 0,0 0 0 0 0,0-1 0 0 0,-1 0 0 0 0,1 1 0 0 0,0 0 0 0 0,-1-1 0 0 0,1 1 0 0 0,-1-1 0 0 0,1 1 0 0 0,-1-1 0 0 0,1 0 0 0 0,-1 1 0 0 0,1-1 0 0 0,0 0 0 0 0,-1 0 0 0 0,0 1 0 0 0,1-1 0 0 0,-1 0 0 0 0,1 1 0 0 0,-1-1 0 0 0,0 0 0 0 0,1 0 0 0 0,-1 0 0 0 0,-3 1 0 0 0,1 0 0 0 0,0-1 0 0 0,0 1 0 0 0,-3-1 0 0 0,-6-1 0 0 0,12 1 0 0 0,0 0 0 0 0,-1 0 0 0 0,1 0 0 0 0,0 0 0 0 0,0 0 0 0 0,-1-1 0 0 0,1 1 0 0 0,0 0 0 0 0,0 0 0 0 0,0 0 0 0 0,0 0 0 0 0,0 0 0 0 0,-1 0 0 0 0,1 0 0 0 0,0 0 0 0 0,0-1 0 0 0,-1 1 0 0 0,1 0 0 0 0,0 0 0 0 0,0 0 0 0 0,0 0 0 0 0,0-1 0 0 0,-1 1 0 0 0,1 0 0 0 0,0 0 0 0 0,0-1 0 0 0,0 1 0 0 0,0 0 0 0 0,0 0 0 0 0,0 0 0 0 0,0 0 0 0 0,0 0 0 0 0,-1-1 0 0 0,1 1 0 0 0,0 0 0 0 0,0 0 0 0 0,0-1 0 0 0,0 1 0 0 0,0 0 0 0 0,0-1 0 0 0,0 1 0 0 0,1 0 0 0 0,-1-1 0 0 0,1 1 0 0 0,0 0 0 0 0,0 0 0 0 0,-1 0 0 0 0,1-1 0 0 0,0 1 0 0 0,0 0 0 0 0,0 0 0 0 0,0 0 0 0 0,-1 1 0 0 0,1-1 0 0 0,0 0 0 0 0,1 0 0 0 0,2 1 0 0 0,17 0 1247 0 0,-15 0-1005 0 0,-2 0 777 0 0,0-1-2032 0 0,18 5 414 0 0,-18-5 339 0 0,12 0-48 0 0,-12-1-1568 0 0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45 2303 0 0,'17'-26'4883'0'0,"-16"33"2279"0"0,-2 3-5464 0 0,1-10-714 0 0,-1 4-535 0 0,-4 13 1 0 0,4-13 4 0 0,-1 0 2 0 0,-6 21 431 0 0,1-6-287 0 0,0-1-88 0 0,-1 1-207 0 0,1 0-54 0 0,0 0-55 0 0,-1 1 45 0 0,1-4-177 0 0,5-11 0 0 0,1-2-10 0 0,-13 34 28 0 0,13-31-82 0 0,3-8 0 0 0,4-12 0 0 0,-5 13 0 0 0,69-152 0 0 0,-47 97 368 0 0,-9 20-129 0 0,-13 35-239 0 0,3-6 407 0 0,-3 7-157 0 0,1 5-162 0 0,-1 1-7 0 0,1 0 1 0 0,0 11-1 0 0,-1-8-66 0 0,0-3 41 0 0,-1-3-40 0 0,0 1 0 0 0,0-1 0 0 0,1 1 0 0 0,1 6 0 0 0,-1-4-3 0 0,0 1 63 0 0,0-3-1 0 0,2 15-10 0 0,-2-14 2 0 0,0 1-3 0 0,7 32 28 0 0,-2-8-31 0 0,2 1-49 0 0,1 2-12 0 0,-6-23 0 0 0,6 9 0 0 0,3 3 0 0 0,-12-21-43 0 0,1 0 0 0 0,-1-1-1 0 0,0 1 1 0 0,1 0 0 0 0,0-1 0 0 0,-1 1 0 0 0,1 0-1 0 0,1 0 1 0 0,-2-1 17 0 0,0 1 1 0 0,0-1-1 0 0,0 0 1 0 0,0 0-1 0 0,0 0 0 0 0,0 0 1 0 0,1 0-1 0 0,-1 0 0 0 0,0 0 1 0 0,0 0-1 0 0,0 0 0 0 0,0 0 1 0 0,0 0-1 0 0,0 0 0 0 0,1 0 1 0 0,-1 0-1 0 0,0 0 0 0 0,0 0 1 0 0,0 0-1 0 0,0 0 0 0 0,0 0 1 0 0,0 0-1 0 0,1 0 0 0 0,-1 0 1 0 0,0 0-1 0 0,0 0 0 0 0,0 0 1 0 0,0-1-1 0 0,0 1 0 0 0,0 0 1 0 0,0 0-1 0 0,0 0 1 0 0,1 0-1 0 0,-1 0 0 0 0,0-1-116 0 0,0 0-1 0 0,1 1 1 0 0,-1-1-1 0 0,0 0 1 0 0,0 1 0 0 0,0-1-1 0 0,0 0 1 0 0,0 0-1 0 0,0 1 1 0 0,0-1 0 0 0,0-1-1 0 0,0 0-504 0 0,0 0-1 0 0,0-1 0 0 0,0 1 1 0 0,-1 0-1 0 0,1 0 0 0 0,-1-1 1 0 0,0 1-1 0 0,0 0 0 0 0,0-1 1 0 0,0 2-1 0 0,0-2 0 0 0,-1 2 1 0 0,1-1-1 0 0,0 0 1 0 0,-1 0-1 0 0,1 0 0 0 0,-1 1 1 0 0,-3-4-1 0 0,3 4 317 0 0,0 0 0 0 0,-1-1 0 0 0,1 1 0 0 0,-1 1 0 0 0,1-1 0 0 0,-4-1 0 0 0,-28-5-3448 0 0,24 5 3298 0 0,0 0 0 0 0,0 0 1 0 0,-1-1-1 0 0,-15-7 0 0 0,-6-3 4607 0 0,1 0 4893 0 0,31 13-8894 0 0,0 0 0 0 0,0 0 0 0 0,-1-1 0 0 0,1 1 0 0 0,0 0 0 0 0,0 0-1 0 0,-1 0 1 0 0,1 0 0 0 0,0 0 0 0 0,0 0 0 0 0,0-1 0 0 0,-1 1 0 0 0,1 0 0 0 0,0 0 0 0 0,0 0-1 0 0,0-1 1 0 0,0 1 0 0 0,0 0 0 0 0,-1 0 0 0 0,1 0 0 0 0,0 0 0 0 0,0 0 0 0 0,0-1-1 0 0,0 1 1 0 0,0 0-5 0 0,0-1 0 0 0,0 1 0 0 0,0 0 0 0 0,0 0 0 0 0,1 0 0 0 0,-1-1 0 0 0,0 1 0 0 0,0 0 0 0 0,0 0 0 0 0,0 0 0 0 0,1 0 0 0 0,-1 0 0 0 0,0-1 0 0 0,0 1 0 0 0,0 0 0 0 0,1 0 0 0 0,-1 0 0 0 0,0 0 0 0 0,1 0 0 0 0,10-3 1718 0 0,4 3-1190 0 0,0 1 0 0 0,0 0-1 0 0,27 7 1 0 0,-3-2-200 0 0,-17-2-342 0 0,22 2-1850 0 0,-38-6-6297 0 0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26 1375 0 0,'-2'-3'2192'0'0,"1"9"5659"0"0,1-1-6735 0 0,1 15-83 0 0,0-15-305 0 0,0 33 1684 0 0,-1-4-296 0 0,1-14-1562 0 0,-1-15-61 0 0,0-1-12 0 0,-1 22 630 0 0,1-9-942 0 0,0-13 63 0 0,0 0-178 0 0,-2 14-66 0 0,2-13-106 0 0,0-5-1086 0 0,-1 1 1152 0 0,1-1 1 0 0,0 0-1 0 0,0 0 1 0 0,0 0-1 0 0,0 0 0 0 0,0 0 1 0 0,-1 0-1 0 0,1 1 1 0 0,0-1-1 0 0,0 0 0 0 0,0 0 1 0 0,-1 0-1 0 0,1 0 1 0 0,0 0-1 0 0,0 0 0 0 0,0 1 1 0 0,-1-1-1 0 0,1 0-155 0 0,-3-20-2361 0 0,1-11 1182 0 0,-3-26 916 0 0,-13-29 5694 0 0,18 85-5098 0 0,0 0-1 0 0,0 0 1 0 0,0-1-1 0 0,0 1 1 0 0,0 0 0 0 0,0 0-1 0 0,0-1 1 0 0,0 1-1 0 0,1 0 1 0 0,-1 0-1 0 0,0 0 1 0 0,1-1 0 0 0,-1 1-1 0 0,1 0 1 0 0,0 0-1 0 0,-1 0 1 0 0,2-2-1 0 0,-1 2-51 0 0,1 0-1 0 0,-1-1 0 0 0,0 1 0 0 0,1 0 0 0 0,-1 0 0 0 0,1 0 0 0 0,-1 0 0 0 0,1 0 0 0 0,-1 0 0 0 0,4-1 1 0 0,1 1 21 0 0,1-1 1 0 0,-1 1 0 0 0,1 0-1 0 0,-1 0 1 0 0,10 1 0 0 0,-8 0-10 0 0,-1 0-1 0 0,1 1 1 0 0,10 3 0 0 0,-15-4-59 0 0,1 1 1 0 0,-1 0-1 0 0,0 0 1 0 0,0 1-1 0 0,0-1 1 0 0,0 0-1 0 0,0 1 1 0 0,-1 0-1 0 0,1 0 1 0 0,3 2-1 0 0,-6-3 100 0 0,1 4-51 0 0,2 16-15 0 0,-3-20-57 0 0,0 0 0 0 0,0 0-1 0 0,0 0 1 0 0,0 0 0 0 0,0 0 0 0 0,0 0-1 0 0,0 0 1 0 0,-1 0 0 0 0,1 0 0 0 0,-1 0-1 0 0,1 0 1 0 0,0 0 0 0 0,-1 0 0 0 0,1-1-1 0 0,-1 1 1 0 0,1 0 0 0 0,-1 0 0 0 0,0 0-1 0 0,0 0 1 0 0,1-1 0 0 0,-2 2 0 0 0,-1 1-11 0 0,0 0 7 0 0,0 0 0 0 0,-1 0 0 0 0,1 0 0 0 0,-1 0 0 0 0,0-1 0 0 0,0 0 0 0 0,0 1 0 0 0,0-1 0 0 0,-7 3 0 0 0,4-4 0 0 0,0 1 0 0 0,0 0 0 0 0,0-1 0 0 0,0 0 0 0 0,-11 0 0 0 0,31-1 0 0 0,14 4 0 0 0,13 4 0 0 0,-22-4 0 0 0,1 2 0 0 0,-1 1 0 0 0,-15-5 0 0 0,0-1 0 0 0,0 1 0 0 0,0 0 0 0 0,3 3 0 0 0,10 12 11 0 0,-16-17-9 0 0,0 0 0 0 0,1 0 0 0 0,-1 1 0 0 0,0-1 0 0 0,1 1 1 0 0,-1-1-1 0 0,0 0 0 0 0,0 0 0 0 0,0 1 0 0 0,1-1 0 0 0,-1 1 0 0 0,0-1 1 0 0,0 0-1 0 0,0 1 0 0 0,0-1 0 0 0,0 1 0 0 0,0-1 0 0 0,1 1 0 0 0,-1-1 0 0 0,1 19 9 0 0,-1-18 7 0 0,0 0 1 0 0,0 0-1 0 0,0 0 0 0 0,0 0 0 0 0,-1 0 0 0 0,1 0 1 0 0,0 0-1 0 0,-1 0 0 0 0,1 0 0 0 0,-1 0 1 0 0,1 0-1 0 0,-1 0 0 0 0,1 0 0 0 0,-1-1 1 0 0,1 1-1 0 0,-1 0 0 0 0,1 0 0 0 0,-1-1 0 0 0,-1 2 1 0 0,-1 0 32 0 0,1-1 0 0 0,0 1 0 0 0,-1-1 1 0 0,-4 3-1 0 0,4-3-59 0 0,-5 2 22 0 0,0-1 0 0 0,0 1-1 0 0,0-1 1 0 0,0-1-1 0 0,-11 1 1 0 0,-41 0-25 0 0,53-2 15 0 0,-31-1-422 0 0,22-1-6840 0 0,9 2-458 0 0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 43 3223 0 0,'1'-2'1375'0'0,"1"0"0"0"0,0 0 0 0 0,0 0 0 0 0,-1 0 0 0 0,1 0-1 0 0,1-4 1 0 0,-3 5-1127 0 0,1 1-1 0 0,-1-1 0 0 0,0 0 0 0 0,0 1 1 0 0,0-1-1 0 0,0 1 0 0 0,1-1 0 0 0,-1 1 1 0 0,0-1-1 0 0,0 1 0 0 0,0-1 1 0 0,-1 0-1 0 0,1 1 0 0 0,0-1 0 0 0,0 1 1 0 0,0-1-1 0 0,0 1 0 0 0,0-1 0 0 0,-1 0 1 0 0,1 0-216 0 0,-1 1 0 0 0,1-1 0 0 0,-1 1 0 0 0,1 0 0 0 0,-1-1 0 0 0,1 1 0 0 0,0-1 0 0 0,-1 1 0 0 0,0 0 0 0 0,1-1 0 0 0,-1 1 0 0 0,-1-1 0 0 0,-1 0 360 0 0,-1 0 0 0 0,0 0 0 0 0,0 0 0 0 0,0 0 0 0 0,-1 0 0 0 0,1 1 0 0 0,0 0 0 0 0,0 0 0 0 0,-5 0 0 0 0,3 1-293 0 0,0 0 1 0 0,0 0 0 0 0,0 1 0 0 0,0 0-1 0 0,-9 3 1 0 0,11-2-43 0 0,-1 0 0 0 0,0-1 0 0 0,1 2 0 0 0,0-1 0 0 0,-1 0-1 0 0,1 1 1 0 0,0 0 0 0 0,-6 8 0 0 0,9-12 7 0 0,0 3-11 0 0,-6 8-26 0 0,6-8 48 0 0,0 1-5 0 0,-5 10 0 0 0,1-1-21 0 0,3-10-27 0 0,1 0 0 0 0,1 0 0 0 0,-2 6 0 0 0,1-8-22 0 0,0 7 56 0 0,0 0 0 0 0,1 0 0 0 0,0 0 0 0 0,0-1 0 0 0,2 10 0 0 0,-2-16 13 0 0,0 0 0 0 0,0 1 0 0 0,0-1 0 0 0,1 0 0 0 0,-1 0 0 0 0,0 1 0 0 0,1-1 0 0 0,0 0 1 0 0,-1 0-1 0 0,0 0 0 0 0,1 1 0 0 0,0-1 0 0 0,0 0 0 0 0,-1 0 0 0 0,1 0 0 0 0,0 0 0 0 0,0 0 0 0 0,0 0 0 0 0,0-1 0 0 0,0 1 0 0 0,0 0 0 0 0,0 0 0 0 0,0-1 0 0 0,1 1 0 0 0,-2-1 0 0 0,2 1 0 0 0,-1-1 0 0 0,0 1 0 0 0,0-1 0 0 0,1 0 0 0 0,1 1 0 0 0,10 2-313 0 0,-1-1 0 0 0,0 0 0 0 0,1-1-1 0 0,20 0 1 0 0,-9-4 351 0 0,-13 1-26 0 0,16 0-1 0 0,-27 2-98 0 0,0 0 0 0 0,1 0-1 0 0,-1 0 1 0 0,0 0 0 0 0,0 0-1 0 0,1 0 1 0 0,-1 0 0 0 0,0 0 0 0 0,1 0-1 0 0,-1 0 1 0 0,0 1 0 0 0,0-1 0 0 0,1 0-1 0 0,-1 0 1 0 0,0 0 0 0 0,1 0-1 0 0,-1 1 1 0 0,0-1 2 0 0,0 0 0 0 0,0 0 1 0 0,1 1-1 0 0,-1-1 0 0 0,0 0 0 0 0,0 0 0 0 0,0 0 0 0 0,0 0 0 0 0,0 1 1 0 0,0-1-1 0 0,0 0 0 0 0,0 0 0 0 0,0 0 0 0 0,0 0 0 0 0,-1 1 0 0 0,1-1 0 0 0,0 0 1 0 0,0 0-1 0 0,0 0 0 0 0,0 0 0 0 0,0 0 0 0 0,0 0 0 0 0,0 0 0 0 0,0 1 1 0 0,0-1-1 0 0,0 0 0 0 0,-1 0 0 0 0,1 0 0 0 0,0 0 0 0 0,0 0 0 0 0,0 0 1 0 0,0 0-1 0 0,0 1 0 0 0,-1-1 0 0 0,1 0 0 0 0,-2 1-492 0 0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43.3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1456 177 5063 0 0,'2'-18'2430'0'0,"-1"16"-2177"0"0,-1-1 0 0 0,0 1-1 0 0,0 0 1 0 0,1 0 0 0 0,-1-1 0 0 0,-1 1-1 0 0,1 0 1 0 0,0 0 0 0 0,0 0-1 0 0,-1-1 1 0 0,1 1 0 0 0,-1 0 0 0 0,-1-3-1 0 0,0 1 127 0 0,0 0 0 0 0,-1 1 0 0 0,0-1-1 0 0,1 0 1 0 0,-1 1 0 0 0,0-1-1 0 0,-1 1 1 0 0,1 0 0 0 0,-1 0 0 0 0,1 0-1 0 0,-1 0 1 0 0,0 1 0 0 0,-7-4-1 0 0,-6-1 394 0 0,1 0-1 0 0,-23-5 1 0 0,24 8-613 0 0,-31-8 268 0 0,0 2 0 0 0,-1 2 0 0 0,0 2 0 0 0,-77 0 0 0 0,48 8-233 0 0,1 3 0 0 0,-87 18 1 0 0,133-17-128 0 0,0 1 1 0 0,1 2 0 0 0,-1 1 0 0 0,2 1 0 0 0,0 1 0 0 0,0 1 0 0 0,1 2 0 0 0,1 1 0 0 0,0 1-1 0 0,2 0 1 0 0,0 2 0 0 0,-34 36 0 0 0,38-35-37 0 0,6-6 0 0 0,0 0 1 0 0,1 1-1 0 0,0 0 1 0 0,-15 30-1 0 0,7-8-8 0 0,10-15 19 0 0,-13 43-18 0 0,6 2 40 0 0,13-53 8 0 0,-3 72 106 0 0,9-73-110 0 0,3 37-44 0 0,1-25 18 0 0,10 24-20 0 0,-7-28 31 0 0,-2-7-14 0 0,1-1 1 0 0,1 1-1 0 0,12 14 0 0 0,-6-8 107 0 0,1-1-1 0 0,1-1 0 0 0,37 31 0 0 0,-44-42-142 0 0,1 1 0 0 0,-1-2 0 0 0,2 1 0 0 0,-1-2 0 0 0,1 1 0 0 0,0-2 0 0 0,0 1 0 0 0,0-2 0 0 0,18 4 0 0 0,28 1 217 0 0,91 1 0 0 0,59-19 3580 0 0,-62-13-5302 0 0,-89 13 333 0 0,80-5 0 0 0,-93 14 1169 0 0,74-12 0 0 0,-103 10 0 0 0,-1 0 0 0 0,0-1 0 0 0,1-1 0 0 0,-1 0 0 0 0,-1-1 0 0 0,1-1 0 0 0,-1 0 0 0 0,23-17 0 0 0,-21 12 0 0 0,-1 0 0 0 0,0-2 0 0 0,-1 1 0 0 0,0-2 0 0 0,-1 0 0 0 0,-1 0 0 0 0,0-1 0 0 0,-1 0 0 0 0,-1-1 0 0 0,0 0 0 0 0,7-24 0 0 0,-5 11 0 0 0,-2-1 0 0 0,-1 0 0 0 0,-1 0 0 0 0,-2-1 0 0 0,-1 0 0 0 0,0-49 0 0 0,-5 66 0 0 0,0-1 0 0 0,-1 1 0 0 0,-1-1 0 0 0,0 1 0 0 0,-1 0 0 0 0,0 0 0 0 0,-2 1 0 0 0,1-1 0 0 0,-2 1 0 0 0,0 0 0 0 0,-1 1 0 0 0,0 0 0 0 0,-1 0 0 0 0,0 1 0 0 0,-17-18 0 0 0,7 12 0 0 0,-1 2 0 0 0,0 0 0 0 0,-42-24 0 0 0,-73-28 0 0 0,108 57-3 0 0,-1 1 0 0 0,1 2 0 0 0,-2 1-1 0 0,1 1 1 0 0,-1 1 0 0 0,0 2 0 0 0,0 1 0 0 0,0 1-1 0 0,-50 5 1 0 0,-1 6-8 0 0,-1 4 1 0 0,-94 29-1 0 0,128-28 11 0 0,0 2 0 0 0,0 3 0 0 0,2 1 0 0 0,1 2 0 0 0,0 2 0 0 0,2 2 0 0 0,-62 52 0 0 0,27-23 0 0 0,-17 15 0 0 0,84-62 0 0 0,0 1 0 0 0,1 0 0 0 0,0 0 0 0 0,1 1 0 0 0,0 0 0 0 0,-11 21 0 0 0,11-10 0 0 0,3-7 0 0 0,-4 26 0 0 0,7-28 0 0 0,1 0 0 0 0,0 0 0 0 0,2 21 0 0 0,1-20 0 0 0,0-1 0 0 0,6 18 0 0 0,-6-25 0 0 0,0 0 0 0 0,0-1 0 0 0,1 1 0 0 0,0-1 0 0 0,0 0 0 0 0,1 1 0 0 0,-1-1 0 0 0,1-1 0 0 0,6 7 0 0 0,0-1 0 0 0,1-1 0 0 0,16 10 0 0 0,-19-13 0 0 0,28 18 195 0 0,1-2 1 0 0,0-2-1 0 0,1-1 0 0 0,47 16 0 0 0,-8-13-195 0 0,126 20 0 0 0,-141-31 0 0 0,17 2 99 0 0,139 5 1 0 0,-160-18-89 0 0,0-2 1 0 0,-1-3 0 0 0,66-15-1 0 0,-105 16-21 0 0,-1-1 0 0 0,0 0 0 0 0,-1-1-1 0 0,1-2 1 0 0,-1 1 0 0 0,-1-2-1 0 0,1 0 1 0 0,-1-1 0 0 0,-1 0 0 0 0,14-13-1 0 0,-11 7 94 0 0,-1-1-1 0 0,-1 0 0 0 0,-1-1 0 0 0,0 0 0 0 0,-2-1 0 0 0,0-1 0 0 0,13-29 0 0 0,51-135-70 0 0,-67 158-12 0 0,-2-1 0 0 0,0 1 0 0 0,-2-1-1 0 0,-1 0 1 0 0,0-36 0 0 0,-4 54 1 0 0,0 0 0 0 0,-1 0 1 0 0,0 0-1 0 0,-1 0 0 0 0,0 1 0 0 0,0-1 0 0 0,-1 0 0 0 0,0 1 0 0 0,-1 0 1 0 0,1 0-1 0 0,-2 0 0 0 0,1 0 0 0 0,-7-7 0 0 0,5 7-21 0 0,-1 0 0 0 0,0 0 0 0 0,-1 1 0 0 0,0 1 0 0 0,0-1 0 0 0,0 1 0 0 0,-1 0 0 0 0,0 1 0 0 0,0 0 0 0 0,0 1 0 0 0,-12-5 0 0 0,-2 2-198 0 0,0 1 1 0 0,0 0-1 0 0,0 2 0 0 0,-1 0 0 0 0,-35 0 1 0 0,-18 7-6861 0 0,31 1-450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2:11.962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201 42 919 0 0,'-31'-7'1467'0'0,"24"7"-1109"0"0,1-1 1 0 0,0-1-1 0 0,0 1 0 0 0,0-1 0 0 0,-6-3 0 0 0,43 0 2785 0 0,10 3-2127 0 0,1 2 1 0 0,0 2-1 0 0,76 14 0 0 0,-60-7-686 0 0,1-3 0 0 0,0-2 0 0 0,84-6 0 0 0,-137 1-331 0 0,4 1-14 0 0,0-1-1 0 0,17 3 0 0 0,-23-2 13 0 0,-1 1 0 0 0,0 0 0 0 0,0 0 0 0 0,0 0 0 0 0,0 0 0 0 0,0 0 0 0 0,-1 0 0 0 0,1 1 0 0 0,0 0 0 0 0,0-1-1 0 0,-1 1 1 0 0,5 4 0 0 0,-4-3 3 0 0,1 0 0 0 0,-1 0 0 0 0,1 0 0 0 0,0-1 0 0 0,-1 1 0 0 0,1-1 0 0 0,0 0 0 0 0,1 0 0 0 0,-1 0 0 0 0,0-1 0 0 0,1 0 0 0 0,-1 0 0 0 0,0 0 0 0 0,1 0 0 0 0,4 0 0 0 0,6-1 0 0 0,-1-1 0 0 0,0 0 0 0 0,20-4 0 0 0,-21 2 0 0 0,5 2 0 0 0,-18 1 0 0 0,1 0 0 0 0,-1 0 0 0 0,0 0 0 0 0,1 0 0 0 0,-1 0 0 0 0,1 0 0 0 0,-1 0 0 0 0,1 0 0 0 0,-1 0 0 0 0,0 0 0 0 0,1 1 0 0 0,-1-1 0 0 0,1 0 0 0 0,-1 0 0 0 0,0 0 0 0 0,1 1 0 0 0,-1-1 0 0 0,0 0 0 0 0,1 0 0 0 0,-1 1 0 0 0,0-1 0 0 0,1 0 0 0 0,-1 0 0 0 0,0 1 0 0 0,1-1 0 0 0,-1 0 0 0 0,0 1 0 0 0,0-1 0 0 0,0 1 0 0 0,1-1 0 0 0,-1 0 0 0 0,0 1 0 0 0,0 0 0 0 0,1-1-1 0 0,-1 1 0 0 0,0-1 0 0 0,1 1 0 0 0,-1-1 0 0 0,0 1 0 0 0,1-1 0 0 0,-1 0 0 0 0,1 1 0 0 0,-1-1 0 0 0,1 0 0 0 0,-1 1 0 0 0,1-1 0 0 0,-1 0 0 0 0,1 1 0 0 0,-1-1 0 0 0,1 0 0 0 0,-1 0 0 0 0,1 0 1 0 0,-1 0-1 0 0,1 0 0 0 0,-1 0 0 0 0,1 0 0 0 0,0 0 0 0 0,-1 0 0 0 0,1 0 0 0 0,-1 0 0 0 0,1 0 0 0 0,0 0 0 0 0,21-2-34 0 0,-20 2 34 0 0,22-7 1 0 0,-25 8 0 0 0,0-1 0 0 0,0 1 0 0 0,-1-1 0 0 0,1 1 0 0 0,0-1 0 0 0,0 1 0 0 0,0 0 0 0 0,-1 0 0 0 0,1 0 0 0 0,0 0 0 0 0,0 0 0 0 0,0 0 0 0 0,0 0 0 0 0,1 0 0 0 0,-1 0 0 0 0,0 0 0 0 0,0 0 0 0 0,1 0 0 0 0,-1 1 0 0 0,0-1 0 0 0,1 0 0 0 0,0 1 0 0 0,-1 1 0 0 0,-1 3 0 0 0,0 0 0 0 0,0 0 0 0 0,-1 13 0 0 0,2 8-49 0 0,4 32 0 0 0,-1-35 985 0 0,-3 48 0 0 0,-3-38-510 0 0,1 1 1 0 0,5 68 0 0 0,5-53-385 0 0,17 66 1 0 0,-23-111 94 0 0,0 0 0 0 0,-1 0 0 0 0,1 0 0 0 0,-1 0 0 0 0,0 0 0 0 0,-1-1 0 0 0,1 1 0 0 0,-1 0 0 0 0,0 0 0 0 0,-2 8 0 0 0,-2 2 110 0 0,-1-1 0 0 0,-9 15 0 0 0,10-20-230 0 0,0 0 0 0 0,1 1-1 0 0,0 0 1 0 0,0 0 0 0 0,1 0 0 0 0,-4 20-1 0 0,2 88-5 0 0,4-116-6 0 0,1-1-1 0 0,0 0 1 0 0,-1 0 0 0 0,1 1-1 0 0,-1-1 1 0 0,1 0 0 0 0,-1 0 0 0 0,1 0-1 0 0,-1 0 1 0 0,0 0 0 0 0,0 0-1 0 0,0 0 1 0 0,1 0 0 0 0,-1 0 0 0 0,0 0-1 0 0,0 0 1 0 0,0 0 0 0 0,0-1-1 0 0,-1 1 1 0 0,1 0 0 0 0,0-1 0 0 0,0 1-1 0 0,0-1 1 0 0,0 1 0 0 0,-1-1-1 0 0,1 0 1 0 0,0 1 0 0 0,-1-1 0 0 0,1 0-1 0 0,-2 0 1 0 0,-1 1 29 0 0,-1 0 0 0 0,0-1 0 0 0,1 0 0 0 0,-1 0 0 0 0,0 0 0 0 0,0 0 0 0 0,-5-2 1 0 0,-38-13 179 0 0,30 8 257 0 0,-1 2-1 0 0,-30-6 1 0 0,-128-7-471 0 0,38 12 0 0 0,-26-2 0 0 0,59 0 0 0 0,82 8 0 0 0,20 0 0 0 0,0 0 0 0 0,0 0 0 0 0,0 0 0 0 0,0 0 0 0 0,0-1 0 0 0,0 0 0 0 0,-7-2 0 0 0,10 3 0 0 0,0 0 0 0 0,1-1 0 0 0,-1 1 0 0 0,0-1 0 0 0,0 1 0 0 0,1-1 0 0 0,-1 1 0 0 0,1-1 0 0 0,-1 0 0 0 0,0 1 0 0 0,1-1 0 0 0,-1 0 0 0 0,1 0 0 0 0,0 1 0 0 0,-1-1 0 0 0,1 0 0 0 0,-1-1 0 0 0,1 1 0 0 0,-1-1 0 0 0,1 0 0 0 0,0 0 0 0 0,0 0 0 0 0,0 0 0 0 0,0 0 0 0 0,0 0 0 0 0,0 0 0 0 0,1 1 0 0 0,0-4 0 0 0,0-5 0 0 0,0 0 0 0 0,0 0 0 0 0,-1 0 0 0 0,0 0 0 0 0,-1 1 0 0 0,0-1 0 0 0,-3-10 0 0 0,-2-22 0 0 0,3-135 0 0 0,3 157 0 0 0,-2-3 0 0 0,-7-46 0 0 0,5 52 0 0 0,2-1 0 0 0,0 0 0 0 0,0 1 0 0 0,3-36 0 0 0,7-4 0 0 0,6-60-10 0 0,-10 25-44 0 0,-3 90 54 0 0,-1 0 0 0 0,1 1 0 0 0,-1-1 0 0 0,1 0 0 0 0,0 0 0 0 0,0 0 0 0 0,0 1 0 0 0,0-1 0 0 0,0 0 0 0 0,0 1 0 0 0,0-1 0 0 0,0 1 0 0 0,1-1 0 0 0,-1 1 0 0 0,1 0 0 0 0,-1 0 0 0 0,1-1 0 0 0,-1 1 0 0 0,1 0 0 0 0,0 0 0 0 0,-1 1 0 0 0,1-1 0 0 0,2-1 0 0 0,-3 4-5 0 0,0-1 0 0 0,0 1 1 0 0,-1-1-1 0 0,1 1 0 0 0,0-1 0 0 0,-1 1 0 0 0,1-1 0 0 0,-1 1 0 0 0,1-1 1 0 0,-1 1-1 0 0,0 0 0 0 0,0-1 0 0 0,0 3 0 0 0,3 7 9 0 0,-2-8-5 0 0,0-1 0 0 0,0 1 0 0 0,0 0 0 0 0,1-1 0 0 0,-1 1 0 0 0,1-1 0 0 0,0 0 0 0 0,-1 1 0 0 0,1-1 0 0 0,1 0 0 0 0,-1 0 0 0 0,0 0 0 0 0,0-1 0 0 0,1 1 0 0 0,-1 0 0 0 0,0-1 0 0 0,1 0 0 0 0,0 1 0 0 0,-1-1 0 0 0,1 0 0 0 0,3 0 0 0 0,6 2-8 0 0,1-1 0 0 0,-1 0-1 0 0,24 0 1 0 0,14 2-4 0 0,-22 3 13 0 0,48 19 0 0 0,-48-15 0 0 0,45 11 0 0 0,-44-18 0 0 0,1 0 0 0 0,0-3 0 0 0,0 0 0 0 0,0-2 0 0 0,37-5 0 0 0,-66 6 0 0 0,4-1 0 0 0,0 1 0 0 0,1 0 0 0 0,-1 0 0 0 0,6 1 0 0 0,-10-1 0 0 0,-1 0 0 0 0,1 0 0 0 0,-1 0 0 0 0,1 0 0 0 0,-1 0 0 0 0,1 0 0 0 0,-1 1 0 0 0,0-1 0 0 0,1 0 0 0 0,-1 0 0 0 0,1 0 0 0 0,-1 1 0 0 0,0-1 0 0 0,1 0 0 0 0,-1 1 0 0 0,0-1 0 0 0,1 0 0 0 0,-1 1 0 0 0,0-1 0 0 0,1 0 0 0 0,-1 1 0 0 0,0-1 0 0 0,1 1 0 0 0,-1 0 0 0 0,0 0 0 0 0,-1 0 0 0 0,1-1 0 0 0,0 1 0 0 0,0 0 0 0 0,0 0 0 0 0,0 0 0 0 0,-1-1 0 0 0,1 1 0 0 0,0 0 0 0 0,-1 0 0 0 0,1-1 0 0 0,-1 1 0 0 0,1 0 0 0 0,-1-1 0 0 0,1 1 0 0 0,-1-1 0 0 0,-1 2 0 0 0,-10 10 0 0 0,-1-1 0 0 0,0 0 0 0 0,-1-1 0 0 0,-21 12 0 0 0,-4 2 0 0 0,17-8 0 0 0,-79 57 0 0 0,88-62 0 0 0,0 1 0 0 0,1 0 0 0 0,1 0 0 0 0,0 1 0 0 0,-12 18 0 0 0,22-29 0 0 0,0-1 0 0 0,0 1 0 0 0,0 0 0 0 0,0-1 0 0 0,0 1 0 0 0,0 0 0 0 0,1 0 0 0 0,-1-1 0 0 0,1 1 0 0 0,-1 0 0 0 0,1 0 0 0 0,0 0 0 0 0,-1 0 0 0 0,1 0 0 0 0,0 0 0 0 0,0 0 0 0 0,1 0 0 0 0,-1 0 0 0 0,0-1 0 0 0,1 1 0 0 0,-1 0 0 0 0,1 2 0 0 0,1-2 0 0 0,-1 0 0 0 0,1 0 0 0 0,-1 0 0 0 0,1 0 0 0 0,0 0 0 0 0,0 0 0 0 0,0 0 0 0 0,0-1 0 0 0,0 1 0 0 0,0-1 0 0 0,0 1 0 0 0,1-1 0 0 0,-1 0 0 0 0,4 1 0 0 0,5 2 0 0 0,0-1 0 0 0,0 0 0 0 0,1-1 0 0 0,-1 0 0 0 0,1-1 0 0 0,12 0 0 0 0,118-13 0 0 0,-74 4 0 0 0,-133 32 0 0 0,-2-4 0 0 0,34-10 0 0 0,-1 0 0 0 0,-37 19 0 0 0,65-26 0 0 0,-1 1 0 0 0,1 0 0 0 0,1 0 0 0 0,-1 1 0 0 0,-9 9 0 0 0,14-13 0 0 0,0 0 0 0 0,0 0 0 0 0,0 0 0 0 0,0 0 0 0 0,1 0 0 0 0,-1 0 0 0 0,0 0 0 0 0,1 1 0 0 0,-1-1 0 0 0,1 0 0 0 0,-1 1 0 0 0,1-1 0 0 0,0 0 0 0 0,0 1 0 0 0,-1-1 0 0 0,1 2 0 0 0,1-2 0 0 0,-1 0 0 0 0,0 0 0 0 0,1 0 0 0 0,-1 0 0 0 0,1 0 0 0 0,-1 0 0 0 0,1 0 0 0 0,-1-1 0 0 0,1 1 0 0 0,0 0 0 0 0,-1 0 0 0 0,1 0 0 0 0,0-1 0 0 0,0 1 0 0 0,0 0 0 0 0,-1-1 0 0 0,1 1 0 0 0,0 0 0 0 0,0-1 0 0 0,0 1 0 0 0,0-1 0 0 0,0 0 0 0 0,2 1 0 0 0,7 2 0 0 0,0 0 0 0 0,1-1 0 0 0,-1 0 0 0 0,0 0 0 0 0,1-1 0 0 0,-1-1 0 0 0,1 0 0 0 0,0 0 0 0 0,13-3 0 0 0,3-1 0 0 0,-1-2 0 0 0,38-12 0 0 0,-59 16 0 0 0,3 0 0 0 0,1-1 0 0 0,-1 1 0 0 0,0-2 0 0 0,0 1 0 0 0,0-1 0 0 0,-1-1 0 0 0,0 1 0 0 0,14-12 0 0 0,-21 16 0 0 0,1-1 0 0 0,-1 1 0 0 0,0 0 0 0 0,1-1 0 0 0,-1 1 0 0 0,0-1 0 0 0,1 1 0 0 0,-1-1 0 0 0,0 1 0 0 0,0 0 0 0 0,1-1 0 0 0,-1 1 0 0 0,0-1 0 0 0,0 1 0 0 0,0-1 0 0 0,0 1 0 0 0,0-1 0 0 0,0 1 0 0 0,0-1 0 0 0,0 0 0 0 0,0 1 0 0 0,0-1 0 0 0,0 1 0 0 0,0-1 0 0 0,0 1 0 0 0,0-1 0 0 0,-1 0 0 0 0,1 0 0 0 0,-1 0 0 0 0,0 0 0 0 0,0 0 0 0 0,0 1 0 0 0,1-1 0 0 0,-1 0 0 0 0,0 0 0 0 0,0 1 0 0 0,0-1 0 0 0,0 0 0 0 0,-2 0 0 0 0,-29-9 0 0 0,-27 1 0 0 0,-1 4 0 0 0,-89 2 0 0 0,117 3 0 0 0,20 0 0 0 0,-71 2 0 0 0,70-1 0 0 0,1 1 0 0 0,0 0 0 0 0,0 1 0 0 0,-20 6 0 0 0,19 0 0 0 0,13-9 0 0 0,0 0 0 0 0,0 0 0 0 0,0 0 0 0 0,0 1 0 0 0,0-1 0 0 0,-1 0 0 0 0,1 0 0 0 0,0 0 0 0 0,0 1 0 0 0,0-1 0 0 0,0 0 0 0 0,0 0 0 0 0,0 0 0 0 0,0 1 0 0 0,0-1 0 0 0,0 0 0 0 0,1 0 0 0 0,-1 0 0 0 0,0 0 0 0 0,0 1 0 0 0,0-1 0 0 0,0 0 0 0 0,0 0 0 0 0,0 0 0 0 0,0 1 0 0 0,0-1 0 0 0,0 0 0 0 0,1 0 0 0 0,-1 0 0 0 0,0 0 0 0 0,0 0 0 0 0,0 1 0 0 0,0-1 0 0 0,0 0 0 0 0,1 0 0 0 0,-1 0 0 0 0,0 0 0 0 0,2 1 0 0 0,1 0 0 0 0,-1 0 0 0 0,0 0 0 0 0,1-1 0 0 0,-1 1 0 0 0,0-1 0 0 0,1 1 0 0 0,-1-1 0 0 0,4 0 0 0 0,45-2 0 0 0,1-2 0 0 0,-1-3 0 0 0,91-23 0 0 0,-86 12 0 0 0,-50 16 0 0 0,0-1 0 0 0,-1 1 0 0 0,0-1 0 0 0,0 0 0 0 0,0-1 0 0 0,0 1 0 0 0,8-9 0 0 0,-12 12 0 0 0,-1-1 0 0 0,1 0 0 0 0,0 0 0 0 0,-1 1 0 0 0,1-1 0 0 0,-1 0 0 0 0,1 0 0 0 0,-1 0 0 0 0,1 0 0 0 0,-1 0 0 0 0,0 0 0 0 0,1 0 0 0 0,-1 0 0 0 0,0 1 0 0 0,0-1 0 0 0,0 0 0 0 0,1 0 0 0 0,-1 0 0 0 0,0 0 0 0 0,-1 0 0 0 0,1 0 0 0 0,0 0 0 0 0,0 0 0 0 0,0 0 0 0 0,0 0 0 0 0,-1 0 0 0 0,1 0 0 0 0,-1 0 0 0 0,1 0 0 0 0,0 0 0 0 0,-1 0 0 0 0,1 0 0 0 0,-1 0 0 0 0,0 1 0 0 0,1-1 0 0 0,-1 0 0 0 0,0 0 0 0 0,0 1 0 0 0,1-1 0 0 0,-1 1 0 0 0,0-1 0 0 0,0 0 0 0 0,-1 0 0 0 0,-2-1 0 0 0,-1-1 0 0 0,1 1 0 0 0,-1-1 0 0 0,0 2 0 0 0,1-1 0 0 0,-1 0 0 0 0,-7-1 0 0 0,-28-2 0 0 0,-1 2 0 0 0,0 1 0 0 0,0 3 0 0 0,-79 10 0 0 0,117-11 0 0 0,0 0 0 0 0,0 0 0 0 0,0 1 0 0 0,0-1 0 0 0,1 1 0 0 0,-1-1 0 0 0,0 1 0 0 0,1 0 0 0 0,-1 0 0 0 0,0 0 0 0 0,1 0 0 0 0,-4 3 0 0 0,6-4 0 0 0,0 0 0 0 0,0 1 0 0 0,0-1 0 0 0,0 0 0 0 0,1 0 0 0 0,-1 1 0 0 0,0-1 0 0 0,0 0 0 0 0,0 0 0 0 0,1 1 0 0 0,-1-1 0 0 0,0 0 0 0 0,0 0 0 0 0,1 0 0 0 0,-1 0 0 0 0,0 1 0 0 0,0-1 0 0 0,1 0 0 0 0,-1 0 0 0 0,0 0 0 0 0,0 0 0 0 0,1 0 0 0 0,-1 0 0 0 0,0 0 0 0 0,1 0 0 0 0,-1 0 0 0 0,0 0 0 0 0,1 0 0 0 0,-1 0 0 0 0,0 0 0 0 0,0 0 0 0 0,1 0 0 0 0,-1 0 0 0 0,0 0 0 0 0,1 0 0 0 0,-1 0 0 0 0,16-1 0 0 0,-15 0 0 0 0,34-3 0 0 0,-1-1 0 0 0,-1-2 0 0 0,1-1 0 0 0,-1-2 0 0 0,-1-1 0 0 0,0-2 0 0 0,59-32 0 0 0,-86 42 0 0 0,-1 0 0 0 0,0 0 0 0 0,0 0 0 0 0,0-1 0 0 0,0 1 0 0 0,0-1 0 0 0,-1 0 0 0 0,0 0 0 0 0,0-1 0 0 0,0 1 0 0 0,0-1 0 0 0,-1 1 0 0 0,1-1 0 0 0,2-9 0 0 0,-4 10 0 0 0,0 0 0 0 0,0-1 0 0 0,-1 1 0 0 0,0 0 0 0 0,0-1 0 0 0,0 1 0 0 0,0-1 0 0 0,0 1 0 0 0,-1 0 0 0 0,0-1 0 0 0,0 1 0 0 0,0 0 0 0 0,-1 0 0 0 0,1 0 0 0 0,-1 0 0 0 0,0 0 0 0 0,0 0 0 0 0,-4-5 0 0 0,-1-1 0 0 0,-2 0 0 0 0,1 1 0 0 0,-1-1 0 0 0,-1 1 0 0 0,0 1 0 0 0,0 0 0 0 0,-1 1 0 0 0,0-1 0 0 0,0 2 0 0 0,-14-7 0 0 0,-18-5 0 0 0,-66-19 0 0 0,90 31 0 0 0,-10-2 0 0 0,20 6 0 0 0,0 0 0 0 0,-1-1 0 0 0,1 0 0 0 0,0-1 0 0 0,1 0 0 0 0,-10-6 0 0 0,17 10 0 0 0,0-1-1 0 0,0 1 1 0 0,0-1 0 0 0,0 0-1 0 0,1 1 1 0 0,-1-1-1 0 0,0 0 1 0 0,1 0 0 0 0,-1 1-1 0 0,1-1 1 0 0,-1 0-1 0 0,1 0 1 0 0,-1 0 0 0 0,1 0-1 0 0,-1 0 1 0 0,1 0-1 0 0,0 0 1 0 0,-1 0 0 0 0,1 0-1 0 0,0 0 1 0 0,0 1-1 0 0,0-1 1 0 0,0 0 0 0 0,0-2-1 0 0,1 1-1 0 0,-1 0 1 0 0,1 0-1 0 0,0 0 0 0 0,-1 0 0 0 0,1 0 0 0 0,0 0 0 0 0,0 0 1 0 0,1 0-1 0 0,-1 0 0 0 0,0 1 0 0 0,2-3 0 0 0,2 0-2 0 0,-1-1 0 0 0,1 1 0 0 0,0 0 0 0 0,0 0 0 0 0,1 1 0 0 0,-1-1 0 0 0,6-2 0 0 0,-3 4 4 0 0,0-1 0 0 0,0 1 0 0 0,1 1 0 0 0,-1-1 0 0 0,0 1 0 0 0,1 1 0 0 0,13 0 0 0 0,62 11 0 0 0,-26-3 0 0 0,211 2 0 0 0,-264-10 0 0 0,26 2 0 0 0,-29-1 0 0 0,-1 0 0 0 0,1-1 0 0 0,-1 1 0 0 0,1 0 0 0 0,0 0 0 0 0,-1 0 0 0 0,0 0 0 0 0,1 0 0 0 0,-1 0 0 0 0,0 0 0 0 0,1 0 0 0 0,-1 0 0 0 0,0 1 0 0 0,0-1 0 0 0,0 1 0 0 0,1 1 0 0 0,-1-2-2 0 0,1 1 0 0 0,0 0 0 0 0,0-1 0 0 0,0 0 0 0 0,0 1 0 0 0,0-1 0 0 0,0 0 0 0 0,1 0 0 0 0,-1 0 0 0 0,0 0 1 0 0,0 0-1 0 0,5 0 0 0 0,16 9-24 0 0,-22-10 25 0 0,0 1 1 0 0,0-1-1 0 0,-1 0 1 0 0,1 1-1 0 0,0 0 0 0 0,-1-1 1 0 0,1 1-1 0 0,-1-1 1 0 0,1 1-1 0 0,-1 0 1 0 0,1-1-1 0 0,-1 1 1 0 0,1 0-1 0 0,-1-1 1 0 0,0 1-1 0 0,1 0 0 0 0,-1 0 1 0 0,0 0-1 0 0,1-1 1 0 0,-1 1-1 0 0,0 0 1 0 0,0 1-1 0 0,-1 2 1 0 0,0 0 0 0 0,0-1 0 0 0,0 1 0 0 0,0-1 0 0 0,-1 0 0 0 0,0 1 0 0 0,1-1 0 0 0,-1 0 0 0 0,-4 5 0 0 0,-3 6 0 0 0,-32 79-31 0 0,-2 5-2 0 0,19-52 33 0 0,7-12 0 0 0,-2 0 0 0 0,-1-2 0 0 0,-1 0 0 0 0,-26 29 0 0 0,32-47 0 0 0,0 0 0 0 0,-1-2 0 0 0,-1 0 0 0 0,0 0 0 0 0,0-2 0 0 0,-32 15 0 0 0,43-23 0 0 0,0 0 0 0 0,0-1 0 0 0,0 1 0 0 0,0-1 0 0 0,0 0 0 0 0,0-1 0 0 0,0 0 0 0 0,0 0 0 0 0,0 0 0 0 0,-12-2 0 0 0,-4-3 0 0 0,-35-11 0 0 0,20 5 0 0 0,-45-17 43 0 0,32 10-22 0 0,49 17-21 0 0,0 1 0 0 0,1 0 0 0 0,-1-1 0 0 0,0 1 0 0 0,0 0 0 0 0,1 0 0 0 0,-1-1 0 0 0,0 1 0 0 0,0 0 0 0 0,0 0 0 0 0,1 0 0 0 0,-1 0 0 0 0,0 0 0 0 0,0 0 0 0 0,0 0 0 0 0,0 1 0 0 0,1-1 0 0 0,-1 0 0 0 0,0 0 0 0 0,0 1 0 0 0,0-1 0 0 0,1 1 0 0 0,0-1 0 0 0,0 0 0 0 0,0 1 0 0 0,0-1 0 0 0,-1 1 0 0 0,1-1 0 0 0,0 1 0 0 0,0-1 0 0 0,0 1 0 0 0,0-1 0 0 0,0 1 0 0 0,0-1 0 0 0,0 0 0 0 0,0 1 0 0 0,0-1 0 0 0,1 1 0 0 0,-1-1 0 0 0,0 1 0 0 0,0-1 0 0 0,0 1 0 0 0,0-1 0 0 0,1 0 0 0 0,-1 1 0 0 0,3 3 0 0 0,-1 0 0 0 0,0 0 0 0 0,1-1 0 0 0,0 1 0 0 0,6 6 0 0 0,-1-5 0 0 0,-1 1 0 0 0,1-2 0 0 0,0 1 0 0 0,0-1 0 0 0,1 0 0 0 0,15 5 0 0 0,57 11 0 0 0,-54-14 0 0 0,115 20 0 0 0,23 7 0 0 0,-132-25 0 0 0,64 7 0 0 0,-87-15 0 0 0,0 1 0 0 0,1-1 0 0 0,-1 0 0 0 0,0-1 0 0 0,0-1 0 0 0,0 1 0 0 0,0-2 0 0 0,0 1 0 0 0,0-1 0 0 0,16-8 0 0 0,-24 10 0 0 0,0 0 0 0 0,1-1 0 0 0,-2 1 0 0 0,1-1 0 0 0,0 1 0 0 0,0-1 0 0 0,0 0 0 0 0,-1 0 0 0 0,1 0 0 0 0,-1 0 0 0 0,1 0 0 0 0,-1 0 0 0 0,0 0 0 0 0,0 0 0 0 0,0-1 0 0 0,0 1 0 0 0,0 0 0 0 0,-1-1 0 0 0,1 1 0 0 0,-1 0 0 0 0,1-1 0 0 0,-1 1 0 0 0,0-1 0 0 0,0 1 0 0 0,0-1 0 0 0,0-3 0 0 0,-2-6 0 0 0,-1 0 0 0 0,0 0 0 0 0,0 0 0 0 0,-7-14 0 0 0,0-3 0 0 0,5 6 0 0 0,1 0 0 0 0,1 0 0 0 0,1 0 0 0 0,1-1 0 0 0,3-28 0 0 0,-1 1 0 0 0,-1 38 0 0 0,-1 0 0 0 0,0 0 0 0 0,0 0 0 0 0,-1 0 0 0 0,-1 0 0 0 0,0 1 0 0 0,-8-20 0 0 0,8 26 0 0 0,1 1 0 0 0,-1 0 0 0 0,-1-1 0 0 0,1 1 0 0 0,-1 0 0 0 0,0 0 0 0 0,0 1 0 0 0,0-1 0 0 0,-1 1 0 0 0,1 0 0 0 0,-1 0 0 0 0,0 1 0 0 0,0-1 0 0 0,-1 1 0 0 0,1 0 0 0 0,-1 0 0 0 0,-11-3 0 0 0,0 1-3 0 0,-1 1 0 0 0,0 1 0 0 0,-34-3 0 0 0,-57 7-26 0 0,-26-3-4 0 0,-98-28-21 0 0,227 29 54 0 0,4 1 0 0 0,-1 0 0 0 0,1-1 0 0 0,-1 1 0 0 0,1 0 0 0 0,0-1 0 0 0,-1 0 0 0 0,1 1 0 0 0,0-1 0 0 0,-1 0 0 0 0,1 0 0 0 0,0-1 0 0 0,-3-1 0 0 0,5 3 0 0 0,0 0 0 0 0,0-1 0 0 0,1 1 0 0 0,-1-1 0 0 0,0 1 0 0 0,0 0 0 0 0,0-1 0 0 0,1 1 0 0 0,-1 0 0 0 0,0-1 0 0 0,0 1 0 0 0,1 0 0 0 0,-1 0 0 0 0,0-1 0 0 0,1 1 0 0 0,-1 0 0 0 0,0 0 0 0 0,1-1 0 0 0,-1 1 0 0 0,0 0 0 0 0,1 0 0 0 0,-1 0 0 0 0,0 0 0 0 0,1 0 0 0 0,-1 0 0 0 0,1-1 0 0 0,0 1 0 0 0,14-4 0 0 0,-13 3 0 0 0,47-10 0 0 0,1 2 0 0 0,58-3 0 0 0,38-7 0 0 0,-93 11 0 0 0,-1 3 0 0 0,1 2 0 0 0,66 4 0 0 0,-63-1 0 0 0,-39-1 0 0 0,0 1 0 0 0,0 0 0 0 0,0 1 0 0 0,0 1 0 0 0,0 1 0 0 0,-1 1 0 0 0,19 5 0 0 0,-34-8 0 0 0,1 0 0 0 0,0 0 0 0 0,-1 0 0 0 0,1 0 0 0 0,-1 0 0 0 0,1 1 0 0 0,-1-1 0 0 0,1 0 0 0 0,-1 1 0 0 0,0-1 0 0 0,0 1 0 0 0,0-1 0 0 0,0 1 0 0 0,0 0 0 0 0,0-1 0 0 0,0 1 0 0 0,0 0 0 0 0,-1 0 0 0 0,1 0 0 0 0,-1 0 0 0 0,1-1 0 0 0,-1 4 0 0 0,1 5 0 0 0,0 0 0 0 0,-1 0 0 0 0,-2 14 0 0 0,1 6 0 0 0,3-14 0 0 0,0-1 0 0 0,2 0 0 0 0,0 0 0 0 0,0 0 0 0 0,2 0 0 0 0,-1 0 0 0 0,2-1 0 0 0,11 18 0 0 0,15 36 0 0 0,-30-59-2 0 0,0 0 1 0 0,-1 0-1 0 0,0 0 0 0 0,-1 0 1 0 0,1 0-1 0 0,-2 0 0 0 0,1 0 0 0 0,-1 1 1 0 0,-1-1-1 0 0,0 0 0 0 0,-2 13 0 0 0,-4 8-9 0 0,-2 0 0 0 0,-13 30-1 0 0,-3 13 3 0 0,16-48 9 0 0,-2 0 0 0 0,0-1 0 0 0,-22 34 0 0 0,19-33 0 0 0,-7 2 0 0 0,17-23 0 0 0,1 0 0 0 0,0 0 0 0 0,0 0 0 0 0,0 1 0 0 0,0-1 0 0 0,0 1 0 0 0,1-1 0 0 0,-3 8 0 0 0,-1 5 0 0 0,5-14 0 0 0,0 0 0 0 0,0 0 0 0 0,0 0 0 0 0,0 0 0 0 0,0 0 0 0 0,0 0 0 0 0,0 5 0 0 0,2-4-344 0 0,-8 1 0 0 0,6-4 340 0 0,0 0-1 0 0,0 1 0 0 0,0-1 1 0 0,0 0-1 0 0,0 1 0 0 0,1-1 1 0 0,-1 1-1 0 0,0-1 0 0 0,1 1 1 0 0,0-1-1 0 0,-1 1 0 0 0,1 3 1 0 0,0-5 6 0 0,0 1 0 0 0,0 0-1 0 0,-1 0 1 0 0,1 0 0 0 0,0 0 0 0 0,0 0 0 0 0,0 0 0 0 0,-1 0 0 0 0,1 0 0 0 0,0 0 0 0 0,-1 0-1 0 0,1-1 1 0 0,-1 1 0 0 0,1 0 0 0 0,-1 0 0 0 0,1 0 0 0 0,-1-1 0 0 0,0 1 0 0 0,1 0 0 0 0,-1-1-1 0 0,0 1 1 0 0,0-1 0 0 0,1 1 0 0 0,-1-1 0 0 0,0 1 0 0 0,0-1 0 0 0,0 1 0 0 0,0-1 0 0 0,1 0-1 0 0,-1 1 1 0 0,-2-1 0 0 0,-7 3-2 0 0,-1 1 0 0 0,1-1 0 0 0,-12 7 0 0 0,1 0 0 0 0,1 0 0 0 0,19-9 0 0 0,-1 0 0 0 0,0 1 0 0 0,0-1 0 0 0,0 0 0 0 0,0 0 0 0 0,0 0 0 0 0,0-1 0 0 0,0 1 0 0 0,0 0 0 0 0,0-1 0 0 0,0 1 0 0 0,0-1 0 0 0,0 0 0 0 0,-1 0 0 0 0,1 0 0 0 0,0 0 0 0 0,0 0 0 0 0,0 0 0 0 0,0 0 0 0 0,-1-1 0 0 0,1 1 0 0 0,0-1 0 0 0,0 0 0 0 0,0 0 0 0 0,-3-1 0 0 0,-4-3 0 0 0,-1 1 0 0 0,0 0 0 0 0,0 0 0 0 0,0 1 0 0 0,0 1 0 0 0,-1 0 0 0 0,-17-2 0 0 0,-6 3 0 0 0,-36 2 0 0 0,9 1 0 0 0,-226-17 64 0 0,269 14-64 0 0,1-1 0 0 0,0-1 0 0 0,0-1 0 0 0,0 0 0 0 0,1-1 0 0 0,-1-1 0 0 0,-27-14 0 0 0,15 6 0 0 0,22 11 0 0 0,1 0 0 0 0,-1 0 0 0 0,1 0 0 0 0,-10-8 0 0 0,14 10 0 0 0,0-1 0 0 0,1 1 0 0 0,-1-1 0 0 0,1 0 0 0 0,-1 0 0 0 0,1 0 0 0 0,0 1 0 0 0,0-1 0 0 0,0 0 0 0 0,0-1 0 0 0,0 1 0 0 0,0 0 0 0 0,1 0 0 0 0,-1 0 0 0 0,1 0 0 0 0,-1-1 0 0 0,1 1 0 0 0,0 0 0 0 0,0-3 0 0 0,-1-11 0 0 0,-1 0 0 0 0,0 1 0 0 0,-1-1 0 0 0,-1 1 0 0 0,-1 0 0 0 0,0 0 0 0 0,-12-26 0 0 0,16 38 3 0 0,0-1-1 0 0,0 0 0 0 0,1 1 1 0 0,-1-1-1 0 0,1 0 1 0 0,0 0-1 0 0,0 0 1 0 0,0 1-1 0 0,0-1 0 0 0,1 0 1 0 0,-1 0-1 0 0,1 1 1 0 0,0-1-1 0 0,2-4 1 0 0,-2 4 0 0 0,1-1 0 0 0,-1 0 0 0 0,-1 0 0 0 0,1 0 0 0 0,0 1 0 0 0,-1-1 0 0 0,0 0 0 0 0,-1-8 0 0 0,-22-131 61 0 0,22 127-55 0 0,1 0 0 0 0,0-1 1 0 0,1 1-1 0 0,1 0 0 0 0,1 0 0 0 0,6-23 0 0 0,20-96 1145 0 0,-4 17-220 0 0,-20 93-929 0 0,-4 25-8 0 0,-1-1-1 0 0,0 1 0 0 0,0 0 0 0 0,0-1 0 0 0,0 1 0 0 0,0-1 1 0 0,0 1-1 0 0,-1 0 0 0 0,1-1 0 0 0,0 1 0 0 0,-1 0 0 0 0,1-1 1 0 0,-1 1-1 0 0,1 0 0 0 0,-1 0 0 0 0,-1-3 0 0 0,2 4-7 0 0,0 0-1 0 0,0 0 1 0 0,0 0-1 0 0,-1 0 1 0 0,1 0-1 0 0,0 0 0 0 0,0-1 1 0 0,0 1-1 0 0,0 0 1 0 0,-1 0-1 0 0,1 0 1 0 0,0 0-1 0 0,0 0 1 0 0,0 0-1 0 0,-1 0 1 0 0,1 0-1 0 0,0 0 1 0 0,0 0-1 0 0,0 0 1 0 0,-1 0-1 0 0,1 0 1 0 0,0 0-1 0 0,0 0 1 0 0,0 0-1 0 0,-1 0 0 0 0,1 0 1 0 0,0 0-1 0 0,0 0 1 0 0,0 0-1 0 0,-1 0 1 0 0,1 0-1 0 0,0 1 1 0 0,0-1-1 0 0,0 0 1 0 0,0 0-1 0 0,-1 0 1 0 0,1 0-1 0 0,0 0 1 0 0,0 0-1 0 0,0 1 1 0 0,0-1-1 0 0,0 0 1 0 0,-1 0-1 0 0,-4 10-1863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1:20.59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261 0 0 0,'-253'0'0'0,"245"0"0"0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45.7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17131 15 8751 0 0,'0'0'674'0'0,"-27"-1"2363"0"0,-30-5 1 0 0,31 2-1874 0 0,-30 0 1 0 0,53 4-1118 0 0,-449 17 3588 0 0,157 15-3239 0 0,-638 85 592 0 0,495-42-924 0 0,215-42-64 0 0,-37 6 0 0 0,-114 22 49 0 0,129-22-34 0 0,-14 0 129 0 0,-59 11 37 0 0,-738 159-34 0 0,575-111-147 0 0,-51 10 0 0 0,298-59 0 0 0,-67 16 0 0 0,-624 177 0 0 0,571-146 0 0 0,-123 36 0 0 0,338-90 0 0 0,-426 134 0 0 0,550-171 0 0 0,-463 151 0 0 0,-851 286 0 0 0,941-301 0 0 0,179-67 0 0 0,37-13 0 0 0,-472 194 0 0 0,138-49 0 0 0,-203 91 0 0 0,575-235 0 0 0,-122 52 0 0 0,-324 155 0 0 0,351-150 0 0 0,-78 38 0 0 0,-215 125 0 0 0,269-113 0 0 0,36-23 0 0 0,79-53 0 0 0,-203 178 0 0 0,235-183 0 0 0,-98 91 0 0 0,157-132 67 0 0,-187 172 146 0 0,229-215-106 0 0,-27 20 18 0 0,30-22-120 0 0,-1-1 0 0 0,0 1 0 0 0,1-1 0 0 0,-1 1 0 0 0,0-1 0 0 0,0 0 1 0 0,0 0-1 0 0,0 0 0 0 0,0-1 0 0 0,-3 1 0 0 0,27-18 11 0 0,217-131 227 0 0,136-73 186 0 0,-335 200-397 0 0,69-46 0 0 0,-169 98-32 0 0,-64 41 0 0 0,-29 19 0 0 0,-206 181 0 0 0,350-264 0 0 0,0 0 0 0 0,0 0 0 0 0,-1-1 0 0 0,0 0 0 0 0,-18 8 0 0 0,29-15 0 0 0,-1 1 0 0 0,1-1 0 0 0,0 0 0 0 0,0 0 0 0 0,-1 0 0 0 0,1 0 0 0 0,0 0 0 0 0,-1 0 0 0 0,1 0 0 0 0,0 0 0 0 0,0 0 0 0 0,-1 0 0 0 0,1 1 0 0 0,0-1 0 0 0,-1-1 0 0 0,1 1 0 0 0,0 0 0 0 0,-1 0 0 0 0,1 0 0 0 0,0 0 0 0 0,-1 0 0 0 0,1 0 0 0 0,0 0 0 0 0,0 0 0 0 0,-1 0 0 0 0,1-1 0 0 0,0 1 0 0 0,0 0 0 0 0,-1 0 0 0 0,1 0 0 0 0,0-1 0 0 0,0 1 0 0 0,-1 0 0 0 0,1 0 0 0 0,0-1 0 0 0,1-12 0 0 0,12-17 0 0 0,-12 27 0 0 0,58-127 0 0 0,10-18 0 0 0,52-72 0 0 0,-120 218 0 0 0,-1 2 0 0 0,0-1 0 0 0,1 1 0 0 0,-1-1 0 0 0,0 1 0 0 0,1-1 0 0 0,-1 1 0 0 0,0-1 0 0 0,1 1 0 0 0,-1-1 0 0 0,0 0 0 0 0,0 1 0 0 0,0-1 0 0 0,0 1 0 0 0,0-1 0 0 0,0 0 0 0 0,0 1 0 0 0,0-1 0 0 0,0 1 0 0 0,0-1 0 0 0,0 1 0 0 0,0-1 0 0 0,0 0 0 0 0,-1 1 0 0 0,0 1 0 0 0,-1 0 0 0 0,1 0 0 0 0,0 0 0 0 0,0 0 0 0 0,0 0 0 0 0,0 0 0 0 0,0 0 0 0 0,1 1 0 0 0,-1-1 0 0 0,0 0 0 0 0,-1 2 0 0 0,2-2 0 0 0,-37 58 0 0 0,-54 117 0 0 0,81-149 0 0 0,-3 14 0 0 0,-1 7 0 0 0,-17 46 0 0 0,3-36 36 0 0,9-21-2195 0 0,15-27-5974 0 0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0,'0'0'0'0,"0"826"0"0,0-494 0 0,0-107 0 0,0-170 0 0,0-55 0 0,0 0 0 0,0 0 0 0,0 0 0 0,0 0 0 0,0 1 0 0,0 0 0 0,0-18 0 0,0 15 0 0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0,'0'487'0'0,"0"-158"0"0,0-262 0 0,0-77 0 0,0 8 0 0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 0 0,'0'0'0'0,"374"114"0"0,-181-55 0 0,-67-20 0 0,92 27 0 0,-218-66 0 0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1 269 0 0,'0'0'0'0,"865"-264"0"0,-865 264 0 0,7-2 0 0,-3 0 0 0,-5 3 0 0,2-2 0 0,-2 2 0 0,6-3 0 0,-11 4 0 0,3-1 0 0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0,'0'0'0'0,"0"826"0"0,0-494 0 0,0-107 0 0,0-170 0 0,0-55 0 0,0 0 0 0,0 0 0 0,0 0 0 0,0 0 0 0,0 1 0 0,0 0 0 0,0-18 0 0,0 15 0 0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0,'0'487'0'0,"0"-158"0"0,0-262 0 0,0-77 0 0,0 8 0 0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 0 0,'0'0'0'0,"374"114"0"0,-181-55 0 0,-67-20 0 0,92 27 0 0,-218-66 0 0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1 269 0 0,'0'0'0'0,"865"-264"0"0,-865 264 0 0,7-2 0 0,-3 0 0 0,-5 3 0 0,2-2 0 0,-2 2 0 0,6-3 0 0,-11 4 0 0,3-1 0 0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0,'0'0'0'0,"0"826"0"0,0-494 0 0,0-107 0 0,0-170 0 0,0-55 0 0,0 0 0 0,0 0 0 0,0 0 0 0,0 0 0 0,0 1 0 0,0 0 0 0,0-18 0 0,0 15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1:21.66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183 0 0 0,'-176'0'0'0,"169"0"0"0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0,'0'487'0'0,"0"-158"0"0,0-262 0 0,0-77 0 0,0 8 0 0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 0 0,'0'0'0'0,"374"114"0"0,-181-55 0 0,-67-20 0 0,92 27 0 0,-218-66 0 0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1 269 0 0,'0'0'0'0,"865"-264"0"0,-865 264 0 0,7-2 0 0,-3 0 0 0,-5 3 0 0,2-2 0 0,-2 2 0 0,6-3 0 0,-11 4 0 0,3-1 0 0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6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 1 0 0,'740'0'0'0,"-739"0"0"0,-2 0 0 0,-4 0 0 0,5 0 0 0,0 0 0 0,1 0 0 0,-1 0 0 0,1 0 0 0,0 0 0 0,2 0 0 0,-4 0 0 0,-4 0 0 0,-733 0 0 0,738 0 0 0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6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28 1 0 0,'-5'0'0'0,"120"0"0"0,-115 0 0 0,-8 0 0 0,-120 0 0 0,128 0 0 0,0 0 0 0,0 0 0 0,-1 0 0 0,1 0 0 0,8 0 0 0,715 0 0 0,-695 0 0 0,-31 0 0 0,2 0 0 0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6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0,'762'0'0'0,"-762"0"0"0,0 0 0 0,-733 0 0 0,733 0 0 0,0 0 0 0,1 0 0 0,-2 0 0 0,-24 0 0 0,50 0 0 0,-20 0 0 0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6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17 0 0 0,'-1'0'0'0,"2"0"0"0,-2 0 0 0,50 0 0 0,-40 0 0 0,-12 0 0 0,-11 0 0 0,-34 0 0 0,48 0 0 0,0 0 0 0,1 0 0 0,-2 0 0 0,0 0 0 0,1 0 0 0,-8 0 0 0,8 0 0 0,0 0 0 0,1 0 0 0,0 0 0 0,-1 0 0 0,1 0 0 0,0 0 0 0,-1 0 0 0,712 0 0 0,-694 0 0 0,-4 0 0 0,-8 0 0 0,-6 0 0 0,0 0 0 0,0 0 0 0,0 0 0 0,0 0 0 0,0 0 0 0,0 0 0 0,1 0 0 0,0 0 0 0,-1 0 0 0,-3 0 0 0,3 0 0 0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6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0,'409'0'0'0,"-400"0"0"0,25 0 0 0,-34 0 0 0,0 0 0 0,1 0 0 0,5 0 0 0,-12 0 0 0,5 0 0 0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6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0,'357'0'0'0,"-357"0"0"0,1 0 0 0,42 0 0 0,-42 0 0 0,-3 0 0 0,16 0 0 0,-1 0 0 0,-13 0 0 0,0 0 0 0,2 0 0 0,-1 0 0 0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7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 0 0 0,'-1'0'0'0,"1"0"0"0,0 0 0 0,1 0 0 0,0 0 0 0,56 0 0 0,287 0 0 0,-344 0 0 0,1 0 0 0,-1 0 0 0,1 0 0 0,0 0 0 0,-1 0 0 0,1 0 0 0,0 0 0 0,-1 0 0 0,1 0 0 0,-1 0 0 0,1 0 0 0,-1 0 0 0,0 0 0 0,-1 0 0 0,-250 0 0 0,497 0 0 0,-246 0 0 0,27 0 0 0,-242 0 0 0,214 0 0 0,11 0 0 0,16 0 0 0,-26 0 0 0,0 0 0 0,-55 0 0 0,54 0 0 0,2 0 0 0,-1 0 0 0,1 0 0 0,0 0 0 0,-1 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1:22.71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214 0 0 0,'-209'0'0'0,"204"0"0"0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7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0,'420'0'0'0,"-419"0"0"0,0 0 0 0,-1 0 0 0,1 0 0 0,-1 0 0 0,-290 0 0 0,289 0 0 0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7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0,'652'0'0'0,"-627"0"0"0,5 0 0 0,-2 0 0 0,3 0 0 0,0 0 0 0,-3 0 0 0,3 0 0 0,20 0 0 0,-25 0 0 0,9 0 0 0,5 0 0 0,-20 0 0 0,66 0 0 0,121 0 0 0,-207 0 0 0,0 0 0 0,-1 0 0 0,1 0 0 0,-1 0 0 0,0 0 0 0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7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0,'0'0'0'0,"0"439"0"0,0-438 0 0,0 0 0 0,0-1 0 0,0 1 0 0,0 0 0 0,0-1 0 0,0 1 0 0,0-1 0 0,0 1 0 0,0 1 0 0,0-3 0 0,0 6 0 0,0-12 0 0,0 15 0 0,0-8 0 0,0-4 0 0,0 0 0 0,0 3 0 0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7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3 0 0,'0'1'0'0,"0"-4"0"0,0 70 0 0,0-134 0 0,0 317 0 0,0-77 0 0,0-174 0 0,0 1 0 0,0 0 0 0,0 1 0 0,0-1 0 0,0 0 0 0,0 0 0 0,0 0 0 0,0-1 0 0,0 10 0 0,0-4 0 0,0-3 0 0,0-4 0 0,0-26 0 0,0 26 0 0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7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0,'0'292'0'0,"0"-97"0"0,0-87 0 0,0-114 0 0,0 5 0 0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7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6 0 0,'0'-6'0'0,"0"6"0"0,0 9 0 0,0 298 0 0,0 428 0 0,0-244 0 0,0-397 0 0,0-94 0 0,0 8 0 0,0-8 0 0,0-20 0 0,0 16 0 0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7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1 882 0 0,'0'0'0'0,"0"1"0"0,0-3 0 0,0 4 0 0,0-4 0 0,0-6 0 0,0-25 0 0,0 32 0 0,0 2 0 0,0 32 0 0,0-33 0 0,0 0 0 0,0-1 0 0,0 37 0 0,0-925 0 0,0 888 0 0,0 2 0 0,0-1 0 0,0 0 0 0,0-1 0 0,0 2 0 0,0-1 0 0,0 1 0 0,0 3 0 0,0-8 0 0,0-7 0 0,0 11 0 0,0-1 0 0,0-3 0 0,0 4 0 0,0 0 0 0,0-3 0 0,0 3 0 0,0 3 0 0,0-3 0 0,0 1 0 0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40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11 0 0 0,'-9'0'0'0,"14"0"0"0,53 0 0 0,1942 0 0 0,-666 0 0 0,-702 0 0 0,-632 0 0 0,0 0 0 0,1 0 0 0,-1 0 0 0,22 0 0 0,-3852 0 0 0,3637 0 0 0,193 0 0 0,-1 0 0 0,1 0 0 0,-3 0 0 0,2 0 0 0,2 0 0 0,-1 0 0 0,1 0 0 0,-1 0 0 0,-12 0 0 0,5 0 0 0,7 0 0 0,0 0 0 0,1 0 0 0,-1 0 0 0,0 0 0 0,-1 0 0 0,1 0 0 0,-1 0 0 0,-1 0 0 0,2 0 0 0,3 0 0 0,4 0 0 0,-7 0 0 0,-13 0 0 0,11 0 0 0,2 0 0 0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40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20 0 0 0,'-19'0'0'0,"19"0"0"0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40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65 0 0,'0'-62'0'0,"0"60"0"0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1:23.63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349 0 0 0,'1'0'0'0,"-9"0"0"0,-325 0 0 0,325 0 0 0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40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0,'0'31'0'0,"0"-30"0"0,0 2 0 0,0-9 0 0,0 9 0 0,0 9 0 0,0-12 0 0,0 0 0 0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40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0,'0'15'0'0,"0"-2"0"0,0-41 0 0,0 27 0 0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41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1 887 0 0,'0'-257'0'0,"0"540"0"0,0-282 0 0,0-2 0 0,0 1 0 0,0-14 0 0,0-71 0 0,0 167 0 0,0-977 0 0,0 895 0 0,0 0 0 0,0 152 0 0,0-151 0 0,0-2 0 0,0 1 0 0,0-1 0 0,0-116 0 0,0 964 0 0,0-846 0 0,0-2 0 0,0 13 0 0,0-10 0 0,0 17 0 0,0-18 0 0,0-4 0 0,0 3 0 0,0-29 0 0,0 25 0 0,0 3 0 0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7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0 900 0 0,'0'-878'0'0,"0"877"0"0,0 2 0 0,0-1 0 0,0 1 0 0,0-3 0 0,0 7 0 0,0-12 0 0,0 3 0 0,0 3 0 0,0 2 0 0,0-1 0 0,0-15 0 0,0 15 0 0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7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0,'0'182'0'0,"0"407"0"0,0-434 0 0,0-154 0 0,0-1 0 0,0 1 0 0,0 8 0 0,0-8 0 0,0-19 0 0,0 17 0 0,0 2 0 0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8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 1 0 0,'1'0'0'0,"-2"0"0"0,-1 0 0 0,21 0 0 0,-18 0 0 0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8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0,'0'0'0'0,"1"0"0"0,0 0 0 0,-1 0 0 0,0 0 0 0,9 0 0 0,28 0 0 0,-37 0 0 0,0 0 0 0,-1 0 0 0,-12 0 0 0,13 0 0 0,0 0 0 0,7 0 0 0,1777 0 0 0,-1629 0 0 0,88 0 0 0,-243 0 0 0,0 0 0 0,0 0 0 0,27 0 0 0,-82 0 0 0,52 0 0 0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8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7 0 0 0,'-6'0'0'0,"95"0"0"0,-88 0 0 0,-10 0 0 0,-17 0 0 0,16 0 0 0,9 0 0 0,3 0 0 0,494 0 0 0,251 0 0 0,-703 0 0 0,-32 0 0 0,-12 0 0 0,0 0 0 0,-1 0 0 0,1 0 0 0,-1 0 0 0,1 0 0 0,-5 0 0 0,11 0 0 0,-5 0 0 0,-2 0 0 0,-13 0 0 0,13 0 0 0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15 228 2303 0 0,'-1'1'364'0'0,"0"0"-68"0"0,-1 0 0 0 0,1 0-1 0 0,0 0 1 0 0,0 1 0 0 0,0-1-1 0 0,0 1 1 0 0,0-1 0 0 0,0 1-1 0 0,0-1 1 0 0,0 1 0 0 0,0 2 921 0 0,2-6 2700 0 0,5-5-1614 0 0,5-12 46 0 0,52-97 491 0 0,-58 108-2660 0 0,8-11 0 0 0,-8 13-110 0 0,-1 0 1 0 0,0-1-1 0 0,5-11 0 0 0,-5 10 248 0 0,0-1 1 0 0,10-14-1 0 0,-15 35 1304 0 0,1-3-1346 0 0,0 1-112 0 0,1 1 0 0 0,4 13 0 0 0,-2-3-53 0 0,-1-11-31 0 0,1-1 0 0 0,3 11 0 0 0,3 8 20 0 0,-8-25-89 0 0,2 10 54 0 0,-2-10 79 0 0,0 0-76 0 0,1 0-47 0 0,-2-2-6 0 0,1 0 1 0 0,-1 1-1 0 0,1-1 0 0 0,-1 0 1 0 0,1 1-1 0 0,0 2 0 0 0,-1-3 49 0 0,1 2-11 0 0,4 9-42 0 0,1 4-11 0 0,0 0 11 0 0,-4-11 1 0 0,-2-4-8 0 0,1 0 0 0 0,-1 1 0 0 0,0-1 0 0 0,0 0 0 0 0,1 1 1 0 0,-1-1-1 0 0,0 0 0 0 0,0 1 0 0 0,0 1 0 0 0,0-4-2 0 0,-1 1-1 0 0,1 0 1 0 0,0-1-1 0 0,-1 0 1 0 0,1 1-1 0 0,-1-1 0 0 0,1 1 1 0 0,-1-1-1 0 0,1 1 1 0 0,-1-1-1 0 0,1 1 1 0 0,-1 0-1 0 0,1-1 1 0 0,-1 1-1 0 0,0 0 1 0 0,1-1-1 0 0,-1 1 1 0 0,0 0-1 0 0,0 0 1 0 0,-17-6 32 0 0,17 5-34 0 0,-5 0 28 0 0,1 1 1 0 0,-1-1-1 0 0,1 1 0 0 0,-11 0 0 0 0,2 1 12 0 0,-33 1 119 0 0,33-1 35 0 0,12-1-153 0 0,0 1 1 0 0,1-1 0 0 0,-1 0 0 0 0,0 0-1 0 0,0 0 1 0 0,0 0 0 0 0,1 0 0 0 0,-1 0 0 0 0,0-1-1 0 0,0 1 1 0 0,0-1 0 0 0,1 1 0 0 0,-1-1-1 0 0,-2 0 1 0 0,4 0-41 0 0,-1 1-238 0 0,0-1-1 0 0,0 1 1 0 0,0-1-1 0 0,0 1 1 0 0,1-1-1 0 0,-1 1 1 0 0,0-1-1 0 0,0 1 0 0 0,0-1 1 0 0,1 0-1 0 0,-2-1 1 0 0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136 157 1839 0 0,'0'0'39'0'0,"0"0"-1"0"0,0 0 0 0 0,-1 0 1 0 0,1 0-1 0 0,0 0 0 0 0,0 0 1 0 0,0 0-1 0 0,0 0 0 0 0,0 0 1 0 0,0 0-1 0 0,0 0 0 0 0,-1 0 0 0 0,1 0 1 0 0,0 0-1 0 0,0 0 0 0 0,0 0 1 0 0,0 0-1 0 0,0 0 0 0 0,0 0 1 0 0,0 0-1 0 0,0 0 0 0 0,-1 0 1 0 0,1 0-1 0 0,0 0 0 0 0,0 0 0 0 0,0 0 1 0 0,0 0-1 0 0,0 0 0 0 0,0-1 1 0 0,0 1-1 0 0,0 0 0 0 0,0 0 1 0 0,0 0-1 0 0,0 0 0 0 0,0 0 0 0 0,-1 0 1 0 0,1 0-1 0 0,0 0 0 0 0,0 0 1 0 0,0 0-1 0 0,0 0 0 0 0,0 0 1 0 0,0-1-1 0 0,0 1 0 0 0,0 0 1 0 0,-1-5 873 0 0,-3-12 935 0 0,3 10-720 0 0,0-1 0 0 0,-1 1 0 0 0,0 0 0 0 0,-4-9 1 0 0,6 29 1285 0 0,1 2-2078 0 0,1 23 2735 0 0,-3-54-1354 0 0,6-20-1552 0 0,-4 29-156 0 0,-3 14 0 0 0,0-1-1 0 0,0 1 0 0 0,-2 0 1 0 0,2-1-1 0 0,-2 1 1 0 0,0-1-1 0 0,0 0 0 0 0,-7 8 1 0 0,11-13-4 0 0,0-1 1 0 0,0 0-1 0 0,0 0 1 0 0,0 0-1 0 0,0 1 0 0 0,0-1 1 0 0,0 0-1 0 0,-1 0 1 0 0,1 0-1 0 0,0 1 1 0 0,0-1-1 0 0,-1 0 0 0 0,1 0 1 0 0,0 0-1 0 0,0 0 1 0 0,-1 0-1 0 0,1 0 1 0 0,0 1-1 0 0,0-1 0 0 0,-1 0 1 0 0,1 0-1 0 0,0 0 1 0 0,-1 0-1 0 0,1 0 1 0 0,0 0-1 0 0,0 0 0 0 0,0 0 1 0 0,-1 0-1 0 0,1-1 10 0 0,0 1 1 0 0,0 0-1 0 0,-1-1 0 0 0,1 1 0 0 0,0 0 1 0 0,0-1-1 0 0,0 1 0 0 0,0 0 0 0 0,0-1 1 0 0,-1 1-1 0 0,1 0 0 0 0,0 0 0 0 0,0-1 1 0 0,0 1-1 0 0,0-1 0 0 0,0 1 0 0 0,0-1 1 0 0,3-16 349 0 0,0 6-364 0 0,8-20 0 0 0,0 3 0 0 0,-33 62-64 0 0,18-26 64 0 0,-1 0 0 0 0,-1-1 0 0 0,1 0 0 0 0,-12 11 0 0 0,17-17 0 0 0,0-1 0 0 0,0 0 0 0 0,0 0 0 0 0,0 0 0 0 0,0 0 0 0 0,0 0 0 0 0,0 1 0 0 0,0-1 0 0 0,-1 0 0 0 0,1 0 0 0 0,0 0 0 0 0,0 0 0 0 0,0 0 0 0 0,0 0 0 0 0,0 0 0 0 0,0 0 0 0 0,-1 0 0 0 0,1 0 0 0 0,0 1 0 0 0,0-1 0 0 0,0 0 0 0 0,0 0 0 0 0,-1 0 0 0 0,1 0 0 0 0,0 0 0 0 0,0 0 0 0 0,0 0 0 0 0,0 0 0 0 0,0 0 0 0 0,-1 0 0 0 0,1 0 0 0 0,0 0 0 0 0,0 0 0 0 0,0 0 0 0 0,0-1 0 0 0,0 1 0 0 0,-1 0 0 0 0,1 0 0 0 0,0 0 0 0 0,0-7 0 0 0,5-8 0 0 0,2-2 0 0 0,1 0 0 0 0,20-30 0 0 0,-28 47 0 0 0,0 0 0 0 0,0 0-1 0 0,0 0 1 0 0,0 0 0 0 0,0 0 0 0 0,0 0-1 0 0,0 0 1 0 0,0 0 0 0 0,0 0-1 0 0,0 0 1 0 0,0 0 0 0 0,0 0 0 0 0,0 0-1 0 0,0 0 1 0 0,0 0 0 0 0,0 0-1 0 0,0 0 1 0 0,0 0 0 0 0,0 0 0 0 0,0 0-1 0 0,0 0 1 0 0,0 0 0 0 0,0 0 0 0 0,0 0-1 0 0,0 0 1 0 0,0 0 0 0 0,0 0-1 0 0,0 0 1 0 0,0 0 0 0 0,0 0 0 0 0,0 0-1 0 0,0 0 1 0 0,0 0 0 0 0,0 0-1 0 0,0 0 1 0 0,-1 5-22 0 0,-4 6-10 0 0,-8 11 32 0 0,-2 0 0 0 0,-27 30 0 0 0,41-51 5 0 0,1 0-1 0 0,-1 0 1 0 0,0 0-1 0 0,-1 0 1 0 0,1 0 0 0 0,-1 1-1 0 0,2-2-3 0 0,0 0 0 0 0,-1 0-1 0 0,1 0 1 0 0,0 0 0 0 0,0 0 0 0 0,0 0-1 0 0,0 0 1 0 0,0 0 0 0 0,0 0 0 0 0,-1 0-1 0 0,1 0 1 0 0,0 0 0 0 0,0 0-1 0 0,0 0 1 0 0,0 0 0 0 0,0 0 0 0 0,0 0-1 0 0,-1 0 1 0 0,1 0 0 0 0,0 0 0 0 0,0 0-1 0 0,0 0 1 0 0,0 0 0 0 0,0 0 0 0 0,0 0-1 0 0,0 0 1 0 0,0 0 0 0 0,0 0-1 0 0,0-1 1 0 0,-1 1 0 0 0,1 0 0 0 0,0-1-1 0 0,0 1 1 0 0,0 0 0 0 0,0 0-1 0 0,0-1 1 0 0,0 1 0 0 0,0-1-1 0 0,0 1 1 0 0,0 0 0 0 0,0-1-1 0 0,0 1 1 0 0,0-1 0 0 0,0 0-1 0 0,1-4 0 0 0,0-2 0 0 0,1 1 0 0 0,0 0 0 0 0,5-9 0 0 0,14-24 0 0 0,-11 22 0 0 0,-7 11 0 0 0,3-4 0 0 0,8-13 0 0 0,-12 22 0 0 0,-2 5 0 0 0,-3 3 0 0 0,-3 7 0 0 0,0-1 0 0 0,-1 1 0 0 0,-1-1 0 0 0,-13 18 0 0 0,19-30-1 0 0,1-1-3 0 0,4-7-9 0 0,3-10-21 0 0,-5 17 33 0 0,0-5-2 0 0,10-22-1 0 0,20-33 0 0 0,-32 86 4 0 0,-7 65 600 0 0,9-88-523 0 0,1-6 10 0 0,1-8 13 0 0,6-53-100 0 0,-7 50 0 0 0,-2 13 0 0 0,0 1 0 0 0,0 0 0 0 0,0 0 0 0 0,0 0 0 0 0,0 0 0 0 0,0-1 0 0 0,0 1 0 0 0,0 0 0 0 0,0 0 0 0 0,0 0 0 0 0,0-1 0 0 0,0 1 0 0 0,0 0 0 0 0,0 0 0 0 0,0 0 0 0 0,0-1 0 0 0,1 1 0 0 0,-1 0 0 0 0,0 0 0 0 0,0 0 0 0 0,0 0 0 0 0,0 0 0 0 0,0-1 0 0 0,0 1 0 0 0,0 0 0 0 0,1 0 0 0 0,-1 0 0 0 0,0 0 0 0 0,0 0 0 0 0,0 0 0 0 0,0 0 0 0 0,1 0 0 0 0,-1 0 0 0 0,3 5 0 0 0,3 12 0 0 0,-6-17 0 0 0,4 13 0 0 0,2 1 0 0 0,5 10 0 0 0,-10-20 0 0 0,7 11 0 0 0,-8-15 0 0 0,1 2 0 0 0,0-1 0 0 0,-1 0 0 0 0,1 0 0 0 0,0 0 0 0 0,-1 0 0 0 0,1 0 0 0 0,1 1 0 0 0,-1-2 0 0 0,-1 0 0 0 0,0 0 0 0 0,0 0 0 0 0,0 0 0 0 0,0 0 0 0 0,1 0 0 0 0,-1 0 0 0 0,0 0 0 0 0,0 0 0 0 0,0 0 0 0 0,0 0 0 0 0,0 0 0 0 0,0 0 0 0 0,1 0 0 0 0,-1 0 0 0 0,0 0 0 0 0,0 0 0 0 0,0 0 0 0 0,0 0 0 0 0,1 0 0 0 0,-1 0 0 0 0,0 0 0 0 0,0 0 0 0 0,0 0 0 0 0,0-1 0 0 0,0 1 0 0 0,1 0 0 0 0,-1 0 0 0 0,0 0 0 0 0,0 0 0 0 0,0 0 0 0 0,0 0 0 0 0,0-1 0 0 0,0 1 0 0 0,1 0 0 0 0,-1 0 0 0 0,0 0 0 0 0,0 0 0 0 0,0 0 0 0 0,0-1 0 0 0,0 1 0 0 0,0 0 0 0 0,0-1 0 0 0,0 1 0 0 0,0 0 0 0 0,0 0 0 0 0,0-1 0 0 0,0 1 0 0 0,0 0 0 0 0,0 0 0 0 0,0 0 0 0 0,0 0 0 0 0,0 0 0 0 0,-1-1 0 0 0,1 1 0 0 0,0 0 0 0 0,0 0 0 0 0,0 0 0 0 0,0-1 0 0 0,0 1 0 0 0,0 0 0 0 0,-1 0 0 0 0,1 0 0 0 0,0 0 0 0 0,0-1 0 0 0,0 1 0 0 0,-1 0 0 0 0,1 0 0 0 0,0 0 0 0 0,0 0 0 0 0,0 0 0 0 0,-1 0 0 0 0,1 0 0 0 0,0 0 0 0 0,0 0 0 0 0,0 0 0 0 0,0 0 0 0 0,-1-1 0 0 0,1 2 0 0 0,-4-2-6 0 0,-1 0 0 0 0,1 1 0 0 0,-1 0 0 0 0,1 0 0 0 0,-1 0 0 0 0,1 0 0 0 0,0 0 0 0 0,-1 1 0 0 0,1 0 0 0 0,0 0 0 0 0,-5 2 0 0 0,7-2 6 0 0,1-1 0 0 0,0 0 0 0 0,0 1 0 0 0,0-1 0 0 0,0 0 0 0 0,-1 0 0 0 0,1 0 0 0 0,0 0 0 0 0,0 0 0 0 0,0 0 0 0 0,-2-1 0 0 0,3 1 0 0 0,-1 0 0 0 0,0 0 0 0 0,0-1 0 0 0,1 1 0 0 0,-1 0 0 0 0,0 0 0 0 0,0-1 0 0 0,0 1 0 0 0,1 0 0 0 0,-1-1 0 0 0,1 1 0 0 0,-1-1 0 0 0,0 1 0 0 0,1-1 0 0 0,-1 1 0 0 0,-1-2 0 0 0,12 5 0 0 0,-4-2 0 0 0,17-2 0 0 0,-2-3 0 0 0,-21 4-1 0 0,1-1-1 0 0,0 1 1 0 0,0 0 0 0 0,-1-1-1 0 0,1 1 1 0 0,0-1 0 0 0,0 1-1 0 0,-1 0 1 0 0,1-1-1 0 0,0 1 1 0 0,-1-1 0 0 0,0 0-1 0 0,1 1 1 0 0,0-1 0 0 0,-1 0-1 0 0,1 1 1 0 0,-1-1 0 0 0,1 0-1 0 0,-1 1 1 0 0,0-1-1 0 0,1-1 1 0 0,-1 0-5 0 0,1-1 1 0 0,-1 1-1 0 0,0 0 1 0 0,1 0-1 0 0,-1-3 0 0 0,0 3 6 0 0,-1-4 0 0 0,0-1 0 0 0,0 0 0 0 0,0 1 0 0 0,-1-1 0 0 0,0 0 0 0 0,-4-7 0 0 0,3 5 0 0 0,0 0 0 0 0,-3-13 0 0 0,6 24 0 0 0,0 3 0 0 0,0 0 0 0 0,1 8 0 0 0,6 11 0 0 0,-3-11 0 0 0,1 1 0 0 0,0 0 0 0 0,-1-1 0 0 0,0 0 11 0 0,-3-12 6 0 0,-1-4 1 0 0,-1-2 0 0 0,1 4-18 0 0,-1-1 0 0 0,1 0 0 0 0,-1 0 0 0 0,0 0 0 0 0,0 0 0 0 0,0 1 0 0 0,0-1 0 0 0,-1-2 0 0 0,1 4 0 0 0,1 0 0 0 0,0 0 0 0 0,0 0 0 0 0,0 0 0 0 0,0 0 0 0 0,0 0 0 0 0,0 1 0 0 0,0-1 0 0 0,0 0 0 0 0,-1 0 0 0 0,1 0 0 0 0,0 0 0 0 0,0 0 0 0 0,0 0 0 0 0,0 0 0 0 0,0 0 0 0 0,0 0 0 0 0,0 0 0 0 0,0 0 0 0 0,0 0 0 0 0,0 0 0 0 0,0 0 0 0 0,0 1 0 0 0,0-1 0 0 0,0 0 0 0 0,0 0 0 0 0,0 0 0 0 0,0 0 0 0 0,0 0 0 0 0,0 0 0 0 0,0 0 0 0 0,0 1 0 0 0,0-1 0 0 0,0 0 0 0 0,0 0 0 0 0,0 0 0 0 0,0 0 0 0 0,0 0 0 0 0,0 5 0 0 0,0-1 0 0 0,1 0 0 0 0,0 0 0 0 0,0-1 0 0 0,0 1 0 0 0,-1 0 0 0 0,2-1 0 0 0,0 1 0 0 0,-1-1 0 0 0,3 4 0 0 0,4 6 0 0 0,0 0 0 0 0,-8-13 0 0 0,0 0 0 0 0,0 1 0 0 0,0-1 0 0 0,0 0 0 0 0,1 0 0 0 0,-1 0 0 0 0,0 0 0 0 0,0 0 0 0 0,0 0 0 0 0,0 0 0 0 0,0 0 0 0 0,0 0 0 0 0,0 0 0 0 0,0 1 0 0 0,0-1 0 0 0,0 0 0 0 0,0 0 0 0 0,0 0 0 0 0,0 0 0 0 0,0 0 0 0 0,0 0 0 0 0,0 0 0 0 0,-1 0 0 0 0,1 0 0 0 0,0 1 0 0 0,0-1 0 0 0,0 0 0 0 0,0 0 0 0 0,0 0 0 0 0,0 0 0 0 0,0 0 0 0 0,0 0 0 0 0,0 0 0 0 0,0 0 0 0 0,0 0 0 0 0,0 0 0 0 0,0 0 0 0 0,0 0 0 0 0,0 0 0 0 0,-1 0 0 0 0,1 0 0 0 0,0 1 0 0 0,0-1 0 0 0,0 0 0 0 0,0 0 0 0 0,0 0 0 0 0,0 0 0 0 0,0 0 0 0 0,0 0 0 0 0,0 0 0 0 0,0 0 0 0 0,0 0 0 0 0,0 0 0 0 0,0 0 0 0 0,0 0 0 0 0,0 0 0 0 0,-1 0 0 0 0,1 0 0 0 0,0-1 0 0 0,0 1 0 0 0,0 0 0 0 0,0 0 0 0 0,-7-1 0 0 0,5 1 0 0 0,-17-2 0 0 0,-20-2 0 0 0,25 1 0 0 0,9 1 0 0 0,0 1 0 0 0,0 0 0 0 0,-1 0 0 0 0,1 1 0 0 0,0-1 0 0 0,-7 2 0 0 0,6 1 0 0 0,10-5 0 0 0,-4 3-5 0 0,1-1-17 0 0,6 1-4 0 0,12 0 5 0 0,-11 2-22 0 0,-4 0 40 0 0,0-1 1 0 0,-1 0-1 0 0,7 1 0 0 0,-7-2 3 0 0,0 0 0 0 0,0 0 0 0 0,0-1 0 0 0,-1 1 0 0 0,5-2 0 0 0,-6 2 0 0 0,-1 0 0 0 0,1 0 0 0 0,0 0 0 0 0,0-1 0 0 0,-1 1 0 0 0,1-1 0 0 0,0 1 0 0 0,-1-1 0 0 0,1 1 0 0 0,-1-1 0 0 0,1 1 0 0 0,-1-1 0 0 0,1 1 0 0 0,-1-1 0 0 0,1 0 0 0 0,-1 1 0 0 0,1-1 0 0 0,-1 0 0 0 0,0 0 0 0 0,0 1 0 0 0,1-1 0 0 0,-1 0 0 0 0,0 1 0 0 0,0-1 0 0 0,1-1 0 0 0,-1-1 0 0 0,2-5-22 0 0,-1-1-1 0 0,0 0 1 0 0,0 1-1 0 0,-1-18 0 0 0,-1 10 8 0 0,2 12-2 0 0,-2 0 0 0 0,1 1-1 0 0,0 0 1 0 0,-1-1 0 0 0,1 1-1 0 0,-1 0 1 0 0,0-1 0 0 0,-1 1-1 0 0,1 0 1 0 0,0-1 0 0 0,-3-2-1 0 0,4 6 18 0 0,0 0 0 0 0,0 0-1 0 0,0 0 1 0 0,0-1 0 0 0,0 1-1 0 0,0 0 1 0 0,0 0 0 0 0,0 0-1 0 0,-1 0 1 0 0,1 0 0 0 0,0 0-1 0 0,0-1 1 0 0,0 1 0 0 0,0 0-1 0 0,0 0 1 0 0,-1 0 0 0 0,1 0 0 0 0,0 0-1 0 0,0 0 1 0 0,0 0 0 0 0,0 0-1 0 0,-1 0 1 0 0,1 0 0 0 0,0 0-1 0 0,0 0 1 0 0,0 0 0 0 0,0 0-1 0 0,-1 0 1 0 0,1 0 0 0 0,0 0-1 0 0,0 0 1 0 0,0 0 0 0 0,0 0 0 0 0,-1 0-1 0 0,1 0 1 0 0,-3 6-25 0 0,0 7-11 0 0,4-4 36 0 0,0-2 0 0 0,3 17 0 0 0,-2-16 0 0 0,-1-1 0 0 0,2 17 0 0 0,-3-24-1 0 0,0 0-1 0 0,0 1 1 0 0,0-1-1 0 0,0 0 1 0 0,0 0 0 0 0,0 1-1 0 0,0-1 1 0 0,0 0-1 0 0,0 1 1 0 0,0-1 0 0 0,0 0-1 0 0,0 0 1 0 0,0 0-1 0 0,0 1 1 0 0,0-1-1 0 0,-1 0 1 0 0,1 1 0 0 0,0-1-1 0 0,0 0 1 0 0,0 0-1 0 0,0 1 1 0 0,0-1-1 0 0,0 0 1 0 0,0 0 0 0 0,-1 1-1 0 0,1-1 1 0 0,0 0-1 0 0,-1 0 1 0 0,1 0-2 0 0,0 0 0 0 0,-1 0 0 0 0,1-1 0 0 0,0 1 0 0 0,-1 0 0 0 0,1 0 0 0 0,0-1 0 0 0,-1 1 0 0 0,1 0 0 0 0,0-1 0 0 0,0 1 0 0 0,0-1 0 0 0,0 1 0 0 0,-1 0 0 0 0,1 0 0 0 0,0-1 0 0 0,0 1 0 0 0,0-1 0 0 0,-2-4-282 0 0,0 0 1 0 0,1 0 0 0 0,-1 0 0 0 0,1 0 0 0 0,1 0-1 0 0,-1 0 1 0 0,1-8 0 0 0,1 0-294 0 0,3-23 0 0 0,-5 34 589 0 0,-1 5 24 0 0,-2 4-17 0 0,-22 52 1780 0 0,24-56-1972 0 0,0 0 0 0 0,1 0 0 0 0,-2 0 0 0 0,1-1 0 0 0,0 1 1 0 0,0-1-1 0 0,-4 4 0 0 0,-2 1-17 0 0,0 0 179 0 0,6-6 8 0 0,1 0-1 0 0,-1 1 0 0 0,0 0 0 0 0,1-1 1 0 0,0 1-1 0 0,-1-1 0 0 0,1 1 0 0 0,0 0 1 0 0,0 0-1 0 0,-2 3 0 0 0,3-5 5 0 0,-1 1 0 0 0,7 2 0 0 0,13 2 11 0 0,-10-3 32 0 0,9-1 41 0 0,-13 0 781 0 0,0-1-356 0 0,0 1-345 0 0,14 1 371 0 0,-18-2-577 0 0,0 0 0 0 0,-1 0 0 0 0,2-1 1 0 0,-1 1-1 0 0,0 0 0 0 0,-1 0 0 0 0,1 0 0 0 0,0-1 1 0 0,0 1-1 0 0,1-1 0 0 0,-1 0-101 0 0,0 1 0 0 0,0-1 0 0 0,0 1 0 0 0,0 0 0 0 0,-1 0 0 0 0,1 0 0 0 0,0 0 0 0 0,0 0 0 0 0,0 0 0 0 0,0 0 0 0 0,-1 0 0 0 0,3 0 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1:36.71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 0 0 0,'-1'0'0'0,"111"0"0"0,-199 0 0 0,83 0 0 0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16 3223 0 0,'0'-1'215'0'0,"0"1"0"0"0,0 0 0 0 0,0-1 0 0 0,0 1 0 0 0,0 0 0 0 0,0-1-1 0 0,0 1 1 0 0,0 0 0 0 0,0-1 0 0 0,-1 1 0 0 0,1-1 0 0 0,0 1-1 0 0,0 0 1 0 0,0-1 0 0 0,-1 1 0 0 0,0 0 2532 0 0,2 5-1173 0 0,12 22 2885 0 0,-8-18-3557 0 0,-1 0 0 0 0,5 15 0 0 0,2 12 334 0 0,-11-36-1233 0 0,1 2 60 0 0,-1-1-1 0 0,0 1 0 0 0,1-1 1 0 0,0 1-1 0 0,0 0 1 0 0,0-1-1 0 0,0 0 1 0 0,-1 1-1 0 0,2-1 1 0 0,-1 0-1 0 0,0 0 0 0 0,2 3 1 0 0,11 10-8 0 0,-12-13-53 0 0,-1 1 1 0 0,0-1-1 0 0,0 1 1 0 0,0 0-1 0 0,1 0 1 0 0,-2-1-1 0 0,1 1 1 0 0,0 0-1 0 0,-1 0 1 0 0,1 0-1 0 0,0 0 1 0 0,-1 0-1 0 0,0 0 1 0 0,1 0-1 0 0,-1 0 1 0 0,0 0-1 0 0,-1 4 1 0 0,1-4 0 0 0,0 0 1 0 0,0 1 0 0 0,0-1-1 0 0,1 0 1 0 0,-1 1 0 0 0,0-1-1 0 0,2 4 1 0 0,8 14 60 0 0,-10-20-64 0 0,0 1 0 0 0,0 0 0 0 0,0 0 0 0 0,0-1 0 0 0,0 1 0 0 0,0-1 0 0 0,-1 1 0 0 0,1 0 0 0 0,0-1 0 0 0,-1 2 0 0 0,-1 6 0 0 0,3-6 0 0 0,5-4 0 0 0,-5 2 0 0 0,1-1 0 0 0,-1 0 0 0 0,-1 1 0 0 0,2-1 0 0 0,-1 0 0 0 0,0 0 0 0 0,0 1 0 0 0,-1-1 0 0 0,1 0 0 0 0,0 0 0 0 0,0 0 0 0 0,-1 0 0 0 0,1-1 0 0 0,0 0 0 0 0,7-16 0 0 0,21-77-64 0 0,-27 89 64 0 0,0 0 0 0 0,0 0 0 0 0,1 1 0 0 0,4-7 0 0 0,4-10 0 0 0,-3-4 0 0 0,-6 17 0 0 0,-2 6 0 0 0,1 1 0 0 0,0 0 0 0 0,-1-1 0 0 0,2-3 0 0 0,-2 6 0 0 0,0 0 0 0 0,0 0 0 0 0,-3-1-1 0 0,3 1 2 0 0,0 0-1 0 0,0 0 1 0 0,0-1-1 0 0,0 1 0 0 0,0 0 1 0 0,0 0-1 0 0,0 0 1 0 0,0 0-1 0 0,0-1 0 0 0,0 1 1 0 0,0 0-1 0 0,0 0 1 0 0,0 0-1 0 0,0 0 0 0 0,0-1 1 0 0,0 1-1 0 0,0 0 0 0 0,0 0 1 0 0,0 0-1 0 0,-1 0 1 0 0,1-1-1 0 0,0 1 0 0 0,0 0 1 0 0,0 0-1 0 0,0 0 1 0 0,0 0-1 0 0,0 0 0 0 0,-1 0 1 0 0,1 0 42 0 0,0 0-33 0 0,-1 0-10 0 0,1-1 0 0 0,-1 1 0 0 0,0-1-1 0 0,0 1 1 0 0,0-1 0 0 0,0 1 0 0 0,0 0-1 0 0,0-1 1 0 0,0 1 0 0 0,0 0 0 0 0,1 0-1 0 0,-1 0 1 0 0,0-1 0 0 0,0 1 0 0 0,0 0-1 0 0,0 0 1 0 0,0 1 0 0 0,-1-1 0 0 0,-16 4 58 0 0,15-3-26 0 0,-1 0 0 0 0,1-1 0 0 0,0 1 0 0 0,-1-1 0 0 0,1 0 0 0 0,-4 0 0 0 0,-9 1 74 0 0,1 3 89 0 0,14-3-162 0 0,-1-1 0 0 0,1 1 0 0 0,-1-1 0 0 0,1 1 0 0 0,-1-1 0 0 0,1 1-1 0 0,-1-1 1 0 0,1 0 0 0 0,-1 0 0 0 0,0 1 0 0 0,1-1 0 0 0,-1-1 0 0 0,-2 1 0 0 0,-6-5 315 0 0,9 5-295 0 0,-1-1 1 0 0,1 0-1 0 0,-1 1 1 0 0,0-1-1 0 0,1 0 1 0 0,0 1-1 0 0,-1-1 1 0 0,0 1-1 0 0,-2-1 1 0 0,-9 0 414 0 0,12 1-461 0 0,0 0 0 0 0,1 0 0 0 0,-1-1 1 0 0,1 1-1 0 0,-1 0 0 0 0,1 0 1 0 0,-1-1-1 0 0,0 1 0 0 0,1-1 0 0 0,-1 1 1 0 0,1 0-1 0 0,0-1 0 0 0,-1 1 1 0 0,1-1-1 0 0,-1 1 0 0 0,1 0 0 0 0,-1-1 1 0 0,1 1-1 0 0,-1-2 0 0 0,1 2-15 0 0,0 0 1 0 0,0 0-1 0 0,0-1 0 0 0,0 1 0 0 0,1 0 0 0 0,-1 0 1 0 0,0 0-1 0 0,0 0 0 0 0,0 0 0 0 0,0 0 0 0 0,0 0 1 0 0,0 0-1 0 0,0-1 0 0 0,0 1 0 0 0,1 0 0 0 0,-1 0 1 0 0,0 0-1 0 0,0 0 0 0 0,0 0 0 0 0,0 0 0 0 0,0 0 1 0 0,0 0-1 0 0,1 0 0 0 0,-1 0 0 0 0,0 0 0 0 0,0 0 1 0 0,0 0-1 0 0,0 0 0 0 0,0 0 0 0 0,0 0 0 0 0,1 0 1 0 0,-1 0-1 0 0,0 0 0 0 0,0 0 0 0 0,0 0 0 0 0,0 0 1 0 0,0 0-1 0 0,0 0 0 0 0,0 0 0 0 0,3 1-336 0 0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9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0,'0'735'0'0,"0"-735"0"0,0 1 0 0,0 3 0 0,0-9 0 0,0 5 0 0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9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37 0 0,'0'3'0'0,"0"-6"0"0,0 11 0 0,0-51 0 0,0 42 0 0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40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32 0 0,'0'1'0'0,"0"2"0"0,0 15 0 0,0-71 0 0,0 53 0 0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4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77 1839 0 0,'-5'8'801'0'0,"5"-6"702"0"0,2-5-281 0 0,16-26 769 0 0,-10 16-1388 0 0,-1 3 138 0 0,-5 9-74 0 0,-4 7-203 0 0,-3 8 341 0 0,-1 1 0 0 0,0-2 0 0 0,-1 1 0 0 0,0 0 0 0 0,-12 15 0 0 0,18-29-759 0 0,1 0 0 0 0,0 0 1 0 0,0 1-1 0 0,0-1 1 0 0,0 0-1 0 0,0 0 1 0 0,0 0-1 0 0,-1 0 1 0 0,1 0-1 0 0,0 0 0 0 0,0 0 1 0 0,0 1-1 0 0,0-1 1 0 0,-1 0-1 0 0,1 0 1 0 0,0 0-1 0 0,0 0 0 0 0,0 0 1 0 0,-1 0-1 0 0,1 1 1 0 0,0-1-1 0 0,0 0 1 0 0,0 0-1 0 0,0 0 0 0 0,0 0 1 0 0,-1 0-1 0 0,1-5 474 0 0,4-11-389 0 0,-4 14-81 0 0,2-4-23 0 0,23-75 26 0 0,-31 98-86 0 0,-8 23-14 0 0,12-35 63 0 0,-1 1 1 0 0,1-1-1 0 0,-1 0 1 0 0,-1 0-1 0 0,-2 5 1 0 0,5-10 29 0 0,1 1 0 0 0,0-1 0 0 0,0 0 0 0 0,-1 0 0 0 0,1 0 0 0 0,0 1 0 0 0,0-1 0 0 0,-1 0-1 0 0,1 0 1 0 0,0 1 0 0 0,-1-1 0 0 0,1 0 0 0 0,0 0 0 0 0,-1 0 0 0 0,1 0 0 0 0,0 1 0 0 0,0-1 0 0 0,-1 0 0 0 0,1 0 0 0 0,-1 0 0 0 0,0 0 0 0 0,1 0-17 0 0,0 0 0 0 0,0 0 0 0 0,-1-1 0 0 0,1 1 0 0 0,0 0 0 0 0,0 0 0 0 0,0 0 0 0 0,-1-1 0 0 0,1 1 0 0 0,0 0 0 0 0,0 0 0 0 0,0-1 0 0 0,0 1 0 0 0,0 0 0 0 0,0 0 0 0 0,0 0 0 0 0,0 0 0 0 0,-1-1 0 0 0,1 1 0 0 0,0 0 0 0 0,0-1 0 0 0,0-3 68 0 0,-1 0-1 0 0,1 0 1 0 0,0-4-1 0 0,1 5-150 0 0,-2-4 54 0 0,2-20 0 0 0,0 26 0 0 0,-1-2 0 0 0,0 1 0 0 0,0 0 0 0 0,1 0 0 0 0,0 0 0 0 0,0 0 0 0 0,0 0 0 0 0,0-1 0 0 0,1-1 0 0 0,-2 4 0 0 0,0 0-1 0 0,0-1 1 0 0,0 1 0 0 0,1 0-1 0 0,-1 0 1 0 0,0 0 0 0 0,0 0-1 0 0,0 0 1 0 0,0 0-1 0 0,0-1 1 0 0,1 1 0 0 0,-1 0-1 0 0,0 0 1 0 0,0 0 0 0 0,0 0-1 0 0,1 0 1 0 0,-1-1-1 0 0,0 1 1 0 0,0 0 0 0 0,0 0-1 0 0,0 0 1 0 0,1 0 0 0 0,-1 0-1 0 0,0 0 1 0 0,0 0-1 0 0,1 0 1 0 0,-1 0 0 0 0,0 0-1 0 0,1 0 1 0 0,-1 0-2 0 0,0 1 1 0 0,1-1-1 0 0,-1 0 0 0 0,0 0 1 0 0,1 1-1 0 0,-1-1 0 0 0,0 0 1 0 0,0 0-1 0 0,0 1 0 0 0,1-1 1 0 0,-1 0-1 0 0,0 1 1 0 0,0-1-1 0 0,1 1 0 0 0,-1 1-3 0 0,1 0 0 0 0,-1-1 0 0 0,1 1 0 0 0,-1 0-1 0 0,1 0 1 0 0,-1 2 0 0 0,0-3 5 0 0,0 0 0 0 0,0 0 0 0 0,0 0 0 0 0,-1 0 0 0 0,1 0 0 0 0,0-1 0 0 0,0 1 0 0 0,-1 0 0 0 0,1 0 0 0 0,-1 0 0 0 0,1 0 0 0 0,-1-1 0 0 0,1 1 0 0 0,-1 0 0 0 0,1 0 0 0 0,-1-1 0 0 0,1 1 0 0 0,-1 0 0 0 0,0-1 0 0 0,0 1 0 0 0,1-1 0 0 0,-1 1 0 0 0,0-1 0 0 0,1 1 0 0 0,-2 0 0 0 0,0-1 0 0 0,2 0 0 0 0,-1 1 0 0 0,0-1 0 0 0,0 0 0 0 0,-1 0 0 0 0,2 0 0 0 0,-1 0 0 0 0,0-1 0 0 0,-1 1 0 0 0,1 0 0 0 0,1 0 0 0 0,-1 0 0 0 0,0-1 0 0 0,0 1 0 0 0,0-1 0 0 0,0 1 0 0 0,0-1 0 0 0,0 1 0 0 0,0-1 0 0 0,0 1 0 0 0,1-1 0 0 0,-2-1 0 0 0,-8-6 10 0 0,-7-5 24 0 0,16 12-32 0 0,1 0-1 0 0,-1-1 1 0 0,0 1-1 0 0,0 0 1 0 0,0 0-1 0 0,1 0 1 0 0,-1-1-1 0 0,1 2 1 0 0,-1-2 0 0 0,1 1-1 0 0,-1-1 1 0 0,0-1-1 0 0,1 2-1 0 0,0 1 0 0 0,0-1 0 0 0,0 1 0 0 0,0-1 0 0 0,0 0 0 0 0,1 0 0 0 0,-1 1 0 0 0,0-1 0 0 0,0 0 0 0 0,0 1 0 0 0,1-1 0 0 0,-1 1 0 0 0,0-1 0 0 0,1 0 0 0 0,-1 1 0 0 0,1-1 0 0 0,-1 1 0 0 0,0-1 0 0 0,0 1 0 0 0,1-1 0 0 0,-1 1 0 0 0,1-1 0 0 0,0 1 0 0 0,-1 0 0 0 0,1-1 0 0 0,0 0 0 0 0,2 1 0 0 0,-1-2 0 0 0,0 1 0 0 0,1 0 0 0 0,-1 1 0 0 0,5-1 0 0 0,1 0 0 0 0,13 2 0 0 0,3 4 12 0 0,-19-4 180 0 0,-3 2-108 0 0,8 12 4 0 0,-10-15-80 0 0,0 0 0 0 0,0 0-1 0 0,0 0 1 0 0,0 0 0 0 0,1 0 0 0 0,-1 1-1 0 0,0-1 1 0 0,0 0 0 0 0,0 0-1 0 0,0 1 1 0 0,0-1 0 0 0,0 0 0 0 0,0 0-1 0 0,0 1 1 0 0,0-1 0 0 0,0 0-1 0 0,0 0 1 0 0,0 1 0 0 0,0-1 0 0 0,0 0-1 0 0,0 0 1 0 0,0 1 0 0 0,0-1 0 0 0,0 0-1 0 0,-1 0 1 0 0,1 0 0 0 0,0 0-1 0 0,0 0 1 0 0,0 1 0 0 0,0-1 0 0 0,0 0-1 0 0,-1 0 1 0 0,1 0 0 0 0,0 1-1 0 0,0-1 1 0 0,0 0 0 0 0,-1 0 0 0 0,1 0-1 0 0,0 0 1 0 0,0 1 0 0 0,0-1-1 0 0,0 0 1 0 0,-9 2 302 0 0,8-2-293 0 0,-2 0-15 0 0,0 1-1 0 0,-1-1 1 0 0,1-1-1 0 0,-1 1 1 0 0,1 0 0 0 0,-1-1-1 0 0,1 0 1 0 0,0 0 0 0 0,-1 0-1 0 0,1 0 1 0 0,0 0 0 0 0,-3-3-1 0 0,5 4-1 0 0,1 0 0 0 0,0 0 0 0 0,0 0 0 0 0,-1 0 0 0 0,1 0 0 0 0,0 0 0 0 0,0-1 0 0 0,0 1 0 0 0,0 0 0 0 0,-1 0 0 0 0,1-1 0 0 0,0 1 0 0 0,0 0 0 0 0,0 0 0 0 0,0-1 0 0 0,-1 1 0 0 0,1 0 0 0 0,0-1 0 0 0,0 1 0 0 0,0 0 0 0 0,0-1 0 0 0,0 1 0 0 0,0 0 0 0 0,0 0 0 0 0,0 0 0 0 0,0-1 0 0 0,0 1 0 0 0,0 0 0 0 0,0-1 0 0 0,0 1 0 0 0,0 0 0 0 0,0-1 0 0 0,0 1 0 0 0,0 0 0 0 0,0-1 0 0 0,1 1 0 0 0,-1 0 0 0 0,0-1 0 0 0,0 1 0 0 0,0 0 0 0 0,0 0 0 0 0,1 0 0 0 0,-1 0 0 0 0,0-1 0 0 0,0 1 0 0 0,0 0 0 0 0,0 0 0 0 0,1 0 0 0 0,-1-1 0 0 0,0 1 0 0 0,1 0 0 0 0,1-1 0 0 0,-1-1 0 0 0,1 2 0 0 0,0-1 0 0 0,-1 0 0 0 0,1 0 0 0 0,3-1 0 0 0,9-1 0 0 0,7 0 0 0 0,-1-1 0 0 0,-13 2 0 0 0,-5 2 0 0 0,-1-1 0 0 0,0 1 0 0 0,1 0 0 0 0,0-1 0 0 0,-1 1 0 0 0,1 0 0 0 0,-1 0 0 0 0,0 0 0 0 0,4 1 0 0 0,-5-1 0 0 0,0 0 0 0 0,0 0 0 0 0,0 0 0 0 0,0 0 0 0 0,0 0 0 0 0,0 0 0 0 0,1 0 0 0 0,-1 0 0 0 0,0 0 0 0 0,0 0 0 0 0,0 0 0 0 0,0 0 0 0 0,0 1 0 0 0,1-1 0 0 0,-1 0 0 0 0,0 0 0 0 0,0 0 0 0 0,0 0 0 0 0,0 0 0 0 0,0 0 0 0 0,0 0 0 0 0,0 1 0 0 0,1-1 0 0 0,-1 0 0 0 0,0 0 0 0 0,0 0 0 0 0,0 0 0 0 0,0 1 0 0 0,0-1 0 0 0,0 0 0 0 0,0 0 0 0 0,-1 6 0 0 0,-6 4 0 0 0,7-9 0 0 0,-3 3 0 0 0,-1 1 0 0 0,0-1 0 0 0,0 1 0 0 0,-5 4 0 0 0,7-8 0 0 0,0 0 0 0 0,0 1 0 0 0,0-1 0 0 0,0 0 0 0 0,0 0 0 0 0,0 0 0 0 0,0 0 0 0 0,0 0 0 0 0,0-1 0 0 0,-1 1 0 0 0,1 0 0 0 0,0-1 0 0 0,-4 1 0 0 0,6-1 0 0 0,0 0 0 0 0,-1 0 0 0 0,1 0 0 0 0,0 0 0 0 0,0 0 0 0 0,0 0 0 0 0,0 0 0 0 0,0 0 1 0 0,0 0-1 0 0,0 0 0 0 0,0-1 0 0 0,-1 1 0 0 0,1 0 0 0 0,0 0 0 0 0,0 0 0 0 0,0 0 0 0 0,0 0 0 0 0,0 0 0 0 0,-1 0 0 0 0,1 0 0 0 0,0 0 0 0 0,0 0 0 0 0,0-1 0 0 0,0 1 0 0 0,0 0 0 0 0,0 0 0 0 0,0 0 0 0 0,0 0 0 0 0,0 0 0 0 0,-1 0 0 0 0,1-1 0 0 0,0 1 0 0 0,0 0 0 0 0,0 0 0 0 0,0 0 0 0 0,2-6 2 0 0,5-6-13 0 0,-7 12 9 0 0,4-5-21 0 0,-1 1 1 0 0,8-7 0 0 0,-9 10 18 0 0,-1-1-1 0 0,1 1 1 0 0,-1 0 0 0 0,1 0 0 0 0,0 0 0 0 0,-1 0-1 0 0,1 0 1 0 0,0 0 0 0 0,0 1 0 0 0,0-1-1 0 0,3 0 1 0 0,-5 1 4 0 0,1-1 0 0 0,-1 1 0 0 0,1 0 0 0 0,-1 0 0 0 0,1 0 0 0 0,-1 0 0 0 0,1 1 0 0 0,0-1 0 0 0,-1 0 0 0 0,0 0 0 0 0,1 0 0 0 0,-1 0 0 0 0,1 0 0 0 0,-1 1 0 0 0,1-1 0 0 0,-1 0 0 0 0,1 0 0 0 0,-1 1 0 0 0,1-1 0 0 0,-1 0 0 0 0,0 0 0 0 0,0 1 0 0 0,1-1 0 0 0,-1 1 0 0 0,0-1 0 0 0,1 0 0 0 0,-1 1 0 0 0,0-1 0 0 0,1 1 0 0 0,-1-1 0 0 0,0 1 0 0 0,0-1 0 0 0,0 0 0 0 0,1 1 0 0 0,-1-1 0 0 0,0 1 0 0 0,0 0 0 0 0,0-1 0 0 0,0 1 0 0 0,0-1 0 0 0,0 0 0 0 0,0 1 0 0 0,0 0 0 0 0,0 1 0 0 0,-1 0 0 0 0,1 0 0 0 0,0 0 0 0 0,-1-1 0 0 0,1 1 0 0 0,-1 0 0 0 0,0 0 0 0 0,1 0 0 0 0,-1-1 0 0 0,-2 3 0 0 0,1-2 2 0 0,0 1 0 0 0,0-1 0 0 0,0 0 0 0 0,-1 0 0 0 0,1 0 0 0 0,0 0 0 0 0,-1-1 0 0 0,0 1 0 0 0,0-1 0 0 0,0 0 0 0 0,0 1 0 0 0,1-1 0 0 0,-1 0 0 0 0,-1 0 0 0 0,-4 0 0 0 0,5-1 0 0 0,0 1-1 0 0,1-1 1 0 0,-1 0 0 0 0,1 0-1 0 0,-1 0 1 0 0,1-1-1 0 0,-1 1 1 0 0,1-1 0 0 0,-1 1-1 0 0,1-1 1 0 0,0 0-1 0 0,0 0 1 0 0,-1 0 0 0 0,1 0-1 0 0,0 0 1 0 0,0 0-1 0 0,-1-1 1 0 0,1 1 0 0 0,-3-4-1 0 0,4 3 0 0 0,0 1 0 0 0,0 0-1 0 0,0-1 1 0 0,0 1 0 0 0,1-1-1 0 0,-2-2 1 0 0,2 4-3 0 0,0-1-1 0 0,-1 1 1 0 0,1 0 0 0 0,0-1 0 0 0,0 1-1 0 0,0-1 1 0 0,0 1 0 0 0,0-1 0 0 0,0 0 0 0 0,0 1-1 0 0,0-1 1 0 0,0 1 0 0 0,0 0 0 0 0,0-1-1 0 0,0 1 1 0 0,0-1 0 0 0,0 1 0 0 0,0-1 0 0 0,1 1-1 0 0,-1-1 1 0 0,0 1 0 0 0,0-1 0 0 0,1 1-1 0 0,-1 0 1 0 0,1-1 0 0 0,-1 1 1 0 0,0 0 1 0 0,1-1-1 0 0,-1 1 1 0 0,1 0 0 0 0,-1 1-1 0 0,1-1 1 0 0,-1 0-1 0 0,1 0 1 0 0,-1 0-1 0 0,0 0 1 0 0,1 0-1 0 0,-1 0 1 0 0,0 1-1 0 0,1-1 1 0 0,-1 0-1 0 0,0 0 1 0 0,1 0 0 0 0,-1 0-1 0 0,0 1 1 0 0,1-1-1 0 0,-1 0 1 0 0,1 1-1 0 0,3 6 1 0 0,8 12 0 0 0,2 7 0 0 0,-14-26 0 0 0,0 0 0 0 0,1 1 0 0 0,-1-1 0 0 0,0 0 0 0 0,0 0 0 0 0,0 0 0 0 0,0 0 0 0 0,0 1 0 0 0,0-1 0 0 0,0 0 0 0 0,0 0 0 0 0,0 0 0 0 0,1 1 0 0 0,-1-1 0 0 0,0 0 0 0 0,0 0 0 0 0,0 0 0 0 0,0 1 0 0 0,0-1 0 0 0,0 0 0 0 0,0 0 0 0 0,0 0 0 0 0,-1 1 0 0 0,1-1 0 0 0,0 0 0 0 0,0 0 0 0 0,-4-1 0 0 0,-6-6 0 0 0,8 4 0 0 0,-27-28 0 0 0,26 28 0 0 0,0-1 0 0 0,1 0 0 0 0,0 1 0 0 0,-1-1 0 0 0,2 0 0 0 0,-1 0 0 0 0,-2-6 0 0 0,4 9 0 0 0,0 0 0 0 0,0 1 0 0 0,0-1 0 0 0,0 0 0 0 0,0 1 0 0 0,0-1 0 0 0,0 1 0 0 0,0-1 0 0 0,0 1 0 0 0,0-1 0 0 0,0 1 0 0 0,0-1 0 0 0,1-1 0 0 0,1 2 0 0 0,1 4 0 0 0,2 6-53 0 0,2 7 42 0 0,3 5 11 0 0,-2 0 0 0 0,-5-15 0 0 0,-2-2 0 0 0,1 0 0 0 0,0 0 0 0 0,0 6 0 0 0,-2-11 0 0 0,0 0 0 0 0,0 1 0 0 0,1-1 0 0 0,-1 0 0 0 0,0 0 0 0 0,0 0 0 0 0,0 0 0 0 0,0 0 0 0 0,0 1 0 0 0,0-1 0 0 0,0 0 0 0 0,0 0 0 0 0,0 0 0 0 0,0 0 0 0 0,0 1 0 0 0,0-1 0 0 0,0 0 0 0 0,0 0 0 0 0,0 0 0 0 0,0 0 0 0 0,0 0 0 0 0,-1 1 0 0 0,1-1 0 0 0,0 0 0 0 0,0 0 0 0 0,0 0 0 0 0,0 0 0 0 0,0 0 0 0 0,0 0 0 0 0,0 0 0 0 0,0 0 0 0 0,0 0 0 0 0,-1 1 0 0 0,-3-4 0 0 0,-4-10 0 0 0,7 13 0 0 0,-15-22 0 0 0,11 16 0 0 0,0 0 0 0 0,0-1 0 0 0,-2-6 0 0 0,6 13-1 0 0,1-1-1 0 0,-1 1 1 0 0,1-1-1 0 0,0 0 1 0 0,0 1-1 0 0,-1-1 1 0 0,1 1 0 0 0,0-1-1 0 0,0 0 1 0 0,0 1-1 0 0,0-1 1 0 0,0 0-1 0 0,0 1 1 0 0,0-1-1 0 0,0 1 1 0 0,0-1-1 0 0,0 0 1 0 0,0 1 0 0 0,0-1-1 0 0,0 0 1 0 0,1 0-1 0 0,-1 1 1 0 0,1 0 0 0 0,-1 0 0 0 0,0-1 0 0 0,1 1 0 0 0,-1 0 0 0 0,1 0 0 0 0,-1 0 0 0 0,1-1 0 0 0,-1 1 0 0 0,0 0-1 0 0,1 0 1 0 0,-1 0 0 0 0,1 0 0 0 0,-1 0 0 0 0,1 0 0 0 0,-1 0 0 0 0,1 0 0 0 0,-1 0 0 0 0,1 0 0 0 0,-1 0 0 0 0,0 0 0 0 0,0 0 0 0 0,1 1 0 0 0,-1-1 0 0 0,1 0-1 0 0,-1 0 1 0 0,1 0 0 0 0,-1 1 0 0 0,1-1 0 0 0,0 1 1 0 0,8 1 0 0 0,-8-2 0 0 0,21 3 0 0 0,4-2 0 0 0,-21-1 0 0 0,-2 0 0 0 0,-1 0 0 0 0,1 0 0 0 0,0 0 0 0 0,0-1 0 0 0,-1 1 0 0 0,1-1 0 0 0,-1 1 0 0 0,1-1 0 0 0,-1 0 0 0 0,5-2 0 0 0,-7 3 0 0 0,0 0 0 0 0,1 0 0 0 0,-1 0 0 0 0,0 0 0 0 0,0 0 0 0 0,0 0 0 0 0,0 0 0 0 0,0 0 0 0 0,1 0 0 0 0,-1-1 0 0 0,0 1 0 0 0,0 0 0 0 0,0 0 0 0 0,0 0 0 0 0,0 0 0 0 0,1-1 0 0 0,-1 1 0 0 0,0 0 0 0 0,0 0 0 0 0,0 0 0 0 0,0 0 0 0 0,0-1 0 0 0,0 1 0 0 0,0 0 0 0 0,0 0 0 0 0,0-1 0 0 0,0 1 0 0 0,1 0 0 0 0,-1 0 0 0 0,0 0 0 0 0,0-1 0 0 0,0 1 0 0 0,-1 0 0 0 0,1 0 0 0 0,0 0 0 0 0,0-1 0 0 0,-1 1 0 0 0,1 0 0 0 0,-1-1 0 0 0,1 1 0 0 0,0 0 0 0 0,-1 0 0 0 0,1-1 0 0 0,-1 1 0 0 0,1 0 0 0 0,-1 0 0 0 0,1 0 0 0 0,-1 0 0 0 0,-16-2 0 0 0,14 3 0 0 0,-11 0 0 0 0,14-1 0 0 0,-1 0 0 0 0,1 0 0 0 0,-1 0 0 0 0,1 0 0 0 0,-1-1 0 0 0,0 1 0 0 0,1 0 0 0 0,-1 0 0 0 0,1 0 0 0 0,-1 0 0 0 0,1-1 0 0 0,-1 1 0 0 0,1 0 0 0 0,-1 0 0 0 0,1 0 0 0 0,-1-1 0 0 0,0 0 0 0 0,1 1 0 0 0,0 0 0 0 0,0 0 0 0 0,0-1 0 0 0,0 1 0 0 0,0 0 0 0 0,0 0 0 0 0,0 0 0 0 0,0-1 0 0 0,0 1 0 0 0,0 0 0 0 0,0 0 0 0 0,0 0 0 0 0,0 0 0 0 0,0-1 0 0 0,0 1 0 0 0,0 0 0 0 0,0 0 0 0 0,0 0 0 0 0,0-1 0 0 0,0 1 0 0 0,0 0 0 0 0,0 0 0 0 0,1 0 0 0 0,-1-1 0 0 0,0 1 0 0 0,0 0 0 0 0,0 0 0 0 0,0 0 0 0 0,1 0 0 0 0,-1 0 0 0 0,0-1 0 0 0,0 1 0 0 0,0 0 0 0 0,1 0 0 0 0,7-4 0 0 0,-7 3 0 0 0,1 0 0 0 0,2-1 0 0 0,6 1 0 0 0,-6 1 0 0 0,-1-1 0 0 0,0 1 0 0 0,1 0 0 0 0,-1 0 0 0 0,0 1 0 0 0,0-1 0 0 0,0 1 0 0 0,4 1 0 0 0,-7-2 1 0 0,0 0-1 0 0,1 0 1 0 0,-1 0 0 0 0,0 0-1 0 0,0 0 1 0 0,1 1 0 0 0,-1-1-1 0 0,0 0 1 0 0,0 0 0 0 0,1 1-1 0 0,-1-1 1 0 0,0 0 0 0 0,0 1-1 0 0,1-1 1 0 0,-1 0 0 0 0,0 1-1 0 0,0-1 1 0 0,0 0 0 0 0,0 1-1 0 0,0-1 1 0 0,1 0-1 0 0,-1 0 1 0 0,0 1 0 0 0,0-1-1 0 0,0 0 1 0 0,0 1 0 0 0,0-1-1 0 0,0 0 1 0 0,0 1 0 0 0,0-1-1 0 0,0 1 1 0 0,0-1 0 0 0,-1 0-1 0 0,1 1 1 0 0,0-1 0 0 0,-7 13 34 0 0,5-8-30 0 0,-1-1-5 0 0,-2 6 0 0 0,0 0 0 0 0,1 1 0 0 0,0-1 0 0 0,-4 17 0 0 0,8-24 0 0 0,-1-2 0 0 0,1 1 0 0 0,0-1 0 0 0,0 1 0 0 0,0 0 0 0 0,-1-1 0 0 0,2 1 0 0 0,-1 1 0 0 0,0-3 0 0 0,1 0 0 0 0,0-1 0 0 0,-1 1 0 0 0,0 0 0 0 0,1-1 0 0 0,-1 0 0 0 0,1 1 0 0 0,-1-1 0 0 0,0 1 0 0 0,1-1 0 0 0,-1 1 0 0 0,1-2 0 0 0,21-46-144 0 0,-28 61 176 0 0,0 1 0 0 0,0 0 0 0 0,-4 16 0 0 0,6-14 104 0 0,5-18-141 0 0,-1 0 0 0 0,1 0 0 0 0,-1 0 1 0 0,0 0-1 0 0,1-1 0 0 0,-1 1 0 0 0,0 0 0 0 0,0 0 0 0 0,0 0 0 0 0,0 0 0 0 0,-1-1 0 0 0,1-1 0 0 0,-2 23-59 0 0,4 24 64 0 0,-2-37 0 0 0,0-6 0 0 0,0 0 0 0 0,0 0 0 0 0,0 1 0 0 0,0-1 0 0 0,0 0 0 0 0,0 0 0 0 0,0 0 0 0 0,0 0 0 0 0,0 0 0 0 0,0 0 0 0 0,0 0 0 0 0,0 0 0 0 0,0 0 0 0 0,0 0 0 0 0,0 0 0 0 0,0 0 0 0 0,0 0 0 0 0,0 0 0 0 0,0 1 0 0 0,0-1 0 0 0,0 0 0 0 0,0 0 0 0 0,-1 0 0 0 0,1 0 0 0 0,0 0 0 0 0,0 0 0 0 0,0 0 0 0 0,0 0 0 0 0,0 0 0 0 0,0 0 0 0 0,0 0 0 0 0,0 0 0 0 0,0 0 0 0 0,0 0 0 0 0,0 0 0 0 0,-1 0 0 0 0,1 0 0 0 0,0-1 0 0 0,-1 1 0 0 0,1 0 0 0 0,-1-1 0 0 0,1 1 0 0 0,-1-1 0 0 0,1 1 0 0 0,0-1 0 0 0,0 1 0 0 0,0 0 0 0 0,-1-1 0 0 0,1 1 0 0 0,0-1 0 0 0,-1 1 0 0 0,1-1 0 0 0,0 0 0 0 0,0 0 0 0 0,-7-18 0 0 0,5 13 0 0 0,0 0 0 0 0,0 0 0 0 0,0-1 0 0 0,1 1 0 0 0,0 0 0 0 0,0-8 0 0 0,1 20-4 0 0,1-1 0 0 0,2 10 0 0 0,-2-8 5 0 0,1 1-1 0 0,0 12 1 0 0,-2-21 0 0 0,0 0 0 0 0,-1 0 0 0 0,1 0 1 0 0,-1-1-1 0 0,0 2 0 0 0,1-1 0 0 0,-1 0 1 0 0,1 0-1 0 0,-2-1 0 0 0,-12-12-1 0 0,6 5-2 0 0,4 5 3 0 0,-8-11 1 0 0,11 14-3 0 0,0 0 0 0 0,0-1-1 0 0,0 1 1 0 0,1 0 0 0 0,0 0 0 0 0,-1-1-1 0 0,1 1 1 0 0,-1 0 0 0 0,1 0 0 0 0,-1-1-1 0 0,1-1 1 0 0,1 1-18 0 0,1 5-1 0 0,1 4-1 0 0,-1 1 24 0 0,5 24 32 0 0,-6-29-32 0 0,0 1 1 0 0,0-1-1 0 0,0-1 0 0 0,1 2 0 0 0,0-2 1 0 0,-1 1-1 0 0,4 4 0 0 0,-4-6-3 0 0,0 0 0 0 0,-1-1 0 0 0,1 1 0 0 0,0 0 0 0 0,0-1 0 0 0,0 1 0 0 0,0 0 0 0 0,0-1 0 0 0,-1 1 0 0 0,1-1 0 0 0,0 1 0 0 0,0-1 0 0 0,0 0 0 0 0,0 0 0 0 0,0 1 0 0 0,0-1 0 0 0,1 0 0 0 0,-1 0 0 0 0,0 0 0 0 0,0 0 0 0 0,0 0 0 0 0,1 0 0 0 0,-2 0 0 0 0,0 0 0 0 0,0 0 0 0 0,0 0 0 0 0,0 0 0 0 0,0 0 0 0 0,0 0 0 0 0,0 0 0 0 0,1-1 0 0 0,-1 1 0 0 0,0 0 0 0 0,0 0 0 0 0,0 0 0 0 0,0 0 0 0 0,0 0 0 0 0,0 0 0 0 0,0 0 0 0 0,0 0 0 0 0,0 0 0 0 0,0 0 0 0 0,0 0 0 0 0,0 0 0 0 0,0 0 0 0 0,0 0 0 0 0,0 0 0 0 0,1 0 0 0 0,-1 0 0 0 0,0 0 0 0 0,0 0 0 0 0,0 0 0 0 0,0 0 0 0 0,0 0 0 0 0,0 0 0 0 0,0 1 0 0 0,0-1 0 0 0,0 0 0 0 0,0 0 0 0 0,0 0 0 0 0,0 0 0 0 0,0 0 0 0 0,0 0 0 0 0,0 0 0 0 0,0 0 0 0 0,0 0 0 0 0,0 0 0 0 0,0 0 0 0 0,0 0 0 0 0,1 0 0 0 0,-1 0 0 0 0,0 0 0 0 0,0 0 0 0 0,0 1 0 0 0,-3 2 0 0 0,-4 3 0 0 0,9-18 0 0 0,-4 16 0 0 0,2 0 0 0 0,0-4-4 0 0,0 0 0 0 0,1-1 0 0 0,-1 1-1 0 0,0-1 1 0 0,1 1 0 0 0,-1-1 0 0 0,0 1-1 0 0,0-1 1 0 0,0 1 0 0 0,0-1 0 0 0,1 1-1 0 0,-1-1 1 0 0,0 0 0 0 0,0 1 0 0 0,0 0 0 0 0,0-1-1 0 0,0 1 1 0 0,0-1 0 0 0,0 0 0 0 0,0-4-174 0 0,1 3-625 0 0,0-3-1563 0 0,1 2-2989 0 0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76 151 455 0 0,'3'-6'1094'0'0,"3"-14"0"0"0,2-2 750 0 0,-6 17-1457 0 0,9-23 550 0 0,-10 25-914 0 0,0 0-1 0 0,-1 0 1 0 0,0 0-1 0 0,1 0 1 0 0,-1 0-1 0 0,0 0 1 0 0,0-5-1 0 0,-1 3 228 0 0,0-9 1651 0 0,0 13-1820 0 0,1 0 1 0 0,0 0-1 0 0,0 1 1 0 0,-1-1 0 0 0,1 0-1 0 0,-1 1 1 0 0,1-1 0 0 0,0 0-1 0 0,-1 1 1 0 0,1-1-1 0 0,-1 0 1 0 0,1 1 0 0 0,-1-1-1 0 0,0 1 1 0 0,0-2-1 0 0,0 2-63 0 0,1 0 0 0 0,-1 0-1 0 0,0 0 1 0 0,0 0-1 0 0,0-1 1 0 0,0 1 0 0 0,1 0-1 0 0,-1 0 1 0 0,0 0 0 0 0,1 0-1 0 0,-1 1 1 0 0,0-1-1 0 0,1 0 1 0 0,-1 0 0 0 0,0 0-1 0 0,-1 1 1 0 0,-13 5 451 0 0,13-4-398 0 0,0-1 44 0 0,0 0 0 0 0,0-1-1 0 0,0 1 1 0 0,0 0 0 0 0,-1 0 0 0 0,2-1-1 0 0,-2 0 1 0 0,1 0 0 0 0,0 1-1 0 0,0-1 1 0 0,0 0 0 0 0,-1 0 0 0 0,2 0-1 0 0,-2-1 1 0 0,1 1 0 0 0,0 0-1 0 0,0-1 1 0 0,0 1 0 0 0,0-1 0 0 0,0 0-1 0 0,0 0 1 0 0,0 0 0 0 0,0 0-1 0 0,0 0 1 0 0,1-1 0 0 0,-1 2 0 0 0,0-2-1 0 0,-1-1 1 0 0,2 2-86 0 0,-5-5 214 0 0,7 4-213 0 0,5 1-104 0 0,1 2-49 0 0,-1 2-7 0 0,-5-2-834 0 0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4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72 124 2327 0 0,'2'-9'107'0'0,"5"-18"0"0"0,0 4-113 0 0,-6 21 6 0 0,-1 0 0 0 0,0 1 0 0 0,0-1 0 0 0,0 1 0 0 0,0-1 0 0 0,0 0 0 0 0,0 1 0 0 0,0-1 0 0 0,0 1 0 0 0,-1-3 0 0 0,1 3 0 0 0,-1 1 0 0 0,1-1 0 0 0,0 0 0 0 0,0 1 0 0 0,-1-1 0 0 0,1 0 0 0 0,-1 1 0 0 0,1-1 0 0 0,0 1 0 0 0,-1-1 0 0 0,1 1 0 0 0,-1-1 0 0 0,1 1 0 0 0,-1-1 0 0 0,1 1 0 0 0,-1-1 0 0 0,0 1 0 0 0,1 0 0 0 0,-1 0 0 0 0,1-1 0 0 0,-1 1 0 0 0,0 0 0 0 0,1-1 0 0 0,-1 1 0 0 0,-1 0 0 0 0,0 0 90 0 0,0 0 0 0 0,0 0 0 0 0,0 1 1 0 0,0-1-1 0 0,0 0 0 0 0,0 1 0 0 0,0-1 0 0 0,-3 3 0 0 0,3-2 108 0 0,-1 0 1 0 0,1-1 0 0 0,0 1 0 0 0,-1-1 0 0 0,-3 1 0 0 0,6-1-170 0 0,-1 0 0 0 0,0 0 0 0 0,0 0 0 0 0,0 0 0 0 0,1 0 0 0 0,-1 0 0 0 0,1-1 0 0 0,-1 1 0 0 0,0 0 0 0 0,0 0 0 0 0,1-1 0 0 0,-1 1 0 0 0,0 0 0 0 0,1-1 0 0 0,-1 1 0 0 0,1-1 0 0 0,-1 1 0 0 0,1-1 0 0 0,-1 1 0 0 0,1-1 0 0 0,-1 1 0 0 0,0-2 0 0 0,1 2 0 0 0,-8-10 607 0 0,8 10-603 0 0,0 0-1 0 0,-1-1 1 0 0,1 1-1 0 0,0 0 0 0 0,0 0 1 0 0,0-1-1 0 0,0 1 1 0 0,-1 0-1 0 0,1 0 1 0 0,0 0-1 0 0,0 0 1 0 0,-1-1-1 0 0,1 1 0 0 0,0 0 1 0 0,-1 0-1 0 0,1 0 1 0 0,0 0-1 0 0,-1 0 1 0 0,1 0-1 0 0,0 0 0 0 0,-1 0 1 0 0,1 0-1 0 0,0 0 1 0 0,0 0-1 0 0,-1 0 1 0 0,1 0-1 0 0,0 0 0 0 0,-1 0 1 0 0,1 0-1 0 0,0 0 1 0 0,0 0-1 0 0,-1 0 1 0 0,1 1-1 0 0,0-1 1 0 0,-1 0-1 0 0,1 0 0 0 0,-1 0 126 0 0,1-2 97 0 0,2-4 184 0 0,-2 5-411 0 0,6-11-145 0 0,-6 12 106 0 0,2 3-573 0 0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4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7 919 0 0,'-6'3'2103'0'0,"6"-3"-2009"0"0,0 0-1 0 0,0 0 1 0 0,0 1-1 0 0,0-1 1 0 0,0 0 0 0 0,0 0-1 0 0,0 0 1 0 0,-1 0-1 0 0,1 0 1 0 0,0 0-1 0 0,0 0 1 0 0,0 0-1 0 0,-1 0 1 0 0,1 0 0 0 0,0 0-1 0 0,0 1 1 0 0,0-1-1 0 0,-1 0 1 0 0,1 0-1 0 0,0 0 1 0 0,0 0 0 0 0,0 0-1 0 0,-1 0 1 0 0,1 0-1 0 0,0 0 1 0 0,0 0-1 0 0,-1-1 1 0 0,1 1-1 0 0,10-4 1610 0 0,-8 3-1625 0 0,0 0 0 0 0,0 0 0 0 0,0 1-1 0 0,0-1 1 0 0,0 0 0 0 0,0 1 0 0 0,0-1 0 0 0,1 1 0 0 0,-1 0 0 0 0,0 0-1 0 0,0 0 1 0 0,1 0 0 0 0,-2 0 0 0 0,2 0 0 0 0,-1 1 0 0 0,0-1 0 0 0,4 2-1 0 0,27 10-153 0 0,-25-10 28 0 0,-5-3 36 0 0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14 919 0 0,'0'0'66'0'0,"0"0"-1"0"0,0 0 0 0 0,0 0 0 0 0,-1 0 0 0 0,1 0 0 0 0,0 0 0 0 0,0 0 0 0 0,0 0 0 0 0,0 0 0 0 0,0 0 1 0 0,0 0-1 0 0,0 0 0 0 0,0 0 0 0 0,-1 0 0 0 0,1 0 0 0 0,0 0 0 0 0,0 0 0 0 0,0 0 0 0 0,0 0 0 0 0,0 0 1 0 0,0 0-1 0 0,0 0 0 0 0,-1 0 0 0 0,1 0 0 0 0,0 0 0 0 0,0 0 0 0 0,0 0 0 0 0,0 0 0 0 0,0 0 0 0 0,0 0 1 0 0,0 0-1 0 0,0 0 0 0 0,-1 0 0 0 0,1 0 0 0 0,0 0 0 0 0,0-1 0 0 0,0 1 0 0 0,0 0 0 0 0,0 0 0 0 0,0 0 0 0 0,0 0 1 0 0,0 0-1 0 0,0 0 0 0 0,0 0 0 0 0,0 0 0 0 0,0 0 0 0 0,0-1 0 0 0,0 1 0 0 0,0 0 0 0 0,0 0 0 0 0,0 0 1 0 0,0 0-1 0 0,0 0 0 0 0,0 0 0 0 0,0 0 0 0 0,0-1 0 0 0,0 1 0 0 0,0 0 0 0 0,0 0 0 0 0,1-1 3143 0 0,-1 5-574 0 0,1 0-1943 0 0,-1 0-1 0 0,1-1 1 0 0,0 1-1 0 0,0 0 1 0 0,1-1-1 0 0,-1 1 1 0 0,3 3-1 0 0,2 9 942 0 0,6 12 699 0 0,-11-27-2302 0 0,-1 0 0 0 0,1 0 1 0 0,0 0-1 0 0,-1 0 0 0 0,1 0 0 0 0,0 0 0 0 0,-1 0 1 0 0,3 1-1 0 0,-2-1-3 0 0,0 0-1 0 0,0 0 1 0 0,0 0-1 0 0,-1 0 1 0 0,1 0-1 0 0,0 0 1 0 0,-1 0 0 0 0,2 2-1 0 0,0 3 5 0 0,-1-3 27 0 0,-1-1 1 0 0,1 1-1 0 0,0 0 0 0 0,1-1 0 0 0,-1 1 1 0 0,0-1-1 0 0,1 1 0 0 0,-1-1 1 0 0,4 4-1 0 0,-3-3-8 0 0,-1-2 0 0 0,0 1 0 0 0,0 0 0 0 0,0 0 1 0 0,0 0-1 0 0,0 0 0 0 0,1 4 0 0 0,3 7 123 0 0,5 6-172 0 0,-3-8 0 0 0,-7-10 0 0 0,1-1 0 0 0,-1 1 0 0 0,1 0 0 0 0,-1 0 0 0 0,1-1 0 0 0,-1 1 0 0 0,1-1 0 0 0,0 1 0 0 0,0 0 0 0 0,0-1 0 0 0,-1 0 0 0 0,0 1 0 0 0,0-1 0 0 0,0 0 0 0 0,0 0 0 0 0,0 0 0 0 0,1 0 0 0 0,-1 0 0 0 0,0 0 0 0 0,0 0 0 0 0,1 0 0 0 0,-1 0 0 0 0,0-1 0 0 0,0 1 0 0 0,1 0 0 0 0,-1 0 0 0 0,0 0 0 0 0,0 0 0 0 0,1 0 0 0 0,-1 0 0 0 0,0 0 0 0 0,0 0 0 0 0,0-1 0 0 0,1 1 0 0 0,-1 0 0 0 0,0 0 0 0 0,0 0 0 0 0,0 0 0 0 0,0-1 0 0 0,0 1 0 0 0,0 0 0 0 0,0 0 0 0 0,0-1 0 0 0,0 1 0 0 0,1 0 0 0 0,-1 0 0 0 0,0 0 0 0 0,0 0 0 0 0,0-1 0 0 0,1 0 0 0 0,-1-1 0 0 0,1 1 0 0 0,-1 0 0 0 0,1-1 0 0 0,-1 1 0 0 0,0 0 0 0 0,1-1 0 0 0,-1 1 0 0 0,0-1 0 0 0,0-2 0 0 0,0 2 0 0 0,0-1 0 0 0,1 0 0 0 0,0 0 0 0 0,-1 0 0 0 0,1 0 0 0 0,3-5 0 0 0,1-7 0 0 0,-2 7-20 0 0,5-12 1 0 0,-1 0-6 0 0,2-9-39 0 0,-6 22 64 0 0,-2 3 0 0 0,0 1 0 0 0,0-1 0 0 0,1 1 0 0 0,3-7 0 0 0,-4 7 0 0 0,0 0 0 0 0,1 0 0 0 0,-1-1 0 0 0,1-5 0 0 0,-1 7 0 0 0,-1 2 0 0 0,0 0 0 0 0,0 0 0 0 0,0-1 0 0 0,0 1 0 0 0,0 0 0 0 0,0 0 0 0 0,0 0 0 0 0,0-1 0 0 0,0 1 0 0 0,0 0 0 0 0,1 0 0 0 0,-1 0 0 0 0,-1-1 0 0 0,1 1 0 0 0,0 0 0 0 0,0 0 0 0 0,0 0 0 0 0,0-1 0 0 0,0 1 0 0 0,0 0 0 0 0,0 0 0 0 0,0 0 0 0 0,0 0 0 0 0,0 0 0 0 0,0 0 0 0 0,0 0 0 0 0,-1-1 0 0 0,1 1 0 0 0,0 0 0 0 0,0 0 0 0 0,0 0 0 0 0,0-1-1 0 0,0 1 0 0 0,-1 0 1 0 0,1 0-1 0 0,0 0 0 0 0,0 0 0 0 0,0-1 0 0 0,0 1 0 0 0,0 0 0 0 0,0 0 0 0 0,0 0 0 0 0,0-1 1 0 0,0 1-1 0 0,0 0 0 0 0,0 0 0 0 0,0 0 0 0 0,0 0 0 0 0,0 0 0 0 0,0-1 0 0 0,0 1 0 0 0,0 0 1 0 0,0 0-1 0 0,0 0 0 0 0,0 0 0 0 0,0-1 0 0 0,1 1 0 0 0,-1 0 0 0 0,0 0 0 0 0,0 0 0 0 0,0 0 1 0 0,0-1-1 0 0,0 1 0 0 0,0 0 0 0 0,1 0 0 0 0,-1 0 0 0 0,0 0 0 0 0,2-1-21 0 0,-5 4 12 0 0,2-3 10 0 0,1 1 0 0 0,-1-1 0 0 0,0 0 0 0 0,0 0 0 0 0,0 0 0 0 0,0 0 0 0 0,0 1 0 0 0,0-1 0 0 0,0 0 0 0 0,0 0 0 0 0,1 0 0 0 0,-1 0 0 0 0,0 0 0 0 0,0-1 0 0 0,-1 1 0 0 0,-9 0 0 0 0,10 0 0 0 0,-1 0 0 0 0,1 0 0 0 0,0 0 0 0 0,-1 0 0 0 0,0 0 0 0 0,1 0 0 0 0,0 0 0 0 0,0-1 0 0 0,-1 1 0 0 0,1-1 0 0 0,0 1 0 0 0,-2-2 0 0 0,-8-1 0 0 0,10 2 0 0 0,-1 1 0 0 0,0 0 0 0 0,0 0 0 0 0,1 0 0 0 0,-1 0 0 0 0,-3 1 0 0 0,-4 0 0 0 0,6 0 7 0 0,2-1-1 0 0,-2 0 1 0 0,2 0-1 0 0,-5 2 0 0 0,4-1 1 0 0,0-1-1 0 0,0 1 0 0 0,0-1 1 0 0,-4 1-1 0 0,3-1 42 0 0,0-1 0 0 0,0 1 0 0 0,-1-1 0 0 0,2 0 0 0 0,-5-1 0 0 0,4 1 5 0 0,-1 0 1 0 0,1 0-1 0 0,0 0 0 0 0,0 1 1 0 0,-4-1-1 0 0,0 0 177 0 0,6 1-275 0 0,1 0 1 0 0,0 0 0 0 0,0 0-1 0 0,0 0 1 0 0,0 0 0 0 0,0 0-1 0 0,0 0 1 0 0,0 0 0 0 0,0 0-1 0 0,-1 0 1 0 0,1 0 0 0 0,0 0-1 0 0,0 0 1 0 0,0 0 0 0 0,0-1-1 0 0,0 1 1 0 0,0 0 0 0 0,-1 0-1 0 0,1 0 1 0 0,0 0 0 0 0,0 0-1 0 0,0 0 1 0 0,0 0 0 0 0,0-1-1 0 0,0 1 1 0 0,0 0 0 0 0,0 0-1 0 0,0 0 1 0 0,0 0 0 0 0,0 0-1 0 0,0-1 1 0 0,-1 1 0 0 0,1 0-1 0 0,0 0 1 0 0,0 0 0 0 0,0 0-1 0 0,0 0 1 0 0,0-1 0 0 0,1 1-1 0 0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92 104 4143 0 0,'3'-7'1208'0'0,"25"-65"1880"0"0,-23 60-1980 0 0,-4 11-919 0 0,-1 2-44 0 0,-2 6-8 0 0,-7 13 163 0 0,-19 47 1639 0 0,33-77 812 0 0,22-38-2608 0 0,-25 44-157 0 0,0 0-1 0 0,0 1 1 0 0,1-1 0 0 0,3-3-1 0 0,-14 28 15 0 0,3-11 41 0 0,0 1 0 0 0,-1-1 1 0 0,0 0-1 0 0,0 0 0 0 0,-12 13 0 0 0,18-23-19 0 0,0 0 0 0 0,-1 0 0 0 0,1 0 0 0 0,0 0 0 0 0,0 1 0 0 0,0-1 0 0 0,0 0 0 0 0,0 0 0 0 0,-1 0 0 0 0,1 0 1 0 0,0 1-1 0 0,0-1 0 0 0,0 0 0 0 0,-1 0 0 0 0,1 0 0 0 0,0 0 0 0 0,0 0 0 0 0,-1 0 0 0 0,1 0 0 0 0,0 0 0 0 0,0 0 0 0 0,0 0 0 0 0,0 0 0 0 0,0 0 0 0 0,-1 0 0 0 0,1 0 0 0 0,0 0 0 0 0,0 0 1 0 0,-1 0-1 0 0,1 0 0 0 0,0 0 0 0 0,-1 0 0 0 0,1 0 7 0 0,0-1 1 0 0,-1 1 0 0 0,1-1-1 0 0,0 1 1 0 0,0 0 0 0 0,0-1-1 0 0,-1 1 1 0 0,1-1 0 0 0,0 1-1 0 0,0 0 1 0 0,0-1 0 0 0,0 1-1 0 0,0-1 1 0 0,0 0-1 0 0,1-17 272 0 0,3 1-306 0 0,-1-1 0 0 0,10-23-1 0 0,-10 34 6 0 0,-3 6 0 0 0,0 1 0 0 0,0 0 0 0 0,1 0 0 0 0,-1 0 0 0 0,0-1 0 0 0,0 1 0 0 0,0 0 0 0 0,0 0 0 0 0,1-1 0 0 0,-1 1 0 0 0,0 0 0 0 0,0 0 0 0 0,1-1 0 0 0,-1 1 0 0 0,0 0 0 0 0,0 0 0 0 0,1 0 0 0 0,-1 0 0 0 0,0-1 0 0 0,0 1 0 0 0,1 0 0 0 0,-1 0 0 0 0,0 0 0 0 0,1 0 0 0 0,-1 0-2 0 0,0 1 0 0 0,0-1 0 0 0,0 0-1 0 0,1 1 1 0 0,-1-1 0 0 0,0 0 0 0 0,0 1 0 0 0,0-1-1 0 0,0 1 1 0 0,0-1 0 0 0,0 0 0 0 0,0 0-1 0 0,0 1 1 0 0,0-1 0 0 0,0 0 0 0 0,0 1 0 0 0,0-1-1 0 0,0 1 1 0 0,0-1 0 0 0,-2 8-20 0 0,2-7 24 0 0,-2 5-5 0 0,0 0-1 0 0,-4 9 1 0 0,6-12 15 0 0,-1-2 1 0 0,-1 1-1 0 0,1 0 1 0 0,0 0-1 0 0,0 0 0 0 0,-1 0 1 0 0,1-1-1 0 0,0 1 1 0 0,-1 0-1 0 0,0-1 0 0 0,-2 2 1 0 0,4-3-11 0 0,-1 1 0 0 0,1-1 0 0 0,0 0 0 0 0,0 0 0 0 0,-1 0 0 0 0,1 0 0 0 0,-1 0 0 0 0,1 0 0 0 0,-1 0 0 0 0,1 0 0 0 0,-1 0 0 0 0,1 0 0 0 0,0 0 0 0 0,-1 0 0 0 0,1 0 1 0 0,0 0-1 0 0,-1 0 0 0 0,1 0 0 0 0,-1 0 0 0 0,1 0 0 0 0,-1 0 0 0 0,1 0 0 0 0,-1 0 0 0 0,1-1 0 0 0,-1 1 5 0 0,0-1 1 0 0,0 0-1 0 0,1 0 0 0 0,-1 1 1 0 0,0-1-1 0 0,0 0 0 0 0,1 0 1 0 0,0 1-1 0 0,-2-3 0 0 0,0 0 34 0 0,1 0-1 0 0,0-1 0 0 0,0 1 0 0 0,0 0 0 0 0,0-4 0 0 0,0 4 39 0 0,1 0 1 0 0,0-1-1 0 0,0 2 0 0 0,1-5 0 0 0,-1 6-65 0 0,0 0-1 0 0,0 1 0 0 0,0 0 0 0 0,0-1 1 0 0,0 0-1 0 0,0 1 0 0 0,0-1 1 0 0,0 0-1 0 0,0 1 0 0 0,1-1 0 0 0,-1 1 1 0 0,0-1-1 0 0,1 1 0 0 0,-1-1 1 0 0,0 1-1 0 0,1-1 0 0 0,-1 1 0 0 0,1-1 1 0 0,-1 1-1 0 0,1 0 0 0 0,-1 0 1 0 0,0-1-1 0 0,1 1 0 0 0,-1-1 0 0 0,1 1 1 0 0,0 0-1 0 0,0-1 0 0 0,4 4-13 0 0,10 6 12 0 0,-8-4 36 0 0,2 7-36 0 0,-9-12-11 0 0,0 0 0 0 0,0 0 1 0 0,1 1-1 0 0,-1-1 0 0 0,0 0 0 0 0,0 0 0 0 0,0 0 0 0 0,0 1 0 0 0,1-1 0 0 0,-1 0 0 0 0,0 0 0 0 0,0 1 1 0 0,0-1-1 0 0,0 0 0 0 0,0 0 0 0 0,0 0 0 0 0,0 1 0 0 0,0-1 0 0 0,0 0 0 0 0,0 0 0 0 0,0 1 0 0 0,0-1 1 0 0,0 0 0 0 0,0 1 1 0 0,0-1 0 0 0,-1 0-1 0 0,1 0 1 0 0,0 0 0 0 0,0 0 0 0 0,0 1-1 0 0,0-1 1 0 0,-1 0 0 0 0,1 0 0 0 0,0 0-1 0 0,0 0 1 0 0,0 0 0 0 0,-1 0 0 0 0,1 0-1 0 0,0 0 1 0 0,0 0 0 0 0,0 0-1 0 0,-1 0 1 0 0,1 0 0 0 0,-9 0 96 0 0,5-1-99 0 0,0 0 1 0 0,1 0 0 0 0,-1 0-1 0 0,0 0 1 0 0,1-1 0 0 0,0 0 0 0 0,-1 1-1 0 0,1-1 1 0 0,0 0 0 0 0,0-1-1 0 0,0 1 1 0 0,0 0 0 0 0,0-1 0 0 0,-3-4-1 0 0,5 7-1 0 0,1-1 0 0 0,0 0-1 0 0,0 1 1 0 0,0-1 0 0 0,0 1-1 0 0,-1-1 1 0 0,1 0 0 0 0,0 0-1 0 0,0 1 1 0 0,0-1 0 0 0,0-1-1 0 0,0 2 1 0 0,0 0 0 0 0,0-1-1 0 0,0 1 1 0 0,0 0 0 0 0,0 0-1 0 0,0-1 1 0 0,0 1 0 0 0,0 0 0 0 0,1-1-1 0 0,-1 1 1 0 0,0 0 0 0 0,0 0-1 0 0,0 0 1 0 0,0 0 0 0 0,0-1-1 0 0,0 1 1 0 0,1 0 0 0 0,-1 0 0 0 0,0-1-1 0 0,0 1 1 0 0,0 0 0 0 0,1 0-1 0 0,-1 0 1 0 0,0 0 0 0 0,1-1 0 0 0,-1 1-1 0 0,0 0 1 0 0,0 0 0 0 0,1 0-1 0 0,-1 0 1 0 0,0 0 0 0 0,1 0-1 0 0,-1 0 1 0 0,0 0 0 0 0,0 0 0 0 0,1 0-1 0 0,3 1-51 0 0,0 0 50 0 0,0 0 1 0 0,0 0-1 0 0,4 3 0 0 0,-5-2 5 0 0,0 0 0 0 0,0 0 1 0 0,-1 0-1 0 0,3 3 0 0 0,-1 0 41 0 0,1 6-33 0 0,-5-10-9 0 0,0 0 0 0 0,1 0 0 0 0,-1-1 0 0 0,0 1-1 0 0,0 0 1 0 0,0-1 0 0 0,0 1 0 0 0,0 0 0 0 0,0-1-1 0 0,0 1 1 0 0,0 0 0 0 0,0 0 0 0 0,0-1 0 0 0,-1 1 0 0 0,1 0-1 0 0,0-1 1 0 0,0 1 0 0 0,-1 0 0 0 0,1-1 0 0 0,0 1 0 0 0,-1-1-1 0 0,1 1 1 0 0,0 0 0 0 0,-1-1 0 0 0,0 1 0 0 0,1-1 0 0 0,-1 1-1 0 0,1-1 1 0 0,-2 1 0 0 0,1 0 16 0 0,0 0 0 0 0,-1 0-1 0 0,1 0 1 0 0,0-1 0 0 0,-1 1 0 0 0,1-1 0 0 0,-1 1 0 0 0,1-1-1 0 0,-1 1 1 0 0,1-1 0 0 0,-3 0 0 0 0,3 0-15 0 0,0 0 1 0 0,0 0-1 0 0,0 0 0 0 0,0 0 0 0 0,0-1 1 0 0,-1 1-1 0 0,1 0 0 0 0,1-1 1 0 0,-1 1-1 0 0,-1-1 0 0 0,1 1 1 0 0,0 0-1 0 0,1-1 0 0 0,-1 0 1 0 0,0 0-1 0 0,0 1 0 0 0,0-1 1 0 0,0 0-1 0 0,1 1 0 0 0,-2-2 1 0 0,2 1-2 0 0,-1 0-1 0 0,1 1 1 0 0,0-1 0 0 0,-1 0 0 0 0,1 1 0 0 0,0-1 0 0 0,0 0 0 0 0,-1 0 0 0 0,1 1 0 0 0,0-1 0 0 0,0 0 0 0 0,0 1 0 0 0,0-1 0 0 0,0 0 0 0 0,0 0 0 0 0,0 1 0 0 0,0-1 0 0 0,1 0 0 0 0,-1 0 0 0 0,0 1 0 0 0,0-1 0 0 0,1 0 0 0 0,-1 1-1 0 0,0-1 1 0 0,1 0 0 0 0,-1 1 0 0 0,1-1 0 0 0,-1 0 0 0 0,1 0 0 0 0,2-2-14 0 0,3 0-40 0 0,-5 2 51 0 0,0 1 1 0 0,0-1 0 0 0,1 1 0 0 0,-1-1 0 0 0,0 1 0 0 0,1 0 0 0 0,-1 0 0 0 0,0 0 0 0 0,1 0-1 0 0,-1 0 1 0 0,2 0 0 0 0,0 1 1 0 0,-1-1 0 0 0,0 1 0 0 0,0 0 0 0 0,1 0 0 0 0,-1 0 0 0 0,3 3 0 0 0,-4-4 0 0 0,0 1 0 0 0,0 0 0 0 0,-1-1 0 0 0,1 1 0 0 0,-1 0 0 0 0,1 0 0 0 0,-1-1 0 0 0,1 1 0 0 0,-1 0 0 0 0,1-1 0 0 0,-1 1 0 0 0,0 0 0 0 0,1 0 0 0 0,-1 0 0 0 0,0 0 0 0 0,0 0 0 0 0,0 0 0 0 0,0 0 0 0 0,0-1 0 0 0,0 1 0 0 0,0 0 0 0 0,0 0 0 0 0,0 0 0 0 0,0 0 0 0 0,0-1 0 0 0,0 1 0 0 0,-1 0 0 0 0,1 0 0 0 0,0 0 0 0 0,-1 0 0 0 0,0 0 0 0 0,0 2 11 0 0,0-1 0 0 0,0 0-1 0 0,0 0 1 0 0,-1 0 0 0 0,-2 4-1 0 0,4-6-8 0 0,-1 1 1 0 0,1-1-1 0 0,0 0 0 0 0,-1 1 0 0 0,1-1 0 0 0,-1 1 1 0 0,1-1-1 0 0,-1 0 0 0 0,0 1 0 0 0,1-1 0 0 0,-1 0 1 0 0,1 1-1 0 0,0-1 0 0 0,-1 0 0 0 0,0 0 1 0 0,1 1-1 0 0,-1-1 0 0 0,0 0 0 0 0,1 0 0 0 0,-1 0 1 0 0,1 0-1 0 0,-1 0 0 0 0,0 0 0 0 0,1 0 0 0 0,-1 0 1 0 0,0 0-1 0 0,1 0 0 0 0,-1-1 0 0 0,0 1-2 0 0,1-1 0 0 0,-1 1 0 0 0,1 0 0 0 0,0-1 0 0 0,-1 1 0 0 0,1-1 0 0 0,-1 1 0 0 0,1-1 0 0 0,0 1 0 0 0,0 0 0 0 0,-1-1 0 0 0,1 1 0 0 0,0-1 0 0 0,0 0 0 0 0,0 1 0 0 0,0-1 0 0 0,0 1 0 0 0,0-1 0 0 0,0 1 0 0 0,0-1 0 0 0,0 1 0 0 0,0-1 0 0 0,0 1 0 0 0,0-1 0 0 0,0 0 0 0 0,0 1 0 0 0,0-1 0 0 0,0 1 0 0 0,0-1 0 0 0,7-15 0 0 0,-6 14-1 0 0,0-1 0 0 0,0 1-1 0 0,1 1 1 0 0,-1-2 0 0 0,1 2-1 0 0,-1-1 1 0 0,4-2 0 0 0,-2 2-42 0 0,-3 2 43 0 0,0-1-1 0 0,1 1 0 0 0,-1-1 1 0 0,1 1-1 0 0,0 0 0 0 0,0 0 1 0 0,-1 0-1 0 0,1-1 0 0 0,0 1 0 0 0,-1 0 1 0 0,1 0-1 0 0,0 0 0 0 0,0 0 1 0 0,0 0-1 0 0,1 0 0 0 0,0 0 1 0 0,-1 1 0 0 0,1-1 0 0 0,0 1 0 0 0,-1 0 0 0 0,1 0 0 0 0,0 0 0 0 0,2 2 0 0 0,-4-2 0 0 0,1-1 0 0 0,-1 1 0 0 0,1-1 0 0 0,-1 1 0 0 0,0-1 0 0 0,0 1 0 0 0,1-1 0 0 0,-1 1 0 0 0,0 0 0 0 0,0-1 0 0 0,1 1 0 0 0,-1 0 0 0 0,0-1 0 0 0,0 0 0 0 0,0 1 0 0 0,0 0 0 0 0,0 0 0 0 0,0-1 0 0 0,0 1 0 0 0,0 0 0 0 0,0-1 0 0 0,0 1 0 0 0,0-1 0 0 0,0 1 0 0 0,0 0 0 0 0,-1 0 0 0 0,1-1 0 0 0,-1 2 0 0 0,1-1 0 0 0,-1 1 12 0 0,1 0 0 0 0,-1 0 0 0 0,0 0 0 0 0,-1 0 0 0 0,2 0 0 0 0,-2-1 0 0 0,-1 3 0 0 0,3-3-10 0 0,0-1 0 0 0,0 0 0 0 0,-1 0 1 0 0,1 1-1 0 0,0-1 0 0 0,-1 0 0 0 0,1 1 0 0 0,0-1 0 0 0,-1 0 0 0 0,1 0 0 0 0,-1 0 0 0 0,1 1 0 0 0,0-1 0 0 0,-1 0 1 0 0,1 0-1 0 0,0 0 0 0 0,-1 0 0 0 0,1 0 0 0 0,-1 0 0 0 0,1 0 0 0 0,0 0 0 0 0,-1 0 0 0 0,1 0 0 0 0,-1 0 0 0 0,1 0 0 0 0,-1 0 1 0 0,1 0-1 0 0,0-1 0 0 0,0 1 0 0 0,-1 0 0 0 0,1 0 0 0 0,-1 0 0 0 0,1-1 0 0 0,0 1 0 0 0,-1 0 0 0 0,1 0 0 0 0,0-1 1 0 0,-1 1-1 0 0,1 0 0 0 0,0-1 0 0 0,0 1 0 0 0,0 0 0 0 0,-1 0 0 0 0,1-1 0 0 0,0 0 0 0 0,-1 0-4 0 0,0 0 1 0 0,1 0-1 0 0,-1 0 0 0 0,0 0 1 0 0,1 0-1 0 0,0 0 0 0 0,0 0 0 0 0,-1-1 1 0 0,1 1-1 0 0,0 0 0 0 0,0 0 0 0 0,-1 0 1 0 0,1-1-1 0 0,0 1 0 0 0,1 0 0 0 0,-1 0 1 0 0,0 0-1 0 0,0-1 0 0 0,0 2 0 0 0,1-2 1 0 0,-1 1-1 0 0,1-1 0 0 0,0-1-2 0 0,0 1 0 0 0,0 0 0 0 0,0-1 0 0 0,1 2 0 0 0,0-2 0 0 0,-1 2 0 0 0,1-1 0 0 0,0 0 0 0 0,2-2 0 0 0,2 0 4 0 0,8 0 11 0 0,-13 3-9 0 0,-1 1 0 0 0,0 0 0 0 0,0 0 0 0 0,0 0 0 0 0,1 0 0 0 0,-1 0 0 0 0,0 0 0 0 0,1 0 0 0 0,-1 0 0 0 0,0 0 0 0 0,1 0 0 0 0,-1 0 1 0 0,0 0-1 0 0,0 0 0 0 0,1 0 0 0 0,-1 0 0 0 0,0 0 0 0 0,0 0 0 0 0,1 0 0 0 0,-1 1 0 0 0,0-1 0 0 0,0 0 0 0 0,1 0 0 0 0,-1 0 0 0 0,0 1 0 0 0,17 7 52 0 0,-17-8-47 0 0,1 1 0 0 0,-1-1 1 0 0,0 1-1 0 0,0-1 1 0 0,0 0-1 0 0,1 0 0 0 0,-1 1 1 0 0,0-1-1 0 0,0 1 1 0 0,1-1-1 0 0,-1 1 0 0 0,0-1 1 0 0,0 1-1 0 0,0-1 1 0 0,0 1-1 0 0,0-1 0 0 0,1 0 1 0 0,-1 1-1 0 0,0-1 1 0 0,0 1-1 0 0,0-1 0 0 0,-1 1 1 0 0,1 0-1 0 0,0-1 1 0 0,0 1-1 0 0,0-1 0 0 0,0 0 1 0 0,0 1-1 0 0,-1-1 0 0 0,1 1 1 0 0,0-1-1 0 0,0 0 1 0 0,-1 1-1 0 0,1-1 0 0 0,0 1 1 0 0,-1 0 40 0 0,0 1-22 0 0,0-1 1 0 0,0 1-1 0 0,0-1 0 0 0,0 0 0 0 0,0 1 0 0 0,-1-1 0 0 0,1 0 1 0 0,0 0-1 0 0,-1 0 0 0 0,0 0 0 0 0,1 0 0 0 0,-2 1 0 0 0,2-2-25 0 0,1 0-1 0 0,0 0 0 0 0,-1 1 0 0 0,1-1 0 0 0,-1 0 0 0 0,1 0 0 0 0,-1 0 0 0 0,1 0 0 0 0,-1 0 0 0 0,1 0 0 0 0,0 0 0 0 0,-1 0 0 0 0,1 0 1 0 0,-1 0-1 0 0,1 0 0 0 0,-1 0 0 0 0,1 0 0 0 0,-1 0 0 0 0,0 0 0 0 0,1 0 0 0 0,0-1 0 0 0,0 1 0 0 0,-1 0 0 0 0,1 0 0 0 0,-1-1 0 0 0,1 1 1 0 0,-1 0-1 0 0,1-1 0 0 0,-1 1 0 0 0,1 0 0 0 0,0 0 0 0 0,-1-1 0 0 0,1 1 0 0 0,0 0 0 0 0,0-1 0 0 0,0 1 0 0 0,-1-1 0 0 0,1 1 0 0 0,0-1 1 0 0,0 1-1 0 0,0-1 0 0 0,-1 1 0 0 0,1 0 0 0 0,0-1 0 0 0,0 1 0 0 0,0-1 0 0 0,0 0 0 0 0,0-2-1 0 0,0 1 0 0 0,0-1 0 0 0,0 1-1 0 0,0 0 1 0 0,0-1 0 0 0,1 1 0 0 0,-1-1 0 0 0,1-3-1 0 0,0 5 0 0 0,-1 0-1 0 0,1 0 0 0 0,-1-1 0 0 0,1 2 0 0 0,-1-2 1 0 0,1 1-1 0 0,0 0 0 0 0,-1 0 0 0 0,1 0 0 0 0,-1 0 1 0 0,1 0-1 0 0,0 0 0 0 0,0 0 0 0 0,0 1 0 0 0,0-1 1 0 0,0 0-1 0 0,0 0 0 0 0,2 0 0 0 0,-3 1 3 0 0,0 0 0 0 0,0 0 0 0 0,0 0 0 0 0,0 0 0 0 0,0 0 0 0 0,1 0 0 0 0,-1 0 0 0 0,0 0 0 0 0,0 0 0 0 0,0 0 0 0 0,0 0 0 0 0,0 0 0 0 0,0 0 0 0 0,0 0 0 0 0,0 0 0 0 0,1 0 0 0 0,-1 0 0 0 0,0 0 0 0 0,0 1 0 0 0,0-1 0 0 0,0 0 0 0 0,0 0 0 0 0,0 0 0 0 0,0 0 0 0 0,0 0 0 0 0,0 0 0 0 0,0 0 0 0 0,0 0 0 0 0,0 0 0 0 0,0 1 0 0 0,0-1 0 0 0,0 0 0 0 0,0 0 0 0 0,0 0 0 0 0,0 0 0 0 0,0 0 0 0 0,1 3 0 0 0,0-1 0 0 0,0 1 0 0 0,0-1 0 0 0,-1 1 0 0 0,1 0 0 0 0,-1-1 0 0 0,0 1 0 0 0,0-1 0 0 0,0 6 0 0 0,-1-1 1 0 0,0 1-1 0 0,-1-1 1 0 0,0 0 0 0 0,-3 9-1 0 0,3-12 9 0 0,1 1 0 0 0,-2-1 0 0 0,1 1 0 0 0,-1-1 0 0 0,1 0 0 0 0,-2 0 0 0 0,-3 5 0 0 0,7-9-8 0 0,-1 1 1 0 0,1-1 0 0 0,0 1-1 0 0,-1-1 1 0 0,1 0 0 0 0,-1 1-1 0 0,1-1 1 0 0,0 0-1 0 0,-1 1 1 0 0,1-1 0 0 0,0 0-1 0 0,-1 0 1 0 0,1 0 0 0 0,-1 0-1 0 0,1 0 1 0 0,-1 0-1 0 0,0 0 1 0 0,1 1 0 0 0,0-1-1 0 0,-1 0 1 0 0,1 0 0 0 0,-2 0-1 0 0,2-1 3 0 0,-1 1-1 0 0,1 0 0 0 0,0 0 1 0 0,-1 0-1 0 0,1-1 1 0 0,-1 1-1 0 0,1 0 0 0 0,0-1 1 0 0,-1 1-1 0 0,1-1 1 0 0,-1 1-1 0 0,1-1 1 0 0,0 1-1 0 0,0-1 0 0 0,-1 1 1 0 0,1 0-1 0 0,0-1 1 0 0,-1-2 7 0 0,0 0 1 0 0,0 0 0 0 0,0 1 0 0 0,1-1 0 0 0,0 0-1 0 0,-1-4 1 0 0,1 3-21 0 0,0 0 0 0 0,1 0 0 0 0,1-5 0 0 0,-2 7 6 0 0,1 1 0 0 0,-1-1-1 0 0,1 0 1 0 0,-1 1 0 0 0,1-1 0 0 0,0 0-1 0 0,0 1 1 0 0,0 0 0 0 0,0-1-1 0 0,1-1 1 0 0,0 1-29 0 0,-2 2 31 0 0,0 0 0 0 0,0 0 0 0 0,0 0 0 0 0,0 1 0 0 0,0-1 0 0 0,0 0 0 0 0,0 0 0 0 0,1 0 0 0 0,-1 0 1 0 0,0 0-1 0 0,0 0 0 0 0,0 0 0 0 0,0 0 0 0 0,1 0 0 0 0,-1 0 0 0 0,0 1 0 0 0,0-1 0 0 0,0 0 0 0 0,0 0 0 0 0,0 0 0 0 0,0 0 0 0 0,1 0 0 0 0,-1 1 0 0 0,0-1 0 0 0,0 0 0 0 0,0 0 0 0 0,0 0 0 0 0,0 0 0 0 0,0 1 0 0 0,0-1 0 0 0,0 0 0 0 0,0 0 0 0 0,2 4 1 0 0,-1 0 0 0 0,0 0 0 0 0,0 0 0 0 0,0 0 0 0 0,0 0 0 0 0,-1 0 0 0 0,0 0 0 0 0,0 0 0 0 0,0 0 0 0 0,0 0 0 0 0,-2 6 0 0 0,2-7 9 0 0,-1 0 0 0 0,-1 0 1 0 0,1 0-1 0 0,0-1 0 0 0,-1 1 0 0 0,-1 3 0 0 0,3-6-8 0 0,-1 1 1 0 0,1-1-1 0 0,0 1 0 0 0,0-1 1 0 0,-1 1-1 0 0,1-1 0 0 0,0 0 0 0 0,0 1 1 0 0,-1-1-1 0 0,1 0 0 0 0,-1 1 1 0 0,1-1-1 0 0,0 0 0 0 0,-1 0 0 0 0,1 0 1 0 0,-1 0-1 0 0,1 1 0 0 0,-1-1 1 0 0,1 0-1 0 0,0 0 0 0 0,-1 0 0 0 0,1 0 1 0 0,-1 0-1 0 0,1 0 0 0 0,-1 0 0 0 0,1 0 1 0 0,-1 0-1 0 0,1 0 0 0 0,-1 0 1 0 0,1 0-1 0 0,0 0 0 0 0,-1 0 0 0 0,1 0 1 0 0,-1 0-1 0 0,1-1 0 0 0,-1 1 1 0 0,1 0-1 0 0,-1 0 0 0 0,1 0 0 0 0,-1-1 1 0 0,1 1-1 0 0,0 0 0 0 0,0-1 0 0 0,-1 1 1 0 0,1 0-1 0 0,0-1 0 0 0,-1 1 1 0 0,1-1-1 0 0,-1 0 0 0 0,-1-2-8 0 0,1 0 0 0 0,-1 0 0 0 0,0-1 0 0 0,1 1 0 0 0,0 0 0 0 0,0-1-1 0 0,0 1 1 0 0,0-1 0 0 0,1 0 0 0 0,0 1 0 0 0,0-1 0 0 0,-1 1 0 0 0,2-1 0 0 0,-1 0 0 0 0,0 1-1 0 0,0-1 1 0 0,3-5 0 0 0,-3 9 7 0 0,0 0 0 0 0,0 0-1 0 0,0-1 1 0 0,0 1 0 0 0,0-1-1 0 0,0 1 1 0 0,1 0 0 0 0,-1-1-1 0 0,0 1 1 0 0,0-1-1 0 0,1 1 1 0 0,-1-1 0 0 0,0 1-1 0 0,0 0 1 0 0,0 0-1 0 0,1 0 1 0 0,-1-1 0 0 0,0 1-1 0 0,1 0 1 0 0,-1-1 0 0 0,1 1-1 0 0,-1 0 1 0 0,0 0-1 0 0,1 0 1 0 0,-1-1 0 0 0,1 1-1 0 0,-1 0 1 0 0,1 0 0 0 0,2 3-43 0 0,-1 1 41 0 0,0-1 1 0 0,0 1-1 0 0,0 0 1 0 0,0 0-1 0 0,-1 0 1 0 0,3 6-1 0 0,-3-2 24 0 0,0 0-1 0 0,1 10 0 0 0,-2-16-15 0 0,0 1 0 0 0,0 0 0 0 0,0 0-1 0 0,-1-1 1 0 0,1 1 0 0 0,-1-1 0 0 0,1 1 0 0 0,-1 0 0 0 0,0-1-1 0 0,-2 4 1 0 0,3-6-5 0 0,0 1 0 0 0,0-1 0 0 0,0 0 0 0 0,0 0 0 0 0,0 0 0 0 0,0 0 0 0 0,0 0 0 0 0,-1 0 0 0 0,1 1 0 0 0,0-1 0 0 0,0 0 0 0 0,0 0 0 0 0,0 0 0 0 0,0 0 0 0 0,0 0 0 0 0,0 0 0 0 0,0 0 0 0 0,0 0 0 0 0,0 0 0 0 0,-1 1 0 0 0,1-1 0 0 0,0 0 0 0 0,0 0 0 0 0,0 0 0 0 0,0 0 0 0 0,-1 0 0 0 0,1 0 0 0 0,0 0 0 0 0,0 0 0 0 0,0 0 0 0 0,0 0 0 0 0,0 0 0 0 0,-1 0 0 0 0,1 0 0 0 0,0 0-1 0 0,0 0 1 0 0,0-1 0 0 0,-5-4 86 0 0,-2-8 85 0 0,-17-58 276 0 0,21 53-502 0 0,3 17 50 0 0,-1 0 0 0 0,1 0 1 0 0,0 0-1 0 0,0 0 1 0 0,0 0-1 0 0,0 0 1 0 0,1 1-1 0 0,-1-1 1 0 0,0 0-1 0 0,0 0 1 0 0,0 0-1 0 0,1 0 1 0 0,-1 1-1 0 0,1-1 1 0 0,-1 0-1 0 0,0 1 0 0 0,1-1 1 0 0,-1 0-1 0 0,1-1 1 0 0,-1 2-5 0 0,2-1 10 0 0,-1 1-6 0 0,-1 1 1 0 0,1-1-1 0 0,-1 0 1 0 0,0 0 0 0 0,1 0-1 0 0,-1 0 1 0 0,0 0-1 0 0,1 0 1 0 0,-1 1 0 0 0,1-1-1 0 0,-1 0 1 0 0,0 0-1 0 0,1 1 1 0 0,-1-1 0 0 0,0 1-1 0 0,1-1 1 0 0,11 14-8 0 0,-10-10 11 0 0,1 0 0 0 0,-1 0 0 0 0,0 1 0 0 0,0-1 0 0 0,1 6 0 0 0,-2-8 0 0 0,-1 1 0 0 0,1 0 0 0 0,0 0 0 0 0,-1 0 0 0 0,0 0 0 0 0,0 0 0 0 0,0 0 0 0 0,0-1 0 0 0,-1 6 0 0 0,1-8 1 0 0,0 0-1 0 0,0 0 0 0 0,0 1 1 0 0,0-1-1 0 0,0 0 0 0 0,0 0 1 0 0,0 1-1 0 0,0-1 0 0 0,0 0 1 0 0,0 0-1 0 0,0 0 0 0 0,0 0 1 0 0,0 1-1 0 0,-1-1 0 0 0,1 0 1 0 0,0 0-1 0 0,0 0 1 0 0,0 1-1 0 0,-1-1 0 0 0,1 0 1 0 0,0 0-1 0 0,0 0 0 0 0,0 0 1 0 0,-1 1-1 0 0,1-1 0 0 0,0 0 1 0 0,0 0-1 0 0,-1 0 0 0 0,1 0 1 0 0,0 0-1 0 0,0 0 0 0 0,-1 0 2 0 0,1 0 0 0 0,-1 0 0 0 0,0 0 0 0 0,1-1-1 0 0,-1 1 1 0 0,1 0 0 0 0,-1-1 0 0 0,1 1-1 0 0,0 0 1 0 0,0-1 0 0 0,-1 1 0 0 0,1 0-1 0 0,-1-1 1 0 0,-2-2 7 0 0,2 1 0 0 0,-1-2 0 0 0,-2-2 0 0 0,-1-3-9 0 0,1 0 0 0 0,1-1 0 0 0,-1 1 0 0 0,2-1 0 0 0,-1 0 0 0 0,0-11 0 0 0,3 12-36 0 0,2 9 11 0 0,0 4 14 0 0,5 10 11 0 0,-1 0 0 0 0,1 3 0 0 0,-4-11 0 0 0,-2-4 0 0 0,0 0 0 0 0,0-1 0 0 0,0 1 0 0 0,0 0 0 0 0,0-1 0 0 0,-1 1 0 0 0,1 0 0 0 0,0 3 0 0 0,-2-5 0 0 0,-2-3 0 0 0,-3-4 0 0 0,-23-36 0 0 0,13 21 0 0 0,15 22 0 0 0,-2-6 0 0 0,3 6 0 0 0,0 0 0 0 0,0 0 0 0 0,0 0 0 0 0,-1 0 0 0 0,1-1 0 0 0,0 1 0 0 0,0 0 0 0 0,0 0 0 0 0,0 0 0 0 0,0-1 0 0 0,0 1 0 0 0,0 0 0 0 0,0 0 0 0 0,0 0 0 0 0,0 0 0 0 0,0 0 0 0 0,0-1 0 0 0,0 1 0 0 0,0 0 0 0 0,0 0 0 0 0,0 0 0 0 0,0-1 0 0 0,0 1 0 0 0,0 0 0 0 0,0 0 0 0 0,0 0 0 0 0,0-1 0 0 0,0 1 0 0 0,3 0-32 0 0,5 8 0 0 0,4 8 32 0 0,-8-11 0 0 0,-2-3 0 0 0,-1 0 0 0 0,1 1 0 0 0,-1-1 0 0 0,0 0 0 0 0,2 5 0 0 0,-2-6 0 0 0,4 9 0 0 0,-5-9 0 0 0,0 0 0 0 0,1-1 0 0 0,-1 1 0 0 0,0-1 0 0 0,0 1 0 0 0,1 0 0 0 0,-1-1 0 0 0,0 1 0 0 0,0 0 0 0 0,0-1 0 0 0,0 1 0 0 0,0-1 0 0 0,0 1 0 0 0,0 0 0 0 0,-1 0 0 0 0,1-1 0 0 0,0 0 0 0 0,0 0 0 0 0,-1 0 0 0 0,1 1 0 0 0,0-1 0 0 0,0 0 0 0 0,0 0 0 0 0,-1 0 0 0 0,1 0 0 0 0,0 0 0 0 0,0-1 0 0 0,0 1 0 0 0,0 0 0 0 0,0 0 0 0 0,0 0 0 0 0,-1 0 0 0 0,1 0 0 0 0,0 0 0 0 0,0 0 0 0 0,0 0 0 0 0,-1 0 0 0 0,1 0 0 0 0,0-1 0 0 0,0 1 0 0 0,0 0 0 0 0,0 0 0 0 0,0 0 0 0 0,-1 0 0 0 0,1 0 0 0 0,0-1 0 0 0,-6-5 0 0 0,5 6 0 0 0,-6-8 0 0 0,1 0 0 0 0,-9-14 0 0 0,6 9 0 0 0,5 5 0 0 0,5 4 0 0 0,4 4 0 0 0,-4 0-2 0 0,-1 1 1 0 0,1-1-1 0 0,0 1 0 0 0,0-1 1 0 0,0 1-1 0 0,-1-1 0 0 0,1 1 0 0 0,0-1 1 0 0,-1 1-1 0 0,1-1 0 0 0,0 1 1 0 0,-1 0-1 0 0,1 0 0 0 0,0 1 0 0 0,7 13-33 0 0,-6-11 32 0 0,-1-2 3 0 0,5 8 0 0 0,-3-5 0 0 0,0-2 0 0 0,-1 1 0 0 0,1 0 0 0 0,2 5 0 0 0,-4-6 3 0 0,-2-3 4 0 0,-4-3 15 0 0,-4-8 10 0 0,2 2-61 0 0,4 3-25 0 0,-2 0 1 0 0,1 1 0 0 0,-1 0-1 0 0,-5-6 1 0 0,10 11 51 0 0,-1-1 0 0 0,1 1 0 0 0,0 0 0 0 0,0 0 0 0 0,0 0 0 0 0,0 0 0 0 0,0 0 0 0 0,0-1 0 0 0,-1 1 0 0 0,1 0 0 0 0,0 0 0 0 0,0 0 0 0 0,0 0-1 0 0,0 0 1 0 0,0 0 0 0 0,-1 0 0 0 0,1 0 0 0 0,0-1 0 0 0,0 1 0 0 0,0 0 0 0 0,-1 0 0 0 0,1 0 0 0 0,0 0 0 0 0,0 0 0 0 0,0 0 0 0 0,0 0 0 0 0,-1 0 0 0 0,1 0 0 0 0,0 0 0 0 0,2 5-87 0 0,6 8-25 0 0,13 19 232 0 0,-17-27-95 0 0,13 18 28 0 0,-15-19-51 0 0,-4-6 0 0 0,2 1 0 0 0,-1 0 0 0 0,0 1 0 0 0,1-1 0 0 0,-1 0 0 0 0,1 0 0 0 0,0 0 0 0 0,0 0 0 0 0,-1-1 0 0 0,1 1 0 0 0,1-16 0 0 0,-1 15 0 0 0,0 1 0 0 0,0-1 0 0 0,0 1 0 0 0,1-1 0 0 0,-1 1 0 0 0,1 0 0 0 0,-1-1 0 0 0,1 1 0 0 0,1-2 0 0 0,-2 2 0 0 0,1 1 0 0 0,-1-1 0 0 0,1 1 0 0 0,0 0 0 0 0,-1-1 0 0 0,1 1 0 0 0,-1 0 0 0 0,1 0 0 0 0,0 0 0 0 0,0 0 0 0 0,-1 0 0 0 0,1 0 0 0 0,0 0 0 0 0,0 0 0 0 0,8-2 0 0 0,0-3 0 0 0,6-2 0 0 0,4 3-10 0 0,-19 4 8 0 0,0 0 1 0 0,1 0 0 0 0,-1 0 0 0 0,0 0 0 0 0,0 0 0 0 0,0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1 0 0 0,0-1 0 0 0,0 0 0 0 0,1 0 0 0 0,-1 0 0 0 0,0 0 0 0 0,0 0 0 0 0,0 1 0 0 0,0 0 0 0 0,1 0 0 0 0,-1 0 0 0 0,0 0-1 0 0,0 0 1 0 0,0 0 0 0 0,0 1 0 0 0,0-1 0 0 0,0 0 0 0 0,0 0 0 0 0,0 0 0 0 0,0 3 0 0 0,-6 15 3 0 0,-4 6-2 0 0,10-25 0 0 0,0 0 0 0 0,0-1 0 0 0,0 1 0 0 0,0-1 0 0 0,0 0 0 0 0,0 0 0 0 0,0 0 0 0 0,0 1 0 0 0,0-1 0 0 0,0 1 0 0 0,1-2 0 0 0,-1 1 0 0 0,0 1 0 0 0,6-23-30 0 0,-5 21 24 0 0,0-1 1 0 0,0 1-1 0 0,0 0 1 0 0,0 0-1 0 0,0 0 1 0 0,0 0-1 0 0,3-4 1 0 0,-4 6 3 0 0,1 0 0 0 0,-1 0 1 0 0,0 0-1 0 0,0 0 1 0 0,0 0-1 0 0,0-1 0 0 0,0 1 1 0 0,0 0-1 0 0,0 0 0 0 0,0 0 1 0 0,0 0-1 0 0,0 0 1 0 0,0 0-1 0 0,0 0 0 0 0,0 0 1 0 0,0 0-1 0 0,1 0 1 0 0,-1 0-1 0 0,0 0 0 0 0,0 0 1 0 0,0 0-1 0 0,0 0 1 0 0,0 0-1 0 0,0 0 0 0 0,0 0 1 0 0,0 0-1 0 0,0 0 1 0 0,0 0-1 0 0,0 0 0 0 0,0 0 1 0 0,0 0-1 0 0,0 0 1 0 0,0 0-1 0 0,0 0 0 0 0,0 0 1 0 0,1 0-1 0 0,-1 3-165 0 0,0 4-140 0 0,-4 7-224 0 0,3-8 518 0 0,-1 1-1 0 0,-1 0 1 0 0,1-1 0 0 0,0 0 0 0 0,-1 0-1 0 0,-4 7 1 0 0,7-13 13 0 0,0 0 0 0 0,0 0 0 0 0,0 0 0 0 0,0 0 0 0 0,0 0 0 0 0,0 0 0 0 0,0 0 0 0 0,0 0 0 0 0,0 0 0 0 0,-1 0 0 0 0,1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0,0-1 0 0 0,0 1 0 0 0,0 0 0 0 0,0 0 0 0 0,0 0 0 0 0,0 0 0 0 0,0 0 0 0 0,0 0 0 0 0,0 0 0 0 0,0 0 0 0 0,0 0 0 0 0,-1-4 0 0 0,1-6 0 0 0,0 4 0 0 0,4-26 0 0 0,-3 28 0 0 0,0 1 0 0 0,0-1 0 0 0,0 1 0 0 0,1-1 0 0 0,-1 0 0 0 0,4-5 0 0 0,0 13 160 0 0,-5-4-232 0 0,0 0 0 0 0,0 0 0 0 0,0 0-1 0 0,0 0 1 0 0,1 0 0 0 0,-1 1 0 0 0,0-1 0 0 0,0 0 0 0 0,0 0-1 0 0,0 0 1 0 0,0 1 0 0 0,0-1 0 0 0,1 0 0 0 0,-1 0 0 0 0,0 0 0 0 0,0 1-1 0 0,0-1 1 0 0,0 0 0 0 0,0 0 0 0 0,0 1 0 0 0,0-1 0 0 0,0 0-1 0 0,0 0 1 0 0,0 0 0 0 0,0 1 0 0 0,0-1 0 0 0,0 0 0 0 0,0 0 0 0 0,0 0-1 0 0,0 0 1 0 0,0 1 0 0 0,-1-1 0 0 0,0 1-1697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1:38.52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0,'2'0'0'0,"-1"0"0"0,-2 0 0 0,0 0 0 0,18 0 0 0,78 0 0 0,-195 0 0 0,99 0 0 0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8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13 0 0 0,'139'0'0'0,"-290"0"0"0,939 0 0 0,-261 0 0 0,-503 0 0 0,-24 0 0 0,0 0 0 0,1 0 0 0,0 0 0 0,15 0 0 0,-24 0 0 0,7 0 0 0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46 455 0 0,'0'0'146'0'0,"0"-1"-1"0"0,-1 1 1 0 0,1 0-1 0 0,0 0 1 0 0,0 0-1 0 0,0-1 1 0 0,-1 1-1 0 0,1 0 1 0 0,0-1-1 0 0,0 1 1 0 0,-1 0-1 0 0,1 0 1 0 0,0-1-1 0 0,-1 1 1 0 0,1 0-1 0 0,0 0 1 0 0,-1 0-1 0 0,1-1 1 0 0,0 1-1 0 0,0 0 1 0 0,-1 0-1 0 0,1 0 1 0 0,0 0-1 0 0,-1 0 1 0 0,1 0-1 0 0,-1 0 1 0 0,1 0-1 0 0,0 0 1 0 0,-1 0-1 0 0,1 0 1 0 0,0 0-1 0 0,-1 0 1 0 0,1 0-1 0 0,0 0 1 0 0,0 0-1 0 0,-1 0 1 0 0,1 0-1 0 0,-1 1 1 0 0,1-1-1 0 0,0 0 1 0 0,-1 0-1 0 0,0 1 565 0 0,0 0 0 0 0,0 0 0 0 0,-1 0 0 0 0,1 0 0 0 0,0 0 0 0 0,0 0 1 0 0,0 0-1 0 0,-1 3 0 0 0,-2 2-92 0 0,1 1 1 0 0,0 0 0 0 0,-1 1-1 0 0,2-1 1 0 0,-1 1 0 0 0,2-1-1 0 0,-1 1 1 0 0,0 0 0 0 0,1 0-1 0 0,1 0 1 0 0,0 8 0 0 0,0-8-420 0 0,0 0 1 0 0,1 0 0 0 0,0 0 0 0 0,2 9 0 0 0,-2-14-139 0 0,0-1 0 0 0,0 1 0 0 0,0 0 0 0 0,0 0 0 0 0,0-1 0 0 0,1 1 0 0 0,0-1 0 0 0,-1 1 0 0 0,1-1 0 0 0,-1 0 0 0 0,1 0 0 0 0,1 0 0 0 0,-2 0 0 0 0,6 3 0 0 0,-6-4-58 0 0,0 0 0 0 0,1 0 0 0 0,-1-1 0 0 0,1 1 0 0 0,-1-1 0 0 0,0 1 0 0 0,1-1 0 0 0,-1 0 0 0 0,0 1 0 0 0,1-1 0 0 0,0 0 0 0 0,-1 0 0 0 0,0 0 0 0 0,1 0 0 0 0,-1 0 0 0 0,3-1 0 0 0,-2 1 9 0 0,0-1-1 0 0,0 0 0 0 0,1 0 1 0 0,-1 0-1 0 0,0 0 0 0 0,0 0 0 0 0,0 0 1 0 0,0-1-1 0 0,2-1 0 0 0,1-1 16 0 0,0-1 1 0 0,0-1-1 0 0,-1 1 0 0 0,0-1 1 0 0,7-10-1 0 0,-8 10-24 0 0,0 0-1 0 0,0-1 1 0 0,-1 1-1 0 0,0 0 0 0 0,0-1 1 0 0,0 1-1 0 0,-1-1 1 0 0,0 1-1 0 0,0-1 1 0 0,-1 0-1 0 0,0 0 1 0 0,0-7-1 0 0,-1 9 0 0 0,0 0 0 0 0,0 0 0 0 0,0 0 0 0 0,0 0 0 0 0,-1 0-1 0 0,0 0 1 0 0,0 1 0 0 0,0-1 0 0 0,-1 1 0 0 0,1-1 0 0 0,-1 1 0 0 0,0 0 0 0 0,-1 0 0 0 0,1 0-1 0 0,0 0 1 0 0,-6-4 0 0 0,5 6 12 0 0,2 0 0 0 0,-1 0 1 0 0,-1 0-1 0 0,1 0 0 0 0,0 1 0 0 0,0-1 0 0 0,-7-1 0 0 0,9 3-10 0 0,0-1 1 0 0,0 1-1 0 0,0 0 0 0 0,0 0 0 0 0,0 0 1 0 0,0 0-1 0 0,0 0 0 0 0,-1 0 0 0 0,1 0 0 0 0,1 0 1 0 0,-2 0-1 0 0,1 0 0 0 0,0 1 0 0 0,0-1 1 0 0,0 0-1 0 0,0 1 0 0 0,0-1 0 0 0,0 1 0 0 0,0-1 1 0 0,1 1-1 0 0,-1 0 0 0 0,0-1 0 0 0,0 1 1 0 0,0-1-1 0 0,0 1 0 0 0,1 0 0 0 0,-1 0 0 0 0,1 0 1 0 0,-1-1-1 0 0,-1 3 0 0 0,1 2 5 0 0,-2-1 1 0 0,2 1-1 0 0,-1 0 0 0 0,1 0 1 0 0,0 0-1 0 0,-1 7 0 0 0,1 0-11 0 0,1 19-1 0 0,0-27-9 0 0,1 3-73 0 0,-1 1-1 0 0,1-1 1 0 0,0 1 0 0 0,1-1-1 0 0,2 9 1 0 0,2 3-789 0 0,-4-14-272 0 0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1 241 5063 0 0,'0'-1'244'0'0,"0"1"0"0"0,0-1 0 0 0,-1 1 0 0 0,1 0 0 0 0,0 0-1 0 0,0-1 1 0 0,0 1 0 0 0,0-1 0 0 0,0 1 0 0 0,0 0-1 0 0,0-1 1 0 0,0 1 0 0 0,0-1 0 0 0,0 1 0 0 0,0 0 0 0 0,0 0-1 0 0,0-1 1 0 0,0 1 0 0 0,1-1 0 0 0,-1 1 0 0 0,0-1-1 0 0,0 1 1 0 0,0 0 0 0 0,1-1 0 0 0,-1 1 0 0 0,1-1 0 0 0,7-10 1594 0 0,-6 9-1092 0 0,31-44 4747 0 0,-20 27-4799 0 0,16-34-1 0 0,-19 33-472 0 0,-5 12-105 0 0,-1-1 0 0 0,1 1 1 0 0,-2-1-1 0 0,0-1 0 0 0,3-10 1 0 0,-6 19-92 0 0,1 1 1 0 0,-1-1-1 0 0,0 0 1 0 0,0 1-1 0 0,0-1 1 0 0,0 1-1 0 0,0-1 1 0 0,0 1-1 0 0,0-1 1 0 0,0 0-1 0 0,0 1 1 0 0,0-1-1 0 0,-1 1 1 0 0,1-1-1 0 0,0 1 1 0 0,0-1-1 0 0,-1 1 1 0 0,1-1-1 0 0,0 1 1 0 0,-1-1-1 0 0,1 1 1 0 0,0-2-1 0 0,-1 2-11 0 0,1 0 0 0 0,-1 0 0 0 0,1 0-1 0 0,-1 0 1 0 0,1 0 0 0 0,-1 0 0 0 0,1 0 0 0 0,-1 0 0 0 0,1 0-1 0 0,0 0 1 0 0,-1 0 0 0 0,1 0 0 0 0,-1 0 0 0 0,1 0 0 0 0,-1 0-1 0 0,1 0 1 0 0,0 1 0 0 0,-1-1 0 0 0,1 0 0 0 0,-1 0 0 0 0,1 1-1 0 0,0-1 1 0 0,0 0 0 0 0,-1 0 0 0 0,1 1 0 0 0,0-1 0 0 0,-1 0-1 0 0,1 1 1 0 0,-1 0 0 0 0,0 0-4 0 0,0 0 0 0 0,0 1 0 0 0,0-1-1 0 0,1 0 1 0 0,-1 1 0 0 0,0 0 0 0 0,0-1 0 0 0,1 0-1 0 0,0 1 1 0 0,-1-1 0 0 0,1 1 0 0 0,-1 2 0 0 0,0 4 75 0 0,1 10 0 0 0,0-5-47 0 0,-2 25-40 0 0,-2 43 15 0 0,4-75 6 0 0,1 0 0 0 0,2 11 1 0 0,-2-12-22 0 0,1 1 1 0 0,-1 10-1 0 0,0-8 2 0 0,-1-6 0 0 0,0 1 0 0 0,0-1 0 0 0,0 1 0 0 0,0-1 0 0 0,-2 6 0 0 0,2-8 0 0 0,0 0 0 0 0,0 1 0 0 0,-1 0 0 0 0,1-1 0 0 0,0 1 0 0 0,-1-1 0 0 0,1 1 0 0 0,0-1 0 0 0,-1 0 0 0 0,1 1 0 0 0,0-1 0 0 0,-1 1 0 0 0,1-1 0 0 0,-1 1 0 0 0,1-1 0 0 0,-1 0 0 0 0,1 1 0 0 0,-1-1 0 0 0,0 0 0 0 0,1 1 0 0 0,0-1 0 0 0,-1 0 0 0 0,0 0 0 0 0,1 0 0 0 0,-1 0 0 0 0,1 0 0 0 0,-1 0 0 0 0,1 0 0 0 0,-1 0 0 0 0,0 0 0 0 0,-32 0 0 0 0,29 1 0 0 0,-7-1 0 0 0,11 0 0 0 0,-1 0 0 0 0,1 0 0 0 0,0 0 0 0 0,0 0 0 0 0,-1 0 0 0 0,1 0 0 0 0,0 0 0 0 0,0 0 0 0 0,-1 0 0 0 0,1 1 0 0 0,0-1 0 0 0,0 0 0 0 0,-1 0 0 0 0,1 0 0 0 0,0 0 0 0 0,0 0 0 0 0,0 1 0 0 0,0-1 0 0 0,0 0 0 0 0,-1 0 0 0 0,1 0 0 0 0,0 1 0 0 0,0-1 0 0 0,0 0 0 0 0,0 0 0 0 0,-1 0 0 0 0,1 1 0 0 0,0-1 0 0 0,0 0 0 0 0,0 0 0 0 0,0 1 0 0 0,0-1 0 0 0,0 1 0 0 0,1-1 0 0 0,-1 0 0 0 0,0 1 0 0 0,0-1 0 0 0,1 1-1 0 0,-1-1 1 0 0,0 0 0 0 0,0 1 0 0 0,0-1 0 0 0,1 0 0 0 0,-1 0 0 0 0,1 0 0 0 0,-1 1 0 0 0,0-1 0 0 0,1 0 0 0 0,-1 0-1 0 0,1 1 1 0 0,0-1 0 0 0,8 3 23 0 0,-3-3 62 0 0,-2 0 0 0 0,1 0-1 0 0,0 0 1 0 0,1-1 0 0 0,-1 0-1 0 0,0 0 1 0 0,0 0-1 0 0,6-3 1 0 0,1 0 40 0 0,10-5-34 0 0,-3 1-242 0 0,-14 8-2353 0 0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27 5527 0 0,'-2'1'393'0'0,"-1"0"-1"0"0,2 0 0 0 0,-2 1 1 0 0,2 0-1 0 0,-2-1 0 0 0,1 1 1 0 0,1 0-1 0 0,-3 2 0 0 0,0 0-181 0 0,-3 3 854 0 0,0 0 0 0 0,1 1 0 0 0,0-1 0 0 0,-6 11 0 0 0,10-14-607 0 0,0-1-1 0 0,0 1 1 0 0,1 0-1 0 0,-1 0 1 0 0,1 0-1 0 0,0 0 1 0 0,1 0-1 0 0,-1 0 1 0 0,0 0-1 0 0,1 0 1 0 0,0 0-1 0 0,0 7 1 0 0,1-5-218 0 0,0 0 0 0 0,0 1 0 0 0,0-2 0 0 0,1 2 0 0 0,-1-1 0 0 0,5 8 0 0 0,-5-12-215 0 0,0-1 0 0 0,-1 0 0 0 0,1 1 0 0 0,0-1 0 0 0,0 0 0 0 0,0 0 0 0 0,0 0-1 0 0,0 0 1 0 0,0 0 0 0 0,0 0 0 0 0,0 0 0 0 0,0 0 0 0 0,0 0 0 0 0,1 0 0 0 0,-1-1 0 0 0,0 1-1 0 0,0-1 1 0 0,1 1 0 0 0,-1 0 0 0 0,1-1 0 0 0,-1 0 0 0 0,1 1 0 0 0,-1-1 0 0 0,0 0 0 0 0,1 0-1 0 0,0 0 1 0 0,-1 0 0 0 0,0 0 0 0 0,1 0 0 0 0,-1 0 0 0 0,1-1 0 0 0,-1 1 0 0 0,3-1-1 0 0,-1-1-16 0 0,1 1-1 0 0,-1-1 0 0 0,1 0 0 0 0,-1 0 0 0 0,0 0 0 0 0,0 0 0 0 0,0-1 0 0 0,0 1 0 0 0,0-1 0 0 0,2-3 0 0 0,1-1 13 0 0,0 0 1 0 0,9-17-1 0 0,-13 19-20 0 0,1-1 0 0 0,-1 0 0 0 0,0 1 0 0 0,0-1 0 0 0,0 0 0 0 0,-1 0 0 0 0,0 0 0 0 0,0 0 0 0 0,0-8 0 0 0,-1 9 0 0 0,0 1 0 0 0,-1-1 0 0 0,1 0 0 0 0,-1 0 0 0 0,0 1 0 0 0,-1-1 0 0 0,1 1 0 0 0,0-1 0 0 0,-1 1 0 0 0,0-1 0 0 0,0 1 0 0 0,-4-6 0 0 0,4 8 0 0 0,0 0 0 0 0,0 0 0 0 0,0 0 0 0 0,0 0 0 0 0,0 0 0 0 0,-1 1 0 0 0,1-1 0 0 0,-1 1 0 0 0,1-1 0 0 0,-1 1 0 0 0,0 0 0 0 0,1 0 0 0 0,-1 0 0 0 0,-4-1 0 0 0,5 2 0 0 0,0-1 0 0 0,0 1 0 0 0,0 0 0 0 0,1 0 0 0 0,-1 0 0 0 0,-1 0 0 0 0,2 0 0 0 0,-1 0 0 0 0,0 0 0 0 0,0 1 0 0 0,0-1 0 0 0,1 1 0 0 0,-1 0 0 0 0,0-1 0 0 0,0 1 0 0 0,0 0 0 0 0,1 0 0 0 0,-1 0 0 0 0,1 0 0 0 0,-1 0 0 0 0,1 0 0 0 0,-3 3 0 0 0,-1 3-4 0 0,0 0 0 0 0,0 0 0 0 0,1 0 0 0 0,0 1 0 0 0,1 0 0 0 0,-5 14-1 0 0,4-8-15 0 0,0 0 0 0 0,2 1 0 0 0,-3 15 0 0 0,5-24-233 0 0,0 0 1 0 0,0 1-1 0 0,1-1 1 0 0,1 10-1 0 0,-1-15-831 0 0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1 232 9215 0 0,'3'-2'3430'0'0,"7"-7"-2346"0"0,5-9 1985 0 0,16-24 0 0 0,-26 36-2907 0 0,16-22 152 0 0,8-13 540 0 0,-26 36-784 0 0,1 0 0 0 0,-2-1 0 0 0,1 0 0 0 0,-1 1 0 0 0,0-1 0 0 0,1-7 0 0 0,-2 8-54 0 0,0 3 33 0 0,-1-1-1 0 0,1 1 1 0 0,-1-1 0 0 0,0 0 0 0 0,0 1 0 0 0,0-1 0 0 0,0 1-1 0 0,0-1 1 0 0,-1-5 0 0 0,1 8-34 0 0,0 0-1 0 0,0 0 0 0 0,0 0 1 0 0,0-1-1 0 0,0 1 0 0 0,0 0 1 0 0,0 0-1 0 0,0 0 1 0 0,-1 0-1 0 0,1 0 0 0 0,0-1 1 0 0,0 1-1 0 0,0 0 1 0 0,0 0-1 0 0,0 0 0 0 0,0 0 1 0 0,0 0-1 0 0,-1-1 0 0 0,1 1 1 0 0,0 0-1 0 0,0 0 1 0 0,0 0-1 0 0,0 0 0 0 0,-1 0 1 0 0,1 0-1 0 0,0 0 1 0 0,0 0-1 0 0,0 0 0 0 0,0 0 1 0 0,-1 0-1 0 0,1 0 0 0 0,0 0 1 0 0,0 0-1 0 0,0 0 1 0 0,0 0-1 0 0,-6 4 238 0 0,-2 9-49 0 0,6-9-171 0 0,0 1 0 0 0,0 0 0 0 0,0-1 0 0 0,1 1 0 0 0,0 0 0 0 0,-1 6 0 0 0,-1 32 46 0 0,3-21-73 0 0,0-11 5 0 0,0 1 1 0 0,2 0-1 0 0,4 20 0 0 0,1 13 13 0 0,-7-41-23 0 0,0-1 0 0 0,0 0 0 0 0,0 0 0 0 0,0 0 0 0 0,0 0 0 0 0,-2 5 0 0 0,2-8 0 0 0,0 1 0 0 0,-1 0 0 0 0,1 0 0 0 0,-1 0 0 0 0,1 0 0 0 0,-1-1 0 0 0,1 1 0 0 0,0 0 0 0 0,-1 0 0 0 0,1-1 0 0 0,-1 1 0 0 0,0-1 0 0 0,0 1 0 0 0,1 0 0 0 0,-1-1 0 0 0,0 1 0 0 0,1-1 0 0 0,-1 0 0 0 0,0 1 0 0 0,0-1 0 0 0,0 0 0 0 0,1 1 0 0 0,-1-1 0 0 0,0 0 0 0 0,0 0 0 0 0,-2 1 0 0 0,-1-1 0 0 0,0 0 0 0 0,0 0 0 0 0,-6-2 0 0 0,7 2 0 0 0,0-1 0 0 0,-1 1 0 0 0,1 0 0 0 0,0 0 0 0 0,0 0 0 0 0,-6 1 0 0 0,9-1 354 0 0,2 1-114 0 0,4 1 6 0 0,8 1 58 0 0,-14-3-48 0 0,5 0-176 0 0,12 0-3 0 0,-14 1-56 0 0,1-1-1 0 0,0 0 1 0 0,0-1-1 0 0,-1 1 1 0 0,6-2-1 0 0,0 0-12 0 0,26-7-1569 0 0,-32 9-4203 0 0,0 0-1927 0 0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40 4607 0 0,'0'0'123'0'0,"-1"0"-1"0"0,0 0 1 0 0,1 0-1 0 0,-1 0 1 0 0,0 0-1 0 0,1 0 0 0 0,-1 0 1 0 0,1 0-1 0 0,-1 1 1 0 0,1-1-1 0 0,-1 0 0 0 0,0 1 1 0 0,1-1-1 0 0,-1 0 1 0 0,1 1-1 0 0,-1-1 0 0 0,1 1 1 0 0,0-1-1 0 0,-1 1 1 0 0,1-1-1 0 0,-1 0 1 0 0,1 1-1 0 0,-1-1 0 0 0,1 1 1 0 0,-1 0-1 0 0,-8 17 1872 0 0,7-12-1253 0 0,-1 1 306 0 0,1-1 1 0 0,-1 1 0 0 0,2-1-1 0 0,-1 1 1 0 0,0 0 0 0 0,1 7 0 0 0,0-8-622 0 0,1-1 0 0 0,0 0 0 0 0,0 0 1 0 0,1 1-1 0 0,-1-1 0 0 0,1 0 1 0 0,1 1-1 0 0,2 7 0 0 0,-3-11-349 0 0,0 0-1 0 0,0 0 1 0 0,0 1-1 0 0,1-2 1 0 0,-1 1-1 0 0,1 0 1 0 0,-1 0-1 0 0,1-1 1 0 0,0 1-1 0 0,0-1 1 0 0,-1 1-1 0 0,1-1 1 0 0,1 0 0 0 0,1 2-1 0 0,-3-2-62 0 0,1-1 0 0 0,-1 1-1 0 0,1-1 1 0 0,-1 1 0 0 0,1-1 0 0 0,-1 1 0 0 0,1-1-1 0 0,0 0 1 0 0,-1 1 0 0 0,1-1 0 0 0,0 0-1 0 0,-1 0 1 0 0,1-1 0 0 0,0 1 0 0 0,-1 0 0 0 0,1-1-1 0 0,0 1 1 0 0,-1-1 0 0 0,1 1 0 0 0,2-2-1 0 0,0 0 12 0 0,0-1 0 0 0,-1 0 0 0 0,1 0 0 0 0,-1 1 0 0 0,1-2 0 0 0,-1 1 0 0 0,0-1-1 0 0,0 0 1 0 0,0 1 0 0 0,-1-1 0 0 0,1 0 0 0 0,-1 0 0 0 0,0 0 0 0 0,0-1 0 0 0,1-4-1 0 0,-1 3-25 0 0,0-1 0 0 0,-1 1 0 0 0,0-1 0 0 0,0 0 0 0 0,-1 1 0 0 0,0-1 0 0 0,0 0 0 0 0,0 1 0 0 0,-1-1 0 0 0,-1-6 0 0 0,0 6 1 0 0,0 0 0 0 0,0 1 0 0 0,-6-13 0 0 0,7 17 0 0 0,0 0 0 0 0,0 0 0 0 0,-1-1 0 0 0,1 2 0 0 0,-1-1 0 0 0,1 0 0 0 0,-1 0 0 0 0,0 0 0 0 0,0 1 0 0 0,1-1 0 0 0,-1 0 0 0 0,0 1 0 0 0,0 0 0 0 0,-4-2 0 0 0,5 2 0 0 0,1 1 0 0 0,-2 0 0 0 0,1 0 0 0 0,0 0 0 0 0,0 0 0 0 0,0 0 0 0 0,-1 0 0 0 0,1 0 0 0 0,0 0 0 0 0,0 0 0 0 0,0 0 0 0 0,0 1 0 0 0,-1-1 0 0 0,2 0 0 0 0,-1 1 0 0 0,-1-1 0 0 0,1 1 0 0 0,0 0 0 0 0,1-1 0 0 0,-2 1 0 0 0,1-1 0 0 0,0 1 0 0 0,0 1 0 0 0,-4 2 0 0 0,1 0 0 0 0,0 1 0 0 0,-4 5 0 0 0,5-5 0 0 0,-4 3 0 0 0,1 0 0 0 0,-10 18 0 0 0,14-22 0 0 0,1 0 0 0 0,-1-1 0 0 0,1 1 0 0 0,0 0 0 0 0,0 1 0 0 0,0-1 0 0 0,0 0 0 0 0,1 0 0 0 0,0 0 0 0 0,0 5 0 0 0,2 3-43 0 0,5 9-177 0 0,-6-17-72 0 0,3 2-1481 0 0,12 23-5859 0 0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7 217 4607 0 0,'-6'1'2950'0'0,"6"-1"-2893"0"0,0 0 0 0 0,0 0 0 0 0,0-1 1 0 0,0 1-1 0 0,0 0 0 0 0,0 0 0 0 0,0 0 0 0 0,0 0 0 0 0,0 0 0 0 0,0 0 1 0 0,0 0-1 0 0,0 0 0 0 0,0 0 0 0 0,0 0 0 0 0,0 0 0 0 0,0 0 0 0 0,0 0 1 0 0,0 0-1 0 0,0 0 0 0 0,0 0 0 0 0,0 0 0 0 0,0 0 0 0 0,0 0 0 0 0,0 0 0 0 0,0 0 1 0 0,0 0-1 0 0,0 0 0 0 0,0 0 0 0 0,0 0 0 0 0,0 0 0 0 0,0-1 0 0 0,0 1 1 0 0,0 0-1 0 0,0 0 0 0 0,0 0 0 0 0,0 0 0 0 0,0 0 0 0 0,0 0 0 0 0,0 0 1 0 0,0 0-1 0 0,0 0 0 0 0,0 0 0 0 0,0 0 0 0 0,0 0 0 0 0,0 0 0 0 0,0 0 1 0 0,0 0-1 0 0,0 0 0 0 0,7-7 3794 0 0,-3 3-3556 0 0,35-43 5092 0 0,-29 35-4910 0 0,-1-2 1 0 0,-1 1-1 0 0,12-25 0 0 0,-16 28-356 0 0,1 0-18 0 0,2-11-1 0 0,-6 18-39 0 0,0 0 0 0 0,0 0 0 0 0,-1 1-1 0 0,1-1 1 0 0,-1 0 0 0 0,0 0-1 0 0,0 0 1 0 0,0 1 0 0 0,-1-5 0 0 0,1 6-44 0 0,0 1 1 0 0,0 0 0 0 0,0-1 0 0 0,0 1 0 0 0,0 0-1 0 0,0 0 1 0 0,0-1 0 0 0,0 1 0 0 0,0 0 0 0 0,-1-1 0 0 0,1 1-1 0 0,0 0 1 0 0,0 0 0 0 0,0-1 0 0 0,-1 1 0 0 0,1 0 0 0 0,0-1-1 0 0,0 1 1 0 0,-1 0 0 0 0,1 0 0 0 0,0-1 0 0 0,0 1 0 0 0,-1 0-1 0 0,1 0 1 0 0,0 0 4 0 0,-1 0 0 0 0,1 0-1 0 0,0 0 1 0 0,-1 0 0 0 0,1 0-1 0 0,0 0 1 0 0,-1 0 0 0 0,1 1-1 0 0,0-1 1 0 0,-1 0 0 0 0,1 0-1 0 0,0 0 1 0 0,0 0 0 0 0,-1 1-1 0 0,1-1 1 0 0,0 0 0 0 0,0 0-1 0 0,0 1 1 0 0,-1-1 0 0 0,0 2 25 0 0,-1 0 1 0 0,1 0-1 0 0,0 0 1 0 0,0 0 0 0 0,-1 3-1 0 0,-1 9-24 0 0,0 0 0 0 0,1 0 0 0 0,1-1 0 0 0,0 24 0 0 0,0 13-26 0 0,0-45 1 0 0,1 0 0 0 0,-1 1 0 0 0,2 10 0 0 0,2 26 0 0 0,-3-41 0 0 0,0-1 0 0 0,-1 1 0 0 0,1-1 0 0 0,0 1 0 0 0,0 0 0 0 0,0-1 0 0 0,-1 0 0 0 0,1 1 0 0 0,0 0 0 0 0,-1-1 0 0 0,1 1 0 0 0,-1-1 0 0 0,1 1 0 0 0,-1-1 0 0 0,1 0 0 0 0,-1 1 0 0 0,1-1 0 0 0,0 0 0 0 0,-1 0 0 0 0,0 1 0 0 0,1-1 0 0 0,-1 0 0 0 0,1 1 0 0 0,-1-1 0 0 0,0 0 0 0 0,1 0 0 0 0,-1 0 0 0 0,-3 1 0 0 0,1 0 0 0 0,0-1 0 0 0,0 1 0 0 0,-3-1 0 0 0,-6-1 0 0 0,12 1 0 0 0,0 0 0 0 0,-1 0 0 0 0,1 0 0 0 0,0 0 0 0 0,0 0 0 0 0,-1-1 0 0 0,1 1 0 0 0,0 0 0 0 0,0 0 0 0 0,0 0 0 0 0,0 0 0 0 0,0 0 0 0 0,-1 0 0 0 0,1 0 0 0 0,0 0 0 0 0,0-1 0 0 0,-1 1 0 0 0,1 0 0 0 0,0 0 0 0 0,0 0 0 0 0,0 0 0 0 0,0-1 0 0 0,-1 1 0 0 0,1 0 0 0 0,0 0 0 0 0,0-1 0 0 0,0 1 0 0 0,0 0 0 0 0,0 0 0 0 0,0 0 0 0 0,0 0 0 0 0,0 0 0 0 0,-1-1 0 0 0,1 1 0 0 0,0 0 0 0 0,0 0 0 0 0,0-1 0 0 0,0 1 0 0 0,0 0 0 0 0,0-1 0 0 0,0 1 0 0 0,1 0 0 0 0,-1-1 0 0 0,1 1 0 0 0,0 0 0 0 0,0 0 0 0 0,-1 0 0 0 0,1-1 0 0 0,0 1 0 0 0,0 0 0 0 0,0 0 0 0 0,0 0 0 0 0,-1 1 0 0 0,1-1 0 0 0,0 0 0 0 0,1 0 0 0 0,2 1 0 0 0,17 0 1247 0 0,-15 0-1005 0 0,-2 0 777 0 0,0-1-2032 0 0,18 5 414 0 0,-18-5 339 0 0,12 0-48 0 0,-12-1-1568 0 0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45 2303 0 0,'17'-26'4883'0'0,"-16"33"2279"0"0,-2 3-5464 0 0,1-10-714 0 0,-1 4-535 0 0,-4 13 1 0 0,4-13 4 0 0,-1 0 2 0 0,-6 21 431 0 0,1-6-287 0 0,0-1-88 0 0,-1 1-207 0 0,1 0-54 0 0,0 0-55 0 0,-1 1 45 0 0,1-4-177 0 0,5-11 0 0 0,1-2-10 0 0,-13 34 28 0 0,13-31-82 0 0,3-8 0 0 0,4-12 0 0 0,-5 13 0 0 0,69-152 0 0 0,-47 97 368 0 0,-9 20-129 0 0,-13 35-239 0 0,3-6 407 0 0,-3 7-157 0 0,1 5-162 0 0,-1 1-7 0 0,1 0 1 0 0,0 11-1 0 0,-1-8-66 0 0,0-3 41 0 0,-1-3-40 0 0,0 1 0 0 0,0-1 0 0 0,1 1 0 0 0,1 6 0 0 0,-1-4-3 0 0,0 1 63 0 0,0-3-1 0 0,2 15-10 0 0,-2-14 2 0 0,0 1-3 0 0,7 32 28 0 0,-2-8-31 0 0,2 1-49 0 0,1 2-12 0 0,-6-23 0 0 0,6 9 0 0 0,3 3 0 0 0,-12-21-43 0 0,1 0 0 0 0,-1-1-1 0 0,0 1 1 0 0,1 0 0 0 0,0-1 0 0 0,-1 1 0 0 0,1 0-1 0 0,1 0 1 0 0,-2-1 17 0 0,0 1 1 0 0,0-1-1 0 0,0 0 1 0 0,0 0-1 0 0,0 0 0 0 0,0 0 1 0 0,1 0-1 0 0,-1 0 0 0 0,0 0 1 0 0,0 0-1 0 0,0 0 0 0 0,0 0 1 0 0,0 0-1 0 0,0 0 0 0 0,1 0 1 0 0,-1 0-1 0 0,0 0 0 0 0,0 0 1 0 0,0 0-1 0 0,0 0 0 0 0,0 0 1 0 0,0 0-1 0 0,1 0 0 0 0,-1 0 1 0 0,0 0-1 0 0,0 0 0 0 0,0 0 1 0 0,0-1-1 0 0,0 1 0 0 0,0 0 1 0 0,0 0-1 0 0,0 0 1 0 0,1 0-1 0 0,-1 0 0 0 0,0-1-116 0 0,0 0-1 0 0,1 1 1 0 0,-1-1-1 0 0,0 0 1 0 0,0 1 0 0 0,0-1-1 0 0,0 0 1 0 0,0 0-1 0 0,0 1 1 0 0,0-1 0 0 0,0-1-1 0 0,0 0-504 0 0,0 0-1 0 0,0-1 0 0 0,0 1 1 0 0,-1 0-1 0 0,1 0 0 0 0,-1-1 1 0 0,0 1-1 0 0,0 0 0 0 0,0-1 1 0 0,0 2-1 0 0,0-2 0 0 0,-1 2 1 0 0,1-1-1 0 0,0 0 1 0 0,-1 0-1 0 0,1 0 0 0 0,-1 1 1 0 0,-3-4-1 0 0,3 4 317 0 0,0 0 0 0 0,-1-1 0 0 0,1 1 0 0 0,-1 1 0 0 0,1-1 0 0 0,-4-1 0 0 0,-28-5-3448 0 0,24 5 3298 0 0,0 0 0 0 0,0 0 1 0 0,-1-1-1 0 0,-15-7 0 0 0,-6-3 4607 0 0,1 0 4893 0 0,31 13-8894 0 0,0 0 0 0 0,0 0 0 0 0,-1-1 0 0 0,1 1 0 0 0,0 0 0 0 0,0 0-1 0 0,-1 0 1 0 0,1 0 0 0 0,0 0 0 0 0,0 0 0 0 0,0-1 0 0 0,-1 1 0 0 0,1 0 0 0 0,0 0 0 0 0,0 0-1 0 0,0-1 1 0 0,0 1 0 0 0,0 0 0 0 0,-1 0 0 0 0,1 0 0 0 0,0 0 0 0 0,0 0 0 0 0,0-1-1 0 0,0 1 1 0 0,0 0-5 0 0,0-1 0 0 0,0 1 0 0 0,0 0 0 0 0,0 0 0 0 0,1 0 0 0 0,-1-1 0 0 0,0 1 0 0 0,0 0 0 0 0,0 0 0 0 0,0 0 0 0 0,1 0 0 0 0,-1 0 0 0 0,0-1 0 0 0,0 1 0 0 0,0 0 0 0 0,1 0 0 0 0,-1 0 0 0 0,0 0 0 0 0,1 0 0 0 0,10-3 1718 0 0,4 3-1190 0 0,0 1 0 0 0,0 0-1 0 0,27 7 1 0 0,-3-2-200 0 0,-17-2-342 0 0,22 2-1850 0 0,-38-6-6297 0 0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26 1375 0 0,'-2'-3'2192'0'0,"1"9"5659"0"0,1-1-6735 0 0,1 15-83 0 0,0-15-305 0 0,0 33 1684 0 0,-1-4-296 0 0,1-14-1562 0 0,-1-15-61 0 0,0-1-12 0 0,-1 22 630 0 0,1-9-942 0 0,0-13 63 0 0,0 0-178 0 0,-2 14-66 0 0,2-13-106 0 0,0-5-1086 0 0,-1 1 1152 0 0,1-1 1 0 0,0 0-1 0 0,0 0 1 0 0,0 0-1 0 0,0 0 0 0 0,0 0 1 0 0,-1 0-1 0 0,1 1 1 0 0,0-1-1 0 0,0 0 0 0 0,0 0 1 0 0,-1 0-1 0 0,1 0 1 0 0,0 0-1 0 0,0 0 0 0 0,0 1 1 0 0,-1-1-1 0 0,1 0-155 0 0,-3-20-2361 0 0,1-11 1182 0 0,-3-26 916 0 0,-13-29 5694 0 0,18 85-5098 0 0,0 0-1 0 0,0 0 1 0 0,0-1-1 0 0,0 1 1 0 0,0 0 0 0 0,0 0-1 0 0,0-1 1 0 0,0 1-1 0 0,1 0 1 0 0,-1 0-1 0 0,0 0 1 0 0,1-1 0 0 0,-1 1-1 0 0,1 0 1 0 0,0 0-1 0 0,-1 0 1 0 0,2-2-1 0 0,-1 2-51 0 0,1 0-1 0 0,-1-1 0 0 0,0 1 0 0 0,1 0 0 0 0,-1 0 0 0 0,1 0 0 0 0,-1 0 0 0 0,1 0 0 0 0,-1 0 0 0 0,4-1 1 0 0,1 1 21 0 0,1-1 1 0 0,-1 1 0 0 0,1 0-1 0 0,-1 0 1 0 0,10 1 0 0 0,-8 0-10 0 0,-1 0-1 0 0,1 1 1 0 0,10 3 0 0 0,-15-4-59 0 0,1 1 1 0 0,-1 0-1 0 0,0 0 1 0 0,0 1-1 0 0,0-1 1 0 0,0 0-1 0 0,0 1 1 0 0,-1 0-1 0 0,1 0 1 0 0,3 2-1 0 0,-6-3 100 0 0,1 4-51 0 0,2 16-15 0 0,-3-20-57 0 0,0 0 0 0 0,0 0-1 0 0,0 0 1 0 0,0 0 0 0 0,0 0 0 0 0,0 0-1 0 0,0 0 1 0 0,-1 0 0 0 0,1 0 0 0 0,-1 0-1 0 0,1 0 1 0 0,0 0 0 0 0,-1 0 0 0 0,1-1-1 0 0,-1 1 1 0 0,1 0 0 0 0,-1 0 0 0 0,0 0-1 0 0,0 0 1 0 0,1-1 0 0 0,-2 2 0 0 0,-1 1-11 0 0,0 0 7 0 0,0 0 0 0 0,-1 0 0 0 0,1 0 0 0 0,-1 0 0 0 0,0-1 0 0 0,0 0 0 0 0,0 1 0 0 0,0-1 0 0 0,-7 3 0 0 0,4-4 0 0 0,0 1 0 0 0,0 0 0 0 0,0-1 0 0 0,0 0 0 0 0,-11 0 0 0 0,31-1 0 0 0,14 4 0 0 0,13 4 0 0 0,-22-4 0 0 0,1 2 0 0 0,-1 1 0 0 0,-15-5 0 0 0,0-1 0 0 0,0 1 0 0 0,0 0 0 0 0,3 3 0 0 0,10 12 11 0 0,-16-17-9 0 0,0 0 0 0 0,1 0 0 0 0,-1 1 0 0 0,0-1 0 0 0,1 1 1 0 0,-1-1-1 0 0,0 0 0 0 0,0 0 0 0 0,0 1 0 0 0,1-1 0 0 0,-1 1 0 0 0,0-1 1 0 0,0 0-1 0 0,0 1 0 0 0,0-1 0 0 0,0 1 0 0 0,0-1 0 0 0,1 1 0 0 0,-1-1 0 0 0,1 19 9 0 0,-1-18 7 0 0,0 0 1 0 0,0 0-1 0 0,0 0 0 0 0,0 0 0 0 0,-1 0 0 0 0,1 0 1 0 0,0 0-1 0 0,-1 0 0 0 0,1 0 0 0 0,-1 0 1 0 0,1 0-1 0 0,-1 0 0 0 0,1 0 0 0 0,-1-1 1 0 0,1 1-1 0 0,-1 0 0 0 0,1 0 0 0 0,-1-1 0 0 0,-1 2 1 0 0,-1 0 32 0 0,1-1 0 0 0,0 1 0 0 0,-1-1 1 0 0,-4 3-1 0 0,4-3-59 0 0,-5 2 22 0 0,0-1 0 0 0,0 1-1 0 0,0-1 1 0 0,0-1-1 0 0,-11 1 1 0 0,-41 0-25 0 0,53-2 15 0 0,-31-1-422 0 0,22-1-6840 0 0,9 2-458 0 0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05.3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 43 3223 0 0,'1'-2'1375'0'0,"1"0"0"0"0,0 0 0 0 0,0 0 0 0 0,-1 0 0 0 0,1 0-1 0 0,1-4 1 0 0,-3 5-1127 0 0,1 1-1 0 0,-1-1 0 0 0,0 0 0 0 0,0 1 1 0 0,0-1-1 0 0,0 1 0 0 0,1-1 0 0 0,-1 1 1 0 0,0-1-1 0 0,0 1 0 0 0,0-1 1 0 0,-1 0-1 0 0,1 1 0 0 0,0-1 0 0 0,0 1 1 0 0,0-1-1 0 0,0 1 0 0 0,0-1 0 0 0,-1 0 1 0 0,1 0-216 0 0,-1 1 0 0 0,1-1 0 0 0,-1 1 0 0 0,1 0 0 0 0,-1-1 0 0 0,1 1 0 0 0,0-1 0 0 0,-1 1 0 0 0,0 0 0 0 0,1-1 0 0 0,-1 1 0 0 0,-1-1 0 0 0,-1 0 360 0 0,-1 0 0 0 0,0 0 0 0 0,0 0 0 0 0,0 0 0 0 0,-1 0 0 0 0,1 1 0 0 0,0 0 0 0 0,0 0 0 0 0,-5 0 0 0 0,3 1-293 0 0,0 0 1 0 0,0 0 0 0 0,0 1 0 0 0,0 0-1 0 0,-9 3 1 0 0,11-2-43 0 0,-1 0 0 0 0,0-1 0 0 0,1 2 0 0 0,0-1 0 0 0,-1 0-1 0 0,1 1 1 0 0,0 0 0 0 0,-6 8 0 0 0,9-12 7 0 0,0 3-11 0 0,-6 8-26 0 0,6-8 48 0 0,0 1-5 0 0,-5 10 0 0 0,1-1-21 0 0,3-10-27 0 0,1 0 0 0 0,1 0 0 0 0,-2 6 0 0 0,1-8-22 0 0,0 7 56 0 0,0 0 0 0 0,1 0 0 0 0,0 0 0 0 0,0-1 0 0 0,2 10 0 0 0,-2-16 13 0 0,0 0 0 0 0,0 1 0 0 0,0-1 0 0 0,1 0 0 0 0,-1 0 0 0 0,0 1 0 0 0,1-1 0 0 0,0 0 1 0 0,-1 0-1 0 0,0 0 0 0 0,1 1 0 0 0,0-1 0 0 0,0 0 0 0 0,-1 0 0 0 0,1 0 0 0 0,0 0 0 0 0,0 0 0 0 0,0 0 0 0 0,0-1 0 0 0,0 1 0 0 0,0 0 0 0 0,0 0 0 0 0,0-1 0 0 0,1 1 0 0 0,-2-1 0 0 0,2 1 0 0 0,-1-1 0 0 0,0 1 0 0 0,0-1 0 0 0,1 0 0 0 0,1 1 0 0 0,10 2-313 0 0,-1-1 0 0 0,0 0 0 0 0,1-1-1 0 0,20 0 1 0 0,-9-4 351 0 0,-13 1-26 0 0,16 0-1 0 0,-27 2-98 0 0,0 0 0 0 0,1 0-1 0 0,-1 0 1 0 0,0 0 0 0 0,0 0-1 0 0,1 0 1 0 0,-1 0 0 0 0,0 0 0 0 0,1 0-1 0 0,-1 0 1 0 0,0 1 0 0 0,0-1 0 0 0,1 0-1 0 0,-1 0 1 0 0,0 0 0 0 0,1 0-1 0 0,-1 1 1 0 0,0-1 2 0 0,0 0 0 0 0,0 0 1 0 0,1 1-1 0 0,-1-1 0 0 0,0 0 0 0 0,0 0 0 0 0,0 0 0 0 0,0 0 0 0 0,0 1 1 0 0,0-1-1 0 0,0 0 0 0 0,0 0 0 0 0,0 0 0 0 0,0 0 0 0 0,-1 1 0 0 0,1-1 0 0 0,0 0 1 0 0,0 0-1 0 0,0 0 0 0 0,0 0 0 0 0,0 0 0 0 0,0 0 0 0 0,0 0 0 0 0,0 1 1 0 0,0-1-1 0 0,0 0 0 0 0,-1 0 0 0 0,1 0 0 0 0,0 0 0 0 0,0 0 0 0 0,0 0 1 0 0,0 0-1 0 0,0 1 0 0 0,-1-1 0 0 0,1 0 0 0 0,-2 1-492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1:56.61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 0 0,'0'570'0'0,"0"-569"0"0,0-2 0 0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8:23.4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21 333 3223 0 0,'0'1'240'0'0,"-3"12"3781"0"0,-1 2 2829 0 0,11-17-1988 0 0,6-7-2737 0 0,6-6-1057 0 0,-7 7-895 0 0,-1-1 0 0 0,-1 0 0 0 0,1-1 1 0 0,16-21-1 0 0,-4-1-28 0 0,41-61 125 0 0,-57 81-225 0 0,0-1 0 0 0,-1 0 0 0 0,0-1 0 0 0,-1 0 0 0 0,5-22 0 0 0,-7 12 30 0 0,-2 24-64 0 0,-1-1 0 0 0,0 1 0 0 0,0-1 1 0 0,0 0-1 0 0,0 1 0 0 0,0-1 0 0 0,0 0 0 0 0,0 1 0 0 0,0-1 0 0 0,0 0 0 0 0,0 1 0 0 0,0-1 1 0 0,0 0-1 0 0,0 1 0 0 0,0-1 0 0 0,-1 1 0 0 0,1-1 0 0 0,0 0 0 0 0,0 1 0 0 0,-1-1 0 0 0,1 1 1 0 0,-1-1-1 0 0,1 1 0 0 0,0-1 0 0 0,-1 1 0 0 0,1-1 0 0 0,-1 1 0 0 0,1-1 0 0 0,-2 0 0 0 0,1 2-8 0 0,0-1 0 0 0,0 1-1 0 0,0-1 1 0 0,0 1 0 0 0,0 0-1 0 0,-1-1 1 0 0,1 1 0 0 0,0 0-1 0 0,1 0 1 0 0,-1 0 0 0 0,0 0-1 0 0,0 0 1 0 0,0 0 0 0 0,0 0-1 0 0,1 0 1 0 0,-2 2 0 0 0,-10 19 26 0 0,7-3 4 0 0,0 0-1 0 0,1 1 1 0 0,1 0-1 0 0,0-1 1 0 0,2 34-1 0 0,-5 33 69 0 0,1 5 223 0 0,5-70-327 0 0,-1 0 0 0 0,0 0 1 0 0,-2-1-1 0 0,0 1 0 0 0,-1-1 0 0 0,-8 21 0 0 0,12-40 3 0 0,0 0 0 0 0,0-1 0 0 0,0 1 0 0 0,0 0 0 0 0,0-1 0 0 0,-1 1 0 0 0,1-1 0 0 0,0 1 0 0 0,0 0 0 0 0,0-1 0 0 0,-1 1 0 0 0,1-1 0 0 0,0 1 0 0 0,-1-1 0 0 0,1 1 0 0 0,0-1 0 0 0,-1 1 0 0 0,1-1 0 0 0,-1 1 0 0 0,1-1 0 0 0,-1 0 0 0 0,1 1 0 0 0,-1-1 0 0 0,1 0 0 0 0,-1 1 0 0 0,1-1 0 0 0,-1 0 0 0 0,1 0 0 0 0,-1 1 0 0 0,1-1 0 0 0,-2 0 0 0 0,-38-8 64 0 0,-72 5-64 0 0,159 10 0 0 0,50-2 315 0 0,-53-2-56 0 0,48-3-1 0 0,-86 0-258 0 0,0 0 0 0 0,0 0 0 0 0,-1-1 0 0 0,1 0 0 0 0,-1 0 0 0 0,0 0 0 0 0,1 0 0 0 0,9-5 0 0 0,-15 6 0 0 0,0 0 0 0 0,0 0 0 0 0,0-1 0 0 0,0 1 0 0 0,-1 0 0 0 0,1 0 0 0 0,0-1 0 0 0,0 1 0 0 0,0 0 0 0 0,0 0 0 0 0,-1 0 0 0 0,1-1 0 0 0,0 1 0 0 0,0 0 0 0 0,-1 0 0 0 0,1 0 0 0 0,0 0 0 0 0,0-1 0 0 0,-1 1 0 0 0,1 0 0 0 0,0 0 0 0 0,0 0 0 0 0,-1 0 0 0 0,1 0 0 0 0,0 0 0 0 0,0 0 0 0 0,-1 0 0 0 0,1 0 0 0 0,0 0 0 0 0,-1 0 0 0 0,1 0 0 0 0,0 0 0 0 0,-1 0 0 0 0,-12-2 0 0 0,-9 0-169 0 0,-1 2-1 0 0,1 1 1 0 0,-41 6 0 0 0,56-5-2734 0 0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8:43.0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89 2262 455 0 0,'0'0'82'0'0,"1"0"0"0"0,-1 0-1 0 0,0 0 1 0 0,0-1-1 0 0,1 1 1 0 0,-1 0-1 0 0,0 0 1 0 0,1 0-1 0 0,-1 0 1 0 0,0-1 0 0 0,0 1-1 0 0,1 0 1 0 0,-1 0-1 0 0,0-1 1 0 0,0 1-1 0 0,0 0 1 0 0,1 0-1 0 0,-1-1 1 0 0,0 1 0 0 0,0 0-1 0 0,0-1 1 0 0,0 1-1 0 0,0 0 1 0 0,1-1-1 0 0,-1 1 1 0 0,0 0-1 0 0,0 0 1 0 0,0-1 0 0 0,0 1-1 0 0,0 0 1 0 0,0-1-1 0 0,0 1 1 0 0,0-1-1 0 0,-8-9 4886 0 0,1 0-2775 0 0,6 6-1388 0 0,0 3-607 0 0,0 0 0 0 0,0 0 0 0 0,1 0 0 0 0,-1-1 0 0 0,1 1 0 0 0,0 0 0 0 0,-1-1 0 0 0,1 1-1 0 0,0 0 1 0 0,0-1 0 0 0,-1 1 0 0 0,1 0 0 0 0,0-1 0 0 0,0 1 0 0 0,1-1 0 0 0,-1 1 0 0 0,0 0 0 0 0,1-2 0 0 0,2-23 490 0 0,-2 19-356 0 0,-1 0-1 0 0,2 0 1 0 0,2-11 0 0 0,4-12 355 0 0,3-10 48 0 0,-7 30-575 0 0,-1-1 1 0 0,0 0-1 0 0,-1 0 0 0 0,0 0 0 0 0,0 0 1 0 0,-1-16-1 0 0,0 27-150 0 0,-1-1 1 0 0,0 1 0 0 0,0 0-1 0 0,0 0 1 0 0,0-1-1 0 0,0 1 1 0 0,0 0-1 0 0,0 0 1 0 0,0-1 0 0 0,0 1-1 0 0,0 0 1 0 0,0 0-1 0 0,0-1 1 0 0,0 1-1 0 0,0 0 1 0 0,0 0-1 0 0,0-1 1 0 0,0 1 0 0 0,0 0-1 0 0,0 0 1 0 0,-1 0-1 0 0,1-1 1 0 0,0 1-1 0 0,0 0 1 0 0,0 0 0 0 0,0 0-1 0 0,0-1 1 0 0,-1 1-1 0 0,1 0 1 0 0,0 0-1 0 0,0 0 1 0 0,0 0-1 0 0,-1-1 1 0 0,1 1 0 0 0,0 0-1 0 0,0 0 1 0 0,0 0-1 0 0,-1 0 1 0 0,1 0-1 0 0,0 0 1 0 0,-1 0 0 0 0,-6 8 325 0 0,5-3-287 0 0,0-1 1 0 0,1 1-1 0 0,0 0 0 0 0,0 0 0 0 0,0 0 1 0 0,1 8-1 0 0,-3 13 118 0 0,-3-4 19 0 0,2 1-1 0 0,1-1 0 0 0,1 0 1 0 0,1 1-1 0 0,1-1 0 0 0,3 29 1 0 0,-3-48-140 0 0,0 0-1 0 0,0 0 1 0 0,0 0 0 0 0,-1 0 0 0 0,1 0-1 0 0,-1 0 1 0 0,-1 4 0 0 0,-2 14 90 0 0,5-19-84 0 0,0-4-13 0 0,1-6 13 0 0,-3-23 80 0 0,-9-46 0 0 0,6 54-53 0 0,1-1 0 0 0,1 1 0 0 0,1 0 0 0 0,3-32 0 0 0,1 10-78 0 0,-2 0 0 0 0,-8-77 0 0 0,4 88 0 0 0,-5-28 0 0 0,4 40 0 0 0,-2-41 0 0 0,6 38 0 0 0,-7-148 0 0 0,4 126 0 0 0,2 0 0 0 0,9-81 0 0 0,-1-12 0 0 0,-5 86 0 0 0,0 38 0 0 0,-1 0 0 0 0,-1 0 0 0 0,-1 0 0 0 0,0 0 0 0 0,-1 0 0 0 0,-1 0 0 0 0,-6-21 0 0 0,6 29 0 0 0,0-1 0 0 0,1 1 0 0 0,0-1 0 0 0,0 0 0 0 0,1 0 0 0 0,0 0 0 0 0,0 0 0 0 0,1 0 0 0 0,0 0 0 0 0,1-1 0 0 0,2-12 0 0 0,1-6 0 0 0,-1 1 0 0 0,-2 0 0 0 0,-2-30 0 0 0,1-31 0 0 0,3 16 140 0 0,-3 36 4 0 0,2-1 1 0 0,7-35-1 0 0,-8 68-142 0 0,0 0-1 0 0,0 1 0 0 0,0-1 0 0 0,0 1 0 0 0,1-1 0 0 0,-1 1 0 0 0,1 0 0 0 0,0-1 0 0 0,4-4 0 0 0,-7 38-1 0 0,7 115 0 0 0,0 0 0 0 0,-12-18 715 0 0,4-93-710 0 0,-9 42 80 0 0,7-51 0 0 0,0-1 1 0 0,1 25-1 0 0,10 142 49 0 0,-5-147-129 0 0,-6 90 59 0 0,4-117 174 0 0,3 30-1 0 0,0-1 64 0 0,-4-6-301 0 0,1-4 0 0 0,1 1 0 0 0,7 49 0 0 0,-3-43 0 0 0,1 55 0 0 0,0 5 0 0 0,-3-76 0 0 0,2 10 0 0 0,-2 0 0 0 0,-2 67 0 0 0,-2-97 0 0 0,0 0 0 0 0,-1 0 0 0 0,0 0 0 0 0,0-1 0 0 0,0 1 0 0 0,-4 7 0 0 0,3-57 64 0 0,-1-175-64 0 0,-18-204 0 0 0,4 114 0 0 0,14 202 0 0 0,-4-42-14 0 0,-4-184-36 0 0,12 288 50 0 0,-1-76 0 0 0,1 107 0 0 0,0 0 0 0 0,0 0 0 0 0,1 0 0 0 0,4-14 0 0 0,-4 21 0 0 0,1 0 0 0 0,0 0 0 0 0,0 0 0 0 0,0 0 0 0 0,1 1 0 0 0,-1-1 0 0 0,1 1 0 0 0,1 0 0 0 0,-1-1 0 0 0,8-7 0 0 0,-11 13 0 0 0,0 0 0 0 0,1-1-1 0 0,-1 1 1 0 0,0 0 0 0 0,0 0 0 0 0,1-1-1 0 0,-1 1 1 0 0,0 0 0 0 0,1 0 0 0 0,-1 0 0 0 0,0-1-1 0 0,1 1 1 0 0,-1 0 0 0 0,0 0 0 0 0,1 0-1 0 0,-1 0 1 0 0,0 0 0 0 0,1 0 0 0 0,-1 0-1 0 0,0 0 1 0 0,1 0 0 0 0,-1 0 0 0 0,0 0 0 0 0,1 0-1 0 0,-1 0 1 0 0,1 0 0 0 0,-1 0 0 0 0,0 0-1 0 0,1 0 1 0 0,-1 0 0 0 0,8 11-17 0 0,2 25-18 0 0,-8-26 30 0 0,5 22 5 0 0,-1 1 0 0 0,-2 0 0 0 0,-1 0 0 0 0,-2 49 0 0 0,0 1 0 0 0,-4 127 0 0 0,-10-28 0 0 0,7-80 0 0 0,-3 137 0 0 0,8-173 0 0 0,8 161 0 0 0,0-153 0 0 0,10 54 0 0 0,-10-81 0 0 0,-2 1 0 0 0,-2 50 0 0 0,4 55 0 0 0,0-1 0 0 0,-10-127 0 0 0,2-21 0 0 0,0 0 0 0 0,1 0 0 0 0,-1 0 0 0 0,1 0 0 0 0,0 0 0 0 0,0 0 0 0 0,0 0 0 0 0,1 0 0 0 0,-1 0 0 0 0,2 5 0 0 0,-2-8 0 0 0,0-1 0 0 0,0 0 0 0 0,0 0 0 0 0,0 0 0 0 0,0 0 0 0 0,0 0 0 0 0,0 0 0 0 0,0 0 0 0 0,0 1 0 0 0,1-1 0 0 0,-1 0 0 0 0,0 0 0 0 0,0 0 0 0 0,0 0 0 0 0,0 0 0 0 0,0 0 0 0 0,0 0 0 0 0,0 0 0 0 0,0 0 0 0 0,0 1 0 0 0,0-1 0 0 0,1 0 0 0 0,-1 0 0 0 0,0 0 0 0 0,0 0 0 0 0,0 0 0 0 0,0 0 0 0 0,0 0 0 0 0,0 0 0 0 0,0 0 0 0 0,1 0 0 0 0,-1 0 0 0 0,0 0 0 0 0,0 0 0 0 0,0 0 0 0 0,0 0 0 0 0,0 0 0 0 0,0 0 0 0 0,1 0 0 0 0,-1 0 0 0 0,0 0 0 0 0,0 0 0 0 0,0 0 0 0 0,0 0 0 0 0,0 0 0 0 0,0 0 0 0 0,0 0 0 0 0,1 0 0 0 0,-1-1 0 0 0,0 1 0 0 0,0 0 0 0 0,0 0 0 0 0,0 0 0 0 0,0 0 0 0 0,0 0 0 0 0,0 0 0 0 0,0 0 0 0 0,0 0 0 0 0,0 0 0 0 0,0-1 0 0 0,1 1 0 0 0,-1 0 0 0 0,0 0 0 0 0,5-14 0 0 0,1-17 0 0 0,-4-17 0 0 0,-2 0 0 0 0,-2 0 0 0 0,-8-51 0 0 0,2 26 0 0 0,-7-119-28 0 0,-6-63-109 0 0,1 116-557 0 0,-5-65 572 0 0,19-57 31 0 0,-2 21-165 0 0,-2-11 192 0 0,14 149 64 0 0,-3 96 0 0 0,0 0 0 0 0,0 0 0 0 0,0 0 0 0 0,1 0 0 0 0,0 1 0 0 0,0-1 0 0 0,1 1 0 0 0,-1-1 0 0 0,1 1 0 0 0,0 0 0 0 0,0 0 0 0 0,1 0 0 0 0,0 1 0 0 0,0-1 0 0 0,7-6 0 0 0,-7 8 0 0 0,0 0 0 0 0,0 0 0 0 0,0 0 0 0 0,1 0 0 0 0,-1 1 0 0 0,1 0 0 0 0,-1 0 0 0 0,1 0 0 0 0,0 1 0 0 0,0-1 0 0 0,0 1 0 0 0,6-1 0 0 0,10 0 0 0 0,34 1 0 0 0,-40 1 0 0 0,2 1 0 0 0,1 1 0 0 0,-1 1 0 0 0,0 1 0 0 0,25 8 0 0 0,31 6 0 0 0,-42-14 0 0 0,1-1 0 0 0,52-3 0 0 0,62-14 0 0 0,12 0 0 0 0,-24 16 0 0 0,36-2 0 0 0,-147-2 0 0 0,-2-1 0 0 0,1 2 0 0 0,0 0 0 0 0,-1 1 0 0 0,1 1 0 0 0,41 8 0 0 0,-48-5 0 0 0,31 5 0 0 0,-42-9 0 0 0,0 0 0 0 0,0 0 0 0 0,1 0 0 0 0,-1 0 0 0 0,0 0 0 0 0,0-1 0 0 0,0 0 0 0 0,1 0 0 0 0,-1 0 0 0 0,0 0 0 0 0,0-1 0 0 0,5-2 0 0 0,-9 4 0 0 0,0 0 0 0 0,0 0 0 0 0,0 0 0 0 0,1 0 0 0 0,-1 0 0 0 0,0 0 0 0 0,0 0 0 0 0,0 0 0 0 0,0 0 0 0 0,1-1 0 0 0,-1 1 0 0 0,0 0 0 0 0,0 0 0 0 0,0 0 0 0 0,0 0 0 0 0,0 0 0 0 0,0 0 0 0 0,1 0 0 0 0,-1 0 0 0 0,0-1 0 0 0,0 1 0 0 0,0 0 0 0 0,0 0 0 0 0,0 0 0 0 0,0 0 0 0 0,0 0 0 0 0,0-1 0 0 0,0 1 0 0 0,0 0 0 0 0,0 0 0 0 0,0 0 0 0 0,1 0 0 0 0,-1-1 0 0 0,0 1 0 0 0,0 0 0 0 0,0 0 0 0 0,0 0 0 0 0,0 0 0 0 0,-1-1 0 0 0,1 1 0 0 0,0 0 0 0 0,0 0 0 0 0,0 0 0 0 0,0 0 0 0 0,0-1 0 0 0,0 1 0 0 0,0 0 0 0 0,0 0 0 0 0,0 0 0 0 0,-11-4 0 0 0,-14 2 0 0 0,-31 4 0 0 0,-60 11 0 0 0,-22 2 0 0 0,-35-13 0 0 0,-66 6 0 0 0,218-6 0 0 0,-107 11 0 0 0,-173-5 0 0 0,249-15 0 0 0,47 7 0 0 0,0-2 0 0 0,0 1 0 0 0,1-1 0 0 0,-1 0 0 0 0,0 0 0 0 0,1 0 0 0 0,-1 0 0 0 0,-4-4 0 0 0,8 6 0 0 0,1-1 0 0 0,-1 1 0 0 0,1 0 0 0 0,0 0 0 0 0,-1-1 0 0 0,1 1 0 0 0,-1-1 0 0 0,1 1 0 0 0,0 0 0 0 0,-1-1 0 0 0,1 1 0 0 0,0-1 0 0 0,-1 1 0 0 0,1-1 0 0 0,0 1 0 0 0,0-1 0 0 0,-1 1 0 0 0,1-1 0 0 0,0 1 0 0 0,0-1 0 0 0,0 1 0 0 0,0-1 0 0 0,0 1 0 0 0,-1-1 0 0 0,2 0 0 0 0,-1 1 0 0 0,0-1 0 0 0,1 1 0 0 0,-1 0 0 0 0,1-1 0 0 0,-1 1 0 0 0,0 0 0 0 0,1-1 0 0 0,-1 1 0 0 0,1 0 0 0 0,-1 0 0 0 0,1 0 0 0 0,-1-1 0 0 0,1 1 0 0 0,-1 0 0 0 0,1 0 0 0 0,-1 0 0 0 0,1 0 0 0 0,0 0 0 0 0,33 0 0 0 0,-30 1 0 0 0,8-1 0 0 0,247 12 0 0 0,1-21 0 0 0,53 0 0 0 0,-62-1 0 0 0,-26 0 0 0 0,6 4 0 0 0,-226 7 0 0 0,-10 2 0 0 0,-13 2 0 0 0,15-4 0 0 0,-28 7 0 0 0,0-2 0 0 0,-48 3 0 0 0,-66-4 0 0 0,-11 1 0 0 0,-158 4 0 0 0,199-9 0 0 0,-126 16 0 0 0,16-1 0 0 0,99-16 0 0 0,205-11 0 0 0,86 4 0 0 0,51-5 0 0 0,122-7 0 0 0,51 9 0 0 0,-225 0 0 0 0,-159 10 3 0 0,-1 2-3 0 0,1 3-34 0 0,-5-5-118 0 0,0 0 148 0 0,0 1-1 0 0,-1-1 0 0 0,1 0 1 0 0,0 0-1 0 0,0 0 0 0 0,0 1 0 0 0,0-1 1 0 0,0 0-1 0 0,-1 0 0 0 0,1 0 0 0 0,0 0 1 0 0,0 0-1 0 0,0 1 0 0 0,-1-1 1 0 0,1 0-1 0 0,0 0 0 0 0,0 0 0 0 0,0 0 1 0 0,-1 0-1 0 0,1 0 0 0 0,0 0 0 0 0,0 0 1 0 0,-1 0-1 0 0,1 0 0 0 0,0 0 1 0 0,0 0-1 0 0,0 0 0 0 0,-1 0 0 0 0,1 0 1 0 0,0 0-1 0 0,0 0 0 0 0,-1 0 0 0 0,1 0 1 0 0,0 0-1 0 0,0 0 0 0 0,-1-1 1 0 0,-2-9-297 0 0,3-20-250 0 0,0 24 496 0 0,-1-6 65 0 0,0 1-1 0 0,0-1 0 0 0,-2 1 1 0 0,-4-19-1 0 0,-20-43 78 0 0,24 67-80 0 0,0-3 192 0 0,2 5-155 0 0,-1 0 0 0 0,1 0-1 0 0,-1 0 1 0 0,0 0-1 0 0,1 1 1 0 0,-2-1-1 0 0,1 1 1 0 0,0-1 0 0 0,-5-4-1 0 0,6 8-40 0 0,1-1 0 0 0,0 1-1 0 0,-1 0 1 0 0,1 0 0 0 0,0 0 0 0 0,-1-1-1 0 0,1 1 1 0 0,0 0 0 0 0,-1 0 0 0 0,1 0-1 0 0,-1 0 1 0 0,1 0 0 0 0,0 0 0 0 0,-1 0 0 0 0,1 0-1 0 0,-1 0 1 0 0,1 0 0 0 0,0 0 0 0 0,-1 0-1 0 0,1 0 1 0 0,-1 0 0 0 0,1 0 0 0 0,0 0-1 0 0,-1 0 1 0 0,1 0 0 0 0,0 1 0 0 0,-1-1-1 0 0,1 0 1 0 0,0 0 0 0 0,-1 1 0 0 0,1-1-1 0 0,0 0 1 0 0,-1 0 0 0 0,1 1 0 0 0,0-1-1 0 0,-1 0 1 0 0,1 1 0 0 0,0-1 0 0 0,0 0 0 0 0,0 1-1 0 0,-1-1 1 0 0,1 0 0 0 0,0 1 0 0 0,0-1-1 0 0,0 0 1 0 0,0 1 0 0 0,0-1 0 0 0,0 1-1 0 0,0-1 1 0 0,0 0 0 0 0,0 1 0 0 0,0-1-1 0 0,0 1 1 0 0,0-1 0 0 0,0 0 0 0 0,0 1-1 0 0,0 0 1 0 0,0 1 10 0 0,0 0 0 0 0,0 1 0 0 0,0-1-1 0 0,0 0 1 0 0,0 1 0 0 0,1-1 0 0 0,-1 0 0 0 0,1 1-1 0 0,0 1 1 0 0,5 3-4 0 0,0 0-1 0 0,0 0 1 0 0,1-1-1 0 0,0 0 1 0 0,0-1 0 0 0,0 1-1 0 0,9 3 1 0 0,-11-5-3 0 0,3 1 3 0 0,0-1 1 0 0,0 0-1 0 0,1-1 1 0 0,8 3 0 0 0,-11-5-5 0 0,-1 1 0 0 0,0-1 0 0 0,1 1-1 0 0,-1 1 1 0 0,0-1 0 0 0,0 1 0 0 0,0 0 0 0 0,-1 0 0 0 0,1 0 0 0 0,-1 0 0 0 0,0 1 0 0 0,0 0 0 0 0,7 7 0 0 0,-8-6-5 0 0,1-1 0 0 0,0 0 0 0 0,0-1 0 0 0,0 1 0 0 0,0-1 0 0 0,0 0 0 0 0,9 5 0 0 0,5 4 0 0 0,-2-6 0 0 0,-14-5 0 0 0,0-1 0 0 0,0 1 0 0 0,0-1 0 0 0,0 1 0 0 0,0 0 0 0 0,-1 0 0 0 0,1 0 0 0 0,0 0 0 0 0,-1 0 0 0 0,1 0 0 0 0,0 0 0 0 0,1 2 0 0 0,-3-2 0 0 0,0 0 0 0 0,-1 0 0 0 0,1 0 0 0 0,0 0 0 0 0,0-1 0 0 0,0 1 0 0 0,-1 0 0 0 0,1 0 0 0 0,0 0 0 0 0,-1 0 0 0 0,1-1 0 0 0,-1 1 0 0 0,1 0 0 0 0,-1 0 0 0 0,1-1 0 0 0,-1 1 0 0 0,0-1 0 0 0,1 1 0 0 0,-2 0 0 0 0,-13 13 0 0 0,-4 2 0 0 0,-1-2 0 0 0,-1 0 0 0 0,-43 21 0 0 0,-73 22 0 0 0,118-50 0 0 0,-33 13 0 0 0,307-167 0 0 0,-254 146 0 0 0,1 0 0 0 0,-1 0 0 0 0,0 0 0 0 0,1 0 0 0 0,-1 0 0 0 0,0 0 0 0 0,0-1 0 0 0,0 1 0 0 0,0 0 0 0 0,0-1 0 0 0,2-2 0 0 0,-3 4 0 0 0,0 0 0 0 0,0 0 0 0 0,0 0 0 0 0,0-1 0 0 0,0 1 0 0 0,0 0 0 0 0,0 0 0 0 0,0 0 0 0 0,0 0 0 0 0,0 0 0 0 0,0-1 0 0 0,0 1 0 0 0,0 0 0 0 0,0 0 0 0 0,0 0 0 0 0,-1 0 0 0 0,1 0 0 0 0,0 0 0 0 0,0-1 0 0 0,0 1 0 0 0,0 0 0 0 0,0 0 0 0 0,0 0 0 0 0,0 0 0 0 0,0 0 0 0 0,0 0 0 0 0,-1 0 0 0 0,1-1 0 0 0,0 1 0 0 0,0 0 0 0 0,0 0 0 0 0,0 0 0 0 0,0 0 0 0 0,0 0 0 0 0,-1 0 0 0 0,1 0 0 0 0,0 0 0 0 0,0 0 0 0 0,0 0 0 0 0,0 0 0 0 0,-14 2 0 0 0,-21 9 0 0 0,1 1 0 0 0,1 2 0 0 0,0 2 0 0 0,-42 27 0 0 0,67-39 0 0 0,5-2 0 0 0,0-1 0 0 0,-1 1 0 0 0,1 0 0 0 0,0 1 0 0 0,0-1 0 0 0,1 0 0 0 0,-1 1 0 0 0,0-1 0 0 0,-2 5 0 0 0,26-18 0 0 0,-4-3 0 0 0,0-1 0 0 0,-1-1 0 0 0,0 0 0 0 0,-2-1 0 0 0,24-34 0 0 0,-38 49 0 0 0,1 1 0 0 0,0 0 0 0 0,-1 0 0 0 0,1 0 0 0 0,-1-1 0 0 0,1 1 0 0 0,-1 0 0 0 0,1 0 0 0 0,-1-1 0 0 0,0 1 0 0 0,0 0 0 0 0,0-1 0 0 0,0-1 0 0 0,0 3 0 0 0,0 0 0 0 0,0 0 0 0 0,0-1 0 0 0,0 1 0 0 0,0 0 0 0 0,0 0 0 0 0,0 0 0 0 0,0 0 0 0 0,0 0 0 0 0,0-1 0 0 0,0 1 0 0 0,-1 0 0 0 0,1 0 0 0 0,0 0 0 0 0,0 0 0 0 0,0 0 0 0 0,0 0 0 0 0,0 0 0 0 0,0 0 0 0 0,-1-1 0 0 0,1 1 0 0 0,0 0 0 0 0,0 0 0 0 0,0 0 0 0 0,0 0 0 0 0,-1 0 0 0 0,1 0 0 0 0,0 0 0 0 0,0 0 0 0 0,0 0 0 0 0,0 0 0 0 0,0 0 0 0 0,-1 0 0 0 0,1 0 0 0 0,0 0 0 0 0,-11 6 0 0 0,-1 4 0 0 0,1 1 0 0 0,0 0 0 0 0,1 0 0 0 0,0 1 0 0 0,1 1 0 0 0,1-1 0 0 0,-9 17 0 0 0,16-26 0 0 0,0-2 0 0 0,0 0 0 0 0,0 0 0 0 0,0 0 0 0 0,0 1 0 0 0,1-1 0 0 0,-1 0 0 0 0,1 1 0 0 0,-1-1 0 0 0,1 0 0 0 0,-1 1 0 0 0,1-1 0 0 0,0 1 0 0 0,0-1 0 0 0,0 0 0 0 0,0 2 0 0 0,14-23 0 0 0,-8 7 0 0 0,-2 0 0 0 0,1 1 0 0 0,-2-1 0 0 0,0 0 0 0 0,0-1 0 0 0,-1 1 0 0 0,0-26 0 0 0,-3 33 0 0 0,-1 9 0 0 0,-2 6 0 0 0,4-4 0 0 0,1-1 0 0 0,0 0 0 0 0,0 1 0 0 0,0-1 0 0 0,0 0 0 0 0,0 0 0 0 0,1 0 0 0 0,0 0 0 0 0,0 0 0 0 0,0 0 0 0 0,0 0 0 0 0,1-1 0 0 0,-1 1 0 0 0,1-1 0 0 0,0 1 0 0 0,0-1 0 0 0,0 0 0 0 0,1 0 0 0 0,-1-1 0 0 0,0 1 0 0 0,1-1 0 0 0,5 3 0 0 0,-8-5 0 0 0,-1 0 0 0 0,0 0 0 0 0,1 0 0 0 0,-1 0 0 0 0,0 0 0 0 0,1 0 0 0 0,-1-1 0 0 0,0 1 0 0 0,0 0 0 0 0,1 0 0 0 0,-1 0 0 0 0,0-1 0 0 0,0 1 0 0 0,1 0 0 0 0,-1 0 0 0 0,0-1 0 0 0,0 1 0 0 0,0 0 0 0 0,0-1 0 0 0,1 1 0 0 0,-1 0 0 0 0,0 0 0 0 0,0-1 0 0 0,0 1 0 0 0,0 0 0 0 0,0-1 0 0 0,0 1 0 0 0,0 0 0 0 0,0-1 0 0 0,0 1 0 0 0,0 0 0 0 0,0-1 0 0 0,0 1 0 0 0,0 0 0 0 0,0-1 0 0 0,0 1 0 0 0,0 0 0 0 0,0-1 0 0 0,0 1 0 0 0,-1-1 0 0 0,-1-15 0 0 0,-1 8 0 0 0,-1 0 0 0 0,0 0 0 0 0,0 1 0 0 0,-1-1 0 0 0,0 1 0 0 0,0 0 0 0 0,-1 1 0 0 0,0-1 0 0 0,0 1 0 0 0,-1 0 0 0 0,1 1 0 0 0,-1-1 0 0 0,-8-4 0 0 0,21 29-848 0 0,-2-10 216 0 0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8:45.0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98 121 3223 0 0,'-5'2'203'0'0,"1"1"0"0"0,0 0 0 0 0,1 0 0 0 0,-1 0 0 0 0,0 0 0 0 0,1 1 0 0 0,0-1 0 0 0,-3 5-1 0 0,-22 35 1318 0 0,24-37-1266 0 0,0 3 134 0 0,-1-1 0 0 0,2 1-1 0 0,-1 0 1 0 0,1 0 0 0 0,0 1-1 0 0,1-1 1 0 0,0 0 0 0 0,0 1-1 0 0,1 0 1 0 0,1-1-1 0 0,0 1 1 0 0,0 0 0 0 0,0-1-1 0 0,1 1 1 0 0,1-1 0 0 0,0 1-1 0 0,0-1 1 0 0,1 1 0 0 0,4 9-1 0 0,-3-10-213 0 0,0-1-1 0 0,0 1 1 0 0,1-1-1 0 0,0 0 1 0 0,1 0-1 0 0,0-1 0 0 0,0 0 1 0 0,0 0-1 0 0,1 0 1 0 0,0-1-1 0 0,1 1 1 0 0,11 6-1 0 0,-12-9-130 0 0,0 0 0 0 0,1-1 0 0 0,-1 0 0 0 0,1 0 0 0 0,0 0 0 0 0,0-1 0 0 0,0 0 0 0 0,0-1-1 0 0,0 0 1 0 0,0 0 0 0 0,0-1 0 0 0,1 0 0 0 0,-1 0 0 0 0,0-1 0 0 0,0 0 0 0 0,10-3 0 0 0,-9 2 30 0 0,0-1 0 0 0,0 0 0 0 0,-1 0 0 0 0,1-1 0 0 0,-1 0 0 0 0,0-1-1 0 0,0 0 1 0 0,-1 0 0 0 0,1-1 0 0 0,-1 0 0 0 0,0 0 0 0 0,-1-1 0 0 0,1 1 0 0 0,6-11 0 0 0,-5 5 91 0 0,-1-1 1 0 0,0-1-1 0 0,0 1 0 0 0,-2-1 0 0 0,1 0 0 0 0,-2-1 0 0 0,0 1 0 0 0,-1-1 1 0 0,0 0-1 0 0,-1 0 0 0 0,0-25 0 0 0,-2 25-37 0 0,0 0-1 0 0,-1 0 1 0 0,-1 0-1 0 0,-1 0 1 0 0,0 0-1 0 0,-1 1 1 0 0,0-1-1 0 0,-1 1 1 0 0,-1 0-1 0 0,0 1 1 0 0,-15-24-1 0 0,19 33-107 0 0,-1 0 0 0 0,0 0 0 0 0,0 1 0 0 0,0-1 0 0 0,-1 1 0 0 0,1 0 0 0 0,-1 0 0 0 0,0 0 0 0 0,0 0 0 0 0,0 0 0 0 0,0 1 0 0 0,0 0 0 0 0,0 0 0 0 0,-1 0 0 0 0,-4-1 0 0 0,5 2-4 0 0,-1 1-1 0 0,1-1 1 0 0,0 1 0 0 0,-1 0-1 0 0,1 0 1 0 0,0 1-1 0 0,-1-1 1 0 0,1 1-1 0 0,0 0 1 0 0,0 0 0 0 0,-1 0-1 0 0,1 1 1 0 0,0 0-1 0 0,0-1 1 0 0,1 1 0 0 0,-7 4-1 0 0,-4 4 3 0 0,0 1 0 0 0,1 0 0 0 0,0 0-1 0 0,-18 22 1 0 0,9-6 45 0 0,-25 38 0 0 0,42-55-47 0 0,0 0-1 0 0,0 0 1 0 0,1 0-1 0 0,0 1 1 0 0,0 0-1 0 0,1 0 0 0 0,1 0 1 0 0,0 0-1 0 0,1 0 1 0 0,0 0-1 0 0,0 0 1 0 0,1 1-1 0 0,1-1 1 0 0,0 0-1 0 0,0 0 1 0 0,1 0-1 0 0,1 0 1 0 0,0 0-1 0 0,0 0 1 0 0,9 18-1 0 0,-9-24-9 0 0,1 0-1 0 0,-1 0 1 0 0,1 0-1 0 0,0 0 1 0 0,0-1-1 0 0,0 0 1 0 0,1 0 0 0 0,0 0-1 0 0,-1 0 1 0 0,1-1-1 0 0,1 0 1 0 0,9 5-1 0 0,-7-5 11 0 0,0 0 0 0 0,0 0 0 0 0,0-1-1 0 0,0 0 1 0 0,1-1 0 0 0,-1 0 0 0 0,1 0-1 0 0,14-2 1 0 0,-14 1-2 0 0,1-1 0 0 0,0-1-1 0 0,0 1 1 0 0,0-2 0 0 0,-1 1-1 0 0,1-1 1 0 0,-1-1 0 0 0,0 0-1 0 0,0 0 1 0 0,0-1 0 0 0,-1 0 0 0 0,1-1-1 0 0,-1 1 1 0 0,0-2 0 0 0,-1 1-1 0 0,9-10 1 0 0,-8 6 21 0 0,0-1 0 0 0,-1 1 0 0 0,-1-2 0 0 0,0 1 0 0 0,0-1 0 0 0,-1 0 0 0 0,-1 0 0 0 0,0 0 0 0 0,-1-1 0 0 0,3-15 0 0 0,-5 17-34 0 0,1 0 1 0 0,-2 0 0 0 0,0-1 0 0 0,0 1-1 0 0,-1 0 1 0 0,0 0 0 0 0,-1 0-1 0 0,0 0 1 0 0,-1 0 0 0 0,0 0-1 0 0,-1 0 1 0 0,-5-9 0 0 0,7 15 5 0 0,0 1 0 0 0,-1 0-1 0 0,1 0 1 0 0,-1 0 0 0 0,0 1 0 0 0,0-1 0 0 0,-1 1 0 0 0,1-1 0 0 0,-1 1-1 0 0,1 0 1 0 0,-1 1 0 0 0,0-1 0 0 0,0 0 0 0 0,0 1 0 0 0,-6-2 0 0 0,4 2 11 0 0,-1 0 1 0 0,0 0 0 0 0,1 1 0 0 0,-1 0 0 0 0,0 0-1 0 0,0 0 1 0 0,0 1 0 0 0,0 0 0 0 0,-10 2-1 0 0,0 1 15 0 0,0 1-1 0 0,1 1 0 0 0,0 0 0 0 0,0 1 0 0 0,0 0 1 0 0,0 2-1 0 0,-22 14 0 0 0,28-15-421 0 0,0 0 0 0 0,1 0-1 0 0,0 1 1 0 0,-9 10 0 0 0,10-7-969 0 0,-1-1 0 0 0,2 1 0 0 0,-8 12 1 0 0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7:58.6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44 846 1375 0 0,'-2'-4'4684'0'0,"7"0"-3984"0"0,23-18 1116 0 0,0-1-1 0 0,32-34 0 0 0,0 1-806 0 0,180-178 2336 0 0,174-176 1685 0 0,-410 407-4963 0 0,0-1 64 0 0,0 0-1 0 0,0 0 1 0 0,0 0-1 0 0,-1 0 1 0 0,6-9-1 0 0,-29 31 65 0 0,-91 82 77 0 0,32-31-91 0 0,-40 39 71 0 0,-139 136 212 0 0,123-115-207 0 0,54-54-150 0 0,50-46-107 0 0,-43 56 0 0 0,85-96 67 0 0,1 0 0 0 0,15-10 0 0 0,16-13 52 0 0,91-76-2186 0 0,-121 99 1078 0 0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7:59.8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32 7831 0 0,'-11'-12'1664'0'0,"-8"-8"3379"0"0,86 67 2726 0 0,36 31-6565 0 0,19 9-284 0 0,-13-9-352 0 0,-106-76-504 0 0,4 6 1 0 0,21 23 6 0 0,-21-24 1 0 0,1 2 0 0 0,36 45 69 0 0,1 4 19 0 0,-18-22-69 0 0,-11-17 0 0 0,20 22-22 0 0,36 42 55 0 0,-39-43 144 0 0,18 19-164 0 0,-41-49-91 0 0,-1 0-1 0 0,1-1 0 0 0,1 0 1 0 0,0-1-1 0 0,0 0 1 0 0,1-1-1 0 0,-1 0 1 0 0,21 8-1 0 0,-31-15-11 0 0,1 1 5 0 0,0 0-1 0 0,0-1 1 0 0,1 1 0 0 0,-1-1 0 0 0,0 1-1 0 0,0-1 1 0 0,0 0 0 0 0,1 0 0 0 0,-1 0-1 0 0,2 0 1 0 0,-4 0-6 0 0,0-1 0 0 0,1 1 0 0 0,-1 0 0 0 0,0 0 0 0 0,0-1 0 0 0,0 1 0 0 0,0 0 0 0 0,0 0 0 0 0,0-1 0 0 0,0 1 0 0 0,0 0 0 0 0,0 0 0 0 0,0-1 0 0 0,0 1 0 0 0,0 0 0 0 0,0 0 0 0 0,0-1 0 0 0,0 1 0 0 0,-1 0 0 0 0,1-1 0 0 0,0 1 0 0 0,0 0 0 0 0,0 0 0 0 0,0 0 0 0 0,0-1 0 0 0,-1 1 0 0 0,1 0 0 0 0,0 0 0 0 0,0 0 0 0 0,0-1 0 0 0,0 1 0 0 0,-1 0 0 0 0,1 0 0 0 0,-1 0 0 0 0,-8-8 0 0 0,7 7 0 0 0,-184-133 0 0 0,-24-18 0 0 0,176 121 0 0 0,1-1 0 0 0,2-2 0 0 0,-35-48 0 0 0,16 20 0 0 0,14 17 0 0 0,2-1 0 0 0,-35-64 0 0 0,67 107-3 0 0,-4-11-608 0 0,6 14 474 0 0,1 0-1 0 0,0 0 0 0 0,-1 0 0 0 0,1 0 1 0 0,-1 1-1 0 0,1-1 0 0 0,0 0 0 0 0,-1 0 1 0 0,1 0-1 0 0,-1 1 0 0 0,1-1 1 0 0,0 0-1 0 0,-1 1 0 0 0,1-1 0 0 0,-1 0 1 0 0,1 1-1 0 0,-1-1 0 0 0,0 1 0 0 0,1-1 1 0 0,-1 1-1 0 0,1 0 0 0 0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8:53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 59 2303 0 0,'2'-6'147'0'0,"-2"5"88"0"0,0 0-1 0 0,0 0 0 0 0,0 0 0 0 0,0 0 1 0 0,0 0-1 0 0,0 0 0 0 0,1 0 0 0 0,-1 0 1 0 0,1 0-1 0 0,-1 0 0 0 0,0 0 0 0 0,1 0 1 0 0,0 0-1 0 0,-1 0 0 0 0,1 0 0 0 0,-1 0 1 0 0,1 1-1 0 0,0-1 0 0 0,0 0 0 0 0,-1 0 1 0 0,1 1-1 0 0,2-2 0 0 0,1 35 5263 0 0,0-7-3000 0 0,-3-21-2238 0 0,0 0 0 0 0,-1 0 0 0 0,1 0 0 0 0,-1 8 0 0 0,-11 144 2580 0 0,10-135-2533 0 0,2 0 0 0 0,3 30 1 0 0,0-10-73 0 0,-4-19-71 0 0,0 1 0 0 0,-6 33 0 0 0,3-38-35 0 0,1 1 0 0 0,1-1 0 0 0,1 1-1 0 0,3 26 1 0 0,-1-25-100 0 0,0 26 0 0 0,-2-29-4 0 0,1 0 0 0 0,4 27 0 0 0,-2-21 68 0 0,-1 1-1 0 0,-1-1 1 0 0,-1 1-1 0 0,-1-1 1 0 0,-7 39-1 0 0,-1 29 21 0 0,15 65 48 0 0,-4-130 144 0 0,-2-16-300 0 0,0-1 0 0 0,-1 1 0 0 0,-1 0 0 0 0,-4 16 0 0 0,-2 22-5 0 0,8-39 1 0 0,0-1 0 0 0,1 1 0 0 0,3 14 0 0 0,-3-16 0 0 0,1 0 0 0 0,-1 0 0 0 0,-1 0 0 0 0,1 0 0 0 0,-2 10 0 0 0,0-13 0 0 0,-1 0 0 0 0,1-1 0 0 0,-1 1 0 0 0,0-1 0 0 0,-1 0 0 0 0,1 0 0 0 0,-1 0 0 0 0,1 0 0 0 0,-1 0 0 0 0,-6 5 0 0 0,-6 11 0 0 0,17-26 72 0 0,0 1-1 0 0,-1-1 1 0 0,1 0-1 0 0,0-9 1 0 0,0 3 42 0 0,17-168 531 0 0,-19 147-617 0 0,-2 0 0 0 0,-1-1 0 0 0,-11-49 0 0 0,0 1-1 0 0,12 52 300 0 0,1 0 0 0 0,2 0 0 0 0,7-55 0 0 0,1-33 405 0 0,-15-16-732 0 0,4 96 0 0 0,2-59 0 0 0,-1-12 0 0 0,1 61 36 0 0,0 38-356 0 0,1 0 0 0 0,-2-1 1 0 0,1 1-1 0 0,-1 0 0 0 0,-4-15 0 0 0,1 7 296 0 0,0-1-1 0 0,2 1 0 0 0,0 0 0 0 0,1-1 1 0 0,1 1-1 0 0,3-33 0 0 0,-2 42 25 0 0,-1 1 0 0 0,1-1 0 0 0,-2 0 0 0 0,1 1 0 0 0,-1-1 0 0 0,-1 1 0 0 0,1-1 0 0 0,-1 1 0 0 0,-1 0 0 0 0,-5-13 0 0 0,8 21 0 0 0,0 0 0 0 0,0 0 0 0 0,0 0 0 0 0,0 0 0 0 0,0-1 0 0 0,0 1 0 0 0,0 0 0 0 0,0 0 0 0 0,0 0 0 0 0,0 0 0 0 0,-1 0 0 0 0,1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0,0 1 0 0 0,0-1 0 0 0,-1 0 0 0 0,1 0 0 0 0,0 0 0 0 0,0 0 0 0 0,0 0 0 0 0,0 0 0 0 0,0 0 0 0 0,0 0 0 0 0,0 0 0 0 0,0 0 0 0 0,0 0 0 0 0,0 0 0 0 0,0 0 0 0 0,0 0 0 0 0,0 1 0 0 0,0-1 0 0 0,0 0 0 0 0,0 0 0 0 0,0 0 0 0 0,-3 9 0 0 0,-2 9 0 0 0,3 8-11 0 0,2 0-1 0 0,0 1 1 0 0,2-1-1 0 0,6 33 1 0 0,-2-19 4 0 0,17 92 7 0 0,-18-98 210 0 0,12 99 1556 0 0,-15-97-1750 0 0,1 49-16 0 0,-5 14 0 0 0,-1-19-65 0 0,4-48-279 0 0,5 86-1096 0 0,34 246 1273 0 0,-36-335 167 0 0,-1 1 0 0 0,-2-1 0 0 0,0 0 0 0 0,-6 50 0 0 0,-2-59 0 0 0,6-18 0 0 0,0 0 0 0 0,0 0 0 0 0,0 0 0 0 0,0 0 0 0 0,0 0 0 0 0,1 0 0 0 0,-1 0 0 0 0,1 0 0 0 0,-1 0 0 0 0,1 1 0 0 0,0-1 0 0 0,0 0 0 0 0,0 0 0 0 0,0 0 0 0 0,0 0 0 0 0,1 4 0 0 0,2-4 0 0 0,-1-1 0 0 0,1 1 0 0 0,0 0 0 0 0,0-1 0 0 0,0 1 0 0 0,0-1 0 0 0,0 0 0 0 0,0 0 0 0 0,0 0 0 0 0,0-1 0 0 0,5 1 0 0 0,2 2 0 0 0,17 3 0 0 0,0-1 0 0 0,53 3 0 0 0,57-8 0 0 0,42-18 0 0 0,2-1 0 0 0,-122 20 0 0 0,89 13 0 0 0,-125-11 0 0 0,80 4 0 0 0,179-10 0 0 0,-226 0 0 0 0,-15 1 0 0 0,-14 0 0 0 0,0 1 0 0 0,0 1 0 0 0,0 1 0 0 0,0 2 0 0 0,38 8 0 0 0,-35-5 0 0 0,-49-11 0 0 0,-26-3 0 0 0,4 0 0 0 0,-3 1-2 0 0,0 1 1 0 0,-81 2-1 0 0,31 1-57 0 0,-59-6 59 0 0,-97-5 0 0 0,172 15 0 0 0,0 3 0 0 0,0 3 0 0 0,-113 26 0 0 0,121-19 0 0 0,0-4 0 0 0,-122 2 0 0 0,190-12 0 0 0,-1 1 0 0 0,-1-1 0 0 0,0 0 0 0 0,0 0 0 0 0,0-1 0 0 0,0 1 0 0 0,0-1 0 0 0,0 0 0 0 0,1 1 0 0 0,-1-2 0 0 0,0 1 0 0 0,1 0 0 0 0,-6-4 0 0 0,9 5 0 0 0,0 0 0 0 0,0-1 0 0 0,0 1 0 0 0,0 0 0 0 0,0-1 0 0 0,0 1 0 0 0,0 0 0 0 0,0-1 0 0 0,0 1 0 0 0,0 0 0 0 0,1 0 0 0 0,-1-1 0 0 0,0 1 0 0 0,0 0 0 0 0,0 0 0 0 0,0-1 0 0 0,1 1 0 0 0,-1 0 0 0 0,0 0 0 0 0,0 0 0 0 0,1-1 0 0 0,-1 1 0 0 0,0 0 0 0 0,0 0 0 0 0,1 0 0 0 0,-1 0 0 0 0,0-1 0 0 0,1 1 0 0 0,-1 0 0 0 0,0 0 0 0 0,0 0 0 0 0,1 0 0 0 0,-1 0 0 0 0,0 0 0 0 0,1 0 0 0 0,-1 0 0 0 0,0 0 0 0 0,1 0 0 0 0,15-4 0 0 0,-16 4 0 0 0,70-11 0 0 0,127-5 0 0 0,-48 7 0 0 0,452-16 64 0 0,-468 24-64 0 0,-39-1 0 0 0,-90 2 0 0 0,3 0 0 0 0,0 0 0 0 0,-1 0 0 0 0,1-1 0 0 0,0 0 0 0 0,-1 0 0 0 0,1 0 0 0 0,-1-1 0 0 0,12-4 0 0 0,-17 6-1 0 0,1-1 0 0 0,0 0 0 0 0,-1 1 0 0 0,1-1 0 0 0,0 0 0 0 0,-1 0 0 0 0,1 0 0 0 0,-1 0 0 0 0,1 0 0 0 0,-1-1 1 0 0,0 1-1 0 0,1 0 0 0 0,-1-1 0 0 0,0 1 0 0 0,0-1 0 0 0,0 1 0 0 0,0-1 0 0 0,1-2 0 0 0,-2 1-10 0 0,1 1 1 0 0,-1-1-1 0 0,0 0 1 0 0,0 1-1 0 0,0-1 1 0 0,-1 0-1 0 0,1 1 1 0 0,-1-1-1 0 0,1 1 1 0 0,-1-1-1 0 0,0 1 1 0 0,-1-4-1 0 0,-1-3-11 0 0,-1 0-1 0 0,0 0 0 0 0,0 1 0 0 0,-1 0 1 0 0,0 0-1 0 0,0 0 0 0 0,-1 0 0 0 0,0 1 1 0 0,0 0-1 0 0,-1 0 0 0 0,0 1 0 0 0,0 0 1 0 0,0 0-1 0 0,-10-5 0 0 0,5 7 23 0 0,13 12 0 0 0,17 12 0 0 0,9 3-11 0 0,1-2 0 0 0,1-1 0 0 0,41 22 0 0 0,-16-15 287 0 0,63 22 0 0 0,-108-46-267 0 0,4 3 12 0 0,0-1 0 0 0,0-1 0 0 0,1 0 0 0 0,-1-1 0 0 0,1 0 0 0 0,26 1 0 0 0,-36-3-21 0 0,-10 3 0 0 0,-10 2 0 0 0,-8-1 0 0 0,0 1 0 0 0,0 1 0 0 0,0 1 0 0 0,-43 22 0 0 0,28-12 0 0 0,-18 10 0 0 0,31-15 0 0 0,1-1 0 0 0,-43 13 0 0 0,61-23 0 0 0,3 0 0 0 0,1-1 0 0 0,-1 0 0 0 0,0 0 0 0 0,1-1 0 0 0,-1 1 0 0 0,0-1 0 0 0,0 1 0 0 0,-6-2 0 0 0,10 1 0 0 0,0 0 0 0 0,0 0 0 0 0,0 0 0 0 0,-1 0 0 0 0,1 0 0 0 0,0 0 0 0 0,0 0 0 0 0,0 0 0 0 0,-1 0 0 0 0,1 0 0 0 0,0 0 0 0 0,0 0 0 0 0,0 0 0 0 0,0-1 0 0 0,0 1 0 0 0,-1 0 0 0 0,1 0 0 0 0,0 0 0 0 0,0 0 0 0 0,0 0 0 0 0,0-1 0 0 0,0 1 0 0 0,0 0 0 0 0,-1 0 0 0 0,1 0 0 0 0,0 0 0 0 0,0-1 0 0 0,0 1 0 0 0,0 0 0 0 0,0 0 0 0 0,0 0 0 0 0,0-1 0 0 0,0 1 0 0 0,0 0 0 0 0,0 0 0 0 0,0 0 0 0 0,0-1 0 0 0,0 1 0 0 0,0 0 0 0 0,0 0 0 0 0,7-8 0 0 0,11-3 0 0 0,189-73 0 0 0,-204 83 0 0 0,-1 0 0 0 0,1-1 0 0 0,-1 1 0 0 0,1 0 0 0 0,-1-1 0 0 0,1 0 0 0 0,1-2 0 0 0,-4 4 0 0 0,1 0 0 0 0,-1 0 0 0 0,0 0 0 0 0,0 0 0 0 0,0 0 0 0 0,0 0 0 0 0,0 0 0 0 0,0 0 0 0 0,0 0 0 0 0,0 0 0 0 0,0-1 0 0 0,0 1 0 0 0,0 0 0 0 0,0 0 0 0 0,0 0 0 0 0,0 0 0 0 0,0 0 0 0 0,0 0 0 0 0,0 0 0 0 0,0 0 0 0 0,0 0 0 0 0,0-1 0 0 0,0 1 0 0 0,0 0 0 0 0,0 0 0 0 0,0 0 0 0 0,0 0 0 0 0,0 0 0 0 0,0 0 0 0 0,0 0 0 0 0,0 0 0 0 0,0 0 0 0 0,0 0 0 0 0,0-1 0 0 0,0 1 0 0 0,0 0 0 0 0,0 0 0 0 0,0 0 0 0 0,-1 0 0 0 0,1 0 0 0 0,0 0 0 0 0,0 0 0 0 0,0 0 0 0 0,0 0 0 0 0,0 0 0 0 0,0 0 0 0 0,0 0 0 0 0,0 0 0 0 0,0 0 0 0 0,0 0 0 0 0,-1 0 0 0 0,1 0 0 0 0,0 0 0 0 0,0 0 0 0 0,0 0 0 0 0,0 0 0 0 0,-15 0 0 0 0,-34 11 0 0 0,1 3 0 0 0,-59 23 0 0 0,96-33 0 0 0,-1 1 0 0 0,0 0 0 0 0,1 0 0 0 0,0 1 0 0 0,1 1 0 0 0,-1 0 0 0 0,-14 13 0 0 0,28-22 0 0 0,1 0 0 0 0,-1-1 0 0 0,1 1 0 0 0,0 1 0 0 0,8-4 0 0 0,5-2 0 0 0,8-5 0 0 0,102-54 0 0 0,-149 76 0 0 0,1 2 0 0 0,-34 23 0 0 0,43-24 0 0 0,7-6 0 0 0,11-16 0 0 0,-2 3 0 0 0,1 0 0 0 0,-1-1 0 0 0,0 1 0 0 0,-1-1 0 0 0,0 0 0 0 0,0 0 0 0 0,-1 0 0 0 0,0 0 0 0 0,-1-1 0 0 0,0 1 0 0 0,0 0 0 0 0,-1 0 0 0 0,0-1 0 0 0,-1 1 0 0 0,0 0 0 0 0,-1-1 0 0 0,-2-10 0 0 0,-8-4 0 0 0,4 10 0 0 0,12 18 0 0 0,-1 0 0 0 0,0-1 0 0 0,1 1 0 0 0,0-1 0 0 0,0 0 0 0 0,0-1 0 0 0,0 1 0 0 0,0-1 0 0 0,9 4 0 0 0,0 1 0 0 0,-1 1 0 0 0,-9-6 0 0 0,0 0 0 0 0,1 1 0 0 0,-1-1 0 0 0,1-1 0 0 0,-1 1 0 0 0,1 0 0 0 0,7 2 0 0 0,-41-13 0 0 0,60 26-10561 0 0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7:53.2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0,'0'0'0'0,"0"826"0"0,0-494 0 0,0-107 0 0,0-170 0 0,0-55 0 0,0 0 0 0,0 0 0 0,0 0 0 0,0 0 0 0,0 1 0 0,0 0 0 0,0-18 0 0,0 15 0 0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08.4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0,'0'487'0'0,"0"-158"0"0,0-262 0 0,0-77 0 0,0 8 0 0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30.0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 0 0,'0'0'0'0,"374"114"0"0,-181-55 0 0,-67-20 0 0,92 27 0 0,-218-66 0 0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47.1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1 269 0 0,'0'0'0'0,"865"-264"0"0,-865 264 0 0,7-2 0 0,-3 0 0 0,-5 3 0 0,2-2 0 0,-2 2 0 0,6-3 0 0,-11 4 0 0,3-1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2:02.6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62 4607 0 0,'0'0'907'0'0,"-11"24"5145"0"0,-3 25-4224 0 0,-1-1 1 0 0,-2-1-1 0 0,-44 82 0 0 0,36-77-1756 0 0,49-131 2496 0 0,-3 32-2169 0 0,32-51 0 0 0,-4 9-72 0 0,-45 79-222 0 0,0 0-1 0 0,-1-1 0 0 0,0 0 1 0 0,2-16-1 0 0,-2 11 145 0 0,-3 16-217 0 0,0-1 1 0 0,0 1-1 0 0,0-1 0 0 0,0 1 0 0 0,1-1 0 0 0,-1 1 1 0 0,0-1-1 0 0,0 1 0 0 0,0-1 0 0 0,0 1 0 0 0,0-1 1 0 0,1 1-1 0 0,-1-1 0 0 0,0 1 0 0 0,1-1 0 0 0,-1 1 1 0 0,0 0-1 0 0,0-1 0 0 0,1 1 0 0 0,-1-1 0 0 0,1 1 1 0 0,-1 0-1 0 0,0-1 0 0 0,1 1 0 0 0,-1 0 0 0 0,1 0 1 0 0,-1-1-1 0 0,1 1 0 0 0,-1 0 0 0 0,1 0 0 0 0,-1 0 1 0 0,1 0-1 0 0,-1 0 0 0 0,1-1 0 0 0,-1 1 0 0 0,1 0 1 0 0,-1 0-1 0 0,1 0 0 0 0,0 0 876 0 0,5 9-832 0 0,16 25-44 0 0,-16-25 128 0 0,-5 0-93 0 0,1 2-55 0 0,-1-4 18 0 0,0-1-1 0 0,0 1 1 0 0,1-1-1 0 0,4 12 1 0 0,7 21-6 0 0,-6-18 18 0 0,13 31-31 0 0,3 4-11 0 0,-18-42 0 0 0,-2 0 0 0 0,3 15 0 0 0,-4-14 0 0 0,6 23 0 0 0,-5-30 0 0 0,0 0 0 0 0,1 0 0 0 0,7 10 0 0 0,-11-18 0 0 0,0 0 0 0 0,0 1 0 0 0,0-1 0 0 0,0 1 0 0 0,0-1 0 0 0,0 0 0 0 0,1 1 0 0 0,-1-1 0 0 0,0 0 0 0 0,0 1 0 0 0,0-1 0 0 0,1 0 0 0 0,-1 0 0 0 0,0 1 0 0 0,0-1 0 0 0,1 0 0 0 0,-1 0 0 0 0,0 1 0 0 0,1-1 0 0 0,-1 0 0 0 0,0 0 0 0 0,1 0 0 0 0,-1 1 0 0 0,0-1 0 0 0,1 0 0 0 0,-1 0 0 0 0,0 0 0 0 0,1 0 0 0 0,-1 0 0 0 0,1 0 0 0 0,-1 0 0 0 0,0 0 0 0 0,1 0 0 0 0,-1 0 0 0 0,1 0 0 0 0,-1 0 0 0 0,0 0 0 0 0,0 0 0 0 0,0-1 0 0 0,1 1 0 0 0,-1 0 0 0 0,0 0 0 0 0,0-1 0 0 0,0 1 0 0 0,0 0 0 0 0,0 0 0 0 0,0 0 0 0 0,0-1 0 0 0,0 1 0 0 0,0 0 0 0 0,0 0 0 0 0,0-1 0 0 0,0 1 0 0 0,0 0 0 0 0,0 0 0 0 0,0-1 0 0 0,0 1 0 0 0,-1 0 0 0 0,1 0 0 0 0,0 0 0 0 0,0-1 0 0 0,0 1 0 0 0,0 0 0 0 0,0 0 0 0 0,0 0 0 0 0,-1-1 0 0 0,1 1 0 0 0,0 0 0 0 0,0 0 0 0 0,-1 0 0 0 0,-6-5-64 0 0,0 0 1 0 0,-1 1-1 0 0,0 0 0 0 0,0 0 0 0 0,0 1 0 0 0,-1 0 1 0 0,1 0-1 0 0,-1 1 0 0 0,1 0 0 0 0,-1 1 0 0 0,0 0 1 0 0,-15 0-1 0 0,-4 2 14 0 0,-36 7 0 0 0,1-1-42 0 0,56-6 90 0 0,-1-2-1 0 0,1 1 1 0 0,-1-1 0 0 0,-8-2-1 0 0,-22-2 4 0 0,50-1-1 0 0,-8 4 0 0 0,-1 0 0 0 0,1 0 0 0 0,-1 0 0 0 0,1 0 0 0 0,0 1 0 0 0,0-1 0 0 0,0 1 0 0 0,0 0 0 0 0,0 0 0 0 0,0 1 0 0 0,0-1 0 0 0,0 1 0 0 0,7 0 0 0 0,-1-1-18 0 0,-5 1-35 0 0,0 0-1 0 0,0 1 0 0 0,0-1 0 0 0,-1 1 0 0 0,1 0 1 0 0,0 0-1 0 0,7 3 0 0 0,21 4-23 0 0,-24-6 10 0 0,-5-3-178 0 0,15-4 234 0 0,-18 4 11 0 0,-1 1 0 0 0,1-1 0 0 0,0 1 0 0 0,-1-1 0 0 0,1 0 0 0 0,0 1 0 0 0,-1-1 0 0 0,1 0 0 0 0,-1 1 0 0 0,0-1 0 0 0,1 0 0 0 0,-1 0 0 0 0,1 0 0 0 0,-1 1 0 0 0,0-1 0 0 0,0 0 0 0 0,0 0 0 0 0,1 0 0 0 0,-1 0 0 0 0,0 0 0 0 0,0 1 0 0 0,0-1 0 0 0,0 0 0 0 0,0 0 0 0 0,0 0 0 0 0,-1-1 0 0 0,-3-20 0 0 0,3 19 0 0 0,1 0 0 0 0,-2 0 0 0 0,1-1 0 0 0,0 1 0 0 0,-1 0 0 0 0,1 0 0 0 0,-1 0 0 0 0,0 0 0 0 0,0 1 0 0 0,0-1 0 0 0,0 0 0 0 0,-1 1 0 0 0,1 0 0 0 0,-1-1 0 0 0,1 1 0 0 0,-4-2 0 0 0,6 4 0 0 0,-1 0 0 0 0,1 0 0 0 0,0 0 0 0 0,0 0 0 0 0,0 0 0 0 0,-1 0 0 0 0,1 0 0 0 0,0 0 0 0 0,0 0 0 0 0,0 0 0 0 0,-1 0 0 0 0,1 0 0 0 0,0 0 0 0 0,0 0 0 0 0,-1 0 0 0 0,1 0 0 0 0,0 0 0 0 0,0 1 0 0 0,0-1 0 0 0,0 0 0 0 0,-1 0 0 0 0,1 0 0 0 0,0 0 0 0 0,0 0 0 0 0,0 1 0 0 0,0-1 0 0 0,-1 0 0 0 0,1 0 0 0 0,0 0 0 0 0,0 0 0 0 0,0 1 0 0 0,0-1 0 0 0,0 0 0 0 0,0 0 0 0 0,0 0 0 0 0,0 1 0 0 0,0-1 0 0 0,0 0 0 0 0,-1 2 0 0 0,1 0 0 0 0,0 0 0 0 0,0 0 0 0 0,0 0 0 0 0,1 0 0 0 0,-1 0 0 0 0,0 0 0 0 0,1 0 0 0 0,-1 0 0 0 0,2 3 0 0 0,13 30 0 0 0,-15-36 1 0 0,0 1-1 0 0,0 0 0 0 0,0 0 1 0 0,0-1-1 0 0,0 1 1 0 0,0 0-1 0 0,0-1 0 0 0,0 1 1 0 0,0 0-1 0 0,0 0 1 0 0,1-1-1 0 0,-1 1 0 0 0,0 0 1 0 0,0 0-1 0 0,0 0 1 0 0,0-1-1 0 0,0 1 0 0 0,1 0 1 0 0,-1 0-1 0 0,0 0 1 0 0,0-1-1 0 0,0 1 0 0 0,1 0 1 0 0,-1 0-1 0 0,0 0 1 0 0,0 0-1 0 0,1-1 0 0 0,-1 1 1 0 0,0 0-1 0 0,0 0 1 0 0,1 0-1 0 0,-1 0 0 0 0,0 0 1 0 0,0 0-1 0 0,1 0 1 0 0,-1 0-1 0 0,0 0 0 0 0,1 0 1 0 0,-1 0-1 0 0,0 0 1 0 0,0 0-1 0 0,1 0 1 0 0,-1 0-1 0 0,0 0 0 0 0,0 0 1 0 0,1 0-1 0 0,-1 1 1 0 0,0-1-1 0 0,0 0 0 0 0,1 0 1 0 0,-1 0-1 0 0,0 0 1 0 0,0 0-1 0 0,0 1 0 0 0,1-1 1 0 0,-1 0-1 0 0,0 0 1 0 0,0 0-1 0 0,0 1 0 0 0,0-1 1 0 0,1 0-1 0 0,-1 0 1 0 0,0 1-1 0 0,0-1 0 0 0,0 0 1 0 0,0 0-1 0 0,0 1 1 0 0,0-1-1 0 0,5-22 35 0 0,-5 20-34 0 0,2-25-1 0 0,-1-43 0 0 0,-1 37 0 0 0,-2 29 1 0 0,-3 7 1 0 0,-6 13-7 0 0,8-11-4 0 0,-19 23-88 0 0,-24 29 73 0 0,40-50 24 0 0,-1-1 1 0 0,1 0 0 0 0,-1-1-1 0 0,0 1 1 0 0,0-1 0 0 0,-9 4-1 0 0,16-9 0 0 0,0 0 0 0 0,-1 1 0 0 0,1-1 0 0 0,0 0 0 0 0,0 0 0 0 0,0 0 0 0 0,0 0 0 0 0,0 0 0 0 0,0 0 0 0 0,0 0 0 0 0,0 0 0 0 0,-1 0 0 0 0,1 0 0 0 0,0 0 0 0 0,0 0 0 0 0,0 0 0 0 0,0 0 0 0 0,0 0 0 0 0,0 0 0 0 0,0 0 0 0 0,-1 0 0 0 0,1 0 0 0 0,0 0 0 0 0,0 0 0 0 0,0 0 0 0 0,0 0 0 0 0,0 0 0 0 0,0 0 0 0 0,-1 0 0 0 0,1 0 0 0 0,0 0 0 0 0,0 0 0 0 0,0 0 0 0 0,0 0 0 0 0,0 0 0 0 0,0 0 0 0 0,0 0 0 0 0,0 0 0 0 0,0 0 0 0 0,-1 0 0 0 0,1-1 0 0 0,0 1 0 0 0,0 0 0 0 0,0 0 0 0 0,0 0 0 0 0,0 0 0 0 0,0 0 0 0 0,0 0 0 0 0,0 0 0 0 0,0-1 0 0 0,1-7 0 0 0,7-9 0 0 0,9-12-96 0 0,1 2 0 0 0,2 0 0 0 0,43-46 0 0 0,-63 73 96 0 0,0 0 0 0 0,0-1 1 0 0,0 1-1 0 0,1 0 0 0 0,-1 0 0 0 0,0 0 0 0 0,0-1 0 0 0,0 1 1 0 0,0 0-1 0 0,0 0 0 0 0,0 0 0 0 0,1 0 0 0 0,-1-1 0 0 0,0 1 1 0 0,0 0-1 0 0,0 0 0 0 0,1 0 0 0 0,-1 0 0 0 0,0 0 0 0 0,0 0 1 0 0,0 0-1 0 0,1-1 0 0 0,-1 1 0 0 0,0 0 0 0 0,0 0 0 0 0,0 0 0 0 0,1 0 1 0 0,-1 0-1 0 0,0 0 0 0 0,0 0 0 0 0,0 0 0 0 0,1 0 0 0 0,-1 0 1 0 0,0 0-1 0 0,0 0 0 0 0,1 0 0 0 0,-1 1 0 0 0,0-1 0 0 0,0 0 1 0 0,0 0-1 0 0,1 0 0 0 0,-1 0 0 0 0,0 0 0 0 0,0 0 0 0 0,0 0 1 0 0,0 1-1 0 0,1-1 0 0 0,-1 0 0 0 0,0 0 0 0 0,0 0 0 0 0,0 0 0 0 0,0 1 1 0 0,1-1-1 0 0,0 18 19 0 0,-7 24 16 0 0,6-40-34 0 0,-6 26-6 0 0,5-23 13 0 0,0 0 0 0 0,0-1-1 0 0,0 1 1 0 0,0 0 0 0 0,1 0-1 0 0,0 0 1 0 0,0 0 0 0 0,1 6-1 0 0,-1-11-7 0 0,0 0 0 0 0,0 1 0 0 0,0-1 0 0 0,0 0 0 0 0,0 0 0 0 0,0 0 0 0 0,0 0 0 0 0,0 1 0 0 0,0-1 0 0 0,0 0 0 0 0,0 0 0 0 0,0 0 0 0 0,0 0 0 0 0,0 1 0 0 0,0-1 0 0 0,0 0 0 0 0,0 0 0 0 0,0 0 0 0 0,0 1 0 0 0,0-1 0 0 0,0 0 0 0 0,0 0 0 0 0,0 0 0 0 0,1 0 0 0 0,-1 0 0 0 0,0 1 0 0 0,0-1 0 0 0,0 0 0 0 0,0 0 0 0 0,0 0 0 0 0,0 0 0 0 0,1 0 0 0 0,-1 0 0 0 0,0 0 0 0 0,0 0 0 0 0,0 1 0 0 0,0-1 0 0 0,1 0 0 0 0,-1 0 0 0 0,0 0 0 0 0,0 0 0 0 0,0 0 0 0 0,1 0 0 0 0,3-9 0 0 0,0-13 0 0 0,0-25 0 0 0,-3 34 0 0 0,0 0 0 0 0,0 1 0 0 0,1-1 0 0 0,1 0 0 0 0,6-19 0 0 0,-9 31 0 0 0,0 1 4 0 0,0-1 0 0 0,1 1 0 0 0,-1-1-1 0 0,0 1 1 0 0,0-1 0 0 0,0 1-1 0 0,0 0 1 0 0,0-1 0 0 0,1 1-1 0 0,-1-1 1 0 0,0 1 0 0 0,0 0-1 0 0,1-1 1 0 0,-1 1 0 0 0,0 0-1 0 0,1-1 1 0 0,-1 1 0 0 0,0 0 0 0 0,1 0-1 0 0,-1-1 1 0 0,0 1 0 0 0,1 0-1 0 0,-1 0 1 0 0,0 0 0 0 0,1-1-1 0 0,-1 1 1 0 0,1 0 0 0 0,-1 0-1 0 0,1 0 1 0 0,-1 0 0 0 0,0 0 0 0 0,1 0-1 0 0,-1 0 1 0 0,1 0 0 0 0,-1 0-1 0 0,1 0 1 0 0,-1 0 0 0 0,1 0-1 0 0,-1 0 1 0 0,0 0 0 0 0,1 0-1 0 0,-1 0 1 0 0,1 1 0 0 0,3 9 38 0 0,13 37-31 0 0,-5 9-11 0 0,-1-10 0 0 0,-6-32 10 0 0,-4-14-9 0 0,-1 0-1 0 0,0 0 1 0 0,0 0-1 0 0,0 0 0 0 0,0 0 1 0 0,0 0-1 0 0,0 0 1 0 0,0 0-1 0 0,0 0 1 0 0,1 0-1 0 0,-1 0 1 0 0,0 0-1 0 0,0 0 1 0 0,0 0-1 0 0,0 0 1 0 0,0 0-1 0 0,0 0 1 0 0,0 0-1 0 0,1 0 1 0 0,-1 0-1 0 0,0 0 0 0 0,0 0 1 0 0,0 0-1 0 0,0 0 1 0 0,0 0-1 0 0,0 0 1 0 0,0 0-1 0 0,1 0 1 0 0,-1 0-1 0 0,0 0 1 0 0,0 0-1 0 0,0 0 1 0 0,0 0-1 0 0,0 0 1 0 0,0 0-1 0 0,0 0 0 0 0,0-1 1 0 0,0 1-1 0 0,1 0 1 0 0,-1 0-1 0 0,0 0 1 0 0,0 0-1 0 0,0 0 1 0 0,0 0-1 0 0,0 0 1 0 0,0-1-1 0 0,4-12 32 0 0,-5 3-32 0 0,0 1 0 0 0,-1 0 0 0 0,0 0 0 0 0,0 0 0 0 0,-6-11 0 0 0,-3-17 0 0 0,4 14-36 0 0,5 17 19 0 0,0-1 0 0 0,0 1 1 0 0,0-1-1 0 0,1 1 1 0 0,-1-12-1 0 0,2 16 22 0 0,3 17-63 0 0,4 19 36 0 0,-3-15-20 0 0,12 30 31 0 0,0 10 11 0 0,-10-39 0 0 0,-4-14 0 0 0,-1 1 0 0 0,1-1 0 0 0,-1 1 0 0 0,-1-1 0 0 0,1 1 0 0 0,-1 8 0 0 0,0-15 0 0 0,0 0 0 0 0,0 1 0 0 0,0-1-1 0 0,0 0 1 0 0,0 0 0 0 0,0 0 0 0 0,0 0 0 0 0,0 0-1 0 0,0 0 1 0 0,0 0 0 0 0,0 0 0 0 0,0 0 0 0 0,0 0 0 0 0,0 0-1 0 0,0 0 1 0 0,0 1 0 0 0,0-1 0 0 0,0 0 0 0 0,0 0-1 0 0,0 0 1 0 0,0 0 0 0 0,-1 0 0 0 0,1 0 0 0 0,0 0 0 0 0,0 0-1 0 0,0 0 1 0 0,0 0 0 0 0,0 0 0 0 0,0 0 0 0 0,0 0-1 0 0,0 0 1 0 0,0 0 0 0 0,0 0 0 0 0,0 0 0 0 0,0 0 0 0 0,0 1-1 0 0,-1-1 1 0 0,1 0 0 0 0,0 0 0 0 0,0 0 0 0 0,0 0-1 0 0,0 0 1 0 0,0 0 0 0 0,0 0 0 0 0,0 0 0 0 0,0 0 0 0 0,0 0-1 0 0,0 0 1 0 0,0-1 0 0 0,0 1 0 0 0,-1 0 0 0 0,1 0-1 0 0,0 0 1 0 0,0 0 0 0 0,0 0 0 0 0,0 0 0 0 0,0 0-1 0 0,0 0 1 0 0,0 0 0 0 0,0 0 0 0 0,-7-6-62 0 0,-4-7-76 0 0,0-3 53 0 0,8 10 38 0 0,-1 1 0 0 0,1 0 0 0 0,-1 0 1 0 0,0 0-1 0 0,0 0 0 0 0,-9-7 0 0 0,7 9-17 0 0,23 20 0 0 0,14 11 64 0 0,-30-28 0 0 0,-1 1 0 0 0,1-1 0 0 0,-1 0 0 0 0,1 1 0 0 0,-1-1 0 0 0,1 0 0 0 0,-1 1 0 0 0,0-1 0 0 0,1 0 0 0 0,-1 1 0 0 0,0-1 0 0 0,1 1 0 0 0,-1-1 0 0 0,0 1 0 0 0,1-1 0 0 0,-1 1 0 0 0,0-1 0 0 0,0 1 0 0 0,0-1 0 0 0,0 1 0 0 0,1-1 0 0 0,-1 1 0 0 0,0 0 0 0 0,0-1 0 0 0,0 1 0 0 0,0-1 0 0 0,0 1 0 0 0,0-1 0 0 0,0 1 0 0 0,-1-1 0 0 0,1 1 0 0 0,0 0 0 0 0,0-1 0 0 0,0 1 0 0 0,0-1 0 0 0,-1 1 0 0 0,1-1 0 0 0,0 1 0 0 0,0-1 0 0 0,-1 0 0 0 0,1 1 0 0 0,-1-1 0 0 0,1 1 0 0 0,0-1 0 0 0,-1 1 0 0 0,1-1 0 0 0,-1 1 0 0 0,-18 6 0 0 0,-28 0-32 0 0,44-6 30 0 0,0-1-1 0 0,-1 0 1 0 0,1-1-1 0 0,0 1 1 0 0,0 0-1 0 0,-1-1 1 0 0,1 0-1 0 0,0 0 1 0 0,0 0 0 0 0,0 0-1 0 0,0 0 1 0 0,-4-3-1 0 0,7 4 3 0 0,0 0 0 0 0,0 0 0 0 0,0 0 0 0 0,0 0 0 0 0,-1 0 0 0 0,1 0 0 0 0,0 0 0 0 0,0 0 0 0 0,0 0 0 0 0,0 0 0 0 0,0-1 0 0 0,0 1 0 0 0,0 0 0 0 0,0 0 0 0 0,0 0 1 0 0,0 0-1 0 0,0 0 0 0 0,0 0 0 0 0,-1 0 0 0 0,1-1 0 0 0,0 1 0 0 0,0 0 0 0 0,0 0 0 0 0,0 0 0 0 0,0 0 0 0 0,0 0 0 0 0,0 0 0 0 0,0-1 0 0 0,0 1 0 0 0,0 0 0 0 0,0 0 0 0 0,0 0 0 0 0,0 0 0 0 0,1 0 0 0 0,-1 0 0 0 0,0-1 0 0 0,0 1 0 0 0,0 0 0 0 0,0 0 0 0 0,0 0 0 0 0,0 0 0 0 0,0 0 0 0 0,0 0 0 0 0,0-1 0 0 0,8-4 2 0 0,14-3-9 0 0,-19 7 0 0 0,6-2-23 0 0,0 1 0 0 0,1 1 0 0 0,-1-1 0 0 0,0 2-1 0 0,17-1 1 0 0,-108 10-34 0 0,49-4 64 0 0,49-30-13 0 0,-8 14-52 0 0,-2 1 1 0 0,1-2-1 0 0,6-16 0 0 0,-12 23 44 0 0,1 0-1 0 0,-1-1 0 0 0,1 1 0 0 0,-1 0 0 0 0,-1-1 0 0 0,1 1 1 0 0,-1 0-1 0 0,0-1 0 0 0,0 1 0 0 0,-2-10 0 0 0,1 9 57 0 0,0 1-1 0 0,0-1 0 0 0,1 1 1 0 0,0-1-1 0 0,0 1 1 0 0,1 0-1 0 0,-1-1 1 0 0,1 1-1 0 0,0-1 0 0 0,2-5 1 0 0,-10 53 82 0 0,3-27-117 0 0,-2 12 0 0 0,0 3-21 0 0,5-24-89 0 0,0 21-133 0 0,0-19 193 0 0,1-1-215 0 0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0,'0'0'0'0,"0"826"0"0,0-494 0 0,0-107 0 0,0-170 0 0,0-55 0 0,0 0 0 0,0 0 0 0,0 0 0 0,0 0 0 0,0 1 0 0,0 0 0 0,0-18 0 0,0 15 0 0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0,'0'487'0'0,"0"-158"0"0,0-262 0 0,0-77 0 0,0 8 0 0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 0 0,'0'0'0'0,"374"114"0"0,-181-55 0 0,-67-20 0 0,92 27 0 0,-218-66 0 0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1 269 0 0,'0'0'0'0,"865"-264"0"0,-865 264 0 0,7-2 0 0,-3 0 0 0,-5 3 0 0,2-2 0 0,-2 2 0 0,6-3 0 0,-11 4 0 0,3-1 0 0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0,'0'0'0'0,"0"826"0"0,0-494 0 0,0-107 0 0,0-170 0 0,0-55 0 0,0 0 0 0,0 0 0 0,0 0 0 0,0 0 0 0,0 1 0 0,0 0 0 0,0-18 0 0,0 15 0 0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0,'0'487'0'0,"0"-158"0"0,0-262 0 0,0-77 0 0,0 8 0 0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 0 0,'0'0'0'0,"374"114"0"0,-181-55 0 0,-67-20 0 0,92 27 0 0,-218-66 0 0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1 269 0 0,'0'0'0'0,"865"-264"0"0,-865 264 0 0,7-2 0 0,-3 0 0 0,-5 3 0 0,2-2 0 0,-2 2 0 0,6-3 0 0,-11 4 0 0,3-1 0 0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0:52.76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 1 0 0,'740'0'0'0,"-739"0"0"0,-2 0 0 0,-4 0 0 0,5 0 0 0,0 0 0 0,1 0 0 0,-1 0 0 0,1 0 0 0,0 0 0 0,2 0 0 0,-4 0 0 0,-4 0 0 0,-733 0 0 0,738 0 0 0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06.67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28 1 0 0,'-5'0'0'0,"120"0"0"0,-115 0 0 0,-8 0 0 0,-120 0 0 0,128 0 0 0,0 0 0 0,0 0 0 0,-1 0 0 0,1 0 0 0,8 0 0 0,715 0 0 0,-695 0 0 0,-31 0 0 0,2 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2:03.8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20 6447 0 0,'-1'0'298'0'0,"-1"0"-1"0"0,1 0 0 0 0,0 0 0 0 0,0 0 0 0 0,0 0 0 0 0,0 0 0 0 0,-1 0 0 0 0,1 1 0 0 0,0-1 1 0 0,0 0-1 0 0,0 1 0 0 0,0-1 0 0 0,0 1 0 0 0,0-1 0 0 0,0 1 0 0 0,0 0 0 0 0,0-1 1 0 0,0 1-1 0 0,0 0 0 0 0,0 0 0 0 0,0-1 0 0 0,0 1 0 0 0,0 1 0 0 0,0 1 42 0 0,0-1 0 0 0,0 0 0 0 0,1 0 0 0 0,-1 0 0 0 0,1 0 0 0 0,-1 1 0 0 0,1-1-1 0 0,0 0 1 0 0,0 5 0 0 0,0-6 805 0 0,1 7-594 0 0,2 25-46 0 0,-3-25 458 0 0,3 1-504 0 0,9 27-97 0 0,-9-27 260 0 0,1 1-337 0 0,12 27-84 0 0,-12-28 116 0 0,0 1-176 0 0,13 31-51 0 0,-13-30 42 0 0,-1 0-64 0 0,15 52 237 0 0,-8-26-280 0 0,-7-28 29 0 0,-2-1 0 0 0,5 32-42 0 0,-2 9-11 0 0,-4-47 0 0 0,0 1 0 0 0,0 0 0 0 0,1 0 0 0 0,-1-1 0 0 0,0 1 0 0 0,1 0 0 0 0,0-1 0 0 0,0 1 0 0 0,0 0 0 0 0,0-1 0 0 0,0 1 0 0 0,3 4 0 0 0,-2-6 0 0 0,-1 0 0 0 0,1 0 0 0 0,0 0 0 0 0,0 0 0 0 0,0 0 0 0 0,0 0 0 0 0,0 0 0 0 0,0-1 0 0 0,0 1 0 0 0,0-1 0 0 0,0 1 0 0 0,0-1 0 0 0,0 0 0 0 0,3 1 0 0 0,-4-2 0 0 0,-1 1 0 0 0,1 0 0 0 0,0 0 0 0 0,0 0 0 0 0,0-1 0 0 0,-1 1 0 0 0,1 0 0 0 0,0 0 0 0 0,-1-1 0 0 0,1 1 0 0 0,0-1 0 0 0,-1 1 0 0 0,1-1 0 0 0,0 1 0 0 0,-1-1 0 0 0,1 1 0 0 0,-1-1 0 0 0,1 0 0 0 0,-1 1 0 0 0,1-1 0 0 0,-1 0 0 0 0,1 0 0 0 0,6-18 0 0 0,-5 13 0 0 0,4-10 29 0 0,-2-1 0 0 0,0 1 0 0 0,0-1 0 0 0,0-19 0 0 0,-1 16 26 0 0,0 1 0 0 0,10-34 1 0 0,7 2 257 0 0,41-72 1 0 0,-2 6-344 0 0,-59 116-23 0 0,2-1-308 0 0,-1 0 0 0 0,0 0 0 0 0,-1 0 0 0 0,1-1 0 0 0,0 1 0 0 0,-1-1 0 0 0,1 1 0 0 0,-1-4 0 0 0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17.29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0,'762'0'0'0,"-762"0"0"0,0 0 0 0,-733 0 0 0,733 0 0 0,0 0 0 0,1 0 0 0,-2 0 0 0,-24 0 0 0,50 0 0 0,-20 0 0 0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36.08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17 0 0 0,'-1'0'0'0,"2"0"0"0,-2 0 0 0,50 0 0 0,-40 0 0 0,-12 0 0 0,-11 0 0 0,-34 0 0 0,48 0 0 0,0 0 0 0,1 0 0 0,-2 0 0 0,0 0 0 0,1 0 0 0,-8 0 0 0,8 0 0 0,0 0 0 0,1 0 0 0,0 0 0 0,-1 0 0 0,1 0 0 0,0 0 0 0,-1 0 0 0,712 0 0 0,-694 0 0 0,-4 0 0 0,-8 0 0 0,-6 0 0 0,0 0 0 0,0 0 0 0,0 0 0 0,0 0 0 0,0 0 0 0,0 0 0 0,1 0 0 0,0 0 0 0,-1 0 0 0,-3 0 0 0,3 0 0 0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54.37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0,'409'0'0'0,"-400"0"0"0,25 0 0 0,-34 0 0 0,0 0 0 0,1 0 0 0,5 0 0 0,-12 0 0 0,5 0 0 0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08.3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0,'357'0'0'0,"-357"0"0"0,1 0 0 0,42 0 0 0,-42 0 0 0,-3 0 0 0,16 0 0 0,-1 0 0 0,-13 0 0 0,0 0 0 0,2 0 0 0,-1 0 0 0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25.98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 0 0 0,'-1'0'0'0,"1"0"0"0,0 0 0 0,1 0 0 0,0 0 0 0,56 0 0 0,287 0 0 0,-344 0 0 0,1 0 0 0,-1 0 0 0,1 0 0 0,0 0 0 0,-1 0 0 0,1 0 0 0,0 0 0 0,-1 0 0 0,1 0 0 0,-1 0 0 0,1 0 0 0,-1 0 0 0,0 0 0 0,-1 0 0 0,-250 0 0 0,497 0 0 0,-246 0 0 0,27 0 0 0,-242 0 0 0,214 0 0 0,11 0 0 0,16 0 0 0,-26 0 0 0,0 0 0 0,-55 0 0 0,54 0 0 0,2 0 0 0,-1 0 0 0,1 0 0 0,0 0 0 0,-1 0 0 0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43.31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0,'420'0'0'0,"-419"0"0"0,0 0 0 0,-1 0 0 0,1 0 0 0,-1 0 0 0,-290 0 0 0,289 0 0 0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58.97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0,'652'0'0'0,"-627"0"0"0,5 0 0 0,-2 0 0 0,3 0 0 0,0 0 0 0,-3 0 0 0,3 0 0 0,20 0 0 0,-25 0 0 0,9 0 0 0,5 0 0 0,-20 0 0 0,66 0 0 0,121 0 0 0,-207 0 0 0,0 0 0 0,-1 0 0 0,1 0 0 0,-1 0 0 0,0 0 0 0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3:24.94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0,'0'0'0'0,"0"439"0"0,0-438 0 0,0 0 0 0,0-1 0 0,0 1 0 0,0 0 0 0,0-1 0 0,0 1 0 0,0-1 0 0,0 1 0 0,0 1 0 0,0-3 0 0,0 6 0 0,0-12 0 0,0 15 0 0,0-8 0 0,0-4 0 0,0 0 0 0,0 3 0 0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3:29.09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3 0 0,'0'1'0'0,"0"-4"0"0,0 70 0 0,0-134 0 0,0 317 0 0,0-77 0 0,0-174 0 0,0 1 0 0,0 0 0 0,0 1 0 0,0-1 0 0,0 0 0 0,0 0 0 0,0 0 0 0,0-1 0 0,0 10 0 0,0-4 0 0,0-3 0 0,0-4 0 0,0-26 0 0,0 26 0 0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11.9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0,'0'292'0'0,"0"-97"0"0,0-87 0 0,0-114 0 0,0 5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2:04.3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16 11055 0 0,'-8'-9'1105'0'0,"8"9"-1052"0"0,0 0 0 0 0,-1 0 0 0 0,1 0 0 0 0,0-1 1 0 0,0 1-1 0 0,0 0 0 0 0,0 0 0 0 0,0 0 0 0 0,0 0 1 0 0,0 0-1 0 0,0-1 0 0 0,0 1 0 0 0,0 0 0 0 0,0 0 1 0 0,0 0-1 0 0,0 0 0 0 0,0-1 0 0 0,0 1 0 0 0,0 0 1 0 0,0 0-1 0 0,0 0 0 0 0,0 0 0 0 0,0-1 0 0 0,0 1 1 0 0,0 0-1 0 0,0 0 0 0 0,0 0 0 0 0,0 0 0 0 0,0 0 1 0 0,0-1-1 0 0,0 1 0 0 0,0 0 0 0 0,0 0 0 0 0,0 0 1 0 0,1 0-1 0 0,-1 0 0 0 0,0 0 0 0 0,0-1 0 0 0,0 1 1 0 0,0 0-1 0 0,0 0 0 0 0,0 0 0 0 0,1 0 0 0 0,-1 0 0 0 0,0 0 1 0 0,0 0-1 0 0,0 0 0 0 0,0 0 0 0 0,0 0 0 0 0,1 0 1 0 0,-1 0-1 0 0,0 0 0 0 0,0 0 0 0 0,0 0 0 0 0,0 0 1 0 0,1 0-1 0 0,-1 0 0 0 0,0 0 0 0 0,0 0 0 0 0,1 0 1 0 0,-1 0 755 0 0,3 2 162 0 0,1 11 4075 0 0,7 33-4345 0 0,-10-41-655 0 0,0 1-1 0 0,0-1 0 0 0,0 1 0 0 0,-1-1 0 0 0,0 7 1 0 0,0 0 4 0 0,1-2 95 0 0,-1-1-9 0 0,0 46 152 0 0,-2-19-201 0 0,0-6-5 0 0,2-6-27 0 0,0-9 33 0 0,1 21-24 0 0,-1-28 0 0 0,0 0-11 0 0,0 40 22 0 0,1-9-22 0 0,1 1-31 0 0,-2-32 34 0 0,4 2 21 0 0,11 29 0 0 0,-11-30 150 0 0,3-2-158 0 0,25 19 17 0 0,-31-25-84 0 0,-1-1 1 0 0,1 1-1 0 0,0-1 1 0 0,-1 1-1 0 0,1 0 1 0 0,0-1-1 0 0,0 1 1 0 0,-1-1-1 0 0,1 0 1 0 0,0 1-1 0 0,0-1 1 0 0,0 0 0 0 0,0 1-1 0 0,0-1 1 0 0,-1 0-1 0 0,1 0 1 0 0,2 0-1 0 0,28 4-63 0 0,-27-5-103 0 0,-1 1 0 0 0,0 0 0 0 0,0-1 0 0 0,0 1 0 0 0,0-1 0 0 0,0 0 0 0 0,0 0 0 0 0,0 0 0 0 0,0-1 0 0 0,0 1 0 0 0,-1-1 0 0 0,1 1 0 0 0,0-1 0 0 0,-1 0 0 0 0,1 0 0 0 0,-1 0 0 0 0,0 0 0 0 0,0-1 0 0 0,1 1 0 0 0,-2 0 0 0 0,1-1 0 0 0,0 0 0 0 0,2-4 0 0 0,-2 1-5059 0 0,-1 1-1621 0 0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22.25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6 0 0,'0'-6'0'0,"0"6"0"0,0 9 0 0,0 298 0 0,0 428 0 0,0-244 0 0,0-397 0 0,0-94 0 0,0 8 0 0,0-8 0 0,0-20 0 0,0 16 0 0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35.04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1 882 0 0,'0'0'0'0,"0"1"0"0,0-3 0 0,0 4 0 0,0-4 0 0,0-6 0 0,0-25 0 0,0 32 0 0,0 2 0 0,0 32 0 0,0-33 0 0,0 0 0 0,0-1 0 0,0 37 0 0,0-925 0 0,0 888 0 0,0 2 0 0,0-1 0 0,0 0 0 0,0-1 0 0,0 2 0 0,0-1 0 0,0 1 0 0,0 3 0 0,0-8 0 0,0-7 0 0,0 11 0 0,0-1 0 0,0-3 0 0,0 4 0 0,0 0 0 0,0-3 0 0,0 3 0 0,0 3 0 0,0-3 0 0,0 1 0 0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58.43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11 0 0 0,'-9'0'0'0,"14"0"0"0,53 0 0 0,1942 0 0 0,-666 0 0 0,-702 0 0 0,-632 0 0 0,0 0 0 0,1 0 0 0,-1 0 0 0,22 0 0 0,-3852 0 0 0,3637 0 0 0,193 0 0 0,-1 0 0 0,1 0 0 0,-3 0 0 0,2 0 0 0,2 0 0 0,-1 0 0 0,1 0 0 0,-1 0 0 0,-12 0 0 0,5 0 0 0,7 0 0 0,0 0 0 0,1 0 0 0,-1 0 0 0,0 0 0 0,-1 0 0 0,1 0 0 0,-1 0 0 0,-1 0 0 0,2 0 0 0,3 0 0 0,4 0 0 0,-7 0 0 0,-13 0 0 0,11 0 0 0,2 0 0 0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59.44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20 0 0 0,'-19'0'0'0,"19"0"0"0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6.30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65 0 0,'0'-62'0'0,"0"60"0"0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6.96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0,'0'31'0'0,"0"-30"0"0,0 2 0 0,0-9 0 0,0 9 0 0,0 9 0 0,0-12 0 0,0 0 0 0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7.69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0,'0'15'0'0,"0"-2"0"0,0-41 0 0,0 27 0 0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23.18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1 887 0 0,'0'-257'0'0,"0"540"0"0,0-282 0 0,0-2 0 0,0 1 0 0,0-14 0 0,0-71 0 0,0 167 0 0,0-977 0 0,0 895 0 0,0 0 0 0,0 152 0 0,0-151 0 0,0-2 0 0,0 1 0 0,0-1 0 0,0-116 0 0,0 964 0 0,0-846 0 0,0-2 0 0,0 13 0 0,0-10 0 0,0 17 0 0,0-18 0 0,0-4 0 0,0 3 0 0,0-29 0 0,0 25 0 0,0 3 0 0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48.85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0 900 0 0,'0'-878'0'0,"0"877"0"0,0 2 0 0,0-1 0 0,0 1 0 0,0-3 0 0,0 7 0 0,0-12 0 0,0 3 0 0,0 3 0 0,0 2 0 0,0-1 0 0,0-15 0 0,0 15 0 0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52.47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0,'0'182'0'0,"0"407"0"0,0-434 0 0,0-154 0 0,0-1 0 0,0 1 0 0,0 8 0 0,0-8 0 0,0-19 0 0,0 17 0 0,0 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12:38:00.70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11 1 0 0,'1'0'0'0,"-13"0"0"0,9774 0 0 0,-9761 0 0 0,-2 0 0 0,2 0 0 0,85 0 0 0,-85 0 0 0,-2 0 0 0,0 0 0 0,5 0 0 0,-3 0 0 0,30 0 0 0,-21 0 0 0,-9 0 0 0,-3 0 0 0,-14 0 0 0,16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2:23.892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1038 61 1375 0 0,'0'-2'332'0'0,"-17"18"1648"0"0,15-13-1764 0 0,1 0-1 0 0,-1 0 1 0 0,1 0-1 0 0,-1 1 1 0 0,1-1-1 0 0,0 0 1 0 0,0 1-1 0 0,0-1 1 0 0,1 1-1 0 0,-1-1 1 0 0,1 1-1 0 0,0 0 1 0 0,0-1-1 0 0,0 1 1 0 0,1-1-1 0 0,-1 1 1 0 0,1-1-1 0 0,0 1 1 0 0,0-1-1 0 0,2 7 1 0 0,5 34 875 0 0,-7-36-820 0 0,0 0-1 0 0,0 1 0 0 0,1-1 0 0 0,0 0 1 0 0,5 10-1 0 0,-2-6-27 0 0,-1 0-1 0 0,1 1 1 0 0,-2-1-1 0 0,0 1 1 0 0,0 0-1 0 0,-1 0 1 0 0,-1 0-1 0 0,0 0 1 0 0,-2 25-1 0 0,0-13-85 0 0,2 1-1 0 0,4 26 1 0 0,2 32 563 0 0,-7-64-554 0 0,1 1 1 0 0,1-1 0 0 0,7 33-1 0 0,-8-47-56 0 0,-1 0 1 0 0,0 0-1 0 0,0 0 0 0 0,0 0 0 0 0,0 0 1 0 0,-1 0-1 0 0,0 0 0 0 0,-1 0 0 0 0,1 0 1 0 0,-1 0-1 0 0,-3 8 0 0 0,-7 28 478 0 0,11-39-565 0 0,1-1-1 0 0,-1 0 1 0 0,0 1 0 0 0,0-1-1 0 0,0 1 1 0 0,0-1 0 0 0,0 0-1 0 0,0 0 1 0 0,-1 0 0 0 0,1 0-1 0 0,-1 0 1 0 0,1 0 0 0 0,-1 0-1 0 0,0 0 1 0 0,-3 2 0 0 0,-2 1-34 0 0,0-1 1 0 0,0 0 0 0 0,-12 5 0 0 0,-11 6 36 0 0,22-11-21 0 0,0-1 0 0 0,-1 0-1 0 0,1 0 1 0 0,-1-1 0 0 0,0 0 0 0 0,0 0 0 0 0,0-1-1 0 0,1 0 1 0 0,-1-1 0 0 0,-10-1 0 0 0,-35 5-5 0 0,28-2 21 0 0,1-1 0 0 0,-46-3 0 0 0,6-1 55 0 0,54 3 40 0 0,-1-1 0 0 0,1-1 1 0 0,0 0-1 0 0,0-1 0 0 0,0 0 0 0 0,1 0 0 0 0,-16-8 1 0 0,15 6-159 0 0,2 2 48 0 0,-1 0-1 0 0,1 0 1 0 0,-1 1 0 0 0,1 1-1 0 0,-20-2 1 0 0,-48 7 41 0 0,57-2-38 0 0,-1-1 0 0 0,1-1 0 0 0,-25-3 0 0 0,37 3-9 0 0,-1 0 0 0 0,1 0 0 0 0,0 1 0 0 0,-1 0 0 0 0,1 0 0 0 0,-10 3 0 0 0,10-2 0 0 0,0 0 0 0 0,0-1 0 0 0,0 0 0 0 0,0 0 0 0 0,0 0 0 0 0,-14-2 0 0 0,17 0 0 0 0,0 0 0 0 0,0-1 0 0 0,0 1 0 0 0,-1-1 0 0 0,2 0 0 0 0,-1 0 0 0 0,0-1 0 0 0,-8-5 0 0 0,12 7 0 0 0,0-1 0 0 0,0 1 0 0 0,0 0 0 0 0,1-1 0 0 0,-1 1 0 0 0,0 0 0 0 0,1-1 0 0 0,-1 1 0 0 0,1-1 0 0 0,-1 1 0 0 0,1-1 0 0 0,0 1 0 0 0,0-1 0 0 0,-1 1 0 0 0,1-1 0 0 0,1-2 0 0 0,3-30 0 0 0,0 6 0 0 0,-3 12 0 0 0,0 0 0 0 0,6-22 0 0 0,-4 22 0 0 0,-1 1 0 0 0,2-23 0 0 0,-6-41 0 0 0,2-61 0 0 0,0 129 0 0 0,0 0 0 0 0,-1 0 0 0 0,0 0 0 0 0,-1 0 0 0 0,-5-20 0 0 0,3 16 0 0 0,-4-29 0 0 0,9-60-49 0 0,1 40 26 0 0,-2 59 23 0 0,0 0 0 0 0,1 0 0 0 0,0 0 0 0 0,0-1 0 0 0,0 1 0 0 0,0 0 0 0 0,1 0 0 0 0,3-7 0 0 0,-4 12 0 0 0,-1-1 0 0 0,0 1 0 0 0,0 0 0 0 0,1 0 0 0 0,-1-1 0 0 0,0 1 0 0 0,0 0 0 0 0,1 0 0 0 0,-1 0 0 0 0,0-1 0 0 0,1 1 0 0 0,-1 0 0 0 0,0 0 0 0 0,1 0 0 0 0,-1 0 0 0 0,0 0 0 0 0,1 0 0 0 0,-1 0 0 0 0,0 0 0 0 0,1 0 0 0 0,-1 0 0 0 0,0 0 0 0 0,1 0 0 0 0,-1 0 0 0 0,1 0 0 0 0,-1 0 0 0 0,0 0 0 0 0,1 0 0 0 0,14 6 1 0 0,-4-3-12 0 0,-4-2 6 0 0,-1-1 0 0 0,1-1 0 0 0,0 0 0 0 0,-1 0 0 0 0,1 0 0 0 0,11-4 0 0 0,-11 3 2 0 0,0 0 0 0 0,0 0 1 0 0,0 1-1 0 0,0 0 0 0 0,0 0 1 0 0,10 1-1 0 0,49 10 3 0 0,-48-6 0 0 0,0-1 0 0 0,0-1 0 0 0,32 0 0 0 0,-35-3 0 0 0,21-2 0 0 0,51 4 0 0 0,-17-1-29 0 0,7 1-6 0 0,-12 9 35 0 0,-42-5 0 0 0,0-2 0 0 0,28 1 0 0 0,-17-5 0 0 0,42-8 0 0 0,-73 8 0 0 0,50 0 0 0 0,-53 1 0 0 0,0 0 0 0 0,0 0 0 0 0,1 0 0 0 0,-1 1 0 0 0,0-1 0 0 0,0 0 0 0 0,0 0 0 0 0,0 0 0 0 0,1 1 0 0 0,-1-1 0 0 0,0 0 0 0 0,0 0 0 0 0,0 1 0 0 0,0-1 0 0 0,0 0 0 0 0,0 0 0 0 0,0 1 0 0 0,0-1 0 0 0,0 0 0 0 0,0 0 0 0 0,0 1 0 0 0,0-1 0 0 0,0 0 0 0 0,0 1 0 0 0,0-1 0 0 0,0 0 0 0 0,0 0 0 0 0,0 1 0 0 0,0-1 0 0 0,0 0 0 0 0,0 0 0 0 0,0 1 0 0 0,0-1 0 0 0,0 0 0 0 0,-1 0 0 0 0,1 1 0 0 0,-5 12 0 0 0,5-12 0 0 0,-7 23-18 0 0,2 1 0 0 0,-3 24-1 0 0,3-21-17 0 0,-7 32-1 0 0,-16 27 37 0 0,12-43 0 0 0,3 0 0 0 0,-9 56 0 0 0,22-98 0 0 0,0 0 0 0 0,-1 0 0 0 0,1 0 0 0 0,1 0 0 0 0,-1-1 0 0 0,0 1 0 0 0,0 0 0 0 0,1 0 0 0 0,-1 0 0 0 0,1 0 0 0 0,-1 0 0 0 0,1-1 0 0 0,0 1 0 0 0,0 0 0 0 0,0-1 0 0 0,2 4 0 0 0,-2-5 0 0 0,-1 1 0 0 0,0-1 0 0 0,1 1 0 0 0,-1-1 0 0 0,1 0 0 0 0,-1 1 0 0 0,1-1 0 0 0,-1 0 0 0 0,1 1 0 0 0,-1-1 0 0 0,1 0 0 0 0,-1 0 0 0 0,1 0 0 0 0,0 1 0 0 0,-1-1 0 0 0,1 0 0 0 0,-1 0 0 0 0,1 0 0 0 0,-1 0 0 0 0,1 0 0 0 0,1 0 0 0 0,-1-1 0 0 0,0 1 0 0 0,0-1 0 0 0,0 1 0 0 0,0-1 0 0 0,0 1 0 0 0,0-1 0 0 0,0 0 0 0 0,0 1 0 0 0,-1-1 0 0 0,1 0 0 0 0,0 0 0 0 0,0 0 0 0 0,-1 1 0 0 0,1-1 0 0 0,1-2 0 0 0,-2 2 0 0 0,1 1 0 0 0,-1-1 0 0 0,1 0 0 0 0,-1 0 0 0 0,1 0 0 0 0,-1 0 0 0 0,0 0 0 0 0,1 0 0 0 0,-1 0 0 0 0,0 0 0 0 0,0 0 0 0 0,0 0 0 0 0,0 1 0 0 0,0-1 0 0 0,0 0 0 0 0,0 0 0 0 0,0 0 0 0 0,0 0 0 0 0,0 0 0 0 0,0 0 0 0 0,-1 0 0 0 0,1 0 0 0 0,0 0 0 0 0,-1 0 0 0 0,1 0 0 0 0,-1 0 0 0 0,1 0 0 0 0,-1 1 0 0 0,1-1 0 0 0,-1 0 0 0 0,1 0 0 0 0,-1 1 0 0 0,0-1 0 0 0,1 0 0 0 0,-1 1 0 0 0,0-1 0 0 0,0 1 0 0 0,0-1 0 0 0,1 1 0 0 0,-1-1 0 0 0,0 1 0 0 0,-2-1 0 0 0,-2-2 0 0 0,0 1 0 0 0,-1 0 0 0 0,0 0 0 0 0,1 1 0 0 0,-10-2 0 0 0,-9 1 12 0 0,-1 1-1 0 0,1 1 1 0 0,-1 1 0 0 0,1 1-1 0 0,-33 7 1 0 0,2 3-15 0 0,-64 24 0 0 0,106-32 3 0 0,1-1 0 0 0,0 1 0 0 0,0 1 0 0 0,0 0 0 0 0,1 0 0 0 0,0 1 0 0 0,0 1 0 0 0,0-1 0 0 0,-10 10 0 0 0,20-15 0 0 0,1-1 0 0 0,-1 0 0 0 0,1 0 0 0 0,0 1 0 0 0,-1-1 0 0 0,1 0 0 0 0,0 1 0 0 0,-1-1 0 0 0,1 0 0 0 0,0 1 0 0 0,-1-1 0 0 0,1 1 0 0 0,0-1 0 0 0,0 0 0 0 0,-1 1 0 0 0,1-1 0 0 0,0 1 0 0 0,0-1 0 0 0,0 1 0 0 0,0-1 0 0 0,0 1 0 0 0,0-1 0 0 0,-1 1 0 0 0,1-1 0 0 0,0 1 0 0 0,0-1 0 0 0,1 1 0 0 0,-1-1 0 0 0,0 1 0 0 0,0-1 0 0 0,0 1 0 0 0,0 0 0 0 0,1-1 0 0 0,0 1 0 0 0,0 0 0 0 0,0-1 0 0 0,0 1 0 0 0,0-1 0 0 0,-1 0 0 0 0,1 1 0 0 0,0-1 0 0 0,0 0 0 0 0,0 1 0 0 0,0-1 0 0 0,0 0 0 0 0,0 0 0 0 0,2 0 0 0 0,34-2 0 0 0,-12-3 0 0 0,-1-2 0 0 0,0 0 0 0 0,0-2 0 0 0,-1 0 0 0 0,0-2 0 0 0,-1 0 0 0 0,35-25 0 0 0,-53 34 0 0 0,-1-1 0 0 0,1 0 0 0 0,0 0 0 0 0,-1-1 0 0 0,0 1 0 0 0,0-1 0 0 0,0 0 0 0 0,0 1 0 0 0,4-9 0 0 0,-6 10 0 0 0,-1 0 0 0 0,1 0 0 0 0,-1 1 0 0 0,1-1 0 0 0,-1 0 0 0 0,0 0 0 0 0,1 0 0 0 0,-1 1 0 0 0,0-1 0 0 0,0 0 0 0 0,-1 0 0 0 0,1 0 0 0 0,0 1 0 0 0,0-1 0 0 0,-1 0 0 0 0,1 0 0 0 0,-1 0 0 0 0,0 1 0 0 0,1-1 0 0 0,-1 0 0 0 0,0 1 0 0 0,0-1 0 0 0,0 1 0 0 0,0-1 0 0 0,0 1 0 0 0,-1 0 0 0 0,1-1 0 0 0,-3-1 0 0 0,-1-1 0 0 0,0 0 0 0 0,0 1 0 0 0,-1 0 0 0 0,0 0 0 0 0,1 0 0 0 0,-1 1 0 0 0,0 0 0 0 0,0 0 0 0 0,-1 1 0 0 0,1-1 0 0 0,0 1 0 0 0,0 1 0 0 0,-1-1 0 0 0,-7 1 0 0 0,-5 0 0 0 0,0 2 0 0 0,0 0 0 0 0,-28 6 0 0 0,19-1 0 0 0,1 1 0 0 0,0 2 0 0 0,1 0 0 0 0,-27 16 0 0 0,52-26 0 0 0,0 0 0 0 0,0 1 0 0 0,0-1 0 0 0,0 0 0 0 0,1 1 0 0 0,-1-1 0 0 0,0 1 0 0 0,0 0 0 0 0,0-1 0 0 0,1 1 0 0 0,-1 0 0 0 0,0-1 0 0 0,1 1 0 0 0,-1 0 0 0 0,0 0 0 0 0,1 0 0 0 0,-1-1 0 0 0,0 3 0 0 0,1-3 0 0 0,1 1 0 0 0,-1-1 0 0 0,0 1 0 0 0,0-1 0 0 0,1 0 0 0 0,-1 1 0 0 0,0-1 0 0 0,1 0 0 0 0,-1 1 0 0 0,1-1 0 0 0,-1 0 0 0 0,0 1 0 0 0,1-1 0 0 0,-1 0 0 0 0,1 0 0 0 0,-1 0 0 0 0,1 1 0 0 0,-1-1 0 0 0,0 0 0 0 0,1 0 0 0 0,-1 0 0 0 0,1 0 0 0 0,-1 0 0 0 0,1 0 0 0 0,0 0 0 0 0,6 1 0 0 0,0 0 0 0 0,0-1 0 0 0,13-1 0 0 0,0-3 0 0 0,-1 0 0 0 0,-1-1 0 0 0,1-1 0 0 0,-1-1 0 0 0,0 0 0 0 0,0-2 0 0 0,-1 0 0 0 0,0-1 0 0 0,28-21 0 0 0,-43 29 0 0 0,0 0 0 0 0,1 0 0 0 0,-1 0 0 0 0,0-1 0 0 0,0 1 0 0 0,0 0 0 0 0,-1-1 0 0 0,1 1 0 0 0,0-1 0 0 0,-1 0 0 0 0,0 1 0 0 0,1-1 0 0 0,-1 0 0 0 0,-1 0 0 0 0,1 0 0 0 0,0 0 0 0 0,0-4 0 0 0,-1 5 0 0 0,0 1 0 0 0,0-1 0 0 0,0 0 0 0 0,-1 0 0 0 0,1 0 0 0 0,-1 0 0 0 0,1 1 0 0 0,-1-1 0 0 0,1 0 0 0 0,-1 1 0 0 0,0-1 0 0 0,0 0 0 0 0,0 1 0 0 0,0-1 0 0 0,0 1 0 0 0,0-1 0 0 0,0 1 0 0 0,-1 0 0 0 0,1-1 0 0 0,0 1 0 0 0,-1 0 0 0 0,1 0 0 0 0,-1 0 0 0 0,1 0 0 0 0,-1 0 0 0 0,0 0 0 0 0,1 1 0 0 0,-1-1 0 0 0,-2 0 0 0 0,-4-1 0 0 0,1 0 0 0 0,0 1 0 0 0,-1 0 0 0 0,0 0 0 0 0,1 1 0 0 0,-1 0 0 0 0,1 1 0 0 0,-1-1 0 0 0,1 1 0 0 0,-1 1 0 0 0,-11 3 0 0 0,-3 2 0 0 0,0 1 0 0 0,-30 16 0 0 0,31-15 0 0 0,0 2 0 0 0,1 1 0 0 0,0 0 0 0 0,1 2 0 0 0,-21 19 0 0 0,39-32 0 0 0,-1 0 0 0 0,1 0 0 0 0,0 0 0 0 0,1 0 0 0 0,-1 1 0 0 0,0-1 0 0 0,0 0 0 0 0,0 0 0 0 0,1 1 0 0 0,-1-1 0 0 0,1 1 0 0 0,-1-1 0 0 0,1 1 0 0 0,0-1 0 0 0,-1 1 0 0 0,1-1 0 0 0,0 1 0 0 0,0-1 0 0 0,0 1 0 0 0,0-1 0 0 0,0 1 0 0 0,0-1 0 0 0,1 1 0 0 0,-1-1 0 0 0,0 1 0 0 0,1-1 0 0 0,-1 0 0 0 0,1 1 0 0 0,-1-1 0 0 0,1 1 0 0 0,0-1 0 0 0,1 2 0 0 0,0-1 0 0 0,-1 0 0 0 0,0-1 0 0 0,1 1 0 0 0,0-1 0 0 0,-1 1 0 0 0,1-1 0 0 0,0 0 0 0 0,0 0 0 0 0,-1 0 0 0 0,1 0 0 0 0,0 0 0 0 0,0 0 0 0 0,0 0 0 0 0,1 0 0 0 0,-1-1 0 0 0,0 1 0 0 0,0-1 0 0 0,0 0 0 0 0,0 1 0 0 0,0-1 0 0 0,1 0 0 0 0,2-1 0 0 0,-5 1 0 0 0,1 0 0 0 0,0 0 0 0 0,0 0 0 0 0,-1 0 0 0 0,1 0 0 0 0,0-1 0 0 0,-1 1 0 0 0,1 0 0 0 0,0-1 0 0 0,-1 1 0 0 0,1 0 0 0 0,-1-1 0 0 0,1 1 0 0 0,0-1 0 0 0,-1 1 0 0 0,1-1 0 0 0,-1 1 0 0 0,1-1 0 0 0,-1 1 0 0 0,1-1 0 0 0,-1 1 0 0 0,0-1 0 0 0,1 0 0 0 0,-1 1 0 0 0,1-2 0 0 0,-1 0 0 0 0,0 0 0 0 0,1 0 0 0 0,-1 1 0 0 0,0-1 0 0 0,0 0 0 0 0,0 0 0 0 0,-1 0 0 0 0,1 1 0 0 0,0-1 0 0 0,-1-2 0 0 0,-2-3 0 0 0,1 0 0 0 0,-1 0 0 0 0,0 0 0 0 0,-5-6 0 0 0,5 8 0 0 0,0 0 0 0 0,0 0 0 0 0,0 1 0 0 0,-1-1 0 0 0,0 1 0 0 0,0 0 0 0 0,0 0 0 0 0,-1 0 0 0 0,1 1 0 0 0,-1 0 0 0 0,0-1 0 0 0,1 2 0 0 0,-2-1 0 0 0,1 1 0 0 0,0-1 0 0 0,-7-1 0 0 0,11 4 0 0 0,1 0 0 0 0,-1-1 0 0 0,0 1 0 0 0,1-1 0 0 0,-1 1 0 0 0,1-1 0 0 0,-1 1 0 0 0,1-1 0 0 0,-1 1 0 0 0,1-1 0 0 0,-1 1 0 0 0,1-1 0 0 0,0 1 0 0 0,-1-1 0 0 0,1 0 0 0 0,0 1 0 0 0,0-1 0 0 0,-1 0 0 0 0,1 1 0 0 0,0-1 0 0 0,0 0 0 0 0,0 1 0 0 0,0-1 0 0 0,0 0 0 0 0,0 0 0 0 0,0 1 0 0 0,0-1 0 0 0,0 0 0 0 0,0 1 0 0 0,0-2 0 0 0,5-28 0 0 0,-2 19 0 0 0,-2 0 0 0 0,-1 0 0 0 0,0-1 0 0 0,-3-13 0 0 0,2 16 0 0 0,0 1 0 0 0,0-1 0 0 0,1 1 0 0 0,1-1 0 0 0,-1 1 0 0 0,1 0 0 0 0,3-12 0 0 0,1 4-13 0 0,-1-1 1 0 0,0 0-1 0 0,-2 0 0 0 0,2-23 0 0 0,22 37-51 0 0,-12-2 64 0 0,-1-1 0 0 0,15-9 0 0 0,16-7 0 0 0,-30 18 0 0 0,-11 3 0 0 0,1 0 0 0 0,-1 0 0 0 0,1 0 0 0 0,-1-1 0 0 0,0 1 0 0 0,0-1 0 0 0,4-2 0 0 0,-6 3 0 0 0,-1 1 0 0 0,1 0 0 0 0,-1-1 0 0 0,0 1 0 0 0,1-1 0 0 0,-1 1 0 0 0,0-1 0 0 0,0 1 0 0 0,1-1 0 0 0,-1 1 0 0 0,0-1 0 0 0,0 1 0 0 0,0-1 0 0 0,1 1 0 0 0,-1-1 0 0 0,0 1 0 0 0,0-1 0 0 0,0 1 0 0 0,0-1 0 0 0,0 1 0 0 0,0-2 0 0 0,-1 1 0 0 0,1 0 0 0 0,0-1 0 0 0,-1 1 0 0 0,0 0 0 0 0,1 0 0 0 0,-1-1 0 0 0,0 1 0 0 0,0 0 0 0 0,1 0 0 0 0,-1 0 0 0 0,0 0 0 0 0,-2-1 0 0 0,1 0 0 0 0,-1 0 0 0 0,1 0 0 0 0,-1 1 0 0 0,0 0 0 0 0,1-1 0 0 0,-1 1 0 0 0,0 0 0 0 0,0 0 0 0 0,0 0 0 0 0,0 1 0 0 0,0-1 0 0 0,0 1 0 0 0,0-1 0 0 0,0 1 0 0 0,-5 1 0 0 0,7-1 0 0 0,3-2 0 0 0,1 0 0 0 0,-1 1 0 0 0,1-1 0 0 0,-1 1 0 0 0,1 0 0 0 0,0-1 0 0 0,3 0 0 0 0,-3 1 0 0 0,0 1 0 0 0,0-1 0 0 0,0 1 0 0 0,0-1 0 0 0,1 1 0 0 0,-1 0 0 0 0,0 0 0 0 0,0 0 0 0 0,0 0 0 0 0,0 1 0 0 0,0-1 0 0 0,4 2 0 0 0,34 17 0 0 0,-14-6 0 0 0,-19-11 0 0 0,1 0 0 0 0,0 0 0 0 0,0-1 0 0 0,0 0 0 0 0,0-1 0 0 0,1 0 0 0 0,-1-1 0 0 0,17-2 0 0 0,20-1 0 0 0,-18 5 0 0 0,30 5 0 0 0,-31-2 0 0 0,31 0 0 0 0,-8 2 0 0 0,-15-1 0 0 0,23-4 0 0 0,-28-2 0 0 0,-12 1 0 0 0,-4 1 0 0 0,-1-2 0 0 0,18-1 0 0 0,-29 1 0 0 0,-1 1 0 0 0,0 0 0 0 0,0 0 0 0 0,0 0 0 0 0,0-1 0 0 0,0 1 0 0 0,0 0 0 0 0,0-1 0 0 0,0 1 0 0 0,0-1 0 0 0,0 1 0 0 0,0-1 0 0 0,0 1 0 0 0,0-1 0 0 0,0 0 0 0 0,1-1 0 0 0,0 2 0 0 0,-1 0 0 0 0,0 0 0 0 0,2 2 0 0 0,-2-2 0 0 0,1 1 0 0 0,-1 0 0 0 0,1-1 0 0 0,-1 1 0 0 0,1-1 0 0 0,-1 1 0 0 0,1-1 0 0 0,-1 1 0 0 0,1-1 0 0 0,-1 0 0 0 0,1 0 0 0 0,2 0 0 0 0,-5 4 0 0 0,0 0 0 0 0,0 0 0 0 0,1 0 0 0 0,-1 0 0 0 0,1 8 0 0 0,13 38 0 0 0,-9-38 0 0 0,-1 1 0 0 0,3 18 0 0 0,2 149 0 0 0,-8-169-6 0 0,0-1 0 0 0,0 1 0 0 0,-1-1 0 0 0,-1 1 0 0 0,-3 11-1 0 0,3-8-2 0 0,-1-1 0 0 0,0 23 0 0 0,2-5 9 0 0,0-17 0 0 0,1-1 0 0 0,0 0 0 0 0,1 0 0 0 0,3 14 0 0 0,-3-20 0 0 0,-1 1 0 0 0,0 0 0 0 0,0 0 0 0 0,0 0 0 0 0,-1 0 0 0 0,0 0 0 0 0,0 0 0 0 0,-1-1 0 0 0,-3 10 0 0 0,1-6 0 0 0,2 0 0 0 0,0-1 0 0 0,0 1 0 0 0,0 11 0 0 0,2-6 0 0 0,1-10 0 0 0,-1 0 0 0 0,0-1 0 0 0,0 1 0 0 0,0-1 0 0 0,-1 1 0 0 0,0-1 0 0 0,0 1 0 0 0,0-1 0 0 0,-1 0 0 0 0,0 1 0 0 0,0-1 0 0 0,0 0 0 0 0,-5 8 0 0 0,5-10-2 0 0,1 0-1 0 0,-1 0 1 0 0,0-1 0 0 0,0 1-1 0 0,-1 0 1 0 0,1 0 0 0 0,0-1-1 0 0,-1 0 1 0 0,0 1 0 0 0,1-1-1 0 0,-1 0 1 0 0,0 0-1 0 0,0-1 1 0 0,0 1 0 0 0,0 0-1 0 0,-1-1 1 0 0,1 0 0 0 0,0 0-1 0 0,-1 0 1 0 0,1 0-1 0 0,0 0 1 0 0,-1-1 0 0 0,1 0-1 0 0,-1 0 1 0 0,1 0 0 0 0,-6 0-1 0 0,-17-1 16 0 0,0 2-1 0 0,1 1 1 0 0,-35 7-1 0 0,3-1 2 0 0,-231 14-14 0 0,141-18 0 0 0,110-4 0 0 0,-16-4 0 0 0,39 2 0 0 0,0 1 0 0 0,1 0 0 0 0,-23 2 0 0 0,33-1 0 0 0,-1-1 0 0 0,1 1 0 0 0,-1-1 0 0 0,1 1 0 0 0,0-1 0 0 0,-1 0 0 0 0,1-1 0 0 0,0 1 0 0 0,0 0 0 0 0,-1-1 0 0 0,-3-3 0 0 0,-22-8 0 0 0,-2 2 0 0 0,30 11 0 0 0,-1-1 0 0 0,1 0 0 0 0,0 0 0 0 0,-1 0 0 0 0,1 0 0 0 0,0 0 0 0 0,0 0 0 0 0,0 0 0 0 0,-1 0 0 0 0,1-1 0 0 0,0 1 0 0 0,1 0 0 0 0,-1-1 0 0 0,0 1 0 0 0,0-1 0 0 0,1 1 0 0 0,-2-3 0 0 0,1 0 3 0 0,-1 0 0 0 0,0 0 0 0 0,0-1 0 0 0,0 2 1 0 0,-1-1-1 0 0,-3-5 0 0 0,5 7-1 0 0,-1 0 0 0 0,0 0 0 0 0,0 0 0 0 0,1 0 0 0 0,-1-1 0 0 0,1 1 1 0 0,0-1-1 0 0,0 1 0 0 0,0-1 0 0 0,0 1 0 0 0,0-1 0 0 0,0 0 0 0 0,1 1 0 0 0,-1-1 1 0 0,1 0-1 0 0,0 0 0 0 0,0 1 0 0 0,0-1 0 0 0,1-4 0 0 0,1-2-2 0 0,2-1 0 0 0,-1 0 0 0 0,-1 0 0 0 0,0 0 0 0 0,0-1 0 0 0,-1 1 0 0 0,-1-21 0 0 0,0 21 0 0 0,0 0 0 0 0,1 0 0 0 0,0 0 0 0 0,0 0 0 0 0,4-9 0 0 0,-3 7 0 0 0,0 0 0 0 0,1-21 0 0 0,-3 27 0 0 0,0 1 0 0 0,0 0 0 0 0,0 0 0 0 0,0 0 0 0 0,1 0 0 0 0,0 0 0 0 0,0 1 0 0 0,0-1 0 0 0,1 0 0 0 0,2-7 0 0 0,-2 8 0 0 0,0 0 0 0 0,0-1 0 0 0,-1 1 0 0 0,1-1 0 0 0,-1 1 0 0 0,0-1 0 0 0,0 0 0 0 0,-1 1 0 0 0,1-1 0 0 0,-1 0 0 0 0,0 0 0 0 0,0 1 0 0 0,-1-1 0 0 0,-1-9 0 0 0,-16-78 0 0 0,17 90 0 0 0,-1-6 0 0 0,0 1 0 0 0,0-1 0 0 0,1 1 0 0 0,0-1 0 0 0,0 0 0 0 0,1 0 0 0 0,0 1 0 0 0,2-14 0 0 0,1 0 0 0 0,0-1 0 0 0,-1-40 0 0 0,-2 60 0 0 0,0 0 0 0 0,1-1 0 0 0,0 1 0 0 0,-1 0 0 0 0,1-1 0 0 0,0 1 0 0 0,0 0 0 0 0,2-4 0 0 0,-2 5 0 0 0,0 0 0 0 0,0 0 0 0 0,0-1 0 0 0,0 1 0 0 0,-1-1 0 0 0,1 1 0 0 0,-1-1 0 0 0,1 1 0 0 0,-1-1 0 0 0,1 1 0 0 0,-1-1 0 0 0,0 1 0 0 0,0-1 0 0 0,0 1 0 0 0,0-1 0 0 0,0 0 0 0 0,0 1 0 0 0,0-1 0 0 0,-1-2 0 0 0,1 3 0 0 0,0-1 0 0 0,0 0 0 0 0,0 1 0 0 0,0-1 0 0 0,0 1 0 0 0,0-1 0 0 0,0 1 0 0 0,1-1 0 0 0,-1 0 0 0 0,0 1 0 0 0,1 0 0 0 0,-1-1 0 0 0,1 1 0 0 0,0-1 0 0 0,0 1 0 0 0,-1 0 0 0 0,3-3 0 0 0,1-4 0 0 0,0-9 0 0 0,-4 15 0 0 0,1 1 0 0 0,-1-1 0 0 0,0 0 0 0 0,0 1 0 0 0,1-1 0 0 0,-1 1 0 0 0,0-1 0 0 0,1 0 0 0 0,0 1 0 0 0,-1-1 0 0 0,1 1 0 0 0,0 0 0 0 0,0-1 0 0 0,0 1 0 0 0,0 0 0 0 0,0-1 0 0 0,0 1 0 0 0,0 0 0 0 0,0 0 0 0 0,1 0 0 0 0,-1 0 0 0 0,0 0 0 0 0,1 0 0 0 0,-1 0 0 0 0,0 0 0 0 0,1 1 0 0 0,-1-1 0 0 0,3 0 0 0 0,19-7 0 0 0,-1 22 0 0 0,-13-12-7 0 0,-1-1 0 0 0,1 0 0 0 0,0 0 0 0 0,0-1 0 0 0,-1 0 0 0 0,1 0-1 0 0,0-1 1 0 0,12-2 0 0 0,-19 3 7 0 0,1-1 0 0 0,-1 1 0 0 0,1 0 0 0 0,-1 1 0 0 0,1-1 0 0 0,-1 0 0 0 0,1 1 0 0 0,-1-1 0 0 0,0 1 0 0 0,1 0 0 0 0,-1-1 0 0 0,0 1 0 0 0,1 1 0 0 0,1 0 0 0 0,17 7 0 0 0,-12-7 0 0 0,0-1 0 0 0,0 0 0 0 0,1 0 0 0 0,-1-1 0 0 0,0 0 0 0 0,0 0 0 0 0,0-1 0 0 0,13-3 0 0 0,-12 2 0 0 0,-1 1 0 0 0,1-1 0 0 0,-1 2 0 0 0,1 0 0 0 0,-1 0 0 0 0,1 0 0 0 0,11 3 0 0 0,-7 1-9 0 0,-1 0 0 0 0,1-2 0 0 0,0 0 0 0 0,0 0 0 0 0,0-1-1 0 0,25-2 1 0 0,-24 0 9 0 0,0 0 0 0 0,0 1 0 0 0,0 0 0 0 0,0 2 0 0 0,0 0 0 0 0,0 0 0 0 0,24 8 0 0 0,-31-9 0 0 0,1 1 0 0 0,0-1 0 0 0,0-1 0 0 0,0 0 0 0 0,-1 0 0 0 0,1-1 0 0 0,0 0 0 0 0,0 0 0 0 0,10-4 0 0 0,-11 4 0 0 0,-3 0 0 0 0,-1 1 0 0 0,1 0 0 0 0,0 0 0 0 0,-1 0 0 0 0,10 2 0 0 0,20 0 0 0 0,-18-6 0 0 0,-16 4 0 0 0,1-1 0 0 0,0 0 0 0 0,0 1 0 0 0,0 0 0 0 0,0-1 0 0 0,0 1 0 0 0,0 0 0 0 0,0-1 0 0 0,0 1 0 0 0,1 0 0 0 0,-1 0 0 0 0,0 0 0 0 0,0 0 0 0 0,0 0 0 0 0,0 0 0 0 0,0 0 0 0 0,0 0 0 0 0,0 0 0 0 0,0 1 0 0 0,0-1 0 0 0,0 0 0 0 0,0 1 0 0 0,0-1 0 0 0,0 1 0 0 0,0-1 0 0 0,0 1 0 0 0,2 0 0 0 0,-3 0 0 0 0,1 0 0 0 0,0 0 0 0 0,0-1 0 0 0,0 1 0 0 0,0 0 0 0 0,0-1 0 0 0,0 1 0 0 0,0-1 0 0 0,0 1 0 0 0,0-1 0 0 0,0 0 0 0 0,0 1 0 0 0,0-1 0 0 0,0 0 0 0 0,0 0 0 0 0,0 0 0 0 0,0 0 0 0 0,2 0 0 0 0,24-1 0 0 0,-15 0 0 0 0,-5 1 0 0 0,0-1 0 0 0,0 0 0 0 0,0 0 0 0 0,0 0 0 0 0,10-4 0 0 0,-17 5 0 0 0,-1 0 0 0 0,1 0 0 0 0,0-1 0 0 0,0 1 0 0 0,-1 0 0 0 0,1 0 0 0 0,0 0 0 0 0,0 0 0 0 0,0 0 0 0 0,-1 0 0 0 0,1-1 0 0 0,0 1 0 0 0,0 0 0 0 0,0 0 0 0 0,0 0 0 0 0,0-1 0 0 0,-1 1 0 0 0,1 0 0 0 0,0 0 0 0 0,0 0 0 0 0,0-1 0 0 0,0 1 0 0 0,0 0 0 0 0,0 0 0 0 0,0-1 0 0 0,0 1 0 0 0,0 0 0 0 0,0 0 0 0 0,0-1 0 0 0,0 1 0 0 0,0 0 0 0 0,0 0 0 0 0,0-1 0 0 0,0 1 0 0 0,0 0 0 0 0,0 0 0 0 0,0-1 0 0 0,0 1 0 0 0,0 0 0 0 0,0 0 0 0 0,0 0 0 0 0,0-1 0 0 0,1 1 0 0 0,-1 0 0 0 0,0 0 0 0 0,0 0 0 0 0,0-1 0 0 0,0 1 0 0 0,1 0 0 0 0,-1 0 0 0 0,0 0 0 0 0,0 0 0 0 0,0-1 0 0 0,1 1 0 0 0,-1 0 0 0 0,0 0 0 0 0,0 0 0 0 0,0 0 0 0 0,1 0 0 0 0,-1 0 0 0 0,0 0 0 0 0,1 0 0 0 0,-20-6 0 0 0,17 6-46 0 0,0 0 0 0 0,0 0 1 0 0,0 0-1 0 0,0 1 0 0 0,0-1 0 0 0,0 1 0 0 0,0-1 0 0 0,0 1 0 0 0,0 0 0 0 0,0-1 0 0 0,0 1 0 0 0,0 0 1 0 0,1 0-1 0 0,-1 1 0 0 0,0-1 0 0 0,0 0 0 0 0,1 1 0 0 0,-1-1 0 0 0,1 0 0 0 0,0 1 0 0 0,-1 0 0 0 0,1-1 1 0 0,0 1-1 0 0,0 0 0 0 0,0 0 0 0 0,0 0 0 0 0,0-1 0 0 0,0 1 0 0 0,1 0 0 0 0,-1 0 0 0 0,1 0 0 0 0,-1 3 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2:04.7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8 6911 0 0,'-6'-3'1709'0'0,"7"1"186"0"0,24-1 7481 0 0,9 3-8436 0 0,-25 0 443 0 0,30 6-493 0 0,-31-5-564 0 0,1 1-205 0 0,25 4-109 0 0,-25-4-113 0 0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04.59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 1 0 0,'1'0'0'0,"-2"0"0"0,-1 0 0 0,21 0 0 0,-18 0 0 0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07.85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0,'0'0'0'0,"1"0"0"0,0 0 0 0,-1 0 0 0,0 0 0 0,9 0 0 0,28 0 0 0,-37 0 0 0,0 0 0 0,-1 0 0 0,-12 0 0 0,13 0 0 0,0 0 0 0,7 0 0 0,1777 0 0 0,-1629 0 0 0,88 0 0 0,-243 0 0 0,0 0 0 0,0 0 0 0,27 0 0 0,-82 0 0 0,52 0 0 0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20.13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7 0 0 0,'-6'0'0'0,"95"0"0"0,-88 0 0 0,-10 0 0 0,-17 0 0 0,16 0 0 0,9 0 0 0,3 0 0 0,494 0 0 0,251 0 0 0,-703 0 0 0,-32 0 0 0,-12 0 0 0,0 0 0 0,-1 0 0 0,1 0 0 0,-1 0 0 0,1 0 0 0,-5 0 0 0,11 0 0 0,-5 0 0 0,-2 0 0 0,-13 0 0 0,13 0 0 0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29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15 228 2303 0 0,'-1'1'364'0'0,"0"0"-68"0"0,-1 0 0 0 0,1 0-1 0 0,0 0 1 0 0,0 1 0 0 0,0-1-1 0 0,0 1 1 0 0,0-1 0 0 0,0 1-1 0 0,0-1 1 0 0,0 1 0 0 0,0 2 921 0 0,2-6 2700 0 0,5-5-1614 0 0,5-12 46 0 0,52-97 491 0 0,-58 108-2660 0 0,8-11 0 0 0,-8 13-110 0 0,-1 0 1 0 0,0-1-1 0 0,5-11 0 0 0,-5 10 248 0 0,0-1 1 0 0,10-14-1 0 0,-15 35 1304 0 0,1-3-1346 0 0,0 1-112 0 0,1 1 0 0 0,4 13 0 0 0,-2-3-53 0 0,-1-11-31 0 0,1-1 0 0 0,3 11 0 0 0,3 8 20 0 0,-8-25-89 0 0,2 10 54 0 0,-2-10 79 0 0,0 0-76 0 0,1 0-47 0 0,-2-2-6 0 0,1 0 1 0 0,-1 1-1 0 0,1-1 0 0 0,-1 0 1 0 0,1 1-1 0 0,0 2 0 0 0,-1-3 49 0 0,1 2-11 0 0,4 9-42 0 0,1 4-11 0 0,0 0 11 0 0,-4-11 1 0 0,-2-4-8 0 0,1 0 0 0 0,-1 1 0 0 0,0-1 0 0 0,0 0 0 0 0,1 1 1 0 0,-1-1-1 0 0,0 0 0 0 0,0 1 0 0 0,0 1 0 0 0,0-4-2 0 0,-1 1-1 0 0,1 0 1 0 0,0-1-1 0 0,-1 0 1 0 0,1 1-1 0 0,-1-1 0 0 0,1 1 1 0 0,-1-1-1 0 0,1 1 1 0 0,-1-1-1 0 0,1 1 1 0 0,-1 0-1 0 0,1-1 1 0 0,-1 1-1 0 0,0 0 1 0 0,1-1-1 0 0,-1 1 1 0 0,0 0-1 0 0,0 0 1 0 0,-17-6 32 0 0,17 5-34 0 0,-5 0 28 0 0,1 1 1 0 0,-1-1-1 0 0,1 1 0 0 0,-11 0 0 0 0,2 1 12 0 0,-33 1 119 0 0,33-1 35 0 0,12-1-153 0 0,0 1 1 0 0,1-1 0 0 0,-1 0 0 0 0,0 0-1 0 0,0 0 1 0 0,0 0 0 0 0,1 0 0 0 0,-1 0 0 0 0,0-1-1 0 0,0 1 1 0 0,0-1 0 0 0,1 1 0 0 0,-1-1-1 0 0,-2 0 1 0 0,4 0-41 0 0,-1 1-238 0 0,0-1-1 0 0,0 1 1 0 0,0-1-1 0 0,0 1 1 0 0,1-1-1 0 0,-1 1 1 0 0,0-1-1 0 0,0 1 0 0 0,0-1 1 0 0,1 0-1 0 0,-2-1 1 0 0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33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136 157 1839 0 0,'0'0'39'0'0,"0"0"-1"0"0,0 0 0 0 0,-1 0 1 0 0,1 0-1 0 0,0 0 0 0 0,0 0 1 0 0,0 0-1 0 0,0 0 0 0 0,0 0 1 0 0,0 0-1 0 0,0 0 0 0 0,-1 0 0 0 0,1 0 1 0 0,0 0-1 0 0,0 0 0 0 0,0 0 1 0 0,0 0-1 0 0,0 0 0 0 0,0 0 1 0 0,0 0-1 0 0,0 0 0 0 0,-1 0 1 0 0,1 0-1 0 0,0 0 0 0 0,0 0 0 0 0,0 0 1 0 0,0 0-1 0 0,0 0 0 0 0,0-1 1 0 0,0 1-1 0 0,0 0 0 0 0,0 0 1 0 0,0 0-1 0 0,0 0 0 0 0,0 0 0 0 0,-1 0 1 0 0,1 0-1 0 0,0 0 0 0 0,0 0 1 0 0,0 0-1 0 0,0 0 0 0 0,0 0 1 0 0,0-1-1 0 0,0 1 0 0 0,0 0 1 0 0,-1-5 873 0 0,-3-12 935 0 0,3 10-720 0 0,0-1 0 0 0,-1 1 0 0 0,0 0 0 0 0,-4-9 1 0 0,6 29 1285 0 0,1 2-2078 0 0,1 23 2735 0 0,-3-54-1354 0 0,6-20-1552 0 0,-4 29-156 0 0,-3 14 0 0 0,0-1-1 0 0,0 1 0 0 0,-2 0 1 0 0,2-1-1 0 0,-2 1 1 0 0,0-1-1 0 0,0 0 0 0 0,-7 8 1 0 0,11-13-4 0 0,0-1 1 0 0,0 0-1 0 0,0 0 1 0 0,0 0-1 0 0,0 1 0 0 0,0-1 1 0 0,0 0-1 0 0,-1 0 1 0 0,1 0-1 0 0,0 1 1 0 0,0-1-1 0 0,-1 0 0 0 0,1 0 1 0 0,0 0-1 0 0,0 0 1 0 0,-1 0-1 0 0,1 0 1 0 0,0 1-1 0 0,0-1 0 0 0,-1 0 1 0 0,1 0-1 0 0,0 0 1 0 0,-1 0-1 0 0,1 0 1 0 0,0 0-1 0 0,0 0 0 0 0,0 0 1 0 0,-1 0-1 0 0,1-1 10 0 0,0 1 1 0 0,0 0-1 0 0,-1-1 0 0 0,1 1 0 0 0,0 0 1 0 0,0-1-1 0 0,0 1 0 0 0,0 0 0 0 0,0-1 1 0 0,-1 1-1 0 0,1 0 0 0 0,0 0 0 0 0,0-1 1 0 0,0 1-1 0 0,0-1 0 0 0,0 1 0 0 0,0-1 1 0 0,3-16 349 0 0,0 6-364 0 0,8-20 0 0 0,0 3 0 0 0,-33 62-64 0 0,18-26 64 0 0,-1 0 0 0 0,-1-1 0 0 0,1 0 0 0 0,-12 11 0 0 0,17-17 0 0 0,0-1 0 0 0,0 0 0 0 0,0 0 0 0 0,0 0 0 0 0,0 0 0 0 0,0 0 0 0 0,0 1 0 0 0,0-1 0 0 0,-1 0 0 0 0,1 0 0 0 0,0 0 0 0 0,0 0 0 0 0,0 0 0 0 0,0 0 0 0 0,0 0 0 0 0,0 0 0 0 0,-1 0 0 0 0,1 0 0 0 0,0 1 0 0 0,0-1 0 0 0,0 0 0 0 0,0 0 0 0 0,-1 0 0 0 0,1 0 0 0 0,0 0 0 0 0,0 0 0 0 0,0 0 0 0 0,0 0 0 0 0,0 0 0 0 0,-1 0 0 0 0,1 0 0 0 0,0 0 0 0 0,0 0 0 0 0,0 0 0 0 0,0-1 0 0 0,0 1 0 0 0,-1 0 0 0 0,1 0 0 0 0,0 0 0 0 0,0-7 0 0 0,5-8 0 0 0,2-2 0 0 0,1 0 0 0 0,20-30 0 0 0,-28 47 0 0 0,0 0 0 0 0,0 0-1 0 0,0 0 1 0 0,0 0 0 0 0,0 0 0 0 0,0 0-1 0 0,0 0 1 0 0,0 0 0 0 0,0 0-1 0 0,0 0 1 0 0,0 0 0 0 0,0 0 0 0 0,0 0-1 0 0,0 0 1 0 0,0 0 0 0 0,0 0-1 0 0,0 0 1 0 0,0 0 0 0 0,0 0 0 0 0,0 0-1 0 0,0 0 1 0 0,0 0 0 0 0,0 0 0 0 0,0 0-1 0 0,0 0 1 0 0,0 0 0 0 0,0 0-1 0 0,0 0 1 0 0,0 0 0 0 0,0 0 0 0 0,0 0-1 0 0,0 0 1 0 0,0 0 0 0 0,0 0-1 0 0,0 0 1 0 0,-1 5-22 0 0,-4 6-10 0 0,-8 11 32 0 0,-2 0 0 0 0,-27 30 0 0 0,41-51 5 0 0,1 0-1 0 0,-1 0 1 0 0,0 0-1 0 0,-1 0 1 0 0,1 0 0 0 0,-1 1-1 0 0,2-2-3 0 0,0 0 0 0 0,-1 0-1 0 0,1 0 1 0 0,0 0 0 0 0,0 0 0 0 0,0 0-1 0 0,0 0 1 0 0,0 0 0 0 0,0 0 0 0 0,-1 0-1 0 0,1 0 1 0 0,0 0 0 0 0,0 0-1 0 0,0 0 1 0 0,0 0 0 0 0,0 0 0 0 0,0 0-1 0 0,-1 0 1 0 0,1 0 0 0 0,0 0 0 0 0,0 0-1 0 0,0 0 1 0 0,0 0 0 0 0,0 0 0 0 0,0 0-1 0 0,0 0 1 0 0,0 0 0 0 0,0 0-1 0 0,0-1 1 0 0,-1 1 0 0 0,1 0 0 0 0,0-1-1 0 0,0 1 1 0 0,0 0 0 0 0,0 0-1 0 0,0-1 1 0 0,0 1 0 0 0,0-1-1 0 0,0 1 1 0 0,0 0 0 0 0,0-1-1 0 0,0 1 1 0 0,0-1 0 0 0,0 0-1 0 0,1-4 0 0 0,0-2 0 0 0,1 1 0 0 0,0 0 0 0 0,5-9 0 0 0,14-24 0 0 0,-11 22 0 0 0,-7 11 0 0 0,3-4 0 0 0,8-13 0 0 0,-12 22 0 0 0,-2 5 0 0 0,-3 3 0 0 0,-3 7 0 0 0,0-1 0 0 0,-1 1 0 0 0,-1-1 0 0 0,-13 18 0 0 0,19-30-1 0 0,1-1-3 0 0,4-7-9 0 0,3-10-21 0 0,-5 17 33 0 0,0-5-2 0 0,10-22-1 0 0,20-33 0 0 0,-32 86 4 0 0,-7 65 600 0 0,9-88-523 0 0,1-6 10 0 0,1-8 13 0 0,6-53-100 0 0,-7 50 0 0 0,-2 13 0 0 0,0 1 0 0 0,0 0 0 0 0,0 0 0 0 0,0 0 0 0 0,0 0 0 0 0,0-1 0 0 0,0 1 0 0 0,0 0 0 0 0,0 0 0 0 0,0 0 0 0 0,0-1 0 0 0,0 1 0 0 0,0 0 0 0 0,0 0 0 0 0,0 0 0 0 0,0-1 0 0 0,1 1 0 0 0,-1 0 0 0 0,0 0 0 0 0,0 0 0 0 0,0 0 0 0 0,0 0 0 0 0,0-1 0 0 0,0 1 0 0 0,0 0 0 0 0,1 0 0 0 0,-1 0 0 0 0,0 0 0 0 0,0 0 0 0 0,0 0 0 0 0,0 0 0 0 0,1 0 0 0 0,-1 0 0 0 0,3 5 0 0 0,3 12 0 0 0,-6-17 0 0 0,4 13 0 0 0,2 1 0 0 0,5 10 0 0 0,-10-20 0 0 0,7 11 0 0 0,-8-15 0 0 0,1 2 0 0 0,0-1 0 0 0,-1 0 0 0 0,1 0 0 0 0,0 0 0 0 0,-1 0 0 0 0,1 0 0 0 0,1 1 0 0 0,-1-2 0 0 0,-1 0 0 0 0,0 0 0 0 0,0 0 0 0 0,0 0 0 0 0,0 0 0 0 0,1 0 0 0 0,-1 0 0 0 0,0 0 0 0 0,0 0 0 0 0,0 0 0 0 0,0 0 0 0 0,0 0 0 0 0,0 0 0 0 0,1 0 0 0 0,-1 0 0 0 0,0 0 0 0 0,0 0 0 0 0,0 0 0 0 0,0 0 0 0 0,1 0 0 0 0,-1 0 0 0 0,0 0 0 0 0,0 0 0 0 0,0 0 0 0 0,0-1 0 0 0,0 1 0 0 0,1 0 0 0 0,-1 0 0 0 0,0 0 0 0 0,0 0 0 0 0,0 0 0 0 0,0 0 0 0 0,0-1 0 0 0,0 1 0 0 0,1 0 0 0 0,-1 0 0 0 0,0 0 0 0 0,0 0 0 0 0,0 0 0 0 0,0-1 0 0 0,0 1 0 0 0,0 0 0 0 0,0-1 0 0 0,0 1 0 0 0,0 0 0 0 0,0 0 0 0 0,0-1 0 0 0,0 1 0 0 0,0 0 0 0 0,0 0 0 0 0,0 0 0 0 0,0 0 0 0 0,0 0 0 0 0,-1-1 0 0 0,1 1 0 0 0,0 0 0 0 0,0 0 0 0 0,0 0 0 0 0,0-1 0 0 0,0 1 0 0 0,0 0 0 0 0,-1 0 0 0 0,1 0 0 0 0,0 0 0 0 0,0-1 0 0 0,0 1 0 0 0,-1 0 0 0 0,1 0 0 0 0,0 0 0 0 0,0 0 0 0 0,0 0 0 0 0,-1 0 0 0 0,1 0 0 0 0,0 0 0 0 0,0 0 0 0 0,0 0 0 0 0,0 0 0 0 0,-1-1 0 0 0,1 2 0 0 0,-4-2-6 0 0,-1 0 0 0 0,1 1 0 0 0,-1 0 0 0 0,1 0 0 0 0,-1 0 0 0 0,1 0 0 0 0,0 0 0 0 0,-1 1 0 0 0,1 0 0 0 0,0 0 0 0 0,-5 2 0 0 0,7-2 6 0 0,1-1 0 0 0,0 0 0 0 0,0 1 0 0 0,0-1 0 0 0,0 0 0 0 0,-1 0 0 0 0,1 0 0 0 0,0 0 0 0 0,0 0 0 0 0,0 0 0 0 0,-2-1 0 0 0,3 1 0 0 0,-1 0 0 0 0,0 0 0 0 0,0-1 0 0 0,1 1 0 0 0,-1 0 0 0 0,0 0 0 0 0,0-1 0 0 0,0 1 0 0 0,1 0 0 0 0,-1-1 0 0 0,1 1 0 0 0,-1-1 0 0 0,0 1 0 0 0,1-1 0 0 0,-1 1 0 0 0,-1-2 0 0 0,12 5 0 0 0,-4-2 0 0 0,17-2 0 0 0,-2-3 0 0 0,-21 4-1 0 0,1-1-1 0 0,0 1 1 0 0,0 0 0 0 0,-1-1-1 0 0,1 1 1 0 0,0-1 0 0 0,0 1-1 0 0,-1 0 1 0 0,1-1-1 0 0,0 1 1 0 0,-1-1 0 0 0,0 0-1 0 0,1 1 1 0 0,0-1 0 0 0,-1 0-1 0 0,1 1 1 0 0,-1-1 0 0 0,1 0-1 0 0,-1 1 1 0 0,0-1-1 0 0,1-1 1 0 0,-1 0-5 0 0,1-1 1 0 0,-1 1-1 0 0,0 0 1 0 0,1 0-1 0 0,-1-3 0 0 0,0 3 6 0 0,-1-4 0 0 0,0-1 0 0 0,0 0 0 0 0,0 1 0 0 0,-1-1 0 0 0,0 0 0 0 0,-4-7 0 0 0,3 5 0 0 0,0 0 0 0 0,-3-13 0 0 0,6 24 0 0 0,0 3 0 0 0,0 0 0 0 0,1 8 0 0 0,6 11 0 0 0,-3-11 0 0 0,1 1 0 0 0,0 0 0 0 0,-1-1 0 0 0,0 0 11 0 0,-3-12 6 0 0,-1-4 1 0 0,-1-2 0 0 0,1 4-18 0 0,-1-1 0 0 0,1 0 0 0 0,-1 0 0 0 0,0 0 0 0 0,0 0 0 0 0,0 1 0 0 0,0-1 0 0 0,-1-2 0 0 0,1 4 0 0 0,1 0 0 0 0,0 0 0 0 0,0 0 0 0 0,0 0 0 0 0,0 0 0 0 0,0 0 0 0 0,0 1 0 0 0,0-1 0 0 0,0 0 0 0 0,-1 0 0 0 0,1 0 0 0 0,0 0 0 0 0,0 0 0 0 0,0 0 0 0 0,0 0 0 0 0,0 0 0 0 0,0 0 0 0 0,0 0 0 0 0,0 0 0 0 0,0 0 0 0 0,0 0 0 0 0,0 0 0 0 0,0 1 0 0 0,0-1 0 0 0,0 0 0 0 0,0 0 0 0 0,0 0 0 0 0,0 0 0 0 0,0 0 0 0 0,0 0 0 0 0,0 0 0 0 0,0 1 0 0 0,0-1 0 0 0,0 0 0 0 0,0 0 0 0 0,0 0 0 0 0,0 0 0 0 0,0 0 0 0 0,0 5 0 0 0,0-1 0 0 0,1 0 0 0 0,0 0 0 0 0,0-1 0 0 0,0 1 0 0 0,-1 0 0 0 0,2-1 0 0 0,0 1 0 0 0,-1-1 0 0 0,3 4 0 0 0,4 6 0 0 0,0 0 0 0 0,-8-13 0 0 0,0 0 0 0 0,0 1 0 0 0,0-1 0 0 0,0 0 0 0 0,1 0 0 0 0,-1 0 0 0 0,0 0 0 0 0,0 0 0 0 0,0 0 0 0 0,0 0 0 0 0,0 0 0 0 0,0 0 0 0 0,0 0 0 0 0,0 1 0 0 0,0-1 0 0 0,0 0 0 0 0,0 0 0 0 0,0 0 0 0 0,0 0 0 0 0,0 0 0 0 0,0 0 0 0 0,0 0 0 0 0,-1 0 0 0 0,1 0 0 0 0,0 1 0 0 0,0-1 0 0 0,0 0 0 0 0,0 0 0 0 0,0 0 0 0 0,0 0 0 0 0,0 0 0 0 0,0 0 0 0 0,0 0 0 0 0,0 0 0 0 0,0 0 0 0 0,0 0 0 0 0,0 0 0 0 0,0 0 0 0 0,0 0 0 0 0,-1 0 0 0 0,1 0 0 0 0,0 1 0 0 0,0-1 0 0 0,0 0 0 0 0,0 0 0 0 0,0 0 0 0 0,0 0 0 0 0,0 0 0 0 0,0 0 0 0 0,0 0 0 0 0,0 0 0 0 0,0 0 0 0 0,0 0 0 0 0,0 0 0 0 0,0 0 0 0 0,0 0 0 0 0,-1 0 0 0 0,1 0 0 0 0,0-1 0 0 0,0 1 0 0 0,0 0 0 0 0,0 0 0 0 0,-7-1 0 0 0,5 1 0 0 0,-17-2 0 0 0,-20-2 0 0 0,25 1 0 0 0,9 1 0 0 0,0 1 0 0 0,0 0 0 0 0,-1 0 0 0 0,1 1 0 0 0,0-1 0 0 0,-7 2 0 0 0,6 1 0 0 0,10-5 0 0 0,-4 3-5 0 0,1-1-17 0 0,6 1-4 0 0,12 0 5 0 0,-11 2-22 0 0,-4 0 40 0 0,0-1 1 0 0,-1 0-1 0 0,7 1 0 0 0,-7-2 3 0 0,0 0 0 0 0,0 0 0 0 0,0-1 0 0 0,-1 1 0 0 0,5-2 0 0 0,-6 2 0 0 0,-1 0 0 0 0,1 0 0 0 0,0 0 0 0 0,0-1 0 0 0,-1 1 0 0 0,1-1 0 0 0,0 1 0 0 0,-1-1 0 0 0,1 1 0 0 0,-1-1 0 0 0,1 1 0 0 0,-1-1 0 0 0,1 1 0 0 0,-1-1 0 0 0,1 0 0 0 0,-1 1 0 0 0,1-1 0 0 0,-1 0 0 0 0,0 0 0 0 0,0 1 0 0 0,1-1 0 0 0,-1 0 0 0 0,0 1 0 0 0,0-1 0 0 0,1-1 0 0 0,-1-1 0 0 0,2-5-22 0 0,-1-1-1 0 0,0 0 1 0 0,0 1-1 0 0,-1-18 0 0 0,-1 10 8 0 0,2 12-2 0 0,-2 0 0 0 0,1 1-1 0 0,0 0 1 0 0,-1-1 0 0 0,1 1-1 0 0,-1 0 1 0 0,0-1 0 0 0,-1 1-1 0 0,1 0 1 0 0,0-1 0 0 0,-3-2-1 0 0,4 6 18 0 0,0 0 0 0 0,0 0-1 0 0,0 0 1 0 0,0-1 0 0 0,0 1-1 0 0,0 0 1 0 0,0 0 0 0 0,0 0-1 0 0,-1 0 1 0 0,1 0 0 0 0,0 0-1 0 0,0-1 1 0 0,0 1 0 0 0,0 0-1 0 0,0 0 1 0 0,-1 0 0 0 0,1 0 0 0 0,0 0-1 0 0,0 0 1 0 0,0 0 0 0 0,0 0-1 0 0,-1 0 1 0 0,1 0 0 0 0,0 0-1 0 0,0 0 1 0 0,0 0 0 0 0,0 0-1 0 0,-1 0 1 0 0,1 0 0 0 0,0 0-1 0 0,0 0 1 0 0,0 0 0 0 0,0 0 0 0 0,-1 0-1 0 0,1 0 1 0 0,-3 6-25 0 0,0 7-11 0 0,4-4 36 0 0,0-2 0 0 0,3 17 0 0 0,-2-16 0 0 0,-1-1 0 0 0,2 17 0 0 0,-3-24-1 0 0,0 0-1 0 0,0 1 1 0 0,0-1-1 0 0,0 0 1 0 0,0 0 0 0 0,0 1-1 0 0,0-1 1 0 0,0 0-1 0 0,0 1 1 0 0,0-1 0 0 0,0 0-1 0 0,0 0 1 0 0,0 0-1 0 0,0 1 1 0 0,0-1-1 0 0,-1 0 1 0 0,1 1 0 0 0,0-1-1 0 0,0 0 1 0 0,0 0-1 0 0,0 1 1 0 0,0-1-1 0 0,0 0 1 0 0,0 0 0 0 0,-1 1-1 0 0,1-1 1 0 0,0 0-1 0 0,-1 0 1 0 0,1 0-2 0 0,0 0 0 0 0,-1 0 0 0 0,1-1 0 0 0,0 1 0 0 0,-1 0 0 0 0,1 0 0 0 0,0-1 0 0 0,-1 1 0 0 0,1 0 0 0 0,0-1 0 0 0,0 1 0 0 0,0-1 0 0 0,0 1 0 0 0,-1 0 0 0 0,1 0 0 0 0,0-1 0 0 0,0 1 0 0 0,0-1 0 0 0,-2-4-282 0 0,0 0 1 0 0,1 0 0 0 0,-1 0 0 0 0,1 0 0 0 0,1 0-1 0 0,-1 0 1 0 0,1-8 0 0 0,1 0-294 0 0,3-23 0 0 0,-5 34 589 0 0,-1 5 24 0 0,-2 4-17 0 0,-22 52 1780 0 0,24-56-1972 0 0,0 0 0 0 0,1 0 0 0 0,-2 0 0 0 0,1-1 0 0 0,0 1 1 0 0,0-1-1 0 0,-4 4 0 0 0,-2 1-17 0 0,0 0 179 0 0,6-6 8 0 0,1 0-1 0 0,-1 1 0 0 0,0 0 0 0 0,1-1 1 0 0,0 1-1 0 0,-1-1 0 0 0,1 1 0 0 0,0 0 1 0 0,0 0-1 0 0,-2 3 0 0 0,3-5 5 0 0,-1 1 0 0 0,7 2 0 0 0,13 2 11 0 0,-10-3 32 0 0,9-1 41 0 0,-13 0 781 0 0,0-1-356 0 0,0 1-345 0 0,14 1 371 0 0,-18-2-577 0 0,0 0 0 0 0,-1 0 0 0 0,2-1 1 0 0,-1 1-1 0 0,0 0 0 0 0,-1 0 0 0 0,1 0 0 0 0,0-1 1 0 0,0 1-1 0 0,1-1 0 0 0,-1 0-101 0 0,0 1 0 0 0,0-1 0 0 0,0 1 0 0 0,0 0 0 0 0,-1 0 0 0 0,1 0 0 0 0,0 0 0 0 0,0 0 0 0 0,0 0 0 0 0,0 0 0 0 0,-1 0 0 0 0,3 0 0 0 0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0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16 3223 0 0,'0'-1'215'0'0,"0"1"0"0"0,0 0 0 0 0,0-1 0 0 0,0 1 0 0 0,0 0 0 0 0,0-1-1 0 0,0 1 1 0 0,0 0 0 0 0,0-1 0 0 0,-1 1 0 0 0,1-1 0 0 0,0 1-1 0 0,0 0 1 0 0,0-1 0 0 0,-1 1 0 0 0,0 0 2532 0 0,2 5-1173 0 0,12 22 2885 0 0,-8-18-3557 0 0,-1 0 0 0 0,5 15 0 0 0,2 12 334 0 0,-11-36-1233 0 0,1 2 60 0 0,-1-1-1 0 0,0 1 0 0 0,1-1 1 0 0,0 1-1 0 0,0 0 1 0 0,0-1-1 0 0,0 0 1 0 0,-1 1-1 0 0,2-1 1 0 0,-1 0-1 0 0,0 0 0 0 0,2 3 1 0 0,11 10-8 0 0,-12-13-53 0 0,-1 1 1 0 0,0-1-1 0 0,0 1 1 0 0,0 0-1 0 0,1 0 1 0 0,-2-1-1 0 0,1 1 1 0 0,0 0-1 0 0,-1 0 1 0 0,1 0-1 0 0,0 0 1 0 0,-1 0-1 0 0,0 0 1 0 0,1 0-1 0 0,-1 0 1 0 0,0 0-1 0 0,-1 4 1 0 0,1-4 0 0 0,0 0 1 0 0,0 1 0 0 0,0-1-1 0 0,1 0 1 0 0,-1 1 0 0 0,0-1-1 0 0,2 4 1 0 0,8 14 60 0 0,-10-20-64 0 0,0 1 0 0 0,0 0 0 0 0,0 0 0 0 0,0-1 0 0 0,0 1 0 0 0,0-1 0 0 0,-1 1 0 0 0,1 0 0 0 0,0-1 0 0 0,-1 2 0 0 0,-1 6 0 0 0,3-6 0 0 0,5-4 0 0 0,-5 2 0 0 0,1-1 0 0 0,-1 0 0 0 0,-1 1 0 0 0,2-1 0 0 0,-1 0 0 0 0,0 0 0 0 0,0 1 0 0 0,-1-1 0 0 0,1 0 0 0 0,0 0 0 0 0,0 0 0 0 0,-1 0 0 0 0,1-1 0 0 0,0 0 0 0 0,7-16 0 0 0,21-77-64 0 0,-27 89 64 0 0,0 0 0 0 0,0 0 0 0 0,1 1 0 0 0,4-7 0 0 0,4-10 0 0 0,-3-4 0 0 0,-6 17 0 0 0,-2 6 0 0 0,1 1 0 0 0,0 0 0 0 0,-1-1 0 0 0,2-3 0 0 0,-2 6 0 0 0,0 0 0 0 0,0 0 0 0 0,-3-1-1 0 0,3 1 2 0 0,0 0-1 0 0,0 0 1 0 0,0-1-1 0 0,0 1 0 0 0,0 0 1 0 0,0 0-1 0 0,0 0 1 0 0,0 0-1 0 0,0-1 0 0 0,0 1 1 0 0,0 0-1 0 0,0 0 1 0 0,0 0-1 0 0,0 0 0 0 0,0-1 1 0 0,0 1-1 0 0,0 0 0 0 0,0 0 1 0 0,0 0-1 0 0,-1 0 1 0 0,1-1-1 0 0,0 1 0 0 0,0 0 1 0 0,0 0-1 0 0,0 0 1 0 0,0 0-1 0 0,0 0 0 0 0,-1 0 1 0 0,1 0 42 0 0,0 0-33 0 0,-1 0-10 0 0,1-1 0 0 0,-1 1 0 0 0,0-1-1 0 0,0 1 1 0 0,0-1 0 0 0,0 1 0 0 0,0 0-1 0 0,0-1 1 0 0,0 1 0 0 0,0 0 0 0 0,1 0-1 0 0,-1 0 1 0 0,0-1 0 0 0,0 1 0 0 0,0 0-1 0 0,0 0 1 0 0,0 1 0 0 0,-1-1 0 0 0,-16 4 58 0 0,15-3-26 0 0,-1 0 0 0 0,1-1 0 0 0,0 1 0 0 0,-1-1 0 0 0,1 0 0 0 0,-4 0 0 0 0,-9 1 74 0 0,1 3 89 0 0,14-3-162 0 0,-1-1 0 0 0,1 1 0 0 0,-1-1 0 0 0,1 1 0 0 0,-1-1 0 0 0,1 1-1 0 0,-1-1 1 0 0,1 0 0 0 0,-1 0 0 0 0,0 1 0 0 0,1-1 0 0 0,-1-1 0 0 0,-2 1 0 0 0,-6-5 315 0 0,9 5-295 0 0,-1-1 1 0 0,1 0-1 0 0,-1 1 1 0 0,0-1-1 0 0,1 0 1 0 0,0 1-1 0 0,-1-1 1 0 0,0 1-1 0 0,-2-1 1 0 0,-9 0 414 0 0,12 1-461 0 0,0 0 0 0 0,1 0 0 0 0,-1-1 1 0 0,1 1-1 0 0,-1 0 0 0 0,1 0 1 0 0,-1-1-1 0 0,0 1 0 0 0,1-1 0 0 0,-1 1 1 0 0,1 0-1 0 0,0-1 0 0 0,-1 1 1 0 0,1-1-1 0 0,-1 1 0 0 0,1 0 0 0 0,-1-1 1 0 0,1 1-1 0 0,-1-2 0 0 0,1 2-15 0 0,0 0 1 0 0,0 0-1 0 0,0-1 0 0 0,0 1 0 0 0,1 0 0 0 0,-1 0 1 0 0,0 0-1 0 0,0 0 0 0 0,0 0 0 0 0,0 0 0 0 0,0 0 1 0 0,0 0-1 0 0,0-1 0 0 0,0 1 0 0 0,1 0 0 0 0,-1 0 1 0 0,0 0-1 0 0,0 0 0 0 0,0 0 0 0 0,0 0 0 0 0,0 0 1 0 0,0 0-1 0 0,1 0 0 0 0,-1 0 0 0 0,0 0 0 0 0,0 0 1 0 0,0 0-1 0 0,0 0 0 0 0,0 0 0 0 0,0 0 0 0 0,1 0 1 0 0,-1 0-1 0 0,0 0 0 0 0,0 0 0 0 0,0 0 0 0 0,0 0 1 0 0,0 0-1 0 0,0 0 0 0 0,0 0 0 0 0,3 1-336 0 0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6.52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0,'0'735'0'0,"0"-735"0"0,0 1 0 0,0 3 0 0,0-9 0 0,0 5 0 0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7.7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37 0 0,'0'3'0'0,"0"-6"0"0,0 11 0 0,0-51 0 0,0 42 0 0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8.55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32 0 0,'0'1'0'0,"0"2"0"0,0 15 0 0,0-71 0 0,0 53 0 0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3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77 1839 0 0,'-5'8'801'0'0,"5"-6"702"0"0,2-5-281 0 0,16-26 769 0 0,-10 16-1388 0 0,-1 3 138 0 0,-5 9-74 0 0,-4 7-203 0 0,-3 8 341 0 0,-1 1 0 0 0,0-2 0 0 0,-1 1 0 0 0,0 0 0 0 0,-12 15 0 0 0,18-29-759 0 0,1 0 0 0 0,0 0 1 0 0,0 1-1 0 0,0-1 1 0 0,0 0-1 0 0,0 0 1 0 0,0 0-1 0 0,-1 0 1 0 0,1 0-1 0 0,0 0 0 0 0,0 0 1 0 0,0 1-1 0 0,0-1 1 0 0,-1 0-1 0 0,1 0 1 0 0,0 0-1 0 0,0 0 0 0 0,0 0 1 0 0,-1 0-1 0 0,1 1 1 0 0,0-1-1 0 0,0 0 1 0 0,0 0-1 0 0,0 0 0 0 0,0 0 1 0 0,-1 0-1 0 0,1-5 474 0 0,4-11-389 0 0,-4 14-81 0 0,2-4-23 0 0,23-75 26 0 0,-31 98-86 0 0,-8 23-14 0 0,12-35 63 0 0,-1 1 1 0 0,1-1-1 0 0,-1 0 1 0 0,-1 0-1 0 0,-2 5 1 0 0,5-10 29 0 0,1 1 0 0 0,0-1 0 0 0,0 0 0 0 0,-1 0 0 0 0,1 0 0 0 0,0 1 0 0 0,0-1 0 0 0,-1 0-1 0 0,1 0 1 0 0,0 1 0 0 0,-1-1 0 0 0,1 0 0 0 0,0 0 0 0 0,-1 0 0 0 0,1 0 0 0 0,0 1 0 0 0,0-1 0 0 0,-1 0 0 0 0,1 0 0 0 0,-1 0 0 0 0,0 0 0 0 0,1 0-17 0 0,0 0 0 0 0,0 0 0 0 0,-1-1 0 0 0,1 1 0 0 0,0 0 0 0 0,0 0 0 0 0,0 0 0 0 0,-1-1 0 0 0,1 1 0 0 0,0 0 0 0 0,0 0 0 0 0,0-1 0 0 0,0 1 0 0 0,0 0 0 0 0,0 0 0 0 0,0 0 0 0 0,0 0 0 0 0,-1-1 0 0 0,1 1 0 0 0,0 0 0 0 0,0-1 0 0 0,0-3 68 0 0,-1 0-1 0 0,1 0 1 0 0,0-4-1 0 0,1 5-150 0 0,-2-4 54 0 0,2-20 0 0 0,0 26 0 0 0,-1-2 0 0 0,0 1 0 0 0,0 0 0 0 0,1 0 0 0 0,0 0 0 0 0,0 0 0 0 0,0 0 0 0 0,0-1 0 0 0,1-1 0 0 0,-2 4 0 0 0,0 0-1 0 0,0-1 1 0 0,0 1 0 0 0,1 0-1 0 0,-1 0 1 0 0,0 0 0 0 0,0 0-1 0 0,0 0 1 0 0,0 0-1 0 0,0-1 1 0 0,1 1 0 0 0,-1 0-1 0 0,0 0 1 0 0,0 0 0 0 0,0 0-1 0 0,1 0 1 0 0,-1-1-1 0 0,0 1 1 0 0,0 0 0 0 0,0 0-1 0 0,0 0 1 0 0,1 0 0 0 0,-1 0-1 0 0,0 0 1 0 0,0 0-1 0 0,1 0 1 0 0,-1 0 0 0 0,0 0-1 0 0,1 0 1 0 0,-1 0-2 0 0,0 1 1 0 0,1-1-1 0 0,-1 0 0 0 0,0 0 1 0 0,1 1-1 0 0,-1-1 0 0 0,0 0 1 0 0,0 0-1 0 0,0 1 0 0 0,1-1 1 0 0,-1 0-1 0 0,0 1 1 0 0,0-1-1 0 0,1 1 0 0 0,-1 1-3 0 0,1 0 0 0 0,-1-1 0 0 0,1 1 0 0 0,-1 0-1 0 0,1 0 1 0 0,-1 2 0 0 0,0-3 5 0 0,0 0 0 0 0,0 0 0 0 0,0 0 0 0 0,-1 0 0 0 0,1 0 0 0 0,0-1 0 0 0,0 1 0 0 0,-1 0 0 0 0,1 0 0 0 0,-1 0 0 0 0,1 0 0 0 0,-1-1 0 0 0,1 1 0 0 0,-1 0 0 0 0,1 0 0 0 0,-1-1 0 0 0,1 1 0 0 0,-1 0 0 0 0,0-1 0 0 0,0 1 0 0 0,1-1 0 0 0,-1 1 0 0 0,0-1 0 0 0,1 1 0 0 0,-2 0 0 0 0,0-1 0 0 0,2 0 0 0 0,-1 1 0 0 0,0-1 0 0 0,0 0 0 0 0,-1 0 0 0 0,2 0 0 0 0,-1 0 0 0 0,0-1 0 0 0,-1 1 0 0 0,1 0 0 0 0,1 0 0 0 0,-1 0 0 0 0,0-1 0 0 0,0 1 0 0 0,0-1 0 0 0,0 1 0 0 0,0-1 0 0 0,0 1 0 0 0,0-1 0 0 0,0 1 0 0 0,1-1 0 0 0,-2-1 0 0 0,-8-6 10 0 0,-7-5 24 0 0,16 12-32 0 0,1 0-1 0 0,-1-1 1 0 0,0 1-1 0 0,0 0 1 0 0,0 0-1 0 0,1 0 1 0 0,-1-1-1 0 0,1 2 1 0 0,-1-2 0 0 0,1 1-1 0 0,-1-1 1 0 0,0-1-1 0 0,1 2-1 0 0,0 1 0 0 0,0-1 0 0 0,0 1 0 0 0,0-1 0 0 0,0 0 0 0 0,1 0 0 0 0,-1 1 0 0 0,0-1 0 0 0,0 0 0 0 0,0 1 0 0 0,1-1 0 0 0,-1 1 0 0 0,0-1 0 0 0,1 0 0 0 0,-1 1 0 0 0,1-1 0 0 0,-1 1 0 0 0,0-1 0 0 0,0 1 0 0 0,1-1 0 0 0,-1 1 0 0 0,1-1 0 0 0,0 1 0 0 0,-1 0 0 0 0,1-1 0 0 0,0 0 0 0 0,2 1 0 0 0,-1-2 0 0 0,0 1 0 0 0,1 0 0 0 0,-1 1 0 0 0,5-1 0 0 0,1 0 0 0 0,13 2 0 0 0,3 4 12 0 0,-19-4 180 0 0,-3 2-108 0 0,8 12 4 0 0,-10-15-80 0 0,0 0 0 0 0,0 0-1 0 0,0 0 1 0 0,0 0 0 0 0,1 0 0 0 0,-1 1-1 0 0,0-1 1 0 0,0 0 0 0 0,0 0-1 0 0,0 1 1 0 0,0-1 0 0 0,0 0 0 0 0,0 0-1 0 0,0 1 1 0 0,0-1 0 0 0,0 0-1 0 0,0 0 1 0 0,0 1 0 0 0,0-1 0 0 0,0 0-1 0 0,0 0 1 0 0,0 1 0 0 0,0-1 0 0 0,0 0-1 0 0,-1 0 1 0 0,1 0 0 0 0,0 0-1 0 0,0 0 1 0 0,0 1 0 0 0,0-1 0 0 0,0 0-1 0 0,-1 0 1 0 0,1 0 0 0 0,0 1-1 0 0,0-1 1 0 0,0 0 0 0 0,-1 0 0 0 0,1 0-1 0 0,0 0 1 0 0,0 1 0 0 0,0-1-1 0 0,0 0 1 0 0,-9 2 302 0 0,8-2-293 0 0,-2 0-15 0 0,0 1-1 0 0,-1-1 1 0 0,1-1-1 0 0,-1 1 1 0 0,1 0 0 0 0,-1-1-1 0 0,1 0 1 0 0,0 0 0 0 0,-1 0-1 0 0,1 0 1 0 0,0 0 0 0 0,-3-3-1 0 0,5 4-1 0 0,1 0 0 0 0,0 0 0 0 0,0 0 0 0 0,-1 0 0 0 0,1 0 0 0 0,0 0 0 0 0,0-1 0 0 0,0 1 0 0 0,0 0 0 0 0,-1 0 0 0 0,1-1 0 0 0,0 1 0 0 0,0 0 0 0 0,0 0 0 0 0,0-1 0 0 0,-1 1 0 0 0,1 0 0 0 0,0-1 0 0 0,0 1 0 0 0,0 0 0 0 0,0-1 0 0 0,0 1 0 0 0,0 0 0 0 0,0 0 0 0 0,0 0 0 0 0,0-1 0 0 0,0 1 0 0 0,0 0 0 0 0,0-1 0 0 0,0 1 0 0 0,0 0 0 0 0,0-1 0 0 0,0 1 0 0 0,0 0 0 0 0,0-1 0 0 0,1 1 0 0 0,-1 0 0 0 0,0-1 0 0 0,0 1 0 0 0,0 0 0 0 0,0 0 0 0 0,1 0 0 0 0,-1 0 0 0 0,0-1 0 0 0,0 1 0 0 0,0 0 0 0 0,0 0 0 0 0,1 0 0 0 0,-1-1 0 0 0,0 1 0 0 0,1 0 0 0 0,1-1 0 0 0,-1-1 0 0 0,1 2 0 0 0,0-1 0 0 0,-1 0 0 0 0,1 0 0 0 0,3-1 0 0 0,9-1 0 0 0,7 0 0 0 0,-1-1 0 0 0,-13 2 0 0 0,-5 2 0 0 0,-1-1 0 0 0,0 1 0 0 0,1 0 0 0 0,0-1 0 0 0,-1 1 0 0 0,1 0 0 0 0,-1 0 0 0 0,0 0 0 0 0,4 1 0 0 0,-5-1 0 0 0,0 0 0 0 0,0 0 0 0 0,0 0 0 0 0,0 0 0 0 0,0 0 0 0 0,0 0 0 0 0,1 0 0 0 0,-1 0 0 0 0,0 0 0 0 0,0 0 0 0 0,0 0 0 0 0,0 0 0 0 0,0 1 0 0 0,1-1 0 0 0,-1 0 0 0 0,0 0 0 0 0,0 0 0 0 0,0 0 0 0 0,0 0 0 0 0,0 0 0 0 0,0 0 0 0 0,0 1 0 0 0,1-1 0 0 0,-1 0 0 0 0,0 0 0 0 0,0 0 0 0 0,0 0 0 0 0,0 1 0 0 0,0-1 0 0 0,0 0 0 0 0,0 0 0 0 0,-1 6 0 0 0,-6 4 0 0 0,7-9 0 0 0,-3 3 0 0 0,-1 1 0 0 0,0-1 0 0 0,0 1 0 0 0,-5 4 0 0 0,7-8 0 0 0,0 0 0 0 0,0 1 0 0 0,0-1 0 0 0,0 0 0 0 0,0 0 0 0 0,0 0 0 0 0,0 0 0 0 0,0 0 0 0 0,0-1 0 0 0,-1 1 0 0 0,1 0 0 0 0,0-1 0 0 0,-4 1 0 0 0,6-1 0 0 0,0 0 0 0 0,-1 0 0 0 0,1 0 0 0 0,0 0 0 0 0,0 0 0 0 0,0 0 0 0 0,0 0 0 0 0,0 0 1 0 0,0 0-1 0 0,0 0 0 0 0,0-1 0 0 0,-1 1 0 0 0,1 0 0 0 0,0 0 0 0 0,0 0 0 0 0,0 0 0 0 0,0 0 0 0 0,0 0 0 0 0,-1 0 0 0 0,1 0 0 0 0,0 0 0 0 0,0 0 0 0 0,0-1 0 0 0,0 1 0 0 0,0 0 0 0 0,0 0 0 0 0,0 0 0 0 0,0 0 0 0 0,0 0 0 0 0,-1 0 0 0 0,1-1 0 0 0,0 1 0 0 0,0 0 0 0 0,0 0 0 0 0,0 0 0 0 0,2-6 2 0 0,5-6-13 0 0,-7 12 9 0 0,4-5-21 0 0,-1 1 1 0 0,8-7 0 0 0,-9 10 18 0 0,-1-1-1 0 0,1 1 1 0 0,-1 0 0 0 0,1 0 0 0 0,0 0 0 0 0,-1 0-1 0 0,1 0 1 0 0,0 0 0 0 0,0 1 0 0 0,0-1-1 0 0,3 0 1 0 0,-5 1 4 0 0,1-1 0 0 0,-1 1 0 0 0,1 0 0 0 0,-1 0 0 0 0,1 0 0 0 0,-1 0 0 0 0,1 1 0 0 0,0-1 0 0 0,-1 0 0 0 0,0 0 0 0 0,1 0 0 0 0,-1 0 0 0 0,1 0 0 0 0,-1 1 0 0 0,1-1 0 0 0,-1 0 0 0 0,1 0 0 0 0,-1 1 0 0 0,1-1 0 0 0,-1 0 0 0 0,0 0 0 0 0,0 1 0 0 0,1-1 0 0 0,-1 1 0 0 0,0-1 0 0 0,1 0 0 0 0,-1 1 0 0 0,0-1 0 0 0,1 1 0 0 0,-1-1 0 0 0,0 1 0 0 0,0-1 0 0 0,0 0 0 0 0,1 1 0 0 0,-1-1 0 0 0,0 1 0 0 0,0 0 0 0 0,0-1 0 0 0,0 1 0 0 0,0-1 0 0 0,0 0 0 0 0,0 1 0 0 0,0 0 0 0 0,0 1 0 0 0,-1 0 0 0 0,1 0 0 0 0,0 0 0 0 0,-1-1 0 0 0,1 1 0 0 0,-1 0 0 0 0,0 0 0 0 0,1 0 0 0 0,-1-1 0 0 0,-2 3 0 0 0,1-2 2 0 0,0 1 0 0 0,0-1 0 0 0,0 0 0 0 0,-1 0 0 0 0,1 0 0 0 0,0 0 0 0 0,-1-1 0 0 0,0 1 0 0 0,0-1 0 0 0,0 0 0 0 0,0 1 0 0 0,1-1 0 0 0,-1 0 0 0 0,-1 0 0 0 0,-4 0 0 0 0,5-1 0 0 0,0 1-1 0 0,1-1 1 0 0,-1 0 0 0 0,1 0-1 0 0,-1 0 1 0 0,1-1-1 0 0,-1 1 1 0 0,1-1 0 0 0,-1 1-1 0 0,1-1 1 0 0,0 0-1 0 0,0 0 1 0 0,-1 0 0 0 0,1 0-1 0 0,0 0 1 0 0,0 0-1 0 0,-1-1 1 0 0,1 1 0 0 0,-3-4-1 0 0,4 3 0 0 0,0 1 0 0 0,0 0-1 0 0,0-1 1 0 0,0 1 0 0 0,1-1-1 0 0,-2-2 1 0 0,2 4-3 0 0,0-1-1 0 0,-1 1 1 0 0,1 0 0 0 0,0-1 0 0 0,0 1-1 0 0,0-1 1 0 0,0 1 0 0 0,0-1 0 0 0,0 0 0 0 0,0 1-1 0 0,0-1 1 0 0,0 1 0 0 0,0 0 0 0 0,0-1-1 0 0,0 1 1 0 0,0-1 0 0 0,0 1 0 0 0,0-1 0 0 0,1 1-1 0 0,-1-1 1 0 0,0 1 0 0 0,0-1 0 0 0,1 1-1 0 0,-1 0 1 0 0,1-1 0 0 0,-1 1 1 0 0,0 0 1 0 0,1-1-1 0 0,-1 1 1 0 0,1 0 0 0 0,-1 1-1 0 0,1-1 1 0 0,-1 0-1 0 0,1 0 1 0 0,-1 0-1 0 0,0 0 1 0 0,1 0-1 0 0,-1 0 1 0 0,0 1-1 0 0,1-1 1 0 0,-1 0-1 0 0,0 0 1 0 0,1 0 0 0 0,-1 0-1 0 0,0 1 1 0 0,1-1-1 0 0,-1 0 1 0 0,1 1-1 0 0,3 6 1 0 0,8 12 0 0 0,2 7 0 0 0,-14-26 0 0 0,0 0 0 0 0,1 1 0 0 0,-1-1 0 0 0,0 0 0 0 0,0 0 0 0 0,0 0 0 0 0,0 0 0 0 0,0 1 0 0 0,0-1 0 0 0,0 0 0 0 0,0 0 0 0 0,0 0 0 0 0,1 1 0 0 0,-1-1 0 0 0,0 0 0 0 0,0 0 0 0 0,0 0 0 0 0,0 1 0 0 0,0-1 0 0 0,0 0 0 0 0,0 0 0 0 0,0 0 0 0 0,-1 1 0 0 0,1-1 0 0 0,0 0 0 0 0,0 0 0 0 0,-4-1 0 0 0,-6-6 0 0 0,8 4 0 0 0,-27-28 0 0 0,26 28 0 0 0,0-1 0 0 0,1 0 0 0 0,0 1 0 0 0,-1-1 0 0 0,2 0 0 0 0,-1 0 0 0 0,-2-6 0 0 0,4 9 0 0 0,0 0 0 0 0,0 1 0 0 0,0-1 0 0 0,0 0 0 0 0,0 1 0 0 0,0-1 0 0 0,0 1 0 0 0,0-1 0 0 0,0 1 0 0 0,0-1 0 0 0,0 1 0 0 0,0-1 0 0 0,1-1 0 0 0,1 2 0 0 0,1 4 0 0 0,2 6-53 0 0,2 7 42 0 0,3 5 11 0 0,-2 0 0 0 0,-5-15 0 0 0,-2-2 0 0 0,1 0 0 0 0,0 0 0 0 0,0 6 0 0 0,-2-11 0 0 0,0 0 0 0 0,0 1 0 0 0,1-1 0 0 0,-1 0 0 0 0,0 0 0 0 0,0 0 0 0 0,0 0 0 0 0,0 0 0 0 0,0 1 0 0 0,0-1 0 0 0,0 0 0 0 0,0 0 0 0 0,0 0 0 0 0,0 0 0 0 0,0 1 0 0 0,0-1 0 0 0,0 0 0 0 0,0 0 0 0 0,0 0 0 0 0,0 0 0 0 0,0 0 0 0 0,-1 1 0 0 0,1-1 0 0 0,0 0 0 0 0,0 0 0 0 0,0 0 0 0 0,0 0 0 0 0,0 0 0 0 0,0 0 0 0 0,0 0 0 0 0,0 0 0 0 0,0 0 0 0 0,-1 1 0 0 0,-3-4 0 0 0,-4-10 0 0 0,7 13 0 0 0,-15-22 0 0 0,11 16 0 0 0,0 0 0 0 0,0-1 0 0 0,-2-6 0 0 0,6 13-1 0 0,1-1-1 0 0,-1 1 1 0 0,1-1-1 0 0,0 0 1 0 0,0 1-1 0 0,-1-1 1 0 0,1 1 0 0 0,0-1-1 0 0,0 0 1 0 0,0 1-1 0 0,0-1 1 0 0,0 0-1 0 0,0 1 1 0 0,0-1-1 0 0,0 1 1 0 0,0-1-1 0 0,0 0 1 0 0,0 1 0 0 0,0-1-1 0 0,0 0 1 0 0,1 0-1 0 0,-1 1 1 0 0,1 0 0 0 0,-1 0 0 0 0,0-1 0 0 0,1 1 0 0 0,-1 0 0 0 0,1 0 0 0 0,-1 0 0 0 0,1-1 0 0 0,-1 1 0 0 0,0 0-1 0 0,1 0 1 0 0,-1 0 0 0 0,1 0 0 0 0,-1 0 0 0 0,1 0 0 0 0,-1 0 0 0 0,1 0 0 0 0,-1 0 0 0 0,1 0 0 0 0,-1 0 0 0 0,0 0 0 0 0,0 0 0 0 0,1 1 0 0 0,-1-1 0 0 0,1 0-1 0 0,-1 0 1 0 0,1 0 0 0 0,-1 1 0 0 0,1-1 0 0 0,0 1 1 0 0,8 1 0 0 0,-8-2 0 0 0,21 3 0 0 0,4-2 0 0 0,-21-1 0 0 0,-2 0 0 0 0,-1 0 0 0 0,1 0 0 0 0,0 0 0 0 0,0-1 0 0 0,-1 1 0 0 0,1-1 0 0 0,-1 1 0 0 0,1-1 0 0 0,-1 0 0 0 0,5-2 0 0 0,-7 3 0 0 0,0 0 0 0 0,1 0 0 0 0,-1 0 0 0 0,0 0 0 0 0,0 0 0 0 0,0 0 0 0 0,0 0 0 0 0,0 0 0 0 0,1 0 0 0 0,-1-1 0 0 0,0 1 0 0 0,0 0 0 0 0,0 0 0 0 0,0 0 0 0 0,0 0 0 0 0,1-1 0 0 0,-1 1 0 0 0,0 0 0 0 0,0 0 0 0 0,0 0 0 0 0,0 0 0 0 0,0-1 0 0 0,0 1 0 0 0,0 0 0 0 0,0 0 0 0 0,0-1 0 0 0,0 1 0 0 0,1 0 0 0 0,-1 0 0 0 0,0 0 0 0 0,0-1 0 0 0,0 1 0 0 0,-1 0 0 0 0,1 0 0 0 0,0 0 0 0 0,0-1 0 0 0,-1 1 0 0 0,1 0 0 0 0,-1-1 0 0 0,1 1 0 0 0,0 0 0 0 0,-1 0 0 0 0,1-1 0 0 0,-1 1 0 0 0,1 0 0 0 0,-1 0 0 0 0,1 0 0 0 0,-1 0 0 0 0,-16-2 0 0 0,14 3 0 0 0,-11 0 0 0 0,14-1 0 0 0,-1 0 0 0 0,1 0 0 0 0,-1 0 0 0 0,1 0 0 0 0,-1-1 0 0 0,0 1 0 0 0,1 0 0 0 0,-1 0 0 0 0,1 0 0 0 0,-1 0 0 0 0,1-1 0 0 0,-1 1 0 0 0,1 0 0 0 0,-1 0 0 0 0,1 0 0 0 0,-1-1 0 0 0,0 0 0 0 0,1 1 0 0 0,0 0 0 0 0,0 0 0 0 0,0-1 0 0 0,0 1 0 0 0,0 0 0 0 0,0 0 0 0 0,0 0 0 0 0,0-1 0 0 0,0 1 0 0 0,0 0 0 0 0,0 0 0 0 0,0 0 0 0 0,0 0 0 0 0,0-1 0 0 0,0 1 0 0 0,0 0 0 0 0,0 0 0 0 0,0 0 0 0 0,0-1 0 0 0,0 1 0 0 0,0 0 0 0 0,0 0 0 0 0,1 0 0 0 0,-1-1 0 0 0,0 1 0 0 0,0 0 0 0 0,0 0 0 0 0,0 0 0 0 0,1 0 0 0 0,-1 0 0 0 0,0-1 0 0 0,0 1 0 0 0,0 0 0 0 0,1 0 0 0 0,7-4 0 0 0,-7 3 0 0 0,1 0 0 0 0,2-1 0 0 0,6 1 0 0 0,-6 1 0 0 0,-1-1 0 0 0,0 1 0 0 0,1 0 0 0 0,-1 0 0 0 0,0 1 0 0 0,0-1 0 0 0,0 1 0 0 0,4 1 0 0 0,-7-2 1 0 0,0 0-1 0 0,1 0 1 0 0,-1 0 0 0 0,0 0-1 0 0,0 0 1 0 0,1 1 0 0 0,-1-1-1 0 0,0 0 1 0 0,0 0 0 0 0,1 1-1 0 0,-1-1 1 0 0,0 0 0 0 0,0 1-1 0 0,1-1 1 0 0,-1 0 0 0 0,0 1-1 0 0,0-1 1 0 0,0 0 0 0 0,0 1-1 0 0,0-1 1 0 0,1 0-1 0 0,-1 0 1 0 0,0 1 0 0 0,0-1-1 0 0,0 0 1 0 0,0 1 0 0 0,0-1-1 0 0,0 0 1 0 0,0 1 0 0 0,0-1-1 0 0,0 1 1 0 0,0-1 0 0 0,-1 0-1 0 0,1 1 1 0 0,0-1 0 0 0,-7 13 34 0 0,5-8-30 0 0,-1-1-5 0 0,-2 6 0 0 0,0 0 0 0 0,1 1 0 0 0,0-1 0 0 0,-4 17 0 0 0,8-24 0 0 0,-1-2 0 0 0,1 1 0 0 0,0-1 0 0 0,0 1 0 0 0,0 0 0 0 0,-1-1 0 0 0,2 1 0 0 0,-1 1 0 0 0,0-3 0 0 0,1 0 0 0 0,0-1 0 0 0,-1 1 0 0 0,0 0 0 0 0,1-1 0 0 0,-1 0 0 0 0,1 1 0 0 0,-1-1 0 0 0,0 1 0 0 0,1-1 0 0 0,-1 1 0 0 0,1-2 0 0 0,21-46-144 0 0,-28 61 176 0 0,0 1 0 0 0,0 0 0 0 0,-4 16 0 0 0,6-14 104 0 0,5-18-141 0 0,-1 0 0 0 0,1 0 0 0 0,-1 0 1 0 0,0 0-1 0 0,1-1 0 0 0,-1 1 0 0 0,0 0 0 0 0,0 0 0 0 0,0 0 0 0 0,0 0 0 0 0,-1-1 0 0 0,1-1 0 0 0,-2 23-59 0 0,4 24 64 0 0,-2-37 0 0 0,0-6 0 0 0,0 0 0 0 0,0 0 0 0 0,0 1 0 0 0,0-1 0 0 0,0 0 0 0 0,0 0 0 0 0,0 0 0 0 0,0 0 0 0 0,0 0 0 0 0,0 0 0 0 0,0 0 0 0 0,0 0 0 0 0,0 0 0 0 0,0 0 0 0 0,0 0 0 0 0,0 0 0 0 0,0 0 0 0 0,0 0 0 0 0,0 1 0 0 0,0-1 0 0 0,0 0 0 0 0,0 0 0 0 0,-1 0 0 0 0,1 0 0 0 0,0 0 0 0 0,0 0 0 0 0,0 0 0 0 0,0 0 0 0 0,0 0 0 0 0,0 0 0 0 0,0 0 0 0 0,0 0 0 0 0,0 0 0 0 0,0 0 0 0 0,0 0 0 0 0,-1 0 0 0 0,1 0 0 0 0,0-1 0 0 0,-1 1 0 0 0,1 0 0 0 0,-1-1 0 0 0,1 1 0 0 0,-1-1 0 0 0,1 1 0 0 0,0-1 0 0 0,0 1 0 0 0,0 0 0 0 0,-1-1 0 0 0,1 1 0 0 0,0-1 0 0 0,-1 1 0 0 0,1-1 0 0 0,0 0 0 0 0,0 0 0 0 0,-7-18 0 0 0,5 13 0 0 0,0 0 0 0 0,0 0 0 0 0,0-1 0 0 0,1 1 0 0 0,0 0 0 0 0,0-8 0 0 0,1 20-4 0 0,1-1 0 0 0,2 10 0 0 0,-2-8 5 0 0,1 1-1 0 0,0 12 1 0 0,-2-21 0 0 0,0 0 0 0 0,-1 0 0 0 0,1 0 1 0 0,-1-1-1 0 0,0 2 0 0 0,1-1 0 0 0,-1 0 1 0 0,1 0-1 0 0,-2-1 0 0 0,-12-12-1 0 0,6 5-2 0 0,4 5 3 0 0,-8-11 1 0 0,11 14-3 0 0,0 0 0 0 0,0-1-1 0 0,0 1 1 0 0,1 0 0 0 0,0 0 0 0 0,-1-1-1 0 0,1 1 1 0 0,-1 0 0 0 0,1 0 0 0 0,-1-1-1 0 0,1-1 1 0 0,1 1-18 0 0,1 5-1 0 0,1 4-1 0 0,-1 1 24 0 0,5 24 32 0 0,-6-29-32 0 0,0 1 1 0 0,0-1-1 0 0,0-1 0 0 0,1 2 0 0 0,0-2 1 0 0,-1 1-1 0 0,4 4 0 0 0,-4-6-3 0 0,0 0 0 0 0,-1-1 0 0 0,1 1 0 0 0,0 0 0 0 0,0-1 0 0 0,0 1 0 0 0,0 0 0 0 0,0-1 0 0 0,-1 1 0 0 0,1-1 0 0 0,0 1 0 0 0,0-1 0 0 0,0 0 0 0 0,0 0 0 0 0,0 1 0 0 0,0-1 0 0 0,1 0 0 0 0,-1 0 0 0 0,0 0 0 0 0,0 0 0 0 0,0 0 0 0 0,1 0 0 0 0,-2 0 0 0 0,0 0 0 0 0,0 0 0 0 0,0 0 0 0 0,0 0 0 0 0,0 0 0 0 0,0 0 0 0 0,0 0 0 0 0,1-1 0 0 0,-1 1 0 0 0,0 0 0 0 0,0 0 0 0 0,0 0 0 0 0,0 0 0 0 0,0 0 0 0 0,0 0 0 0 0,0 0 0 0 0,0 0 0 0 0,0 0 0 0 0,0 0 0 0 0,0 0 0 0 0,0 0 0 0 0,0 0 0 0 0,0 0 0 0 0,0 0 0 0 0,1 0 0 0 0,-1 0 0 0 0,0 0 0 0 0,0 0 0 0 0,0 0 0 0 0,0 0 0 0 0,0 0 0 0 0,0 0 0 0 0,0 1 0 0 0,0-1 0 0 0,0 0 0 0 0,0 0 0 0 0,0 0 0 0 0,0 0 0 0 0,0 0 0 0 0,0 0 0 0 0,0 0 0 0 0,0 0 0 0 0,0 0 0 0 0,0 0 0 0 0,0 0 0 0 0,0 0 0 0 0,1 0 0 0 0,-1 0 0 0 0,0 0 0 0 0,0 0 0 0 0,0 1 0 0 0,-3 2 0 0 0,-4 3 0 0 0,9-18 0 0 0,-4 16 0 0 0,2 0 0 0 0,0-4-4 0 0,0 0 0 0 0,1-1 0 0 0,-1 1-1 0 0,0-1 1 0 0,1 1 0 0 0,-1-1 0 0 0,0 1-1 0 0,0-1 1 0 0,0 1 0 0 0,0-1 0 0 0,1 1-1 0 0,-1-1 1 0 0,0 0 0 0 0,0 1 0 0 0,0 0 0 0 0,0-1-1 0 0,0 1 1 0 0,0-1 0 0 0,0 0 0 0 0,0-4-174 0 0,1 3-625 0 0,0-3-1563 0 0,1 2-2989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2:05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18 12439 0 0,'-1'-1'337'0'0,"-5"-13"233"0"0,6 11 137 0 0,7 12 993 0 0,0 0-1510 0 0,-4-6 43 0 0,0 1 1 0 0,0 0-1 0 0,0 0 1 0 0,-1 0 0 0 0,1 1-1 0 0,-1-1 1 0 0,3 9-1 0 0,1 0 155 0 0,14 36 1630 0 0,-15-39-1627 0 0,-2-3-59 0 0,0 1 0 0 0,0 0 0 0 0,2 12 0 0 0,-1-8-192 0 0,7 35 462 0 0,-8-35-494 0 0,5 37 244 0 0,0 19-171 0 0,-5-11-114 0 0,-2 11-54 0 0,-6-5-13 0 0,-3-3 0 0 0,6-43-30 0 0,2-9-23 0 0,-1-1 0 0 0,-1 0 0 0 0,0 0-1 0 0,-2 8 1 0 0,-8 24-1497 0 0,5-18-3730 0 0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4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76 151 455 0 0,'3'-6'1094'0'0,"3"-14"0"0"0,2-2 750 0 0,-6 17-1457 0 0,9-23 550 0 0,-10 25-914 0 0,0 0-1 0 0,-1 0 1 0 0,0 0-1 0 0,1 0 1 0 0,-1 0-1 0 0,0 0 1 0 0,0-5-1 0 0,-1 3 228 0 0,0-9 1651 0 0,0 13-1820 0 0,1 0 1 0 0,0 0-1 0 0,0 1 1 0 0,-1-1 0 0 0,1 0-1 0 0,-1 1 1 0 0,1-1 0 0 0,0 0-1 0 0,-1 1 1 0 0,1-1-1 0 0,-1 0 1 0 0,1 1 0 0 0,-1-1-1 0 0,0 1 1 0 0,0-2-1 0 0,0 2-63 0 0,1 0 0 0 0,-1 0-1 0 0,0 0 1 0 0,0 0-1 0 0,0-1 1 0 0,0 1 0 0 0,1 0-1 0 0,-1 0 1 0 0,0 0 0 0 0,1 0-1 0 0,-1 1 1 0 0,0-1-1 0 0,1 0 1 0 0,-1 0 0 0 0,0 0-1 0 0,-1 1 1 0 0,-13 5 451 0 0,13-4-398 0 0,0-1 44 0 0,0 0 0 0 0,0-1-1 0 0,0 1 1 0 0,0 0 0 0 0,-1 0 0 0 0,2-1-1 0 0,-2 0 1 0 0,1 0 0 0 0,0 1-1 0 0,0-1 1 0 0,0 0 0 0 0,-1 0 0 0 0,2 0-1 0 0,-2-1 1 0 0,1 1 0 0 0,0 0-1 0 0,0-1 1 0 0,0 1 0 0 0,0-1 0 0 0,0 0-1 0 0,0 0 1 0 0,0 0 0 0 0,0 0-1 0 0,0 0 1 0 0,1-1 0 0 0,-1 2 0 0 0,0-2-1 0 0,-1-1 1 0 0,2 2-86 0 0,-5-5 214 0 0,7 4-213 0 0,5 1-104 0 0,1 2-49 0 0,-1 2-7 0 0,-5-2-834 0 0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5.5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72 124 2327 0 0,'2'-9'107'0'0,"5"-18"0"0"0,0 4-113 0 0,-6 21 6 0 0,-1 0 0 0 0,0 1 0 0 0,0-1 0 0 0,0 1 0 0 0,0-1 0 0 0,0 0 0 0 0,0 1 0 0 0,0-1 0 0 0,0 1 0 0 0,-1-3 0 0 0,1 3 0 0 0,-1 1 0 0 0,1-1 0 0 0,0 0 0 0 0,0 1 0 0 0,-1-1 0 0 0,1 0 0 0 0,-1 1 0 0 0,1-1 0 0 0,0 1 0 0 0,-1-1 0 0 0,1 1 0 0 0,-1-1 0 0 0,1 1 0 0 0,-1-1 0 0 0,1 1 0 0 0,-1-1 0 0 0,0 1 0 0 0,1 0 0 0 0,-1 0 0 0 0,1-1 0 0 0,-1 1 0 0 0,0 0 0 0 0,1-1 0 0 0,-1 1 0 0 0,-1 0 0 0 0,0 0 90 0 0,0 0 0 0 0,0 0 0 0 0,0 1 1 0 0,0-1-1 0 0,0 0 0 0 0,0 1 0 0 0,0-1 0 0 0,-3 3 0 0 0,3-2 108 0 0,-1 0 1 0 0,1-1 0 0 0,0 1 0 0 0,-1-1 0 0 0,-3 1 0 0 0,6-1-170 0 0,-1 0 0 0 0,0 0 0 0 0,0 0 0 0 0,0 0 0 0 0,1 0 0 0 0,-1 0 0 0 0,1-1 0 0 0,-1 1 0 0 0,0 0 0 0 0,0 0 0 0 0,1-1 0 0 0,-1 1 0 0 0,0 0 0 0 0,1-1 0 0 0,-1 1 0 0 0,1-1 0 0 0,-1 1 0 0 0,1-1 0 0 0,-1 1 0 0 0,1-1 0 0 0,-1 1 0 0 0,0-2 0 0 0,1 2 0 0 0,-8-10 607 0 0,8 10-603 0 0,0 0-1 0 0,-1-1 1 0 0,1 1-1 0 0,0 0 0 0 0,0 0 1 0 0,0-1-1 0 0,0 1 1 0 0,-1 0-1 0 0,1 0 1 0 0,0 0-1 0 0,0 0 1 0 0,-1-1-1 0 0,1 1 0 0 0,0 0 1 0 0,-1 0-1 0 0,1 0 1 0 0,0 0-1 0 0,-1 0 1 0 0,1 0-1 0 0,0 0 0 0 0,-1 0 1 0 0,1 0-1 0 0,0 0 1 0 0,0 0-1 0 0,-1 0 1 0 0,1 0-1 0 0,0 0 0 0 0,-1 0 1 0 0,1 0-1 0 0,0 0 1 0 0,0 0-1 0 0,-1 0 1 0 0,1 1-1 0 0,0-1 1 0 0,-1 0-1 0 0,1 0 0 0 0,-1 0 126 0 0,1-2 97 0 0,2-4 184 0 0,-2 5-411 0 0,6-11-145 0 0,-6 12 106 0 0,2 3-573 0 0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6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7 919 0 0,'-6'3'2103'0'0,"6"-3"-2009"0"0,0 0-1 0 0,0 0 1 0 0,0 1-1 0 0,0-1 1 0 0,0 0 0 0 0,0 0-1 0 0,0 0 1 0 0,-1 0-1 0 0,1 0 1 0 0,0 0-1 0 0,0 0 1 0 0,0 0-1 0 0,-1 0 1 0 0,1 0 0 0 0,0 0-1 0 0,0 1 1 0 0,0-1-1 0 0,-1 0 1 0 0,1 0-1 0 0,0 0 1 0 0,0 0 0 0 0,0 0-1 0 0,-1 0 1 0 0,1 0-1 0 0,0 0 1 0 0,0 0-1 0 0,-1-1 1 0 0,1 1-1 0 0,10-4 1610 0 0,-8 3-1625 0 0,0 0 0 0 0,0 0 0 0 0,0 1-1 0 0,0-1 1 0 0,0 0 0 0 0,0 1 0 0 0,0-1 0 0 0,1 1 0 0 0,-1 0 0 0 0,0 0-1 0 0,0 0 1 0 0,1 0 0 0 0,-2 0 0 0 0,2 0 0 0 0,-1 1 0 0 0,0-1 0 0 0,4 2-1 0 0,27 10-153 0 0,-25-10 28 0 0,-5-3 36 0 0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9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14 919 0 0,'0'0'66'0'0,"0"0"-1"0"0,0 0 0 0 0,0 0 0 0 0,-1 0 0 0 0,1 0 0 0 0,0 0 0 0 0,0 0 0 0 0,0 0 0 0 0,0 0 0 0 0,0 0 1 0 0,0 0-1 0 0,0 0 0 0 0,0 0 0 0 0,-1 0 0 0 0,1 0 0 0 0,0 0 0 0 0,0 0 0 0 0,0 0 0 0 0,0 0 0 0 0,0 0 1 0 0,0 0-1 0 0,0 0 0 0 0,-1 0 0 0 0,1 0 0 0 0,0 0 0 0 0,0 0 0 0 0,0 0 0 0 0,0 0 0 0 0,0 0 0 0 0,0 0 1 0 0,0 0-1 0 0,0 0 0 0 0,-1 0 0 0 0,1 0 0 0 0,0 0 0 0 0,0-1 0 0 0,0 1 0 0 0,0 0 0 0 0,0 0 0 0 0,0 0 0 0 0,0 0 1 0 0,0 0-1 0 0,0 0 0 0 0,0 0 0 0 0,0 0 0 0 0,0 0 0 0 0,0-1 0 0 0,0 1 0 0 0,0 0 0 0 0,0 0 0 0 0,0 0 1 0 0,0 0-1 0 0,0 0 0 0 0,0 0 0 0 0,0 0 0 0 0,0-1 0 0 0,0 1 0 0 0,0 0 0 0 0,0 0 0 0 0,1-1 3143 0 0,-1 5-574 0 0,1 0-1943 0 0,-1 0-1 0 0,1-1 1 0 0,0 1-1 0 0,0 0 1 0 0,1-1-1 0 0,-1 1 1 0 0,3 3-1 0 0,2 9 942 0 0,6 12 699 0 0,-11-27-2302 0 0,-1 0 0 0 0,1 0 1 0 0,0 0-1 0 0,-1 0 0 0 0,1 0 0 0 0,0 0 0 0 0,-1 0 1 0 0,3 1-1 0 0,-2-1-3 0 0,0 0-1 0 0,0 0 1 0 0,0 0-1 0 0,-1 0 1 0 0,1 0-1 0 0,0 0 1 0 0,-1 0 0 0 0,2 2-1 0 0,0 3 5 0 0,-1-3 27 0 0,-1-1 1 0 0,1 1-1 0 0,0 0 0 0 0,1-1 0 0 0,-1 1 1 0 0,0-1-1 0 0,1 1 0 0 0,-1-1 1 0 0,4 4-1 0 0,-3-3-8 0 0,-1-2 0 0 0,0 1 0 0 0,0 0 0 0 0,0 0 1 0 0,0 0-1 0 0,0 0 0 0 0,1 4 0 0 0,3 7 123 0 0,5 6-172 0 0,-3-8 0 0 0,-7-10 0 0 0,1-1 0 0 0,-1 1 0 0 0,1 0 0 0 0,-1 0 0 0 0,1-1 0 0 0,-1 1 0 0 0,1-1 0 0 0,0 1 0 0 0,0 0 0 0 0,0-1 0 0 0,-1 0 0 0 0,0 1 0 0 0,0-1 0 0 0,0 0 0 0 0,0 0 0 0 0,0 0 0 0 0,1 0 0 0 0,-1 0 0 0 0,0 0 0 0 0,0 0 0 0 0,1 0 0 0 0,-1 0 0 0 0,0-1 0 0 0,0 1 0 0 0,1 0 0 0 0,-1 0 0 0 0,0 0 0 0 0,0 0 0 0 0,1 0 0 0 0,-1 0 0 0 0,0 0 0 0 0,0 0 0 0 0,0-1 0 0 0,1 1 0 0 0,-1 0 0 0 0,0 0 0 0 0,0 0 0 0 0,0 0 0 0 0,0-1 0 0 0,0 1 0 0 0,0 0 0 0 0,0 0 0 0 0,0-1 0 0 0,0 1 0 0 0,1 0 0 0 0,-1 0 0 0 0,0 0 0 0 0,0 0 0 0 0,0-1 0 0 0,1 0 0 0 0,-1-1 0 0 0,1 1 0 0 0,-1 0 0 0 0,1-1 0 0 0,-1 1 0 0 0,0 0 0 0 0,1-1 0 0 0,-1 1 0 0 0,0-1 0 0 0,0-2 0 0 0,0 2 0 0 0,0-1 0 0 0,1 0 0 0 0,0 0 0 0 0,-1 0 0 0 0,1 0 0 0 0,3-5 0 0 0,1-7 0 0 0,-2 7-20 0 0,5-12 1 0 0,-1 0-6 0 0,2-9-39 0 0,-6 22 64 0 0,-2 3 0 0 0,0 1 0 0 0,0-1 0 0 0,1 1 0 0 0,3-7 0 0 0,-4 7 0 0 0,0 0 0 0 0,1 0 0 0 0,-1-1 0 0 0,1-5 0 0 0,-1 7 0 0 0,-1 2 0 0 0,0 0 0 0 0,0 0 0 0 0,0-1 0 0 0,0 1 0 0 0,0 0 0 0 0,0 0 0 0 0,0 0 0 0 0,0-1 0 0 0,0 1 0 0 0,0 0 0 0 0,1 0 0 0 0,-1 0 0 0 0,-1-1 0 0 0,1 1 0 0 0,0 0 0 0 0,0 0 0 0 0,0 0 0 0 0,0-1 0 0 0,0 1 0 0 0,0 0 0 0 0,0 0 0 0 0,0 0 0 0 0,0 0 0 0 0,0 0 0 0 0,0 0 0 0 0,0 0 0 0 0,-1-1 0 0 0,1 1 0 0 0,0 0 0 0 0,0 0 0 0 0,0 0 0 0 0,0-1-1 0 0,0 1 0 0 0,-1 0 1 0 0,1 0-1 0 0,0 0 0 0 0,0 0 0 0 0,0-1 0 0 0,0 1 0 0 0,0 0 0 0 0,0 0 0 0 0,0 0 0 0 0,0-1 1 0 0,0 1-1 0 0,0 0 0 0 0,0 0 0 0 0,0 0 0 0 0,0 0 0 0 0,0 0 0 0 0,0-1 0 0 0,0 1 0 0 0,0 0 1 0 0,0 0-1 0 0,0 0 0 0 0,0 0 0 0 0,0-1 0 0 0,1 1 0 0 0,-1 0 0 0 0,0 0 0 0 0,0 0 0 0 0,0 0 1 0 0,0-1-1 0 0,0 1 0 0 0,0 0 0 0 0,1 0 0 0 0,-1 0 0 0 0,0 0 0 0 0,2-1-21 0 0,-5 4 12 0 0,2-3 10 0 0,1 1 0 0 0,-1-1 0 0 0,0 0 0 0 0,0 0 0 0 0,0 0 0 0 0,0 0 0 0 0,0 1 0 0 0,0-1 0 0 0,0 0 0 0 0,0 0 0 0 0,1 0 0 0 0,-1 0 0 0 0,0 0 0 0 0,0-1 0 0 0,-1 1 0 0 0,-9 0 0 0 0,10 0 0 0 0,-1 0 0 0 0,1 0 0 0 0,0 0 0 0 0,-1 0 0 0 0,0 0 0 0 0,1 0 0 0 0,0 0 0 0 0,0-1 0 0 0,-1 1 0 0 0,1-1 0 0 0,0 1 0 0 0,-2-2 0 0 0,-8-1 0 0 0,10 2 0 0 0,-1 1 0 0 0,0 0 0 0 0,0 0 0 0 0,1 0 0 0 0,-1 0 0 0 0,-3 1 0 0 0,-4 0 0 0 0,6 0 7 0 0,2-1-1 0 0,-2 0 1 0 0,2 0-1 0 0,-5 2 0 0 0,4-1 1 0 0,0-1-1 0 0,0 1 0 0 0,0-1 1 0 0,-4 1-1 0 0,3-1 42 0 0,0-1 0 0 0,0 1 0 0 0,-1-1 0 0 0,2 0 0 0 0,-5-1 0 0 0,4 1 5 0 0,-1 0 1 0 0,1 0-1 0 0,0 0 0 0 0,0 1 1 0 0,-4-1-1 0 0,0 0 177 0 0,6 1-275 0 0,1 0 1 0 0,0 0 0 0 0,0 0-1 0 0,0 0 1 0 0,0 0 0 0 0,0 0-1 0 0,0 0 1 0 0,0 0 0 0 0,0 0-1 0 0,-1 0 1 0 0,1 0 0 0 0,0 0-1 0 0,0 0 1 0 0,0 0 0 0 0,0-1-1 0 0,0 1 1 0 0,0 0 0 0 0,-1 0-1 0 0,1 0 1 0 0,0 0 0 0 0,0 0-1 0 0,0 0 1 0 0,0 0 0 0 0,0-1-1 0 0,0 1 1 0 0,0 0 0 0 0,0 0-1 0 0,0 0 1 0 0,0 0 0 0 0,0 0-1 0 0,0-1 1 0 0,-1 1 0 0 0,1 0-1 0 0,0 0 1 0 0,0 0 0 0 0,0 0-1 0 0,0 0 1 0 0,0-1 0 0 0,1 1-1 0 0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54.6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92 104 4143 0 0,'3'-7'1208'0'0,"25"-65"1880"0"0,-23 60-1980 0 0,-4 11-919 0 0,-1 2-44 0 0,-2 6-8 0 0,-7 13 163 0 0,-19 47 1639 0 0,33-77 812 0 0,22-38-2608 0 0,-25 44-157 0 0,0 0-1 0 0,0 1 1 0 0,1-1 0 0 0,3-3-1 0 0,-14 28 15 0 0,3-11 41 0 0,0 1 0 0 0,-1-1 1 0 0,0 0-1 0 0,0 0 0 0 0,-12 13 0 0 0,18-23-19 0 0,0 0 0 0 0,-1 0 0 0 0,1 0 0 0 0,0 0 0 0 0,0 1 0 0 0,0-1 0 0 0,0 0 0 0 0,0 0 0 0 0,-1 0 0 0 0,1 0 1 0 0,0 1-1 0 0,0-1 0 0 0,0 0 0 0 0,-1 0 0 0 0,1 0 0 0 0,0 0 0 0 0,0 0 0 0 0,-1 0 0 0 0,1 0 0 0 0,0 0 0 0 0,0 0 0 0 0,0 0 0 0 0,0 0 0 0 0,0 0 0 0 0,-1 0 0 0 0,1 0 0 0 0,0 0 0 0 0,0 0 1 0 0,-1 0-1 0 0,1 0 0 0 0,0 0 0 0 0,-1 0 0 0 0,1 0 7 0 0,0-1 1 0 0,-1 1 0 0 0,1-1-1 0 0,0 1 1 0 0,0 0 0 0 0,0-1-1 0 0,-1 1 1 0 0,1-1 0 0 0,0 1-1 0 0,0 0 1 0 0,0-1 0 0 0,0 1-1 0 0,0-1 1 0 0,0 0-1 0 0,1-17 272 0 0,3 1-306 0 0,-1-1 0 0 0,10-23-1 0 0,-10 34 6 0 0,-3 6 0 0 0,0 1 0 0 0,0 0 0 0 0,1 0 0 0 0,-1 0 0 0 0,0-1 0 0 0,0 1 0 0 0,0 0 0 0 0,0 0 0 0 0,1-1 0 0 0,-1 1 0 0 0,0 0 0 0 0,0 0 0 0 0,1-1 0 0 0,-1 1 0 0 0,0 0 0 0 0,0 0 0 0 0,1 0 0 0 0,-1 0 0 0 0,0-1 0 0 0,0 1 0 0 0,1 0 0 0 0,-1 0 0 0 0,0 0 0 0 0,1 0 0 0 0,-1 0-2 0 0,0 1 0 0 0,0-1 0 0 0,0 0-1 0 0,1 1 1 0 0,-1-1 0 0 0,0 0 0 0 0,0 1 0 0 0,0-1-1 0 0,0 1 1 0 0,0-1 0 0 0,0 0 0 0 0,0 0-1 0 0,0 1 1 0 0,0-1 0 0 0,0 0 0 0 0,0 1 0 0 0,0-1-1 0 0,0 1 1 0 0,0-1 0 0 0,-2 8-20 0 0,2-7 24 0 0,-2 5-5 0 0,0 0-1 0 0,-4 9 1 0 0,6-12 15 0 0,-1-2 1 0 0,-1 1-1 0 0,1 0 1 0 0,0 0-1 0 0,0 0 0 0 0,-1 0 1 0 0,1-1-1 0 0,0 1 1 0 0,-1 0-1 0 0,0-1 0 0 0,-2 2 1 0 0,4-3-11 0 0,-1 1 0 0 0,1-1 0 0 0,0 0 0 0 0,0 0 0 0 0,-1 0 0 0 0,1 0 0 0 0,-1 0 0 0 0,1 0 0 0 0,-1 0 0 0 0,1 0 0 0 0,-1 0 0 0 0,1 0 0 0 0,0 0 0 0 0,-1 0 0 0 0,1 0 1 0 0,0 0-1 0 0,-1 0 0 0 0,1 0 0 0 0,-1 0 0 0 0,1 0 0 0 0,-1 0 0 0 0,1 0 0 0 0,-1 0 0 0 0,1-1 0 0 0,-1 1 5 0 0,0-1 1 0 0,0 0-1 0 0,1 0 0 0 0,-1 1 1 0 0,0-1-1 0 0,0 0 0 0 0,1 0 1 0 0,0 1-1 0 0,-2-3 0 0 0,0 0 34 0 0,1 0-1 0 0,0-1 0 0 0,0 1 0 0 0,0 0 0 0 0,0-4 0 0 0,0 4 39 0 0,1 0 1 0 0,0-1-1 0 0,0 2 0 0 0,1-5 0 0 0,-1 6-65 0 0,0 0-1 0 0,0 1 0 0 0,0 0 0 0 0,0-1 1 0 0,0 0-1 0 0,0 1 0 0 0,0-1 1 0 0,0 0-1 0 0,0 1 0 0 0,1-1 0 0 0,-1 1 1 0 0,0-1-1 0 0,1 1 0 0 0,-1-1 1 0 0,0 1-1 0 0,1-1 0 0 0,-1 1 0 0 0,1-1 1 0 0,-1 1-1 0 0,1 0 0 0 0,-1 0 1 0 0,0-1-1 0 0,1 1 0 0 0,-1-1 0 0 0,1 1 1 0 0,0 0-1 0 0,0-1 0 0 0,4 4-13 0 0,10 6 12 0 0,-8-4 36 0 0,2 7-36 0 0,-9-12-11 0 0,0 0 0 0 0,0 0 1 0 0,1 1-1 0 0,-1-1 0 0 0,0 0 0 0 0,0 0 0 0 0,0 0 0 0 0,0 1 0 0 0,1-1 0 0 0,-1 0 0 0 0,0 0 0 0 0,0 1 1 0 0,0-1-1 0 0,0 0 0 0 0,0 0 0 0 0,0 0 0 0 0,0 1 0 0 0,0-1 0 0 0,0 0 0 0 0,0 0 0 0 0,0 1 0 0 0,0-1 1 0 0,0 0 0 0 0,0 1 1 0 0,0-1 0 0 0,-1 0-1 0 0,1 0 1 0 0,0 0 0 0 0,0 0 0 0 0,0 1-1 0 0,0-1 1 0 0,-1 0 0 0 0,1 0 0 0 0,0 0-1 0 0,0 0 1 0 0,0 0 0 0 0,-1 0 0 0 0,1 0-1 0 0,0 0 1 0 0,0 0 0 0 0,0 0-1 0 0,-1 0 1 0 0,1 0 0 0 0,-9 0 96 0 0,5-1-99 0 0,0 0 1 0 0,1 0 0 0 0,-1 0-1 0 0,0 0 1 0 0,1-1 0 0 0,0 0 0 0 0,-1 1-1 0 0,1-1 1 0 0,0 0 0 0 0,0-1-1 0 0,0 1 1 0 0,0 0 0 0 0,0-1 0 0 0,-3-4-1 0 0,5 7-1 0 0,1-1 0 0 0,0 0-1 0 0,0 1 1 0 0,0-1 0 0 0,0 1-1 0 0,-1-1 1 0 0,1 0 0 0 0,0 0-1 0 0,0 1 1 0 0,0-1 0 0 0,0-1-1 0 0,0 2 1 0 0,0 0 0 0 0,0-1-1 0 0,0 1 1 0 0,0 0 0 0 0,0 0-1 0 0,0-1 1 0 0,0 1 0 0 0,0 0 0 0 0,1-1-1 0 0,-1 1 1 0 0,0 0 0 0 0,0 0-1 0 0,0 0 1 0 0,0 0 0 0 0,0-1-1 0 0,0 1 1 0 0,1 0 0 0 0,-1 0 0 0 0,0-1-1 0 0,0 1 1 0 0,0 0 0 0 0,1 0-1 0 0,-1 0 1 0 0,0 0 0 0 0,1-1 0 0 0,-1 1-1 0 0,0 0 1 0 0,0 0 0 0 0,1 0-1 0 0,-1 0 1 0 0,0 0 0 0 0,1 0-1 0 0,-1 0 1 0 0,0 0 0 0 0,0 0 0 0 0,1 0-1 0 0,3 1-51 0 0,0 0 50 0 0,0 0 1 0 0,0 0-1 0 0,4 3 0 0 0,-5-2 5 0 0,0 0 0 0 0,0 0 1 0 0,-1 0-1 0 0,3 3 0 0 0,-1 0 41 0 0,1 6-33 0 0,-5-10-9 0 0,0 0 0 0 0,1 0 0 0 0,-1-1 0 0 0,0 1-1 0 0,0 0 1 0 0,0-1 0 0 0,0 1 0 0 0,0 0 0 0 0,0-1-1 0 0,0 1 1 0 0,0 0 0 0 0,0 0 0 0 0,0-1 0 0 0,-1 1 0 0 0,1 0-1 0 0,0-1 1 0 0,0 1 0 0 0,-1 0 0 0 0,1-1 0 0 0,0 1 0 0 0,-1-1-1 0 0,1 1 1 0 0,0 0 0 0 0,-1-1 0 0 0,0 1 0 0 0,1-1 0 0 0,-1 1-1 0 0,1-1 1 0 0,-2 1 0 0 0,1 0 16 0 0,0 0 0 0 0,-1 0-1 0 0,1 0 1 0 0,0-1 0 0 0,-1 1 0 0 0,1-1 0 0 0,-1 1 0 0 0,1-1-1 0 0,-1 1 1 0 0,1-1 0 0 0,-3 0 0 0 0,3 0-15 0 0,0 0 1 0 0,0 0-1 0 0,0 0 0 0 0,0 0 0 0 0,0-1 1 0 0,-1 1-1 0 0,1 0 0 0 0,1-1 1 0 0,-1 1-1 0 0,-1-1 0 0 0,1 1 1 0 0,0 0-1 0 0,1-1 0 0 0,-1 0 1 0 0,0 0-1 0 0,0 1 0 0 0,0-1 1 0 0,0 0-1 0 0,1 1 0 0 0,-2-2 1 0 0,2 1-2 0 0,-1 0-1 0 0,1 1 1 0 0,0-1 0 0 0,-1 0 0 0 0,1 1 0 0 0,0-1 0 0 0,0 0 0 0 0,-1 0 0 0 0,1 1 0 0 0,0-1 0 0 0,0 0 0 0 0,0 1 0 0 0,0-1 0 0 0,0 0 0 0 0,0 0 0 0 0,0 1 0 0 0,0-1 0 0 0,1 0 0 0 0,-1 0 0 0 0,0 1 0 0 0,0-1 0 0 0,1 0 0 0 0,-1 1-1 0 0,0-1 1 0 0,1 0 0 0 0,-1 1 0 0 0,1-1 0 0 0,-1 0 0 0 0,1 0 0 0 0,2-2-14 0 0,3 0-40 0 0,-5 2 51 0 0,0 1 1 0 0,0-1 0 0 0,1 1 0 0 0,-1-1 0 0 0,0 1 0 0 0,1 0 0 0 0,-1 0 0 0 0,0 0 0 0 0,1 0-1 0 0,-1 0 1 0 0,2 0 0 0 0,0 1 1 0 0,-1-1 0 0 0,0 1 0 0 0,0 0 0 0 0,1 0 0 0 0,-1 0 0 0 0,3 3 0 0 0,-4-4 0 0 0,0 1 0 0 0,0 0 0 0 0,-1-1 0 0 0,1 1 0 0 0,-1 0 0 0 0,1 0 0 0 0,-1-1 0 0 0,1 1 0 0 0,-1 0 0 0 0,1-1 0 0 0,-1 1 0 0 0,0 0 0 0 0,1 0 0 0 0,-1 0 0 0 0,0 0 0 0 0,0 0 0 0 0,0 0 0 0 0,0 0 0 0 0,0-1 0 0 0,0 1 0 0 0,0 0 0 0 0,0 0 0 0 0,0 0 0 0 0,0 0 0 0 0,0-1 0 0 0,0 1 0 0 0,-1 0 0 0 0,1 0 0 0 0,0 0 0 0 0,-1 0 0 0 0,0 0 0 0 0,0 2 11 0 0,0-1 0 0 0,0 0-1 0 0,0 0 1 0 0,-1 0 0 0 0,-2 4-1 0 0,4-6-8 0 0,-1 1 1 0 0,1-1-1 0 0,0 0 0 0 0,-1 1 0 0 0,1-1 0 0 0,-1 1 1 0 0,1-1-1 0 0,-1 0 0 0 0,0 1 0 0 0,1-1 0 0 0,-1 0 1 0 0,1 1-1 0 0,0-1 0 0 0,-1 0 0 0 0,0 0 1 0 0,1 1-1 0 0,-1-1 0 0 0,0 0 0 0 0,1 0 0 0 0,-1 0 1 0 0,1 0-1 0 0,-1 0 0 0 0,0 0 0 0 0,1 0 0 0 0,-1 0 1 0 0,0 0-1 0 0,1 0 0 0 0,-1-1 0 0 0,0 1-2 0 0,1-1 0 0 0,-1 1 0 0 0,1 0 0 0 0,0-1 0 0 0,-1 1 0 0 0,1-1 0 0 0,-1 1 0 0 0,1-1 0 0 0,0 1 0 0 0,0 0 0 0 0,-1-1 0 0 0,1 1 0 0 0,0-1 0 0 0,0 0 0 0 0,0 1 0 0 0,0-1 0 0 0,0 1 0 0 0,0-1 0 0 0,0 1 0 0 0,0-1 0 0 0,0 1 0 0 0,0-1 0 0 0,0 1 0 0 0,0-1 0 0 0,0 0 0 0 0,0 1 0 0 0,0-1 0 0 0,0 1 0 0 0,0-1 0 0 0,7-15 0 0 0,-6 14-1 0 0,0-1 0 0 0,0 1-1 0 0,1 1 1 0 0,-1-2 0 0 0,1 2-1 0 0,-1-1 1 0 0,4-2 0 0 0,-2 2-42 0 0,-3 2 43 0 0,0-1-1 0 0,1 1 0 0 0,-1-1 1 0 0,1 1-1 0 0,0 0 0 0 0,0 0 1 0 0,-1 0-1 0 0,1-1 0 0 0,0 1 0 0 0,-1 0 1 0 0,1 0-1 0 0,0 0 0 0 0,0 0 1 0 0,0 0-1 0 0,1 0 0 0 0,0 0 1 0 0,-1 1 0 0 0,1-1 0 0 0,0 1 0 0 0,-1 0 0 0 0,1 0 0 0 0,0 0 0 0 0,2 2 0 0 0,-4-2 0 0 0,1-1 0 0 0,-1 1 0 0 0,1-1 0 0 0,-1 1 0 0 0,0-1 0 0 0,0 1 0 0 0,1-1 0 0 0,-1 1 0 0 0,0 0 0 0 0,0-1 0 0 0,1 1 0 0 0,-1 0 0 0 0,0-1 0 0 0,0 0 0 0 0,0 1 0 0 0,0 0 0 0 0,0 0 0 0 0,0-1 0 0 0,0 1 0 0 0,0 0 0 0 0,0-1 0 0 0,0 1 0 0 0,0-1 0 0 0,0 1 0 0 0,0 0 0 0 0,-1 0 0 0 0,1-1 0 0 0,-1 2 0 0 0,1-1 0 0 0,-1 1 12 0 0,1 0 0 0 0,-1 0 0 0 0,0 0 0 0 0,-1 0 0 0 0,2 0 0 0 0,-2-1 0 0 0,-1 3 0 0 0,3-3-10 0 0,0-1 0 0 0,0 0 0 0 0,-1 0 1 0 0,1 1-1 0 0,0-1 0 0 0,-1 0 0 0 0,1 1 0 0 0,0-1 0 0 0,-1 0 0 0 0,1 0 0 0 0,-1 0 0 0 0,1 1 0 0 0,0-1 0 0 0,-1 0 1 0 0,1 0-1 0 0,0 0 0 0 0,-1 0 0 0 0,1 0 0 0 0,-1 0 0 0 0,1 0 0 0 0,0 0 0 0 0,-1 0 0 0 0,1 0 0 0 0,-1 0 0 0 0,1 0 0 0 0,-1 0 1 0 0,1 0-1 0 0,0-1 0 0 0,0 1 0 0 0,-1 0 0 0 0,1 0 0 0 0,-1 0 0 0 0,1-1 0 0 0,0 1 0 0 0,-1 0 0 0 0,1 0 0 0 0,0-1 1 0 0,-1 1-1 0 0,1 0 0 0 0,0-1 0 0 0,0 1 0 0 0,0 0 0 0 0,-1 0 0 0 0,1-1 0 0 0,0 0 0 0 0,-1 0-4 0 0,0 0 1 0 0,1 0-1 0 0,-1 0 0 0 0,0 0 1 0 0,1 0-1 0 0,0 0 0 0 0,0 0 0 0 0,-1-1 1 0 0,1 1-1 0 0,0 0 0 0 0,0 0 0 0 0,-1 0 1 0 0,1-1-1 0 0,0 1 0 0 0,1 0 0 0 0,-1 0 1 0 0,0 0-1 0 0,0-1 0 0 0,0 2 0 0 0,1-2 1 0 0,-1 1-1 0 0,1-1 0 0 0,0-1-2 0 0,0 1 0 0 0,0 0 0 0 0,0-1 0 0 0,1 2 0 0 0,0-2 0 0 0,-1 2 0 0 0,1-1 0 0 0,0 0 0 0 0,2-2 0 0 0,2 0 4 0 0,8 0 11 0 0,-13 3-9 0 0,-1 1 0 0 0,0 0 0 0 0,0 0 0 0 0,0 0 0 0 0,1 0 0 0 0,-1 0 0 0 0,0 0 0 0 0,1 0 0 0 0,-1 0 0 0 0,0 0 0 0 0,1 0 0 0 0,-1 0 1 0 0,0 0-1 0 0,0 0 0 0 0,1 0 0 0 0,-1 0 0 0 0,0 0 0 0 0,0 0 0 0 0,1 0 0 0 0,-1 1 0 0 0,0-1 0 0 0,0 0 0 0 0,1 0 0 0 0,-1 0 0 0 0,0 1 0 0 0,17 7 52 0 0,-17-8-47 0 0,1 1 0 0 0,-1-1 1 0 0,0 1-1 0 0,0-1 1 0 0,0 0-1 0 0,1 0 0 0 0,-1 1 1 0 0,0-1-1 0 0,0 1 1 0 0,1-1-1 0 0,-1 1 0 0 0,0-1 1 0 0,0 1-1 0 0,0-1 1 0 0,0 1-1 0 0,0-1 0 0 0,1 0 1 0 0,-1 1-1 0 0,0-1 1 0 0,0 1-1 0 0,0-1 0 0 0,-1 1 1 0 0,1 0-1 0 0,0-1 1 0 0,0 1-1 0 0,0-1 0 0 0,0 0 1 0 0,0 1-1 0 0,-1-1 0 0 0,1 1 1 0 0,0-1-1 0 0,0 0 1 0 0,-1 1-1 0 0,1-1 0 0 0,0 1 1 0 0,-1 0 40 0 0,0 1-22 0 0,0-1 1 0 0,0 1-1 0 0,0-1 0 0 0,0 0 0 0 0,0 1 0 0 0,-1-1 0 0 0,1 0 1 0 0,0 0-1 0 0,-1 0 0 0 0,0 0 0 0 0,1 0 0 0 0,-2 1 0 0 0,2-2-25 0 0,1 0-1 0 0,0 0 0 0 0,-1 1 0 0 0,1-1 0 0 0,-1 0 0 0 0,1 0 0 0 0,-1 0 0 0 0,1 0 0 0 0,-1 0 0 0 0,1 0 0 0 0,0 0 0 0 0,-1 0 0 0 0,1 0 1 0 0,-1 0-1 0 0,1 0 0 0 0,-1 0 0 0 0,1 0 0 0 0,-1 0 0 0 0,0 0 0 0 0,1 0 0 0 0,0-1 0 0 0,0 1 0 0 0,-1 0 0 0 0,1 0 0 0 0,-1-1 0 0 0,1 1 1 0 0,-1 0-1 0 0,1-1 0 0 0,-1 1 0 0 0,1 0 0 0 0,0 0 0 0 0,-1-1 0 0 0,1 1 0 0 0,0 0 0 0 0,0-1 0 0 0,0 1 0 0 0,-1-1 0 0 0,1 1 0 0 0,0-1 1 0 0,0 1-1 0 0,0-1 0 0 0,-1 1 0 0 0,1 0 0 0 0,0-1 0 0 0,0 1 0 0 0,0-1 0 0 0,0 0 0 0 0,0-2-1 0 0,0 1 0 0 0,0-1 0 0 0,0 1-1 0 0,0 0 1 0 0,0-1 0 0 0,1 1 0 0 0,-1-1 0 0 0,1-3-1 0 0,0 5 0 0 0,-1 0-1 0 0,1 0 0 0 0,-1-1 0 0 0,1 2 0 0 0,-1-2 1 0 0,1 1-1 0 0,0 0 0 0 0,-1 0 0 0 0,1 0 0 0 0,-1 0 1 0 0,1 0-1 0 0,0 0 0 0 0,0 0 0 0 0,0 1 0 0 0,0-1 1 0 0,0 0-1 0 0,0 0 0 0 0,2 0 0 0 0,-3 1 3 0 0,0 0 0 0 0,0 0 0 0 0,0 0 0 0 0,0 0 0 0 0,0 0 0 0 0,1 0 0 0 0,-1 0 0 0 0,0 0 0 0 0,0 0 0 0 0,0 0 0 0 0,0 0 0 0 0,0 0 0 0 0,0 0 0 0 0,0 0 0 0 0,0 0 0 0 0,1 0 0 0 0,-1 0 0 0 0,0 0 0 0 0,0 1 0 0 0,0-1 0 0 0,0 0 0 0 0,0 0 0 0 0,0 0 0 0 0,0 0 0 0 0,0 0 0 0 0,0 0 0 0 0,0 0 0 0 0,0 0 0 0 0,0 0 0 0 0,0 1 0 0 0,0-1 0 0 0,0 0 0 0 0,0 0 0 0 0,0 0 0 0 0,0 0 0 0 0,0 0 0 0 0,1 3 0 0 0,0-1 0 0 0,0 1 0 0 0,0-1 0 0 0,-1 1 0 0 0,1 0 0 0 0,-1-1 0 0 0,0 1 0 0 0,0-1 0 0 0,0 6 0 0 0,-1-1 1 0 0,0 1-1 0 0,-1-1 1 0 0,0 0 0 0 0,-3 9-1 0 0,3-12 9 0 0,1 1 0 0 0,-2-1 0 0 0,1 1 0 0 0,-1-1 0 0 0,1 0 0 0 0,-2 0 0 0 0,-3 5 0 0 0,7-9-8 0 0,-1 1 1 0 0,1-1 0 0 0,0 1-1 0 0,-1-1 1 0 0,1 0 0 0 0,-1 1-1 0 0,1-1 1 0 0,0 0-1 0 0,-1 1 1 0 0,1-1 0 0 0,0 0-1 0 0,-1 0 1 0 0,1 0 0 0 0,-1 0-1 0 0,1 0 1 0 0,-1 0-1 0 0,0 0 1 0 0,1 1 0 0 0,0-1-1 0 0,-1 0 1 0 0,1 0 0 0 0,-2 0-1 0 0,2-1 3 0 0,-1 1-1 0 0,1 0 0 0 0,0 0 1 0 0,-1 0-1 0 0,1-1 1 0 0,-1 1-1 0 0,1 0 0 0 0,0-1 1 0 0,-1 1-1 0 0,1-1 1 0 0,-1 1-1 0 0,1-1 1 0 0,0 1-1 0 0,0-1 0 0 0,-1 1 1 0 0,1 0-1 0 0,0-1 1 0 0,-1-2 7 0 0,0 0 1 0 0,0 0 0 0 0,0 1 0 0 0,1-1 0 0 0,0 0-1 0 0,-1-4 1 0 0,1 3-21 0 0,0 0 0 0 0,1 0 0 0 0,1-5 0 0 0,-2 7 6 0 0,1 1 0 0 0,-1-1-1 0 0,1 0 1 0 0,-1 1 0 0 0,1-1 0 0 0,0 0-1 0 0,0 1 1 0 0,0 0 0 0 0,0-1-1 0 0,1-1 1 0 0,0 1-29 0 0,-2 2 31 0 0,0 0 0 0 0,0 0 0 0 0,0 0 0 0 0,0 1 0 0 0,0-1 0 0 0,0 0 0 0 0,0 0 0 0 0,1 0 0 0 0,-1 0 1 0 0,0 0-1 0 0,0 0 0 0 0,0 0 0 0 0,0 0 0 0 0,1 0 0 0 0,-1 0 0 0 0,0 1 0 0 0,0-1 0 0 0,0 0 0 0 0,0 0 0 0 0,0 0 0 0 0,0 0 0 0 0,1 0 0 0 0,-1 1 0 0 0,0-1 0 0 0,0 0 0 0 0,0 0 0 0 0,0 0 0 0 0,0 0 0 0 0,0 1 0 0 0,0-1 0 0 0,0 0 0 0 0,0 0 0 0 0,2 4 1 0 0,-1 0 0 0 0,0 0 0 0 0,0 0 0 0 0,0 0 0 0 0,0 0 0 0 0,-1 0 0 0 0,0 0 0 0 0,0 0 0 0 0,0 0 0 0 0,0 0 0 0 0,-2 6 0 0 0,2-7 9 0 0,-1 0 0 0 0,-1 0 1 0 0,1 0-1 0 0,0-1 0 0 0,-1 1 0 0 0,-1 3 0 0 0,3-6-8 0 0,-1 1 1 0 0,1-1-1 0 0,0 1 0 0 0,0-1 1 0 0,-1 1-1 0 0,1-1 0 0 0,0 0 0 0 0,0 1 1 0 0,-1-1-1 0 0,1 0 0 0 0,-1 1 1 0 0,1-1-1 0 0,0 0 0 0 0,-1 0 0 0 0,1 0 1 0 0,-1 0-1 0 0,1 1 0 0 0,-1-1 1 0 0,1 0-1 0 0,0 0 0 0 0,-1 0 0 0 0,1 0 1 0 0,-1 0-1 0 0,1 0 0 0 0,-1 0 0 0 0,1 0 1 0 0,-1 0-1 0 0,1 0 0 0 0,-1 0 1 0 0,1 0-1 0 0,0 0 0 0 0,-1 0 0 0 0,1 0 1 0 0,-1 0-1 0 0,1-1 0 0 0,-1 1 1 0 0,1 0-1 0 0,-1 0 0 0 0,1 0 0 0 0,-1-1 1 0 0,1 1-1 0 0,0 0 0 0 0,0-1 0 0 0,-1 1 1 0 0,1 0-1 0 0,0-1 0 0 0,-1 1 1 0 0,1-1-1 0 0,-1 0 0 0 0,-1-2-8 0 0,1 0 0 0 0,-1 0 0 0 0,0-1 0 0 0,1 1 0 0 0,0 0 0 0 0,0-1-1 0 0,0 1 1 0 0,0-1 0 0 0,1 0 0 0 0,0 1 0 0 0,0-1 0 0 0,-1 1 0 0 0,2-1 0 0 0,-1 0 0 0 0,0 1-1 0 0,0-1 1 0 0,3-5 0 0 0,-3 9 7 0 0,0 0 0 0 0,0 0-1 0 0,0-1 1 0 0,0 1 0 0 0,0-1-1 0 0,0 1 1 0 0,1 0 0 0 0,-1-1-1 0 0,0 1 1 0 0,0-1-1 0 0,1 1 1 0 0,-1-1 0 0 0,0 1-1 0 0,0 0 1 0 0,0 0-1 0 0,1 0 1 0 0,-1-1 0 0 0,0 1-1 0 0,1 0 1 0 0,-1-1 0 0 0,1 1-1 0 0,-1 0 1 0 0,0 0-1 0 0,1 0 1 0 0,-1-1 0 0 0,1 1-1 0 0,-1 0 1 0 0,1 0 0 0 0,2 3-43 0 0,-1 1 41 0 0,0-1 1 0 0,0 1-1 0 0,0 0 1 0 0,0 0-1 0 0,-1 0 1 0 0,3 6-1 0 0,-3-2 24 0 0,0 0-1 0 0,1 10 0 0 0,-2-16-15 0 0,0 1 0 0 0,0 0 0 0 0,0 0-1 0 0,-1-1 1 0 0,1 1 0 0 0,-1-1 0 0 0,1 1 0 0 0,-1 0 0 0 0,0-1-1 0 0,-2 4 1 0 0,3-6-5 0 0,0 1 0 0 0,0-1 0 0 0,0 0 0 0 0,0 0 0 0 0,0 0 0 0 0,0 0 0 0 0,0 0 0 0 0,-1 0 0 0 0,1 1 0 0 0,0-1 0 0 0,0 0 0 0 0,0 0 0 0 0,0 0 0 0 0,0 0 0 0 0,0 0 0 0 0,0 0 0 0 0,0 0 0 0 0,0 0 0 0 0,0 0 0 0 0,-1 1 0 0 0,1-1 0 0 0,0 0 0 0 0,0 0 0 0 0,0 0 0 0 0,0 0 0 0 0,-1 0 0 0 0,1 0 0 0 0,0 0 0 0 0,0 0 0 0 0,0 0 0 0 0,0 0 0 0 0,0 0 0 0 0,-1 0 0 0 0,1 0 0 0 0,0 0-1 0 0,0 0 1 0 0,0-1 0 0 0,-5-4 86 0 0,-2-8 85 0 0,-17-58 276 0 0,21 53-502 0 0,3 17 50 0 0,-1 0 0 0 0,1 0 1 0 0,0 0-1 0 0,0 0 1 0 0,0 0-1 0 0,0 0 1 0 0,1 1-1 0 0,-1-1 1 0 0,0 0-1 0 0,0 0 1 0 0,0 0-1 0 0,1 0 1 0 0,-1 1-1 0 0,1-1 1 0 0,-1 0-1 0 0,0 1 0 0 0,1-1 1 0 0,-1 0-1 0 0,1-1 1 0 0,-1 2-5 0 0,2-1 10 0 0,-1 1-6 0 0,-1 1 1 0 0,1-1-1 0 0,-1 0 1 0 0,0 0 0 0 0,1 0-1 0 0,-1 0 1 0 0,0 0-1 0 0,1 0 1 0 0,-1 1 0 0 0,1-1-1 0 0,-1 0 1 0 0,0 0-1 0 0,1 1 1 0 0,-1-1 0 0 0,0 1-1 0 0,1-1 1 0 0,11 14-8 0 0,-10-10 11 0 0,1 0 0 0 0,-1 0 0 0 0,0 1 0 0 0,0-1 0 0 0,1 6 0 0 0,-2-8 0 0 0,-1 1 0 0 0,1 0 0 0 0,0 0 0 0 0,-1 0 0 0 0,0 0 0 0 0,0 0 0 0 0,0 0 0 0 0,0-1 0 0 0,-1 6 0 0 0,1-8 1 0 0,0 0-1 0 0,0 0 0 0 0,0 1 1 0 0,0-1-1 0 0,0 0 0 0 0,0 0 1 0 0,0 1-1 0 0,0-1 0 0 0,0 0 1 0 0,0 0-1 0 0,0 0 0 0 0,0 0 1 0 0,0 1-1 0 0,-1-1 0 0 0,1 0 1 0 0,0 0-1 0 0,0 0 1 0 0,0 1-1 0 0,-1-1 0 0 0,1 0 1 0 0,0 0-1 0 0,0 0 0 0 0,0 0 1 0 0,-1 1-1 0 0,1-1 0 0 0,0 0 1 0 0,0 0-1 0 0,-1 0 0 0 0,1 0 1 0 0,0 0-1 0 0,0 0 0 0 0,-1 0 2 0 0,1 0 0 0 0,-1 0 0 0 0,0 0 0 0 0,1-1-1 0 0,-1 1 1 0 0,1 0 0 0 0,-1-1 0 0 0,1 1-1 0 0,0 0 1 0 0,0-1 0 0 0,-1 1 0 0 0,1 0-1 0 0,-1-1 1 0 0,-2-2 7 0 0,2 1 0 0 0,-1-2 0 0 0,-2-2 0 0 0,-1-3-9 0 0,1 0 0 0 0,1-1 0 0 0,-1 1 0 0 0,2-1 0 0 0,-1 0 0 0 0,0-11 0 0 0,3 12-36 0 0,2 9 11 0 0,0 4 14 0 0,5 10 11 0 0,-1 0 0 0 0,1 3 0 0 0,-4-11 0 0 0,-2-4 0 0 0,0 0 0 0 0,0-1 0 0 0,0 1 0 0 0,0 0 0 0 0,0-1 0 0 0,-1 1 0 0 0,1 0 0 0 0,0 3 0 0 0,-2-5 0 0 0,-2-3 0 0 0,-3-4 0 0 0,-23-36 0 0 0,13 21 0 0 0,15 22 0 0 0,-2-6 0 0 0,3 6 0 0 0,0 0 0 0 0,0 0 0 0 0,0 0 0 0 0,-1 0 0 0 0,1-1 0 0 0,0 1 0 0 0,0 0 0 0 0,0 0 0 0 0,0 0 0 0 0,0-1 0 0 0,0 1 0 0 0,0 0 0 0 0,0 0 0 0 0,0 0 0 0 0,0 0 0 0 0,0 0 0 0 0,0-1 0 0 0,0 1 0 0 0,0 0 0 0 0,0 0 0 0 0,0 0 0 0 0,0-1 0 0 0,0 1 0 0 0,0 0 0 0 0,0 0 0 0 0,0 0 0 0 0,0-1 0 0 0,0 1 0 0 0,3 0-32 0 0,5 8 0 0 0,4 8 32 0 0,-8-11 0 0 0,-2-3 0 0 0,-1 0 0 0 0,1 1 0 0 0,-1-1 0 0 0,0 0 0 0 0,2 5 0 0 0,-2-6 0 0 0,4 9 0 0 0,-5-9 0 0 0,0 0 0 0 0,1-1 0 0 0,-1 1 0 0 0,0-1 0 0 0,0 1 0 0 0,1 0 0 0 0,-1-1 0 0 0,0 1 0 0 0,0 0 0 0 0,0-1 0 0 0,0 1 0 0 0,0-1 0 0 0,0 1 0 0 0,0 0 0 0 0,-1 0 0 0 0,1-1 0 0 0,0 0 0 0 0,0 0 0 0 0,-1 0 0 0 0,1 1 0 0 0,0-1 0 0 0,0 0 0 0 0,0 0 0 0 0,-1 0 0 0 0,1 0 0 0 0,0 0 0 0 0,0-1 0 0 0,0 1 0 0 0,0 0 0 0 0,0 0 0 0 0,0 0 0 0 0,-1 0 0 0 0,1 0 0 0 0,0 0 0 0 0,0 0 0 0 0,0 0 0 0 0,-1 0 0 0 0,1 0 0 0 0,0-1 0 0 0,0 1 0 0 0,0 0 0 0 0,0 0 0 0 0,0 0 0 0 0,-1 0 0 0 0,1 0 0 0 0,0-1 0 0 0,-6-5 0 0 0,5 6 0 0 0,-6-8 0 0 0,1 0 0 0 0,-9-14 0 0 0,6 9 0 0 0,5 5 0 0 0,5 4 0 0 0,4 4 0 0 0,-4 0-2 0 0,-1 1 1 0 0,1-1-1 0 0,0 1 0 0 0,0-1 1 0 0,0 1-1 0 0,-1-1 0 0 0,1 1 0 0 0,0-1 1 0 0,-1 1-1 0 0,1-1 0 0 0,0 1 1 0 0,-1 0-1 0 0,1 0 0 0 0,0 1 0 0 0,7 13-33 0 0,-6-11 32 0 0,-1-2 3 0 0,5 8 0 0 0,-3-5 0 0 0,0-2 0 0 0,-1 1 0 0 0,1 0 0 0 0,2 5 0 0 0,-4-6 3 0 0,-2-3 4 0 0,-4-3 15 0 0,-4-8 10 0 0,2 2-61 0 0,4 3-25 0 0,-2 0 1 0 0,1 1 0 0 0,-1 0-1 0 0,-5-6 1 0 0,10 11 51 0 0,-1-1 0 0 0,1 1 0 0 0,0 0 0 0 0,0 0 0 0 0,0 0 0 0 0,0 0 0 0 0,0 0 0 0 0,0-1 0 0 0,-1 1 0 0 0,1 0 0 0 0,0 0 0 0 0,0 0 0 0 0,0 0-1 0 0,0 0 1 0 0,0 0 0 0 0,-1 0 0 0 0,1 0 0 0 0,0-1 0 0 0,0 1 0 0 0,0 0 0 0 0,-1 0 0 0 0,1 0 0 0 0,0 0 0 0 0,0 0 0 0 0,0 0 0 0 0,0 0 0 0 0,-1 0 0 0 0,1 0 0 0 0,0 0 0 0 0,2 5-87 0 0,6 8-25 0 0,13 19 232 0 0,-17-27-95 0 0,13 18 28 0 0,-15-19-51 0 0,-4-6 0 0 0,2 1 0 0 0,-1 0 0 0 0,0 1 0 0 0,1-1 0 0 0,-1 0 0 0 0,1 0 0 0 0,0 0 0 0 0,0 0 0 0 0,-1-1 0 0 0,1 1 0 0 0,1-16 0 0 0,-1 15 0 0 0,0 1 0 0 0,0-1 0 0 0,0 1 0 0 0,1-1 0 0 0,-1 1 0 0 0,1 0 0 0 0,-1-1 0 0 0,1 1 0 0 0,1-2 0 0 0,-2 2 0 0 0,1 1 0 0 0,-1-1 0 0 0,1 1 0 0 0,0 0 0 0 0,-1-1 0 0 0,1 1 0 0 0,-1 0 0 0 0,1 0 0 0 0,0 0 0 0 0,0 0 0 0 0,-1 0 0 0 0,1 0 0 0 0,0 0 0 0 0,0 0 0 0 0,8-2 0 0 0,0-3 0 0 0,6-2 0 0 0,4 3-10 0 0,-19 4 8 0 0,0 0 1 0 0,1 0 0 0 0,-1 0 0 0 0,0 0 0 0 0,0 0 0 0 0,0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1 0 0 0,0-1 0 0 0,0 0 0 0 0,1 0 0 0 0,-1 0 0 0 0,0 0 0 0 0,0 0 0 0 0,0 1 0 0 0,0 0 0 0 0,1 0 0 0 0,-1 0 0 0 0,0 0-1 0 0,0 0 1 0 0,0 0 0 0 0,0 1 0 0 0,0-1 0 0 0,0 0 0 0 0,0 0 0 0 0,0 0 0 0 0,0 3 0 0 0,-6 15 3 0 0,-4 6-2 0 0,10-25 0 0 0,0 0 0 0 0,0-1 0 0 0,0 1 0 0 0,0-1 0 0 0,0 0 0 0 0,0 0 0 0 0,0 0 0 0 0,0 1 0 0 0,0-1 0 0 0,0 1 0 0 0,1-2 0 0 0,-1 1 0 0 0,0 1 0 0 0,6-23-30 0 0,-5 21 24 0 0,0-1 1 0 0,0 1-1 0 0,0 0 1 0 0,0 0-1 0 0,0 0 1 0 0,0 0-1 0 0,3-4 1 0 0,-4 6 3 0 0,1 0 0 0 0,-1 0 1 0 0,0 0-1 0 0,0 0 1 0 0,0 0-1 0 0,0-1 0 0 0,0 1 1 0 0,0 0-1 0 0,0 0 0 0 0,0 0 1 0 0,0 0-1 0 0,0 0 1 0 0,0 0-1 0 0,0 0 0 0 0,0 0 1 0 0,0 0-1 0 0,1 0 1 0 0,-1 0-1 0 0,0 0 0 0 0,0 0 1 0 0,0 0-1 0 0,0 0 1 0 0,0 0-1 0 0,0 0 0 0 0,0 0 1 0 0,0 0-1 0 0,0 0 1 0 0,0 0-1 0 0,0 0 0 0 0,0 0 1 0 0,0 0-1 0 0,0 0 1 0 0,0 0-1 0 0,0 0 0 0 0,0 0 1 0 0,1 0-1 0 0,-1 3-165 0 0,0 4-140 0 0,-4 7-224 0 0,3-8 518 0 0,-1 1-1 0 0,-1 0 1 0 0,1-1 0 0 0,0 0 0 0 0,-1 0-1 0 0,-4 7 1 0 0,7-13 13 0 0,0 0 0 0 0,0 0 0 0 0,0 0 0 0 0,0 0 0 0 0,0 0 0 0 0,0 0 0 0 0,0 0 0 0 0,0 0 0 0 0,0 0 0 0 0,-1 0 0 0 0,1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0,0-1 0 0 0,0 1 0 0 0,0 0 0 0 0,0 0 0 0 0,0 0 0 0 0,0 0 0 0 0,0 0 0 0 0,0 0 0 0 0,0 0 0 0 0,0 0 0 0 0,0 0 0 0 0,-1-4 0 0 0,1-6 0 0 0,0 4 0 0 0,4-26 0 0 0,-3 28 0 0 0,0 1 0 0 0,0-1 0 0 0,0 1 0 0 0,1-1 0 0 0,-1 0 0 0 0,4-5 0 0 0,0 13 160 0 0,-5-4-232 0 0,0 0 0 0 0,0 0 0 0 0,0 0-1 0 0,0 0 1 0 0,1 0 0 0 0,-1 1 0 0 0,0-1 0 0 0,0 0 0 0 0,0 0-1 0 0,0 0 1 0 0,0 1 0 0 0,0-1 0 0 0,1 0 0 0 0,-1 0 0 0 0,0 0 0 0 0,0 1-1 0 0,0-1 1 0 0,0 0 0 0 0,0 0 0 0 0,0 1 0 0 0,0-1 0 0 0,0 0-1 0 0,0 0 1 0 0,0 0 0 0 0,0 1 0 0 0,0-1 0 0 0,0 0 0 0 0,0 0 0 0 0,0 0-1 0 0,0 0 1 0 0,0 1 0 0 0,-1-1 0 0 0,0 1-1697 0 0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9:47.45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13 0 0 0,'139'0'0'0,"-290"0"0"0,939 0 0 0,-261 0 0 0,-503 0 0 0,-24 0 0 0,0 0 0 0,1 0 0 0,0 0 0 0,15 0 0 0,-24 0 0 0,7 0 0 0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9:59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46 455 0 0,'0'0'146'0'0,"0"-1"-1"0"0,-1 1 1 0 0,1 0-1 0 0,0 0 1 0 0,0 0-1 0 0,0-1 1 0 0,-1 1-1 0 0,1 0 1 0 0,0-1-1 0 0,0 1 1 0 0,-1 0-1 0 0,1 0 1 0 0,0-1-1 0 0,-1 1 1 0 0,1 0-1 0 0,0 0 1 0 0,-1 0-1 0 0,1-1 1 0 0,0 1-1 0 0,0 0 1 0 0,-1 0-1 0 0,1 0 1 0 0,0 0-1 0 0,-1 0 1 0 0,1 0-1 0 0,-1 0 1 0 0,1 0-1 0 0,0 0 1 0 0,-1 0-1 0 0,1 0 1 0 0,0 0-1 0 0,-1 0 1 0 0,1 0-1 0 0,0 0 1 0 0,0 0-1 0 0,-1 0 1 0 0,1 0-1 0 0,-1 1 1 0 0,1-1-1 0 0,0 0 1 0 0,-1 0-1 0 0,0 1 565 0 0,0 0 0 0 0,0 0 0 0 0,-1 0 0 0 0,1 0 0 0 0,0 0 0 0 0,0 0 1 0 0,0 0-1 0 0,-1 3 0 0 0,-2 2-92 0 0,1 1 1 0 0,0 0 0 0 0,-1 1-1 0 0,2-1 1 0 0,-1 1 0 0 0,2-1-1 0 0,-1 1 1 0 0,0 0 0 0 0,1 0-1 0 0,1 0 1 0 0,0 8 0 0 0,0-8-420 0 0,0 0 1 0 0,1 0 0 0 0,0 0 0 0 0,2 9 0 0 0,-2-14-139 0 0,0-1 0 0 0,0 1 0 0 0,0 0 0 0 0,0 0 0 0 0,0-1 0 0 0,1 1 0 0 0,0-1 0 0 0,-1 1 0 0 0,1-1 0 0 0,-1 0 0 0 0,1 0 0 0 0,1 0 0 0 0,-2 0 0 0 0,6 3 0 0 0,-6-4-58 0 0,0 0 0 0 0,1 0 0 0 0,-1-1 0 0 0,1 1 0 0 0,-1-1 0 0 0,0 1 0 0 0,1-1 0 0 0,-1 0 0 0 0,0 1 0 0 0,1-1 0 0 0,0 0 0 0 0,-1 0 0 0 0,0 0 0 0 0,1 0 0 0 0,-1 0 0 0 0,3-1 0 0 0,-2 1 9 0 0,0-1-1 0 0,0 0 0 0 0,1 0 1 0 0,-1 0-1 0 0,0 0 0 0 0,0 0 0 0 0,0 0 1 0 0,0-1-1 0 0,2-1 0 0 0,1-1 16 0 0,0-1 1 0 0,0-1-1 0 0,-1 1 0 0 0,0-1 1 0 0,7-10-1 0 0,-8 10-24 0 0,0 0-1 0 0,0-1 1 0 0,-1 1-1 0 0,0 0 0 0 0,0-1 1 0 0,0 1-1 0 0,-1-1 1 0 0,0 1-1 0 0,0-1 1 0 0,-1 0-1 0 0,0 0 1 0 0,0-7-1 0 0,-1 9 0 0 0,0 0 0 0 0,0 0 0 0 0,0 0 0 0 0,0 0 0 0 0,-1 0-1 0 0,0 0 1 0 0,0 1 0 0 0,0-1 0 0 0,-1 1 0 0 0,1-1 0 0 0,-1 1 0 0 0,0 0 0 0 0,-1 0 0 0 0,1 0-1 0 0,0 0 1 0 0,-6-4 0 0 0,5 6 12 0 0,2 0 0 0 0,-1 0 1 0 0,-1 0-1 0 0,1 0 0 0 0,0 1 0 0 0,0-1 0 0 0,-7-1 0 0 0,9 3-10 0 0,0-1 1 0 0,0 1-1 0 0,0 0 0 0 0,0 0 0 0 0,0 0 1 0 0,0 0-1 0 0,0 0 0 0 0,-1 0 0 0 0,1 0 0 0 0,1 0 1 0 0,-2 0-1 0 0,1 0 0 0 0,0 1 0 0 0,0-1 1 0 0,0 0-1 0 0,0 1 0 0 0,0-1 0 0 0,0 1 0 0 0,0-1 1 0 0,1 1-1 0 0,-1 0 0 0 0,0-1 0 0 0,0 1 1 0 0,0-1-1 0 0,0 1 0 0 0,1 0 0 0 0,-1 0 0 0 0,1 0 1 0 0,-1-1-1 0 0,-1 3 0 0 0,1 2 5 0 0,-2-1 1 0 0,2 1-1 0 0,-1 0 0 0 0,1 0 1 0 0,0 0-1 0 0,-1 7 0 0 0,1 0-11 0 0,1 19-1 0 0,0-27-9 0 0,1 3-73 0 0,-1 1-1 0 0,1-1 1 0 0,0 1 0 0 0,1-1-1 0 0,2 9 1 0 0,2 3-789 0 0,-4-14-272 0 0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0.8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1 241 5063 0 0,'0'-1'244'0'0,"0"1"0"0"0,0-1 0 0 0,-1 1 0 0 0,1 0 0 0 0,0 0-1 0 0,0-1 1 0 0,0 1 0 0 0,0-1 0 0 0,0 1 0 0 0,0 0-1 0 0,0-1 1 0 0,0 1 0 0 0,0-1 0 0 0,0 1 0 0 0,0 0 0 0 0,0 0-1 0 0,0-1 1 0 0,0 1 0 0 0,1-1 0 0 0,-1 1 0 0 0,0-1-1 0 0,0 1 1 0 0,0 0 0 0 0,1-1 0 0 0,-1 1 0 0 0,1-1 0 0 0,7-10 1594 0 0,-6 9-1092 0 0,31-44 4747 0 0,-20 27-4799 0 0,16-34-1 0 0,-19 33-472 0 0,-5 12-105 0 0,-1-1 0 0 0,1 1 1 0 0,-2-1-1 0 0,0-1 0 0 0,3-10 1 0 0,-6 19-92 0 0,1 1 1 0 0,-1-1-1 0 0,0 0 1 0 0,0 1-1 0 0,0-1 1 0 0,0 1-1 0 0,0-1 1 0 0,0 1-1 0 0,0-1 1 0 0,0 0-1 0 0,0 1 1 0 0,0-1-1 0 0,-1 1 1 0 0,1-1-1 0 0,0 1 1 0 0,0-1-1 0 0,-1 1 1 0 0,1-1-1 0 0,0 1 1 0 0,-1-1-1 0 0,1 1 1 0 0,0-2-1 0 0,-1 2-11 0 0,1 0 0 0 0,-1 0 0 0 0,1 0-1 0 0,-1 0 1 0 0,1 0 0 0 0,-1 0 0 0 0,1 0 0 0 0,-1 0 0 0 0,1 0-1 0 0,0 0 1 0 0,-1 0 0 0 0,1 0 0 0 0,-1 0 0 0 0,1 0 0 0 0,-1 0-1 0 0,1 0 1 0 0,0 1 0 0 0,-1-1 0 0 0,1 0 0 0 0,-1 0 0 0 0,1 1-1 0 0,0-1 1 0 0,0 0 0 0 0,-1 0 0 0 0,1 1 0 0 0,0-1 0 0 0,-1 0-1 0 0,1 1 1 0 0,-1 0 0 0 0,0 0-4 0 0,0 0 0 0 0,0 1 0 0 0,0-1-1 0 0,1 0 1 0 0,-1 1 0 0 0,0 0 0 0 0,0-1 0 0 0,1 0-1 0 0,0 1 1 0 0,-1-1 0 0 0,1 1 0 0 0,-1 2 0 0 0,0 4 75 0 0,1 10 0 0 0,0-5-47 0 0,-2 25-40 0 0,-2 43 15 0 0,4-75 6 0 0,1 0 0 0 0,2 11 1 0 0,-2-12-22 0 0,1 1 1 0 0,-1 10-1 0 0,0-8 2 0 0,-1-6 0 0 0,0 1 0 0 0,0-1 0 0 0,0 1 0 0 0,0-1 0 0 0,-2 6 0 0 0,2-8 0 0 0,0 0 0 0 0,0 1 0 0 0,-1 0 0 0 0,1-1 0 0 0,0 1 0 0 0,-1-1 0 0 0,1 1 0 0 0,0-1 0 0 0,-1 0 0 0 0,1 1 0 0 0,0-1 0 0 0,-1 1 0 0 0,1-1 0 0 0,-1 1 0 0 0,1-1 0 0 0,-1 0 0 0 0,1 1 0 0 0,-1-1 0 0 0,0 0 0 0 0,1 1 0 0 0,0-1 0 0 0,-1 0 0 0 0,0 0 0 0 0,1 0 0 0 0,-1 0 0 0 0,1 0 0 0 0,-1 0 0 0 0,1 0 0 0 0,-1 0 0 0 0,0 0 0 0 0,-32 0 0 0 0,29 1 0 0 0,-7-1 0 0 0,11 0 0 0 0,-1 0 0 0 0,1 0 0 0 0,0 0 0 0 0,0 0 0 0 0,-1 0 0 0 0,1 0 0 0 0,0 0 0 0 0,0 0 0 0 0,-1 0 0 0 0,1 1 0 0 0,0-1 0 0 0,0 0 0 0 0,-1 0 0 0 0,1 0 0 0 0,0 0 0 0 0,0 0 0 0 0,0 1 0 0 0,0-1 0 0 0,0 0 0 0 0,-1 0 0 0 0,1 0 0 0 0,0 1 0 0 0,0-1 0 0 0,0 0 0 0 0,0 0 0 0 0,-1 0 0 0 0,1 1 0 0 0,0-1 0 0 0,0 0 0 0 0,0 0 0 0 0,0 1 0 0 0,0-1 0 0 0,0 1 0 0 0,1-1 0 0 0,-1 0 0 0 0,0 1 0 0 0,0-1 0 0 0,1 1-1 0 0,-1-1 1 0 0,0 0 0 0 0,0 1 0 0 0,0-1 0 0 0,1 0 0 0 0,-1 0 0 0 0,1 0 0 0 0,-1 1 0 0 0,0-1 0 0 0,1 0 0 0 0,-1 0-1 0 0,1 1 1 0 0,0-1 0 0 0,8 3 23 0 0,-3-3 62 0 0,-2 0 0 0 0,1 0-1 0 0,0 0 1 0 0,1-1 0 0 0,-1 0-1 0 0,0 0 1 0 0,0 0-1 0 0,6-3 1 0 0,1 0 40 0 0,10-5-34 0 0,-3 1-242 0 0,-14 8-2353 0 0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2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27 5527 0 0,'-2'1'393'0'0,"-1"0"-1"0"0,2 0 0 0 0,-2 1 1 0 0,2 0-1 0 0,-2-1 0 0 0,1 1 1 0 0,1 0-1 0 0,-3 2 0 0 0,0 0-181 0 0,-3 3 854 0 0,0 0 0 0 0,1 1 0 0 0,0-1 0 0 0,-6 11 0 0 0,10-14-607 0 0,0-1-1 0 0,0 1 1 0 0,1 0-1 0 0,-1 0 1 0 0,1 0-1 0 0,0 0 1 0 0,1 0-1 0 0,-1 0 1 0 0,0 0-1 0 0,1 0 1 0 0,0 0-1 0 0,0 7 1 0 0,1-5-218 0 0,0 0 0 0 0,0 1 0 0 0,0-2 0 0 0,1 2 0 0 0,-1-1 0 0 0,5 8 0 0 0,-5-12-215 0 0,0-1 0 0 0,-1 0 0 0 0,1 1 0 0 0,0-1 0 0 0,0 0 0 0 0,0 0 0 0 0,0 0-1 0 0,0 0 1 0 0,0 0 0 0 0,0 0 0 0 0,0 0 0 0 0,0 0 0 0 0,0 0 0 0 0,1 0 0 0 0,-1-1 0 0 0,0 1-1 0 0,0-1 1 0 0,1 1 0 0 0,-1 0 0 0 0,1-1 0 0 0,-1 0 0 0 0,1 1 0 0 0,-1-1 0 0 0,0 0 0 0 0,1 0-1 0 0,0 0 1 0 0,-1 0 0 0 0,0 0 0 0 0,1 0 0 0 0,-1 0 0 0 0,1-1 0 0 0,-1 1 0 0 0,3-1-1 0 0,-1-1-16 0 0,1 1-1 0 0,-1-1 0 0 0,1 0 0 0 0,-1 0 0 0 0,0 0 0 0 0,0 0 0 0 0,0-1 0 0 0,0 1 0 0 0,0-1 0 0 0,2-3 0 0 0,1-1 13 0 0,0 0 1 0 0,9-17-1 0 0,-13 19-20 0 0,1-1 0 0 0,-1 0 0 0 0,0 1 0 0 0,0-1 0 0 0,0 0 0 0 0,-1 0 0 0 0,0 0 0 0 0,0 0 0 0 0,0-8 0 0 0,-1 9 0 0 0,0 1 0 0 0,-1-1 0 0 0,1 0 0 0 0,-1 0 0 0 0,0 1 0 0 0,-1-1 0 0 0,1 1 0 0 0,0-1 0 0 0,-1 1 0 0 0,0-1 0 0 0,0 1 0 0 0,-4-6 0 0 0,4 8 0 0 0,0 0 0 0 0,0 0 0 0 0,0 0 0 0 0,0 0 0 0 0,0 0 0 0 0,-1 1 0 0 0,1-1 0 0 0,-1 1 0 0 0,1-1 0 0 0,-1 1 0 0 0,0 0 0 0 0,1 0 0 0 0,-1 0 0 0 0,-4-1 0 0 0,5 2 0 0 0,0-1 0 0 0,0 1 0 0 0,0 0 0 0 0,1 0 0 0 0,-1 0 0 0 0,-1 0 0 0 0,2 0 0 0 0,-1 0 0 0 0,0 0 0 0 0,0 1 0 0 0,0-1 0 0 0,1 1 0 0 0,-1 0 0 0 0,0-1 0 0 0,0 1 0 0 0,0 0 0 0 0,1 0 0 0 0,-1 0 0 0 0,1 0 0 0 0,-1 0 0 0 0,1 0 0 0 0,-3 3 0 0 0,-1 3-4 0 0,0 0 0 0 0,0 0 0 0 0,1 0 0 0 0,0 1 0 0 0,1 0 0 0 0,-5 14-1 0 0,4-8-15 0 0,0 0 0 0 0,2 1 0 0 0,-3 15 0 0 0,5-24-233 0 0,0 0 1 0 0,0 1-1 0 0,1-1 1 0 0,1 10-1 0 0,-1-15-831 0 0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4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1 232 9215 0 0,'3'-2'3430'0'0,"7"-7"-2346"0"0,5-9 1985 0 0,16-24 0 0 0,-26 36-2907 0 0,16-22 152 0 0,8-13 540 0 0,-26 36-784 0 0,1 0 0 0 0,-2-1 0 0 0,1 0 0 0 0,-1 1 0 0 0,0-1 0 0 0,1-7 0 0 0,-2 8-54 0 0,0 3 33 0 0,-1-1-1 0 0,1 1 1 0 0,-1-1 0 0 0,0 0 0 0 0,0 1 0 0 0,0-1 0 0 0,0 1-1 0 0,0-1 1 0 0,-1-5 0 0 0,1 8-34 0 0,0 0-1 0 0,0 0 0 0 0,0 0 1 0 0,0-1-1 0 0,0 1 0 0 0,0 0 1 0 0,0 0-1 0 0,0 0 1 0 0,-1 0-1 0 0,1 0 0 0 0,0-1 1 0 0,0 1-1 0 0,0 0 1 0 0,0 0-1 0 0,0 0 0 0 0,0 0 1 0 0,0 0-1 0 0,-1-1 0 0 0,1 1 1 0 0,0 0-1 0 0,0 0 1 0 0,0 0-1 0 0,0 0 0 0 0,-1 0 1 0 0,1 0-1 0 0,0 0 1 0 0,0 0-1 0 0,0 0 0 0 0,0 0 1 0 0,-1 0-1 0 0,1 0 0 0 0,0 0 1 0 0,0 0-1 0 0,0 0 1 0 0,0 0-1 0 0,-6 4 238 0 0,-2 9-49 0 0,6-9-171 0 0,0 1 0 0 0,0 0 0 0 0,0-1 0 0 0,1 1 0 0 0,0 0 0 0 0,-1 6 0 0 0,-1 32 46 0 0,3-21-73 0 0,0-11 5 0 0,0 1 1 0 0,2 0-1 0 0,4 20 0 0 0,1 13 13 0 0,-7-41-23 0 0,0-1 0 0 0,0 0 0 0 0,0 0 0 0 0,0 0 0 0 0,0 0 0 0 0,-2 5 0 0 0,2-8 0 0 0,0 1 0 0 0,-1 0 0 0 0,1 0 0 0 0,-1 0 0 0 0,1 0 0 0 0,-1-1 0 0 0,1 1 0 0 0,0 0 0 0 0,-1 0 0 0 0,1-1 0 0 0,-1 1 0 0 0,0-1 0 0 0,0 1 0 0 0,1 0 0 0 0,-1-1 0 0 0,0 1 0 0 0,1-1 0 0 0,-1 0 0 0 0,0 1 0 0 0,0-1 0 0 0,0 0 0 0 0,1 1 0 0 0,-1-1 0 0 0,0 0 0 0 0,0 0 0 0 0,-2 1 0 0 0,-1-1 0 0 0,0 0 0 0 0,0 0 0 0 0,-6-2 0 0 0,7 2 0 0 0,0-1 0 0 0,-1 1 0 0 0,1 0 0 0 0,0 0 0 0 0,0 0 0 0 0,-6 1 0 0 0,9-1 354 0 0,2 1-114 0 0,4 1 6 0 0,8 1 58 0 0,-14-3-48 0 0,5 0-176 0 0,12 0-3 0 0,-14 1-56 0 0,1-1-1 0 0,0 0 1 0 0,0-1-1 0 0,-1 1 1 0 0,6-2-1 0 0,0 0-12 0 0,26-7-1569 0 0,-32 9-4203 0 0,0 0-1927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2:05.5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2 3223 0 0,'-3'0'103'0'0,"0"-1"-1"0"0,1 1 0 0 0,-1 0 0 0 0,0 0 0 0 0,1 0 0 0 0,-1 0 0 0 0,-4 1 0 0 0,6 0 291 0 0,-1-1-1 0 0,1 1 1 0 0,0 0-1 0 0,-1 0 0 0 0,1 0 1 0 0,0 0-1 0 0,0 0 0 0 0,0 0 1 0 0,0 0-1 0 0,0 0 1 0 0,0 0-1 0 0,0 1 0 0 0,0-1 1 0 0,-1 3-1 0 0,-7 11 98 0 0,0 1 1 0 0,1 0-1 0 0,1 1 0 0 0,1-1 0 0 0,0 1 1 0 0,2 1-1 0 0,-1-1 0 0 0,2 1 0 0 0,-2 34 1 0 0,3-40-258 0 0,2-7-65 0 0,-1 1 0 0 0,1 0 0 0 0,0-1 0 0 0,1 1 0 0 0,0 6 0 0 0,4 41 409 0 0,-1-27-66 0 0,7 28-276 0 0,-4-27-126 0 0,10 27-1206 0 0,-13-40-4749 0 0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5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40 4607 0 0,'0'0'123'0'0,"-1"0"-1"0"0,0 0 1 0 0,1 0-1 0 0,-1 0 1 0 0,0 0-1 0 0,1 0 0 0 0,-1 0 1 0 0,1 0-1 0 0,-1 1 1 0 0,1-1-1 0 0,-1 0 0 0 0,0 1 1 0 0,1-1-1 0 0,-1 0 1 0 0,1 1-1 0 0,-1-1 0 0 0,1 1 1 0 0,0-1-1 0 0,-1 1 1 0 0,1-1-1 0 0,-1 0 1 0 0,1 1-1 0 0,-1-1 0 0 0,1 1 1 0 0,-1 0-1 0 0,-8 17 1872 0 0,7-12-1253 0 0,-1 1 306 0 0,1-1 1 0 0,-1 1 0 0 0,2-1-1 0 0,-1 1 1 0 0,0 0 0 0 0,1 7 0 0 0,0-8-622 0 0,1-1 0 0 0,0 0 0 0 0,0 0 1 0 0,1 1-1 0 0,-1-1 0 0 0,1 0 1 0 0,1 1-1 0 0,2 7 0 0 0,-3-11-349 0 0,0 0-1 0 0,0 0 1 0 0,0 1-1 0 0,1-2 1 0 0,-1 1-1 0 0,1 0 1 0 0,-1 0-1 0 0,1-1 1 0 0,0 1-1 0 0,0-1 1 0 0,-1 1-1 0 0,1-1 1 0 0,1 0 0 0 0,1 2-1 0 0,-3-2-62 0 0,1-1 0 0 0,-1 1-1 0 0,1-1 1 0 0,-1 1 0 0 0,1-1 0 0 0,-1 1 0 0 0,1-1-1 0 0,0 0 1 0 0,-1 1 0 0 0,1-1 0 0 0,0 0-1 0 0,-1 0 1 0 0,1-1 0 0 0,0 1 0 0 0,-1 0 0 0 0,1-1-1 0 0,0 1 1 0 0,-1-1 0 0 0,1 1 0 0 0,2-2-1 0 0,0 0 12 0 0,0-1 0 0 0,-1 0 0 0 0,1 0 0 0 0,-1 1 0 0 0,1-2 0 0 0,-1 1 0 0 0,0-1-1 0 0,0 0 1 0 0,0 1 0 0 0,-1-1 0 0 0,1 0 0 0 0,-1 0 0 0 0,0 0 0 0 0,0-1 0 0 0,1-4-1 0 0,-1 3-25 0 0,0-1 0 0 0,-1 1 0 0 0,0-1 0 0 0,0 0 0 0 0,-1 1 0 0 0,0-1 0 0 0,0 0 0 0 0,0 1 0 0 0,-1-1 0 0 0,-1-6 0 0 0,0 6 1 0 0,0 0 0 0 0,0 1 0 0 0,-6-13 0 0 0,7 17 0 0 0,0 0 0 0 0,0 0 0 0 0,-1-1 0 0 0,1 2 0 0 0,-1-1 0 0 0,1 0 0 0 0,-1 0 0 0 0,0 0 0 0 0,0 1 0 0 0,1-1 0 0 0,-1 0 0 0 0,0 1 0 0 0,0 0 0 0 0,-4-2 0 0 0,5 2 0 0 0,1 1 0 0 0,-2 0 0 0 0,1 0 0 0 0,0 0 0 0 0,0 0 0 0 0,0 0 0 0 0,-1 0 0 0 0,1 0 0 0 0,0 0 0 0 0,0 0 0 0 0,0 0 0 0 0,0 1 0 0 0,-1-1 0 0 0,2 0 0 0 0,-1 1 0 0 0,-1-1 0 0 0,1 1 0 0 0,0 0 0 0 0,1-1 0 0 0,-2 1 0 0 0,1-1 0 0 0,0 1 0 0 0,0 1 0 0 0,-4 2 0 0 0,1 0 0 0 0,0 1 0 0 0,-4 5 0 0 0,5-5 0 0 0,-4 3 0 0 0,1 0 0 0 0,-10 18 0 0 0,14-22 0 0 0,1 0 0 0 0,-1-1 0 0 0,1 1 0 0 0,0 0 0 0 0,0 1 0 0 0,0-1 0 0 0,0 0 0 0 0,1 0 0 0 0,0 0 0 0 0,0 5 0 0 0,2 3-43 0 0,5 9-177 0 0,-6-17-72 0 0,3 2-1481 0 0,12 23-5859 0 0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6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7 217 4607 0 0,'-6'1'2950'0'0,"6"-1"-2893"0"0,0 0 0 0 0,0 0 0 0 0,0-1 1 0 0,0 1-1 0 0,0 0 0 0 0,0 0 0 0 0,0 0 0 0 0,0 0 0 0 0,0 0 0 0 0,0 0 1 0 0,0 0-1 0 0,0 0 0 0 0,0 0 0 0 0,0 0 0 0 0,0 0 0 0 0,0 0 0 0 0,0 0 1 0 0,0 0-1 0 0,0 0 0 0 0,0 0 0 0 0,0 0 0 0 0,0 0 0 0 0,0 0 0 0 0,0 0 0 0 0,0 0 1 0 0,0 0-1 0 0,0 0 0 0 0,0 0 0 0 0,0 0 0 0 0,0 0 0 0 0,0-1 0 0 0,0 1 1 0 0,0 0-1 0 0,0 0 0 0 0,0 0 0 0 0,0 0 0 0 0,0 0 0 0 0,0 0 0 0 0,0 0 1 0 0,0 0-1 0 0,0 0 0 0 0,0 0 0 0 0,0 0 0 0 0,0 0 0 0 0,0 0 0 0 0,0 0 1 0 0,0 0-1 0 0,0 0 0 0 0,7-7 3794 0 0,-3 3-3556 0 0,35-43 5092 0 0,-29 35-4910 0 0,-1-2 1 0 0,-1 1-1 0 0,12-25 0 0 0,-16 28-356 0 0,1 0-18 0 0,2-11-1 0 0,-6 18-39 0 0,0 0 0 0 0,0 0 0 0 0,-1 1-1 0 0,1-1 1 0 0,-1 0 0 0 0,0 0-1 0 0,0 0 1 0 0,0 1 0 0 0,-1-5 0 0 0,1 6-44 0 0,0 1 1 0 0,0 0 0 0 0,0-1 0 0 0,0 1 0 0 0,0 0-1 0 0,0 0 1 0 0,0-1 0 0 0,0 1 0 0 0,0 0 0 0 0,-1-1 0 0 0,1 1-1 0 0,0 0 1 0 0,0 0 0 0 0,0-1 0 0 0,-1 1 0 0 0,1 0 0 0 0,0-1-1 0 0,0 1 1 0 0,-1 0 0 0 0,1 0 0 0 0,0-1 0 0 0,0 1 0 0 0,-1 0-1 0 0,1 0 1 0 0,0 0 4 0 0,-1 0 0 0 0,1 0-1 0 0,0 0 1 0 0,-1 0 0 0 0,1 0-1 0 0,0 0 1 0 0,-1 0 0 0 0,1 1-1 0 0,0-1 1 0 0,-1 0 0 0 0,1 0-1 0 0,0 0 1 0 0,0 0 0 0 0,-1 1-1 0 0,1-1 1 0 0,0 0 0 0 0,0 0-1 0 0,0 1 1 0 0,-1-1 0 0 0,0 2 25 0 0,-1 0 1 0 0,1 0-1 0 0,0 0 1 0 0,0 0 0 0 0,-1 3-1 0 0,-1 9-24 0 0,0 0 0 0 0,1 0 0 0 0,1-1 0 0 0,0 24 0 0 0,0 13-26 0 0,0-45 1 0 0,1 0 0 0 0,-1 1 0 0 0,2 10 0 0 0,2 26 0 0 0,-3-41 0 0 0,0-1 0 0 0,-1 1 0 0 0,1-1 0 0 0,0 1 0 0 0,0 0 0 0 0,0-1 0 0 0,-1 0 0 0 0,1 1 0 0 0,0 0 0 0 0,-1-1 0 0 0,1 1 0 0 0,-1-1 0 0 0,1 1 0 0 0,-1-1 0 0 0,1 0 0 0 0,-1 1 0 0 0,1-1 0 0 0,0 0 0 0 0,-1 0 0 0 0,0 1 0 0 0,1-1 0 0 0,-1 0 0 0 0,1 1 0 0 0,-1-1 0 0 0,0 0 0 0 0,1 0 0 0 0,-1 0 0 0 0,-3 1 0 0 0,1 0 0 0 0,0-1 0 0 0,0 1 0 0 0,-3-1 0 0 0,-6-1 0 0 0,12 1 0 0 0,0 0 0 0 0,-1 0 0 0 0,1 0 0 0 0,0 0 0 0 0,0 0 0 0 0,-1-1 0 0 0,1 1 0 0 0,0 0 0 0 0,0 0 0 0 0,0 0 0 0 0,0 0 0 0 0,0 0 0 0 0,-1 0 0 0 0,1 0 0 0 0,0 0 0 0 0,0-1 0 0 0,-1 1 0 0 0,1 0 0 0 0,0 0 0 0 0,0 0 0 0 0,0 0 0 0 0,0-1 0 0 0,-1 1 0 0 0,1 0 0 0 0,0 0 0 0 0,0-1 0 0 0,0 1 0 0 0,0 0 0 0 0,0 0 0 0 0,0 0 0 0 0,0 0 0 0 0,0 0 0 0 0,-1-1 0 0 0,1 1 0 0 0,0 0 0 0 0,0 0 0 0 0,0-1 0 0 0,0 1 0 0 0,0 0 0 0 0,0-1 0 0 0,0 1 0 0 0,1 0 0 0 0,-1-1 0 0 0,1 1 0 0 0,0 0 0 0 0,0 0 0 0 0,-1 0 0 0 0,1-1 0 0 0,0 1 0 0 0,0 0 0 0 0,0 0 0 0 0,0 0 0 0 0,-1 1 0 0 0,1-1 0 0 0,0 0 0 0 0,1 0 0 0 0,2 1 0 0 0,17 0 1247 0 0,-15 0-1005 0 0,-2 0 777 0 0,0-1-2032 0 0,18 5 414 0 0,-18-5 339 0 0,12 0-48 0 0,-12-1-1568 0 0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20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45 2303 0 0,'17'-26'4883'0'0,"-16"33"2279"0"0,-2 3-5464 0 0,1-10-714 0 0,-1 4-535 0 0,-4 13 1 0 0,4-13 4 0 0,-1 0 2 0 0,-6 21 431 0 0,1-6-287 0 0,0-1-88 0 0,-1 1-207 0 0,1 0-54 0 0,0 0-55 0 0,-1 1 45 0 0,1-4-177 0 0,5-11 0 0 0,1-2-10 0 0,-13 34 28 0 0,13-31-82 0 0,3-8 0 0 0,4-12 0 0 0,-5 13 0 0 0,69-152 0 0 0,-47 97 368 0 0,-9 20-129 0 0,-13 35-239 0 0,3-6 407 0 0,-3 7-157 0 0,1 5-162 0 0,-1 1-7 0 0,1 0 1 0 0,0 11-1 0 0,-1-8-66 0 0,0-3 41 0 0,-1-3-40 0 0,0 1 0 0 0,0-1 0 0 0,1 1 0 0 0,1 6 0 0 0,-1-4-3 0 0,0 1 63 0 0,0-3-1 0 0,2 15-10 0 0,-2-14 2 0 0,0 1-3 0 0,7 32 28 0 0,-2-8-31 0 0,2 1-49 0 0,1 2-12 0 0,-6-23 0 0 0,6 9 0 0 0,3 3 0 0 0,-12-21-43 0 0,1 0 0 0 0,-1-1-1 0 0,0 1 1 0 0,1 0 0 0 0,0-1 0 0 0,-1 1 0 0 0,1 0-1 0 0,1 0 1 0 0,-2-1 17 0 0,0 1 1 0 0,0-1-1 0 0,0 0 1 0 0,0 0-1 0 0,0 0 0 0 0,0 0 1 0 0,1 0-1 0 0,-1 0 0 0 0,0 0 1 0 0,0 0-1 0 0,0 0 0 0 0,0 0 1 0 0,0 0-1 0 0,0 0 0 0 0,1 0 1 0 0,-1 0-1 0 0,0 0 0 0 0,0 0 1 0 0,0 0-1 0 0,0 0 0 0 0,0 0 1 0 0,0 0-1 0 0,1 0 0 0 0,-1 0 1 0 0,0 0-1 0 0,0 0 0 0 0,0 0 1 0 0,0-1-1 0 0,0 1 0 0 0,0 0 1 0 0,0 0-1 0 0,0 0 1 0 0,1 0-1 0 0,-1 0 0 0 0,0-1-116 0 0,0 0-1 0 0,1 1 1 0 0,-1-1-1 0 0,0 0 1 0 0,0 1 0 0 0,0-1-1 0 0,0 0 1 0 0,0 0-1 0 0,0 1 1 0 0,0-1 0 0 0,0-1-1 0 0,0 0-504 0 0,0 0-1 0 0,0-1 0 0 0,0 1 1 0 0,-1 0-1 0 0,1 0 0 0 0,-1-1 1 0 0,0 1-1 0 0,0 0 0 0 0,0-1 1 0 0,0 2-1 0 0,0-2 0 0 0,-1 2 1 0 0,1-1-1 0 0,0 0 1 0 0,-1 0-1 0 0,1 0 0 0 0,-1 1 1 0 0,-3-4-1 0 0,3 4 317 0 0,0 0 0 0 0,-1-1 0 0 0,1 1 0 0 0,-1 1 0 0 0,1-1 0 0 0,-4-1 0 0 0,-28-5-3448 0 0,24 5 3298 0 0,0 0 0 0 0,0 0 1 0 0,-1-1-1 0 0,-15-7 0 0 0,-6-3 4607 0 0,1 0 4893 0 0,31 13-8894 0 0,0 0 0 0 0,0 0 0 0 0,-1-1 0 0 0,1 1 0 0 0,0 0 0 0 0,0 0-1 0 0,-1 0 1 0 0,1 0 0 0 0,0 0 0 0 0,0 0 0 0 0,0-1 0 0 0,-1 1 0 0 0,1 0 0 0 0,0 0 0 0 0,0 0-1 0 0,0-1 1 0 0,0 1 0 0 0,0 0 0 0 0,-1 0 0 0 0,1 0 0 0 0,0 0 0 0 0,0 0 0 0 0,0-1-1 0 0,0 1 1 0 0,0 0-5 0 0,0-1 0 0 0,0 1 0 0 0,0 0 0 0 0,0 0 0 0 0,1 0 0 0 0,-1-1 0 0 0,0 1 0 0 0,0 0 0 0 0,0 0 0 0 0,0 0 0 0 0,1 0 0 0 0,-1 0 0 0 0,0-1 0 0 0,0 1 0 0 0,0 0 0 0 0,1 0 0 0 0,-1 0 0 0 0,0 0 0 0 0,1 0 0 0 0,10-3 1718 0 0,4 3-1190 0 0,0 1 0 0 0,0 0-1 0 0,27 7 1 0 0,-3-2-200 0 0,-17-2-342 0 0,22 2-1850 0 0,-38-6-6297 0 0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21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26 1375 0 0,'-2'-3'2192'0'0,"1"9"5659"0"0,1-1-6735 0 0,1 15-83 0 0,0-15-305 0 0,0 33 1684 0 0,-1-4-296 0 0,1-14-1562 0 0,-1-15-61 0 0,0-1-12 0 0,-1 22 630 0 0,1-9-942 0 0,0-13 63 0 0,0 0-178 0 0,-2 14-66 0 0,2-13-106 0 0,0-5-1086 0 0,-1 1 1152 0 0,1-1 1 0 0,0 0-1 0 0,0 0 1 0 0,0 0-1 0 0,0 0 0 0 0,0 0 1 0 0,-1 0-1 0 0,1 1 1 0 0,0-1-1 0 0,0 0 0 0 0,0 0 1 0 0,-1 0-1 0 0,1 0 1 0 0,0 0-1 0 0,0 0 0 0 0,0 1 1 0 0,-1-1-1 0 0,1 0-155 0 0,-3-20-2361 0 0,1-11 1182 0 0,-3-26 916 0 0,-13-29 5694 0 0,18 85-5098 0 0,0 0-1 0 0,0 0 1 0 0,0-1-1 0 0,0 1 1 0 0,0 0 0 0 0,0 0-1 0 0,0-1 1 0 0,0 1-1 0 0,1 0 1 0 0,-1 0-1 0 0,0 0 1 0 0,1-1 0 0 0,-1 1-1 0 0,1 0 1 0 0,0 0-1 0 0,-1 0 1 0 0,2-2-1 0 0,-1 2-51 0 0,1 0-1 0 0,-1-1 0 0 0,0 1 0 0 0,1 0 0 0 0,-1 0 0 0 0,1 0 0 0 0,-1 0 0 0 0,1 0 0 0 0,-1 0 0 0 0,4-1 1 0 0,1 1 21 0 0,1-1 1 0 0,-1 1 0 0 0,1 0-1 0 0,-1 0 1 0 0,10 1 0 0 0,-8 0-10 0 0,-1 0-1 0 0,1 1 1 0 0,10 3 0 0 0,-15-4-59 0 0,1 1 1 0 0,-1 0-1 0 0,0 0 1 0 0,0 1-1 0 0,0-1 1 0 0,0 0-1 0 0,0 1 1 0 0,-1 0-1 0 0,1 0 1 0 0,3 2-1 0 0,-6-3 100 0 0,1 4-51 0 0,2 16-15 0 0,-3-20-57 0 0,0 0 0 0 0,0 0-1 0 0,0 0 1 0 0,0 0 0 0 0,0 0 0 0 0,0 0-1 0 0,0 0 1 0 0,-1 0 0 0 0,1 0 0 0 0,-1 0-1 0 0,1 0 1 0 0,0 0 0 0 0,-1 0 0 0 0,1-1-1 0 0,-1 1 1 0 0,1 0 0 0 0,-1 0 0 0 0,0 0-1 0 0,0 0 1 0 0,1-1 0 0 0,-2 2 0 0 0,-1 1-11 0 0,0 0 7 0 0,0 0 0 0 0,-1 0 0 0 0,1 0 0 0 0,-1 0 0 0 0,0-1 0 0 0,0 0 0 0 0,0 1 0 0 0,0-1 0 0 0,-7 3 0 0 0,4-4 0 0 0,0 1 0 0 0,0 0 0 0 0,0-1 0 0 0,0 0 0 0 0,-11 0 0 0 0,31-1 0 0 0,14 4 0 0 0,13 4 0 0 0,-22-4 0 0 0,1 2 0 0 0,-1 1 0 0 0,-15-5 0 0 0,0-1 0 0 0,0 1 0 0 0,0 0 0 0 0,3 3 0 0 0,10 12 11 0 0,-16-17-9 0 0,0 0 0 0 0,1 0 0 0 0,-1 1 0 0 0,0-1 0 0 0,1 1 1 0 0,-1-1-1 0 0,0 0 0 0 0,0 0 0 0 0,0 1 0 0 0,1-1 0 0 0,-1 1 0 0 0,0-1 1 0 0,0 0-1 0 0,0 1 0 0 0,0-1 0 0 0,0 1 0 0 0,0-1 0 0 0,1 1 0 0 0,-1-1 0 0 0,1 19 9 0 0,-1-18 7 0 0,0 0 1 0 0,0 0-1 0 0,0 0 0 0 0,0 0 0 0 0,-1 0 0 0 0,1 0 1 0 0,0 0-1 0 0,-1 0 0 0 0,1 0 0 0 0,-1 0 1 0 0,1 0-1 0 0,-1 0 0 0 0,1 0 0 0 0,-1-1 1 0 0,1 1-1 0 0,-1 0 0 0 0,1 0 0 0 0,-1-1 0 0 0,-1 2 1 0 0,-1 0 32 0 0,1-1 0 0 0,0 1 0 0 0,-1-1 1 0 0,-4 3-1 0 0,4-3-59 0 0,-5 2 22 0 0,0-1 0 0 0,0 1-1 0 0,0-1 1 0 0,0-1-1 0 0,-11 1 1 0 0,-41 0-25 0 0,53-2 15 0 0,-31-1-422 0 0,22-1-6840 0 0,9 2-458 0 0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45.8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 43 3223 0 0,'1'-2'1375'0'0,"1"0"0"0"0,0 0 0 0 0,0 0 0 0 0,-1 0 0 0 0,1 0-1 0 0,1-4 1 0 0,-3 5-1127 0 0,1 1-1 0 0,-1-1 0 0 0,0 0 0 0 0,0 1 1 0 0,0-1-1 0 0,0 1 0 0 0,1-1 0 0 0,-1 1 1 0 0,0-1-1 0 0,0 1 0 0 0,0-1 1 0 0,-1 0-1 0 0,1 1 0 0 0,0-1 0 0 0,0 1 1 0 0,0-1-1 0 0,0 1 0 0 0,0-1 0 0 0,-1 0 1 0 0,1 0-216 0 0,-1 1 0 0 0,1-1 0 0 0,-1 1 0 0 0,1 0 0 0 0,-1-1 0 0 0,1 1 0 0 0,0-1 0 0 0,-1 1 0 0 0,0 0 0 0 0,1-1 0 0 0,-1 1 0 0 0,-1-1 0 0 0,-1 0 360 0 0,-1 0 0 0 0,0 0 0 0 0,0 0 0 0 0,0 0 0 0 0,-1 0 0 0 0,1 1 0 0 0,0 0 0 0 0,0 0 0 0 0,-5 0 0 0 0,3 1-293 0 0,0 0 1 0 0,0 0 0 0 0,0 1 0 0 0,0 0-1 0 0,-9 3 1 0 0,11-2-43 0 0,-1 0 0 0 0,0-1 0 0 0,1 2 0 0 0,0-1 0 0 0,-1 0-1 0 0,1 1 1 0 0,0 0 0 0 0,-6 8 0 0 0,9-12 7 0 0,0 3-11 0 0,-6 8-26 0 0,6-8 48 0 0,0 1-5 0 0,-5 10 0 0 0,1-1-21 0 0,3-10-27 0 0,1 0 0 0 0,1 0 0 0 0,-2 6 0 0 0,1-8-22 0 0,0 7 56 0 0,0 0 0 0 0,1 0 0 0 0,0 0 0 0 0,0-1 0 0 0,2 10 0 0 0,-2-16 13 0 0,0 0 0 0 0,0 1 0 0 0,0-1 0 0 0,1 0 0 0 0,-1 0 0 0 0,0 1 0 0 0,1-1 0 0 0,0 0 1 0 0,-1 0-1 0 0,0 0 0 0 0,1 1 0 0 0,0-1 0 0 0,0 0 0 0 0,-1 0 0 0 0,1 0 0 0 0,0 0 0 0 0,0 0 0 0 0,0 0 0 0 0,0-1 0 0 0,0 1 0 0 0,0 0 0 0 0,0 0 0 0 0,0-1 0 0 0,1 1 0 0 0,-2-1 0 0 0,2 1 0 0 0,-1-1 0 0 0,0 1 0 0 0,0-1 0 0 0,1 0 0 0 0,1 1 0 0 0,10 2-313 0 0,-1-1 0 0 0,0 0 0 0 0,1-1-1 0 0,20 0 1 0 0,-9-4 351 0 0,-13 1-26 0 0,16 0-1 0 0,-27 2-98 0 0,0 0 0 0 0,1 0-1 0 0,-1 0 1 0 0,0 0 0 0 0,0 0-1 0 0,1 0 1 0 0,-1 0 0 0 0,0 0 0 0 0,1 0-1 0 0,-1 0 1 0 0,0 1 0 0 0,0-1 0 0 0,1 0-1 0 0,-1 0 1 0 0,0 0 0 0 0,1 0-1 0 0,-1 1 1 0 0,0-1 2 0 0,0 0 0 0 0,0 0 1 0 0,1 1-1 0 0,-1-1 0 0 0,0 0 0 0 0,0 0 0 0 0,0 0 0 0 0,0 0 0 0 0,0 1 1 0 0,0-1-1 0 0,0 0 0 0 0,0 0 0 0 0,0 0 0 0 0,0 0 0 0 0,-1 1 0 0 0,1-1 0 0 0,0 0 1 0 0,0 0-1 0 0,0 0 0 0 0,0 0 0 0 0,0 0 0 0 0,0 0 0 0 0,0 0 0 0 0,0 1 1 0 0,0-1-1 0 0,0 0 0 0 0,-1 0 0 0 0,1 0 0 0 0,0 0 0 0 0,0 0 0 0 0,0 0 1 0 0,0 0-1 0 0,0 1 0 0 0,-1-1 0 0 0,1 0 0 0 0,-2 1-492 0 0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8 115 455 0 0,'-3'-14'1757'0'0,"2"11"-1012"0"0,0 0 0 0 0,0 0-1 0 0,0 0 1 0 0,1 0 0 0 0,-1-1 0 0 0,1 1 0 0 0,0 0 0 0 0,0 0 0 0 0,0 0 0 0 0,1 0 0 0 0,-1 0-1 0 0,1-4 1 0 0,-1 7-693 0 0,0 0 0 0 0,0 0 0 0 0,0 0 0 0 0,0-1 0 0 0,0 1 0 0 0,1 0 0 0 0,-1 0 0 0 0,0 0 0 0 0,0 0 0 0 0,0 0 0 0 0,0 0 0 0 0,0 0 0 0 0,0 0 0 0 0,0 0 0 0 0,0 0 0 0 0,0 0 0 0 0,0 0-1 0 0,0 0 1 0 0,0 0 0 0 0,0 0 0 0 0,0 0 0 0 0,0 0 0 0 0,0-1 0 0 0,1 1 0 0 0,-1 0 0 0 0,0 0 0 0 0,0 0 0 0 0,0 0 0 0 0,0 0 0 0 0,0 0 0 0 0,0 0 0 0 0,0 0 0 0 0,0 0 0 0 0,0 0 0 0 0,0 0 0 0 0,0 0 0 0 0,1 0 0 0 0,-1 0 0 0 0,0 0-1 0 0,0 0 1 0 0,0 1 0 0 0,0-1 0 0 0,0 0 0 0 0,0 0 0 0 0,0 0 0 0 0,0 0 0 0 0,0 0 0 0 0,0 0 0 0 0,0 0 0 0 0,0 0 0 0 0,0 0 0 0 0,0 0 0 0 0,1 0 0 0 0,-1 0 0 0 0,0 0 0 0 0,0 0 0 0 0,0 0 0 0 0,0 0 0 0 0,0 1 0 0 0,3 6 1621 0 0,1 9 26 0 0,-2 12-208 0 0,-2 0 1 0 0,-5 34-1 0 0,0 20-884 0 0,5-80-604 0 0,0 2 21 0 0,0 0 1 0 0,0 1-1 0 0,0-1 0 0 0,0 0 0 0 0,1 1 0 0 0,0-1 0 0 0,0 0 1 0 0,0 1-1 0 0,0-1 0 0 0,1 0 0 0 0,2 6 0 0 0,-3-10-23 0 0,-1 0-1 0 0,0 1 1 0 0,1-1 0 0 0,-1 0-1 0 0,0 0 1 0 0,1 1 0 0 0,-1-1-1 0 0,1 0 1 0 0,-1 0 0 0 0,1 0 0 0 0,-1 0-1 0 0,0 0 1 0 0,1 1 0 0 0,-1-1-1 0 0,1 0 1 0 0,-1 0 0 0 0,1 0-1 0 0,-1 0 1 0 0,0 0 0 0 0,1 0-1 0 0,-1 0 1 0 0,1-1 0 0 0,-1 1-1 0 0,1 0 1 0 0,-1 0 0 0 0,1 0-1 0 0,-1 0 1 0 0,0-1 0 0 0,1 1-1 0 0,-1 0 1 0 0,0 0 0 0 0,1 0-1 0 0,-1-1 1 0 0,1 1 0 0 0,-1 0-1 0 0,0-1 1 0 0,0 1 0 0 0,1 0-1 0 0,-1-1 1 0 0,0 1 0 0 0,0 0-1 0 0,1-1 1 0 0,13-17 33 0 0,-13 17-33 0 0,37-56 89 0 0,-17 23 36 0 0,31-36-1 0 0,-37 53-112 0 0,-1 0-1 0 0,-1 0 1 0 0,-1-2-1 0 0,-1 1 1 0 0,15-34-1 0 0,-20 39-362 0 0,-4 10 59 0 0,-3 9 52 0 0,1-5 65 0 0,0-1 0 0 0,0 0 0 0 0,0 1-1 0 0,-1-1 1 0 0,1 0 0 0 0,0 1 0 0 0,0-1-1 0 0,0 0 1 0 0,0 1 0 0 0,0-1 0 0 0,-1 0 0 0 0,1 0-1 0 0,0 1 1 0 0,0-1 0 0 0,-1 0 0 0 0,1 0 0 0 0,0 1-1 0 0,0-1 1 0 0,-1 0 0 0 0,1 0 0 0 0,0 0 0 0 0,-1 1-1 0 0,1-1 1 0 0,0 0 0 0 0,-1 0 0 0 0,1 0-1 0 0,0 0 1 0 0,-1 0 0 0 0,1 0 0 0 0,-1 0 0 0 0,-10-4-5613 0 0,9 3 5532 0 0,1 0 0 0 0,-1 1 1 0 0,0-1-1 0 0,1 0 0 0 0,-1 1 1 0 0,0-1-1 0 0,1 1 0 0 0,-4-1 0 0 0,-8 1-484 0 0,10-1 1301 0 0,0 1 0 0 0,0 0 1 0 0,0 0-1 0 0,0 0 0 0 0,0 1 0 0 0,0-1 1 0 0,1 1-1 0 0,-5 0 0 0 0,6 0-372 0 0,0 0 0 0 0,1-1 0 0 0,-1 1 1 0 0,0 0-1 0 0,0-1 0 0 0,0 1 0 0 0,1 0 0 0 0,-1 0 0 0 0,0 0 0 0 0,1 0 1 0 0,-1 0-1 0 0,0 0 0 0 0,1 0 0 0 0,-1 0 0 0 0,1 0 0 0 0,0 0 0 0 0,-1 0 1 0 0,1 0-1 0 0,0 0 0 0 0,0 0 0 0 0,0 0 0 0 0,0 0 0 0 0,0 1 0 0 0,0-1 1 0 0,0 0-1 0 0,0 1 0 0 0,1 11 410 0 0,0-1-1 0 0,1 1 1 0 0,1-1 0 0 0,7 22-1 0 0,-5-20-416 0 0,-1-1 0 0 0,-1 1-1 0 0,2 19 1 0 0,1 13 72 0 0,-5-42-232 0 0,-1-1 0 0 0,1 1 0 0 0,1-1 1 0 0,-1 0-1 0 0,0 1 0 0 0,1-1 0 0 0,0 0 0 0 0,-1 0 0 0 0,1 0 0 0 0,4 5 0 0 0,-5-8-11 0 0,-1 1 0 0 0,1-1 0 0 0,-1 1 0 0 0,1-1 0 0 0,0 1 0 0 0,0-1 0 0 0,-1 0 0 0 0,1 1 0 0 0,0-1 0 0 0,-1 0 0 0 0,1 0 0 0 0,0 1 0 0 0,0-1 0 0 0,0 0 0 0 0,-1 0 0 0 0,1 0 0 0 0,0 0 0 0 0,0 0-1 0 0,0 0 1 0 0,-1 0 0 0 0,1 0 0 0 0,1-1 0 0 0,0 1 10 0 0,1-1 1 0 0,-1 0-1 0 0,0 0 0 0 0,0 0 0 0 0,0 0 1 0 0,0 0-1 0 0,3-3 0 0 0,2-2 42 0 0,-1 0 1 0 0,0-1-1 0 0,6-7 0 0 0,-3-1-9 0 0,0-1 0 0 0,0 0 1 0 0,-2 0-1 0 0,0-1 0 0 0,-1 0 0 0 0,5-23 1 0 0,-6 25-46 0 0,-3-9-324 0 0,-2 15 164 0 0,2 25-4020 0 0,-2-10 2444 0 0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9 106 455 0 0,'0'-1'207'0'0,"0"0"-1"0"0,0 0 0 0 0,0 1 1 0 0,0-1-1 0 0,0 0 0 0 0,-1 1 0 0 0,1-1 1 0 0,0 0-1 0 0,0 1 0 0 0,0-1 1 0 0,-1 1-1 0 0,1-1 0 0 0,0 0 0 0 0,-1 1 1 0 0,1-1-1 0 0,0 1 0 0 0,-1-1 1 0 0,1 1-1 0 0,-1-1 0 0 0,0 0 0 0 0,-1 3 2917 0 0,3 7-1402 0 0,3 5-148 0 0,-1 0 0 0 0,0 0 0 0 0,-1 1 0 0 0,-1-1 0 0 0,0 1 0 0 0,-2 24 0 0 0,-14-5 32 0 0,15-34-1494 0 0,7-19 223 0 0,-1-1-286 0 0,0 0 0 0 0,1 1-1 0 0,1 0 1 0 0,1 0-1 0 0,1 1 1 0 0,0 0-1 0 0,2 1 1 0 0,-1 0-1 0 0,2 1 1 0 0,25-25-1 0 0,-37 39-121 0 0,1 0 0 0 0,0 1-1 0 0,0-1 1 0 0,0 1 0 0 0,0-1 0 0 0,0 1 0 0 0,0 0-1 0 0,1 0 1 0 0,-1 0 0 0 0,0 0 0 0 0,1 0 0 0 0,-1 0-1 0 0,0 1 1 0 0,5-1 0 0 0,-5 1-23 0 0,-1 0 1 0 0,0 0-1 0 0,0 0 1 0 0,0 0-1 0 0,0 1 1 0 0,0-1-1 0 0,0 0 1 0 0,0 1-1 0 0,0-1 1 0 0,0 1-1 0 0,0-1 1 0 0,0 1-1 0 0,0 0 1 0 0,0-1-1 0 0,0 1 1 0 0,0 0-1 0 0,-1 0 1 0 0,1 0-1 0 0,0 0 1 0 0,0-1-1 0 0,-1 1 1 0 0,1 0-1 0 0,-1 0 1 0 0,1 0-1 0 0,-1 0 1 0 0,1 0 0 0 0,-1 1-1 0 0,0-1 1 0 0,1 0-1 0 0,-1 0 1 0 0,0 0-1 0 0,0 0 1 0 0,0 0-1 0 0,0 2 1 0 0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1839 0 0,'3'7'5518'0'0,"2"20"-2565"0"0,-6 38 2616 0 0,0-50-4181 0 0,1 1 0 0 0,0 0 0 0 0,4 26 0 0 0,-4-42-1404 0 0,0 0 1 0 0,0 1-1 0 0,0-1 0 0 0,0 0 0 0 0,0 0 0 0 0,0 0 1 0 0,0 1-1 0 0,0-1 0 0 0,0 0 0 0 0,0 0 1 0 0,0 0-1 0 0,0 1 0 0 0,0-1 0 0 0,0 0 0 0 0,1 0 1 0 0,-1 0-1 0 0,0 1 0 0 0,0-1 0 0 0,0 0 0 0 0,0 0 1 0 0,0 0-1 0 0,1 0 0 0 0,-1 0 0 0 0,0 1 1 0 0,0-1-1 0 0,0 0 0 0 0,0 0 0 0 0,1 0 0 0 0,-1 0 1 0 0,0 0-1 0 0,0 0 0 0 0,0 0 0 0 0,1 0 0 0 0,-1 0 1 0 0,0 0-1 0 0,0 0 0 0 0,0 1 0 0 0,1-1 1 0 0,-1 0-1 0 0,0 0 0 0 0,0-1 0 0 0,0 1 0 0 0,1 0 1 0 0,-1 0-1 0 0,0 0 0 0 0,0 0 0 0 0,1 0 1 0 0,-1 0-1 0 0,0 0 0 0 0,0 0 0 0 0,0 0 0 0 0,0 0 1 0 0,1 0-1 0 0,-1-1 0 0 0,0 1 0 0 0,0 0 0 0 0,0 0 1 0 0,10-11-4362 0 0,-8 4-1635 0 0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96 5983 0 0,'-7'-14'264'0'0,"3"7"56"0"0,1 0-256 0 0,1 2-64 0 0,0 2 0 0 0,1 0 0 0 0,0 1 576 0 0,-1-5 104 0 0,1-2 24 0 0,-1-2 0 0 0,1 2-128 0 0,1 0-16 0 0,1 4-8 0 0,2 2 0 0 0,1 2-456 0 0,0 1-96 0 0,2 0 0 0 0,-1 3-4656 0 0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 5527 0 0,'0'-2'71'0'0,"0"1"-1"0"0,0-1 0 0 0,0 0 1 0 0,0 1-1 0 0,1-1 0 0 0,-1 1 0 0 0,0-1 1 0 0,1 0-1 0 0,-1 1 0 0 0,1-1 1 0 0,0 1-1 0 0,-1-1 0 0 0,1 1 0 0 0,1-3 1 0 0,-1 4 39 0 0,0-1 1 0 0,0 1 0 0 0,0-1-1 0 0,-1 1 1 0 0,1 0-1 0 0,0-1 1 0 0,0 1-1 0 0,0 0 1 0 0,0 0 0 0 0,-1 0-1 0 0,1-1 1 0 0,0 1-1 0 0,0 0 1 0 0,0 0 0 0 0,0 0-1 0 0,0 0 1 0 0,0 1-1 0 0,-1-1 1 0 0,1 0-1 0 0,0 0 1 0 0,0 0 0 0 0,0 1-1 0 0,0-1 1 0 0,-1 0-1 0 0,1 1 1 0 0,0-1 0 0 0,0 1-1 0 0,-1-1 1 0 0,2 2-1 0 0,2 0 308 0 0,-1 1 0 0 0,0 0 0 0 0,0 0-1 0 0,0 0 1 0 0,-1 1 0 0 0,1-1-1 0 0,-1 1 1 0 0,0-1 0 0 0,0 1 0 0 0,0 0-1 0 0,0 0 1 0 0,-1-1 0 0 0,1 1 0 0 0,-1 1-1 0 0,1 3 1 0 0,2 11 777 0 0,3 32-1 0 0,-6-41-1489 0 0,1 15 264 0 0,-2-22 246 0 0,1 9 117 0 0,2 132 1482 0 0,-2-120-1489 0 0,-1 1 221 0 0,7 46-1 0 0,-6-65-516 0 0,0 1 0 0 0,1-1 0 0 0,0 1-1 0 0,0-1 1 0 0,1 1 0 0 0,0-1 0 0 0,0 0 0 0 0,0-1 0 0 0,1 1 0 0 0,0 0 0 0 0,5 5 0 0 0,-6-8-24 0 0,1 0 0 0 0,-1-1 0 0 0,1 1 0 0 0,0-1 0 0 0,0 0 0 0 0,0 0 0 0 0,0 0 0 0 0,1 0 0 0 0,-1-1 0 0 0,0 1 0 0 0,1-1 0 0 0,-1 0 0 0 0,1-1 0 0 0,-1 1 0 0 0,1-1 0 0 0,6 0 0 0 0,3-1-73 0 0,-1 0 0 0 0,0 0 0 0 0,0-1 0 0 0,19-6 0 0 0,2-5-1506 0 0,-33 12 1267 0 0,1 0 1 0 0,-1 0-1 0 0,1 0 1 0 0,-1 0-1 0 0,1 0 1 0 0,-1 0-1 0 0,0 0 0 0 0,1-1 1 0 0,-1 1-1 0 0,0 0 1 0 0,0-1-1 0 0,0 1 1 0 0,0-1-1 0 0,0 0 1 0 0,-1 1-1 0 0,1-1 1 0 0,1-3-1 0 0,-2 0-1421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2:18.6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91 5983 0 0,'0'-6'1403'0'0,"0"-1"0"0"0,1 1 0 0 0,-1-1 0 0 0,1 1 0 0 0,1 0-1 0 0,1-7 1 0 0,-1 14-875 0 0,-1 1-1 0 0,0 0 0 0 0,0-1 1 0 0,0 1-1 0 0,0 0 0 0 0,0 0 1 0 0,0 0-1 0 0,0 0 0 0 0,0 2 1 0 0,2 6-198 0 0,7 28-66 0 0,-7-29-9 0 0,-2 2-25 0 0,8 48 44 0 0,-3-8-56 0 0,-2 5-75 0 0,3 0-15 0 0,-2-11-59 0 0,-4-29-41 0 0,6 28 88 0 0,3 3-38 0 0,-4 0 2 0 0,-2-8-55 0 0,-1 6 23 0 0,1 0-36 0 0,5 8-12 0 0,-9-49 0 0 0,1 0 0 0 0,0 0 0 0 0,1 0 0 0 0,-1 0 0 0 0,1 0 0 0 0,0-1 0 0 0,-1 1 0 0 0,2 0 0 0 0,-1-1 0 0 0,5 6 0 0 0,-6-8 0 0 0,1 0 0 0 0,0 1 0 0 0,0-1 0 0 0,0 0 0 0 0,0 0 0 0 0,0-1 0 0 0,0 1 0 0 0,0 0 0 0 0,0-1 0 0 0,0 1 0 0 0,0-1 0 0 0,0 0 0 0 0,0 0 0 0 0,0 0 0 0 0,4 0 0 0 0,-4 0 3 0 0,-1-1-1 0 0,0 1 0 0 0,1-1 1 0 0,-1 1-1 0 0,0-1 0 0 0,1 1 1 0 0,-1-1-1 0 0,0 0 0 0 0,0 0 1 0 0,0 0-1 0 0,0 0 1 0 0,0 0-1 0 0,0 0 0 0 0,0 0 1 0 0,0 0-1 0 0,0 0 0 0 0,0 0 1 0 0,-1 0-1 0 0,1 0 1 0 0,0-1-1 0 0,-1 1 0 0 0,1 0 1 0 0,-1-1-1 0 0,0 1 0 0 0,1-2 1 0 0,1-2 14 0 0,8-20 176 0 0,8-28 0 0 0,4-12 62 0 0,21-38 206 0 0,51-128 643 0 0,-18-6-602 0 0,-70 203-1281 0 0,-4 25-247 0 0,-5 24-253 0 0,0-1-641 0 0,-1 2-5735 0 0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117 215 3679 0 0,'-14'-5'764'0'0,"-1"0"-1"0"0,-23-14 0 0 0,34 17-314 0 0,0 0 0 0 0,0-1 0 0 0,1 1 0 0 0,-1-1 0 0 0,1 0 0 0 0,0 0 0 0 0,0 0 0 0 0,0-1 0 0 0,0 1 0 0 0,0-1 0 0 0,1 1 0 0 0,-1-1 1 0 0,1 0-1 0 0,-2-5 0 0 0,3 7-212 0 0,1 0 0 0 0,0 0 0 0 0,0 0 0 0 0,0-1 0 0 0,0 1 0 0 0,0 0 0 0 0,1 0 0 0 0,-1 0 0 0 0,0 0 0 0 0,1 0 0 0 0,0 0 0 0 0,-1 0 0 0 0,1 0 0 0 0,0 0 0 0 0,0 0 0 0 0,0 0 0 0 0,0 0 0 0 0,1 0 0 0 0,-1 1 0 0 0,0-1 0 0 0,1 1 0 0 0,-1-1 0 0 0,1 1 0 0 0,0-1 0 0 0,-1 1 0 0 0,3-2 0 0 0,5-3 145 0 0,0 0 0 0 0,0 0-1 0 0,19-8 1 0 0,1 4-338 0 0,-1 0-1 0 0,2 2 1 0 0,-1 1-1 0 0,1 2 1 0 0,0 1-1 0 0,0 1 1 0 0,0 1-1 0 0,1 2 1 0 0,-1 1-1 0 0,34 6 1 0 0,-58-7-129 0 0,-1 1 0 0 0,0 0 0 0 0,0 1 0 0 0,0-1 0 0 0,0 1-1 0 0,0 0 1 0 0,-1 0 0 0 0,1 0 0 0 0,7 5 0 0 0,-10-5 65 0 0,0 0 0 0 0,0 0 0 0 0,0 0-1 0 0,0 0 1 0 0,-1 0 0 0 0,1 0 0 0 0,-1 1 0 0 0,1-1-1 0 0,-1 0 1 0 0,0 1 0 0 0,0-1 0 0 0,0 1 0 0 0,0-1-1 0 0,0 1 1 0 0,-1 0 0 0 0,1-1 0 0 0,-1 1 0 0 0,1 0-1 0 0,-1 5 1 0 0,-1 6-34 0 0,1-9 164 0 0,0 1 0 0 0,0-1 0 0 0,0 0 0 0 0,1 0 0 0 0,-1 1 1 0 0,1-1-1 0 0,2 5 0 0 0,-2-8-72 0 0,-1-1 0 0 0,1 1-1 0 0,0-1 1 0 0,0 0 0 0 0,0 1 0 0 0,0-1 0 0 0,0 0 0 0 0,1 0 0 0 0,-1 0 0 0 0,0 1 0 0 0,0-2 0 0 0,1 1 0 0 0,-1 0-1 0 0,1 0 1 0 0,-1 0 0 0 0,1 0 0 0 0,-1-1 0 0 0,1 1 0 0 0,-1-1 0 0 0,1 1 0 0 0,-1-1 0 0 0,1 0 0 0 0,0 0 0 0 0,-1 0-1 0 0,1 1 1 0 0,0-1 0 0 0,2-1 0 0 0,9 1 98 0 0,0-1 0 0 0,-1 0 0 0 0,1-1 0 0 0,20-6 0 0 0,-28 7-133 0 0,-1 0 0 0 0,0-1 0 0 0,1 1 0 0 0,-1-1-1 0 0,0 0 1 0 0,0-1 0 0 0,0 1 0 0 0,0-1 0 0 0,0 1-1 0 0,-1-1 1 0 0,1 0 0 0 0,-1-1 0 0 0,0 1 0 0 0,0-1 0 0 0,0 1-1 0 0,3-6 1 0 0,-5 7-3 0 0,0 0 0 0 0,0 0 0 0 0,0 0 0 0 0,-1 0 0 0 0,1 0 0 0 0,-1 0 0 0 0,1 0 0 0 0,-1 0 0 0 0,1 0 0 0 0,-1-1 1 0 0,0 1-1 0 0,0 0 0 0 0,0 0 0 0 0,-1 0 0 0 0,1 0 0 0 0,0 0 0 0 0,-1-1 0 0 0,1 1 0 0 0,-3-4 0 0 0,2 4 0 0 0,-1-1 0 0 0,0 0-1 0 0,0 1 1 0 0,0-1 0 0 0,0 1 0 0 0,0 0 0 0 0,-1 0 0 0 0,1-1 0 0 0,-1 2 0 0 0,1-1-1 0 0,-1 0 1 0 0,-3-1 0 0 0,-3-1 2 0 0,0 0-1 0 0,0 1 0 0 0,0 0 0 0 0,0 1 1 0 0,0 0-1 0 0,0 0 0 0 0,-1 1 1 0 0,-9-1-1 0 0,14 2 9 0 0,1 0 0 0 0,-1 1-1 0 0,0-1 1 0 0,1 1 0 0 0,-1 0 0 0 0,1 0 0 0 0,-1 0 0 0 0,1 0-1 0 0,-1 1 1 0 0,1 0 0 0 0,0 0 0 0 0,0 0 0 0 0,0 0 0 0 0,0 1-1 0 0,0 0 1 0 0,0-1 0 0 0,1 1 0 0 0,-1 1 0 0 0,-3 4 0 0 0,4-3 7 0 0,0 0 0 0 0,0 0 0 0 0,0 0 0 0 0,1 1 0 0 0,0-1 0 0 0,0 1 0 0 0,1 0 0 0 0,0-1 0 0 0,0 1 0 0 0,0 0 0 0 0,0 0 0 0 0,1 0 0 0 0,0 0 0 0 0,0-1 0 0 0,1 1 0 0 0,-1 0 0 0 0,3 7-1 0 0,3 2 59 0 0,15 31 16 0 0,-16-34 158 0 0,4-3-169 0 0,30 27 0 0 0,-32-30-39 0 0,0-1 0 0 0,0 1 0 0 0,0-2 0 0 0,1 1 0 0 0,-1-1-1 0 0,1 0 1 0 0,0 0 0 0 0,0-1 0 0 0,0 0 0 0 0,1-1 0 0 0,15 3 0 0 0,-17-4 118 0 0,1 0 0 0 0,-1-1 0 0 0,1 0 1 0 0,-1 0-1 0 0,1-1 0 0 0,-1 1 0 0 0,0-2 0 0 0,1 1 1 0 0,-1-1-1 0 0,0 0 0 0 0,14-7 0 0 0,-16 7-163 0 0,0-1 1 0 0,1 0-1 0 0,-1-1 0 0 0,-1 1 0 0 0,1-1 0 0 0,0 0 1 0 0,-1 0-1 0 0,6-7 0 0 0,-7 7-411 0 0,-1 0 1 0 0,1 0-1 0 0,-1 0 1 0 0,0 0-1 0 0,0 0 1 0 0,3-9-1 0 0,-5 9-1484 0 0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2 5063 0 0,'-4'-1'448'0'0,"1"1"-352"0"0,1 1-96 0 0,0 0 0 0 0,1 1 448 0 0,-1-1 64 0 0,1 0 24 0 0,-2 5 0 0 0,1 1-48 0 0,-3 4-8 0 0,1 1 0 0 0,2 2 0 0 0,2-2-264 0 0,0 1-56 0 0,1-1-16 0 0,2 1-2816 0 0,1-1-560 0 0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6 187 455 0 0,'-1'-3'93'0'0,"0"0"-1"0"0,0 0 0 0 0,0 0 1 0 0,1 0-1 0 0,-1 0 0 0 0,1 0 1 0 0,-1 0-1 0 0,1 0 0 0 0,0 0 1 0 0,1-5-1 0 0,7-33 1403 0 0,-6 28-1286 0 0,0 7 114 0 0,-1 0-1 0 0,0 0 0 0 0,0 0 1 0 0,0-1-1 0 0,-1 1 0 0 0,0 0 0 0 0,0 0 1 0 0,-1-1-1 0 0,0 1 0 0 0,0 0 1 0 0,0 0-1 0 0,-1 0 0 0 0,-3-9 0 0 0,7 26 905 0 0,-1 0 0 0 0,0 0 1 0 0,-1 12-1 0 0,1 26 8 0 0,8 75-2360 0 0,-8-114-3470 0 0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19 1839 0 0,'2'-19'4242'0'0,"-5"33"-1276"0"0,-1 0-2118 0 0,1-1 0 0 0,1 1 0 0 0,0 0 0 0 0,1 0 0 0 0,2 23 1 0 0,12 69-1399 0 0,-10-90-225 0 0,-1-3-3893 0 0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59 3679 0 0,'0'-58'6232'0'0,"0"131"1626"0"0,4 167-3116 0 0,-2-191-4663 0 0,-2-31-52 0 0,1 1 0 0 0,3 21 0 0 0,-5-60-27 0 0,-5-34 0 0 0,6 51 2 0 0,-1 0-1 0 0,0 1 1 0 0,1-1-1 0 0,0 0 1 0 0,0 0 0 0 0,0 1-1 0 0,0-1 1 0 0,0 0-1 0 0,1 0 1 0 0,-1 1 0 0 0,1-1-1 0 0,-1 0 1 0 0,1 1-1 0 0,0-1 1 0 0,0 0-1 0 0,0 1 1 0 0,1 0 0 0 0,1-4-1 0 0,-1 3 4 0 0,1 1 0 0 0,-1-1-1 0 0,1 1 1 0 0,-1 0 0 0 0,1 0-1 0 0,0 0 1 0 0,0 0 0 0 0,0 0 0 0 0,0 1-1 0 0,0-1 1 0 0,0 1 0 0 0,1 0-1 0 0,3-1 1 0 0,-1 0 2 0 0,1 1 0 0 0,0 0 0 0 0,1 0 0 0 0,-1 1-1 0 0,0 0 1 0 0,0 0 0 0 0,0 0 0 0 0,0 1 0 0 0,0 0 0 0 0,0 1 0 0 0,0-1-1 0 0,0 1 1 0 0,11 6 0 0 0,-10-4-7 0 0,-1 0 0 0 0,0 1 0 0 0,0-1 0 0 0,0 2 0 0 0,-1-1 0 0 0,1 1 0 0 0,-1 0 0 0 0,-1 0 0 0 0,1 1 0 0 0,7 11 0 0 0,-12-16 0 0 0,-1-1 1 0 0,1 1-1 0 0,-1-1 0 0 0,1 1 1 0 0,-1-1-1 0 0,1 1 0 0 0,-1-1 1 0 0,0 1-1 0 0,1-1 0 0 0,-1 1 1 0 0,0 0-1 0 0,0-1 0 0 0,0 1 1 0 0,-1-1-1 0 0,1 1 0 0 0,0-1 1 0 0,0 1-1 0 0,-2 2 0 0 0,1-1 14 0 0,0 0-1 0 0,-1-1 1 0 0,0 1 0 0 0,1 0-1 0 0,-1-1 1 0 0,0 1-1 0 0,0-1 1 0 0,-5 5-1 0 0,2-3 42 0 0,-1 1-1 0 0,0-1 0 0 0,-1 0 1 0 0,1 0-1 0 0,0-1 0 0 0,-1 0 0 0 0,-9 4 1 0 0,-2-2-19 0 0,-1-1 1 0 0,1 0-1 0 0,-1-2 1 0 0,0 0-1 0 0,0-1 1 0 0,0 0 0 0 0,0-2-1 0 0,1 0 1 0 0,-33-7-1 0 0,61 6-3632 0 0,-1 0-1 0 0,19-2 1 0 0,-20 4-2039 0 0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2303 0 0,'2'14'2421'0'0,"0"0"-1"0"0,5 21 1 0 0,-4-28-2033 0 0,-1 1 0 0 0,-1-1 1 0 0,0 1-1 0 0,0-1 1 0 0,0 1-1 0 0,-1 0 0 0 0,0 9 1 0 0,0 0-3274 0 0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19 124 6911 0 0,'-4'-9'1056'0'0,"0"-1"-1"0"0,1 0 1 0 0,-3-17-1 0 0,5 24-728 0 0,1-1 0 0 0,0 1 0 0 0,0-1 0 0 0,0 1 0 0 0,0-1 0 0 0,0 1-1 0 0,1-1 1 0 0,-1 1 0 0 0,1 0 0 0 0,0-1 0 0 0,0 1 0 0 0,0 0 0 0 0,0-1 0 0 0,4-4 0 0 0,-4 7-298 0 0,-1 0 0 0 0,1 0 0 0 0,0 0 0 0 0,0 0 0 0 0,0 0 0 0 0,0 1 1 0 0,0-1-1 0 0,0 0 0 0 0,0 1 0 0 0,0-1 0 0 0,0 1 0 0 0,0-1 0 0 0,0 1 0 0 0,0 0 1 0 0,1-1-1 0 0,-1 1 0 0 0,0 0 0 0 0,0 0 0 0 0,0 0 0 0 0,1-1 0 0 0,-1 1 1 0 0,2 1-1 0 0,16 4-5201 0 0,-12-1 204 0 0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 2303 0 0,'0'0'49'0'0,"0"0"-1"0"0,0 0 0 0 0,0-1 0 0 0,0 1 0 0 0,0 0 0 0 0,0 0 0 0 0,0 0 0 0 0,0 0 0 0 0,0 0 0 0 0,0-1 1 0 0,0 1-1 0 0,0 0 0 0 0,0 0 0 0 0,1 0 0 0 0,-1 0 0 0 0,0 0 0 0 0,0 0 0 0 0,0 0 0 0 0,0-1 0 0 0,0 1 0 0 0,0 0 1 0 0,0 0-1 0 0,0 0 0 0 0,1 0 0 0 0,-1 0 0 0 0,0 0 0 0 0,0 0 0 0 0,0 0 0 0 0,0 0 0 0 0,0 0 0 0 0,1 0 1 0 0,-1-1-1 0 0,0 1 0 0 0,0 0 0 0 0,0 0 0 0 0,0 0 0 0 0,0 0 0 0 0,1 0 0 0 0,-1 0 0 0 0,0 0 0 0 0,0 0 1 0 0,0 0-1 0 0,0 1 0 0 0,0-1 0 0 0,1 0 0 0 0,-1 0 0 0 0,0 0 0 0 0,0 0 0 0 0,0 0 0 0 0,0 0 0 0 0,0 0 0 0 0,0 0 1 0 0,1 0-1 0 0,-1 0 0 0 0,0 0 0 0 0,0 1 0 0 0,0-1 0 0 0,0 0 0 0 0,0 0 0 0 0,0 0 0 0 0,0 0 0 0 0,0 0 1 0 0,1 1-1 0 0,6 6 1875 0 0,1 10-348 0 0,-2 1 0 0 0,1 0 0 0 0,-2 0 0 0 0,-1 0 1 0 0,4 27-1 0 0,2 96 2359 0 0,-10-136-3729 0 0,1 32 496 0 0,-1-11-392 0 0,1-1 0 0 0,7 39 0 0 0,-7-57-300 0 0,1 0 1 0 0,0-1-1 0 0,0 1 1 0 0,0 0-1 0 0,1-1 1 0 0,0 0 0 0 0,0 0-1 0 0,1 0 1 0 0,0 0-1 0 0,0 0 1 0 0,0-1-1 0 0,1 0 1 0 0,-1 0-1 0 0,8 6 1 0 0,-8-8 1 0 0,1-1 1 0 0,-1 1 0 0 0,1-1-1 0 0,0 0 1 0 0,0 0-1 0 0,0 0 1 0 0,1 0-1 0 0,-1-1 1 0 0,0 0 0 0 0,0 0-1 0 0,1-1 1 0 0,-1 0-1 0 0,0 1 1 0 0,1-2 0 0 0,-1 1-1 0 0,1-1 1 0 0,-1 1-1 0 0,7-3 1 0 0,-5 1-343 0 0,-1 0 0 0 0,1 0 0 0 0,-1 0 0 0 0,0-1 1 0 0,0 0-1 0 0,0 0 0 0 0,0 0 0 0 0,-1-1 0 0 0,1 0 0 0 0,-1 0 1 0 0,0 0-1 0 0,0-1 0 0 0,-1 0 0 0 0,7-8 0 0 0,-10 12-3 0 0,-1 0-1 0 0,1 0 1 0 0,0-1-1 0 0,-1 1 0 0 0,1 0 1 0 0,-1 0-1 0 0,1-1 1 0 0,-1 1-1 0 0,0-1 1 0 0,0 1-1 0 0,0 0 0 0 0,0-1 1 0 0,1 1-1 0 0,-2-3 1 0 0,0-4-4580 0 0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54 159 3223 0 0,'-5'-3'222'0'0,"1"0"-1"0"0,-1 0 0 0 0,1 0 0 0 0,-1 0 0 0 0,1-1 1 0 0,1 0-1 0 0,-1 0 0 0 0,0 0 0 0 0,1 0 0 0 0,-5-7 1 0 0,8 9 37 0 0,-1 0 0 0 0,0 1 1 0 0,0-1-1 0 0,1 0 0 0 0,-1 1 1 0 0,1-1-1 0 0,0 0 1 0 0,0 0-1 0 0,-1 0 0 0 0,1 1 1 0 0,0-1-1 0 0,1 0 0 0 0,-1 0 1 0 0,0 0-1 0 0,0 1 1 0 0,1-1-1 0 0,-1 0 0 0 0,1 0 1 0 0,-1 1-1 0 0,1-1 0 0 0,0 1 1 0 0,0-1-1 0 0,0 0 1 0 0,0 1-1 0 0,0-1 0 0 0,0 1 1 0 0,0 0-1 0 0,0-1 0 0 0,0 1 1 0 0,1 0-1 0 0,-1 0 0 0 0,1 0 1 0 0,-1 0-1 0 0,1 0 1 0 0,1-1-1 0 0,4-3 87 0 0,0 1 1 0 0,1 0-1 0 0,-1 1 0 0 0,1 0 1 0 0,0 0-1 0 0,12-3 0 0 0,53-5 2770 0 0,-16 3-1955 0 0,-2 1-4319 0 0,-51 6 1412 0 0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17 3223 0 0,'-1'-1'57'0'0,"1"0"-1"0"0,0 1 0 0 0,0-1 0 0 0,0 1 0 0 0,0-1 0 0 0,0 1 0 0 0,0-1 0 0 0,0 1 0 0 0,0-1 0 0 0,0 0 0 0 0,0 1 0 0 0,0-1 0 0 0,0 1 0 0 0,1-1 0 0 0,-1 1 1 0 0,0-1-1 0 0,0 1 0 0 0,1-1 0 0 0,-1 1 0 0 0,0-1 0 0 0,0 1 0 0 0,1-1 0 0 0,-1 1 0 0 0,1-1 0 0 0,-1 1 0 0 0,0 0 0 0 0,1-1 0 0 0,-1 1 0 0 0,1 0 0 0 0,-1-1 1 0 0,1 1-1 0 0,0-1 0 0 0,0 2 130 0 0,0-1 1 0 0,-1 0 0 0 0,1 1-1 0 0,0-1 1 0 0,0 1 0 0 0,-1-1-1 0 0,1 1 1 0 0,0-1 0 0 0,-1 1 0 0 0,1-1-1 0 0,0 1 1 0 0,-1 0 0 0 0,1-1-1 0 0,-1 1 1 0 0,1 0 0 0 0,-1 0-1 0 0,1-1 1 0 0,-1 1 0 0 0,0 0-1 0 0,1 0 1 0 0,-1-1 0 0 0,0 2-1 0 0,4 10 1033 0 0,0 1-1 0 0,-1-1 1 0 0,0 1-1 0 0,-1-1 1 0 0,-1 1-1 0 0,0 0 1 0 0,-1 13-1 0 0,-11 92 1393 0 0,5-71-2027 0 0,1-11-454 0 0,3-25-133 0 0,0 0 0 0 0,1 0 1 0 0,0 0-1 0 0,0 1 0 0 0,2-1 0 0 0,-1 0 1 0 0,1 0-1 0 0,3 13 0 0 0,-4-23-133 0 0,1 0 1 0 0,-1 1-1 0 0,1-1 0 0 0,0 0 1 0 0,-1 0-1 0 0,1 1 0 0 0,0-1 0 0 0,0 0 1 0 0,0 0-1 0 0,0 0 0 0 0,0 0 0 0 0,0 0 1 0 0,0 0-1 0 0,0 0 0 0 0,0-1 1 0 0,0 1-1 0 0,2 1 0 0 0,14 1-5087 0 0,-11-3-343 0 0</inkml:trace>
  <inkml:trace contextRef="#ctx0" brushRef="#br0" timeOffset="1">161 278 5063 0 0,'-1'28'4260'0'0,"1"1"-1247"0"0,3 38 0 0 0,1-3-6247 0 0,-4-66 1942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2:19.2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193 16 5527 0 0,'-1'-1'14370'0'0,"-7"-4"-13364"0"0,3 3-920 0 0,0 0-1 0 0,0 1 1 0 0,0 0 0 0 0,-1 0-1 0 0,1 0 1 0 0,0 0 0 0 0,-1 1-1 0 0,1 0 1 0 0,-1 0-1 0 0,1 0 1 0 0,0 1 0 0 0,-1 0-1 0 0,1 0 1 0 0,0 0 0 0 0,-1 0-1 0 0,1 1 1 0 0,0 0-1 0 0,0 0 1 0 0,1 1 0 0 0,-1-1-1 0 0,0 1 1 0 0,1 0 0 0 0,-1 0-1 0 0,-3 4 1 0 0,3-2-65 0 0,0-1 1 0 0,1 0-1 0 0,0 1 1 0 0,0 0-1 0 0,0 0 1 0 0,1 0-1 0 0,-1 1 1 0 0,1-1-1 0 0,1 1 1 0 0,-1 0-1 0 0,1-1 1 0 0,0 1-1 0 0,0 0 1 0 0,0 0-1 0 0,1 1 1 0 0,0-1-1 0 0,0 0 1 0 0,1 0-1 0 0,0 1 1 0 0,0 7-1 0 0,1-12 179 0 0,3 7-128 0 0,14 27 0 0 0,-14-27 144 0 0,5-3-144 0 0,24 17 3 0 0,-25-17 98 0 0,1-5-85 0 0,25 6-4 0 0,-31-6-78 0 0,0 0 1 0 0,0-1-1 0 0,0 1 0 0 0,-1-1 1 0 0,1 0-1 0 0,0 0 0 0 0,0 0 1 0 0,0 0-1 0 0,0 0 0 0 0,3-1 1 0 0,2-1 2 0 0,-5 3-5 0 0,0-1 1 0 0,1 0 0 0 0,-1-1-1 0 0,0 1 1 0 0,0-1 0 0 0,0 1-1 0 0,1-1 1 0 0,-1 0-1 0 0,5-2 1 0 0,8-4 2 0 0,20-6-1271 0 0,-35 13 544 0 0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11 121 3679 0 0,'-3'-12'400'0'0,"1"0"0"0"0,-3-22 0 0 0,5 30-310 0 0,0 0-1 0 0,0 0 0 0 0,0 0 0 0 0,0 0 1 0 0,1 0-1 0 0,-1 0 0 0 0,1 0 0 0 0,0 0 0 0 0,0 0 1 0 0,1 0-1 0 0,-1 1 0 0 0,4-6 0 0 0,-5 9-90 0 0,0-1-1 0 0,0 1 1 0 0,1-1-1 0 0,-1 1 1 0 0,0 0-1 0 0,0-1 1 0 0,1 1-1 0 0,-1 0 1 0 0,1-1-1 0 0,-1 1 1 0 0,0 0-1 0 0,1-1 1 0 0,-1 1-1 0 0,0 0 0 0 0,1 0 1 0 0,-1 0-1 0 0,1-1 1 0 0,-1 1-1 0 0,1 0 1 0 0,-1 0-1 0 0,1 0 1 0 0,-1 0-1 0 0,0 0 1 0 0,1 0-1 0 0,-1 0 1 0 0,1 0-1 0 0,-1 0 1 0 0,1 0-1 0 0,-1 0 0 0 0,1 0 1 0 0,12 8-84 0 0,-2 0 49 0 0,-2-7 36 0 0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 5063 0 0,'0'2'124'0'0,"-1"0"-1"0"0,0 0 0 0 0,1 0 1 0 0,0 1-1 0 0,-1-1 0 0 0,1 0 0 0 0,0 0 1 0 0,0 0-1 0 0,0 1 0 0 0,0-1 0 0 0,1 0 1 0 0,-1 0-1 0 0,1 1 0 0 0,-1-1 1 0 0,1 0-1 0 0,0 0 0 0 0,0 0 0 0 0,1 3 1 0 0,-1-2 371 0 0,1-1 0 0 0,-1 1 1 0 0,0 0-1 0 0,-1 0 0 0 0,1 0 1 0 0,0 0-1 0 0,-1-1 1 0 0,0 1-1 0 0,0 5 0 0 0,5 3 681 0 0,-4-8-1082 0 0,39 90 2786 0 0,-37-86-2609 0 0,0-1 1 0 0,0 1-1 0 0,-1 0 1 0 0,0 0-1 0 0,0 0 1 0 0,0 0-1 0 0,0 14 1 0 0,12-63 766 0 0,-8 25-928 0 0,0 0-1 0 0,2 1 1 0 0,0 0 0 0 0,0 0-1 0 0,2 0 1 0 0,0 1-1 0 0,1 1 1 0 0,0-1 0 0 0,22-19-1 0 0,-33 33-77 0 0,1 0 0 0 0,0 0 0 0 0,-1 0 0 0 0,1 1 0 0 0,0-1 0 0 0,0 0 0 0 0,-1 1 0 0 0,1-1 0 0 0,0 1 0 0 0,0-1 0 0 0,0 1 0 0 0,0-1 0 0 0,0 1 0 0 0,0 0 0 0 0,0 0-1 0 0,0-1 1 0 0,-1 1 0 0 0,3 0 0 0 0,-2 0-22 0 0,-1 0 0 0 0,1 0 0 0 0,-1 1 1 0 0,1-1-1 0 0,-1 0 0 0 0,0 1 0 0 0,1-1 0 0 0,-1 1 0 0 0,1-1 0 0 0,-1 0 0 0 0,0 1 0 0 0,0-1 0 0 0,1 1 0 0 0,-1-1 0 0 0,0 1 0 0 0,0-1 0 0 0,1 1 0 0 0,-1-1 0 0 0,0 1 0 0 0,0-1 0 0 0,0 1 0 0 0,0-1 0 0 0,0 1 0 0 0,0 0 1 0 0,1 7-19 0 0,-1 0 0 0 0,0 1 0 0 0,-2 11 0 0 0,1-10-15 0 0,-1 12-624 0 0,0 16-1374 0 0,4-13-2057 0 0,-1-13-1532 0 0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1 257 1839 0 0,'2'-1'-76'0'0,"24"-24"1012"0"0,-21 20-68 0 0,0 0 0 0 0,1 1 0 0 0,-1 0 0 0 0,1 0 0 0 0,1 0 0 0 0,-1 1 0 0 0,0 0 0 0 0,1 0 0 0 0,11-3 0 0 0,-17 6-863 0 0,11-3 693 0 0,1 0 1 0 0,-1-1-1 0 0,0-1 1 0 0,14-6-1 0 0,-23 9-537 0 0,0 0 0 0 0,0 0 0 0 0,0 0 0 0 0,0 0 0 0 0,0-1 0 0 0,-1 1 0 0 0,1-1 0 0 0,-1 0 0 0 0,1 0 0 0 0,-1 0 0 0 0,0 0 0 0 0,0 0 0 0 0,-1 0-1 0 0,1 0 1 0 0,0-1 0 0 0,-1 1 0 0 0,0-1 0 0 0,0 1 0 0 0,1-5 0 0 0,-2 3-108 0 0,1 0 0 0 0,-1-1 0 0 0,0 1 0 0 0,-1 0 0 0 0,1 0 0 0 0,-1-1 0 0 0,0 1 0 0 0,0 0 0 0 0,-1 0-1 0 0,1 0 1 0 0,-1 0 0 0 0,-5-8 0 0 0,7 11-34 0 0,-1 1 1 0 0,0-1-1 0 0,0 0 0 0 0,0 1 0 0 0,-1-1 1 0 0,1 1-1 0 0,0-1 0 0 0,-1 1 0 0 0,1-1 1 0 0,0 1-1 0 0,-1 0 0 0 0,0 0 0 0 0,1 0 1 0 0,-1 0-1 0 0,0 0 0 0 0,0 0 0 0 0,1 0 1 0 0,-1 0-1 0 0,0 1 0 0 0,0-1 0 0 0,0 1 1 0 0,0 0-1 0 0,0-1 0 0 0,0 1 0 0 0,0 0 1 0 0,0 0-1 0 0,0 0 0 0 0,0 0 0 0 0,0 0 1 0 0,0 1-1 0 0,1-1 0 0 0,-1 1 0 0 0,0-1 0 0 0,0 1 1 0 0,0 0-1 0 0,-3 1 0 0 0,2 0 10 0 0,0 0-1 0 0,1-1 1 0 0,-1 2-1 0 0,0-1 1 0 0,1 0 0 0 0,-1 0-1 0 0,1 1 1 0 0,0-1-1 0 0,0 1 1 0 0,0 0-1 0 0,0 0 1 0 0,0 0 0 0 0,0 0-1 0 0,1 0 1 0 0,0 0-1 0 0,-1 0 1 0 0,1 0-1 0 0,0 1 1 0 0,1-1-1 0 0,-1 0 1 0 0,1 1 0 0 0,-1-1-1 0 0,1 1 1 0 0,0-1-1 0 0,1 6 1 0 0,-1-1 99 0 0,1-1 0 0 0,0 0-1 0 0,1 0 1 0 0,0 0 0 0 0,0 0 0 0 0,0-1 0 0 0,1 1 0 0 0,0 0 0 0 0,0-1 0 0 0,1 0 0 0 0,5 8 0 0 0,-2-6-54 0 0,0 0 0 0 0,1 0 1 0 0,0 0-1 0 0,0-1 0 0 0,1 0 0 0 0,0-1 1 0 0,0 0-1 0 0,0-1 0 0 0,11 5 1 0 0,-14-7-34 0 0,0-1 0 0 0,0 1 0 0 0,1-1 1 0 0,-1-1-1 0 0,0 1 0 0 0,1-1 0 0 0,-1-1 0 0 0,1 1 1 0 0,0-1-1 0 0,-1 0 0 0 0,1 0 0 0 0,-1-1 1 0 0,1 0-1 0 0,-1 0 0 0 0,13-4 0 0 0,0-3-212 0 0,-2-1 0 0 0,1-1 0 0 0,15-11 0 0 0,2-1-327 0 0,-29 17-408 0 0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109 11 7831 0 0,'0'0'129'0'0,"1"0"0"0"0,-1-1-1 0 0,0 1 1 0 0,0 0 0 0 0,0-1-1 0 0,0 1 1 0 0,0 0 0 0 0,0-1-1 0 0,0 1 1 0 0,0-1 0 0 0,0 1-1 0 0,0 0 1 0 0,0-1-1 0 0,0 1 1 0 0,0 0 0 0 0,0-1-1 0 0,0 1 1 0 0,-1 0 0 0 0,1-1-1 0 0,0 1 1 0 0,0 0 0 0 0,0-1-1 0 0,0 1 1 0 0,-1 0 0 0 0,1 0-1 0 0,0-1 1 0 0,0 1 0 0 0,-1 0-1 0 0,1 0 1 0 0,0-1-1 0 0,0 1 1 0 0,-1 0 0 0 0,1-1-1 0 0,-9 10 1864 0 0,-5 18-752 0 0,11-20-1051 0 0,-43 111 2334 0 0,38-93-1878 0 0,2 1-1 0 0,1-1 0 0 0,-3 35 0 0 0,6-46-510 0 0,-1 40 509 0 0,2-40-542 0 0,1 45 301 0 0,0-44-326 0 0,0-1 84 0 0,0 0 1 0 0,4 22-1 0 0,3 28-52 0 0,-5-48-4 0 0,1-2-17 0 0,9 40-59 0 0,-4-26 14 0 0,-5-18-42 0 0,3 11 25 0 0,2-1 0 0 0,18 40 0 0 0,-20-52-125 0 0,-1 1 1 0 0,1 0-1 0 0,10 10 0 0 0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5 380 2303 0 0,'0'0'67'0'0,"0"0"0"0"0,0 0-1 0 0,-1 0 1 0 0,1 0-1 0 0,0 0 1 0 0,0 0-1 0 0,0 0 1 0 0,0 0-1 0 0,-1 0 1 0 0,1 0 0 0 0,0-1-1 0 0,0 1 1 0 0,0 0-1 0 0,0 0 1 0 0,0 0-1 0 0,-1 0 1 0 0,1 0-1 0 0,0 0 1 0 0,0 0 0 0 0,0 0-1 0 0,0 0 1 0 0,0-1-1 0 0,0 1 1 0 0,-1 0-1 0 0,1 0 1 0 0,0 0-1 0 0,0 0 1 0 0,0 0-1 0 0,0-1 1 0 0,0 1 0 0 0,0 0-1 0 0,0 0 1 0 0,0 0-1 0 0,0 0 1 0 0,0-1-1 0 0,0 1 1 0 0,0 0-1 0 0,0 0 1 0 0,0 0 0 0 0,2-10 1280 0 0,8-7 151 0 0,13-13 824 0 0,45-46 0 0 0,11-11-1023 0 0,-14-12 968 0 0,-29 42 223 0 0,-38 64-2142 0 0,0-1 0 0 0,1 1 0 0 0,-1 0 0 0 0,1 0 0 0 0,1 0 1 0 0,-1 0-1 0 0,1 0 0 0 0,0 0 0 0 0,2 7 0 0 0,8 84-178 0 0,-10-97-148 0 0,21 103 384 0 0,0 6-269 0 0,-20-109-137 0 0,-1-1 0 0 0,0 1 0 0 0,0 0 0 0 0,0-1 0 0 0,1 1 0 0 0,-1 0 0 0 0,0-1 0 0 0,0 1 0 0 0,0-1 0 0 0,0 1 0 0 0,0 0 0 0 0,0-1 0 0 0,-1 1 0 0 0,1 0 0 0 0,0-1 0 0 0,0 1 0 0 0,0 0 0 0 0,-1-1 0 0 0,1 1 0 0 0,0-1 0 0 0,0 1 0 0 0,-1-1 0 0 0,1 1 0 0 0,-1-1 0 0 0,1 1 0 0 0,0-1 0 0 0,-1 1 0 0 0,1-1 0 0 0,-1 1 0 0 0,1-1 0 0 0,-1 1 0 0 0,1-1 0 0 0,-1 0 0 0 0,0 1 0 0 0,1-1 0 0 0,-1 0 0 0 0,1 0 0 0 0,-1 0 0 0 0,0 1 0 0 0,1-1 0 0 0,-1 0 0 0 0,0 0 0 0 0,1 0 0 0 0,-1 0 0 0 0,1 0 0 0 0,-1 0 0 0 0,0 0 0 0 0,1 0 0 0 0,-1 0 0 0 0,0 0 0 0 0,0-1 0 0 0,-6-1 0 0 0,1 0 0 0 0,0 0 0 0 0,0-1 0 0 0,-8-4 0 0 0,3 2 0 0 0,-13-5 0 0 0,-58-22 0 0 0,72 29 0 0 0,0 1 0 0 0,0 0 0 0 0,0 0 0 0 0,-1 1 0 0 0,1 0 0 0 0,-16 2 0 0 0,2-1 0 0 0,53-9 0 0 0,2 0 0 0 0,0-2 0 0 0,0-2 0 0 0,34-18 0 0 0,-63 29 0 0 0,1 1 0 0 0,4-2 0 0 0,-1 0 0 0 0,0 0 0 0 0,0-1 0 0 0,0 1 0 0 0,-1-1 0 0 0,1 0 0 0 0,-1-1 0 0 0,0 0 0 0 0,5-5 0 0 0,-10 10 0 0 0,0 0 0 0 0,0 0 0 0 0,0 0 0 0 0,0 0 0 0 0,0-1 0 0 0,1 1 0 0 0,-1 0 0 0 0,0 0 0 0 0,0 0 0 0 0,0 0 0 0 0,0 0 0 0 0,0-1 0 0 0,0 1 0 0 0,0 0 0 0 0,0 0 0 0 0,0 0 0 0 0,0 0 0 0 0,0-1 0 0 0,0 1 0 0 0,0 0 0 0 0,0 0 0 0 0,0 0 0 0 0,0 0 0 0 0,0-1 0 0 0,0 1 0 0 0,0 0 0 0 0,0 0 0 0 0,-1 0 0 0 0,1 0 0 0 0,0 0 0 0 0,0-1 0 0 0,0 1 0 0 0,0 0 0 0 0,0 0 0 0 0,0 0 0 0 0,0 0 0 0 0,0 0 0 0 0,-1 0 0 0 0,1-1 0 0 0,0 1 0 0 0,0 0 0 0 0,0 0 0 0 0,-1 0 0 0 0,-9-2 0 0 0,-13 5 0 0 0,-67 18 0 0 0,81-19 0 0 0,0 2 0 0 0,-1-1 0 0 0,1 1 0 0 0,1 1 0 0 0,-1-1 0 0 0,1 1 0 0 0,-11 9 0 0 0,19-14-56 0 0,-1 1 0 0 0,1-1-1 0 0,-1 1 1 0 0,1-1 0 0 0,-1 1 0 0 0,1 0-1 0 0,0-1 1 0 0,-1 1 0 0 0,1-1-1 0 0,0 1 1 0 0,-1 0 0 0 0,1 0 0 0 0,0-1-1 0 0,0 1 1 0 0,0 0 0 0 0,0-1 0 0 0,0 1-1 0 0,-1 0 1 0 0,1 0 0 0 0,1-1-1 0 0,-1 1 1 0 0,0 0 0 0 0,0-1 0 0 0,0 1-1 0 0,0 0 1 0 0,0 0 0 0 0,1-1-1 0 0,-1 1 1 0 0,0 0 0 0 0,1-1 0 0 0,-1 1-1 0 0,0-1 1 0 0,1 2 0 0 0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56 3679 0 0,'0'0'444'0'0,"-1"19"2904"0"0,19 140 4524 0 0,-17-124-6269 0 0,-1-22-1103 0 0,1-1-1 0 0,0 0 0 0 0,3 14 0 0 0,-4-26-495 0 0,0 0-1 0 0,0 0 0 0 0,0 0 1 0 0,0 1-1 0 0,0-1 1 0 0,0 0-1 0 0,0 0 1 0 0,0 0-1 0 0,0 0 0 0 0,0 0 1 0 0,0 0-1 0 0,0 0 1 0 0,0 0-1 0 0,0 1 1 0 0,0-1-1 0 0,1 0 0 0 0,-1 0 1 0 0,0 0-1 0 0,0 0 1 0 0,0 0-1 0 0,0 0 1 0 0,0 0-1 0 0,0 0 0 0 0,0 0 1 0 0,0 0-1 0 0,0 0 1 0 0,0 0-1 0 0,1 0 1 0 0,-1 1-1 0 0,0-1 0 0 0,0 0 1 0 0,0 0-1 0 0,0 0 1 0 0,0 0-1 0 0,0 0 1 0 0,0 0-1 0 0,0 0 0 0 0,1 0 1 0 0,-1 0-1 0 0,0 0 1 0 0,0 0-1 0 0,0 0 1 0 0,0 0-1 0 0,0 0 0 0 0,0 0 1 0 0,0 0-1 0 0,0-1 1 0 0,1 1-1 0 0,-1 0 1 0 0,0 0-1 0 0,0 0 0 0 0,6-6 148 0 0,3-9 224 0 0,30-76 903 0 0,-33 79-1178 0 0,2-6 218 0 0,16-22 0 0 0,-19 33-252 0 0,-1 1 0 0 0,1 1-1 0 0,1-1 1 0 0,-1 1 0 0 0,1-1 0 0 0,12-7 0 0 0,-3 2-44 0 0,-5 3 8 0 0,0 1-1 0 0,20-10 1 0 0,-28 16-27 0 0,0 0-1 0 0,0 0 1 0 0,0 0-1 0 0,1 0 1 0 0,-1 1-1 0 0,0-1 0 0 0,0 1 1 0 0,0-1-1 0 0,0 1 1 0 0,1 0-1 0 0,-1 0 1 0 0,0 0-1 0 0,0 0 1 0 0,1 0-1 0 0,-1 0 0 0 0,0 1 1 0 0,0-1-1 0 0,0 1 1 0 0,0 0-1 0 0,0-1 1 0 0,4 3-1 0 0,-5-3-41 0 0,-1 0 0 0 0,1 1 0 0 0,-1-1-1 0 0,1 0 1 0 0,-1 0 0 0 0,1 1 0 0 0,0-1 0 0 0,-1 0-1 0 0,0 1 1 0 0,1-1 0 0 0,-1 1 0 0 0,1-1 0 0 0,-1 0-1 0 0,1 1 1 0 0,-1-1 0 0 0,0 1 0 0 0,1-1 0 0 0,-1 1-1 0 0,0 0 1 0 0,1-1 0 0 0,-1 1 0 0 0,0-1 0 0 0,0 1-1 0 0,0-1 1 0 0,0 1 0 0 0,1 0 0 0 0,-1-1 0 0 0,0 1-1 0 0,0 0 1 0 0,-1 0-120 0 0,0 0 1 0 0,0 0-1 0 0,0 0 0 0 0,0 0 0 0 0,0-1 0 0 0,-1 1 1 0 0,1 0-1 0 0,0-1 0 0 0,0 1 0 0 0,-3 0 0 0 0,-5 4-102 0 0,8-5 269 0 0,1 0-1 0 0,0 0 0 0 0,0 0 1 0 0,-1 0-1 0 0,1 1 1 0 0,0-1-1 0 0,0 0 0 0 0,-1 0 1 0 0,1 0-1 0 0,0 1 0 0 0,0-1 1 0 0,0 0-1 0 0,0 0 1 0 0,-1 1-1 0 0,1-1 0 0 0,0 0 1 0 0,0 0-1 0 0,0 1 1 0 0,0-1-1 0 0,0 0 0 0 0,0 1 1 0 0,0-1-1 0 0,0 0 1 0 0,0 0-1 0 0,0 1 0 0 0,0-1 1 0 0,0 0-1 0 0,0 1 0 0 0,0-1 1 0 0,0 0-1 0 0,0 0 1 0 0,0 1-1 0 0,0-1 0 0 0,0 0 1 0 0,1 1-1 0 0,8 13 587 0 0,16 7 354 0 0,-18-17-900 0 0,0-1-1 0 0,0 0 1 0 0,1 0 0 0 0,-1 0-1 0 0,1-1 1 0 0,0 0-1 0 0,-1 0 1 0 0,1-1 0 0 0,0 0-1 0 0,0-1 1 0 0,0 1-1 0 0,0-2 1 0 0,0 1 0 0 0,0-1-1 0 0,-1 0 1 0 0,1 0-1 0 0,0-1 1 0 0,0-1 0 0 0,14-5-1 0 0,-18 6-43 0 0,0 0 1 0 0,0 0-1 0 0,0 0 0 0 0,0-1 1 0 0,-1 1-1 0 0,1-1 0 0 0,-1 0 0 0 0,1 0 1 0 0,-1 0-1 0 0,0-1 0 0 0,0 1 0 0 0,-1-1 1 0 0,1 1-1 0 0,2-5 0 0 0,-4 5-2 0 0,0 1 0 0 0,-1 0 1 0 0,1 0-1 0 0,-1 0 0 0 0,1-1 0 0 0,-1 1 0 0 0,0 0 0 0 0,0 0 0 0 0,0-1 0 0 0,0 1 1 0 0,0 0-1 0 0,0 0 0 0 0,0-1 0 0 0,-1 1 0 0 0,1 0 0 0 0,-1 0 0 0 0,0 0 1 0 0,0-1-1 0 0,0 1 0 0 0,0 0 0 0 0,0 0 0 0 0,0 0 0 0 0,0 1 0 0 0,-1-1 0 0 0,1 0 1 0 0,-1 0-1 0 0,1 1 0 0 0,-1-1 0 0 0,-2-1 0 0 0,0-1-2 0 0,0 1 0 0 0,0 1 0 0 0,0-1 0 0 0,-1 0 0 0 0,1 1 0 0 0,-1 0 0 0 0,1 0 0 0 0,-1 0 0 0 0,0 1 0 0 0,0-1 0 0 0,0 1 0 0 0,0 1 0 0 0,0-1 0 0 0,0 0 0 0 0,0 1 0 0 0,0 0 0 0 0,0 1 0 0 0,0-1 0 0 0,0 1 0 0 0,0 0 0 0 0,0 0 0 0 0,0 0 0 0 0,1 0 0 0 0,-1 1 0 0 0,-5 3 0 0 0,3-2 0 0 0,1 0 0 0 0,1 0 0 0 0,-1 1 0 0 0,0 0 0 0 0,1 0 0 0 0,-1 0 0 0 0,1 1 0 0 0,1 0 0 0 0,-1 0 0 0 0,1 0 0 0 0,-1 0 0 0 0,1 1 0 0 0,1-1 0 0 0,-1 1 0 0 0,1 0 0 0 0,0 1 0 0 0,1-1 0 0 0,-3 7 0 0 0,4-7 0 0 0,-1-1 0 0 0,2 1 0 0 0,-1 0 0 0 0,0-1 0 0 0,1 1 0 0 0,0 0 0 0 0,1-1 0 0 0,-1 1 0 0 0,1 0 0 0 0,0-1 0 0 0,0 1 0 0 0,1-1 0 0 0,0 1 0 0 0,0-1 0 0 0,0 0 0 0 0,0 0 0 0 0,1 0 0 0 0,0 0 0 0 0,0 0 0 0 0,0 0 0 0 0,1-1 0 0 0,0 0 0 0 0,0 1 0 0 0,0-1 0 0 0,0-1 0 0 0,0 1 0 0 0,1-1 0 0 0,-1 1 0 0 0,1-1 0 0 0,0-1 0 0 0,0 1 0 0 0,1-1 0 0 0,-1 0 0 0 0,0 0 0 0 0,1 0 0 0 0,-1-1 0 0 0,12 2 0 0 0,-3-3 0 0 0,1 0 0 0 0,0-1 0 0 0,-1-1 0 0 0,1-1 0 0 0,-1 0 0 0 0,1 0 0 0 0,-1-1 0 0 0,0-1 0 0 0,0-1 0 0 0,-1 0 0 0 0,0-1 0 0 0,0 0 0 0 0,14-10 0 0 0,-26 16-5 0 0,1 0-257 0 0,0 0-1 0 0,0-1 1 0 0,0 1 0 0 0,0-1 0 0 0,0 1 0 0 0,0-1-1 0 0,0 0 1 0 0,0 1 0 0 0,-1-1 0 0 0,1 0-1 0 0,-1 0 1 0 0,1 0 0 0 0,-1-1 0 0 0,2-2 0 0 0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6 261 919 0 0,'0'-9'812'0'0,"1"1"-1"0"0,0 0 1 0 0,0-1-1 0 0,1 1 1 0 0,0 0-1 0 0,0 0 1 0 0,1 0-1 0 0,4-11 0 0 0,-6 17-586 0 0,0 0 0 0 0,0 0-1 0 0,1 0 1 0 0,-1 0-1 0 0,0 0 1 0 0,1 0 0 0 0,-1 0-1 0 0,1 0 1 0 0,0 0 0 0 0,-1 1-1 0 0,1-1 1 0 0,0 1-1 0 0,0-1 1 0 0,0 1 0 0 0,0 0-1 0 0,1 0 1 0 0,-1 0-1 0 0,0 0 1 0 0,0 0 0 0 0,1 0-1 0 0,-1 0 1 0 0,0 1 0 0 0,1-1-1 0 0,-1 1 1 0 0,1 0-1 0 0,-1 0 1 0 0,0 0 0 0 0,1 0-1 0 0,-1 0 1 0 0,1 0-1 0 0,-1 1 1 0 0,1-1 0 0 0,1 2-1 0 0,15 4 797 0 0,0 1 0 0 0,-1 1-1 0 0,23 13 1 0 0,-27-12-885 0 0,-1 0-1 0 0,0 0 0 0 0,0 1 1 0 0,-1 1-1 0 0,0 0 1 0 0,-1 0-1 0 0,18 25 1 0 0,-28-34-117 0 0,23 36 211 0 0,-23-35-220 0 0,0-1 1 0 0,0 0-1 0 0,0 0 0 0 0,0 1 1 0 0,0-1-1 0 0,-1 1 1 0 0,1-1-1 0 0,-1 1 1 0 0,0-1-1 0 0,1 1 0 0 0,-1-1 1 0 0,0 1-1 0 0,0-1 1 0 0,-1 5-1 0 0,0-6-10 0 0,1-1 0 0 0,0 1 0 0 0,-1-1 0 0 0,1 0 0 0 0,-1 1 0 0 0,1-1 0 0 0,-1 0 0 0 0,1 1 0 0 0,-1-1 0 0 0,1 0 0 0 0,-1 0 0 0 0,1 1 0 0 0,-1-1 0 0 0,0 0 0 0 0,1 0 0 0 0,-1 0 0 0 0,1 0 0 0 0,-1 0 0 0 0,1 0 0 0 0,-1 0 0 0 0,0 0 0 0 0,1 0 0 0 0,-1 0 0 0 0,1 0 0 0 0,-1 0 0 0 0,1 0 0 0 0,-1-1 0 0 0,0 1 0 0 0,0 0 0 0 0,-21-8 0 0 0,19 7 0 0 0,-1-1-1 0 0,-23-8 20 0 0,0 0 1 0 0,-56-11-1 0 0,75 19-14 0 0,0 1-1 0 0,0 1 1 0 0,0-1-1 0 0,0 1 1 0 0,-1 1-1 0 0,1-1 0 0 0,0 1 1 0 0,0 1-1 0 0,0 0 1 0 0,0 0-1 0 0,0 0 0 0 0,1 1 1 0 0,-1 0-1 0 0,1 1 1 0 0,-10 5-1 0 0,15-8-3 0 0,1 0-1 0 0,-1 0 0 0 0,1 0 1 0 0,0 0-1 0 0,-1 0 1 0 0,1 0-1 0 0,0 0 1 0 0,0 1-1 0 0,0-1 1 0 0,0 0-1 0 0,0 1 0 0 0,0-1 1 0 0,0 1-1 0 0,0-1 1 0 0,1 1-1 0 0,-1 0 1 0 0,1-1-1 0 0,-1 1 0 0 0,1 0 1 0 0,-1-1-1 0 0,1 1 1 0 0,0 3-1 0 0,0-3 2 0 0,1 1 0 0 0,-1 0-1 0 0,1-1 1 0 0,0 1 0 0 0,0 0-1 0 0,0-1 1 0 0,0 1 0 0 0,0-1-1 0 0,1 0 1 0 0,-1 1 0 0 0,1-1-1 0 0,3 4 1 0 0,2 1 2 0 0,-1-1 0 0 0,1 1 0 0 0,1-2 0 0 0,-1 1 0 0 0,1-1 0 0 0,0 0 0 0 0,12 6 0 0 0,-10-8-21 0 0,0 1-1 0 0,0-1 1 0 0,0-1-1 0 0,0 0 1 0 0,1 0-1 0 0,-1-1 0 0 0,0 0 1 0 0,1-1-1 0 0,-1 0 1 0 0,1-1-1 0 0,-1 0 1 0 0,0 0-1 0 0,1-1 1 0 0,-1-1-1 0 0,0 0 1 0 0,0 0-1 0 0,0-1 1 0 0,-1 0-1 0 0,1-1 1 0 0,-1 0-1 0 0,12-9 1 0 0,-3 2-32 0 0,-2-2 0 0 0,0 0 0 0 0,0-1 0 0 0,-2-1 1 0 0,0 0-1 0 0,0-1 0 0 0,-2 0 0 0 0,0-1 1 0 0,15-30-1 0 0,-21 35 21 0 0,43-92-254 0 0,-42 87 249 0 0,0 1-1 0 0,-2-1 0 0 0,0-1 0 0 0,2-19 0 0 0,-7 36 68 0 0,1 1 0 0 0,-1 0 0 0 0,0-1-1 0 0,0 1 1 0 0,0-1 0 0 0,0 1 0 0 0,0 0 0 0 0,-1-1-1 0 0,1 1 1 0 0,0-1 0 0 0,-1 1 0 0 0,1 0 0 0 0,-1-1-1 0 0,1 1 1 0 0,-1 0 0 0 0,0 0 0 0 0,1-1 0 0 0,-3-1 0 0 0,3 3-20 0 0,0 0 0 0 0,0 0 1 0 0,-1-1-1 0 0,1 1 1 0 0,0 0-1 0 0,0 0 1 0 0,-1 0-1 0 0,1 0 1 0 0,0 0-1 0 0,-1 0 1 0 0,1 0-1 0 0,0 0 1 0 0,0 0-1 0 0,-1 0 1 0 0,1 0-1 0 0,0 0 1 0 0,0 0-1 0 0,-1 0 1 0 0,1 0-1 0 0,0 0 1 0 0,-1 0-1 0 0,1 0 1 0 0,0 0-1 0 0,0 0 1 0 0,-1 0-1 0 0,1 0 0 0 0,0 1 1 0 0,0-1-1 0 0,-1 0 1 0 0,1 0-1 0 0,-9 15 206 0 0,4 2-218 0 0,1-1 0 0 0,0 1 0 0 0,1 0 0 0 0,1 0 0 0 0,1 0 0 0 0,0 0 0 0 0,2 0 0 0 0,0 0 0 0 0,0 0 0 0 0,2 0 0 0 0,0-1 0 0 0,1 1 0 0 0,11 31 0 0 0,-11-39 15 0 0,0-1-1 0 0,1 1 1 0 0,0 0 0 0 0,0-1 0 0 0,1 0-1 0 0,8 8 1 0 0,-9-12-17 0 0,-5-8 0 0 0,-5-8 0 0 0,-1 6 3 0 0,-1 0-1 0 0,1 1 1 0 0,-1 0-1 0 0,0 0 0 0 0,0 0 1 0 0,0 1-1 0 0,-1 0 1 0 0,1 0-1 0 0,-1 1 1 0 0,0 0-1 0 0,0 1 1 0 0,-15-3-1 0 0,18 3 0 0 0,0 1-1 0 0,0 1 0 0 0,0-1 1 0 0,0 1-1 0 0,0 0 1 0 0,0 0-1 0 0,0 0 0 0 0,0 1 1 0 0,0 0-1 0 0,0 0 0 0 0,0 0 1 0 0,0 0-1 0 0,0 1 1 0 0,1 0-1 0 0,-1 0 0 0 0,1 0 1 0 0,-1 1-1 0 0,1-1 1 0 0,0 1-1 0 0,0 0 0 0 0,0 0 1 0 0,-6 7-1 0 0,8-7-1 0 0,0 0 0 0 0,0 0 0 0 0,0 0 0 0 0,1 0 0 0 0,-1 0 0 0 0,1 0 0 0 0,0 1 0 0 0,0-1 0 0 0,0 1 0 0 0,1-1 0 0 0,-1 1 0 0 0,1-1 0 0 0,-1 1 0 0 0,1-1 0 0 0,1 1 0 0 0,-1-1 0 0 0,0 1 0 0 0,1-1 0 0 0,0 1 0 0 0,-1-1 0 0 0,1 0 0 0 0,1 1 0 0 0,-1-1 0 0 0,0 0 0 0 0,1 0 0 0 0,3 6 0 0 0,-2-4 0 0 0,0 0 0 0 0,1-1 0 0 0,-1 1 0 0 0,1-1 0 0 0,0 0 0 0 0,0 0 0 0 0,1 0 0 0 0,-1 0 0 0 0,1-1 0 0 0,0 0 0 0 0,0 0 0 0 0,0 0 0 0 0,0 0 0 0 0,0-1 0 0 0,10 3 0 0 0,-6-4 32 0 0,-1 0 1 0 0,1 0-1 0 0,0-1 0 0 0,0 0 1 0 0,0 0-1 0 0,-1-1 0 0 0,1-1 0 0 0,0 1 1 0 0,-1-1-1 0 0,1-1 0 0 0,-1 0 1 0 0,0 0-1 0 0,14-7 0 0 0,-6 1 44 0 0,-1 0-1 0 0,0-1 0 0 0,0-1 0 0 0,-2 0 1 0 0,25-24-1 0 0,-35 32-669 0 0,0 0 0 0 0,-1 0 0 0 0,1 0-1 0 0,-1 0 1 0 0,1-1 0 0 0,-1 1 0 0 0,0-1-1 0 0,0 1 1 0 0,-1-1 0 0 0,1 0 0 0 0,0-4 0 0 0,-1 2-6108 0 0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116 53 3223 0 0,'-2'-43'1619'0'0,"6"36"3858"0"0,-4 7-5433 0 0,1-1 0 0 0,-1 1 0 0 0,0 0 1 0 0,0 0-1 0 0,0 0 0 0 0,1 0 1 0 0,-1 0-1 0 0,0 0 0 0 0,0-1 1 0 0,0 1-1 0 0,1 0 0 0 0,-1 0 1 0 0,0 0-1 0 0,0 0 0 0 0,1 0 0 0 0,-1 0 1 0 0,0 0-1 0 0,0 0 0 0 0,1 0 1 0 0,-1 0-1 0 0,0 0 0 0 0,0 0 1 0 0,1 0-1 0 0,-1 0 0 0 0,0 0 1 0 0,0 0-1 0 0,1 0 0 0 0,-1 1 0 0 0,0-1 1 0 0,0 0-1 0 0,0 0 0 0 0,1 0 1 0 0,-1 0-1 0 0,0 0 0 0 0,0 1 1 0 0,0-1-1 0 0,1 0 0 0 0,-1 0 1 0 0,0 0-1 0 0,0 0 0 0 0,0 1 0 0 0,0-1 1 0 0,0 0-1 0 0,1 0 0 0 0,-1 1 1 0 0,0-1-1 0 0,0 0 0 0 0,0 0 1 0 0,0 1-1 0 0,4 20 744 0 0,0-1 0 0 0,-2 1 0 0 0,0 0 0 0 0,-1 0 0 0 0,-3 27 0 0 0,-2-4 536 0 0,-10 55 1 0 0,2-30-191 0 0,19-81-1087 0 0,0 1 0 0 0,0 0 1 0 0,1 0-1 0 0,0 1 0 0 0,1 0 1 0 0,0 0-1 0 0,16-12 0 0 0,-19 19-47 0 0,0-1 0 0 0,0 1 0 0 0,0 0 0 0 0,0 1 0 0 0,1-1 0 0 0,-1 1 0 0 0,1 1 0 0 0,0-1 0 0 0,-1 1 0 0 0,1 0 0 0 0,0 0 0 0 0,7 1 0 0 0,-9 1 0 0 0,-1-1 0 0 0,0 1 0 0 0,0 0 0 0 0,0 0 0 0 0,0 0 0 0 0,0 0 0 0 0,0 1 0 0 0,0 0 0 0 0,0 0 0 0 0,0 0 0 0 0,-1 0 0 0 0,1 0 0 0 0,-1 1 0 0 0,0 0 0 0 0,0 0 0 0 0,0-1 0 0 0,0 2 0 0 0,0-1 0 0 0,0 0 0 0 0,3 6 0 0 0,-4-4 21 0 0,1-1-1 0 0,-1 1 1 0 0,0-1-1 0 0,0 1 1 0 0,-1-1-1 0 0,1 1 1 0 0,-1 0-1 0 0,0 0 1 0 0,0 0-1 0 0,-1 0 1 0 0,0 0 0 0 0,1 0-1 0 0,-2 0 1 0 0,1-1-1 0 0,-1 1 1 0 0,1 0-1 0 0,-1 0 1 0 0,0 0-1 0 0,-1 0 1 0 0,1-1-1 0 0,-1 1 1 0 0,0 0-1 0 0,0-1 1 0 0,-1 0-1 0 0,1 1 1 0 0,-1-1 0 0 0,0 0-1 0 0,0-1 1 0 0,-5 6-1 0 0,4-5 8 0 0,-1 1 0 0 0,0-1 0 0 0,0 1 0 0 0,0-1 0 0 0,-1-1 0 0 0,1 1 0 0 0,-1-1 0 0 0,0 0 0 0 0,0 0 0 0 0,0-1 0 0 0,0 0 0 0 0,0 0 0 0 0,-1 0 0 0 0,1-1 0 0 0,-1 0 0 0 0,1 0 0 0 0,-1 0 0 0 0,1-1 0 0 0,-1 0 0 0 0,1-1 0 0 0,-12-1 0 0 0,-9-7-28 0 0,1-1 0 0 0,0-1 0 0 0,1-2 0 0 0,-38-24 0 0 0,57 34 0 0 0,2 1 1 0 0,2 1-2 0 0,0 0 0 0 0,0 0-1 0 0,1-1 1 0 0,-1 1 0 0 0,0 0 0 0 0,0-1 0 0 0,1 1 0 0 0,-1-1 0 0 0,1 1 0 0 0,-1-1 0 0 0,1 0 0 0 0,-3-3 0 0 0,5 5-61 0 0,-1 0 0 0 0,0-1 1 0 0,1 1-1 0 0,-1 0 0 0 0,0-1 1 0 0,1 1-1 0 0,-1 0 0 0 0,0-1 0 0 0,1 1 1 0 0,-1 0-1 0 0,1 0 0 0 0,-1 0 1 0 0,0-1-1 0 0,1 1 0 0 0,-1 0 0 0 0,1 0 1 0 0,-1 0-1 0 0,1 0 0 0 0,-1 0 1 0 0,0 0-1 0 0,1 0 0 0 0,-1 0 0 0 0,1 0 1 0 0,-1 0-1 0 0,1 0 0 0 0,-1 0 1 0 0,1 0-1 0 0,0 0 0 0 0,17 1-1569 0 0,-17-1 1356 0 0,64 6-6940 0 0,-50-5 2723 0 0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 5 5527 0 0,'-1'0'56'0'0,"1"-1"1"0"0,-1 1-1 0 0,0-1 0 0 0,1 1 0 0 0,-1 0 0 0 0,1-1 0 0 0,-1 1 0 0 0,0 0 0 0 0,1 0 0 0 0,-1-1 0 0 0,0 1 0 0 0,1 0 0 0 0,-1 0 0 0 0,0 0 0 0 0,0 0 0 0 0,1 0 0 0 0,-1 0 0 0 0,0 0 0 0 0,1 0 0 0 0,-1 0 0 0 0,0 0 0 0 0,1 0 0 0 0,-1 0 0 0 0,0 1 1 0 0,1-1-1 0 0,-1 0 0 0 0,0 1 0 0 0,1-1 0 0 0,-1 0 0 0 0,0 1 0 0 0,-1 1 152 0 0,0-1 1 0 0,1 1-1 0 0,-1 0 1 0 0,1 0-1 0 0,-1 0 0 0 0,1 0 1 0 0,0 0-1 0 0,0 0 1 0 0,-2 3-1 0 0,0 4 466 0 0,0 0-1 0 0,0 0 1 0 0,1 0-1 0 0,-1 10 1 0 0,2-8-285 0 0,0 0 0 0 0,1-1 0 0 0,2 12 0 0 0,-2-19-377 0 0,0 1 1 0 0,1 0-1 0 0,0-1 0 0 0,0 1 1 0 0,0-1-1 0 0,0 0 1 0 0,0 1-1 0 0,1-1 0 0 0,-1 0 1 0 0,1 0-1 0 0,0 1 1 0 0,4 4-1 0 0,-5-8-137 0 0,0 1 1 0 0,0-1-1 0 0,0 1 1 0 0,1-1 0 0 0,-1 1-1 0 0,0-1 1 0 0,0 0-1 0 0,0 0 1 0 0,1 1-1 0 0,-1-1 1 0 0,0 0-1 0 0,0 0 1 0 0,1 0-1 0 0,-1 0 1 0 0,0-1-1 0 0,0 1 1 0 0,1 0-1 0 0,-1 0 1 0 0,0-1-1 0 0,0 1 1 0 0,0-1-1 0 0,0 1 1 0 0,0-1-1 0 0,1 1 1 0 0,-1-1-1 0 0,0 0 1 0 0,0 1-1 0 0,0-1 1 0 0,1-2-1 0 0,3-1-3871 0 0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55 2759 0 0,'-1'0'64'0'0,"1"0"0"0"0,0 0 0 0 0,0-1-1 0 0,0 1 1 0 0,0 0 0 0 0,0 0-1 0 0,0 0 1 0 0,0-1 0 0 0,-1 1-1 0 0,1 0 1 0 0,0 0 0 0 0,0 0-1 0 0,0-1 1 0 0,0 1 0 0 0,0 0 0 0 0,0 0-1 0 0,0-1 1 0 0,0 1 0 0 0,0 0-1 0 0,0 0 1 0 0,0 0 0 0 0,0-1-1 0 0,0 1 1 0 0,1 0 0 0 0,-1 0 0 0 0,0 0-1 0 0,0-1 1 0 0,0 1 0 0 0,0 0-1 0 0,0 0 1 0 0,0 0 0 0 0,0-1-1 0 0,1 1 1 0 0,-1 0 0 0 0,0 0-1 0 0,0 0 1 0 0,0 0 0 0 0,1-1 0 0 0,12-7 1197 0 0,16-3-52 0 0,-20 8-876 0 0,18-5 270 0 0,-25 7-534 0 0,-1 1 0 0 0,1-1 0 0 0,-1 0 0 0 0,0 1 0 0 0,1-1 0 0 0,-1 0 0 0 0,0 0 0 0 0,1 0 0 0 0,-1 0-1 0 0,0 0 1 0 0,0 0 0 0 0,0 0 0 0 0,1-2 0 0 0,-5 0-563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2:19.7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 31 5063 0 0,'16'-1'3358'0'0,"-14"1"-3171"0"0,1-1 1 0 0,-1 0-1 0 0,0 1 1 0 0,1-1-1 0 0,-1 0 1 0 0,0 0-1 0 0,0 0 0 0 0,1-1 1 0 0,2-2-1 0 0,-5 4-23 0 0,1 0 0 0 0,-1 0-1 0 0,1 0 1 0 0,-1 0 0 0 0,0-1 0 0 0,1 1-1 0 0,-1 0 1 0 0,1-1 0 0 0,-1 1-1 0 0,0 0 1 0 0,1-1 0 0 0,-1 1-1 0 0,0 0 1 0 0,1-1 0 0 0,-1 1-1 0 0,0 0 1 0 0,0-1 0 0 0,1 1 0 0 0,-1-1-1 0 0,0 1 1 0 0,0-1 0 0 0,0 1-1 0 0,0 0 1 0 0,1-1 0 0 0,-1 1-1 0 0,0-1 1 0 0,0 1 0 0 0,0-1-1 0 0,-1 0-8 0 0,1 1-1 0 0,-1-1 0 0 0,1 1 0 0 0,-1-1 0 0 0,1 1 0 0 0,-1 0 0 0 0,1-1 0 0 0,-1 1 0 0 0,1 0 0 0 0,-1-1 0 0 0,1 1 0 0 0,-1 0 0 0 0,0 0 0 0 0,1 0 0 0 0,-1-1 0 0 0,0 1 0 0 0,0 0 0 0 0,-29-1 1748 0 0,18 2-1544 0 0,0 1 1 0 0,0 0-1 0 0,0 1 1 0 0,0 0 0 0 0,-17 8-1 0 0,24-9-298 0 0,0 1 1 0 0,-1 0-1 0 0,1 0 0 0 0,0 0 0 0 0,0 0 0 0 0,1 1 1 0 0,-1 0-1 0 0,1-1 0 0 0,0 2 0 0 0,0-1 1 0 0,0 1-1 0 0,0-1 0 0 0,-3 8 0 0 0,5-8-38 0 0,1-1-1 0 0,0 1 1 0 0,0-1 0 0 0,0 1-1 0 0,1-1 1 0 0,-1 1 0 0 0,1 6-1 0 0,0-9 110 0 0,4 9-67 0 0,13 26 0 0 0,-13-27 128 0 0,5-4-128 0 0,28 15 0 0 0,-27-14 64 0 0,0-5-75 0 0,34 5-26 0 0,-33-5 48 0 0,-2-2-17 0 0,33-4-47 0 0,-3-2-54 0 0,-25 4-720 0 0,-1-1-1 0 0,22-10 1 0 0,-20 7-6968 0 0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97 2759 0 0,'2'-6'344'0'0,"0"-1"-1"0"0,0 1 0 0 0,1-1 0 0 0,0 1 0 0 0,0 0 0 0 0,0 0 0 0 0,1 1 0 0 0,0-1 0 0 0,0 1 0 0 0,0-1 0 0 0,1 1 0 0 0,-1 1 0 0 0,1-1 1 0 0,1 1-1 0 0,5-4 0 0 0,-11 7-238 0 0,1 1 1 0 0,0-1 0 0 0,-1 1 0 0 0,1-1 0 0 0,0 1-1 0 0,0 0 1 0 0,0-1 0 0 0,-1 1 0 0 0,1 0 0 0 0,0 0-1 0 0,0-1 1 0 0,0 1 0 0 0,-1 0 0 0 0,1 0 0 0 0,0 0-1 0 0,0 0 1 0 0,0 0 0 0 0,0 0 0 0 0,-1 1 0 0 0,1-1-1 0 0,0 0 1 0 0,0 0 0 0 0,0 0 0 0 0,0 1-1 0 0,-1-1 1 0 0,1 1 0 0 0,1 0 0 0 0,-1 0 40 0 0,0 0 0 0 0,0 1 0 0 0,0-1 1 0 0,0 0-1 0 0,0 1 0 0 0,0-1 0 0 0,0 1 0 0 0,-1-1 1 0 0,1 1-1 0 0,-1 0 0 0 0,1-1 0 0 0,0 4 0 0 0,0 5 341 0 0,0 1-1 0 0,0-1 0 0 0,-1 14 1 0 0,0-23-433 0 0,-3 24 440 0 0,-1 0 0 0 0,-1 0 0 0 0,-1-1 0 0 0,-16 42 0 0 0,13-39-47 0 0,0 0-1 0 0,2 0 1 0 0,-6 43-1 0 0,12-59-305 0 0,0 0 1 0 0,1 1-1 0 0,0-1 0 0 0,1 1 0 0 0,0-1 0 0 0,1 0 0 0 0,1 1 1 0 0,5 15-1 0 0,-7-24-121 0 0,0 1 1 0 0,1-1 0 0 0,-1 0-1 0 0,1 0 1 0 0,0 0 0 0 0,0 0-1 0 0,0 0 1 0 0,0-1 0 0 0,1 1-1 0 0,-1-1 1 0 0,1 1 0 0 0,-1-1-1 0 0,1 0 1 0 0,0 0 0 0 0,0 0-1 0 0,0 0 1 0 0,0-1 0 0 0,0 1-1 0 0,0-1 1 0 0,1 1 0 0 0,-1-1-1 0 0,0-1 1 0 0,1 1 0 0 0,-1 0-1 0 0,1-1 1 0 0,-1 1 0 0 0,1-1-1 0 0,-1 0 1 0 0,1 0 0 0 0,-1-1-1 0 0,7 0 1 0 0,12-3-87 0 0,30-7 0 0 0,-45 8-551 0 0,0 1-1 0 0,0-1 0 0 0,0 0 1 0 0,10-7-1 0 0,-6 0-2932 0 0,-8 4-1916 0 0</inkml:trace>
  <inkml:trace contextRef="#ctx0" brushRef="#br0" timeOffset="1">132 348 1375 0 0,'-54'-22'945'0'0,"-14"-8"5158"0"0,68 30-5991 0 0,0 0-1 0 0,-1 0 0 0 0,1 0 1 0 0,0 0-1 0 0,-1 0 1 0 0,1 0-1 0 0,0 0 0 0 0,0 0 1 0 0,-1 0-1 0 0,1 0 0 0 0,0-1 1 0 0,0 1-1 0 0,-1 0 1 0 0,1 0-1 0 0,0 0 0 0 0,0 0 1 0 0,-1-1-1 0 0,1 1 0 0 0,0 0 1 0 0,0 0-1 0 0,0-1 1 0 0,0 1-1 0 0,-1 0 0 0 0,1 0 1 0 0,0-1-1 0 0,0 1 0 0 0,0 0 1 0 0,0 0-1 0 0,0-1 1 0 0,0 1-1 0 0,0 0 0 0 0,0-1 1 0 0,0 1-1 0 0,0-1 0 0 0,10-2 2748 0 0,18 1 725 0 0,-27 2-3414 0 0,147 11 1514 0 0,-65-2-5463 0 0,-75-8-2405 0 0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55 6447 0 0,'0'-9'474'0'0,"1"-19"-621"0"0,-1 28 314 0 0,1-1 0 0 0,-1 0 0 0 0,0 0 0 0 0,0 0 1 0 0,0 0-1 0 0,0 0 0 0 0,1 0 0 0 0,-1 0 0 0 0,0 1 0 0 0,1-1 1 0 0,-1 0-1 0 0,1 0 0 0 0,-1 0 0 0 0,1 1 0 0 0,-1-1 0 0 0,1 0 1 0 0,0 1-1 0 0,-1-1 0 0 0,1 0 0 0 0,0 1 0 0 0,1-2 0 0 0,-2 4 31 0 0,1-1 0 0 0,0 1-1 0 0,-1-1 1 0 0,0 1 0 0 0,1 0-1 0 0,-1-1 1 0 0,0 1 0 0 0,0-1-1 0 0,0 1 1 0 0,0 0 0 0 0,0 2-1 0 0,-19 160 5044 0 0,3-39-3002 0 0,15-112-2078 0 0,0 0 0 0 0,1 0 0 0 0,0 0-1 0 0,3 14 1 0 0,-2-21-297 0 0,0-1 0 0 0,1 0-1 0 0,0 1 1 0 0,0-1 0 0 0,2 5 0 0 0,-2-6-458 0 0,1-1 1 0 0,-1 1-1 0 0,1-1 1 0 0,-1 1-1 0 0,1-1 1 0 0,0 0-1 0 0,5 4 1 0 0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3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0 4143 0 0,'0'16'6394'0'0,"-2"11"-4244"0"0,-1 25-1158 0 0,3-33-978 0 0,0-13-76 0 0,0 0 0 0 0,0 1 0 0 0,1-1 0 0 0,-1 0 0 0 0,2 1-1 0 0,-1-1 1 0 0,1 0 0 0 0,4 11 0 0 0,1-11-3847 0 0,-3-4-61 0 0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3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96 6447 0 0,'-7'-21'242'0'0,"4"14"-143"0"0,1 0 0 0 0,0 0 1 0 0,0 0-1 0 0,1 0 0 0 0,0 0 0 0 0,0 0 1 0 0,0 0-1 0 0,1-10 0 0 0,1 17-154 0 0,-1 0-1 0 0,0 0 1 0 0,0 0-1 0 0,0-1 1 0 0,0 1-1 0 0,0 0 1 0 0,0 0-1 0 0,0 0 1 0 0,0 0-1 0 0,0 0 1 0 0,0 0-1 0 0,0 0 0 0 0,0 0 1 0 0,0 0-1 0 0,0 0 1 0 0,0 0-1 0 0,0 0 1 0 0,0 0-1 0 0,0 0 1 0 0,1 0-1 0 0,-1 0 1 0 0,0-1-1 0 0,0 1 1 0 0,0 0-1 0 0,0 0 1 0 0,0 0-1 0 0,0 0 1 0 0,0 0-1 0 0,0 0 1 0 0,0 0-1 0 0,0 0 1 0 0,0 0-1 0 0,1 0 1 0 0,-1 0-1 0 0,0 0 1 0 0,0 0-1 0 0,0 0 1 0 0,0 1-1 0 0,0-1 1 0 0,0 0-1 0 0,0 0 1 0 0,0 0-1 0 0,0 0 1 0 0,0 0-1 0 0,0 0 1 0 0,0 0-1 0 0,1 0 1 0 0,-1 0-1 0 0,0 0 1 0 0,0 0-1 0 0,0 0 1 0 0,0 0-1 0 0,0 0 1 0 0,0 0-1 0 0,0 0 1 0 0,0 0-1 0 0,0 1 1 0 0,7 6-1623 0 0,4 9 1035 0 0,-5-7 632 0 0,1 1 11 0 0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3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1 4143 0 0,'-1'0'123'0'0,"1"1"0"0"0,-1-1 0 0 0,0 1 0 0 0,1 0 0 0 0,-1-1 0 0 0,1 1 0 0 0,-1 0 0 0 0,1-1 0 0 0,-1 1 0 0 0,1 0 0 0 0,0 0 1 0 0,-1-1-1 0 0,1 1 0 0 0,0 0 0 0 0,-1 0 0 0 0,1 0 0 0 0,0-1 0 0 0,0 2 0 0 0,-5 21 2220 0 0,4-20-2468 0 0,-3 17 953 0 0,-3 13 864 0 0,1 0 0 0 0,-1 54 0 0 0,7-87-1670 0 0,-1 0 0 0 0,1 0 0 0 0,0 0 0 0 0,0 0 0 0 0,0 0 0 0 0,0 1 0 0 0,0-1 0 0 0,0 0-1 0 0,0 0 1 0 0,0 0 0 0 0,0 0 0 0 0,0 0 0 0 0,0 0 0 0 0,0 0 0 0 0,0 0 0 0 0,0 1 0 0 0,0-1 0 0 0,1 0 0 0 0,-1 0 0 0 0,0 0-1 0 0,0 0 1 0 0,0 0 0 0 0,0 0 0 0 0,0 0 0 0 0,0 0 0 0 0,0 0 0 0 0,0 0 0 0 0,0 1 0 0 0,0-1 0 0 0,0 0 0 0 0,0 0-1 0 0,0 0 1 0 0,1 0 0 0 0,-1 0 0 0 0,0 0 0 0 0,0 0 0 0 0,0 0 0 0 0,0 0 0 0 0,0 0 0 0 0,0 0 0 0 0,0 0 0 0 0,0 0 0 0 0,0 0-1 0 0,1 0 1 0 0,-1 0 0 0 0,0 0 0 0 0,0 0 0 0 0,0 0 0 0 0,0 0 0 0 0,0 0 0 0 0,0 0 0 0 0,0 0 0 0 0,0 0 0 0 0,1 0-1 0 0,-1 0 1 0 0,7-6 487 0 0,10-13-224 0 0,-15 16-94 0 0,21-26 428 0 0,31-34 315 0 0,-46 54-692 0 0,0 1 0 0 0,1 1 0 0 0,0 0 0 0 0,20-12 0 0 0,-28 18-213 0 0,0 0 0 0 0,1 0 0 0 0,-1 1 0 0 0,0-1 1 0 0,1 1-1 0 0,-1-1 0 0 0,1 1 0 0 0,-1 0 0 0 0,1-1 0 0 0,-1 1 0 0 0,3 0 1 0 0,-4 0-22 0 0,1 0 1 0 0,-1 0 0 0 0,1 0-1 0 0,-1 1 1 0 0,1-1 0 0 0,-1 0 0 0 0,1 0-1 0 0,0 0 1 0 0,-1 1 0 0 0,1-1-1 0 0,-1 0 1 0 0,0 1 0 0 0,1-1 0 0 0,-1 0-1 0 0,1 1 1 0 0,-1-1 0 0 0,1 1-1 0 0,-1-1 1 0 0,0 0 0 0 0,1 2 0 0 0,0 0-7 0 0,0 0 1 0 0,-1 0 0 0 0,1 1-1 0 0,-1-1 1 0 0,1 0 0 0 0,-1 1 0 0 0,0-1-1 0 0,0 0 1 0 0,0 1 0 0 0,0-1-1 0 0,0 0 1 0 0,-2 5 0 0 0,-8 34-803 0 0,7-33-10 0 0,0 1 0 0 0,1 0-1 0 0,0 0 1 0 0,0 0 0 0 0,1 0 0 0 0,1 1-1 0 0,-1-1 1 0 0,2 14 0 0 0,0-21 391 0 0,-1 1-1 0 0,1-1 1 0 0,0 1-1 0 0,0-1 1 0 0,0 1-1 0 0,0-1 1 0 0,0 1-1 0 0,0-1 1 0 0,1 0-1 0 0,-1 0 1 0 0,1 0 0 0 0,-1 0-1 0 0,1 0 1 0 0,0 0-1 0 0,0 0 1 0 0,0-1-1 0 0,0 1 1 0 0,0 0-1 0 0,5 1 1 0 0,-5-2 340 0 0,0 0-1 0 0,-1-1 1 0 0,1 1 0 0 0,0-1 0 0 0,0 0-1 0 0,0 0 1 0 0,0 1 0 0 0,0-1 0 0 0,0 0-1 0 0,0-1 1 0 0,0 1 0 0 0,0 0 0 0 0,0-1-1 0 0,0 1 1 0 0,0-1 0 0 0,0 1-1 0 0,-1-1 1 0 0,1 0 0 0 0,0 0 0 0 0,0 0-1 0 0,-1 0 1 0 0,1 0 0 0 0,0 0 0 0 0,-1 0-1 0 0,1-1 1 0 0,1-2 0 0 0,12-15 1727 0 0,-14 16-1258 0 0,1 0 1 0 0,0 0 0 0 0,0 1-1 0 0,0-1 1 0 0,0 1 0 0 0,0-1-1 0 0,0 1 1 0 0,1 0 0 0 0,4-3-1 0 0,-4 4-22 0 0,0 0 0 0 0,0 1-1 0 0,1 0 1 0 0,-1 0 0 0 0,0 0-1 0 0,0 0 1 0 0,0 0 0 0 0,1 0-1 0 0,-1 1 1 0 0,0 0 0 0 0,0 0-1 0 0,0 0 1 0 0,0 0 0 0 0,3 1-1 0 0,-1 0-65 0 0,0 0 0 0 0,0-1 0 0 0,0 0 0 0 0,9 1-1 0 0,-9-2-165 0 0,0 0 0 0 0,0 0-1 0 0,0-1 1 0 0,0 0 0 0 0,0 0-1 0 0,0 0 1 0 0,0-1-1 0 0,-1 0 1 0 0,1 0 0 0 0,0 0-1 0 0,-1 0 1 0 0,0-1 0 0 0,1 0-1 0 0,-1 1 1 0 0,0-2 0 0 0,6-5-1 0 0,-7 6-25 0 0,0-1-1 0 0,-1 1 1 0 0,1-1-1 0 0,-1 0 1 0 0,0 1-1 0 0,0-1 1 0 0,0 0-1 0 0,0 0 1 0 0,-1 0-1 0 0,0-1 1 0 0,0 1-1 0 0,0 0 1 0 0,0 0-1 0 0,-1-1 1 0 0,1 1-1 0 0,-1 0 1 0 0,0-1-1 0 0,-1 1 1 0 0,0-9-1 0 0,0 10-84 0 0,0-1 0 0 0,0 0 0 0 0,0 1 0 0 0,0-1-1 0 0,0 1 1 0 0,-1-1 0 0 0,0 1 0 0 0,0 0 0 0 0,0 0 0 0 0,0-1-1 0 0,0 1 1 0 0,0 1 0 0 0,-1-1 0 0 0,0 0 0 0 0,1 1 0 0 0,-7-5 0 0 0,7 5-6 0 0,-1 1 1 0 0,1 0 0 0 0,-1 0-1 0 0,0 0 1 0 0,1 0 0 0 0,-1 1-1 0 0,0-1 1 0 0,1 1 0 0 0,-1-1-1 0 0,0 1 1 0 0,0 0 0 0 0,1 0-1 0 0,-1 0 1 0 0,0 1 0 0 0,0-1-1 0 0,1 1 1 0 0,-1-1 0 0 0,0 1-1 0 0,1 0 1 0 0,-1 0 0 0 0,1 0 0 0 0,-1 0-1 0 0,-4 3 1 0 0,1 0-21 0 0,1 0 0 0 0,-1 0 0 0 0,1 0 0 0 0,-1 1 1 0 0,1-1-1 0 0,0 1 0 0 0,1 1 0 0 0,-1-1 0 0 0,1 0 0 0 0,0 1 0 0 0,1 0 1 0 0,-1 0-1 0 0,1 0 0 0 0,1 1 0 0 0,-1-1 0 0 0,1 1 0 0 0,0-1 0 0 0,-2 14 1 0 0,3-12 38 0 0,0 0 0 0 0,1 0 0 0 0,0 0 0 0 0,1 0 1 0 0,-1 0-1 0 0,2 0 0 0 0,-1 0 0 0 0,1 0 0 0 0,0 0 1 0 0,1 0-1 0 0,0-1 0 0 0,0 1 0 0 0,1-1 1 0 0,-1 0-1 0 0,2 0 0 0 0,4 6 0 0 0,-4-5 76 0 0,1-1 0 0 0,0 0-1 0 0,0-1 1 0 0,1 1 0 0 0,0-1 0 0 0,0 0-1 0 0,0-1 1 0 0,1 0 0 0 0,-1 0 0 0 0,1 0-1 0 0,1-1 1 0 0,-1-1 0 0 0,1 1 0 0 0,-1-1-1 0 0,1-1 1 0 0,0 1 0 0 0,0-1-1 0 0,0-1 1 0 0,0 0 0 0 0,0 0 0 0 0,0-1-1 0 0,17-1 1 0 0,-12-1-186 0 0,1 0 0 0 0,-1 0 0 0 0,1-1 0 0 0,-1-1-1 0 0,0 0 1 0 0,0-1 0 0 0,-1-1 0 0 0,26-14 0 0 0,-31 16-1783 0 0,-1 1-5473 0 0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3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70 203 3679 0 0,'-9'10'1178'0'0,"1"0"1"0"0,0 1-1 0 0,1-1 0 0 0,-12 24 0 0 0,7-11 787 0 0,5-13 2703 0 0,18-32-1992 0 0,-2 1-2593 0 0,3-9 362 0 0,-1 0 0 0 0,-1 0 0 0 0,-2-1 0 0 0,-1 0 0 0 0,-2-1 0 0 0,3-52-1 0 0,-8 91-428 0 0,1 0 0 0 0,0 1 0 0 0,1-1 0 0 0,-1 0 0 0 0,1-1-1 0 0,1 1 1 0 0,-1 0 0 0 0,1-1 0 0 0,0 1 0 0 0,1-1-1 0 0,-1 0 1 0 0,1 0 0 0 0,6 6 0 0 0,8 10 89 0 0,1-2 1 0 0,23 20 0 0 0,-5-6-50 0 0,-34-31-51 0 0,11 11 30 0 0,-13-14-34 0 0,-1 0 0 0 0,0 0 0 0 0,1 1 0 0 0,-1-1 0 0 0,0 0 0 0 0,1 1 0 0 0,-1-1 0 0 0,0 1-1 0 0,1-1 1 0 0,-1 0 0 0 0,0 1 0 0 0,0-1 0 0 0,0 1 0 0 0,1-1 0 0 0,-1 0 0 0 0,0 1 0 0 0,0-1 0 0 0,0 1 0 0 0,0-1 0 0 0,0 1 0 0 0,0-1-1 0 0,0 1 1 0 0,0-1 0 0 0,0 1 0 0 0,0 0 0 0 0,-2-1 4 0 0,-1 0 0 0 0,0 1-1 0 0,1-2 1 0 0,-1 1 0 0 0,1 0-1 0 0,-1 0 1 0 0,1-1 0 0 0,-1 1-1 0 0,1-1 1 0 0,-1 0 0 0 0,-3-2-1 0 0,-1 1 4 0 0,5 2-8 0 0,-21-6 0 0 0,-33-4 0 0 0,51 10 0 0 0,-1-1 0 0 0,0 1 0 0 0,1 0 0 0 0,-1 0 0 0 0,1 0 0 0 0,-1 1 0 0 0,1 0 0 0 0,-1 0 0 0 0,1 1 0 0 0,-1-1 0 0 0,1 1 0 0 0,-6 3 0 0 0,10-5 0 0 0,1 1 0 0 0,-1-1 0 0 0,1 0 0 0 0,-1 1 0 0 0,0-1 0 0 0,1 0 0 0 0,-1 1 0 0 0,1-1 0 0 0,-1 1 0 0 0,1-1 0 0 0,-1 1 0 0 0,1-1 0 0 0,0 1 0 0 0,-1-1 0 0 0,1 1 0 0 0,0 0 0 0 0,-1-1 0 0 0,1 1 0 0 0,0 0 0 0 0,0-1 0 0 0,-1 1 0 0 0,1-1 0 0 0,0 1 0 0 0,0 0 0 0 0,0 0 0 0 0,0-1 0 0 0,0 1 0 0 0,0 0 0 0 0,0-1 0 0 0,0 1 0 0 0,0 0 0 0 0,0-1 0 0 0,0 1 0 0 0,1 0 0 0 0,-1-1 0 0 0,0 1 0 0 0,0 0 0 0 0,1-1 0 0 0,-1 1 0 0 0,0-1 0 0 0,1 1 0 0 0,0 0 0 0 0,-1 0 0 0 0,1-1 0 0 0,0 1 0 0 0,-1-1 0 0 0,1 1 0 0 0,0-1 0 0 0,0 1 0 0 0,-1-1 0 0 0,1 1 0 0 0,0-1 0 0 0,0 0 0 0 0,0 1 0 0 0,-1-1 0 0 0,1 0 0 0 0,0 0 0 0 0,0 0 0 0 0,0 0 0 0 0,0 0 0 0 0,0 0 0 0 0,0 0 0 0 0,-1 0 0 0 0,1 0 0 0 0,0 0 0 0 0,0 0 0 0 0,0 0 0 0 0,0-1 0 0 0,0 1 0 0 0,-1 0 0 0 0,1-1 0 0 0,0 1 0 0 0,0 0 0 0 0,0-1 0 0 0,-1 1 0 0 0,2-2 0 0 0,1 0 0 0 0,0-1 0 0 0,0 0 0 0 0,0 0 0 0 0,0 0 0 0 0,-1 0 0 0 0,1 0 0 0 0,-1 0 0 0 0,0 0 0 0 0,0-1 0 0 0,0 1 0 0 0,-1-1 0 0 0,1 0 0 0 0,-1 1 0 0 0,0-1 0 0 0,0 0 0 0 0,1-5 0 0 0,-2 4 0 0 0,0 0 0 0 0,0 0 0 0 0,0 0 0 0 0,-1 0 0 0 0,1 0 0 0 0,-1 1 0 0 0,-1-1 0 0 0,1 0 0 0 0,-1 0 0 0 0,1 1 0 0 0,-1-1 0 0 0,-5-7 0 0 0,5 8 0 0 0,2 3 0 0 0,-1 0 0 0 0,1 0 0 0 0,-1 0 0 0 0,1 0 0 0 0,-1 0 0 0 0,1 0 0 0 0,-1 0 0 0 0,0 0 0 0 0,1 0 0 0 0,-1 0 0 0 0,0 1 0 0 0,0-1 0 0 0,0 0 0 0 0,1 0 0 0 0,-1 1 0 0 0,0-1 0 0 0,0 1 0 0 0,0-1 0 0 0,0 1 0 0 0,-2-1 0 0 0,6 24 0 0 0,-2-20 0 0 0,36 134 376 0 0,-4-22-109 0 0,-27-84-213 0 0,4 38 16 0 0,-1 12-16 0 0,-6-48-16 0 0,-5 63-1 0 0,0-82-26 0 0,-1 1-1 0 0,0-1 1 0 0,-1 0 0 0 0,0 0-1 0 0,-1-1 1 0 0,-1 1 0 0 0,0-1-1 0 0,-1 0 1 0 0,0 0 0 0 0,-1-1-1 0 0,-16 19 1 0 0,18-23-15 0 0,-5 6-130 0 0,0 0 1 0 0,1 0-1 0 0,-10 22 0 0 0,12-17-447 0 0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5:05.4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1456 177 5063 0 0,'2'-18'2430'0'0,"-1"16"-2177"0"0,-1-1 0 0 0,0 1-1 0 0,0 0 1 0 0,1 0 0 0 0,-1-1 0 0 0,-1 1-1 0 0,1 0 1 0 0,0 0 0 0 0,0 0-1 0 0,-1-1 1 0 0,1 1 0 0 0,-1 0 0 0 0,-1-3-1 0 0,0 1 127 0 0,0 0 0 0 0,-1 1 0 0 0,0-1-1 0 0,1 0 1 0 0,-1 1 0 0 0,0-1-1 0 0,-1 1 1 0 0,1 0 0 0 0,-1 0 0 0 0,1 0-1 0 0,-1 0 1 0 0,0 1 0 0 0,-7-4-1 0 0,-6-1 394 0 0,1 0-1 0 0,-23-5 1 0 0,24 8-613 0 0,-31-8 268 0 0,0 2 0 0 0,-1 2 0 0 0,0 2 0 0 0,-77 0 0 0 0,48 8-233 0 0,1 3 0 0 0,-87 18 1 0 0,133-17-128 0 0,0 1 1 0 0,1 2 0 0 0,-1 1 0 0 0,2 1 0 0 0,0 1 0 0 0,0 1 0 0 0,1 2 0 0 0,1 1 0 0 0,0 1-1 0 0,2 0 1 0 0,0 2 0 0 0,-34 36 0 0 0,38-35-37 0 0,6-6 0 0 0,0 0 1 0 0,1 1-1 0 0,0 0 1 0 0,-15 30-1 0 0,7-8-8 0 0,10-15 19 0 0,-13 43-18 0 0,6 2 40 0 0,13-53 8 0 0,-3 72 106 0 0,9-73-110 0 0,3 37-44 0 0,1-25 18 0 0,10 24-20 0 0,-7-28 31 0 0,-2-7-14 0 0,1-1 1 0 0,1 1-1 0 0,12 14 0 0 0,-6-8 107 0 0,1-1-1 0 0,1-1 0 0 0,37 31 0 0 0,-44-42-142 0 0,1 1 0 0 0,-1-2 0 0 0,2 1 0 0 0,-1-2 0 0 0,1 1 0 0 0,0-2 0 0 0,0 1 0 0 0,0-2 0 0 0,18 4 0 0 0,28 1 217 0 0,91 1 0 0 0,59-19 3580 0 0,-62-13-5302 0 0,-89 13 333 0 0,80-5 0 0 0,-93 14 1169 0 0,74-12 0 0 0,-103 10 0 0 0,-1 0 0 0 0,0-1 0 0 0,1-1 0 0 0,-1 0 0 0 0,-1-1 0 0 0,1-1 0 0 0,-1 0 0 0 0,23-17 0 0 0,-21 12 0 0 0,-1 0 0 0 0,0-2 0 0 0,-1 1 0 0 0,0-2 0 0 0,-1 0 0 0 0,-1 0 0 0 0,0-1 0 0 0,-1 0 0 0 0,-1-1 0 0 0,0 0 0 0 0,7-24 0 0 0,-5 11 0 0 0,-2-1 0 0 0,-1 0 0 0 0,-1 0 0 0 0,-2-1 0 0 0,-1 0 0 0 0,0-49 0 0 0,-5 66 0 0 0,0-1 0 0 0,-1 1 0 0 0,-1-1 0 0 0,0 1 0 0 0,-1 0 0 0 0,0 0 0 0 0,-2 1 0 0 0,1-1 0 0 0,-2 1 0 0 0,0 0 0 0 0,-1 1 0 0 0,0 0 0 0 0,-1 0 0 0 0,0 1 0 0 0,-17-18 0 0 0,7 12 0 0 0,-1 2 0 0 0,0 0 0 0 0,-42-24 0 0 0,-73-28 0 0 0,108 57-3 0 0,-1 1 0 0 0,1 2 0 0 0,-2 1-1 0 0,1 1 1 0 0,-1 1 0 0 0,0 2 0 0 0,0 1 0 0 0,0 1-1 0 0,-50 5 1 0 0,-1 6-8 0 0,-1 4 1 0 0,-94 29-1 0 0,128-28 11 0 0,0 2 0 0 0,0 3 0 0 0,2 1 0 0 0,1 2 0 0 0,0 2 0 0 0,2 2 0 0 0,-62 52 0 0 0,27-23 0 0 0,-17 15 0 0 0,84-62 0 0 0,0 1 0 0 0,1 0 0 0 0,0 0 0 0 0,1 1 0 0 0,0 0 0 0 0,-11 21 0 0 0,11-10 0 0 0,3-7 0 0 0,-4 26 0 0 0,7-28 0 0 0,1 0 0 0 0,0 0 0 0 0,2 21 0 0 0,1-20 0 0 0,0-1 0 0 0,6 18 0 0 0,-6-25 0 0 0,0 0 0 0 0,0-1 0 0 0,1 1 0 0 0,0-1 0 0 0,0 0 0 0 0,1 1 0 0 0,-1-1 0 0 0,1-1 0 0 0,6 7 0 0 0,0-1 0 0 0,1-1 0 0 0,16 10 0 0 0,-19-13 0 0 0,28 18 195 0 0,1-2 1 0 0,0-2-1 0 0,1-1 0 0 0,47 16 0 0 0,-8-13-195 0 0,126 20 0 0 0,-141-31 0 0 0,17 2 99 0 0,139 5 1 0 0,-160-18-89 0 0,0-2 1 0 0,-1-3 0 0 0,66-15-1 0 0,-105 16-21 0 0,-1-1 0 0 0,0 0 0 0 0,-1-1-1 0 0,1-2 1 0 0,-1 1 0 0 0,-1-2-1 0 0,1 0 1 0 0,-1-1 0 0 0,-1 0 0 0 0,14-13-1 0 0,-11 7 94 0 0,-1-1-1 0 0,-1 0 0 0 0,-1-1 0 0 0,0 0 0 0 0,-2-1 0 0 0,0-1 0 0 0,13-29 0 0 0,51-135-70 0 0,-67 158-12 0 0,-2-1 0 0 0,0 1 0 0 0,-2-1-1 0 0,-1 0 1 0 0,0-36 0 0 0,-4 54 1 0 0,0 0 0 0 0,-1 0 1 0 0,0 0-1 0 0,-1 0 0 0 0,0 1 0 0 0,0-1 0 0 0,-1 0 0 0 0,0 1 0 0 0,-1 0 1 0 0,1 0-1 0 0,-2 0 0 0 0,1 0 0 0 0,-7-7 0 0 0,5 7-21 0 0,-1 0 0 0 0,0 0 0 0 0,-1 1 0 0 0,0 1 0 0 0,0-1 0 0 0,0 1 0 0 0,-1 0 0 0 0,0 1 0 0 0,0 0 0 0 0,0 1 0 0 0,-12-5 0 0 0,-2 2-198 0 0,0 1 1 0 0,0 0-1 0 0,0 2 0 0 0,-1 0 0 0 0,-35 0 1 0 0,-18 7-6861 0 0,31 1-450 0 0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5:05.4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17131 15 8751 0 0,'0'0'674'0'0,"-27"-1"2363"0"0,-30-5 1 0 0,31 2-1874 0 0,-30 0 1 0 0,53 4-1118 0 0,-449 17 3588 0 0,157 15-3239 0 0,-638 85 592 0 0,495-42-924 0 0,215-42-64 0 0,-37 6 0 0 0,-114 22 49 0 0,129-22-34 0 0,-14 0 129 0 0,-59 11 37 0 0,-738 159-34 0 0,575-111-147 0 0,-51 10 0 0 0,298-59 0 0 0,-67 16 0 0 0,-624 177 0 0 0,571-146 0 0 0,-123 36 0 0 0,338-90 0 0 0,-426 134 0 0 0,550-171 0 0 0,-463 151 0 0 0,-851 286 0 0 0,941-301 0 0 0,179-67 0 0 0,37-13 0 0 0,-472 194 0 0 0,138-49 0 0 0,-203 91 0 0 0,575-235 0 0 0,-122 52 0 0 0,-324 155 0 0 0,351-150 0 0 0,-78 38 0 0 0,-215 125 0 0 0,269-113 0 0 0,36-23 0 0 0,79-53 0 0 0,-203 178 0 0 0,235-183 0 0 0,-98 91 0 0 0,157-132 67 0 0,-187 172 146 0 0,229-215-106 0 0,-27 20 18 0 0,30-22-120 0 0,-1-1 0 0 0,0 1 0 0 0,1-1 0 0 0,-1 1 0 0 0,0-1 0 0 0,0 0 1 0 0,0 0-1 0 0,0 0 0 0 0,0-1 0 0 0,-3 1 0 0 0,27-18 11 0 0,217-131 227 0 0,136-73 186 0 0,-335 200-397 0 0,69-46 0 0 0,-169 98-32 0 0,-64 41 0 0 0,-29 19 0 0 0,-206 181 0 0 0,350-264 0 0 0,0 0 0 0 0,0 0 0 0 0,-1-1 0 0 0,0 0 0 0 0,-18 8 0 0 0,29-15 0 0 0,-1 1 0 0 0,1-1 0 0 0,0 0 0 0 0,0 0 0 0 0,-1 0 0 0 0,1 0 0 0 0,0 0 0 0 0,-1 0 0 0 0,1 0 0 0 0,0 0 0 0 0,0 0 0 0 0,-1 0 0 0 0,1 1 0 0 0,0-1 0 0 0,-1-1 0 0 0,1 1 0 0 0,0 0 0 0 0,-1 0 0 0 0,1 0 0 0 0,0 0 0 0 0,-1 0 0 0 0,1 0 0 0 0,0 0 0 0 0,0 0 0 0 0,-1 0 0 0 0,1-1 0 0 0,0 1 0 0 0,0 0 0 0 0,-1 0 0 0 0,1 0 0 0 0,0-1 0 0 0,0 1 0 0 0,-1 0 0 0 0,1 0 0 0 0,0-1 0 0 0,1-12 0 0 0,12-17 0 0 0,-12 27 0 0 0,58-127 0 0 0,10-18 0 0 0,52-72 0 0 0,-120 218 0 0 0,-1 2 0 0 0,0-1 0 0 0,1 1 0 0 0,-1-1 0 0 0,0 1 0 0 0,1-1 0 0 0,-1 1 0 0 0,0-1 0 0 0,1 1 0 0 0,-1-1 0 0 0,0 0 0 0 0,0 1 0 0 0,0-1 0 0 0,0 1 0 0 0,0-1 0 0 0,0 0 0 0 0,0 1 0 0 0,0-1 0 0 0,0 1 0 0 0,0-1 0 0 0,0 1 0 0 0,0-1 0 0 0,0 0 0 0 0,-1 1 0 0 0,0 1 0 0 0,-1 0 0 0 0,1 0 0 0 0,0 0 0 0 0,0 0 0 0 0,0 0 0 0 0,0 0 0 0 0,0 0 0 0 0,1 1 0 0 0,-1-1 0 0 0,0 0 0 0 0,-1 2 0 0 0,2-2 0 0 0,-37 58 0 0 0,-54 117 0 0 0,81-149 0 0 0,-3 14 0 0 0,-1 7 0 0 0,-17 46 0 0 0,3-36 36 0 0,9-21-2195 0 0,15-27-5974 0 0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7:53.2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0,'0'0'0'0,"0"826"0"0,0-494 0 0,0-107 0 0,0-170 0 0,0-55 0 0,0 0 0 0,0 0 0 0,0 0 0 0,0 0 0 0,0 1 0 0,0 0 0 0,0-18 0 0,0 15 0 0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08.4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0,'0'487'0'0,"0"-158"0"0,0-262 0 0,0-77 0 0,0 8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2:21.3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300 2 6447 0 0,'-1'0'53'0'0,"0"0"0"0"0,0-1 0 0 0,0 1-1 0 0,0 0 1 0 0,0 0 0 0 0,1 0 0 0 0,-1-1 0 0 0,0 1-1 0 0,0 0 1 0 0,0 0 0 0 0,0 0 0 0 0,0 0-1 0 0,0 1 1 0 0,0-1 0 0 0,0 0 0 0 0,0 0 0 0 0,0 0-1 0 0,1 1 1 0 0,-1-1 0 0 0,0 1 0 0 0,0-1-1 0 0,-1 1 1 0 0,-18 10 93 0 0,4 2 596 0 0,1 0-1 0 0,1 1 1 0 0,0 1-1 0 0,1 0 1 0 0,-20 30-1 0 0,15-20 346 0 0,2-2-402 0 0,1 0-1 0 0,2 1 0 0 0,0 0 0 0 0,2 1 1 0 0,1 1-1 0 0,0 0 0 0 0,-6 33 0 0 0,6-10 220 0 0,2-1-1 0 0,-4 97 0 0 0,12-137-797 0 0,0 0-1 0 0,0-1 1 0 0,2 15-1 0 0,0-12-29 0 0,-2-7-50 0 0,5 34 235 0 0,-1-21-70 0 0,-3-10-142 0 0,2 1 0 0 0,-1 0-1 0 0,5 10 1 0 0,-2-6-23 0 0,-1-1 105 0 0,6-1-64 0 0,28 25 10 0 0,-29-25 3 0 0,1-8 0 0 0,34 3 3 0 0,-35-5-66 0 0,-1 0 0 0 0,1-1 0 0 0,-1 0 1 0 0,1 0-1 0 0,-1-1 0 0 0,0 0 0 0 0,0 0 0 0 0,0-1 0 0 0,-1 0 1 0 0,1-1-1 0 0,-1 1 0 0 0,0-1 0 0 0,0-1 0 0 0,0 1 1 0 0,10-13-1 0 0,-3 3 21 0 0,-1-2 1 0 0,0 0 0 0 0,-1 0-1 0 0,-1-1 1 0 0,12-25-1 0 0,-11 14-57 0 0,-1 0-1 0 0,-1 0 0 0 0,-1-1 0 0 0,-2 0 0 0 0,-1-1 1 0 0,-1 0-1 0 0,-2 1 0 0 0,-1-1 0 0 0,-1 0 0 0 0,-2-1 1 0 0,-1 1-1 0 0,-2 1 0 0 0,-12-54 0 0 0,13 72-62 0 0,-1 0 0 0 0,0 0 0 0 0,-1 0 0 0 0,-1 0 0 0 0,0 1 0 0 0,-12-18 0 0 0,16 26 64 0 0,0 0 0 0 0,-1 0 0 0 0,1 0 0 0 0,-1 1 0 0 0,1-1 0 0 0,-1 1 0 0 0,0 0 0 0 0,0-1 0 0 0,0 1-1 0 0,0 1 1 0 0,0-1 0 0 0,0 0 0 0 0,0 1 0 0 0,-1-1 0 0 0,1 1 0 0 0,-1 0 0 0 0,1 0 0 0 0,-1 1 0 0 0,1-1 0 0 0,-1 1 0 0 0,0 0 0 0 0,1-1 0 0 0,-1 2-1 0 0,1-1 1 0 0,-1 0 0 0 0,0 1 0 0 0,-6 1 0 0 0,1 2 19 0 0,0 0-1 0 0,-1 0 0 0 0,2 1 1 0 0,-1 0-1 0 0,0 1 1 0 0,1 0-1 0 0,0 0 1 0 0,-14 15-1 0 0,8-6-5 0 0,0 1 0 0 0,1 0 0 0 0,-14 25 0 0 0,16-22-221 0 0,1 1 1 0 0,-14 38-1 0 0,4 10-5606 0 0,7-13-987 0 0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30.0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 0 0,'0'0'0'0,"374"114"0"0,-181-55 0 0,-67-20 0 0,92 27 0 0,-218-66 0 0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47.1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1 269 0 0,'0'0'0'0,"865"-264"0"0,-865 264 0 0,7-2 0 0,-3 0 0 0,-5 3 0 0,2-2 0 0,-2 2 0 0,6-3 0 0,-11 4 0 0,3-1 0 0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0,'0'0'0'0,"0"826"0"0,0-494 0 0,0-107 0 0,0-170 0 0,0-55 0 0,0 0 0 0,0 0 0 0,0 0 0 0,0 0 0 0,0 1 0 0,0 0 0 0,0-18 0 0,0 15 0 0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0,'0'487'0'0,"0"-158"0"0,0-262 0 0,0-77 0 0,0 8 0 0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 0 0,'0'0'0'0,"374"114"0"0,-181-55 0 0,-67-20 0 0,92 27 0 0,-218-66 0 0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1 269 0 0,'0'0'0'0,"865"-264"0"0,-865 264 0 0,7-2 0 0,-3 0 0 0,-5 3 0 0,2-2 0 0,-2 2 0 0,6-3 0 0,-11 4 0 0,3-1 0 0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0,'0'0'0'0,"0"826"0"0,0-494 0 0,0-107 0 0,0-170 0 0,0-55 0 0,0 0 0 0,0 0 0 0,0 0 0 0,0 0 0 0,0 1 0 0,0 0 0 0,0-18 0 0,0 15 0 0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0,'0'487'0'0,"0"-158"0"0,0-262 0 0,0-77 0 0,0 8 0 0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 0 0,'0'0'0'0,"374"114"0"0,-181-55 0 0,-67-20 0 0,92 27 0 0,-218-66 0 0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1 269 0 0,'0'0'0'0,"865"-264"0"0,-865 264 0 0,7-2 0 0,-3 0 0 0,-5 3 0 0,2-2 0 0,-2 2 0 0,6-3 0 0,-11 4 0 0,3-1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2:33.02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 0 0,'0'-1'0'0,"0"-1"0"0,0 1 0 0,0 2630 0 0,0-1344 0 0,0-1284 0 0,0-2 0 0,0 2 0 0,0 1 0 0,0-1 0 0,0 8 0 0,0-14 0 0,0 4 0 0,0 15 0 0,0 28 0 0,0-96 0 0,0 51 0 0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0:52.76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 1 0 0,'740'0'0'0,"-739"0"0"0,-2 0 0 0,-4 0 0 0,5 0 0 0,0 0 0 0,1 0 0 0,-1 0 0 0,1 0 0 0,0 0 0 0,2 0 0 0,-4 0 0 0,-4 0 0 0,-733 0 0 0,738 0 0 0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06.67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28 1 0 0,'-5'0'0'0,"120"0"0"0,-115 0 0 0,-8 0 0 0,-120 0 0 0,128 0 0 0,0 0 0 0,0 0 0 0,-1 0 0 0,1 0 0 0,8 0 0 0,715 0 0 0,-695 0 0 0,-31 0 0 0,2 0 0 0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17.29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0,'762'0'0'0,"-762"0"0"0,0 0 0 0,-733 0 0 0,733 0 0 0,0 0 0 0,1 0 0 0,-2 0 0 0,-24 0 0 0,50 0 0 0,-20 0 0 0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36.08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17 0 0 0,'-1'0'0'0,"2"0"0"0,-2 0 0 0,50 0 0 0,-40 0 0 0,-12 0 0 0,-11 0 0 0,-34 0 0 0,48 0 0 0,0 0 0 0,1 0 0 0,-2 0 0 0,0 0 0 0,1 0 0 0,-8 0 0 0,8 0 0 0,0 0 0 0,1 0 0 0,0 0 0 0,-1 0 0 0,1 0 0 0,0 0 0 0,-1 0 0 0,712 0 0 0,-694 0 0 0,-4 0 0 0,-8 0 0 0,-6 0 0 0,0 0 0 0,0 0 0 0,0 0 0 0,0 0 0 0,0 0 0 0,0 0 0 0,1 0 0 0,0 0 0 0,-1 0 0 0,-3 0 0 0,3 0 0 0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54.37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0,'409'0'0'0,"-400"0"0"0,25 0 0 0,-34 0 0 0,0 0 0 0,1 0 0 0,5 0 0 0,-12 0 0 0,5 0 0 0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08.3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0,'357'0'0'0,"-357"0"0"0,1 0 0 0,42 0 0 0,-42 0 0 0,-3 0 0 0,16 0 0 0,-1 0 0 0,-13 0 0 0,0 0 0 0,2 0 0 0,-1 0 0 0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25.98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 0 0 0,'-1'0'0'0,"1"0"0"0,0 0 0 0,1 0 0 0,0 0 0 0,56 0 0 0,287 0 0 0,-344 0 0 0,1 0 0 0,-1 0 0 0,1 0 0 0,0 0 0 0,-1 0 0 0,1 0 0 0,0 0 0 0,-1 0 0 0,1 0 0 0,-1 0 0 0,1 0 0 0,-1 0 0 0,0 0 0 0,-1 0 0 0,-250 0 0 0,497 0 0 0,-246 0 0 0,27 0 0 0,-242 0 0 0,214 0 0 0,11 0 0 0,16 0 0 0,-26 0 0 0,0 0 0 0,-55 0 0 0,54 0 0 0,2 0 0 0,-1 0 0 0,1 0 0 0,0 0 0 0,-1 0 0 0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43.31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0,'420'0'0'0,"-419"0"0"0,0 0 0 0,-1 0 0 0,1 0 0 0,-1 0 0 0,-290 0 0 0,289 0 0 0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58.97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0,'652'0'0'0,"-627"0"0"0,5 0 0 0,-2 0 0 0,3 0 0 0,0 0 0 0,-3 0 0 0,3 0 0 0,20 0 0 0,-25 0 0 0,9 0 0 0,5 0 0 0,-20 0 0 0,66 0 0 0,121 0 0 0,-207 0 0 0,0 0 0 0,-1 0 0 0,1 0 0 0,-1 0 0 0,0 0 0 0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3:24.94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0,'0'0'0'0,"0"439"0"0,0-438 0 0,0 0 0 0,0-1 0 0,0 1 0 0,0 0 0 0,0-1 0 0,0 1 0 0,0-1 0 0,0 1 0 0,0 1 0 0,0-3 0 0,0 6 0 0,0-12 0 0,0 15 0 0,0-8 0 0,0-4 0 0,0 0 0 0,0 3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3:16.2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12 4143 0 0,'0'-1'190'0'0,"0"1"-1"0"0,0-1 0 0 0,0 0 1 0 0,0 1-1 0 0,0-1 0 0 0,1 0 0 0 0,-1 1 1 0 0,0-1-1 0 0,1 0 0 0 0,-1 1 1 0 0,0-1-1 0 0,1 0 0 0 0,-1 1 0 0 0,1-1 1 0 0,0 0-1 0 0,3 1 2431 0 0,-1 7-851 0 0,0 25-284 0 0,-2-1 1 0 0,-2 1 0 0 0,0-1 0 0 0,-8 38-1 0 0,4-34-941 0 0,2 1 0 0 0,1-1 0 0 0,2 36 0 0 0,6-28-436 0 0,-4-28-90 0 0,0 0 0 0 0,-1 1 1 0 0,0-1-1 0 0,-1 0 1 0 0,-3 22-1 0 0,0-28 24 0 0,-1 8-121 0 0,4-17 92 0 0,1-1-1 0 0,-1 1 1 0 0,0 0 0 0 0,0 0 0 0 0,0 0-1 0 0,0 0 1 0 0,0 0 0 0 0,0 0 0 0 0,0-1 0 0 0,0 1-1 0 0,1 0 1 0 0,-1 0 0 0 0,0 0 0 0 0,0 0-1 0 0,0 0 1 0 0,0 0 0 0 0,0 0 0 0 0,1 0-1 0 0,-1 0 1 0 0,0 0 0 0 0,0 0 0 0 0,0 0-1 0 0,0 0 1 0 0,0 0 0 0 0,1 0 0 0 0,-1 0-1 0 0,0 0 1 0 0,0 0 0 0 0,0 0 0 0 0,0 0 0 0 0,1 0-1 0 0,-1 0 1 0 0,0 0 0 0 0,0 0 0 0 0,0 0-1 0 0,0 0 1 0 0,0 0 0 0 0,1 0 0 0 0,-1 0-1 0 0,0 0 1 0 0,0 0 0 0 0,0 0 0 0 0,0 1-1 0 0,0-1 1 0 0,0 0 0 0 0,1 0 0 0 0,-1 0-1 0 0,0 0 1 0 0,0 0 0 0 0,0 0 0 0 0,0 1-1 0 0,0-1 1 0 0,0 0 0 0 0,0 0 0 0 0,0 0 0 0 0,0 0-1 0 0,0 0 1 0 0,0 1 0 0 0,0-1 0 0 0,0 0-1 0 0,0 0 1 0 0,0 0 0 0 0,0 0 0 0 0,0 1-1 0 0,0-1 1 0 0,0 0 0 0 0,0 0 0 0 0,0 0-1 0 0,0 1 1 0 0,4-3 55 0 0,1 0-1 0 0,0 0 1 0 0,-1 1-1 0 0,1 0 1 0 0,0 0-1 0 0,-1 0 1 0 0,1 0-1 0 0,0 1 1 0 0,0 0-1 0 0,0 0 1 0 0,0 0-1 0 0,0 1 1 0 0,-1-1-1 0 0,7 3 1 0 0,-3-2 36 0 0,0 0 0 0 0,0 0-1 0 0,-1-1 1 0 0,11-1 0 0 0,5-2 101 0 0,-7 1-152 0 0,-1 0-1 0 0,-1-1 0 0 0,18-6 1 0 0,-25 6-19 0 0,0 1-1 0 0,0-1 1 0 0,0-1 0 0 0,7-4 0 0 0,2-6-6904 0 0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3:29.09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3 0 0,'0'1'0'0,"0"-4"0"0,0 70 0 0,0-134 0 0,0 317 0 0,0-77 0 0,0-174 0 0,0 1 0 0,0 0 0 0,0 1 0 0,0-1 0 0,0 0 0 0,0 0 0 0,0 0 0 0,0-1 0 0,0 10 0 0,0-4 0 0,0-3 0 0,0-4 0 0,0-26 0 0,0 26 0 0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11.9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0,'0'292'0'0,"0"-97"0"0,0-87 0 0,0-114 0 0,0 5 0 0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22.25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6 0 0,'0'-6'0'0,"0"6"0"0,0 9 0 0,0 298 0 0,0 428 0 0,0-244 0 0,0-397 0 0,0-94 0 0,0 8 0 0,0-8 0 0,0-20 0 0,0 16 0 0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35.04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1 882 0 0,'0'0'0'0,"0"1"0"0,0-3 0 0,0 4 0 0,0-4 0 0,0-6 0 0,0-25 0 0,0 32 0 0,0 2 0 0,0 32 0 0,0-33 0 0,0 0 0 0,0-1 0 0,0 37 0 0,0-925 0 0,0 888 0 0,0 2 0 0,0-1 0 0,0 0 0 0,0-1 0 0,0 2 0 0,0-1 0 0,0 1 0 0,0 3 0 0,0-8 0 0,0-7 0 0,0 11 0 0,0-1 0 0,0-3 0 0,0 4 0 0,0 0 0 0,0-3 0 0,0 3 0 0,0 3 0 0,0-3 0 0,0 1 0 0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58.43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11 0 0 0,'-9'0'0'0,"14"0"0"0,53 0 0 0,1942 0 0 0,-666 0 0 0,-702 0 0 0,-632 0 0 0,0 0 0 0,1 0 0 0,-1 0 0 0,22 0 0 0,-3852 0 0 0,3637 0 0 0,193 0 0 0,-1 0 0 0,1 0 0 0,-3 0 0 0,2 0 0 0,2 0 0 0,-1 0 0 0,1 0 0 0,-1 0 0 0,-12 0 0 0,5 0 0 0,7 0 0 0,0 0 0 0,1 0 0 0,-1 0 0 0,0 0 0 0,-1 0 0 0,1 0 0 0,-1 0 0 0,-1 0 0 0,2 0 0 0,3 0 0 0,4 0 0 0,-7 0 0 0,-13 0 0 0,11 0 0 0,2 0 0 0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59.44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20 0 0 0,'-19'0'0'0,"19"0"0"0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6.30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65 0 0,'0'-62'0'0,"0"60"0"0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6.96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0,'0'31'0'0,"0"-30"0"0,0 2 0 0,0-9 0 0,0 9 0 0,0 9 0 0,0-12 0 0,0 0 0 0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7.69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0,'0'15'0'0,"0"-2"0"0,0-41 0 0,0 27 0 0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23.18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1 887 0 0,'0'-257'0'0,"0"540"0"0,0-282 0 0,0-2 0 0,0 1 0 0,0-14 0 0,0-71 0 0,0 167 0 0,0-977 0 0,0 895 0 0,0 0 0 0,0 152 0 0,0-151 0 0,0-2 0 0,0 1 0 0,0-1 0 0,0-116 0 0,0 964 0 0,0-846 0 0,0-2 0 0,0 13 0 0,0-10 0 0,0 17 0 0,0-18 0 0,0-4 0 0,0 3 0 0,0-29 0 0,0 25 0 0,0 3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3:16.7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229 46 311 0 0,'-28'5'516'0'0,"18"-4"-83"0"0,0 1 0 0 0,0 0 0 0 0,0 0 1 0 0,-10 5-1 0 0,12-3 363 0 0,0 0 0 0 0,0 0-1 0 0,0 1 1 0 0,1 1 0 0 0,-1-1 0 0 0,1 1 0 0 0,1 0 0 0 0,-12 14 0 0 0,15-17-457 0 0,1 0 0 0 0,0 0 0 0 0,0 0 1 0 0,0 1-1 0 0,1-1 0 0 0,-1 1 1 0 0,1-1-1 0 0,0 1 0 0 0,0-1 0 0 0,-1 8 1 0 0,2-9-200 0 0,0 1 1 0 0,0-1 0 0 0,0 1 0 0 0,0-1 0 0 0,1 1-1 0 0,-1-1 1 0 0,1 0 0 0 0,0 1 0 0 0,-1-1 0 0 0,1 0-1 0 0,0 1 1 0 0,0-1 0 0 0,1 0 0 0 0,-1 0 0 0 0,0 0-1 0 0,1 0 1 0 0,2 3 0 0 0,1-1 70 0 0,-1 0-1 0 0,1-1 1 0 0,-1 1 0 0 0,1-1-1 0 0,0 0 1 0 0,0 0 0 0 0,1-1-1 0 0,-1 0 1 0 0,0 0 0 0 0,1 0-1 0 0,-1 0 1 0 0,1-1 0 0 0,0 0-1 0 0,-1 0 1 0 0,1-1 0 0 0,0 0-1 0 0,0 0 1 0 0,10-1 0 0 0,-4 0-86 0 0,-1-1 0 0 0,1 0 0 0 0,-1-1 0 0 0,0 0 1 0 0,0-1-1 0 0,0 0 0 0 0,0-1 0 0 0,14-8 0 0 0,-21 10-117 0 0,1 0 0 0 0,-1 0 0 0 0,0 0 0 0 0,0-1 0 0 0,0 1 0 0 0,-1-1 0 0 0,1 0 0 0 0,-1 0 0 0 0,0-1 0 0 0,0 1 0 0 0,0-1 0 0 0,-1 1 0 0 0,1-1 0 0 0,-1 0 0 0 0,0 0 0 0 0,1-7 0 0 0,-2 7-2 0 0,0 1-1 0 0,-1 0 0 0 0,0 0 1 0 0,0-1-1 0 0,0 1 0 0 0,0 0 1 0 0,-1 0-1 0 0,1 0 0 0 0,-1-1 1 0 0,0 1-1 0 0,-1 0 0 0 0,1 0 1 0 0,-1 0-1 0 0,1 0 0 0 0,-1 1 1 0 0,-1-1-1 0 0,1 0 0 0 0,0 1 1 0 0,-1-1-1 0 0,-5-4 0 0 0,4 3-6 0 0,-1 1 0 0 0,0 0 1 0 0,0 0-1 0 0,-1 0 0 0 0,1 1 0 0 0,-1 0 0 0 0,0 0 0 0 0,0 0 0 0 0,0 1 1 0 0,0 0-1 0 0,0 0 0 0 0,-7-1 0 0 0,3 1-2 0 0,0 1 0 0 0,0 0 0 0 0,0 1 0 0 0,0 0-1 0 0,0 0 1 0 0,1 1 0 0 0,-19 4 0 0 0,19-2 0 0 0,0-1 1 0 0,0 2-1 0 0,0-1 0 0 0,1 1 0 0 0,-1 0 1 0 0,1 1-1 0 0,0 0 0 0 0,-10 7 0 0 0,14-8 3 0 0,-1 0-1 0 0,1 0 0 0 0,0 1 0 0 0,0-1 0 0 0,0 1 1 0 0,0 0-1 0 0,1 0 0 0 0,0 1 0 0 0,0-1 0 0 0,0 1 1 0 0,1-1-1 0 0,0 1 0 0 0,-2 6 0 0 0,3-9-83 0 0,1 0-1 0 0,-1 1 1 0 0,1-1-1 0 0,0 0 1 0 0,0 0-1 0 0,0 1 1 0 0,0-1 0 0 0,1 0-1 0 0,-1 1 1 0 0,1-1-1 0 0,0 0 1 0 0,0 0-1 0 0,0 1 1 0 0,0-1-1 0 0,1 0 1 0 0,-1 0-1 0 0,1-1 1 0 0,0 1 0 0 0,-1 0-1 0 0,1 0 1 0 0,5 4-1 0 0,-1-1-459 0 0,0-1-1 0 0,0 0 0 0 0,1-1 1 0 0,0 1-1 0 0,0-1 0 0 0,0 0 1 0 0,0-1-1 0 0,9 3 0 0 0,7 3-5895 0 0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48.85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0 900 0 0,'0'-878'0'0,"0"877"0"0,0 2 0 0,0-1 0 0,0 1 0 0,0-3 0 0,0 7 0 0,0-12 0 0,0 3 0 0,0 3 0 0,0 2 0 0,0-1 0 0,0-15 0 0,0 15 0 0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52.47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0,'0'182'0'0,"0"407"0"0,0-434 0 0,0-154 0 0,0-1 0 0,0 1 0 0,0 8 0 0,0-8 0 0,0-19 0 0,0 17 0 0,0 2 0 0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04.59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 1 0 0,'1'0'0'0,"-2"0"0"0,-1 0 0 0,21 0 0 0,-18 0 0 0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07.85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0,'0'0'0'0,"1"0"0"0,0 0 0 0,-1 0 0 0,0 0 0 0,9 0 0 0,28 0 0 0,-37 0 0 0,0 0 0 0,-1 0 0 0,-12 0 0 0,13 0 0 0,0 0 0 0,7 0 0 0,1777 0 0 0,-1629 0 0 0,88 0 0 0,-243 0 0 0,0 0 0 0,0 0 0 0,27 0 0 0,-82 0 0 0,52 0 0 0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20.13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7 0 0 0,'-6'0'0'0,"95"0"0"0,-88 0 0 0,-10 0 0 0,-17 0 0 0,16 0 0 0,9 0 0 0,3 0 0 0,494 0 0 0,251 0 0 0,-703 0 0 0,-32 0 0 0,-12 0 0 0,0 0 0 0,-1 0 0 0,1 0 0 0,-1 0 0 0,1 0 0 0,-5 0 0 0,11 0 0 0,-5 0 0 0,-2 0 0 0,-13 0 0 0,13 0 0 0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29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15 228 2303 0 0,'-1'1'364'0'0,"0"0"-68"0"0,-1 0 0 0 0,1 0-1 0 0,0 0 1 0 0,0 1 0 0 0,0-1-1 0 0,0 1 1 0 0,0-1 0 0 0,0 1-1 0 0,0-1 1 0 0,0 1 0 0 0,0 2 921 0 0,2-6 2700 0 0,5-5-1614 0 0,5-12 46 0 0,52-97 491 0 0,-58 108-2660 0 0,8-11 0 0 0,-8 13-110 0 0,-1 0 1 0 0,0-1-1 0 0,5-11 0 0 0,-5 10 248 0 0,0-1 1 0 0,10-14-1 0 0,-15 35 1304 0 0,1-3-1346 0 0,0 1-112 0 0,1 1 0 0 0,4 13 0 0 0,-2-3-53 0 0,-1-11-31 0 0,1-1 0 0 0,3 11 0 0 0,3 8 20 0 0,-8-25-89 0 0,2 10 54 0 0,-2-10 79 0 0,0 0-76 0 0,1 0-47 0 0,-2-2-6 0 0,1 0 1 0 0,-1 1-1 0 0,1-1 0 0 0,-1 0 1 0 0,1 1-1 0 0,0 2 0 0 0,-1-3 49 0 0,1 2-11 0 0,4 9-42 0 0,1 4-11 0 0,0 0 11 0 0,-4-11 1 0 0,-2-4-8 0 0,1 0 0 0 0,-1 1 0 0 0,0-1 0 0 0,0 0 0 0 0,1 1 1 0 0,-1-1-1 0 0,0 0 0 0 0,0 1 0 0 0,0 1 0 0 0,0-4-2 0 0,-1 1-1 0 0,1 0 1 0 0,0-1-1 0 0,-1 0 1 0 0,1 1-1 0 0,-1-1 0 0 0,1 1 1 0 0,-1-1-1 0 0,1 1 1 0 0,-1-1-1 0 0,1 1 1 0 0,-1 0-1 0 0,1-1 1 0 0,-1 1-1 0 0,0 0 1 0 0,1-1-1 0 0,-1 1 1 0 0,0 0-1 0 0,0 0 1 0 0,-17-6 32 0 0,17 5-34 0 0,-5 0 28 0 0,1 1 1 0 0,-1-1-1 0 0,1 1 0 0 0,-11 0 0 0 0,2 1 12 0 0,-33 1 119 0 0,33-1 35 0 0,12-1-153 0 0,0 1 1 0 0,1-1 0 0 0,-1 0 0 0 0,0 0-1 0 0,0 0 1 0 0,0 0 0 0 0,1 0 0 0 0,-1 0 0 0 0,0-1-1 0 0,0 1 1 0 0,0-1 0 0 0,1 1 0 0 0,-1-1-1 0 0,-2 0 1 0 0,4 0-41 0 0,-1 1-238 0 0,0-1-1 0 0,0 1 1 0 0,0-1-1 0 0,0 1 1 0 0,1-1-1 0 0,-1 1 1 0 0,0-1-1 0 0,0 1 0 0 0,0-1 1 0 0,1 0-1 0 0,-2-1 1 0 0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33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136 157 1839 0 0,'0'0'39'0'0,"0"0"-1"0"0,0 0 0 0 0,-1 0 1 0 0,1 0-1 0 0,0 0 0 0 0,0 0 1 0 0,0 0-1 0 0,0 0 0 0 0,0 0 1 0 0,0 0-1 0 0,0 0 0 0 0,-1 0 0 0 0,1 0 1 0 0,0 0-1 0 0,0 0 0 0 0,0 0 1 0 0,0 0-1 0 0,0 0 0 0 0,0 0 1 0 0,0 0-1 0 0,0 0 0 0 0,-1 0 1 0 0,1 0-1 0 0,0 0 0 0 0,0 0 0 0 0,0 0 1 0 0,0 0-1 0 0,0 0 0 0 0,0-1 1 0 0,0 1-1 0 0,0 0 0 0 0,0 0 1 0 0,0 0-1 0 0,0 0 0 0 0,0 0 0 0 0,-1 0 1 0 0,1 0-1 0 0,0 0 0 0 0,0 0 1 0 0,0 0-1 0 0,0 0 0 0 0,0 0 1 0 0,0-1-1 0 0,0 1 0 0 0,0 0 1 0 0,-1-5 873 0 0,-3-12 935 0 0,3 10-720 0 0,0-1 0 0 0,-1 1 0 0 0,0 0 0 0 0,-4-9 1 0 0,6 29 1285 0 0,1 2-2078 0 0,1 23 2735 0 0,-3-54-1354 0 0,6-20-1552 0 0,-4 29-156 0 0,-3 14 0 0 0,0-1-1 0 0,0 1 0 0 0,-2 0 1 0 0,2-1-1 0 0,-2 1 1 0 0,0-1-1 0 0,0 0 0 0 0,-7 8 1 0 0,11-13-4 0 0,0-1 1 0 0,0 0-1 0 0,0 0 1 0 0,0 0-1 0 0,0 1 0 0 0,0-1 1 0 0,0 0-1 0 0,-1 0 1 0 0,1 0-1 0 0,0 1 1 0 0,0-1-1 0 0,-1 0 0 0 0,1 0 1 0 0,0 0-1 0 0,0 0 1 0 0,-1 0-1 0 0,1 0 1 0 0,0 1-1 0 0,0-1 0 0 0,-1 0 1 0 0,1 0-1 0 0,0 0 1 0 0,-1 0-1 0 0,1 0 1 0 0,0 0-1 0 0,0 0 0 0 0,0 0 1 0 0,-1 0-1 0 0,1-1 10 0 0,0 1 1 0 0,0 0-1 0 0,-1-1 0 0 0,1 1 0 0 0,0 0 1 0 0,0-1-1 0 0,0 1 0 0 0,0 0 0 0 0,0-1 1 0 0,-1 1-1 0 0,1 0 0 0 0,0 0 0 0 0,0-1 1 0 0,0 1-1 0 0,0-1 0 0 0,0 1 0 0 0,0-1 1 0 0,3-16 349 0 0,0 6-364 0 0,8-20 0 0 0,0 3 0 0 0,-33 62-64 0 0,18-26 64 0 0,-1 0 0 0 0,-1-1 0 0 0,1 0 0 0 0,-12 11 0 0 0,17-17 0 0 0,0-1 0 0 0,0 0 0 0 0,0 0 0 0 0,0 0 0 0 0,0 0 0 0 0,0 0 0 0 0,0 1 0 0 0,0-1 0 0 0,-1 0 0 0 0,1 0 0 0 0,0 0 0 0 0,0 0 0 0 0,0 0 0 0 0,0 0 0 0 0,0 0 0 0 0,0 0 0 0 0,-1 0 0 0 0,1 0 0 0 0,0 1 0 0 0,0-1 0 0 0,0 0 0 0 0,0 0 0 0 0,-1 0 0 0 0,1 0 0 0 0,0 0 0 0 0,0 0 0 0 0,0 0 0 0 0,0 0 0 0 0,0 0 0 0 0,-1 0 0 0 0,1 0 0 0 0,0 0 0 0 0,0 0 0 0 0,0 0 0 0 0,0-1 0 0 0,0 1 0 0 0,-1 0 0 0 0,1 0 0 0 0,0 0 0 0 0,0-7 0 0 0,5-8 0 0 0,2-2 0 0 0,1 0 0 0 0,20-30 0 0 0,-28 47 0 0 0,0 0 0 0 0,0 0-1 0 0,0 0 1 0 0,0 0 0 0 0,0 0 0 0 0,0 0-1 0 0,0 0 1 0 0,0 0 0 0 0,0 0-1 0 0,0 0 1 0 0,0 0 0 0 0,0 0 0 0 0,0 0-1 0 0,0 0 1 0 0,0 0 0 0 0,0 0-1 0 0,0 0 1 0 0,0 0 0 0 0,0 0 0 0 0,0 0-1 0 0,0 0 1 0 0,0 0 0 0 0,0 0 0 0 0,0 0-1 0 0,0 0 1 0 0,0 0 0 0 0,0 0-1 0 0,0 0 1 0 0,0 0 0 0 0,0 0 0 0 0,0 0-1 0 0,0 0 1 0 0,0 0 0 0 0,0 0-1 0 0,0 0 1 0 0,-1 5-22 0 0,-4 6-10 0 0,-8 11 32 0 0,-2 0 0 0 0,-27 30 0 0 0,41-51 5 0 0,1 0-1 0 0,-1 0 1 0 0,0 0-1 0 0,-1 0 1 0 0,1 0 0 0 0,-1 1-1 0 0,2-2-3 0 0,0 0 0 0 0,-1 0-1 0 0,1 0 1 0 0,0 0 0 0 0,0 0 0 0 0,0 0-1 0 0,0 0 1 0 0,0 0 0 0 0,0 0 0 0 0,-1 0-1 0 0,1 0 1 0 0,0 0 0 0 0,0 0-1 0 0,0 0 1 0 0,0 0 0 0 0,0 0 0 0 0,0 0-1 0 0,-1 0 1 0 0,1 0 0 0 0,0 0 0 0 0,0 0-1 0 0,0 0 1 0 0,0 0 0 0 0,0 0 0 0 0,0 0-1 0 0,0 0 1 0 0,0 0 0 0 0,0 0-1 0 0,0-1 1 0 0,-1 1 0 0 0,1 0 0 0 0,0-1-1 0 0,0 1 1 0 0,0 0 0 0 0,0 0-1 0 0,0-1 1 0 0,0 1 0 0 0,0-1-1 0 0,0 1 1 0 0,0 0 0 0 0,0-1-1 0 0,0 1 1 0 0,0-1 0 0 0,0 0-1 0 0,1-4 0 0 0,0-2 0 0 0,1 1 0 0 0,0 0 0 0 0,5-9 0 0 0,14-24 0 0 0,-11 22 0 0 0,-7 11 0 0 0,3-4 0 0 0,8-13 0 0 0,-12 22 0 0 0,-2 5 0 0 0,-3 3 0 0 0,-3 7 0 0 0,0-1 0 0 0,-1 1 0 0 0,-1-1 0 0 0,-13 18 0 0 0,19-30-1 0 0,1-1-3 0 0,4-7-9 0 0,3-10-21 0 0,-5 17 33 0 0,0-5-2 0 0,10-22-1 0 0,20-33 0 0 0,-32 86 4 0 0,-7 65 600 0 0,9-88-523 0 0,1-6 10 0 0,1-8 13 0 0,6-53-100 0 0,-7 50 0 0 0,-2 13 0 0 0,0 1 0 0 0,0 0 0 0 0,0 0 0 0 0,0 0 0 0 0,0 0 0 0 0,0-1 0 0 0,0 1 0 0 0,0 0 0 0 0,0 0 0 0 0,0 0 0 0 0,0-1 0 0 0,0 1 0 0 0,0 0 0 0 0,0 0 0 0 0,0 0 0 0 0,0-1 0 0 0,1 1 0 0 0,-1 0 0 0 0,0 0 0 0 0,0 0 0 0 0,0 0 0 0 0,0 0 0 0 0,0-1 0 0 0,0 1 0 0 0,0 0 0 0 0,1 0 0 0 0,-1 0 0 0 0,0 0 0 0 0,0 0 0 0 0,0 0 0 0 0,0 0 0 0 0,1 0 0 0 0,-1 0 0 0 0,3 5 0 0 0,3 12 0 0 0,-6-17 0 0 0,4 13 0 0 0,2 1 0 0 0,5 10 0 0 0,-10-20 0 0 0,7 11 0 0 0,-8-15 0 0 0,1 2 0 0 0,0-1 0 0 0,-1 0 0 0 0,1 0 0 0 0,0 0 0 0 0,-1 0 0 0 0,1 0 0 0 0,1 1 0 0 0,-1-2 0 0 0,-1 0 0 0 0,0 0 0 0 0,0 0 0 0 0,0 0 0 0 0,0 0 0 0 0,1 0 0 0 0,-1 0 0 0 0,0 0 0 0 0,0 0 0 0 0,0 0 0 0 0,0 0 0 0 0,0 0 0 0 0,0 0 0 0 0,1 0 0 0 0,-1 0 0 0 0,0 0 0 0 0,0 0 0 0 0,0 0 0 0 0,0 0 0 0 0,1 0 0 0 0,-1 0 0 0 0,0 0 0 0 0,0 0 0 0 0,0 0 0 0 0,0-1 0 0 0,0 1 0 0 0,1 0 0 0 0,-1 0 0 0 0,0 0 0 0 0,0 0 0 0 0,0 0 0 0 0,0 0 0 0 0,0-1 0 0 0,0 1 0 0 0,1 0 0 0 0,-1 0 0 0 0,0 0 0 0 0,0 0 0 0 0,0 0 0 0 0,0-1 0 0 0,0 1 0 0 0,0 0 0 0 0,0-1 0 0 0,0 1 0 0 0,0 0 0 0 0,0 0 0 0 0,0-1 0 0 0,0 1 0 0 0,0 0 0 0 0,0 0 0 0 0,0 0 0 0 0,0 0 0 0 0,0 0 0 0 0,-1-1 0 0 0,1 1 0 0 0,0 0 0 0 0,0 0 0 0 0,0 0 0 0 0,0-1 0 0 0,0 1 0 0 0,0 0 0 0 0,-1 0 0 0 0,1 0 0 0 0,0 0 0 0 0,0-1 0 0 0,0 1 0 0 0,-1 0 0 0 0,1 0 0 0 0,0 0 0 0 0,0 0 0 0 0,0 0 0 0 0,-1 0 0 0 0,1 0 0 0 0,0 0 0 0 0,0 0 0 0 0,0 0 0 0 0,0 0 0 0 0,-1-1 0 0 0,1 2 0 0 0,-4-2-6 0 0,-1 0 0 0 0,1 1 0 0 0,-1 0 0 0 0,1 0 0 0 0,-1 0 0 0 0,1 0 0 0 0,0 0 0 0 0,-1 1 0 0 0,1 0 0 0 0,0 0 0 0 0,-5 2 0 0 0,7-2 6 0 0,1-1 0 0 0,0 0 0 0 0,0 1 0 0 0,0-1 0 0 0,0 0 0 0 0,-1 0 0 0 0,1 0 0 0 0,0 0 0 0 0,0 0 0 0 0,0 0 0 0 0,-2-1 0 0 0,3 1 0 0 0,-1 0 0 0 0,0 0 0 0 0,0-1 0 0 0,1 1 0 0 0,-1 0 0 0 0,0 0 0 0 0,0-1 0 0 0,0 1 0 0 0,1 0 0 0 0,-1-1 0 0 0,1 1 0 0 0,-1-1 0 0 0,0 1 0 0 0,1-1 0 0 0,-1 1 0 0 0,-1-2 0 0 0,12 5 0 0 0,-4-2 0 0 0,17-2 0 0 0,-2-3 0 0 0,-21 4-1 0 0,1-1-1 0 0,0 1 1 0 0,0 0 0 0 0,-1-1-1 0 0,1 1 1 0 0,0-1 0 0 0,0 1-1 0 0,-1 0 1 0 0,1-1-1 0 0,0 1 1 0 0,-1-1 0 0 0,0 0-1 0 0,1 1 1 0 0,0-1 0 0 0,-1 0-1 0 0,1 1 1 0 0,-1-1 0 0 0,1 0-1 0 0,-1 1 1 0 0,0-1-1 0 0,1-1 1 0 0,-1 0-5 0 0,1-1 1 0 0,-1 1-1 0 0,0 0 1 0 0,1 0-1 0 0,-1-3 0 0 0,0 3 6 0 0,-1-4 0 0 0,0-1 0 0 0,0 0 0 0 0,0 1 0 0 0,-1-1 0 0 0,0 0 0 0 0,-4-7 0 0 0,3 5 0 0 0,0 0 0 0 0,-3-13 0 0 0,6 24 0 0 0,0 3 0 0 0,0 0 0 0 0,1 8 0 0 0,6 11 0 0 0,-3-11 0 0 0,1 1 0 0 0,0 0 0 0 0,-1-1 0 0 0,0 0 11 0 0,-3-12 6 0 0,-1-4 1 0 0,-1-2 0 0 0,1 4-18 0 0,-1-1 0 0 0,1 0 0 0 0,-1 0 0 0 0,0 0 0 0 0,0 0 0 0 0,0 1 0 0 0,0-1 0 0 0,-1-2 0 0 0,1 4 0 0 0,1 0 0 0 0,0 0 0 0 0,0 0 0 0 0,0 0 0 0 0,0 0 0 0 0,0 0 0 0 0,0 1 0 0 0,0-1 0 0 0,0 0 0 0 0,-1 0 0 0 0,1 0 0 0 0,0 0 0 0 0,0 0 0 0 0,0 0 0 0 0,0 0 0 0 0,0 0 0 0 0,0 0 0 0 0,0 0 0 0 0,0 0 0 0 0,0 0 0 0 0,0 0 0 0 0,0 0 0 0 0,0 1 0 0 0,0-1 0 0 0,0 0 0 0 0,0 0 0 0 0,0 0 0 0 0,0 0 0 0 0,0 0 0 0 0,0 0 0 0 0,0 0 0 0 0,0 1 0 0 0,0-1 0 0 0,0 0 0 0 0,0 0 0 0 0,0 0 0 0 0,0 0 0 0 0,0 0 0 0 0,0 5 0 0 0,0-1 0 0 0,1 0 0 0 0,0 0 0 0 0,0-1 0 0 0,0 1 0 0 0,-1 0 0 0 0,2-1 0 0 0,0 1 0 0 0,-1-1 0 0 0,3 4 0 0 0,4 6 0 0 0,0 0 0 0 0,-8-13 0 0 0,0 0 0 0 0,0 1 0 0 0,0-1 0 0 0,0 0 0 0 0,1 0 0 0 0,-1 0 0 0 0,0 0 0 0 0,0 0 0 0 0,0 0 0 0 0,0 0 0 0 0,0 0 0 0 0,0 0 0 0 0,0 0 0 0 0,0 1 0 0 0,0-1 0 0 0,0 0 0 0 0,0 0 0 0 0,0 0 0 0 0,0 0 0 0 0,0 0 0 0 0,0 0 0 0 0,0 0 0 0 0,-1 0 0 0 0,1 0 0 0 0,0 1 0 0 0,0-1 0 0 0,0 0 0 0 0,0 0 0 0 0,0 0 0 0 0,0 0 0 0 0,0 0 0 0 0,0 0 0 0 0,0 0 0 0 0,0 0 0 0 0,0 0 0 0 0,0 0 0 0 0,0 0 0 0 0,0 0 0 0 0,0 0 0 0 0,-1 0 0 0 0,1 0 0 0 0,0 1 0 0 0,0-1 0 0 0,0 0 0 0 0,0 0 0 0 0,0 0 0 0 0,0 0 0 0 0,0 0 0 0 0,0 0 0 0 0,0 0 0 0 0,0 0 0 0 0,0 0 0 0 0,0 0 0 0 0,0 0 0 0 0,0 0 0 0 0,0 0 0 0 0,-1 0 0 0 0,1 0 0 0 0,0-1 0 0 0,0 1 0 0 0,0 0 0 0 0,0 0 0 0 0,-7-1 0 0 0,5 1 0 0 0,-17-2 0 0 0,-20-2 0 0 0,25 1 0 0 0,9 1 0 0 0,0 1 0 0 0,0 0 0 0 0,-1 0 0 0 0,1 1 0 0 0,0-1 0 0 0,-7 2 0 0 0,6 1 0 0 0,10-5 0 0 0,-4 3-5 0 0,1-1-17 0 0,6 1-4 0 0,12 0 5 0 0,-11 2-22 0 0,-4 0 40 0 0,0-1 1 0 0,-1 0-1 0 0,7 1 0 0 0,-7-2 3 0 0,0 0 0 0 0,0 0 0 0 0,0-1 0 0 0,-1 1 0 0 0,5-2 0 0 0,-6 2 0 0 0,-1 0 0 0 0,1 0 0 0 0,0 0 0 0 0,0-1 0 0 0,-1 1 0 0 0,1-1 0 0 0,0 1 0 0 0,-1-1 0 0 0,1 1 0 0 0,-1-1 0 0 0,1 1 0 0 0,-1-1 0 0 0,1 1 0 0 0,-1-1 0 0 0,1 0 0 0 0,-1 1 0 0 0,1-1 0 0 0,-1 0 0 0 0,0 0 0 0 0,0 1 0 0 0,1-1 0 0 0,-1 0 0 0 0,0 1 0 0 0,0-1 0 0 0,1-1 0 0 0,-1-1 0 0 0,2-5-22 0 0,-1-1-1 0 0,0 0 1 0 0,0 1-1 0 0,-1-18 0 0 0,-1 10 8 0 0,2 12-2 0 0,-2 0 0 0 0,1 1-1 0 0,0 0 1 0 0,-1-1 0 0 0,1 1-1 0 0,-1 0 1 0 0,0-1 0 0 0,-1 1-1 0 0,1 0 1 0 0,0-1 0 0 0,-3-2-1 0 0,4 6 18 0 0,0 0 0 0 0,0 0-1 0 0,0 0 1 0 0,0-1 0 0 0,0 1-1 0 0,0 0 1 0 0,0 0 0 0 0,0 0-1 0 0,-1 0 1 0 0,1 0 0 0 0,0 0-1 0 0,0-1 1 0 0,0 1 0 0 0,0 0-1 0 0,0 0 1 0 0,-1 0 0 0 0,1 0 0 0 0,0 0-1 0 0,0 0 1 0 0,0 0 0 0 0,0 0-1 0 0,-1 0 1 0 0,1 0 0 0 0,0 0-1 0 0,0 0 1 0 0,0 0 0 0 0,0 0-1 0 0,-1 0 1 0 0,1 0 0 0 0,0 0-1 0 0,0 0 1 0 0,0 0 0 0 0,0 0 0 0 0,-1 0-1 0 0,1 0 1 0 0,-3 6-25 0 0,0 7-11 0 0,4-4 36 0 0,0-2 0 0 0,3 17 0 0 0,-2-16 0 0 0,-1-1 0 0 0,2 17 0 0 0,-3-24-1 0 0,0 0-1 0 0,0 1 1 0 0,0-1-1 0 0,0 0 1 0 0,0 0 0 0 0,0 1-1 0 0,0-1 1 0 0,0 0-1 0 0,0 1 1 0 0,0-1 0 0 0,0 0-1 0 0,0 0 1 0 0,0 0-1 0 0,0 1 1 0 0,0-1-1 0 0,-1 0 1 0 0,1 1 0 0 0,0-1-1 0 0,0 0 1 0 0,0 0-1 0 0,0 1 1 0 0,0-1-1 0 0,0 0 1 0 0,0 0 0 0 0,-1 1-1 0 0,1-1 1 0 0,0 0-1 0 0,-1 0 1 0 0,1 0-2 0 0,0 0 0 0 0,-1 0 0 0 0,1-1 0 0 0,0 1 0 0 0,-1 0 0 0 0,1 0 0 0 0,0-1 0 0 0,-1 1 0 0 0,1 0 0 0 0,0-1 0 0 0,0 1 0 0 0,0-1 0 0 0,0 1 0 0 0,-1 0 0 0 0,1 0 0 0 0,0-1 0 0 0,0 1 0 0 0,0-1 0 0 0,-2-4-282 0 0,0 0 1 0 0,1 0 0 0 0,-1 0 0 0 0,1 0 0 0 0,1 0-1 0 0,-1 0 1 0 0,1-8 0 0 0,1 0-294 0 0,3-23 0 0 0,-5 34 589 0 0,-1 5 24 0 0,-2 4-17 0 0,-22 52 1780 0 0,24-56-1972 0 0,0 0 0 0 0,1 0 0 0 0,-2 0 0 0 0,1-1 0 0 0,0 1 1 0 0,0-1-1 0 0,-4 4 0 0 0,-2 1-17 0 0,0 0 179 0 0,6-6 8 0 0,1 0-1 0 0,-1 1 0 0 0,0 0 0 0 0,1-1 1 0 0,0 1-1 0 0,-1-1 0 0 0,1 1 0 0 0,0 0 1 0 0,0 0-1 0 0,-2 3 0 0 0,3-5 5 0 0,-1 1 0 0 0,7 2 0 0 0,13 2 11 0 0,-10-3 32 0 0,9-1 41 0 0,-13 0 781 0 0,0-1-356 0 0,0 1-345 0 0,14 1 371 0 0,-18-2-577 0 0,0 0 0 0 0,-1 0 0 0 0,2-1 1 0 0,-1 1-1 0 0,0 0 0 0 0,-1 0 0 0 0,1 0 0 0 0,0-1 1 0 0,0 1-1 0 0,1-1 0 0 0,-1 0-101 0 0,0 1 0 0 0,0-1 0 0 0,0 1 0 0 0,0 0 0 0 0,-1 0 0 0 0,1 0 0 0 0,0 0 0 0 0,0 0 0 0 0,0 0 0 0 0,0 0 0 0 0,-1 0 0 0 0,3 0 0 0 0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0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16 3223 0 0,'0'-1'215'0'0,"0"1"0"0"0,0 0 0 0 0,0-1 0 0 0,0 1 0 0 0,0 0 0 0 0,0-1-1 0 0,0 1 1 0 0,0 0 0 0 0,0-1 0 0 0,-1 1 0 0 0,1-1 0 0 0,0 1-1 0 0,0 0 1 0 0,0-1 0 0 0,-1 1 0 0 0,0 0 2532 0 0,2 5-1173 0 0,12 22 2885 0 0,-8-18-3557 0 0,-1 0 0 0 0,5 15 0 0 0,2 12 334 0 0,-11-36-1233 0 0,1 2 60 0 0,-1-1-1 0 0,0 1 0 0 0,1-1 1 0 0,0 1-1 0 0,0 0 1 0 0,0-1-1 0 0,0 0 1 0 0,-1 1-1 0 0,2-1 1 0 0,-1 0-1 0 0,0 0 0 0 0,2 3 1 0 0,11 10-8 0 0,-12-13-53 0 0,-1 1 1 0 0,0-1-1 0 0,0 1 1 0 0,0 0-1 0 0,1 0 1 0 0,-2-1-1 0 0,1 1 1 0 0,0 0-1 0 0,-1 0 1 0 0,1 0-1 0 0,0 0 1 0 0,-1 0-1 0 0,0 0 1 0 0,1 0-1 0 0,-1 0 1 0 0,0 0-1 0 0,-1 4 1 0 0,1-4 0 0 0,0 0 1 0 0,0 1 0 0 0,0-1-1 0 0,1 0 1 0 0,-1 1 0 0 0,0-1-1 0 0,2 4 1 0 0,8 14 60 0 0,-10-20-64 0 0,0 1 0 0 0,0 0 0 0 0,0 0 0 0 0,0-1 0 0 0,0 1 0 0 0,0-1 0 0 0,-1 1 0 0 0,1 0 0 0 0,0-1 0 0 0,-1 2 0 0 0,-1 6 0 0 0,3-6 0 0 0,5-4 0 0 0,-5 2 0 0 0,1-1 0 0 0,-1 0 0 0 0,-1 1 0 0 0,2-1 0 0 0,-1 0 0 0 0,0 0 0 0 0,0 1 0 0 0,-1-1 0 0 0,1 0 0 0 0,0 0 0 0 0,0 0 0 0 0,-1 0 0 0 0,1-1 0 0 0,0 0 0 0 0,7-16 0 0 0,21-77-64 0 0,-27 89 64 0 0,0 0 0 0 0,0 0 0 0 0,1 1 0 0 0,4-7 0 0 0,4-10 0 0 0,-3-4 0 0 0,-6 17 0 0 0,-2 6 0 0 0,1 1 0 0 0,0 0 0 0 0,-1-1 0 0 0,2-3 0 0 0,-2 6 0 0 0,0 0 0 0 0,0 0 0 0 0,-3-1-1 0 0,3 1 2 0 0,0 0-1 0 0,0 0 1 0 0,0-1-1 0 0,0 1 0 0 0,0 0 1 0 0,0 0-1 0 0,0 0 1 0 0,0 0-1 0 0,0-1 0 0 0,0 1 1 0 0,0 0-1 0 0,0 0 1 0 0,0 0-1 0 0,0 0 0 0 0,0-1 1 0 0,0 1-1 0 0,0 0 0 0 0,0 0 1 0 0,0 0-1 0 0,-1 0 1 0 0,1-1-1 0 0,0 1 0 0 0,0 0 1 0 0,0 0-1 0 0,0 0 1 0 0,0 0-1 0 0,0 0 0 0 0,-1 0 1 0 0,1 0 42 0 0,0 0-33 0 0,-1 0-10 0 0,1-1 0 0 0,-1 1 0 0 0,0-1-1 0 0,0 1 1 0 0,0-1 0 0 0,0 1 0 0 0,0 0-1 0 0,0-1 1 0 0,0 1 0 0 0,0 0 0 0 0,1 0-1 0 0,-1 0 1 0 0,0-1 0 0 0,0 1 0 0 0,0 0-1 0 0,0 0 1 0 0,0 1 0 0 0,-1-1 0 0 0,-16 4 58 0 0,15-3-26 0 0,-1 0 0 0 0,1-1 0 0 0,0 1 0 0 0,-1-1 0 0 0,1 0 0 0 0,-4 0 0 0 0,-9 1 74 0 0,1 3 89 0 0,14-3-162 0 0,-1-1 0 0 0,1 1 0 0 0,-1-1 0 0 0,1 1 0 0 0,-1-1 0 0 0,1 1-1 0 0,-1-1 1 0 0,1 0 0 0 0,-1 0 0 0 0,0 1 0 0 0,1-1 0 0 0,-1-1 0 0 0,-2 1 0 0 0,-6-5 315 0 0,9 5-295 0 0,-1-1 1 0 0,1 0-1 0 0,-1 1 1 0 0,0-1-1 0 0,1 0 1 0 0,0 1-1 0 0,-1-1 1 0 0,0 1-1 0 0,-2-1 1 0 0,-9 0 414 0 0,12 1-461 0 0,0 0 0 0 0,1 0 0 0 0,-1-1 1 0 0,1 1-1 0 0,-1 0 0 0 0,1 0 1 0 0,-1-1-1 0 0,0 1 0 0 0,1-1 0 0 0,-1 1 1 0 0,1 0-1 0 0,0-1 0 0 0,-1 1 1 0 0,1-1-1 0 0,-1 1 0 0 0,1 0 0 0 0,-1-1 1 0 0,1 1-1 0 0,-1-2 0 0 0,1 2-15 0 0,0 0 1 0 0,0 0-1 0 0,0-1 0 0 0,0 1 0 0 0,1 0 0 0 0,-1 0 1 0 0,0 0-1 0 0,0 0 0 0 0,0 0 0 0 0,0 0 0 0 0,0 0 1 0 0,0 0-1 0 0,0-1 0 0 0,0 1 0 0 0,1 0 0 0 0,-1 0 1 0 0,0 0-1 0 0,0 0 0 0 0,0 0 0 0 0,0 0 0 0 0,0 0 1 0 0,0 0-1 0 0,1 0 0 0 0,-1 0 0 0 0,0 0 0 0 0,0 0 1 0 0,0 0-1 0 0,0 0 0 0 0,0 0 0 0 0,0 0 0 0 0,1 0 1 0 0,-1 0-1 0 0,0 0 0 0 0,0 0 0 0 0,0 0 0 0 0,0 0 1 0 0,0 0-1 0 0,0 0 0 0 0,0 0 0 0 0,3 1-336 0 0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6.52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0,'0'735'0'0,"0"-735"0"0,0 1 0 0,0 3 0 0,0-9 0 0,0 5 0 0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7.7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37 0 0,'0'3'0'0,"0"-6"0"0,0 11 0 0,0-51 0 0,0 42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2:35.4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92 1377 919 0 0,'-2'1'230'0'0,"1"1"-1"0"0,-1-1 0 0 0,1 1 1 0 0,0 0-1 0 0,0 0 0 0 0,-1 0 0 0 0,1-1 1 0 0,1 1-1 0 0,-1 0 0 0 0,0 0 0 0 0,0 0 1 0 0,1 0-1 0 0,-1 1 0 0 0,1-1 0 0 0,0 0 1 0 0,-1 0-1 0 0,1 3 385 0 0,1-19 3544 0 0,-3-20-2446 0 0,-11-102 573 0 0,6-188 1 0 0,8 228-1207 0 0,4-143-591 0 0,0 191-430 0 0,-3 36-32 0 0,-1 0 0 0 0,0-22 0 0 0,-1-17 435 0 0,0 25-290 0 0,-2-173 1101 0 0,0 153-1272 0 0,1 29 0 0 0,1 0 0 0 0,0 0 0 0 0,5-32 0 0 0,-4 29 0 0 0,0 20 0 0 0,-1-1 0 0 0,0 1 0 0 0,0-1 0 0 0,0 0 0 0 0,0 1 0 0 0,0-1 0 0 0,0 1 0 0 0,0-1 0 0 0,0 1 0 0 0,0-1 0 0 0,-1 1 0 0 0,1-1 0 0 0,0 0 0 0 0,0 1 0 0 0,0-1 0 0 0,-1 1 0 0 0,1-1 0 0 0,0 1 0 0 0,0-1 0 0 0,-1 1 0 0 0,1-1 0 0 0,-1 1 0 0 0,1 0 0 0 0,0-1 0 0 0,-1 1 0 0 0,1-1 0 0 0,-1 1 0 0 0,1 0 0 0 0,-1 0 0 0 0,0-1 0 0 0,0 4 18 0 0,0 0 0 0 0,1 1 1 0 0,-1-1-1 0 0,1 0 0 0 0,0 0 0 0 0,0 6 0 0 0,0-8-17 0 0,-5 256 655 0 0,1-15-656 0 0,-7 142 0 0 0,9-302 0 0 0,1 74 0 0 0,-3-18 41 0 0,0-37 34 0 0,2-89 225 0 0,-1-17 289 0 0,-2-20 246 0 0,3-225-179 0 0,30-168-533 0 0,-24 365-118 0 0,1-137-215 0 0,-6 143 476 0 0,10-122-266 0 0,-5 123 0 0 0,-3 23 0 0 0,2-2 0 0 0,-2 0 0 0 0,-3-41 0 0 0,2 28 0 0 0,1 10 0 0 0,-11 138 0 0 0,-1 101 0 0 0,-9 58 0 0 0,20-265 0 0 0,-9 237 0 0 0,1-6 0 0 0,0 1 0 0 0,6-192 0 0 0,1-27 0 0 0,0-1 0 0 0,1 0 0 0 0,3 20 0 0 0,6-10 0 0 0,-7-23 0 0 0,-1 0 0 0 0,1 1 0 0 0,-1-1 0 0 0,0 0 0 0 0,0 1 0 0 0,0-1 0 0 0,0 4 0 0 0,-4-197 0 0 0,3-138 0 0 0,1 284-259 0 0,3-42 518 0 0,-2 64-216 0 0,-3-38-1 0 0,2-14-119 0 0,4-201 77 0 0,-6 167 0 0 0,4 54 1 0 0,-2 51-2 0 0,-1-1 0 0 0,1 1 0 0 0,-1 0 0 0 0,1-1 1 0 0,0 1-1 0 0,1 0 0 0 0,-1 0 0 0 0,1 0 0 0 0,-1 0 0 0 0,1 0 0 0 0,0 0 0 0 0,0 0 0 0 0,4-4 0 0 0,8 2-1588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3:17.4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364 199 3743 0 0,'8'-32'13'0'0,"-5"19"552"0"0,1 1-1 0 0,-2-1 1 0 0,0 0 0 0 0,0-1-1 0 0,-1 1 1 0 0,-1 0-1 0 0,-1-18 1 0 0,1 29-396 0 0,-1 1-1 0 0,1-1 1 0 0,0 0 0 0 0,-1 1 0 0 0,1-1 0 0 0,-1 1-1 0 0,1-1 1 0 0,-1 1 0 0 0,0-1 0 0 0,1 1 0 0 0,-1-1-1 0 0,0 1 1 0 0,0-1 0 0 0,0 1 0 0 0,0 0 0 0 0,0 0 0 0 0,-1 0-1 0 0,1 0 1 0 0,0-1 0 0 0,0 2 0 0 0,-1-1 0 0 0,-2-2-1 0 0,2 3-17 0 0,0-1 0 0 0,-1 1 0 0 0,1 0-1 0 0,0 0 1 0 0,0-1 0 0 0,-1 1 0 0 0,1 1 0 0 0,0-1-1 0 0,0 0 1 0 0,-1 1 0 0 0,1-1 0 0 0,0 1-1 0 0,0-1 1 0 0,-3 3 0 0 0,-4 0 113 0 0,1 2-1 0 0,-1 0 1 0 0,2 0 0 0 0,-1 0 0 0 0,0 1-1 0 0,-11 11 1 0 0,12-9-67 0 0,1-1 0 0 0,0 1 0 0 0,0 0 0 0 0,1 0 0 0 0,-5 10 0 0 0,8-15-145 0 0,1 0 0 0 0,-1 0 1 0 0,1 1-1 0 0,0-1 1 0 0,0 1-1 0 0,0-1 0 0 0,0 1 1 0 0,1-1-1 0 0,0 1 1 0 0,-1 0-1 0 0,1-1 0 0 0,1 1 1 0 0,-1 0-1 0 0,0-1 0 0 0,1 1 1 0 0,2 6-1 0 0,-2-8-51 0 0,0-1 1 0 0,0 1-1 0 0,0-1 0 0 0,0 1 0 0 0,1-1 0 0 0,-1 0 1 0 0,0 1-1 0 0,1-1 0 0 0,-1 0 0 0 0,1 0 0 0 0,0 0 0 0 0,-1 0 1 0 0,1 0-1 0 0,0-1 0 0 0,-1 1 0 0 0,1 0 0 0 0,0-1 1 0 0,0 1-1 0 0,0-1 0 0 0,0 0 0 0 0,0 0 0 0 0,-1 1 0 0 0,1-1 1 0 0,0 0-1 0 0,0-1 0 0 0,2 1 0 0 0,5-1 6 0 0,-1 0-1 0 0,1 0 0 0 0,0-1 1 0 0,11-3-1 0 0,-10 1-6 0 0,0-1-1 0 0,0 1 0 0 0,-1-2 1 0 0,1 1-1 0 0,-1-1 1 0 0,-1-1-1 0 0,1 1 0 0 0,-1-2 1 0 0,8-8-1 0 0,-11 11 3 0 0,0 0 0 0 0,-1-1 0 0 0,0 1 0 0 0,0-1 0 0 0,0 0 0 0 0,0-1 0 0 0,-1 1 0 0 0,0-1 0 0 0,-1 1 0 0 0,1-1 0 0 0,-1 0 0 0 0,0 0 0 0 0,-1 0 0 0 0,1-13 0 0 0,-1 19 33 0 0,-1 0-1 0 0,0 0 1 0 0,0 0-1 0 0,0 0 1 0 0,0 0-1 0 0,0 0 1 0 0,-1 0-1 0 0,1 0 1 0 0,0 0-1 0 0,0 0 1 0 0,-1 0-1 0 0,1 0 1 0 0,0 0 0 0 0,-1 0-1 0 0,1 0 1 0 0,-1 0-1 0 0,0 0 1 0 0,1 0-1 0 0,-2 0 1 0 0,2 0 29 0 0,-1 1 0 0 0,1 0 1 0 0,-1 0-1 0 0,0 0 0 0 0,1 0 1 0 0,-1 0-1 0 0,1-1 1 0 0,-1 1-1 0 0,1 0 0 0 0,-1 0 1 0 0,0 1-1 0 0,1-1 0 0 0,-1 0 1 0 0,1 0-1 0 0,-1 0 0 0 0,0 0 1 0 0,1 0-1 0 0,-1 1 0 0 0,1-1 1 0 0,-1 0-1 0 0,1 0 0 0 0,-1 1 1 0 0,0 0-1 0 0,-3 1 114 0 0,1 1-1 0 0,0 0 1 0 0,-1 0-1 0 0,1 1 0 0 0,0-1 1 0 0,1 0-1 0 0,-5 7 1 0 0,-3 9-115 0 0,0 1 0 0 0,1 0 0 0 0,1 0 0 0 0,1 1 0 0 0,0 0 0 0 0,2 0 0 0 0,-4 28 0 0 0,8-34-41 0 0,0 1 0 0 0,0 0 0 0 0,1-1 0 0 0,1 1 0 0 0,1 0 0 0 0,0-1 0 0 0,1 1-1 0 0,1-1 1 0 0,0 0 0 0 0,12 27 0 0 0,-13-37-16 0 0,0 0 0 0 0,0-1-1 0 0,0 1 1 0 0,7 7 0 0 0,6-1 27 0 0,-15-11-33 0 0,-1 0 0 0 0,1 0 0 0 0,-1 0 0 0 0,1 0 0 0 0,0 0 0 0 0,-1 1 0 0 0,1-1 1 0 0,-1 0-1 0 0,1-1 0 0 0,0 1 0 0 0,-1 0 0 0 0,1 0 0 0 0,-1 0 0 0 0,1 0 0 0 0,0 0 0 0 0,-1-1 0 0 0,1 1 0 0 0,-1 0 1 0 0,1 0-1 0 0,-1-1 0 0 0,1 1 0 0 0,-1 0 0 0 0,1-1 0 0 0,0 0 0 0 0,0 0 3 0 0,-1 0 0 0 0,0 0-1 0 0,1 0 1 0 0,-1 0 0 0 0,0 0-1 0 0,1 0 1 0 0,-1 0 0 0 0,0 0-1 0 0,0 0 1 0 0,0 0 0 0 0,0 0-1 0 0,0 0 1 0 0,0 0 0 0 0,0 0-1 0 0,0 0 1 0 0,0 0 0 0 0,-1 0-1 0 0,1 0 1 0 0,0 0 0 0 0,-1 0-1 0 0,1 0 1 0 0,-1 0 0 0 0,1 1-1 0 0,-1-1 1 0 0,0-1 0 0 0,-15-22-9 0 0,9 17 6 0 0,-1 1 0 0 0,1 0 0 0 0,-1 0 0 0 0,0 1 0 0 0,0-1 0 0 0,-1 2 0 0 0,0-1 0 0 0,0 1 0 0 0,0 1 0 0 0,0 0 0 0 0,0 0 0 0 0,-1 0 0 0 0,1 1 0 0 0,-1 1 0 0 0,0 0 0 0 0,1 0 0 0 0,-1 1 0 0 0,0 0 0 0 0,-15 2 0 0 0,14 0 0 0 0,0 0 0 0 0,1 0 0 0 0,-1 1 0 0 0,0 0 0 0 0,1 1 0 0 0,0 0 0 0 0,0 0 0 0 0,0 1 0 0 0,0 1 0 0 0,1 0 0 0 0,0 0 0 0 0,0 1 0 0 0,1 0 0 0 0,-1 0 0 0 0,2 1 0 0 0,-1 0 0 0 0,-6 10 0 0 0,9-11 0 0 0,0 1 0 0 0,0-1-1 0 0,1 1 1 0 0,0 0 0 0 0,1 1 0 0 0,0-1 0 0 0,0 0-1 0 0,1 1 1 0 0,0 0 0 0 0,-1 15 0 0 0,3-20 1 0 0,0 0 0 0 0,0 0 0 0 0,0 0 1 0 0,1 1-1 0 0,0-1 0 0 0,0 0 0 0 0,0 0 0 0 0,0 0 1 0 0,0 0-1 0 0,1 0 0 0 0,0-1 0 0 0,0 1 1 0 0,0 0-1 0 0,0-1 0 0 0,1 1 0 0 0,-1-1 0 0 0,1 0 1 0 0,0 0-1 0 0,0 0 0 0 0,0 0 0 0 0,0 0 0 0 0,0-1 1 0 0,1 1-1 0 0,5 2 0 0 0,0 0 59 0 0,1-1 0 0 0,-1-1 0 0 0,1 0 0 0 0,0 0 0 0 0,-1-1 0 0 0,1 0 0 0 0,0-1 1 0 0,0 0-1 0 0,0-1 0 0 0,0 0 0 0 0,0 0 0 0 0,0-1 0 0 0,14-3 0 0 0,1-1-36 0 0,0-1 1 0 0,-1-1 0 0 0,0-1-1 0 0,27-14 1 0 0,-42 17 16 0 0,1 0 0 0 0,0-1 0 0 0,-1 0-1 0 0,0-1 1 0 0,-1 1 0 0 0,9-9 0 0 0,-13 10-419 0 0,1 0 1 0 0,-1 0-1 0 0,0-1 0 0 0,0 1 1 0 0,0-1-1 0 0,-1 0 1 0 0,0 0-1 0 0,0 0 0 0 0,0 0 1 0 0,3-13-1 0 0,-4 9-6962 0 0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8.55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32 0 0,'0'1'0'0,"0"2"0"0,0 15 0 0,0-71 0 0,0 53 0 0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3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77 1839 0 0,'-5'8'801'0'0,"5"-6"702"0"0,2-5-281 0 0,16-26 769 0 0,-10 16-1388 0 0,-1 3 138 0 0,-5 9-74 0 0,-4 7-203 0 0,-3 8 341 0 0,-1 1 0 0 0,0-2 0 0 0,-1 1 0 0 0,0 0 0 0 0,-12 15 0 0 0,18-29-759 0 0,1 0 0 0 0,0 0 1 0 0,0 1-1 0 0,0-1 1 0 0,0 0-1 0 0,0 0 1 0 0,0 0-1 0 0,-1 0 1 0 0,1 0-1 0 0,0 0 0 0 0,0 0 1 0 0,0 1-1 0 0,0-1 1 0 0,-1 0-1 0 0,1 0 1 0 0,0 0-1 0 0,0 0 0 0 0,0 0 1 0 0,-1 0-1 0 0,1 1 1 0 0,0-1-1 0 0,0 0 1 0 0,0 0-1 0 0,0 0 0 0 0,0 0 1 0 0,-1 0-1 0 0,1-5 474 0 0,4-11-389 0 0,-4 14-81 0 0,2-4-23 0 0,23-75 26 0 0,-31 98-86 0 0,-8 23-14 0 0,12-35 63 0 0,-1 1 1 0 0,1-1-1 0 0,-1 0 1 0 0,-1 0-1 0 0,-2 5 1 0 0,5-10 29 0 0,1 1 0 0 0,0-1 0 0 0,0 0 0 0 0,-1 0 0 0 0,1 0 0 0 0,0 1 0 0 0,0-1 0 0 0,-1 0-1 0 0,1 0 1 0 0,0 1 0 0 0,-1-1 0 0 0,1 0 0 0 0,0 0 0 0 0,-1 0 0 0 0,1 0 0 0 0,0 1 0 0 0,0-1 0 0 0,-1 0 0 0 0,1 0 0 0 0,-1 0 0 0 0,0 0 0 0 0,1 0-17 0 0,0 0 0 0 0,0 0 0 0 0,-1-1 0 0 0,1 1 0 0 0,0 0 0 0 0,0 0 0 0 0,0 0 0 0 0,-1-1 0 0 0,1 1 0 0 0,0 0 0 0 0,0 0 0 0 0,0-1 0 0 0,0 1 0 0 0,0 0 0 0 0,0 0 0 0 0,0 0 0 0 0,0 0 0 0 0,-1-1 0 0 0,1 1 0 0 0,0 0 0 0 0,0-1 0 0 0,0-3 68 0 0,-1 0-1 0 0,1 0 1 0 0,0-4-1 0 0,1 5-150 0 0,-2-4 54 0 0,2-20 0 0 0,0 26 0 0 0,-1-2 0 0 0,0 1 0 0 0,0 0 0 0 0,1 0 0 0 0,0 0 0 0 0,0 0 0 0 0,0 0 0 0 0,0-1 0 0 0,1-1 0 0 0,-2 4 0 0 0,0 0-1 0 0,0-1 1 0 0,0 1 0 0 0,1 0-1 0 0,-1 0 1 0 0,0 0 0 0 0,0 0-1 0 0,0 0 1 0 0,0 0-1 0 0,0-1 1 0 0,1 1 0 0 0,-1 0-1 0 0,0 0 1 0 0,0 0 0 0 0,0 0-1 0 0,1 0 1 0 0,-1-1-1 0 0,0 1 1 0 0,0 0 0 0 0,0 0-1 0 0,0 0 1 0 0,1 0 0 0 0,-1 0-1 0 0,0 0 1 0 0,0 0-1 0 0,1 0 1 0 0,-1 0 0 0 0,0 0-1 0 0,1 0 1 0 0,-1 0-2 0 0,0 1 1 0 0,1-1-1 0 0,-1 0 0 0 0,0 0 1 0 0,1 1-1 0 0,-1-1 0 0 0,0 0 1 0 0,0 0-1 0 0,0 1 0 0 0,1-1 1 0 0,-1 0-1 0 0,0 1 1 0 0,0-1-1 0 0,1 1 0 0 0,-1 1-3 0 0,1 0 0 0 0,-1-1 0 0 0,1 1 0 0 0,-1 0-1 0 0,1 0 1 0 0,-1 2 0 0 0,0-3 5 0 0,0 0 0 0 0,0 0 0 0 0,0 0 0 0 0,-1 0 0 0 0,1 0 0 0 0,0-1 0 0 0,0 1 0 0 0,-1 0 0 0 0,1 0 0 0 0,-1 0 0 0 0,1 0 0 0 0,-1-1 0 0 0,1 1 0 0 0,-1 0 0 0 0,1 0 0 0 0,-1-1 0 0 0,1 1 0 0 0,-1 0 0 0 0,0-1 0 0 0,0 1 0 0 0,1-1 0 0 0,-1 1 0 0 0,0-1 0 0 0,1 1 0 0 0,-2 0 0 0 0,0-1 0 0 0,2 0 0 0 0,-1 1 0 0 0,0-1 0 0 0,0 0 0 0 0,-1 0 0 0 0,2 0 0 0 0,-1 0 0 0 0,0-1 0 0 0,-1 1 0 0 0,1 0 0 0 0,1 0 0 0 0,-1 0 0 0 0,0-1 0 0 0,0 1 0 0 0,0-1 0 0 0,0 1 0 0 0,0-1 0 0 0,0 1 0 0 0,0-1 0 0 0,0 1 0 0 0,1-1 0 0 0,-2-1 0 0 0,-8-6 10 0 0,-7-5 24 0 0,16 12-32 0 0,1 0-1 0 0,-1-1 1 0 0,0 1-1 0 0,0 0 1 0 0,0 0-1 0 0,1 0 1 0 0,-1-1-1 0 0,1 2 1 0 0,-1-2 0 0 0,1 1-1 0 0,-1-1 1 0 0,0-1-1 0 0,1 2-1 0 0,0 1 0 0 0,0-1 0 0 0,0 1 0 0 0,0-1 0 0 0,0 0 0 0 0,1 0 0 0 0,-1 1 0 0 0,0-1 0 0 0,0 0 0 0 0,0 1 0 0 0,1-1 0 0 0,-1 1 0 0 0,0-1 0 0 0,1 0 0 0 0,-1 1 0 0 0,1-1 0 0 0,-1 1 0 0 0,0-1 0 0 0,0 1 0 0 0,1-1 0 0 0,-1 1 0 0 0,1-1 0 0 0,0 1 0 0 0,-1 0 0 0 0,1-1 0 0 0,0 0 0 0 0,2 1 0 0 0,-1-2 0 0 0,0 1 0 0 0,1 0 0 0 0,-1 1 0 0 0,5-1 0 0 0,1 0 0 0 0,13 2 0 0 0,3 4 12 0 0,-19-4 180 0 0,-3 2-108 0 0,8 12 4 0 0,-10-15-80 0 0,0 0 0 0 0,0 0-1 0 0,0 0 1 0 0,0 0 0 0 0,1 0 0 0 0,-1 1-1 0 0,0-1 1 0 0,0 0 0 0 0,0 0-1 0 0,0 1 1 0 0,0-1 0 0 0,0 0 0 0 0,0 0-1 0 0,0 1 1 0 0,0-1 0 0 0,0 0-1 0 0,0 0 1 0 0,0 1 0 0 0,0-1 0 0 0,0 0-1 0 0,0 0 1 0 0,0 1 0 0 0,0-1 0 0 0,0 0-1 0 0,-1 0 1 0 0,1 0 0 0 0,0 0-1 0 0,0 0 1 0 0,0 1 0 0 0,0-1 0 0 0,0 0-1 0 0,-1 0 1 0 0,1 0 0 0 0,0 1-1 0 0,0-1 1 0 0,0 0 0 0 0,-1 0 0 0 0,1 0-1 0 0,0 0 1 0 0,0 1 0 0 0,0-1-1 0 0,0 0 1 0 0,-9 2 302 0 0,8-2-293 0 0,-2 0-15 0 0,0 1-1 0 0,-1-1 1 0 0,1-1-1 0 0,-1 1 1 0 0,1 0 0 0 0,-1-1-1 0 0,1 0 1 0 0,0 0 0 0 0,-1 0-1 0 0,1 0 1 0 0,0 0 0 0 0,-3-3-1 0 0,5 4-1 0 0,1 0 0 0 0,0 0 0 0 0,0 0 0 0 0,-1 0 0 0 0,1 0 0 0 0,0 0 0 0 0,0-1 0 0 0,0 1 0 0 0,0 0 0 0 0,-1 0 0 0 0,1-1 0 0 0,0 1 0 0 0,0 0 0 0 0,0 0 0 0 0,0-1 0 0 0,-1 1 0 0 0,1 0 0 0 0,0-1 0 0 0,0 1 0 0 0,0 0 0 0 0,0-1 0 0 0,0 1 0 0 0,0 0 0 0 0,0 0 0 0 0,0 0 0 0 0,0-1 0 0 0,0 1 0 0 0,0 0 0 0 0,0-1 0 0 0,0 1 0 0 0,0 0 0 0 0,0-1 0 0 0,0 1 0 0 0,0 0 0 0 0,0-1 0 0 0,1 1 0 0 0,-1 0 0 0 0,0-1 0 0 0,0 1 0 0 0,0 0 0 0 0,0 0 0 0 0,1 0 0 0 0,-1 0 0 0 0,0-1 0 0 0,0 1 0 0 0,0 0 0 0 0,0 0 0 0 0,1 0 0 0 0,-1-1 0 0 0,0 1 0 0 0,1 0 0 0 0,1-1 0 0 0,-1-1 0 0 0,1 2 0 0 0,0-1 0 0 0,-1 0 0 0 0,1 0 0 0 0,3-1 0 0 0,9-1 0 0 0,7 0 0 0 0,-1-1 0 0 0,-13 2 0 0 0,-5 2 0 0 0,-1-1 0 0 0,0 1 0 0 0,1 0 0 0 0,0-1 0 0 0,-1 1 0 0 0,1 0 0 0 0,-1 0 0 0 0,0 0 0 0 0,4 1 0 0 0,-5-1 0 0 0,0 0 0 0 0,0 0 0 0 0,0 0 0 0 0,0 0 0 0 0,0 0 0 0 0,0 0 0 0 0,1 0 0 0 0,-1 0 0 0 0,0 0 0 0 0,0 0 0 0 0,0 0 0 0 0,0 0 0 0 0,0 1 0 0 0,1-1 0 0 0,-1 0 0 0 0,0 0 0 0 0,0 0 0 0 0,0 0 0 0 0,0 0 0 0 0,0 0 0 0 0,0 0 0 0 0,0 1 0 0 0,1-1 0 0 0,-1 0 0 0 0,0 0 0 0 0,0 0 0 0 0,0 0 0 0 0,0 1 0 0 0,0-1 0 0 0,0 0 0 0 0,0 0 0 0 0,-1 6 0 0 0,-6 4 0 0 0,7-9 0 0 0,-3 3 0 0 0,-1 1 0 0 0,0-1 0 0 0,0 1 0 0 0,-5 4 0 0 0,7-8 0 0 0,0 0 0 0 0,0 1 0 0 0,0-1 0 0 0,0 0 0 0 0,0 0 0 0 0,0 0 0 0 0,0 0 0 0 0,0 0 0 0 0,0-1 0 0 0,-1 1 0 0 0,1 0 0 0 0,0-1 0 0 0,-4 1 0 0 0,6-1 0 0 0,0 0 0 0 0,-1 0 0 0 0,1 0 0 0 0,0 0 0 0 0,0 0 0 0 0,0 0 0 0 0,0 0 0 0 0,0 0 1 0 0,0 0-1 0 0,0 0 0 0 0,0-1 0 0 0,-1 1 0 0 0,1 0 0 0 0,0 0 0 0 0,0 0 0 0 0,0 0 0 0 0,0 0 0 0 0,0 0 0 0 0,-1 0 0 0 0,1 0 0 0 0,0 0 0 0 0,0 0 0 0 0,0-1 0 0 0,0 1 0 0 0,0 0 0 0 0,0 0 0 0 0,0 0 0 0 0,0 0 0 0 0,0 0 0 0 0,-1 0 0 0 0,1-1 0 0 0,0 1 0 0 0,0 0 0 0 0,0 0 0 0 0,0 0 0 0 0,2-6 2 0 0,5-6-13 0 0,-7 12 9 0 0,4-5-21 0 0,-1 1 1 0 0,8-7 0 0 0,-9 10 18 0 0,-1-1-1 0 0,1 1 1 0 0,-1 0 0 0 0,1 0 0 0 0,0 0 0 0 0,-1 0-1 0 0,1 0 1 0 0,0 0 0 0 0,0 1 0 0 0,0-1-1 0 0,3 0 1 0 0,-5 1 4 0 0,1-1 0 0 0,-1 1 0 0 0,1 0 0 0 0,-1 0 0 0 0,1 0 0 0 0,-1 0 0 0 0,1 1 0 0 0,0-1 0 0 0,-1 0 0 0 0,0 0 0 0 0,1 0 0 0 0,-1 0 0 0 0,1 0 0 0 0,-1 1 0 0 0,1-1 0 0 0,-1 0 0 0 0,1 0 0 0 0,-1 1 0 0 0,1-1 0 0 0,-1 0 0 0 0,0 0 0 0 0,0 1 0 0 0,1-1 0 0 0,-1 1 0 0 0,0-1 0 0 0,1 0 0 0 0,-1 1 0 0 0,0-1 0 0 0,1 1 0 0 0,-1-1 0 0 0,0 1 0 0 0,0-1 0 0 0,0 0 0 0 0,1 1 0 0 0,-1-1 0 0 0,0 1 0 0 0,0 0 0 0 0,0-1 0 0 0,0 1 0 0 0,0-1 0 0 0,0 0 0 0 0,0 1 0 0 0,0 0 0 0 0,0 1 0 0 0,-1 0 0 0 0,1 0 0 0 0,0 0 0 0 0,-1-1 0 0 0,1 1 0 0 0,-1 0 0 0 0,0 0 0 0 0,1 0 0 0 0,-1-1 0 0 0,-2 3 0 0 0,1-2 2 0 0,0 1 0 0 0,0-1 0 0 0,0 0 0 0 0,-1 0 0 0 0,1 0 0 0 0,0 0 0 0 0,-1-1 0 0 0,0 1 0 0 0,0-1 0 0 0,0 0 0 0 0,0 1 0 0 0,1-1 0 0 0,-1 0 0 0 0,-1 0 0 0 0,-4 0 0 0 0,5-1 0 0 0,0 1-1 0 0,1-1 1 0 0,-1 0 0 0 0,1 0-1 0 0,-1 0 1 0 0,1-1-1 0 0,-1 1 1 0 0,1-1 0 0 0,-1 1-1 0 0,1-1 1 0 0,0 0-1 0 0,0 0 1 0 0,-1 0 0 0 0,1 0-1 0 0,0 0 1 0 0,0 0-1 0 0,-1-1 1 0 0,1 1 0 0 0,-3-4-1 0 0,4 3 0 0 0,0 1 0 0 0,0 0-1 0 0,0-1 1 0 0,0 1 0 0 0,1-1-1 0 0,-2-2 1 0 0,2 4-3 0 0,0-1-1 0 0,-1 1 1 0 0,1 0 0 0 0,0-1 0 0 0,0 1-1 0 0,0-1 1 0 0,0 1 0 0 0,0-1 0 0 0,0 0 0 0 0,0 1-1 0 0,0-1 1 0 0,0 1 0 0 0,0 0 0 0 0,0-1-1 0 0,0 1 1 0 0,0-1 0 0 0,0 1 0 0 0,0-1 0 0 0,1 1-1 0 0,-1-1 1 0 0,0 1 0 0 0,0-1 0 0 0,1 1-1 0 0,-1 0 1 0 0,1-1 0 0 0,-1 1 1 0 0,0 0 1 0 0,1-1-1 0 0,-1 1 1 0 0,1 0 0 0 0,-1 1-1 0 0,1-1 1 0 0,-1 0-1 0 0,1 0 1 0 0,-1 0-1 0 0,0 0 1 0 0,1 0-1 0 0,-1 0 1 0 0,0 1-1 0 0,1-1 1 0 0,-1 0-1 0 0,0 0 1 0 0,1 0 0 0 0,-1 0-1 0 0,0 1 1 0 0,1-1-1 0 0,-1 0 1 0 0,1 1-1 0 0,3 6 1 0 0,8 12 0 0 0,2 7 0 0 0,-14-26 0 0 0,0 0 0 0 0,1 1 0 0 0,-1-1 0 0 0,0 0 0 0 0,0 0 0 0 0,0 0 0 0 0,0 0 0 0 0,0 1 0 0 0,0-1 0 0 0,0 0 0 0 0,0 0 0 0 0,0 0 0 0 0,1 1 0 0 0,-1-1 0 0 0,0 0 0 0 0,0 0 0 0 0,0 0 0 0 0,0 1 0 0 0,0-1 0 0 0,0 0 0 0 0,0 0 0 0 0,0 0 0 0 0,-1 1 0 0 0,1-1 0 0 0,0 0 0 0 0,0 0 0 0 0,-4-1 0 0 0,-6-6 0 0 0,8 4 0 0 0,-27-28 0 0 0,26 28 0 0 0,0-1 0 0 0,1 0 0 0 0,0 1 0 0 0,-1-1 0 0 0,2 0 0 0 0,-1 0 0 0 0,-2-6 0 0 0,4 9 0 0 0,0 0 0 0 0,0 1 0 0 0,0-1 0 0 0,0 0 0 0 0,0 1 0 0 0,0-1 0 0 0,0 1 0 0 0,0-1 0 0 0,0 1 0 0 0,0-1 0 0 0,0 1 0 0 0,0-1 0 0 0,1-1 0 0 0,1 2 0 0 0,1 4 0 0 0,2 6-53 0 0,2 7 42 0 0,3 5 11 0 0,-2 0 0 0 0,-5-15 0 0 0,-2-2 0 0 0,1 0 0 0 0,0 0 0 0 0,0 6 0 0 0,-2-11 0 0 0,0 0 0 0 0,0 1 0 0 0,1-1 0 0 0,-1 0 0 0 0,0 0 0 0 0,0 0 0 0 0,0 0 0 0 0,0 0 0 0 0,0 1 0 0 0,0-1 0 0 0,0 0 0 0 0,0 0 0 0 0,0 0 0 0 0,0 0 0 0 0,0 1 0 0 0,0-1 0 0 0,0 0 0 0 0,0 0 0 0 0,0 0 0 0 0,0 0 0 0 0,0 0 0 0 0,-1 1 0 0 0,1-1 0 0 0,0 0 0 0 0,0 0 0 0 0,0 0 0 0 0,0 0 0 0 0,0 0 0 0 0,0 0 0 0 0,0 0 0 0 0,0 0 0 0 0,0 0 0 0 0,-1 1 0 0 0,-3-4 0 0 0,-4-10 0 0 0,7 13 0 0 0,-15-22 0 0 0,11 16 0 0 0,0 0 0 0 0,0-1 0 0 0,-2-6 0 0 0,6 13-1 0 0,1-1-1 0 0,-1 1 1 0 0,1-1-1 0 0,0 0 1 0 0,0 1-1 0 0,-1-1 1 0 0,1 1 0 0 0,0-1-1 0 0,0 0 1 0 0,0 1-1 0 0,0-1 1 0 0,0 0-1 0 0,0 1 1 0 0,0-1-1 0 0,0 1 1 0 0,0-1-1 0 0,0 0 1 0 0,0 1 0 0 0,0-1-1 0 0,0 0 1 0 0,1 0-1 0 0,-1 1 1 0 0,1 0 0 0 0,-1 0 0 0 0,0-1 0 0 0,1 1 0 0 0,-1 0 0 0 0,1 0 0 0 0,-1 0 0 0 0,1-1 0 0 0,-1 1 0 0 0,0 0-1 0 0,1 0 1 0 0,-1 0 0 0 0,1 0 0 0 0,-1 0 0 0 0,1 0 0 0 0,-1 0 0 0 0,1 0 0 0 0,-1 0 0 0 0,1 0 0 0 0,-1 0 0 0 0,0 0 0 0 0,0 0 0 0 0,1 1 0 0 0,-1-1 0 0 0,1 0-1 0 0,-1 0 1 0 0,1 0 0 0 0,-1 1 0 0 0,1-1 0 0 0,0 1 1 0 0,8 1 0 0 0,-8-2 0 0 0,21 3 0 0 0,4-2 0 0 0,-21-1 0 0 0,-2 0 0 0 0,-1 0 0 0 0,1 0 0 0 0,0 0 0 0 0,0-1 0 0 0,-1 1 0 0 0,1-1 0 0 0,-1 1 0 0 0,1-1 0 0 0,-1 0 0 0 0,5-2 0 0 0,-7 3 0 0 0,0 0 0 0 0,1 0 0 0 0,-1 0 0 0 0,0 0 0 0 0,0 0 0 0 0,0 0 0 0 0,0 0 0 0 0,0 0 0 0 0,1 0 0 0 0,-1-1 0 0 0,0 1 0 0 0,0 0 0 0 0,0 0 0 0 0,0 0 0 0 0,0 0 0 0 0,1-1 0 0 0,-1 1 0 0 0,0 0 0 0 0,0 0 0 0 0,0 0 0 0 0,0 0 0 0 0,0-1 0 0 0,0 1 0 0 0,0 0 0 0 0,0 0 0 0 0,0-1 0 0 0,0 1 0 0 0,1 0 0 0 0,-1 0 0 0 0,0 0 0 0 0,0-1 0 0 0,0 1 0 0 0,-1 0 0 0 0,1 0 0 0 0,0 0 0 0 0,0-1 0 0 0,-1 1 0 0 0,1 0 0 0 0,-1-1 0 0 0,1 1 0 0 0,0 0 0 0 0,-1 0 0 0 0,1-1 0 0 0,-1 1 0 0 0,1 0 0 0 0,-1 0 0 0 0,1 0 0 0 0,-1 0 0 0 0,-16-2 0 0 0,14 3 0 0 0,-11 0 0 0 0,14-1 0 0 0,-1 0 0 0 0,1 0 0 0 0,-1 0 0 0 0,1 0 0 0 0,-1-1 0 0 0,0 1 0 0 0,1 0 0 0 0,-1 0 0 0 0,1 0 0 0 0,-1 0 0 0 0,1-1 0 0 0,-1 1 0 0 0,1 0 0 0 0,-1 0 0 0 0,1 0 0 0 0,-1-1 0 0 0,0 0 0 0 0,1 1 0 0 0,0 0 0 0 0,0 0 0 0 0,0-1 0 0 0,0 1 0 0 0,0 0 0 0 0,0 0 0 0 0,0 0 0 0 0,0-1 0 0 0,0 1 0 0 0,0 0 0 0 0,0 0 0 0 0,0 0 0 0 0,0 0 0 0 0,0-1 0 0 0,0 1 0 0 0,0 0 0 0 0,0 0 0 0 0,0 0 0 0 0,0-1 0 0 0,0 1 0 0 0,0 0 0 0 0,0 0 0 0 0,1 0 0 0 0,-1-1 0 0 0,0 1 0 0 0,0 0 0 0 0,0 0 0 0 0,0 0 0 0 0,1 0 0 0 0,-1 0 0 0 0,0-1 0 0 0,0 1 0 0 0,0 0 0 0 0,1 0 0 0 0,7-4 0 0 0,-7 3 0 0 0,1 0 0 0 0,2-1 0 0 0,6 1 0 0 0,-6 1 0 0 0,-1-1 0 0 0,0 1 0 0 0,1 0 0 0 0,-1 0 0 0 0,0 1 0 0 0,0-1 0 0 0,0 1 0 0 0,4 1 0 0 0,-7-2 1 0 0,0 0-1 0 0,1 0 1 0 0,-1 0 0 0 0,0 0-1 0 0,0 0 1 0 0,1 1 0 0 0,-1-1-1 0 0,0 0 1 0 0,0 0 0 0 0,1 1-1 0 0,-1-1 1 0 0,0 0 0 0 0,0 1-1 0 0,1-1 1 0 0,-1 0 0 0 0,0 1-1 0 0,0-1 1 0 0,0 0 0 0 0,0 1-1 0 0,0-1 1 0 0,1 0-1 0 0,-1 0 1 0 0,0 1 0 0 0,0-1-1 0 0,0 0 1 0 0,0 1 0 0 0,0-1-1 0 0,0 0 1 0 0,0 1 0 0 0,0-1-1 0 0,0 1 1 0 0,0-1 0 0 0,-1 0-1 0 0,1 1 1 0 0,0-1 0 0 0,-7 13 34 0 0,5-8-30 0 0,-1-1-5 0 0,-2 6 0 0 0,0 0 0 0 0,1 1 0 0 0,0-1 0 0 0,-4 17 0 0 0,8-24 0 0 0,-1-2 0 0 0,1 1 0 0 0,0-1 0 0 0,0 1 0 0 0,0 0 0 0 0,-1-1 0 0 0,2 1 0 0 0,-1 1 0 0 0,0-3 0 0 0,1 0 0 0 0,0-1 0 0 0,-1 1 0 0 0,0 0 0 0 0,1-1 0 0 0,-1 0 0 0 0,1 1 0 0 0,-1-1 0 0 0,0 1 0 0 0,1-1 0 0 0,-1 1 0 0 0,1-2 0 0 0,21-46-144 0 0,-28 61 176 0 0,0 1 0 0 0,0 0 0 0 0,-4 16 0 0 0,6-14 104 0 0,5-18-141 0 0,-1 0 0 0 0,1 0 0 0 0,-1 0 1 0 0,0 0-1 0 0,1-1 0 0 0,-1 1 0 0 0,0 0 0 0 0,0 0 0 0 0,0 0 0 0 0,0 0 0 0 0,-1-1 0 0 0,1-1 0 0 0,-2 23-59 0 0,4 24 64 0 0,-2-37 0 0 0,0-6 0 0 0,0 0 0 0 0,0 0 0 0 0,0 1 0 0 0,0-1 0 0 0,0 0 0 0 0,0 0 0 0 0,0 0 0 0 0,0 0 0 0 0,0 0 0 0 0,0 0 0 0 0,0 0 0 0 0,0 0 0 0 0,0 0 0 0 0,0 0 0 0 0,0 0 0 0 0,0 0 0 0 0,0 0 0 0 0,0 0 0 0 0,0 1 0 0 0,0-1 0 0 0,0 0 0 0 0,0 0 0 0 0,-1 0 0 0 0,1 0 0 0 0,0 0 0 0 0,0 0 0 0 0,0 0 0 0 0,0 0 0 0 0,0 0 0 0 0,0 0 0 0 0,0 0 0 0 0,0 0 0 0 0,0 0 0 0 0,0 0 0 0 0,0 0 0 0 0,-1 0 0 0 0,1 0 0 0 0,0-1 0 0 0,-1 1 0 0 0,1 0 0 0 0,-1-1 0 0 0,1 1 0 0 0,-1-1 0 0 0,1 1 0 0 0,0-1 0 0 0,0 1 0 0 0,0 0 0 0 0,-1-1 0 0 0,1 1 0 0 0,0-1 0 0 0,-1 1 0 0 0,1-1 0 0 0,0 0 0 0 0,0 0 0 0 0,-7-18 0 0 0,5 13 0 0 0,0 0 0 0 0,0 0 0 0 0,0-1 0 0 0,1 1 0 0 0,0 0 0 0 0,0-8 0 0 0,1 20-4 0 0,1-1 0 0 0,2 10 0 0 0,-2-8 5 0 0,1 1-1 0 0,0 12 1 0 0,-2-21 0 0 0,0 0 0 0 0,-1 0 0 0 0,1 0 1 0 0,-1-1-1 0 0,0 2 0 0 0,1-1 0 0 0,-1 0 1 0 0,1 0-1 0 0,-2-1 0 0 0,-12-12-1 0 0,6 5-2 0 0,4 5 3 0 0,-8-11 1 0 0,11 14-3 0 0,0 0 0 0 0,0-1-1 0 0,0 1 1 0 0,1 0 0 0 0,0 0 0 0 0,-1-1-1 0 0,1 1 1 0 0,-1 0 0 0 0,1 0 0 0 0,-1-1-1 0 0,1-1 1 0 0,1 1-18 0 0,1 5-1 0 0,1 4-1 0 0,-1 1 24 0 0,5 24 32 0 0,-6-29-32 0 0,0 1 1 0 0,0-1-1 0 0,0-1 0 0 0,1 2 0 0 0,0-2 1 0 0,-1 1-1 0 0,4 4 0 0 0,-4-6-3 0 0,0 0 0 0 0,-1-1 0 0 0,1 1 0 0 0,0 0 0 0 0,0-1 0 0 0,0 1 0 0 0,0 0 0 0 0,0-1 0 0 0,-1 1 0 0 0,1-1 0 0 0,0 1 0 0 0,0-1 0 0 0,0 0 0 0 0,0 0 0 0 0,0 1 0 0 0,0-1 0 0 0,1 0 0 0 0,-1 0 0 0 0,0 0 0 0 0,0 0 0 0 0,0 0 0 0 0,1 0 0 0 0,-2 0 0 0 0,0 0 0 0 0,0 0 0 0 0,0 0 0 0 0,0 0 0 0 0,0 0 0 0 0,0 0 0 0 0,0 0 0 0 0,1-1 0 0 0,-1 1 0 0 0,0 0 0 0 0,0 0 0 0 0,0 0 0 0 0,0 0 0 0 0,0 0 0 0 0,0 0 0 0 0,0 0 0 0 0,0 0 0 0 0,0 0 0 0 0,0 0 0 0 0,0 0 0 0 0,0 0 0 0 0,0 0 0 0 0,0 0 0 0 0,0 0 0 0 0,1 0 0 0 0,-1 0 0 0 0,0 0 0 0 0,0 0 0 0 0,0 0 0 0 0,0 0 0 0 0,0 0 0 0 0,0 0 0 0 0,0 1 0 0 0,0-1 0 0 0,0 0 0 0 0,0 0 0 0 0,0 0 0 0 0,0 0 0 0 0,0 0 0 0 0,0 0 0 0 0,0 0 0 0 0,0 0 0 0 0,0 0 0 0 0,0 0 0 0 0,0 0 0 0 0,0 0 0 0 0,1 0 0 0 0,-1 0 0 0 0,0 0 0 0 0,0 0 0 0 0,0 1 0 0 0,-3 2 0 0 0,-4 3 0 0 0,9-18 0 0 0,-4 16 0 0 0,2 0 0 0 0,0-4-4 0 0,0 0 0 0 0,1-1 0 0 0,-1 1-1 0 0,0-1 1 0 0,1 1 0 0 0,-1-1 0 0 0,0 1-1 0 0,0-1 1 0 0,0 1 0 0 0,0-1 0 0 0,1 1-1 0 0,-1-1 1 0 0,0 0 0 0 0,0 1 0 0 0,0 0 0 0 0,0-1-1 0 0,0 1 1 0 0,0-1 0 0 0,0 0 0 0 0,0-4-174 0 0,1 3-625 0 0,0-3-1563 0 0,1 2-2989 0 0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4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76 151 455 0 0,'3'-6'1094'0'0,"3"-14"0"0"0,2-2 750 0 0,-6 17-1457 0 0,9-23 550 0 0,-10 25-914 0 0,0 0-1 0 0,-1 0 1 0 0,0 0-1 0 0,1 0 1 0 0,-1 0-1 0 0,0 0 1 0 0,0-5-1 0 0,-1 3 228 0 0,0-9 1651 0 0,0 13-1820 0 0,1 0 1 0 0,0 0-1 0 0,0 1 1 0 0,-1-1 0 0 0,1 0-1 0 0,-1 1 1 0 0,1-1 0 0 0,0 0-1 0 0,-1 1 1 0 0,1-1-1 0 0,-1 0 1 0 0,1 1 0 0 0,-1-1-1 0 0,0 1 1 0 0,0-2-1 0 0,0 2-63 0 0,1 0 0 0 0,-1 0-1 0 0,0 0 1 0 0,0 0-1 0 0,0-1 1 0 0,0 1 0 0 0,1 0-1 0 0,-1 0 1 0 0,0 0 0 0 0,1 0-1 0 0,-1 1 1 0 0,0-1-1 0 0,1 0 1 0 0,-1 0 0 0 0,0 0-1 0 0,-1 1 1 0 0,-13 5 451 0 0,13-4-398 0 0,0-1 44 0 0,0 0 0 0 0,0-1-1 0 0,0 1 1 0 0,0 0 0 0 0,-1 0 0 0 0,2-1-1 0 0,-2 0 1 0 0,1 0 0 0 0,0 1-1 0 0,0-1 1 0 0,0 0 0 0 0,-1 0 0 0 0,2 0-1 0 0,-2-1 1 0 0,1 1 0 0 0,0 0-1 0 0,0-1 1 0 0,0 1 0 0 0,0-1 0 0 0,0 0-1 0 0,0 0 1 0 0,0 0 0 0 0,0 0-1 0 0,0 0 1 0 0,1-1 0 0 0,-1 2 0 0 0,0-2-1 0 0,-1-1 1 0 0,2 2-86 0 0,-5-5 214 0 0,7 4-213 0 0,5 1-104 0 0,1 2-49 0 0,-1 2-7 0 0,-5-2-834 0 0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5.5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72 124 2327 0 0,'2'-9'107'0'0,"5"-18"0"0"0,0 4-113 0 0,-6 21 6 0 0,-1 0 0 0 0,0 1 0 0 0,0-1 0 0 0,0 1 0 0 0,0-1 0 0 0,0 0 0 0 0,0 1 0 0 0,0-1 0 0 0,0 1 0 0 0,-1-3 0 0 0,1 3 0 0 0,-1 1 0 0 0,1-1 0 0 0,0 0 0 0 0,0 1 0 0 0,-1-1 0 0 0,1 0 0 0 0,-1 1 0 0 0,1-1 0 0 0,0 1 0 0 0,-1-1 0 0 0,1 1 0 0 0,-1-1 0 0 0,1 1 0 0 0,-1-1 0 0 0,1 1 0 0 0,-1-1 0 0 0,0 1 0 0 0,1 0 0 0 0,-1 0 0 0 0,1-1 0 0 0,-1 1 0 0 0,0 0 0 0 0,1-1 0 0 0,-1 1 0 0 0,-1 0 0 0 0,0 0 90 0 0,0 0 0 0 0,0 0 0 0 0,0 1 1 0 0,0-1-1 0 0,0 0 0 0 0,0 1 0 0 0,0-1 0 0 0,-3 3 0 0 0,3-2 108 0 0,-1 0 1 0 0,1-1 0 0 0,0 1 0 0 0,-1-1 0 0 0,-3 1 0 0 0,6-1-170 0 0,-1 0 0 0 0,0 0 0 0 0,0 0 0 0 0,0 0 0 0 0,1 0 0 0 0,-1 0 0 0 0,1-1 0 0 0,-1 1 0 0 0,0 0 0 0 0,0 0 0 0 0,1-1 0 0 0,-1 1 0 0 0,0 0 0 0 0,1-1 0 0 0,-1 1 0 0 0,1-1 0 0 0,-1 1 0 0 0,1-1 0 0 0,-1 1 0 0 0,1-1 0 0 0,-1 1 0 0 0,0-2 0 0 0,1 2 0 0 0,-8-10 607 0 0,8 10-603 0 0,0 0-1 0 0,-1-1 1 0 0,1 1-1 0 0,0 0 0 0 0,0 0 1 0 0,0-1-1 0 0,0 1 1 0 0,-1 0-1 0 0,1 0 1 0 0,0 0-1 0 0,0 0 1 0 0,-1-1-1 0 0,1 1 0 0 0,0 0 1 0 0,-1 0-1 0 0,1 0 1 0 0,0 0-1 0 0,-1 0 1 0 0,1 0-1 0 0,0 0 0 0 0,-1 0 1 0 0,1 0-1 0 0,0 0 1 0 0,0 0-1 0 0,-1 0 1 0 0,1 0-1 0 0,0 0 0 0 0,-1 0 1 0 0,1 0-1 0 0,0 0 1 0 0,0 0-1 0 0,-1 0 1 0 0,1 1-1 0 0,0-1 1 0 0,-1 0-1 0 0,1 0 0 0 0,-1 0 126 0 0,1-2 97 0 0,2-4 184 0 0,-2 5-411 0 0,6-11-145 0 0,-6 12 106 0 0,2 3-573 0 0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6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7 919 0 0,'-6'3'2103'0'0,"6"-3"-2009"0"0,0 0-1 0 0,0 0 1 0 0,0 1-1 0 0,0-1 1 0 0,0 0 0 0 0,0 0-1 0 0,0 0 1 0 0,-1 0-1 0 0,1 0 1 0 0,0 0-1 0 0,0 0 1 0 0,0 0-1 0 0,-1 0 1 0 0,1 0 0 0 0,0 0-1 0 0,0 1 1 0 0,0-1-1 0 0,-1 0 1 0 0,1 0-1 0 0,0 0 1 0 0,0 0 0 0 0,0 0-1 0 0,-1 0 1 0 0,1 0-1 0 0,0 0 1 0 0,0 0-1 0 0,-1-1 1 0 0,1 1-1 0 0,10-4 1610 0 0,-8 3-1625 0 0,0 0 0 0 0,0 0 0 0 0,0 1-1 0 0,0-1 1 0 0,0 0 0 0 0,0 1 0 0 0,0-1 0 0 0,1 1 0 0 0,-1 0 0 0 0,0 0-1 0 0,0 0 1 0 0,1 0 0 0 0,-2 0 0 0 0,2 0 0 0 0,-1 1 0 0 0,0-1 0 0 0,4 2-1 0 0,27 10-153 0 0,-25-10 28 0 0,-5-3 36 0 0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9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14 919 0 0,'0'0'66'0'0,"0"0"-1"0"0,0 0 0 0 0,0 0 0 0 0,-1 0 0 0 0,1 0 0 0 0,0 0 0 0 0,0 0 0 0 0,0 0 0 0 0,0 0 0 0 0,0 0 1 0 0,0 0-1 0 0,0 0 0 0 0,0 0 0 0 0,-1 0 0 0 0,1 0 0 0 0,0 0 0 0 0,0 0 0 0 0,0 0 0 0 0,0 0 0 0 0,0 0 1 0 0,0 0-1 0 0,0 0 0 0 0,-1 0 0 0 0,1 0 0 0 0,0 0 0 0 0,0 0 0 0 0,0 0 0 0 0,0 0 0 0 0,0 0 0 0 0,0 0 1 0 0,0 0-1 0 0,0 0 0 0 0,-1 0 0 0 0,1 0 0 0 0,0 0 0 0 0,0-1 0 0 0,0 1 0 0 0,0 0 0 0 0,0 0 0 0 0,0 0 0 0 0,0 0 1 0 0,0 0-1 0 0,0 0 0 0 0,0 0 0 0 0,0 0 0 0 0,0 0 0 0 0,0-1 0 0 0,0 1 0 0 0,0 0 0 0 0,0 0 0 0 0,0 0 1 0 0,0 0-1 0 0,0 0 0 0 0,0 0 0 0 0,0 0 0 0 0,0-1 0 0 0,0 1 0 0 0,0 0 0 0 0,0 0 0 0 0,1-1 3143 0 0,-1 5-574 0 0,1 0-1943 0 0,-1 0-1 0 0,1-1 1 0 0,0 1-1 0 0,0 0 1 0 0,1-1-1 0 0,-1 1 1 0 0,3 3-1 0 0,2 9 942 0 0,6 12 699 0 0,-11-27-2302 0 0,-1 0 0 0 0,1 0 1 0 0,0 0-1 0 0,-1 0 0 0 0,1 0 0 0 0,0 0 0 0 0,-1 0 1 0 0,3 1-1 0 0,-2-1-3 0 0,0 0-1 0 0,0 0 1 0 0,0 0-1 0 0,-1 0 1 0 0,1 0-1 0 0,0 0 1 0 0,-1 0 0 0 0,2 2-1 0 0,0 3 5 0 0,-1-3 27 0 0,-1-1 1 0 0,1 1-1 0 0,0 0 0 0 0,1-1 0 0 0,-1 1 1 0 0,0-1-1 0 0,1 1 0 0 0,-1-1 1 0 0,4 4-1 0 0,-3-3-8 0 0,-1-2 0 0 0,0 1 0 0 0,0 0 0 0 0,0 0 1 0 0,0 0-1 0 0,0 0 0 0 0,1 4 0 0 0,3 7 123 0 0,5 6-172 0 0,-3-8 0 0 0,-7-10 0 0 0,1-1 0 0 0,-1 1 0 0 0,1 0 0 0 0,-1 0 0 0 0,1-1 0 0 0,-1 1 0 0 0,1-1 0 0 0,0 1 0 0 0,0 0 0 0 0,0-1 0 0 0,-1 0 0 0 0,0 1 0 0 0,0-1 0 0 0,0 0 0 0 0,0 0 0 0 0,0 0 0 0 0,1 0 0 0 0,-1 0 0 0 0,0 0 0 0 0,0 0 0 0 0,1 0 0 0 0,-1 0 0 0 0,0-1 0 0 0,0 1 0 0 0,1 0 0 0 0,-1 0 0 0 0,0 0 0 0 0,0 0 0 0 0,1 0 0 0 0,-1 0 0 0 0,0 0 0 0 0,0 0 0 0 0,0-1 0 0 0,1 1 0 0 0,-1 0 0 0 0,0 0 0 0 0,0 0 0 0 0,0 0 0 0 0,0-1 0 0 0,0 1 0 0 0,0 0 0 0 0,0 0 0 0 0,0-1 0 0 0,0 1 0 0 0,1 0 0 0 0,-1 0 0 0 0,0 0 0 0 0,0 0 0 0 0,0-1 0 0 0,1 0 0 0 0,-1-1 0 0 0,1 1 0 0 0,-1 0 0 0 0,1-1 0 0 0,-1 1 0 0 0,0 0 0 0 0,1-1 0 0 0,-1 1 0 0 0,0-1 0 0 0,0-2 0 0 0,0 2 0 0 0,0-1 0 0 0,1 0 0 0 0,0 0 0 0 0,-1 0 0 0 0,1 0 0 0 0,3-5 0 0 0,1-7 0 0 0,-2 7-20 0 0,5-12 1 0 0,-1 0-6 0 0,2-9-39 0 0,-6 22 64 0 0,-2 3 0 0 0,0 1 0 0 0,0-1 0 0 0,1 1 0 0 0,3-7 0 0 0,-4 7 0 0 0,0 0 0 0 0,1 0 0 0 0,-1-1 0 0 0,1-5 0 0 0,-1 7 0 0 0,-1 2 0 0 0,0 0 0 0 0,0 0 0 0 0,0-1 0 0 0,0 1 0 0 0,0 0 0 0 0,0 0 0 0 0,0 0 0 0 0,0-1 0 0 0,0 1 0 0 0,0 0 0 0 0,1 0 0 0 0,-1 0 0 0 0,-1-1 0 0 0,1 1 0 0 0,0 0 0 0 0,0 0 0 0 0,0 0 0 0 0,0-1 0 0 0,0 1 0 0 0,0 0 0 0 0,0 0 0 0 0,0 0 0 0 0,0 0 0 0 0,0 0 0 0 0,0 0 0 0 0,0 0 0 0 0,-1-1 0 0 0,1 1 0 0 0,0 0 0 0 0,0 0 0 0 0,0 0 0 0 0,0-1-1 0 0,0 1 0 0 0,-1 0 1 0 0,1 0-1 0 0,0 0 0 0 0,0 0 0 0 0,0-1 0 0 0,0 1 0 0 0,0 0 0 0 0,0 0 0 0 0,0 0 0 0 0,0-1 1 0 0,0 1-1 0 0,0 0 0 0 0,0 0 0 0 0,0 0 0 0 0,0 0 0 0 0,0 0 0 0 0,0-1 0 0 0,0 1 0 0 0,0 0 1 0 0,0 0-1 0 0,0 0 0 0 0,0 0 0 0 0,0-1 0 0 0,1 1 0 0 0,-1 0 0 0 0,0 0 0 0 0,0 0 0 0 0,0 0 1 0 0,0-1-1 0 0,0 1 0 0 0,0 0 0 0 0,1 0 0 0 0,-1 0 0 0 0,0 0 0 0 0,2-1-21 0 0,-5 4 12 0 0,2-3 10 0 0,1 1 0 0 0,-1-1 0 0 0,0 0 0 0 0,0 0 0 0 0,0 0 0 0 0,0 0 0 0 0,0 1 0 0 0,0-1 0 0 0,0 0 0 0 0,0 0 0 0 0,1 0 0 0 0,-1 0 0 0 0,0 0 0 0 0,0-1 0 0 0,-1 1 0 0 0,-9 0 0 0 0,10 0 0 0 0,-1 0 0 0 0,1 0 0 0 0,0 0 0 0 0,-1 0 0 0 0,0 0 0 0 0,1 0 0 0 0,0 0 0 0 0,0-1 0 0 0,-1 1 0 0 0,1-1 0 0 0,0 1 0 0 0,-2-2 0 0 0,-8-1 0 0 0,10 2 0 0 0,-1 1 0 0 0,0 0 0 0 0,0 0 0 0 0,1 0 0 0 0,-1 0 0 0 0,-3 1 0 0 0,-4 0 0 0 0,6 0 7 0 0,2-1-1 0 0,-2 0 1 0 0,2 0-1 0 0,-5 2 0 0 0,4-1 1 0 0,0-1-1 0 0,0 1 0 0 0,0-1 1 0 0,-4 1-1 0 0,3-1 42 0 0,0-1 0 0 0,0 1 0 0 0,-1-1 0 0 0,2 0 0 0 0,-5-1 0 0 0,4 1 5 0 0,-1 0 1 0 0,1 0-1 0 0,0 0 0 0 0,0 1 1 0 0,-4-1-1 0 0,0 0 177 0 0,6 1-275 0 0,1 0 1 0 0,0 0 0 0 0,0 0-1 0 0,0 0 1 0 0,0 0 0 0 0,0 0-1 0 0,0 0 1 0 0,0 0 0 0 0,0 0-1 0 0,-1 0 1 0 0,1 0 0 0 0,0 0-1 0 0,0 0 1 0 0,0 0 0 0 0,0-1-1 0 0,0 1 1 0 0,0 0 0 0 0,-1 0-1 0 0,1 0 1 0 0,0 0 0 0 0,0 0-1 0 0,0 0 1 0 0,0 0 0 0 0,0-1-1 0 0,0 1 1 0 0,0 0 0 0 0,0 0-1 0 0,0 0 1 0 0,0 0 0 0 0,0 0-1 0 0,0-1 1 0 0,-1 1 0 0 0,1 0-1 0 0,0 0 1 0 0,0 0 0 0 0,0 0-1 0 0,0 0 1 0 0,0-1 0 0 0,1 1-1 0 0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54.6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92 104 4143 0 0,'3'-7'1208'0'0,"25"-65"1880"0"0,-23 60-1980 0 0,-4 11-919 0 0,-1 2-44 0 0,-2 6-8 0 0,-7 13 163 0 0,-19 47 1639 0 0,33-77 812 0 0,22-38-2608 0 0,-25 44-157 0 0,0 0-1 0 0,0 1 1 0 0,1-1 0 0 0,3-3-1 0 0,-14 28 15 0 0,3-11 41 0 0,0 1 0 0 0,-1-1 1 0 0,0 0-1 0 0,0 0 0 0 0,-12 13 0 0 0,18-23-19 0 0,0 0 0 0 0,-1 0 0 0 0,1 0 0 0 0,0 0 0 0 0,0 1 0 0 0,0-1 0 0 0,0 0 0 0 0,0 0 0 0 0,-1 0 0 0 0,1 0 1 0 0,0 1-1 0 0,0-1 0 0 0,0 0 0 0 0,-1 0 0 0 0,1 0 0 0 0,0 0 0 0 0,0 0 0 0 0,-1 0 0 0 0,1 0 0 0 0,0 0 0 0 0,0 0 0 0 0,0 0 0 0 0,0 0 0 0 0,0 0 0 0 0,-1 0 0 0 0,1 0 0 0 0,0 0 0 0 0,0 0 1 0 0,-1 0-1 0 0,1 0 0 0 0,0 0 0 0 0,-1 0 0 0 0,1 0 7 0 0,0-1 1 0 0,-1 1 0 0 0,1-1-1 0 0,0 1 1 0 0,0 0 0 0 0,0-1-1 0 0,-1 1 1 0 0,1-1 0 0 0,0 1-1 0 0,0 0 1 0 0,0-1 0 0 0,0 1-1 0 0,0-1 1 0 0,0 0-1 0 0,1-17 272 0 0,3 1-306 0 0,-1-1 0 0 0,10-23-1 0 0,-10 34 6 0 0,-3 6 0 0 0,0 1 0 0 0,0 0 0 0 0,1 0 0 0 0,-1 0 0 0 0,0-1 0 0 0,0 1 0 0 0,0 0 0 0 0,0 0 0 0 0,1-1 0 0 0,-1 1 0 0 0,0 0 0 0 0,0 0 0 0 0,1-1 0 0 0,-1 1 0 0 0,0 0 0 0 0,0 0 0 0 0,1 0 0 0 0,-1 0 0 0 0,0-1 0 0 0,0 1 0 0 0,1 0 0 0 0,-1 0 0 0 0,0 0 0 0 0,1 0 0 0 0,-1 0-2 0 0,0 1 0 0 0,0-1 0 0 0,0 0-1 0 0,1 1 1 0 0,-1-1 0 0 0,0 0 0 0 0,0 1 0 0 0,0-1-1 0 0,0 1 1 0 0,0-1 0 0 0,0 0 0 0 0,0 0-1 0 0,0 1 1 0 0,0-1 0 0 0,0 0 0 0 0,0 1 0 0 0,0-1-1 0 0,0 1 1 0 0,0-1 0 0 0,-2 8-20 0 0,2-7 24 0 0,-2 5-5 0 0,0 0-1 0 0,-4 9 1 0 0,6-12 15 0 0,-1-2 1 0 0,-1 1-1 0 0,1 0 1 0 0,0 0-1 0 0,0 0 0 0 0,-1 0 1 0 0,1-1-1 0 0,0 1 1 0 0,-1 0-1 0 0,0-1 0 0 0,-2 2 1 0 0,4-3-11 0 0,-1 1 0 0 0,1-1 0 0 0,0 0 0 0 0,0 0 0 0 0,-1 0 0 0 0,1 0 0 0 0,-1 0 0 0 0,1 0 0 0 0,-1 0 0 0 0,1 0 0 0 0,-1 0 0 0 0,1 0 0 0 0,0 0 0 0 0,-1 0 0 0 0,1 0 1 0 0,0 0-1 0 0,-1 0 0 0 0,1 0 0 0 0,-1 0 0 0 0,1 0 0 0 0,-1 0 0 0 0,1 0 0 0 0,-1 0 0 0 0,1-1 0 0 0,-1 1 5 0 0,0-1 1 0 0,0 0-1 0 0,1 0 0 0 0,-1 1 1 0 0,0-1-1 0 0,0 0 0 0 0,1 0 1 0 0,0 1-1 0 0,-2-3 0 0 0,0 0 34 0 0,1 0-1 0 0,0-1 0 0 0,0 1 0 0 0,0 0 0 0 0,0-4 0 0 0,0 4 39 0 0,1 0 1 0 0,0-1-1 0 0,0 2 0 0 0,1-5 0 0 0,-1 6-65 0 0,0 0-1 0 0,0 1 0 0 0,0 0 0 0 0,0-1 1 0 0,0 0-1 0 0,0 1 0 0 0,0-1 1 0 0,0 0-1 0 0,0 1 0 0 0,1-1 0 0 0,-1 1 1 0 0,0-1-1 0 0,1 1 0 0 0,-1-1 1 0 0,0 1-1 0 0,1-1 0 0 0,-1 1 0 0 0,1-1 1 0 0,-1 1-1 0 0,1 0 0 0 0,-1 0 1 0 0,0-1-1 0 0,1 1 0 0 0,-1-1 0 0 0,1 1 1 0 0,0 0-1 0 0,0-1 0 0 0,4 4-13 0 0,10 6 12 0 0,-8-4 36 0 0,2 7-36 0 0,-9-12-11 0 0,0 0 0 0 0,0 0 1 0 0,1 1-1 0 0,-1-1 0 0 0,0 0 0 0 0,0 0 0 0 0,0 0 0 0 0,0 1 0 0 0,1-1 0 0 0,-1 0 0 0 0,0 0 0 0 0,0 1 1 0 0,0-1-1 0 0,0 0 0 0 0,0 0 0 0 0,0 0 0 0 0,0 1 0 0 0,0-1 0 0 0,0 0 0 0 0,0 0 0 0 0,0 1 0 0 0,0-1 1 0 0,0 0 0 0 0,0 1 1 0 0,0-1 0 0 0,-1 0-1 0 0,1 0 1 0 0,0 0 0 0 0,0 0 0 0 0,0 1-1 0 0,0-1 1 0 0,-1 0 0 0 0,1 0 0 0 0,0 0-1 0 0,0 0 1 0 0,0 0 0 0 0,-1 0 0 0 0,1 0-1 0 0,0 0 1 0 0,0 0 0 0 0,0 0-1 0 0,-1 0 1 0 0,1 0 0 0 0,-9 0 96 0 0,5-1-99 0 0,0 0 1 0 0,1 0 0 0 0,-1 0-1 0 0,0 0 1 0 0,1-1 0 0 0,0 0 0 0 0,-1 1-1 0 0,1-1 1 0 0,0 0 0 0 0,0-1-1 0 0,0 1 1 0 0,0 0 0 0 0,0-1 0 0 0,-3-4-1 0 0,5 7-1 0 0,1-1 0 0 0,0 0-1 0 0,0 1 1 0 0,0-1 0 0 0,0 1-1 0 0,-1-1 1 0 0,1 0 0 0 0,0 0-1 0 0,0 1 1 0 0,0-1 0 0 0,0-1-1 0 0,0 2 1 0 0,0 0 0 0 0,0-1-1 0 0,0 1 1 0 0,0 0 0 0 0,0 0-1 0 0,0-1 1 0 0,0 1 0 0 0,0 0 0 0 0,1-1-1 0 0,-1 1 1 0 0,0 0 0 0 0,0 0-1 0 0,0 0 1 0 0,0 0 0 0 0,0-1-1 0 0,0 1 1 0 0,1 0 0 0 0,-1 0 0 0 0,0-1-1 0 0,0 1 1 0 0,0 0 0 0 0,1 0-1 0 0,-1 0 1 0 0,0 0 0 0 0,1-1 0 0 0,-1 1-1 0 0,0 0 1 0 0,0 0 0 0 0,1 0-1 0 0,-1 0 1 0 0,0 0 0 0 0,1 0-1 0 0,-1 0 1 0 0,0 0 0 0 0,0 0 0 0 0,1 0-1 0 0,3 1-51 0 0,0 0 50 0 0,0 0 1 0 0,0 0-1 0 0,4 3 0 0 0,-5-2 5 0 0,0 0 0 0 0,0 0 1 0 0,-1 0-1 0 0,3 3 0 0 0,-1 0 41 0 0,1 6-33 0 0,-5-10-9 0 0,0 0 0 0 0,1 0 0 0 0,-1-1 0 0 0,0 1-1 0 0,0 0 1 0 0,0-1 0 0 0,0 1 0 0 0,0 0 0 0 0,0-1-1 0 0,0 1 1 0 0,0 0 0 0 0,0 0 0 0 0,0-1 0 0 0,-1 1 0 0 0,1 0-1 0 0,0-1 1 0 0,0 1 0 0 0,-1 0 0 0 0,1-1 0 0 0,0 1 0 0 0,-1-1-1 0 0,1 1 1 0 0,0 0 0 0 0,-1-1 0 0 0,0 1 0 0 0,1-1 0 0 0,-1 1-1 0 0,1-1 1 0 0,-2 1 0 0 0,1 0 16 0 0,0 0 0 0 0,-1 0-1 0 0,1 0 1 0 0,0-1 0 0 0,-1 1 0 0 0,1-1 0 0 0,-1 1 0 0 0,1-1-1 0 0,-1 1 1 0 0,1-1 0 0 0,-3 0 0 0 0,3 0-15 0 0,0 0 1 0 0,0 0-1 0 0,0 0 0 0 0,0 0 0 0 0,0-1 1 0 0,-1 1-1 0 0,1 0 0 0 0,1-1 1 0 0,-1 1-1 0 0,-1-1 0 0 0,1 1 1 0 0,0 0-1 0 0,1-1 0 0 0,-1 0 1 0 0,0 0-1 0 0,0 1 0 0 0,0-1 1 0 0,0 0-1 0 0,1 1 0 0 0,-2-2 1 0 0,2 1-2 0 0,-1 0-1 0 0,1 1 1 0 0,0-1 0 0 0,-1 0 0 0 0,1 1 0 0 0,0-1 0 0 0,0 0 0 0 0,-1 0 0 0 0,1 1 0 0 0,0-1 0 0 0,0 0 0 0 0,0 1 0 0 0,0-1 0 0 0,0 0 0 0 0,0 0 0 0 0,0 1 0 0 0,0-1 0 0 0,1 0 0 0 0,-1 0 0 0 0,0 1 0 0 0,0-1 0 0 0,1 0 0 0 0,-1 1-1 0 0,0-1 1 0 0,1 0 0 0 0,-1 1 0 0 0,1-1 0 0 0,-1 0 0 0 0,1 0 0 0 0,2-2-14 0 0,3 0-40 0 0,-5 2 51 0 0,0 1 1 0 0,0-1 0 0 0,1 1 0 0 0,-1-1 0 0 0,0 1 0 0 0,1 0 0 0 0,-1 0 0 0 0,0 0 0 0 0,1 0-1 0 0,-1 0 1 0 0,2 0 0 0 0,0 1 1 0 0,-1-1 0 0 0,0 1 0 0 0,0 0 0 0 0,1 0 0 0 0,-1 0 0 0 0,3 3 0 0 0,-4-4 0 0 0,0 1 0 0 0,0 0 0 0 0,-1-1 0 0 0,1 1 0 0 0,-1 0 0 0 0,1 0 0 0 0,-1-1 0 0 0,1 1 0 0 0,-1 0 0 0 0,1-1 0 0 0,-1 1 0 0 0,0 0 0 0 0,1 0 0 0 0,-1 0 0 0 0,0 0 0 0 0,0 0 0 0 0,0 0 0 0 0,0 0 0 0 0,0-1 0 0 0,0 1 0 0 0,0 0 0 0 0,0 0 0 0 0,0 0 0 0 0,0 0 0 0 0,0-1 0 0 0,0 1 0 0 0,-1 0 0 0 0,1 0 0 0 0,0 0 0 0 0,-1 0 0 0 0,0 0 0 0 0,0 2 11 0 0,0-1 0 0 0,0 0-1 0 0,0 0 1 0 0,-1 0 0 0 0,-2 4-1 0 0,4-6-8 0 0,-1 1 1 0 0,1-1-1 0 0,0 0 0 0 0,-1 1 0 0 0,1-1 0 0 0,-1 1 1 0 0,1-1-1 0 0,-1 0 0 0 0,0 1 0 0 0,1-1 0 0 0,-1 0 1 0 0,1 1-1 0 0,0-1 0 0 0,-1 0 0 0 0,0 0 1 0 0,1 1-1 0 0,-1-1 0 0 0,0 0 0 0 0,1 0 0 0 0,-1 0 1 0 0,1 0-1 0 0,-1 0 0 0 0,0 0 0 0 0,1 0 0 0 0,-1 0 1 0 0,0 0-1 0 0,1 0 0 0 0,-1-1 0 0 0,0 1-2 0 0,1-1 0 0 0,-1 1 0 0 0,1 0 0 0 0,0-1 0 0 0,-1 1 0 0 0,1-1 0 0 0,-1 1 0 0 0,1-1 0 0 0,0 1 0 0 0,0 0 0 0 0,-1-1 0 0 0,1 1 0 0 0,0-1 0 0 0,0 0 0 0 0,0 1 0 0 0,0-1 0 0 0,0 1 0 0 0,0-1 0 0 0,0 1 0 0 0,0-1 0 0 0,0 1 0 0 0,0-1 0 0 0,0 1 0 0 0,0-1 0 0 0,0 0 0 0 0,0 1 0 0 0,0-1 0 0 0,0 1 0 0 0,0-1 0 0 0,7-15 0 0 0,-6 14-1 0 0,0-1 0 0 0,0 1-1 0 0,1 1 1 0 0,-1-2 0 0 0,1 2-1 0 0,-1-1 1 0 0,4-2 0 0 0,-2 2-42 0 0,-3 2 43 0 0,0-1-1 0 0,1 1 0 0 0,-1-1 1 0 0,1 1-1 0 0,0 0 0 0 0,0 0 1 0 0,-1 0-1 0 0,1-1 0 0 0,0 1 0 0 0,-1 0 1 0 0,1 0-1 0 0,0 0 0 0 0,0 0 1 0 0,0 0-1 0 0,1 0 0 0 0,0 0 1 0 0,-1 1 0 0 0,1-1 0 0 0,0 1 0 0 0,-1 0 0 0 0,1 0 0 0 0,0 0 0 0 0,2 2 0 0 0,-4-2 0 0 0,1-1 0 0 0,-1 1 0 0 0,1-1 0 0 0,-1 1 0 0 0,0-1 0 0 0,0 1 0 0 0,1-1 0 0 0,-1 1 0 0 0,0 0 0 0 0,0-1 0 0 0,1 1 0 0 0,-1 0 0 0 0,0-1 0 0 0,0 0 0 0 0,0 1 0 0 0,0 0 0 0 0,0 0 0 0 0,0-1 0 0 0,0 1 0 0 0,0 0 0 0 0,0-1 0 0 0,0 1 0 0 0,0-1 0 0 0,0 1 0 0 0,0 0 0 0 0,-1 0 0 0 0,1-1 0 0 0,-1 2 0 0 0,1-1 0 0 0,-1 1 12 0 0,1 0 0 0 0,-1 0 0 0 0,0 0 0 0 0,-1 0 0 0 0,2 0 0 0 0,-2-1 0 0 0,-1 3 0 0 0,3-3-10 0 0,0-1 0 0 0,0 0 0 0 0,-1 0 1 0 0,1 1-1 0 0,0-1 0 0 0,-1 0 0 0 0,1 1 0 0 0,0-1 0 0 0,-1 0 0 0 0,1 0 0 0 0,-1 0 0 0 0,1 1 0 0 0,0-1 0 0 0,-1 0 1 0 0,1 0-1 0 0,0 0 0 0 0,-1 0 0 0 0,1 0 0 0 0,-1 0 0 0 0,1 0 0 0 0,0 0 0 0 0,-1 0 0 0 0,1 0 0 0 0,-1 0 0 0 0,1 0 0 0 0,-1 0 1 0 0,1 0-1 0 0,0-1 0 0 0,0 1 0 0 0,-1 0 0 0 0,1 0 0 0 0,-1 0 0 0 0,1-1 0 0 0,0 1 0 0 0,-1 0 0 0 0,1 0 0 0 0,0-1 1 0 0,-1 1-1 0 0,1 0 0 0 0,0-1 0 0 0,0 1 0 0 0,0 0 0 0 0,-1 0 0 0 0,1-1 0 0 0,0 0 0 0 0,-1 0-4 0 0,0 0 1 0 0,1 0-1 0 0,-1 0 0 0 0,0 0 1 0 0,1 0-1 0 0,0 0 0 0 0,0 0 0 0 0,-1-1 1 0 0,1 1-1 0 0,0 0 0 0 0,0 0 0 0 0,-1 0 1 0 0,1-1-1 0 0,0 1 0 0 0,1 0 0 0 0,-1 0 1 0 0,0 0-1 0 0,0-1 0 0 0,0 2 0 0 0,1-2 1 0 0,-1 1-1 0 0,1-1 0 0 0,0-1-2 0 0,0 1 0 0 0,0 0 0 0 0,0-1 0 0 0,1 2 0 0 0,0-2 0 0 0,-1 2 0 0 0,1-1 0 0 0,0 0 0 0 0,2-2 0 0 0,2 0 4 0 0,8 0 11 0 0,-13 3-9 0 0,-1 1 0 0 0,0 0 0 0 0,0 0 0 0 0,0 0 0 0 0,1 0 0 0 0,-1 0 0 0 0,0 0 0 0 0,1 0 0 0 0,-1 0 0 0 0,0 0 0 0 0,1 0 0 0 0,-1 0 1 0 0,0 0-1 0 0,0 0 0 0 0,1 0 0 0 0,-1 0 0 0 0,0 0 0 0 0,0 0 0 0 0,1 0 0 0 0,-1 1 0 0 0,0-1 0 0 0,0 0 0 0 0,1 0 0 0 0,-1 0 0 0 0,0 1 0 0 0,17 7 52 0 0,-17-8-47 0 0,1 1 0 0 0,-1-1 1 0 0,0 1-1 0 0,0-1 1 0 0,0 0-1 0 0,1 0 0 0 0,-1 1 1 0 0,0-1-1 0 0,0 1 1 0 0,1-1-1 0 0,-1 1 0 0 0,0-1 1 0 0,0 1-1 0 0,0-1 1 0 0,0 1-1 0 0,0-1 0 0 0,1 0 1 0 0,-1 1-1 0 0,0-1 1 0 0,0 1-1 0 0,0-1 0 0 0,-1 1 1 0 0,1 0-1 0 0,0-1 1 0 0,0 1-1 0 0,0-1 0 0 0,0 0 1 0 0,0 1-1 0 0,-1-1 0 0 0,1 1 1 0 0,0-1-1 0 0,0 0 1 0 0,-1 1-1 0 0,1-1 0 0 0,0 1 1 0 0,-1 0 40 0 0,0 1-22 0 0,0-1 1 0 0,0 1-1 0 0,0-1 0 0 0,0 0 0 0 0,0 1 0 0 0,-1-1 0 0 0,1 0 1 0 0,0 0-1 0 0,-1 0 0 0 0,0 0 0 0 0,1 0 0 0 0,-2 1 0 0 0,2-2-25 0 0,1 0-1 0 0,0 0 0 0 0,-1 1 0 0 0,1-1 0 0 0,-1 0 0 0 0,1 0 0 0 0,-1 0 0 0 0,1 0 0 0 0,-1 0 0 0 0,1 0 0 0 0,0 0 0 0 0,-1 0 0 0 0,1 0 1 0 0,-1 0-1 0 0,1 0 0 0 0,-1 0 0 0 0,1 0 0 0 0,-1 0 0 0 0,0 0 0 0 0,1 0 0 0 0,0-1 0 0 0,0 1 0 0 0,-1 0 0 0 0,1 0 0 0 0,-1-1 0 0 0,1 1 1 0 0,-1 0-1 0 0,1-1 0 0 0,-1 1 0 0 0,1 0 0 0 0,0 0 0 0 0,-1-1 0 0 0,1 1 0 0 0,0 0 0 0 0,0-1 0 0 0,0 1 0 0 0,-1-1 0 0 0,1 1 0 0 0,0-1 1 0 0,0 1-1 0 0,0-1 0 0 0,-1 1 0 0 0,1 0 0 0 0,0-1 0 0 0,0 1 0 0 0,0-1 0 0 0,0 0 0 0 0,0-2-1 0 0,0 1 0 0 0,0-1 0 0 0,0 1-1 0 0,0 0 1 0 0,0-1 0 0 0,1 1 0 0 0,-1-1 0 0 0,1-3-1 0 0,0 5 0 0 0,-1 0-1 0 0,1 0 0 0 0,-1-1 0 0 0,1 2 0 0 0,-1-2 1 0 0,1 1-1 0 0,0 0 0 0 0,-1 0 0 0 0,1 0 0 0 0,-1 0 1 0 0,1 0-1 0 0,0 0 0 0 0,0 0 0 0 0,0 1 0 0 0,0-1 1 0 0,0 0-1 0 0,0 0 0 0 0,2 0 0 0 0,-3 1 3 0 0,0 0 0 0 0,0 0 0 0 0,0 0 0 0 0,0 0 0 0 0,0 0 0 0 0,1 0 0 0 0,-1 0 0 0 0,0 0 0 0 0,0 0 0 0 0,0 0 0 0 0,0 0 0 0 0,0 0 0 0 0,0 0 0 0 0,0 0 0 0 0,0 0 0 0 0,1 0 0 0 0,-1 0 0 0 0,0 0 0 0 0,0 1 0 0 0,0-1 0 0 0,0 0 0 0 0,0 0 0 0 0,0 0 0 0 0,0 0 0 0 0,0 0 0 0 0,0 0 0 0 0,0 0 0 0 0,0 0 0 0 0,0 0 0 0 0,0 1 0 0 0,0-1 0 0 0,0 0 0 0 0,0 0 0 0 0,0 0 0 0 0,0 0 0 0 0,0 0 0 0 0,1 3 0 0 0,0-1 0 0 0,0 1 0 0 0,0-1 0 0 0,-1 1 0 0 0,1 0 0 0 0,-1-1 0 0 0,0 1 0 0 0,0-1 0 0 0,0 6 0 0 0,-1-1 1 0 0,0 1-1 0 0,-1-1 1 0 0,0 0 0 0 0,-3 9-1 0 0,3-12 9 0 0,1 1 0 0 0,-2-1 0 0 0,1 1 0 0 0,-1-1 0 0 0,1 0 0 0 0,-2 0 0 0 0,-3 5 0 0 0,7-9-8 0 0,-1 1 1 0 0,1-1 0 0 0,0 1-1 0 0,-1-1 1 0 0,1 0 0 0 0,-1 1-1 0 0,1-1 1 0 0,0 0-1 0 0,-1 1 1 0 0,1-1 0 0 0,0 0-1 0 0,-1 0 1 0 0,1 0 0 0 0,-1 0-1 0 0,1 0 1 0 0,-1 0-1 0 0,0 0 1 0 0,1 1 0 0 0,0-1-1 0 0,-1 0 1 0 0,1 0 0 0 0,-2 0-1 0 0,2-1 3 0 0,-1 1-1 0 0,1 0 0 0 0,0 0 1 0 0,-1 0-1 0 0,1-1 1 0 0,-1 1-1 0 0,1 0 0 0 0,0-1 1 0 0,-1 1-1 0 0,1-1 1 0 0,-1 1-1 0 0,1-1 1 0 0,0 1-1 0 0,0-1 0 0 0,-1 1 1 0 0,1 0-1 0 0,0-1 1 0 0,-1-2 7 0 0,0 0 1 0 0,0 0 0 0 0,0 1 0 0 0,1-1 0 0 0,0 0-1 0 0,-1-4 1 0 0,1 3-21 0 0,0 0 0 0 0,1 0 0 0 0,1-5 0 0 0,-2 7 6 0 0,1 1 0 0 0,-1-1-1 0 0,1 0 1 0 0,-1 1 0 0 0,1-1 0 0 0,0 0-1 0 0,0 1 1 0 0,0 0 0 0 0,0-1-1 0 0,1-1 1 0 0,0 1-29 0 0,-2 2 31 0 0,0 0 0 0 0,0 0 0 0 0,0 0 0 0 0,0 1 0 0 0,0-1 0 0 0,0 0 0 0 0,0 0 0 0 0,1 0 0 0 0,-1 0 1 0 0,0 0-1 0 0,0 0 0 0 0,0 0 0 0 0,0 0 0 0 0,1 0 0 0 0,-1 0 0 0 0,0 1 0 0 0,0-1 0 0 0,0 0 0 0 0,0 0 0 0 0,0 0 0 0 0,0 0 0 0 0,1 0 0 0 0,-1 1 0 0 0,0-1 0 0 0,0 0 0 0 0,0 0 0 0 0,0 0 0 0 0,0 0 0 0 0,0 1 0 0 0,0-1 0 0 0,0 0 0 0 0,0 0 0 0 0,2 4 1 0 0,-1 0 0 0 0,0 0 0 0 0,0 0 0 0 0,0 0 0 0 0,0 0 0 0 0,-1 0 0 0 0,0 0 0 0 0,0 0 0 0 0,0 0 0 0 0,0 0 0 0 0,-2 6 0 0 0,2-7 9 0 0,-1 0 0 0 0,-1 0 1 0 0,1 0-1 0 0,0-1 0 0 0,-1 1 0 0 0,-1 3 0 0 0,3-6-8 0 0,-1 1 1 0 0,1-1-1 0 0,0 1 0 0 0,0-1 1 0 0,-1 1-1 0 0,1-1 0 0 0,0 0 0 0 0,0 1 1 0 0,-1-1-1 0 0,1 0 0 0 0,-1 1 1 0 0,1-1-1 0 0,0 0 0 0 0,-1 0 0 0 0,1 0 1 0 0,-1 0-1 0 0,1 1 0 0 0,-1-1 1 0 0,1 0-1 0 0,0 0 0 0 0,-1 0 0 0 0,1 0 1 0 0,-1 0-1 0 0,1 0 0 0 0,-1 0 0 0 0,1 0 1 0 0,-1 0-1 0 0,1 0 0 0 0,-1 0 1 0 0,1 0-1 0 0,0 0 0 0 0,-1 0 0 0 0,1 0 1 0 0,-1 0-1 0 0,1-1 0 0 0,-1 1 1 0 0,1 0-1 0 0,-1 0 0 0 0,1 0 0 0 0,-1-1 1 0 0,1 1-1 0 0,0 0 0 0 0,0-1 0 0 0,-1 1 1 0 0,1 0-1 0 0,0-1 0 0 0,-1 1 1 0 0,1-1-1 0 0,-1 0 0 0 0,-1-2-8 0 0,1 0 0 0 0,-1 0 0 0 0,0-1 0 0 0,1 1 0 0 0,0 0 0 0 0,0-1-1 0 0,0 1 1 0 0,0-1 0 0 0,1 0 0 0 0,0 1 0 0 0,0-1 0 0 0,-1 1 0 0 0,2-1 0 0 0,-1 0 0 0 0,0 1-1 0 0,0-1 1 0 0,3-5 0 0 0,-3 9 7 0 0,0 0 0 0 0,0 0-1 0 0,0-1 1 0 0,0 1 0 0 0,0-1-1 0 0,0 1 1 0 0,1 0 0 0 0,-1-1-1 0 0,0 1 1 0 0,0-1-1 0 0,1 1 1 0 0,-1-1 0 0 0,0 1-1 0 0,0 0 1 0 0,0 0-1 0 0,1 0 1 0 0,-1-1 0 0 0,0 1-1 0 0,1 0 1 0 0,-1-1 0 0 0,1 1-1 0 0,-1 0 1 0 0,0 0-1 0 0,1 0 1 0 0,-1-1 0 0 0,1 1-1 0 0,-1 0 1 0 0,1 0 0 0 0,2 3-43 0 0,-1 1 41 0 0,0-1 1 0 0,0 1-1 0 0,0 0 1 0 0,0 0-1 0 0,-1 0 1 0 0,3 6-1 0 0,-3-2 24 0 0,0 0-1 0 0,1 10 0 0 0,-2-16-15 0 0,0 1 0 0 0,0 0 0 0 0,0 0-1 0 0,-1-1 1 0 0,1 1 0 0 0,-1-1 0 0 0,1 1 0 0 0,-1 0 0 0 0,0-1-1 0 0,-2 4 1 0 0,3-6-5 0 0,0 1 0 0 0,0-1 0 0 0,0 0 0 0 0,0 0 0 0 0,0 0 0 0 0,0 0 0 0 0,0 0 0 0 0,-1 0 0 0 0,1 1 0 0 0,0-1 0 0 0,0 0 0 0 0,0 0 0 0 0,0 0 0 0 0,0 0 0 0 0,0 0 0 0 0,0 0 0 0 0,0 0 0 0 0,0 0 0 0 0,0 0 0 0 0,-1 1 0 0 0,1-1 0 0 0,0 0 0 0 0,0 0 0 0 0,0 0 0 0 0,0 0 0 0 0,-1 0 0 0 0,1 0 0 0 0,0 0 0 0 0,0 0 0 0 0,0 0 0 0 0,0 0 0 0 0,0 0 0 0 0,-1 0 0 0 0,1 0 0 0 0,0 0-1 0 0,0 0 1 0 0,0-1 0 0 0,-5-4 86 0 0,-2-8 85 0 0,-17-58 276 0 0,21 53-502 0 0,3 17 50 0 0,-1 0 0 0 0,1 0 1 0 0,0 0-1 0 0,0 0 1 0 0,0 0-1 0 0,0 0 1 0 0,1 1-1 0 0,-1-1 1 0 0,0 0-1 0 0,0 0 1 0 0,0 0-1 0 0,1 0 1 0 0,-1 1-1 0 0,1-1 1 0 0,-1 0-1 0 0,0 1 0 0 0,1-1 1 0 0,-1 0-1 0 0,1-1 1 0 0,-1 2-5 0 0,2-1 10 0 0,-1 1-6 0 0,-1 1 1 0 0,1-1-1 0 0,-1 0 1 0 0,0 0 0 0 0,1 0-1 0 0,-1 0 1 0 0,0 0-1 0 0,1 0 1 0 0,-1 1 0 0 0,1-1-1 0 0,-1 0 1 0 0,0 0-1 0 0,1 1 1 0 0,-1-1 0 0 0,0 1-1 0 0,1-1 1 0 0,11 14-8 0 0,-10-10 11 0 0,1 0 0 0 0,-1 0 0 0 0,0 1 0 0 0,0-1 0 0 0,1 6 0 0 0,-2-8 0 0 0,-1 1 0 0 0,1 0 0 0 0,0 0 0 0 0,-1 0 0 0 0,0 0 0 0 0,0 0 0 0 0,0 0 0 0 0,0-1 0 0 0,-1 6 0 0 0,1-8 1 0 0,0 0-1 0 0,0 0 0 0 0,0 1 1 0 0,0-1-1 0 0,0 0 0 0 0,0 0 1 0 0,0 1-1 0 0,0-1 0 0 0,0 0 1 0 0,0 0-1 0 0,0 0 0 0 0,0 0 1 0 0,0 1-1 0 0,-1-1 0 0 0,1 0 1 0 0,0 0-1 0 0,0 0 1 0 0,0 1-1 0 0,-1-1 0 0 0,1 0 1 0 0,0 0-1 0 0,0 0 0 0 0,0 0 1 0 0,-1 1-1 0 0,1-1 0 0 0,0 0 1 0 0,0 0-1 0 0,-1 0 0 0 0,1 0 1 0 0,0 0-1 0 0,0 0 0 0 0,-1 0 2 0 0,1 0 0 0 0,-1 0 0 0 0,0 0 0 0 0,1-1-1 0 0,-1 1 1 0 0,1 0 0 0 0,-1-1 0 0 0,1 1-1 0 0,0 0 1 0 0,0-1 0 0 0,-1 1 0 0 0,1 0-1 0 0,-1-1 1 0 0,-2-2 7 0 0,2 1 0 0 0,-1-2 0 0 0,-2-2 0 0 0,-1-3-9 0 0,1 0 0 0 0,1-1 0 0 0,-1 1 0 0 0,2-1 0 0 0,-1 0 0 0 0,0-11 0 0 0,3 12-36 0 0,2 9 11 0 0,0 4 14 0 0,5 10 11 0 0,-1 0 0 0 0,1 3 0 0 0,-4-11 0 0 0,-2-4 0 0 0,0 0 0 0 0,0-1 0 0 0,0 1 0 0 0,0 0 0 0 0,0-1 0 0 0,-1 1 0 0 0,1 0 0 0 0,0 3 0 0 0,-2-5 0 0 0,-2-3 0 0 0,-3-4 0 0 0,-23-36 0 0 0,13 21 0 0 0,15 22 0 0 0,-2-6 0 0 0,3 6 0 0 0,0 0 0 0 0,0 0 0 0 0,0 0 0 0 0,-1 0 0 0 0,1-1 0 0 0,0 1 0 0 0,0 0 0 0 0,0 0 0 0 0,0 0 0 0 0,0-1 0 0 0,0 1 0 0 0,0 0 0 0 0,0 0 0 0 0,0 0 0 0 0,0 0 0 0 0,0 0 0 0 0,0-1 0 0 0,0 1 0 0 0,0 0 0 0 0,0 0 0 0 0,0 0 0 0 0,0-1 0 0 0,0 1 0 0 0,0 0 0 0 0,0 0 0 0 0,0 0 0 0 0,0-1 0 0 0,0 1 0 0 0,3 0-32 0 0,5 8 0 0 0,4 8 32 0 0,-8-11 0 0 0,-2-3 0 0 0,-1 0 0 0 0,1 1 0 0 0,-1-1 0 0 0,0 0 0 0 0,2 5 0 0 0,-2-6 0 0 0,4 9 0 0 0,-5-9 0 0 0,0 0 0 0 0,1-1 0 0 0,-1 1 0 0 0,0-1 0 0 0,0 1 0 0 0,1 0 0 0 0,-1-1 0 0 0,0 1 0 0 0,0 0 0 0 0,0-1 0 0 0,0 1 0 0 0,0-1 0 0 0,0 1 0 0 0,0 0 0 0 0,-1 0 0 0 0,1-1 0 0 0,0 0 0 0 0,0 0 0 0 0,-1 0 0 0 0,1 1 0 0 0,0-1 0 0 0,0 0 0 0 0,0 0 0 0 0,-1 0 0 0 0,1 0 0 0 0,0 0 0 0 0,0-1 0 0 0,0 1 0 0 0,0 0 0 0 0,0 0 0 0 0,0 0 0 0 0,-1 0 0 0 0,1 0 0 0 0,0 0 0 0 0,0 0 0 0 0,0 0 0 0 0,-1 0 0 0 0,1 0 0 0 0,0-1 0 0 0,0 1 0 0 0,0 0 0 0 0,0 0 0 0 0,0 0 0 0 0,-1 0 0 0 0,1 0 0 0 0,0-1 0 0 0,-6-5 0 0 0,5 6 0 0 0,-6-8 0 0 0,1 0 0 0 0,-9-14 0 0 0,6 9 0 0 0,5 5 0 0 0,5 4 0 0 0,4 4 0 0 0,-4 0-2 0 0,-1 1 1 0 0,1-1-1 0 0,0 1 0 0 0,0-1 1 0 0,0 1-1 0 0,-1-1 0 0 0,1 1 0 0 0,0-1 1 0 0,-1 1-1 0 0,1-1 0 0 0,0 1 1 0 0,-1 0-1 0 0,1 0 0 0 0,0 1 0 0 0,7 13-33 0 0,-6-11 32 0 0,-1-2 3 0 0,5 8 0 0 0,-3-5 0 0 0,0-2 0 0 0,-1 1 0 0 0,1 0 0 0 0,2 5 0 0 0,-4-6 3 0 0,-2-3 4 0 0,-4-3 15 0 0,-4-8 10 0 0,2 2-61 0 0,4 3-25 0 0,-2 0 1 0 0,1 1 0 0 0,-1 0-1 0 0,-5-6 1 0 0,10 11 51 0 0,-1-1 0 0 0,1 1 0 0 0,0 0 0 0 0,0 0 0 0 0,0 0 0 0 0,0 0 0 0 0,0 0 0 0 0,0-1 0 0 0,-1 1 0 0 0,1 0 0 0 0,0 0 0 0 0,0 0 0 0 0,0 0-1 0 0,0 0 1 0 0,0 0 0 0 0,-1 0 0 0 0,1 0 0 0 0,0-1 0 0 0,0 1 0 0 0,0 0 0 0 0,-1 0 0 0 0,1 0 0 0 0,0 0 0 0 0,0 0 0 0 0,0 0 0 0 0,0 0 0 0 0,-1 0 0 0 0,1 0 0 0 0,0 0 0 0 0,2 5-87 0 0,6 8-25 0 0,13 19 232 0 0,-17-27-95 0 0,13 18 28 0 0,-15-19-51 0 0,-4-6 0 0 0,2 1 0 0 0,-1 0 0 0 0,0 1 0 0 0,1-1 0 0 0,-1 0 0 0 0,1 0 0 0 0,0 0 0 0 0,0 0 0 0 0,-1-1 0 0 0,1 1 0 0 0,1-16 0 0 0,-1 15 0 0 0,0 1 0 0 0,0-1 0 0 0,0 1 0 0 0,1-1 0 0 0,-1 1 0 0 0,1 0 0 0 0,-1-1 0 0 0,1 1 0 0 0,1-2 0 0 0,-2 2 0 0 0,1 1 0 0 0,-1-1 0 0 0,1 1 0 0 0,0 0 0 0 0,-1-1 0 0 0,1 1 0 0 0,-1 0 0 0 0,1 0 0 0 0,0 0 0 0 0,0 0 0 0 0,-1 0 0 0 0,1 0 0 0 0,0 0 0 0 0,0 0 0 0 0,8-2 0 0 0,0-3 0 0 0,6-2 0 0 0,4 3-10 0 0,-19 4 8 0 0,0 0 1 0 0,1 0 0 0 0,-1 0 0 0 0,0 0 0 0 0,0 0 0 0 0,0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1 0 0 0,0-1 0 0 0,0 0 0 0 0,1 0 0 0 0,-1 0 0 0 0,0 0 0 0 0,0 0 0 0 0,0 1 0 0 0,0 0 0 0 0,1 0 0 0 0,-1 0 0 0 0,0 0-1 0 0,0 0 1 0 0,0 0 0 0 0,0 1 0 0 0,0-1 0 0 0,0 0 0 0 0,0 0 0 0 0,0 0 0 0 0,0 3 0 0 0,-6 15 3 0 0,-4 6-2 0 0,10-25 0 0 0,0 0 0 0 0,0-1 0 0 0,0 1 0 0 0,0-1 0 0 0,0 0 0 0 0,0 0 0 0 0,0 0 0 0 0,0 1 0 0 0,0-1 0 0 0,0 1 0 0 0,1-2 0 0 0,-1 1 0 0 0,0 1 0 0 0,6-23-30 0 0,-5 21 24 0 0,0-1 1 0 0,0 1-1 0 0,0 0 1 0 0,0 0-1 0 0,0 0 1 0 0,0 0-1 0 0,3-4 1 0 0,-4 6 3 0 0,1 0 0 0 0,-1 0 1 0 0,0 0-1 0 0,0 0 1 0 0,0 0-1 0 0,0-1 0 0 0,0 1 1 0 0,0 0-1 0 0,0 0 0 0 0,0 0 1 0 0,0 0-1 0 0,0 0 1 0 0,0 0-1 0 0,0 0 0 0 0,0 0 1 0 0,0 0-1 0 0,1 0 1 0 0,-1 0-1 0 0,0 0 0 0 0,0 0 1 0 0,0 0-1 0 0,0 0 1 0 0,0 0-1 0 0,0 0 0 0 0,0 0 1 0 0,0 0-1 0 0,0 0 1 0 0,0 0-1 0 0,0 0 0 0 0,0 0 1 0 0,0 0-1 0 0,0 0 1 0 0,0 0-1 0 0,0 0 0 0 0,0 0 1 0 0,1 0-1 0 0,-1 3-165 0 0,0 4-140 0 0,-4 7-224 0 0,3-8 518 0 0,-1 1-1 0 0,-1 0 1 0 0,1-1 0 0 0,0 0 0 0 0,-1 0-1 0 0,-4 7 1 0 0,7-13 13 0 0,0 0 0 0 0,0 0 0 0 0,0 0 0 0 0,0 0 0 0 0,0 0 0 0 0,0 0 0 0 0,0 0 0 0 0,0 0 0 0 0,0 0 0 0 0,-1 0 0 0 0,1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0,0-1 0 0 0,0 1 0 0 0,0 0 0 0 0,0 0 0 0 0,0 0 0 0 0,0 0 0 0 0,0 0 0 0 0,0 0 0 0 0,0 0 0 0 0,0 0 0 0 0,0 0 0 0 0,-1-4 0 0 0,1-6 0 0 0,0 4 0 0 0,4-26 0 0 0,-3 28 0 0 0,0 1 0 0 0,0-1 0 0 0,0 1 0 0 0,1-1 0 0 0,-1 0 0 0 0,4-5 0 0 0,0 13 160 0 0,-5-4-232 0 0,0 0 0 0 0,0 0 0 0 0,0 0-1 0 0,0 0 1 0 0,1 0 0 0 0,-1 1 0 0 0,0-1 0 0 0,0 0 0 0 0,0 0-1 0 0,0 0 1 0 0,0 1 0 0 0,0-1 0 0 0,1 0 0 0 0,-1 0 0 0 0,0 0 0 0 0,0 1-1 0 0,0-1 1 0 0,0 0 0 0 0,0 0 0 0 0,0 1 0 0 0,0-1 0 0 0,0 0-1 0 0,0 0 1 0 0,0 0 0 0 0,0 1 0 0 0,0-1 0 0 0,0 0 0 0 0,0 0 0 0 0,0 0-1 0 0,0 0 1 0 0,0 1 0 0 0,-1-1 0 0 0,0 1-1697 0 0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9:47.45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13 0 0 0,'139'0'0'0,"-290"0"0"0,939 0 0 0,-261 0 0 0,-503 0 0 0,-24 0 0 0,0 0 0 0,1 0 0 0,0 0 0 0,15 0 0 0,-24 0 0 0,7 0 0 0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9:59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46 455 0 0,'0'0'146'0'0,"0"-1"-1"0"0,-1 1 1 0 0,1 0-1 0 0,0 0 1 0 0,0 0-1 0 0,0-1 1 0 0,-1 1-1 0 0,1 0 1 0 0,0-1-1 0 0,0 1 1 0 0,-1 0-1 0 0,1 0 1 0 0,0-1-1 0 0,-1 1 1 0 0,1 0-1 0 0,0 0 1 0 0,-1 0-1 0 0,1-1 1 0 0,0 1-1 0 0,0 0 1 0 0,-1 0-1 0 0,1 0 1 0 0,0 0-1 0 0,-1 0 1 0 0,1 0-1 0 0,-1 0 1 0 0,1 0-1 0 0,0 0 1 0 0,-1 0-1 0 0,1 0 1 0 0,0 0-1 0 0,-1 0 1 0 0,1 0-1 0 0,0 0 1 0 0,0 0-1 0 0,-1 0 1 0 0,1 0-1 0 0,-1 1 1 0 0,1-1-1 0 0,0 0 1 0 0,-1 0-1 0 0,0 1 565 0 0,0 0 0 0 0,0 0 0 0 0,-1 0 0 0 0,1 0 0 0 0,0 0 0 0 0,0 0 1 0 0,0 0-1 0 0,-1 3 0 0 0,-2 2-92 0 0,1 1 1 0 0,0 0 0 0 0,-1 1-1 0 0,2-1 1 0 0,-1 1 0 0 0,2-1-1 0 0,-1 1 1 0 0,0 0 0 0 0,1 0-1 0 0,1 0 1 0 0,0 8 0 0 0,0-8-420 0 0,0 0 1 0 0,1 0 0 0 0,0 0 0 0 0,2 9 0 0 0,-2-14-139 0 0,0-1 0 0 0,0 1 0 0 0,0 0 0 0 0,0 0 0 0 0,0-1 0 0 0,1 1 0 0 0,0-1 0 0 0,-1 1 0 0 0,1-1 0 0 0,-1 0 0 0 0,1 0 0 0 0,1 0 0 0 0,-2 0 0 0 0,6 3 0 0 0,-6-4-58 0 0,0 0 0 0 0,1 0 0 0 0,-1-1 0 0 0,1 1 0 0 0,-1-1 0 0 0,0 1 0 0 0,1-1 0 0 0,-1 0 0 0 0,0 1 0 0 0,1-1 0 0 0,0 0 0 0 0,-1 0 0 0 0,0 0 0 0 0,1 0 0 0 0,-1 0 0 0 0,3-1 0 0 0,-2 1 9 0 0,0-1-1 0 0,0 0 0 0 0,1 0 1 0 0,-1 0-1 0 0,0 0 0 0 0,0 0 0 0 0,0 0 1 0 0,0-1-1 0 0,2-1 0 0 0,1-1 16 0 0,0-1 1 0 0,0-1-1 0 0,-1 1 0 0 0,0-1 1 0 0,7-10-1 0 0,-8 10-24 0 0,0 0-1 0 0,0-1 1 0 0,-1 1-1 0 0,0 0 0 0 0,0-1 1 0 0,0 1-1 0 0,-1-1 1 0 0,0 1-1 0 0,0-1 1 0 0,-1 0-1 0 0,0 0 1 0 0,0-7-1 0 0,-1 9 0 0 0,0 0 0 0 0,0 0 0 0 0,0 0 0 0 0,0 0 0 0 0,-1 0-1 0 0,0 0 1 0 0,0 1 0 0 0,0-1 0 0 0,-1 1 0 0 0,1-1 0 0 0,-1 1 0 0 0,0 0 0 0 0,-1 0 0 0 0,1 0-1 0 0,0 0 1 0 0,-6-4 0 0 0,5 6 12 0 0,2 0 0 0 0,-1 0 1 0 0,-1 0-1 0 0,1 0 0 0 0,0 1 0 0 0,0-1 0 0 0,-7-1 0 0 0,9 3-10 0 0,0-1 1 0 0,0 1-1 0 0,0 0 0 0 0,0 0 0 0 0,0 0 1 0 0,0 0-1 0 0,0 0 0 0 0,-1 0 0 0 0,1 0 0 0 0,1 0 1 0 0,-2 0-1 0 0,1 0 0 0 0,0 1 0 0 0,0-1 1 0 0,0 0-1 0 0,0 1 0 0 0,0-1 0 0 0,0 1 0 0 0,0-1 1 0 0,1 1-1 0 0,-1 0 0 0 0,0-1 0 0 0,0 1 1 0 0,0-1-1 0 0,0 1 0 0 0,1 0 0 0 0,-1 0 0 0 0,1 0 1 0 0,-1-1-1 0 0,-1 3 0 0 0,1 2 5 0 0,-2-1 1 0 0,2 1-1 0 0,-1 0 0 0 0,1 0 1 0 0,0 0-1 0 0,-1 7 0 0 0,1 0-11 0 0,1 19-1 0 0,0-27-9 0 0,1 3-73 0 0,-1 1-1 0 0,1-1 1 0 0,0 1 0 0 0,1-1-1 0 0,2 9 1 0 0,2 3-789 0 0,-4-14-272 0 0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0.8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1 241 5063 0 0,'0'-1'244'0'0,"0"1"0"0"0,0-1 0 0 0,-1 1 0 0 0,1 0 0 0 0,0 0-1 0 0,0-1 1 0 0,0 1 0 0 0,0-1 0 0 0,0 1 0 0 0,0 0-1 0 0,0-1 1 0 0,0 1 0 0 0,0-1 0 0 0,0 1 0 0 0,0 0 0 0 0,0 0-1 0 0,0-1 1 0 0,0 1 0 0 0,1-1 0 0 0,-1 1 0 0 0,0-1-1 0 0,0 1 1 0 0,0 0 0 0 0,1-1 0 0 0,-1 1 0 0 0,1-1 0 0 0,7-10 1594 0 0,-6 9-1092 0 0,31-44 4747 0 0,-20 27-4799 0 0,16-34-1 0 0,-19 33-472 0 0,-5 12-105 0 0,-1-1 0 0 0,1 1 1 0 0,-2-1-1 0 0,0-1 0 0 0,3-10 1 0 0,-6 19-92 0 0,1 1 1 0 0,-1-1-1 0 0,0 0 1 0 0,0 1-1 0 0,0-1 1 0 0,0 1-1 0 0,0-1 1 0 0,0 1-1 0 0,0-1 1 0 0,0 0-1 0 0,0 1 1 0 0,0-1-1 0 0,-1 1 1 0 0,1-1-1 0 0,0 1 1 0 0,0-1-1 0 0,-1 1 1 0 0,1-1-1 0 0,0 1 1 0 0,-1-1-1 0 0,1 1 1 0 0,0-2-1 0 0,-1 2-11 0 0,1 0 0 0 0,-1 0 0 0 0,1 0-1 0 0,-1 0 1 0 0,1 0 0 0 0,-1 0 0 0 0,1 0 0 0 0,-1 0 0 0 0,1 0-1 0 0,0 0 1 0 0,-1 0 0 0 0,1 0 0 0 0,-1 0 0 0 0,1 0 0 0 0,-1 0-1 0 0,1 0 1 0 0,0 1 0 0 0,-1-1 0 0 0,1 0 0 0 0,-1 0 0 0 0,1 1-1 0 0,0-1 1 0 0,0 0 0 0 0,-1 0 0 0 0,1 1 0 0 0,0-1 0 0 0,-1 0-1 0 0,1 1 1 0 0,-1 0 0 0 0,0 0-4 0 0,0 0 0 0 0,0 1 0 0 0,0-1-1 0 0,1 0 1 0 0,-1 1 0 0 0,0 0 0 0 0,0-1 0 0 0,1 0-1 0 0,0 1 1 0 0,-1-1 0 0 0,1 1 0 0 0,-1 2 0 0 0,0 4 75 0 0,1 10 0 0 0,0-5-47 0 0,-2 25-40 0 0,-2 43 15 0 0,4-75 6 0 0,1 0 0 0 0,2 11 1 0 0,-2-12-22 0 0,1 1 1 0 0,-1 10-1 0 0,0-8 2 0 0,-1-6 0 0 0,0 1 0 0 0,0-1 0 0 0,0 1 0 0 0,0-1 0 0 0,-2 6 0 0 0,2-8 0 0 0,0 0 0 0 0,0 1 0 0 0,-1 0 0 0 0,1-1 0 0 0,0 1 0 0 0,-1-1 0 0 0,1 1 0 0 0,0-1 0 0 0,-1 0 0 0 0,1 1 0 0 0,0-1 0 0 0,-1 1 0 0 0,1-1 0 0 0,-1 1 0 0 0,1-1 0 0 0,-1 0 0 0 0,1 1 0 0 0,-1-1 0 0 0,0 0 0 0 0,1 1 0 0 0,0-1 0 0 0,-1 0 0 0 0,0 0 0 0 0,1 0 0 0 0,-1 0 0 0 0,1 0 0 0 0,-1 0 0 0 0,1 0 0 0 0,-1 0 0 0 0,0 0 0 0 0,-32 0 0 0 0,29 1 0 0 0,-7-1 0 0 0,11 0 0 0 0,-1 0 0 0 0,1 0 0 0 0,0 0 0 0 0,0 0 0 0 0,-1 0 0 0 0,1 0 0 0 0,0 0 0 0 0,0 0 0 0 0,-1 0 0 0 0,1 1 0 0 0,0-1 0 0 0,0 0 0 0 0,-1 0 0 0 0,1 0 0 0 0,0 0 0 0 0,0 0 0 0 0,0 1 0 0 0,0-1 0 0 0,0 0 0 0 0,-1 0 0 0 0,1 0 0 0 0,0 1 0 0 0,0-1 0 0 0,0 0 0 0 0,0 0 0 0 0,-1 0 0 0 0,1 1 0 0 0,0-1 0 0 0,0 0 0 0 0,0 0 0 0 0,0 1 0 0 0,0-1 0 0 0,0 1 0 0 0,1-1 0 0 0,-1 0 0 0 0,0 1 0 0 0,0-1 0 0 0,1 1-1 0 0,-1-1 1 0 0,0 0 0 0 0,0 1 0 0 0,0-1 0 0 0,1 0 0 0 0,-1 0 0 0 0,1 0 0 0 0,-1 1 0 0 0,0-1 0 0 0,1 0 0 0 0,-1 0-1 0 0,1 1 1 0 0,0-1 0 0 0,8 3 23 0 0,-3-3 62 0 0,-2 0 0 0 0,1 0-1 0 0,0 0 1 0 0,1-1 0 0 0,-1 0-1 0 0,0 0 1 0 0,0 0-1 0 0,6-3 1 0 0,1 0 40 0 0,10-5-34 0 0,-3 1-242 0 0,-14 8-2353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3:17.7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2 2759 0 0,'0'0'10'0'0,"0"-1"-1"0"0,0 1 0 0 0,0 0 1 0 0,0 0-1 0 0,0 0 0 0 0,0 0 1 0 0,0 0-1 0 0,0 0 0 0 0,-1 0 1 0 0,1 0-1 0 0,0-1 0 0 0,0 1 1 0 0,0 0-1 0 0,0 0 0 0 0,0 0 1 0 0,0 0-1 0 0,0 0 0 0 0,-1 0 1 0 0,1 0-1 0 0,0 0 0 0 0,0 0 0 0 0,0 0 1 0 0,0 0-1 0 0,0 0 0 0 0,0 0 1 0 0,-1 0-1 0 0,1 0 0 0 0,0 0 1 0 0,0 0-1 0 0,0 0 0 0 0,0 0 1 0 0,0 0-1 0 0,0 0 0 0 0,-1 0 1 0 0,1 0-1 0 0,0 0 0 0 0,0 1 1 0 0,0-1-1 0 0,0 0 0 0 0,0 0 1 0 0,0 0-1 0 0,0 0 0 0 0,-1 0 0 0 0,1 0 1 0 0,0 0-1 0 0,0 0 0 0 0,0 0 1 0 0,0 1-1 0 0,0-1 0 0 0,0 0 1 0 0,0 0-1 0 0,0 0 0 0 0,0 0 1 0 0,0 0-1 0 0,0 0 0 0 0,0 0 1 0 0,0 1-1 0 0,-6 13 1206 0 0,-1 21 2794 0 0,7-34-3702 0 0,-11 48 4842 0 0,7-33-4774 0 0,0 0 0 0 0,1 0 1 0 0,1 1-1 0 0,1-1 0 0 0,0 23 0 0 0,3-28-366 0 0,-2-10-38 0 0,0-1 0 0 0,0 0 0 0 0,1 0 0 0 0,-1 0 0 0 0,0 1 0 0 0,0-1 0 0 0,0 0 0 0 0,0 0 0 0 0,0 0 0 0 0,0 1 0 0 0,0-1 0 0 0,1 0 0 0 0,-1 0 0 0 0,0 0 0 0 0,0 0 0 0 0,0 1-1 0 0,0-1 1 0 0,1 0 0 0 0,-1 0 0 0 0,0 0 0 0 0,0 0 0 0 0,0 0 0 0 0,1 0 0 0 0,-1 0 0 0 0,0 1 0 0 0,0-1 0 0 0,0 0 0 0 0,1 0 0 0 0,-1 0 0 0 0,0 0 0 0 0,0 0 0 0 0,1 0 0 0 0,-1 0 0 0 0,0 0 0 0 0,0 0 0 0 0,0 0 0 0 0,1 0 0 0 0,-1 0 0 0 0,0-1 0 0 0,0 1-1 0 0,1 0 1 0 0,-1 0 0 0 0,0 0 0 0 0,0 0 0 0 0,0 0 0 0 0,1-1 0 0 0,3-3-5303 0 0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2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27 5527 0 0,'-2'1'393'0'0,"-1"0"-1"0"0,2 0 0 0 0,-2 1 1 0 0,2 0-1 0 0,-2-1 0 0 0,1 1 1 0 0,1 0-1 0 0,-3 2 0 0 0,0 0-181 0 0,-3 3 854 0 0,0 0 0 0 0,1 1 0 0 0,0-1 0 0 0,-6 11 0 0 0,10-14-607 0 0,0-1-1 0 0,0 1 1 0 0,1 0-1 0 0,-1 0 1 0 0,1 0-1 0 0,0 0 1 0 0,1 0-1 0 0,-1 0 1 0 0,0 0-1 0 0,1 0 1 0 0,0 0-1 0 0,0 7 1 0 0,1-5-218 0 0,0 0 0 0 0,0 1 0 0 0,0-2 0 0 0,1 2 0 0 0,-1-1 0 0 0,5 8 0 0 0,-5-12-215 0 0,0-1 0 0 0,-1 0 0 0 0,1 1 0 0 0,0-1 0 0 0,0 0 0 0 0,0 0 0 0 0,0 0-1 0 0,0 0 1 0 0,0 0 0 0 0,0 0 0 0 0,0 0 0 0 0,0 0 0 0 0,0 0 0 0 0,1 0 0 0 0,-1-1 0 0 0,0 1-1 0 0,0-1 1 0 0,1 1 0 0 0,-1 0 0 0 0,1-1 0 0 0,-1 0 0 0 0,1 1 0 0 0,-1-1 0 0 0,0 0 0 0 0,1 0-1 0 0,0 0 1 0 0,-1 0 0 0 0,0 0 0 0 0,1 0 0 0 0,-1 0 0 0 0,1-1 0 0 0,-1 1 0 0 0,3-1-1 0 0,-1-1-16 0 0,1 1-1 0 0,-1-1 0 0 0,1 0 0 0 0,-1 0 0 0 0,0 0 0 0 0,0 0 0 0 0,0-1 0 0 0,0 1 0 0 0,0-1 0 0 0,2-3 0 0 0,1-1 13 0 0,0 0 1 0 0,9-17-1 0 0,-13 19-20 0 0,1-1 0 0 0,-1 0 0 0 0,0 1 0 0 0,0-1 0 0 0,0 0 0 0 0,-1 0 0 0 0,0 0 0 0 0,0 0 0 0 0,0-8 0 0 0,-1 9 0 0 0,0 1 0 0 0,-1-1 0 0 0,1 0 0 0 0,-1 0 0 0 0,0 1 0 0 0,-1-1 0 0 0,1 1 0 0 0,0-1 0 0 0,-1 1 0 0 0,0-1 0 0 0,0 1 0 0 0,-4-6 0 0 0,4 8 0 0 0,0 0 0 0 0,0 0 0 0 0,0 0 0 0 0,0 0 0 0 0,0 0 0 0 0,-1 1 0 0 0,1-1 0 0 0,-1 1 0 0 0,1-1 0 0 0,-1 1 0 0 0,0 0 0 0 0,1 0 0 0 0,-1 0 0 0 0,-4-1 0 0 0,5 2 0 0 0,0-1 0 0 0,0 1 0 0 0,0 0 0 0 0,1 0 0 0 0,-1 0 0 0 0,-1 0 0 0 0,2 0 0 0 0,-1 0 0 0 0,0 0 0 0 0,0 1 0 0 0,0-1 0 0 0,1 1 0 0 0,-1 0 0 0 0,0-1 0 0 0,0 1 0 0 0,0 0 0 0 0,1 0 0 0 0,-1 0 0 0 0,1 0 0 0 0,-1 0 0 0 0,1 0 0 0 0,-3 3 0 0 0,-1 3-4 0 0,0 0 0 0 0,0 0 0 0 0,1 0 0 0 0,0 1 0 0 0,1 0 0 0 0,-5 14-1 0 0,4-8-15 0 0,0 0 0 0 0,2 1 0 0 0,-3 15 0 0 0,5-24-233 0 0,0 0 1 0 0,0 1-1 0 0,1-1 1 0 0,1 10-1 0 0,-1-15-831 0 0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4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1 232 9215 0 0,'3'-2'3430'0'0,"7"-7"-2346"0"0,5-9 1985 0 0,16-24 0 0 0,-26 36-2907 0 0,16-22 152 0 0,8-13 540 0 0,-26 36-784 0 0,1 0 0 0 0,-2-1 0 0 0,1 0 0 0 0,-1 1 0 0 0,0-1 0 0 0,1-7 0 0 0,-2 8-54 0 0,0 3 33 0 0,-1-1-1 0 0,1 1 1 0 0,-1-1 0 0 0,0 0 0 0 0,0 1 0 0 0,0-1 0 0 0,0 1-1 0 0,0-1 1 0 0,-1-5 0 0 0,1 8-34 0 0,0 0-1 0 0,0 0 0 0 0,0 0 1 0 0,0-1-1 0 0,0 1 0 0 0,0 0 1 0 0,0 0-1 0 0,0 0 1 0 0,-1 0-1 0 0,1 0 0 0 0,0-1 1 0 0,0 1-1 0 0,0 0 1 0 0,0 0-1 0 0,0 0 0 0 0,0 0 1 0 0,0 0-1 0 0,-1-1 0 0 0,1 1 1 0 0,0 0-1 0 0,0 0 1 0 0,0 0-1 0 0,0 0 0 0 0,-1 0 1 0 0,1 0-1 0 0,0 0 1 0 0,0 0-1 0 0,0 0 0 0 0,0 0 1 0 0,-1 0-1 0 0,1 0 0 0 0,0 0 1 0 0,0 0-1 0 0,0 0 1 0 0,0 0-1 0 0,-6 4 238 0 0,-2 9-49 0 0,6-9-171 0 0,0 1 0 0 0,0 0 0 0 0,0-1 0 0 0,1 1 0 0 0,0 0 0 0 0,-1 6 0 0 0,-1 32 46 0 0,3-21-73 0 0,0-11 5 0 0,0 1 1 0 0,2 0-1 0 0,4 20 0 0 0,1 13 13 0 0,-7-41-23 0 0,0-1 0 0 0,0 0 0 0 0,0 0 0 0 0,0 0 0 0 0,0 0 0 0 0,-2 5 0 0 0,2-8 0 0 0,0 1 0 0 0,-1 0 0 0 0,1 0 0 0 0,-1 0 0 0 0,1 0 0 0 0,-1-1 0 0 0,1 1 0 0 0,0 0 0 0 0,-1 0 0 0 0,1-1 0 0 0,-1 1 0 0 0,0-1 0 0 0,0 1 0 0 0,1 0 0 0 0,-1-1 0 0 0,0 1 0 0 0,1-1 0 0 0,-1 0 0 0 0,0 1 0 0 0,0-1 0 0 0,0 0 0 0 0,1 1 0 0 0,-1-1 0 0 0,0 0 0 0 0,0 0 0 0 0,-2 1 0 0 0,-1-1 0 0 0,0 0 0 0 0,0 0 0 0 0,-6-2 0 0 0,7 2 0 0 0,0-1 0 0 0,-1 1 0 0 0,1 0 0 0 0,0 0 0 0 0,0 0 0 0 0,-6 1 0 0 0,9-1 354 0 0,2 1-114 0 0,4 1 6 0 0,8 1 58 0 0,-14-3-48 0 0,5 0-176 0 0,12 0-3 0 0,-14 1-56 0 0,1-1-1 0 0,0 0 1 0 0,0-1-1 0 0,-1 1 1 0 0,6-2-1 0 0,0 0-12 0 0,26-7-1569 0 0,-32 9-4203 0 0,0 0-1927 0 0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5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40 4607 0 0,'0'0'123'0'0,"-1"0"-1"0"0,0 0 1 0 0,1 0-1 0 0,-1 0 1 0 0,0 0-1 0 0,1 0 0 0 0,-1 0 1 0 0,1 0-1 0 0,-1 1 1 0 0,1-1-1 0 0,-1 0 0 0 0,0 1 1 0 0,1-1-1 0 0,-1 0 1 0 0,1 1-1 0 0,-1-1 0 0 0,1 1 1 0 0,0-1-1 0 0,-1 1 1 0 0,1-1-1 0 0,-1 0 1 0 0,1 1-1 0 0,-1-1 0 0 0,1 1 1 0 0,-1 0-1 0 0,-8 17 1872 0 0,7-12-1253 0 0,-1 1 306 0 0,1-1 1 0 0,-1 1 0 0 0,2-1-1 0 0,-1 1 1 0 0,0 0 0 0 0,1 7 0 0 0,0-8-622 0 0,1-1 0 0 0,0 0 0 0 0,0 0 1 0 0,1 1-1 0 0,-1-1 0 0 0,1 0 1 0 0,1 1-1 0 0,2 7 0 0 0,-3-11-349 0 0,0 0-1 0 0,0 0 1 0 0,0 1-1 0 0,1-2 1 0 0,-1 1-1 0 0,1 0 1 0 0,-1 0-1 0 0,1-1 1 0 0,0 1-1 0 0,0-1 1 0 0,-1 1-1 0 0,1-1 1 0 0,1 0 0 0 0,1 2-1 0 0,-3-2-62 0 0,1-1 0 0 0,-1 1-1 0 0,1-1 1 0 0,-1 1 0 0 0,1-1 0 0 0,-1 1 0 0 0,1-1-1 0 0,0 0 1 0 0,-1 1 0 0 0,1-1 0 0 0,0 0-1 0 0,-1 0 1 0 0,1-1 0 0 0,0 1 0 0 0,-1 0 0 0 0,1-1-1 0 0,0 1 1 0 0,-1-1 0 0 0,1 1 0 0 0,2-2-1 0 0,0 0 12 0 0,0-1 0 0 0,-1 0 0 0 0,1 0 0 0 0,-1 1 0 0 0,1-2 0 0 0,-1 1 0 0 0,0-1-1 0 0,0 0 1 0 0,0 1 0 0 0,-1-1 0 0 0,1 0 0 0 0,-1 0 0 0 0,0 0 0 0 0,0-1 0 0 0,1-4-1 0 0,-1 3-25 0 0,0-1 0 0 0,-1 1 0 0 0,0-1 0 0 0,0 0 0 0 0,-1 1 0 0 0,0-1 0 0 0,0 0 0 0 0,0 1 0 0 0,-1-1 0 0 0,-1-6 0 0 0,0 6 1 0 0,0 0 0 0 0,0 1 0 0 0,-6-13 0 0 0,7 17 0 0 0,0 0 0 0 0,0 0 0 0 0,-1-1 0 0 0,1 2 0 0 0,-1-1 0 0 0,1 0 0 0 0,-1 0 0 0 0,0 0 0 0 0,0 1 0 0 0,1-1 0 0 0,-1 0 0 0 0,0 1 0 0 0,0 0 0 0 0,-4-2 0 0 0,5 2 0 0 0,1 1 0 0 0,-2 0 0 0 0,1 0 0 0 0,0 0 0 0 0,0 0 0 0 0,0 0 0 0 0,-1 0 0 0 0,1 0 0 0 0,0 0 0 0 0,0 0 0 0 0,0 0 0 0 0,0 1 0 0 0,-1-1 0 0 0,2 0 0 0 0,-1 1 0 0 0,-1-1 0 0 0,1 1 0 0 0,0 0 0 0 0,1-1 0 0 0,-2 1 0 0 0,1-1 0 0 0,0 1 0 0 0,0 1 0 0 0,-4 2 0 0 0,1 0 0 0 0,0 1 0 0 0,-4 5 0 0 0,5-5 0 0 0,-4 3 0 0 0,1 0 0 0 0,-10 18 0 0 0,14-22 0 0 0,1 0 0 0 0,-1-1 0 0 0,1 1 0 0 0,0 0 0 0 0,0 1 0 0 0,0-1 0 0 0,0 0 0 0 0,1 0 0 0 0,0 0 0 0 0,0 5 0 0 0,2 3-43 0 0,5 9-177 0 0,-6-17-72 0 0,3 2-1481 0 0,12 23-5859 0 0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6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7 217 4607 0 0,'-6'1'2950'0'0,"6"-1"-2893"0"0,0 0 0 0 0,0 0 0 0 0,0-1 1 0 0,0 1-1 0 0,0 0 0 0 0,0 0 0 0 0,0 0 0 0 0,0 0 0 0 0,0 0 0 0 0,0 0 1 0 0,0 0-1 0 0,0 0 0 0 0,0 0 0 0 0,0 0 0 0 0,0 0 0 0 0,0 0 0 0 0,0 0 1 0 0,0 0-1 0 0,0 0 0 0 0,0 0 0 0 0,0 0 0 0 0,0 0 0 0 0,0 0 0 0 0,0 0 0 0 0,0 0 1 0 0,0 0-1 0 0,0 0 0 0 0,0 0 0 0 0,0 0 0 0 0,0 0 0 0 0,0-1 0 0 0,0 1 1 0 0,0 0-1 0 0,0 0 0 0 0,0 0 0 0 0,0 0 0 0 0,0 0 0 0 0,0 0 0 0 0,0 0 1 0 0,0 0-1 0 0,0 0 0 0 0,0 0 0 0 0,0 0 0 0 0,0 0 0 0 0,0 0 0 0 0,0 0 1 0 0,0 0-1 0 0,0 0 0 0 0,7-7 3794 0 0,-3 3-3556 0 0,35-43 5092 0 0,-29 35-4910 0 0,-1-2 1 0 0,-1 1-1 0 0,12-25 0 0 0,-16 28-356 0 0,1 0-18 0 0,2-11-1 0 0,-6 18-39 0 0,0 0 0 0 0,0 0 0 0 0,-1 1-1 0 0,1-1 1 0 0,-1 0 0 0 0,0 0-1 0 0,0 0 1 0 0,0 1 0 0 0,-1-5 0 0 0,1 6-44 0 0,0 1 1 0 0,0 0 0 0 0,0-1 0 0 0,0 1 0 0 0,0 0-1 0 0,0 0 1 0 0,0-1 0 0 0,0 1 0 0 0,0 0 0 0 0,-1-1 0 0 0,1 1-1 0 0,0 0 1 0 0,0 0 0 0 0,0-1 0 0 0,-1 1 0 0 0,1 0 0 0 0,0-1-1 0 0,0 1 1 0 0,-1 0 0 0 0,1 0 0 0 0,0-1 0 0 0,0 1 0 0 0,-1 0-1 0 0,1 0 1 0 0,0 0 4 0 0,-1 0 0 0 0,1 0-1 0 0,0 0 1 0 0,-1 0 0 0 0,1 0-1 0 0,0 0 1 0 0,-1 0 0 0 0,1 1-1 0 0,0-1 1 0 0,-1 0 0 0 0,1 0-1 0 0,0 0 1 0 0,0 0 0 0 0,-1 1-1 0 0,1-1 1 0 0,0 0 0 0 0,0 0-1 0 0,0 1 1 0 0,-1-1 0 0 0,0 2 25 0 0,-1 0 1 0 0,1 0-1 0 0,0 0 1 0 0,0 0 0 0 0,-1 3-1 0 0,-1 9-24 0 0,0 0 0 0 0,1 0 0 0 0,1-1 0 0 0,0 24 0 0 0,0 13-26 0 0,0-45 1 0 0,1 0 0 0 0,-1 1 0 0 0,2 10 0 0 0,2 26 0 0 0,-3-41 0 0 0,0-1 0 0 0,-1 1 0 0 0,1-1 0 0 0,0 1 0 0 0,0 0 0 0 0,0-1 0 0 0,-1 0 0 0 0,1 1 0 0 0,0 0 0 0 0,-1-1 0 0 0,1 1 0 0 0,-1-1 0 0 0,1 1 0 0 0,-1-1 0 0 0,1 0 0 0 0,-1 1 0 0 0,1-1 0 0 0,0 0 0 0 0,-1 0 0 0 0,0 1 0 0 0,1-1 0 0 0,-1 0 0 0 0,1 1 0 0 0,-1-1 0 0 0,0 0 0 0 0,1 0 0 0 0,-1 0 0 0 0,-3 1 0 0 0,1 0 0 0 0,0-1 0 0 0,0 1 0 0 0,-3-1 0 0 0,-6-1 0 0 0,12 1 0 0 0,0 0 0 0 0,-1 0 0 0 0,1 0 0 0 0,0 0 0 0 0,0 0 0 0 0,-1-1 0 0 0,1 1 0 0 0,0 0 0 0 0,0 0 0 0 0,0 0 0 0 0,0 0 0 0 0,0 0 0 0 0,-1 0 0 0 0,1 0 0 0 0,0 0 0 0 0,0-1 0 0 0,-1 1 0 0 0,1 0 0 0 0,0 0 0 0 0,0 0 0 0 0,0 0 0 0 0,0-1 0 0 0,-1 1 0 0 0,1 0 0 0 0,0 0 0 0 0,0-1 0 0 0,0 1 0 0 0,0 0 0 0 0,0 0 0 0 0,0 0 0 0 0,0 0 0 0 0,0 0 0 0 0,-1-1 0 0 0,1 1 0 0 0,0 0 0 0 0,0 0 0 0 0,0-1 0 0 0,0 1 0 0 0,0 0 0 0 0,0-1 0 0 0,0 1 0 0 0,1 0 0 0 0,-1-1 0 0 0,1 1 0 0 0,0 0 0 0 0,0 0 0 0 0,-1 0 0 0 0,1-1 0 0 0,0 1 0 0 0,0 0 0 0 0,0 0 0 0 0,0 0 0 0 0,-1 1 0 0 0,1-1 0 0 0,0 0 0 0 0,1 0 0 0 0,2 1 0 0 0,17 0 1247 0 0,-15 0-1005 0 0,-2 0 777 0 0,0-1-2032 0 0,18 5 414 0 0,-18-5 339 0 0,12 0-48 0 0,-12-1-1568 0 0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20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45 2303 0 0,'17'-26'4883'0'0,"-16"33"2279"0"0,-2 3-5464 0 0,1-10-714 0 0,-1 4-535 0 0,-4 13 1 0 0,4-13 4 0 0,-1 0 2 0 0,-6 21 431 0 0,1-6-287 0 0,0-1-88 0 0,-1 1-207 0 0,1 0-54 0 0,0 0-55 0 0,-1 1 45 0 0,1-4-177 0 0,5-11 0 0 0,1-2-10 0 0,-13 34 28 0 0,13-31-82 0 0,3-8 0 0 0,4-12 0 0 0,-5 13 0 0 0,69-152 0 0 0,-47 97 368 0 0,-9 20-129 0 0,-13 35-239 0 0,3-6 407 0 0,-3 7-157 0 0,1 5-162 0 0,-1 1-7 0 0,1 0 1 0 0,0 11-1 0 0,-1-8-66 0 0,0-3 41 0 0,-1-3-40 0 0,0 1 0 0 0,0-1 0 0 0,1 1 0 0 0,1 6 0 0 0,-1-4-3 0 0,0 1 63 0 0,0-3-1 0 0,2 15-10 0 0,-2-14 2 0 0,0 1-3 0 0,7 32 28 0 0,-2-8-31 0 0,2 1-49 0 0,1 2-12 0 0,-6-23 0 0 0,6 9 0 0 0,3 3 0 0 0,-12-21-43 0 0,1 0 0 0 0,-1-1-1 0 0,0 1 1 0 0,1 0 0 0 0,0-1 0 0 0,-1 1 0 0 0,1 0-1 0 0,1 0 1 0 0,-2-1 17 0 0,0 1 1 0 0,0-1-1 0 0,0 0 1 0 0,0 0-1 0 0,0 0 0 0 0,0 0 1 0 0,1 0-1 0 0,-1 0 0 0 0,0 0 1 0 0,0 0-1 0 0,0 0 0 0 0,0 0 1 0 0,0 0-1 0 0,0 0 0 0 0,1 0 1 0 0,-1 0-1 0 0,0 0 0 0 0,0 0 1 0 0,0 0-1 0 0,0 0 0 0 0,0 0 1 0 0,0 0-1 0 0,1 0 0 0 0,-1 0 1 0 0,0 0-1 0 0,0 0 0 0 0,0 0 1 0 0,0-1-1 0 0,0 1 0 0 0,0 0 1 0 0,0 0-1 0 0,0 0 1 0 0,1 0-1 0 0,-1 0 0 0 0,0-1-116 0 0,0 0-1 0 0,1 1 1 0 0,-1-1-1 0 0,0 0 1 0 0,0 1 0 0 0,0-1-1 0 0,0 0 1 0 0,0 0-1 0 0,0 1 1 0 0,0-1 0 0 0,0-1-1 0 0,0 0-504 0 0,0 0-1 0 0,0-1 0 0 0,0 1 1 0 0,-1 0-1 0 0,1 0 0 0 0,-1-1 1 0 0,0 1-1 0 0,0 0 0 0 0,0-1 1 0 0,0 2-1 0 0,0-2 0 0 0,-1 2 1 0 0,1-1-1 0 0,0 0 1 0 0,-1 0-1 0 0,1 0 0 0 0,-1 1 1 0 0,-3-4-1 0 0,3 4 317 0 0,0 0 0 0 0,-1-1 0 0 0,1 1 0 0 0,-1 1 0 0 0,1-1 0 0 0,-4-1 0 0 0,-28-5-3448 0 0,24 5 3298 0 0,0 0 0 0 0,0 0 1 0 0,-1-1-1 0 0,-15-7 0 0 0,-6-3 4607 0 0,1 0 4893 0 0,31 13-8894 0 0,0 0 0 0 0,0 0 0 0 0,-1-1 0 0 0,1 1 0 0 0,0 0 0 0 0,0 0-1 0 0,-1 0 1 0 0,1 0 0 0 0,0 0 0 0 0,0 0 0 0 0,0-1 0 0 0,-1 1 0 0 0,1 0 0 0 0,0 0 0 0 0,0 0-1 0 0,0-1 1 0 0,0 1 0 0 0,0 0 0 0 0,-1 0 0 0 0,1 0 0 0 0,0 0 0 0 0,0 0 0 0 0,0-1-1 0 0,0 1 1 0 0,0 0-5 0 0,0-1 0 0 0,0 1 0 0 0,0 0 0 0 0,0 0 0 0 0,1 0 0 0 0,-1-1 0 0 0,0 1 0 0 0,0 0 0 0 0,0 0 0 0 0,0 0 0 0 0,1 0 0 0 0,-1 0 0 0 0,0-1 0 0 0,0 1 0 0 0,0 0 0 0 0,1 0 0 0 0,-1 0 0 0 0,0 0 0 0 0,1 0 0 0 0,10-3 1718 0 0,4 3-1190 0 0,0 1 0 0 0,0 0-1 0 0,27 7 1 0 0,-3-2-200 0 0,-17-2-342 0 0,22 2-1850 0 0,-38-6-6297 0 0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21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26 1375 0 0,'-2'-3'2192'0'0,"1"9"5659"0"0,1-1-6735 0 0,1 15-83 0 0,0-15-305 0 0,0 33 1684 0 0,-1-4-296 0 0,1-14-1562 0 0,-1-15-61 0 0,0-1-12 0 0,-1 22 630 0 0,1-9-942 0 0,0-13 63 0 0,0 0-178 0 0,-2 14-66 0 0,2-13-106 0 0,0-5-1086 0 0,-1 1 1152 0 0,1-1 1 0 0,0 0-1 0 0,0 0 1 0 0,0 0-1 0 0,0 0 0 0 0,0 0 1 0 0,-1 0-1 0 0,1 1 1 0 0,0-1-1 0 0,0 0 0 0 0,0 0 1 0 0,-1 0-1 0 0,1 0 1 0 0,0 0-1 0 0,0 0 0 0 0,0 1 1 0 0,-1-1-1 0 0,1 0-155 0 0,-3-20-2361 0 0,1-11 1182 0 0,-3-26 916 0 0,-13-29 5694 0 0,18 85-5098 0 0,0 0-1 0 0,0 0 1 0 0,0-1-1 0 0,0 1 1 0 0,0 0 0 0 0,0 0-1 0 0,0-1 1 0 0,0 1-1 0 0,1 0 1 0 0,-1 0-1 0 0,0 0 1 0 0,1-1 0 0 0,-1 1-1 0 0,1 0 1 0 0,0 0-1 0 0,-1 0 1 0 0,2-2-1 0 0,-1 2-51 0 0,1 0-1 0 0,-1-1 0 0 0,0 1 0 0 0,1 0 0 0 0,-1 0 0 0 0,1 0 0 0 0,-1 0 0 0 0,1 0 0 0 0,-1 0 0 0 0,4-1 1 0 0,1 1 21 0 0,1-1 1 0 0,-1 1 0 0 0,1 0-1 0 0,-1 0 1 0 0,10 1 0 0 0,-8 0-10 0 0,-1 0-1 0 0,1 1 1 0 0,10 3 0 0 0,-15-4-59 0 0,1 1 1 0 0,-1 0-1 0 0,0 0 1 0 0,0 1-1 0 0,0-1 1 0 0,0 0-1 0 0,0 1 1 0 0,-1 0-1 0 0,1 0 1 0 0,3 2-1 0 0,-6-3 100 0 0,1 4-51 0 0,2 16-15 0 0,-3-20-57 0 0,0 0 0 0 0,0 0-1 0 0,0 0 1 0 0,0 0 0 0 0,0 0 0 0 0,0 0-1 0 0,0 0 1 0 0,-1 0 0 0 0,1 0 0 0 0,-1 0-1 0 0,1 0 1 0 0,0 0 0 0 0,-1 0 0 0 0,1-1-1 0 0,-1 1 1 0 0,1 0 0 0 0,-1 0 0 0 0,0 0-1 0 0,0 0 1 0 0,1-1 0 0 0,-2 2 0 0 0,-1 1-11 0 0,0 0 7 0 0,0 0 0 0 0,-1 0 0 0 0,1 0 0 0 0,-1 0 0 0 0,0-1 0 0 0,0 0 0 0 0,0 1 0 0 0,0-1 0 0 0,-7 3 0 0 0,4-4 0 0 0,0 1 0 0 0,0 0 0 0 0,0-1 0 0 0,0 0 0 0 0,-11 0 0 0 0,31-1 0 0 0,14 4 0 0 0,13 4 0 0 0,-22-4 0 0 0,1 2 0 0 0,-1 1 0 0 0,-15-5 0 0 0,0-1 0 0 0,0 1 0 0 0,0 0 0 0 0,3 3 0 0 0,10 12 11 0 0,-16-17-9 0 0,0 0 0 0 0,1 0 0 0 0,-1 1 0 0 0,0-1 0 0 0,1 1 1 0 0,-1-1-1 0 0,0 0 0 0 0,0 0 0 0 0,0 1 0 0 0,1-1 0 0 0,-1 1 0 0 0,0-1 1 0 0,0 0-1 0 0,0 1 0 0 0,0-1 0 0 0,0 1 0 0 0,0-1 0 0 0,1 1 0 0 0,-1-1 0 0 0,1 19 9 0 0,-1-18 7 0 0,0 0 1 0 0,0 0-1 0 0,0 0 0 0 0,0 0 0 0 0,-1 0 0 0 0,1 0 1 0 0,0 0-1 0 0,-1 0 0 0 0,1 0 0 0 0,-1 0 1 0 0,1 0-1 0 0,-1 0 0 0 0,1 0 0 0 0,-1-1 1 0 0,1 1-1 0 0,-1 0 0 0 0,1 0 0 0 0,-1-1 0 0 0,-1 2 1 0 0,-1 0 32 0 0,1-1 0 0 0,0 1 0 0 0,-1-1 1 0 0,-4 3-1 0 0,4-3-59 0 0,-5 2 22 0 0,0-1 0 0 0,0 1-1 0 0,0-1 1 0 0,0-1-1 0 0,-11 1 1 0 0,-41 0-25 0 0,53-2 15 0 0,-31-1-422 0 0,22-1-6840 0 0,9 2-458 0 0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45.8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 43 3223 0 0,'1'-2'1375'0'0,"1"0"0"0"0,0 0 0 0 0,0 0 0 0 0,-1 0 0 0 0,1 0-1 0 0,1-4 1 0 0,-3 5-1127 0 0,1 1-1 0 0,-1-1 0 0 0,0 0 0 0 0,0 1 1 0 0,0-1-1 0 0,0 1 0 0 0,1-1 0 0 0,-1 1 1 0 0,0-1-1 0 0,0 1 0 0 0,0-1 1 0 0,-1 0-1 0 0,1 1 0 0 0,0-1 0 0 0,0 1 1 0 0,0-1-1 0 0,0 1 0 0 0,0-1 0 0 0,-1 0 1 0 0,1 0-216 0 0,-1 1 0 0 0,1-1 0 0 0,-1 1 0 0 0,1 0 0 0 0,-1-1 0 0 0,1 1 0 0 0,0-1 0 0 0,-1 1 0 0 0,0 0 0 0 0,1-1 0 0 0,-1 1 0 0 0,-1-1 0 0 0,-1 0 360 0 0,-1 0 0 0 0,0 0 0 0 0,0 0 0 0 0,0 0 0 0 0,-1 0 0 0 0,1 1 0 0 0,0 0 0 0 0,0 0 0 0 0,-5 0 0 0 0,3 1-293 0 0,0 0 1 0 0,0 0 0 0 0,0 1 0 0 0,0 0-1 0 0,-9 3 1 0 0,11-2-43 0 0,-1 0 0 0 0,0-1 0 0 0,1 2 0 0 0,0-1 0 0 0,-1 0-1 0 0,1 1 1 0 0,0 0 0 0 0,-6 8 0 0 0,9-12 7 0 0,0 3-11 0 0,-6 8-26 0 0,6-8 48 0 0,0 1-5 0 0,-5 10 0 0 0,1-1-21 0 0,3-10-27 0 0,1 0 0 0 0,1 0 0 0 0,-2 6 0 0 0,1-8-22 0 0,0 7 56 0 0,0 0 0 0 0,1 0 0 0 0,0 0 0 0 0,0-1 0 0 0,2 10 0 0 0,-2-16 13 0 0,0 0 0 0 0,0 1 0 0 0,0-1 0 0 0,1 0 0 0 0,-1 0 0 0 0,0 1 0 0 0,1-1 0 0 0,0 0 1 0 0,-1 0-1 0 0,0 0 0 0 0,1 1 0 0 0,0-1 0 0 0,0 0 0 0 0,-1 0 0 0 0,1 0 0 0 0,0 0 0 0 0,0 0 0 0 0,0 0 0 0 0,0-1 0 0 0,0 1 0 0 0,0 0 0 0 0,0 0 0 0 0,0-1 0 0 0,1 1 0 0 0,-2-1 0 0 0,2 1 0 0 0,-1-1 0 0 0,0 1 0 0 0,0-1 0 0 0,1 0 0 0 0,1 1 0 0 0,10 2-313 0 0,-1-1 0 0 0,0 0 0 0 0,1-1-1 0 0,20 0 1 0 0,-9-4 351 0 0,-13 1-26 0 0,16 0-1 0 0,-27 2-98 0 0,0 0 0 0 0,1 0-1 0 0,-1 0 1 0 0,0 0 0 0 0,0 0-1 0 0,1 0 1 0 0,-1 0 0 0 0,0 0 0 0 0,1 0-1 0 0,-1 0 1 0 0,0 1 0 0 0,0-1 0 0 0,1 0-1 0 0,-1 0 1 0 0,0 0 0 0 0,1 0-1 0 0,-1 1 1 0 0,0-1 2 0 0,0 0 0 0 0,0 0 1 0 0,1 1-1 0 0,-1-1 0 0 0,0 0 0 0 0,0 0 0 0 0,0 0 0 0 0,0 0 0 0 0,0 1 1 0 0,0-1-1 0 0,0 0 0 0 0,0 0 0 0 0,0 0 0 0 0,0 0 0 0 0,-1 1 0 0 0,1-1 0 0 0,0 0 1 0 0,0 0-1 0 0,0 0 0 0 0,0 0 0 0 0,0 0 0 0 0,0 0 0 0 0,0 0 0 0 0,0 1 1 0 0,0-1-1 0 0,0 0 0 0 0,-1 0 0 0 0,1 0 0 0 0,0 0 0 0 0,0 0 0 0 0,0 0 1 0 0,0 0-1 0 0,0 1 0 0 0,-1-1 0 0 0,1 0 0 0 0,-2 1-492 0 0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8 115 455 0 0,'-3'-14'1757'0'0,"2"11"-1012"0"0,0 0 0 0 0,0 0-1 0 0,0 0 1 0 0,1 0 0 0 0,-1-1 0 0 0,1 1 0 0 0,0 0 0 0 0,0 0 0 0 0,0 0 0 0 0,1 0 0 0 0,-1 0-1 0 0,1-4 1 0 0,-1 7-693 0 0,0 0 0 0 0,0 0 0 0 0,0 0 0 0 0,0-1 0 0 0,0 1 0 0 0,1 0 0 0 0,-1 0 0 0 0,0 0 0 0 0,0 0 0 0 0,0 0 0 0 0,0 0 0 0 0,0 0 0 0 0,0 0 0 0 0,0 0 0 0 0,0 0 0 0 0,0 0 0 0 0,0 0-1 0 0,0 0 1 0 0,0 0 0 0 0,0 0 0 0 0,0 0 0 0 0,0 0 0 0 0,0-1 0 0 0,1 1 0 0 0,-1 0 0 0 0,0 0 0 0 0,0 0 0 0 0,0 0 0 0 0,0 0 0 0 0,0 0 0 0 0,0 0 0 0 0,0 0 0 0 0,0 0 0 0 0,0 0 0 0 0,0 0 0 0 0,0 0 0 0 0,1 0 0 0 0,-1 0 0 0 0,0 0-1 0 0,0 0 1 0 0,0 1 0 0 0,0-1 0 0 0,0 0 0 0 0,0 0 0 0 0,0 0 0 0 0,0 0 0 0 0,0 0 0 0 0,0 0 0 0 0,0 0 0 0 0,0 0 0 0 0,0 0 0 0 0,0 0 0 0 0,1 0 0 0 0,-1 0 0 0 0,0 0 0 0 0,0 0 0 0 0,0 0 0 0 0,0 0 0 0 0,0 1 0 0 0,3 6 1621 0 0,1 9 26 0 0,-2 12-208 0 0,-2 0 1 0 0,-5 34-1 0 0,0 20-884 0 0,5-80-604 0 0,0 2 21 0 0,0 0 1 0 0,0 1-1 0 0,0-1 0 0 0,0 0 0 0 0,1 1 0 0 0,0-1 0 0 0,0 0 1 0 0,0 1-1 0 0,0-1 0 0 0,1 0 0 0 0,2 6 0 0 0,-3-10-23 0 0,-1 0-1 0 0,0 1 1 0 0,1-1 0 0 0,-1 0-1 0 0,0 0 1 0 0,1 1 0 0 0,-1-1-1 0 0,1 0 1 0 0,-1 0 0 0 0,1 0 0 0 0,-1 0-1 0 0,0 0 1 0 0,1 1 0 0 0,-1-1-1 0 0,1 0 1 0 0,-1 0 0 0 0,1 0-1 0 0,-1 0 1 0 0,0 0 0 0 0,1 0-1 0 0,-1 0 1 0 0,1-1 0 0 0,-1 1-1 0 0,1 0 1 0 0,-1 0 0 0 0,1 0-1 0 0,-1 0 1 0 0,0-1 0 0 0,1 1-1 0 0,-1 0 1 0 0,0 0 0 0 0,1 0-1 0 0,-1-1 1 0 0,1 1 0 0 0,-1 0-1 0 0,0-1 1 0 0,0 1 0 0 0,1 0-1 0 0,-1-1 1 0 0,0 1 0 0 0,0 0-1 0 0,1-1 1 0 0,13-17 33 0 0,-13 17-33 0 0,37-56 89 0 0,-17 23 36 0 0,31-36-1 0 0,-37 53-112 0 0,-1 0-1 0 0,-1 0 1 0 0,-1-2-1 0 0,-1 1 1 0 0,15-34-1 0 0,-20 39-362 0 0,-4 10 59 0 0,-3 9 52 0 0,1-5 65 0 0,0-1 0 0 0,0 0 0 0 0,0 1-1 0 0,-1-1 1 0 0,1 0 0 0 0,0 1 0 0 0,0-1-1 0 0,0 0 1 0 0,0 1 0 0 0,0-1 0 0 0,-1 0 0 0 0,1 0-1 0 0,0 1 1 0 0,0-1 0 0 0,-1 0 0 0 0,1 0 0 0 0,0 1-1 0 0,0-1 1 0 0,-1 0 0 0 0,1 0 0 0 0,0 0 0 0 0,-1 1-1 0 0,1-1 1 0 0,0 0 0 0 0,-1 0 0 0 0,1 0-1 0 0,0 0 1 0 0,-1 0 0 0 0,1 0 0 0 0,-1 0 0 0 0,-10-4-5613 0 0,9 3 5532 0 0,1 0 0 0 0,-1 1 1 0 0,0-1-1 0 0,1 0 0 0 0,-1 1 1 0 0,0-1-1 0 0,1 1 0 0 0,-4-1 0 0 0,-8 1-484 0 0,10-1 1301 0 0,0 1 0 0 0,0 0 1 0 0,0 0-1 0 0,0 0 0 0 0,0 1 0 0 0,0-1 1 0 0,1 1-1 0 0,-5 0 0 0 0,6 0-372 0 0,0 0 0 0 0,1-1 0 0 0,-1 1 1 0 0,0 0-1 0 0,0-1 0 0 0,0 1 0 0 0,1 0 0 0 0,-1 0 0 0 0,0 0 0 0 0,1 0 1 0 0,-1 0-1 0 0,0 0 0 0 0,1 0 0 0 0,-1 0 0 0 0,1 0 0 0 0,0 0 0 0 0,-1 0 1 0 0,1 0-1 0 0,0 0 0 0 0,0 0 0 0 0,0 0 0 0 0,0 0 0 0 0,0 1 0 0 0,0-1 1 0 0,0 0-1 0 0,0 1 0 0 0,1 11 410 0 0,0-1-1 0 0,1 1 1 0 0,1-1 0 0 0,7 22-1 0 0,-5-20-416 0 0,-1-1 0 0 0,-1 1-1 0 0,2 19 1 0 0,1 13 72 0 0,-5-42-232 0 0,-1-1 0 0 0,1 1 0 0 0,1-1 1 0 0,-1 0-1 0 0,0 1 0 0 0,1-1 0 0 0,0 0 0 0 0,-1 0 0 0 0,1 0 0 0 0,4 5 0 0 0,-5-8-11 0 0,-1 1 0 0 0,1-1 0 0 0,-1 1 0 0 0,1-1 0 0 0,0 1 0 0 0,0-1 0 0 0,-1 0 0 0 0,1 1 0 0 0,0-1 0 0 0,-1 0 0 0 0,1 0 0 0 0,0 1 0 0 0,0-1 0 0 0,0 0 0 0 0,-1 0 0 0 0,1 0 0 0 0,0 0 0 0 0,0 0-1 0 0,0 0 1 0 0,-1 0 0 0 0,1 0 0 0 0,1-1 0 0 0,0 1 10 0 0,1-1 1 0 0,-1 0-1 0 0,0 0 0 0 0,0 0 0 0 0,0 0 1 0 0,0 0-1 0 0,3-3 0 0 0,2-2 42 0 0,-1 0 1 0 0,0-1-1 0 0,6-7 0 0 0,-3-1-9 0 0,0-1 0 0 0,0 0 1 0 0,-2 0-1 0 0,0-1 0 0 0,-1 0 0 0 0,5-23 1 0 0,-6 25-46 0 0,-3-9-324 0 0,-2 15 164 0 0,2 25-4020 0 0,-2-10 2444 0 0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9 106 455 0 0,'0'-1'207'0'0,"0"0"-1"0"0,0 0 0 0 0,0 1 1 0 0,0-1-1 0 0,0 0 0 0 0,-1 1 0 0 0,1-1 1 0 0,0 0-1 0 0,0 1 0 0 0,0-1 1 0 0,-1 1-1 0 0,1-1 0 0 0,0 0 0 0 0,-1 1 1 0 0,1-1-1 0 0,0 1 0 0 0,-1-1 1 0 0,1 1-1 0 0,-1-1 0 0 0,0 0 0 0 0,-1 3 2917 0 0,3 7-1402 0 0,3 5-148 0 0,-1 0 0 0 0,0 0 0 0 0,-1 1 0 0 0,-1-1 0 0 0,0 1 0 0 0,-2 24 0 0 0,-14-5 32 0 0,15-34-1494 0 0,7-19 223 0 0,-1-1-286 0 0,0 0 0 0 0,1 1-1 0 0,1 0 1 0 0,1 0-1 0 0,1 1 1 0 0,0 0-1 0 0,2 1 1 0 0,-1 0-1 0 0,2 1 1 0 0,25-25-1 0 0,-37 39-121 0 0,1 0 0 0 0,0 1-1 0 0,0-1 1 0 0,0 1 0 0 0,0-1 0 0 0,0 1 0 0 0,0 0-1 0 0,1 0 1 0 0,-1 0 0 0 0,0 0 0 0 0,1 0 0 0 0,-1 0-1 0 0,0 1 1 0 0,5-1 0 0 0,-5 1-23 0 0,-1 0 1 0 0,0 0-1 0 0,0 0 1 0 0,0 0-1 0 0,0 1 1 0 0,0-1-1 0 0,0 0 1 0 0,0 1-1 0 0,0-1 1 0 0,0 1-1 0 0,0-1 1 0 0,0 1-1 0 0,0 0 1 0 0,0-1-1 0 0,0 1 1 0 0,0 0-1 0 0,-1 0 1 0 0,1 0-1 0 0,0 0 1 0 0,0-1-1 0 0,-1 1 1 0 0,1 0-1 0 0,-1 0 1 0 0,1 0-1 0 0,-1 0 1 0 0,1 0 0 0 0,-1 1-1 0 0,0-1 1 0 0,1 0-1 0 0,-1 0 1 0 0,0 0-1 0 0,0 0 1 0 0,0 0-1 0 0,0 2 1 0 0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1839 0 0,'3'7'5518'0'0,"2"20"-2565"0"0,-6 38 2616 0 0,0-50-4181 0 0,1 1 0 0 0,0 0 0 0 0,4 26 0 0 0,-4-42-1404 0 0,0 0 1 0 0,0 1-1 0 0,0-1 0 0 0,0 0 0 0 0,0 0 0 0 0,0 0 1 0 0,0 1-1 0 0,0-1 0 0 0,0 0 0 0 0,0 0 1 0 0,0 0-1 0 0,0 1 0 0 0,0-1 0 0 0,0 0 0 0 0,1 0 1 0 0,-1 0-1 0 0,0 1 0 0 0,0-1 0 0 0,0 0 0 0 0,0 0 1 0 0,0 0-1 0 0,1 0 0 0 0,-1 0 0 0 0,0 1 1 0 0,0-1-1 0 0,0 0 0 0 0,0 0 0 0 0,1 0 0 0 0,-1 0 1 0 0,0 0-1 0 0,0 0 0 0 0,0 0 0 0 0,1 0 0 0 0,-1 0 1 0 0,0 0-1 0 0,0 0 0 0 0,0 1 0 0 0,1-1 1 0 0,-1 0-1 0 0,0 0 0 0 0,0-1 0 0 0,0 1 0 0 0,1 0 1 0 0,-1 0-1 0 0,0 0 0 0 0,0 0 0 0 0,1 0 1 0 0,-1 0-1 0 0,0 0 0 0 0,0 0 0 0 0,0 0 0 0 0,0 0 1 0 0,1 0-1 0 0,-1-1 0 0 0,0 1 0 0 0,0 0 0 0 0,0 0 1 0 0,10-11-4362 0 0,-8 4-1635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3:18.0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12 224 1375 0 0,'-3'-12'96'0'0,"0"1"0"0"0,-3-20-1 0 0,6-7 5590 0 0,2 9-3587 0 0,-2 18-1457 0 0,1-1 0 0 0,1 0 1 0 0,-1 1-1 0 0,2-1 0 0 0,-1 1 1 0 0,6-13-1 0 0,-8 24-621 0 0,0-1-1 0 0,1 0 1 0 0,-1 1 0 0 0,0-1 0 0 0,1 1-1 0 0,-1-1 1 0 0,0 1 0 0 0,1-1 0 0 0,-1 0 0 0 0,1 1-1 0 0,-1 0 1 0 0,1-1 0 0 0,-1 1 0 0 0,1-1-1 0 0,0 1 1 0 0,-1-1 0 0 0,1 1 0 0 0,-1 0-1 0 0,2-1 1 0 0,-2 1-234 0 0,1 0 0 0 0,-1 0 0 0 0,1 0 0 0 0,-1 0-1 0 0,1 0 1 0 0,-1 0 0 0 0,1 0 0 0 0,-1 1 0 0 0,1-1 0 0 0,-1 0 0 0 0,1 0 0 0 0,-1 0-1 0 0,1 1 1 0 0,-1-1 0 0 0,1 0 0 0 0,-1 0 0 0 0,0 1 0 0 0,1 0 0 0 0,4 4-4200 0 0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96 5983 0 0,'-7'-14'264'0'0,"3"7"56"0"0,1 0-256 0 0,1 2-64 0 0,0 2 0 0 0,1 0 0 0 0,0 1 576 0 0,-1-5 104 0 0,1-2 24 0 0,-1-2 0 0 0,1 2-128 0 0,1 0-16 0 0,1 4-8 0 0,2 2 0 0 0,1 2-456 0 0,0 1-96 0 0,2 0 0 0 0,-1 3-4656 0 0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 5527 0 0,'0'-2'71'0'0,"0"1"-1"0"0,0-1 0 0 0,0 0 1 0 0,0 1-1 0 0,1-1 0 0 0,-1 1 0 0 0,0-1 1 0 0,1 0-1 0 0,-1 1 0 0 0,1-1 1 0 0,0 1-1 0 0,-1-1 0 0 0,1 1 0 0 0,1-3 1 0 0,-1 4 39 0 0,0-1 1 0 0,0 1 0 0 0,0-1-1 0 0,-1 1 1 0 0,1 0-1 0 0,0-1 1 0 0,0 1-1 0 0,0 0 1 0 0,0 0 0 0 0,-1 0-1 0 0,1-1 1 0 0,0 1-1 0 0,0 0 1 0 0,0 0 0 0 0,0 0-1 0 0,0 0 1 0 0,0 1-1 0 0,-1-1 1 0 0,1 0-1 0 0,0 0 1 0 0,0 0 0 0 0,0 1-1 0 0,0-1 1 0 0,-1 0-1 0 0,1 1 1 0 0,0-1 0 0 0,0 1-1 0 0,-1-1 1 0 0,2 2-1 0 0,2 0 308 0 0,-1 1 0 0 0,0 0 0 0 0,0 0-1 0 0,0 0 1 0 0,-1 1 0 0 0,1-1-1 0 0,-1 1 1 0 0,0-1 0 0 0,0 1 0 0 0,0 0-1 0 0,0 0 1 0 0,-1-1 0 0 0,1 1 0 0 0,-1 1-1 0 0,1 3 1 0 0,2 11 777 0 0,3 32-1 0 0,-6-41-1489 0 0,1 15 264 0 0,-2-22 246 0 0,1 9 117 0 0,2 132 1482 0 0,-2-120-1489 0 0,-1 1 221 0 0,7 46-1 0 0,-6-65-516 0 0,0 1 0 0 0,1-1 0 0 0,0 1-1 0 0,0-1 1 0 0,1 1 0 0 0,0-1 0 0 0,0 0 0 0 0,0-1 0 0 0,1 1 0 0 0,0 0 0 0 0,5 5 0 0 0,-6-8-24 0 0,1 0 0 0 0,-1-1 0 0 0,1 1 0 0 0,0-1 0 0 0,0 0 0 0 0,0 0 0 0 0,0 0 0 0 0,1 0 0 0 0,-1-1 0 0 0,0 1 0 0 0,1-1 0 0 0,-1 0 0 0 0,1-1 0 0 0,-1 1 0 0 0,1-1 0 0 0,6 0 0 0 0,3-1-73 0 0,-1 0 0 0 0,0 0 0 0 0,0-1 0 0 0,19-6 0 0 0,2-5-1506 0 0,-33 12 1267 0 0,1 0 1 0 0,-1 0-1 0 0,1 0 1 0 0,-1 0-1 0 0,1 0 1 0 0,-1 0-1 0 0,0 0 0 0 0,1-1 1 0 0,-1 1-1 0 0,0 0 1 0 0,0-1-1 0 0,0 1 1 0 0,0-1-1 0 0,0 0 1 0 0,-1 1-1 0 0,1-1 1 0 0,1-3-1 0 0,-2 0-1421 0 0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117 215 3679 0 0,'-14'-5'764'0'0,"-1"0"-1"0"0,-23-14 0 0 0,34 17-314 0 0,0 0 0 0 0,0-1 0 0 0,1 1 0 0 0,-1-1 0 0 0,1 0 0 0 0,0 0 0 0 0,0 0 0 0 0,0-1 0 0 0,0 1 0 0 0,0-1 0 0 0,1 1 0 0 0,-1-1 1 0 0,1 0-1 0 0,-2-5 0 0 0,3 7-212 0 0,1 0 0 0 0,0 0 0 0 0,0 0 0 0 0,0-1 0 0 0,0 1 0 0 0,0 0 0 0 0,1 0 0 0 0,-1 0 0 0 0,0 0 0 0 0,1 0 0 0 0,0 0 0 0 0,-1 0 0 0 0,1 0 0 0 0,0 0 0 0 0,0 0 0 0 0,0 0 0 0 0,0 0 0 0 0,1 0 0 0 0,-1 1 0 0 0,0-1 0 0 0,1 1 0 0 0,-1-1 0 0 0,1 1 0 0 0,0-1 0 0 0,-1 1 0 0 0,3-2 0 0 0,5-3 145 0 0,0 0 0 0 0,0 0-1 0 0,19-8 1 0 0,1 4-338 0 0,-1 0-1 0 0,2 2 1 0 0,-1 1-1 0 0,1 2 1 0 0,0 1-1 0 0,0 1 1 0 0,0 1-1 0 0,1 2 1 0 0,-1 1-1 0 0,34 6 1 0 0,-58-7-129 0 0,-1 1 0 0 0,0 0 0 0 0,0 1 0 0 0,0-1 0 0 0,0 1-1 0 0,0 0 1 0 0,-1 0 0 0 0,1 0 0 0 0,7 5 0 0 0,-10-5 65 0 0,0 0 0 0 0,0 0 0 0 0,0 0-1 0 0,0 0 1 0 0,-1 0 0 0 0,1 0 0 0 0,-1 1 0 0 0,1-1-1 0 0,-1 0 1 0 0,0 1 0 0 0,0-1 0 0 0,0 1 0 0 0,0-1-1 0 0,0 1 1 0 0,-1 0 0 0 0,1-1 0 0 0,-1 1 0 0 0,1 0-1 0 0,-1 5 1 0 0,-1 6-34 0 0,1-9 164 0 0,0 1 0 0 0,0-1 0 0 0,0 0 0 0 0,1 0 0 0 0,-1 1 1 0 0,1-1-1 0 0,2 5 0 0 0,-2-8-72 0 0,-1-1 0 0 0,1 1-1 0 0,0-1 1 0 0,0 0 0 0 0,0 1 0 0 0,0-1 0 0 0,0 0 0 0 0,1 0 0 0 0,-1 0 0 0 0,0 1 0 0 0,0-2 0 0 0,1 1 0 0 0,-1 0-1 0 0,1 0 1 0 0,-1 0 0 0 0,1 0 0 0 0,-1-1 0 0 0,1 1 0 0 0,-1-1 0 0 0,1 1 0 0 0,-1-1 0 0 0,1 0 0 0 0,0 0 0 0 0,-1 0-1 0 0,1 1 1 0 0,0-1 0 0 0,2-1 0 0 0,9 1 98 0 0,0-1 0 0 0,-1 0 0 0 0,1-1 0 0 0,20-6 0 0 0,-28 7-133 0 0,-1 0 0 0 0,0-1 0 0 0,1 1 0 0 0,-1-1-1 0 0,0 0 1 0 0,0-1 0 0 0,0 1 0 0 0,0-1 0 0 0,0 1-1 0 0,-1-1 1 0 0,1 0 0 0 0,-1-1 0 0 0,0 1 0 0 0,0-1 0 0 0,0 1-1 0 0,3-6 1 0 0,-5 7-3 0 0,0 0 0 0 0,0 0 0 0 0,0 0 0 0 0,-1 0 0 0 0,1 0 0 0 0,-1 0 0 0 0,1 0 0 0 0,-1 0 0 0 0,1 0 0 0 0,-1-1 1 0 0,0 1-1 0 0,0 0 0 0 0,0 0 0 0 0,-1 0 0 0 0,1 0 0 0 0,0 0 0 0 0,-1-1 0 0 0,1 1 0 0 0,-3-4 0 0 0,2 4 0 0 0,-1-1 0 0 0,0 0-1 0 0,0 1 1 0 0,0-1 0 0 0,0 1 0 0 0,0 0 0 0 0,-1 0 0 0 0,1-1 0 0 0,-1 2 0 0 0,1-1-1 0 0,-1 0 1 0 0,-3-1 0 0 0,-3-1 2 0 0,0 0-1 0 0,0 1 0 0 0,0 0 0 0 0,0 1 1 0 0,0 0-1 0 0,0 0 0 0 0,-1 1 1 0 0,-9-1-1 0 0,14 2 9 0 0,1 0 0 0 0,-1 1-1 0 0,0-1 1 0 0,1 1 0 0 0,-1 0 0 0 0,1 0 0 0 0,-1 0 0 0 0,1 0-1 0 0,-1 1 1 0 0,1 0 0 0 0,0 0 0 0 0,0 0 0 0 0,0 0 0 0 0,0 1-1 0 0,0 0 1 0 0,0-1 0 0 0,1 1 0 0 0,-1 1 0 0 0,-3 4 0 0 0,4-3 7 0 0,0 0 0 0 0,0 0 0 0 0,0 0 0 0 0,1 1 0 0 0,0-1 0 0 0,0 1 0 0 0,1 0 0 0 0,0-1 0 0 0,0 1 0 0 0,0 0 0 0 0,0 0 0 0 0,1 0 0 0 0,0 0 0 0 0,0-1 0 0 0,1 1 0 0 0,-1 0 0 0 0,3 7-1 0 0,3 2 59 0 0,15 31 16 0 0,-16-34 158 0 0,4-3-169 0 0,30 27 0 0 0,-32-30-39 0 0,0-1 0 0 0,0 1 0 0 0,0-2 0 0 0,1 1 0 0 0,-1-1-1 0 0,1 0 1 0 0,0 0 0 0 0,0-1 0 0 0,0 0 0 0 0,1-1 0 0 0,15 3 0 0 0,-17-4 118 0 0,1 0 0 0 0,-1-1 0 0 0,1 0 1 0 0,-1 0-1 0 0,1-1 0 0 0,-1 1 0 0 0,0-2 0 0 0,1 1 1 0 0,-1-1-1 0 0,0 0 0 0 0,14-7 0 0 0,-16 7-163 0 0,0-1 1 0 0,1 0-1 0 0,-1-1 0 0 0,-1 1 0 0 0,1-1 0 0 0,0 0 1 0 0,-1 0-1 0 0,6-7 0 0 0,-7 7-411 0 0,-1 0 1 0 0,1 0-1 0 0,-1 0 1 0 0,0 0-1 0 0,0 0 1 0 0,3-9-1 0 0,-5 9-1484 0 0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2 5063 0 0,'-4'-1'448'0'0,"1"1"-352"0"0,1 1-96 0 0,0 0 0 0 0,1 1 448 0 0,-1-1 64 0 0,1 0 24 0 0,-2 5 0 0 0,1 1-48 0 0,-3 4-8 0 0,1 1 0 0 0,2 2 0 0 0,2-2-264 0 0,0 1-56 0 0,1-1-16 0 0,2 1-2816 0 0,1-1-560 0 0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6 187 455 0 0,'-1'-3'93'0'0,"0"0"-1"0"0,0 0 0 0 0,0 0 1 0 0,1 0-1 0 0,-1 0 0 0 0,1 0 1 0 0,-1 0-1 0 0,1 0 0 0 0,0 0 1 0 0,1-5-1 0 0,7-33 1403 0 0,-6 28-1286 0 0,0 7 114 0 0,-1 0-1 0 0,0 0 0 0 0,0 0 1 0 0,0-1-1 0 0,-1 1 0 0 0,0 0 0 0 0,0 0 1 0 0,-1-1-1 0 0,0 1 0 0 0,0 0 1 0 0,0 0-1 0 0,-1 0 0 0 0,-3-9 0 0 0,7 26 905 0 0,-1 0 0 0 0,0 0 1 0 0,-1 12-1 0 0,1 26 8 0 0,8 75-2360 0 0,-8-114-3470 0 0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19 1839 0 0,'2'-19'4242'0'0,"-5"33"-1276"0"0,-1 0-2118 0 0,1-1 0 0 0,1 1 0 0 0,0 0 0 0 0,1 0 0 0 0,2 23 1 0 0,12 69-1399 0 0,-10-90-225 0 0,-1-3-3893 0 0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59 3679 0 0,'0'-58'6232'0'0,"0"131"1626"0"0,4 167-3116 0 0,-2-191-4663 0 0,-2-31-52 0 0,1 1 0 0 0,3 21 0 0 0,-5-60-27 0 0,-5-34 0 0 0,6 51 2 0 0,-1 0-1 0 0,0 1 1 0 0,1-1-1 0 0,0 0 1 0 0,0 0 0 0 0,0 1-1 0 0,0-1 1 0 0,0 0-1 0 0,1 0 1 0 0,-1 1 0 0 0,1-1-1 0 0,-1 0 1 0 0,1 1-1 0 0,0-1 1 0 0,0 0-1 0 0,0 1 1 0 0,1 0 0 0 0,1-4-1 0 0,-1 3 4 0 0,1 1 0 0 0,-1-1-1 0 0,1 1 1 0 0,-1 0 0 0 0,1 0-1 0 0,0 0 1 0 0,0 0 0 0 0,0 0 0 0 0,0 1-1 0 0,0-1 1 0 0,0 1 0 0 0,1 0-1 0 0,3-1 1 0 0,-1 0 2 0 0,1 1 0 0 0,0 0 0 0 0,1 0 0 0 0,-1 1-1 0 0,0 0 1 0 0,0 0 0 0 0,0 0 0 0 0,0 1 0 0 0,0 0 0 0 0,0 1 0 0 0,0-1-1 0 0,0 1 1 0 0,11 6 0 0 0,-10-4-7 0 0,-1 0 0 0 0,0 1 0 0 0,0-1 0 0 0,0 2 0 0 0,-1-1 0 0 0,1 1 0 0 0,-1 0 0 0 0,-1 0 0 0 0,1 1 0 0 0,7 11 0 0 0,-12-16 0 0 0,-1-1 1 0 0,1 1-1 0 0,-1-1 0 0 0,1 1 1 0 0,-1-1-1 0 0,1 1 0 0 0,-1-1 1 0 0,0 1-1 0 0,1-1 0 0 0,-1 1 1 0 0,0 0-1 0 0,0-1 0 0 0,0 1 1 0 0,-1-1-1 0 0,1 1 0 0 0,0-1 1 0 0,0 1-1 0 0,-2 2 0 0 0,1-1 14 0 0,0 0-1 0 0,-1-1 1 0 0,0 1 0 0 0,1 0-1 0 0,-1-1 1 0 0,0 1-1 0 0,0-1 1 0 0,-5 5-1 0 0,2-3 42 0 0,-1 1-1 0 0,0-1 0 0 0,-1 0 1 0 0,1 0-1 0 0,0-1 0 0 0,-1 0 0 0 0,-9 4 1 0 0,-2-2-19 0 0,-1-1 1 0 0,1 0-1 0 0,-1-2 1 0 0,0 0-1 0 0,0-1 1 0 0,0 0 0 0 0,0-2-1 0 0,1 0 1 0 0,-33-7-1 0 0,61 6-3632 0 0,-1 0-1 0 0,19-2 1 0 0,-20 4-2039 0 0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2303 0 0,'2'14'2421'0'0,"0"0"-1"0"0,5 21 1 0 0,-4-28-2033 0 0,-1 1 0 0 0,-1-1 1 0 0,0 1-1 0 0,0-1 1 0 0,0 1-1 0 0,-1 0 0 0 0,0 9 1 0 0,0 0-3274 0 0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19 124 6911 0 0,'-4'-9'1056'0'0,"0"-1"-1"0"0,1 0 1 0 0,-3-17-1 0 0,5 24-728 0 0,1-1 0 0 0,0 1 0 0 0,0-1 0 0 0,0 1 0 0 0,0-1 0 0 0,0 1-1 0 0,1-1 1 0 0,-1 1 0 0 0,1 0 0 0 0,0-1 0 0 0,0 1 0 0 0,0 0 0 0 0,0-1 0 0 0,4-4 0 0 0,-4 7-298 0 0,-1 0 0 0 0,1 0 0 0 0,0 0 0 0 0,0 0 0 0 0,0 0 0 0 0,0 1 1 0 0,0-1-1 0 0,0 0 0 0 0,0 1 0 0 0,0-1 0 0 0,0 1 0 0 0,0-1 0 0 0,0 1 0 0 0,0 0 1 0 0,1-1-1 0 0,-1 1 0 0 0,0 0 0 0 0,0 0 0 0 0,0 0 0 0 0,1-1 0 0 0,-1 1 1 0 0,2 1-1 0 0,16 4-5201 0 0,-12-1 204 0 0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 2303 0 0,'0'0'49'0'0,"0"0"-1"0"0,0 0 0 0 0,0-1 0 0 0,0 1 0 0 0,0 0 0 0 0,0 0 0 0 0,0 0 0 0 0,0 0 0 0 0,0 0 0 0 0,0-1 1 0 0,0 1-1 0 0,0 0 0 0 0,0 0 0 0 0,1 0 0 0 0,-1 0 0 0 0,0 0 0 0 0,0 0 0 0 0,0 0 0 0 0,0-1 0 0 0,0 1 0 0 0,0 0 1 0 0,0 0-1 0 0,0 0 0 0 0,1 0 0 0 0,-1 0 0 0 0,0 0 0 0 0,0 0 0 0 0,0 0 0 0 0,0 0 0 0 0,0 0 0 0 0,1 0 1 0 0,-1-1-1 0 0,0 1 0 0 0,0 0 0 0 0,0 0 0 0 0,0 0 0 0 0,0 0 0 0 0,1 0 0 0 0,-1 0 0 0 0,0 0 0 0 0,0 0 1 0 0,0 0-1 0 0,0 1 0 0 0,0-1 0 0 0,1 0 0 0 0,-1 0 0 0 0,0 0 0 0 0,0 0 0 0 0,0 0 0 0 0,0 0 0 0 0,0 0 0 0 0,0 0 1 0 0,1 0-1 0 0,-1 0 0 0 0,0 0 0 0 0,0 1 0 0 0,0-1 0 0 0,0 0 0 0 0,0 0 0 0 0,0 0 0 0 0,0 0 0 0 0,0 0 1 0 0,1 1-1 0 0,6 6 1875 0 0,1 10-348 0 0,-2 1 0 0 0,1 0 0 0 0,-2 0 0 0 0,-1 0 1 0 0,4 27-1 0 0,2 96 2359 0 0,-10-136-3729 0 0,1 32 496 0 0,-1-11-392 0 0,1-1 0 0 0,7 39 0 0 0,-7-57-300 0 0,1 0 1 0 0,0-1-1 0 0,0 1 1 0 0,0 0-1 0 0,1-1 1 0 0,0 0 0 0 0,0 0-1 0 0,1 0 1 0 0,0 0-1 0 0,0 0 1 0 0,0-1-1 0 0,1 0 1 0 0,-1 0-1 0 0,8 6 1 0 0,-8-8 1 0 0,1-1 1 0 0,-1 1 0 0 0,1-1-1 0 0,0 0 1 0 0,0 0-1 0 0,0 0 1 0 0,1 0-1 0 0,-1-1 1 0 0,0 0 0 0 0,0 0-1 0 0,1-1 1 0 0,-1 0-1 0 0,0 1 1 0 0,1-2 0 0 0,-1 1-1 0 0,1-1 1 0 0,-1 1-1 0 0,7-3 1 0 0,-5 1-343 0 0,-1 0 0 0 0,1 0 0 0 0,-1 0 0 0 0,0-1 1 0 0,0 0-1 0 0,0 0 0 0 0,0 0 0 0 0,-1-1 0 0 0,1 0 0 0 0,-1 0 1 0 0,0 0-1 0 0,0-1 0 0 0,-1 0 0 0 0,7-8 0 0 0,-10 12-3 0 0,-1 0-1 0 0,1 0 1 0 0,0-1-1 0 0,-1 1 0 0 0,1 0 1 0 0,-1 0-1 0 0,1-1 1 0 0,-1 1-1 0 0,0-1 1 0 0,0 1-1 0 0,0 0 0 0 0,0-1 1 0 0,1 1-1 0 0,-2-3 1 0 0,0-4-4580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3:18.4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 55 455 0 0,'4'1'747'0'0,"0"0"-1"0"0,0-1 1 0 0,0 0-1 0 0,1 0 1 0 0,6-1-1 0 0,-9 1-451 0 0,-1 0 0 0 0,1 0 0 0 0,0 0 0 0 0,-1 0 0 0 0,1-1 0 0 0,-1 1 0 0 0,1-1 0 0 0,0 1 0 0 0,-1-1 0 0 0,1 1 0 0 0,-1-1 0 0 0,1 0 0 0 0,-1 0 0 0 0,1 0 0 0 0,-1 0 0 0 0,2-2 0 0 0,-3 2-107 0 0,0 0 0 0 0,1 0 0 0 0,-1 0 1 0 0,0 0-1 0 0,0 0 0 0 0,0 0 1 0 0,-1 0-1 0 0,1 0 0 0 0,0 0 0 0 0,0 0 1 0 0,0 0-1 0 0,-1 0 0 0 0,1 0 0 0 0,-1 0 1 0 0,1 0-1 0 0,-1 0 0 0 0,1 0 1 0 0,-1 0-1 0 0,1 0 0 0 0,-1 0 0 0 0,0 1 1 0 0,1-1-1 0 0,-1 0 0 0 0,0 0 0 0 0,0 1 1 0 0,0-1-1 0 0,1 0 0 0 0,-1 1 1 0 0,0-1-1 0 0,0 1 0 0 0,0-1 0 0 0,-1 1 1 0 0,-3-3 78 0 0,1 1 0 0 0,-1 0 1 0 0,1 0-1 0 0,-1 0 1 0 0,-8-2-1 0 0,10 4-194 0 0,0-1 1 0 0,-1 1-1 0 0,1 0 0 0 0,-1 0 0 0 0,1 0 1 0 0,-1 1-1 0 0,1-1 0 0 0,-1 1 1 0 0,1 0-1 0 0,0 0 0 0 0,-1 0 1 0 0,1 0-1 0 0,0 0 0 0 0,-5 3 0 0 0,4-1-32 0 0,-1 1-1 0 0,1-1 1 0 0,0 1-1 0 0,0-1 0 0 0,0 1 1 0 0,1 0-1 0 0,-1 1 1 0 0,-4 6-1 0 0,3-1-7 0 0,-1 0 0 0 0,1 1 0 0 0,1-1 0 0 0,0 1 1 0 0,0 0-1 0 0,1 0 0 0 0,1 1 0 0 0,-2 11 0 0 0,3-17 47 0 0,1-1 0 0 0,0 1 0 0 0,0-1 0 0 0,0 0-1 0 0,1 1 1 0 0,0-1 0 0 0,0 0 0 0 0,0 1 0 0 0,0-1 0 0 0,1 0 0 0 0,0 0-1 0 0,0 0 1 0 0,1 0 0 0 0,-1 0 0 0 0,1-1 0 0 0,0 1 0 0 0,0-1 0 0 0,6 6-1 0 0,-5-6 19 0 0,1 1 0 0 0,0-2-1 0 0,0 1 1 0 0,1 0-1 0 0,-1-1 1 0 0,1 0 0 0 0,-1 0-1 0 0,1-1 1 0 0,0 1-1 0 0,0-1 1 0 0,0-1-1 0 0,1 1 1 0 0,-1-1 0 0 0,0 0-1 0 0,10 0 1 0 0,-4-1-49 0 0,1 0 0 0 0,0-1 1 0 0,-1-1-1 0 0,1 0 0 0 0,-1-1 1 0 0,0 0-1 0 0,0-1 0 0 0,0 0 1 0 0,13-7-1 0 0,-13 5-2207 0 0,0-1 1 0 0,15-11-1 0 0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54 159 3223 0 0,'-5'-3'222'0'0,"1"0"-1"0"0,-1 0 0 0 0,1 0 0 0 0,-1 0 0 0 0,1-1 1 0 0,1 0-1 0 0,-1 0 0 0 0,0 0 0 0 0,1 0 0 0 0,-5-7 1 0 0,8 9 37 0 0,-1 0 0 0 0,0 1 1 0 0,0-1-1 0 0,1 0 0 0 0,-1 1 1 0 0,1-1-1 0 0,0 0 1 0 0,0 0-1 0 0,-1 0 0 0 0,1 1 1 0 0,0-1-1 0 0,1 0 0 0 0,-1 0 1 0 0,0 0-1 0 0,0 1 1 0 0,1-1-1 0 0,-1 0 0 0 0,1 0 1 0 0,-1 1-1 0 0,1-1 0 0 0,0 1 1 0 0,0-1-1 0 0,0 0 1 0 0,0 1-1 0 0,0-1 0 0 0,0 1 1 0 0,0 0-1 0 0,0-1 0 0 0,0 1 1 0 0,1 0-1 0 0,-1 0 0 0 0,1 0 1 0 0,-1 0-1 0 0,1 0 1 0 0,1-1-1 0 0,4-3 87 0 0,0 1 1 0 0,1 0-1 0 0,-1 1 0 0 0,1 0 1 0 0,0 0-1 0 0,12-3 0 0 0,53-5 2770 0 0,-16 3-1955 0 0,-2 1-4319 0 0,-51 6 1412 0 0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17 3223 0 0,'-1'-1'57'0'0,"1"0"-1"0"0,0 1 0 0 0,0-1 0 0 0,0 1 0 0 0,0-1 0 0 0,0 1 0 0 0,0-1 0 0 0,0 1 0 0 0,0-1 0 0 0,0 0 0 0 0,0 1 0 0 0,0-1 0 0 0,0 1 0 0 0,1-1 0 0 0,-1 1 1 0 0,0-1-1 0 0,0 1 0 0 0,1-1 0 0 0,-1 1 0 0 0,0-1 0 0 0,0 1 0 0 0,1-1 0 0 0,-1 1 0 0 0,1-1 0 0 0,-1 1 0 0 0,0 0 0 0 0,1-1 0 0 0,-1 1 0 0 0,1 0 0 0 0,-1-1 1 0 0,1 1-1 0 0,0-1 0 0 0,0 2 130 0 0,0-1 1 0 0,-1 0 0 0 0,1 1-1 0 0,0-1 1 0 0,0 1 0 0 0,-1-1-1 0 0,1 1 1 0 0,0-1 0 0 0,-1 1 0 0 0,1-1-1 0 0,0 1 1 0 0,-1 0 0 0 0,1-1-1 0 0,-1 1 1 0 0,1 0 0 0 0,-1 0-1 0 0,1-1 1 0 0,-1 1 0 0 0,0 0-1 0 0,1 0 1 0 0,-1-1 0 0 0,0 2-1 0 0,4 10 1033 0 0,0 1-1 0 0,-1-1 1 0 0,0 1-1 0 0,-1-1 1 0 0,-1 1-1 0 0,0 0 1 0 0,-1 13-1 0 0,-11 92 1393 0 0,5-71-2027 0 0,1-11-454 0 0,3-25-133 0 0,0 0 0 0 0,1 0 1 0 0,0 0-1 0 0,0 1 0 0 0,2-1 0 0 0,-1 0 1 0 0,1 0-1 0 0,3 13 0 0 0,-4-23-133 0 0,1 0 1 0 0,-1 1-1 0 0,1-1 0 0 0,0 0 1 0 0,-1 0-1 0 0,1 1 0 0 0,0-1 0 0 0,0 0 1 0 0,0 0-1 0 0,0 0 0 0 0,0 0 0 0 0,0 0 1 0 0,0 0-1 0 0,0 0 0 0 0,0-1 1 0 0,0 1-1 0 0,2 1 0 0 0,14 1-5087 0 0,-11-3-343 0 0</inkml:trace>
  <inkml:trace contextRef="#ctx0" brushRef="#br0" timeOffset="1">161 278 5063 0 0,'-1'28'4260'0'0,"1"1"-1247"0"0,3 38 0 0 0,1-3-6247 0 0,-4-66 1942 0 0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11 121 3679 0 0,'-3'-12'400'0'0,"1"0"0"0"0,-3-22 0 0 0,5 30-310 0 0,0 0-1 0 0,0 0 0 0 0,0 0 0 0 0,0 0 1 0 0,1 0-1 0 0,-1 0 0 0 0,1 0 0 0 0,0 0 0 0 0,0 0 1 0 0,1 0-1 0 0,-1 1 0 0 0,4-6 0 0 0,-5 9-90 0 0,0-1-1 0 0,0 1 1 0 0,1-1-1 0 0,-1 1 1 0 0,0 0-1 0 0,0-1 1 0 0,1 1-1 0 0,-1 0 1 0 0,1-1-1 0 0,-1 1 1 0 0,0 0-1 0 0,1-1 1 0 0,-1 1-1 0 0,0 0 0 0 0,1 0 1 0 0,-1 0-1 0 0,1-1 1 0 0,-1 1-1 0 0,1 0 1 0 0,-1 0-1 0 0,1 0 1 0 0,-1 0-1 0 0,0 0 1 0 0,1 0-1 0 0,-1 0 1 0 0,1 0-1 0 0,-1 0 1 0 0,1 0-1 0 0,-1 0 0 0 0,1 0 1 0 0,12 8-84 0 0,-2 0 49 0 0,-2-7 36 0 0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 5063 0 0,'0'2'124'0'0,"-1"0"-1"0"0,0 0 0 0 0,1 0 1 0 0,0 1-1 0 0,-1-1 0 0 0,1 0 0 0 0,0 0 1 0 0,0 0-1 0 0,0 1 0 0 0,0-1 0 0 0,1 0 1 0 0,-1 0-1 0 0,1 1 0 0 0,-1-1 1 0 0,1 0-1 0 0,0 0 0 0 0,0 0 0 0 0,1 3 1 0 0,-1-2 371 0 0,1-1 0 0 0,-1 1 1 0 0,0 0-1 0 0,-1 0 0 0 0,1 0 1 0 0,0 0-1 0 0,-1-1 1 0 0,0 1-1 0 0,0 5 0 0 0,5 3 681 0 0,-4-8-1082 0 0,39 90 2786 0 0,-37-86-2609 0 0,0-1 1 0 0,0 1-1 0 0,-1 0 1 0 0,0 0-1 0 0,0 0 1 0 0,0 0-1 0 0,0 14 1 0 0,12-63 766 0 0,-8 25-928 0 0,0 0-1 0 0,2 1 1 0 0,0 0 0 0 0,0 0-1 0 0,2 0 1 0 0,0 1-1 0 0,1 1 1 0 0,0-1 0 0 0,22-19-1 0 0,-33 33-77 0 0,1 0 0 0 0,0 0 0 0 0,-1 0 0 0 0,1 1 0 0 0,0-1 0 0 0,0 0 0 0 0,-1 1 0 0 0,1-1 0 0 0,0 1 0 0 0,0-1 0 0 0,0 1 0 0 0,0-1 0 0 0,0 1 0 0 0,0 0 0 0 0,0 0-1 0 0,0-1 1 0 0,-1 1 0 0 0,3 0 0 0 0,-2 0-22 0 0,-1 0 0 0 0,1 0 0 0 0,-1 1 1 0 0,1-1-1 0 0,-1 0 0 0 0,0 1 0 0 0,1-1 0 0 0,-1 1 0 0 0,1-1 0 0 0,-1 0 0 0 0,0 1 0 0 0,0-1 0 0 0,1 1 0 0 0,-1-1 0 0 0,0 1 0 0 0,0-1 0 0 0,1 1 0 0 0,-1-1 0 0 0,0 1 0 0 0,0-1 0 0 0,0 1 0 0 0,0-1 0 0 0,0 1 0 0 0,0 0 1 0 0,1 7-19 0 0,-1 0 0 0 0,0 1 0 0 0,-2 11 0 0 0,1-10-15 0 0,-1 12-624 0 0,0 16-1374 0 0,4-13-2057 0 0,-1-13-1532 0 0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1 257 1839 0 0,'2'-1'-76'0'0,"24"-24"1012"0"0,-21 20-68 0 0,0 0 0 0 0,1 1 0 0 0,-1 0 0 0 0,1 0 0 0 0,1 0 0 0 0,-1 1 0 0 0,0 0 0 0 0,1 0 0 0 0,11-3 0 0 0,-17 6-863 0 0,11-3 693 0 0,1 0 1 0 0,-1-1-1 0 0,0-1 1 0 0,14-6-1 0 0,-23 9-537 0 0,0 0 0 0 0,0 0 0 0 0,0 0 0 0 0,0 0 0 0 0,0-1 0 0 0,-1 1 0 0 0,1-1 0 0 0,-1 0 0 0 0,1 0 0 0 0,-1 0 0 0 0,0 0 0 0 0,0 0 0 0 0,-1 0-1 0 0,1 0 1 0 0,0-1 0 0 0,-1 1 0 0 0,0-1 0 0 0,0 1 0 0 0,1-5 0 0 0,-2 3-108 0 0,1 0 0 0 0,-1-1 0 0 0,0 1 0 0 0,-1 0 0 0 0,1 0 0 0 0,-1-1 0 0 0,0 1 0 0 0,0 0 0 0 0,-1 0-1 0 0,1 0 1 0 0,-1 0 0 0 0,-5-8 0 0 0,7 11-34 0 0,-1 1 1 0 0,0-1-1 0 0,0 0 0 0 0,0 1 0 0 0,-1-1 1 0 0,1 1-1 0 0,0-1 0 0 0,-1 1 0 0 0,1-1 1 0 0,0 1-1 0 0,-1 0 0 0 0,0 0 0 0 0,1 0 1 0 0,-1 0-1 0 0,0 0 0 0 0,0 0 0 0 0,1 0 1 0 0,-1 0-1 0 0,0 1 0 0 0,0-1 0 0 0,0 1 1 0 0,0 0-1 0 0,0-1 0 0 0,0 1 0 0 0,0 0 1 0 0,0 0-1 0 0,0 0 0 0 0,0 0 0 0 0,0 0 1 0 0,0 1-1 0 0,1-1 0 0 0,-1 1 0 0 0,0-1 0 0 0,0 1 1 0 0,0 0-1 0 0,-3 1 0 0 0,2 0 10 0 0,0 0-1 0 0,1-1 1 0 0,-1 2-1 0 0,0-1 1 0 0,1 0 0 0 0,-1 0-1 0 0,1 1 1 0 0,0-1-1 0 0,0 1 1 0 0,0 0-1 0 0,0 0 1 0 0,0 0 0 0 0,0 0-1 0 0,1 0 1 0 0,0 0-1 0 0,-1 0 1 0 0,1 0-1 0 0,0 1 1 0 0,1-1-1 0 0,-1 0 1 0 0,1 1 0 0 0,-1-1-1 0 0,1 1 1 0 0,0-1-1 0 0,1 6 1 0 0,-1-1 99 0 0,1-1 0 0 0,0 0-1 0 0,1 0 1 0 0,0 0 0 0 0,0 0 0 0 0,0-1 0 0 0,1 1 0 0 0,0 0 0 0 0,0-1 0 0 0,1 0 0 0 0,5 8 0 0 0,-2-6-54 0 0,0 0 0 0 0,1 0 1 0 0,0 0-1 0 0,0-1 0 0 0,1 0 0 0 0,0-1 1 0 0,0 0-1 0 0,0-1 0 0 0,11 5 1 0 0,-14-7-34 0 0,0-1 0 0 0,0 1 0 0 0,1-1 1 0 0,-1-1-1 0 0,0 1 0 0 0,1-1 0 0 0,-1-1 0 0 0,1 1 1 0 0,0-1-1 0 0,-1 0 0 0 0,1 0 0 0 0,-1-1 1 0 0,1 0-1 0 0,-1 0 0 0 0,13-4 0 0 0,0-3-212 0 0,-2-1 0 0 0,1-1 0 0 0,15-11 0 0 0,2-1-327 0 0,-29 17-408 0 0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109 11 7831 0 0,'0'0'129'0'0,"1"0"0"0"0,-1-1-1 0 0,0 1 1 0 0,0 0 0 0 0,0-1-1 0 0,0 1 1 0 0,0 0 0 0 0,0-1-1 0 0,0 1 1 0 0,0-1 0 0 0,0 1-1 0 0,0 0 1 0 0,0-1-1 0 0,0 1 1 0 0,0 0 0 0 0,0-1-1 0 0,0 1 1 0 0,-1 0 0 0 0,1-1-1 0 0,0 1 1 0 0,0 0 0 0 0,0-1-1 0 0,0 1 1 0 0,-1 0 0 0 0,1 0-1 0 0,0-1 1 0 0,0 1 0 0 0,-1 0-1 0 0,1 0 1 0 0,0-1-1 0 0,0 1 1 0 0,-1 0 0 0 0,1-1-1 0 0,-9 10 1864 0 0,-5 18-752 0 0,11-20-1051 0 0,-43 111 2334 0 0,38-93-1878 0 0,2 1-1 0 0,1-1 0 0 0,-3 35 0 0 0,6-46-510 0 0,-1 40 509 0 0,2-40-542 0 0,1 45 301 0 0,0-44-326 0 0,0-1 84 0 0,0 0 1 0 0,4 22-1 0 0,3 28-52 0 0,-5-48-4 0 0,1-2-17 0 0,9 40-59 0 0,-4-26 14 0 0,-5-18-42 0 0,3 11 25 0 0,2-1 0 0 0,18 40 0 0 0,-20-52-125 0 0,-1 1 1 0 0,1 0-1 0 0,10 10 0 0 0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5 380 2303 0 0,'0'0'67'0'0,"0"0"0"0"0,0 0-1 0 0,-1 0 1 0 0,1 0-1 0 0,0 0 1 0 0,0 0-1 0 0,0 0 1 0 0,0 0-1 0 0,-1 0 1 0 0,1 0 0 0 0,0-1-1 0 0,0 1 1 0 0,0 0-1 0 0,0 0 1 0 0,0 0-1 0 0,-1 0 1 0 0,1 0-1 0 0,0 0 1 0 0,0 0 0 0 0,0 0-1 0 0,0 0 1 0 0,0-1-1 0 0,0 1 1 0 0,-1 0-1 0 0,1 0 1 0 0,0 0-1 0 0,0 0 1 0 0,0 0-1 0 0,0-1 1 0 0,0 1 0 0 0,0 0-1 0 0,0 0 1 0 0,0 0-1 0 0,0 0 1 0 0,0-1-1 0 0,0 1 1 0 0,0 0-1 0 0,0 0 1 0 0,0 0 0 0 0,2-10 1280 0 0,8-7 151 0 0,13-13 824 0 0,45-46 0 0 0,11-11-1023 0 0,-14-12 968 0 0,-29 42 223 0 0,-38 64-2142 0 0,0-1 0 0 0,1 1 0 0 0,-1 0 0 0 0,1 0 0 0 0,1 0 1 0 0,-1 0-1 0 0,1 0 0 0 0,0 0 0 0 0,2 7 0 0 0,8 84-178 0 0,-10-97-148 0 0,21 103 384 0 0,0 6-269 0 0,-20-109-137 0 0,-1-1 0 0 0,0 1 0 0 0,0 0 0 0 0,0-1 0 0 0,1 1 0 0 0,-1 0 0 0 0,0-1 0 0 0,0 1 0 0 0,0-1 0 0 0,0 1 0 0 0,0 0 0 0 0,0-1 0 0 0,-1 1 0 0 0,1 0 0 0 0,0-1 0 0 0,0 1 0 0 0,0 0 0 0 0,-1-1 0 0 0,1 1 0 0 0,0-1 0 0 0,0 1 0 0 0,-1-1 0 0 0,1 1 0 0 0,-1-1 0 0 0,1 1 0 0 0,0-1 0 0 0,-1 1 0 0 0,1-1 0 0 0,-1 1 0 0 0,1-1 0 0 0,-1 1 0 0 0,1-1 0 0 0,-1 0 0 0 0,0 1 0 0 0,1-1 0 0 0,-1 0 0 0 0,1 0 0 0 0,-1 0 0 0 0,0 1 0 0 0,1-1 0 0 0,-1 0 0 0 0,0 0 0 0 0,1 0 0 0 0,-1 0 0 0 0,1 0 0 0 0,-1 0 0 0 0,0 0 0 0 0,1 0 0 0 0,-1 0 0 0 0,0 0 0 0 0,0-1 0 0 0,-6-1 0 0 0,1 0 0 0 0,0 0 0 0 0,0-1 0 0 0,-8-4 0 0 0,3 2 0 0 0,-13-5 0 0 0,-58-22 0 0 0,72 29 0 0 0,0 1 0 0 0,0 0 0 0 0,0 0 0 0 0,-1 1 0 0 0,1 0 0 0 0,-16 2 0 0 0,2-1 0 0 0,53-9 0 0 0,2 0 0 0 0,0-2 0 0 0,0-2 0 0 0,34-18 0 0 0,-63 29 0 0 0,1 1 0 0 0,4-2 0 0 0,-1 0 0 0 0,0 0 0 0 0,0-1 0 0 0,0 1 0 0 0,-1-1 0 0 0,1 0 0 0 0,-1-1 0 0 0,0 0 0 0 0,5-5 0 0 0,-10 10 0 0 0,0 0 0 0 0,0 0 0 0 0,0 0 0 0 0,0 0 0 0 0,0-1 0 0 0,1 1 0 0 0,-1 0 0 0 0,0 0 0 0 0,0 0 0 0 0,0 0 0 0 0,0 0 0 0 0,0-1 0 0 0,0 1 0 0 0,0 0 0 0 0,0 0 0 0 0,0 0 0 0 0,0 0 0 0 0,0-1 0 0 0,0 1 0 0 0,0 0 0 0 0,0 0 0 0 0,0 0 0 0 0,0 0 0 0 0,0-1 0 0 0,0 1 0 0 0,0 0 0 0 0,0 0 0 0 0,-1 0 0 0 0,1 0 0 0 0,0 0 0 0 0,0-1 0 0 0,0 1 0 0 0,0 0 0 0 0,0 0 0 0 0,0 0 0 0 0,0 0 0 0 0,0 0 0 0 0,-1 0 0 0 0,1-1 0 0 0,0 1 0 0 0,0 0 0 0 0,0 0 0 0 0,-1 0 0 0 0,-9-2 0 0 0,-13 5 0 0 0,-67 18 0 0 0,81-19 0 0 0,0 2 0 0 0,-1-1 0 0 0,1 1 0 0 0,1 1 0 0 0,-1-1 0 0 0,1 1 0 0 0,-11 9 0 0 0,19-14-56 0 0,-1 1 0 0 0,1-1-1 0 0,-1 1 1 0 0,1-1 0 0 0,-1 1 0 0 0,1 0-1 0 0,0-1 1 0 0,-1 1 0 0 0,1-1-1 0 0,0 1 1 0 0,-1 0 0 0 0,1 0 0 0 0,0-1-1 0 0,0 1 1 0 0,0 0 0 0 0,0-1 0 0 0,0 1-1 0 0,-1 0 1 0 0,1 0 0 0 0,1-1-1 0 0,-1 1 1 0 0,0 0 0 0 0,0-1 0 0 0,0 1-1 0 0,0 0 1 0 0,0 0 0 0 0,1-1-1 0 0,-1 1 1 0 0,0 0 0 0 0,1-1 0 0 0,-1 1-1 0 0,0-1 1 0 0,1 2 0 0 0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56 3679 0 0,'0'0'444'0'0,"-1"19"2904"0"0,19 140 4524 0 0,-17-124-6269 0 0,-1-22-1103 0 0,1-1-1 0 0,0 0 0 0 0,3 14 0 0 0,-4-26-495 0 0,0 0-1 0 0,0 0 0 0 0,0 0 1 0 0,0 1-1 0 0,0-1 1 0 0,0 0-1 0 0,0 0 1 0 0,0 0-1 0 0,0 0 0 0 0,0 0 1 0 0,0 0-1 0 0,0 0 1 0 0,0 0-1 0 0,0 1 1 0 0,0-1-1 0 0,1 0 0 0 0,-1 0 1 0 0,0 0-1 0 0,0 0 1 0 0,0 0-1 0 0,0 0 1 0 0,0 0-1 0 0,0 0 0 0 0,0 0 1 0 0,0 0-1 0 0,0 0 1 0 0,0 0-1 0 0,1 0 1 0 0,-1 1-1 0 0,0-1 0 0 0,0 0 1 0 0,0 0-1 0 0,0 0 1 0 0,0 0-1 0 0,0 0 1 0 0,0 0-1 0 0,0 0 0 0 0,1 0 1 0 0,-1 0-1 0 0,0 0 1 0 0,0 0-1 0 0,0 0 1 0 0,0 0-1 0 0,0 0 0 0 0,0 0 1 0 0,0 0-1 0 0,0-1 1 0 0,1 1-1 0 0,-1 0 1 0 0,0 0-1 0 0,0 0 0 0 0,6-6 148 0 0,3-9 224 0 0,30-76 903 0 0,-33 79-1178 0 0,2-6 218 0 0,16-22 0 0 0,-19 33-252 0 0,-1 1 0 0 0,1 1-1 0 0,1-1 1 0 0,-1 1 0 0 0,1-1 0 0 0,12-7 0 0 0,-3 2-44 0 0,-5 3 8 0 0,0 1-1 0 0,20-10 1 0 0,-28 16-27 0 0,0 0-1 0 0,0 0 1 0 0,0 0-1 0 0,1 0 1 0 0,-1 1-1 0 0,0-1 0 0 0,0 1 1 0 0,0-1-1 0 0,0 1 1 0 0,1 0-1 0 0,-1 0 1 0 0,0 0-1 0 0,0 0 1 0 0,1 0-1 0 0,-1 0 0 0 0,0 1 1 0 0,0-1-1 0 0,0 1 1 0 0,0 0-1 0 0,0-1 1 0 0,4 3-1 0 0,-5-3-41 0 0,-1 0 0 0 0,1 1 0 0 0,-1-1-1 0 0,1 0 1 0 0,-1 0 0 0 0,1 1 0 0 0,0-1 0 0 0,-1 0-1 0 0,0 1 1 0 0,1-1 0 0 0,-1 1 0 0 0,1-1 0 0 0,-1 0-1 0 0,1 1 1 0 0,-1-1 0 0 0,0 1 0 0 0,1-1 0 0 0,-1 1-1 0 0,0 0 1 0 0,1-1 0 0 0,-1 1 0 0 0,0-1 0 0 0,0 1-1 0 0,0-1 1 0 0,0 1 0 0 0,1 0 0 0 0,-1-1 0 0 0,0 1-1 0 0,0 0 1 0 0,-1 0-120 0 0,0 0 1 0 0,0 0-1 0 0,0 0 0 0 0,0 0 0 0 0,0-1 0 0 0,-1 1 1 0 0,1 0-1 0 0,0-1 0 0 0,0 1 0 0 0,-3 0 0 0 0,-5 4-102 0 0,8-5 269 0 0,1 0-1 0 0,0 0 0 0 0,0 0 1 0 0,-1 0-1 0 0,1 1 1 0 0,0-1-1 0 0,0 0 0 0 0,-1 0 1 0 0,1 0-1 0 0,0 1 0 0 0,0-1 1 0 0,0 0-1 0 0,0 0 1 0 0,-1 1-1 0 0,1-1 0 0 0,0 0 1 0 0,0 0-1 0 0,0 1 1 0 0,0-1-1 0 0,0 0 0 0 0,0 1 1 0 0,0-1-1 0 0,0 0 1 0 0,0 0-1 0 0,0 1 0 0 0,0-1 1 0 0,0 0-1 0 0,0 1 0 0 0,0-1 1 0 0,0 0-1 0 0,0 0 1 0 0,0 1-1 0 0,0-1 0 0 0,0 0 1 0 0,1 1-1 0 0,8 13 587 0 0,16 7 354 0 0,-18-17-900 0 0,0-1-1 0 0,0 0 1 0 0,1 0 0 0 0,-1 0-1 0 0,1-1 1 0 0,0 0-1 0 0,-1 0 1 0 0,1-1 0 0 0,0 0-1 0 0,0-1 1 0 0,0 1-1 0 0,0-2 1 0 0,0 1 0 0 0,0-1-1 0 0,-1 0 1 0 0,1 0-1 0 0,0-1 1 0 0,0-1 0 0 0,14-5-1 0 0,-18 6-43 0 0,0 0 1 0 0,0 0-1 0 0,0 0 0 0 0,0-1 1 0 0,-1 1-1 0 0,1-1 0 0 0,-1 0 0 0 0,1 0 1 0 0,-1 0-1 0 0,0-1 0 0 0,0 1 0 0 0,-1-1 1 0 0,1 1-1 0 0,2-5 0 0 0,-4 5-2 0 0,0 1 0 0 0,-1 0 1 0 0,1 0-1 0 0,-1 0 0 0 0,1-1 0 0 0,-1 1 0 0 0,0 0 0 0 0,0 0 0 0 0,0-1 0 0 0,0 1 1 0 0,0 0-1 0 0,0 0 0 0 0,0-1 0 0 0,-1 1 0 0 0,1 0 0 0 0,-1 0 0 0 0,0 0 1 0 0,0-1-1 0 0,0 1 0 0 0,0 0 0 0 0,0 0 0 0 0,0 0 0 0 0,0 1 0 0 0,-1-1 0 0 0,1 0 1 0 0,-1 0-1 0 0,1 1 0 0 0,-1-1 0 0 0,-2-1 0 0 0,0-1-2 0 0,0 1 0 0 0,0 1 0 0 0,0-1 0 0 0,-1 0 0 0 0,1 1 0 0 0,-1 0 0 0 0,1 0 0 0 0,-1 0 0 0 0,0 1 0 0 0,0-1 0 0 0,0 1 0 0 0,0 1 0 0 0,0-1 0 0 0,0 0 0 0 0,0 1 0 0 0,0 0 0 0 0,0 1 0 0 0,0-1 0 0 0,0 1 0 0 0,0 0 0 0 0,0 0 0 0 0,0 0 0 0 0,1 0 0 0 0,-1 1 0 0 0,-5 3 0 0 0,3-2 0 0 0,1 0 0 0 0,1 0 0 0 0,-1 1 0 0 0,0 0 0 0 0,1 0 0 0 0,-1 0 0 0 0,1 1 0 0 0,1 0 0 0 0,-1 0 0 0 0,1 0 0 0 0,-1 0 0 0 0,1 1 0 0 0,1-1 0 0 0,-1 1 0 0 0,1 0 0 0 0,0 1 0 0 0,1-1 0 0 0,-3 7 0 0 0,4-7 0 0 0,-1-1 0 0 0,2 1 0 0 0,-1 0 0 0 0,0-1 0 0 0,1 1 0 0 0,0 0 0 0 0,1-1 0 0 0,-1 1 0 0 0,1 0 0 0 0,0-1 0 0 0,0 1 0 0 0,1-1 0 0 0,0 1 0 0 0,0-1 0 0 0,0 0 0 0 0,0 0 0 0 0,1 0 0 0 0,0 0 0 0 0,0 0 0 0 0,0 0 0 0 0,1-1 0 0 0,0 0 0 0 0,0 1 0 0 0,0-1 0 0 0,0-1 0 0 0,0 1 0 0 0,1-1 0 0 0,-1 1 0 0 0,1-1 0 0 0,0-1 0 0 0,0 1 0 0 0,1-1 0 0 0,-1 0 0 0 0,0 0 0 0 0,1 0 0 0 0,-1-1 0 0 0,12 2 0 0 0,-3-3 0 0 0,1 0 0 0 0,0-1 0 0 0,-1-1 0 0 0,1-1 0 0 0,-1 0 0 0 0,1 0 0 0 0,-1-1 0 0 0,0-1 0 0 0,0-1 0 0 0,-1 0 0 0 0,0-1 0 0 0,0 0 0 0 0,14-10 0 0 0,-26 16-5 0 0,1 0-257 0 0,0 0-1 0 0,0-1 1 0 0,0 1 0 0 0,0-1 0 0 0,0 1 0 0 0,0-1-1 0 0,0 0 1 0 0,0 1 0 0 0,-1-1 0 0 0,1 0-1 0 0,-1 0 1 0 0,1 0 0 0 0,-1-1 0 0 0,2-2 0 0 0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6 261 919 0 0,'0'-9'812'0'0,"1"1"-1"0"0,0 0 1 0 0,0-1-1 0 0,1 1 1 0 0,0 0-1 0 0,0 0 1 0 0,1 0-1 0 0,4-11 0 0 0,-6 17-586 0 0,0 0 0 0 0,0 0-1 0 0,1 0 1 0 0,-1 0-1 0 0,0 0 1 0 0,1 0 0 0 0,-1 0-1 0 0,1 0 1 0 0,0 0 0 0 0,-1 1-1 0 0,1-1 1 0 0,0 1-1 0 0,0-1 1 0 0,0 1 0 0 0,0 0-1 0 0,1 0 1 0 0,-1 0-1 0 0,0 0 1 0 0,0 0 0 0 0,1 0-1 0 0,-1 0 1 0 0,0 1 0 0 0,1-1-1 0 0,-1 1 1 0 0,1 0-1 0 0,-1 0 1 0 0,0 0 0 0 0,1 0-1 0 0,-1 0 1 0 0,1 0-1 0 0,-1 1 1 0 0,1-1 0 0 0,1 2-1 0 0,15 4 797 0 0,0 1 0 0 0,-1 1-1 0 0,23 13 1 0 0,-27-12-885 0 0,-1 0-1 0 0,0 0 0 0 0,0 1 1 0 0,-1 1-1 0 0,0 0 1 0 0,-1 0-1 0 0,18 25 1 0 0,-28-34-117 0 0,23 36 211 0 0,-23-35-220 0 0,0-1 1 0 0,0 0-1 0 0,0 0 0 0 0,0 1 1 0 0,0-1-1 0 0,-1 1 1 0 0,1-1-1 0 0,-1 1 1 0 0,0-1-1 0 0,1 1 0 0 0,-1-1 1 0 0,0 1-1 0 0,0-1 1 0 0,-1 5-1 0 0,0-6-10 0 0,1-1 0 0 0,0 1 0 0 0,-1-1 0 0 0,1 0 0 0 0,-1 1 0 0 0,1-1 0 0 0,-1 0 0 0 0,1 1 0 0 0,-1-1 0 0 0,1 0 0 0 0,-1 0 0 0 0,1 1 0 0 0,-1-1 0 0 0,0 0 0 0 0,1 0 0 0 0,-1 0 0 0 0,1 0 0 0 0,-1 0 0 0 0,1 0 0 0 0,-1 0 0 0 0,0 0 0 0 0,1 0 0 0 0,-1 0 0 0 0,1 0 0 0 0,-1 0 0 0 0,1 0 0 0 0,-1-1 0 0 0,0 1 0 0 0,0 0 0 0 0,-21-8 0 0 0,19 7 0 0 0,-1-1-1 0 0,-23-8 20 0 0,0 0 1 0 0,-56-11-1 0 0,75 19-14 0 0,0 1-1 0 0,0 1 1 0 0,0-1-1 0 0,0 1 1 0 0,-1 1-1 0 0,1-1 0 0 0,0 1 1 0 0,0 1-1 0 0,0 0 1 0 0,0 0-1 0 0,0 0 0 0 0,1 1 1 0 0,-1 0-1 0 0,1 1 1 0 0,-10 5-1 0 0,15-8-3 0 0,1 0-1 0 0,-1 0 0 0 0,1 0 1 0 0,0 0-1 0 0,-1 0 1 0 0,1 0-1 0 0,0 0 1 0 0,0 1-1 0 0,0-1 1 0 0,0 0-1 0 0,0 1 0 0 0,0-1 1 0 0,0 1-1 0 0,0-1 1 0 0,1 1-1 0 0,-1 0 1 0 0,1-1-1 0 0,-1 1 0 0 0,1 0 1 0 0,-1-1-1 0 0,1 1 1 0 0,0 3-1 0 0,0-3 2 0 0,1 1 0 0 0,-1 0-1 0 0,1-1 1 0 0,0 1 0 0 0,0 0-1 0 0,0-1 1 0 0,0 1 0 0 0,0-1-1 0 0,1 0 1 0 0,-1 1 0 0 0,1-1-1 0 0,3 4 1 0 0,2 1 2 0 0,-1-1 0 0 0,1 1 0 0 0,1-2 0 0 0,-1 1 0 0 0,1-1 0 0 0,0 0 0 0 0,12 6 0 0 0,-10-8-21 0 0,0 1-1 0 0,0-1 1 0 0,0-1-1 0 0,0 0 1 0 0,1 0-1 0 0,-1-1 0 0 0,0 0 1 0 0,1-1-1 0 0,-1 0 1 0 0,1-1-1 0 0,-1 0 1 0 0,0 0-1 0 0,1-1 1 0 0,-1-1-1 0 0,0 0 1 0 0,0 0-1 0 0,0-1 1 0 0,-1 0-1 0 0,1-1 1 0 0,-1 0-1 0 0,12-9 1 0 0,-3 2-32 0 0,-2-2 0 0 0,0 0 0 0 0,0-1 0 0 0,-2-1 1 0 0,0 0-1 0 0,0-1 0 0 0,-2 0 0 0 0,0-1 1 0 0,15-30-1 0 0,-21 35 21 0 0,43-92-254 0 0,-42 87 249 0 0,0 1-1 0 0,-2-1 0 0 0,0-1 0 0 0,2-19 0 0 0,-7 36 68 0 0,1 1 0 0 0,-1 0 0 0 0,0-1-1 0 0,0 1 1 0 0,0-1 0 0 0,0 1 0 0 0,0 0 0 0 0,-1-1-1 0 0,1 1 1 0 0,0-1 0 0 0,-1 1 0 0 0,1 0 0 0 0,-1-1-1 0 0,1 1 1 0 0,-1 0 0 0 0,0 0 0 0 0,1-1 0 0 0,-3-1 0 0 0,3 3-20 0 0,0 0 0 0 0,0 0 1 0 0,-1-1-1 0 0,1 1 1 0 0,0 0-1 0 0,0 0 1 0 0,-1 0-1 0 0,1 0 1 0 0,0 0-1 0 0,-1 0 1 0 0,1 0-1 0 0,0 0 1 0 0,0 0-1 0 0,-1 0 1 0 0,1 0-1 0 0,0 0 1 0 0,0 0-1 0 0,-1 0 1 0 0,1 0-1 0 0,0 0 1 0 0,-1 0-1 0 0,1 0 1 0 0,0 0-1 0 0,0 0 1 0 0,-1 0-1 0 0,1 0 0 0 0,0 1 1 0 0,0-1-1 0 0,-1 0 1 0 0,1 0-1 0 0,-9 15 206 0 0,4 2-218 0 0,1-1 0 0 0,0 1 0 0 0,1 0 0 0 0,1 0 0 0 0,1 0 0 0 0,0 0 0 0 0,2 0 0 0 0,0 0 0 0 0,0 0 0 0 0,2 0 0 0 0,0-1 0 0 0,1 1 0 0 0,11 31 0 0 0,-11-39 15 0 0,0-1-1 0 0,1 1 1 0 0,0 0 0 0 0,0-1 0 0 0,1 0-1 0 0,8 8 1 0 0,-9-12-17 0 0,-5-8 0 0 0,-5-8 0 0 0,-1 6 3 0 0,-1 0-1 0 0,1 1 1 0 0,-1 0-1 0 0,0 0 0 0 0,0 0 1 0 0,0 1-1 0 0,-1 0 1 0 0,1 0-1 0 0,-1 1 1 0 0,0 0-1 0 0,0 1 1 0 0,-15-3-1 0 0,18 3 0 0 0,0 1-1 0 0,0 1 0 0 0,0-1 1 0 0,0 1-1 0 0,0 0 1 0 0,0 0-1 0 0,0 0 0 0 0,0 1 1 0 0,0 0-1 0 0,0 0 0 0 0,0 0 1 0 0,0 0-1 0 0,0 1 1 0 0,1 0-1 0 0,-1 0 0 0 0,1 0 1 0 0,-1 1-1 0 0,1-1 1 0 0,0 1-1 0 0,0 0 0 0 0,0 0 1 0 0,-6 7-1 0 0,8-7-1 0 0,0 0 0 0 0,0 0 0 0 0,0 0 0 0 0,1 0 0 0 0,-1 0 0 0 0,1 0 0 0 0,0 1 0 0 0,0-1 0 0 0,0 1 0 0 0,1-1 0 0 0,-1 1 0 0 0,1-1 0 0 0,-1 1 0 0 0,1-1 0 0 0,1 1 0 0 0,-1-1 0 0 0,0 1 0 0 0,1-1 0 0 0,0 1 0 0 0,-1-1 0 0 0,1 0 0 0 0,1 1 0 0 0,-1-1 0 0 0,0 0 0 0 0,1 0 0 0 0,3 6 0 0 0,-2-4 0 0 0,0 0 0 0 0,1-1 0 0 0,-1 1 0 0 0,1-1 0 0 0,0 0 0 0 0,0 0 0 0 0,1 0 0 0 0,-1 0 0 0 0,1-1 0 0 0,0 0 0 0 0,0 0 0 0 0,0 0 0 0 0,0 0 0 0 0,0-1 0 0 0,10 3 0 0 0,-6-4 32 0 0,-1 0 1 0 0,1 0-1 0 0,0-1 0 0 0,0 0 1 0 0,0 0-1 0 0,-1-1 0 0 0,1-1 0 0 0,0 1 1 0 0,-1-1-1 0 0,1-1 0 0 0,-1 0 1 0 0,0 0-1 0 0,14-7 0 0 0,-6 1 44 0 0,-1 0-1 0 0,0-1 0 0 0,0-1 0 0 0,-2 0 1 0 0,25-24-1 0 0,-35 32-669 0 0,0 0 0 0 0,-1 0 0 0 0,1 0-1 0 0,-1 0 1 0 0,1-1 0 0 0,-1 1 0 0 0,0-1-1 0 0,0 1 1 0 0,-1-1 0 0 0,1 0 0 0 0,0-4 0 0 0,-1 2-6108 0 0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116 53 3223 0 0,'-2'-43'1619'0'0,"6"36"3858"0"0,-4 7-5433 0 0,1-1 0 0 0,-1 1 0 0 0,0 0 1 0 0,0 0-1 0 0,0 0 0 0 0,1 0 1 0 0,-1 0-1 0 0,0 0 0 0 0,0-1 1 0 0,0 1-1 0 0,1 0 0 0 0,-1 0 1 0 0,0 0-1 0 0,0 0 0 0 0,1 0 0 0 0,-1 0 1 0 0,0 0-1 0 0,0 0 0 0 0,1 0 1 0 0,-1 0-1 0 0,0 0 0 0 0,0 0 1 0 0,1 0-1 0 0,-1 0 0 0 0,0 0 1 0 0,0 0-1 0 0,1 0 0 0 0,-1 1 0 0 0,0-1 1 0 0,0 0-1 0 0,0 0 0 0 0,1 0 1 0 0,-1 0-1 0 0,0 0 0 0 0,0 1 1 0 0,0-1-1 0 0,1 0 0 0 0,-1 0 1 0 0,0 0-1 0 0,0 0 0 0 0,0 1 0 0 0,0-1 1 0 0,0 0-1 0 0,1 0 0 0 0,-1 1 1 0 0,0-1-1 0 0,0 0 0 0 0,0 0 1 0 0,0 1-1 0 0,4 20 744 0 0,0-1 0 0 0,-2 1 0 0 0,0 0 0 0 0,-1 0 0 0 0,-3 27 0 0 0,-2-4 536 0 0,-10 55 1 0 0,2-30-191 0 0,19-81-1087 0 0,0 1 0 0 0,0 0 1 0 0,1 0-1 0 0,0 1 0 0 0,1 0 1 0 0,0 0-1 0 0,16-12 0 0 0,-19 19-47 0 0,0-1 0 0 0,0 1 0 0 0,0 0 0 0 0,0 1 0 0 0,1-1 0 0 0,-1 1 0 0 0,1 1 0 0 0,0-1 0 0 0,-1 1 0 0 0,1 0 0 0 0,0 0 0 0 0,7 1 0 0 0,-9 1 0 0 0,-1-1 0 0 0,0 1 0 0 0,0 0 0 0 0,0 0 0 0 0,0 0 0 0 0,0 0 0 0 0,0 1 0 0 0,0 0 0 0 0,0 0 0 0 0,0 0 0 0 0,-1 0 0 0 0,1 0 0 0 0,-1 1 0 0 0,0 0 0 0 0,0 0 0 0 0,0-1 0 0 0,0 2 0 0 0,0-1 0 0 0,0 0 0 0 0,3 6 0 0 0,-4-4 21 0 0,1-1-1 0 0,-1 1 1 0 0,0-1-1 0 0,0 1 1 0 0,-1-1-1 0 0,1 1 1 0 0,-1 0-1 0 0,0 0 1 0 0,0 0-1 0 0,-1 0 1 0 0,0 0 0 0 0,1 0-1 0 0,-2 0 1 0 0,1-1-1 0 0,-1 1 1 0 0,1 0-1 0 0,-1 0 1 0 0,0 0-1 0 0,-1 0 1 0 0,1-1-1 0 0,-1 1 1 0 0,0 0-1 0 0,0-1 1 0 0,-1 0-1 0 0,1 1 1 0 0,-1-1 0 0 0,0 0-1 0 0,0-1 1 0 0,-5 6-1 0 0,4-5 8 0 0,-1 1 0 0 0,0-1 0 0 0,0 1 0 0 0,0-1 0 0 0,-1-1 0 0 0,1 1 0 0 0,-1-1 0 0 0,0 0 0 0 0,0 0 0 0 0,0-1 0 0 0,0 0 0 0 0,0 0 0 0 0,-1 0 0 0 0,1-1 0 0 0,-1 0 0 0 0,1 0 0 0 0,-1 0 0 0 0,1-1 0 0 0,-1 0 0 0 0,1-1 0 0 0,-12-1 0 0 0,-9-7-28 0 0,1-1 0 0 0,0-1 0 0 0,1-2 0 0 0,-38-24 0 0 0,57 34 0 0 0,2 1 1 0 0,2 1-2 0 0,0 0 0 0 0,0 0-1 0 0,1-1 1 0 0,-1 1 0 0 0,0 0 0 0 0,0-1 0 0 0,1 1 0 0 0,-1-1 0 0 0,1 1 0 0 0,-1-1 0 0 0,1 0 0 0 0,-3-3 0 0 0,5 5-61 0 0,-1 0 0 0 0,0-1 1 0 0,1 1-1 0 0,-1 0 0 0 0,0-1 1 0 0,1 1-1 0 0,-1 0 0 0 0,0-1 0 0 0,1 1 1 0 0,-1 0-1 0 0,1 0 0 0 0,-1 0 1 0 0,0-1-1 0 0,1 1 0 0 0,-1 0 0 0 0,1 0 1 0 0,-1 0-1 0 0,1 0 0 0 0,-1 0 1 0 0,0 0-1 0 0,1 0 0 0 0,-1 0 0 0 0,1 0 1 0 0,-1 0-1 0 0,1 0 0 0 0,-1 0 1 0 0,1 0-1 0 0,0 0 0 0 0,17 1-1569 0 0,-17-1 1356 0 0,64 6-6940 0 0,-50-5 2723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3:19.0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226 143 2759 0 0,'-1'0'98'0'0,"0"-1"0"0"0,0 0 1 0 0,0 1-1 0 0,0-1 0 0 0,0 1 0 0 0,0 0 0 0 0,0-1 0 0 0,0 1 0 0 0,-1 0 0 0 0,1 0 0 0 0,0 0 0 0 0,0 0 0 0 0,0 0 0 0 0,0 0 0 0 0,0 0 0 0 0,-1 0 0 0 0,1 0 0 0 0,0 0 0 0 0,0 1 0 0 0,0-1 0 0 0,0 0 0 0 0,0 1 0 0 0,-2 0 0 0 0,-28 13 1511 0 0,20-8-1129 0 0,1 1 1 0 0,0 1-1 0 0,0 0 1 0 0,1 0-1 0 0,0 1 1 0 0,0 0-1 0 0,1 0 1 0 0,0 1-1 0 0,0 0 1 0 0,1 1-1 0 0,-7 15 1 0 0,3-5 223 0 0,1 1 0 0 0,2 1 0 0 0,0-1 0 0 0,-8 44 0 0 0,15-61-193 0 0,1 8-26 0 0,2 41-86 0 0,-2-49-317 0 0,1-1 0 0 0,-1 1 0 0 0,1-1 0 0 0,0 1 0 0 0,0-1 0 0 0,0 0 0 0 0,1 1 0 0 0,-1-1-1 0 0,1 0 1 0 0,0 0 0 0 0,0 0 0 0 0,1 0 0 0 0,-1-1 0 0 0,1 1 0 0 0,6 6 0 0 0,-6-8 22 0 0,1 1 0 0 0,-1 0 0 0 0,1-1 0 0 0,0 0 0 0 0,0 0 0 0 0,0 0 0 0 0,0-1 0 0 0,0 1 0 0 0,1-1 0 0 0,-1 0 0 0 0,0 0 0 0 0,0 0 0 0 0,7-1 0 0 0,3 0 112 0 0,-1-1-1 0 0,0 0 1 0 0,0-1 0 0 0,1 0 0 0 0,-1-1 0 0 0,-1-1 0 0 0,1 0-1 0 0,20-10 1 0 0,-19 7-194 0 0,-1-1-1 0 0,0-1 1 0 0,0 0 0 0 0,-1 0-1 0 0,0-1 1 0 0,-1-1 0 0 0,0 0-1 0 0,-1-1 1 0 0,0 0-1 0 0,0 0 1 0 0,-2-1 0 0 0,0 0-1 0 0,0-1 1 0 0,-1 0 0 0 0,-1 0-1 0 0,0 0 1 0 0,-1-1-1 0 0,0 0 1 0 0,-1 0 0 0 0,-1 0-1 0 0,-1-1 1 0 0,0 1 0 0 0,-1-1-1 0 0,0 1 1 0 0,-1-1 0 0 0,-3-19-1 0 0,1 25-21 0 0,-1-1 0 0 0,0 1 0 0 0,-1 0 0 0 0,0 0 0 0 0,0 0 0 0 0,-1 0 0 0 0,0 1 0 0 0,-1 0 0 0 0,0 0 0 0 0,0 0 0 0 0,-1 1 0 0 0,-15-14 0 0 0,15 15 0 0 0,0 0 0 0 0,-1 1 0 0 0,0 0 0 0 0,0 1 0 0 0,-1 0 0 0 0,1 0 0 0 0,-1 1 0 0 0,0 0 0 0 0,-1 0 0 0 0,1 1 0 0 0,0 0 0 0 0,-1 1 0 0 0,0 0 0 0 0,-12-1 0 0 0,19 3-1 0 0,-1 0 0 0 0,1 1 0 0 0,-1-1 1 0 0,0 1-1 0 0,1-1 0 0 0,0 1 0 0 0,-1 0 0 0 0,1 0 0 0 0,-1 1 0 0 0,1-1 0 0 0,0 1 1 0 0,0 0-1 0 0,-5 3 0 0 0,2 0-3 0 0,1-1-1 0 0,0 1 1 0 0,1 0 0 0 0,-1 0 0 0 0,1 0 0 0 0,-6 11 0 0 0,2-2-8 0 0,1 1 1 0 0,1-1-1 0 0,0 2 1 0 0,-7 29 0 0 0,11-37-62 0 0,0-1 1 0 0,1 1 0 0 0,0 0-1 0 0,0 13 1 0 0,1-6-72 0 0,-1-3-356 0 0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 5 5527 0 0,'-1'0'56'0'0,"1"-1"1"0"0,-1 1-1 0 0,0-1 0 0 0,1 1 0 0 0,-1 0 0 0 0,1-1 0 0 0,-1 1 0 0 0,0 0 0 0 0,1 0 0 0 0,-1-1 0 0 0,0 1 0 0 0,1 0 0 0 0,-1 0 0 0 0,0 0 0 0 0,0 0 0 0 0,1 0 0 0 0,-1 0 0 0 0,0 0 0 0 0,1 0 0 0 0,-1 0 0 0 0,0 0 0 0 0,1 0 0 0 0,-1 0 0 0 0,0 1 1 0 0,1-1-1 0 0,-1 0 0 0 0,0 1 0 0 0,1-1 0 0 0,-1 0 0 0 0,0 1 0 0 0,-1 1 152 0 0,0-1 1 0 0,1 1-1 0 0,-1 0 1 0 0,1 0-1 0 0,-1 0 0 0 0,1 0 1 0 0,0 0-1 0 0,0 0 1 0 0,-2 3-1 0 0,0 4 466 0 0,0 0-1 0 0,0 0 1 0 0,1 0-1 0 0,-1 10 1 0 0,2-8-285 0 0,0 0 0 0 0,1-1 0 0 0,2 12 0 0 0,-2-19-377 0 0,0 1 1 0 0,1 0-1 0 0,0-1 0 0 0,0 1 1 0 0,0-1-1 0 0,0 0 1 0 0,0 1-1 0 0,1-1 0 0 0,-1 0 1 0 0,1 0-1 0 0,0 1 1 0 0,4 4-1 0 0,-5-8-137 0 0,0 1 1 0 0,0-1-1 0 0,0 1 1 0 0,1-1 0 0 0,-1 1-1 0 0,0-1 1 0 0,0 0-1 0 0,0 0 1 0 0,1 1-1 0 0,-1-1 1 0 0,0 0-1 0 0,0 0 1 0 0,1 0-1 0 0,-1 0 1 0 0,0-1-1 0 0,0 1 1 0 0,1 0-1 0 0,-1 0 1 0 0,0-1-1 0 0,0 1 1 0 0,0-1-1 0 0,0 1 1 0 0,0-1-1 0 0,1 1 1 0 0,-1-1-1 0 0,0 0 1 0 0,0 1-1 0 0,0-1 1 0 0,1-2-1 0 0,3-1-3871 0 0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55 2759 0 0,'-1'0'64'0'0,"1"0"0"0"0,0 0 0 0 0,0-1-1 0 0,0 1 1 0 0,0 0 0 0 0,0 0-1 0 0,0 0 1 0 0,0-1 0 0 0,-1 1-1 0 0,1 0 1 0 0,0 0 0 0 0,0 0-1 0 0,0-1 1 0 0,0 1 0 0 0,0 0 0 0 0,0 0-1 0 0,0-1 1 0 0,0 1 0 0 0,0 0-1 0 0,0 0 1 0 0,0 0 0 0 0,0-1-1 0 0,0 1 1 0 0,1 0 0 0 0,-1 0 0 0 0,0 0-1 0 0,0-1 1 0 0,0 1 0 0 0,0 0-1 0 0,0 0 1 0 0,0 0 0 0 0,0-1-1 0 0,1 1 1 0 0,-1 0 0 0 0,0 0-1 0 0,0 0 1 0 0,0 0 0 0 0,1-1 0 0 0,12-7 1197 0 0,16-3-52 0 0,-20 8-876 0 0,18-5 270 0 0,-25 7-534 0 0,-1 1 0 0 0,1-1 0 0 0,-1 0 0 0 0,0 1 0 0 0,1-1 0 0 0,-1 0 0 0 0,0 0 0 0 0,1 0 0 0 0,-1 0-1 0 0,0 0 1 0 0,0 0 0 0 0,0 0 0 0 0,1-2 0 0 0,-5 0-563 0 0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2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97 2759 0 0,'2'-6'344'0'0,"0"-1"-1"0"0,0 1 0 0 0,1-1 0 0 0,0 1 0 0 0,0 0 0 0 0,0 0 0 0 0,1 1 0 0 0,0-1 0 0 0,0 1 0 0 0,0-1 0 0 0,1 1 0 0 0,-1 1 0 0 0,1-1 1 0 0,1 1-1 0 0,5-4 0 0 0,-11 7-238 0 0,1 1 1 0 0,0-1 0 0 0,-1 1 0 0 0,1-1 0 0 0,0 1-1 0 0,0 0 1 0 0,0-1 0 0 0,-1 1 0 0 0,1 0 0 0 0,0 0-1 0 0,0-1 1 0 0,0 1 0 0 0,-1 0 0 0 0,1 0 0 0 0,0 0-1 0 0,0 0 1 0 0,0 0 0 0 0,0 0 0 0 0,-1 1 0 0 0,1-1-1 0 0,0 0 1 0 0,0 0 0 0 0,0 0 0 0 0,0 1-1 0 0,-1-1 1 0 0,1 1 0 0 0,1 0 0 0 0,-1 0 40 0 0,0 0 0 0 0,0 1 0 0 0,0-1 1 0 0,0 0-1 0 0,0 1 0 0 0,0-1 0 0 0,0 1 0 0 0,-1-1 1 0 0,1 1-1 0 0,-1 0 0 0 0,1-1 0 0 0,0 4 0 0 0,0 5 341 0 0,0 1-1 0 0,0-1 0 0 0,-1 14 1 0 0,0-23-433 0 0,-3 24 440 0 0,-1 0 0 0 0,-1 0 0 0 0,-1-1 0 0 0,-16 42 0 0 0,13-39-47 0 0,0 0-1 0 0,2 0 1 0 0,-6 43-1 0 0,12-59-305 0 0,0 0 1 0 0,1 1-1 0 0,0-1 0 0 0,1 1 0 0 0,0-1 0 0 0,1 0 0 0 0,1 1 1 0 0,5 15-1 0 0,-7-24-121 0 0,0 1 1 0 0,1-1 0 0 0,-1 0-1 0 0,1 0 1 0 0,0 0 0 0 0,0 0-1 0 0,0 0 1 0 0,0-1 0 0 0,1 1-1 0 0,-1-1 1 0 0,1 1 0 0 0,-1-1-1 0 0,1 0 1 0 0,0 0 0 0 0,0 0-1 0 0,0 0 1 0 0,0-1 0 0 0,0 1-1 0 0,0-1 1 0 0,1 1 0 0 0,-1-1-1 0 0,0-1 1 0 0,1 1 0 0 0,-1 0-1 0 0,1-1 1 0 0,-1 1 0 0 0,1-1-1 0 0,-1 0 1 0 0,1 0 0 0 0,-1-1-1 0 0,7 0 1 0 0,12-3-87 0 0,30-7 0 0 0,-45 8-551 0 0,0 1-1 0 0,0-1 0 0 0,0 0 1 0 0,10-7-1 0 0,-6 0-2932 0 0,-8 4-1916 0 0</inkml:trace>
  <inkml:trace contextRef="#ctx0" brushRef="#br0" timeOffset="1">132 348 1375 0 0,'-54'-22'945'0'0,"-14"-8"5158"0"0,68 30-5991 0 0,0 0-1 0 0,-1 0 0 0 0,1 0 1 0 0,0 0-1 0 0,-1 0 1 0 0,1 0-1 0 0,0 0 0 0 0,0 0 1 0 0,-1 0-1 0 0,1 0 0 0 0,0-1 1 0 0,0 1-1 0 0,-1 0 1 0 0,1 0-1 0 0,0 0 0 0 0,0 0 1 0 0,-1-1-1 0 0,1 1 0 0 0,0 0 1 0 0,0 0-1 0 0,0-1 1 0 0,0 1-1 0 0,-1 0 0 0 0,1 0 1 0 0,0-1-1 0 0,0 1 0 0 0,0 0 1 0 0,0 0-1 0 0,0-1 1 0 0,0 1-1 0 0,0 0 0 0 0,0-1 1 0 0,0 1-1 0 0,0-1 0 0 0,10-2 2748 0 0,18 1 725 0 0,-27 2-3414 0 0,147 11 1514 0 0,-65-2-5463 0 0,-75-8-2405 0 0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55 6447 0 0,'0'-9'474'0'0,"1"-19"-621"0"0,-1 28 314 0 0,1-1 0 0 0,-1 0 0 0 0,0 0 0 0 0,0 0 1 0 0,0 0-1 0 0,0 0 0 0 0,1 0 0 0 0,-1 0 0 0 0,0 1 0 0 0,1-1 1 0 0,-1 0-1 0 0,1 0 0 0 0,-1 0 0 0 0,1 1 0 0 0,-1-1 0 0 0,1 0 1 0 0,0 1-1 0 0,-1-1 0 0 0,1 0 0 0 0,0 1 0 0 0,1-2 0 0 0,-2 4 31 0 0,1-1 0 0 0,0 1-1 0 0,-1-1 1 0 0,0 1 0 0 0,1 0-1 0 0,-1-1 1 0 0,0 1 0 0 0,0-1-1 0 0,0 1 1 0 0,0 0 0 0 0,0 2-1 0 0,-19 160 5044 0 0,3-39-3002 0 0,15-112-2078 0 0,0 0 0 0 0,1 0 0 0 0,0 0-1 0 0,3 14 1 0 0,-2-21-297 0 0,0-1 0 0 0,1 0-1 0 0,0 1 1 0 0,0-1 0 0 0,2 5 0 0 0,-2-6-458 0 0,1-1 1 0 0,-1 1-1 0 0,1-1 1 0 0,-1 1-1 0 0,1-1 1 0 0,0 0-1 0 0,5 4 1 0 0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3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0 4143 0 0,'0'16'6394'0'0,"-2"11"-4244"0"0,-1 25-1158 0 0,3-33-978 0 0,0-13-76 0 0,0 0 0 0 0,0 1 0 0 0,1-1 0 0 0,-1 0 0 0 0,2 1-1 0 0,-1-1 1 0 0,1 0 0 0 0,4 11 0 0 0,1-11-3847 0 0,-3-4-61 0 0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3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96 6447 0 0,'-7'-21'242'0'0,"4"14"-143"0"0,1 0 0 0 0,0 0 1 0 0,0 0-1 0 0,1 0 0 0 0,0 0 0 0 0,0 0 1 0 0,0 0-1 0 0,1-10 0 0 0,1 17-154 0 0,-1 0-1 0 0,0 0 1 0 0,0 0-1 0 0,0-1 1 0 0,0 1-1 0 0,0 0 1 0 0,0 0-1 0 0,0 0 1 0 0,0 0-1 0 0,0 0 1 0 0,0 0-1 0 0,0 0 0 0 0,0 0 1 0 0,0 0-1 0 0,0 0 1 0 0,0 0-1 0 0,0 0 1 0 0,0 0-1 0 0,0 0 1 0 0,1 0-1 0 0,-1 0 1 0 0,0-1-1 0 0,0 1 1 0 0,0 0-1 0 0,0 0 1 0 0,0 0-1 0 0,0 0 1 0 0,0 0-1 0 0,0 0 1 0 0,0 0-1 0 0,0 0 1 0 0,0 0-1 0 0,1 0 1 0 0,-1 0-1 0 0,0 0 1 0 0,0 0-1 0 0,0 0 1 0 0,0 1-1 0 0,0-1 1 0 0,0 0-1 0 0,0 0 1 0 0,0 0-1 0 0,0 0 1 0 0,0 0-1 0 0,0 0 1 0 0,0 0-1 0 0,1 0 1 0 0,-1 0-1 0 0,0 0 1 0 0,0 0-1 0 0,0 0 1 0 0,0 0-1 0 0,0 0 1 0 0,0 0-1 0 0,0 0 1 0 0,0 0-1 0 0,0 1 1 0 0,7 6-1623 0 0,4 9 1035 0 0,-5-7 632 0 0,1 1 11 0 0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3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1 4143 0 0,'-1'0'123'0'0,"1"1"0"0"0,-1-1 0 0 0,0 1 0 0 0,1 0 0 0 0,-1-1 0 0 0,1 1 0 0 0,-1 0 0 0 0,1-1 0 0 0,-1 1 0 0 0,1 0 0 0 0,0 0 1 0 0,-1-1-1 0 0,1 1 0 0 0,0 0 0 0 0,-1 0 0 0 0,1 0 0 0 0,0-1 0 0 0,0 2 0 0 0,-5 21 2220 0 0,4-20-2468 0 0,-3 17 953 0 0,-3 13 864 0 0,1 0 0 0 0,-1 54 0 0 0,7-87-1670 0 0,-1 0 0 0 0,1 0 0 0 0,0 0 0 0 0,0 0 0 0 0,0 0 0 0 0,0 1 0 0 0,0-1 0 0 0,0 0-1 0 0,0 0 1 0 0,0 0 0 0 0,0 0 0 0 0,0 0 0 0 0,0 0 0 0 0,0 0 0 0 0,0 0 0 0 0,0 1 0 0 0,0-1 0 0 0,1 0 0 0 0,-1 0 0 0 0,0 0-1 0 0,0 0 1 0 0,0 0 0 0 0,0 0 0 0 0,0 0 0 0 0,0 0 0 0 0,0 0 0 0 0,0 0 0 0 0,0 1 0 0 0,0-1 0 0 0,0 0 0 0 0,0 0-1 0 0,0 0 1 0 0,1 0 0 0 0,-1 0 0 0 0,0 0 0 0 0,0 0 0 0 0,0 0 0 0 0,0 0 0 0 0,0 0 0 0 0,0 0 0 0 0,0 0 0 0 0,0 0 0 0 0,0 0-1 0 0,1 0 1 0 0,-1 0 0 0 0,0 0 0 0 0,0 0 0 0 0,0 0 0 0 0,0 0 0 0 0,0 0 0 0 0,0 0 0 0 0,0 0 0 0 0,0 0 0 0 0,1 0-1 0 0,-1 0 1 0 0,7-6 487 0 0,10-13-224 0 0,-15 16-94 0 0,21-26 428 0 0,31-34 315 0 0,-46 54-692 0 0,0 1 0 0 0,1 1 0 0 0,0 0 0 0 0,20-12 0 0 0,-28 18-213 0 0,0 0 0 0 0,1 0 0 0 0,-1 1 0 0 0,0-1 1 0 0,1 1-1 0 0,-1-1 0 0 0,1 1 0 0 0,-1 0 0 0 0,1-1 0 0 0,-1 1 0 0 0,3 0 1 0 0,-4 0-22 0 0,1 0 1 0 0,-1 0 0 0 0,1 0-1 0 0,-1 1 1 0 0,1-1 0 0 0,-1 0 0 0 0,1 0-1 0 0,0 0 1 0 0,-1 1 0 0 0,1-1-1 0 0,-1 0 1 0 0,0 1 0 0 0,1-1 0 0 0,-1 0-1 0 0,1 1 1 0 0,-1-1 0 0 0,1 1-1 0 0,-1-1 1 0 0,0 0 0 0 0,1 2 0 0 0,0 0-7 0 0,0 0 1 0 0,-1 0 0 0 0,1 1-1 0 0,-1-1 1 0 0,1 0 0 0 0,-1 1 0 0 0,0-1-1 0 0,0 0 1 0 0,0 1 0 0 0,0-1-1 0 0,0 0 1 0 0,-2 5 0 0 0,-8 34-803 0 0,7-33-10 0 0,0 1 0 0 0,1 0-1 0 0,0 0 1 0 0,0 0 0 0 0,1 0 0 0 0,1 1-1 0 0,-1-1 1 0 0,2 14 0 0 0,0-21 391 0 0,-1 1-1 0 0,1-1 1 0 0,0 1-1 0 0,0-1 1 0 0,0 1-1 0 0,0-1 1 0 0,0 1-1 0 0,0-1 1 0 0,1 0-1 0 0,-1 0 1 0 0,1 0 0 0 0,-1 0-1 0 0,1 0 1 0 0,0 0-1 0 0,0 0 1 0 0,0-1-1 0 0,0 1 1 0 0,0 0-1 0 0,5 1 1 0 0,-5-2 340 0 0,0 0-1 0 0,-1-1 1 0 0,1 1 0 0 0,0-1 0 0 0,0 0-1 0 0,0 0 1 0 0,0 1 0 0 0,0-1 0 0 0,0 0-1 0 0,0-1 1 0 0,0 1 0 0 0,0 0 0 0 0,0-1-1 0 0,0 1 1 0 0,0-1 0 0 0,0 1-1 0 0,-1-1 1 0 0,1 0 0 0 0,0 0 0 0 0,0 0-1 0 0,-1 0 1 0 0,1 0 0 0 0,0 0 0 0 0,-1 0-1 0 0,1-1 1 0 0,1-2 0 0 0,12-15 1727 0 0,-14 16-1258 0 0,1 0 1 0 0,0 0 0 0 0,0 1-1 0 0,0-1 1 0 0,0 1 0 0 0,0-1-1 0 0,0 1 1 0 0,1 0 0 0 0,4-3-1 0 0,-4 4-22 0 0,0 0 0 0 0,0 1-1 0 0,1 0 1 0 0,-1 0 0 0 0,0 0-1 0 0,0 0 1 0 0,0 0 0 0 0,1 0-1 0 0,-1 1 1 0 0,0 0 0 0 0,0 0-1 0 0,0 0 1 0 0,0 0 0 0 0,3 1-1 0 0,-1 0-65 0 0,0 0 0 0 0,0-1 0 0 0,0 0 0 0 0,9 1-1 0 0,-9-2-165 0 0,0 0 0 0 0,0 0-1 0 0,0-1 1 0 0,0 0 0 0 0,0 0-1 0 0,0 0 1 0 0,0-1-1 0 0,-1 0 1 0 0,1 0 0 0 0,0 0-1 0 0,-1 0 1 0 0,0-1 0 0 0,1 0-1 0 0,-1 1 1 0 0,0-2 0 0 0,6-5-1 0 0,-7 6-25 0 0,0-1-1 0 0,-1 1 1 0 0,1-1-1 0 0,-1 0 1 0 0,0 1-1 0 0,0-1 1 0 0,0 0-1 0 0,0 0 1 0 0,-1 0-1 0 0,0-1 1 0 0,0 1-1 0 0,0 0 1 0 0,0 0-1 0 0,-1-1 1 0 0,1 1-1 0 0,-1 0 1 0 0,0-1-1 0 0,-1 1 1 0 0,0-9-1 0 0,0 10-84 0 0,0-1 0 0 0,0 0 0 0 0,0 1 0 0 0,0-1-1 0 0,0 1 1 0 0,-1-1 0 0 0,0 1 0 0 0,0 0 0 0 0,0 0 0 0 0,0-1-1 0 0,0 1 1 0 0,0 1 0 0 0,-1-1 0 0 0,0 0 0 0 0,1 1 0 0 0,-7-5 0 0 0,7 5-6 0 0,-1 1 1 0 0,1 0 0 0 0,-1 0-1 0 0,0 0 1 0 0,1 0 0 0 0,-1 1-1 0 0,0-1 1 0 0,1 1 0 0 0,-1-1-1 0 0,0 1 1 0 0,0 0 0 0 0,1 0-1 0 0,-1 0 1 0 0,0 1 0 0 0,0-1-1 0 0,1 1 1 0 0,-1-1 0 0 0,0 1-1 0 0,1 0 1 0 0,-1 0 0 0 0,1 0 0 0 0,-1 0-1 0 0,-4 3 1 0 0,1 0-21 0 0,1 0 0 0 0,-1 0 0 0 0,1 0 0 0 0,-1 1 1 0 0,1-1-1 0 0,0 1 0 0 0,1 1 0 0 0,-1-1 0 0 0,1 0 0 0 0,0 1 0 0 0,1 0 1 0 0,-1 0-1 0 0,1 0 0 0 0,1 1 0 0 0,-1-1 0 0 0,1 1 0 0 0,0-1 0 0 0,-2 14 1 0 0,3-12 38 0 0,0 0 0 0 0,1 0 0 0 0,0 0 0 0 0,1 0 1 0 0,-1 0-1 0 0,2 0 0 0 0,-1 0 0 0 0,1 0 0 0 0,0 0 1 0 0,1 0-1 0 0,0-1 0 0 0,0 1 0 0 0,1-1 1 0 0,-1 0-1 0 0,2 0 0 0 0,4 6 0 0 0,-4-5 76 0 0,1-1 0 0 0,0 0-1 0 0,0-1 1 0 0,1 1 0 0 0,0-1 0 0 0,0 0-1 0 0,0-1 1 0 0,1 0 0 0 0,-1 0 0 0 0,1 0-1 0 0,1-1 1 0 0,-1-1 0 0 0,1 1 0 0 0,-1-1-1 0 0,1-1 1 0 0,0 1 0 0 0,0-1-1 0 0,0-1 1 0 0,0 0 0 0 0,0 0 0 0 0,0-1-1 0 0,17-1 1 0 0,-12-1-186 0 0,1 0 0 0 0,-1 0 0 0 0,1-1 0 0 0,-1-1-1 0 0,0 0 1 0 0,0-1 0 0 0,-1-1 0 0 0,26-14 0 0 0,-31 16-1783 0 0,-1 1-5473 0 0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1:05.3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70 203 3679 0 0,'-9'10'1178'0'0,"1"0"1"0"0,0 1-1 0 0,1-1 0 0 0,-12 24 0 0 0,7-11 787 0 0,5-13 2703 0 0,18-32-1992 0 0,-2 1-2593 0 0,3-9 362 0 0,-1 0 0 0 0,-1 0 0 0 0,-2-1 0 0 0,-1 0 0 0 0,-2-1 0 0 0,3-52-1 0 0,-8 91-428 0 0,1 0 0 0 0,0 1 0 0 0,1-1 0 0 0,-1 0 0 0 0,1-1-1 0 0,1 1 1 0 0,-1 0 0 0 0,1-1 0 0 0,0 1 0 0 0,1-1-1 0 0,-1 0 1 0 0,1 0 0 0 0,6 6 0 0 0,8 10 89 0 0,1-2 1 0 0,23 20 0 0 0,-5-6-50 0 0,-34-31-51 0 0,11 11 30 0 0,-13-14-34 0 0,-1 0 0 0 0,0 0 0 0 0,1 1 0 0 0,-1-1 0 0 0,0 0 0 0 0,1 1 0 0 0,-1-1 0 0 0,0 1-1 0 0,1-1 1 0 0,-1 0 0 0 0,0 1 0 0 0,0-1 0 0 0,0 1 0 0 0,1-1 0 0 0,-1 0 0 0 0,0 1 0 0 0,0-1 0 0 0,0 1 0 0 0,0-1 0 0 0,0 1 0 0 0,0-1-1 0 0,0 1 1 0 0,0-1 0 0 0,0 1 0 0 0,0 0 0 0 0,-2-1 4 0 0,-1 0 0 0 0,0 1-1 0 0,1-2 1 0 0,-1 1 0 0 0,1 0-1 0 0,-1 0 1 0 0,1-1 0 0 0,-1 1-1 0 0,1-1 1 0 0,-1 0 0 0 0,-3-2-1 0 0,-1 1 4 0 0,5 2-8 0 0,-21-6 0 0 0,-33-4 0 0 0,51 10 0 0 0,-1-1 0 0 0,0 1 0 0 0,1 0 0 0 0,-1 0 0 0 0,1 0 0 0 0,-1 1 0 0 0,1 0 0 0 0,-1 0 0 0 0,1 1 0 0 0,-1-1 0 0 0,1 1 0 0 0,-6 3 0 0 0,10-5 0 0 0,1 1 0 0 0,-1-1 0 0 0,1 0 0 0 0,-1 1 0 0 0,0-1 0 0 0,1 0 0 0 0,-1 1 0 0 0,1-1 0 0 0,-1 1 0 0 0,1-1 0 0 0,-1 1 0 0 0,1-1 0 0 0,0 1 0 0 0,-1-1 0 0 0,1 1 0 0 0,0 0 0 0 0,-1-1 0 0 0,1 1 0 0 0,0 0 0 0 0,0-1 0 0 0,-1 1 0 0 0,1-1 0 0 0,0 1 0 0 0,0 0 0 0 0,0 0 0 0 0,0-1 0 0 0,0 1 0 0 0,0 0 0 0 0,0-1 0 0 0,0 1 0 0 0,0 0 0 0 0,0-1 0 0 0,0 1 0 0 0,1 0 0 0 0,-1-1 0 0 0,0 1 0 0 0,0 0 0 0 0,1-1 0 0 0,-1 1 0 0 0,0-1 0 0 0,1 1 0 0 0,0 0 0 0 0,-1 0 0 0 0,1-1 0 0 0,0 1 0 0 0,-1-1 0 0 0,1 1 0 0 0,0-1 0 0 0,0 1 0 0 0,-1-1 0 0 0,1 1 0 0 0,0-1 0 0 0,0 0 0 0 0,0 1 0 0 0,-1-1 0 0 0,1 0 0 0 0,0 0 0 0 0,0 0 0 0 0,0 0 0 0 0,0 0 0 0 0,0 0 0 0 0,0 0 0 0 0,-1 0 0 0 0,1 0 0 0 0,0 0 0 0 0,0 0 0 0 0,0 0 0 0 0,0-1 0 0 0,0 1 0 0 0,-1 0 0 0 0,1-1 0 0 0,0 1 0 0 0,0 0 0 0 0,0-1 0 0 0,-1 1 0 0 0,2-2 0 0 0,1 0 0 0 0,0-1 0 0 0,0 0 0 0 0,0 0 0 0 0,0 0 0 0 0,-1 0 0 0 0,1 0 0 0 0,-1 0 0 0 0,0 0 0 0 0,0-1 0 0 0,0 1 0 0 0,-1-1 0 0 0,1 0 0 0 0,-1 1 0 0 0,0-1 0 0 0,0 0 0 0 0,1-5 0 0 0,-2 4 0 0 0,0 0 0 0 0,0 0 0 0 0,0 0 0 0 0,-1 0 0 0 0,1 0 0 0 0,-1 1 0 0 0,-1-1 0 0 0,1 0 0 0 0,-1 0 0 0 0,1 1 0 0 0,-1-1 0 0 0,-5-7 0 0 0,5 8 0 0 0,2 3 0 0 0,-1 0 0 0 0,1 0 0 0 0,-1 0 0 0 0,1 0 0 0 0,-1 0 0 0 0,1 0 0 0 0,-1 0 0 0 0,0 0 0 0 0,1 0 0 0 0,-1 0 0 0 0,0 1 0 0 0,0-1 0 0 0,0 0 0 0 0,1 0 0 0 0,-1 1 0 0 0,0-1 0 0 0,0 1 0 0 0,0-1 0 0 0,0 1 0 0 0,-2-1 0 0 0,6 24 0 0 0,-2-20 0 0 0,36 134 376 0 0,-4-22-109 0 0,-27-84-213 0 0,4 38 16 0 0,-1 12-16 0 0,-6-48-16 0 0,-5 63-1 0 0,0-82-26 0 0,-1 1-1 0 0,0-1 1 0 0,-1 0 0 0 0,0 0-1 0 0,-1-1 1 0 0,-1 1 0 0 0,0-1-1 0 0,-1 0 1 0 0,0 0 0 0 0,-1-1-1 0 0,-16 19 1 0 0,18-23-15 0 0,-5 6-130 0 0,0 0 1 0 0,1 0-1 0 0,-10 22 0 0 0,12-17-447 0 0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3:31.0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1 349 6911 0 0,'-1'0'166'0'0,"1"1"-1"0"0,0-1 0 0 0,0 1 1 0 0,0-1-1 0 0,0 1 0 0 0,0-1 1 0 0,0 1-1 0 0,0-1 0 0 0,0 0 0 0 0,0 1 1 0 0,1-1-1 0 0,-1 1 0 0 0,0-1 1 0 0,0 1-1 0 0,0-1 0 0 0,0 0 1 0 0,1 1-1 0 0,-1-1 0 0 0,0 1 1 0 0,0-1-1 0 0,1 0 0 0 0,-1 1 0 0 0,0-1 1 0 0,1 0-1 0 0,-1 1 0 0 0,0-1 1 0 0,1 0-1 0 0,-1 0 0 0 0,1 1 1 0 0,-1-1-1 0 0,1 0 0 0 0,0 0 75 0 0,0 0 0 0 0,0 0-1 0 0,0 0 1 0 0,0 0 0 0 0,0 0-1 0 0,0 0 1 0 0,0-1 0 0 0,0 1-1 0 0,0 0 1 0 0,0-1 0 0 0,0 1 0 0 0,-1-1-1 0 0,2 0 1 0 0,24-19 2354 0 0,69-90 1625 0 0,-55 60-3897 0 0,-32 39-267 0 0,0-1-1 0 0,-1 0 1 0 0,0-1-1 0 0,-1 1 1 0 0,-1-1-1 0 0,7-24 0 0 0,8-17 344 0 0,-14 42-239 0 0,-4 15-39 0 0,-7 27 59 0 0,2-14-61 0 0,3 44 189 0 0,1-49-265 0 0,6 42-31 0 0,0 2 0 0 0,-5-35 31 0 0,-2 17-20 0 0,-1-5 75 0 0,4-4 1 0 0,1-6 84 0 0,5 32-170 0 0,3 8-12 0 0,-8-42 0 0 0,-3-12 0 0 0,1-1 0 0 0,0 1 0 0 0,0-1 0 0 0,4 9 0 0 0,-6-14 0 0 0,2 2 0 0 0,0 0 0 0 0,-1 0 0 0 0,1 1 0 0 0,-1-1 0 0 0,0 0 0 0 0,0 1 0 0 0,0 8 0 0 0,-1-13 0 0 0,-1-1 0 0 0,1 1 0 0 0,0-1 0 0 0,0 0 0 0 0,0 1 0 0 0,0-1 0 0 0,-1 1 0 0 0,1-1 0 0 0,0 1 0 0 0,0-1 0 0 0,-1 1 0 0 0,1 0 0 0 0,0-1 0 0 0,-1 1 0 0 0,1-1 0 0 0,-1 1 0 0 0,1 0 0 0 0,-1-1 0 0 0,1 1 0 0 0,0 0 0 0 0,-1-1 0 0 0,1 1 0 0 0,-2-1 0 0 0,-17-4 0 0 0,14 4 0 0 0,0 0 0 0 0,0 1 0 0 0,0 0 0 0 0,0 0 0 0 0,1 1 0 0 0,-7 0 0 0 0,10-1 0 0 0,-17 6 0 0 0,-1-1 0 0 0,0-1 0 0 0,0 0 0 0 0,-27 0 0 0 0,-42-1 17 0 0,127 1 638 0 0,-15-5-577 0 0,24-4 1 0 0,-25 2-2 0 0,24 0 1 0 0,-17 2-78 0 0,0-1 0 0 0,51-9 0 0 0,-71 10 0 0 0,0 0 0 0 0,-1 0 0 0 0,17 2 0 0 0,-19 0 0 0 0,1-1 0 0 0,-1 0 0 0 0,0 0 0 0 0,1 0 0 0 0,-1-1 0 0 0,0-1 0 0 0,13-2 0 0 0,-19 3 0 0 0,1 0 0 0 0,1 0 0 0 0,0 0 0 0 0,-1 0 0 0 0,1-1 0 0 0,-1 1 0 0 0,0-1 0 0 0,1 0 0 0 0,2-3 0 0 0,-4 4 0 0 0,-2 1 0 0 0,-1 0 0 0 0,0 0 0 0 0,0 1 0 0 0,0 0 0 0 0,0-1 0 0 0,0 1 0 0 0,0 0 0 0 0,0 0 0 0 0,0 0 0 0 0,0 0 0 0 0,1 0 0 0 0,-3 2 0 0 0,-16 8 0 0 0,19-11 0 0 0,0 1 0 0 0,0-1 0 0 0,0 0 0 0 0,0 0 0 0 0,0 0 0 0 0,0 0 0 0 0,0 0 0 0 0,0-1 0 0 0,0 1 0 0 0,0 0 0 0 0,0 0 0 0 0,1 0 0 0 0,-1-1 0 0 0,0 1 0 0 0,0-1 0 0 0,0 1 0 0 0,0 0 0 0 0,1-1 0 0 0,-1 0 0 0 0,0 1 0 0 0,0-1 0 0 0,1 1 0 0 0,-2-2 0 0 0,1 1 0 0 0,-1 0 0 0 0,0 0 0 0 0,0 0 0 0 0,1 0 0 0 0,-1 1 0 0 0,0-1 0 0 0,0 1 0 0 0,0-1 0 0 0,0 1 0 0 0,0 0 0 0 0,0-1 0 0 0,1 1 0 0 0,-1 0 0 0 0,0 0 0 0 0,0 0 0 0 0,0 1 0 0 0,0-1 0 0 0,0 0 0 0 0,0 1 0 0 0,0-1 0 0 0,0 1 0 0 0,1 0 0 0 0,-3 1 0 0 0,-22 3 0 0 0,6-6 0 0 0,-63 4 0 0 0,73-2 0 0 0,0 0 0 0 0,1 1 0 0 0,-1 0 0 0 0,1 0 0 0 0,0 1 0 0 0,-12 6 0 0 0,18-8 0 0 0,0 1 0 0 0,0-1 0 0 0,1 1 0 0 0,-1-1 0 0 0,1 1 0 0 0,-1 0 0 0 0,-3 3 0 0 0,29-8 0 0 0,-5-1 0 0 0,-14 3 0 0 0,0 1 0 0 0,0-1 0 0 0,0 0 0 0 0,0 0 0 0 0,-1-1 0 0 0,1 1 0 0 0,0-1 0 0 0,-1 1 0 0 0,1-1 0 0 0,-1-1 0 0 0,1 1 0 0 0,-1 0 0 0 0,0-1 0 0 0,0 1 0 0 0,0-1 0 0 0,0 0 0 0 0,2-4 0 0 0,-3 4 0 0 0,-1 0 0 0 0,0-1 0 0 0,1 1 0 0 0,-1-1 0 0 0,-1 1 0 0 0,1-1 0 0 0,0 1 0 0 0,-1-1 0 0 0,0 1 0 0 0,0-1 0 0 0,0 0 0 0 0,0 1 0 0 0,0-1 0 0 0,-1 1 0 0 0,0-1 0 0 0,-1-5 0 0 0,-1-7 0 0 0,1-24 0 0 0,2 34 0 0 0,0 0 0 0 0,0 1 0 0 0,0-1 0 0 0,-1 0 0 0 0,0 1 0 0 0,0-1 0 0 0,0 1 0 0 0,-1-1 0 0 0,-3-8 0 0 0,2 7 0 0 0,1-1 0 0 0,-1 0 0 0 0,1 0 0 0 0,1 0 0 0 0,0 0 0 0 0,-1-15 0 0 0,1 11 0 0 0,0 1 0 0 0,-4-16 0 0 0,-39-107-64 0 0,37 116 64 0 0,5 15 0 0 0,1 0 0 0 0,0 1 0 0 0,0-1 0 0 0,0 0 0 0 0,0 0 0 0 0,0 0 0 0 0,1 0 0 0 0,-1-3 0 0 0,0 12 0 0 0,0 0 0 0 0,-1 0 0 0 0,0 0 0 0 0,0 0 0 0 0,0 0 0 0 0,0-1 0 0 0,-6 9 0 0 0,1-2 0 0 0,0-1 0 0 0,-17 21 0 0 0,3-9 0 0 0,9-12 0 0 0,2 0 0 0 0,-1 1 0 0 0,2 0 0 0 0,0 1 0 0 0,0 0 0 0 0,-8 16 0 0 0,17-29 0 0 0,0 0 0 0 0,0 1 0 0 0,-1-1 0 0 0,1 0 0 0 0,0 1 0 0 0,0-1 0 0 0,0 0 0 0 0,0 1 0 0 0,0-1 0 0 0,-1 1 0 0 0,1-1 0 0 0,0 0 0 0 0,0 1 0 0 0,0-1 0 0 0,0 1 0 0 0,0-1 0 0 0,0 0 0 0 0,0 1 0 0 0,0-1 0 0 0,1 0 0 0 0,-1 1 0 0 0,0-1 0 0 0,0 1 0 0 0,0-1 0 0 0,0 1 0 0 0,8-3 0 0 0,9-10 0 0 0,2-10-1069 0 0,-1 0 0 0 0,-1-2 1 0 0,20-36-1 0 0,-36 59 886 0 0,0-2-1945 0 0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3:33.3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207 81 4607 0 0,'1'-11'1276'0'0,"-1"7"-534"0"0,0-1 1 0 0,1 0-1 0 0,-2 0 0 0 0,1 0 1 0 0,-2-8-1 0 0,2 12-626 0 0,0 1 0 0 0,0-1 1 0 0,0 1-1 0 0,-1-1 0 0 0,1 1 0 0 0,0-1 0 0 0,-1 1 0 0 0,1-1 1 0 0,0 1-1 0 0,-1-1 0 0 0,1 1 0 0 0,0 0 0 0 0,-1-1 0 0 0,1 1 1 0 0,-1-1-1 0 0,1 1 0 0 0,-1 0 0 0 0,1-1 0 0 0,0 1 0 0 0,-1 0 1 0 0,0 0-1 0 0,0-1 0 0 0,0 1 66 0 0,0 0 1 0 0,0 0-1 0 0,0 0 0 0 0,-1 0 1 0 0,1 1-1 0 0,0-1 1 0 0,0 0-1 0 0,0 0 0 0 0,0 1 1 0 0,0-1-1 0 0,0 1 1 0 0,0-1-1 0 0,0 1 0 0 0,0-1 1 0 0,-2 2-1 0 0,-6 5 251 0 0,0-1-1 0 0,0 2 0 0 0,1-1 0 0 0,0 1 1 0 0,0 1-1 0 0,1-1 0 0 0,0 1 0 0 0,1 1 1 0 0,-7 10-1 0 0,1 3-8 0 0,1 1 0 0 0,-14 42 0 0 0,24-63-243 0 0,-1 5 3 0 0,-5 25 0 0 0,5-25 92 0 0,1 3-200 0 0,-4 33-4 0 0,4-33 128 0 0,2 2-136 0 0,5 39 0 0 0,-5-39 0 0 0,3-1-11 0 0,-2-6-49 0 0,1 3 7 0 0,1 0-1 0 0,-1-1 0 0 0,1 1 0 0 0,1-1 0 0 0,-1 0 0 0 0,1 0 0 0 0,1 0 0 0 0,9 11 0 0 0,-12-17 8 0 0,0 1-1 0 0,1-1 1 0 0,-1 1-1 0 0,0-1 0 0 0,1 0 1 0 0,-1 0-1 0 0,1-1 1 0 0,0 1-1 0 0,0-1 1 0 0,0 1-1 0 0,-1-1 1 0 0,1 0-1 0 0,0-1 1 0 0,0 1-1 0 0,0-1 1 0 0,5 0-1 0 0,-3 0-1 0 0,0-1-1 0 0,0 0 1 0 0,0 0 0 0 0,0-1-1 0 0,0 0 1 0 0,0 0 0 0 0,0 0 0 0 0,-1-1-1 0 0,10-5 1 0 0,-5 1-5 0 0,0 0 0 0 0,-1 0 1 0 0,0-1-1 0 0,-1 0 0 0 0,0 0 0 0 0,0-1 1 0 0,-1 0-1 0 0,0 0 0 0 0,0-1 0 0 0,9-19 0 0 0,-9 13-7 0 0,0 0-1 0 0,-2-1 0 0 0,7-30 1 0 0,-10 36-5 0 0,-1 1 1 0 0,0-1 0 0 0,-1 1-1 0 0,0-1 1 0 0,-1 1 0 0 0,0-1-1 0 0,-4-17 1 0 0,1 16 26 0 0,0-1-1 0 0,-1 1 1 0 0,0-1-1 0 0,0 1 1 0 0,-2 1-1 0 0,1-1 1 0 0,-10-11-1 0 0,-7-5 77 0 0,-36-34 0 0 0,56 58-93 0 0,0 1 0 0 0,-1 0-1 0 0,1 0 1 0 0,-1 0 0 0 0,0 0-1 0 0,0 1 1 0 0,-7-4 0 0 0,9 5-9 0 0,0 1-1 0 0,0-1 1 0 0,0 1 0 0 0,0 0 0 0 0,0 0-1 0 0,0 0 1 0 0,0 0 0 0 0,0 0 0 0 0,1 0-1 0 0,-1 0 1 0 0,0 1 0 0 0,0-1 0 0 0,0 1-1 0 0,0-1 1 0 0,0 1 0 0 0,1 0 0 0 0,-1-1-1 0 0,0 1 1 0 0,1 0 0 0 0,-1 0 0 0 0,0 1-1 0 0,-1 0 1 0 0,-5 5 18 0 0,1 0 0 0 0,0 0 0 0 0,0 1 0 0 0,0 0 1 0 0,1 0-1 0 0,0 1 0 0 0,-5 9 0 0 0,-31 69 159 0 0,36-74-171 0 0,0 3-6 0 0,1-1 0 0 0,0 1 0 0 0,1 0 0 0 0,-4 31 0 0 0,7-38 0 0 0,0 1 0 0 0,1-1 0 0 0,0 18 0 0 0,1-12 0 0 0,-1-7 0 0 0,0 1 0 0 0,1 0 0 0 0,0 0 0 0 0,1 0 0 0 0,0-1 0 0 0,0 1 0 0 0,1-1 0 0 0,0 1 0 0 0,0-1 0 0 0,1 0 0 0 0,0 0 0 0 0,0 0 0 0 0,1-1 0 0 0,0 0 0 0 0,1 0 0 0 0,-1 0 0 0 0,1 0 0 0 0,1-1 0 0 0,-1 0 0 0 0,1 0 0 0 0,0-1 0 0 0,0 0 0 0 0,1 0 0 0 0,-1-1 0 0 0,1 1 0 0 0,0-2 0 0 0,1 1 0 0 0,-1-1 0 0 0,0-1 0 0 0,1 1 0 0 0,10 0 0 0 0,-15-2 12 0 0,1-1 1 0 0,-1-1-1 0 0,1 1 0 0 0,-1-1 0 0 0,1 1 0 0 0,-1-1 0 0 0,1-1 1 0 0,-1 1-1 0 0,0 0 0 0 0,1-1 0 0 0,-1 0 0 0 0,0 0 1 0 0,0-1-1 0 0,0 1 0 0 0,-1-1 0 0 0,1 1 0 0 0,-1-1 1 0 0,1 0-1 0 0,-1-1 0 0 0,5-5 0 0 0,2-2 39 0 0,-1-1 1 0 0,0-1-1 0 0,-1 0 0 0 0,12-26 0 0 0,-11 20-45 0 0,-2 0 0 0 0,0 0 0 0 0,-2 0 0 0 0,0-1 0 0 0,-1 0-1 0 0,-1 0 1 0 0,1-32 0 0 0,-4 40-5 0 0,0-1 1 0 0,-1 1-1 0 0,0 0 0 0 0,-1-1 0 0 0,-1 1 0 0 0,0 0 1 0 0,-1 0-1 0 0,0 1 0 0 0,0-1 0 0 0,-1 1 0 0 0,-1 0 1 0 0,0 0-1 0 0,-12-16 0 0 0,15 23-12 0 0,1 1-1 0 0,-1 0 1 0 0,0 0-1 0 0,1 1 1 0 0,-1-1-1 0 0,0 0 1 0 0,-1 1-1 0 0,1 0 1 0 0,0 0 0 0 0,-1 0-1 0 0,1 0 1 0 0,-1 0-1 0 0,0 1 1 0 0,0-1-1 0 0,1 1 1 0 0,-1 0-1 0 0,0 1 1 0 0,0-1-1 0 0,0 0 1 0 0,0 1-1 0 0,0 0 1 0 0,0 0 0 0 0,-8 1-1 0 0,7 0-896 0 0,0 1 0 0 0,0-1-1 0 0,0 1 1 0 0,1 0 0 0 0,-1 0-1 0 0,0 0 1 0 0,-4 4 0 0 0,-8 6-6599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3:20.6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79 170 1839 0 0,'-10'1'693'0'0,"-28"-3"1240"0"0,36 1-1599 0 0,0 1 0 0 0,1 0 0 0 0,-1-1 0 0 0,1 1 0 0 0,-1-1 0 0 0,0 1 0 0 0,1-1 0 0 0,-1 0 0 0 0,1 0 0 0 0,-1 0 0 0 0,1 0 0 0 0,0 0 0 0 0,-1 0 0 0 0,1 0 0 0 0,0 0 0 0 0,0 0 0 0 0,0-1 0 0 0,0 1 0 0 0,-2-3 0 0 0,3 4-246 0 0,0 0 1 0 0,0 0 0 0 0,0 0 0 0 0,0 0 0 0 0,0 0-1 0 0,0-1 1 0 0,0 1 0 0 0,0 0 0 0 0,0 0 0 0 0,0 0-1 0 0,0 0 1 0 0,0 0 0 0 0,0-1 0 0 0,0 1 0 0 0,0 0-1 0 0,0 0 1 0 0,0 0 0 0 0,0 0 0 0 0,0 0 0 0 0,0-1-1 0 0,0 1 1 0 0,0 0 0 0 0,0 0 0 0 0,0 0 0 0 0,0 0-1 0 0,0 0 1 0 0,1-1 0 0 0,-1 1 0 0 0,0 0 0 0 0,0 0-1 0 0,0 0 1 0 0,0 0 0 0 0,0 0 0 0 0,0 0 0 0 0,0 0-1 0 0,1 0 1 0 0,-1 0 0 0 0,0-1 0 0 0,0 1 0 0 0,0 0-1 0 0,10-2 1469 0 0,13 3-880 0 0,-20 0-329 0 0,151 2 3895 0 0,-6-1-3222 0 0,12-5-958 0 0,-130 1-62 0 0,-3-3-1 0 0,-26 5 0 0 0,1 0 0 0 0,-1 0 0 0 0,0 0 0 0 0,0-1 0 0 0,1 1 0 0 0,-1-1 0 0 0,0 1 0 0 0,0-1 0 0 0,1 0 0 0 0,-1 1 0 0 0,0-1 0 0 0,0 0 0 0 0,0 0 0 0 0,0 1 0 0 0,0-1 0 0 0,0 0 0 0 0,1-2 0 0 0,-3 3 0 0 0,0-1 0 0 0,0 0 0 0 0,0 0 1 0 0,0 1-1 0 0,-1-1 0 0 0,1 1 0 0 0,0-1 0 0 0,0 1 0 0 0,0 0 0 0 0,0-1 0 0 0,0 1 0 0 0,-1 0 0 0 0,1 0 1 0 0,0 0-1 0 0,0-1 0 0 0,-3 2 0 0 0,-6-3-14 0 0,7 0 2 0 0,1 0-1 0 0,0 0 1 0 0,-1 0 0 0 0,1-1 0 0 0,0 1-1 0 0,0 0 1 0 0,1-1 0 0 0,-1 0-1 0 0,0 1 1 0 0,1-1 0 0 0,0 0-1 0 0,-2-3 1 0 0,-10-18-84 0 0,7 17 95 0 0,1 1 0 0 0,-1 0 0 0 0,0 0-1 0 0,-1 0 1 0 0,0 0 0 0 0,0 1 0 0 0,0 1 0 0 0,0-1-1 0 0,-10-4 1 0 0,67 36 1 0 0,-8-14 10 0 0,28 11 24 0 0,-62-21-31 0 0,1 1 0 0 0,-1 0 1 0 0,0 1-1 0 0,-1 0 1 0 0,13 9-1 0 0,-18-12-3 0 0,0-1 0 0 0,-1 1 0 0 0,1-1 0 0 0,0 1 0 0 0,-1 0 0 0 0,0 0 0 0 0,1-1 0 0 0,-1 1 0 0 0,0 0 0 0 0,0 0 0 0 0,0 0 0 0 0,0 1 0 0 0,0-1 0 0 0,0 0 0 0 0,-1 0 0 0 0,1 0 0 0 0,-1 0 0 0 0,1 5 0 0 0,-2-5 0 0 0,1 0 0 0 0,-1 0 0 0 0,1 0 0 0 0,-1 0 0 0 0,0 0 0 0 0,0 0 0 0 0,0 0 0 0 0,0 0 0 0 0,0 0 0 0 0,-1 0 0 0 0,1-1 0 0 0,-1 1 0 0 0,1 0 0 0 0,-1-1 0 0 0,1 0 0 0 0,-1 1 0 0 0,0-1 0 0 0,0 0 0 0 0,-3 2 0 0 0,-43 26 16 0 0,31-21-6 0 0,1 1-1 0 0,1 1 1 0 0,0 1 0 0 0,-20 17-1 0 0,31-24-9 0 0,-5 5 0 0 0,9-9 0 0 0,0 0 0 0 0,0 0 0 0 0,0 0 0 0 0,0 0 0 0 0,0-1 0 0 0,0 1 0 0 0,0 0 0 0 0,0 0 0 0 0,0 0 0 0 0,0 0 0 0 0,-1 0 0 0 0,1 0 0 0 0,0 0 0 0 0,0 0 0 0 0,0 0 0 0 0,0 0 0 0 0,0 0 0 0 0,0 0 0 0 0,0 0 0 0 0,0 0 0 0 0,0 0 0 0 0,0 0 0 0 0,0 0 0 0 0,0 0 0 0 0,0 0 0 0 0,0 0 0 0 0,-1 0 0 0 0,1 0 0 0 0,0 0 0 0 0,0 0 0 0 0,0 0 0 0 0,0 0 0 0 0,0 0 0 0 0,0 0 0 0 0,0 0 0 0 0,0 0 0 0 0,0 0 0 0 0,0 0 0 0 0,0 0 0 0 0,-1 0 0 0 0,1 0 0 0 0,0 0 0 0 0,0 0 0 0 0,0 0 0 0 0,0 0 0 0 0,0 0 0 0 0,0 0 0 0 0,1-5 4 0 0,-1 0 0 0 0,0 0 0 0 0,0 0 0 0 0,0 0 0 0 0,-1 0 0 0 0,1 0 0 0 0,-1 1 0 0 0,0-1-1 0 0,-1 0 1 0 0,1 0 0 0 0,-3-5 0 0 0,-5-22 13 0 0,1-5-17 0 0,4 18 0 0 0,1 0 0 0 0,-2-30 0 0 0,6 66-597 0 0,1 0 0 0 0,0 0-1 0 0,7 24 1 0 0,-6-31-6686 0 0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0,'0'0'0'0,"0"826"0"0,0-494 0 0,0-107 0 0,0-170 0 0,0-55 0 0,0 0 0 0,0 0 0 0,0 0 0 0,0 0 0 0,0 1 0 0,0 0 0 0,0-18 0 0,0 15 0 0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0,'0'487'0'0,"0"-158"0"0,0-262 0 0,0-77 0 0,0 8 0 0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 0 0,'0'0'0'0,"374"114"0"0,-181-55 0 0,-67-20 0 0,92 27 0 0,-218-66 0 0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1 269 0 0,'0'0'0'0,"865"-264"0"0,-865 264 0 0,7-2 0 0,-3 0 0 0,-5 3 0 0,2-2 0 0,-2 2 0 0,6-3 0 0,-11 4 0 0,3-1 0 0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0,'0'0'0'0,"0"826"0"0,0-494 0 0,0-107 0 0,0-170 0 0,0-55 0 0,0 0 0 0,0 0 0 0,0 0 0 0,0 0 0 0,0 1 0 0,0 0 0 0,0-18 0 0,0 15 0 0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0,'0'487'0'0,"0"-158"0"0,0-262 0 0,0-77 0 0,0 8 0 0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 0 0,'0'0'0'0,"374"114"0"0,-181-55 0 0,-67-20 0 0,92 27 0 0,-218-66 0 0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1 269 0 0,'0'0'0'0,"865"-264"0"0,-865 264 0 0,7-2 0 0,-3 0 0 0,-5 3 0 0,2-2 0 0,-2 2 0 0,6-3 0 0,-11 4 0 0,3-1 0 0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0,'0'0'0'0,"0"826"0"0,0-494 0 0,0-107 0 0,0-170 0 0,0-55 0 0,0 0 0 0,0 0 0 0,0 0 0 0,0 0 0 0,0 1 0 0,0 0 0 0,0-18 0 0,0 15 0 0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0,'0'487'0'0,"0"-158"0"0,0-262 0 0,0-77 0 0,0 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3:20.9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54 2519 0 0,'4'-9'624'0'0,"-3"6"-498"0"0,0 1 1 0 0,0-1 0 0 0,0 0 0 0 0,1 1 0 0 0,-1 0-1 0 0,1-1 1 0 0,-1 1 0 0 0,1 0 0 0 0,0-1-1 0 0,0 1 1 0 0,0 0 0 0 0,0 0 0 0 0,0 1 0 0 0,1-1-1 0 0,-1 0 1 0 0,0 1 0 0 0,1-1 0 0 0,3 0-1 0 0,-2 0-181 0 0,-1 1-234 0 0,-5 6-987 0 0,-1-3 712 0 0,-5-5-4 0 0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 0 0,'0'0'0'0,"374"114"0"0,-181-55 0 0,-67-20 0 0,92 27 0 0,-218-66 0 0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1 269 0 0,'0'0'0'0,"865"-264"0"0,-865 264 0 0,7-2 0 0,-3 0 0 0,-5 3 0 0,2-2 0 0,-2 2 0 0,6-3 0 0,-11 4 0 0,3-1 0 0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4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 1 0 0,'740'0'0'0,"-739"0"0"0,-2 0 0 0,-4 0 0 0,5 0 0 0,0 0 0 0,1 0 0 0,-1 0 0 0,1 0 0 0,0 0 0 0,2 0 0 0,-4 0 0 0,-4 0 0 0,-733 0 0 0,738 0 0 0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4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28 1 0 0,'-5'0'0'0,"120"0"0"0,-115 0 0 0,-8 0 0 0,-120 0 0 0,128 0 0 0,0 0 0 0,0 0 0 0,-1 0 0 0,1 0 0 0,8 0 0 0,715 0 0 0,-695 0 0 0,-31 0 0 0,2 0 0 0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4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0,'762'0'0'0,"-762"0"0"0,0 0 0 0,-733 0 0 0,733 0 0 0,0 0 0 0,1 0 0 0,-2 0 0 0,-24 0 0 0,50 0 0 0,-20 0 0 0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4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17 0 0 0,'-1'0'0'0,"2"0"0"0,-2 0 0 0,50 0 0 0,-40 0 0 0,-12 0 0 0,-11 0 0 0,-34 0 0 0,48 0 0 0,0 0 0 0,1 0 0 0,-2 0 0 0,0 0 0 0,1 0 0 0,-8 0 0 0,8 0 0 0,0 0 0 0,1 0 0 0,0 0 0 0,-1 0 0 0,1 0 0 0,0 0 0 0,-1 0 0 0,712 0 0 0,-694 0 0 0,-4 0 0 0,-8 0 0 0,-6 0 0 0,0 0 0 0,0 0 0 0,0 0 0 0,0 0 0 0,0 0 0 0,0 0 0 0,1 0 0 0,0 0 0 0,-1 0 0 0,-3 0 0 0,3 0 0 0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4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0,'409'0'0'0,"-400"0"0"0,25 0 0 0,-34 0 0 0,0 0 0 0,1 0 0 0,5 0 0 0,-12 0 0 0,5 0 0 0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4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0,'357'0'0'0,"-357"0"0"0,1 0 0 0,42 0 0 0,-42 0 0 0,-3 0 0 0,16 0 0 0,-1 0 0 0,-13 0 0 0,0 0 0 0,2 0 0 0,-1 0 0 0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4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 0 0 0,'-1'0'0'0,"1"0"0"0,0 0 0 0,1 0 0 0,0 0 0 0,56 0 0 0,287 0 0 0,-344 0 0 0,1 0 0 0,-1 0 0 0,1 0 0 0,0 0 0 0,-1 0 0 0,1 0 0 0,0 0 0 0,-1 0 0 0,1 0 0 0,-1 0 0 0,1 0 0 0,-1 0 0 0,0 0 0 0,-1 0 0 0,-250 0 0 0,497 0 0 0,-246 0 0 0,27 0 0 0,-242 0 0 0,214 0 0 0,11 0 0 0,16 0 0 0,-26 0 0 0,0 0 0 0,-55 0 0 0,54 0 0 0,2 0 0 0,-1 0 0 0,1 0 0 0,0 0 0 0,-1 0 0 0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4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0,'420'0'0'0,"-419"0"0"0,0 0 0 0,-1 0 0 0,1 0 0 0,-1 0 0 0,-290 0 0 0,289 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3:21.9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76 4607 0 0,'-1'-6'501'0'0,"1"1"0"0"0,0 0 0 0 0,0 0 0 0 0,1 0 0 0 0,-1 0 0 0 0,3-9 0 0 0,1-9 1072 0 0,-3 15 3020 0 0,-1 21-2779 0 0,-1 23-349 0 0,-61 245 3169 0 0,31-149-4327 0 0,27-119-266 0 0,3-9-28 0 0,-1 1 0 0 0,1 0-1 0 0,0-1 1 0 0,0 1 0 0 0,1 0-1 0 0,-1-1 1 0 0,1 1 0 0 0,0 0-1 0 0,0 0 1 0 0,1 0 0 0 0,-1-1-1 0 0,3 6 1 0 0,-3-9-10 0 0,1 0 0 0 0,0 0 1 0 0,0 1-1 0 0,0-2 0 0 0,0 1 1 0 0,0 0-1 0 0,0 0 0 0 0,1 0 1 0 0,-1 0-1 0 0,0-1 0 0 0,0 1 1 0 0,0 0-1 0 0,1-1 0 0 0,-1 0 1 0 0,0 1-1 0 0,1-1 0 0 0,-1 1 1 0 0,1-1-1 0 0,-1 0 0 0 0,0 0 1 0 0,1 0-1 0 0,-1 0 0 0 0,1 0 0 0 0,-1 0 1 0 0,0 0-1 0 0,3-1 0 0 0,38-8 374 0 0,-40 8-334 0 0,43-15 485 0 0,68-33 0 0 0,-88 38-360 0 0,-18 7-130 0 0,21-8 33 0 0,-26 11-71 0 0,0 0 1 0 0,0 1-1 0 0,-1-1 0 0 0,1 0 0 0 0,0 1 1 0 0,0 0-1 0 0,0 0 0 0 0,0-1 0 0 0,0 1 1 0 0,0 0-1 0 0,3 1 0 0 0,-5-1-13 0 0,1 0 0 0 0,0 1 0 0 0,-1-1 0 0 0,1 1 0 0 0,-1-1 1 0 0,1 1-1 0 0,-1-1 0 0 0,1 1 0 0 0,-1 0 0 0 0,1-1 0 0 0,-1 1 0 0 0,1-1 0 0 0,-1 1 0 0 0,0 0 0 0 0,0-1 0 0 0,1 1 0 0 0,-1 1 0 0 0,6 8-7274 0 0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4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0,'652'0'0'0,"-627"0"0"0,5 0 0 0,-2 0 0 0,3 0 0 0,0 0 0 0,-3 0 0 0,3 0 0 0,20 0 0 0,-25 0 0 0,9 0 0 0,5 0 0 0,-20 0 0 0,66 0 0 0,121 0 0 0,-207 0 0 0,0 0 0 0,-1 0 0 0,1 0 0 0,-1 0 0 0,0 0 0 0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5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0,'0'0'0'0,"0"439"0"0,0-438 0 0,0 0 0 0,0-1 0 0,0 1 0 0,0 0 0 0,0-1 0 0,0 1 0 0,0-1 0 0,0 1 0 0,0 1 0 0,0-3 0 0,0 6 0 0,0-12 0 0,0 15 0 0,0-8 0 0,0-4 0 0,0 0 0 0,0 3 0 0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5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3 0 0,'0'1'0'0,"0"-4"0"0,0 70 0 0,0-134 0 0,0 317 0 0,0-77 0 0,0-174 0 0,0 1 0 0,0 0 0 0,0 1 0 0,0-1 0 0,0 0 0 0,0 0 0 0,0 0 0 0,0-1 0 0,0 10 0 0,0-4 0 0,0-3 0 0,0-4 0 0,0-26 0 0,0 26 0 0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5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0,'0'292'0'0,"0"-97"0"0,0-87 0 0,0-114 0 0,0 5 0 0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5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6 0 0,'0'-6'0'0,"0"6"0"0,0 9 0 0,0 298 0 0,0 428 0 0,0-244 0 0,0-397 0 0,0-94 0 0,0 8 0 0,0-8 0 0,0-20 0 0,0 16 0 0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1 882 0 0,'0'0'0'0,"0"1"0"0,0-3 0 0,0 4 0 0,0-4 0 0,0-6 0 0,0-25 0 0,0 32 0 0,0 2 0 0,0 32 0 0,0-33 0 0,0 0 0 0,0-1 0 0,0 37 0 0,0-925 0 0,0 888 0 0,0 2 0 0,0-1 0 0,0 0 0 0,0-1 0 0,0 2 0 0,0-1 0 0,0 1 0 0,0 3 0 0,0-8 0 0,0-7 0 0,0 11 0 0,0-1 0 0,0-3 0 0,0 4 0 0,0 0 0 0,0-3 0 0,0 3 0 0,0 3 0 0,0-3 0 0,0 1 0 0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8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11 0 0 0,'-9'0'0'0,"14"0"0"0,53 0 0 0,1942 0 0 0,-666 0 0 0,-702 0 0 0,-632 0 0 0,0 0 0 0,1 0 0 0,-1 0 0 0,22 0 0 0,-3852 0 0 0,3637 0 0 0,193 0 0 0,-1 0 0 0,1 0 0 0,-3 0 0 0,2 0 0 0,2 0 0 0,-1 0 0 0,1 0 0 0,-1 0 0 0,-12 0 0 0,5 0 0 0,7 0 0 0,0 0 0 0,1 0 0 0,-1 0 0 0,0 0 0 0,-1 0 0 0,1 0 0 0,-1 0 0 0,-1 0 0 0,2 0 0 0,3 0 0 0,4 0 0 0,-7 0 0 0,-13 0 0 0,11 0 0 0,2 0 0 0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8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20 0 0 0,'-19'0'0'0,"19"0"0"0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8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65 0 0,'0'-62'0'0,"0"60"0"0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8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0,'0'31'0'0,"0"-30"0"0,0 2 0 0,0-9 0 0,0 9 0 0,0 9 0 0,0-12 0 0,0 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3:22.2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62 165 4375 0 0,'0'1'133'0'0,"0"-1"-1"0"0,0 1 0 0 0,0 0 0 0 0,0 0 0 0 0,-1 0 0 0 0,1-1 1 0 0,0 1-1 0 0,0 0 0 0 0,-1 0 0 0 0,1-1 0 0 0,-1 1 0 0 0,1 0 1 0 0,-1-1-1 0 0,1 1 0 0 0,-1-1 0 0 0,1 1 0 0 0,-1 0 0 0 0,1-1 1 0 0,-1 1-1 0 0,0-1 0 0 0,1 1 0 0 0,-1-1 0 0 0,0 0 0 0 0,0 1 0 0 0,1-1 1 0 0,-1 0-1 0 0,0 1 0 0 0,0-1 0 0 0,1 0 0 0 0,-1 0 0 0 0,0 0 1 0 0,0 0-1 0 0,0 0 0 0 0,1 0 0 0 0,-1 0 0 0 0,0 0 0 0 0,0 0 1 0 0,0 0-1 0 0,1 0 0 0 0,-1 0 0 0 0,0 0 0 0 0,0-1 0 0 0,0 1 1 0 0,1 0-1 0 0,-1-1 0 0 0,0 1 0 0 0,1-1 0 0 0,-1 1 0 0 0,0-1 1 0 0,1 1-1 0 0,-1-1 0 0 0,0 1 0 0 0,1-1 0 0 0,-1 1 0 0 0,1-1 0 0 0,-1-1 1 0 0,3 6 195 0 0,1 0 0 0 0,-1-1 0 0 0,1 1 1 0 0,0-1-1 0 0,0 0 0 0 0,1 0 0 0 0,-1 0 1 0 0,1 0-1 0 0,-1-1 0 0 0,1 1 0 0 0,0-1 1 0 0,0 0-1 0 0,0 0 0 0 0,0 0 0 0 0,9 2 1 0 0,-2-1 200 0 0,1 0 0 0 0,-1-1 1 0 0,1 0-1 0 0,22 0 0 0 0,-20-3-388 0 0,0 1-1 0 0,0-2 0 0 0,0 0 1 0 0,0-1-1 0 0,25-8 0 0 0,-34 9-84 0 0,0 0-1 0 0,0 0 1 0 0,0-1 0 0 0,0 0-1 0 0,0 0 1 0 0,0 0 0 0 0,6-7-1 0 0,-8 8-43 0 0,-1-1 0 0 0,0 1 0 0 0,-1 0 0 0 0,1-1 0 0 0,0 0 1 0 0,-1 1-1 0 0,1-1 0 0 0,-1 0 0 0 0,0 0 0 0 0,0 1 0 0 0,0-1 0 0 0,0 0 0 0 0,-1 0 0 0 0,1 0 0 0 0,0-4 0 0 0,-2 3-10 0 0,1 1-1 0 0,-1-1 1 0 0,1 0-1 0 0,-1 1 1 0 0,0-1-1 0 0,0 1 1 0 0,-1-1-1 0 0,1 1 1 0 0,-1 0-1 0 0,1-1 1 0 0,-1 1-1 0 0,0 0 1 0 0,0 0 0 0 0,-1 0-1 0 0,1 0 1 0 0,-1 1-1 0 0,1-1 1 0 0,-1 1-1 0 0,0-1 1 0 0,-4-2-1 0 0,-6-4 7 0 0,0 1 0 0 0,-1 0 0 0 0,-20-8 0 0 0,22 11 16 0 0,-1 0 0 0 0,0 1 0 0 0,1 0 0 0 0,-1 1 0 0 0,-1 1 0 0 0,1 0 0 0 0,-19 0 0 0 0,27 2-15 0 0,0 0-1 0 0,0 0 0 0 0,0 0 1 0 0,0 1-1 0 0,0 0 0 0 0,1 0 1 0 0,-1 0-1 0 0,0 1 0 0 0,0 0 1 0 0,1 0-1 0 0,-1 0 0 0 0,1 0 1 0 0,0 1-1 0 0,0-1 0 0 0,0 1 1 0 0,0 0-1 0 0,0 0 0 0 0,0 1 1 0 0,1-1-1 0 0,0 1 0 0 0,-1 0 1 0 0,-4 8-1 0 0,7-9-83 0 0,0 0 0 0 0,0 0 0 0 0,0 0 0 0 0,0 0 0 0 0,0 0 0 0 0,1 0 0 0 0,-1 0-1 0 0,1 0 1 0 0,0 0 0 0 0,0 0 0 0 0,0 0 0 0 0,0 1 0 0 0,1-1 0 0 0,-1 0 0 0 0,1 0 0 0 0,0 0 0 0 0,0 0-1 0 0,0 0 1 0 0,0 0 0 0 0,3 4 0 0 0,-1 0-513 0 0,1-1-1 0 0,0 0 1 0 0,1 0 0 0 0,-1 0-1 0 0,1 0 1 0 0,0-1 0 0 0,10 9-1 0 0,4-1-6047 0 0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8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0,'0'15'0'0,"0"-2"0"0,0-41 0 0,0 27 0 0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8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1 887 0 0,'0'-257'0'0,"0"540"0"0,0-282 0 0,0-2 0 0,0 1 0 0,0-14 0 0,0-71 0 0,0 167 0 0,0-977 0 0,0 895 0 0,0 0 0 0,0 152 0 0,0-151 0 0,0-2 0 0,0 1 0 0,0-1 0 0,0-116 0 0,0 964 0 0,0-846 0 0,0-2 0 0,0 13 0 0,0-10 0 0,0 17 0 0,0-18 0 0,0-4 0 0,0 3 0 0,0-29 0 0,0 25 0 0,0 3 0 0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5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0 900 0 0,'0'-878'0'0,"0"877"0"0,0 2 0 0,0-1 0 0,0 1 0 0,0-3 0 0,0 7 0 0,0-12 0 0,0 3 0 0,0 3 0 0,0 2 0 0,0-1 0 0,0-15 0 0,0 15 0 0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5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0,'0'182'0'0,"0"407"0"0,0-434 0 0,0-154 0 0,0-1 0 0,0 1 0 0,0 8 0 0,0-8 0 0,0-19 0 0,0 17 0 0,0 2 0 0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5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 1 0 0,'1'0'0'0,"-2"0"0"0,-1 0 0 0,21 0 0 0,-18 0 0 0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5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0,'0'0'0'0,"1"0"0"0,0 0 0 0,-1 0 0 0,0 0 0 0,9 0 0 0,28 0 0 0,-37 0 0 0,0 0 0 0,-1 0 0 0,-12 0 0 0,13 0 0 0,0 0 0 0,7 0 0 0,1777 0 0 0,-1629 0 0 0,88 0 0 0,-243 0 0 0,0 0 0 0,0 0 0 0,27 0 0 0,-82 0 0 0,52 0 0 0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5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7 0 0 0,'-6'0'0'0,"95"0"0"0,-88 0 0 0,-10 0 0 0,-17 0 0 0,16 0 0 0,9 0 0 0,3 0 0 0,494 0 0 0,251 0 0 0,-703 0 0 0,-32 0 0 0,-12 0 0 0,0 0 0 0,-1 0 0 0,1 0 0 0,-1 0 0 0,1 0 0 0,-5 0 0 0,11 0 0 0,-5 0 0 0,-2 0 0 0,-13 0 0 0,13 0 0 0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15 228 2303 0 0,'-1'1'364'0'0,"0"0"-68"0"0,-1 0 0 0 0,1 0-1 0 0,0 0 1 0 0,0 1 0 0 0,0-1-1 0 0,0 1 1 0 0,0-1 0 0 0,0 1-1 0 0,0-1 1 0 0,0 1 0 0 0,0 2 921 0 0,2-6 2700 0 0,5-5-1614 0 0,5-12 46 0 0,52-97 491 0 0,-58 108-2660 0 0,8-11 0 0 0,-8 13-110 0 0,-1 0 1 0 0,0-1-1 0 0,5-11 0 0 0,-5 10 248 0 0,0-1 1 0 0,10-14-1 0 0,-15 35 1304 0 0,1-3-1346 0 0,0 1-112 0 0,1 1 0 0 0,4 13 0 0 0,-2-3-53 0 0,-1-11-31 0 0,1-1 0 0 0,3 11 0 0 0,3 8 20 0 0,-8-25-89 0 0,2 10 54 0 0,-2-10 79 0 0,0 0-76 0 0,1 0-47 0 0,-2-2-6 0 0,1 0 1 0 0,-1 1-1 0 0,1-1 0 0 0,-1 0 1 0 0,1 1-1 0 0,0 2 0 0 0,-1-3 49 0 0,1 2-11 0 0,4 9-42 0 0,1 4-11 0 0,0 0 11 0 0,-4-11 1 0 0,-2-4-8 0 0,1 0 0 0 0,-1 1 0 0 0,0-1 0 0 0,0 0 0 0 0,1 1 1 0 0,-1-1-1 0 0,0 0 0 0 0,0 1 0 0 0,0 1 0 0 0,0-4-2 0 0,-1 1-1 0 0,1 0 1 0 0,0-1-1 0 0,-1 0 1 0 0,1 1-1 0 0,-1-1 0 0 0,1 1 1 0 0,-1-1-1 0 0,1 1 1 0 0,-1-1-1 0 0,1 1 1 0 0,-1 0-1 0 0,1-1 1 0 0,-1 1-1 0 0,0 0 1 0 0,1-1-1 0 0,-1 1 1 0 0,0 0-1 0 0,0 0 1 0 0,-17-6 32 0 0,17 5-34 0 0,-5 0 28 0 0,1 1 1 0 0,-1-1-1 0 0,1 1 0 0 0,-11 0 0 0 0,2 1 12 0 0,-33 1 119 0 0,33-1 35 0 0,12-1-153 0 0,0 1 1 0 0,1-1 0 0 0,-1 0 0 0 0,0 0-1 0 0,0 0 1 0 0,0 0 0 0 0,1 0 0 0 0,-1 0 0 0 0,0-1-1 0 0,0 1 1 0 0,0-1 0 0 0,1 1 0 0 0,-1-1-1 0 0,-2 0 1 0 0,4 0-41 0 0,-1 1-238 0 0,0-1-1 0 0,0 1 1 0 0,0-1-1 0 0,0 1 1 0 0,1-1-1 0 0,-1 1 1 0 0,0-1-1 0 0,0 1 0 0 0,0-1 1 0 0,1 0-1 0 0,-2-1 1 0 0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136 157 1839 0 0,'0'0'39'0'0,"0"0"-1"0"0,0 0 0 0 0,-1 0 1 0 0,1 0-1 0 0,0 0 0 0 0,0 0 1 0 0,0 0-1 0 0,0 0 0 0 0,0 0 1 0 0,0 0-1 0 0,0 0 0 0 0,-1 0 0 0 0,1 0 1 0 0,0 0-1 0 0,0 0 0 0 0,0 0 1 0 0,0 0-1 0 0,0 0 0 0 0,0 0 1 0 0,0 0-1 0 0,0 0 0 0 0,-1 0 1 0 0,1 0-1 0 0,0 0 0 0 0,0 0 0 0 0,0 0 1 0 0,0 0-1 0 0,0 0 0 0 0,0-1 1 0 0,0 1-1 0 0,0 0 0 0 0,0 0 1 0 0,0 0-1 0 0,0 0 0 0 0,0 0 0 0 0,-1 0 1 0 0,1 0-1 0 0,0 0 0 0 0,0 0 1 0 0,0 0-1 0 0,0 0 0 0 0,0 0 1 0 0,0-1-1 0 0,0 1 0 0 0,0 0 1 0 0,-1-5 873 0 0,-3-12 935 0 0,3 10-720 0 0,0-1 0 0 0,-1 1 0 0 0,0 0 0 0 0,-4-9 1 0 0,6 29 1285 0 0,1 2-2078 0 0,1 23 2735 0 0,-3-54-1354 0 0,6-20-1552 0 0,-4 29-156 0 0,-3 14 0 0 0,0-1-1 0 0,0 1 0 0 0,-2 0 1 0 0,2-1-1 0 0,-2 1 1 0 0,0-1-1 0 0,0 0 0 0 0,-7 8 1 0 0,11-13-4 0 0,0-1 1 0 0,0 0-1 0 0,0 0 1 0 0,0 0-1 0 0,0 1 0 0 0,0-1 1 0 0,0 0-1 0 0,-1 0 1 0 0,1 0-1 0 0,0 1 1 0 0,0-1-1 0 0,-1 0 0 0 0,1 0 1 0 0,0 0-1 0 0,0 0 1 0 0,-1 0-1 0 0,1 0 1 0 0,0 1-1 0 0,0-1 0 0 0,-1 0 1 0 0,1 0-1 0 0,0 0 1 0 0,-1 0-1 0 0,1 0 1 0 0,0 0-1 0 0,0 0 0 0 0,0 0 1 0 0,-1 0-1 0 0,1-1 10 0 0,0 1 1 0 0,0 0-1 0 0,-1-1 0 0 0,1 1 0 0 0,0 0 1 0 0,0-1-1 0 0,0 1 0 0 0,0 0 0 0 0,0-1 1 0 0,-1 1-1 0 0,1 0 0 0 0,0 0 0 0 0,0-1 1 0 0,0 1-1 0 0,0-1 0 0 0,0 1 0 0 0,0-1 1 0 0,3-16 349 0 0,0 6-364 0 0,8-20 0 0 0,0 3 0 0 0,-33 62-64 0 0,18-26 64 0 0,-1 0 0 0 0,-1-1 0 0 0,1 0 0 0 0,-12 11 0 0 0,17-17 0 0 0,0-1 0 0 0,0 0 0 0 0,0 0 0 0 0,0 0 0 0 0,0 0 0 0 0,0 0 0 0 0,0 1 0 0 0,0-1 0 0 0,-1 0 0 0 0,1 0 0 0 0,0 0 0 0 0,0 0 0 0 0,0 0 0 0 0,0 0 0 0 0,0 0 0 0 0,0 0 0 0 0,-1 0 0 0 0,1 0 0 0 0,0 1 0 0 0,0-1 0 0 0,0 0 0 0 0,0 0 0 0 0,-1 0 0 0 0,1 0 0 0 0,0 0 0 0 0,0 0 0 0 0,0 0 0 0 0,0 0 0 0 0,0 0 0 0 0,-1 0 0 0 0,1 0 0 0 0,0 0 0 0 0,0 0 0 0 0,0 0 0 0 0,0-1 0 0 0,0 1 0 0 0,-1 0 0 0 0,1 0 0 0 0,0 0 0 0 0,0-7 0 0 0,5-8 0 0 0,2-2 0 0 0,1 0 0 0 0,20-30 0 0 0,-28 47 0 0 0,0 0 0 0 0,0 0-1 0 0,0 0 1 0 0,0 0 0 0 0,0 0 0 0 0,0 0-1 0 0,0 0 1 0 0,0 0 0 0 0,0 0-1 0 0,0 0 1 0 0,0 0 0 0 0,0 0 0 0 0,0 0-1 0 0,0 0 1 0 0,0 0 0 0 0,0 0-1 0 0,0 0 1 0 0,0 0 0 0 0,0 0 0 0 0,0 0-1 0 0,0 0 1 0 0,0 0 0 0 0,0 0 0 0 0,0 0-1 0 0,0 0 1 0 0,0 0 0 0 0,0 0-1 0 0,0 0 1 0 0,0 0 0 0 0,0 0 0 0 0,0 0-1 0 0,0 0 1 0 0,0 0 0 0 0,0 0-1 0 0,0 0 1 0 0,-1 5-22 0 0,-4 6-10 0 0,-8 11 32 0 0,-2 0 0 0 0,-27 30 0 0 0,41-51 5 0 0,1 0-1 0 0,-1 0 1 0 0,0 0-1 0 0,-1 0 1 0 0,1 0 0 0 0,-1 1-1 0 0,2-2-3 0 0,0 0 0 0 0,-1 0-1 0 0,1 0 1 0 0,0 0 0 0 0,0 0 0 0 0,0 0-1 0 0,0 0 1 0 0,0 0 0 0 0,0 0 0 0 0,-1 0-1 0 0,1 0 1 0 0,0 0 0 0 0,0 0-1 0 0,0 0 1 0 0,0 0 0 0 0,0 0 0 0 0,0 0-1 0 0,-1 0 1 0 0,1 0 0 0 0,0 0 0 0 0,0 0-1 0 0,0 0 1 0 0,0 0 0 0 0,0 0 0 0 0,0 0-1 0 0,0 0 1 0 0,0 0 0 0 0,0 0-1 0 0,0-1 1 0 0,-1 1 0 0 0,1 0 0 0 0,0-1-1 0 0,0 1 1 0 0,0 0 0 0 0,0 0-1 0 0,0-1 1 0 0,0 1 0 0 0,0-1-1 0 0,0 1 1 0 0,0 0 0 0 0,0-1-1 0 0,0 1 1 0 0,0-1 0 0 0,0 0-1 0 0,1-4 0 0 0,0-2 0 0 0,1 1 0 0 0,0 0 0 0 0,5-9 0 0 0,14-24 0 0 0,-11 22 0 0 0,-7 11 0 0 0,3-4 0 0 0,8-13 0 0 0,-12 22 0 0 0,-2 5 0 0 0,-3 3 0 0 0,-3 7 0 0 0,0-1 0 0 0,-1 1 0 0 0,-1-1 0 0 0,-13 18 0 0 0,19-30-1 0 0,1-1-3 0 0,4-7-9 0 0,3-10-21 0 0,-5 17 33 0 0,0-5-2 0 0,10-22-1 0 0,20-33 0 0 0,-32 86 4 0 0,-7 65 600 0 0,9-88-523 0 0,1-6 10 0 0,1-8 13 0 0,6-53-100 0 0,-7 50 0 0 0,-2 13 0 0 0,0 1 0 0 0,0 0 0 0 0,0 0 0 0 0,0 0 0 0 0,0 0 0 0 0,0-1 0 0 0,0 1 0 0 0,0 0 0 0 0,0 0 0 0 0,0 0 0 0 0,0-1 0 0 0,0 1 0 0 0,0 0 0 0 0,0 0 0 0 0,0 0 0 0 0,0-1 0 0 0,1 1 0 0 0,-1 0 0 0 0,0 0 0 0 0,0 0 0 0 0,0 0 0 0 0,0 0 0 0 0,0-1 0 0 0,0 1 0 0 0,0 0 0 0 0,1 0 0 0 0,-1 0 0 0 0,0 0 0 0 0,0 0 0 0 0,0 0 0 0 0,0 0 0 0 0,1 0 0 0 0,-1 0 0 0 0,3 5 0 0 0,3 12 0 0 0,-6-17 0 0 0,4 13 0 0 0,2 1 0 0 0,5 10 0 0 0,-10-20 0 0 0,7 11 0 0 0,-8-15 0 0 0,1 2 0 0 0,0-1 0 0 0,-1 0 0 0 0,1 0 0 0 0,0 0 0 0 0,-1 0 0 0 0,1 0 0 0 0,1 1 0 0 0,-1-2 0 0 0,-1 0 0 0 0,0 0 0 0 0,0 0 0 0 0,0 0 0 0 0,0 0 0 0 0,1 0 0 0 0,-1 0 0 0 0,0 0 0 0 0,0 0 0 0 0,0 0 0 0 0,0 0 0 0 0,0 0 0 0 0,0 0 0 0 0,1 0 0 0 0,-1 0 0 0 0,0 0 0 0 0,0 0 0 0 0,0 0 0 0 0,0 0 0 0 0,1 0 0 0 0,-1 0 0 0 0,0 0 0 0 0,0 0 0 0 0,0 0 0 0 0,0-1 0 0 0,0 1 0 0 0,1 0 0 0 0,-1 0 0 0 0,0 0 0 0 0,0 0 0 0 0,0 0 0 0 0,0 0 0 0 0,0-1 0 0 0,0 1 0 0 0,1 0 0 0 0,-1 0 0 0 0,0 0 0 0 0,0 0 0 0 0,0 0 0 0 0,0-1 0 0 0,0 1 0 0 0,0 0 0 0 0,0-1 0 0 0,0 1 0 0 0,0 0 0 0 0,0 0 0 0 0,0-1 0 0 0,0 1 0 0 0,0 0 0 0 0,0 0 0 0 0,0 0 0 0 0,0 0 0 0 0,0 0 0 0 0,-1-1 0 0 0,1 1 0 0 0,0 0 0 0 0,0 0 0 0 0,0 0 0 0 0,0-1 0 0 0,0 1 0 0 0,0 0 0 0 0,-1 0 0 0 0,1 0 0 0 0,0 0 0 0 0,0-1 0 0 0,0 1 0 0 0,-1 0 0 0 0,1 0 0 0 0,0 0 0 0 0,0 0 0 0 0,0 0 0 0 0,-1 0 0 0 0,1 0 0 0 0,0 0 0 0 0,0 0 0 0 0,0 0 0 0 0,0 0 0 0 0,-1-1 0 0 0,1 2 0 0 0,-4-2-6 0 0,-1 0 0 0 0,1 1 0 0 0,-1 0 0 0 0,1 0 0 0 0,-1 0 0 0 0,1 0 0 0 0,0 0 0 0 0,-1 1 0 0 0,1 0 0 0 0,0 0 0 0 0,-5 2 0 0 0,7-2 6 0 0,1-1 0 0 0,0 0 0 0 0,0 1 0 0 0,0-1 0 0 0,0 0 0 0 0,-1 0 0 0 0,1 0 0 0 0,0 0 0 0 0,0 0 0 0 0,0 0 0 0 0,-2-1 0 0 0,3 1 0 0 0,-1 0 0 0 0,0 0 0 0 0,0-1 0 0 0,1 1 0 0 0,-1 0 0 0 0,0 0 0 0 0,0-1 0 0 0,0 1 0 0 0,1 0 0 0 0,-1-1 0 0 0,1 1 0 0 0,-1-1 0 0 0,0 1 0 0 0,1-1 0 0 0,-1 1 0 0 0,-1-2 0 0 0,12 5 0 0 0,-4-2 0 0 0,17-2 0 0 0,-2-3 0 0 0,-21 4-1 0 0,1-1-1 0 0,0 1 1 0 0,0 0 0 0 0,-1-1-1 0 0,1 1 1 0 0,0-1 0 0 0,0 1-1 0 0,-1 0 1 0 0,1-1-1 0 0,0 1 1 0 0,-1-1 0 0 0,0 0-1 0 0,1 1 1 0 0,0-1 0 0 0,-1 0-1 0 0,1 1 1 0 0,-1-1 0 0 0,1 0-1 0 0,-1 1 1 0 0,0-1-1 0 0,1-1 1 0 0,-1 0-5 0 0,1-1 1 0 0,-1 1-1 0 0,0 0 1 0 0,1 0-1 0 0,-1-3 0 0 0,0 3 6 0 0,-1-4 0 0 0,0-1 0 0 0,0 0 0 0 0,0 1 0 0 0,-1-1 0 0 0,0 0 0 0 0,-4-7 0 0 0,3 5 0 0 0,0 0 0 0 0,-3-13 0 0 0,6 24 0 0 0,0 3 0 0 0,0 0 0 0 0,1 8 0 0 0,6 11 0 0 0,-3-11 0 0 0,1 1 0 0 0,0 0 0 0 0,-1-1 0 0 0,0 0 11 0 0,-3-12 6 0 0,-1-4 1 0 0,-1-2 0 0 0,1 4-18 0 0,-1-1 0 0 0,1 0 0 0 0,-1 0 0 0 0,0 0 0 0 0,0 0 0 0 0,0 1 0 0 0,0-1 0 0 0,-1-2 0 0 0,1 4 0 0 0,1 0 0 0 0,0 0 0 0 0,0 0 0 0 0,0 0 0 0 0,0 0 0 0 0,0 0 0 0 0,0 1 0 0 0,0-1 0 0 0,0 0 0 0 0,-1 0 0 0 0,1 0 0 0 0,0 0 0 0 0,0 0 0 0 0,0 0 0 0 0,0 0 0 0 0,0 0 0 0 0,0 0 0 0 0,0 0 0 0 0,0 0 0 0 0,0 0 0 0 0,0 0 0 0 0,0 0 0 0 0,0 1 0 0 0,0-1 0 0 0,0 0 0 0 0,0 0 0 0 0,0 0 0 0 0,0 0 0 0 0,0 0 0 0 0,0 0 0 0 0,0 0 0 0 0,0 1 0 0 0,0-1 0 0 0,0 0 0 0 0,0 0 0 0 0,0 0 0 0 0,0 0 0 0 0,0 0 0 0 0,0 5 0 0 0,0-1 0 0 0,1 0 0 0 0,0 0 0 0 0,0-1 0 0 0,0 1 0 0 0,-1 0 0 0 0,2-1 0 0 0,0 1 0 0 0,-1-1 0 0 0,3 4 0 0 0,4 6 0 0 0,0 0 0 0 0,-8-13 0 0 0,0 0 0 0 0,0 1 0 0 0,0-1 0 0 0,0 0 0 0 0,1 0 0 0 0,-1 0 0 0 0,0 0 0 0 0,0 0 0 0 0,0 0 0 0 0,0 0 0 0 0,0 0 0 0 0,0 0 0 0 0,0 0 0 0 0,0 1 0 0 0,0-1 0 0 0,0 0 0 0 0,0 0 0 0 0,0 0 0 0 0,0 0 0 0 0,0 0 0 0 0,0 0 0 0 0,0 0 0 0 0,-1 0 0 0 0,1 0 0 0 0,0 1 0 0 0,0-1 0 0 0,0 0 0 0 0,0 0 0 0 0,0 0 0 0 0,0 0 0 0 0,0 0 0 0 0,0 0 0 0 0,0 0 0 0 0,0 0 0 0 0,0 0 0 0 0,0 0 0 0 0,0 0 0 0 0,0 0 0 0 0,0 0 0 0 0,-1 0 0 0 0,1 0 0 0 0,0 1 0 0 0,0-1 0 0 0,0 0 0 0 0,0 0 0 0 0,0 0 0 0 0,0 0 0 0 0,0 0 0 0 0,0 0 0 0 0,0 0 0 0 0,0 0 0 0 0,0 0 0 0 0,0 0 0 0 0,0 0 0 0 0,0 0 0 0 0,0 0 0 0 0,-1 0 0 0 0,1 0 0 0 0,0-1 0 0 0,0 1 0 0 0,0 0 0 0 0,0 0 0 0 0,-7-1 0 0 0,5 1 0 0 0,-17-2 0 0 0,-20-2 0 0 0,25 1 0 0 0,9 1 0 0 0,0 1 0 0 0,0 0 0 0 0,-1 0 0 0 0,1 1 0 0 0,0-1 0 0 0,-7 2 0 0 0,6 1 0 0 0,10-5 0 0 0,-4 3-5 0 0,1-1-17 0 0,6 1-4 0 0,12 0 5 0 0,-11 2-22 0 0,-4 0 40 0 0,0-1 1 0 0,-1 0-1 0 0,7 1 0 0 0,-7-2 3 0 0,0 0 0 0 0,0 0 0 0 0,0-1 0 0 0,-1 1 0 0 0,5-2 0 0 0,-6 2 0 0 0,-1 0 0 0 0,1 0 0 0 0,0 0 0 0 0,0-1 0 0 0,-1 1 0 0 0,1-1 0 0 0,0 1 0 0 0,-1-1 0 0 0,1 1 0 0 0,-1-1 0 0 0,1 1 0 0 0,-1-1 0 0 0,1 1 0 0 0,-1-1 0 0 0,1 0 0 0 0,-1 1 0 0 0,1-1 0 0 0,-1 0 0 0 0,0 0 0 0 0,0 1 0 0 0,1-1 0 0 0,-1 0 0 0 0,0 1 0 0 0,0-1 0 0 0,1-1 0 0 0,-1-1 0 0 0,2-5-22 0 0,-1-1-1 0 0,0 0 1 0 0,0 1-1 0 0,-1-18 0 0 0,-1 10 8 0 0,2 12-2 0 0,-2 0 0 0 0,1 1-1 0 0,0 0 1 0 0,-1-1 0 0 0,1 1-1 0 0,-1 0 1 0 0,0-1 0 0 0,-1 1-1 0 0,1 0 1 0 0,0-1 0 0 0,-3-2-1 0 0,4 6 18 0 0,0 0 0 0 0,0 0-1 0 0,0 0 1 0 0,0-1 0 0 0,0 1-1 0 0,0 0 1 0 0,0 0 0 0 0,0 0-1 0 0,-1 0 1 0 0,1 0 0 0 0,0 0-1 0 0,0-1 1 0 0,0 1 0 0 0,0 0-1 0 0,0 0 1 0 0,-1 0 0 0 0,1 0 0 0 0,0 0-1 0 0,0 0 1 0 0,0 0 0 0 0,0 0-1 0 0,-1 0 1 0 0,1 0 0 0 0,0 0-1 0 0,0 0 1 0 0,0 0 0 0 0,0 0-1 0 0,-1 0 1 0 0,1 0 0 0 0,0 0-1 0 0,0 0 1 0 0,0 0 0 0 0,0 0 0 0 0,-1 0-1 0 0,1 0 1 0 0,-3 6-25 0 0,0 7-11 0 0,4-4 36 0 0,0-2 0 0 0,3 17 0 0 0,-2-16 0 0 0,-1-1 0 0 0,2 17 0 0 0,-3-24-1 0 0,0 0-1 0 0,0 1 1 0 0,0-1-1 0 0,0 0 1 0 0,0 0 0 0 0,0 1-1 0 0,0-1 1 0 0,0 0-1 0 0,0 1 1 0 0,0-1 0 0 0,0 0-1 0 0,0 0 1 0 0,0 0-1 0 0,0 1 1 0 0,0-1-1 0 0,-1 0 1 0 0,1 1 0 0 0,0-1-1 0 0,0 0 1 0 0,0 0-1 0 0,0 1 1 0 0,0-1-1 0 0,0 0 1 0 0,0 0 0 0 0,-1 1-1 0 0,1-1 1 0 0,0 0-1 0 0,-1 0 1 0 0,1 0-2 0 0,0 0 0 0 0,-1 0 0 0 0,1-1 0 0 0,0 1 0 0 0,-1 0 0 0 0,1 0 0 0 0,0-1 0 0 0,-1 1 0 0 0,1 0 0 0 0,0-1 0 0 0,0 1 0 0 0,0-1 0 0 0,0 1 0 0 0,-1 0 0 0 0,1 0 0 0 0,0-1 0 0 0,0 1 0 0 0,0-1 0 0 0,-2-4-282 0 0,0 0 1 0 0,1 0 0 0 0,-1 0 0 0 0,1 0 0 0 0,1 0-1 0 0,-1 0 1 0 0,1-8 0 0 0,1 0-294 0 0,3-23 0 0 0,-5 34 589 0 0,-1 5 24 0 0,-2 4-17 0 0,-22 52 1780 0 0,24-56-1972 0 0,0 0 0 0 0,1 0 0 0 0,-2 0 0 0 0,1-1 0 0 0,0 1 1 0 0,0-1-1 0 0,-4 4 0 0 0,-2 1-17 0 0,0 0 179 0 0,6-6 8 0 0,1 0-1 0 0,-1 1 0 0 0,0 0 0 0 0,1-1 1 0 0,0 1-1 0 0,-1-1 0 0 0,1 1 0 0 0,0 0 1 0 0,0 0-1 0 0,-2 3 0 0 0,3-5 5 0 0,-1 1 0 0 0,7 2 0 0 0,13 2 11 0 0,-10-3 32 0 0,9-1 41 0 0,-13 0 781 0 0,0-1-356 0 0,0 1-345 0 0,14 1 371 0 0,-18-2-577 0 0,0 0 0 0 0,-1 0 0 0 0,2-1 1 0 0,-1 1-1 0 0,0 0 0 0 0,-1 0 0 0 0,1 0 0 0 0,0-1 1 0 0,0 1-1 0 0,1-1 0 0 0,-1 0-101 0 0,0 1 0 0 0,0-1 0 0 0,0 1 0 0 0,0 0 0 0 0,-1 0 0 0 0,1 0 0 0 0,0 0 0 0 0,0 0 0 0 0,0 0 0 0 0,0 0 0 0 0,-1 0 0 0 0,3 0 0 0 0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16 3223 0 0,'0'-1'215'0'0,"0"1"0"0"0,0 0 0 0 0,0-1 0 0 0,0 1 0 0 0,0 0 0 0 0,0-1-1 0 0,0 1 1 0 0,0 0 0 0 0,0-1 0 0 0,-1 1 0 0 0,1-1 0 0 0,0 1-1 0 0,0 0 1 0 0,0-1 0 0 0,-1 1 0 0 0,0 0 2532 0 0,2 5-1173 0 0,12 22 2885 0 0,-8-18-3557 0 0,-1 0 0 0 0,5 15 0 0 0,2 12 334 0 0,-11-36-1233 0 0,1 2 60 0 0,-1-1-1 0 0,0 1 0 0 0,1-1 1 0 0,0 1-1 0 0,0 0 1 0 0,0-1-1 0 0,0 0 1 0 0,-1 1-1 0 0,2-1 1 0 0,-1 0-1 0 0,0 0 0 0 0,2 3 1 0 0,11 10-8 0 0,-12-13-53 0 0,-1 1 1 0 0,0-1-1 0 0,0 1 1 0 0,0 0-1 0 0,1 0 1 0 0,-2-1-1 0 0,1 1 1 0 0,0 0-1 0 0,-1 0 1 0 0,1 0-1 0 0,0 0 1 0 0,-1 0-1 0 0,0 0 1 0 0,1 0-1 0 0,-1 0 1 0 0,0 0-1 0 0,-1 4 1 0 0,1-4 0 0 0,0 0 1 0 0,0 1 0 0 0,0-1-1 0 0,1 0 1 0 0,-1 1 0 0 0,0-1-1 0 0,2 4 1 0 0,8 14 60 0 0,-10-20-64 0 0,0 1 0 0 0,0 0 0 0 0,0 0 0 0 0,0-1 0 0 0,0 1 0 0 0,0-1 0 0 0,-1 1 0 0 0,1 0 0 0 0,0-1 0 0 0,-1 2 0 0 0,-1 6 0 0 0,3-6 0 0 0,5-4 0 0 0,-5 2 0 0 0,1-1 0 0 0,-1 0 0 0 0,-1 1 0 0 0,2-1 0 0 0,-1 0 0 0 0,0 0 0 0 0,0 1 0 0 0,-1-1 0 0 0,1 0 0 0 0,0 0 0 0 0,0 0 0 0 0,-1 0 0 0 0,1-1 0 0 0,0 0 0 0 0,7-16 0 0 0,21-77-64 0 0,-27 89 64 0 0,0 0 0 0 0,0 0 0 0 0,1 1 0 0 0,4-7 0 0 0,4-10 0 0 0,-3-4 0 0 0,-6 17 0 0 0,-2 6 0 0 0,1 1 0 0 0,0 0 0 0 0,-1-1 0 0 0,2-3 0 0 0,-2 6 0 0 0,0 0 0 0 0,0 0 0 0 0,-3-1-1 0 0,3 1 2 0 0,0 0-1 0 0,0 0 1 0 0,0-1-1 0 0,0 1 0 0 0,0 0 1 0 0,0 0-1 0 0,0 0 1 0 0,0 0-1 0 0,0-1 0 0 0,0 1 1 0 0,0 0-1 0 0,0 0 1 0 0,0 0-1 0 0,0 0 0 0 0,0-1 1 0 0,0 1-1 0 0,0 0 0 0 0,0 0 1 0 0,0 0-1 0 0,-1 0 1 0 0,1-1-1 0 0,0 1 0 0 0,0 0 1 0 0,0 0-1 0 0,0 0 1 0 0,0 0-1 0 0,0 0 0 0 0,-1 0 1 0 0,1 0 42 0 0,0 0-33 0 0,-1 0-10 0 0,1-1 0 0 0,-1 1 0 0 0,0-1-1 0 0,0 1 1 0 0,0-1 0 0 0,0 1 0 0 0,0 0-1 0 0,0-1 1 0 0,0 1 0 0 0,0 0 0 0 0,1 0-1 0 0,-1 0 1 0 0,0-1 0 0 0,0 1 0 0 0,0 0-1 0 0,0 0 1 0 0,0 1 0 0 0,-1-1 0 0 0,-16 4 58 0 0,15-3-26 0 0,-1 0 0 0 0,1-1 0 0 0,0 1 0 0 0,-1-1 0 0 0,1 0 0 0 0,-4 0 0 0 0,-9 1 74 0 0,1 3 89 0 0,14-3-162 0 0,-1-1 0 0 0,1 1 0 0 0,-1-1 0 0 0,1 1 0 0 0,-1-1 0 0 0,1 1-1 0 0,-1-1 1 0 0,1 0 0 0 0,-1 0 0 0 0,0 1 0 0 0,1-1 0 0 0,-1-1 0 0 0,-2 1 0 0 0,-6-5 315 0 0,9 5-295 0 0,-1-1 1 0 0,1 0-1 0 0,-1 1 1 0 0,0-1-1 0 0,1 0 1 0 0,0 1-1 0 0,-1-1 1 0 0,0 1-1 0 0,-2-1 1 0 0,-9 0 414 0 0,12 1-461 0 0,0 0 0 0 0,1 0 0 0 0,-1-1 1 0 0,1 1-1 0 0,-1 0 0 0 0,1 0 1 0 0,-1-1-1 0 0,0 1 0 0 0,1-1 0 0 0,-1 1 1 0 0,1 0-1 0 0,0-1 0 0 0,-1 1 1 0 0,1-1-1 0 0,-1 1 0 0 0,1 0 0 0 0,-1-1 1 0 0,1 1-1 0 0,-1-2 0 0 0,1 2-15 0 0,0 0 1 0 0,0 0-1 0 0,0-1 0 0 0,0 1 0 0 0,1 0 0 0 0,-1 0 1 0 0,0 0-1 0 0,0 0 0 0 0,0 0 0 0 0,0 0 0 0 0,0 0 1 0 0,0 0-1 0 0,0-1 0 0 0,0 1 0 0 0,1 0 0 0 0,-1 0 1 0 0,0 0-1 0 0,0 0 0 0 0,0 0 0 0 0,0 0 0 0 0,0 0 1 0 0,0 0-1 0 0,1 0 0 0 0,-1 0 0 0 0,0 0 0 0 0,0 0 1 0 0,0 0-1 0 0,0 0 0 0 0,0 0 0 0 0,0 0 0 0 0,1 0 1 0 0,-1 0-1 0 0,0 0 0 0 0,0 0 0 0 0,0 0 0 0 0,0 0 1 0 0,0 0-1 0 0,0 0 0 0 0,0 0 0 0 0,3 1-336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3:22.8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385 175 3223 0 0,'5'-5'-136'0'0,"5"-8"545"0"0,0 0-1 0 0,11-19 1 0 0,-19 27 24 0 0,0 0-1 0 0,0 0 1 0 0,0 0 0 0 0,0 0-1 0 0,-1 0 1 0 0,1-1 0 0 0,-1 1-1 0 0,-1 0 1 0 0,1-1-1 0 0,-1 1 1 0 0,0-7 0 0 0,0 10-280 0 0,0 0 1 0 0,0 1 0 0 0,-1-1 0 0 0,1 1-1 0 0,0-1 1 0 0,-1 0 0 0 0,1 1 0 0 0,-1-1-1 0 0,0 1 1 0 0,1-1 0 0 0,-1 1 0 0 0,0-1-1 0 0,0 1 1 0 0,0 0 0 0 0,0-1 0 0 0,0 1-1 0 0,0 0 1 0 0,0 0 0 0 0,-1 0 0 0 0,-1-2-1 0 0,1 2 5 0 0,0 0-1 0 0,0 0 1 0 0,-1 1-1 0 0,1-1 1 0 0,-1 0 0 0 0,1 1-1 0 0,0-1 1 0 0,-1 1-1 0 0,1 0 1 0 0,-1 0-1 0 0,1 0 1 0 0,-4 0-1 0 0,-4 2 171 0 0,-1 0-1 0 0,0 0 0 0 0,1 1 0 0 0,0 1 0 0 0,-11 4 1 0 0,6-1 28 0 0,0 1 0 0 0,0 0 1 0 0,-27 20-1 0 0,35-23-269 0 0,1 1 0 0 0,0-1-1 0 0,0 1 1 0 0,0 0 0 0 0,1 1 0 0 0,0 0-1 0 0,0 0 1 0 0,0 0 0 0 0,1 0 0 0 0,-3 9 0 0 0,6-15-83 0 0,0 1 1 0 0,1-1-1 0 0,-1 1 1 0 0,0-1 0 0 0,1 1-1 0 0,0 0 1 0 0,-1-1-1 0 0,1 1 1 0 0,0 0-1 0 0,0-1 1 0 0,0 1 0 0 0,0 0-1 0 0,0 0 1 0 0,0-1-1 0 0,1 1 1 0 0,-1 0 0 0 0,1-1-1 0 0,-1 1 1 0 0,1 0-1 0 0,-1-1 1 0 0,3 3 0 0 0,-2-2-4 0 0,0-1-1 0 0,1 1 1 0 0,0-1 0 0 0,-1 0 0 0 0,1 1 0 0 0,0-1 0 0 0,0 0-1 0 0,0 0 1 0 0,0 0 0 0 0,-1 0 0 0 0,1-1 0 0 0,0 1 0 0 0,1-1 0 0 0,-1 1-1 0 0,2 0 1 0 0,6 0-15 0 0,0-1-1 0 0,0 0 0 0 0,0 0 1 0 0,0 0-1 0 0,20-5 0 0 0,-16 2 11 0 0,-1-1 0 0 0,0-1 0 0 0,0 0 0 0 0,0 0 0 0 0,-1-1 0 0 0,1-1 0 0 0,15-12 0 0 0,-19 13 1 0 0,0-1 0 0 0,-1 0 0 0 0,0-1-1 0 0,0 0 1 0 0,-1 0 0 0 0,0-1 0 0 0,0 0 0 0 0,-1 0-1 0 0,9-19 1 0 0,-14 25 15 0 0,0 1 1 0 0,0 0-1 0 0,0-1 0 0 0,-1 1 1 0 0,1-1-1 0 0,-1 1 0 0 0,0-1 0 0 0,0 0 1 0 0,0 1-1 0 0,0-1 0 0 0,0 1 1 0 0,0-1-1 0 0,-1-2 0 0 0,1 4-5 0 0,-1 0-1 0 0,1 0 1 0 0,0 1-1 0 0,-1-1 1 0 0,1 0-1 0 0,-1 0 0 0 0,1 0 1 0 0,-1 1-1 0 0,1-1 1 0 0,-1 0-1 0 0,0 1 1 0 0,1-1-1 0 0,-1 0 1 0 0,0 1-1 0 0,1-1 1 0 0,-1 1-1 0 0,0-1 1 0 0,0 1-1 0 0,1-1 0 0 0,-1 1 1 0 0,0 0-1 0 0,0-1 1 0 0,0 1-1 0 0,0 0 1 0 0,0 0-1 0 0,0-1 1 0 0,0 1-1 0 0,1 0 1 0 0,-1 0-1 0 0,0 0 0 0 0,0 0 1 0 0,0 0-1 0 0,0 1 1 0 0,0-1-1 0 0,0 0 1 0 0,0 0-1 0 0,0 0 1 0 0,-1 1-1 0 0,0 0 59 0 0,-1 1-1 0 0,0-1 0 0 0,0 1 1 0 0,1-1-1 0 0,-1 1 0 0 0,1 0 1 0 0,0 0-1 0 0,-1 0 0 0 0,1 0 1 0 0,0 0-1 0 0,0 0 0 0 0,0 1 1 0 0,0-1-1 0 0,-1 4 0 0 0,-21 41 533 0 0,23-43-589 0 0,-11 22 92 0 0,1 2 0 0 0,2-1 1 0 0,1 1-1 0 0,1 0 0 0 0,-3 31 1 0 0,9-47-44 0 0,1 0 0 0 0,0-1 0 0 0,0 1 0 0 0,1-1 0 0 0,1 1 0 0 0,5 19 1 0 0,-5-23-43 0 0,1-1 0 0 0,0 0 0 0 0,0 0 0 0 0,1 0 0 0 0,-1-1 0 0 0,2 1 0 0 0,-1-1 0 0 0,1 0 0 0 0,0 0 0 0 0,0 0 0 0 0,7 6 0 0 0,-123-44 753 0 0,93 29-768 0 0,1 1 0 0 0,0 1 0 0 0,-1 1 0 0 0,1 0 0 0 0,-1 1 0 0 0,1 1 0 0 0,-20 5 0 0 0,29-5 0 0 0,0 0 0 0 0,0 0 0 0 0,0 1 0 0 0,0 1 0 0 0,0-1 0 0 0,1 1 0 0 0,-1 0 0 0 0,1 1 0 0 0,0 0 0 0 0,1 0 0 0 0,-1 0 0 0 0,1 1 0 0 0,0 0 0 0 0,0 0 0 0 0,1 1 0 0 0,-8 11 0 0 0,11-15 0 0 0,1 0 0 0 0,-1 0-1 0 0,1 0 1 0 0,0 0 0 0 0,0 0-1 0 0,0 0 1 0 0,1 0 0 0 0,-1 0 0 0 0,1 0-1 0 0,-1 1 1 0 0,1-1 0 0 0,0 0 0 0 0,0 0-1 0 0,1 0 1 0 0,-1 1 0 0 0,0-1-1 0 0,1 0 1 0 0,0 0 0 0 0,0 0 0 0 0,0 0-1 0 0,0 0 1 0 0,1 0 0 0 0,-1 0-1 0 0,1 0 1 0 0,-1-1 0 0 0,1 1 0 0 0,0-1-1 0 0,0 1 1 0 0,0-1 0 0 0,4 3 0 0 0,-1 0 20 0 0,1 0 0 0 0,0 0 0 0 0,1 0 0 0 0,-1-1 0 0 0,1 0 0 0 0,-1-1 0 0 0,1 1 0 0 0,0-1 0 0 0,1-1 0 0 0,-1 1 0 0 0,13 1 0 0 0,-6-2 9 0 0,1-1 1 0 0,-1-1-1 0 0,1 0 0 0 0,-1-1 1 0 0,1 0-1 0 0,-1-2 0 0 0,1 1 0 0 0,-1-2 1 0 0,0 0-1 0 0,14-6 0 0 0,-11 3 7 0 0,0-1 0 0 0,0-1-1 0 0,-1 0 1 0 0,0-1 0 0 0,0-1 0 0 0,-1 0-1 0 0,18-19 1 0 0,-16 7-1700 0 0,-3-4-3462 0 0,-10 16-2212 0 0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7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0,'0'735'0'0,"0"-735"0"0,0 1 0 0,0 3 0 0,0-9 0 0,0 5 0 0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7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37 0 0,'0'3'0'0,"0"-6"0"0,0 11 0 0,0-51 0 0,0 42 0 0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7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32 0 0,'0'1'0'0,"0"2"0"0,0 15 0 0,0-71 0 0,0 53 0 0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77 1839 0 0,'-5'8'801'0'0,"5"-6"702"0"0,2-5-281 0 0,16-26 769 0 0,-10 16-1388 0 0,-1 3 138 0 0,-5 9-74 0 0,-4 7-203 0 0,-3 8 341 0 0,-1 1 0 0 0,0-2 0 0 0,-1 1 0 0 0,0 0 0 0 0,-12 15 0 0 0,18-29-759 0 0,1 0 0 0 0,0 0 1 0 0,0 1-1 0 0,0-1 1 0 0,0 0-1 0 0,0 0 1 0 0,0 0-1 0 0,-1 0 1 0 0,1 0-1 0 0,0 0 0 0 0,0 0 1 0 0,0 1-1 0 0,0-1 1 0 0,-1 0-1 0 0,1 0 1 0 0,0 0-1 0 0,0 0 0 0 0,0 0 1 0 0,-1 0-1 0 0,1 1 1 0 0,0-1-1 0 0,0 0 1 0 0,0 0-1 0 0,0 0 0 0 0,0 0 1 0 0,-1 0-1 0 0,1-5 474 0 0,4-11-389 0 0,-4 14-81 0 0,2-4-23 0 0,23-75 26 0 0,-31 98-86 0 0,-8 23-14 0 0,12-35 63 0 0,-1 1 1 0 0,1-1-1 0 0,-1 0 1 0 0,-1 0-1 0 0,-2 5 1 0 0,5-10 29 0 0,1 1 0 0 0,0-1 0 0 0,0 0 0 0 0,-1 0 0 0 0,1 0 0 0 0,0 1 0 0 0,0-1 0 0 0,-1 0-1 0 0,1 0 1 0 0,0 1 0 0 0,-1-1 0 0 0,1 0 0 0 0,0 0 0 0 0,-1 0 0 0 0,1 0 0 0 0,0 1 0 0 0,0-1 0 0 0,-1 0 0 0 0,1 0 0 0 0,-1 0 0 0 0,0 0 0 0 0,1 0-17 0 0,0 0 0 0 0,0 0 0 0 0,-1-1 0 0 0,1 1 0 0 0,0 0 0 0 0,0 0 0 0 0,0 0 0 0 0,-1-1 0 0 0,1 1 0 0 0,0 0 0 0 0,0 0 0 0 0,0-1 0 0 0,0 1 0 0 0,0 0 0 0 0,0 0 0 0 0,0 0 0 0 0,0 0 0 0 0,-1-1 0 0 0,1 1 0 0 0,0 0 0 0 0,0-1 0 0 0,0-3 68 0 0,-1 0-1 0 0,1 0 1 0 0,0-4-1 0 0,1 5-150 0 0,-2-4 54 0 0,2-20 0 0 0,0 26 0 0 0,-1-2 0 0 0,0 1 0 0 0,0 0 0 0 0,1 0 0 0 0,0 0 0 0 0,0 0 0 0 0,0 0 0 0 0,0-1 0 0 0,1-1 0 0 0,-2 4 0 0 0,0 0-1 0 0,0-1 1 0 0,0 1 0 0 0,1 0-1 0 0,-1 0 1 0 0,0 0 0 0 0,0 0-1 0 0,0 0 1 0 0,0 0-1 0 0,0-1 1 0 0,1 1 0 0 0,-1 0-1 0 0,0 0 1 0 0,0 0 0 0 0,0 0-1 0 0,1 0 1 0 0,-1-1-1 0 0,0 1 1 0 0,0 0 0 0 0,0 0-1 0 0,0 0 1 0 0,1 0 0 0 0,-1 0-1 0 0,0 0 1 0 0,0 0-1 0 0,1 0 1 0 0,-1 0 0 0 0,0 0-1 0 0,1 0 1 0 0,-1 0-2 0 0,0 1 1 0 0,1-1-1 0 0,-1 0 0 0 0,0 0 1 0 0,1 1-1 0 0,-1-1 0 0 0,0 0 1 0 0,0 0-1 0 0,0 1 0 0 0,1-1 1 0 0,-1 0-1 0 0,0 1 1 0 0,0-1-1 0 0,1 1 0 0 0,-1 1-3 0 0,1 0 0 0 0,-1-1 0 0 0,1 1 0 0 0,-1 0-1 0 0,1 0 1 0 0,-1 2 0 0 0,0-3 5 0 0,0 0 0 0 0,0 0 0 0 0,0 0 0 0 0,-1 0 0 0 0,1 0 0 0 0,0-1 0 0 0,0 1 0 0 0,-1 0 0 0 0,1 0 0 0 0,-1 0 0 0 0,1 0 0 0 0,-1-1 0 0 0,1 1 0 0 0,-1 0 0 0 0,1 0 0 0 0,-1-1 0 0 0,1 1 0 0 0,-1 0 0 0 0,0-1 0 0 0,0 1 0 0 0,1-1 0 0 0,-1 1 0 0 0,0-1 0 0 0,1 1 0 0 0,-2 0 0 0 0,0-1 0 0 0,2 0 0 0 0,-1 1 0 0 0,0-1 0 0 0,0 0 0 0 0,-1 0 0 0 0,2 0 0 0 0,-1 0 0 0 0,0-1 0 0 0,-1 1 0 0 0,1 0 0 0 0,1 0 0 0 0,-1 0 0 0 0,0-1 0 0 0,0 1 0 0 0,0-1 0 0 0,0 1 0 0 0,0-1 0 0 0,0 1 0 0 0,0-1 0 0 0,0 1 0 0 0,1-1 0 0 0,-2-1 0 0 0,-8-6 10 0 0,-7-5 24 0 0,16 12-32 0 0,1 0-1 0 0,-1-1 1 0 0,0 1-1 0 0,0 0 1 0 0,0 0-1 0 0,1 0 1 0 0,-1-1-1 0 0,1 2 1 0 0,-1-2 0 0 0,1 1-1 0 0,-1-1 1 0 0,0-1-1 0 0,1 2-1 0 0,0 1 0 0 0,0-1 0 0 0,0 1 0 0 0,0-1 0 0 0,0 0 0 0 0,1 0 0 0 0,-1 1 0 0 0,0-1 0 0 0,0 0 0 0 0,0 1 0 0 0,1-1 0 0 0,-1 1 0 0 0,0-1 0 0 0,1 0 0 0 0,-1 1 0 0 0,1-1 0 0 0,-1 1 0 0 0,0-1 0 0 0,0 1 0 0 0,1-1 0 0 0,-1 1 0 0 0,1-1 0 0 0,0 1 0 0 0,-1 0 0 0 0,1-1 0 0 0,0 0 0 0 0,2 1 0 0 0,-1-2 0 0 0,0 1 0 0 0,1 0 0 0 0,-1 1 0 0 0,5-1 0 0 0,1 0 0 0 0,13 2 0 0 0,3 4 12 0 0,-19-4 180 0 0,-3 2-108 0 0,8 12 4 0 0,-10-15-80 0 0,0 0 0 0 0,0 0-1 0 0,0 0 1 0 0,0 0 0 0 0,1 0 0 0 0,-1 1-1 0 0,0-1 1 0 0,0 0 0 0 0,0 0-1 0 0,0 1 1 0 0,0-1 0 0 0,0 0 0 0 0,0 0-1 0 0,0 1 1 0 0,0-1 0 0 0,0 0-1 0 0,0 0 1 0 0,0 1 0 0 0,0-1 0 0 0,0 0-1 0 0,0 0 1 0 0,0 1 0 0 0,0-1 0 0 0,0 0-1 0 0,-1 0 1 0 0,1 0 0 0 0,0 0-1 0 0,0 0 1 0 0,0 1 0 0 0,0-1 0 0 0,0 0-1 0 0,-1 0 1 0 0,1 0 0 0 0,0 1-1 0 0,0-1 1 0 0,0 0 0 0 0,-1 0 0 0 0,1 0-1 0 0,0 0 1 0 0,0 1 0 0 0,0-1-1 0 0,0 0 1 0 0,-9 2 302 0 0,8-2-293 0 0,-2 0-15 0 0,0 1-1 0 0,-1-1 1 0 0,1-1-1 0 0,-1 1 1 0 0,1 0 0 0 0,-1-1-1 0 0,1 0 1 0 0,0 0 0 0 0,-1 0-1 0 0,1 0 1 0 0,0 0 0 0 0,-3-3-1 0 0,5 4-1 0 0,1 0 0 0 0,0 0 0 0 0,0 0 0 0 0,-1 0 0 0 0,1 0 0 0 0,0 0 0 0 0,0-1 0 0 0,0 1 0 0 0,0 0 0 0 0,-1 0 0 0 0,1-1 0 0 0,0 1 0 0 0,0 0 0 0 0,0 0 0 0 0,0-1 0 0 0,-1 1 0 0 0,1 0 0 0 0,0-1 0 0 0,0 1 0 0 0,0 0 0 0 0,0-1 0 0 0,0 1 0 0 0,0 0 0 0 0,0 0 0 0 0,0 0 0 0 0,0-1 0 0 0,0 1 0 0 0,0 0 0 0 0,0-1 0 0 0,0 1 0 0 0,0 0 0 0 0,0-1 0 0 0,0 1 0 0 0,0 0 0 0 0,0-1 0 0 0,1 1 0 0 0,-1 0 0 0 0,0-1 0 0 0,0 1 0 0 0,0 0 0 0 0,0 0 0 0 0,1 0 0 0 0,-1 0 0 0 0,0-1 0 0 0,0 1 0 0 0,0 0 0 0 0,0 0 0 0 0,1 0 0 0 0,-1-1 0 0 0,0 1 0 0 0,1 0 0 0 0,1-1 0 0 0,-1-1 0 0 0,1 2 0 0 0,0-1 0 0 0,-1 0 0 0 0,1 0 0 0 0,3-1 0 0 0,9-1 0 0 0,7 0 0 0 0,-1-1 0 0 0,-13 2 0 0 0,-5 2 0 0 0,-1-1 0 0 0,0 1 0 0 0,1 0 0 0 0,0-1 0 0 0,-1 1 0 0 0,1 0 0 0 0,-1 0 0 0 0,0 0 0 0 0,4 1 0 0 0,-5-1 0 0 0,0 0 0 0 0,0 0 0 0 0,0 0 0 0 0,0 0 0 0 0,0 0 0 0 0,0 0 0 0 0,1 0 0 0 0,-1 0 0 0 0,0 0 0 0 0,0 0 0 0 0,0 0 0 0 0,0 0 0 0 0,0 1 0 0 0,1-1 0 0 0,-1 0 0 0 0,0 0 0 0 0,0 0 0 0 0,0 0 0 0 0,0 0 0 0 0,0 0 0 0 0,0 0 0 0 0,0 1 0 0 0,1-1 0 0 0,-1 0 0 0 0,0 0 0 0 0,0 0 0 0 0,0 0 0 0 0,0 1 0 0 0,0-1 0 0 0,0 0 0 0 0,0 0 0 0 0,-1 6 0 0 0,-6 4 0 0 0,7-9 0 0 0,-3 3 0 0 0,-1 1 0 0 0,0-1 0 0 0,0 1 0 0 0,-5 4 0 0 0,7-8 0 0 0,0 0 0 0 0,0 1 0 0 0,0-1 0 0 0,0 0 0 0 0,0 0 0 0 0,0 0 0 0 0,0 0 0 0 0,0 0 0 0 0,0-1 0 0 0,-1 1 0 0 0,1 0 0 0 0,0-1 0 0 0,-4 1 0 0 0,6-1 0 0 0,0 0 0 0 0,-1 0 0 0 0,1 0 0 0 0,0 0 0 0 0,0 0 0 0 0,0 0 0 0 0,0 0 0 0 0,0 0 1 0 0,0 0-1 0 0,0 0 0 0 0,0-1 0 0 0,-1 1 0 0 0,1 0 0 0 0,0 0 0 0 0,0 0 0 0 0,0 0 0 0 0,0 0 0 0 0,0 0 0 0 0,-1 0 0 0 0,1 0 0 0 0,0 0 0 0 0,0 0 0 0 0,0-1 0 0 0,0 1 0 0 0,0 0 0 0 0,0 0 0 0 0,0 0 0 0 0,0 0 0 0 0,0 0 0 0 0,-1 0 0 0 0,1-1 0 0 0,0 1 0 0 0,0 0 0 0 0,0 0 0 0 0,0 0 0 0 0,2-6 2 0 0,5-6-13 0 0,-7 12 9 0 0,4-5-21 0 0,-1 1 1 0 0,8-7 0 0 0,-9 10 18 0 0,-1-1-1 0 0,1 1 1 0 0,-1 0 0 0 0,1 0 0 0 0,0 0 0 0 0,-1 0-1 0 0,1 0 1 0 0,0 0 0 0 0,0 1 0 0 0,0-1-1 0 0,3 0 1 0 0,-5 1 4 0 0,1-1 0 0 0,-1 1 0 0 0,1 0 0 0 0,-1 0 0 0 0,1 0 0 0 0,-1 0 0 0 0,1 1 0 0 0,0-1 0 0 0,-1 0 0 0 0,0 0 0 0 0,1 0 0 0 0,-1 0 0 0 0,1 0 0 0 0,-1 1 0 0 0,1-1 0 0 0,-1 0 0 0 0,1 0 0 0 0,-1 1 0 0 0,1-1 0 0 0,-1 0 0 0 0,0 0 0 0 0,0 1 0 0 0,1-1 0 0 0,-1 1 0 0 0,0-1 0 0 0,1 0 0 0 0,-1 1 0 0 0,0-1 0 0 0,1 1 0 0 0,-1-1 0 0 0,0 1 0 0 0,0-1 0 0 0,0 0 0 0 0,1 1 0 0 0,-1-1 0 0 0,0 1 0 0 0,0 0 0 0 0,0-1 0 0 0,0 1 0 0 0,0-1 0 0 0,0 0 0 0 0,0 1 0 0 0,0 0 0 0 0,0 1 0 0 0,-1 0 0 0 0,1 0 0 0 0,0 0 0 0 0,-1-1 0 0 0,1 1 0 0 0,-1 0 0 0 0,0 0 0 0 0,1 0 0 0 0,-1-1 0 0 0,-2 3 0 0 0,1-2 2 0 0,0 1 0 0 0,0-1 0 0 0,0 0 0 0 0,-1 0 0 0 0,1 0 0 0 0,0 0 0 0 0,-1-1 0 0 0,0 1 0 0 0,0-1 0 0 0,0 0 0 0 0,0 1 0 0 0,1-1 0 0 0,-1 0 0 0 0,-1 0 0 0 0,-4 0 0 0 0,5-1 0 0 0,0 1-1 0 0,1-1 1 0 0,-1 0 0 0 0,1 0-1 0 0,-1 0 1 0 0,1-1-1 0 0,-1 1 1 0 0,1-1 0 0 0,-1 1-1 0 0,1-1 1 0 0,0 0-1 0 0,0 0 1 0 0,-1 0 0 0 0,1 0-1 0 0,0 0 1 0 0,0 0-1 0 0,-1-1 1 0 0,1 1 0 0 0,-3-4-1 0 0,4 3 0 0 0,0 1 0 0 0,0 0-1 0 0,0-1 1 0 0,0 1 0 0 0,1-1-1 0 0,-2-2 1 0 0,2 4-3 0 0,0-1-1 0 0,-1 1 1 0 0,1 0 0 0 0,0-1 0 0 0,0 1-1 0 0,0-1 1 0 0,0 1 0 0 0,0-1 0 0 0,0 0 0 0 0,0 1-1 0 0,0-1 1 0 0,0 1 0 0 0,0 0 0 0 0,0-1-1 0 0,0 1 1 0 0,0-1 0 0 0,0 1 0 0 0,0-1 0 0 0,1 1-1 0 0,-1-1 1 0 0,0 1 0 0 0,0-1 0 0 0,1 1-1 0 0,-1 0 1 0 0,1-1 0 0 0,-1 1 1 0 0,0 0 1 0 0,1-1-1 0 0,-1 1 1 0 0,1 0 0 0 0,-1 1-1 0 0,1-1 1 0 0,-1 0-1 0 0,1 0 1 0 0,-1 0-1 0 0,0 0 1 0 0,1 0-1 0 0,-1 0 1 0 0,0 1-1 0 0,1-1 1 0 0,-1 0-1 0 0,0 0 1 0 0,1 0 0 0 0,-1 0-1 0 0,0 1 1 0 0,1-1-1 0 0,-1 0 1 0 0,1 1-1 0 0,3 6 1 0 0,8 12 0 0 0,2 7 0 0 0,-14-26 0 0 0,0 0 0 0 0,1 1 0 0 0,-1-1 0 0 0,0 0 0 0 0,0 0 0 0 0,0 0 0 0 0,0 0 0 0 0,0 1 0 0 0,0-1 0 0 0,0 0 0 0 0,0 0 0 0 0,0 0 0 0 0,1 1 0 0 0,-1-1 0 0 0,0 0 0 0 0,0 0 0 0 0,0 0 0 0 0,0 1 0 0 0,0-1 0 0 0,0 0 0 0 0,0 0 0 0 0,0 0 0 0 0,-1 1 0 0 0,1-1 0 0 0,0 0 0 0 0,0 0 0 0 0,-4-1 0 0 0,-6-6 0 0 0,8 4 0 0 0,-27-28 0 0 0,26 28 0 0 0,0-1 0 0 0,1 0 0 0 0,0 1 0 0 0,-1-1 0 0 0,2 0 0 0 0,-1 0 0 0 0,-2-6 0 0 0,4 9 0 0 0,0 0 0 0 0,0 1 0 0 0,0-1 0 0 0,0 0 0 0 0,0 1 0 0 0,0-1 0 0 0,0 1 0 0 0,0-1 0 0 0,0 1 0 0 0,0-1 0 0 0,0 1 0 0 0,0-1 0 0 0,1-1 0 0 0,1 2 0 0 0,1 4 0 0 0,2 6-53 0 0,2 7 42 0 0,3 5 11 0 0,-2 0 0 0 0,-5-15 0 0 0,-2-2 0 0 0,1 0 0 0 0,0 0 0 0 0,0 6 0 0 0,-2-11 0 0 0,0 0 0 0 0,0 1 0 0 0,1-1 0 0 0,-1 0 0 0 0,0 0 0 0 0,0 0 0 0 0,0 0 0 0 0,0 0 0 0 0,0 1 0 0 0,0-1 0 0 0,0 0 0 0 0,0 0 0 0 0,0 0 0 0 0,0 0 0 0 0,0 1 0 0 0,0-1 0 0 0,0 0 0 0 0,0 0 0 0 0,0 0 0 0 0,0 0 0 0 0,0 0 0 0 0,-1 1 0 0 0,1-1 0 0 0,0 0 0 0 0,0 0 0 0 0,0 0 0 0 0,0 0 0 0 0,0 0 0 0 0,0 0 0 0 0,0 0 0 0 0,0 0 0 0 0,0 0 0 0 0,-1 1 0 0 0,-3-4 0 0 0,-4-10 0 0 0,7 13 0 0 0,-15-22 0 0 0,11 16 0 0 0,0 0 0 0 0,0-1 0 0 0,-2-6 0 0 0,6 13-1 0 0,1-1-1 0 0,-1 1 1 0 0,1-1-1 0 0,0 0 1 0 0,0 1-1 0 0,-1-1 1 0 0,1 1 0 0 0,0-1-1 0 0,0 0 1 0 0,0 1-1 0 0,0-1 1 0 0,0 0-1 0 0,0 1 1 0 0,0-1-1 0 0,0 1 1 0 0,0-1-1 0 0,0 0 1 0 0,0 1 0 0 0,0-1-1 0 0,0 0 1 0 0,1 0-1 0 0,-1 1 1 0 0,1 0 0 0 0,-1 0 0 0 0,0-1 0 0 0,1 1 0 0 0,-1 0 0 0 0,1 0 0 0 0,-1 0 0 0 0,1-1 0 0 0,-1 1 0 0 0,0 0-1 0 0,1 0 1 0 0,-1 0 0 0 0,1 0 0 0 0,-1 0 0 0 0,1 0 0 0 0,-1 0 0 0 0,1 0 0 0 0,-1 0 0 0 0,1 0 0 0 0,-1 0 0 0 0,0 0 0 0 0,0 0 0 0 0,1 1 0 0 0,-1-1 0 0 0,1 0-1 0 0,-1 0 1 0 0,1 0 0 0 0,-1 1 0 0 0,1-1 0 0 0,0 1 1 0 0,8 1 0 0 0,-8-2 0 0 0,21 3 0 0 0,4-2 0 0 0,-21-1 0 0 0,-2 0 0 0 0,-1 0 0 0 0,1 0 0 0 0,0 0 0 0 0,0-1 0 0 0,-1 1 0 0 0,1-1 0 0 0,-1 1 0 0 0,1-1 0 0 0,-1 0 0 0 0,5-2 0 0 0,-7 3 0 0 0,0 0 0 0 0,1 0 0 0 0,-1 0 0 0 0,0 0 0 0 0,0 0 0 0 0,0 0 0 0 0,0 0 0 0 0,0 0 0 0 0,1 0 0 0 0,-1-1 0 0 0,0 1 0 0 0,0 0 0 0 0,0 0 0 0 0,0 0 0 0 0,0 0 0 0 0,1-1 0 0 0,-1 1 0 0 0,0 0 0 0 0,0 0 0 0 0,0 0 0 0 0,0 0 0 0 0,0-1 0 0 0,0 1 0 0 0,0 0 0 0 0,0 0 0 0 0,0-1 0 0 0,0 1 0 0 0,1 0 0 0 0,-1 0 0 0 0,0 0 0 0 0,0-1 0 0 0,0 1 0 0 0,-1 0 0 0 0,1 0 0 0 0,0 0 0 0 0,0-1 0 0 0,-1 1 0 0 0,1 0 0 0 0,-1-1 0 0 0,1 1 0 0 0,0 0 0 0 0,-1 0 0 0 0,1-1 0 0 0,-1 1 0 0 0,1 0 0 0 0,-1 0 0 0 0,1 0 0 0 0,-1 0 0 0 0,-16-2 0 0 0,14 3 0 0 0,-11 0 0 0 0,14-1 0 0 0,-1 0 0 0 0,1 0 0 0 0,-1 0 0 0 0,1 0 0 0 0,-1-1 0 0 0,0 1 0 0 0,1 0 0 0 0,-1 0 0 0 0,1 0 0 0 0,-1 0 0 0 0,1-1 0 0 0,-1 1 0 0 0,1 0 0 0 0,-1 0 0 0 0,1 0 0 0 0,-1-1 0 0 0,0 0 0 0 0,1 1 0 0 0,0 0 0 0 0,0 0 0 0 0,0-1 0 0 0,0 1 0 0 0,0 0 0 0 0,0 0 0 0 0,0 0 0 0 0,0-1 0 0 0,0 1 0 0 0,0 0 0 0 0,0 0 0 0 0,0 0 0 0 0,0 0 0 0 0,0-1 0 0 0,0 1 0 0 0,0 0 0 0 0,0 0 0 0 0,0 0 0 0 0,0-1 0 0 0,0 1 0 0 0,0 0 0 0 0,0 0 0 0 0,1 0 0 0 0,-1-1 0 0 0,0 1 0 0 0,0 0 0 0 0,0 0 0 0 0,0 0 0 0 0,1 0 0 0 0,-1 0 0 0 0,0-1 0 0 0,0 1 0 0 0,0 0 0 0 0,1 0 0 0 0,7-4 0 0 0,-7 3 0 0 0,1 0 0 0 0,2-1 0 0 0,6 1 0 0 0,-6 1 0 0 0,-1-1 0 0 0,0 1 0 0 0,1 0 0 0 0,-1 0 0 0 0,0 1 0 0 0,0-1 0 0 0,0 1 0 0 0,4 1 0 0 0,-7-2 1 0 0,0 0-1 0 0,1 0 1 0 0,-1 0 0 0 0,0 0-1 0 0,0 0 1 0 0,1 1 0 0 0,-1-1-1 0 0,0 0 1 0 0,0 0 0 0 0,1 1-1 0 0,-1-1 1 0 0,0 0 0 0 0,0 1-1 0 0,1-1 1 0 0,-1 0 0 0 0,0 1-1 0 0,0-1 1 0 0,0 0 0 0 0,0 1-1 0 0,0-1 1 0 0,1 0-1 0 0,-1 0 1 0 0,0 1 0 0 0,0-1-1 0 0,0 0 1 0 0,0 1 0 0 0,0-1-1 0 0,0 0 1 0 0,0 1 0 0 0,0-1-1 0 0,0 1 1 0 0,0-1 0 0 0,-1 0-1 0 0,1 1 1 0 0,0-1 0 0 0,-7 13 34 0 0,5-8-30 0 0,-1-1-5 0 0,-2 6 0 0 0,0 0 0 0 0,1 1 0 0 0,0-1 0 0 0,-4 17 0 0 0,8-24 0 0 0,-1-2 0 0 0,1 1 0 0 0,0-1 0 0 0,0 1 0 0 0,0 0 0 0 0,-1-1 0 0 0,2 1 0 0 0,-1 1 0 0 0,0-3 0 0 0,1 0 0 0 0,0-1 0 0 0,-1 1 0 0 0,0 0 0 0 0,1-1 0 0 0,-1 0 0 0 0,1 1 0 0 0,-1-1 0 0 0,0 1 0 0 0,1-1 0 0 0,-1 1 0 0 0,1-2 0 0 0,21-46-144 0 0,-28 61 176 0 0,0 1 0 0 0,0 0 0 0 0,-4 16 0 0 0,6-14 104 0 0,5-18-141 0 0,-1 0 0 0 0,1 0 0 0 0,-1 0 1 0 0,0 0-1 0 0,1-1 0 0 0,-1 1 0 0 0,0 0 0 0 0,0 0 0 0 0,0 0 0 0 0,0 0 0 0 0,-1-1 0 0 0,1-1 0 0 0,-2 23-59 0 0,4 24 64 0 0,-2-37 0 0 0,0-6 0 0 0,0 0 0 0 0,0 0 0 0 0,0 1 0 0 0,0-1 0 0 0,0 0 0 0 0,0 0 0 0 0,0 0 0 0 0,0 0 0 0 0,0 0 0 0 0,0 0 0 0 0,0 0 0 0 0,0 0 0 0 0,0 0 0 0 0,0 0 0 0 0,0 0 0 0 0,0 0 0 0 0,0 0 0 0 0,0 0 0 0 0,0 1 0 0 0,0-1 0 0 0,0 0 0 0 0,0 0 0 0 0,-1 0 0 0 0,1 0 0 0 0,0 0 0 0 0,0 0 0 0 0,0 0 0 0 0,0 0 0 0 0,0 0 0 0 0,0 0 0 0 0,0 0 0 0 0,0 0 0 0 0,0 0 0 0 0,0 0 0 0 0,0 0 0 0 0,-1 0 0 0 0,1 0 0 0 0,0-1 0 0 0,-1 1 0 0 0,1 0 0 0 0,-1-1 0 0 0,1 1 0 0 0,-1-1 0 0 0,1 1 0 0 0,0-1 0 0 0,0 1 0 0 0,0 0 0 0 0,-1-1 0 0 0,1 1 0 0 0,0-1 0 0 0,-1 1 0 0 0,1-1 0 0 0,0 0 0 0 0,0 0 0 0 0,-7-18 0 0 0,5 13 0 0 0,0 0 0 0 0,0 0 0 0 0,0-1 0 0 0,1 1 0 0 0,0 0 0 0 0,0-8 0 0 0,1 20-4 0 0,1-1 0 0 0,2 10 0 0 0,-2-8 5 0 0,1 1-1 0 0,0 12 1 0 0,-2-21 0 0 0,0 0 0 0 0,-1 0 0 0 0,1 0 1 0 0,-1-1-1 0 0,0 2 0 0 0,1-1 0 0 0,-1 0 1 0 0,1 0-1 0 0,-2-1 0 0 0,-12-12-1 0 0,6 5-2 0 0,4 5 3 0 0,-8-11 1 0 0,11 14-3 0 0,0 0 0 0 0,0-1-1 0 0,0 1 1 0 0,1 0 0 0 0,0 0 0 0 0,-1-1-1 0 0,1 1 1 0 0,-1 0 0 0 0,1 0 0 0 0,-1-1-1 0 0,1-1 1 0 0,1 1-18 0 0,1 5-1 0 0,1 4-1 0 0,-1 1 24 0 0,5 24 32 0 0,-6-29-32 0 0,0 1 1 0 0,0-1-1 0 0,0-1 0 0 0,1 2 0 0 0,0-2 1 0 0,-1 1-1 0 0,4 4 0 0 0,-4-6-3 0 0,0 0 0 0 0,-1-1 0 0 0,1 1 0 0 0,0 0 0 0 0,0-1 0 0 0,0 1 0 0 0,0 0 0 0 0,0-1 0 0 0,-1 1 0 0 0,1-1 0 0 0,0 1 0 0 0,0-1 0 0 0,0 0 0 0 0,0 0 0 0 0,0 1 0 0 0,0-1 0 0 0,1 0 0 0 0,-1 0 0 0 0,0 0 0 0 0,0 0 0 0 0,0 0 0 0 0,1 0 0 0 0,-2 0 0 0 0,0 0 0 0 0,0 0 0 0 0,0 0 0 0 0,0 0 0 0 0,0 0 0 0 0,0 0 0 0 0,0 0 0 0 0,1-1 0 0 0,-1 1 0 0 0,0 0 0 0 0,0 0 0 0 0,0 0 0 0 0,0 0 0 0 0,0 0 0 0 0,0 0 0 0 0,0 0 0 0 0,0 0 0 0 0,0 0 0 0 0,0 0 0 0 0,0 0 0 0 0,0 0 0 0 0,0 0 0 0 0,0 0 0 0 0,0 0 0 0 0,1 0 0 0 0,-1 0 0 0 0,0 0 0 0 0,0 0 0 0 0,0 0 0 0 0,0 0 0 0 0,0 0 0 0 0,0 0 0 0 0,0 1 0 0 0,0-1 0 0 0,0 0 0 0 0,0 0 0 0 0,0 0 0 0 0,0 0 0 0 0,0 0 0 0 0,0 0 0 0 0,0 0 0 0 0,0 0 0 0 0,0 0 0 0 0,0 0 0 0 0,0 0 0 0 0,0 0 0 0 0,1 0 0 0 0,-1 0 0 0 0,0 0 0 0 0,0 0 0 0 0,0 1 0 0 0,-3 2 0 0 0,-4 3 0 0 0,9-18 0 0 0,-4 16 0 0 0,2 0 0 0 0,0-4-4 0 0,0 0 0 0 0,1-1 0 0 0,-1 1-1 0 0,0-1 1 0 0,1 1 0 0 0,-1-1 0 0 0,0 1-1 0 0,0-1 1 0 0,0 1 0 0 0,0-1 0 0 0,1 1-1 0 0,-1-1 1 0 0,0 0 0 0 0,0 1 0 0 0,0 0 0 0 0,0-1-1 0 0,0 1 1 0 0,0-1 0 0 0,0 0 0 0 0,0-4-174 0 0,1 3-625 0 0,0-3-1563 0 0,1 2-2989 0 0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76 151 455 0 0,'3'-6'1094'0'0,"3"-14"0"0"0,2-2 750 0 0,-6 17-1457 0 0,9-23 550 0 0,-10 25-914 0 0,0 0-1 0 0,-1 0 1 0 0,0 0-1 0 0,1 0 1 0 0,-1 0-1 0 0,0 0 1 0 0,0-5-1 0 0,-1 3 228 0 0,0-9 1651 0 0,0 13-1820 0 0,1 0 1 0 0,0 0-1 0 0,0 1 1 0 0,-1-1 0 0 0,1 0-1 0 0,-1 1 1 0 0,1-1 0 0 0,0 0-1 0 0,-1 1 1 0 0,1-1-1 0 0,-1 0 1 0 0,1 1 0 0 0,-1-1-1 0 0,0 1 1 0 0,0-2-1 0 0,0 2-63 0 0,1 0 0 0 0,-1 0-1 0 0,0 0 1 0 0,0 0-1 0 0,0-1 1 0 0,0 1 0 0 0,1 0-1 0 0,-1 0 1 0 0,0 0 0 0 0,1 0-1 0 0,-1 1 1 0 0,0-1-1 0 0,1 0 1 0 0,-1 0 0 0 0,0 0-1 0 0,-1 1 1 0 0,-13 5 451 0 0,13-4-398 0 0,0-1 44 0 0,0 0 0 0 0,0-1-1 0 0,0 1 1 0 0,0 0 0 0 0,-1 0 0 0 0,2-1-1 0 0,-2 0 1 0 0,1 0 0 0 0,0 1-1 0 0,0-1 1 0 0,0 0 0 0 0,-1 0 0 0 0,2 0-1 0 0,-2-1 1 0 0,1 1 0 0 0,0 0-1 0 0,0-1 1 0 0,0 1 0 0 0,0-1 0 0 0,0 0-1 0 0,0 0 1 0 0,0 0 0 0 0,0 0-1 0 0,0 0 1 0 0,1-1 0 0 0,-1 2 0 0 0,0-2-1 0 0,-1-1 1 0 0,2 2-86 0 0,-5-5 214 0 0,7 4-213 0 0,5 1-104 0 0,1 2-49 0 0,-1 2-7 0 0,-5-2-834 0 0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72 124 2327 0 0,'2'-9'107'0'0,"5"-18"0"0"0,0 4-113 0 0,-6 21 6 0 0,-1 0 0 0 0,0 1 0 0 0,0-1 0 0 0,0 1 0 0 0,0-1 0 0 0,0 0 0 0 0,0 1 0 0 0,0-1 0 0 0,0 1 0 0 0,-1-3 0 0 0,1 3 0 0 0,-1 1 0 0 0,1-1 0 0 0,0 0 0 0 0,0 1 0 0 0,-1-1 0 0 0,1 0 0 0 0,-1 1 0 0 0,1-1 0 0 0,0 1 0 0 0,-1-1 0 0 0,1 1 0 0 0,-1-1 0 0 0,1 1 0 0 0,-1-1 0 0 0,1 1 0 0 0,-1-1 0 0 0,0 1 0 0 0,1 0 0 0 0,-1 0 0 0 0,1-1 0 0 0,-1 1 0 0 0,0 0 0 0 0,1-1 0 0 0,-1 1 0 0 0,-1 0 0 0 0,0 0 90 0 0,0 0 0 0 0,0 0 0 0 0,0 1 1 0 0,0-1-1 0 0,0 0 0 0 0,0 1 0 0 0,0-1 0 0 0,-3 3 0 0 0,3-2 108 0 0,-1 0 1 0 0,1-1 0 0 0,0 1 0 0 0,-1-1 0 0 0,-3 1 0 0 0,6-1-170 0 0,-1 0 0 0 0,0 0 0 0 0,0 0 0 0 0,0 0 0 0 0,1 0 0 0 0,-1 0 0 0 0,1-1 0 0 0,-1 1 0 0 0,0 0 0 0 0,0 0 0 0 0,1-1 0 0 0,-1 1 0 0 0,0 0 0 0 0,1-1 0 0 0,-1 1 0 0 0,1-1 0 0 0,-1 1 0 0 0,1-1 0 0 0,-1 1 0 0 0,1-1 0 0 0,-1 1 0 0 0,0-2 0 0 0,1 2 0 0 0,-8-10 607 0 0,8 10-603 0 0,0 0-1 0 0,-1-1 1 0 0,1 1-1 0 0,0 0 0 0 0,0 0 1 0 0,0-1-1 0 0,0 1 1 0 0,-1 0-1 0 0,1 0 1 0 0,0 0-1 0 0,0 0 1 0 0,-1-1-1 0 0,1 1 0 0 0,0 0 1 0 0,-1 0-1 0 0,1 0 1 0 0,0 0-1 0 0,-1 0 1 0 0,1 0-1 0 0,0 0 0 0 0,-1 0 1 0 0,1 0-1 0 0,0 0 1 0 0,0 0-1 0 0,-1 0 1 0 0,1 0-1 0 0,0 0 0 0 0,-1 0 1 0 0,1 0-1 0 0,0 0 1 0 0,0 0-1 0 0,-1 0 1 0 0,1 1-1 0 0,0-1 1 0 0,-1 0-1 0 0,1 0 0 0 0,-1 0 126 0 0,1-2 97 0 0,2-4 184 0 0,-2 5-411 0 0,6-11-145 0 0,-6 12 106 0 0,2 3-573 0 0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7 919 0 0,'-6'3'2103'0'0,"6"-3"-2009"0"0,0 0-1 0 0,0 0 1 0 0,0 1-1 0 0,0-1 1 0 0,0 0 0 0 0,0 0-1 0 0,0 0 1 0 0,-1 0-1 0 0,1 0 1 0 0,0 0-1 0 0,0 0 1 0 0,0 0-1 0 0,-1 0 1 0 0,1 0 0 0 0,0 0-1 0 0,0 1 1 0 0,0-1-1 0 0,-1 0 1 0 0,1 0-1 0 0,0 0 1 0 0,0 0 0 0 0,0 0-1 0 0,-1 0 1 0 0,1 0-1 0 0,0 0 1 0 0,0 0-1 0 0,-1-1 1 0 0,1 1-1 0 0,10-4 1610 0 0,-8 3-1625 0 0,0 0 0 0 0,0 0 0 0 0,0 1-1 0 0,0-1 1 0 0,0 0 0 0 0,0 1 0 0 0,0-1 0 0 0,1 1 0 0 0,-1 0 0 0 0,0 0-1 0 0,0 0 1 0 0,1 0 0 0 0,-2 0 0 0 0,2 0 0 0 0,-1 1 0 0 0,0-1 0 0 0,4 2-1 0 0,27 10-153 0 0,-25-10 28 0 0,-5-3 36 0 0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14 919 0 0,'0'0'66'0'0,"0"0"-1"0"0,0 0 0 0 0,0 0 0 0 0,-1 0 0 0 0,1 0 0 0 0,0 0 0 0 0,0 0 0 0 0,0 0 0 0 0,0 0 0 0 0,0 0 1 0 0,0 0-1 0 0,0 0 0 0 0,0 0 0 0 0,-1 0 0 0 0,1 0 0 0 0,0 0 0 0 0,0 0 0 0 0,0 0 0 0 0,0 0 0 0 0,0 0 1 0 0,0 0-1 0 0,0 0 0 0 0,-1 0 0 0 0,1 0 0 0 0,0 0 0 0 0,0 0 0 0 0,0 0 0 0 0,0 0 0 0 0,0 0 0 0 0,0 0 1 0 0,0 0-1 0 0,0 0 0 0 0,-1 0 0 0 0,1 0 0 0 0,0 0 0 0 0,0-1 0 0 0,0 1 0 0 0,0 0 0 0 0,0 0 0 0 0,0 0 0 0 0,0 0 1 0 0,0 0-1 0 0,0 0 0 0 0,0 0 0 0 0,0 0 0 0 0,0 0 0 0 0,0-1 0 0 0,0 1 0 0 0,0 0 0 0 0,0 0 0 0 0,0 0 1 0 0,0 0-1 0 0,0 0 0 0 0,0 0 0 0 0,0 0 0 0 0,0-1 0 0 0,0 1 0 0 0,0 0 0 0 0,0 0 0 0 0,1-1 3143 0 0,-1 5-574 0 0,1 0-1943 0 0,-1 0-1 0 0,1-1 1 0 0,0 1-1 0 0,0 0 1 0 0,1-1-1 0 0,-1 1 1 0 0,3 3-1 0 0,2 9 942 0 0,6 12 699 0 0,-11-27-2302 0 0,-1 0 0 0 0,1 0 1 0 0,0 0-1 0 0,-1 0 0 0 0,1 0 0 0 0,0 0 0 0 0,-1 0 1 0 0,3 1-1 0 0,-2-1-3 0 0,0 0-1 0 0,0 0 1 0 0,0 0-1 0 0,-1 0 1 0 0,1 0-1 0 0,0 0 1 0 0,-1 0 0 0 0,2 2-1 0 0,0 3 5 0 0,-1-3 27 0 0,-1-1 1 0 0,1 1-1 0 0,0 0 0 0 0,1-1 0 0 0,-1 1 1 0 0,0-1-1 0 0,1 1 0 0 0,-1-1 1 0 0,4 4-1 0 0,-3-3-8 0 0,-1-2 0 0 0,0 1 0 0 0,0 0 0 0 0,0 0 1 0 0,0 0-1 0 0,0 0 0 0 0,1 4 0 0 0,3 7 123 0 0,5 6-172 0 0,-3-8 0 0 0,-7-10 0 0 0,1-1 0 0 0,-1 1 0 0 0,1 0 0 0 0,-1 0 0 0 0,1-1 0 0 0,-1 1 0 0 0,1-1 0 0 0,0 1 0 0 0,0 0 0 0 0,0-1 0 0 0,-1 0 0 0 0,0 1 0 0 0,0-1 0 0 0,0 0 0 0 0,0 0 0 0 0,0 0 0 0 0,1 0 0 0 0,-1 0 0 0 0,0 0 0 0 0,0 0 0 0 0,1 0 0 0 0,-1 0 0 0 0,0-1 0 0 0,0 1 0 0 0,1 0 0 0 0,-1 0 0 0 0,0 0 0 0 0,0 0 0 0 0,1 0 0 0 0,-1 0 0 0 0,0 0 0 0 0,0 0 0 0 0,0-1 0 0 0,1 1 0 0 0,-1 0 0 0 0,0 0 0 0 0,0 0 0 0 0,0 0 0 0 0,0-1 0 0 0,0 1 0 0 0,0 0 0 0 0,0 0 0 0 0,0-1 0 0 0,0 1 0 0 0,1 0 0 0 0,-1 0 0 0 0,0 0 0 0 0,0 0 0 0 0,0-1 0 0 0,1 0 0 0 0,-1-1 0 0 0,1 1 0 0 0,-1 0 0 0 0,1-1 0 0 0,-1 1 0 0 0,0 0 0 0 0,1-1 0 0 0,-1 1 0 0 0,0-1 0 0 0,0-2 0 0 0,0 2 0 0 0,0-1 0 0 0,1 0 0 0 0,0 0 0 0 0,-1 0 0 0 0,1 0 0 0 0,3-5 0 0 0,1-7 0 0 0,-2 7-20 0 0,5-12 1 0 0,-1 0-6 0 0,2-9-39 0 0,-6 22 64 0 0,-2 3 0 0 0,0 1 0 0 0,0-1 0 0 0,1 1 0 0 0,3-7 0 0 0,-4 7 0 0 0,0 0 0 0 0,1 0 0 0 0,-1-1 0 0 0,1-5 0 0 0,-1 7 0 0 0,-1 2 0 0 0,0 0 0 0 0,0 0 0 0 0,0-1 0 0 0,0 1 0 0 0,0 0 0 0 0,0 0 0 0 0,0 0 0 0 0,0-1 0 0 0,0 1 0 0 0,0 0 0 0 0,1 0 0 0 0,-1 0 0 0 0,-1-1 0 0 0,1 1 0 0 0,0 0 0 0 0,0 0 0 0 0,0 0 0 0 0,0-1 0 0 0,0 1 0 0 0,0 0 0 0 0,0 0 0 0 0,0 0 0 0 0,0 0 0 0 0,0 0 0 0 0,0 0 0 0 0,0 0 0 0 0,-1-1 0 0 0,1 1 0 0 0,0 0 0 0 0,0 0 0 0 0,0 0 0 0 0,0-1-1 0 0,0 1 0 0 0,-1 0 1 0 0,1 0-1 0 0,0 0 0 0 0,0 0 0 0 0,0-1 0 0 0,0 1 0 0 0,0 0 0 0 0,0 0 0 0 0,0 0 0 0 0,0-1 1 0 0,0 1-1 0 0,0 0 0 0 0,0 0 0 0 0,0 0 0 0 0,0 0 0 0 0,0 0 0 0 0,0-1 0 0 0,0 1 0 0 0,0 0 1 0 0,0 0-1 0 0,0 0 0 0 0,0 0 0 0 0,0-1 0 0 0,1 1 0 0 0,-1 0 0 0 0,0 0 0 0 0,0 0 0 0 0,0 0 1 0 0,0-1-1 0 0,0 1 0 0 0,0 0 0 0 0,1 0 0 0 0,-1 0 0 0 0,0 0 0 0 0,2-1-21 0 0,-5 4 12 0 0,2-3 10 0 0,1 1 0 0 0,-1-1 0 0 0,0 0 0 0 0,0 0 0 0 0,0 0 0 0 0,0 0 0 0 0,0 1 0 0 0,0-1 0 0 0,0 0 0 0 0,0 0 0 0 0,1 0 0 0 0,-1 0 0 0 0,0 0 0 0 0,0-1 0 0 0,-1 1 0 0 0,-9 0 0 0 0,10 0 0 0 0,-1 0 0 0 0,1 0 0 0 0,0 0 0 0 0,-1 0 0 0 0,0 0 0 0 0,1 0 0 0 0,0 0 0 0 0,0-1 0 0 0,-1 1 0 0 0,1-1 0 0 0,0 1 0 0 0,-2-2 0 0 0,-8-1 0 0 0,10 2 0 0 0,-1 1 0 0 0,0 0 0 0 0,0 0 0 0 0,1 0 0 0 0,-1 0 0 0 0,-3 1 0 0 0,-4 0 0 0 0,6 0 7 0 0,2-1-1 0 0,-2 0 1 0 0,2 0-1 0 0,-5 2 0 0 0,4-1 1 0 0,0-1-1 0 0,0 1 0 0 0,0-1 1 0 0,-4 1-1 0 0,3-1 42 0 0,0-1 0 0 0,0 1 0 0 0,-1-1 0 0 0,2 0 0 0 0,-5-1 0 0 0,4 1 5 0 0,-1 0 1 0 0,1 0-1 0 0,0 0 0 0 0,0 1 1 0 0,-4-1-1 0 0,0 0 177 0 0,6 1-275 0 0,1 0 1 0 0,0 0 0 0 0,0 0-1 0 0,0 0 1 0 0,0 0 0 0 0,0 0-1 0 0,0 0 1 0 0,0 0 0 0 0,0 0-1 0 0,-1 0 1 0 0,1 0 0 0 0,0 0-1 0 0,0 0 1 0 0,0 0 0 0 0,0-1-1 0 0,0 1 1 0 0,0 0 0 0 0,-1 0-1 0 0,1 0 1 0 0,0 0 0 0 0,0 0-1 0 0,0 0 1 0 0,0 0 0 0 0,0-1-1 0 0,0 1 1 0 0,0 0 0 0 0,0 0-1 0 0,0 0 1 0 0,0 0 0 0 0,0 0-1 0 0,0-1 1 0 0,-1 1 0 0 0,1 0-1 0 0,0 0 1 0 0,0 0 0 0 0,0 0-1 0 0,0 0 1 0 0,0-1 0 0 0,1 1-1 0 0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92 104 4143 0 0,'3'-7'1208'0'0,"25"-65"1880"0"0,-23 60-1980 0 0,-4 11-919 0 0,-1 2-44 0 0,-2 6-8 0 0,-7 13 163 0 0,-19 47 1639 0 0,33-77 812 0 0,22-38-2608 0 0,-25 44-157 0 0,0 0-1 0 0,0 1 1 0 0,1-1 0 0 0,3-3-1 0 0,-14 28 15 0 0,3-11 41 0 0,0 1 0 0 0,-1-1 1 0 0,0 0-1 0 0,0 0 0 0 0,-12 13 0 0 0,18-23-19 0 0,0 0 0 0 0,-1 0 0 0 0,1 0 0 0 0,0 0 0 0 0,0 1 0 0 0,0-1 0 0 0,0 0 0 0 0,0 0 0 0 0,-1 0 0 0 0,1 0 1 0 0,0 1-1 0 0,0-1 0 0 0,0 0 0 0 0,-1 0 0 0 0,1 0 0 0 0,0 0 0 0 0,0 0 0 0 0,-1 0 0 0 0,1 0 0 0 0,0 0 0 0 0,0 0 0 0 0,0 0 0 0 0,0 0 0 0 0,0 0 0 0 0,-1 0 0 0 0,1 0 0 0 0,0 0 0 0 0,0 0 1 0 0,-1 0-1 0 0,1 0 0 0 0,0 0 0 0 0,-1 0 0 0 0,1 0 7 0 0,0-1 1 0 0,-1 1 0 0 0,1-1-1 0 0,0 1 1 0 0,0 0 0 0 0,0-1-1 0 0,-1 1 1 0 0,1-1 0 0 0,0 1-1 0 0,0 0 1 0 0,0-1 0 0 0,0 1-1 0 0,0-1 1 0 0,0 0-1 0 0,1-17 272 0 0,3 1-306 0 0,-1-1 0 0 0,10-23-1 0 0,-10 34 6 0 0,-3 6 0 0 0,0 1 0 0 0,0 0 0 0 0,1 0 0 0 0,-1 0 0 0 0,0-1 0 0 0,0 1 0 0 0,0 0 0 0 0,0 0 0 0 0,1-1 0 0 0,-1 1 0 0 0,0 0 0 0 0,0 0 0 0 0,1-1 0 0 0,-1 1 0 0 0,0 0 0 0 0,0 0 0 0 0,1 0 0 0 0,-1 0 0 0 0,0-1 0 0 0,0 1 0 0 0,1 0 0 0 0,-1 0 0 0 0,0 0 0 0 0,1 0 0 0 0,-1 0-2 0 0,0 1 0 0 0,0-1 0 0 0,0 0-1 0 0,1 1 1 0 0,-1-1 0 0 0,0 0 0 0 0,0 1 0 0 0,0-1-1 0 0,0 1 1 0 0,0-1 0 0 0,0 0 0 0 0,0 0-1 0 0,0 1 1 0 0,0-1 0 0 0,0 0 0 0 0,0 1 0 0 0,0-1-1 0 0,0 1 1 0 0,0-1 0 0 0,-2 8-20 0 0,2-7 24 0 0,-2 5-5 0 0,0 0-1 0 0,-4 9 1 0 0,6-12 15 0 0,-1-2 1 0 0,-1 1-1 0 0,1 0 1 0 0,0 0-1 0 0,0 0 0 0 0,-1 0 1 0 0,1-1-1 0 0,0 1 1 0 0,-1 0-1 0 0,0-1 0 0 0,-2 2 1 0 0,4-3-11 0 0,-1 1 0 0 0,1-1 0 0 0,0 0 0 0 0,0 0 0 0 0,-1 0 0 0 0,1 0 0 0 0,-1 0 0 0 0,1 0 0 0 0,-1 0 0 0 0,1 0 0 0 0,-1 0 0 0 0,1 0 0 0 0,0 0 0 0 0,-1 0 0 0 0,1 0 1 0 0,0 0-1 0 0,-1 0 0 0 0,1 0 0 0 0,-1 0 0 0 0,1 0 0 0 0,-1 0 0 0 0,1 0 0 0 0,-1 0 0 0 0,1-1 0 0 0,-1 1 5 0 0,0-1 1 0 0,0 0-1 0 0,1 0 0 0 0,-1 1 1 0 0,0-1-1 0 0,0 0 0 0 0,1 0 1 0 0,0 1-1 0 0,-2-3 0 0 0,0 0 34 0 0,1 0-1 0 0,0-1 0 0 0,0 1 0 0 0,0 0 0 0 0,0-4 0 0 0,0 4 39 0 0,1 0 1 0 0,0-1-1 0 0,0 2 0 0 0,1-5 0 0 0,-1 6-65 0 0,0 0-1 0 0,0 1 0 0 0,0 0 0 0 0,0-1 1 0 0,0 0-1 0 0,0 1 0 0 0,0-1 1 0 0,0 0-1 0 0,0 1 0 0 0,1-1 0 0 0,-1 1 1 0 0,0-1-1 0 0,1 1 0 0 0,-1-1 1 0 0,0 1-1 0 0,1-1 0 0 0,-1 1 0 0 0,1-1 1 0 0,-1 1-1 0 0,1 0 0 0 0,-1 0 1 0 0,0-1-1 0 0,1 1 0 0 0,-1-1 0 0 0,1 1 1 0 0,0 0-1 0 0,0-1 0 0 0,4 4-13 0 0,10 6 12 0 0,-8-4 36 0 0,2 7-36 0 0,-9-12-11 0 0,0 0 0 0 0,0 0 1 0 0,1 1-1 0 0,-1-1 0 0 0,0 0 0 0 0,0 0 0 0 0,0 0 0 0 0,0 1 0 0 0,1-1 0 0 0,-1 0 0 0 0,0 0 0 0 0,0 1 1 0 0,0-1-1 0 0,0 0 0 0 0,0 0 0 0 0,0 0 0 0 0,0 1 0 0 0,0-1 0 0 0,0 0 0 0 0,0 0 0 0 0,0 1 0 0 0,0-1 1 0 0,0 0 0 0 0,0 1 1 0 0,0-1 0 0 0,-1 0-1 0 0,1 0 1 0 0,0 0 0 0 0,0 0 0 0 0,0 1-1 0 0,0-1 1 0 0,-1 0 0 0 0,1 0 0 0 0,0 0-1 0 0,0 0 1 0 0,0 0 0 0 0,-1 0 0 0 0,1 0-1 0 0,0 0 1 0 0,0 0 0 0 0,0 0-1 0 0,-1 0 1 0 0,1 0 0 0 0,-9 0 96 0 0,5-1-99 0 0,0 0 1 0 0,1 0 0 0 0,-1 0-1 0 0,0 0 1 0 0,1-1 0 0 0,0 0 0 0 0,-1 1-1 0 0,1-1 1 0 0,0 0 0 0 0,0-1-1 0 0,0 1 1 0 0,0 0 0 0 0,0-1 0 0 0,-3-4-1 0 0,5 7-1 0 0,1-1 0 0 0,0 0-1 0 0,0 1 1 0 0,0-1 0 0 0,0 1-1 0 0,-1-1 1 0 0,1 0 0 0 0,0 0-1 0 0,0 1 1 0 0,0-1 0 0 0,0-1-1 0 0,0 2 1 0 0,0 0 0 0 0,0-1-1 0 0,0 1 1 0 0,0 0 0 0 0,0 0-1 0 0,0-1 1 0 0,0 1 0 0 0,0 0 0 0 0,1-1-1 0 0,-1 1 1 0 0,0 0 0 0 0,0 0-1 0 0,0 0 1 0 0,0 0 0 0 0,0-1-1 0 0,0 1 1 0 0,1 0 0 0 0,-1 0 0 0 0,0-1-1 0 0,0 1 1 0 0,0 0 0 0 0,1 0-1 0 0,-1 0 1 0 0,0 0 0 0 0,1-1 0 0 0,-1 1-1 0 0,0 0 1 0 0,0 0 0 0 0,1 0-1 0 0,-1 0 1 0 0,0 0 0 0 0,1 0-1 0 0,-1 0 1 0 0,0 0 0 0 0,0 0 0 0 0,1 0-1 0 0,3 1-51 0 0,0 0 50 0 0,0 0 1 0 0,0 0-1 0 0,4 3 0 0 0,-5-2 5 0 0,0 0 0 0 0,0 0 1 0 0,-1 0-1 0 0,3 3 0 0 0,-1 0 41 0 0,1 6-33 0 0,-5-10-9 0 0,0 0 0 0 0,1 0 0 0 0,-1-1 0 0 0,0 1-1 0 0,0 0 1 0 0,0-1 0 0 0,0 1 0 0 0,0 0 0 0 0,0-1-1 0 0,0 1 1 0 0,0 0 0 0 0,0 0 0 0 0,0-1 0 0 0,-1 1 0 0 0,1 0-1 0 0,0-1 1 0 0,0 1 0 0 0,-1 0 0 0 0,1-1 0 0 0,0 1 0 0 0,-1-1-1 0 0,1 1 1 0 0,0 0 0 0 0,-1-1 0 0 0,0 1 0 0 0,1-1 0 0 0,-1 1-1 0 0,1-1 1 0 0,-2 1 0 0 0,1 0 16 0 0,0 0 0 0 0,-1 0-1 0 0,1 0 1 0 0,0-1 0 0 0,-1 1 0 0 0,1-1 0 0 0,-1 1 0 0 0,1-1-1 0 0,-1 1 1 0 0,1-1 0 0 0,-3 0 0 0 0,3 0-15 0 0,0 0 1 0 0,0 0-1 0 0,0 0 0 0 0,0 0 0 0 0,0-1 1 0 0,-1 1-1 0 0,1 0 0 0 0,1-1 1 0 0,-1 1-1 0 0,-1-1 0 0 0,1 1 1 0 0,0 0-1 0 0,1-1 0 0 0,-1 0 1 0 0,0 0-1 0 0,0 1 0 0 0,0-1 1 0 0,0 0-1 0 0,1 1 0 0 0,-2-2 1 0 0,2 1-2 0 0,-1 0-1 0 0,1 1 1 0 0,0-1 0 0 0,-1 0 0 0 0,1 1 0 0 0,0-1 0 0 0,0 0 0 0 0,-1 0 0 0 0,1 1 0 0 0,0-1 0 0 0,0 0 0 0 0,0 1 0 0 0,0-1 0 0 0,0 0 0 0 0,0 0 0 0 0,0 1 0 0 0,0-1 0 0 0,1 0 0 0 0,-1 0 0 0 0,0 1 0 0 0,0-1 0 0 0,1 0 0 0 0,-1 1-1 0 0,0-1 1 0 0,1 0 0 0 0,-1 1 0 0 0,1-1 0 0 0,-1 0 0 0 0,1 0 0 0 0,2-2-14 0 0,3 0-40 0 0,-5 2 51 0 0,0 1 1 0 0,0-1 0 0 0,1 1 0 0 0,-1-1 0 0 0,0 1 0 0 0,1 0 0 0 0,-1 0 0 0 0,0 0 0 0 0,1 0-1 0 0,-1 0 1 0 0,2 0 0 0 0,0 1 1 0 0,-1-1 0 0 0,0 1 0 0 0,0 0 0 0 0,1 0 0 0 0,-1 0 0 0 0,3 3 0 0 0,-4-4 0 0 0,0 1 0 0 0,0 0 0 0 0,-1-1 0 0 0,1 1 0 0 0,-1 0 0 0 0,1 0 0 0 0,-1-1 0 0 0,1 1 0 0 0,-1 0 0 0 0,1-1 0 0 0,-1 1 0 0 0,0 0 0 0 0,1 0 0 0 0,-1 0 0 0 0,0 0 0 0 0,0 0 0 0 0,0 0 0 0 0,0 0 0 0 0,0-1 0 0 0,0 1 0 0 0,0 0 0 0 0,0 0 0 0 0,0 0 0 0 0,0 0 0 0 0,0-1 0 0 0,0 1 0 0 0,-1 0 0 0 0,1 0 0 0 0,0 0 0 0 0,-1 0 0 0 0,0 0 0 0 0,0 2 11 0 0,0-1 0 0 0,0 0-1 0 0,0 0 1 0 0,-1 0 0 0 0,-2 4-1 0 0,4-6-8 0 0,-1 1 1 0 0,1-1-1 0 0,0 0 0 0 0,-1 1 0 0 0,1-1 0 0 0,-1 1 1 0 0,1-1-1 0 0,-1 0 0 0 0,0 1 0 0 0,1-1 0 0 0,-1 0 1 0 0,1 1-1 0 0,0-1 0 0 0,-1 0 0 0 0,0 0 1 0 0,1 1-1 0 0,-1-1 0 0 0,0 0 0 0 0,1 0 0 0 0,-1 0 1 0 0,1 0-1 0 0,-1 0 0 0 0,0 0 0 0 0,1 0 0 0 0,-1 0 1 0 0,0 0-1 0 0,1 0 0 0 0,-1-1 0 0 0,0 1-2 0 0,1-1 0 0 0,-1 1 0 0 0,1 0 0 0 0,0-1 0 0 0,-1 1 0 0 0,1-1 0 0 0,-1 1 0 0 0,1-1 0 0 0,0 1 0 0 0,0 0 0 0 0,-1-1 0 0 0,1 1 0 0 0,0-1 0 0 0,0 0 0 0 0,0 1 0 0 0,0-1 0 0 0,0 1 0 0 0,0-1 0 0 0,0 1 0 0 0,0-1 0 0 0,0 1 0 0 0,0-1 0 0 0,0 1 0 0 0,0-1 0 0 0,0 0 0 0 0,0 1 0 0 0,0-1 0 0 0,0 1 0 0 0,0-1 0 0 0,7-15 0 0 0,-6 14-1 0 0,0-1 0 0 0,0 1-1 0 0,1 1 1 0 0,-1-2 0 0 0,1 2-1 0 0,-1-1 1 0 0,4-2 0 0 0,-2 2-42 0 0,-3 2 43 0 0,0-1-1 0 0,1 1 0 0 0,-1-1 1 0 0,1 1-1 0 0,0 0 0 0 0,0 0 1 0 0,-1 0-1 0 0,1-1 0 0 0,0 1 0 0 0,-1 0 1 0 0,1 0-1 0 0,0 0 0 0 0,0 0 1 0 0,0 0-1 0 0,1 0 0 0 0,0 0 1 0 0,-1 1 0 0 0,1-1 0 0 0,0 1 0 0 0,-1 0 0 0 0,1 0 0 0 0,0 0 0 0 0,2 2 0 0 0,-4-2 0 0 0,1-1 0 0 0,-1 1 0 0 0,1-1 0 0 0,-1 1 0 0 0,0-1 0 0 0,0 1 0 0 0,1-1 0 0 0,-1 1 0 0 0,0 0 0 0 0,0-1 0 0 0,1 1 0 0 0,-1 0 0 0 0,0-1 0 0 0,0 0 0 0 0,0 1 0 0 0,0 0 0 0 0,0 0 0 0 0,0-1 0 0 0,0 1 0 0 0,0 0 0 0 0,0-1 0 0 0,0 1 0 0 0,0-1 0 0 0,0 1 0 0 0,0 0 0 0 0,-1 0 0 0 0,1-1 0 0 0,-1 2 0 0 0,1-1 0 0 0,-1 1 12 0 0,1 0 0 0 0,-1 0 0 0 0,0 0 0 0 0,-1 0 0 0 0,2 0 0 0 0,-2-1 0 0 0,-1 3 0 0 0,3-3-10 0 0,0-1 0 0 0,0 0 0 0 0,-1 0 1 0 0,1 1-1 0 0,0-1 0 0 0,-1 0 0 0 0,1 1 0 0 0,0-1 0 0 0,-1 0 0 0 0,1 0 0 0 0,-1 0 0 0 0,1 1 0 0 0,0-1 0 0 0,-1 0 1 0 0,1 0-1 0 0,0 0 0 0 0,-1 0 0 0 0,1 0 0 0 0,-1 0 0 0 0,1 0 0 0 0,0 0 0 0 0,-1 0 0 0 0,1 0 0 0 0,-1 0 0 0 0,1 0 0 0 0,-1 0 1 0 0,1 0-1 0 0,0-1 0 0 0,0 1 0 0 0,-1 0 0 0 0,1 0 0 0 0,-1 0 0 0 0,1-1 0 0 0,0 1 0 0 0,-1 0 0 0 0,1 0 0 0 0,0-1 1 0 0,-1 1-1 0 0,1 0 0 0 0,0-1 0 0 0,0 1 0 0 0,0 0 0 0 0,-1 0 0 0 0,1-1 0 0 0,0 0 0 0 0,-1 0-4 0 0,0 0 1 0 0,1 0-1 0 0,-1 0 0 0 0,0 0 1 0 0,1 0-1 0 0,0 0 0 0 0,0 0 0 0 0,-1-1 1 0 0,1 1-1 0 0,0 0 0 0 0,0 0 0 0 0,-1 0 1 0 0,1-1-1 0 0,0 1 0 0 0,1 0 0 0 0,-1 0 1 0 0,0 0-1 0 0,0-1 0 0 0,0 2 0 0 0,1-2 1 0 0,-1 1-1 0 0,1-1 0 0 0,0-1-2 0 0,0 1 0 0 0,0 0 0 0 0,0-1 0 0 0,1 2 0 0 0,0-2 0 0 0,-1 2 0 0 0,1-1 0 0 0,0 0 0 0 0,2-2 0 0 0,2 0 4 0 0,8 0 11 0 0,-13 3-9 0 0,-1 1 0 0 0,0 0 0 0 0,0 0 0 0 0,0 0 0 0 0,1 0 0 0 0,-1 0 0 0 0,0 0 0 0 0,1 0 0 0 0,-1 0 0 0 0,0 0 0 0 0,1 0 0 0 0,-1 0 1 0 0,0 0-1 0 0,0 0 0 0 0,1 0 0 0 0,-1 0 0 0 0,0 0 0 0 0,0 0 0 0 0,1 0 0 0 0,-1 1 0 0 0,0-1 0 0 0,0 0 0 0 0,1 0 0 0 0,-1 0 0 0 0,0 1 0 0 0,17 7 52 0 0,-17-8-47 0 0,1 1 0 0 0,-1-1 1 0 0,0 1-1 0 0,0-1 1 0 0,0 0-1 0 0,1 0 0 0 0,-1 1 1 0 0,0-1-1 0 0,0 1 1 0 0,1-1-1 0 0,-1 1 0 0 0,0-1 1 0 0,0 1-1 0 0,0-1 1 0 0,0 1-1 0 0,0-1 0 0 0,1 0 1 0 0,-1 1-1 0 0,0-1 1 0 0,0 1-1 0 0,0-1 0 0 0,-1 1 1 0 0,1 0-1 0 0,0-1 1 0 0,0 1-1 0 0,0-1 0 0 0,0 0 1 0 0,0 1-1 0 0,-1-1 0 0 0,1 1 1 0 0,0-1-1 0 0,0 0 1 0 0,-1 1-1 0 0,1-1 0 0 0,0 1 1 0 0,-1 0 40 0 0,0 1-22 0 0,0-1 1 0 0,0 1-1 0 0,0-1 0 0 0,0 0 0 0 0,0 1 0 0 0,-1-1 0 0 0,1 0 1 0 0,0 0-1 0 0,-1 0 0 0 0,0 0 0 0 0,1 0 0 0 0,-2 1 0 0 0,2-2-25 0 0,1 0-1 0 0,0 0 0 0 0,-1 1 0 0 0,1-1 0 0 0,-1 0 0 0 0,1 0 0 0 0,-1 0 0 0 0,1 0 0 0 0,-1 0 0 0 0,1 0 0 0 0,0 0 0 0 0,-1 0 0 0 0,1 0 1 0 0,-1 0-1 0 0,1 0 0 0 0,-1 0 0 0 0,1 0 0 0 0,-1 0 0 0 0,0 0 0 0 0,1 0 0 0 0,0-1 0 0 0,0 1 0 0 0,-1 0 0 0 0,1 0 0 0 0,-1-1 0 0 0,1 1 1 0 0,-1 0-1 0 0,1-1 0 0 0,-1 1 0 0 0,1 0 0 0 0,0 0 0 0 0,-1-1 0 0 0,1 1 0 0 0,0 0 0 0 0,0-1 0 0 0,0 1 0 0 0,-1-1 0 0 0,1 1 0 0 0,0-1 1 0 0,0 1-1 0 0,0-1 0 0 0,-1 1 0 0 0,1 0 0 0 0,0-1 0 0 0,0 1 0 0 0,0-1 0 0 0,0 0 0 0 0,0-2-1 0 0,0 1 0 0 0,0-1 0 0 0,0 1-1 0 0,0 0 1 0 0,0-1 0 0 0,1 1 0 0 0,-1-1 0 0 0,1-3-1 0 0,0 5 0 0 0,-1 0-1 0 0,1 0 0 0 0,-1-1 0 0 0,1 2 0 0 0,-1-2 1 0 0,1 1-1 0 0,0 0 0 0 0,-1 0 0 0 0,1 0 0 0 0,-1 0 1 0 0,1 0-1 0 0,0 0 0 0 0,0 0 0 0 0,0 1 0 0 0,0-1 1 0 0,0 0-1 0 0,0 0 0 0 0,2 0 0 0 0,-3 1 3 0 0,0 0 0 0 0,0 0 0 0 0,0 0 0 0 0,0 0 0 0 0,0 0 0 0 0,1 0 0 0 0,-1 0 0 0 0,0 0 0 0 0,0 0 0 0 0,0 0 0 0 0,0 0 0 0 0,0 0 0 0 0,0 0 0 0 0,0 0 0 0 0,0 0 0 0 0,1 0 0 0 0,-1 0 0 0 0,0 0 0 0 0,0 1 0 0 0,0-1 0 0 0,0 0 0 0 0,0 0 0 0 0,0 0 0 0 0,0 0 0 0 0,0 0 0 0 0,0 0 0 0 0,0 0 0 0 0,0 0 0 0 0,0 0 0 0 0,0 1 0 0 0,0-1 0 0 0,0 0 0 0 0,0 0 0 0 0,0 0 0 0 0,0 0 0 0 0,0 0 0 0 0,1 3 0 0 0,0-1 0 0 0,0 1 0 0 0,0-1 0 0 0,-1 1 0 0 0,1 0 0 0 0,-1-1 0 0 0,0 1 0 0 0,0-1 0 0 0,0 6 0 0 0,-1-1 1 0 0,0 1-1 0 0,-1-1 1 0 0,0 0 0 0 0,-3 9-1 0 0,3-12 9 0 0,1 1 0 0 0,-2-1 0 0 0,1 1 0 0 0,-1-1 0 0 0,1 0 0 0 0,-2 0 0 0 0,-3 5 0 0 0,7-9-8 0 0,-1 1 1 0 0,1-1 0 0 0,0 1-1 0 0,-1-1 1 0 0,1 0 0 0 0,-1 1-1 0 0,1-1 1 0 0,0 0-1 0 0,-1 1 1 0 0,1-1 0 0 0,0 0-1 0 0,-1 0 1 0 0,1 0 0 0 0,-1 0-1 0 0,1 0 1 0 0,-1 0-1 0 0,0 0 1 0 0,1 1 0 0 0,0-1-1 0 0,-1 0 1 0 0,1 0 0 0 0,-2 0-1 0 0,2-1 3 0 0,-1 1-1 0 0,1 0 0 0 0,0 0 1 0 0,-1 0-1 0 0,1-1 1 0 0,-1 1-1 0 0,1 0 0 0 0,0-1 1 0 0,-1 1-1 0 0,1-1 1 0 0,-1 1-1 0 0,1-1 1 0 0,0 1-1 0 0,0-1 0 0 0,-1 1 1 0 0,1 0-1 0 0,0-1 1 0 0,-1-2 7 0 0,0 0 1 0 0,0 0 0 0 0,0 1 0 0 0,1-1 0 0 0,0 0-1 0 0,-1-4 1 0 0,1 3-21 0 0,0 0 0 0 0,1 0 0 0 0,1-5 0 0 0,-2 7 6 0 0,1 1 0 0 0,-1-1-1 0 0,1 0 1 0 0,-1 1 0 0 0,1-1 0 0 0,0 0-1 0 0,0 1 1 0 0,0 0 0 0 0,0-1-1 0 0,1-1 1 0 0,0 1-29 0 0,-2 2 31 0 0,0 0 0 0 0,0 0 0 0 0,0 0 0 0 0,0 1 0 0 0,0-1 0 0 0,0 0 0 0 0,0 0 0 0 0,1 0 0 0 0,-1 0 1 0 0,0 0-1 0 0,0 0 0 0 0,0 0 0 0 0,0 0 0 0 0,1 0 0 0 0,-1 0 0 0 0,0 1 0 0 0,0-1 0 0 0,0 0 0 0 0,0 0 0 0 0,0 0 0 0 0,0 0 0 0 0,1 0 0 0 0,-1 1 0 0 0,0-1 0 0 0,0 0 0 0 0,0 0 0 0 0,0 0 0 0 0,0 0 0 0 0,0 1 0 0 0,0-1 0 0 0,0 0 0 0 0,0 0 0 0 0,2 4 1 0 0,-1 0 0 0 0,0 0 0 0 0,0 0 0 0 0,0 0 0 0 0,0 0 0 0 0,-1 0 0 0 0,0 0 0 0 0,0 0 0 0 0,0 0 0 0 0,0 0 0 0 0,-2 6 0 0 0,2-7 9 0 0,-1 0 0 0 0,-1 0 1 0 0,1 0-1 0 0,0-1 0 0 0,-1 1 0 0 0,-1 3 0 0 0,3-6-8 0 0,-1 1 1 0 0,1-1-1 0 0,0 1 0 0 0,0-1 1 0 0,-1 1-1 0 0,1-1 0 0 0,0 0 0 0 0,0 1 1 0 0,-1-1-1 0 0,1 0 0 0 0,-1 1 1 0 0,1-1-1 0 0,0 0 0 0 0,-1 0 0 0 0,1 0 1 0 0,-1 0-1 0 0,1 1 0 0 0,-1-1 1 0 0,1 0-1 0 0,0 0 0 0 0,-1 0 0 0 0,1 0 1 0 0,-1 0-1 0 0,1 0 0 0 0,-1 0 0 0 0,1 0 1 0 0,-1 0-1 0 0,1 0 0 0 0,-1 0 1 0 0,1 0-1 0 0,0 0 0 0 0,-1 0 0 0 0,1 0 1 0 0,-1 0-1 0 0,1-1 0 0 0,-1 1 1 0 0,1 0-1 0 0,-1 0 0 0 0,1 0 0 0 0,-1-1 1 0 0,1 1-1 0 0,0 0 0 0 0,0-1 0 0 0,-1 1 1 0 0,1 0-1 0 0,0-1 0 0 0,-1 1 1 0 0,1-1-1 0 0,-1 0 0 0 0,-1-2-8 0 0,1 0 0 0 0,-1 0 0 0 0,0-1 0 0 0,1 1 0 0 0,0 0 0 0 0,0-1-1 0 0,0 1 1 0 0,0-1 0 0 0,1 0 0 0 0,0 1 0 0 0,0-1 0 0 0,-1 1 0 0 0,2-1 0 0 0,-1 0 0 0 0,0 1-1 0 0,0-1 1 0 0,3-5 0 0 0,-3 9 7 0 0,0 0 0 0 0,0 0-1 0 0,0-1 1 0 0,0 1 0 0 0,0-1-1 0 0,0 1 1 0 0,1 0 0 0 0,-1-1-1 0 0,0 1 1 0 0,0-1-1 0 0,1 1 1 0 0,-1-1 0 0 0,0 1-1 0 0,0 0 1 0 0,0 0-1 0 0,1 0 1 0 0,-1-1 0 0 0,0 1-1 0 0,1 0 1 0 0,-1-1 0 0 0,1 1-1 0 0,-1 0 1 0 0,0 0-1 0 0,1 0 1 0 0,-1-1 0 0 0,1 1-1 0 0,-1 0 1 0 0,1 0 0 0 0,2 3-43 0 0,-1 1 41 0 0,0-1 1 0 0,0 1-1 0 0,0 0 1 0 0,0 0-1 0 0,-1 0 1 0 0,3 6-1 0 0,-3-2 24 0 0,0 0-1 0 0,1 10 0 0 0,-2-16-15 0 0,0 1 0 0 0,0 0 0 0 0,0 0-1 0 0,-1-1 1 0 0,1 1 0 0 0,-1-1 0 0 0,1 1 0 0 0,-1 0 0 0 0,0-1-1 0 0,-2 4 1 0 0,3-6-5 0 0,0 1 0 0 0,0-1 0 0 0,0 0 0 0 0,0 0 0 0 0,0 0 0 0 0,0 0 0 0 0,0 0 0 0 0,-1 0 0 0 0,1 1 0 0 0,0-1 0 0 0,0 0 0 0 0,0 0 0 0 0,0 0 0 0 0,0 0 0 0 0,0 0 0 0 0,0 0 0 0 0,0 0 0 0 0,0 0 0 0 0,0 0 0 0 0,-1 1 0 0 0,1-1 0 0 0,0 0 0 0 0,0 0 0 0 0,0 0 0 0 0,0 0 0 0 0,-1 0 0 0 0,1 0 0 0 0,0 0 0 0 0,0 0 0 0 0,0 0 0 0 0,0 0 0 0 0,0 0 0 0 0,-1 0 0 0 0,1 0 0 0 0,0 0-1 0 0,0 0 1 0 0,0-1 0 0 0,-5-4 86 0 0,-2-8 85 0 0,-17-58 276 0 0,21 53-502 0 0,3 17 50 0 0,-1 0 0 0 0,1 0 1 0 0,0 0-1 0 0,0 0 1 0 0,0 0-1 0 0,0 0 1 0 0,1 1-1 0 0,-1-1 1 0 0,0 0-1 0 0,0 0 1 0 0,0 0-1 0 0,1 0 1 0 0,-1 1-1 0 0,1-1 1 0 0,-1 0-1 0 0,0 1 0 0 0,1-1 1 0 0,-1 0-1 0 0,1-1 1 0 0,-1 2-5 0 0,2-1 10 0 0,-1 1-6 0 0,-1 1 1 0 0,1-1-1 0 0,-1 0 1 0 0,0 0 0 0 0,1 0-1 0 0,-1 0 1 0 0,0 0-1 0 0,1 0 1 0 0,-1 1 0 0 0,1-1-1 0 0,-1 0 1 0 0,0 0-1 0 0,1 1 1 0 0,-1-1 0 0 0,0 1-1 0 0,1-1 1 0 0,11 14-8 0 0,-10-10 11 0 0,1 0 0 0 0,-1 0 0 0 0,0 1 0 0 0,0-1 0 0 0,1 6 0 0 0,-2-8 0 0 0,-1 1 0 0 0,1 0 0 0 0,0 0 0 0 0,-1 0 0 0 0,0 0 0 0 0,0 0 0 0 0,0 0 0 0 0,0-1 0 0 0,-1 6 0 0 0,1-8 1 0 0,0 0-1 0 0,0 0 0 0 0,0 1 1 0 0,0-1-1 0 0,0 0 0 0 0,0 0 1 0 0,0 1-1 0 0,0-1 0 0 0,0 0 1 0 0,0 0-1 0 0,0 0 0 0 0,0 0 1 0 0,0 1-1 0 0,-1-1 0 0 0,1 0 1 0 0,0 0-1 0 0,0 0 1 0 0,0 1-1 0 0,-1-1 0 0 0,1 0 1 0 0,0 0-1 0 0,0 0 0 0 0,0 0 1 0 0,-1 1-1 0 0,1-1 0 0 0,0 0 1 0 0,0 0-1 0 0,-1 0 0 0 0,1 0 1 0 0,0 0-1 0 0,0 0 0 0 0,-1 0 2 0 0,1 0 0 0 0,-1 0 0 0 0,0 0 0 0 0,1-1-1 0 0,-1 1 1 0 0,1 0 0 0 0,-1-1 0 0 0,1 1-1 0 0,0 0 1 0 0,0-1 0 0 0,-1 1 0 0 0,1 0-1 0 0,-1-1 1 0 0,-2-2 7 0 0,2 1 0 0 0,-1-2 0 0 0,-2-2 0 0 0,-1-3-9 0 0,1 0 0 0 0,1-1 0 0 0,-1 1 0 0 0,2-1 0 0 0,-1 0 0 0 0,0-11 0 0 0,3 12-36 0 0,2 9 11 0 0,0 4 14 0 0,5 10 11 0 0,-1 0 0 0 0,1 3 0 0 0,-4-11 0 0 0,-2-4 0 0 0,0 0 0 0 0,0-1 0 0 0,0 1 0 0 0,0 0 0 0 0,0-1 0 0 0,-1 1 0 0 0,1 0 0 0 0,0 3 0 0 0,-2-5 0 0 0,-2-3 0 0 0,-3-4 0 0 0,-23-36 0 0 0,13 21 0 0 0,15 22 0 0 0,-2-6 0 0 0,3 6 0 0 0,0 0 0 0 0,0 0 0 0 0,0 0 0 0 0,-1 0 0 0 0,1-1 0 0 0,0 1 0 0 0,0 0 0 0 0,0 0 0 0 0,0 0 0 0 0,0-1 0 0 0,0 1 0 0 0,0 0 0 0 0,0 0 0 0 0,0 0 0 0 0,0 0 0 0 0,0 0 0 0 0,0-1 0 0 0,0 1 0 0 0,0 0 0 0 0,0 0 0 0 0,0 0 0 0 0,0-1 0 0 0,0 1 0 0 0,0 0 0 0 0,0 0 0 0 0,0 0 0 0 0,0-1 0 0 0,0 1 0 0 0,3 0-32 0 0,5 8 0 0 0,4 8 32 0 0,-8-11 0 0 0,-2-3 0 0 0,-1 0 0 0 0,1 1 0 0 0,-1-1 0 0 0,0 0 0 0 0,2 5 0 0 0,-2-6 0 0 0,4 9 0 0 0,-5-9 0 0 0,0 0 0 0 0,1-1 0 0 0,-1 1 0 0 0,0-1 0 0 0,0 1 0 0 0,1 0 0 0 0,-1-1 0 0 0,0 1 0 0 0,0 0 0 0 0,0-1 0 0 0,0 1 0 0 0,0-1 0 0 0,0 1 0 0 0,0 0 0 0 0,-1 0 0 0 0,1-1 0 0 0,0 0 0 0 0,0 0 0 0 0,-1 0 0 0 0,1 1 0 0 0,0-1 0 0 0,0 0 0 0 0,0 0 0 0 0,-1 0 0 0 0,1 0 0 0 0,0 0 0 0 0,0-1 0 0 0,0 1 0 0 0,0 0 0 0 0,0 0 0 0 0,0 0 0 0 0,-1 0 0 0 0,1 0 0 0 0,0 0 0 0 0,0 0 0 0 0,0 0 0 0 0,-1 0 0 0 0,1 0 0 0 0,0-1 0 0 0,0 1 0 0 0,0 0 0 0 0,0 0 0 0 0,0 0 0 0 0,-1 0 0 0 0,1 0 0 0 0,0-1 0 0 0,-6-5 0 0 0,5 6 0 0 0,-6-8 0 0 0,1 0 0 0 0,-9-14 0 0 0,6 9 0 0 0,5 5 0 0 0,5 4 0 0 0,4 4 0 0 0,-4 0-2 0 0,-1 1 1 0 0,1-1-1 0 0,0 1 0 0 0,0-1 1 0 0,0 1-1 0 0,-1-1 0 0 0,1 1 0 0 0,0-1 1 0 0,-1 1-1 0 0,1-1 0 0 0,0 1 1 0 0,-1 0-1 0 0,1 0 0 0 0,0 1 0 0 0,7 13-33 0 0,-6-11 32 0 0,-1-2 3 0 0,5 8 0 0 0,-3-5 0 0 0,0-2 0 0 0,-1 1 0 0 0,1 0 0 0 0,2 5 0 0 0,-4-6 3 0 0,-2-3 4 0 0,-4-3 15 0 0,-4-8 10 0 0,2 2-61 0 0,4 3-25 0 0,-2 0 1 0 0,1 1 0 0 0,-1 0-1 0 0,-5-6 1 0 0,10 11 51 0 0,-1-1 0 0 0,1 1 0 0 0,0 0 0 0 0,0 0 0 0 0,0 0 0 0 0,0 0 0 0 0,0 0 0 0 0,0-1 0 0 0,-1 1 0 0 0,1 0 0 0 0,0 0 0 0 0,0 0 0 0 0,0 0-1 0 0,0 0 1 0 0,0 0 0 0 0,-1 0 0 0 0,1 0 0 0 0,0-1 0 0 0,0 1 0 0 0,0 0 0 0 0,-1 0 0 0 0,1 0 0 0 0,0 0 0 0 0,0 0 0 0 0,0 0 0 0 0,0 0 0 0 0,-1 0 0 0 0,1 0 0 0 0,0 0 0 0 0,2 5-87 0 0,6 8-25 0 0,13 19 232 0 0,-17-27-95 0 0,13 18 28 0 0,-15-19-51 0 0,-4-6 0 0 0,2 1 0 0 0,-1 0 0 0 0,0 1 0 0 0,1-1 0 0 0,-1 0 0 0 0,1 0 0 0 0,0 0 0 0 0,0 0 0 0 0,-1-1 0 0 0,1 1 0 0 0,1-16 0 0 0,-1 15 0 0 0,0 1 0 0 0,0-1 0 0 0,0 1 0 0 0,1-1 0 0 0,-1 1 0 0 0,1 0 0 0 0,-1-1 0 0 0,1 1 0 0 0,1-2 0 0 0,-2 2 0 0 0,1 1 0 0 0,-1-1 0 0 0,1 1 0 0 0,0 0 0 0 0,-1-1 0 0 0,1 1 0 0 0,-1 0 0 0 0,1 0 0 0 0,0 0 0 0 0,0 0 0 0 0,-1 0 0 0 0,1 0 0 0 0,0 0 0 0 0,0 0 0 0 0,8-2 0 0 0,0-3 0 0 0,6-2 0 0 0,4 3-10 0 0,-19 4 8 0 0,0 0 1 0 0,1 0 0 0 0,-1 0 0 0 0,0 0 0 0 0,0 0 0 0 0,0 0 0 0 0,0 0 0 0 0,0 0 0 0 0,0 0 0 0 0,0 0 0 0 0,0 0 0 0 0,0 0 0 0 0,1 0 0 0 0,-1 0 0 0 0,0 0 0 0 0,0 0 0 0 0,0 0 0 0 0,0 0 0 0 0,0 0 0 0 0,1 0 0 0 0,-1 0 0 0 0,0 0 0 0 0,0 0 0 0 0,0 0 0 0 0,0 0 0 0 0,0 0 0 0 0,0 0 0 0 0,1 0 0 0 0,-1 0 0 0 0,0 0 0 0 0,0 0 0 0 0,0 0 0 0 0,0 0 0 0 0,0 1 0 0 0,0-1 0 0 0,0 0 0 0 0,1 0 0 0 0,-1 0 0 0 0,0 0 0 0 0,0 0 0 0 0,0 1 0 0 0,0 0 0 0 0,1 0 0 0 0,-1 0 0 0 0,0 0-1 0 0,0 0 1 0 0,0 0 0 0 0,0 1 0 0 0,0-1 0 0 0,0 0 0 0 0,0 0 0 0 0,0 0 0 0 0,0 3 0 0 0,-6 15 3 0 0,-4 6-2 0 0,10-25 0 0 0,0 0 0 0 0,0-1 0 0 0,0 1 0 0 0,0-1 0 0 0,0 0 0 0 0,0 0 0 0 0,0 0 0 0 0,0 1 0 0 0,0-1 0 0 0,0 1 0 0 0,1-2 0 0 0,-1 1 0 0 0,0 1 0 0 0,6-23-30 0 0,-5 21 24 0 0,0-1 1 0 0,0 1-1 0 0,0 0 1 0 0,0 0-1 0 0,0 0 1 0 0,0 0-1 0 0,3-4 1 0 0,-4 6 3 0 0,1 0 0 0 0,-1 0 1 0 0,0 0-1 0 0,0 0 1 0 0,0 0-1 0 0,0-1 0 0 0,0 1 1 0 0,0 0-1 0 0,0 0 0 0 0,0 0 1 0 0,0 0-1 0 0,0 0 1 0 0,0 0-1 0 0,0 0 0 0 0,0 0 1 0 0,0 0-1 0 0,1 0 1 0 0,-1 0-1 0 0,0 0 0 0 0,0 0 1 0 0,0 0-1 0 0,0 0 1 0 0,0 0-1 0 0,0 0 0 0 0,0 0 1 0 0,0 0-1 0 0,0 0 1 0 0,0 0-1 0 0,0 0 0 0 0,0 0 1 0 0,0 0-1 0 0,0 0 1 0 0,0 0-1 0 0,0 0 0 0 0,0 0 1 0 0,1 0-1 0 0,-1 3-165 0 0,0 4-140 0 0,-4 7-224 0 0,3-8 518 0 0,-1 1-1 0 0,-1 0 1 0 0,1-1 0 0 0,0 0 0 0 0,-1 0-1 0 0,-4 7 1 0 0,7-13 13 0 0,0 0 0 0 0,0 0 0 0 0,0 0 0 0 0,0 0 0 0 0,0 0 0 0 0,0 0 0 0 0,0 0 0 0 0,0 0 0 0 0,0 0 0 0 0,-1 0 0 0 0,1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0,0-1 0 0 0,0 1 0 0 0,0 0 0 0 0,0 0 0 0 0,0 0 0 0 0,0 0 0 0 0,0 0 0 0 0,0 0 0 0 0,0 0 0 0 0,0 0 0 0 0,0 0 0 0 0,-1-4 0 0 0,1-6 0 0 0,0 4 0 0 0,4-26 0 0 0,-3 28 0 0 0,0 1 0 0 0,0-1 0 0 0,0 1 0 0 0,1-1 0 0 0,-1 0 0 0 0,4-5 0 0 0,0 13 160 0 0,-5-4-232 0 0,0 0 0 0 0,0 0 0 0 0,0 0-1 0 0,0 0 1 0 0,1 0 0 0 0,-1 1 0 0 0,0-1 0 0 0,0 0 0 0 0,0 0-1 0 0,0 0 1 0 0,0 1 0 0 0,0-1 0 0 0,1 0 0 0 0,-1 0 0 0 0,0 0 0 0 0,0 1-1 0 0,0-1 1 0 0,0 0 0 0 0,0 0 0 0 0,0 1 0 0 0,0-1 0 0 0,0 0-1 0 0,0 0 1 0 0,0 0 0 0 0,0 1 0 0 0,0-1 0 0 0,0 0 0 0 0,0 0 0 0 0,0 0-1 0 0,0 0 1 0 0,0 1 0 0 0,-1-1 0 0 0,0 1-1697 0 0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6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13 0 0 0,'139'0'0'0,"-290"0"0"0,939 0 0 0,-261 0 0 0,-503 0 0 0,-24 0 0 0,0 0 0 0,1 0 0 0,0 0 0 0,15 0 0 0,-24 0 0 0,7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2:40.7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1409 919 0 0,'0'1'120'0'0,"-1"-1"0"0"0,1 0 0 0 0,-1 0 0 0 0,1 1 0 0 0,-1-1-1 0 0,1 0 1 0 0,0 0 0 0 0,-1 0 0 0 0,1 0 0 0 0,-1 0 0 0 0,1 0-1 0 0,-1 0 1 0 0,1 0 0 0 0,-1 0 0 0 0,1 0 0 0 0,-1 0-1 0 0,1 0 1 0 0,-1 0 0 0 0,1 0 0 0 0,-1 0 0 0 0,1 0 0 0 0,-1 0-1 0 0,1-1 1 0 0,0 1 0 0 0,-1 0 0 0 0,1-12 3470 0 0,1-4-2598 0 0,-9-123 1309 0 0,9 57-1641 0 0,0 11 94 0 0,-8-78 1 0 0,1 103-16 0 0,3 0 0 0 0,2-55-1 0 0,3-91-308 0 0,-3 107 220 0 0,10-30 462 0 0,-4 65-1056 0 0,-3 24-56 0 0,5-83 0 0 0,-2 60 26 0 0,-3 41-15 0 0,-1-1 0 0 0,0 1 1 0 0,0-1-1 0 0,-1 1 1 0 0,0-1-1 0 0,0 1 0 0 0,-1-1 1 0 0,-2-10-1 0 0,0 17 0 0 0,0 7 94 0 0,-1 6 99 0 0,-7 146 780 0 0,9-130-944 0 0,2 1-1 0 0,4 50 1 0 0,1 27 41 0 0,-8-10-81 0 0,16 173 0 0 0,-11-230 0 0 0,-1 0 0 0 0,-2 0 0 0 0,-8 48 0 0 0,2-13 0 0 0,5-37 0 0 0,5 51 0 0 0,-4-38-14 0 0,1-35 91 0 0,-1-1 1 0 0,3 21-1 0 0,-2-32-57 0 0,1 2 306 0 0,-1 1 0 0 0,1-1-1 0 0,0 1 1 0 0,1-1 0 0 0,1 6-1 0 0,2-2-336 0 0,-4-8 23 0 0,-1-12 37 0 0,-1-3-35 0 0,6-116 151 0 0,-2 69 49 0 0,-4-83-1 0 0,-4 61-82 0 0,10-108-1 0 0,6-118 137 0 0,-14 99-267 0 0,8 146 20 0 0,-3 50-13 0 0,0 0 1 0 0,-2 0-1 0 0,1 0 0 0 0,-2 0 1 0 0,-3-22-1 0 0,4 36-7 0 0,0-1 0 0 0,0 1 0 0 0,-1 0 0 0 0,1 0 0 0 0,-1 0 0 0 0,1 0 0 0 0,-1 0 0 0 0,1 0 0 0 0,-1 0 0 0 0,0 0 0 0 0,1 0 0 0 0,-2-1 0 0 0,-2 3 0 0 0,3 9 0 0 0,-5 246 0 0 0,5-247 0 0 0,1 104 0 0 0,-4 52 0 0 0,2-110 0 0 0,7 90 0 0 0,-1-86 0 0 0,-4 69 0 0 0,-5-86 0 0 0,3-26 0 0 0,0 1 0 0 0,2 0 0 0 0,0 0 0 0 0,2 21 0 0 0,0-19 0 0 0,-2 0 0 0 0,1 0 0 0 0,-2 0 0 0 0,-4 23 0 0 0,1-8 0 0 0,4-27 0 0 0,0 0 0 0 0,0 0 0 0 0,1 0 0 0 0,-1 0 0 0 0,2 0 0 0 0,-1 0 0 0 0,3 8 0 0 0,-3-12 0 0 0,0 0 0 0 0,0 0 0 0 0,0 1 0 0 0,-1-1 0 0 0,1 0 0 0 0,-1 0 0 0 0,0 1 0 0 0,0-1 0 0 0,-1 0 0 0 0,1 1 0 0 0,0-1 0 0 0,-1 0 0 0 0,0 0 0 0 0,0 0 0 0 0,0 0 0 0 0,0 0 0 0 0,-3 6 0 0 0,3-7 0 0 0,1-1 0 0 0,0 1 0 0 0,0-1 0 0 0,0 1 0 0 0,0-1 0 0 0,1 1 0 0 0,-1-1 0 0 0,0 1 0 0 0,1-1 0 0 0,-1 0 0 0 0,1 1 0 0 0,-1-1 0 0 0,1 1 0 0 0,0-1 0 0 0,0 2 0 0 0,5 13 0 0 0,-9 0 0 0 0,1-18 0 0 0,1-8 0 0 0,7-110 0 0 0,0-37 0 0 0,-19-218 0 0 0,15 245 0 0 0,0 42 0 0 0,-9-153 257 0 0,7 222-211 0 0,1-9 66 0 0,-2 0 1 0 0,-6-39-1 0 0,0 43-112 0 0,4 15 0 0 0,3 16 0 0 0,2 5 0 0 0,-2 0 0 0 0,0-1 0 0 0,-2 18 0 0 0,0 9 0 0 0,1 33 0 0 0,3 96 0 0 0,5 21 0 0 0,1 26 0 0 0,-2-135-169 0 0,-3-24-340 0 0,20 105 1 0 0,-18-143-801 0 0,0 0-3793 0 0,0 0-1637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3:23.2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1 4143 0 0,'0'0'50'0'0,"-1"0"-1"0"0,1 0 0 0 0,-1 1 0 0 0,1-1 1 0 0,0 0-1 0 0,-1 1 0 0 0,1-1 0 0 0,-1 1 0 0 0,1-1 1 0 0,0 0-1 0 0,-1 1 0 0 0,1-1 0 0 0,0 1 1 0 0,-1-1-1 0 0,1 1 0 0 0,0-1 0 0 0,0 1 0 0 0,0-1 1 0 0,-1 1-1 0 0,1 0 0 0 0,0 0 0 0 0,-4 17 1875 0 0,3-13-1372 0 0,-13 44 5475 0 0,4-19-4811 0 0,-8 52 0 0 0,18-73-2432 0 0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46 455 0 0,'0'0'146'0'0,"0"-1"-1"0"0,-1 1 1 0 0,1 0-1 0 0,0 0 1 0 0,0 0-1 0 0,0-1 1 0 0,-1 1-1 0 0,1 0 1 0 0,0-1-1 0 0,0 1 1 0 0,-1 0-1 0 0,1 0 1 0 0,0-1-1 0 0,-1 1 1 0 0,1 0-1 0 0,0 0 1 0 0,-1 0-1 0 0,1-1 1 0 0,0 1-1 0 0,0 0 1 0 0,-1 0-1 0 0,1 0 1 0 0,0 0-1 0 0,-1 0 1 0 0,1 0-1 0 0,-1 0 1 0 0,1 0-1 0 0,0 0 1 0 0,-1 0-1 0 0,1 0 1 0 0,0 0-1 0 0,-1 0 1 0 0,1 0-1 0 0,0 0 1 0 0,0 0-1 0 0,-1 0 1 0 0,1 0-1 0 0,-1 1 1 0 0,1-1-1 0 0,0 0 1 0 0,-1 0-1 0 0,0 1 565 0 0,0 0 0 0 0,0 0 0 0 0,-1 0 0 0 0,1 0 0 0 0,0 0 0 0 0,0 0 1 0 0,0 0-1 0 0,-1 3 0 0 0,-2 2-92 0 0,1 1 1 0 0,0 0 0 0 0,-1 1-1 0 0,2-1 1 0 0,-1 1 0 0 0,2-1-1 0 0,-1 1 1 0 0,0 0 0 0 0,1 0-1 0 0,1 0 1 0 0,0 8 0 0 0,0-8-420 0 0,0 0 1 0 0,1 0 0 0 0,0 0 0 0 0,2 9 0 0 0,-2-14-139 0 0,0-1 0 0 0,0 1 0 0 0,0 0 0 0 0,0 0 0 0 0,0-1 0 0 0,1 1 0 0 0,0-1 0 0 0,-1 1 0 0 0,1-1 0 0 0,-1 0 0 0 0,1 0 0 0 0,1 0 0 0 0,-2 0 0 0 0,6 3 0 0 0,-6-4-58 0 0,0 0 0 0 0,1 0 0 0 0,-1-1 0 0 0,1 1 0 0 0,-1-1 0 0 0,0 1 0 0 0,1-1 0 0 0,-1 0 0 0 0,0 1 0 0 0,1-1 0 0 0,0 0 0 0 0,-1 0 0 0 0,0 0 0 0 0,1 0 0 0 0,-1 0 0 0 0,3-1 0 0 0,-2 1 9 0 0,0-1-1 0 0,0 0 0 0 0,1 0 1 0 0,-1 0-1 0 0,0 0 0 0 0,0 0 0 0 0,0 0 1 0 0,0-1-1 0 0,2-1 0 0 0,1-1 16 0 0,0-1 1 0 0,0-1-1 0 0,-1 1 0 0 0,0-1 1 0 0,7-10-1 0 0,-8 10-24 0 0,0 0-1 0 0,0-1 1 0 0,-1 1-1 0 0,0 0 0 0 0,0-1 1 0 0,0 1-1 0 0,-1-1 1 0 0,0 1-1 0 0,0-1 1 0 0,-1 0-1 0 0,0 0 1 0 0,0-7-1 0 0,-1 9 0 0 0,0 0 0 0 0,0 0 0 0 0,0 0 0 0 0,0 0 0 0 0,-1 0-1 0 0,0 0 1 0 0,0 1 0 0 0,0-1 0 0 0,-1 1 0 0 0,1-1 0 0 0,-1 1 0 0 0,0 0 0 0 0,-1 0 0 0 0,1 0-1 0 0,0 0 1 0 0,-6-4 0 0 0,5 6 12 0 0,2 0 0 0 0,-1 0 1 0 0,-1 0-1 0 0,1 0 0 0 0,0 1 0 0 0,0-1 0 0 0,-7-1 0 0 0,9 3-10 0 0,0-1 1 0 0,0 1-1 0 0,0 0 0 0 0,0 0 0 0 0,0 0 1 0 0,0 0-1 0 0,0 0 0 0 0,-1 0 0 0 0,1 0 0 0 0,1 0 1 0 0,-2 0-1 0 0,1 0 0 0 0,0 1 0 0 0,0-1 1 0 0,0 0-1 0 0,0 1 0 0 0,0-1 0 0 0,0 1 0 0 0,0-1 1 0 0,1 1-1 0 0,-1 0 0 0 0,0-1 0 0 0,0 1 1 0 0,0-1-1 0 0,0 1 0 0 0,1 0 0 0 0,-1 0 0 0 0,1 0 1 0 0,-1-1-1 0 0,-1 3 0 0 0,1 2 5 0 0,-2-1 1 0 0,2 1-1 0 0,-1 0 0 0 0,1 0 1 0 0,0 0-1 0 0,-1 7 0 0 0,1 0-11 0 0,1 19-1 0 0,0-27-9 0 0,1 3-73 0 0,-1 1-1 0 0,1-1 1 0 0,0 1 0 0 0,1-1-1 0 0,2 9 1 0 0,2 3-789 0 0,-4-14-272 0 0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1 241 5063 0 0,'0'-1'244'0'0,"0"1"0"0"0,0-1 0 0 0,-1 1 0 0 0,1 0 0 0 0,0 0-1 0 0,0-1 1 0 0,0 1 0 0 0,0-1 0 0 0,0 1 0 0 0,0 0-1 0 0,0-1 1 0 0,0 1 0 0 0,0-1 0 0 0,0 1 0 0 0,0 0 0 0 0,0 0-1 0 0,0-1 1 0 0,0 1 0 0 0,1-1 0 0 0,-1 1 0 0 0,0-1-1 0 0,0 1 1 0 0,0 0 0 0 0,1-1 0 0 0,-1 1 0 0 0,1-1 0 0 0,7-10 1594 0 0,-6 9-1092 0 0,31-44 4747 0 0,-20 27-4799 0 0,16-34-1 0 0,-19 33-472 0 0,-5 12-105 0 0,-1-1 0 0 0,1 1 1 0 0,-2-1-1 0 0,0-1 0 0 0,3-10 1 0 0,-6 19-92 0 0,1 1 1 0 0,-1-1-1 0 0,0 0 1 0 0,0 1-1 0 0,0-1 1 0 0,0 1-1 0 0,0-1 1 0 0,0 1-1 0 0,0-1 1 0 0,0 0-1 0 0,0 1 1 0 0,0-1-1 0 0,-1 1 1 0 0,1-1-1 0 0,0 1 1 0 0,0-1-1 0 0,-1 1 1 0 0,1-1-1 0 0,0 1 1 0 0,-1-1-1 0 0,1 1 1 0 0,0-2-1 0 0,-1 2-11 0 0,1 0 0 0 0,-1 0 0 0 0,1 0-1 0 0,-1 0 1 0 0,1 0 0 0 0,-1 0 0 0 0,1 0 0 0 0,-1 0 0 0 0,1 0-1 0 0,0 0 1 0 0,-1 0 0 0 0,1 0 0 0 0,-1 0 0 0 0,1 0 0 0 0,-1 0-1 0 0,1 0 1 0 0,0 1 0 0 0,-1-1 0 0 0,1 0 0 0 0,-1 0 0 0 0,1 1-1 0 0,0-1 1 0 0,0 0 0 0 0,-1 0 0 0 0,1 1 0 0 0,0-1 0 0 0,-1 0-1 0 0,1 1 1 0 0,-1 0 0 0 0,0 0-4 0 0,0 0 0 0 0,0 1 0 0 0,0-1-1 0 0,1 0 1 0 0,-1 1 0 0 0,0 0 0 0 0,0-1 0 0 0,1 0-1 0 0,0 1 1 0 0,-1-1 0 0 0,1 1 0 0 0,-1 2 0 0 0,0 4 75 0 0,1 10 0 0 0,0-5-47 0 0,-2 25-40 0 0,-2 43 15 0 0,4-75 6 0 0,1 0 0 0 0,2 11 1 0 0,-2-12-22 0 0,1 1 1 0 0,-1 10-1 0 0,0-8 2 0 0,-1-6 0 0 0,0 1 0 0 0,0-1 0 0 0,0 1 0 0 0,0-1 0 0 0,-2 6 0 0 0,2-8 0 0 0,0 0 0 0 0,0 1 0 0 0,-1 0 0 0 0,1-1 0 0 0,0 1 0 0 0,-1-1 0 0 0,1 1 0 0 0,0-1 0 0 0,-1 0 0 0 0,1 1 0 0 0,0-1 0 0 0,-1 1 0 0 0,1-1 0 0 0,-1 1 0 0 0,1-1 0 0 0,-1 0 0 0 0,1 1 0 0 0,-1-1 0 0 0,0 0 0 0 0,1 1 0 0 0,0-1 0 0 0,-1 0 0 0 0,0 0 0 0 0,1 0 0 0 0,-1 0 0 0 0,1 0 0 0 0,-1 0 0 0 0,1 0 0 0 0,-1 0 0 0 0,0 0 0 0 0,-32 0 0 0 0,29 1 0 0 0,-7-1 0 0 0,11 0 0 0 0,-1 0 0 0 0,1 0 0 0 0,0 0 0 0 0,0 0 0 0 0,-1 0 0 0 0,1 0 0 0 0,0 0 0 0 0,0 0 0 0 0,-1 0 0 0 0,1 1 0 0 0,0-1 0 0 0,0 0 0 0 0,-1 0 0 0 0,1 0 0 0 0,0 0 0 0 0,0 0 0 0 0,0 1 0 0 0,0-1 0 0 0,0 0 0 0 0,-1 0 0 0 0,1 0 0 0 0,0 1 0 0 0,0-1 0 0 0,0 0 0 0 0,0 0 0 0 0,-1 0 0 0 0,1 1 0 0 0,0-1 0 0 0,0 0 0 0 0,0 0 0 0 0,0 1 0 0 0,0-1 0 0 0,0 1 0 0 0,1-1 0 0 0,-1 0 0 0 0,0 1 0 0 0,0-1 0 0 0,1 1-1 0 0,-1-1 1 0 0,0 0 0 0 0,0 1 0 0 0,0-1 0 0 0,1 0 0 0 0,-1 0 0 0 0,1 0 0 0 0,-1 1 0 0 0,0-1 0 0 0,1 0 0 0 0,-1 0-1 0 0,1 1 1 0 0,0-1 0 0 0,8 3 23 0 0,-3-3 62 0 0,-2 0 0 0 0,1 0-1 0 0,0 0 1 0 0,1-1 0 0 0,-1 0-1 0 0,0 0 1 0 0,0 0-1 0 0,6-3 1 0 0,1 0 40 0 0,10-5-34 0 0,-3 1-242 0 0,-14 8-2353 0 0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27 5527 0 0,'-2'1'393'0'0,"-1"0"-1"0"0,2 0 0 0 0,-2 1 1 0 0,2 0-1 0 0,-2-1 0 0 0,1 1 1 0 0,1 0-1 0 0,-3 2 0 0 0,0 0-181 0 0,-3 3 854 0 0,0 0 0 0 0,1 1 0 0 0,0-1 0 0 0,-6 11 0 0 0,10-14-607 0 0,0-1-1 0 0,0 1 1 0 0,1 0-1 0 0,-1 0 1 0 0,1 0-1 0 0,0 0 1 0 0,1 0-1 0 0,-1 0 1 0 0,0 0-1 0 0,1 0 1 0 0,0 0-1 0 0,0 7 1 0 0,1-5-218 0 0,0 0 0 0 0,0 1 0 0 0,0-2 0 0 0,1 2 0 0 0,-1-1 0 0 0,5 8 0 0 0,-5-12-215 0 0,0-1 0 0 0,-1 0 0 0 0,1 1 0 0 0,0-1 0 0 0,0 0 0 0 0,0 0 0 0 0,0 0-1 0 0,0 0 1 0 0,0 0 0 0 0,0 0 0 0 0,0 0 0 0 0,0 0 0 0 0,0 0 0 0 0,1 0 0 0 0,-1-1 0 0 0,0 1-1 0 0,0-1 1 0 0,1 1 0 0 0,-1 0 0 0 0,1-1 0 0 0,-1 0 0 0 0,1 1 0 0 0,-1-1 0 0 0,0 0 0 0 0,1 0-1 0 0,0 0 1 0 0,-1 0 0 0 0,0 0 0 0 0,1 0 0 0 0,-1 0 0 0 0,1-1 0 0 0,-1 1 0 0 0,3-1-1 0 0,-1-1-16 0 0,1 1-1 0 0,-1-1 0 0 0,1 0 0 0 0,-1 0 0 0 0,0 0 0 0 0,0 0 0 0 0,0-1 0 0 0,0 1 0 0 0,0-1 0 0 0,2-3 0 0 0,1-1 13 0 0,0 0 1 0 0,9-17-1 0 0,-13 19-20 0 0,1-1 0 0 0,-1 0 0 0 0,0 1 0 0 0,0-1 0 0 0,0 0 0 0 0,-1 0 0 0 0,0 0 0 0 0,0 0 0 0 0,0-8 0 0 0,-1 9 0 0 0,0 1 0 0 0,-1-1 0 0 0,1 0 0 0 0,-1 0 0 0 0,0 1 0 0 0,-1-1 0 0 0,1 1 0 0 0,0-1 0 0 0,-1 1 0 0 0,0-1 0 0 0,0 1 0 0 0,-4-6 0 0 0,4 8 0 0 0,0 0 0 0 0,0 0 0 0 0,0 0 0 0 0,0 0 0 0 0,0 0 0 0 0,-1 1 0 0 0,1-1 0 0 0,-1 1 0 0 0,1-1 0 0 0,-1 1 0 0 0,0 0 0 0 0,1 0 0 0 0,-1 0 0 0 0,-4-1 0 0 0,5 2 0 0 0,0-1 0 0 0,0 1 0 0 0,0 0 0 0 0,1 0 0 0 0,-1 0 0 0 0,-1 0 0 0 0,2 0 0 0 0,-1 0 0 0 0,0 0 0 0 0,0 1 0 0 0,0-1 0 0 0,1 1 0 0 0,-1 0 0 0 0,0-1 0 0 0,0 1 0 0 0,0 0 0 0 0,1 0 0 0 0,-1 0 0 0 0,1 0 0 0 0,-1 0 0 0 0,1 0 0 0 0,-3 3 0 0 0,-1 3-4 0 0,0 0 0 0 0,0 0 0 0 0,1 0 0 0 0,0 1 0 0 0,1 0 0 0 0,-5 14-1 0 0,4-8-15 0 0,0 0 0 0 0,2 1 0 0 0,-3 15 0 0 0,5-24-233 0 0,0 0 1 0 0,0 1-1 0 0,1-1 1 0 0,1 10-1 0 0,-1-15-831 0 0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1 232 9215 0 0,'3'-2'3430'0'0,"7"-7"-2346"0"0,5-9 1985 0 0,16-24 0 0 0,-26 36-2907 0 0,16-22 152 0 0,8-13 540 0 0,-26 36-784 0 0,1 0 0 0 0,-2-1 0 0 0,1 0 0 0 0,-1 1 0 0 0,0-1 0 0 0,1-7 0 0 0,-2 8-54 0 0,0 3 33 0 0,-1-1-1 0 0,1 1 1 0 0,-1-1 0 0 0,0 0 0 0 0,0 1 0 0 0,0-1 0 0 0,0 1-1 0 0,0-1 1 0 0,-1-5 0 0 0,1 8-34 0 0,0 0-1 0 0,0 0 0 0 0,0 0 1 0 0,0-1-1 0 0,0 1 0 0 0,0 0 1 0 0,0 0-1 0 0,0 0 1 0 0,-1 0-1 0 0,1 0 0 0 0,0-1 1 0 0,0 1-1 0 0,0 0 1 0 0,0 0-1 0 0,0 0 0 0 0,0 0 1 0 0,0 0-1 0 0,-1-1 0 0 0,1 1 1 0 0,0 0-1 0 0,0 0 1 0 0,0 0-1 0 0,0 0 0 0 0,-1 0 1 0 0,1 0-1 0 0,0 0 1 0 0,0 0-1 0 0,0 0 0 0 0,0 0 1 0 0,-1 0-1 0 0,1 0 0 0 0,0 0 1 0 0,0 0-1 0 0,0 0 1 0 0,0 0-1 0 0,-6 4 238 0 0,-2 9-49 0 0,6-9-171 0 0,0 1 0 0 0,0 0 0 0 0,0-1 0 0 0,1 1 0 0 0,0 0 0 0 0,-1 6 0 0 0,-1 32 46 0 0,3-21-73 0 0,0-11 5 0 0,0 1 1 0 0,2 0-1 0 0,4 20 0 0 0,1 13 13 0 0,-7-41-23 0 0,0-1 0 0 0,0 0 0 0 0,0 0 0 0 0,0 0 0 0 0,0 0 0 0 0,-2 5 0 0 0,2-8 0 0 0,0 1 0 0 0,-1 0 0 0 0,1 0 0 0 0,-1 0 0 0 0,1 0 0 0 0,-1-1 0 0 0,1 1 0 0 0,0 0 0 0 0,-1 0 0 0 0,1-1 0 0 0,-1 1 0 0 0,0-1 0 0 0,0 1 0 0 0,1 0 0 0 0,-1-1 0 0 0,0 1 0 0 0,1-1 0 0 0,-1 0 0 0 0,0 1 0 0 0,0-1 0 0 0,0 0 0 0 0,1 1 0 0 0,-1-1 0 0 0,0 0 0 0 0,0 0 0 0 0,-2 1 0 0 0,-1-1 0 0 0,0 0 0 0 0,0 0 0 0 0,-6-2 0 0 0,7 2 0 0 0,0-1 0 0 0,-1 1 0 0 0,1 0 0 0 0,0 0 0 0 0,0 0 0 0 0,-6 1 0 0 0,9-1 354 0 0,2 1-114 0 0,4 1 6 0 0,8 1 58 0 0,-14-3-48 0 0,5 0-176 0 0,12 0-3 0 0,-14 1-56 0 0,1-1-1 0 0,0 0 1 0 0,0-1-1 0 0,-1 1 1 0 0,6-2-1 0 0,0 0-12 0 0,26-7-1569 0 0,-32 9-4203 0 0,0 0-1927 0 0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40 4607 0 0,'0'0'123'0'0,"-1"0"-1"0"0,0 0 1 0 0,1 0-1 0 0,-1 0 1 0 0,0 0-1 0 0,1 0 0 0 0,-1 0 1 0 0,1 0-1 0 0,-1 1 1 0 0,1-1-1 0 0,-1 0 0 0 0,0 1 1 0 0,1-1-1 0 0,-1 0 1 0 0,1 1-1 0 0,-1-1 0 0 0,1 1 1 0 0,0-1-1 0 0,-1 1 1 0 0,1-1-1 0 0,-1 0 1 0 0,1 1-1 0 0,-1-1 0 0 0,1 1 1 0 0,-1 0-1 0 0,-8 17 1872 0 0,7-12-1253 0 0,-1 1 306 0 0,1-1 1 0 0,-1 1 0 0 0,2-1-1 0 0,-1 1 1 0 0,0 0 0 0 0,1 7 0 0 0,0-8-622 0 0,1-1 0 0 0,0 0 0 0 0,0 0 1 0 0,1 1-1 0 0,-1-1 0 0 0,1 0 1 0 0,1 1-1 0 0,2 7 0 0 0,-3-11-349 0 0,0 0-1 0 0,0 0 1 0 0,0 1-1 0 0,1-2 1 0 0,-1 1-1 0 0,1 0 1 0 0,-1 0-1 0 0,1-1 1 0 0,0 1-1 0 0,0-1 1 0 0,-1 1-1 0 0,1-1 1 0 0,1 0 0 0 0,1 2-1 0 0,-3-2-62 0 0,1-1 0 0 0,-1 1-1 0 0,1-1 1 0 0,-1 1 0 0 0,1-1 0 0 0,-1 1 0 0 0,1-1-1 0 0,0 0 1 0 0,-1 1 0 0 0,1-1 0 0 0,0 0-1 0 0,-1 0 1 0 0,1-1 0 0 0,0 1 0 0 0,-1 0 0 0 0,1-1-1 0 0,0 1 1 0 0,-1-1 0 0 0,1 1 0 0 0,2-2-1 0 0,0 0 12 0 0,0-1 0 0 0,-1 0 0 0 0,1 0 0 0 0,-1 1 0 0 0,1-2 0 0 0,-1 1 0 0 0,0-1-1 0 0,0 0 1 0 0,0 1 0 0 0,-1-1 0 0 0,1 0 0 0 0,-1 0 0 0 0,0 0 0 0 0,0-1 0 0 0,1-4-1 0 0,-1 3-25 0 0,0-1 0 0 0,-1 1 0 0 0,0-1 0 0 0,0 0 0 0 0,-1 1 0 0 0,0-1 0 0 0,0 0 0 0 0,0 1 0 0 0,-1-1 0 0 0,-1-6 0 0 0,0 6 1 0 0,0 0 0 0 0,0 1 0 0 0,-6-13 0 0 0,7 17 0 0 0,0 0 0 0 0,0 0 0 0 0,-1-1 0 0 0,1 2 0 0 0,-1-1 0 0 0,1 0 0 0 0,-1 0 0 0 0,0 0 0 0 0,0 1 0 0 0,1-1 0 0 0,-1 0 0 0 0,0 1 0 0 0,0 0 0 0 0,-4-2 0 0 0,5 2 0 0 0,1 1 0 0 0,-2 0 0 0 0,1 0 0 0 0,0 0 0 0 0,0 0 0 0 0,0 0 0 0 0,-1 0 0 0 0,1 0 0 0 0,0 0 0 0 0,0 0 0 0 0,0 0 0 0 0,0 1 0 0 0,-1-1 0 0 0,2 0 0 0 0,-1 1 0 0 0,-1-1 0 0 0,1 1 0 0 0,0 0 0 0 0,1-1 0 0 0,-2 1 0 0 0,1-1 0 0 0,0 1 0 0 0,0 1 0 0 0,-4 2 0 0 0,1 0 0 0 0,0 1 0 0 0,-4 5 0 0 0,5-5 0 0 0,-4 3 0 0 0,1 0 0 0 0,-10 18 0 0 0,14-22 0 0 0,1 0 0 0 0,-1-1 0 0 0,1 1 0 0 0,0 0 0 0 0,0 1 0 0 0,0-1 0 0 0,0 0 0 0 0,1 0 0 0 0,0 0 0 0 0,0 5 0 0 0,2 3-43 0 0,5 9-177 0 0,-6-17-72 0 0,3 2-1481 0 0,12 23-5859 0 0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7 217 4607 0 0,'-6'1'2950'0'0,"6"-1"-2893"0"0,0 0 0 0 0,0 0 0 0 0,0-1 1 0 0,0 1-1 0 0,0 0 0 0 0,0 0 0 0 0,0 0 0 0 0,0 0 0 0 0,0 0 0 0 0,0 0 1 0 0,0 0-1 0 0,0 0 0 0 0,0 0 0 0 0,0 0 0 0 0,0 0 0 0 0,0 0 0 0 0,0 0 1 0 0,0 0-1 0 0,0 0 0 0 0,0 0 0 0 0,0 0 0 0 0,0 0 0 0 0,0 0 0 0 0,0 0 0 0 0,0 0 1 0 0,0 0-1 0 0,0 0 0 0 0,0 0 0 0 0,0 0 0 0 0,0 0 0 0 0,0-1 0 0 0,0 1 1 0 0,0 0-1 0 0,0 0 0 0 0,0 0 0 0 0,0 0 0 0 0,0 0 0 0 0,0 0 0 0 0,0 0 1 0 0,0 0-1 0 0,0 0 0 0 0,0 0 0 0 0,0 0 0 0 0,0 0 0 0 0,0 0 0 0 0,0 0 1 0 0,0 0-1 0 0,0 0 0 0 0,7-7 3794 0 0,-3 3-3556 0 0,35-43 5092 0 0,-29 35-4910 0 0,-1-2 1 0 0,-1 1-1 0 0,12-25 0 0 0,-16 28-356 0 0,1 0-18 0 0,2-11-1 0 0,-6 18-39 0 0,0 0 0 0 0,0 0 0 0 0,-1 1-1 0 0,1-1 1 0 0,-1 0 0 0 0,0 0-1 0 0,0 0 1 0 0,0 1 0 0 0,-1-5 0 0 0,1 6-44 0 0,0 1 1 0 0,0 0 0 0 0,0-1 0 0 0,0 1 0 0 0,0 0-1 0 0,0 0 1 0 0,0-1 0 0 0,0 1 0 0 0,0 0 0 0 0,-1-1 0 0 0,1 1-1 0 0,0 0 1 0 0,0 0 0 0 0,0-1 0 0 0,-1 1 0 0 0,1 0 0 0 0,0-1-1 0 0,0 1 1 0 0,-1 0 0 0 0,1 0 0 0 0,0-1 0 0 0,0 1 0 0 0,-1 0-1 0 0,1 0 1 0 0,0 0 4 0 0,-1 0 0 0 0,1 0-1 0 0,0 0 1 0 0,-1 0 0 0 0,1 0-1 0 0,0 0 1 0 0,-1 0 0 0 0,1 1-1 0 0,0-1 1 0 0,-1 0 0 0 0,1 0-1 0 0,0 0 1 0 0,0 0 0 0 0,-1 1-1 0 0,1-1 1 0 0,0 0 0 0 0,0 0-1 0 0,0 1 1 0 0,-1-1 0 0 0,0 2 25 0 0,-1 0 1 0 0,1 0-1 0 0,0 0 1 0 0,0 0 0 0 0,-1 3-1 0 0,-1 9-24 0 0,0 0 0 0 0,1 0 0 0 0,1-1 0 0 0,0 24 0 0 0,0 13-26 0 0,0-45 1 0 0,1 0 0 0 0,-1 1 0 0 0,2 10 0 0 0,2 26 0 0 0,-3-41 0 0 0,0-1 0 0 0,-1 1 0 0 0,1-1 0 0 0,0 1 0 0 0,0 0 0 0 0,0-1 0 0 0,-1 0 0 0 0,1 1 0 0 0,0 0 0 0 0,-1-1 0 0 0,1 1 0 0 0,-1-1 0 0 0,1 1 0 0 0,-1-1 0 0 0,1 0 0 0 0,-1 1 0 0 0,1-1 0 0 0,0 0 0 0 0,-1 0 0 0 0,0 1 0 0 0,1-1 0 0 0,-1 0 0 0 0,1 1 0 0 0,-1-1 0 0 0,0 0 0 0 0,1 0 0 0 0,-1 0 0 0 0,-3 1 0 0 0,1 0 0 0 0,0-1 0 0 0,0 1 0 0 0,-3-1 0 0 0,-6-1 0 0 0,12 1 0 0 0,0 0 0 0 0,-1 0 0 0 0,1 0 0 0 0,0 0 0 0 0,0 0 0 0 0,-1-1 0 0 0,1 1 0 0 0,0 0 0 0 0,0 0 0 0 0,0 0 0 0 0,0 0 0 0 0,0 0 0 0 0,-1 0 0 0 0,1 0 0 0 0,0 0 0 0 0,0-1 0 0 0,-1 1 0 0 0,1 0 0 0 0,0 0 0 0 0,0 0 0 0 0,0 0 0 0 0,0-1 0 0 0,-1 1 0 0 0,1 0 0 0 0,0 0 0 0 0,0-1 0 0 0,0 1 0 0 0,0 0 0 0 0,0 0 0 0 0,0 0 0 0 0,0 0 0 0 0,0 0 0 0 0,-1-1 0 0 0,1 1 0 0 0,0 0 0 0 0,0 0 0 0 0,0-1 0 0 0,0 1 0 0 0,0 0 0 0 0,0-1 0 0 0,0 1 0 0 0,1 0 0 0 0,-1-1 0 0 0,1 1 0 0 0,0 0 0 0 0,0 0 0 0 0,-1 0 0 0 0,1-1 0 0 0,0 1 0 0 0,0 0 0 0 0,0 0 0 0 0,0 0 0 0 0,-1 1 0 0 0,1-1 0 0 0,0 0 0 0 0,1 0 0 0 0,2 1 0 0 0,17 0 1247 0 0,-15 0-1005 0 0,-2 0 777 0 0,0-1-2032 0 0,18 5 414 0 0,-18-5 339 0 0,12 0-48 0 0,-12-1-1568 0 0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45 2303 0 0,'17'-26'4883'0'0,"-16"33"2279"0"0,-2 3-5464 0 0,1-10-714 0 0,-1 4-535 0 0,-4 13 1 0 0,4-13 4 0 0,-1 0 2 0 0,-6 21 431 0 0,1-6-287 0 0,0-1-88 0 0,-1 1-207 0 0,1 0-54 0 0,0 0-55 0 0,-1 1 45 0 0,1-4-177 0 0,5-11 0 0 0,1-2-10 0 0,-13 34 28 0 0,13-31-82 0 0,3-8 0 0 0,4-12 0 0 0,-5 13 0 0 0,69-152 0 0 0,-47 97 368 0 0,-9 20-129 0 0,-13 35-239 0 0,3-6 407 0 0,-3 7-157 0 0,1 5-162 0 0,-1 1-7 0 0,1 0 1 0 0,0 11-1 0 0,-1-8-66 0 0,0-3 41 0 0,-1-3-40 0 0,0 1 0 0 0,0-1 0 0 0,1 1 0 0 0,1 6 0 0 0,-1-4-3 0 0,0 1 63 0 0,0-3-1 0 0,2 15-10 0 0,-2-14 2 0 0,0 1-3 0 0,7 32 28 0 0,-2-8-31 0 0,2 1-49 0 0,1 2-12 0 0,-6-23 0 0 0,6 9 0 0 0,3 3 0 0 0,-12-21-43 0 0,1 0 0 0 0,-1-1-1 0 0,0 1 1 0 0,1 0 0 0 0,0-1 0 0 0,-1 1 0 0 0,1 0-1 0 0,1 0 1 0 0,-2-1 17 0 0,0 1 1 0 0,0-1-1 0 0,0 0 1 0 0,0 0-1 0 0,0 0 0 0 0,0 0 1 0 0,1 0-1 0 0,-1 0 0 0 0,0 0 1 0 0,0 0-1 0 0,0 0 0 0 0,0 0 1 0 0,0 0-1 0 0,0 0 0 0 0,1 0 1 0 0,-1 0-1 0 0,0 0 0 0 0,0 0 1 0 0,0 0-1 0 0,0 0 0 0 0,0 0 1 0 0,0 0-1 0 0,1 0 0 0 0,-1 0 1 0 0,0 0-1 0 0,0 0 0 0 0,0 0 1 0 0,0-1-1 0 0,0 1 0 0 0,0 0 1 0 0,0 0-1 0 0,0 0 1 0 0,1 0-1 0 0,-1 0 0 0 0,0-1-116 0 0,0 0-1 0 0,1 1 1 0 0,-1-1-1 0 0,0 0 1 0 0,0 1 0 0 0,0-1-1 0 0,0 0 1 0 0,0 0-1 0 0,0 1 1 0 0,0-1 0 0 0,0-1-1 0 0,0 0-504 0 0,0 0-1 0 0,0-1 0 0 0,0 1 1 0 0,-1 0-1 0 0,1 0 0 0 0,-1-1 1 0 0,0 1-1 0 0,0 0 0 0 0,0-1 1 0 0,0 2-1 0 0,0-2 0 0 0,-1 2 1 0 0,1-1-1 0 0,0 0 1 0 0,-1 0-1 0 0,1 0 0 0 0,-1 1 1 0 0,-3-4-1 0 0,3 4 317 0 0,0 0 0 0 0,-1-1 0 0 0,1 1 0 0 0,-1 1 0 0 0,1-1 0 0 0,-4-1 0 0 0,-28-5-3448 0 0,24 5 3298 0 0,0 0 0 0 0,0 0 1 0 0,-1-1-1 0 0,-15-7 0 0 0,-6-3 4607 0 0,1 0 4893 0 0,31 13-8894 0 0,0 0 0 0 0,0 0 0 0 0,-1-1 0 0 0,1 1 0 0 0,0 0 0 0 0,0 0-1 0 0,-1 0 1 0 0,1 0 0 0 0,0 0 0 0 0,0 0 0 0 0,0-1 0 0 0,-1 1 0 0 0,1 0 0 0 0,0 0 0 0 0,0 0-1 0 0,0-1 1 0 0,0 1 0 0 0,0 0 0 0 0,-1 0 0 0 0,1 0 0 0 0,0 0 0 0 0,0 0 0 0 0,0-1-1 0 0,0 1 1 0 0,0 0-5 0 0,0-1 0 0 0,0 1 0 0 0,0 0 0 0 0,0 0 0 0 0,1 0 0 0 0,-1-1 0 0 0,0 1 0 0 0,0 0 0 0 0,0 0 0 0 0,0 0 0 0 0,1 0 0 0 0,-1 0 0 0 0,0-1 0 0 0,0 1 0 0 0,0 0 0 0 0,1 0 0 0 0,-1 0 0 0 0,0 0 0 0 0,1 0 0 0 0,10-3 1718 0 0,4 3-1190 0 0,0 1 0 0 0,0 0-1 0 0,27 7 1 0 0,-3-2-200 0 0,-17-2-342 0 0,22 2-1850 0 0,-38-6-6297 0 0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26 1375 0 0,'-2'-3'2192'0'0,"1"9"5659"0"0,1-1-6735 0 0,1 15-83 0 0,0-15-305 0 0,0 33 1684 0 0,-1-4-296 0 0,1-14-1562 0 0,-1-15-61 0 0,0-1-12 0 0,-1 22 630 0 0,1-9-942 0 0,0-13 63 0 0,0 0-178 0 0,-2 14-66 0 0,2-13-106 0 0,0-5-1086 0 0,-1 1 1152 0 0,1-1 1 0 0,0 0-1 0 0,0 0 1 0 0,0 0-1 0 0,0 0 0 0 0,0 0 1 0 0,-1 0-1 0 0,1 1 1 0 0,0-1-1 0 0,0 0 0 0 0,0 0 1 0 0,-1 0-1 0 0,1 0 1 0 0,0 0-1 0 0,0 0 0 0 0,0 1 1 0 0,-1-1-1 0 0,1 0-155 0 0,-3-20-2361 0 0,1-11 1182 0 0,-3-26 916 0 0,-13-29 5694 0 0,18 85-5098 0 0,0 0-1 0 0,0 0 1 0 0,0-1-1 0 0,0 1 1 0 0,0 0 0 0 0,0 0-1 0 0,0-1 1 0 0,0 1-1 0 0,1 0 1 0 0,-1 0-1 0 0,0 0 1 0 0,1-1 0 0 0,-1 1-1 0 0,1 0 1 0 0,0 0-1 0 0,-1 0 1 0 0,2-2-1 0 0,-1 2-51 0 0,1 0-1 0 0,-1-1 0 0 0,0 1 0 0 0,1 0 0 0 0,-1 0 0 0 0,1 0 0 0 0,-1 0 0 0 0,1 0 0 0 0,-1 0 0 0 0,4-1 1 0 0,1 1 21 0 0,1-1 1 0 0,-1 1 0 0 0,1 0-1 0 0,-1 0 1 0 0,10 1 0 0 0,-8 0-10 0 0,-1 0-1 0 0,1 1 1 0 0,10 3 0 0 0,-15-4-59 0 0,1 1 1 0 0,-1 0-1 0 0,0 0 1 0 0,0 1-1 0 0,0-1 1 0 0,0 0-1 0 0,0 1 1 0 0,-1 0-1 0 0,1 0 1 0 0,3 2-1 0 0,-6-3 100 0 0,1 4-51 0 0,2 16-15 0 0,-3-20-57 0 0,0 0 0 0 0,0 0-1 0 0,0 0 1 0 0,0 0 0 0 0,0 0 0 0 0,0 0-1 0 0,0 0 1 0 0,-1 0 0 0 0,1 0 0 0 0,-1 0-1 0 0,1 0 1 0 0,0 0 0 0 0,-1 0 0 0 0,1-1-1 0 0,-1 1 1 0 0,1 0 0 0 0,-1 0 0 0 0,0 0-1 0 0,0 0 1 0 0,1-1 0 0 0,-2 2 0 0 0,-1 1-11 0 0,0 0 7 0 0,0 0 0 0 0,-1 0 0 0 0,1 0 0 0 0,-1 0 0 0 0,0-1 0 0 0,0 0 0 0 0,0 1 0 0 0,0-1 0 0 0,-7 3 0 0 0,4-4 0 0 0,0 1 0 0 0,0 0 0 0 0,0-1 0 0 0,0 0 0 0 0,-11 0 0 0 0,31-1 0 0 0,14 4 0 0 0,13 4 0 0 0,-22-4 0 0 0,1 2 0 0 0,-1 1 0 0 0,-15-5 0 0 0,0-1 0 0 0,0 1 0 0 0,0 0 0 0 0,3 3 0 0 0,10 12 11 0 0,-16-17-9 0 0,0 0 0 0 0,1 0 0 0 0,-1 1 0 0 0,0-1 0 0 0,1 1 1 0 0,-1-1-1 0 0,0 0 0 0 0,0 0 0 0 0,0 1 0 0 0,1-1 0 0 0,-1 1 0 0 0,0-1 1 0 0,0 0-1 0 0,0 1 0 0 0,0-1 0 0 0,0 1 0 0 0,0-1 0 0 0,1 1 0 0 0,-1-1 0 0 0,1 19 9 0 0,-1-18 7 0 0,0 0 1 0 0,0 0-1 0 0,0 0 0 0 0,0 0 0 0 0,-1 0 0 0 0,1 0 1 0 0,0 0-1 0 0,-1 0 0 0 0,1 0 0 0 0,-1 0 1 0 0,1 0-1 0 0,-1 0 0 0 0,1 0 0 0 0,-1-1 1 0 0,1 1-1 0 0,-1 0 0 0 0,1 0 0 0 0,-1-1 0 0 0,-1 2 1 0 0,-1 0 32 0 0,1-1 0 0 0,0 1 0 0 0,-1-1 1 0 0,-4 3-1 0 0,4-3-59 0 0,-5 2 22 0 0,0-1 0 0 0,0 1-1 0 0,0-1 1 0 0,0-1-1 0 0,-11 1 1 0 0,-41 0-25 0 0,53-2 15 0 0,-31-1-422 0 0,22-1-6840 0 0,9 2-458 0 0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24:11.7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 43 3223 0 0,'1'-2'1375'0'0,"1"0"0"0"0,0 0 0 0 0,0 0 0 0 0,-1 0 0 0 0,1 0-1 0 0,1-4 1 0 0,-3 5-1127 0 0,1 1-1 0 0,-1-1 0 0 0,0 0 0 0 0,0 1 1 0 0,0-1-1 0 0,0 1 0 0 0,1-1 0 0 0,-1 1 1 0 0,0-1-1 0 0,0 1 0 0 0,0-1 1 0 0,-1 0-1 0 0,1 1 0 0 0,0-1 0 0 0,0 1 1 0 0,0-1-1 0 0,0 1 0 0 0,0-1 0 0 0,-1 0 1 0 0,1 0-216 0 0,-1 1 0 0 0,1-1 0 0 0,-1 1 0 0 0,1 0 0 0 0,-1-1 0 0 0,1 1 0 0 0,0-1 0 0 0,-1 1 0 0 0,0 0 0 0 0,1-1 0 0 0,-1 1 0 0 0,-1-1 0 0 0,-1 0 360 0 0,-1 0 0 0 0,0 0 0 0 0,0 0 0 0 0,0 0 0 0 0,-1 0 0 0 0,1 1 0 0 0,0 0 0 0 0,0 0 0 0 0,-5 0 0 0 0,3 1-293 0 0,0 0 1 0 0,0 0 0 0 0,0 1 0 0 0,0 0-1 0 0,-9 3 1 0 0,11-2-43 0 0,-1 0 0 0 0,0-1 0 0 0,1 2 0 0 0,0-1 0 0 0,-1 0-1 0 0,1 1 1 0 0,0 0 0 0 0,-6 8 0 0 0,9-12 7 0 0,0 3-11 0 0,-6 8-26 0 0,6-8 48 0 0,0 1-5 0 0,-5 10 0 0 0,1-1-21 0 0,3-10-27 0 0,1 0 0 0 0,1 0 0 0 0,-2 6 0 0 0,1-8-22 0 0,0 7 56 0 0,0 0 0 0 0,1 0 0 0 0,0 0 0 0 0,0-1 0 0 0,2 10 0 0 0,-2-16 13 0 0,0 0 0 0 0,0 1 0 0 0,0-1 0 0 0,1 0 0 0 0,-1 0 0 0 0,0 1 0 0 0,1-1 0 0 0,0 0 1 0 0,-1 0-1 0 0,0 0 0 0 0,1 1 0 0 0,0-1 0 0 0,0 0 0 0 0,-1 0 0 0 0,1 0 0 0 0,0 0 0 0 0,0 0 0 0 0,0 0 0 0 0,0-1 0 0 0,0 1 0 0 0,0 0 0 0 0,0 0 0 0 0,0-1 0 0 0,1 1 0 0 0,-2-1 0 0 0,2 1 0 0 0,-1-1 0 0 0,0 1 0 0 0,0-1 0 0 0,1 0 0 0 0,1 1 0 0 0,10 2-313 0 0,-1-1 0 0 0,0 0 0 0 0,1-1-1 0 0,20 0 1 0 0,-9-4 351 0 0,-13 1-26 0 0,16 0-1 0 0,-27 2-98 0 0,0 0 0 0 0,1 0-1 0 0,-1 0 1 0 0,0 0 0 0 0,0 0-1 0 0,1 0 1 0 0,-1 0 0 0 0,0 0 0 0 0,1 0-1 0 0,-1 0 1 0 0,0 1 0 0 0,0-1 0 0 0,1 0-1 0 0,-1 0 1 0 0,0 0 0 0 0,1 0-1 0 0,-1 1 1 0 0,0-1 2 0 0,0 0 0 0 0,0 0 1 0 0,1 1-1 0 0,-1-1 0 0 0,0 0 0 0 0,0 0 0 0 0,0 0 0 0 0,0 0 0 0 0,0 1 1 0 0,0-1-1 0 0,0 0 0 0 0,0 0 0 0 0,0 0 0 0 0,0 0 0 0 0,-1 1 0 0 0,1-1 0 0 0,0 0 1 0 0,0 0-1 0 0,0 0 0 0 0,0 0 0 0 0,0 0 0 0 0,0 0 0 0 0,0 0 0 0 0,0 1 1 0 0,0-1-1 0 0,0 0 0 0 0,-1 0 0 0 0,1 0 0 0 0,0 0 0 0 0,0 0 0 0 0,0 0 1 0 0,0 0-1 0 0,0 1 0 0 0,-1-1 0 0 0,1 0 0 0 0,-2 1-492 0 0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28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4392 0 0,'0'-149'0'0,"0"260"0"0,0-1558 0 0,0-1 0 0,0 131 0 0,0 1316 0 0,0 1 0 0,0-20 0 0,0 19 0 0,0 0 0 0,0-104 0 0,0 92 0 0,0 21 0 0,0-16 0 0,0 19 0 0,0-4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3:23.5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1 214 5063 0 0,'6'-60'1194'0'0,"-3"36"934"0"0,2 0 0 0 0,0 0 0 0 0,15-40 0 0 0,-20 63-2089 0 0,1-1 1 0 0,0 1 0 0 0,-1 0 0 0 0,1 0 0 0 0,0-1-1 0 0,0 1 1 0 0,0 0 0 0 0,0 0 0 0 0,0 0 0 0 0,0 0 0 0 0,0 0-1 0 0,1-1 1 0 0,-1 2-79 0 0,-1-1 0 0 0,1 1 0 0 0,-1 0 1 0 0,1 0-1 0 0,-1 0 0 0 0,1 0 0 0 0,-1-1 0 0 0,1 1 0 0 0,-1 0 0 0 0,1 0 0 0 0,-1 0 0 0 0,1 0 0 0 0,0 0 0 0 0,-1 0 1 0 0,1 0-1 0 0,-1 1 0 0 0,1-1 0 0 0,-1 0 0 0 0,1 0 0 0 0,-1 0 0 0 0,1 0 0 0 0,-1 1 0 0 0,1-1 0 0 0,-1 0 0 0 0,1 1 1 0 0,-1-1-1 0 0,1 0 0 0 0,-1 1 0 0 0,0-1 0 0 0,1 0 0 0 0,-1 1 0 0 0,0-1 0 0 0,1 1 0 0 0,3 5-4973 0 0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28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3419 0 0,'0'-1202'0'0,"0"722"0"0,0 160 0 0,0-970 0 0,0 1290 0 0,0 0 0 0,0-60 0 0,0 12 0 0,0 55 0 0,0-12 0 0,0-13 0 0,0 16 0 0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28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69 0 0,'0'-65'0'0,"0"63"0"0,0 7 0 0,0 32 0 0,0 1324 0 0,0 680 0 0,0-1190 0 0,0-562 0 0,0-290 0 0,0 44 0 0,0-28 0 0,0-27 0 0,0 31 0 0,0-48 0 0,0-46 0 0,0 61 0 0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28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69 0 0,'0'-65'0'0,"0"63"0"0,0 7 0 0,0 32 0 0,0 1324 0 0,0 680 0 0,0-1190 0 0,0-562 0 0,0-290 0 0,0 44 0 0,0-28 0 0,0-27 0 0,0 31 0 0,0-48 0 0,0-46 0 0,0 61 0 0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29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69 0 0,'0'-65'0'0,"0"63"0"0,0 7 0 0,0 32 0 0,0 1324 0 0,0 680 0 0,0-1190 0 0,0-562 0 0,0-290 0 0,0 44 0 0,0-28 0 0,0-27 0 0,0 31 0 0,0-48 0 0,0-46 0 0,0 61 0 0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29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9 1 0 0,'140'0'0'0,"-140"0"0"0,-8 0 0 0,-133 0 0 0,141 0 0 0,0 0 0 0,1 0 0 0,-2 0 0 0,3 0 0 0,7 0 0 0,12 0 0 0,824 0 0 0,-846 0 0 0,2 0 0 0,16 0 0 0,-14 0 0 0,-9 0 0 0,4 0 0 0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29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17 0 0 0,'41'0'0'0,"-75"0"0"0,34 0 0 0,-3 0 0 0,1 0 0 0,-7 0 0 0,0 0 0 0,9 0 0 0,0 0 0 0,1 0 0 0,-1 0 0 0,1 0 0 0,-1 0 0 0,-1 0 0 0,1084 0 0 0,-1083 0 0 0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29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0,'159'0'0'0,"-159"0"0"0,-9 0 0 0,-139 0 0 0,669 0 0 0,-164 0 0 0,-357 0 0 0,-3 0 0 0,21 0 0 0,-16 0 0 0,-7 0 0 0,4 0 0 0,0 0 0 0,1 0 0 0,-1 0 0 0,1 0 0 0,0 0 0 0,1 0 0 0,-1 0 0 0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29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0,'578'0'0'0,"-577"0"0"0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29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0,'949'0'0'0,"-947"0"0"0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29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0,'714'0'0'0,"-712"0"0"0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3:23.9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145 52 1375 0 0,'2'0'236'0'0,"0"0"-1"0"0,0 1 1 0 0,0-1-1 0 0,0 0 1 0 0,0 0-1 0 0,0-1 1 0 0,0 1-1 0 0,0 0 1 0 0,4-2-1 0 0,-3 2 504 0 0,-1-1-1 0 0,1 0 1 0 0,-1 0-1 0 0,1 0 1 0 0,-1 0 0 0 0,1 0-1 0 0,-1-1 1 0 0,0 1-1 0 0,1-1 1 0 0,-1 1-1 0 0,0-1 1 0 0,3-3-1 0 0,-5 4-625 0 0,1 0-1 0 0,-1 1 0 0 0,0-1 0 0 0,0 1 1 0 0,0-1-1 0 0,0 1 0 0 0,0-1 1 0 0,0 0-1 0 0,0 1 0 0 0,0-1 1 0 0,0 1-1 0 0,0-1 0 0 0,0 0 0 0 0,0 1 1 0 0,-1-1-1 0 0,1 1 0 0 0,0-1 1 0 0,0 1-1 0 0,-1-1 0 0 0,1 1 1 0 0,0-1-1 0 0,-1 1 0 0 0,1-1 0 0 0,0 1 1 0 0,-1-1-1 0 0,1 1 0 0 0,-1-1 1 0 0,1 1-1 0 0,-1 0 0 0 0,1-1 1 0 0,-1 1-1 0 0,1 0 0 0 0,-1-1 0 0 0,1 1 1 0 0,-1 0-1 0 0,1 0 0 0 0,-1 0 1 0 0,1-1-1 0 0,-2 1 0 0 0,-23-8 643 0 0,19 7-713 0 0,0 0-1 0 0,0 0 1 0 0,0 1 0 0 0,0 0 0 0 0,0 0 0 0 0,1 0-1 0 0,-1 1 1 0 0,0 0 0 0 0,0 0 0 0 0,0 1-1 0 0,0-1 1 0 0,1 1 0 0 0,-1 0 0 0 0,1 1 0 0 0,-1-1-1 0 0,1 1 1 0 0,0 0 0 0 0,0 1 0 0 0,0-1-1 0 0,1 1 1 0 0,-1 0 0 0 0,1 0 0 0 0,0 0 0 0 0,0 1-1 0 0,0-1 1 0 0,1 1 0 0 0,-1 0 0 0 0,1 0-1 0 0,0 1 1 0 0,1-1 0 0 0,-1 0 0 0 0,1 1 0 0 0,0 0-1 0 0,1-1 1 0 0,-2 9 0 0 0,2-8 33 0 0,0 0 1 0 0,0-1 0 0 0,1 1-1 0 0,0 0 1 0 0,1 0-1 0 0,-1 0 1 0 0,1 0 0 0 0,0 0-1 0 0,0-1 1 0 0,1 1-1 0 0,0 0 1 0 0,0-1 0 0 0,0 1-1 0 0,1-1 1 0 0,-1 0 0 0 0,1 0-1 0 0,1 0 1 0 0,-1 0-1 0 0,1 0 1 0 0,-1-1 0 0 0,1 1-1 0 0,1-1 1 0 0,-1 0-1 0 0,1-1 1 0 0,-1 1 0 0 0,1-1-1 0 0,0 0 1 0 0,0 0-1 0 0,0 0 1 0 0,1 0 0 0 0,-1-1-1 0 0,1 0 1 0 0,-1-1-1 0 0,1 1 1 0 0,0-1 0 0 0,8 1-1 0 0,3 0 8 0 0,1 0 1 0 0,18-2-1 0 0,-31 0-67 0 0,1-1 0 0 0,0 1 0 0 0,-1-1-1 0 0,0 0 1 0 0,1 0 0 0 0,-1-1 0 0 0,1 0 0 0 0,-1 0 0 0 0,0 0-1 0 0,8-5 1 0 0,-12 6-112 0 0,-1 1 0 0 0,1 0 0 0 0,-1-1 0 0 0,1 1 0 0 0,0-1 0 0 0,-1 1 0 0 0,1-1 0 0 0,-1 0 0 0 0,0 1 0 0 0,1-1 0 0 0,-1 0 0 0 0,1 1 0 0 0,-1-1 0 0 0,0 0 0 0 0,1 1 0 0 0,-1-1 0 0 0,0 0 0 0 0,0 0 0 0 0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29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 0 0,'0'-1'0'0,"0"1115"0"0,0-532 0 0,0 1 0 0,0-580 0 0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29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0,'0'956'0'0,"0"-319"0"0,0-420 0 0,0 107 0 0,0-193 0 0,0-131 0 0,0 1 0 0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29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0,'98'0'0'0,"1107"0"0"0,-1205 0 0 0,0 0 0 0,53 0 0 0,-48 0 0 0,-10 0 0 0,2 0 0 0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30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16 0 0 0,'806'0'0'0,"-482"0"0"0,-109 0 0 0,-211 0 0 0,-4 0 0 0,-3 0 0 0,3 0 0 0,-1 0 0 0,-1349 0 0 0,1340 0 0 0,9 0 0 0,2 0 0 0,4 0 0 0,-3 0 0 0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0 1839 0 0,'2'1'10762'0'0,"9"8"-6700"0"0,1-3-1895 0 0,-10-6-1992 0 0,0 0-1 0 0,-1 2 1 0 0,1-2 0 0 0,0 2 0 0 0,0-2 0 0 0,-2 1 0 0 0,2 1 0 0 0,0-2 0 0 0,0 2 0 0 0,1 0 0 0 0,-1 1-67 0 0,1 0 1 0 0,1 0-1 0 0,-2-1 0 0 0,2 0 1 0 0,0 0-1 0 0,-1 0 0 0 0,1 0 1 0 0,0 0-1 0 0,0-2 1 0 0,3 4-1 0 0,-1-3 31 0 0,-1 1-1 0 0,1 0 1 0 0,-1 0 0 0 0,7 6-1 0 0,-3-1-96 0 0,-5-4 5 0 0,0 0-1 0 0,0 0 1 0 0,0 0-1 0 0,0-2 1 0 0,1 3 0 0 0,-2-2-1 0 0,3-1 1 0 0,3 3-1 0 0,0-2 13 0 0,1 1-1 0 0,14 9 0 0 0,-9-6-30 0 0,-8-3-6 0 0,-1-1-1 0 0,14 4 1 0 0,-12-5-1 0 0,-1 1 0 0 0,12 4 0 0 0,-4 2-24 0 0,-13-6 20 0 0,0 0 0 0 0,1-1 0 0 0,-1 1 1 0 0,1-1-1 0 0,0 0 0 0 0,4 2 0 0 0,1-1 11 0 0,1 1 0 0 0,-2 0-1 0 0,1-1 1 0 0,8 7-1 0 0,-8-5-18 0 0,5 1-9 0 0,-10-4 0 0 0,0 0 0 0 0,0 0 0 0 0,5 2 0 0 0,-2 1 0 0 0,-4-4 0 0 0,-2 1 0 0 0,3-1 0 0 0,-3 1 0 0 0,2-1 0 0 0,0 2 0 0 0,-2-1 0 0 0,2 0 0 0 0,-2 0 0 0 0,3 1 0 0 0,-2-2 0 0 0,-1 0 0 0 0,0 0 0 0 0,0 0 0 0 0,0 0 0 0 0,0 0 0 0 0,1 0 0 0 0,-1 2 0 0 0,0-2 0 0 0,0 0 0 0 0,0 0 0 0 0,2 0 0 0 0,-2 0 0 0 0,0 0 0 0 0,0 0 0 0 0,0 0 0 0 0,0 0 0 0 0,0 0 0 0 0,0 0 0 0 0,0 0 0 0 0,0 0 0 0 0,0 0 0 0 0,1 0 0 0 0,-1 0 0 0 0,5 0 0 0 0,-4 0 0 0 0,-2 0 0 0 0,-9 4 0 0 0,-17 6 0 0 0,15-6 0 0 0,-54 22 138 0 0,6-1-20 0 0,-24 11-118 0 0,33-14 0 0 0,33-14 0 0 0,9-3 0 0 0,-9 3 0 0 0,-21 9 0 0 0,32-14 0 0 0,0 0 0 0 0,-9 7 0 0 0,7-4 0 0 0,-16 4 0 0 0,23-9-1747 0 0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3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4 109 5063 0 0,'1'7'591'0'0,"-1"1"-1"0"0,4 11 1 0 0,-2-12-178 0 0,-1 1 0 0 0,1 12 0 0 0,-2-25 129 0 0,0-2 526 0 0,2-13-1 0 0,-4-9 321 0 0,-8-48 0 0 0,10 74-1038 0 0,-4-16 1581 0 0,4 19-1772 0 0,0-2 1 0 0,0 2 0 0 0,0-2 0 0 0,0 2 0 0 0,0-1 0 0 0,0 0-1 0 0,0 1 1 0 0,1-1 0 0 0,-1 0 0 0 0,0 0 0 0 0,0 0-1 0 0,1 0 1 0 0,-1 0 0 0 0,1 0 0 0 0,-1 0 0 0 0,1-1 0 0 0,0 2-81 0 0,-1 0 0 0 0,1 0 0 0 0,-1-1 1 0 0,1 1-1 0 0,-1 0 0 0 0,1 0 0 0 0,-1 0 1 0 0,1-1-1 0 0,-1 1 0 0 0,1 0 0 0 0,-1 0 1 0 0,1 0-1 0 0,-1 0 0 0 0,1 0 0 0 0,-1 0 1 0 0,1 0-1 0 0,-1 0 0 0 0,1 0 0 0 0,-1 1 1 0 0,2-1-1 0 0,11 5 397 0 0,-8-3-271 0 0,124 54 1395 0 0,-112-47-1472 0 0,28 18 1 0 0,-37-22-105 0 0,-1 1 1 0 0,2 1-1 0 0,-2 0 1 0 0,0 0-1 0 0,7 9 1 0 0,-12-14-15 0 0,-1 0 0 0 0,0 0 0 0 0,1 0-1 0 0,-2 0 1 0 0,2 1 0 0 0,-2-1 0 0 0,2 0 0 0 0,-1 0 0 0 0,-1 0 0 0 0,0 0 0 0 0,2 5 0 0 0,-2-5 6 0 0,0-1 0 0 0,0 1-1 0 0,0 0 1 0 0,-2-1 0 0 0,2 1 0 0 0,0 0 0 0 0,0-1 0 0 0,-1 1 0 0 0,1-1 0 0 0,-2 1 0 0 0,2-1 0 0 0,0 1 0 0 0,-2-1 0 0 0,2 0-1 0 0,-2 1 1 0 0,2-1 0 0 0,-2 0 0 0 0,-1 2 0 0 0,-2 1 1 0 0,-1 1-1 0 0,1-1 1 0 0,-2-1-1 0 0,1 1 1 0 0,-1-1-1 0 0,2 0 1 0 0,-2 0 0 0 0,0 0-1 0 0,0-1 1 0 0,-6 1-1 0 0,-7 1 33 0 0,0-2-1 0 0,-25 2 1 0 0,29-3-102 0 0,0-1 0 0 0,-1-1 0 0 0,2 0 0 0 0,-19-2 0 0 0,32 1-1628 0 0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3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8 186 7831 0 0,'-1'1'158'0'0,"1"0"0"0"0,-1 1 0 0 0,0-1-1 0 0,0 0 1 0 0,1 1 0 0 0,-1-1 0 0 0,0 1-1 0 0,1-1 1 0 0,-1 1 0 0 0,1-1 0 0 0,0 1-1 0 0,0-1 1 0 0,-1 1 0 0 0,1-1 0 0 0,0 0-1 0 0,0 1 1 0 0,1 2 0 0 0,-1-3-7 0 0,0 1 29 0 0,0 0 1 0 0,0 0-1 0 0,0 0 1 0 0,0-1-1 0 0,1 1 0 0 0,-1 0 1 0 0,1 0-1 0 0,-1-1 0 0 0,1 1 1 0 0,0 0-1 0 0,-1-1 1 0 0,1 1-1 0 0,0-1 0 0 0,0 0 1 0 0,0 1-1 0 0,0 0 1 0 0,1-1-1 0 0,-1 0 0 0 0,2 2 1 0 0,-1-1 86 0 0,0 0 1 0 0,1-2-1 0 0,-1 1 1 0 0,0 0 0 0 0,1 0-1 0 0,0 0 1 0 0,-1 0 0 0 0,1-1-1 0 0,-1 2 1 0 0,1-2-1 0 0,0 0 1 0 0,4 0 0 0 0,0 0-121 0 0,0 0 0 0 0,0-2 1 0 0,1 1-1 0 0,-1-1 1 0 0,0 0-1 0 0,-1 0 1 0 0,1 0-1 0 0,0 0 1 0 0,-1-3-1 0 0,0 3 0 0 0,1-2 1 0 0,-2 0-1 0 0,1 0 1 0 0,0 0-1 0 0,0-1 1 0 0,-1 0-1 0 0,1 1 1 0 0,-2-2-1 0 0,1 1 0 0 0,-1-1 1 0 0,0 0-1 0 0,0 0 1 0 0,4-9-1 0 0,-6 10-122 0 0,-1 0 0 0 0,2 0 0 0 0,-2 1 0 0 0,0-1-1 0 0,0 0 1 0 0,0 1 0 0 0,-1-1 0 0 0,0 0 0 0 0,0 0 0 0 0,0 0-1 0 0,0 0 1 0 0,0 0 0 0 0,-1 0 0 0 0,0 1 0 0 0,0-1 0 0 0,0 0-1 0 0,-2 0 1 0 0,2 1 0 0 0,-1-1 0 0 0,0 1 0 0 0,-1-1 0 0 0,1 1-1 0 0,-5-5 1 0 0,4 6 0 0 0,0-1-1 0 0,1 0 1 0 0,-3 0-1 0 0,1 0 1 0 0,1 2-1 0 0,-1-2 1 0 0,0 1-1 0 0,0 1 1 0 0,0-2-1 0 0,-1 3 1 0 0,1-1-1 0 0,0 0 1 0 0,-1 0-1 0 0,0 0 1 0 0,0 1-1 0 0,0 0 1 0 0,0 0 0 0 0,0 0-1 0 0,0 0 1 0 0,1 1-1 0 0,-1 0 1 0 0,-10 1-1 0 0,13-1-81 0 0,0 1 0 0 0,0-1 0 0 0,0 1 0 0 0,0-1 0 0 0,0 1 0 0 0,-1 0 0 0 0,1 0 0 0 0,0 0 0 0 0,0 0 0 0 0,0 0-1 0 0,1 1 1 0 0,0-1 0 0 0,-2 1 0 0 0,1-2 0 0 0,2 2 0 0 0,-2 0 0 0 0,1 0 0 0 0,-1-1 0 0 0,1 1 0 0 0,0 0 0 0 0,0 0 0 0 0,0 0 0 0 0,0 0 0 0 0,0 0 0 0 0,-1 4 0 0 0,1-3-28 0 0,1-1 1 0 0,-1 0-1 0 0,1 0 1 0 0,0 2-1 0 0,0-1 1 0 0,0-1 0 0 0,1 0-1 0 0,-1 0 1 0 0,0 1-1 0 0,1 0 1 0 0,0-1-1 0 0,0 1 1 0 0,-1-1 0 0 0,2 0-1 0 0,-1 1 1 0 0,0-1-1 0 0,0 0 1 0 0,1 0 0 0 0,-1 0-1 0 0,1 0 1 0 0,-1 1-1 0 0,4 1 1 0 0,-1-2-1574 0 0,0 1 0 0 0,7 5 0 0 0,-7-6-885 0 0,-1 0 0 0 0,1 1 0 0 0,6 4-1 0 0,-10-6 2390 0 0,0-1 0 0 0,1 1 0 0 0,-1 0 0 0 0,1-1 0 0 0,-1 1-1 0 0,0-1 1 0 0,0 1 0 0 0,1-1 0 0 0,-1 0 0 0 0,0 2-1 0 0,0 0 1 0 0,0-2 466 0 0,0 1-1 0 0,0-1 1 0 0,0 2-1 0 0,0-2 1 0 0,2 0-1 0 0,-2 2 1 0 0,0-2-1 0 0,0 0 1 0 0,0 2-1 0 0,2-2 1 0 0,-2 1-1 0 0,16 16 4579 0 0,11 10 1888 0 0,6 6-2350 0 0,1-1-3328 0 0,4-4-1030 0 0,-24-18-1646 0 0,-7-5-6166 0 0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69 173 455 0 0,'-2'0'407'0'0,"-1"0"-1"0"0,1-2 1 0 0,0 2-1 0 0,1 0 0 0 0,-3 0 1 0 0,2 0-1 0 0,1 2 1 0 0,-1-2-1 0 0,0 0 0 0 0,-1 0 1 0 0,1 1-1 0 0,0-1 1 0 0,0 2-1 0 0,-3 0 0 0 0,2 0 325 0 0,0-2 0 0 0,0 2-1 0 0,1 0 1 0 0,-1 0 0 0 0,1 0-1 0 0,-2 0 1 0 0,3 0 0 0 0,-6 5-1 0 0,7-6-570 0 0,-1 0 0 0 0,0-1-1 0 0,1 2 1 0 0,-1-1-1 0 0,1 0 1 0 0,-1 0 0 0 0,1 1-1 0 0,-1-2 1 0 0,1 2-1 0 0,0-2 1 0 0,0 2 0 0 0,-1-2-1 0 0,1 2 1 0 0,0-1-1 0 0,0 1 1 0 0,0-2 0 0 0,0 2-1 0 0,1-2 1 0 0,-1 2-1 0 0,0-1 1 0 0,0 0 0 0 0,1 0-1 0 0,-1 0 1 0 0,1 0 0 0 0,-1 0-1 0 0,1 0 1 0 0,-1 0-1 0 0,1 0 1 0 0,-1 0 0 0 0,1 0-1 0 0,0 0 1 0 0,0 0-1 0 0,0 0 1 0 0,-1 0 0 0 0,3 0-1 0 0,-1 2 81 0 0,2-1 0 0 0,-2 0-1 0 0,1 0 1 0 0,1-1 0 0 0,-1 1-1 0 0,0 0 1 0 0,1 0 0 0 0,0-1-1 0 0,5 1 1 0 0,-4-1-174 0 0,0 0 1 0 0,1-1-1 0 0,-1 0 0 0 0,0 0 1 0 0,0 0-1 0 0,0-1 1 0 0,1 1-1 0 0,-2-1 0 0 0,1-1 1 0 0,1 1-1 0 0,-2-1 1 0 0,1 0-1 0 0,9-3 1 0 0,-7 1-43 0 0,-2 0 0 0 0,1 0 0 0 0,0-1 1 0 0,0 0-1 0 0,-1 0 0 0 0,1 0 0 0 0,-1 0 1 0 0,-1-1-1 0 0,7-9 0 0 0,-8 10-29 0 0,0 0 0 0 0,0-2-1 0 0,0 2 1 0 0,0-1-1 0 0,-1 0 1 0 0,0 0 0 0 0,0-1-1 0 0,-2 1 1 0 0,2 0 0 0 0,-1-13-1 0 0,-1 16 8 0 0,-1-2-1 0 0,1-1 0 0 0,0 3 1 0 0,-2-2-1 0 0,2 0 1 0 0,-2 1-1 0 0,2-1 0 0 0,-2 1 1 0 0,0 0-1 0 0,0-1 1 0 0,-1 1-1 0 0,2 1 1 0 0,-2-1-1 0 0,0 0 0 0 0,0 1 1 0 0,-3-4-1 0 0,2 3-13 0 0,1 1 0 0 0,-2 1 0 0 0,1-2 0 0 0,1 1-1 0 0,-1 1 1 0 0,-1 0 0 0 0,1-1 0 0 0,-1 1 0 0 0,0 0 0 0 0,1 1-1 0 0,-2-1 1 0 0,1 1 0 0 0,-6-1 0 0 0,9 2-46 0 0,-1 0-1 0 0,0-1 1 0 0,1 1-1 0 0,-2 0 1 0 0,1 1-1 0 0,1-1 1 0 0,0 0 0 0 0,-1 1-1 0 0,-1 0 1 0 0,2 0-1 0 0,0-1 1 0 0,-1 2-1 0 0,0-1 1 0 0,1 0 0 0 0,-1 0-1 0 0,1 1 1 0 0,0-1-1 0 0,-1 1 1 0 0,2 0-1 0 0,-1 0 1 0 0,-1 0 0 0 0,1-1-1 0 0,0 1 1 0 0,0 0-1 0 0,0 3 1 0 0,1-3-85 0 0,0 0-1 0 0,0 0 1 0 0,-1 0 0 0 0,2 0-1 0 0,0 0 1 0 0,-2 0 0 0 0,2 0-1 0 0,0 0 1 0 0,0 0 0 0 0,0 0-1 0 0,0-1 1 0 0,0 5 0 0 0,0-1-109 0 0,0-3 0 0 0,2 2 1 0 0,-2-1-1 0 0,2 0 1 0 0,-1 1-1 0 0,1-1 0 0 0,0 3 1 0 0,2 1-259 0 0,1-1 1 0 0,0 0-1 0 0,0 0 1 0 0,0 0-1 0 0,0 0 1 0 0,7 5-1 0 0,0-1 650 0 0,13 16 0 0 0,-18-17 1021 0 0,2 0 0 0 0,-1-1 0 0 0,16 12 0 0 0,2-4 1191 0 0,55 25 0 0 0,-81-41-2390 0 0,0 0 0 0 0,0 1-1 0 0,2-1 1 0 0,-2 0 0 0 0,0 0 0 0 0,0 1-1 0 0,0-1 1 0 0,2 0 0 0 0,-2 1 0 0 0,0-1-1 0 0,0 0 1 0 0,0 1 0 0 0,0-1 0 0 0,2 0-1 0 0,-2 1 1 0 0,0 1-654 0 0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3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 5983 0 0,'5'-1'1644'0'0,"-1"-1"0"0"0,1 2 0 0 0,4-2 0 0 0,38-3 3662 0 0,-5 0-2983 0 0,60-1 0 0 0,-89 6-3821 0 0,-1 0-5996 0 0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3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6 133 3983 0 0,'0'0'251'0'0,"1"0"-1"0"0,-1 0 1 0 0,0-1-1 0 0,0 1 0 0 0,1 0 1 0 0,-1 0-1 0 0,0-2 1 0 0,0 2-1 0 0,0 0 0 0 0,1 0 1 0 0,-1 0-1 0 0,0 0 0 0 0,0-2 1 0 0,0 2-1 0 0,0 0 1 0 0,0 0-1 0 0,0 0 0 0 0,0 0 1 0 0,0-1-1 0 0,0 1 1 0 0,-1-1 3382 0 0,-2 5-1090 0 0,2-4-2211 0 0,1 3 0 0 0,0-3 0 0 0,-1 2 0 0 0,1 0 0 0 0,0 0 0 0 0,0-1 0 0 0,0 0 0 0 0,0 1 0 0 0,0-1 0 0 0,0 1 0 0 0,0-1 0 0 0,1 1 0 0 0,-1 0 1 0 0,1 2-1 0 0,1 0 78 0 0,0 1 0 0 0,0-2 0 0 0,3 10 0 0 0,-3-11-391 0 0,0 1 0 0 0,1-1 0 0 0,-1 1 1 0 0,1 0-1 0 0,-1-1 0 0 0,1 1 0 0 0,0-1 0 0 0,0-1 0 0 0,0 2 0 0 0,0-1 0 0 0,4 2 0 0 0,-2-2 33 0 0,-1 0-1 0 0,1-2 0 0 0,0 3 1 0 0,0-3-1 0 0,1 2 0 0 0,-1-2 1 0 0,6 1-1 0 0,-4-1-4 0 0,0 0 1 0 0,0-1-1 0 0,0 1 0 0 0,0-2 1 0 0,0 2-1 0 0,0-3 0 0 0,0 1 1 0 0,0 0-1 0 0,-1 0 0 0 0,1-1 1 0 0,7-5-1 0 0,-9 5-47 0 0,-1 0 0 0 0,0 0 0 0 0,1-1 0 0 0,-1 1 0 0 0,0 0 0 0 0,-1-2 0 0 0,0 1 0 0 0,0 0 0 0 0,0 0 0 0 0,3-6 0 0 0,-5 8 0 0 0,0-1 0 0 0,0 1 0 0 0,0-1 0 0 0,0 1 0 0 0,0 0 0 0 0,-1 0 0 0 0,1-1 0 0 0,-1 1 0 0 0,1-1 0 0 0,-1 0 0 0 0,0 1 0 0 0,0-1 0 0 0,0 1 0 0 0,-1-1 0 0 0,1 0 0 0 0,-1 1 0 0 0,1 0 0 0 0,-1 0 0 0 0,0-2 0 0 0,0 3 0 0 0,0-3 0 0 0,-2-1 0 0 0,-4-5 0 0 0,4 3 0 0 0,-1 1 0 0 0,-1 0 0 0 0,1 1 0 0 0,0-1 0 0 0,-1 0 0 0 0,0 1 0 0 0,-9-7 0 0 0,10 9 0 0 0,-3-1 0 0 0,2 1 0 0 0,-1-1 0 0 0,0 2 0 0 0,0-1 0 0 0,-1 1 0 0 0,-5-2 0 0 0,8 3 0 0 0,0 1 0 0 0,-1-1 0 0 0,1 0 0 0 0,1 1 0 0 0,-3 0 0 0 0,3 0 0 0 0,-1 1 0 0 0,-1-1 0 0 0,1 1 0 0 0,0 0 0 0 0,0 0 0 0 0,-5 1 0 0 0,5 0 0 0 0,0 0 0 0 0,1 0 0 0 0,-1 0 0 0 0,-1 0 0 0 0,2 0 0 0 0,-1 1 0 0 0,1-1 0 0 0,-1 2 0 0 0,1-1 0 0 0,0 0 0 0 0,0 0 0 0 0,1 1 0 0 0,-1-1 0 0 0,1 0 0 0 0,-2 2 0 0 0,3-1 0 0 0,-1 0 0 0 0,0-1 0 0 0,1 2 0 0 0,-3 5 0 0 0,3-4-229 0 0,0-2 0 0 0,0 2 0 0 0,1-1 0 0 0,-1 0 0 0 0,1 0 0 0 0,0 0 0 0 0,1 9 1 0 0,1-6-1057 0 0,0 1 1 0 0,0-1-1 0 0,5 16 1 0 0,-3-18-5715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3:24.5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15 418 5527 0 0,'-5'0'26'0'0,"-3"0"982"0"0,8 0-978 0 0,0 0-1 0 0,0 0 1 0 0,0 0 0 0 0,0 0-1 0 0,0 0 1 0 0,-1 0 0 0 0,1 0-1 0 0,0-1 1 0 0,0 1 0 0 0,0 0-1 0 0,0 0 1 0 0,0 0 0 0 0,0 0-1 0 0,0 0 1 0 0,0 0-1 0 0,0 0 1 0 0,0-1 0 0 0,0 1-1 0 0,0 0 1 0 0,0 0 0 0 0,0 0-1 0 0,0 0 1 0 0,0 0 0 0 0,0 0-1 0 0,0-1 1 0 0,0 1 0 0 0,0 0-1 0 0,0 0 1 0 0,0 0 0 0 0,0 0-1 0 0,0 0 1 0 0,0 0 0 0 0,0 0-1 0 0,0-1 1 0 0,0 1 0 0 0,0 0-1 0 0,1 0 1 0 0,-1 0 0 0 0,0 0-1 0 0,0 0 1 0 0,0 0 0 0 0,0 0-1 0 0,0 0 1 0 0,0 0 0 0 0,0 0-1 0 0,0 0 1 0 0,0-1 0 0 0,1 1-1 0 0,-1 0 1 0 0,0 0 0 0 0,0 0-1 0 0,0 0 1 0 0,0 0 0 0 0,0 0-1 0 0,0 0 1 0 0,0 0 0 0 0,1 0-1 0 0,-1 0 1 0 0,0 0 0 0 0,7-6 1399 0 0,38-31 4887 0 0,-4-3-3429 0 0,-29 28-2542 0 0,-2 0 0 0 0,1-1 0 0 0,-2 0 0 0 0,0-1 0 0 0,8-16 0 0 0,-8 14-182 0 0,-1-1 1 0 0,-1 0-1 0 0,-1 0 0 0 0,-1 0 1 0 0,0-1-1 0 0,-1 0 0 0 0,-1 0 0 0 0,0-1 1 0 0,-2 1-1 0 0,0-28 0 0 0,-1 45-160 0 0,0 1-1 0 0,0-1 1 0 0,0 0-1 0 0,0 1 1 0 0,0-1-1 0 0,0 0 1 0 0,0 0 0 0 0,-1 1-1 0 0,1-1 1 0 0,0 0-1 0 0,0 1 1 0 0,-1-1-1 0 0,1 1 1 0 0,0-1-1 0 0,-1 0 1 0 0,1 1-1 0 0,0-1 1 0 0,-1 1 0 0 0,1-1-1 0 0,-1 1 1 0 0,0-2-1 0 0,1 3 2 0 0,-1-1 0 0 0,1 0 0 0 0,-1 0 0 0 0,1 0 0 0 0,-1 0 0 0 0,1 0 0 0 0,0 0 0 0 0,-1 1 0 0 0,1-1 0 0 0,-1 0 0 0 0,1 0 0 0 0,0 1 0 0 0,-1-1 0 0 0,1 0 0 0 0,-1 0 0 0 0,1 1 0 0 0,0-1 0 0 0,0 0 0 0 0,-1 1 0 0 0,1-1 0 0 0,0 1 0 0 0,-1 0 0 0 0,-2 3 21 0 0,1 0 0 0 0,0 1 0 0 0,-1-1-1 0 0,-1 8 1 0 0,0 4-25 0 0,2 1 0 0 0,0 0 0 0 0,0-1 0 0 0,2 21 0 0 0,1-4 0 0 0,6 48 0 0 0,4 11 0 0 0,10 47 0 0 0,-19-127 0 0 0,0-2 0 0 0,-1 0 0 0 0,1 16 0 0 0,-2-23 0 0 0,0-1 0 0 0,0 0 0 0 0,-1 0 0 0 0,1 0 0 0 0,0 0 0 0 0,-1 0 0 0 0,1 0 0 0 0,-1 0 0 0 0,0 0 0 0 0,0 0 0 0 0,1 0 0 0 0,-1-1 0 0 0,-1 1 0 0 0,1 0 0 0 0,0 0 0 0 0,0-1 0 0 0,0 1 0 0 0,-3 2 0 0 0,2-3 0 0 0,0-1 0 0 0,1 1 0 0 0,-1 0 0 0 0,0-1 0 0 0,0 1 0 0 0,1 0 0 0 0,-1-1 0 0 0,0 0 0 0 0,0 0 0 0 0,0 1 0 0 0,1-1 0 0 0,-1 0 0 0 0,-2-1 0 0 0,-29-3 0 0 0,14 1 0 0 0,-66 1 0 0 0,172 9 16 0 0,-37-10 390 0 0,0-2 0 0 0,54-12 0 0 0,-81 12-340 0 0,-15 4-60 0 0,-2 0-6 0 0,0 1-1 0 0,-1-1 1 0 0,1-1-1 0 0,0 1 1 0 0,-1-1-1 0 0,1 0 1 0 0,-1 0-1 0 0,0-1 1 0 0,10-5-1 0 0,-15 4-807 0 0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30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472 0 0 0,'-472'0'0'0,"473"0"0"0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34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 0 0,'594'357'0'0,"-594"-357"0"0,0 0 0 0,-9-5 0 0,10 5 0 0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34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586 1 0 0,'-122'73'0'0,"222"-132"0"0,-636 380 0 0,525-314 0 0,-5 2 0 0,16-8 0 0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34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0,'0'173'0'0,"0"-315"0"0,0 766 0 0,0-623 0 0,0-1 0 0,0 1 0 0,0 16 0 0,0-16 0 0,0-1 0 0,0 0 0 0,0 1 0 0,0-2 0 0,0 0 0 0,0 0 0 0,0 2 0 0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34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0,'0'1'0'0,"0"37"0"0,0-36 0 0,0-4 0 0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34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326 0 0 0,'-73'130'0'0,"75"-136"0"0,-4 9 0 0,-5 11 0 0,-239 411 0 0,246-427 0 0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34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0,'79'135'0'0,"-85"-144"0"0,-40-72 0 0,268 469 0 0,-218-385 0 0,-2 2 0 0,-3-6 0 0,0-1 0 0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34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32 54 0 0,'-31'-53'0'0,"31"53"0"0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34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0 311 0 0,'0'-310'0'0,"0"309"0"0,0 2 0 0,0-1 0 0,0 1 0 0,0 0 0 0,0-1 0 0,0 1 0 0,0 0 0 0,0-1 0 0,0 1 0 0,0 0 0 0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30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4917 0 0 0,'0'0'0'0,"3"0"0"0,-3 0 0 0,-11 0 0 0,-87 0 0 0,225 0 0 0,-127 0 0 0,-7 0 0 0,-2923 0 0 0,958 0 0 0,1968 0 0 0,2 0 0 0,4 0 0 0,-4 0 0 0,2 0 0 0,0 0 0 0,0 0 0 0,-2 0 0 0,2 0 0 0,-1 0 0 0,1 0 0 0,0 0 0 0,0 0 0 0,0 0 0 0,-20 0 0 0,20 0 0 0,0 0 0 0,1 0 0 0,-1 0 0 0,1 0 0 0,-1 0 0 0,1 0 0 0,-1 0 0 0,0 0 0 0,0 0 0 0,1 0 0 0,-1 0 0 0,0 0 0 0,-1 0 0 0,2 0 0 0,-1 0 0 0,1 0 0 0,-1 0 0 0,1 0 0 0,-1 0 0 0,1 0 0 0,-1 0 0 0,1 0 0 0,0 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3:49.64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22 39 4143 0 0,'-21'6'9333'0'0,"31"-6"-6299"0"0,60-9 2071 0 0,35-9-3317 0 0,-34 6-1244 0 0,-22 7-388 0 0,-16 5-140 0 0,4 1-32 0 0,-30 0-99 0 0,0 0-499 0 0,22 4-1219 0 0,-21-4-5933 0 0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30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0,'0'0'0'0,"433"0"0"0,-433 0 0 0,0 0 0 0,13 0 0 0,-13 0 0 0,1 0 0 0,-2 0 0 0,0 0 0 0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30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2568 0 0 0,'-2540'0'0'0,"2540"0"0"0,0 0 0 0,-2 0 0 0,2 0 0 0,0 0 0 0,-25 0 0 0,25 0 0 0,0 0 0 0,0 0 0 0,20 0 0 0,-17 0 0 0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30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2157 1 0 0,'-688'0'0'0,"-352"0"0"0,612 0 0 0,429 0 0 0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3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46 122 6447 0 0,'-1'2'207'0'0,"1"-1"-1"0"0,-1 1 0 0 0,1-1 1 0 0,-1 1-1 0 0,1 0 0 0 0,0-1 1 0 0,0 1-1 0 0,0 0 0 0 0,0 0 1 0 0,0-2-1 0 0,0 2 1 0 0,1 0-1 0 0,0 1 0 0 0,1 13 1617 0 0,5 34-551 0 0,-1-9-96 0 0,-1-2-21 0 0,-1 0 26 0 0,-3-32-984 0 0,0 22 778 0 0,-1-17-703 0 0,0 42 1443 0 0,0-49-1458 0 0,-1 2-1 0 0,0-3 1 0 0,1 2-1 0 0,-2-1 1 0 0,2 0-1 0 0,-2 1 0 0 0,-3 7 1 0 0,5-13-257 0 0,0 0 1 0 0,0 0-1 0 0,0 0 1 0 0,0 0-1 0 0,0 0 1 0 0,0 0-1 0 0,0 0 0 0 0,0 0 1 0 0,0 0-1 0 0,0 2 1 0 0,0-2-1 0 0,0 0 1 0 0,0 0-1 0 0,-2 0 1 0 0,2 0-1 0 0,0 0 0 0 0,0 0 1 0 0,0 0-1 0 0,0 0 1 0 0,0 0-1 0 0,0 0 1 0 0,0 0-1 0 0,0 0 1 0 0,0 0-1 0 0,0 0 0 0 0,0 0 1 0 0,0 0-1 0 0,0 0 1 0 0,0 0-1 0 0,0 0 1 0 0,0 0-1 0 0,-2 0 1 0 0,2 0-1 0 0,0 0 0 0 0,0 0 1 0 0,0 0-1 0 0,0 0 1 0 0,0 0-1 0 0,0 0 1 0 0,0 0-1 0 0,0 0 1 0 0,0 0-1 0 0,0 0 0 0 0,0 0 1 0 0,0 0-1 0 0,0 0 1 0 0,-4-7 5 0 0,1-11-12 0 0,3 17 6 0 0,-19-229 272 0 0,0 21 1295 0 0,19 208-1535 0 0,-1 1-1 0 0,1-2 1 0 0,0 0 0 0 0,0 2-1 0 0,0-2 1 0 0,0 1 0 0 0,1 0 0 0 0,-1-1-1 0 0,0 1 1 0 0,1 0 0 0 0,-1 0 0 0 0,1-2-1 0 0,-1 3-23 0 0,0-1 0 0 0,1 1 0 0 0,-1 0 0 0 0,0 0 0 0 0,1-1 0 0 0,-1 1 0 0 0,0 0-1 0 0,0 0 1 0 0,0-1 0 0 0,0 1 0 0 0,2 0 0 0 0,-2 0 0 0 0,0 0 0 0 0,0-1 0 0 0,0 1 0 0 0,2 0 0 0 0,-2 0 0 0 0,0 0-1 0 0,0 0 1 0 0,2 0 0 0 0,-2 0 0 0 0,0 0 0 0 0,0 0 0 0 0,0 0 0 0 0,1 0 0 0 0,-1 0 0 0 0,2 1 0 0 0,4 1 34 0 0,2 2 0 0 0,-1-1 0 0 0,0 1 0 0 0,11 7 0 0 0,11 8 36 0 0,-25-17-55 0 0,20 11 39 0 0,-2-3 32 0 0,11 7-18 0 0,5 4-5 0 0,-10-1-3 0 0,-24-17 9 0 0,0 4 6 0 0,11 22-6 0 0,-15-28-72 0 0,1-1 0 0 0,-1 2 0 0 0,0-2 0 0 0,1 2-1 0 0,-1 0 1 0 0,0-2 0 0 0,0 1 0 0 0,0 1 0 0 0,0-2 0 0 0,0 2 0 0 0,0-2 0 0 0,0 2-1 0 0,0-1 1 0 0,0 0 0 0 0,-1 0 0 0 0,1 0 0 0 0,0 0 0 0 0,-1 0 0 0 0,1 0-1 0 0,-1 0 1 0 0,1 0 0 0 0,-1 0 0 0 0,1 0 0 0 0,-1 0 0 0 0,0 0 0 0 0,1 0-1 0 0,-1 0 1 0 0,-1 1 0 0 0,-1 1 8 0 0,-1-2-1 0 0,1 3 0 0 0,-1-2 1 0 0,1-1-1 0 0,-6 5 0 0 0,6-6 10 0 0,-14 7 7 0 0,0 0-1 0 0,-1-2 0 0 0,1 0 0 0 0,-1-1 0 0 0,-26 1 0 0 0,18-1-1977 0 0,-40 11 0 0 0,55-11-5703 0 0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30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0,'98'0'0'0,"1107"0"0"0,-1205 0 0 0,0 0 0 0,53 0 0 0,-48 0 0 0,-10 0 0 0,2 0 0 0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32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 0 0,'0'803'0'0,"0"-633"0"0,0-171 0 0,0-1 0 0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32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0,'0'272'0'0,"0"-87"0"0,0-184 0 0,0-2 0 0,0 2 0 0,0-2 0 0,0 2 0 0,0-1 0 0,0 1 0 0,0-1 0 0,0 0 0 0,0 6 0 0,0 64 0 0,0-70 0 0,0 0 0 0,0-1 0 0,0 1 0 0,0 11 0 0,0 79 0 0,0-90 0 0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32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33 0 0,'0'1'0'0,"0"-1"0"0,0-11 0 0,0-10 0 0,0 19 0 0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32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274 150 0 0,'-274'-150'0'0,"275"150"0"0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32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0,'23'13'0'0,"-21"-12"0"0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3:47.84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 37 4143 0 0,'-4'-1'1821'0'0,"-7"-7"8025"0"0,27 16-5330 0 0,15 0-3091 0 0,-29-8-1153 0 0,7 2-201 0 0,-1-1 1 0 0,0-1-1 0 0,1 1 0 0 0,-1-1 0 0 0,1-1 0 0 0,10-1 0 0 0,53-14 563 0 0,-33 6-486 0 0,-13 5-146 0 0,-11 1-6 0 0,0 1 1 0 0,0 0 0 0 0,0 1 0 0 0,0 1-1 0 0,1 0 1 0 0,25 3 0 0 0,-30 2-104 0 0,20 9-20 0 0,-23-10-995 0 0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32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1 165 0 0,'-1'0'0'0,"245"-133"0"0,-244 133 0 0,0 0 0 0,0 0 0 0,1 0 0 0,37-22 0 0,-38 22 0 0,0 0 0 0,2 0 0 0,-2 0 0 0,0 0 0 0,16-9 0 0,-18 10 0 0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32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 0 0,'2037'0'0'0,"-1828"0"0"0,-207 0 0 0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30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0,'318'0'0'0,"-318"0"0"0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31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404 0 0 0,'-2'0'0'0,"-313"0"0"0,315 0 0 0,-1 0 0 0,-43 0 0 0,43 0 0 0,1 0 0 0,0 0 0 0,-1 0 0 0,0 0 0 0,0 0 0 0,1 0 0 0,-1 0 0 0,0 0 0 0,-35 0 0 0,38 0 0 0,-1 0 0 0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31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0,'0'532'0'0,"0"-533"0"0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31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0 993 0 0,'0'-992'0'0,"0"991"0"0,0 2 0 0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3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81 126 2503 0 0,'0'0'110'0'0,"-1"-1"0"0"0,0 1 0 0 0,0-1 0 0 0,1 1 0 0 0,-1 0 0 0 0,0-1-1 0 0,1 1 1 0 0,-1-1 0 0 0,0 0 0 0 0,1 1 0 0 0,-1-1 0 0 0,1 1 0 0 0,-1-1-1 0 0,1 0 1 0 0,-1 0 0 0 0,1 1 0 0 0,0-1 0 0 0,-1 0 0 0 0,1 0-1 0 0,0 1 1 0 0,0-1 0 0 0,-1-1 0 0 0,-3-18 1837 0 0,2 18-1853 0 0,2-1 144 0 0,0 0 0 0 0,0-1-1 0 0,0 0 1 0 0,2 1-1 0 0,-2-1 1 0 0,0 0-1 0 0,2 1 1 0 0,-2-1 0 0 0,1 2-1 0 0,0-2 1 0 0,3-4-1 0 0,-4 7-176 0 0,1 0 0 0 0,-1-1 0 0 0,1 1 0 0 0,0 0-1 0 0,-1-1 1 0 0,1 1 0 0 0,0 0 0 0 0,0 0 0 0 0,0-1-1 0 0,0 1 1 0 0,0 0 0 0 0,0 0 0 0 0,0 1 0 0 0,1-2-1 0 0,-1 2 1 0 0,0 0 0 0 0,-1-2 0 0 0,2 2 0 0 0,0 0-1 0 0,-1-2 1 0 0,1 2 0 0 0,-2-1 0 0 0,2 1 0 0 0,0 0-1 0 0,0 0 1 0 0,-2 0 0 0 0,2 0 0 0 0,-1 0 0 0 0,1 0 0 0 0,1 0-1 0 0,-2 0 1 0 0,1 1 0 0 0,-1 1 0 0 0,1-2-1 0 0,-1 0 1 0 0,0 2 0 0 0,1-2 0 0 0,-1 2 0 0 0,0-1-1 0 0,0 0 1 0 0,0 0 0 0 0,0 0 0 0 0,0 1 0 0 0,0-1-1 0 0,0 1 1 0 0,0-1 0 0 0,0 0 0 0 0,-1 1 0 0 0,0 0-1 0 0,0-1 1 0 0,2 1 0 0 0,-2-1 0 0 0,0 1-1 0 0,0 0 1 0 0,0-1 0 0 0,0 3 0 0 0,0 0 81 0 0,2-1 0 0 0,-2 1 0 0 0,0 0 0 0 0,-2 0 0 0 0,2 0 0 0 0,0 0 0 0 0,-2 0 0 0 0,2-1 1 0 0,-3 8-1 0 0,3-11-98 0 0,0 0 1 0 0,-1 1-1 0 0,1-1 1 0 0,0 1 0 0 0,-1-1-1 0 0,1 1 1 0 0,-1-1 0 0 0,1 2-1 0 0,0-2 1 0 0,-1 0-1 0 0,1 0 1 0 0,-1 0 0 0 0,1 2-1 0 0,-1-2 1 0 0,1 0 0 0 0,-1 0-1 0 0,0 0 1 0 0,1 0-1 0 0,-1 0 1 0 0,1 1 0 0 0,-1-1-1 0 0,0 0 1 0 0,1 0-1 0 0,-1 0 1 0 0,0 0 0 0 0,1 0-1 0 0,-2 0 1 0 0,1 0 3 0 0,-1-1 0 0 0,0 1 1 0 0,0 0-1 0 0,1 0 0 0 0,-1-2 1 0 0,0 2-1 0 0,2 0 0 0 0,-2-2 0 0 0,-2-1 1 0 0,-1-1 25 0 0,2 2 1 0 0,-1-3 0 0 0,0 3-1 0 0,0-2 1 0 0,1 0 0 0 0,-4-5-1 0 0,5 3-30 0 0,-1 1 0 0 0,1-1 0 0 0,0 1 0 0 0,1-1 0 0 0,-3-11 0 0 0,4 17-34 0 0,0-2 0 0 0,0 0 0 0 0,0 1 0 0 0,0-1 0 0 0,0 2 0 0 0,0-2 0 0 0,0 2 0 0 0,0-2 0 0 0,0 1 0 0 0,2 0 0 0 0,-2 0 0 0 0,1-1 0 0 0,-1 1 0 0 0,2-2 0 0 0,-2 2-7 0 0,0 1-1 0 0,2-1 0 0 0,-2 1 1 0 0,0 0-1 0 0,2-1 0 0 0,-2 1 1 0 0,0 0-1 0 0,2-1 0 0 0,-2 1 1 0 0,0 0-1 0 0,1 0 1 0 0,0-1-1 0 0,-1 1 0 0 0,1 0 1 0 0,1 0-1 0 0,-2 0 0 0 0,2 0 1 0 0,-2 0-1 0 0,0 0 0 0 0,1 0 1 0 0,0 0-1 0 0,-1 1 0 0 0,1-1 1 0 0,0 0-1 0 0,0 0 1 0 0,-1 1-1 0 0,2-1 0 0 0,1 2-2 0 0,0 0 0 0 0,0-1 0 0 0,-1 1 0 0 0,1 0 0 0 0,-1 0 0 0 0,1 1 0 0 0,-1-1 0 0 0,0 0 0 0 0,0 1 0 0 0,0-1 0 0 0,0 0 0 0 0,-1 1 0 0 0,1 0 0 0 0,0 0 0 0 0,1 5 0 0 0,0-1 0 0 0,0-1 0 0 0,0 3 0 0 0,-1-3 0 0 0,0 2 0 0 0,1 10 0 0 0,-3-16 15 0 0,0-1-1 0 0,0 1 0 0 0,0 0 1 0 0,0 0-1 0 0,0-1 0 0 0,0 1 1 0 0,0-1-1 0 0,0 1 0 0 0,-1 0 1 0 0,1-1-1 0 0,-1 1 0 0 0,1-1 1 0 0,-1 1-1 0 0,0-1 1 0 0,0 1-1 0 0,0-1 0 0 0,-1 2 1 0 0,1-1 15 0 0,0-2 0 0 0,0 2 0 0 0,0-2 0 0 0,-1 1 0 0 0,1-1 0 0 0,0 0 0 0 0,0 2 0 0 0,0-2 0 0 0,0 0 0 0 0,-1 0 0 0 0,2 0 0 0 0,-2 2 0 0 0,1-2 0 0 0,-1 0 0 0 0,2 0 0 0 0,-2 0 0 0 0,0 0 0 0 0,0 0 0 0 0,0 0 10 0 0,-1-2 1 0 0,0 2-1 0 0,1 0 1 0 0,-1-2-1 0 0,1 2 0 0 0,-1-1 1 0 0,0-1-1 0 0,1 0 1 0 0,0 2-1 0 0,-1-1 0 0 0,1-1 1 0 0,0 0-1 0 0,0 1 1 0 0,1-1-1 0 0,-1 0 0 0 0,0 0 1 0 0,0 0-1 0 0,1-1 1 0 0,-1 1-1 0 0,-2-4 1 0 0,3 4-35 0 0,1 1 0 0 0,-1-1 0 0 0,0 0 0 0 0,1 0 0 0 0,-1 2 0 0 0,1-2 0 0 0,0-1 0 0 0,0 1 0 0 0,-1 1 0 0 0,1-1 0 0 0,0 1 1 0 0,1-1-1 0 0,-1 0 0 0 0,0 0 0 0 0,0 0 0 0 0,1 1 0 0 0,-1-1 0 0 0,1 0 0 0 0,0 0 0 0 0,-1 1 0 0 0,1 0 0 0 0,-1-1 1 0 0,2-2-1 0 0,0 3-11 0 0,0-1 0 0 0,-1 2 1 0 0,-1-2-1 0 0,2 2 0 0 0,-2-2 1 0 0,2 2-1 0 0,0 0 0 0 0,-1-1 1 0 0,0 0-1 0 0,0 1 0 0 0,1-1 1 0 0,0 1-1 0 0,-1 0 0 0 0,0-2 1 0 0,1 2-1 0 0,0 0 0 0 0,-1 0 1 0 0,1 0-1 0 0,-1 0 0 0 0,1 0 1 0 0,-1 0-1 0 0,1 0 0 0 0,-1 0 1 0 0,1 2-1 0 0,-1-2 0 0 0,1 1 1 0 0,-2-1-1 0 0,5 2 0 0 0,-3-2 5 0 0,0 2-1 0 0,-2 0 0 0 0,2-2 1 0 0,0 2-1 0 0,-1-1 0 0 0,1 1 1 0 0,0 0-1 0 0,-2 0 0 0 0,2-1 1 0 0,-1 1-1 0 0,0 0 1 0 0,0 0-1 0 0,0 0 0 0 0,0 0 1 0 0,-1 0-1 0 0,1 0 0 0 0,0 0 1 0 0,-1 1-1 0 0,0-2 1 0 0,1 1-1 0 0,-1 1 0 0 0,0-1 1 0 0,0 0-1 0 0,0 0 0 0 0,0 0 1 0 0,-1 0-1 0 0,0 3 0 0 0,1-2 11 0 0,0-1 0 0 0,0 1-1 0 0,-1 0 1 0 0,1-1-1 0 0,-1 1 1 0 0,0-1 0 0 0,0 1-1 0 0,0-1 1 0 0,0 1-1 0 0,1-1 1 0 0,-2 0-1 0 0,0 0 1 0 0,1 0 0 0 0,-1 0-1 0 0,0 0 1 0 0,0 0-1 0 0,2 0 1 0 0,-2 0 0 0 0,0-1-1 0 0,-1 1 1 0 0,1-1-1 0 0,-4 3 1 0 0,4-4 1 0 0,0 0 0 0 0,0 1 1 0 0,0-1-1 0 0,0-1 0 0 0,0 1 0 0 0,0 0 0 0 0,1 0 1 0 0,-1-1-1 0 0,-1 1 0 0 0,1-1 0 0 0,0 0 1 0 0,2 1-1 0 0,-2-1 0 0 0,0 0 0 0 0,0 0 0 0 0,-1 0 1 0 0,3 0-1 0 0,-2-1 0 0 0,1 1 0 0 0,-1 0 1 0 0,1-1-1 0 0,-1 1 0 0 0,1-1 0 0 0,0 1 0 0 0,0-1 1 0 0,0 0-1 0 0,0 2 0 0 0,0-2 0 0 0,-1-3 1 0 0,1 3 1 0 0,-1 0 1 0 0,1 0 0 0 0,0 0 0 0 0,1-1-1 0 0,-2 1 1 0 0,2 0 0 0 0,0-1 0 0 0,-2 1-1 0 0,2-1 1 0 0,0 1 0 0 0,0-1 0 0 0,0 1 0 0 0,0 0-1 0 0,0-2 1 0 0,0 3 0 0 0,0-3 0 0 0,0 2-1 0 0,2 0 1 0 0,-2 0 0 0 0,0-1 0 0 0,2 1-1 0 0,0-5 1 0 0,-1 6-14 0 0,0 0 0 0 0,0 0 0 0 0,0-1 0 0 0,0 2 0 0 0,0-2 0 0 0,0 2 0 0 0,0-2 0 0 0,1 1 0 0 0,-1 1 0 0 0,0-1 0 0 0,0 0 0 0 0,1 1 0 0 0,-1 0 0 0 0,0-2 0 0 0,1 2 0 0 0,-2 0 0 0 0,3 0 0 0 0,-2 0 0 0 0,0-2 0 0 0,1 2 0 0 0,0 0 0 0 0,-2 0 0 0 0,2 0 0 0 0,-1 0 0 0 0,1 0 0 0 0,0 0 0 0 0,0 2 0 0 0,-2-2 0 0 0,2 0 0 0 0,-1 0 0 0 0,1 2 0 0 0,-1-2 0 0 0,0 0 0 0 0,1 1 0 0 0,-1-1 0 0 0,3 4 0 0 0,-3-4 0 0 0,1 2 0 0 0,0-1 0 0 0,-1 1 0 0 0,0 0 0 0 0,1-1 0 0 0,-2 1 0 0 0,3 0 0 0 0,-2 0 0 0 0,0 0 0 0 0,-1 0 0 0 0,2 0 0 0 0,-2 0 0 0 0,0-1 0 0 0,2 1 0 0 0,-2 1 0 0 0,0-1 0 0 0,0 0 0 0 0,2 0 0 0 0,-2 0 0 0 0,0 1 0 0 0,0-1 0 0 0,0 0 0 0 0,0 0 0 0 0,-2 4 0 0 0,2-4 7 0 0,-2 0 1 0 0,2-1-1 0 0,0 1 0 0 0,-2-1 1 0 0,2 1-1 0 0,0-1 0 0 0,-1 1 1 0 0,0-2-1 0 0,-2 2 0 0 0,3 0 0 0 0,-2-1 1 0 0,2 1-1 0 0,-2-2 0 0 0,1 2 1 0 0,0-2-1 0 0,-1 2 0 0 0,1-2 1 0 0,-1 1-1 0 0,0 0 0 0 0,1-1 1 0 0,-1 1-1 0 0,0 0 0 0 0,1-1 0 0 0,-1 0 1 0 0,0 1-1 0 0,2-1 0 0 0,-2 0 1 0 0,-1 0-1 0 0,1 0 0 0 0,0 0 1 0 0,2 0-1 0 0,-2 0 0 0 0,0 0 0 0 0,0 0 1 0 0,1-1-1 0 0,-1 1 0 0 0,0-1 1 0 0,1 0-1 0 0,-4-1 0 0 0,3 2 3 0 0,-1 0 0 0 0,1-2 0 0 0,0 0 0 0 0,-1 2 1 0 0,2-2-1 0 0,-1 2 0 0 0,0-3 0 0 0,-1 1 0 0 0,1 2 0 0 0,0-2 0 0 0,2 0 0 0 0,-2 0 0 0 0,0 0 0 0 0,1 0 0 0 0,-1 0 0 0 0,1 0 0 0 0,0 0 0 0 0,0 0 1 0 0,-1-1-1 0 0,2 1 0 0 0,-1-1 0 0 0,0 1 0 0 0,0 0 0 0 0,1 0 0 0 0,-1-1 0 0 0,1 1 0 0 0,0-2 0 0 0,0 0 0 0 0,0 2-10 0 0,0 0-1 0 0,1 0 1 0 0,-1 0-1 0 0,0 0 0 0 0,1 1 1 0 0,0-1-1 0 0,-1 0 1 0 0,1 1-1 0 0,0 0 1 0 0,0-1-1 0 0,0 0 1 0 0,0 0-1 0 0,0 1 0 0 0,0-1 1 0 0,0 2-1 0 0,1-2 1 0 0,1-1-1 0 0,-1 3 0 0 0,-2-1 0 0 0,2 0 0 0 0,-1 1-1 0 0,1-2 1 0 0,0 2 0 0 0,-2 0 0 0 0,2 0-1 0 0,-1 0 1 0 0,1 0 0 0 0,-1 0 0 0 0,0 0 0 0 0,1 0-1 0 0,-1 0 1 0 0,1 0 0 0 0,-1 0 0 0 0,1 0-1 0 0,2 2 1 0 0,-2-1-1 0 0,3 1 0 0 0,-3-2 0 0 0,2 2 0 0 0,-1 0 0 0 0,1 0 0 0 0,-1 0 0 0 0,0 1 0 0 0,0-1 0 0 0,0 1 0 0 0,-1-1 0 0 0,1 1 0 0 0,-1 0 0 0 0,1 0 0 0 0,-2 1 0 0 0,5 5 0 0 0,-5-6 18 0 0,1 1 0 0 0,-2 1 0 0 0,2-1 0 0 0,-2 0 0 0 0,0 1 0 0 0,0-1 0 0 0,0 1 0 0 0,0-2 0 0 0,0 2 0 0 0,0-1 0 0 0,-4 8 0 0 0,4-10-5 0 0,0 0 0 0 0,0 0-1 0 0,-1 0 1 0 0,0 0 0 0 0,0-1-1 0 0,-1 1 1 0 0,2 0 0 0 0,-2-1-1 0 0,2 1 1 0 0,-1 0 0 0 0,0-2-1 0 0,-3 5 1 0 0,3-5-8 0 0,0 0 1 0 0,0 2-1 0 0,0-2 0 0 0,0 0 1 0 0,-1 0-1 0 0,1 2 0 0 0,0-2 1 0 0,0 0-1 0 0,0 0 1 0 0,0 0-1 0 0,-1 0 0 0 0,1 0 1 0 0,1 0-1 0 0,-2 0 0 0 0,2 0 1 0 0,-3 0-1 0 0,2 0 0 0 0,0 0 1 0 0,1 0-1 0 0,-2 0 0 0 0,0 0 1 0 0,0-2-1 0 0,-1 0 4 0 0,-1 2-1 0 0,2-3 1 0 0,-1 1 0 0 0,0 0-1 0 0,0 0 1 0 0,1 1-1 0 0,-1-1 1 0 0,0 0 0 0 0,1-1-1 0 0,0 1 1 0 0,-1-1-1 0 0,1 0 1 0 0,0 0 0 0 0,0 1-1 0 0,2-1 1 0 0,-2-1-1 0 0,1 2 1 0 0,-1-2 0 0 0,0-3-1 0 0,1 5-2 0 0,0-1 0 0 0,1 1 1 0 0,0-1-1 0 0,-1 0 0 0 0,1 1 0 0 0,0-1 0 0 0,0 2 0 0 0,1-3 1 0 0,-1 1-1 0 0,0 1 0 0 0,1 0 0 0 0,0 0 0 0 0,0-1 0 0 0,-1 1 0 0 0,1-1 1 0 0,1 1-1 0 0,-1 0 0 0 0,0-1 0 0 0,0 1 0 0 0,1 0 0 0 0,0 0 1 0 0,-2 0-1 0 0,2 0 0 0 0,1 0 0 0 0,2-3 0 0 0,-3 4-5 0 0,0 0 0 0 0,0 0 0 0 0,1 1 0 0 0,-1-2 0 0 0,1 2 0 0 0,-1 0 0 0 0,0-2 0 0 0,0 2 0 0 0,2 0 0 0 0,-3 0-1 0 0,3 0 1 0 0,-2 0 0 0 0,0 0 0 0 0,1 0 0 0 0,-1 0 0 0 0,1 0 0 0 0,-1 2 0 0 0,1-2 0 0 0,-1 0 0 0 0,0 2 0 0 0,1-2 0 0 0,-1 1 0 0 0,0 1 0 0 0,0 0 0 0 0,0-2-1 0 0,1 2 1 0 0,-1-1 0 0 0,0 1 0 0 0,2 3 0 0 0,-2-3-1 0 0,1 0 1 0 0,-1 1-1 0 0,-1-1 0 0 0,1 0 0 0 0,0 0 0 0 0,-1 0 0 0 0,1 2 1 0 0,-1-1-1 0 0,0-1 0 0 0,1 0 0 0 0,0 6 0 0 0,-2-6 2 0 0,1-1-1 0 0,-1 1 1 0 0,0 0-1 0 0,0 0 1 0 0,0-1-1 0 0,0 1 1 0 0,0 0-1 0 0,-1 0 1 0 0,1 0-1 0 0,0-1 1 0 0,-1 0-1 0 0,1 1 1 0 0,-1 0 0 0 0,0-1-1 0 0,1 1 1 0 0,-1 0-1 0 0,0 0 1 0 0,0-2-1 0 0,0 2 1 0 0,-2 1-1 0 0,3-3 1 0 0,-1 1 0 0 0,0 0 0 0 0,0 0 0 0 0,1-1 0 0 0,-1 1 0 0 0,1 0 0 0 0,-2-1 0 0 0,2 1 0 0 0,-2-1 0 0 0,1 1 0 0 0,0-1 0 0 0,0 1 0 0 0,1-1 0 0 0,-2 0 0 0 0,2 0 0 0 0,-2 1 0 0 0,2-1 0 0 0,-2 0 0 0 0,2 0 0 0 0,-1 0 0 0 0,0 0 0 0 0,-2 0 0 0 0,1-1 0 0 0,-1 0 0 0 0,1 1 0 0 0,0-1 0 0 0,0 0 0 0 0,0 0 0 0 0,0 0 0 0 0,0-1 0 0 0,0 1 0 0 0,0 0 0 0 0,-2-3 0 0 0,0 2 0 0 0,1-2 0 0 0,1 1 0 0 0,-1-1 0 0 0,-1 0 0 0 0,2 0 0 0 0,-1 0 0 0 0,1 0 0 0 0,-1-1 0 0 0,-2-6 0 0 0,5 8-2 0 0,-1-1 1 0 0,1 2-1 0 0,0-1 0 0 0,-1-1 1 0 0,2 1-1 0 0,-1 0 0 0 0,0 0 1 0 0,1 0-1 0 0,-1 1 0 0 0,1-2 1 0 0,0 1-1 0 0,0 1 0 0 0,0-1 1 0 0,0-1-1 0 0,1 2 0 0 0,-1-1 1 0 0,1 0-1 0 0,1-2 0 0 0,-1 4 1 0 0,-2 0 0 0 0,0 0 0 0 0,2 0 0 0 0,-1 0 0 0 0,0 0 0 0 0,0 1-1 0 0,-1-1 1 0 0,2 0 0 0 0,-2 1 0 0 0,2 0 0 0 0,0 0 0 0 0,-2-2 0 0 0,1 2 0 0 0,0 0 0 0 0,0 0 0 0 0,1 0-1 0 0,0 0 1 0 0,-2 0 0 0 0,3-2 0 0 0,-1 4 1 0 0,-1-2-1 0 0,1 0 1 0 0,0 0-1 0 0,0 2 0 0 0,-1-2 1 0 0,1 0-1 0 0,0 1 1 0 0,-1 0-1 0 0,1 0 1 0 0,-1 0-1 0 0,1 0 1 0 0,-2 0-1 0 0,2 0 0 0 0,0 1 1 0 0,-1-1-1 0 0,-1 0 1 0 0,2 2-1 0 0,2 1 1 0 0,-3-1 0 0 0,1 1 0 0 0,0-1 0 0 0,0 1 0 0 0,-1-1 0 0 0,0 1 0 0 0,0 0 0 0 0,0 0 0 0 0,0 0 0 0 0,-1 0 0 0 0,1 0 0 0 0,-1-1 0 0 0,0 2 0 0 0,0 4 0 0 0,0-7 0 0 0,0 0 0 0 0,-1 0 0 0 0,1 0 0 0 0,0 0 0 0 0,-1 0 0 0 0,1 1 0 0 0,-1-1 0 0 0,1 0 0 0 0,-1 0 0 0 0,0 0 0 0 0,0-1 0 0 0,1 0 0 0 0,-2 1 0 0 0,0 1 0 0 0,1-1 0 0 0,0-2 0 0 0,0 2 0 0 0,-1 0 0 0 0,0-1 0 0 0,2 0 0 0 0,-2 1 0 0 0,0-1 0 0 0,-1 0 0 0 0,3 0 0 0 0,-2 0 0 0 0,0 0 0 0 0,0 0 0 0 0,-4 1 0 0 0,4-2 1 0 0,0 0 1 0 0,1 0-1 0 0,-1-1 0 0 0,0 1 0 0 0,0 0 1 0 0,0-1-1 0 0,2 1 0 0 0,-3-1 0 0 0,1 1 0 0 0,2-1 1 0 0,-2 0-1 0 0,0 0 0 0 0,0 0 0 0 0,1 0 1 0 0,0 0-1 0 0,-2 0 0 0 0,3 0 0 0 0,-2 0 1 0 0,1-1-1 0 0,0 2 0 0 0,0-2 0 0 0,0 0 0 0 0,0 1 1 0 0,0-1-1 0 0,-2-2 0 0 0,-1-3 6 0 0,1 0-1 0 0,0 0 0 0 0,-1-2 1 0 0,-1-8-1 0 0,3 13-8 0 0,2 1-1 0 0,0 0 1 0 0,0 0 0 0 0,0 1-1 0 0,0-3 1 0 0,0 3-1 0 0,0-2 1 0 0,0 2 0 0 0,0-1-1 0 0,2-1 1 0 0,-2 1-1 0 0,0 0 1 0 0,2 0 0 0 0,1-3-1 0 0,-3 5 2 0 0,0 0 0 0 0,2 1 1 0 0,-2-2-1 0 0,0 2 0 0 0,2-2 0 0 0,-2 2 0 0 0,1 0 0 0 0,-1-2 0 0 0,1 1 1 0 0,0 1-1 0 0,0 0 0 0 0,0-2 0 0 0,0 2 0 0 0,0 0 0 0 0,0 0 0 0 0,0-2 1 0 0,0 2-1 0 0,0 0 0 0 0,0 0 0 0 0,1 0 0 0 0,-1 0 0 0 0,0 0 0 0 0,0-2 1 0 0,0 2-1 0 0,0 0 0 0 0,-1 0 0 0 0,2 2 0 0 0,0-2 0 0 0,-1 0 0 0 0,0 0 1 0 0,0 0-1 0 0,-1 0 0 0 0,2 0 0 0 0,-2 2 0 0 0,2-2 0 0 0,-2 0 0 0 0,2 0 1 0 0,-2 2-1 0 0,1-2 0 0 0,0 0 0 0 0,2 3 0 0 0,-1-1-179 0 0,-1-2 0 0 0,1 2-1 0 0,0 0 1 0 0,0 0 0 0 0,0 0-1 0 0,0 0 1 0 0,-1 1 0 0 0,3 3 0 0 0,0 3-6798 0 0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31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272 1 0 0,'-272'0'0'0,"272"0"0"0,0 0 0 0,14 0 0 0,-14 0 0 0,4 0 0 0,-4 0 0 0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32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77 1 0 0,'-73'0'0'0,"73"0"0"0,0 0 0 0,0 0 0 0,-1 0 0 0,1 0 0 0,-1 0 0 0,-1 0 0 0,3 0 0 0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31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27 0 0,'0'1'0'0,"0"188"0"0,0-189 0 0,0-18 0 0,0-145 0 0,0 127 0 0,0 778 0 0,0-248 0 0,0-395 0 0,0-99 0 0,0 0 0 0,0 0 0 0,0 1 0 0,0 15 0 0,0-26 0 0,0 7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3:48.68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55 455 0 0,'2'-10'2304'0'0,"0"0"0"0"0,-1 1 0 0 0,0-16 0 0 0,0 32 4385 0 0,5 22-4206 0 0,2 14-2255 0 0,-7-32 226 0 0,1 2-204 0 0,10 61 652 0 0,-4-25-781 0 0,-6-37-8 0 0,1 0-19 0 0,11 49-89 0 0,-1-1-85 0 0,-11-48-64 0 0,-1-1-1492 0 0,4 40-5235 0 0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3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0 2255 0 0,'-2'0'522'0'0,"2"0"0"0"0,-1 1 0 0 0,0-1 0 0 0,0 0 0 0 0,0 0-1 0 0,0 1 1 0 0,0-1 0 0 0,0 1 0 0 0,0-1 0 0 0,0 1-1 0 0,1-1 1 0 0,-1 1 0 0 0,0-1 0 0 0,-1 2 0 0 0,1 3 4898 0 0,11-3-2873 0 0,31 2 578 0 0,11-4-2301 0 0,-35 5-741 0 0,-16-5-74 0 0,1 0-1 0 0,-1 0 0 0 0,1 2 1 0 0,-1-2-1 0 0,0 0 0 0 0,1 0 0 0 0,0 0 1 0 0,-1 0-1 0 0,1 0 0 0 0,0 0 1 0 0,-2 0-1 0 0,2 0 0 0 0,-1 0 1 0 0,1-2-1 0 0,2 2 0 0 0,-3 0-8 0 0,-15 23 0 0 0,9-12 9 0 0,0-2 18 0 0,0-2 0 0 0,0 2 0 0 0,1-2 0 0 0,-5 19 0 0 0,5-13-34 0 0,4-8 1 0 0,-2 1 0 0 0,2-2-1 0 0,-2 1 1 0 0,-1 0 0 0 0,1 1-1 0 0,1-1 1 0 0,-2 0 0 0 0,-3 4-1 0 0,3-5 7 0 0,3-4 0 0 0,0 0 0 0 0,-1 0 0 0 0,1 0 0 0 0,0 0 0 0 0,0 0 0 0 0,0 1 0 0 0,0-1 0 0 0,0 0 0 0 0,0 0 0 0 0,-1 0 0 0 0,1 0 0 0 0,0 0 0 0 0,0 0 0 0 0,0 0 0 0 0,0 1 0 0 0,-1-1 0 0 0,1 0 0 0 0,0 0 0 0 0,0 0 0 0 0,0 0 0 0 0,0 0 0 0 0,-1 0 0 0 0,1 0 0 0 0,0 0 0 0 0,0 0 0 0 0,0 0 0 0 0,-1 0 0 0 0,1 0 0 0 0,0 0 0 0 0,0 0 0 0 0,0 0 0 0 0,0 0 0 0 0,-1 0 0 0 0,1 0 0 0 0,0-1 0 0 0,0 1 0 0 0,0 0 0 0 0,0 0 0 0 0,-1 0 0 0 0,1 0 0 0 0,0 0 0 0 0,0 0 0 0 0,0 0 0 0 0,0-1 0 0 0,0 1 0 0 0,-1 0 0 0 0,-1-1 0 0 0,2 0 20 0 0,-2-1 1 0 0,0 0-1 0 0,1-1 0 0 0,1 1 0 0 0,-2 0 0 0 0,2 0 1 0 0,-2 0-1 0 0,2 0 0 0 0,0 0 0 0 0,-2-4 0 0 0,-3-12 94 0 0,0 9-56 0 0,1 0-1 0 0,1-1 0 0 0,0 1 1 0 0,0-2-1 0 0,-2-16 1 0 0,-4-17 106 0 0,7 35-92 0 0,4 9-511 0 0,2 4-1043 0 0,-3-3-562 0 0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3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76 4511 0 0,'-1'-2'213'0'0,"1"0"0"0"0,0 0-1 0 0,0 0 1 0 0,1 1-1 0 0,-1-1 1 0 0,0-1-1 0 0,1 1 1 0 0,-1 0-1 0 0,2-2 1 0 0,-2 1-75 0 0,1-2 233 0 0,0 1 0 0 0,0-1 0 0 0,0 1 0 0 0,1-1 0 0 0,0 1 0 0 0,-1 1 0 0 0,1-1 0 0 0,0 0 0 0 0,1 0-1 0 0,3-4 1 0 0,-17 37 1173 0 0,-2-10 839 0 0,10-16 239 0 0,9-15-1371 0 0,-6 11-1218 0 0,10-17 82 0 0,-10 18-126 0 0,0 0 0 0 0,0-2 0 0 0,0 2 0 0 0,2 0 0 0 0,-2 0-1 0 0,0-2 1 0 0,0 2 0 0 0,2 0 0 0 0,-2-2 0 0 0,0 2 0 0 0,0 0 0 0 0,1 0-1 0 0,-1-1 1 0 0,2 1 0 0 0,-2 0 0 0 0,0-1 0 0 0,2 1 0 0 0,-2 0 0 0 0,0 0 0 0 0,2-1-1 0 0,-2 1 1 0 0,2 0 0 0 0,-2 0 8 0 0,0 0-1 0 0,0 0 0 0 0,1 0 0 0 0,-1 0 1 0 0,0 0-1 0 0,0 1 0 0 0,0-1 1 0 0,0 0-1 0 0,1 0 0 0 0,-1 0 0 0 0,0 0 1 0 0,0 1-1 0 0,0-1 0 0 0,0 0 1 0 0,0 0-1 0 0,1 0 0 0 0,-1 1 1 0 0,0-1-1 0 0,0 0 0 0 0,0 0 0 0 0,0 0 1 0 0,0 0-1 0 0,0 0 0 0 0,0 0 1 0 0,0 0-1 0 0,0 2 0 0 0,0-2 1 0 0,0 0-1 0 0,0 0 0 0 0,0 0 0 0 0,0 0 1 0 0,0 0-1 0 0,0 0 0 0 0,0 0 1 0 0,0 2-1 0 0,-5 9 217 0 0,5-10-111 0 0,0-1-1 0 0,0 1 1 0 0,-2 0 0 0 0,2-1-1 0 0,0 1 1 0 0,0 0 0 0 0,0 0 0 0 0,0-1-1 0 0,-2 1 1 0 0,2 0 0 0 0,0 0-1 0 0,0 0 1 0 0,0-1 0 0 0,0 1-1 0 0,0 0 1 0 0,0 0 0 0 0,0 0-1 0 0,0 1 1 0 0,2-2-8 0 0,-4 1-190 0 0,2-1 1 0 0,0 0 0 0 0,-2 0-1 0 0,2 0 1 0 0,-1 2 0 0 0,1-2-1 0 0,0 0 1 0 0,-2 0 0 0 0,2 2-1 0 0,0-2 1 0 0,0 1 0 0 0,-2 0-1 0 0,2-1 1 0 0,0 1 0 0 0,0-1 0 0 0,0 0-1 0 0,-2 2 1 0 0,2-2 0 0 0,0 0-1 0 0,0 2 1 0 0,0-2 0 0 0,0 2-1 0 0,0-2 1 0 0,0 0 0 0 0,0 1-1 0 0,0 0 1 0 0,0-1 0 0 0,0 3 0 0 0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31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 0 0 0,'-1'0'0'0,"1163"0"0"0,-1162 0 0 0,0 0 0 0,35 0 0 0,-35 0 0 0,3 0 0 0,-6 0 0 0,0 0 0 0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8:11:25.3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247 49 455 0 0,'9'-9'2254'0'0,"-8"9"-1733"0"0,0-1 0 0 0,0 0 0 0 0,-1 1 0 0 0,2-1 0 0 0,-2 0 0 0 0,0 0 0 0 0,1 1 0 0 0,0-1-1 0 0,-1 0 1 0 0,1 0 0 0 0,-1 0 0 0 0,1-1 0 0 0,-1 1-348 0 0,0 1-1 0 0,0 0 1 0 0,0-2 0 0 0,-1 2-1 0 0,1-2 1 0 0,0 2-1 0 0,-1 0 1 0 0,1 0 0 0 0,0-2-1 0 0,-1 1 1 0 0,1 1 0 0 0,-1 0-1 0 0,1 0 1 0 0,0-2-1 0 0,0 2 1 0 0,-2 0 0 0 0,2 0-1 0 0,-1-2 1 0 0,1 2 0 0 0,-1 0-1 0 0,0 0 1 0 0,1 0-1 0 0,-1 0 1 0 0,0-2 0 0 0,-3 1 339 0 0,-1-2 0 0 0,0 1 0 0 0,1 1 1 0 0,-1-1-1 0 0,0 0 0 0 0,0 1 0 0 0,0 0 1 0 0,0 0-1 0 0,0 1 0 0 0,0 0 0 0 0,-10 0 1 0 0,8 1-246 0 0,0 0 1 0 0,-1 1-1 0 0,1 0 1 0 0,-1 0 0 0 0,1 1-1 0 0,1-1 1 0 0,-11 6 0 0 0,6-1-199 0 0,0 0 0 0 0,1 1 0 0 0,-1 0 0 0 0,2 0 0 0 0,-2 1 0 0 0,2 0 0 0 0,1 1 0 0 0,-16 20 0 0 0,23-27-55 0 0,-1 1 0 0 0,0-1 0 0 0,1 0 0 0 0,-1 2 0 0 0,1-3 0 0 0,0 2 0 0 0,0 0 0 0 0,0 0 0 0 0,0 0 0 0 0,1-1 0 0 0,-1 1 0 0 0,1 0 0 0 0,0-1 0 0 0,0 1 0 0 0,0 1 0 0 0,1-1 0 0 0,0-1 0 0 0,-1 1 0 0 0,1 0 0 0 0,1-1 0 0 0,-1 1 0 0 0,0-1 0 0 0,4 6 0 0 0,-3-5 12 0 0,0 1 0 0 0,2-1-1 0 0,-1 0 1 0 0,1 0 0 0 0,-1 0 0 0 0,1-1 0 0 0,0 1 0 0 0,0-1 0 0 0,0-1 0 0 0,0 2 0 0 0,1-2 0 0 0,-1 1 0 0 0,1-1 0 0 0,-1 0 0 0 0,1 0 0 0 0,0 0 0 0 0,6 1-1 0 0,-4-2 0 0 0,2 1-1 0 0,-2-2 0 0 0,0 1 1 0 0,1-1-1 0 0,0 0 0 0 0,-1-1 1 0 0,14-2-1 0 0,-6-1-120 0 0,-1 1-1 0 0,27-15 1 0 0,-25 12-207 0 0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2:13.46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0,'1992'0'0'0,"-1957"0"0"0,19 0 0 0,7 0 0 0,2 0 0 0,7026 0 0 0,-2364 0 0 0,-4670 0 0 0,-56 0 0 0,2 0 0 0,1 0 0 0,-1 0 0 0,0 0 0 0,-2 0 0 0,0 0 0 0,-1 0 0 0,1 0 0 0,-1 0 0 0,1 0 0 0,-1 0 0 0,1 0 0 0,2 0 0 0,0 0 0 0,-2 0 0 0,0 0 0 0,2 0 0 0,1 0 0 0,-1 0 0 0,1 0 0 0,-1 0 0 0,0 0 0 0,2 0 0 0,-1 0 0 0,-1 0 0 0,32 0 0 0,34 0 0 0,-27 0 0 0,403 0 0 0,-442 0 0 0,-2 0 0 0,-1 0 0 0,1 0 0 0,0 0 0 0,-25 0 0 0,20 0 0 0,5 0 0 0,2 0 0 0,0 0 0 0,-2 0 0 0,0 0 0 0,0 0 0 0,2 0 0 0,0 0 0 0,0 0 0 0,-1 0 0 0,1 0 0 0,0 0 0 0,-2 0 0 0,-1 0 0 0,1 0 0 0,-8 0 0 0,8 0 0 0,5 0 0 0,-5 0 0 0,-1 0 0 0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2:19.2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18 999 0 0,'-1'0'51'0'0,"1"-8"4209"0"0,-2 0 240 0 0,2 8-4398 0 0,0 0 0 0 0,0 0-1 0 0,0 0 1 0 0,0 0 0 0 0,0-1-1 0 0,1 1 509 0 0,-1 0-508 0 0,0 0 0 0 0,0 0-1 0 0,0 0 1 0 0,0 0 0 0 0,0 0-1 0 0,1 0 1 0 0,-1 0 0 0 0,0-1-1 0 0,0 1 1 0 0,0 0-1 0 0,0 0 1 0 0,0 0 0 0 0,0 0-1 0 0,0 0 1 0 0,0 0 0 0 0,1 0-1 0 0,-1 0 1 0 0,0 0 0 0 0,0 0-1 0 0,0 0 1 0 0,0 0 0 0 0,0 0-1 0 0,0 0 1 0 0,0 0 0 0 0,1 1-1 0 0,-1-1 1 0 0,0 0 0 0 0,0 0-1 0 0,0 0 1 0 0,0 0 508 0 0,0 0-509 0 0,1 0 1 0 0,-1 0 0 0 0,0 1-1 0 0,0-1 1 0 0,0 0 0 0 0,0 0-1 0 0,0 0 1 0 0,0 0 0 0 0,83 48 5352 0 0,-54-32-5125 0 0,-1 0-1 0 0,30 24 1 0 0,-44-31-328 0 0,1 0 1 0 0,0 0-1 0 0,1-2 1 0 0,-1 0 0 0 0,31 8-1 0 0,-9-2 0 0 0,-23-8-1 0 0,-5-2 0 0 0,0 0 0 0 0,0 1 0 0 0,11 6 0 0 0,-18-9 0 0 0,0 0 0 0 0,-1 0 0 0 0,1 1 0 0 0,-1-1 0 0 0,1 0 0 0 0,-1 1 0 0 0,1-1 0 0 0,-1 0 0 0 0,0 1 0 0 0,0 0 0 0 0,0-1 0 0 0,0 1 0 0 0,0 0 0 0 0,0-1 0 0 0,0 1 0 0 0,0 0 0 0 0,-1 0 0 0 0,1 0 0 0 0,-1 0 0 0 0,1 0 0 0 0,-1-1 0 0 0,0 4 0 0 0,0-4 1 0 0,0-1 0 0 0,-1 1 0 0 0,1 0 0 0 0,-1 0 1 0 0,1 0-1 0 0,-1 0 0 0 0,1 0 0 0 0,-1 0 0 0 0,1-1 0 0 0,-1 1 0 0 0,0 0 0 0 0,0 0 0 0 0,1-1 0 0 0,-1 1 0 0 0,0-1 0 0 0,0 1 0 0 0,0 0 0 0 0,0-1 1 0 0,-1 1-1 0 0,-25 11 33 0 0,16-7-26 0 0,-141 88 322 0 0,133-80-310 0 0,-57 35 377 0 0,72-44-377 0 0,0-1 1 0 0,1 1 0 0 0,-1 0-1 0 0,1 0 1 0 0,-5 8-1 0 0,-10 11-26 0 0,18-23 6 0 0,0 0 0 0 0,0 0 0 0 0,0 1 0 0 0,0-1 0 0 0,0 0 0 0 0,0 0 0 0 0,0 0 0 0 0,0 0 0 0 0,0 0 0 0 0,-1 0 0 0 0,1 0 0 0 0,0 0 0 0 0,0 1 0 0 0,0-1 0 0 0,0 0 0 0 0,0 0 0 0 0,0 0 0 0 0,0 0 0 0 0,0 0 0 0 0,0 0 0 0 0,-1 0 0 0 0,1 0 0 0 0,0 0 0 0 0,0 0 0 0 0,0 0 0 0 0,0 0 0 0 0,0 0 0 0 0,0 0 0 0 0,-1 0 0 0 0,1 0 0 0 0,0 0 0 0 0,0 0 0 0 0,0 0 0 0 0,0 0 0 0 0,0 0 0 0 0,0 0 0 0 0,0 0 0 0 0,-1 0 0 0 0,1 0 0 0 0,0 0 0 0 0,0 0 0 0 0,0 0 0 0 0,0 0 0 0 0,0 0 0 0 0,0 0 0 0 0,0 0 0 0 0,0 0 0 0 0,-1-1 0 0 0,1 1 0 0 0,0 0 0 0 0,0 0 0 0 0,0 0 0 0 0,0 0 0 0 0,0 0 0 0 0,0 0 0 0 0,0 0 0 0 0,0 0 0 0 0,0-1 0 0 0,0 1 0 0 0,0 0 0 0 0,0 0 0 0 0,0-12 0 0 0,5-16 0 0 0,-4 20 0 0 0,1 0 0 0 0,-1 0 0 0 0,-1-1 0 0 0,0 1 0 0 0,-1-16 0 0 0,-1-3 0 0 0,1-7 0 0 0,-10-51 0 0 0,1 7 0 0 0,0 25 23 0 0,7 43-16 0 0,1-1-1 0 0,0 0 1 0 0,0 0 0 0 0,1 0 0 0 0,1-14 0 0 0,0 24-10 0 0,0 1 0 0 0,0-1 0 0 0,0 0 0 0 0,0 0 0 0 0,0 1-1 0 0,0-1 1 0 0,0 0 0 0 0,0 1 0 0 0,1-1 0 0 0,-1 0 0 0 0,0 1 0 0 0,0-1 0 0 0,1 0 0 0 0,-1 1-1 0 0,0-1 1 0 0,1 1 0 0 0,-1-1 0 0 0,1 0 0 0 0,-1 1 0 0 0,1-1 0 0 0,-1 1 0 0 0,1-1 0 0 0,-1 1-1 0 0,1 0 1 0 0,-1-1 0 0 0,1 1 0 0 0,0-1 0 0 0,-1 1 0 0 0,1 0 0 0 0,0 0 0 0 0,0-1-1 0 0,1 1-155 0 0,-1 0-1 0 0,1 0 0 0 0,-1 1 0 0 0,0-1 0 0 0,1 0 0 0 0,-1 1 1 0 0,0-1-1 0 0,1 1 0 0 0,-1-1 0 0 0,0 1 0 0 0,0 0 0 0 0,1 0 1 0 0,-1-1-1 0 0,2 3 0 0 0,4 3-7255 0 0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2:21.7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139 227 4007 0 0,'-2'0'117'0'0,"0"0"-1"0"0,0-1 1 0 0,0 0-1 0 0,0 1 0 0 0,1-1 1 0 0,-1 0-1 0 0,0 0 0 0 0,0 0 1 0 0,-2-1-1 0 0,4 2-71 0 0,0-1 0 0 0,-1 1 0 0 0,1 0 0 0 0,0 0 0 0 0,0-1 0 0 0,0 1 0 0 0,0 0 0 0 0,0 0 0 0 0,0-1 0 0 0,0 1 0 0 0,0 0 0 0 0,-1 0 0 0 0,1-1 0 0 0,0 1 0 0 0,0 0 0 0 0,0-1 0 0 0,0 1 0 0 0,0 0 0 0 0,0 0 0 0 0,1-1 0 0 0,-1 1 0 0 0,0 0 0 0 0,0 0 0 0 0,0-1 0 0 0,0 1 0 0 0,0-1 0 0 0,10-10 743 0 0,-3 6 6 0 0,1-1 0 0 0,0 1 0 0 0,9-4-1 0 0,-10 6-136 0 0,0-1-1 0 0,0 0 1 0 0,0-1-1 0 0,10-8 0 0 0,-37 15 127 0 0,12 0-597 0 0,-1 1 1 0 0,1 0-1 0 0,0 0 1 0 0,-13 8-1 0 0,7-4 539 0 0,26-15-649 0 0,17-11-70 0 0,-28 18-6 0 0,1 0 0 0 0,0 0-1 0 0,0 0 1 0 0,0 1 0 0 0,-1-1 0 0 0,1 0 0 0 0,0 1 0 0 0,0 0 0 0 0,0-1 0 0 0,0 1 0 0 0,0 0 0 0 0,0 0-1 0 0,0 0 1 0 0,2 0 0 0 0,-4 1 0 0 0,1-1 0 0 0,-1 1 0 0 0,0 0 0 0 0,0-1 0 0 0,0 1 0 0 0,0-1 0 0 0,0 1 0 0 0,0-1 0 0 0,0 1 0 0 0,0-1 0 0 0,0 1 0 0 0,0-1 0 0 0,0 1 0 0 0,0 0 0 0 0,0-1 0 0 0,0 1 0 0 0,0-1 0 0 0,0 1 0 0 0,-1-1 0 0 0,1 1 0 0 0,0-1 0 0 0,0 1 0 0 0,-1-1 0 0 0,1 1 0 0 0,0-1 0 0 0,-1 0 0 0 0,1 1 0 0 0,0-1 0 0 0,-1 1 0 0 0,0 0 0 0 0,-12 16 0 0 0,12-15 7 0 0,0-1 0 0 0,0 1 0 0 0,-1-1 0 0 0,1 1 0 0 0,0-1-1 0 0,-1 0 1 0 0,1 0 0 0 0,0 0 0 0 0,-1 0 0 0 0,0 0 0 0 0,1 0-1 0 0,-1 0 1 0 0,0 0 0 0 0,1 0 0 0 0,-1-1 0 0 0,0 1 0 0 0,0-1 0 0 0,0 1-1 0 0,1-1 1 0 0,-1 0 0 0 0,0 0 0 0 0,0 1 0 0 0,0-1 0 0 0,0-1 0 0 0,0 1-1 0 0,1 0 1 0 0,-1 0 0 0 0,0-1 0 0 0,0 1 0 0 0,0-1 0 0 0,1 0 0 0 0,-4 0-1 0 0,2-2 16 0 0,0 1-1 0 0,0-1 0 0 0,0 1 0 0 0,0-1 0 0 0,1 0 0 0 0,-1 0 0 0 0,1 0 0 0 0,0 0 0 0 0,0 0 0 0 0,0-1 1 0 0,0 1-1 0 0,0-1 0 0 0,1 1 0 0 0,-3-8 0 0 0,3 8 90 0 0,0 0 1 0 0,0-1-1 0 0,1 1 0 0 0,-1-1 1 0 0,1 1-1 0 0,0-1 1 0 0,0 1-1 0 0,0-1 0 0 0,0 1 1 0 0,2-5-1 0 0,-2 7-88 0 0,0 1 0 0 0,0-1 0 0 0,0 0-1 0 0,1 1 1 0 0,-1-1 0 0 0,0 0 0 0 0,1 1 0 0 0,-1-1-1 0 0,1 1 1 0 0,-1-1 0 0 0,1 1 0 0 0,-1-1 0 0 0,1 1 0 0 0,-1-1-1 0 0,1 1 1 0 0,-1-1 0 0 0,1 1 0 0 0,0-1 0 0 0,-1 1-1 0 0,1 0 1 0 0,0-1 0 0 0,1 1-29 0 0,-1 0 1 0 0,0 0-1 0 0,1 0 0 0 0,-1 0 0 0 0,1 0 1 0 0,-1 0-1 0 0,0 0 0 0 0,1 1 1 0 0,-1-1-1 0 0,1 0 0 0 0,-1 1 0 0 0,0-1 1 0 0,1 1-1 0 0,1 1 0 0 0,-2-2 7 0 0,1 1 0 0 0,-1-1 0 0 0,0 1-1 0 0,0 0 1 0 0,0-1 0 0 0,0 1 0 0 0,0 0-1 0 0,0 0 1 0 0,0-1 0 0 0,0 1 0 0 0,0 0-1 0 0,-1 0 1 0 0,1 0 0 0 0,0 0 0 0 0,0 0 0 0 0,-1 0-1 0 0,1 1 1 0 0,-1-1 0 0 0,1 0 0 0 0,-1 0-1 0 0,0 0 1 0 0,1 1 0 0 0,-1-1 0 0 0,0 0-1 0 0,0 2 1 0 0,0-1 2 0 0,0 0 1 0 0,-1 1-1 0 0,1-1 0 0 0,-1 0 0 0 0,0 0 0 0 0,1 0 0 0 0,-1 1 0 0 0,0-1 1 0 0,-1 0-1 0 0,1 0 0 0 0,0-1 0 0 0,0 1 0 0 0,-3 2 0 0 0,0 0 3 0 0,0 1 0 0 0,0-1 0 0 0,0 0-1 0 0,-1 0 1 0 0,0-1 0 0 0,0 0 0 0 0,0 1 0 0 0,0-2 0 0 0,-1 1-1 0 0,-9 3 1 0 0,11-5-6 0 0,-1 0 0 0 0,1-1 0 0 0,-1 0 0 0 0,1 0 0 0 0,-1 0 0 0 0,0 0 0 0 0,-6-2 0 0 0,10 2 0 0 0,0 0 0 0 0,1 0 0 0 0,-1-1 0 0 0,0 1 0 0 0,0 0 0 0 0,0-1 0 0 0,1 1 0 0 0,-1 0 0 0 0,0-1 0 0 0,1 1 0 0 0,-1-1 0 0 0,0 1 0 0 0,1-1 0 0 0,-1 0 0 0 0,1 1 0 0 0,-1-1 0 0 0,0 0 0 0 0,1 1 0 0 0,-1-2 0 0 0,1 1 0 0 0,0 0 0 0 0,0 0 0 0 0,0 0 0 0 0,0 0 0 0 0,0 0 0 0 0,0 0 0 0 0,0 0 0 0 0,0 0 0 0 0,0 0 0 0 0,0 0 0 0 0,1 0 0 0 0,-1 0 0 0 0,0 0 0 0 0,1 0 0 0 0,-1 0 0 0 0,1 0 0 0 0,-1 0 0 0 0,1 0 0 0 0,0 1 0 0 0,0-2 0 0 0,4-4 0 0 0,-1 1 0 0 0,1 1 0 0 0,0-1 0 0 0,0 0 0 0 0,0 1 0 0 0,1 0 0 0 0,11-6 0 0 0,-13 8 0 0 0,0 0 0 0 0,0 0 0 0 0,0 0 0 0 0,0 1 0 0 0,1-1 0 0 0,-1 1 0 0 0,1 0 0 0 0,-1 0 0 0 0,1 1 0 0 0,-1 0 0 0 0,1-1 0 0 0,8 2 0 0 0,-11 0 0 0 0,-1-1 0 0 0,1 1 0 0 0,0 0 0 0 0,-1 0 0 0 0,1 0 0 0 0,0 0 0 0 0,-1 0 0 0 0,1 0 0 0 0,-1 0 0 0 0,0 1 0 0 0,1-1 0 0 0,-1 1 0 0 0,0-1 0 0 0,0 1 0 0 0,0-1 0 0 0,0 1 0 0 0,0-1 0 0 0,0 1 0 0 0,0 0 0 0 0,-1 0 0 0 0,1-1 0 0 0,-1 1 0 0 0,1 0 0 0 0,-1 0 0 0 0,0 0 0 0 0,1 0 0 0 0,-1 0 0 0 0,0-1 0 0 0,-1 5 0 0 0,2-4 0 0 0,-1 0 0 0 0,0 1 0 0 0,-1-1 0 0 0,1 0 0 0 0,0 0 0 0 0,-1 1 0 0 0,1-1 0 0 0,-1 0 0 0 0,0 0 0 0 0,1 0 0 0 0,-1 0 0 0 0,0 0 0 0 0,0 1 0 0 0,-1-2 0 0 0,1 1 0 0 0,0 0 0 0 0,-1 0 0 0 0,1 0 0 0 0,-1-1 0 0 0,1 1 0 0 0,-1-1 0 0 0,0 1 0 0 0,0-1 0 0 0,-2 2 0 0 0,1-2 28 0 0,1-1 1 0 0,0 0-1 0 0,0 1 0 0 0,-1-1 0 0 0,1 0 1 0 0,0 0-1 0 0,0 0 0 0 0,-1-1 0 0 0,1 1 0 0 0,0-1 1 0 0,0 1-1 0 0,0-1 0 0 0,-1 1 0 0 0,1-1 1 0 0,0 0-1 0 0,0 0 0 0 0,-2-2 0 0 0,3 3-16 0 0,0-1-1 0 0,1 1 1 0 0,-1-1-1 0 0,0 1 1 0 0,0-1 0 0 0,1 1-1 0 0,-1-1 1 0 0,0 1-1 0 0,1-1 1 0 0,-1 0-1 0 0,1 1 1 0 0,-1-1 0 0 0,1 0-1 0 0,-1 0 1 0 0,1 1-1 0 0,0-1 1 0 0,-1 0-1 0 0,1 0 1 0 0,0 0-1 0 0,0 0 1 0 0,-1 1 0 0 0,1-1-1 0 0,0 0 1 0 0,0 0-1 0 0,0 0 1 0 0,0 0-1 0 0,0 0 1 0 0,0 1 0 0 0,0-1-1 0 0,0 0 1 0 0,1 0-1 0 0,-1 0 1 0 0,0 0-1 0 0,1 0 1 0 0,-1 1 0 0 0,0-1-1 0 0,1 0 1 0 0,-1 0-1 0 0,1 1 1 0 0,-1-1-1 0 0,1 0 1 0 0,-1 1-1 0 0,1-1 1 0 0,-1 0 0 0 0,2 0-1 0 0,3-3-8 0 0,0 0 0 0 0,0 1 0 0 0,0-1 0 0 0,0 1 0 0 0,1 1 0 0 0,-1-1-1 0 0,8-2 1 0 0,42-11-74 0 0,-55 15 69 0 0,9-1-2 0 0,0 0 1 0 0,0 1 0 0 0,15-1-1 0 0,-26 3 4 0 0,-13 4 0 0 0,-6-9 33 0 0,0 0 0 0 0,0-1 0 0 0,1-1 0 0 0,0-1 0 0 0,-36-18 0 0 0,53 24-21 0 0,-3-2 53 0 0,1 0 0 0 0,-1 0 1 0 0,0 0-1 0 0,-5-5 1 0 0,10 8-60 0 0,1-1 0 0 0,-1 1 0 0 0,0-1-1 0 0,1 1 1 0 0,-1-1 0 0 0,1 1 0 0 0,-1-1 0 0 0,0 0 0 0 0,1 1 0 0 0,-1-1 0 0 0,1 0 0 0 0,0 1 0 0 0,-1-1 0 0 0,1 0 0 0 0,0 0 0 0 0,-1 1 0 0 0,1-1 0 0 0,0 0 0 0 0,0 0 0 0 0,-1 0-1 0 0,1 1 1 0 0,0-1 0 0 0,0 0 0 0 0,0 0 0 0 0,0 0 0 0 0,0 1 0 0 0,0-1 0 0 0,1 0 0 0 0,-1 0 0 0 0,0 0 0 0 0,0 1 0 0 0,1-1 0 0 0,-1 0 0 0 0,0 0 0 0 0,1 1 0 0 0,-1-1 0 0 0,0 0-1 0 0,1 1 1 0 0,-1-1 0 0 0,1 0 0 0 0,-1 1 0 0 0,2-2 0 0 0,-2 2-6 0 0,1-1-1 0 0,-1 0 1 0 0,1 1-1 0 0,-1-1 1 0 0,1 1 0 0 0,-1-1-1 0 0,1 1 1 0 0,-1-1-1 0 0,1 1 1 0 0,0-1-1 0 0,-1 1 1 0 0,1 0-1 0 0,0-1 1 0 0,0 1-1 0 0,-1 0 1 0 0,1-1 0 0 0,0 1-1 0 0,-1 0 1 0 0,1 0-1 0 0,0 0 1 0 0,0 0-1 0 0,0 0 1 0 0,-1 0-1 0 0,1 0 1 0 0,0 0 0 0 0,0 0-1 0 0,-1 0 1 0 0,1 0-1 0 0,0 0 1 0 0,0 0-1 0 0,-1 1 1 0 0,1-1-1 0 0,0 0 1 0 0,0 1 0 0 0,0 0-1 0 0,2 1-3 0 0,-1 1-1 0 0,0-1 0 0 0,0 1 1 0 0,0 0-1 0 0,0 0 1 0 0,3 6-1 0 0,-4-6 4 0 0,0-1-1 0 0,0 0 0 0 0,0 0 0 0 0,1 1 1 0 0,-1-1-1 0 0,0 0 0 0 0,1 0 1 0 0,0 0-1 0 0,0 0 0 0 0,-1-1 0 0 0,1 1 1 0 0,0 0-1 0 0,3 1 0 0 0,-1 34 2 0 0,-3-33-2 0 0,0 0-1 0 0,1 0 1 0 0,-1-1 0 0 0,1 1-1 0 0,0 0 1 0 0,0-1 0 0 0,0 0-1 0 0,0 1 1 0 0,1-1-1 0 0,-1 0 1 0 0,1 0 0 0 0,0 0-1 0 0,0 0 1 0 0,0-1 0 0 0,0 1-1 0 0,0-1 1 0 0,0 0 0 0 0,1 0-1 0 0,-1 0 1 0 0,1 0-1 0 0,0-1 1 0 0,-1 1 0 0 0,1-1-1 0 0,0 0 1 0 0,0 0 0 0 0,6 0-1 0 0,4 5 3 0 0,-12-5 0 0 0,0 0 0 0 0,0 0 0 0 0,-1 0 0 0 0,1-1 0 0 0,0 1 0 0 0,0 0 0 0 0,0-1 0 0 0,3 1 0 0 0,-9 0 0 0 0,-1 0 0 0 0,1 0 0 0 0,-1 1 0 0 0,1 0 0 0 0,-6 3 0 0 0,-16 6 0 0 0,-11 1 0 0 0,27-8 0 0 0,0-1 0 0 0,0 0 0 0 0,0 0 0 0 0,-1-1 0 0 0,0 0 0 0 0,-11 0 0 0 0,45-21 0 0 0,8 1 0 0 0,93-59 0 0 0,-124 77 0 0 0,1 0 0 0 0,-1 0 0 0 0,0 0 0 0 0,1 0 0 0 0,-1 0 0 0 0,0 0 0 0 0,0-1 0 0 0,1 1 0 0 0,-1 0 0 0 0,0 0 0 0 0,1 0 0 0 0,-1 0 0 0 0,0-1 0 0 0,0 1 0 0 0,1 0 0 0 0,-1 0 0 0 0,0 0 0 0 0,0-1 0 0 0,0 1 0 0 0,1 0 0 0 0,-1 0 0 0 0,0-1 0 0 0,0 1 0 0 0,0 0 0 0 0,0-1 0 0 0,0 1 0 0 0,1 0 0 0 0,-1-1 0 0 0,0 1 0 0 0,0 0 0 0 0,0 0 0 0 0,0-1 0 0 0,0 1 0 0 0,0 0 0 0 0,0-1 0 0 0,0 1 0 0 0,0 0 0 0 0,0-1 0 0 0,-14-1 0 0 0,-28 8 0 0 0,38-5 0 0 0,4-1 0 0 0,-1 0 0 0 0,1 0 0 0 0,-1 0 0 0 0,1 0 0 0 0,-1 0 0 0 0,1 0 0 0 0,-1 1 0 0 0,1-1 0 0 0,-1 0 0 0 0,1 0 0 0 0,-1-1 0 0 0,1 1 0 0 0,-1 0 0 0 0,1 0 0 0 0,-1 0 0 0 0,1 0 0 0 0,-1 0 0 0 0,1 0 0 0 0,-1-1 0 0 0,1 1 0 0 0,-1 0 0 0 0,1-1 0 0 0,-1 1 0 0 0,0-1 0 0 0,1 1 0 0 0,0-1 0 0 0,0 1 0 0 0,0-1 0 0 0,0 1 0 0 0,1-1 0 0 0,-1 1 0 0 0,0-1 0 0 0,0 1 0 0 0,0 0 0 0 0,1-1 0 0 0,-1 1 0 0 0,0-1 0 0 0,0 1 0 0 0,1-1 0 0 0,-1 1 0 0 0,0 0 0 0 0,1-1 0 0 0,-1 1 0 0 0,0 0 0 0 0,1-1 0 0 0,-1 1 0 0 0,1 0 0 0 0,-1 0 0 0 0,0-1 0 0 0,2 1 0 0 0,15-9 0 0 0,-13 7 0 0 0,0 0 0 0 0,-1 0 0 0 0,1 0 0 0 0,-1 0 0 0 0,4-4 0 0 0,-7 6 1 0 0,1 0-1 0 0,-1-1 1 0 0,0 1 0 0 0,0-1-1 0 0,0 1 1 0 0,1-1 0 0 0,-1 1-1 0 0,0-1 1 0 0,0 1-1 0 0,0-1 1 0 0,0 1 0 0 0,0-1-1 0 0,0 1 1 0 0,0-1 0 0 0,0 1-1 0 0,0-1 1 0 0,0 1-1 0 0,0-1 1 0 0,-1 1 0 0 0,1 0-1 0 0,0-1 1 0 0,0 1 0 0 0,0-1-1 0 0,-1 1 1 0 0,1-1-1 0 0,0 1 1 0 0,0 0 0 0 0,-1-1-1 0 0,1 1 1 0 0,0-1 0 0 0,-1 1-1 0 0,1 0 1 0 0,0-1 0 0 0,-1 1-1 0 0,1 0 1 0 0,-1 0-1 0 0,1-1 1 0 0,-1 1 0 0 0,1 0-1 0 0,-1-1 1 0 0,-23-12 34 0 0,20 11-32 0 0,-13-7 187 0 0,-1 0 1 0 0,-22-7-1 0 0,132 57 287 0 0,-90-41-477 0 0,28 13-34 0 0,-29-13 33 0 0,0 1 0 0 0,-1-1 0 0 0,1 0 0 0 0,0 1 1 0 0,0-1-1 0 0,-1 1 0 0 0,1-1 0 0 0,0 0 0 0 0,-1 1 0 0 0,1 0 0 0 0,-1-1 1 0 0,1 1-1 0 0,-1-1 0 0 0,1 1 0 0 0,-1 0 0 0 0,1-1 0 0 0,-1 1 1 0 0,0 0-1 0 0,1 0 0 0 0,-1-1 0 0 0,0 1 0 0 0,1 0 0 0 0,-1 0 0 0 0,0-1 1 0 0,0 1-1 0 0,0 0 0 0 0,0 0 0 0 0,0 0 0 0 0,0-1 0 0 0,0 1 1 0 0,0 0-1 0 0,0 0 0 0 0,0 0 0 0 0,-1 1 0 0 0,-44-12-63 0 0,37 9 64 0 0,0 1 0 0 0,0 0 0 0 0,0 0 0 0 0,-15 3 0 0 0,20-3 0 0 0,1 1 0 0 0,-1-1 0 0 0,1 1 0 0 0,-1 0 0 0 0,1 0 0 0 0,-1 0 0 0 0,1 0 0 0 0,-1 0 0 0 0,1 1 0 0 0,0-1 0 0 0,0 0 0 0 0,0 1 0 0 0,0 0 0 0 0,0 0 0 0 0,0-1 0 0 0,0 1 0 0 0,0 0 0 0 0,-1 4 0 0 0,2-6 0 0 0,1 1 0 0 0,0-1-1 0 0,0 1 1 0 0,-1-1 0 0 0,1 0-1 0 0,0 1 1 0 0,0-1 0 0 0,0 1-1 0 0,0-1 1 0 0,0 1 0 0 0,-1-1-1 0 0,1 1 1 0 0,0-1 0 0 0,0 0-1 0 0,0 1 1 0 0,0-1 0 0 0,0 1-1 0 0,1-1 1 0 0,-1 1 0 0 0,0-1-1 0 0,0 1 1 0 0,0-1 0 0 0,0 0-1 0 0,0 1 1 0 0,1-1 0 0 0,-1 1-1 0 0,0-1 1 0 0,0 0 0 0 0,1 1 0 0 0,-1 0-1 0 0,1-1 0 0 0,0 1-1 0 0,0-1 0 0 0,-1 0 1 0 0,1 1-1 0 0,0-1 1 0 0,0 1-1 0 0,0-1 1 0 0,0 0-1 0 0,0 0 0 0 0,0 0 1 0 0,0 0-1 0 0,0 0 1 0 0,2 0-1 0 0,-1 0 0 0 0,0 0 0 0 0,0 0 0 0 0,0 0 0 0 0,0 0 0 0 0,0-1-1 0 0,0 1 1 0 0,0-1 0 0 0,0 0 0 0 0,0 1 0 0 0,0-1 0 0 0,0 0 0 0 0,0 0-1 0 0,-1 0 1 0 0,3-2 0 0 0,-3 2 2 0 0,0 0 0 0 0,-1 0 0 0 0,1 0 0 0 0,-1 0 0 0 0,1 0 0 0 0,-1-1 0 0 0,1 1 0 0 0,-1 0 0 0 0,0 0 0 0 0,1 0 0 0 0,-1-1 0 0 0,0 1 0 0 0,0 0 0 0 0,0 0 0 0 0,0-1 0 0 0,0 1 0 0 0,0 0 0 0 0,0 0 0 0 0,-1-1 0 0 0,1 1 0 0 0,0 0 0 0 0,-1 0 0 0 0,1 0 0 0 0,-1 0 0 0 0,1 0 0 0 0,-1-1 0 0 0,1 1 0 0 0,-1 0 0 0 0,0 0 0 0 0,0 0 0 0 0,-1-1 0 0 0,-4-5 0 0 0,-1 1 0 0 0,0-1 0 0 0,-12-7 0 0 0,0-2 0 0 0,18 15-14 0 0,0 0-470 0 0,0 0 0 0 0,0-1 0 0 0,-1 1 1 0 0,1 0-1 0 0,0 0 0 0 0,-1 0 0 0 0,1 0 0 0 0,0 0 1 0 0,-1 1-1 0 0,1-1 0 0 0,-4-1 0 0 0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2:29.02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10214 0 0,'0'-3514'0'0,"0"1173"0"0,0-272 0 0,0 871 0 0,0 1741 0 0,0 0 0 0,0 0 0 0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2:30.52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0 342 0 0,'0'-341'0'0,"0"341"0"0,0 0 0 0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2:34.1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161 200 4511 0 0,'-2'0'90'0'0,"2"0"71"0"0,-12-3 2220 0 0,-1 57 3413 0 0,10-41-5041 0 0,0 0 0 0 0,0 1 1 0 0,-10 21-1 0 0,3-17-205 0 0,-16 23 0 0 0,17-27-38 0 0,0 0 0 0 0,-13 29-1 0 0,22-43-506 0 0,0 0-1 0 0,-1 0 1 0 0,1 0 0 0 0,0 0-1 0 0,0 0 1 0 0,0 0-1 0 0,0 0 1 0 0,0 0-1 0 0,0 0 1 0 0,0 0 0 0 0,0 0-1 0 0,0 0 1 0 0,0 0-1 0 0,-1 0 1 0 0,1 1 0 0 0,0-1-1 0 0,0 0 1 0 0,0 0-1 0 0,0 0 1 0 0,0 0 0 0 0,0 0-1 0 0,0 0 1 0 0,0 0-1 0 0,0 0 1 0 0,0 0-1 0 0,0 1 1 0 0,0-1 0 0 0,0 0-1 0 0,0 0 1 0 0,0 0-1 0 0,0 0 1 0 0,0 0 0 0 0,0 0-1 0 0,0 0 1 0 0,0 0-1 0 0,0 1 1 0 0,0-1-1 0 0,0 0 1 0 0,0 0 0 0 0,0 0-1 0 0,0 0 1 0 0,0 0-1 0 0,0 0 1 0 0,0 0 0 0 0,0 0-1 0 0,0 0 1 0 0,0 0-1 0 0,1 1 1 0 0,-1-1 0 0 0,0 0-1 0 0,0 0 1 0 0,0 0-1 0 0,0 0 1 0 0,0 0-1 0 0,0 0 1 0 0,0 0 0 0 0,0 0-1 0 0,0 0 1 0 0,0 0-1 0 0,1 0 1 0 0,-1 0 0 0 0,0 0-1 0 0,0 0 1 0 0,7-6 23 0 0,8-11-42 0 0,16-29 269 0 0,-3 0-1 0 0,26-60 1 0 0,-16 31 229 0 0,46-73 2045 0 0,-77 132-2172 0 0,-6 16-72 0 0,-1 12-93 0 0,1-9-180 0 0,0 11 1 0 0,1 0-1 0 0,1 0 1 0 0,0 0 0 0 0,9 23 0 0 0,21 56 120 0 0,-24-66-39 0 0,1 0 1 0 0,1 0 0 0 0,25 46-1 0 0,-27-59-44 0 0,-1-1-25 0 0,1 0 0 0 0,20 23 0 0 0,-29-36-12 0 0,-2-1-11 0 0,-4-5 5 0 0,-1 1 1 0 0,-1 0-1 0 0,1 0 1 0 0,-1 0-1 0 0,0 1 0 0 0,0 0 1 0 0,0 0-1 0 0,0 1 0 0 0,-1 0 1 0 0,1 0-1 0 0,-1 1 0 0 0,-14-1 1 0 0,-8-1-8 0 0,0 3 0 0 0,-37 2 0 0 0,41-1 2 0 0,1 2 0 0 0,0 2 0 0 0,0 0 0 0 0,-49 15 0 0 0,59-14 0 0 0,12-4 0 0 0,0 0 0 0 0,-1 1 0 0 0,1-1 0 0 0,0 1 0 0 0,-6 3 0 0 0,10-5 0 0 0,0 0 0 0 0,0 0 0 0 0,0 0 0 0 0,0 0 0 0 0,0 0 0 0 0,0 0 0 0 0,0 1 0 0 0,0-1 0 0 0,0 0 0 0 0,0 0 0 0 0,0 0 0 0 0,0 0 0 0 0,0 0 0 0 0,-1 0 0 0 0,1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1 0 0 0,0-1 0 0 0,0 0 0 0 0,0 0 0 0 0,0 0 0 0 0,0 0 0 0 0,1 0 0 0 0,-1 0 0 0 0,0 0 0 0 0,0 0 0 0 0,0 0 0 0 0,0 0 0 0 0,0 0 0 0 0,0 0 0 0 0,0 0 0 0 0,0 0 0 0 0,0 0 0 0 0,0 0 0 0 0,7 2 0 0 0,6-1 0 0 0,-7-1-8 0 0,0-1 0 0 0,0 0-1 0 0,-1 0 1 0 0,1 0 0 0 0,0-1 0 0 0,0 0 0 0 0,6-3-1 0 0,40-22 14 0 0,-28 13-8 0 0,-5 4 3 0 0,0 0 0 0 0,-1-1 0 0 0,0-1 0 0 0,27-23 0 0 0,-40 28 0 0 0,-7 8 0 0 0,-10 10 0 0 0,12-10 0 0 0,-1 0 0 0 0,1-1 0 0 0,-1 1 0 0 0,1 0 0 0 0,-1-1 0 0 0,1 1 0 0 0,0 0 0 0 0,-1 0 0 0 0,1-1 0 0 0,0 1 0 0 0,0 0 0 0 0,-1 0 0 0 0,1 0 0 0 0,0 0 0 0 0,0-1 0 0 0,0 1 0 0 0,0 0 0 0 0,0 0 0 0 0,0 0 0 0 0,0 0 0 0 0,1 0 0 0 0,-1-1 0 0 0,0 1 0 0 0,1 1 0 0 0,-1-1 0 0 0,1-1 0 0 0,-1 0 0 0 0,1 0 0 0 0,-1 0 0 0 0,1 1 0 0 0,-1-1 0 0 0,1 0 0 0 0,-1 0 0 0 0,1 0 0 0 0,-1 0 0 0 0,1 0 0 0 0,0 0 0 0 0,-1 0 0 0 0,1 0 0 0 0,-1 0 0 0 0,1 0 0 0 0,-1 0 0 0 0,1 0 0 0 0,-1 0 0 0 0,1-1 0 0 0,-1 1 0 0 0,1 0 0 0 0,-1 0 0 0 0,1 0 0 0 0,-1-1 0 0 0,1 1 0 0 0,-1 0 0 0 0,1-1 0 0 0,-1 1 0 0 0,1-1 0 0 0,-1 1 0 0 0,0 0 0 0 0,1-1 0 0 0,-1 1 0 0 0,0-1 0 0 0,1 0 0 0 0,3-3 0 0 0,-1-1 0 0 0,0 1 0 0 0,0-1 0 0 0,-1 0 0 0 0,1 1 0 0 0,-1-1 0 0 0,0 0 0 0 0,0-1 0 0 0,0 1 0 0 0,-1 0 0 0 0,0-1 0 0 0,0 1 0 0 0,0 0 0 0 0,-1-1 0 0 0,0 1 0 0 0,0-1 0 0 0,0 1 0 0 0,-1-1 0 0 0,1 1 0 0 0,-1 0 0 0 0,-1-1 0 0 0,-1-6 0 0 0,11 36 0 0 0,9 27 0 0 0,-5-14 0 0 0,-9-30 0 0 0,0 0 0 0 0,-1 0 0 0 0,0 0 0 0 0,0 1 0 0 0,1 13 0 0 0,-16-34 0 0 0,4 1 0 0 0,1 0 0 0 0,0-1 0 0 0,1 0 0 0 0,1 0 0 0 0,0-1 0 0 0,0 0 0 0 0,1 0 0 0 0,1 0 0 0 0,1 0 0 0 0,0-1 0 0 0,-2-26 0 0 0,5 40 0 0 0,0 1 0 0 0,0-1 0 0 0,0 1 0 0 0,0-1 0 0 0,0 0 0 0 0,0 1 0 0 0,0-1 0 0 0,0 0 0 0 0,0 1 0 0 0,1-1 0 0 0,-1 1 0 0 0,0-1 0 0 0,0 0 0 0 0,0 1 0 0 0,1-1 0 0 0,-1 1 0 0 0,0-1 0 0 0,1 1 0 0 0,-1-1 0 0 0,0 1 0 0 0,1-1 0 0 0,-1 1 0 0 0,1-1 0 0 0,-1 1 0 0 0,1-1 0 0 0,-1 1 0 0 0,1 0 0 0 0,-1-1 0 0 0,1 1 0 0 0,-1 0 0 0 0,2-1 0 0 0,-1 1 0 0 0,1 0 0 0 0,-1 0 0 0 0,1 0 0 0 0,0 0 0 0 0,-1 1 0 0 0,1-1 0 0 0,-1 0 0 0 0,0 1 0 0 0,1-1 0 0 0,-1 1 0 0 0,1-1 0 0 0,1 2 0 0 0,3 2 0 0 0,-1-1 0 0 0,1 1 0 0 0,-1-1 0 0 0,-1 1 0 0 0,9 9 0 0 0,-12-12 0 0 0,1 1 0 0 0,-1-1 0 0 0,0 1 0 0 0,0 0 0 0 0,0-1 0 0 0,0 1 0 0 0,0 0 0 0 0,0 0 0 0 0,0 0 0 0 0,-1 0 0 0 0,1 0 0 0 0,-1 0 0 0 0,1 0 0 0 0,-1 0 0 0 0,0 0 0 0 0,0 0 0 0 0,0 0 0 0 0,0 0 0 0 0,0 0 0 0 0,0 0 0 0 0,0 0 0 0 0,-1 1 0 0 0,1-1 0 0 0,-1-1 0 0 0,0 1 0 0 0,1 0 0 0 0,-3 3 0 0 0,1-2 0 0 0,-1 0 0 0 0,1 1 0 0 0,-1-1 0 0 0,0-1 0 0 0,0 1 0 0 0,0 0 0 0 0,-1-1 0 0 0,1 0 0 0 0,0 1 0 0 0,-1-1 0 0 0,0-1 0 0 0,-7 4 0 0 0,-128 35 0 0 0,123-36 0 0 0,111-14 0 0 0,-83 8 0 0 0,118-28 0 0 0,-266 79 0 0 0,128-46 0 0 0,5-2 0 0 0,1 0 0 0 0,-1-1 0 0 0,0 1 0 0 0,1 1 0 0 0,-1-1 0 0 0,1 0 0 0 0,-1 1 0 0 0,1-1 0 0 0,0 1 0 0 0,-1 0 0 0 0,1-1 0 0 0,-3 4 0 0 0,6-4 0 0 0,-1-1 0 0 0,0 1 0 0 0,1-1 0 0 0,-1 1 0 0 0,1-1 0 0 0,-1 0 0 0 0,1 1 0 0 0,-1-1 0 0 0,1 0 0 0 0,-1 1 0 0 0,1-1 0 0 0,-1 0 0 0 0,1 0 0 0 0,-1 1 0 0 0,1-1 0 0 0,-1 0 0 0 0,1 0 0 0 0,-1 0 0 0 0,1 0 0 0 0,0 0 0 0 0,-1 0 0 0 0,2 0 0 0 0,15 3 0 0 0,5-5 0 0 0,0 0 0 0 0,-1-2 0 0 0,1 0 0 0 0,-1-1 0 0 0,0-1 0 0 0,26-12 0 0 0,-40 15 0 0 0,-8 1 0 0 0,-14 0 0 0 0,-25 4 0 0 0,36-1-1 0 0,-13 2 4 0 0,-34 10 0 0 0,47-12-7 0 0,0 1 0 0 0,0 0 0 0 0,0-1-1 0 0,0 1 1 0 0,0 1 0 0 0,1-1 0 0 0,-1 0 0 0 0,1 1 0 0 0,-1 0-1 0 0,1 0 1 0 0,0 0 0 0 0,0 0 0 0 0,-5 7 0 0 0,8-9-10 0 0,0 0 0 0 0,-1 0 0 0 0,1 0-1 0 0,0 0 1 0 0,0 0 0 0 0,0 0 0 0 0,0 0 0 0 0,0 0 0 0 0,0 0 0 0 0,0 0 0 0 0,0 0 0 0 0,0 0 0 0 0,0 0 0 0 0,0 0 0 0 0,1 0 0 0 0,-1 0-1 0 0,0 0 1 0 0,1 0 0 0 0,-1 0 0 0 0,1 0 0 0 0,-1 0 0 0 0,1 0 0 0 0,-1-1 0 0 0,2 2 0 0 0,4 4-349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3:50.76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70 11055 0 0,'10'29'2992'0'0,"3"20"-2317"0"0,-10-37 732 0 0,2 1-731 0 0,21 62 1257 0 0,-12-31-1472 0 0,-10-33-69 0 0,0 1-9 0 0,12 33-36 0 0,-12-33-130 0 0,-1-1-52 0 0,16 53 218 0 0,-9-24-312 0 0,-7-30 14 0 0,-1 2-16 0 0,7 37 1 0 0,-6-37 115 0 0,-1-1-96 0 0,9 32-1 0 0,-11-41-75 0 0,0 0-1 0 0,1-1 1 0 0,-1 1-1 0 0,1 0 1 0 0,-1-1 0 0 0,1 1-1 0 0,0-1 1 0 0,0 1-1 0 0,-1-1 1 0 0,1 1-1 0 0,0-1 1 0 0,0 0 0 0 0,0 1-1 0 0,1-1 1 0 0,-1 0-1 0 0,0 0 1 0 0,2 2-1 0 0,-2-3-2 0 0,0 0 0 0 0,0 0 0 0 0,-1 1-1 0 0,1-1 1 0 0,0 0 0 0 0,0 0 0 0 0,0 0-1 0 0,0 0 1 0 0,0 0 0 0 0,0 0 0 0 0,0 0-1 0 0,-1 0 1 0 0,1-1 0 0 0,0 1-1 0 0,0 0 1 0 0,0 0 0 0 0,0-1 0 0 0,0 1-1 0 0,-1-1 1 0 0,1 1 0 0 0,0-1 0 0 0,0 0-1 0 0,4-3 67 0 0,-1 0-1 0 0,1 0 0 0 0,-1 0 0 0 0,0-1 0 0 0,-1 1 0 0 0,5-8 0 0 0,24-46 607 0 0,49-121 0 0 0,-50 105-438 0 0,-2 10-17 0 0,-12 28-57 0 0,-1-1-1 0 0,19-67 1 0 0,-34 100-193 0 0,0 0 1 0 0,0 0-1 0 0,0-1 0 0 0,-1 1 1 0 0,1 0-1 0 0,-1 0 0 0 0,0-1 1 0 0,-1 1-1 0 0,1 0 0 0 0,-3-9 1 0 0,3 13 12 0 0,0 0 1 0 0,0 0-1 0 0,0-1 1 0 0,0 1-1 0 0,0 0 1 0 0,0 0-1 0 0,0 0 1 0 0,0 0 0 0 0,0-1-1 0 0,0 1 1 0 0,-1 0-1 0 0,1 0 1 0 0,0 0-1 0 0,0 0 1 0 0,0 0-1 0 0,0-1 1 0 0,0 1-1 0 0,-1 0 1 0 0,1 0-1 0 0,0 0 1 0 0,0 0-1 0 0,0 0 1 0 0,0 0-1 0 0,-1 0 1 0 0,1 0 0 0 0,0 0-1 0 0,0 0 1 0 0,0 0-1 0 0,-1 0 1 0 0,1 0-1 0 0,0 0 1 0 0,0 0-1 0 0,0 0 1 0 0,-1 0-1 0 0,1 0 1 0 0,0 0-1 0 0,0 0 1 0 0,0 0-1 0 0,-1 0 1 0 0,1 0-1 0 0,0 0 1 0 0,0 0-1 0 0,0 0 1 0 0,0 0 0 0 0,-1 1-1 0 0,1-1 1 0 0,0 0-1 0 0,0 0 1 0 0,0 0-1 0 0,0 0 1 0 0,0 0-1 0 0,-1 0 1 0 0,1 1-1 0 0,-6 9-2309 0 0,3-1-5609 0 0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2:40.4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341 106 3679 0 0,'0'-1'254'0'0,"0"1"-1"0"0,0-1 1 0 0,1 1-1 0 0,-1-1 1 0 0,0 1-1 0 0,0-1 1 0 0,0 1-1 0 0,0-1 1 0 0,1 1-1 0 0,-1-1 1 0 0,0 1-1 0 0,0-1 0 0 0,1 1 1 0 0,-1-1-1 0 0,0 1 1 0 0,1 0-1 0 0,-1-1 1 0 0,0 1-1 0 0,1-1 1 0 0,-1 1-1 0 0,1 0 1 0 0,-1-1-1 0 0,0 1 1 0 0,1 0-1 0 0,-1 0 0 0 0,2-1 1 0 0,16-3 4435 0 0,-16 4-4384 0 0,0 0 1 0 0,0-1-1 0 0,-1 1 1 0 0,1 0-1 0 0,0-1 1 0 0,0 1-1 0 0,-1-1 1 0 0,1 1 0 0 0,0-1-1 0 0,-1 0 1 0 0,1 0-1 0 0,0 0 1 0 0,-1 0-1 0 0,1 0 1 0 0,-1 0-1 0 0,2-2 1 0 0,-2 2-244 0 0,0-1 1 0 0,-1 1-1 0 0,1-1 1 0 0,0 1-1 0 0,-1-1 1 0 0,1 1-1 0 0,-1-1 0 0 0,0 0 1 0 0,1 1-1 0 0,-1-1 1 0 0,0 1-1 0 0,0-1 1 0 0,0 0-1 0 0,0 1 1 0 0,0-1-1 0 0,-1 0 0 0 0,1 1 1 0 0,0-1-1 0 0,-1 1 1 0 0,1-1-1 0 0,-1 1 1 0 0,0-1-1 0 0,1 1 1 0 0,-1-1-1 0 0,0 1 0 0 0,0 0 1 0 0,0-1-1 0 0,0 1 1 0 0,0 0-1 0 0,0 0 1 0 0,0-1-1 0 0,0 1 1 0 0,-1 0-1 0 0,1 0 1 0 0,0 0-1 0 0,-1 1 0 0 0,1-1 1 0 0,-2-1-1 0 0,-3-1 25 0 0,-1 0 0 0 0,1 0 1 0 0,0 0-1 0 0,-1 1 0 0 0,0 0 0 0 0,0 0 0 0 0,-9-1 0 0 0,7 2-26 0 0,0 1-1 0 0,0 1 1 0 0,0-1 0 0 0,0 1 0 0 0,0 1-1 0 0,0 0 1 0 0,0 0 0 0 0,1 1 0 0 0,-1 0-1 0 0,1 0 1 0 0,0 1 0 0 0,0 0 0 0 0,-14 10 0 0 0,6-3 17 0 0,0 1 0 0 0,1 0 1 0 0,1 2-1 0 0,0-1 1 0 0,-16 22-1 0 0,22-26-52 0 0,0 1 0 0 0,0 1 0 0 0,1 0 0 0 0,0 0 0 0 0,1 0 0 0 0,0 0 0 0 0,1 1 0 0 0,0 0 0 0 0,1 1 0 0 0,0-1 0 0 0,1 0 0 0 0,0 1 0 0 0,-1 24 0 0 0,4-34 38 0 0,2 8-11 0 0,1 1-39 0 0,-1-6 25 0 0,-1-1 1 0 0,0 1 0 0 0,0 0-1 0 0,0-1 1 0 0,-1 11-1 0 0,7-4 41 0 0,18 35 0 0 0,-18-35 128 0 0,2-3-144 0 0,29 27 3 0 0,-36-34-59 0 0,-1-1 1 0 0,1 1 0 0 0,-1-1-1 0 0,1 0 1 0 0,0 1-1 0 0,0-1 1 0 0,0 0 0 0 0,3 2-1 0 0,-3-3-5 0 0,14 8 64 0 0,1-1 1 0 0,0-1-1 0 0,24 6 0 0 0,-26-9-13 0 0,0-1 0 0 0,0 0-1 0 0,0-1 1 0 0,18-2 0 0 0,-27 1-78 0 0,1-1 1 0 0,-1 0 0 0 0,1 0-1 0 0,-1-1 1 0 0,0 0 0 0 0,1 0-1 0 0,-1 0 1 0 0,0-1 0 0 0,0 0-1 0 0,-1 0 1 0 0,1-1 0 0 0,5-4-1 0 0,-1 4-662 0 0,-7 5-1397 0 0,-4 5-4602 0 0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2:40.8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 2303 0 0,'0'0'74'0'0,"1"-1"0"0"0,-1 0 0 0 0,0 1-1 0 0,0-1 1 0 0,1 1 0 0 0,-1-1 0 0 0,0 0-1 0 0,1 1 1 0 0,-1-1 0 0 0,0 1 0 0 0,1-1-1 0 0,-1 1 1 0 0,1-1 0 0 0,-1 1 0 0 0,1-1-1 0 0,-1 1 1 0 0,1 0 0 0 0,-1-1 0 0 0,1 1 0 0 0,-1 0-1 0 0,1-1 1 0 0,0 1 0 0 0,-1 0 0 0 0,1 0-1 0 0,0-1 1 0 0,-1 1 0 0 0,1 0 0 0 0,1 0-1 0 0,-2 0 218 0 0,1 1 0 0 0,0-1 0 0 0,0 1 0 0 0,-1 0 0 0 0,1-1 0 0 0,-1 1 0 0 0,1 0 0 0 0,0-1-1 0 0,-1 1 1 0 0,1 0 0 0 0,-1-1 0 0 0,0 1 0 0 0,1 0 0 0 0,-1 0 0 0 0,0 0 0 0 0,1 0 0 0 0,-1-1 0 0 0,0 1 0 0 0,0 0-1 0 0,0 2 1 0 0,5 19 6617 0 0,-1-8-4405 0 0,-2-9-2548 0 0,-1 1 0 0 0,0-1-1 0 0,0 1 1 0 0,0-1 0 0 0,-1 1 0 0 0,0 7 633 0 0,-1-3-501 0 0,2 4-75 0 0,0-8-11 0 0,-1 0 0 0 0,0 0 0 0 0,-1 0 0 0 0,1 0-1 0 0,-3 10 1 0 0,3-16-51 0 0,0 0 1 0 0,0 0-1 0 0,0 0 0 0 0,0 1 0 0 0,0-1 1 0 0,0 0-1 0 0,0 0 0 0 0,0 0 0 0 0,0 0 0 0 0,0 0 1 0 0,0 1-1 0 0,0-1 0 0 0,0 0 0 0 0,0 0 0 0 0,0 0 1 0 0,0 0-1 0 0,0 0 0 0 0,0 1 0 0 0,0-1 1 0 0,0 0-1 0 0,0 0 0 0 0,0 0 0 0 0,0 0 0 0 0,0 0 1 0 0,0 1-1 0 0,0-1 0 0 0,0 0 0 0 0,-1 0 1 0 0,1 0-1 0 0,0 0 0 0 0,0 0 0 0 0,0 0 0 0 0,0 0 1 0 0,0 0-1 0 0,0 0 0 0 0,-1 1 0 0 0,1-1 0 0 0,0 0 1 0 0,0 0-1 0 0,0 0 0 0 0,0 0 0 0 0,0 0 1 0 0,-1 0-1 0 0,1 0 0 0 0,0 0 0 0 0,0 0 0 0 0,0 0 1 0 0,0 0-1 0 0,-1 0 0 0 0,1 0 0 0 0,0 0 1 0 0,0 0-1 0 0,0 0 0 0 0,-5-8-4968 0 0,4 4 156 0 0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2:41.1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21 136 1375 0 0,'-2'-3'288'0'0,"0"0"-1"0"0,0 0 0 0 0,0-1 1 0 0,0 1-1 0 0,0 0 0 0 0,1-1 0 0 0,-1 1 1 0 0,1-1-1 0 0,0 1 0 0 0,0-1 0 0 0,0 0 1 0 0,1 1-1 0 0,-1-1 0 0 0,1 0 0 0 0,0 1 1 0 0,0-8-1 0 0,0 9 30 0 0,1 0 0 0 0,-1 0-1 0 0,0 1 1 0 0,0-1 0 0 0,1 0 0 0 0,-1 1 0 0 0,1-1 0 0 0,-1 0 0 0 0,1 1-1 0 0,0-1 1 0 0,-1 1 0 0 0,1-1 0 0 0,0 1 0 0 0,0-1 0 0 0,0 1 0 0 0,0 0-1 0 0,1-1 1 0 0,-1 1 0 0 0,0 0 0 0 0,1 0 0 0 0,-1 0 0 0 0,0 0-1 0 0,1 0 1 0 0,-1 0 0 0 0,1 0 0 0 0,-1 1 0 0 0,1-1 0 0 0,0 0 0 0 0,-1 1-1 0 0,1-1 1 0 0,0 1 0 0 0,-1 0 0 0 0,1 0 0 0 0,0-1 0 0 0,0 1 0 0 0,-1 0-1 0 0,4 1 1 0 0,26 2 2467 0 0,36-1 0 0 0,-55-3-2668 0 0,1 0 0 0 0,0-1 1 0 0,-1 0-1 0 0,0-1 0 0 0,21-7 0 0 0,-20 5-125 0 0,-10 3-103 0 0,1 0 0 0 0,-1 1 0 0 0,1-1 0 0 0,0 1 0 0 0,-1 0 0 0 0,6-1 0 0 0,-10 6-3302 0 0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2:41.5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72 6447 0 0,'0'0'149'0'0,"-1"1"0"0"0,1-1 0 0 0,-1 1 0 0 0,1 0-1 0 0,0-1 1 0 0,0 1 0 0 0,-1-1 0 0 0,1 1 0 0 0,0 0-1 0 0,0-1 1 0 0,0 1 0 0 0,0 0 0 0 0,0-1 0 0 0,-1 1-1 0 0,1 0 1 0 0,1-1 0 0 0,-1 1 0 0 0,0 0 0 0 0,0-1-1 0 0,0 1 1 0 0,0 1 0 0 0,3 17 3059 0 0,-2-16-2626 0 0,-1 0 0 0 0,1 0 1 0 0,0 0-1 0 0,0 0 0 0 0,0-1 1 0 0,1 1-1 0 0,-1 0 0 0 0,1-1 1 0 0,-1 1-1 0 0,1-1 0 0 0,5 6 1810 0 0,2-3-1958 0 0,-7-3-404 0 0,5 2 38 0 0,0 0 0 0 0,0 0 0 0 0,1-1 0 0 0,-1 0 0 0 0,1 0 0 0 0,0 0 0 0 0,-1-1 0 0 0,14 1 0 0 0,-13-3-46 0 0,-1 0 0 0 0,1-1 0 0 0,-1 1 1 0 0,1-2-1 0 0,-1 1 0 0 0,0-1 0 0 0,0 0 0 0 0,0-1 1 0 0,0 0-1 0 0,0 0 0 0 0,0 0 0 0 0,-1-1 0 0 0,11-7 0 0 0,-15 9-14 0 0,1 0-1 0 0,-1 0 0 0 0,1 0 1 0 0,-1 0-1 0 0,0-1 0 0 0,0 1 0 0 0,0-1 1 0 0,0 1-1 0 0,-1-1 0 0 0,1 0 1 0 0,-1 0-1 0 0,1 1 0 0 0,-1-1 0 0 0,0 0 1 0 0,0 0-1 0 0,-1 0 0 0 0,1-1 0 0 0,0 1 1 0 0,-1 0-1 0 0,0 0 0 0 0,0 0 1 0 0,0 0-1 0 0,0 0 0 0 0,0-1 0 0 0,-1 1 1 0 0,1 0-1 0 0,-1 0 0 0 0,0 0 0 0 0,0 0 1 0 0,0 0-1 0 0,0 0 0 0 0,-1 0 1 0 0,1 0-1 0 0,-3-3 0 0 0,2 3-7 0 0,-1 0 1 0 0,1 0-1 0 0,-1-1 0 0 0,0 2 1 0 0,0-1-1 0 0,-1 0 0 0 0,1 0 1 0 0,0 1-1 0 0,-1 0 0 0 0,1 0 1 0 0,-1 0-1 0 0,0 0 0 0 0,0 0 1 0 0,0 1-1 0 0,0 0 0 0 0,0 0 1 0 0,0 0-1 0 0,0 0 0 0 0,0 1 1 0 0,0-1-1 0 0,0 1 0 0 0,-1 0 1 0 0,1 0-1 0 0,0 1 0 0 0,0-1 1 0 0,-8 3-1 0 0,6-2-3 0 0,0 0 1 0 0,0 1 0 0 0,0 0-1 0 0,0 0 1 0 0,0 1-1 0 0,0 0 1 0 0,1 0 0 0 0,-1 0-1 0 0,1 0 1 0 0,0 1-1 0 0,0 0 1 0 0,0 0 0 0 0,1 1-1 0 0,-1-1 1 0 0,1 1-1 0 0,0 0 1 0 0,-4 7-1 0 0,7-11-79 0 0,0 1 0 0 0,0 0 0 0 0,0 1 0 0 0,1-1-1 0 0,-1 0 1 0 0,0 0 0 0 0,1 0 0 0 0,0 0-1 0 0,-1 0 1 0 0,1 1 0 0 0,0-1 0 0 0,0 0-1 0 0,0 0 1 0 0,1 0 0 0 0,-1 0 0 0 0,0 1-1 0 0,1-1 1 0 0,0 0 0 0 0,-1 0 0 0 0,3 4-1 0 0,-2-5-623 0 0,0 1-1 0 0,0-1 1 0 0,0 1 0 0 0,0-1-1 0 0,1 1 1 0 0,-1-1-1 0 0,0 0 1 0 0,1 0-1 0 0,2 2 1 0 0,4 2-5572 0 0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2:42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73 11055 0 0,'1'-1'94'0'0,"-1"1"-1"0"0,1 0 0 0 0,-1 0 1 0 0,1 0-1 0 0,-1 0 1 0 0,1 0-1 0 0,-1 0 0 0 0,0 0 1 0 0,1 0-1 0 0,-1 0 1 0 0,1 0-1 0 0,-1 0 0 0 0,1 0 1 0 0,-1 0-1 0 0,1 0 0 0 0,-1 0 1 0 0,1 0-1 0 0,-1 1 1 0 0,1-1-1 0 0,-1 0 0 0 0,0 0 1 0 0,1 1-1 0 0,-1-1 0 0 0,1 0 1 0 0,-1 0-1 0 0,0 1 1 0 0,1-1-1 0 0,-1 0 0 0 0,0 1 1 0 0,0-1-1 0 0,1 1 1 0 0,-1-1-1 0 0,0 0 0 0 0,0 1 1 0 0,1-1-1 0 0,-1 1 0 0 0,0-1 1 0 0,0 1-1 0 0,0-1 1 0 0,0 0-1 0 0,0 1 0 0 0,1-1 1 0 0,-1 1-1 0 0,0-1 0 0 0,0 1 1 0 0,0-1-1 0 0,0 1 1 0 0,-1 0-1 0 0,2 2 3219 0 0,-1 7-2356 0 0,-1 28-284 0 0,1-29 867 0 0,0 1-1318 0 0,1 41-1915 0 0,3-50 959 0 0,-4-1 692 0 0,0 0 0 0 0,1 0 0 0 0,-1 0 0 0 0,1 0 0 0 0,-1 1 0 0 0,1-1 1 0 0,-1 0-1 0 0,0 0 0 0 0,1 0 0 0 0,-1 0 0 0 0,1 0 0 0 0,-1 0 0 0 0,1 0 0 0 0,-1-1 0 0 0,0 1 0 0 0,1 0 0 0 0,-1 0 1 0 0,1 0-1 0 0,-1 0 0 0 0,1 0 0 0 0,-1-1 0 0 0,0 1 0 0 0,1 0 0 0 0,-1 0 0 0 0,0-1 0 0 0,1 1 0 0 0,-1 0 0 0 0,0-1 1 0 0,1 1-1 0 0,-1 0 0 0 0,0-1 0 0 0,0 1 0 0 0,1 0 0 0 0,-1-1 0 0 0,0 1 0 0 0,0-1 0 0 0,0 1 0 0 0,1 0 0 0 0,-1-1 1 0 0,0 1-1 0 0,0-1 0 0 0,0 1 0 0 0,0-1 0 0 0,0 1 0 0 0,0 0 0 0 0,0-1 0 0 0,0 1 0 0 0,0-1 0 0 0,-1-2-362 0 0,0 0-1 0 0,0 0 0 0 0,-1 0 0 0 0,1 0 0 0 0,-1 1 1 0 0,1-1-1 0 0,-1 0 0 0 0,-2-2 0 0 0,-7-6-1080 0 0,0 1 1 0 0,0 0-1 0 0,-1 1 0 0 0,-1 0 0 0 0,1 1 0 0 0,-28-13 0 0 0,12 5 1214 0 0,13 9 1205 0 0,-12-7 1146 0 0,26 14-1665 0 0,-1-1 1 0 0,1 0-1 0 0,0 0 1 0 0,0 0-1 0 0,-1 0 1 0 0,1 0-1 0 0,0 0 1 0 0,0 0-1 0 0,0 0 1 0 0,0 0-1 0 0,1-1 1 0 0,-1 1-1 0 0,0 0 1 0 0,-1-3-1 0 0,2 4-275 0 0,0-1 0 0 0,0 1 0 0 0,0 0 0 0 0,0-1 0 0 0,0 1 0 0 0,0 0 0 0 0,0-1 0 0 0,0 1 0 0 0,0 0 0 0 0,0-1 0 0 0,0 1-1 0 0,1 0 1 0 0,-1-1 0 0 0,0 1 0 0 0,0 0 0 0 0,0-1 0 0 0,0 1 0 0 0,0 0 0 0 0,1 0 0 0 0,-1-1 0 0 0,0 1 0 0 0,0 0 0 0 0,0-1 0 0 0,1 1 0 0 0,-1 0-1 0 0,0 0 1 0 0,0 0 0 0 0,1-1 0 0 0,-1 1 0 0 0,0 0 0 0 0,1 0 0 0 0,-1 0 0 0 0,17-4 2180 0 0,15 6-415 0 0,10 4-1131 0 0,-1-3 1 0 0,1-1-1 0 0,-1-2 0 0 0,1-2 1 0 0,75-13-1 0 0,-111 14-766 0 0,0 0 1 0 0,-1 0-1 0 0,1 0 0 0 0,-1-1 0 0 0,1 0 1 0 0,8-5-1 0 0,-14 4-1515 0 0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2:44.4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1 185 5159 0 0,'0'0'163'0'0,"0"-1"-1"0"0,1 0 1 0 0,-1 0-1 0 0,0 1 0 0 0,1-1 1 0 0,-1 0-1 0 0,1 1 1 0 0,-1-1-1 0 0,1 0 1 0 0,-1 1-1 0 0,1-1 0 0 0,-1 0 1 0 0,1 1-1 0 0,0-1 1 0 0,-1 1-1 0 0,1-1 0 0 0,0 1 1 0 0,0 0-1 0 0,-1-1 1 0 0,1 1-1 0 0,0 0 0 0 0,0-1 1 0 0,-1 1-1 0 0,1 0 1 0 0,0 0-1 0 0,0 0 1 0 0,0 0-1 0 0,-1 0 0 0 0,1-1 1 0 0,0 2-1 0 0,0-1 1 0 0,0 0-1 0 0,0 0 0 0 0,1 0 1 0 0,-1 1 6 0 0,0 0 1 0 0,1-1 0 0 0,-1 1 0 0 0,0 0-1 0 0,0 0 1 0 0,1 0 0 0 0,-1 0-1 0 0,0 0 1 0 0,0 0 0 0 0,0 0-1 0 0,0 1 1 0 0,-1-1 0 0 0,1 0-1 0 0,0 0 1 0 0,0 1 0 0 0,-1-1-1 0 0,1 2 1 0 0,8 35 2173 0 0,-9-35-717 0 0,1 11-896 0 0,4 44-33 0 0,-4-43-5 0 0,0-3-16 0 0,2 39-104 0 0,-2-39-48 0 0,0 1-8 0 0,2 40-27 0 0,-2-40-149 0 0,1 0-69 0 0,5 66 331 0 0,-3-31-574 0 0,-2-36 36 0 0,0 2-8 0 0,1 2-50 0 0,1 13-11 0 0,14 43-1 0 0,-17-68-29 0 0,0 0 4 0 0,0-1 1 0 0,0 0-1 0 0,0 0 0 0 0,0 0 0 0 0,1 0 1 0 0,-1 0-1 0 0,1 0 0 0 0,3 3 0 0 0,-5-6 26 0 0,0 0 1 0 0,0 0-1 0 0,0 0 0 0 0,1 0 0 0 0,-1 0 1 0 0,0 0-1 0 0,0 0 0 0 0,1 0 0 0 0,-1 0 1 0 0,0 0-1 0 0,0 0 0 0 0,0 0 0 0 0,1 0 1 0 0,-1-1-1 0 0,0 1 0 0 0,0 0 0 0 0,0 0 1 0 0,1 0-1 0 0,-1 0 0 0 0,0 0 0 0 0,0-1 0 0 0,0 1 1 0 0,0 0-1 0 0,0 0 0 0 0,1 0 0 0 0,-1-1 1 0 0,0 1-1 0 0,0 0 0 0 0,0 0 0 0 0,0 0 1 0 0,0-1-1 0 0,0 1 0 0 0,0 0 0 0 0,0 0 1 0 0,0 0-1 0 0,0-1 0 0 0,0 1 0 0 0,0 0 1 0 0,0 0-1 0 0,0-1 0 0 0,0 1 0 0 0,0 0 1 0 0,0 0-1 0 0,0-1 0 0 0,0 1 0 0 0,0 0 1 0 0,0-14-130 0 0,-22-296 264 0 0,12 219-98 0 0,5 53-18 0 0,2 1 1 0 0,0-49-1 0 0,4 84 0 0 0,-1-1-1 0 0,0 1 0 0 0,0 0 1 0 0,1-1-1 0 0,-1 1 1 0 0,1 0-1 0 0,0 0 1 0 0,-1-1-1 0 0,1 1 0 0 0,0 0 1 0 0,1 0-1 0 0,0-2 1 0 0,-1 3-9 0 0,-1 1-1 0 0,0 0 1 0 0,1 0 0 0 0,-1-1 0 0 0,0 1 0 0 0,1 0-1 0 0,-1 0 1 0 0,0-1 0 0 0,1 1 0 0 0,-1 0-1 0 0,0 0 1 0 0,1 0 0 0 0,-1 0 0 0 0,1 0 0 0 0,-1-1-1 0 0,0 1 1 0 0,1 0 0 0 0,-1 0 0 0 0,1 0 0 0 0,-1 0-1 0 0,1 0 1 0 0,-1 0 0 0 0,0 0 0 0 0,1 1 0 0 0,0-1-1 0 0,0 0 1 0 0,0 1 1 0 0,0 0-1 0 0,1-1 0 0 0,-1 1 0 0 0,0 0 0 0 0,0 0 0 0 0,0 0 0 0 0,0 0 0 0 0,-1 0 0 0 0,1 0 0 0 0,0 0 0 0 0,1 2 0 0 0,19 34 77 0 0,0 5 13 0 0,12 19 8 0 0,-3-11-17 0 0,-14-24-14 0 0,19 25 5 0 0,-17-25-10 0 0,26 35-43 0 0,10 5 18 0 0,-6-13-20 0 0,-2-7 34 0 0,-34-35-46 0 0,10 8 68 0 0,-21-19-64 0 0,0 1 0 0 0,-1-1-1 0 0,1 1 1 0 0,0-1-1 0 0,0 1 1 0 0,-1-1 0 0 0,1 0-1 0 0,0 1 1 0 0,0-1-1 0 0,0 0 1 0 0,-1 0 0 0 0,1 0-1 0 0,0 0 1 0 0,0 0-1 0 0,0 0 1 0 0,-1 0 0 0 0,2 0-1 0 0,-1 0 0 0 0,-1 0-1 0 0,1-1 1 0 0,-1 1 0 0 0,1 0-1 0 0,-1-1 1 0 0,1 1-1 0 0,-1 0 1 0 0,0-1 0 0 0,1 1-1 0 0,-1-1 1 0 0,0 1-1 0 0,1-1 1 0 0,-1 1 0 0 0,0-1-1 0 0,0 1 1 0 0,0-1-1 0 0,1 1 1 0 0,-1-1 0 0 0,0 1-1 0 0,0-1 1 0 0,0 1-1 0 0,0-1 1 0 0,0 1 0 0 0,0-1-1 0 0,0 1 1 0 0,0-1-1 0 0,0 0 1 0 0,-2-19 199 0 0,2 16-157 0 0,-4-27 223 0 0,-20-227 816 0 0,6 51-852 0 0,7 97-220 0 0,10 47-721 0 0,2 33 259 0 0,-2 25-1749 0 0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7:42.91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3 0 0,'0'-2'0'0,"0"1"0"0,0 2 0 0,0 315 0 0,0-315 0 0,0-13 0 0,0 2 0 0,0 4 0 0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7:43.82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3 0 0,'0'-2'0'0,"0"1"0"0,0 18 0 0,0 241 0 0,0-264 0 0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7:44.69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3 0 0,'0'-2'0'0,"0"2"0"0,0 16 0 0,0 235 0 0,0-250 0 0,0-2 0 0,0-1 0 0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7:45.61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0,'0'375'0'0,"0"-381"0"0,0 2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3:51.3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96 94 4607 0 0,'-19'2'682'0'0,"12"-2"-265"0"0,0 1 0 0 0,1-1 0 0 0,-1 0 0 0 0,0 0-1 0 0,-11-2 1 0 0,17 1-240 0 0,-1 1 0 0 0,1 0-1 0 0,0-1 1 0 0,-1 1 0 0 0,1-1-1 0 0,0 0 1 0 0,0 1 0 0 0,0-1-1 0 0,0 0 1 0 0,0 0 0 0 0,0 0-1 0 0,0 0 1 0 0,0 0 0 0 0,0 0-1 0 0,0 0 1 0 0,0 0 0 0 0,0 0-1 0 0,1 0 1 0 0,-1 0 0 0 0,1 0-1 0 0,-1-1 1 0 0,0 1 0 0 0,1 0-1 0 0,0 0 1 0 0,-1-1 0 0 0,1 1 0 0 0,0 0-1 0 0,0-1 1 0 0,0 1 0 0 0,0 0-1 0 0,0-1 1 0 0,0 1 0 0 0,0 0-1 0 0,1-3 1 0 0,-1 1 78 0 0,1 1-1 0 0,0-1 1 0 0,0 0-1 0 0,0 1 1 0 0,0-1 0 0 0,1 1-1 0 0,-1 0 1 0 0,0-1-1 0 0,1 1 1 0 0,0 0 0 0 0,0 0-1 0 0,0 0 1 0 0,0 0-1 0 0,0 0 1 0 0,0 0 0 0 0,0 0-1 0 0,0 1 1 0 0,1-1-1 0 0,-1 1 1 0 0,1 0 0 0 0,-1 0-1 0 0,1 0 1 0 0,0 0-1 0 0,3-1 1 0 0,-1 0-173 0 0,0 1 1 0 0,1 0-1 0 0,0 0 0 0 0,-1 0 1 0 0,1 0-1 0 0,0 1 0 0 0,-1 0 1 0 0,1 0-1 0 0,0 0 0 0 0,-1 1 1 0 0,7 1-1 0 0,-11-2-78 0 0,0 1 1 0 0,0 0-1 0 0,0-1 0 0 0,0 1 1 0 0,0-1-1 0 0,-1 1 0 0 0,1 0 0 0 0,0 0 1 0 0,0-1-1 0 0,0 1 0 0 0,-1 0 0 0 0,1 0 1 0 0,-1 0-1 0 0,2 1 0 0 0,2 4-2 0 0,-1-1 1 0 0,0 0-1 0 0,0 1 0 0 0,0 0 1 0 0,-1 0-1 0 0,3 6 0 0 0,-5-7 2 0 0,1 1-1 0 0,-1-1 1 0 0,0 0-1 0 0,0 0 1 0 0,-1 0-1 0 0,0 0 1 0 0,1 0-1 0 0,-2 0 1 0 0,1 0-1 0 0,-1 0 1 0 0,1-1-1 0 0,-1 1 1 0 0,-1 0-1 0 0,1-1 1 0 0,-1 0-1 0 0,-3 6 1 0 0,-8 10 18 0 0,-1-1 1 0 0,-19 18-1 0 0,28-31-21 0 0,-10 9 12 0 0,12-12-9 0 0,1 0 1 0 0,-1 0 0 0 0,0 1-1 0 0,1 0 1 0 0,0-1 0 0 0,0 1-1 0 0,0 0 1 0 0,0 0 0 0 0,1 0-1 0 0,-3 5 1 0 0,6-8 4 0 0,-1-1-1 0 0,0 0 1 0 0,0 1 0 0 0,0-1-1 0 0,0 0 1 0 0,0 1-1 0 0,1-1 1 0 0,-1 0 0 0 0,0 1-1 0 0,0-1 1 0 0,0 0-1 0 0,1 0 1 0 0,-1 1 0 0 0,0-1-1 0 0,0 0 1 0 0,1 0-1 0 0,-1 0 1 0 0,0 1 0 0 0,1-1-1 0 0,-1 0 1 0 0,0 0-1 0 0,1 0 1 0 0,-1 0 0 0 0,0 0-1 0 0,1 1 1 0 0,-1-1 0 0 0,0 0-1 0 0,1 0 1 0 0,-1 0-1 0 0,0 0 1 0 0,1 0 0 0 0,-1 0-1 0 0,0 0 1 0 0,1 0-1 0 0,-1 0 1 0 0,0-1 0 0 0,1 1-1 0 0,-1 0 1 0 0,0 0-1 0 0,1 0 1 0 0,0 0 0 0 0,19-4 494 0 0,-18 3-464 0 0,28-5 406 0 0,-1-2 1 0 0,0 0-1 0 0,39-20 0 0 0,-63 24-576 0 0,-10 4-1204 0 0,3 2 628 0 0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7:48.5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61 1503 0 0,'0'-8'414'0'0,"1"1"0"0"0,0 0 0 0 0,1-1 0 0 0,-1 1-1 0 0,4-8 1 0 0,-5 15-339 0 0,0-1 1 0 0,0 1-1 0 0,0 0 0 0 0,0-1 1 0 0,0 1-1 0 0,0 0 0 0 0,0-1 0 0 0,0 1 1 0 0,1 0-1 0 0,-1-1 0 0 0,0 1 1 0 0,0 0-1 0 0,0 0 0 0 0,0-1 0 0 0,0 1 1 0 0,1 0-1 0 0,-1 0 0 0 0,0-1 1 0 0,0 1-1 0 0,0 0 0 0 0,1 0 0 0 0,-1-1 1 0 0,0 1-1 0 0,0 0 0 0 0,1 0 1 0 0,-1 0-1 0 0,0 0 0 0 0,0 0 0 0 0,1-1 1 0 0,-1 1-1 0 0,0 0 0 0 0,1 0 1 0 0,-1 0-1 0 0,0 0 0 0 0,1 0 0 0 0,-1 0 1 0 0,0 0-1 0 0,1 0 0 0 0,-1 0 1 0 0,1 0-1 0 0,-1 0 59 0 0,1 1-1 0 0,-1-1 1 0 0,1 1 0 0 0,-1-1-1 0 0,0 1 1 0 0,1-1 0 0 0,-1 1-1 0 0,0 0 1 0 0,1-1 0 0 0,-1 1-1 0 0,0-1 1 0 0,1 1 0 0 0,-1 0 0 0 0,0-1-1 0 0,0 1 1 0 0,0 0 0 0 0,0 0-1 0 0,4 34 2516 0 0,0 43 0 0 0,-13 93 215 0 0,0-2-1570 0 0,9-188-1196 0 0,4-149 151 0 0,-2 132-209 0 0,2 0 0 0 0,2 1 0 0 0,10-37 0 0 0,-16 72 4 0 0,0-1 0 0 0,0 0 1 0 0,0 0-1 0 0,0 0 0 0 0,0 0 1 0 0,1 1-1 0 0,-1-1 0 0 0,0 0 1 0 0,1 0-1 0 0,-1 1 0 0 0,0-1 0 0 0,1 0 1 0 0,-1 1-1 0 0,1-1 0 0 0,-1 0 1 0 0,1 1-1 0 0,-1-1 0 0 0,1 1 1 0 0,0-1-1 0 0,-1 1 0 0 0,1-1 0 0 0,0 1 1 0 0,1-1-1 0 0,-1 1-9 0 0,0 1 0 0 0,0-1 0 0 0,0 1 0 0 0,0 0 0 0 0,0-1 0 0 0,0 1 0 0 0,0 0 0 0 0,0 0 0 0 0,0 0 0 0 0,0 0-1 0 0,-1 0 1 0 0,1 0 0 0 0,0 0 0 0 0,-1 0 0 0 0,1 0 0 0 0,0 2 0 0 0,13 22-18 0 0,-1 1-1 0 0,13 35 1 0 0,-3-4-7 0 0,-10-27-10 0 0,-1-2 0 0 0,29 48 0 0 0,-35-65 0 0 0,1 2 0 0 0,0 0 0 0 0,1-1 0 0 0,0 0 0 0 0,11 12 0 0 0,-18-24 6 0 0,-1 1-1 0 0,1-1 0 0 0,-1 1 0 0 0,0-1 1 0 0,1 0-1 0 0,-1 1 0 0 0,1-1 1 0 0,-1 1-1 0 0,1-1 0 0 0,0 0 1 0 0,-1 0-1 0 0,1 1 0 0 0,-1-1 1 0 0,1 0-1 0 0,0 0 0 0 0,-1 0 1 0 0,1 1-1 0 0,-1-1 0 0 0,1 0 1 0 0,0 0-1 0 0,-1 0 0 0 0,1 0 1 0 0,0 0-1 0 0,-1 0 0 0 0,1 0 1 0 0,-1-1-1 0 0,1 1 0 0 0,1 0 1 0 0,-1-1 20 0 0,0 0 1 0 0,0 0 0 0 0,0 1 0 0 0,0-1 0 0 0,0 0 0 0 0,0 0-1 0 0,0 0 1 0 0,-1-1 0 0 0,1 1 0 0 0,0 0 0 0 0,-1 0-1 0 0,2-2 1 0 0,1-5 120 0 0,-1 1 1 0 0,1-1-1 0 0,1-11 0 0 0,2-35 65 0 0,-1 0-1 0 0,-3 0 1 0 0,-7-79 0 0 0,4 124-268 0 0,0 0 1 0 0,0 0-1 0 0,-1 0 0 0 0,0 0 1 0 0,-1 0-1 0 0,0 1 1 0 0,-1-1-1 0 0,1 1 1 0 0,-2 0-1 0 0,1 0 0 0 0,-1 0 1 0 0,-6-8-1 0 0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7:49.3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 2503 0 0,'4'-23'4766'0'0,"0"19"-1929"0"0,-1 16-801 0 0,5 37 946 0 0,-5-37-2767 0 0,-1 0-1 0 0,-1 0 1 0 0,1 0 0 0 0,-2 0-1 0 0,1 1 1 0 0,-2-1-1 0 0,0 0 1 0 0,-4 19-1 0 0,4-26-336 0 0,0 0-1 0 0,-1 0 0 0 0,2 0 1 0 0,-1 0-1 0 0,1 0 0 0 0,-1 0 1 0 0,1 0-1 0 0,2 9 0 0 0,-2-12-813 0 0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7:49.6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27 4007 0 0,'-2'-1'303'0'0,"0"0"0"0"0,1 0 0 0 0,-1 0 0 0 0,0 0 0 0 0,1 0 0 0 0,-1-1 0 0 0,1 1 0 0 0,0 0 0 0 0,-1-1 0 0 0,1 1 0 0 0,0-1 0 0 0,0 1 0 0 0,0-1-1 0 0,-2-3 1 0 0,5 4 194 0 0,1 0 0 0 0,-1 1-1 0 0,0-1 1 0 0,1 1-1 0 0,-1-1 1 0 0,0 1 0 0 0,1 0-1 0 0,-1 0 1 0 0,1 0 0 0 0,2 1-1 0 0,-1-1 107 0 0,94 6 4821 0 0,0-1-4634 0 0,-76-8-49 0 0,-16 2-2690 0 0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7:49.9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2239 0 0,'10'13'6833'0'0,"27"24"-1819"0"0,-24-27-3068 0 0,26 16 1 0 0,-30-20-1746 0 0,1-1 1 0 0,0-1 0 0 0,0 1 0 0 0,1-2 0 0 0,-1 1-1 0 0,19 2 1 0 0,-24-5-435 0 0,6 1 350 0 0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7:50.3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17 179 1151 0 0,'-17'7'4561'0'0,"26"-12"-3338"0"0,32-19 4367 0 0,20-15-1803 0 0,-38 24-2917 0 0,-6 4-597 0 0,0 0 0 0 0,-1-1 0 0 0,0-1-1 0 0,-1-1 1 0 0,22-25 0 0 0,-37 37-262 0 0,-5 4-9 0 0,-9 7-3 0 0,-11 11-183 0 0,0 2 1 0 0,2 0-1 0 0,0 1 0 0 0,-37 50 1 0 0,51-61-579 0 0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8:11.44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131 111 1999 0 0,'-10'5'1532'0'0,"6"-2"-400"0"0,6-2-452 0 0,4-2-283 0 0,1 1 0 0 0,0 0 0 0 0,0 1 0 0 0,0 0 0 0 0,-1 0 0 0 0,1 0 0 0 0,0 1 0 0 0,-1 0 0 0 0,1 0 0 0 0,8 5 0 0 0,12 2 484 0 0,-13-5-561 0 0,0-2 0 0 0,0 0 1 0 0,1 0-1 0 0,-1-1 0 0 0,27-2 0 0 0,71-14 435 0 0,-77 9-173 0 0,68-4 0 0 0,-73 10-235 0 0,40-1-49 0 0,-62 1-240 0 0,0-1 0 0 0,-1-1 0 0 0,1 0 0 0 0,0 0 0 0 0,-1 0 0 0 0,12-6 0 0 0,-46 9 137 0 0,-364 52 11 0 0,244-35-210 0 0,80-9 4 0 0,90-13 23 0 0,0 1-1 0 0,1 1 0 0 0,32 2 1 0 0,15-2 283 0 0,-16-1 217 0 0,220-25 2206 0 0,-257 24-2507 0 0,1 2-1 0 0,22-2 0 0 0,-138 12-186 0 0,7 0-6 0 0,10-6-29 0 0,2-1 0 0 0,-98 16 0 0 0,158-16-32 0 0,17-2 10 0 0,10-2 12 0 0,20-2 10 0 0,0 1 0 0 0,52 0 0 0 0,58 9 0 0 0,-57-1 0 0 0,-517-16 0 0 0,428 12 0 0 0,5 0 0 0 0,0 0 0 0 0,0 0 0 0 0,0 0 0 0 0,0 0 0 0 0,0 0 0 0 0,1-1 0 0 0,-1 1 0 0 0,0-1 0 0 0,0 1 0 0 0,0-1 0 0 0,0 1 0 0 0,1-1 0 0 0,-4-2 0 0 0,5 3 0 0 0,0-1 0 0 0,0 1 0 0 0,1 0 0 0 0,-1-1 0 0 0,0 1 0 0 0,1-1 0 0 0,-1 1 0 0 0,0 0 0 0 0,0 0 0 0 0,1-1 0 0 0,-1 1 0 0 0,1 0 0 0 0,-1-1 0 0 0,0 1 0 0 0,1 0 0 0 0,-1 0 0 0 0,1 0 0 0 0,-1 0 0 0 0,0-1 0 0 0,1 1 0 0 0,-1 0 0 0 0,1 0 0 0 0,-1 0 0 0 0,1 0 0 0 0,-1 0 0 0 0,1 0 0 0 0,15-4 0 0 0,33-1 41 0 0,91 3-1 0 0,-16 1 43 0 0,46-16 825 0 0,-266 11-764 0 0,-45 9-144 0 0,-68 4 0 0 0,202-7 0 0 0,-5 1 0 0 0,21-5 0 0 0,36-9 0 0 0,0 3 0 0 0,1 2 0 0 0,0 1 0 0 0,0 3 0 0 0,1 2 0 0 0,65 5 0 0 0,-105-3 0 0 0,-4 0 0 0 0,0 0 0 0 0,0 0 0 0 0,0 0 0 0 0,-1 0 0 0 0,1 1 0 0 0,0-1 0 0 0,0 1 0 0 0,0 0 0 0 0,0 0 0 0 0,-1 0 0 0 0,1 0 0 0 0,4 3 0 0 0,-7-4 0 0 0,0 0 0 0 0,0 1 0 0 0,0-1 0 0 0,0 0 0 0 0,0 1 0 0 0,0-1 0 0 0,0 0 0 0 0,-1 1 0 0 0,1-1 0 0 0,0 0 0 0 0,0 1 0 0 0,0-1 0 0 0,0 0 0 0 0,0 0 0 0 0,-1 1 0 0 0,1-1 0 0 0,0 0 0 0 0,0 0 0 0 0,-1 1 0 0 0,1-1 0 0 0,0 0 0 0 0,0 0 0 0 0,-1 0 0 0 0,1 1 0 0 0,0-1 0 0 0,-1 0 0 0 0,1 0 0 0 0,0 0 0 0 0,0 0 0 0 0,-1 0 0 0 0,1 0 0 0 0,0 0 0 0 0,-1 1 0 0 0,1-1 0 0 0,0 0 0 0 0,-1 0 0 0 0,-14 3 0 0 0,-235 22 0 0 0,78-10 0 0 0,164-14 0 0 0,-1 0 0 0 0,-1 0 0 0 0,1 0 0 0 0,0-1 0 0 0,0 0 0 0 0,-12-2 0 0 0,29-3 0 0 0,7 1 0 0 0,45-6 0 0 0,0 3 0 0 0,98 2 0 0 0,-11 1 0 0 0,-115-3 0 0 0,-37 8 0 0 0,0-1 0 0 0,0 0 0 0 0,-1-1 0 0 0,-9-1 0 0 0,-7-1 0 0 0,-255 2 0 0 0,270 1 0 0 0,-2 1 0 0 0,0 0 0 0 0,1-1 0 0 0,-1 0 0 0 0,0-1 0 0 0,1 0 0 0 0,-1 0 0 0 0,0-1 0 0 0,-13-5 0 0 0,45 2 0 0 0,42-2-27 0 0,70 1 0 0 0,-69 5 17 0 0,66 3 10 0 0,-208 2 0 0 0,-38-6 0 0 0,-88 3 0 0 0,178 1 0 0 0,54 1 0 0 0,298-11 0 0 0,-187 0 0 0 0,-127 7 0 0 0,0 0 0 0 0,0 1 0 0 0,0 0 0 0 0,20 3 0 0 0,-22 1 0 0 0,9 1 0 0 0,-63 5 0 0 0,-362 15-64 0 0,608-33 64 0 0,8-1 0 0 0,-206 11 0 0 0,-18 1 0 0 0,-22 2 0 0 0,-151 12 0 0 0,184-17 0 0 0,-1 1 0 0 0,0-1 0 0 0,1 0 0 0 0,-1 1 0 0 0,0-1 0 0 0,1 1 0 0 0,-1 0 0 0 0,1 0 0 0 0,-3 1 0 0 0,5 1 0 0 0,10 0 0 0 0,18-2-14 0 0,-1-1 0 0 0,29-3 0 0 0,17-1-8 0 0,-158 10 22 0 0,26-2 0 0 0,8-3 0 0 0,27-1 0 0 0,0 1 0 0 0,-32 5 0 0 0,100-12 0 0 0,36-13 0 0 0,-81 18 0 0 0,-5-1 0 0 0,-5 0 0 0 0,-156 11 0 0 0,63-1 0 0 0,70-5 0 0 0,18-2 0 0 0,0 0 0 0 0,-20-1 0 0 0,34 0-1 0 0,0 0-1 0 0,0 0 1 0 0,0 0-1 0 0,0-1 1 0 0,0 1-1 0 0,0 0 1 0 0,0 0-1 0 0,0-1 0 0 0,0 1 1 0 0,0-1-1 0 0,1 1 1 0 0,-1-1-1 0 0,0 1 1 0 0,0-1-1 0 0,0 0 1 0 0,1 1-1 0 0,-1-1 1 0 0,0 0-1 0 0,1 1 1 0 0,-2-2-1 0 0,2 1 1 0 0,0 1 1 0 0,0-1-1 0 0,0 1 0 0 0,0-1 1 0 0,0 1-1 0 0,0-1 0 0 0,0 1 0 0 0,0 0 1 0 0,0-1-1 0 0,0 1 0 0 0,1-1 1 0 0,-1 1-1 0 0,0-1 0 0 0,0 1 1 0 0,0 0-1 0 0,0-1 0 0 0,1 1 0 0 0,-1-1 1 0 0,0 1-1 0 0,0 0 0 0 0,1-1 1 0 0,-1 1-1 0 0,0 0 0 0 0,1-1 0 0 0,-1 1 1 0 0,0 0-1 0 0,1 0 0 0 0,-1-1 1 0 0,0 1-1 0 0,1 0 0 0 0,-1 0 0 0 0,1 0 1 0 0,-1-1-1 0 0,1 1 0 0 0,-1 0 1 0 0,0 0-1 0 0,1 0 0 0 0,-1 0 0 0 0,1 0 1 0 0,-1 0-1 0 0,1 0 0 0 0,-1 0 1 0 0,1 0-1 0 0,0 0 0 0 0,14-2 1 0 0,11-3 0 0 0,49-2 0 0 0,-88 7 0 0 0,-2 1 0 0 0,0-1 0 0 0,-30-5 0 0 0,32 2 0 0 0,-27-5 0 0 0,37 8 0 0 0,0-1 0 0 0,0 1 0 0 0,0 0 0 0 0,0 0 0 0 0,0 0 0 0 0,0 1 0 0 0,0-1 0 0 0,1 1 0 0 0,-1-1 0 0 0,-5 3 0 0 0,17-5 0 0 0,-1 0 0 0 0,1 1 0 0 0,0 0 0 0 0,9 1 0 0 0,2-1 0 0 0,28-4 0 0 0,-103 15 0 0 0,52-9 0 0 0,-5 0 0 0 0,1 0 0 0 0,-1 1 0 0 0,1 0 0 0 0,-13 5 0 0 0,38 1 0 0 0,-2-4 0 0 0,0-1 0 0 0,1 0 0 0 0,0-1 0 0 0,0-1 0 0 0,22-1 0 0 0,83-14 0 0 0,-40 3 0 0 0,-47 7 0 0 0,1 2 0 0 0,-1 1 0 0 0,45 4 0 0 0,-61-1 0 0 0,-1-1 0 0 0,1-1 0 0 0,0-1 0 0 0,0 0 0 0 0,28-7 0 0 0,-35 7 0 0 0,-12 1 0 0 0,0 0 0 0 0,0 1 0 0 0,0-1 0 0 0,0 1 0 0 0,0-1 0 0 0,-1 0 0 0 0,1 1 0 0 0,0-1 0 0 0,0 1 0 0 0,0-1 0 0 0,0 0 0 0 0,0 1 0 0 0,-1-1 0 0 0,1 0 0 0 0,0 1 0 0 0,0-1 0 0 0,0 0 0 0 0,-1 1 0 0 0,1-1 0 0 0,0 0 0 0 0,-1 0 0 0 0,1 1 0 0 0,0-1 0 0 0,-1 0 0 0 0,1 0 0 0 0,0 1 0 0 0,-1-1 0 0 0,1 0 0 0 0,0 0 0 0 0,-1 0 0 0 0,1 0 0 0 0,0 0 0 0 0,-1 0 0 0 0,1 0 0 0 0,-1 1 0 0 0,-171 11 0 0 0,69-2 0 0 0,59-12 0 0 0,427-28 0 0 0,-360 26 0 0 0,5 1 0 0 0,-22 2 0 0 0,-12 3 0 0 0,-47 9 0 0 0,-2-2 0 0 0,1-2 0 0 0,-95-1 0 0 0,166-6 0 0 0,152-4 0 0 0,-129 2 0 0 0,0-3 0 0 0,48-11 0 0 0,-145 16 0 0 0,-90 2 0 0 0,78-3 0 0 0,-129 16 0 0 0,195-15 1 0 0,1 0-1 0 0,-1 1 0 0 0,0 0 1 0 0,1 0-1 0 0,-1 0 0 0 0,1 0 1 0 0,-5 2-1 0 0,7-3 0 0 0,0 1 0 0 0,0-1 0 0 0,0 0 0 0 0,0 0 0 0 0,-1 0-1 0 0,1 0 1 0 0,0 0 0 0 0,0 0 0 0 0,0 0 0 0 0,0 0 0 0 0,0 0 0 0 0,0 1 0 0 0,0-1 0 0 0,0 0 0 0 0,-1 0 0 0 0,1 0 0 0 0,0 0 0 0 0,0 0 0 0 0,0 1 0 0 0,0-1 0 0 0,0 0 0 0 0,0 0 0 0 0,0 0-1 0 0,0 0 1 0 0,0 0 0 0 0,0 1 0 0 0,0-1 0 0 0,0 0 0 0 0,0 0 0 0 0,0 0 0 0 0,0 0 0 0 0,0 0 0 0 0,0 1 0 0 0,0-1 0 0 0,0 0 0 0 0,0 0 0 0 0,0 0 0 0 0,1 0 0 0 0,-1 0 0 0 0,0 0-1 0 0,0 1 1 0 0,0-1 0 0 0,0 0 0 0 0,0 0 0 0 0,15 5-10 0 0,10-3 0 0 0,1-2 0 0 0,-1 0 0 0 0,0-2 1 0 0,37-6-1 0 0,-14 2 5 0 0,149-24 5 0 0,-462 37 0 0 0,167-8 0 0 0,58 2 0 0 0,191-6 0 0 0,-69 0 0 0 0,-57 5 0 0 0,-13 0 0 0 0,-1 0 0 0 0,18-3 0 0 0,-68 1 0 0 0,-428-10 0 0 0,445 12 0 0 0,64-6 0 0 0,159-6 0 0 0,-100 6 0 0 0,-274 12 0 0 0,7-1 0 0 0,137-1 0 0 0,22-2 0 0 0,-1-1 0 0 0,1 0 0 0 0,-1 0 0 0 0,0-1 0 0 0,1 0 0 0 0,-15-2 0 0 0,22 2 0 0 0,-1 0 0 0 0,1 0 0 0 0,0 0 0 0 0,-1 0 0 0 0,1 0 0 0 0,0 0 0 0 0,-1 0 0 0 0,1 0 0 0 0,0 0 0 0 0,-1 0 0 0 0,1 0 0 0 0,0 0 0 0 0,-1 0 0 0 0,1 0 0 0 0,0 0 0 0 0,0-1 0 0 0,-1 1 0 0 0,1 0 0 0 0,0 0 0 0 0,0 0 0 0 0,-1-1 0 0 0,1 1 0 0 0,0 0 0 0 0,0 0 0 0 0,-1-1 0 0 0,1 1 0 0 0,0 0 0 0 0,0 0 0 0 0,0-1 0 0 0,0 1 0 0 0,-1 0 0 0 0,1 0 0 0 0,0-1 0 0 0,0 1 0 0 0,0 0 0 0 0,0-1 0 0 0,0 1 0 0 0,0 0 0 0 0,0-1 0 0 0,0 1 0 0 0,0 0 0 0 0,0-1 0 0 0,0 1 0 0 0,0 0 0 0 0,0-1 0 0 0,0 1 0 0 0,0 0 0 0 0,0 0 0 0 0,0-1 0 0 0,1 1 0 0 0,-1 0 0 0 0,0-1 0 0 0,0 1 0 0 0,1-1 0 0 0,-1 1 0 0 0,1-1 0 0 0,-1 0 0 0 0,1 1 0 0 0,0-1 0 0 0,0 1 0 0 0,-1-1 0 0 0,1 0 0 0 0,0 1 0 0 0,0 0 0 0 0,0-1 0 0 0,0 1 0 0 0,0-1 0 0 0,-1 1 0 0 0,1 0 0 0 0,2-1 0 0 0,64 5 0 0 0,-44-2 0 0 0,0-1 0 0 0,42-3 0 0 0,-31-3 3 0 0,88-8 32 0 0,-99 12-29 0 0,0 1 1 0 0,-1 0 0 0 0,33 7-1 0 0,-27-4-6 0 0,1-1 0 0 0,-1-1 0 0 0,1-2 0 0 0,29-4 0 0 0,-25 2 0 0 0,0 1 22 0 0,-1 1-1 0 0,60 6 0 0 0,-84-4-21 0 0,0-1 0 0 0,0 0 0 0 0,9-1 0 0 0,8-1 0 0 0,-41 4 0 0 0,0 0 0 0 0,1 0 0 0 0,-18 6 0 0 0,-14 3 0 0 0,-137 22-64 0 0,281-41 64 0 0,41-14 0 0 0,-137 21 0 0 0,1 1 0 0 0,0 0 0 0 0,-1 0 0 0 0,1 0 0 0 0,0-1 0 0 0,-1 1 0 0 0,1 1 0 0 0,0-1 0 0 0,-1 0 0 0 0,3 1 0 0 0,-4 0 0 0 0,2 0 0 0 0,-2 0 0 0 0,1 0 0 0 0,0 0 0 0 0,0 0 0 0 0,0 0 0 0 0,-1 0 0 0 0,1-1 0 0 0,0 1 0 0 0,-1 0 0 0 0,1 1 0 0 0,-1-1 0 0 0,0 0 0 0 0,1 0 0 0 0,-1 0 0 0 0,0 0 0 0 0,1 0 0 0 0,-1 0 0 0 0,0 0 0 0 0,0 1 0 0 0,0-1 0 0 0,0 0 0 0 0,0 0 0 0 0,0 0 0 0 0,0 0 0 0 0,0 1 0 0 0,-1-1 0 0 0,1 0 0 0 0,0 0 0 0 0,-1 0 0 0 0,1 0 0 0 0,-1 0 0 0 0,1 0 0 0 0,-1 0 0 0 0,0 0 0 0 0,1 0 0 0 0,-1 0 0 0 0,0 0 0 0 0,0 0 0 0 0,1-1 0 0 0,-1 1 0 0 0,0 0 0 0 0,-1 0 0 0 0,0 7 54 0 0,-2-4-54 0 0,-1 0 1 0 0,1 0-1 0 0,-1 0 1 0 0,0 0-1 0 0,0-1 1 0 0,0 0-1 0 0,0 0 1 0 0,0 0 0 0 0,-1-1-1 0 0,0 1 1 0 0,1-1-1 0 0,-1-1 1 0 0,0 1-1 0 0,0-1 1 0 0,0 0-1 0 0,0 0 1 0 0,0-1 0 0 0,-11 0-1 0 0,-1 0 0 0 0,-6-1 0 0 0,-1 2 0 0 0,-38 6 0 0 0,78-8 0 0 0,0 0 0 0 0,19 2 0 0 0,-8 0 0 0 0,35-2 0 0 0,-41-1-11 0 0,-15 2 6 0 0,-1 0-1 0 0,1 0 1 0 0,0 0 0 0 0,0-1 0 0 0,0 0-1 0 0,-1 0 1 0 0,1-1 0 0 0,0 1-1 0 0,7-4 1 0 0,-12 5 5 0 0,0 0 0 0 0,0 0 0 0 0,0 0 0 0 0,0 0 0 0 0,0 0 0 0 0,0 0 0 0 0,0-1 0 0 0,1 1 0 0 0,-1 0 0 0 0,0 0 0 0 0,0 0 0 0 0,0 0 0 0 0,0 0 0 0 0,0 0 0 0 0,0 0 0 0 0,0 0 0 0 0,0 0 0 0 0,0 0 0 0 0,0 0 0 0 0,0 0 0 0 0,0 0 0 0 0,0 0 0 0 0,0-1 0 0 0,0 1 0 0 0,0 0 0 0 0,0 0 0 0 0,0 0 0 0 0,0 0 0 0 0,0 0 0 0 0,0 0 0 0 0,0 0 0 0 0,0 0 0 0 0,0 0 0 0 0,0 0 0 0 0,0-1 0 0 0,0 1 0 0 0,0 0 0 0 0,0 0 0 0 0,0 0 0 0 0,0 0 0 0 0,0 0 0 0 0,0 0 0 0 0,0 0 0 0 0,0 0 0 0 0,0 0 0 0 0,0 0 0 0 0,0 0 0 0 0,0 0 0 0 0,0 0 0 0 0,0-1 0 0 0,0 1 0 0 0,-1 0 0 0 0,1 0 0 0 0,0 0 0 0 0,0 0 0 0 0,-7-3 0 0 0,-9 1 0 0 0,-40 5 0 0 0,-79 14 0 0 0,100-11 0 0 0,-16 4 0 0 0,49-8 0 0 0,8 0 0 0 0,5 1 0 0 0,2-1 0 0 0,-1-1 0 0 0,0 0 0 0 0,1-1 0 0 0,17-2 0 0 0,50-9 0 0 0,-76 10 0 0 0,15-2 0 0 0,-5 1 0 0 0,0-1 0 0 0,0 0 0 0 0,0 0 0 0 0,22-10 0 0 0,-36 13 0 0 0,1 0 0 0 0,-1 0 0 0 0,0 0 0 0 0,0-1 0 0 0,1 1 0 0 0,-1 0 0 0 0,0 0 0 0 0,0 0 0 0 0,1 0 0 0 0,-1-1 0 0 0,0 1 0 0 0,0 0 0 0 0,0 0 0 0 0,1 0 0 0 0,-1-1 0 0 0,0 1 0 0 0,0 0 0 0 0,0 0 0 0 0,0-1 0 0 0,1 1 0 0 0,-1 0 0 0 0,0 0 0 0 0,0-1 0 0 0,0 1 0 0 0,0 0 0 0 0,0 0 0 0 0,0-1 0 0 0,0 1 0 0 0,0 0 0 0 0,0-1 0 0 0,0 1 0 0 0,0 0 0 0 0,2-10 0 0 0,10-9 0 0 0,-11 17 0 0 0,1 1 0 0 0,-1-1 0 0 0,0 0 0 0 0,0 0 0 0 0,1 0 0 0 0,-1-1 0 0 0,0 1 0 0 0,-1 0 0 0 0,1 0 0 0 0,0-1 0 0 0,-1 1 0 0 0,1 0 0 0 0,-1-1 0 0 0,0 1 0 0 0,0 0 0 0 0,1-1 0 0 0,-2 1 0 0 0,1-4 0 0 0,0-10 0 0 0,2 17 0 0 0,-2 10 0 0 0,3 22 0 0 0,-2-25 0 0 0,0 0 0 0 0,-1 0 0 0 0,0 0 0 0 0,0 0 0 0 0,-1 0 0 0 0,0 0 0 0 0,-2 9 0 0 0,3-16 1 0 0,-1 0 0 0 0,0 0 0 0 0,0 0 0 0 0,1 0 0 0 0,-1 0 0 0 0,0 0 0 0 0,0 0 0 0 0,0 0 0 0 0,0 0 0 0 0,0 0 0 0 0,0-1-1 0 0,0 1 1 0 0,0 0 0 0 0,0-1 0 0 0,0 1 0 0 0,-1-1 0 0 0,1 1 0 0 0,0-1 0 0 0,0 0 0 0 0,0 1 0 0 0,-2-1 0 0 0,-33 4 33 0 0,17-2-25 0 0,4-1-9 0 0,1 0 0 0 0,-29-2 0 0 0,7 0 0 0 0,16-3 0 0 0,17 4 0 0 0,1-1 0 0 0,-1 0 0 0 0,1 1 0 0 0,-1 0 0 0 0,0-1 0 0 0,1 1 0 0 0,-1 0 0 0 0,0 0 0 0 0,1 0 0 0 0,-1 1 0 0 0,-4 0 0 0 0,7-1-1 0 0,0 1 0 0 0,0-1 0 0 0,1 0 0 0 0,-1 1 0 0 0,0-1 1 0 0,0 0-1 0 0,0 1 0 0 0,0-1 0 0 0,1 0 0 0 0,-1 1 0 0 0,0-1 0 0 0,0 0 0 0 0,0 0 0 0 0,1 1 0 0 0,-1-1 0 0 0,0 0 0 0 0,1 0 0 0 0,-1 1 0 0 0,0-1 0 0 0,0 0 0 0 0,1 0 0 0 0,-1 0 1 0 0,0 0-1 0 0,1 0 0 0 0,-1 1 0 0 0,0-1 0 0 0,1 0 0 0 0,-1 0 0 0 0,0 0 0 0 0,1 0 0 0 0,-1 0 0 0 0,1 0 0 0 0,-1 0 0 0 0,17 5-31 0 0,11-4 32 0 0,0-1 0 0 0,0-2 0 0 0,31-5 0 0 0,-49 4 0 0 0,-18 1 0 0 0,-19-1 0 0 0,3 4 0 0 0,-34 7 0 0 0,34-5 0 0 0,-37 2 0 0 0,19-5 0 0 0,-210-3 0 0 0,134-10-383 0 0,4 1-370 0 0,97 11 624 0 0,0 1 0 0 0,-1 1 1 0 0,1 0-1 0 0,-25 6 0 0 0,21 0-1196 0 0,21-7 1155 0 0,-1 1 0 0 0,0-1 0 0 0,0 0 0 0 0,1 1 0 0 0,-1-1 0 0 0,0 0 0 0 0,1 1 0 0 0,-1-1-1 0 0,1 1 1 0 0,-1-1 0 0 0,0 1 0 0 0,1 0 0 0 0,-1-1 0 0 0,1 1 0 0 0,-1-1 0 0 0,1 1 0 0 0,0 0 0 0 0,-1-1 0 0 0,1 1 0 0 0,0 0 0 0 0,-1 0 0 0 0,1-1 0 0 0,0 2 0 0 0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8:13.13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168 154 3007 0 0,'6'-77'5170'0'0,"-5"67"-3408"0"0,1 0 1 0 0,0 0-1 0 0,0 0 0 0 0,1 0 1 0 0,7-17-1 0 0,-10 55 1138 0 0,1-10-2768 0 0,-3 75 622 0 0,0-45-667 0 0,2-1 1 0 0,2 1 0 0 0,9 58-1 0 0,1-67-18 0 0,-9-31-70 0 0,-1-1 0 0 0,1 1 1 0 0,-1 0-1 0 0,-1 0 0 0 0,2 14 0 0 0,-4-23 1 0 0,1 0 0 0 0,0 0 0 0 0,0 0 0 0 0,0 1 0 0 0,-1-1 0 0 0,1 0 0 0 0,0 1 0 0 0,-1-1 0 0 0,1 0 0 0 0,-1 0 0 0 0,1 1 0 0 0,0-1 0 0 0,-1 1 0 0 0,0-1 0 0 0,1 0 0 0 0,-1 1 0 0 0,1-1 0 0 0,-1 1 0 0 0,0-1 0 0 0,1 1 0 0 0,-1 0 0 0 0,-1-1 0 0 0,-24-9 0 0 0,-30 2 0 0 0,38 7 0 0 0,3-1 0 0 0,-1 1 0 0 0,1 0 0 0 0,-1 1 0 0 0,-22 4 0 0 0,37-4 0 0 0,0 0 0 0 0,0 0 0 0 0,0 0 0 0 0,0 0 0 0 0,0 1 0 0 0,0-1 0 0 0,0 0 0 0 0,0 1 0 0 0,0-1 0 0 0,0 0 0 0 0,1 1 0 0 0,-1-1 0 0 0,0 1 0 0 0,0 0 0 0 0,1-1 0 0 0,-1 1 0 0 0,0-1 0 0 0,0 2 0 0 0,1-1 0 0 0,0-1 0 0 0,-1 1 0 0 0,1-1 0 0 0,0 1 0 0 0,0-1 0 0 0,0 0 0 0 0,1 1 0 0 0,-1-1 0 0 0,0 1 0 0 0,0-1 0 0 0,0 1 0 0 0,0-1 0 0 0,0 1 0 0 0,0-1 0 0 0,1 0 0 0 0,-1 1 0 0 0,0-1 0 0 0,0 1 0 0 0,1-1 0 0 0,-1 0 0 0 0,0 1 0 0 0,0-1 0 0 0,1 0 0 0 0,-1 1 0 0 0,1-1 0 0 0,2 2 0 0 0,-1 0 0 0 0,1 0 0 0 0,-1 0 0 0 0,1-1 0 0 0,0 1 0 0 0,0-1 0 0 0,0 0 0 0 0,0 0 0 0 0,5 1 0 0 0,34 2 0 0 0,0-3 0 0 0,52-3-1 0 0,-5-1 17 0 0,-65 3 105 0 0,1-2 1 0 0,-1-1-1 0 0,0 0 1 0 0,0-2 0 0 0,36-12-1 0 0,-60 17-129 0 0,0 0-1 0 0,0 0 0 0 0,0 0 1 0 0,-1 0-1 0 0,1 0 1 0 0,0 0-1 0 0,0 0 1 0 0,0 0-1 0 0,0 0 0 0 0,0 0 1 0 0,0 0-1 0 0,0 0 1 0 0,0 0-1 0 0,0 0 1 0 0,0 0-1 0 0,0 0 0 0 0,0 0 1 0 0,0 0-1 0 0,0 0 1 0 0,0 0-1 0 0,0 0 1 0 0,0 0-1 0 0,0 0 1 0 0,0 0-1 0 0,0 0 0 0 0,0 0 1 0 0,0 0-1 0 0,0 0 1 0 0,-1 0-1 0 0,1 0 1 0 0,0-1-1 0 0,0 1 0 0 0,0 0 1 0 0,0 0-1 0 0,0 0 1 0 0,0 0-1 0 0,0 0 1 0 0,0 0-1 0 0,0 0 0 0 0,0 0 1 0 0,0 0-1 0 0,0 0 1 0 0,0 0-1 0 0,0 0 1 0 0,0 0-1 0 0,1 0 0 0 0,-1 0 1 0 0,0 0-1 0 0,0 0 1 0 0,0 0-1 0 0,0-1 1 0 0,0 1-1 0 0,0 0 0 0 0,0 0 1 0 0,0 0-1 0 0,0 0 1 0 0,0 0-1 0 0,0 0 1 0 0,0 0-1 0 0,0 0 0 0 0,-9-3-1394 0 0,-5-2-2239 0 0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8:13.68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29 9 4367 0 0,'-2'-1'539'0'0,"-1"0"-1"0"0,1 0 1 0 0,-1 0 0 0 0,1 0-1 0 0,-1 0 1 0 0,0 0-1 0 0,1 1 1 0 0,-1-1-1 0 0,-2 1 1 0 0,31 11 3161 0 0,16-5-1677 0 0,0-2 0 0 0,0-1 0 0 0,70-6 0 0 0,-18 0-436 0 0,-64 5-1507 0 0,-23-1-69 0 0,0 0 0 0 0,0-1-1 0 0,1 0 1 0 0,-1 0 0 0 0,0-1-1 0 0,13-2 1 0 0,-20 3-20 0 0,0 0 0 0 0,1 0 0 0 0,-1-1 0 0 0,0 1 0 0 0,0 0 0 0 0,0 0 0 0 0,1 0 0 0 0,-1 0 0 0 0,0-1 0 0 0,0 1 0 0 0,0 0 0 0 0,0 0 0 0 0,1-1 0 0 0,-1 1 0 0 0,0 0 0 0 0,0 0 0 0 0,0-1 0 0 0,0 1 0 0 0,0 0 0 0 0,0 0 0 0 0,0-1-1 0 0,0 1 1 0 0,0 0 0 0 0,0-1 0 0 0,0 1 0 0 0,0 0 0 0 0,0-1 0 0 0,2 3-501 0 0,-1-1-255 0 0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8:14.81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217 68 455 0 0,'-9'-2'463'0'0,"0"1"0"0"0,0 0 0 0 0,-1 1 0 0 0,-13 1 0 0 0,-18-1 966 0 0,22-1-219 0 0,15 2-700 0 0,-1-1-1 0 0,1 0 1 0 0,-1-1 0 0 0,0 1-1 0 0,1-1 1 0 0,-1 0 0 0 0,1 0 0 0 0,-1 0-1 0 0,-4-3 1 0 0,8 4-421 0 0,1 0-1 0 0,0 0 1 0 0,0 0 0 0 0,0 0 0 0 0,0 0-1 0 0,0 0 1 0 0,-1 0 0 0 0,1 0 0 0 0,0 0-1 0 0,0 0 1 0 0,0 0 0 0 0,0 0 0 0 0,0-1-1 0 0,0 1 1 0 0,-1 0 0 0 0,1 0 0 0 0,0 0-1 0 0,0 0 1 0 0,0 0 0 0 0,0 0 0 0 0,0 0-1 0 0,0-1 1 0 0,0 1 0 0 0,0 0-1 0 0,0 0 1 0 0,0 0 0 0 0,-1 0 0 0 0,1 0-1 0 0,0-1 1 0 0,0 1 0 0 0,0 0 0 0 0,0 0-1 0 0,0 0 1 0 0,0 0 0 0 0,0-1 0 0 0,0 1-1 0 0,0 0 1 0 0,0 0 0 0 0,0 0 0 0 0,0 0-1 0 0,1 0 1 0 0,-1-1 0 0 0,0 1 0 0 0,0 0-1 0 0,9-2 1562 0 0,25 2-1549 0 0,-16 0 682 0 0,24-5 511 0 0,51-11 0 0 0,-58 8-787 0 0,0 3 1 0 0,56-4-1 0 0,-79 10-325 0 0,-9-1-114 0 0,-12-2-78 0 0,-9 0 10 0 0,-1 0 0 0 0,1 2 0 0 0,-34 3 0 0 0,-55 12 0 0 0,48-3 0 0 0,-50 7-53 0 0,107-18 52 0 0,-1-1-1 0 0,1 0 1 0 0,0 0 0 0 0,0 0 0 0 0,-1 0 0 0 0,1 0 0 0 0,0-1-1 0 0,-4 0 1 0 0,7 0 1 0 0,1 0 0 0 0,-1 0 0 0 0,1 0 0 0 0,0 0 0 0 0,0 0 0 0 0,-1 0 0 0 0,1 1 0 0 0,2-1 0 0 0,10-3 0 0 0,-1 2 0 0 0,1 0 0 0 0,0 0 0 0 0,20 1 0 0 0,-8 0 0 0 0,26 0 3 0 0,-23 1 12 0 0,-1-2 0 0 0,1 0 1 0 0,47-11-1 0 0,-65 7-15 0 0,-20 4 0 0 0,-22 4 0 0 0,26-1-3 0 0,-1 1 0 0 0,1-1 0 0 0,-1 1 0 0 0,1 1 0 0 0,0-1 0 0 0,0 1 0 0 0,0 0 0 0 0,0 0 0 0 0,0 0 0 0 0,1 0 0 0 0,0 1 0 0 0,-1 0 0 0 0,1 0 0 0 0,0 0-1 0 0,1 1 1 0 0,-1-1 0 0 0,1 1 0 0 0,0 0 0 0 0,0 0 0 0 0,-4 10 0 0 0,4-6-1 0 0,0-1-1 0 0,1 1 0 0 0,0-1 1 0 0,0 1-1 0 0,1 0 1 0 0,0 0-1 0 0,0 0 1 0 0,1-1-1 0 0,0 1 0 0 0,1 0 1 0 0,0 0-1 0 0,1 0 1 0 0,2 8-1 0 0,5 15 9 0 0,-1-4 8 0 0,0 0 0 0 0,-2 1 0 0 0,-1 0 0 0 0,3 46 0 0 0,-8-72-4 0 0,0 0 0 0 0,0 1 0 0 0,0-1 0 0 0,1 0 0 0 0,0 0 0 0 0,-1 0 0 0 0,1 0 0 0 0,2 3 0 0 0,-3-5-57 0 0,1 0 1 0 0,-1 0 0 0 0,1 0 0 0 0,-1-1 0 0 0,1 1 0 0 0,0 0 0 0 0,-1 0 0 0 0,1 0 0 0 0,0-1 0 0 0,-1 1 0 0 0,1 0 0 0 0,0-1 0 0 0,0 1 0 0 0,0-1-1 0 0,0 1 1 0 0,-1-1 0 0 0,1 1 0 0 0,0-1 0 0 0,0 0 0 0 0,0 1 0 0 0,0-1 0 0 0,0 0 0 0 0,0 0 0 0 0,0 0 0 0 0,0 1 0 0 0,0-1 0 0 0,0 0 0 0 0,2-1 0 0 0,3 0-1150 0 0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8:15.71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316 151 455 0 0,'42'-25'2424'0'0,"-39"23"-2168"0"0,1 0 0 0 0,-1-1 1 0 0,-1 1-1 0 0,1-1 0 0 0,0 0 0 0 0,-1 0 0 0 0,1 0 0 0 0,-1 0 0 0 0,0 0 1 0 0,3-6-1 0 0,-5 8-86 0 0,1 0 0 0 0,-1 1 0 0 0,0-1 0 0 0,0 0 0 0 0,0 0 0 0 0,1 0 0 0 0,-1 0 0 0 0,0 0 0 0 0,0 0 0 0 0,0 0 0 0 0,0 0 0 0 0,0 0 0 0 0,-1 0 0 0 0,1 0 0 0 0,0 0 0 0 0,0 1 0 0 0,-1-1 0 0 0,1 0 0 0 0,0 0 0 0 0,-1 0 0 0 0,1 0 0 0 0,-1 1 0 0 0,0-2 0 0 0,-1 0 51 0 0,1 1 1 0 0,-1-1-1 0 0,1 1 1 0 0,-1 0-1 0 0,0-1 0 0 0,0 1 1 0 0,0 0-1 0 0,0 0 1 0 0,-4-1-1 0 0,-1 0 201 0 0,-1 0 0 0 0,0 0 1 0 0,-1 1-1 0 0,-9-1 0 0 0,-6 2 4 0 0,0 2 0 0 0,0 1-1 0 0,0 0 1 0 0,1 2 0 0 0,0 1 0 0 0,0 0 0 0 0,-37 17 0 0 0,54-20-356 0 0,-1 0 1 0 0,2 0-1 0 0,-1 0 1 0 0,0 0 0 0 0,1 1-1 0 0,-1 0 1 0 0,1 1-1 0 0,0-1 1 0 0,0 1 0 0 0,1 0-1 0 0,0 0 1 0 0,-1 0-1 0 0,-3 7 1 0 0,6-7-25 0 0,0-1 0 0 0,0 1 0 0 0,1 0 0 0 0,-1-1 0 0 0,1 1 1 0 0,0 0-1 0 0,0 0 0 0 0,1 0 0 0 0,-1 0 0 0 0,1-1 0 0 0,0 1 0 0 0,1 0 0 0 0,-1 0 0 0 0,1 0 0 0 0,0 0 0 0 0,0 0 0 0 0,0-1 0 0 0,4 8 1 0 0,-1-1 49 0 0,0-1 0 0 0,1 0 1 0 0,0-1-1 0 0,0 1 0 0 0,1-1 1 0 0,0 0-1 0 0,1 0 0 0 0,0-1 1 0 0,0 0-1 0 0,1 0 0 0 0,0 0 1 0 0,1-1-1 0 0,-1-1 0 0 0,1 1 1 0 0,1-2-1 0 0,-1 1 0 0 0,1-1 0 0 0,0 0 1 0 0,0-1-1 0 0,0 0 0 0 0,1-1 1 0 0,-1 0-1 0 0,13 1 1 0 0,13 0-37 0 0,1-2 1 0 0,0-1 0 0 0,65-8-1 0 0,-83 3-60 0 0,-18 2 0 0 0,-11 3 0 0 0,-22 4 0 0 0,15-2 0 0 0,0 0 0 0 0,0-1 0 0 0,0-1 0 0 0,0-1 0 0 0,-31-3 0 0 0,32 0 0 0 0,1-1 0 0 0,0 0 0 0 0,0-1 0 0 0,1-1 0 0 0,0 0 0 0 0,0-1 0 0 0,0 0 0 0 0,1-2 0 0 0,0 1 0 0 0,0-1 0 0 0,1-1 0 0 0,0 0 0 0 0,1-1 0 0 0,0-1 0 0 0,-14-18 0 0 0,21 23 0 0 0,-1 0 0 0 0,1 0 0 0 0,1 0 0 0 0,-1-1 0 0 0,1 1 0 0 0,1-1 0 0 0,-1 0 0 0 0,1 0 0 0 0,1 0 0 0 0,-1 0 0 0 0,1-1 0 0 0,1 1 0 0 0,-1 0 0 0 0,3-17 0 0 0,-1 20 0 0 0,0-1 0 0 0,0 0 0 0 0,0 0 0 0 0,1 0 0 0 0,0 0 0 0 0,0 1 0 0 0,1-1 0 0 0,0 1 0 0 0,0 0 0 0 0,0 0 0 0 0,0 0 0 0 0,1 0 0 0 0,0 0 0 0 0,0 1 0 0 0,0-1 0 0 0,0 1 0 0 0,1 0 0 0 0,0 1 0 0 0,-1-1 0 0 0,11-5 0 0 0,4 1-8 0 0,1 0 0 0 0,0 1 0 0 0,0 2 0 0 0,0-1 0 0 0,0 2 0 0 0,1 1 0 0 0,40-1 0 0 0,-52 4-178 0 0,0 0 1 0 0,17 4-1 0 0,-24-4 26 0 0,1 1-1 0 0,-1-1 1 0 0,0 1 0 0 0,0 0-1 0 0,1 0 1 0 0,-1 0 0 0 0,0 0-1 0 0,0 0 1 0 0,0 0 0 0 0,0 0-1 0 0,0 1 1 0 0,0-1 0 0 0,-1 1-1 0 0,1 0 1 0 0,0-1 0 0 0,1 3 0 0 0,0 2-6614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3:51.95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13 0 8287 0 0,'2'4'1799'0'0,"0"1"-911"0"0,-1 6 3020 0 0,0 0-3573 0 0,-1-4 156 0 0,1 0 0 0 0,-1 0-1 0 0,0 0 1 0 0,-2 7 0 0 0,-2 36 900 0 0,-2-8 249 0 0,2-2-1321 0 0,4-30-21 0 0,-1-1-22 0 0,-1 44 216 0 0,1-43-438 0 0,3 34 444 0 0,-1-31-450 0 0,2 30 288 0 0,0-33-216 0 0,9 30-7 0 0,-9-30 118 0 0,4-1-171 0 0,19 29-35 0 0,-19-28 42 0 0,0-6 0 0 0,27 15-54 0 0,-31-17-9 0 0,0-1-1 0 0,0 0 1 0 0,1 0 0 0 0,-1 0 0 0 0,1 0-1 0 0,-1 0 1 0 0,1-1 0 0 0,-1 0-1 0 0,1 1 1 0 0,-1-1 0 0 0,1-1-1 0 0,-1 1 1 0 0,1 0 0 0 0,-1-1-1 0 0,1 0 1 0 0,-1 0 0 0 0,0 0-1 0 0,1 0 1 0 0,4-2 0 0 0,1-3-215 0 0,1 1 0 0 0,-1-1 1 0 0,1-1-1 0 0,8-8 0 0 0,-17 14 143 0 0,3-2-783 0 0,-1 0-1 0 0,1 0 1 0 0,-1-1-1 0 0,0 0 0 0 0,5-7 1 0 0,-4 4-5688 0 0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8:25.9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188 135 1503 0 0,'-6'1'617'0'0,"1"-1"0"0"0,0 1-1 0 0,0 0 1 0 0,-9 3-1 0 0,9-3 41 0 0,0 1 0 0 0,1-1 0 0 0,-1 0 0 0 0,-8 0 0 0 0,6 0 2636 0 0,13 2-2062 0 0,13 1-731 0 0,26-2 1433 0 0,85-10 0 0 0,-44 0 437 0 0,214-3-2952 0 0,-264 10 632 0 0,-17 1-17 0 0,-18 0-22 0 0,-7 0-7 0 0,-93 2-4 0 0,-64-1 0 0 0,-22-4 0 0 0,107 4 0 0 0,67 0 0 0 0,17 2 0 0 0,17 0 0 0 0,339 6 11 0 0,-227-15 693 0 0,-135 6-704 0 0,0 0 1 0 0,0 0-1 0 0,0 0 1 0 0,0 0-1 0 0,0 0 0 0 0,0 0 1 0 0,0 0-1 0 0,0 0 1 0 0,0 0-1 0 0,0 0 1 0 0,0 0-1 0 0,0 0 1 0 0,0 0-1 0 0,0 0 0 0 0,0 1 1 0 0,0-1-1 0 0,0 0 1 0 0,0 0-1 0 0,0 0 1 0 0,0 0-1 0 0,0 0 0 0 0,0 0 1 0 0,0 0-1 0 0,0 0 1 0 0,0 0-1 0 0,0 0 1 0 0,0 0-1 0 0,0 0 0 0 0,0 0 1 0 0,0 0-1 0 0,0 0 1 0 0,0 0-1 0 0,0 0 1 0 0,0 0-1 0 0,0 0 0 0 0,0 0 1 0 0,0 0-1 0 0,0 1 1 0 0,0-1-1 0 0,-10 3 18 0 0,-11 3 0 0 0,-34 2-18 0 0,0-3 0 0 0,0-2 0 0 0,-76-6 0 0 0,-51 2 0 0 0,180 1 0 0 0,-1 0 0 0 0,1 0 0 0 0,0 0 0 0 0,0 0 0 0 0,-1 0 0 0 0,1 1 0 0 0,0-1 0 0 0,0 1 0 0 0,-1-1 0 0 0,1 1 0 0 0,0 0 0 0 0,0 0 0 0 0,-2 1 0 0 0,35 1 0 0 0,306 11 64 0 0,-186-13 254 0 0,-70-3-174 0 0,-117-5-78 0 0,-286-23-66 0 0,308 29 0 0 0,-2-1 0 0 0,-1 1 0 0 0,0 0 0 0 0,-27 4 0 0 0,83-2 0 0 0,64-4 9 0 0,-23 2 56 0 0,156-24 0 0 0,-215 22-1 0 0,-78 3 43 0 0,-13 2-102 0 0,-138-14 0 0 0,85 2-5 0 0,101 8 0 0 0,14 1 0 0 0,1 0 0 0 0,-1 0 0 0 0,0 1 0 0 0,0 0 0 0 0,-12 2 0 0 0,60-3 0 0 0,-13 2 0 0 0,53-4 0 0 0,-5 2 0 0 0,-1-3 0 0 0,99-19 0 0 0,-167 21 0 0 0,-7 1 0 0 0,-11-1 0 0 0,-19 1 0 0 0,-227-5 0 0 0,38 2 0 0 0,329-5 0 0 0,140-9 0 0 0,-187 13 0 0 0,20-1 0 0 0,-166 13 0 0 0,-11 3 0 0 0,-12-7 0 0 0,-67 5 0 0 0,129-4 0 0 0,-80 18 0 0 0,112-18 0 0 0,11-2 0 0 0,10-1 0 0 0,20-3 0 0 0,0-1 0 0 0,40-9 0 0 0,4-1 0 0 0,275-25 0 0 0,-440 56 0 0 0,-18-4 0 0 0,-80 15 0 0 0,173-22 1 0 0,18-7-1 0 0,0 0 0 0 0,0 0 0 0 0,0 0 0 0 0,0 0 0 0 0,0 0 0 0 0,0 0 0 0 0,0 0 0 0 0,0 0 0 0 0,0 0 0 0 0,0 0 0 0 0,0 0 0 0 0,0 0 0 0 0,0 0 0 0 0,0 0 0 0 0,0 0 0 0 0,0 0 0 0 0,0 1 0 0 0,0-1 0 0 0,-1 0 0 0 0,1 0 0 0 0,0 0 0 0 0,0 0-1 0 0,0 0 1 0 0,0 0 0 0 0,0 0 0 0 0,0 0 0 0 0,0 0 0 0 0,0 0 0 0 0,0 0 0 0 0,0 0 0 0 0,0 1 0 0 0,0-1 0 0 0,0 0 0 0 0,1 0 0 0 0,-1 0 0 0 0,0 0 0 0 0,0 0 0 0 0,0 0 0 0 0,0 0 0 0 0,0 0 0 0 0,0 0 0 0 0,0 0 0 0 0,0 0 0 0 0,0 0 0 0 0,0 0 0 0 0,0 0 0 0 0,0 0 0 0 0,0 1 0 0 0,0-1 0 0 0,0 0 0 0 0,0 0 0 0 0,0 0 0 0 0,0 0 0 0 0,0 0 0 0 0,1 0 0 0 0,-1 0 0 0 0,11 1-10 0 0,201-11-36 0 0,-120 3 38 0 0,-38 2 8 0 0,-2-2 0 0 0,61-15 0 0 0,-59 7 0 0 0,-41 12 6 0 0,-10 2-2 0 0,1 0 1 0 0,-1 0-1 0 0,1 1 0 0 0,0-1 0 0 0,-1 0 0 0 0,1 1 0 0 0,0 0 0 0 0,-1 0 1 0 0,1 0-1 0 0,0 1 0 0 0,-1-1 0 0 0,1 1 0 0 0,4 1 0 0 0,-64 16-68 0 0,29-13 48 0 0,0 1 0 0 0,0 1 0 0 0,-48 20 0 0 0,75-27 16 0 0,-1 1-1 0 0,0-1 1 0 0,0 0-1 0 0,1 0 1 0 0,-1 1-1 0 0,0-1 1 0 0,1 1-1 0 0,-1-1 1 0 0,0 0-1 0 0,1 1 1 0 0,-1-1-1 0 0,1 1 1 0 0,-1-1 0 0 0,0 1-1 0 0,1 0 1 0 0,-1-1-1 0 0,1 1 1 0 0,0 0-1 0 0,-1-1 1 0 0,0 2-1 0 0,2-1 0 0 0,-1-1 0 0 0,0 0 0 0 0,1 1 0 0 0,-1-1 0 0 0,1 1 0 0 0,-1-1 0 0 0,0 0 0 0 0,1 0 0 0 0,-1 1 0 0 0,1-1 0 0 0,-1 0 0 0 0,1 0 0 0 0,-1 0 0 0 0,1 1 0 0 0,-1-1 0 0 0,1 0 0 0 0,0 0 0 0 0,-1 0 0 0 0,1 0 0 0 0,-1 0 0 0 0,1 0 0 0 0,37-1-31 0 0,59-15 52 0 0,67-8 24 0 0,-163 23-43 0 0,-1 1-1 0 0,1 0 1 0 0,-1 0-1 0 0,1 0 1 0 0,-1 0-1 0 0,1-1 1 0 0,-1 1 0 0 0,1 0-1 0 0,-1 0 1 0 0,1 0-1 0 0,-1 0 1 0 0,1 0-1 0 0,-1 0 1 0 0,1 1-1 0 0,-1-1 1 0 0,1 0-1 0 0,-1 0 1 0 0,1 0-1 0 0,-1 0 1 0 0,1 0 0 0 0,-1 1-1 0 0,1-1 1 0 0,0 1-1 0 0,-8 6 27 0 0,6-7-26 0 0,1 1 0 0 0,-1-1 0 0 0,1 0 0 0 0,-1 1 0 0 0,0-1 0 0 0,1 1 1 0 0,-1-1-1 0 0,1 1 0 0 0,-1-1 0 0 0,1 1 0 0 0,0-1 0 0 0,-1 1 0 0 0,1 0 0 0 0,-1-1 0 0 0,1 1 1 0 0,0 0-1 0 0,-1-1 0 0 0,1 1 0 0 0,0 0 0 0 0,0-1 0 0 0,0 2 0 0 0,0-2-1 0 0,0 1 0 0 0,1-1 0 0 0,-1 0 0 0 0,0 1 0 0 0,1-1 0 0 0,-1 1 0 0 0,1-1 0 0 0,-1 0 0 0 0,1 1 0 0 0,-1-1 0 0 0,1 0 0 0 0,-1 0 0 0 0,1 1 0 0 0,-1-1 0 0 0,1 0 0 0 0,-1 0 0 0 0,1 0 0 0 0,-1 0 0 0 0,1 0 0 0 0,-1 0 0 0 0,1 0 0 0 0,0 0 0 0 0,-1 0 0 0 0,1 0 0 0 0,-1 0 0 0 0,1 0 0 0 0,0 0 0 0 0,18-6 0 0 0,-13 4 0 0 0,-1 1 0 0 0,13-4 0 0 0,-12 7 0 0 0,-9 6 0 0 0,1-6 0 0 0,1-1 0 0 0,-1 1 0 0 0,1-1 0 0 0,-1 0 0 0 0,0 0 0 0 0,0 1 0 0 0,0-1 0 0 0,0-1 0 0 0,0 1 0 0 0,0 0 0 0 0,0 0 0 0 0,0-1 0 0 0,0 1 0 0 0,0-1 0 0 0,0 0 0 0 0,-3 1 0 0 0,-39 0 0 0 0,36-1 0 0 0,-34 1 0 0 0,1 3 0 0 0,0 0 0 0 0,-70 19 0 0 0,111-23 0 0 0,-31 10-21 0 0,30-10 18 0 0,-1 1 1 0 0,1-1 0 0 0,-1 1 0 0 0,1 0-1 0 0,-1-1 1 0 0,1 1 0 0 0,-1 0 0 0 0,1 0-1 0 0,0 0 1 0 0,0 0 0 0 0,0 0 0 0 0,-1 0-1 0 0,1 1 1 0 0,0-1 0 0 0,0 0-1 0 0,-1 3 1 0 0,2-3 2 0 0,0-1-1 0 0,1 1 1 0 0,-1-1-1 0 0,0 0 1 0 0,0 1-1 0 0,0-1 1 0 0,1 1 0 0 0,-1-1-1 0 0,0 1 1 0 0,1-1-1 0 0,-1 0 1 0 0,0 1-1 0 0,1-1 1 0 0,-1 0-1 0 0,1 1 1 0 0,-1-1-1 0 0,0 0 1 0 0,1 0 0 0 0,-1 1-1 0 0,1-1 1 0 0,-1 0-1 0 0,1 0 1 0 0,-1 0-1 0 0,1 1 1 0 0,-1-1-1 0 0,1 0 1 0 0,-1 0-1 0 0,1 0 1 0 0,-1 0 0 0 0,1 0-1 0 0,-1 0 1 0 0,1 0-1 0 0,19 1 4 0 0,31-3-3 0 0,55-10 0 0 0,-55 5 0 0 0,55 0 0 0 0,-234 16 0 0 0,80-4 0 0 0,10-1 0 0 0,-67 17 0 0 0,104-21 0 0 0,1 0 0 0 0,-1 0 0 0 0,0 0 0 0 0,1 0 0 0 0,-1 1 0 0 0,1-1 0 0 0,-1 0 0 0 0,1 0 0 0 0,-1 0 0 0 0,1 0 0 0 0,-1 1 0 0 0,1-1 0 0 0,0 0 0 0 0,-1 1 0 0 0,1-1 0 0 0,-1 0 0 0 0,1 1 0 0 0,-1-1 0 0 0,1 0 0 0 0,0 1 0 0 0,-1-1 0 0 0,1 1 0 0 0,8 4 0 0 0,20 0 0 0 0,30-8 0 0 0,0-3 0 0 0,63-14 0 0 0,-101 16 0 0 0,-19 4 0 0 0,1 0 0 0 0,-1 0 0 0 0,0 0 0 0 0,0-1 0 0 0,1 1 0 0 0,-1 0 0 0 0,0-1 0 0 0,0 1 0 0 0,0-1 0 0 0,0 0 0 0 0,1 1 0 0 0,0-2 0 0 0,-2 2 0 0 0,0 0 0 0 0,0-1 0 0 0,0 1 0 0 0,0 0 0 0 0,0 0 0 0 0,0-1 0 0 0,0 1 0 0 0,0 0 0 0 0,0 0 0 0 0,0 0 0 0 0,0-1 0 0 0,0 1 0 0 0,0 0 0 0 0,0 0 0 0 0,0-1 0 0 0,0 1 0 0 0,0 0 0 0 0,0 0 0 0 0,0-1 0 0 0,0 1 0 0 0,-1 0 0 0 0,1 0 0 0 0,0 0 0 0 0,0 0 0 0 0,0-1 0 0 0,0 1 0 0 0,0 0 0 0 0,-1 0 0 0 0,1 0 0 0 0,0 0 0 0 0,0-1 0 0 0,0 1 0 0 0,-1 0 0 0 0,1 0 0 0 0,0 0 0 0 0,-1 0 0 0 0,-32-15 0 0 0,19 11 0 0 0,9 1 0 0 0,0 1 0 0 0,0-1 0 0 0,1 1 0 0 0,-6-5 0 0 0,9 6 0 0 0,-1 0 0 0 0,1 0 0 0 0,0-1 0 0 0,0 1 0 0 0,0 0 0 0 0,0 0 0 0 0,0-1 0 0 0,0 1 0 0 0,0 0 0 0 0,1-1 0 0 0,-1 1 0 0 0,0-1 0 0 0,1 1 0 0 0,-1-1 0 0 0,1 1 0 0 0,0-1 0 0 0,-1 1 0 0 0,1-4 0 0 0,0 5 0 0 0,0-1 0 0 0,0 1 0 0 0,0 0 0 0 0,0-1 0 0 0,0 1 0 0 0,0 0 0 0 0,0-1 0 0 0,0 1 0 0 0,0 0 0 0 0,0-1 0 0 0,1 1 0 0 0,-1 0 0 0 0,0-1 0 0 0,0 1 0 0 0,0 0 0 0 0,0 0 0 0 0,1-1 0 0 0,-1 1 0 0 0,0 0 0 0 0,0 0 0 0 0,1-1 0 0 0,-1 1 0 0 0,0 0 0 0 0,0 0 0 0 0,1-1 0 0 0,-1 1 0 0 0,0 0 0 0 0,1 0 0 0 0,-1 0 0 0 0,0 0 0 0 0,1 0 0 0 0,13 1 0 0 0,-12 0 0 0 0,0-1 0 0 0,1 1 0 0 0,-1 0 0 0 0,0 0 0 0 0,0 0 0 0 0,0 1 0 0 0,0-1 0 0 0,0 0 0 0 0,3 4 0 0 0,-2 0 0 0 0,0 1 0 0 0,-1-1 0 0 0,0 1 0 0 0,0-1 0 0 0,0 1 0 0 0,1 7 0 0 0,3 9 0 0 0,-3-18 0 0 0,-2-9 0 0 0,-1-7 0 0 0,-10-13 0 0 0,9 23 0 0 0,0-1 0 0 0,0 1 0 0 0,-1 0 0 0 0,1 0 0 0 0,1-1 0 0 0,-1 1 0 0 0,0-1 0 0 0,1 1 0 0 0,-1-1 0 0 0,1 1 0 0 0,0-1 0 0 0,0 1 0 0 0,0-1 0 0 0,0 1 0 0 0,0-1 0 0 0,0 1 0 0 0,1-1 0 0 0,0-3 0 0 0,0 4 3 0 0,0 1 0 0 0,-1-1-1 0 0,1 0 1 0 0,0 0 0 0 0,0 1-1 0 0,1-1 1 0 0,-1 0 0 0 0,0 1-1 0 0,0-1 1 0 0,1 1 0 0 0,2-2-1 0 0,-3 2 0 0 0,0 0-1 0 0,0 1 1 0 0,0-1-1 0 0,0 1 0 0 0,0 0 1 0 0,0-1-1 0 0,0 1 1 0 0,1 0-1 0 0,-1 0 1 0 0,0-1-1 0 0,0 1 1 0 0,0 0-1 0 0,1 0 1 0 0,-1 1-1 0 0,0-1 0 0 0,0 0 1 0 0,0 0-1 0 0,1 0 1 0 0,-1 1-1 0 0,0-1 1 0 0,2 1-1 0 0,-2 0-1 0 0,0 1 0 0 0,1-1 0 0 0,-1 0 0 0 0,0 0 0 0 0,0 1 0 0 0,0-1 0 0 0,0 0 0 0 0,0 1 0 0 0,0-1 0 0 0,0 1 0 0 0,0 0 0 0 0,-1-1 0 0 0,1 1 0 0 0,0 0 0 0 0,-1-1 0 0 0,0 1 0 0 0,1 0 0 0 0,-1-1 0 0 0,0 1 0 0 0,0 0 0 0 0,0 0 0 0 0,0-1 0 0 0,0 4 0 0 0,-1 1 0 0 0,1 0 0 0 0,-1 0 0 0 0,0 0 0 0 0,0 0 0 0 0,0 0 0 0 0,-3 6 0 0 0,2-8 0 0 0,-1 0 0 0 0,1 0 0 0 0,-1 0 0 0 0,0-1 0 0 0,0 1 0 0 0,0-1 0 0 0,0 0 0 0 0,-1 0 0 0 0,1 0 0 0 0,-1-1 0 0 0,0 1 0 0 0,0-1 0 0 0,0 0 0 0 0,0 0 0 0 0,-6 2 0 0 0,2 0 0 0 0,-1-1 0 0 0,0-1 0 0 0,0 0 0 0 0,-1 0 0 0 0,1 0 0 0 0,-15-1 0 0 0,20-1 0 0 0,0 0 0 0 0,0 0 0 0 0,0-1 0 0 0,0 1 0 0 0,-1-1 0 0 0,2 0 0 0 0,-1-1 0 0 0,0 1 0 0 0,0-1 0 0 0,0 1 0 0 0,0-1 0 0 0,1 0 0 0 0,-7-5 0 0 0,38 2 0 0 0,-16 4 0 0 0,0 0 0 0 0,0 1 0 0 0,0 1 0 0 0,0 0 0 0 0,-1 1 0 0 0,23 6 0 0 0,-33-8 0 0 0,0 0 0 0 0,-1 0 0 0 0,1 0 0 0 0,-1 0 0 0 0,1 0 0 0 0,-1 0 0 0 0,1 1 0 0 0,-1-1 0 0 0,1 0 0 0 0,0 1 0 0 0,-1-1 0 0 0,0 0 0 0 0,1 1 0 0 0,-1-1 0 0 0,1 0 0 0 0,-1 1 0 0 0,1-1 0 0 0,-1 1 0 0 0,0-1 0 0 0,1 1 0 0 0,-8 4 0 0 0,-19-1 0 0 0,-136-8 0 0 0,177 1 0 0 0,-15 3 0 0 0,0 0 0 0 0,0 0 0 0 0,0 0 0 0 0,0 0 0 0 0,0 0 0 0 0,0-1 0 0 0,0 1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0,-12 1 0 0 0,-21 1 0 0 0,1-1 0 0 0,-45-5 0 0 0,25 0 0 0 0,-51-2 0 0 0,-98-2 0 0 0,168 9 32 0 0,-59 8 0 0 0,87-8-32 0 0,1-1 0 0 0,-1 0 0 0 0,1 0 0 0 0,-1 0 0 0 0,1 0 0 0 0,-1-1 0 0 0,1 0 0 0 0,-1 0 0 0 0,1 0 0 0 0,0 0 0 0 0,-1-1 0 0 0,-4-2 0 0 0,8 4 0 0 0,2 0 0 0 0,0 0 0 0 0,6 0-8 0 0,-1 0 0 0 0,1 0 0 0 0,-1 0 0 0 0,0-1 0 0 0,1 0 0 0 0,-1-1 0 0 0,7-1 0 0 0,-59 3 8 0 0,-15 4 0 0 0,90-13 0 0 0,16-2 0 0 0,-26 8 0 0 0,32-11 0 0 0,-49 13 0 0 0,1 0 0 0 0,0 0 0 0 0,-1 0 0 0 0,1 0 0 0 0,-1 0 0 0 0,0-1 0 0 0,1 1 0 0 0,-1-1 0 0 0,0 0 0 0 0,3-3 0 0 0,-5 4 0 0 0,0 1 0 0 0,0 0 0 0 0,0-1 0 0 0,0 1 0 0 0,0-1 0 0 0,0 1 0 0 0,-1 0 0 0 0,1-1 0 0 0,0 1 0 0 0,0-1 0 0 0,-1 1 0 0 0,1 0 0 0 0,0 0 0 0 0,0-1 0 0 0,-1 1 0 0 0,1 0 0 0 0,0-1 0 0 0,-1 1 0 0 0,1 0 0 0 0,0 0 0 0 0,-1-1 0 0 0,1 1 0 0 0,-1 0 0 0 0,1 0 0 0 0,0 0 0 0 0,-1 0 0 0 0,1 0 0 0 0,-1 0 0 0 0,1 0 0 0 0,0-1 0 0 0,-1 1 0 0 0,0 0 0 0 0,-14-3 0 0 0,10 3 0 0 0,-27-3 0 0 0,30 3 0 0 0,0 0 0 0 0,0 0 0 0 0,1 0 0 0 0,-1 0 0 0 0,0 1 0 0 0,0-1 0 0 0,1 1 0 0 0,-1-1 0 0 0,0 1 0 0 0,0 0 0 0 0,1-1 0 0 0,-1 1 0 0 0,1 0 0 0 0,-3 2 0 0 0,3-3 0 0 0,1 0 0 0 0,0 0 0 0 0,0 0 0 0 0,0 1 0 0 0,0-1 0 0 0,-1 0 0 0 0,1 0 0 0 0,0 0 0 0 0,0 0 0 0 0,0 0 0 0 0,0 1 0 0 0,0-1 0 0 0,0 0 0 0 0,0 0 0 0 0,0 0 0 0 0,0 0 0 0 0,0 1 0 0 0,-1-1 0 0 0,1 0 0 0 0,0 0 0 0 0,0 0 0 0 0,0 0 0 0 0,0 1 0 0 0,0-1 0 0 0,0 0 0 0 0,0 0 0 0 0,0 0 0 0 0,0 1 0 0 0,0-1 0 0 0,1 0 0 0 0,-1 0 0 0 0,0 0 0 0 0,0 0 0 0 0,0 1 0 0 0,0-1 0 0 0,0 0 0 0 0,0 0 0 0 0,0 0 0 0 0,0 0 0 0 0,0 1 0 0 0,1-1 0 0 0,-1 0 0 0 0,0 0 0 0 0,0 0 0 0 0,0 0 0 0 0,12 4 0 0 0,14-2 0 0 0,-14-3 0 0 0,-7 1 0 0 0,-1 0 0 0 0,0 0 0 0 0,0-1 0 0 0,0 0 0 0 0,0 1 0 0 0,0-1 0 0 0,0-1 0 0 0,0 1 0 0 0,0 0 0 0 0,0-1 0 0 0,0 0 0 0 0,-1 0 0 0 0,7-4 0 0 0,-10 6 0 0 0,0-1 0 0 0,0 1 0 0 0,0-1 0 0 0,-1 1 0 0 0,1 0 0 0 0,0-1 0 0 0,0 1 0 0 0,0 0 0 0 0,0-1 0 0 0,0 1 0 0 0,0-1 0 0 0,-1 1 0 0 0,1 0 0 0 0,0-1 0 0 0,0 1 0 0 0,0 0 0 0 0,-1 0 0 0 0,1-1 0 0 0,0 1 0 0 0,-1 0 0 0 0,1 0 0 0 0,0-1 0 0 0,-1 1 0 0 0,1 0 0 0 0,0 0 0 0 0,-1 0 0 0 0,1-1 0 0 0,0 1 0 0 0,-1 0 0 0 0,1 0 0 0 0,0 0 0 0 0,-1 0 0 0 0,1 0 0 0 0,-1 0 0 0 0,1 0 0 0 0,-1 0 0 0 0,-17-6 0 0 0,2 4 0 0 0,11 1 0 0 0,0-1 0 0 0,-1 1 0 0 0,1 1 0 0 0,0-1 0 0 0,-1 1 0 0 0,1 0 0 0 0,0 0 0 0 0,-1 1 0 0 0,1 0 0 0 0,0 0 0 0 0,0 0 0 0 0,0 0 0 0 0,-6 3 0 0 0,10-3 0 0 0,0-1 0 0 0,-1 1 0 0 0,1 0 0 0 0,0 0 0 0 0,0 0 0 0 0,0 0 0 0 0,0 0 0 0 0,0 0 0 0 0,0 0 0 0 0,0 0 0 0 0,0 0 0 0 0,0 1 0 0 0,0-1 0 0 0,1 0 0 0 0,-1 1 0 0 0,0-1 0 0 0,1 0 0 0 0,-1 1 0 0 0,1-1 0 0 0,0 1 0 0 0,-1-1 0 0 0,1 1 0 0 0,0-1 0 0 0,0 2 0 0 0,0 3 0 0 0,1 1 0 0 0,0-1 0 0 0,0 1 0 0 0,2 7 0 0 0,0-1 0 0 0,-3-12 0 0 0,0 1 0 0 0,0-1 0 0 0,0 0 0 0 0,1 0 0 0 0,-1 1 0 0 0,0-1 0 0 0,1 0 0 0 0,-1 1 0 0 0,1-1 0 0 0,-1 0 0 0 0,1 0 0 0 0,0 0 0 0 0,-1 0 0 0 0,1 0 0 0 0,0 0 0 0 0,0 0 0 0 0,0 0 0 0 0,0 0 0 0 0,0 0 0 0 0,0 0 0 0 0,0 0 0 0 0,0-1 0 0 0,0 1 0 0 0,0 0 0 0 0,1-1 0 0 0,-1 1 0 0 0,0-1 0 0 0,0 1 0 0 0,1-1 0 0 0,-1 0 0 0 0,0 1 0 0 0,0-1 0 0 0,3 0 0 0 0,-14-16 0 0 0,-3-2 0 0 0,9 11 0 0 0,0 1 0 0 0,0 0 0 0 0,-1 0 0 0 0,0 1 0 0 0,0-1 0 0 0,0 1 0 0 0,-7-5 0 0 0,11 9 0 0 0,1 1 0 0 0,-1-1 0 0 0,0 1 0 0 0,0-1 0 0 0,1 1 0 0 0,-1-1 0 0 0,0 1 0 0 0,0 0 0 0 0,0-1 0 0 0,1 1 0 0 0,-1 0 0 0 0,0 0 0 0 0,0 0 0 0 0,0 0 0 0 0,0 0 0 0 0,0 0 0 0 0,1 0 0 0 0,-1 0 0 0 0,0 0 0 0 0,0 0 0 0 0,0 0 0 0 0,0 0 0 0 0,1 0 0 0 0,-3 1 0 0 0,3 0 0 0 0,-1 0 0 0 0,0-1 0 0 0,1 1 0 0 0,-1 0 0 0 0,1 0 0 0 0,-1 0 0 0 0,1-1 0 0 0,0 1 0 0 0,-1 0 0 0 0,1 0 0 0 0,0 0 0 0 0,0 0 0 0 0,-1 0 0 0 0,1 0 0 0 0,0-1 0 0 0,0 1 0 0 0,0 0 0 0 0,0 2 0 0 0,1 0 0 0 0,-1 1 0 0 0,0-1 0 0 0,1 0 0 0 0,0 1 0 0 0,-1-1 0 0 0,1 0 0 0 0,1 0 0 0 0,-1 0 0 0 0,0 0 0 0 0,1 0 0 0 0,-1 0 0 0 0,3 3 0 0 0,1-2 1 0 0,0 1 1 0 0,1-1-1 0 0,-1 0 0 0 0,1-1 1 0 0,0 0-1 0 0,0 0 0 0 0,0 0 1 0 0,0 0-1 0 0,1-1 0 0 0,-1 0 0 0 0,1 0 1 0 0,-1-1-1 0 0,1 0 0 0 0,0 0 1 0 0,6 0-1 0 0,14-1 10 0 0,0-2 1 0 0,41-6-1 0 0,3 0-2 0 0,-58 7-6 0 0,318-25 54 0 0,-277 17 268 0 0,-31 5-58 0 0,0 0-1 0 0,31 0 0 0 0,1 2-234 0 0,62-11 0 0 0,-71 4-32 0 0,-46 9 0 0 0,0-1 0 0 0,1 1 0 0 0,-1 0 0 0 0,0 0 0 0 0,0-1 0 0 0,1 1 0 0 0,-1 0 0 0 0,0 0 0 0 0,0-1 0 0 0,0 1 0 0 0,1 0 0 0 0,-1-1 0 0 0,0 1 0 0 0,0 0 0 0 0,0-1 0 0 0,0 1 0 0 0,0 0 0 0 0,0-1 0 0 0,0 1 0 0 0,0 0 0 0 0,0-1 0 0 0,0 1 0 0 0,0 0 0 0 0,0-1 0 0 0,0 1 0 0 0,0 0 0 0 0,0-1 0 0 0,0 1 0 0 0,0 0 0 0 0,0-1 0 0 0,0 1 0 0 0,0 0 0 0 0,0 0 0 0 0,-1-1 0 0 0,1 1 0 0 0,0 0 0 0 0,0-1 0 0 0,0 1 0 0 0,-1 0 0 0 0,1 0 0 0 0,0-1 0 0 0,0 1 0 0 0,-1 0 0 0 0,1-1 0 0 0,-12-12 0 0 0,11 12 0 0 0,-43-58 0 0 0,43 57 0 0 0,0 1 0 0 0,-1 0 0 0 0,1-1 0 0 0,0 1 0 0 0,-1 0 0 0 0,1 0 0 0 0,-1 0 0 0 0,0 0 0 0 0,1 0 0 0 0,-1 0 0 0 0,0 1 0 0 0,0-1 0 0 0,1 1 0 0 0,-1-1 0 0 0,0 1 0 0 0,0-1 0 0 0,0 1 0 0 0,0 0 0 0 0,-2 0 0 0 0,3 0 0 0 0,-5 0 0 0 0,6 0 0 0 0,-1 1 0 0 0,1-1 0 0 0,0 0 0 0 0,0 0 0 0 0,0 0 0 0 0,0 0 0 0 0,0 0 0 0 0,0 0 0 0 0,0 0 0 0 0,0 0 0 0 0,0 0 0 0 0,0 0 0 0 0,0 0 0 0 0,0 0 0 0 0,0 0 0 0 0,0 1 0 0 0,0-1 0 0 0,0 0 0 0 0,0 0 0 0 0,-1 0 0 0 0,1 0 0 0 0,0 0 0 0 0,0 0 0 0 0,0 0 0 0 0,0 0 0 0 0,0 0 0 0 0,0 1 0 0 0,0-1 0 0 0,0 0 0 0 0,1 0 0 0 0,-1 0 0 0 0,0 0 0 0 0,0 0 0 0 0,0 0 0 0 0,0 0 0 0 0,0 0 0 0 0,0 0 0 0 0,0 0 0 0 0,0 1 0 0 0,0-1 0 0 0,0 0 0 0 0,0 0 0 0 0,0 0 0 0 0,0 0 0 0 0,0 0 0 0 0,0 0 0 0 0,0 0 0 0 0,0 0 0 0 0,1 0 0 0 0,-1 0 0 0 0,0 0 0 0 0,0 0 0 0 0,0 0 0 0 0,0 0 0 0 0,0 0 0 0 0,0 0 0 0 0,0 0 0 0 0,0 0 0 0 0,0 0 0 0 0,0 0 0 0 0,1 0 0 0 0,-1 0 0 0 0,0 0 0 0 0,0 0 0 0 0,0 0 0 0 0,0 0 0 0 0,3 3-3 0 0,0 0 0 0 0,0 0 0 0 0,0 0 0 0 0,0 0 0 0 0,-1 0 0 0 0,1 1 0 0 0,-1-1 0 0 0,0 1 0 0 0,0 0 0 0 0,0-1 0 0 0,-1 1 0 0 0,1 0 0 0 0,-1 0 0 0 0,0 0-1 0 0,0 0 1 0 0,0 0 0 0 0,-1 0 0 0 0,0 1 0 0 0,1-1 0 0 0,-2 7 0 0 0,1-10 3 0 0,-1 0 0 0 0,0 0 0 0 0,1 0 0 0 0,-1 0 0 0 0,0 0 0 0 0,0 0 0 0 0,0 0 0 0 0,0 0 0 0 0,1 0 0 0 0,-1 0 0 0 0,0-1 0 0 0,-1 1 0 0 0,1 0 0 0 0,0-1 0 0 0,0 1 0 0 0,0-1 0 0 0,0 1 0 0 0,0-1 0 0 0,-3 1 0 0 0,3-1 0 0 0,0 0 0 0 0,-1 1 0 0 0,1-1 0 0 0,0 0 0 0 0,0 1 0 0 0,0-1 0 0 0,0 1 0 0 0,0-1 0 0 0,0 1 0 0 0,0 0 0 0 0,0-1 0 0 0,0 1 0 0 0,0 0 0 0 0,0 0 0 0 0,0 0 0 0 0,0-1 0 0 0,1 1 0 0 0,-1 0 0 0 0,0 0 0 0 0,1 0 0 0 0,-1 0 0 0 0,0 0 0 0 0,1 1 0 0 0,-1-1 0 0 0,1 0 0 0 0,0 0 0 0 0,-1 0 0 0 0,1 2 0 0 0,5-29 0 0 0,-4 22 0 0 0,0 0 0 0 0,0 0 0 0 0,0-1 0 0 0,-1 1 0 0 0,1 0 0 0 0,-1-1 0 0 0,0 1 0 0 0,0-1 0 0 0,-2-7 0 0 0,1 7 0 0 0,0 1 0 0 0,-1-1 0 0 0,0 0 0 0 0,0 1 0 0 0,0 0 0 0 0,-5-9 0 0 0,5 12 0 0 0,1-1 0 0 0,0 1 0 0 0,-1 0 0 0 0,1-1 0 0 0,-1 1 0 0 0,0 0 0 0 0,1 0 0 0 0,-1 0 0 0 0,0 0 0 0 0,0 0 0 0 0,1 0 0 0 0,-1 1 0 0 0,0-1 0 0 0,0 1 0 0 0,0-1 0 0 0,0 1 0 0 0,0-1 0 0 0,0 1 0 0 0,-4 0 0 0 0,-14 2 0 0 0,0 0 0 0 0,-1 2 0 0 0,1 0 0 0 0,0 1 0 0 0,-31 13 0 0 0,30-10 0 0 0,-1-1 0 0 0,1-1 0 0 0,-1-1 0 0 0,-32 3 0 0 0,0-6 0 0 0,23-2 0 0 0,1 2 0 0 0,-45 7 0 0 0,70-7 0 0 0,-1-1 0 0 0,1 0 0 0 0,-1 0 0 0 0,1-1 0 0 0,-1 0 0 0 0,0 0 0 0 0,1 0 0 0 0,-1-1 0 0 0,1 0 0 0 0,-1 0 0 0 0,-9-3 0 0 0,22 6-8 0 0,-1-1 0 0 0,1 0 0 0 0,0 0-1 0 0,-1-1 1 0 0,1 0 0 0 0,8 0 0 0 0,-3-1 1 0 0,-33 0 7 0 0,-27-5 0 0 0,29 3 0 0 0,-1 1 0 0 0,-27 0 0 0 0,18 4 0 0 0,-39 8 0 0 0,67-9 0 0 0,7 0 0 0 0,8-1 0 0 0,20-7 0 0 0,-14 2 0 0 0,0 1 0 0 0,0 1 0 0 0,24 0 0 0 0,-52 4 0 0 0,0 0 0 0 0,0 1 0 0 0,0 0 0 0 0,0 0 0 0 0,-10 5 0 0 0,-14 5 0 0 0,7-7 0 0 0,18-4 0 0 0,0 0 0 0 0,0 0 0 0 0,0 1 0 0 0,0 0 0 0 0,1 1 0 0 0,-1-1 0 0 0,-8 6 0 0 0,15-8 0 0 0,0 0 0 0 0,0 0 0 0 0,0 0 0 0 0,0 0 0 0 0,0 0 0 0 0,0 0 0 0 0,-1 0 0 0 0,1 0 0 0 0,0 0 0 0 0,0 0 0 0 0,0 0 0 0 0,0 0 0 0 0,0 1 0 0 0,0-1 0 0 0,0 0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0,1 0 0 0 0,-1 0 0 0 0,0 0 0 0 0,0 0 0 0 0,0 0 0 0 0,0 0 0 0 0,0 0 0 0 0,0 0 0 0 0,0 0 0 0 0,0 0 0 0 0,0 0 0 0 0,0 1 0 0 0,0-1 0 0 0,0 0 0 0 0,0 0 0 0 0,0 0 0 0 0,0 0 0 0 0,0 0 0 0 0,0 0 0 0 0,1 0 0 0 0,6 1 0 0 0,8 0 0 0 0,5-4 0 0 0,-16 2 0 0 0,-1 0 0 0 0,0 1 0 0 0,1 0 0 0 0,-1-1 0 0 0,0 1 0 0 0,1 0 0 0 0,-1 0 0 0 0,1 1 0 0 0,-1-1 0 0 0,5 2 0 0 0,-30-4 0 0 0,-3-1 0 0 0,12-1 0 0 0,1 0 0 0 0,-1 1 0 0 0,-1 0 0 0 0,1 1 0 0 0,-14 0 0 0 0,26 2 0 0 0,3 0-8 0 0,0 0 0 0 0,0-1 0 0 0,0 1 0 0 0,0 0 0 0 0,-1-1 0 0 0,1 1 0 0 0,3-2 0 0 0,30-1 8 0 0,-23 13-2961 0 0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8:27.9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32 150 455 0 0,'2'-11'1972'0'0,"1"19"2404"0"0,2 20 2374 0 0,-5 28-3508 0 0,0-53-1838 0 0,0 11-754 0 0,1 44-196 0 0,0-43 274 0 0,-1-2-398 0 0,1 106 440 0 0,-8-20 285 0 0,7-85-1002 0 0,4-20-52 0 0,5-23 51 0 0,-8 9-48 0 0,0 0-1 0 0,-1 0 0 0 0,-4-34 0 0 0,-17-60-3 0 0,1 1-2 0 0,17 91 91 0 0,0 0-1 0 0,2 0 1 0 0,1 0-1 0 0,4-37 1 0 0,-4 58-83 0 0,0 1 1 0 0,0-1 0 0 0,0 1-1 0 0,0-1 1 0 0,0 1-1 0 0,1-1 1 0 0,-1 0 0 0 0,0 1-1 0 0,0-1 1 0 0,1 1-1 0 0,-1-1 1 0 0,0 1 0 0 0,1-1-1 0 0,-1 1 1 0 0,0 0-1 0 0,1-1 1 0 0,-1 1 0 0 0,1-1-1 0 0,-1 1 1 0 0,0 0-1 0 0,1-1 1 0 0,-1 1 0 0 0,1 0-1 0 0,-1-1 1 0 0,1 1-1 0 0,0 0 1 0 0,-1 0 0 0 0,1 0-1 0 0,-1 0 1 0 0,1-1-1 0 0,-1 1 1 0 0,1 0 0 0 0,-1 0-1 0 0,1 0 1 0 0,0 0-1 0 0,-1 0 1 0 0,1 0 0 0 0,-1 0-1 0 0,1 1 1 0 0,-1-1-1 0 0,1 0 1 0 0,0 0 0 0 0,-1 0-1 0 0,2 1 1 0 0,9 0 34 0 0,41-3 490 0 0,62-12-1 0 0,-63 7-200 0 0,64-1-1 0 0,-9 8-38 0 0,-106 0-323 0 0,0-1-1 0 0,0 1 1 0 0,0 0 0 0 0,0 0-1 0 0,0 0 1 0 0,0 0 0 0 0,0 0-1 0 0,1 0 1 0 0,-1 0 0 0 0,0 0-1 0 0,0 0 1 0 0,0 0 0 0 0,0 0-1 0 0,0 0 1 0 0,0 0 0 0 0,0 0-1 0 0,1 0 1 0 0,-1 0 0 0 0,0 0-1 0 0,0-1 1 0 0,0 1 0 0 0,0 0-1 0 0,0 1 1 0 0,0-1 0 0 0,0 0-1 0 0,1 0 1 0 0,-1 0 0 0 0,0 0-1 0 0,0 0 1 0 0,0 0 0 0 0,0 0-1 0 0,0 0 1 0 0,0 0 0 0 0,0 0-1 0 0,0 0 1 0 0,1 0 0 0 0,-1 0-1 0 0,0 0 1 0 0,0 0 0 0 0,0 0-1 0 0,0 0 1 0 0,0 1 0 0 0,0-1-1 0 0,0 0 1 0 0,0 0 0 0 0,0 0-1 0 0,0 0 1 0 0,0 0 0 0 0,0 0-1 0 0,0 0 1 0 0,1 0 0 0 0,-1 1-1 0 0,0-1 1 0 0,0 0 0 0 0,0 0-1 0 0,0 0 1 0 0,0 0 0 0 0,0 0-1 0 0,0 0 1 0 0,0 1 0 0 0,0-1-1 0 0,0 0 1 0 0,-1 0 0 0 0,1 0-1 0 0,0 0 1 0 0,0 2-1311 0 0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8:28.5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1 1663 0 0,'0'0'6'0'0,"0"0"0"0"0,0 0-1 0 0,0 0 1 0 0,0 0-1 0 0,0 0 1 0 0,0 0-1 0 0,-1 0 1 0 0,1 0-1 0 0,0 0 1 0 0,0 0-1 0 0,0 1 1 0 0,0-1-1 0 0,0 0 1 0 0,0 0-1 0 0,0 0 1 0 0,0 0-1 0 0,0 0 1 0 0,0 0-1 0 0,0 0 1 0 0,-1 1 0 0 0,1-1-1 0 0,0 0 1 0 0,0 0-1 0 0,0 0 1 0 0,0 0-1 0 0,0 0 1 0 0,0 0-1 0 0,0 1 1 0 0,0-1-1 0 0,0 0 1 0 0,0 0-1 0 0,0 0 1 0 0,0 0-1 0 0,0 0 1 0 0,0 0-1 0 0,0 1 1 0 0,1-1-1 0 0,-1 0 1 0 0,0 0 0 0 0,0 0-1 0 0,0 0 1 0 0,0 0-1 0 0,0 0 1 0 0,0 0-1 0 0,0 1 1 0 0,0-1-1 0 0,0 0 1 0 0,0 0-1 0 0,1 0 1 0 0,7 6 802 0 0,13 4 705 0 0,-12-7-548 0 0,1-1 0 0 0,-1 0 1 0 0,1-1-1 0 0,0 0 0 0 0,16 0 0 0 0,50-6 4003 0 0,-68 4-4726 0 0,14-1 1451 0 0,34-10-1 0 0,-111 13-1340 0 0,4 4-352 0 0,-1 1 0 0 0,-67 18 0 0 0,118-24 0 0 0,0 0 0 0 0,0 1 0 0 0,0-1 0 0 0,0 0 0 0 0,0 1 0 0 0,1-1 0 0 0,-1 0 0 0 0,0 1 0 0 0,0-1 0 0 0,0 1 0 0 0,0 0 0 0 0,1-1 0 0 0,-1 1 0 0 0,0-1 0 0 0,1 1 0 0 0,-1 0 0 0 0,0 1 0 0 0,2 3 0 0 0,10-2 0 0 0,16-2 609 0 0,1-1 0 0 0,0-2 0 0 0,-1 0 0 0 0,31-8-1 0 0,5 1 108 0 0,-45 6-700 0 0,-12 1-16 0 0,0 1 0 0 0,0 0 0 0 0,-1 1 0 0 0,1-1 0 0 0,0 1 0 0 0,0 0 0 0 0,11 2 0 0 0,-13 2-802 0 0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8:29.4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141 137 3143 0 0,'-2'40'1306'0'0,"1"-37"-730"0"0,0 8 12 0 0,-6 32 24 0 0,5-32 634 0 0,0 3-595 0 0,-1 3-422 0 0,-13 86 2765 0 0,13-68-1260 0 0,-4 68 4261 0 0,8-104-6028 0 0,1 0 1 0 0,-1 0-1 0 0,0 0 0 0 0,0 0 1 0 0,0 0-1 0 0,1 0 0 0 0,-1 0 1 0 0,0 0-1 0 0,1-3 0 0 0,3-8 12 0 0,0 0 0 0 0,-1-1-1 0 0,0 0 1 0 0,-1 0 0 0 0,0 0-1 0 0,-1 0 1 0 0,-1-1 0 0 0,1-12-1 0 0,-3-20 15 0 0,-7-45-1 0 0,4 42 11 0 0,0 13 413 0 0,1 12 338 0 0,1-1 0 0 0,2 1 0 0 0,2-27 0 0 0,-2 49-727 0 0,0 1 0 0 0,0 0-1 0 0,1 0 1 0 0,-1 0 0 0 0,0 0 0 0 0,1-1-1 0 0,-1 1 1 0 0,1 0 0 0 0,-1 0 0 0 0,1 0-1 0 0,0 0 1 0 0,-1 0 0 0 0,1 0-1 0 0,0 0 1 0 0,0 1 0 0 0,0-1 0 0 0,0 0-1 0 0,-1 0 1 0 0,3-1 0 0 0,-1 1 81 0 0,1 0 0 0 0,-1 0 1 0 0,1 0-1 0 0,-1 0 0 0 0,1 1 1 0 0,0-1-1 0 0,-1 1 0 0 0,5-1 1 0 0,5 1-99 0 0,0 0 0 0 0,0 2 0 0 0,14 2 0 0 0,-17-3-687 0 0,4 1 692 0 0,-1 1 0 0 0,1 1 0 0 0,-1 0 0 0 0,1 0 0 0 0,-1 2 0 0 0,-1-1 0 0 0,1 1 0 0 0,-1 1 0 0 0,0 0 0 0 0,0 1 0 0 0,-1 0-1 0 0,0 0 1 0 0,0 1 0 0 0,-1 1 0 0 0,13 16 0 0 0,-18-21-15 0 0,2 3 0 0 0,0 0 0 0 0,0 0 0 0 0,-1 0 0 0 0,9 18 0 0 0,-14-24 0 0 0,1 0 0 0 0,0 0 0 0 0,-1 0 0 0 0,1 0 0 0 0,-1 0 0 0 0,1 1 0 0 0,-1-1 0 0 0,0 0 0 0 0,0 0 0 0 0,0 0 0 0 0,0 0 0 0 0,-1 0 0 0 0,1 0 0 0 0,0 0 0 0 0,-1 1 0 0 0,1-1 0 0 0,-1 0 0 0 0,0 0 0 0 0,0 0 0 0 0,0-1 0 0 0,0 1 0 0 0,0 0 0 0 0,0 0 0 0 0,0 0 0 0 0,-1-1 0 0 0,1 1 0 0 0,-1-1 0 0 0,1 1 0 0 0,-3 1 0 0 0,-5 3 0 0 0,0 1 0 0 0,-1-1 0 0 0,0-1 0 0 0,0 0 0 0 0,0 0 0 0 0,0-1 0 0 0,-1-1 0 0 0,0 0 0 0 0,-17 3 0 0 0,-10 0 0 0 0,-57 0 0 0 0,30-3 0 0 0,34-1 0 0 0,57-2 0 0 0,52-2 0 0 0,-73 1 0 0 0,10 0 0 0 0,0-1 0 0 0,0 0 0 0 0,-1-1 0 0 0,1-1 0 0 0,17-7 0 0 0,-29 10 0 0 0,0 0 0 0 0,0-1 0 0 0,0 1 0 0 0,-1-1 0 0 0,1 0 0 0 0,-1 0 0 0 0,1 0 0 0 0,-1 0 0 0 0,0 0 0 0 0,1 0 0 0 0,-1-1 0 0 0,0 1 0 0 0,-1-1 0 0 0,1 1 0 0 0,0-1 0 0 0,-1 0 0 0 0,0 0 0 0 0,1 0 0 0 0,-1 0 0 0 0,0 0 0 0 0,0 0 0 0 0,-1 0 0 0 0,1 0 0 0 0,-1 0 0 0 0,0 0 0 0 0,1 0 0 0 0,-1 0 0 0 0,0 0 0 0 0,-1 0 0 0 0,1-1 0 0 0,-1 1 0 0 0,0-3 0 0 0,-1-1 0 0 0,0 0 0 0 0,-1 0 0 0 0,0 0 0 0 0,0 1 0 0 0,0-1 0 0 0,-1 1 0 0 0,0-1 0 0 0,0 1 0 0 0,0 1 0 0 0,-1-1 0 0 0,0 0 0 0 0,0 1 0 0 0,-1 0 0 0 0,1 0 0 0 0,-1 1 0 0 0,0 0 0 0 0,-1 0 0 0 0,1 0 0 0 0,0 1 0 0 0,-1 0 0 0 0,0 0 0 0 0,0 0 0 0 0,0 1 0 0 0,0 0 0 0 0,0 0 0 0 0,-1 1 0 0 0,1 0 0 0 0,0 1 0 0 0,-1-1 0 0 0,-12 2 0 0 0,1 1-273 0 0,0 1 0 0 0,0 1 0 0 0,0 0 0 0 0,0 1 0 0 0,1 2 0 0 0,-25 10 1 0 0,21-5-1266 0 0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8:30.4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 3511 0 0,'0'-1'105'0'0,"0"1"0"0"0,0-1-1 0 0,0 0 1 0 0,0 0 0 0 0,0 1-1 0 0,0-1 1 0 0,0 0 0 0 0,1 1-1 0 0,-1-1 1 0 0,0 0-1 0 0,0 1 1 0 0,1-1 0 0 0,-1 0-1 0 0,0 1 1 0 0,1-1 0 0 0,-1 1-1 0 0,1-1 1 0 0,-1 1 0 0 0,1-1-1 0 0,-1 1 1 0 0,1-1-1 0 0,-1 1 1 0 0,1-1 0 0 0,1 0-1 0 0,0 1 199 0 0,-1-1 0 0 0,1 0-1 0 0,0 1 1 0 0,0-1 0 0 0,0 1 0 0 0,0 0-1 0 0,-1 0 1 0 0,1 0 0 0 0,3 0-1 0 0,2 0 1151 0 0,1 1-1 0 0,0 1 0 0 0,11 3 0 0 0,19 8 2376 0 0,47 25-2361 0 0,-82-36-1432 0 0,1 0 1 0 0,-1 0-1 0 0,0 1 1 0 0,1-1 0 0 0,-1 1-1 0 0,0 0 1 0 0,-1 0-1 0 0,1 0 1 0 0,-1 0-1 0 0,1 0 1 0 0,-1 0-1 0 0,0 1 1 0 0,0-1-1 0 0,0 1 1 0 0,-1 0-1 0 0,1-1 1 0 0,-1 1-1 0 0,0 0 1 0 0,0 0 0 0 0,0 0-1 0 0,0 0 1 0 0,-1 0-1 0 0,0 0 1 0 0,0 0-1 0 0,0 6 1 0 0,-1-3-60 0 0,1-1 0 0 0,-1 1 1 0 0,-1-1-1 0 0,1 1 0 0 0,-1-1 0 0 0,0 0 1 0 0,-1 0-1 0 0,1 0 0 0 0,-1 0 0 0 0,-1 0 1 0 0,1-1-1 0 0,-1 1 0 0 0,0-1 0 0 0,0 0 1 0 0,-5 5-1 0 0,-8 7-1817 0 0,9-8-4985 0 0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8:32.4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247 79 3511 0 0,'6'-3'695'0'0,"0"0"0"0"0,0 0-1 0 0,-1-1 1 0 0,1 0 0 0 0,-1 0-1 0 0,8-8 1 0 0,-13 11-480 0 0,1 0 1 0 0,0 0-1 0 0,-1 1 1 0 0,1-1-1 0 0,-1 0 1 0 0,1 0-1 0 0,-1 0 1 0 0,1 0 0 0 0,-1 0-1 0 0,0 0 1 0 0,1 0-1 0 0,-1 0 1 0 0,0 0-1 0 0,0 0 1 0 0,0 0-1 0 0,0 0 1 0 0,0 0-1 0 0,0 0 1 0 0,0 0-1 0 0,0-1 1 0 0,-1 1 46 0 0,1-1 1 0 0,-1 1-1 0 0,0 0 0 0 0,0 0 1 0 0,0 0-1 0 0,0-1 1 0 0,0 1-1 0 0,0 0 1 0 0,0 0-1 0 0,0 1 0 0 0,0-1 1 0 0,0 0-1 0 0,0 0 1 0 0,-1 0-1 0 0,1 1 1 0 0,0-1-1 0 0,-1 1 0 0 0,-2-1 1 0 0,-1-1-91 0 0,0 1 1 0 0,0 0-1 0 0,0 0 1 0 0,0 0-1 0 0,0 1 0 0 0,0 0 1 0 0,0 0-1 0 0,0 0 1 0 0,0 1-1 0 0,0 0 0 0 0,0 0 1 0 0,0 0-1 0 0,0 0 1 0 0,0 1-1 0 0,0 0 0 0 0,0 0 1 0 0,1 0-1 0 0,-1 0 1 0 0,1 1-1 0 0,0 0 0 0 0,-7 5 1 0 0,1 0-168 0 0,1 1 1 0 0,-1 0-1 0 0,2 0 0 0 0,-1 1 1 0 0,1 0-1 0 0,1 1 0 0 0,-10 15 1 0 0,11-13 28 0 0,0 0 0 0 0,0 1 0 0 0,1 0 0 0 0,1-1 0 0 0,0 2 0 0 0,1-1 0 0 0,1 0 0 0 0,0 1 0 0 0,1-1 0 0 0,0 1 0 0 0,2 14 1 0 0,-1-23-10 0 0,1 1 0 0 0,0-1 0 0 0,0 1 1 0 0,1-1-1 0 0,0 0 0 0 0,0 0 0 0 0,0 0 1 0 0,0 0-1 0 0,1 0 0 0 0,0 0 0 0 0,1-1 1 0 0,-1 1-1 0 0,1-1 0 0 0,0 0 0 0 0,0 0 1 0 0,1 0-1 0 0,-1-1 0 0 0,1 1 0 0 0,0-1 1 0 0,0 0-1 0 0,1-1 0 0 0,-1 1 0 0 0,1-1 1 0 0,0 0-1 0 0,0 0 0 0 0,11 3 0 0 0,-7-4-10 0 0,1 1-1 0 0,-1-2 1 0 0,1 1-1 0 0,0-1 0 0 0,0-1 1 0 0,0 0-1 0 0,-1-1 1 0 0,1 0-1 0 0,0 0 0 0 0,0-1 1 0 0,-1 0-1 0 0,1-1 0 0 0,-1-1 1 0 0,0 1-1 0 0,0-2 1 0 0,0 1-1 0 0,-1-1 0 0 0,1-1 1 0 0,-1 0-1 0 0,0 0 0 0 0,-1-1 1 0 0,11-9-1 0 0,-17 13-14 0 0,1 0 0 0 0,-1 0 0 0 0,0 0 0 0 0,0 0 0 0 0,0 0 0 0 0,0 0 0 0 0,-1 0 0 0 0,1-1 0 0 0,-1 1 0 0 0,0-1 0 0 0,0 1 0 0 0,0-1 0 0 0,0-4 0 0 0,-1 5 0 0 0,0 1 0 0 0,0 0 0 0 0,0-1 0 0 0,-1 1 0 0 0,1-1 0 0 0,-1 1 0 0 0,1 0 0 0 0,-1-1 0 0 0,0 1 0 0 0,0 0 0 0 0,0 0 0 0 0,0-1 0 0 0,0 1 0 0 0,-1 0 0 0 0,1 0 0 0 0,0 0 0 0 0,-1 1 0 0 0,0-1 0 0 0,1 0 0 0 0,-5-2 0 0 0,-6-5 0 0 0,0 0 0 0 0,-1 1 0 0 0,0 1 0 0 0,-17-8 0 0 0,24 12 0 0 0,0 1 0 0 0,0 0 0 0 0,-1 0 0 0 0,1 0 0 0 0,0 1 0 0 0,-1 0 0 0 0,1 0 0 0 0,-1 0 0 0 0,1 1 0 0 0,-1 0 0 0 0,1 1 0 0 0,-9 1 0 0 0,15-2 0 0 0,0 0 0 0 0,0 0 0 0 0,0 0 0 0 0,0 0 0 0 0,0 0 0 0 0,0 0 0 0 0,0 0 0 0 0,0 0 0 0 0,0 0 0 0 0,0 0 0 0 0,-1 0 0 0 0,1 0 0 0 0,0 0 0 0 0,0 0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0,1 0 0 0 0,6 5 0 0 0,11 0 0 0 0,6-2 0 0 0,0 0 0 0 0,0-2 0 0 0,0 0 0 0 0,-1-1 0 0 0,1-1 0 0 0,36-7 0 0 0,-53 5 0 0 0,-8 0 0 0 0,-18-2 0 0 0,-29 1 0 0 0,27 5 0 0 0,15-1 0 0 0,0 1 0 0 0,1-1 0 0 0,-1 0 0 0 0,0 0 0 0 0,0-1 0 0 0,-6-1 0 0 0,23 4 0 0 0,1-1 0 0 0,-1 0 0 0 0,20-2 0 0 0,-5 0 0 0 0,101 4 0 0 0,-219 5-280 0 0,78-8 214 0 0,10 0 16 0 0,-1 0 0 0 0,0 0 0 0 0,1 0 0 0 0,-1 0 0 0 0,0 1 0 0 0,1 0 0 0 0,-1 0 0 0 0,1 0 0 0 0,-1 0 0 0 0,-6 4 0 0 0,6-2 31 0 0,0-1-1 0 0,0 0 1 0 0,0 0-1 0 0,-1 0 1 0 0,1 0 0 0 0,-8 1-1 0 0,13-3 20 0 0,0 0 0 0 0,0 0 0 0 0,-1 0 0 0 0,1 0 0 0 0,0 1 0 0 0,0-1 0 0 0,0 0 0 0 0,0 0 0 0 0,0 0 0 0 0,0 0 0 0 0,-1 1 0 0 0,1-1 0 0 0,0 0 0 0 0,0 0 0 0 0,0 1 0 0 0,0-1 0 0 0,0 0 0 0 0,0 0 0 0 0,0 0 0 0 0,0 1 0 0 0,0-1 0 0 0,0 0 0 0 0,0 0 0 0 0,0 1 0 0 0,0-1 0 0 0,0 0 0 0 0,0 0 0 0 0,0 1 0 0 0,0-1 0 0 0,0 0 0 0 0,1 0 0 0 0,-1 0 0 0 0,0 1 0 0 0,0-1 0 0 0,0 0 0 0 0,0 0 0 0 0,0 0 0 0 0,1 1 0 0 0,5 13 0 0 0,-4-9 0 0 0,12 35 0 0 0,-10-34 0 0 0,-1 1 0 0 0,-1 0 0 0 0,1 0 0 0 0,-1 0 0 0 0,-1 0 0 0 0,1 1 0 0 0,-1-1 0 0 0,-1 0 0 0 0,1 10 0 0 0,-2-15 1 0 0,1 0 1 0 0,-1 0-1 0 0,0 0 0 0 0,0 0 0 0 0,0 0 1 0 0,0-1-1 0 0,0 1 0 0 0,0 0 0 0 0,0 0 1 0 0,-1-1-1 0 0,1 1 0 0 0,-1-1 0 0 0,1 1 0 0 0,-1-1 1 0 0,0 1-1 0 0,1-1 0 0 0,-1 0 0 0 0,0 0 1 0 0,0 0-1 0 0,-3 1 0 0 0,-5 3 11 0 0,-1-1 0 0 0,-18 4-1 0 0,18-5-8 0 0,2-1-3 0 0,0 0 0 0 0,0-1 0 0 0,0 0 0 0 0,0 0 0 0 0,0-1 0 0 0,0-1 0 0 0,0 1 0 0 0,0-1 0 0 0,0-1 0 0 0,-9-2 0 0 0,6 1 0 0 0,1-1 0 0 0,0 0 0 0 0,0 0 0 0 0,1-2 0 0 0,-1 1 0 0 0,1-1 0 0 0,-12-9 0 0 0,21 13 0 0 0,-10-6 0 0 0,0 0 0 0 0,1-2 0 0 0,-12-12 0 0 0,19 18 0 0 0,0 1 0 0 0,1-1 0 0 0,0 0 0 0 0,-1 0 0 0 0,1 0 0 0 0,1 0 0 0 0,-1 0 0 0 0,0-1 0 0 0,1 1 0 0 0,0 0 0 0 0,0-1 0 0 0,1 1 0 0 0,-1-1 0 0 0,1-4 0 0 0,0-3 3 0 0,0 0-1 0 0,2 0 1 0 0,-1 0-1 0 0,1 0 1 0 0,1 1 0 0 0,0-1-1 0 0,1 1 1 0 0,0 0-1 0 0,1 0 1 0 0,0 0-1 0 0,0 0 1 0 0,1 1-1 0 0,1 0 1 0 0,0 0 0 0 0,0 1-1 0 0,1 0 1 0 0,0 0-1 0 0,1 1 1 0 0,-1 0-1 0 0,2 0 1 0 0,-1 1-1 0 0,1 0 1 0 0,0 1 0 0 0,18-9-1 0 0,-10 8 115 0 0,0 0 0 0 0,1 1 0 0 0,21-4 0 0 0,-33 8-81 0 0,0 1 0 0 0,0 1 0 0 0,0-1 0 0 0,-1 1 0 0 0,1 0 0 0 0,0 1 0 0 0,0 0 0 0 0,0 0 0 0 0,-1 0 0 0 0,1 1 0 0 0,0 0 0 0 0,9 4 0 0 0,-15-5-206 0 0,-1-1 0 0 0,1 0 0 0 0,-1 1 0 0 0,1-1 0 0 0,-1 1 0 0 0,0-1 0 0 0,1 1 0 0 0,-1-1 0 0 0,1 1 0 0 0,-1-1 0 0 0,0 1-1 0 0,0-1 1 0 0,1 1 0 0 0,-1 0 0 0 0,0-1 0 0 0,0 1 0 0 0,0-1 0 0 0,0 1 0 0 0,0 0 0 0 0,0-1 0 0 0,0 1 0 0 0,0 0 0 0 0,0-1 0 0 0,0 1 0 0 0,0-1 0 0 0,0 1 0 0 0,0 0 0 0 0,0-1 0 0 0,-1 2 0 0 0,0 0-1201 0 0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8:33.4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69 196 2399 0 0,'-10'34'278'0'0,"-9"65"2440"0"0,17-85-912 0 0,-1-1-856 0 0,-16 107 1866 0 0,17-103-2070 0 0,1-9-132 0 0,0-1 1 0 0,0 1-1 0 0,0-1 0 0 0,-1 0 1 0 0,-5 14-1 0 0,9-28-46 0 0,-1 1 0 0 0,0 0 0 0 0,0 0 0 0 0,0 0 0 0 0,-1-9 0 0 0,2-11 3 0 0,0 12-456 0 0,19-115 604 0 0,-16 104-458 0 0,2 0 0 0 0,0 1-1 0 0,13-27 1 0 0,-15 41-178 0 0,1-1 0 0 0,0 1-1 0 0,0 0 1 0 0,1 0 0 0 0,1 0-1 0 0,0 1 1 0 0,0 0 0 0 0,10-7-1 0 0,-14 13-53 0 0,0-1 0 0 0,0 1 0 0 0,0 0 1 0 0,0 1-1 0 0,0-1 0 0 0,1 1 0 0 0,-1 0 0 0 0,1 0 0 0 0,0 0 0 0 0,0 1 0 0 0,0 0 0 0 0,-1-1 0 0 0,1 2 0 0 0,0-1 1 0 0,0 1-1 0 0,1-1 0 0 0,-1 1 0 0 0,0 1 0 0 0,0-1 0 0 0,0 1 0 0 0,8 2 0 0 0,-10-2-27 0 0,-1 0-1 0 0,0-1 0 0 0,1 2 1 0 0,-1-1-1 0 0,0 0 1 0 0,0 0-1 0 0,0 1 1 0 0,0-1-1 0 0,0 1 1 0 0,0 0-1 0 0,0-1 0 0 0,2 4 1 0 0,-2-1 1 0 0,0-1 0 0 0,0 1-1 0 0,0-1 1 0 0,-1 1 0 0 0,1 0 0 0 0,-1 0 0 0 0,0 0 0 0 0,0 0 0 0 0,-1 0 0 0 0,1 0 0 0 0,-1 6-1 0 0,2 67 9 0 0,-6 13 0 0 0,-12 41 42 0 0,11-105-53 0 0,3-16 0 0 0,0 0 0 0 0,0 1 0 0 0,1-1 0 0 0,1 1 0 0 0,0-1 0 0 0,1 16 0 0 0,-1-26 0 0 0,0 1 0 0 0,0-1 0 0 0,0 0 0 0 0,0 1 0 0 0,0-1 0 0 0,0 0 0 0 0,0 1 0 0 0,0-1 0 0 0,0 0 0 0 0,0 1 0 0 0,1-1 0 0 0,-1 0 0 0 0,0 0 0 0 0,0 1 0 0 0,0-1 0 0 0,0 0 0 0 0,1 1 0 0 0,-1-1 0 0 0,0 0 0 0 0,0 0 0 0 0,0 0 0 0 0,1 1 0 0 0,-1-1 0 0 0,0 0 0 0 0,0 0 0 0 0,1 0 0 0 0,-1 1 0 0 0,0-1 0 0 0,1 0 0 0 0,-1 0 0 0 0,7-6 0 0 0,2-13 0 0 0,33-128 0 0 0,-40 140 0 0 0,5-25 0 0 0,-1-1 0 0 0,4-57 0 0 0,-10 70 0 0 0,0 0 0 0 0,-1 0 0 0 0,-1 0 0 0 0,-1 0 0 0 0,-10-35 0 0 0,11 48 62 0 0,0 1 0 0 0,-1 0-1 0 0,0 0 1 0 0,0 0 0 0 0,0 0 0 0 0,-1 1 0 0 0,0-1-1 0 0,0 1 1 0 0,0 0 0 0 0,-1 0 0 0 0,0 1-1 0 0,-7-7 1 0 0,9 9-76 0 0,1 1 0 0 0,-1-1 0 0 0,1 1-1 0 0,-1-1 1 0 0,0 1 0 0 0,0 0 0 0 0,0 0 0 0 0,1 0-1 0 0,-1 1 1 0 0,0-1 0 0 0,0 1 0 0 0,0-1 0 0 0,0 1-1 0 0,0 0 1 0 0,0 0 0 0 0,0 1 0 0 0,0-1 0 0 0,0 0 0 0 0,0 1-1 0 0,0 0 1 0 0,0 0 0 0 0,0 0 0 0 0,0 0 0 0 0,0 0-1 0 0,1 0 1 0 0,-1 1 0 0 0,1-1 0 0 0,-1 1 0 0 0,-3 3-1 0 0,-2 3 96 0 0,-1 1 0 0 0,2 0 0 0 0,-1 0 0 0 0,1 0-1 0 0,-9 18 1 0 0,12-20-383 0 0,2-4-142 0 0,-3 9 289 0 0,-20 46 138 0 0,4 7 17 0 0,2-1 0 0 0,2-1-11 0 0,3-4-70 0 0,11-47-127 0 0,3-4 110 0 0,-1-1 0 0 0,1 1 0 0 0,-4 13 0 0 0,2-13-76 0 0,1-1 1 0 0,0 0-1 0 0,0 0 1 0 0,1 1-1 0 0,0 11 1 0 0,4 4-2462 0 0,-2-13-4061 0 0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8:34.0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 47 3007 0 0,'0'0'78'0'0,"0"-1"0"0"0,-1 1 0 0 0,1 0 0 0 0,0 0-1 0 0,0-1 1 0 0,0 1 0 0 0,0 0 0 0 0,-1-1 0 0 0,1 1 0 0 0,0 0-1 0 0,0 0 1 0 0,0-1 0 0 0,0 1 0 0 0,0 0 0 0 0,0-1-1 0 0,0 1 1 0 0,0 0 0 0 0,0-1 0 0 0,0 1 0 0 0,0 0-1 0 0,0 0 1 0 0,0-1 0 0 0,0 1 0 0 0,0 0 0 0 0,1-1-1 0 0,-1 1 1 0 0,0 0 0 0 0,0 0 0 0 0,0-1 0 0 0,10-2 3071 0 0,-4 2-3834 0 0,37-9 2336 0 0,-23 5 454 0 0,0 1 1 0 0,1 0 0 0 0,28 0-1 0 0,-254 11-2257 0 0,252-7 942 0 0,-2 1 138 0 0,1-2 1 0 0,62-9-1 0 0,-88 7-749 0 0,-19 3-249 0 0,-2 0-145 0 0,-10 3-839 0 0,4-1-763 0 0,-2 0-4845 0 0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8:35.3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146 113 455 0 0,'1'-1'104'0'0,"0"0"-1"0"0,0 0 0 0 0,0 0 0 0 0,0-1 0 0 0,0 1 0 0 0,0 0 0 0 0,0 0 0 0 0,0 0 0 0 0,3-1 0 0 0,-1 0 157 0 0,5-4 329 0 0,1 0 0 0 0,-1 0 0 0 0,1 1-1 0 0,1 0 1 0 0,-1 1 0 0 0,0 0 0 0 0,17-4 0 0 0,73-13 4949 0 0,-48 14-3767 0 0,-32 5-1064 0 0,-18 2-455 0 0,-7 2-90 0 0,-175 30-215 0 0,53-5 42 0 0,333-51 3874 0 0,-172 21-3230 0 0,-15 1-842 0 0,22-1 653 0 0,0-2 0 0 0,54-15 0 0 0,-94 20-443 0 0,1 0-1 0 0,-1 0 1 0 0,1 0 0 0 0,-1 0 0 0 0,1 0 0 0 0,-1 0-1 0 0,1 0 1 0 0,-1 0 0 0 0,1-1 0 0 0,-1 1 0 0 0,1 0 0 0 0,-1 0-1 0 0,0-1 1 0 0,1 1 0 0 0,-1 0 0 0 0,1 0 0 0 0,-1-1-1 0 0,0 1 1 0 0,1 0 0 0 0,-1-1 0 0 0,0 1 0 0 0,1-1-1 0 0,-1 1 1 0 0,0 0 0 0 0,0-1 0 0 0,1 1 0 0 0,-1-1-1 0 0,0 0 1 0 0,0 0 1 0 0,0 1-1 0 0,-1-1 1 0 0,1 1-1 0 0,-1-1 1 0 0,1 1-1 0 0,-1-1 1 0 0,0 1-1 0 0,1-1 1 0 0,-1 1-1 0 0,1-1 1 0 0,-1 1-1 0 0,0 0 1 0 0,1-1-1 0 0,-1 1 1 0 0,0 0-1 0 0,0 0 1 0 0,-33-9 26 0 0,1 6-55 0 0,-1 2 0 0 0,0 1 0 0 0,1 1 0 0 0,-42 8 0 0 0,-130 37-128 0 0,199-45-15 0 0,0 0 0 0 0,0 1 0 0 0,1 0 1 0 0,-1 0-1 0 0,0 0 0 0 0,1 1 1 0 0,-1 0-1 0 0,1 0 0 0 0,0 1 0 0 0,0-1 1 0 0,0 1-1 0 0,1 0 0 0 0,-7 7 1 0 0,5-1-829 0 0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8:51.6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195 101 5527 0 0,'-9'7'618'0'0,"0"0"0"0"0,0 0 0 0 0,1 1 0 0 0,0 0 0 0 0,0 1 0 0 0,1-1 0 0 0,-9 14 0 0 0,9-12-170 0 0,-4 5 747 0 0,0 1-1 0 0,1 0 0 0 0,-13 30 0 0 0,20-38-778 0 0,0 0 0 0 0,0 0 0 0 0,0 1 0 0 0,1-1 0 0 0,1 1 0 0 0,-1 0-1 0 0,1-1 1 0 0,1 1 0 0 0,-1 0 0 0 0,2 10 0 0 0,0-15-317 0 0,0 0 0 0 0,0 0-1 0 0,0-1 1 0 0,0 1 0 0 0,0 0-1 0 0,1-1 1 0 0,-1 1 0 0 0,1-1 0 0 0,0 1-1 0 0,0-1 1 0 0,0 0 0 0 0,1 0-1 0 0,-1 0 1 0 0,1 0 0 0 0,5 4 0 0 0,-4-4-31 0 0,1 0 1 0 0,-1 0-1 0 0,1-1 1 0 0,-1 0-1 0 0,1 0 1 0 0,0 0 0 0 0,0 0-1 0 0,0-1 1 0 0,0 0-1 0 0,9 1 1 0 0,-3-1-26 0 0,0-1 0 0 0,1-1 0 0 0,-1 1 0 0 0,0-2 1 0 0,0 1-1 0 0,0-2 0 0 0,0 1 0 0 0,0-1 0 0 0,-1-1 0 0 0,13-6 0 0 0,-5 1-20 0 0,-1-1-1 0 0,0-1 1 0 0,0-1-1 0 0,-1-1 1 0 0,0 0-1 0 0,-1 0 1 0 0,16-21-1 0 0,-23 24-10 0 0,0 0-1 0 0,0-1 0 0 0,-1 1 1 0 0,-1-2-1 0 0,0 1 0 0 0,0-1 1 0 0,-1 0-1 0 0,-1 0 1 0 0,0-1-1 0 0,0 1 0 0 0,-1-1 1 0 0,1-18-1 0 0,-3 25-11 0 0,-1 0 0 0 0,0 0 0 0 0,-1-1 0 0 0,1 1 0 0 0,-1 0 0 0 0,0 0 0 0 0,-1 0 0 0 0,0 0 0 0 0,0 0 0 0 0,0 0 0 0 0,0 1 0 0 0,-1-1 0 0 0,0 1 0 0 0,0-1 0 0 0,-1 1 0 0 0,1 0 0 0 0,-1 0 0 0 0,0 1 0 0 0,-5-5 0 0 0,4 4 0 0 0,-1 1 0 0 0,1 0 0 0 0,-1 0 0 0 0,0 1 0 0 0,0 0 0 0 0,0 0 0 0 0,0 0 0 0 0,-1 1 0 0 0,1 0 0 0 0,-1 0 0 0 0,0 1 0 0 0,1 0 0 0 0,-1 0 0 0 0,0 0 0 0 0,0 1 0 0 0,1 0 0 0 0,-9 1 0 0 0,-3 1-3 0 0,-1 1 0 0 0,2 1 0 0 0,-1 1 1 0 0,0 0-1 0 0,1 1 0 0 0,0 1 0 0 0,1 0 0 0 0,-1 2 0 0 0,2 0 0 0 0,-22 16 0 0 0,27-18 1 0 0,1 0 1 0 0,0 1-1 0 0,0 0 0 0 0,1 1 0 0 0,1 0 0 0 0,-1 0 1 0 0,1 1-1 0 0,1 0 0 0 0,0 0 0 0 0,0 0 1 0 0,1 1-1 0 0,0 0 0 0 0,1 0 0 0 0,0 0 0 0 0,1 1 1 0 0,0-1-1 0 0,-1 14 0 0 0,4 5-75 0 0,7 23-318 0 0,-6-41-109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2:52.9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10 1839 0 0,'-3'-6'2232'0'0,"7"8"546"0"0,-2 0-2631 0 0,-1-1 0 0 0,1 1 0 0 0,0-1 0 0 0,0 0 0 0 0,0 0 0 0 0,0 0 0 0 0,0 0 0 0 0,0 0 0 0 0,0 0 0 0 0,0 0 0 0 0,0-1 1 0 0,0 1-1 0 0,0-1 0 0 0,3 1 0 0 0,32 3 797 0 0,141-9 1619 0 0,-42-2-1180 0 0,-121 7-1370 0 0,-3 1-2 0 0,-1-1 0 0 0,1-1-1 0 0,-1 0 1 0 0,0 0 0 0 0,17-5 0 0 0,-64 10 160 0 0,-10 4 222 0 0,27-4-294 0 0,1-1 0 0 0,-1 0 0 0 0,1-1 0 0 0,-1-1 0 0 0,-29-3 0 0 0,-14-2 628 0 0,44 3-185 0 0,-1 0 1 0 0,-33-6-1 0 0,47 5 534 0 0,6 0-413 0 0,9-1-206 0 0,18 0-394 0 0,172 7 1166 0 0,76-12-1229 0 0,-286 8 0 0 0,1 1 0 0 0,0 1 0 0 0,-14 4 0 0 0,-15 2 0 0 0,-144 2 0 0 0,32-3 0 0 0,113-9 0 0 0,11 0 0 0 0,25 2 0 0 0,20 6 0 0 0,47-2 0 0 0,103-7 0 0 0,-94 0 0 0 0,132-5 128 0 0,-203 8-122 0 0,-14 2 7 0 0,-17 1 22 0 0,-389-3-25 0 0,402-1-10 0 0,5 1 0 0 0,-1-1 0 0 0,0 1 0 0 0,1 0 0 0 0,-19 3 0 0 0,27-3 0 0 0,1 0 0 0 0,0 0 0 0 0,0 0 0 0 0,0 0 0 0 0,-1 0 0 0 0,1 0 0 0 0,0 0 0 0 0,0 0 0 0 0,0 0 0 0 0,-1 0 0 0 0,1 0 0 0 0,0 0 0 0 0,0 1 0 0 0,0-1 0 0 0,0 0 0 0 0,-1 0 0 0 0,1 0 0 0 0,0 0 0 0 0,0 0 0 0 0,0 0 0 0 0,0 0 0 0 0,0 0 0 0 0,-1 1 0 0 0,1-1 0 0 0,0 0 0 0 0,0 0 0 0 0,0 0 0 0 0,0 0 0 0 0,0 1 0 0 0,0-1 0 0 0,0 0 0 0 0,0 0 0 0 0,-1 0 0 0 0,1 0 0 0 0,0 1 0 0 0,0-1 0 0 0,0 0 0 0 0,0 0 0 0 0,0 0 0 0 0,0 1 0 0 0,0-1 0 0 0,0 0 0 0 0,0 0 0 0 0,0 1 0 0 0,9 6 0 0 0,14 3 0 0 0,-5-6 0 0 0,0-1 0 0 0,0-1 0 0 0,1 0 0 0 0,33-2 0 0 0,-12 0 0 0 0,296-13 0 0 0,-315 12 0 0 0,248-7 0 0 0,-262 8 0 0 0,-7 1 0 0 0,-15 3 0 0 0,-27 3 0 0 0,-252 11 32 0 0,220-17-16 0 0,-145-19 0 0 0,195 16-16 0 0,23 2 0 0 0,0 0 0 0 0,0-1 0 0 0,0 1 0 0 0,0 0 0 0 0,0 0 0 0 0,0 0 0 0 0,0 1 0 0 0,0-1 0 0 0,0 0 0 0 0,0 0 0 0 0,0 1 0 0 0,0-1 0 0 0,0 0 0 0 0,0 1 0 0 0,0-1 0 0 0,0 1 0 0 0,0-1 0 0 0,1 1 0 0 0,-2 0 0 0 0,2-1 0 0 0,0 1 0 0 0,1-1 0 0 0,-1 1 0 0 0,0-1 0 0 0,0 0 0 0 0,1 1 0 0 0,-1-1 0 0 0,0 1 0 0 0,1-1 0 0 0,-1 0 0 0 0,0 0 0 0 0,1 1 0 0 0,-1-1 0 0 0,0 0 0 0 0,1 0 0 0 0,-1 1 0 0 0,1-1 0 0 0,-1 0 0 0 0,0 0 0 0 0,1 0 0 0 0,-1 0 0 0 0,1 1 0 0 0,-1-1 0 0 0,1 0 0 0 0,-1 0 0 0 0,1 0 0 0 0,0 0 0 0 0,14 3 0 0 0,69 6 47 0 0,96-1-1 0 0,86-15 163 0 0,-18 1 0 0 0,-37 10 800 0 0,-431-9-1009 0 0,92 4 0 0 0,-167-7 0 0 0,279 8 0 0 0,0-1 0 0 0,0-1 0 0 0,0 0 0 0 0,-20-6 0 0 0,74 8 0 0 0,394-5 0 0 0,-188-10 0 0 0,-444 25 0 0 0,143-7 0 0 0,-405-17 0 0 0,446 12 0 0 0,14 1 0 0 0,10 1 0 0 0,251 14 0 0 0,-149-11 0 0 0,286-5 0 0 0,-337 1 0 0 0,64-9 0 0 0,15 1 0 0 0,-189 18 0 0 0,-388 40 0 0 0,417-48 0 0 0,17 0 0 0 0,0 0 0 0 0,-1 0 0 0 0,1-1 0 0 0,0 0 0 0 0,0 0 0 0 0,0-1 0 0 0,-1 1 0 0 0,1-1 0 0 0,0 0 0 0 0,-5-2 0 0 0,10 1 0 0 0,6-1 0 0 0,8 0 0 0 0,-13 2 0 0 0,51-7 0 0 0,1 3 0 0 0,102 1 0 0 0,-47 3 0 0 0,6-3 0 0 0,219-4 0 0 0,-94 3 0 0 0,-372 14 0 0 0,-26 1 0 0 0,81-12 0 0 0,-130-19 0 0 0,202 20 0 0 0,-12-3 0 0 0,-1 2 0 0 0,-1 0 0 0 0,-30 1 0 0 0,49 1 0 0 0,1 0 0 0 0,-1 0 0 0 0,1 0 0 0 0,0 0 0 0 0,-1 0 0 0 0,1 0 0 0 0,-1 0 0 0 0,1 0 0 0 0,-1 0 0 0 0,1 0 0 0 0,-1 0 0 0 0,1 1 0 0 0,0-1 0 0 0,-1 0 0 0 0,1 0 0 0 0,-1 0 0 0 0,1 1 0 0 0,-1-1 0 0 0,1 0 0 0 0,0 0 0 0 0,-1 1 0 0 0,1-1 0 0 0,0 0 0 0 0,-1 1 0 0 0,10 4 0 0 0,18 1 0 0 0,244 2 0 0 0,-143-8 0 0 0,34 5 0 0 0,173-1 0 0 0,-313-4 0 0 0,-13 0 0 0 0,1 0 0 0 0,-1 0 0 0 0,14-3 0 0 0,-32 4 0 0 0,0-1 0 0 0,-18-1 0 0 0,-1 1 0 0 0,-203 6 0 0 0,-166 7 0 0 0,282-9 0 0 0,312-11 0 0 0,-71 1 0 0 0,364 7 0 0 0,-334 3 0 0 0,-198-2 0 0 0,-74-6 0 0 0,14-1 0 0 0,-85 9 0 0 0,-147-5 0 0 0,331 1 0 0 0,-10-1 0 0 0,12 0 0 0 0,9 0 0 0 0,198-2 0 0 0,-123 4 0 0 0,264-7 0 0 0,188 4 0 0 0,-521 2 0 0 0,-7-1 0 0 0,0 1 0 0 0,1 1 0 0 0,-1-1 0 0 0,0 1 0 0 0,0 0 0 0 0,14 5 0 0 0,-21-6 0 0 0,0 0 0 0 0,0 0 0 0 0,-1 0 0 0 0,1 0 0 0 0,0 0 0 0 0,0 0 0 0 0,0 0 0 0 0,0 0 0 0 0,0 0 0 0 0,0 0 0 0 0,0 0 0 0 0,0 0 0 0 0,0 0 0 0 0,0 0 0 0 0,0 0 0 0 0,0 0 0 0 0,-1 0 0 0 0,1 0 0 0 0,0 0 0 0 0,0 0 0 0 0,0 0 0 0 0,0 0 0 0 0,0 0 0 0 0,0 1 0 0 0,0-1 0 0 0,0 0 0 0 0,0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 0 0 0,0 0 0 0 0,0 0 0 0 0,0 0 0 0 0,0 0 0 0 0,1 0 0 0 0,-1 0 0 0 0,0 0 0 0 0,0 0 0 0 0,0 0 0 0 0,0 0 0 0 0,0 0 0 0 0,-12 3 0 0 0,-15 0 0 0 0,-358-14 0 0 0,354 11 0 0 0,-14 0 0 0 0,-82 9 0 0 0,168-7 0 0 0,392-14 0 0 0,-91 1 0 0 0,-328 10 0 0 0,89 0 0 0 0,124 12 0 0 0,-212-7 0 0 0,-14-2 0 0 0,-8-1 0 0 0,-575-13 0 0 0,556 11 0 0 0,4 1 0 0 0,-43-6 0 0 0,106 7 0 0 0,-14-2 0 0 0,739 16 0 0 0,-542-15 0 0 0,-476-11 0 0 0,-23 15 0 0 0,1 19 0 0 0,264-22 0 0 0,9-1 0 0 0,-1 0 0 0 0,1 0 0 0 0,-1 0 0 0 0,1 0 0 0 0,-1 0 0 0 0,1 0 0 0 0,-1 0 0 0 0,1 1 0 0 0,-1-1 0 0 0,1 1 0 0 0,-1-1 0 0 0,-1 2 0 0 0,30 1 0 0 0,279-12 0 0 0,2 1 0 0 0,70 26 0 0 0,-253-10 0 0 0,-100-6 0 0 0,-9 0 0 0 0,0-1 0 0 0,0-1 0 0 0,0 0 0 0 0,16-3 0 0 0,-63-2 0 0 0,-143-6 0 0 0,103 9 0 0 0,-157 0 0 0 0,133 2 0 0 0,94 1 0 0 0,4-1 0 0 0,15 2 0 0 0,26 1 0 0 0,721 4 0 0 0,-690-7 0 0 0,55-6 0 0 0,-230-5 0 0 0,-340-1 0 0 0,-117 1 0 0 0,547 11 0 0 0,1 0 0 0 0,17-3 0 0 0,35-3 0 0 0,-1 2 0 0 0,1 2 0 0 0,46 4 0 0 0,-36 0 0 0 0,753-6 0 0 0,-768 4 0 0 0,-1064 27 0 0 0,935-19 0 0 0,50-3 0 0 0,-66-2 0 0 0,90-6 0 0 0,16 3 0 0 0,1 0 0 0 0,0 0 0 0 0,0 0 0 0 0,0-1 0 0 0,0 1 0 0 0,0 0 0 0 0,0 0 0 0 0,0 0 0 0 0,0 0 0 0 0,0 0 0 0 0,0-1 0 0 0,0 1 0 0 0,0 0 0 0 0,0 0 0 0 0,0 0 0 0 0,0 0 0 0 0,0-1 0 0 0,0 1 0 0 0,1 0 0 0 0,-1 0 0 0 0,0 0 0 0 0,0 0 0 0 0,0 0 0 0 0,0-1 0 0 0,0 1 0 0 0,0 0 0 0 0,0 0 0 0 0,0 0 0 0 0,0 0 0 0 0,1 0 0 0 0,-1 0 0 0 0,0 0 0 0 0,0-1 0 0 0,0 1 0 0 0,0 0 0 0 0,0 0 0 0 0,1 0 0 0 0,-1 0 0 0 0,0 0 0 0 0,0 0 0 0 0,0 0 0 0 0,0 0 0 0 0,1 0 0 0 0,-1 0 0 0 0,0 0 0 0 0,32-9 0 0 0,266-15 0 0 0,3 20 0 0 0,-260 4 0 0 0,73 0 0 0 0,383 3 0 0 0,-412 4 0 0 0,8 0 0 0 0,-156-17 0 0 0,-294 1 0 0 0,167 9 0 0 0,19-5 0 0 0,-131-1 0 0 0,1 21 0 0 0,272-12 0 0 0,1 1 0 0 0,-43 12 0 0 0,72-14 0 0 0,9 0 0 0 0,10 2 0 0 0,27-2 0 0 0,64-5 0 0 0,-13-1 0 0 0,521-6 0 0 0,-419 8 0 0 0,119 1 0 0 0,-80 14 0 0 0,-48-1 0 0 0,-174-11 0 0 0,-9 0 0 0 0,0 0 0 0 0,-1-1 0 0 0,1 0 0 0 0,0-1 0 0 0,-1 1 0 0 0,1-1 0 0 0,8-3 0 0 0,-16 4 0 0 0,0 0 0 0 0,0 0 0 0 0,0 0 0 0 0,1 0 0 0 0,-1 0 0 0 0,0 0 0 0 0,0 0 0 0 0,0 0 0 0 0,0 0 0 0 0,0 0 0 0 0,1 0 0 0 0,-1 0 0 0 0,0 0 0 0 0,0 0 0 0 0,0 0 0 0 0,0 0 0 0 0,0 0 0 0 0,0-1 0 0 0,0 1 0 0 0,1 0 0 0 0,-1 0 0 0 0,0 0 0 0 0,0 0 0 0 0,0 0 0 0 0,0 0 0 0 0,0 0 0 0 0,0-1 0 0 0,0 1 0 0 0,0 0 0 0 0,0 0 0 0 0,0 0 0 0 0,0 0 0 0 0,0 0 0 0 0,0-1 0 0 0,0 1 0 0 0,0 0 0 0 0,0 0 0 0 0,0 0 0 0 0,0 0 0 0 0,0-1 0 0 0,-6-3 0 0 0,-9 0 0 0 0,-48-2 0 0 0,-106 4 0 0 0,-22-1 0 0 0,189 2 0 0 0,5 0 0 0 0,16-1 0 0 0,24-2 0 0 0,337 11 0 0 0,-36 1 0 0 0,-118-15 0 0 0,-865 24 0 0 0,530-14 0 0 0,-132-13 0 0 0,101 2 0 0 0,103 6 0 0 0,76-2 0 0 0,94 4 0 0 0,502 7 0 0 0,-486 1 0 0 0,200-1 0 0 0,-330-7 0 0 0,-266-9 0 0 0,-42 1 0 0 0,-420 8 0 0 0,689 2 0 0 0,-17 0 0 0 0,66-10 0 0 0,233-11 0 0 0,3 17 0 0 0,-165 3 0 0 0,827 41 0 0 0,-824-38 0 0 0,-100-5 0 0 0,-10-3 0 0 0,-12-2 0 0 0,-54-6 0 0 0,-127-5 0 0 0,-76 18 0 0 0,274-1 0 0 0,-263 9 0 0 0,459-10 0 0 0,213 2 0 0 0,-305 3 56 0 0,391 21 536 0 0,-368-10-320 0 0,-177-25-272 0 0,-1 2 0 0 0,-56 0 0 0 0,57 4 0 0 0,-457-10 0 0 0,476 16 0 0 0,1 0 0 0 0,-40 9 0 0 0,114-7 0 0 0,165-5 0 0 0,181 2 0 0 0,-2 17 0 0 0,-349-15 0 0 0,-89-11 0 0 0,-56-2 0 0 0,-46-1 0 0 0,-198 22 0 0 0,283-8 0 0 0,-40-6 0 0 0,0 0 0 0 0,-16 3 0 0 0,-126-17 0 0 0,73 3 0 0 0,132 11 0 0 0,-110-4 0 0 0,121 7 0 0 0,0 2 0 0 0,-49 9 0 0 0,80-10-15 0 0,-37 8 38 0 0,38-8-75 0 0,1 0 0 0 0,-1 0 1 0 0,0 0-1 0 0,1 0 0 0 0,-1 1 0 0 0,1-1 0 0 0,0 1 1 0 0,-1-1-1 0 0,1 1 0 0 0,0 0 0 0 0,0 0 1 0 0,-2 2-1 0 0,1 4-1760 0 0,4 1-5847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3:52.33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25 70 4607 0 0,'-1'0'103'0'0,"-3"-1"119"0"0,1 0-1 0 0,1 0 0 0 0,-1-1 1 0 0,0 1-1 0 0,0-1 0 0 0,-3-7 6053 0 0,13-1-3780 0 0,3 5-496 0 0,0 0-1 0 0,21-7 1 0 0,-9 6-803 0 0,38-5 1 0 0,-47 9-1396 0 0,0 1 1 0 0,0 0 0 0 0,0 1-1 0 0,-1 1 1 0 0,1 0-1 0 0,21 4 1 0 0,-26-3-980 0 0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8:52.5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0 6447 0 0,'-3'25'4746'0'0,"3"-13"-3036"0"0,-1 1 0 0 0,4 21 1 0 0,13 54 1345 0 0,-13-75-2627 0 0,9 40 1041 0 0,-9-51-1462 0 0,1-7 11 0 0,3-11 16 0 0,-7 15-33 0 0,5-9 81 0 0,0 0 0 0 0,1 0 1 0 0,-1 1-1 0 0,2 0 0 0 0,0 0 0 0 0,0 1 0 0 0,0 0 0 0 0,14-12 0 0 0,-7 6-19 0 0,2 1-1 0 0,-1 0 1 0 0,2 1-1 0 0,0 1 1 0 0,0 1-1 0 0,1 0 1 0 0,30-12-1 0 0,-39 19-722 0 0,15-4-3032 0 0,-23 7 2225 0 0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8:54.3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200 33 4607 0 0,'1'-3'616'0'0,"0"0"0"0"0,-1 0 0 0 0,1 0 0 0 0,0 1 0 0 0,1-1 0 0 0,-1 0 0 0 0,0 1 0 0 0,1-1 0 0 0,-1 1 0 0 0,4-4 0 0 0,-1 22 3184 0 0,-4-16-3787 0 0,40 190 6494 0 0,-25-133-6075 0 0,16 114 0 0 0,-31-167-432 0 0,0-1 0 0 0,0 0 0 0 0,-1 0 0 0 0,1 1 0 0 0,-1-1 0 0 0,-1 5 0 0 0,-1 13 0 0 0,10-28 0 0 0,0-8 0 0 0,-6 12 0 0 0,-1 0 0 0 0,0 0 0 0 0,1 0 0 0 0,-1 0 0 0 0,-1 0 0 0 0,1 0 0 0 0,0 0 0 0 0,-1-1 0 0 0,1 1 0 0 0,-1 0 0 0 0,0 0 0 0 0,0 0 0 0 0,0 1 0 0 0,-1-1 0 0 0,-2-5 0 0 0,1 3 0 0 0,-1 1 0 0 0,1 0 0 0 0,-1 0 0 0 0,0 0 0 0 0,0 0 0 0 0,-1 0 0 0 0,1 1 0 0 0,-8-5 0 0 0,5 4 0 0 0,0 0 0 0 0,-1 1 0 0 0,1-1 0 0 0,-1 2 0 0 0,0-1 0 0 0,1 1 0 0 0,-1 0 0 0 0,0 1 0 0 0,0 0 0 0 0,-1 0 0 0 0,1 1 0 0 0,-14 0 0 0 0,11 2 0 0 0,-1 1 0 0 0,1 0 0 0 0,0 0 0 0 0,0 1 0 0 0,0 1 0 0 0,-12 7 0 0 0,19-11 0 0 0,1 2 0 0 0,-1-1 0 0 0,0 0 0 0 0,1 1 0 0 0,0-1 0 0 0,0 1 0 0 0,0 0 0 0 0,0 0 0 0 0,0 1 0 0 0,0-1 0 0 0,1 0 0 0 0,0 1 0 0 0,0 0 0 0 0,0-1 0 0 0,0 1 0 0 0,0 0 0 0 0,1 0 0 0 0,-1 0 0 0 0,1 0 0 0 0,-1 6 0 0 0,2-8 0 0 0,0 0 0 0 0,0 1 0 0 0,0-1 0 0 0,0 0 0 0 0,1 1 0 0 0,-1-1 0 0 0,0 0 0 0 0,1 1 0 0 0,0-1 0 0 0,0 0 0 0 0,-1 0 0 0 0,1 0 0 0 0,1 1 0 0 0,-1-1 0 0 0,0 0 0 0 0,0-1 0 0 0,3 4 0 0 0,-1-2 0 0 0,0-1 0 0 0,0 1 0 0 0,0-1 0 0 0,1 1 0 0 0,-1-1 0 0 0,1 0 0 0 0,-1 0 0 0 0,1-1 0 0 0,6 3 0 0 0,2-1 0 0 0,0-1 0 0 0,0 1 0 0 0,0-2 0 0 0,1 0 0 0 0,19 0 0 0 0,-8-3-13 0 0,-1-1 0 0 0,1-1 1 0 0,43-12-1 0 0,-26 2 6 0 0,50-24 1 0 0,-83 34 6 0 0,-1-1 0 0 0,0 1 0 0 0,0-2 0 0 0,-1 1 0 0 0,1 0 0 0 0,-1-1 0 0 0,6-8 0 0 0,4-3 0 0 0,-15 17 0 0 0,0 0 0 0 0,0 0 0 0 0,0 0 0 0 0,1 0 0 0 0,-1 0 0 0 0,0 0 0 0 0,0 1 0 0 0,0-1 0 0 0,0 0 0 0 0,0 0 0 0 0,0 1 0 0 0,1-1 0 0 0,-1 1 0 0 0,0-1 0 0 0,2 2 0 0 0,3 1 11 0 0,9 0 95 0 0,0-1 1 0 0,1 0 0 0 0,26 0-1 0 0,-35-2-93 0 0,0-1 0 0 0,0 0-1 0 0,-1 0 1 0 0,1 0-1 0 0,0-1 1 0 0,0 0 0 0 0,0 0-1 0 0,-1 0 1 0 0,1-1 0 0 0,9-6-1 0 0,-15 9-12 0 0,0-1 0 0 0,0 0 0 0 0,0 1 0 0 0,0-1 0 0 0,0 0 0 0 0,-1 0 0 0 0,1 1 0 0 0,0-1 0 0 0,0 0 0 0 0,0 0 0 0 0,-1 0 0 0 0,1 0 0 0 0,-1 0 0 0 0,1 0 0 0 0,0 0 0 0 0,-1 0 0 0 0,0-1 0 0 0,1 1 0 0 0,-1 0 0 0 0,0 0 0 0 0,0 0 0 0 0,1-3 0 0 0,-2 3 0 0 0,1-1 0 0 0,0 0 0 0 0,-1 0 0 0 0,1 1 0 0 0,-1-1 0 0 0,0 0 0 0 0,0 1 0 0 0,0-1 0 0 0,1 1 0 0 0,-1-1 0 0 0,-1 1 0 0 0,1-1 0 0 0,-2-1 0 0 0,-2-2 0 0 0,-1 0 0 0 0,0 0 0 0 0,0 1 0 0 0,0 0 0 0 0,-1 0 0 0 0,-7-3 0 0 0,2 1 0 0 0,0 1 0 0 0,-1 1 0 0 0,1 0 0 0 0,-1 1 0 0 0,0 0 0 0 0,-1 1 0 0 0,1 1 0 0 0,0 0 0 0 0,0 0 0 0 0,-1 1 0 0 0,1 1 0 0 0,0 1 0 0 0,-20 4 0 0 0,30-6 0 0 0,1 1 0 0 0,-1 0 0 0 0,0 0 0 0 0,1 0 0 0 0,-1 0 0 0 0,1 0 0 0 0,-1 0 0 0 0,1 1 0 0 0,-1 0 0 0 0,1-1 0 0 0,0 1 0 0 0,0 0 0 0 0,0 0 0 0 0,0 0 0 0 0,0 0 0 0 0,0 0 0 0 0,1 1 0 0 0,-1-1 0 0 0,1 0 0 0 0,-1 1 0 0 0,1-1 0 0 0,0 1 0 0 0,0 0 0 0 0,0-1 0 0 0,0 1 0 0 0,1 0 0 0 0,-1 0 0 0 0,1-1 0 0 0,-1 1 0 0 0,1 3 0 0 0,1 0 0 0 0,-1 0 0 0 0,1-1 0 0 0,0 1 0 0 0,0 0 0 0 0,1 0 0 0 0,0-1 0 0 0,0 1 0 0 0,0-1 0 0 0,1 1 0 0 0,0-1 0 0 0,0 0 0 0 0,0 0 0 0 0,6 6 0 0 0,2 3 0 0 0,0-1 0 0 0,2-1 0 0 0,-1 0 0 0 0,1 0 0 0 0,1-2 0 0 0,29 19 0 0 0,-36-26 0 0 0,-1 0 0 0 0,1 0 0 0 0,-1-1 0 0 0,1 1 0 0 0,0-1 0 0 0,0-1 0 0 0,0 0 0 0 0,0 0 0 0 0,0 0 0 0 0,0-1 0 0 0,1 1 0 0 0,-1-2 0 0 0,0 1 0 0 0,0-1 0 0 0,0 0 0 0 0,0-1 0 0 0,0 0 0 0 0,0 0 0 0 0,10-5 0 0 0,-3 0-149 0 0,-1 0-1 0 0,0-1 1 0 0,-1-1-1 0 0,1 0 0 0 0,-2-1 1 0 0,1 0-1 0 0,-2-1 1 0 0,1 0-1 0 0,-1 0 1 0 0,-1-2-1 0 0,0 1 1 0 0,14-26-1 0 0,-19 29 277 0 0,-7 13 155 0 0,-5 15 163 0 0,5-9-399 0 0,0 0 1 0 0,1 1-1 0 0,0-1 1 0 0,1 1-1 0 0,1 0 1 0 0,-1-1-1 0 0,2 1 1 0 0,1 14-1 0 0,-2-24-44 0 0,0-1 0 0 0,0 1 0 0 0,0-1 0 0 0,0 1 0 0 0,1-1 0 0 0,-1 1 0 0 0,0-1 0 0 0,0 1 0 0 0,0-1 0 0 0,1 1 0 0 0,-1-1 0 0 0,0 1 0 0 0,1-1 0 0 0,-1 1 0 0 0,0-1 0 0 0,1 0 0 0 0,-1 1 0 0 0,1-1 0 0 0,-1 0 0 0 0,0 1 0 0 0,1-1 0 0 0,-1 0 0 0 0,1 1 0 0 0,-1-1 0 0 0,1 0 0 0 0,-1 0 0 0 0,1 1 0 0 0,0-2-1 0 0,0 1 0 0 0,0 0 0 0 0,0 0 0 0 0,0 0-1 0 0,-1-1 1 0 0,1 1 0 0 0,0 0 0 0 0,0-1 0 0 0,-1 1 0 0 0,1-1 0 0 0,0 1 0 0 0,0-1 0 0 0,-1 1 0 0 0,1-1 0 0 0,0 0-1 0 0,5-5-4 0 0,-1-1 1 0 0,9-12-1 0 0,-10 12 9 0 0,5-3 4 0 0,0 0-1 0 0,0 0 1 0 0,1 1-1 0 0,0 0 1 0 0,16-10 0 0 0,59-34 202 0 0,-83 52-205 0 0,6-3-2 0 0,0 1 0 0 0,0 0 0 0 0,11-3 0 0 0,-12 4-15 0 0,1 0-1 0 0,-1-1 0 0 0,0 0 1 0 0,12-6-1 0 0,-19 9-14 0 0,0 0 0 0 0,0 0 0 0 0,0 0 0 0 0,0 0 0 0 0,-1 0 0 0 0,1 0 0 0 0,0 0 0 0 0,0 0 0 0 0,0 0 0 0 0,0 0 0 0 0,0 0 0 0 0,0 0 0 0 0,0-1 0 0 0,0 1 0 0 0,0 0 0 0 0,0 0 0 0 0,0 0 0 0 0,0 0 0 0 0,0 0 0 0 0,0 0 0 0 0,0 0 0 0 0,0 0 0 0 0,0 0 0 0 0,0 0 0 0 0,0 0 0 0 0,0 0 0 0 0,0 0 0 0 0,0 0 0 0 0,0 0 0 0 0,0 0 0 0 0,0 0 0 0 0,0 0 0 0 0,0 0 0 0 0,0 0 0 0 0,0 0 0 0 0,0 0 0 0 0,0 0 0 0 0,0 0 0 0 0,0 0 0 0 0,0 0 1 0 0,0-1-1 0 0,0 1 0 0 0,0 0 0 0 0,0 0 0 0 0,0 0 0 0 0,0 0 0 0 0,0 0 0 0 0,0 0 0 0 0,0 0 0 0 0,0 0 0 0 0,0 0 0 0 0,-5 0-2130 0 0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8:55.0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69 142 2759 0 0,'-2'0'164'0'0,"1"0"-1"0"0,-1 1 0 0 0,0-1 1 0 0,0 0-1 0 0,1 1 0 0 0,-1-1 0 0 0,0 1 1 0 0,1-1-1 0 0,-1 1 0 0 0,0 0 1 0 0,1 0-1 0 0,-1 0 0 0 0,1 0 0 0 0,0 0 1 0 0,-1 0-1 0 0,1 0 0 0 0,0 0 1 0 0,-1 1-1 0 0,0 1 0 0 0,-1 0 215 0 0,1 0 0 0 0,0 1-1 0 0,1-1 1 0 0,-1 1 0 0 0,0-1 0 0 0,1 1-1 0 0,0 0 1 0 0,-1 4 0 0 0,2-6-179 0 0,-1-1 1 0 0,1 1-1 0 0,0 0 1 0 0,0 0-1 0 0,0-1 1 0 0,0 1-1 0 0,0 0 1 0 0,0 0-1 0 0,0-1 1 0 0,1 1 0 0 0,-1 0-1 0 0,1 0 1 0 0,-1-1-1 0 0,1 1 1 0 0,-1 0-1 0 0,1-1 1 0 0,0 1-1 0 0,0-1 1 0 0,1 3-1 0 0,0-2 80 0 0,1 0 0 0 0,-1 0 0 0 0,0 0-1 0 0,1 0 1 0 0,-1 0 0 0 0,1-1 0 0 0,-1 1 0 0 0,1-1-1 0 0,0 0 1 0 0,4 2 0 0 0,1-1 107 0 0,-1 0 0 0 0,1 0 0 0 0,0-1 0 0 0,0 0 0 0 0,0 0 0 0 0,0-1 0 0 0,15-1 0 0 0,-14-1-315 0 0,1 0 0 0 0,-1-1 0 0 0,0 0 0 0 0,0-1 0 0 0,0 1 1 0 0,0-2-1 0 0,0 1 0 0 0,-1-1 0 0 0,0-1 0 0 0,0 1 0 0 0,0-1 0 0 0,-1-1 0 0 0,0 0 0 0 0,11-11 1 0 0,-16 14-48 0 0,1 1 1 0 0,-1 0 0 0 0,1-1 0 0 0,-1 1 0 0 0,0-1 0 0 0,0 0 0 0 0,0 0 0 0 0,-1 0 0 0 0,0 0 0 0 0,1 0 0 0 0,-1 0 0 0 0,-1 0 0 0 0,1 0 0 0 0,0 0 0 0 0,-1 0 0 0 0,0-1 0 0 0,0 1 0 0 0,0 0 0 0 0,-1 0 0 0 0,1 0 0 0 0,-1-1 0 0 0,0 1 0 0 0,0 0 0 0 0,-1 0 0 0 0,1 0 0 0 0,-1 1-1 0 0,0-1 1 0 0,0 0 0 0 0,0 1 0 0 0,0-1 0 0 0,-1 1 0 0 0,0-1 0 0 0,1 1 0 0 0,-1 0 0 0 0,-5-4 0 0 0,3 3-12 0 0,-1 0-1 0 0,0 0 1 0 0,1 0-1 0 0,-1 1 1 0 0,-1 0-1 0 0,1 0 0 0 0,0 0 1 0 0,-1 1-1 0 0,1 0 1 0 0,-1 0-1 0 0,0 1 1 0 0,0 0-1 0 0,0 0 1 0 0,1 1-1 0 0,-1 0 1 0 0,-13 1-1 0 0,11-1 4 0 0,0 2 1 0 0,0-1-1 0 0,1 1 0 0 0,-1 0 1 0 0,1 1-1 0 0,0 0 0 0 0,-1 0 1 0 0,1 1-1 0 0,1 0 0 0 0,-1 0 1 0 0,1 1-1 0 0,-14 11 0 0 0,19-14-156 0 0,0 0-1 0 0,0 0 1 0 0,0 0-1 0 0,0 0 1 0 0,1 1-1 0 0,-1-1 1 0 0,1 0-1 0 0,0 1 1 0 0,-1-1-1 0 0,1 1 1 0 0,0-1-1 0 0,1 1 1 0 0,-1 0-1 0 0,0-1 1 0 0,1 1-1 0 0,-1 0 1 0 0,1 0-1 0 0,0 3 1 0 0,1 7-6847 0 0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8:56.7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45 404 10135 0 0,'1'-2'166'0'0,"0"0"-1"0"0,0 0 1 0 0,1 1-1 0 0,-1-1 1 0 0,0 0-1 0 0,1 1 1 0 0,0-1-1 0 0,-1 1 1 0 0,1 0-1 0 0,0-1 1 0 0,0 1-1 0 0,0 0 1 0 0,0 0-1 0 0,0 0 1 0 0,2 0-1 0 0,11-8 354 0 0,2-5-316 0 0,0-1 1 0 0,-1 0-1 0 0,-1-1 0 0 0,-1 0 1 0 0,0-1-1 0 0,17-29 0 0 0,-17 22 558 0 0,-1 0 0 0 0,-1-1-1 0 0,-1 0 1 0 0,14-49 0 0 0,-24 67-492 0 0,0 1 0 0 0,0 0 1 0 0,0 0-1 0 0,-1-12 1 0 0,0 17-223 0 0,0 0-1 0 0,0 0 1 0 0,0 0 0 0 0,0 1-1 0 0,0-1 1 0 0,-1 0-1 0 0,1 0 1 0 0,0 0 0 0 0,-1 0-1 0 0,1 0 1 0 0,-1 0 0 0 0,1 0-1 0 0,-1 0 1 0 0,1 1 0 0 0,-1-1-1 0 0,-1-1 1 0 0,2 2-26 0 0,-1-1 0 0 0,0 1 0 0 0,1 0 0 0 0,-1 0 0 0 0,0 0-1 0 0,1-1 1 0 0,-1 1 0 0 0,0 0 0 0 0,0 0 0 0 0,1 0 0 0 0,-1 0 0 0 0,0 0 0 0 0,0 0 0 0 0,1 1 0 0 0,-1-1 0 0 0,0 0-1 0 0,0 0 1 0 0,1 0 0 0 0,-1 1 0 0 0,0-1 0 0 0,1 0 0 0 0,-1 1 0 0 0,0-1 0 0 0,1 1 0 0 0,-2 0 0 0 0,-8 6-15 0 0,1 1 0 0 0,0 0 1 0 0,0 0-1 0 0,0 1 1 0 0,1 0-1 0 0,-11 17 1 0 0,4-4 8 0 0,-23 48-1 0 0,30-53 10 0 0,1 0 0 0 0,1 1 0 0 0,0 0 0 0 0,1 1 0 0 0,1-1 0 0 0,1 1 0 0 0,-1 34 0 0 0,5-39 40 0 0,1 41 6 0 0,2-27 15 0 0,11 42-26 0 0,3 2-38 0 0,-8-43 21 0 0,-7-19-34 0 0,44 98-5 0 0,-35-88-1 0 0,-8-14-5 0 0,0 1 0 0 0,0 0 0 0 0,3 8-1 0 0,-37-43-6443 0 0,-55-37-4591 0 0,3 2 8308 0 0,75 57 2689 0 0,-14-12 4757 0 0,21 18-4560 0 0,0-1 1 0 0,0 1-1 0 0,-1 0 1 0 0,1 0-1 0 0,0-1 1 0 0,0 1-1 0 0,0 0 1 0 0,0-1-1 0 0,0 1 1 0 0,-1 0-1 0 0,1-1 1 0 0,0 1 0 0 0,0 0-1 0 0,0-1 1 0 0,0 1-1 0 0,0-1 1 0 0,0 1-1 0 0,0 0 1 0 0,0-1-1 0 0,0 1 1 0 0,0 0-1 0 0,0-1 1 0 0,1 0-1 0 0,-1 1 76 0 0,1-1-1 0 0,-1 1 0 0 0,1-1 0 0 0,-1 1 0 0 0,1 0 0 0 0,-1-1 0 0 0,1 1 1 0 0,0-1-1 0 0,-1 1 0 0 0,1 0 0 0 0,0 0 0 0 0,-1-1 0 0 0,1 1 1 0 0,0 0-1 0 0,-1 0 0 0 0,2 0 0 0 0,85-11 6104 0 0,-11 2-4248 0 0,-58 6-1860 0 0,14-2-74 0 0,-1-1 0 0 0,1-1 0 0 0,-2-2 0 0 0,47-18 0 0 0,-75 27-2422 0 0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8:57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1 351 9215 0 0,'1'-2'210'0'0,"1"0"0"0"0,0 0 0 0 0,0 1 0 0 0,0-1 0 0 0,0 0 0 0 0,0 1-1 0 0,0 0 1 0 0,0 0 0 0 0,0-1 0 0 0,0 1 0 0 0,1 0 0 0 0,-1 1 0 0 0,1-1 0 0 0,-1 0-1 0 0,3 0 1 0 0,12-4 752 0 0,1-5 89 0 0,0 0-1 0 0,-1-1 0 0 0,0 0 0 0 0,-1-1 1 0 0,20-20-1 0 0,-22 19-820 0 0,-1-1-1 0 0,-1-1 1 0 0,0 0 0 0 0,-1 0 0 0 0,-1-1 0 0 0,0-1 0 0 0,-1 0-1 0 0,-1 0 1 0 0,11-33 0 0 0,-18 47-200 0 0,0-1 1 0 0,1 0-1 0 0,-2 0 0 0 0,1 0 1 0 0,0 0-1 0 0,-1 0 0 0 0,0 0 1 0 0,0 0-1 0 0,0 0 0 0 0,-1-5 0 0 0,1 9-28 0 0,0 0 0 0 0,-1 0 0 0 0,1-1 0 0 0,0 1 0 0 0,-1 0 0 0 0,1 0-1 0 0,0 0 1 0 0,-1 0 0 0 0,1 0 0 0 0,0 0 0 0 0,-1 0 0 0 0,1 0-1 0 0,0 0 1 0 0,-1 0 0 0 0,1 0 0 0 0,0 0 0 0 0,-1 0 0 0 0,1 0 0 0 0,-1 0-1 0 0,1 0 1 0 0,0 0 0 0 0,-1 0 0 0 0,1 0 0 0 0,0 0 0 0 0,-1 1-1 0 0,1-1 1 0 0,0 0 0 0 0,0 0 0 0 0,-1 0 0 0 0,1 1 0 0 0,0-1 0 0 0,-1 0-1 0 0,1 0 1 0 0,0 1 0 0 0,0-1 0 0 0,0 0 0 0 0,-1 1 0 0 0,1-1-1 0 0,0 0 1 0 0,0 1 0 0 0,0-1 0 0 0,0 1 0 0 0,-11 13 57 0 0,4 0-43 0 0,1 1 0 0 0,0-1 0 0 0,2 1 0 0 0,-1 1 0 0 0,-3 25 0 0 0,5-13 16 0 0,1-1 0 0 0,1 40 0 0 0,3-50-32 0 0,1 1 0 0 0,1-1 0 0 0,7 23 0 0 0,-7-26 0 0 0,0-1 0 0 0,-1 1 0 0 0,0 0 0 0 0,-1 0 0 0 0,-1 0 0 0 0,0 14 0 0 0,-1-26 0 0 0,0 1 0 0 0,0-1 0 0 0,0 0 0 0 0,-1 0 1 0 0,1 0-1 0 0,-1 0 0 0 0,1 1 0 0 0,-1-1 0 0 0,0 0 0 0 0,0 0 0 0 0,0 0 0 0 0,0-1 0 0 0,0 1 0 0 0,0 0 0 0 0,-1 0 0 0 0,1-1 0 0 0,-1 1 0 0 0,1 0 0 0 0,-4 2 1 0 0,3-3-2 0 0,0-1 0 0 0,0 1 0 0 0,0 0 0 0 0,0-1 0 0 0,0 1 1 0 0,0-1-1 0 0,0 1 0 0 0,0-1 0 0 0,0 0 0 0 0,-1 0 0 0 0,1 0 1 0 0,0 0-1 0 0,0 0 0 0 0,0-1 0 0 0,0 1 0 0 0,0-1 0 0 0,0 1 1 0 0,0-1-1 0 0,0 0 0 0 0,-4-2 0 0 0,-9-3-137 0 0,10 4 53 0 0,-1 0 0 0 0,1 0 0 0 0,-1 0 0 0 0,1-1 0 0 0,-9-7 0 0 0,37 15 85 0 0,-13-3 122 0 0,0 0 1 0 0,0 0-1 0 0,0-1 0 0 0,0 0 0 0 0,1 0 1 0 0,18-3-1 0 0,61-14 816 0 0,-84 15-932 0 0,-4 1-37 0 0,11-3 167 0 0,-12 3-155 0 0,-1 0 0 0 0,1 0 0 0 0,-1 0 0 0 0,1-1 0 0 0,-1 1 0 0 0,1 0 0 0 0,-1 0 0 0 0,0 0 0 0 0,1-1 0 0 0,-1 1 0 0 0,0 0 0 0 0,1 0 0 0 0,-1-1 0 0 0,0 1 0 0 0,1 0 0 0 0,-1-1 0 0 0,0 1 0 0 0,1 0 0 0 0,-1-1 0 0 0,0 1 0 0 0,0 0 0 0 0,1-1 0 0 0,-1 1 0 0 0,0-1 0 0 0,0 1 0 0 0,0-1 0 0 0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8:58.1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55 174 5583 0 0,'0'-2'50'0'0,"0"1"-27"0"0,0 1 0 0 0,0-1-1 0 0,0 0 1 0 0,0 0 0 0 0,0 1-1 0 0,0-1 1 0 0,0 0 0 0 0,0 0 0 0 0,0 1-1 0 0,0-1 1 0 0,0 0 0 0 0,-1 0-1 0 0,1 1 1 0 0,0-1 0 0 0,0 0 0 0 0,-1 1-1 0 0,1-1 1 0 0,0 0 0 0 0,-1 1-1 0 0,1-1 1 0 0,-2 0 0 0 0,1 1 99 0 0,-1 1 0 0 0,1-1 0 0 0,-1 1 0 0 0,1 0-1 0 0,0-1 1 0 0,-1 1 0 0 0,1 0 0 0 0,0 0 0 0 0,0 0 0 0 0,-1 0 0 0 0,1 0 0 0 0,-1 2 0 0 0,0-1 159 0 0,1 0-1 0 0,0-1 1 0 0,-1 1-1 0 0,1 0 1 0 0,0 0-1 0 0,0 0 1 0 0,0 0 0 0 0,0 0-1 0 0,0 0 1 0 0,1 0-1 0 0,-1 0 1 0 0,1 0 0 0 0,-1 1-1 0 0,1-1 1 0 0,0 0-1 0 0,0 0 1 0 0,0 0-1 0 0,0 1 1 0 0,0 3 0 0 0,1-3 4 0 0,0 0 0 0 0,1 0 0 0 0,-1 1 0 0 0,0-1 1 0 0,1 0-1 0 0,0-1 0 0 0,0 1 0 0 0,0 0 0 0 0,0 0 0 0 0,0-1 1 0 0,0 1-1 0 0,3 1 0 0 0,0 1-55 0 0,1-1-1 0 0,-1 0 1 0 0,1 0-1 0 0,0 0 1 0 0,0-1 0 0 0,1 0-1 0 0,-1 0 1 0 0,0 0-1 0 0,1-1 1 0 0,0 0 0 0 0,-1-1-1 0 0,12 2 1 0 0,-9-3-149 0 0,1-1-1 0 0,0 0 1 0 0,0 0 0 0 0,-1-1-1 0 0,1 0 1 0 0,-1-1-1 0 0,0 0 1 0 0,0-1 0 0 0,0 1-1 0 0,0-2 1 0 0,0 1 0 0 0,-1-1-1 0 0,0-1 1 0 0,12-9 0 0 0,-16 11-70 0 0,0 0 0 0 0,0 0 1 0 0,0-1-1 0 0,0 1 1 0 0,-1-1-1 0 0,1 0 0 0 0,-1 0 1 0 0,-1 0-1 0 0,1-1 0 0 0,-1 1 1 0 0,3-7-1 0 0,-4 8-10 0 0,0-1-1 0 0,-1 1 0 0 0,1-1 1 0 0,-1 1-1 0 0,0-1 1 0 0,0 0-1 0 0,0 1 1 0 0,-1-1-1 0 0,0 1 1 0 0,0-1-1 0 0,0 1 0 0 0,0-1 1 0 0,0 1-1 0 0,-1 0 1 0 0,-4-7-1 0 0,3 5 0 0 0,-1 0 0 0 0,-1 0 0 0 0,1 0 0 0 0,-1 1 0 0 0,0 0 0 0 0,0 0 0 0 0,-1 0 0 0 0,1 1 0 0 0,-1 0 0 0 0,-11-6 0 0 0,7 4 0 0 0,-1 1 0 0 0,1 1 0 0 0,-1 0 0 0 0,0 0 0 0 0,-21-4 0 0 0,23 7-2 0 0,1 0 1 0 0,-1 1-1 0 0,0 0 0 0 0,1 0 0 0 0,-1 1 1 0 0,1 0-1 0 0,-1 1 0 0 0,1 0 0 0 0,-1 0 1 0 0,1 1-1 0 0,-12 5 0 0 0,17-7-2 0 0,0 0 1 0 0,0 1-1 0 0,0 0 1 0 0,0 0-1 0 0,1-1 1 0 0,-1 2-1 0 0,0-1 1 0 0,1 0-1 0 0,-1 0 0 0 0,1 1 1 0 0,0-1-1 0 0,0 1 1 0 0,0 0-1 0 0,0 0 1 0 0,1 0-1 0 0,-1 0 0 0 0,1 0 1 0 0,-1 0-1 0 0,1 0 1 0 0,0 0-1 0 0,0 0 1 0 0,1 1-1 0 0,-1-1 1 0 0,1 0-1 0 0,-1 1 0 0 0,1-1 1 0 0,0 0-1 0 0,0 1 1 0 0,1-1-1 0 0,-1 0 1 0 0,1 1-1 0 0,1 3 1 0 0,-1-1-24 0 0,2 0 0 0 0,-1-1 1 0 0,1 1-1 0 0,-1 0 0 0 0,1-1 1 0 0,1 0-1 0 0,-1 1 0 0 0,1-1 1 0 0,0-1-1 0 0,0 1 0 0 0,1-1 1 0 0,-1 1-1 0 0,1-1 0 0 0,0 0 1 0 0,0-1-1 0 0,1 1 0 0 0,-1-1 1 0 0,0 0-1 0 0,1-1 0 0 0,0 1 0 0 0,9 2 1 0 0,4 0-69 0 0,1 0 0 0 0,-1-2 0 0 0,1 0-1 0 0,0-1 1 0 0,28-1 0 0 0,-48-1 100 0 0,1 0-1 0 0,-1 0 0 0 0,1 0 1 0 0,0 0-1 0 0,-1 0 0 0 0,1 0 1 0 0,-1 0-1 0 0,1 0 1 0 0,0 0-1 0 0,-1 0 0 0 0,1 0 1 0 0,-1 0-1 0 0,1 0 0 0 0,0 0 1 0 0,-1 1-1 0 0,1-1 1 0 0,-1 0-1 0 0,1 0 0 0 0,-1 1 1 0 0,1-1-1 0 0,-1 0 0 0 0,1 1 1 0 0,-1-1-1 0 0,1 1 1 0 0,-1-1-1 0 0,0 1 0 0 0,1-1 1 0 0,-1 1-1 0 0,1-1 1 0 0,-1 1-1 0 0,0-1 0 0 0,1 2 1 0 0,6 9 64 0 0,-1-5 51 0 0,0-1 0 0 0,0 0 0 0 0,0-1 0 0 0,1 1 0 0 0,-1-1 0 0 0,1-1 0 0 0,0 1-1 0 0,0-1 1 0 0,0 0 0 0 0,1 0 0 0 0,-1-1 0 0 0,1 0 0 0 0,0-1 0 0 0,-1 0 0 0 0,1 0 0 0 0,0 0 0 0 0,0-1 0 0 0,-1 0 0 0 0,14-2 0 0 0,-13 1-82 0 0,0 0 0 0 0,0 0-1 0 0,-1-1 1 0 0,1 0-1 0 0,0-1 1 0 0,-1 1 0 0 0,0-1-1 0 0,1-1 1 0 0,-1 1-1 0 0,-1-1 1 0 0,1-1 0 0 0,0 1-1 0 0,-1-1 1 0 0,0 0-1 0 0,0-1 1 0 0,-1 1 0 0 0,1-1-1 0 0,-1 0 1 0 0,6-10-1 0 0,-9 13-36 0 0,-1 0-1 0 0,1 0 1 0 0,-1 0-1 0 0,0-1 1 0 0,0 1-1 0 0,0-1 0 0 0,0 1 1 0 0,-1-1-1 0 0,1 1 1 0 0,-1-1-1 0 0,0 1 0 0 0,0-1 1 0 0,0 1-1 0 0,-1-1 1 0 0,1 1-1 0 0,-1-1 1 0 0,0 1-1 0 0,0-1 0 0 0,0 1 1 0 0,0 0-1 0 0,-1-1 1 0 0,1 1-1 0 0,-1 0 0 0 0,0 0 1 0 0,0 0-1 0 0,0 0 1 0 0,0 0-1 0 0,0 1 1 0 0,-1-1-1 0 0,1 1 0 0 0,-6-5 1 0 0,1 2-1 0 0,0 0-1 0 0,0 0 1 0 0,-1 0 0 0 0,0 1 0 0 0,1 0-1 0 0,-2 0 1 0 0,1 1 0 0 0,0 0 0 0 0,0 1 0 0 0,-1 0-1 0 0,-16-2 1 0 0,17 4-34 0 0,0-1 1 0 0,0 2-1 0 0,-1-1 0 0 0,1 1 0 0 0,0 1 1 0 0,0-1-1 0 0,0 1 0 0 0,-13 6 0 0 0,19-8 19 0 0,0 1 0 0 0,0 0-1 0 0,1 0 1 0 0,-1 0-1 0 0,0 0 1 0 0,1 0-1 0 0,-1 0 1 0 0,0 1-1 0 0,1-1 1 0 0,0 0-1 0 0,-1 1 1 0 0,1-1 0 0 0,0 1-1 0 0,0 0 1 0 0,0-1-1 0 0,0 1 1 0 0,0 0-1 0 0,0 0 1 0 0,0 0-1 0 0,0-1 1 0 0,1 1-1 0 0,-1 0 1 0 0,1 0 0 0 0,-1 0-1 0 0,1 0 1 0 0,0 0-1 0 0,0 0 1 0 0,0 0-1 0 0,0 0 1 0 0,0 0-1 0 0,1 0 1 0 0,-1 0-1 0 0,0 0 1 0 0,1 0 0 0 0,-1 0-1 0 0,1 0 1 0 0,0 0-1 0 0,0 0 1 0 0,0-1-1 0 0,1 4 1 0 0,7 8-984 0 0,0 1-281 0 0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8:58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89 8287 0 0,'-6'-9'795'0'0,"2"15"210"0"0,0 26 901 0 0,2-16-1316 0 0,-12 55 2041 0 0,6-35-1052 0 0,2 0-1 0 0,-4 64 1 0 0,10-99-1577 0 0,0-1 0 0 0,0 0 0 0 0,0 1 1 0 0,0-1-1 0 0,0 0 0 0 0,0 1 0 0 0,0-1 0 0 0,0 1 1 0 0,0-1-1 0 0,0 0 0 0 0,0 1 0 0 0,0-1 0 0 0,0 0 1 0 0,0 1-1 0 0,0-1 0 0 0,1 0 0 0 0,-1 1 0 0 0,0-1 1 0 0,0 0-1 0 0,0 1 0 0 0,1-1 0 0 0,-1 0 0 0 0,0 1 1 0 0,0-1-1 0 0,1 0 0 0 0,-1 0 0 0 0,0 1 0 0 0,0-1 1 0 0,1 0-1 0 0,-1 0 0 0 0,0 0 0 0 0,1 0 0 0 0,-1 1 1 0 0,0-1-1 0 0,1 0 0 0 0,-1 0 0 0 0,1 0 0 0 0,-1 0 1 0 0,0 0-1 0 0,1 0 0 0 0,-1 0 0 0 0,0 0 0 0 0,1 0 1 0 0,-1 0-1 0 0,1 0 0 0 0,-1 0 0 0 0,0 0 0 0 0,1 0 1 0 0,-1 0-1 0 0,0 0 0 0 0,1-1 0 0 0,-1 1 0 0 0,0 0 1 0 0,1 0-1 0 0,-1 0 0 0 0,0-1 0 0 0,1 1 0 0 0,-1 0 1 0 0,0 0-1 0 0,0 0 0 0 0,1-1 0 0 0,24-19 123 0 0,-19 15-113 0 0,219-194 1584 0 0,-92 76-836 0 0,-117 111-733 0 0,-11 8-19 0 0,0 0 1 0 0,0 0-1 0 0,8-10 0 0 0,-45 27-61 0 0,-34 26-1140 0 0,-69 53 0 0 0,97-64 660 0 0,30-22 432 0 0,1-2 53 0 0,1 0 0 0 0,0 1-1 0 0,0 0 1 0 0,-10 11 0 0 0,15-15 48 0 0,0 0 1 0 0,1 0-1 0 0,-1 0 0 0 0,0 0 0 0 0,0 1 1 0 0,1-1-1 0 0,-1 0 0 0 0,1 0 1 0 0,-1 1-1 0 0,1-1 0 0 0,0 0 1 0 0,-1 1-1 0 0,1-1 0 0 0,0 0 0 0 0,0 1 1 0 0,0-1-1 0 0,0 1 0 0 0,0-1 1 0 0,0 0-1 0 0,0 1 0 0 0,1-1 1 0 0,-1 0-1 0 0,0 1 0 0 0,1-1 0 0 0,-1 0 1 0 0,1 1-1 0 0,-1-1 0 0 0,1 0 1 0 0,0 0-1 0 0,0 0 0 0 0,-1 0 1 0 0,1 0-1 0 0,2 2 0 0 0,4 5 126 0 0,1-1-1 0 0,0 0 0 0 0,1 0 0 0 0,0-1 1 0 0,16 9-1 0 0,53 21 1658 0 0,-27-14-899 0 0,-31-12-605 0 0,0-1 0 0 0,0 0 1 0 0,1-2-1 0 0,0-1 0 0 0,0 0 0 0 0,0-2 1 0 0,1 0-1 0 0,22 0 0 0 0,-44-4-279 0 0,0 0 0 0 0,0 0 1 0 0,0 0-1 0 0,0 0 0 0 0,0 0 0 0 0,0 0 0 0 0,0 0 0 0 0,0 1 0 0 0,0-1 0 0 0,0 0 1 0 0,0 0-1 0 0,0 0 0 0 0,0 0 0 0 0,0 0 0 0 0,0 0 0 0 0,0 0 0 0 0,0 0 0 0 0,0 0 1 0 0,0 0-1 0 0,0 1 0 0 0,0-1 0 0 0,0 0 0 0 0,0 0 0 0 0,0 0 0 0 0,0 0 1 0 0,0 0-1 0 0,0 0 0 0 0,0 0 0 0 0,0 0 0 0 0,0 0 0 0 0,0 0 0 0 0,1 0 0 0 0,-1 0 1 0 0,0 0-1 0 0,0 0 0 0 0,0 0 0 0 0,0 1 0 0 0,0-1 0 0 0,0 0 0 0 0,0 0 0 0 0,0 0 1 0 0,0 0-1 0 0,0 0 0 0 0,0 0 0 0 0,1 0 0 0 0,-1 0 0 0 0,0 0 0 0 0,0 0 1 0 0,0 0-1 0 0,0 0 0 0 0,0 0 0 0 0,0 0 0 0 0,0 0 0 0 0,0 0 0 0 0,0 0 0 0 0,0 0 1 0 0,0 0-1 0 0,1 0 0 0 0,-1 0 0 0 0,0-1 0 0 0,0 1 0 0 0,0 0 0 0 0,0 0 1 0 0,-7 5-151 0 0,4-3-26 0 0,-5 3-191 0 0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9:01.7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4 191 5063 0 0,'-1'0'23'0'0,"1"0"-1"0"0,0 0 0 0 0,0 0 0 0 0,0 0 0 0 0,0 0 0 0 0,0 0 1 0 0,0 0-1 0 0,0 0 0 0 0,0 0 0 0 0,0 0 0 0 0,-1 0 0 0 0,1 0 0 0 0,0 0 1 0 0,0 0-1 0 0,0 0 0 0 0,0 0 0 0 0,0 0 0 0 0,0 0 0 0 0,0 0 1 0 0,0 0-1 0 0,0 0 0 0 0,0 1 0 0 0,-1-1 0 0 0,1 0 0 0 0,0 0 0 0 0,0 0 1 0 0,0 0-1 0 0,0 0 0 0 0,0 0 0 0 0,0 0 0 0 0,0 0 0 0 0,0 0 1 0 0,0 0-1 0 0,0 0 0 0 0,0 1 0 0 0,0-1 0 0 0,0 0 0 0 0,0 0 1 0 0,0 0-1 0 0,0 0 0 0 0,0 0 0 0 0,0 0 0 0 0,0 0 0 0 0,0 0 0 0 0,0 0 1 0 0,0 1-1 0 0,0-1 0 0 0,0 0 0 0 0,0 0 0 0 0,0 0 0 0 0,0 0 1 0 0,0 0-1 0 0,5 8 1460 0 0,7 4 333 0 0,-6-9-1323 0 0,0 0-1 0 0,1 0 0 0 0,-1-1 1 0 0,1 0-1 0 0,0 0 0 0 0,0 0 1 0 0,0-1-1 0 0,-1 0 0 0 0,1 0 1 0 0,10-1-1 0 0,3-1 512 0 0,-1 0 1 0 0,29-6-1 0 0,-33 4-793 0 0,0-1 0 0 0,0 0 0 0 0,-1-1 0 0 0,0 0 0 0 0,21-12 0 0 0,-31 15-165 0 0,0 0 1 0 0,0 0 0 0 0,0-1 0 0 0,-1 1 0 0 0,1-1-1 0 0,-1 0 1 0 0,0 0 0 0 0,0-1 0 0 0,0 1 0 0 0,0-1-1 0 0,0 1 1 0 0,-1-1 0 0 0,1 0 0 0 0,-1 0 0 0 0,0 0 0 0 0,-1 0-1 0 0,1 0 1 0 0,-1-1 0 0 0,1 1 0 0 0,-1-1 0 0 0,0 1-1 0 0,0-8 1 0 0,-2 8-46 0 0,1 0 0 0 0,-1 0 0 0 0,0 0 0 0 0,0 0 0 0 0,0 0 0 0 0,-1 0 0 0 0,0 1 0 0 0,1-1 0 0 0,-1 1 0 0 0,0-1 0 0 0,-1 1 0 0 0,1 0 0 0 0,-1-1 0 0 0,1 1 0 0 0,-1 1 0 0 0,0-1 0 0 0,0 0 0 0 0,0 1 0 0 0,-1-1 0 0 0,-3-1 0 0 0,2 0 0 0 0,-1 1 0 0 0,1 0 0 0 0,-1 0 0 0 0,0 0 0 0 0,0 1 0 0 0,0 0 0 0 0,0 0 0 0 0,0 1 0 0 0,0 0 0 0 0,-1 0 0 0 0,-12-1 0 0 0,12 3 59 0 0,-1 0 0 0 0,1 1 0 0 0,-1 0 0 0 0,1 0 0 0 0,-1 1 0 0 0,1 0 0 0 0,0 0 0 0 0,0 0 0 0 0,1 1 0 0 0,-1 0 0 0 0,1 0 0 0 0,0 1 0 0 0,0 0 0 0 0,0 0-1 0 0,0 0 1 0 0,1 1 0 0 0,0 0 0 0 0,0 0 0 0 0,1 0 0 0 0,0 1 0 0 0,-5 9 0 0 0,6-11-15 0 0,1-1 0 0 0,0 2-1 0 0,0-1 1 0 0,0 0 0 0 0,1 0-1 0 0,-1 1 1 0 0,1-1 0 0 0,1 0 0 0 0,-1 1-1 0 0,1-1 1 0 0,0 1 0 0 0,0-1-1 0 0,0 1 1 0 0,1-1 0 0 0,0 1 0 0 0,0-1-1 0 0,0 0 1 0 0,1 1 0 0 0,0-1-1 0 0,0 0 1 0 0,0 0 0 0 0,1 0-1 0 0,-1 0 1 0 0,1-1 0 0 0,0 1 0 0 0,1-1-1 0 0,-1 0 1 0 0,1 0 0 0 0,0 0-1 0 0,6 5 1 0 0,-2-3 19 0 0,0-1 0 0 0,1 0 0 0 0,-1 0 0 0 0,1-1-1 0 0,0 0 1 0 0,1 0 0 0 0,-1-1 0 0 0,1-1 0 0 0,-1 0 0 0 0,1 0-1 0 0,0 0 1 0 0,-1-1 0 0 0,1-1 0 0 0,18-1 0 0 0,7-2-24 0 0,0-2 0 0 0,59-15 0 0 0,-60 9-2491 0 0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9:02.1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 11055 0 0,'4'-4'1251'0'0,"1"0"0"0"0,-1 0 0 0 0,1 1 0 0 0,9-6 0 0 0,-6 4-1063 0 0,-7 5-257 0 0,0 0 1 0 0,0 0 0 0 0,0 0-1 0 0,0 0 1 0 0,0 1-1 0 0,0-1 1 0 0,0 0 0 0 0,0 1-1 0 0,0-1 1 0 0,-1 0-1 0 0,1 1 1 0 0,0-1-1 0 0,0 1 1 0 0,0-1 0 0 0,1 2-1 0 0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9:02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175 135 455 0 0,'1'-1'83'0'0,"-1"0"0"0"0,0 0 0 0 0,1 0 0 0 0,-1 0 0 0 0,0 0-1 0 0,0 0 1 0 0,0-1 0 0 0,0 1 0 0 0,0 0 0 0 0,0 0 0 0 0,0 0-1 0 0,0 0 1 0 0,0 0 0 0 0,-1-1 0 0 0,1 1 0 0 0,0 0-1 0 0,-1 0 1 0 0,1 0 0 0 0,-1 0 0 0 0,1 0 0 0 0,-1 0 0 0 0,0 0-1 0 0,1 0 1 0 0,-1 0 0 0 0,0 1 0 0 0,1-1 0 0 0,-1 0 0 0 0,0 0-1 0 0,0 0 1 0 0,0 1 0 0 0,0-1 0 0 0,0 1 0 0 0,-1-2-1 0 0,-2 1 161 0 0,1 0 0 0 0,0 0-1 0 0,-1 0 1 0 0,1 0-1 0 0,-1 1 1 0 0,1-1-1 0 0,-1 1 1 0 0,1 0-1 0 0,-1 0 1 0 0,1 0-1 0 0,-1 1 1 0 0,1-1 0 0 0,-1 1-1 0 0,1 0 1 0 0,-1 0-1 0 0,1 0 1 0 0,0 0-1 0 0,-1 1 1 0 0,1-1-1 0 0,-5 4 1 0 0,3-2 241 0 0,0 0 1 0 0,0 1 0 0 0,1-1-1 0 0,-1 1 1 0 0,1 0-1 0 0,0 0 1 0 0,0 0-1 0 0,0 0 1 0 0,0 1-1 0 0,1 0 1 0 0,-6 10-1 0 0,8-14-415 0 0,1 0 0 0 0,-1 0 0 0 0,0 1 1 0 0,1-1-1 0 0,-1 1 0 0 0,1-1 0 0 0,0 0 0 0 0,0 1 0 0 0,-1-1 0 0 0,1 1 0 0 0,0-1 0 0 0,0 0 0 0 0,0 1 0 0 0,0-1 0 0 0,1 1 0 0 0,-1-1 0 0 0,0 1 0 0 0,1-1 0 0 0,-1 0 0 0 0,1 1 0 0 0,-1-1 1 0 0,1 0-1 0 0,0 2 0 0 0,1-2-21 0 0,-1 1 0 0 0,1-1 1 0 0,-1 0-1 0 0,1 1 0 0 0,-1-1 1 0 0,1 0-1 0 0,0 0 1 0 0,0 0-1 0 0,-1-1 0 0 0,1 1 1 0 0,0 0-1 0 0,0-1 0 0 0,0 1 1 0 0,3 0-1 0 0,4 0-17 0 0,-1-1-1 0 0,0 0 0 0 0,1 0 1 0 0,-1 0-1 0 0,1-1 1 0 0,13-3-1 0 0,-8 0-47 0 0,-1 0 0 0 0,1-1 0 0 0,-1-1-1 0 0,0 0 1 0 0,-1-1 0 0 0,17-12 0 0 0,-22 15-127 0 0,-1-1 0 0 0,0 0 0 0 0,0-1 0 0 0,-1 1 0 0 0,1-1 0 0 0,-1 0 0 0 0,0 0 0 0 0,-1-1 0 0 0,0 0 0 0 0,0 1 0 0 0,0-1 0 0 0,-1-1 0 0 0,3-8 0 0 0,-5 13 112 0 0,-1 0 0 0 0,1 1 0 0 0,-1-1-1 0 0,0 0 1 0 0,0 0 0 0 0,0 1 0 0 0,0-1-1 0 0,0 0 1 0 0,-1 0 0 0 0,1 1 0 0 0,-1-1-1 0 0,0 0 1 0 0,0 1 0 0 0,0-1 0 0 0,0 0-1 0 0,0 1 1 0 0,0 0 0 0 0,-3-4 0 0 0,3 5 95 0 0,0 0-1 0 0,0 0 1 0 0,0 0 0 0 0,0 0 0 0 0,0 0 0 0 0,0 0 0 0 0,0 0 0 0 0,-1 0-1 0 0,1 1 1 0 0,0-1 0 0 0,0 1 0 0 0,-1-1 0 0 0,1 1 0 0 0,0-1 0 0 0,-1 1-1 0 0,1 0 1 0 0,-1-1 0 0 0,1 1 0 0 0,0 0 0 0 0,-1 0 0 0 0,1 0 0 0 0,-1 0-1 0 0,1 0 1 0 0,0 1 0 0 0,-1-1 0 0 0,1 0 0 0 0,-1 1 0 0 0,1-1 0 0 0,0 1-1 0 0,-1-1 1 0 0,1 1 0 0 0,0-1 0 0 0,0 1 0 0 0,0 0 0 0 0,-1 0 0 0 0,1 0-1 0 0,-2 1 1 0 0,-4 5 207 0 0,0-1 0 0 0,0 1-1 0 0,1 0 1 0 0,0 1-1 0 0,0-1 1 0 0,1 1 0 0 0,0 0-1 0 0,0 1 1 0 0,1-1 0 0 0,0 1-1 0 0,0 0 1 0 0,1 0 0 0 0,0 0-1 0 0,1 0 1 0 0,0 1 0 0 0,-1 11-1 0 0,3-6-5 0 0,0 62 408 0 0,3-61-469 0 0,8 44-55 0 0,-8-44 101 0 0,2-4-134 0 0,-2-4-96 0 0,3 9 59 0 0,2 0-1 0 0,0 0 1 0 0,16 25 0 0 0,-21-36-55 0 0,1-1 0 0 0,0 0-1 0 0,0 0 1 0 0,0 0 0 0 0,1-1-1 0 0,0 1 1 0 0,0-1 0 0 0,0 0-1 0 0,9 5 1 0 0,-14-9-23 0 0,0 0 0 0 0,0 0 0 0 0,0 0 0 0 0,0 0 0 0 0,0 0 0 0 0,0 0 0 0 0,0 0 0 0 0,0 0 0 0 0,1 0 0 0 0,-1 0 0 0 0,0 0 0 0 0,0 0 0 0 0,0 0 0 0 0,0 0 0 0 0,0 0 0 0 0,0 0 0 0 0,0 0 0 0 0,0 0 0 0 0,0 0 0 0 0,0 1 0 0 0,0-1 0 0 0,0 0 0 0 0,0 0 0 0 0,1 0 0 0 0,-1 0 0 0 0,0 0 0 0 0,0 0 0 0 0,0-1 0 0 0,0 1 0 0 0,0 0 0 0 0,0 0 0 0 0,0 0 0 0 0,0 0 0 0 0,0 0 0 0 0,0 0 0 0 0,0 0 0 0 0,0 0 0 0 0,0 0 0 0 0,1 0 0 0 0,-1 0 0 0 0,0 0 0 0 0,0 0 0 0 0,0 0 0 0 0,0 0 0 0 0,0 0 0 0 0,0 0 0 0 0,0 0 0 0 0,0 0 0 0 0,0 0 0 0 0,0 0 0 0 0,0-1 0 0 0,0 1 0 0 0,0 0 0 0 0,0 0 0 0 0,0 0 0 0 0,0 0 0 0 0,0 0 0 0 0,0 0 0 0 0,0 0 0 0 0,0 0 0 0 0,0 0 0 0 0,0 0 0 0 0,0 0 0 0 0,-4-7 0 0 0,-7-4 0 0 0,-15-13 0 0 0,20 18 0 0 0,0 1 0 0 0,-1-1 0 0 0,1 1 0 0 0,-13-7 0 0 0,12 9 0 0 0,-1 0 0 0 0,1 0 0 0 0,-1 0 0 0 0,0 1 0 0 0,0 1 0 0 0,0-1 0 0 0,0 1 0 0 0,-1 1 0 0 0,1-1 0 0 0,0 1 0 0 0,-14 2 0 0 0,16-1 0 0 0,0 0 0 0 0,1 0 0 0 0,-1 0 0 0 0,1 1 0 0 0,-1 0 0 0 0,1 0 0 0 0,0 0 0 0 0,0 0 0 0 0,0 1 0 0 0,0 0 0 0 0,0 0 0 0 0,0 1 0 0 0,1-1 0 0 0,0 1 0 0 0,0 0 0 0 0,0 0 0 0 0,-6 8 0 0 0,9-11 7 0 0,0 1 1 0 0,0 0-1 0 0,0 0 0 0 0,0-1 0 0 0,0 1 1 0 0,0 0-1 0 0,1 0 0 0 0,-1 0 1 0 0,1 0-1 0 0,0 0 0 0 0,-1 0 0 0 0,1 0 1 0 0,0 0-1 0 0,0 0 0 0 0,0 0 0 0 0,0-1 1 0 0,1 1-1 0 0,-1 0 0 0 0,1 0 0 0 0,-1 0 1 0 0,1 0-1 0 0,-1 0 0 0 0,1 0 0 0 0,0 0 1 0 0,0-1-1 0 0,0 1 0 0 0,0 0 1 0 0,0-1-1 0 0,0 1 0 0 0,1-1 0 0 0,-1 1 1 0 0,0-1-1 0 0,1 0 0 0 0,-1 1 0 0 0,1-1 1 0 0,-1 0-1 0 0,3 1 0 0 0,2 2 28 0 0,1 0 0 0 0,-1-1 0 0 0,1 1 1 0 0,0-2-1 0 0,0 1 0 0 0,0-1 0 0 0,0 0 0 0 0,12 2 0 0 0,7-3-244 0 0,-1 0 0 0 0,1-2 0 0 0,0-1-1 0 0,-1-1 1 0 0,1-2 0 0 0,-1 0 0 0 0,30-11 0 0 0,-44 13-1094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3:52.70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 20 1839 0 0,'-1'-4'-54'0'0,"-1"-9"931"0"0,4 11 918 0 0,4 6 2542 0 0,1 4-4014 0 0,19 26 77 0 0,-20-26 390 0 0,0 4 177 0 0,2 2-635 0 0,18 39 1323 0 0,-20-42-1344 0 0,12 33 1171 0 0,-14-32-1192 0 0,12 35 1089 0 0,-12-35-1192 0 0,-1-3-31 0 0,0 1-1 0 0,-1-1 0 0 0,2 13 0 0 0,-2-9-54 0 0,6 38 356 0 0,-3 2-365 0 0,-3 12-82 0 0,-6-2-10 0 0,-5-3-12 0 0,5-40-336 0 0,-1 0 0 0 0,-1 0 0 0 0,-12 25 0 0 0,7-23-5664 0 0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9:03.1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61 3223 0 0,'-3'-16'288'0'0,"2"6"-288"0"0,-1 3 0 0 0,4-2 8920 0 0,-2 6-5712 0 0,1 2-2168 0 0,-1-3-432 0 0,0 1-96 0 0,0-1-8 0 0,-1 2-440 0 0,-1 1-64 0 0,0 2-64 0 0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9:04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281 65 4143 0 0,'4'-6'920'0'0,"-1"0"0"0"0,1 0 0 0 0,-1 0 0 0 0,-1-1 0 0 0,1 1 0 0 0,-1 0 0 0 0,0-1 0 0 0,1-7 0 0 0,-7 16-181 0 0,1 0 0 0 0,0 1-1 0 0,0 0 1 0 0,0 0 0 0 0,-3 4-1 0 0,-25 23 252 0 0,-1 0-1 0 0,-52 36 0 0 0,-18 15-138 0 0,80-57-623 0 0,20-23-216 0 0,1 1 0 0 0,0 0 0 0 0,-1 0 1 0 0,1-1-1 0 0,0 1 0 0 0,0 0 0 0 0,0 0 0 0 0,1 0 0 0 0,-1 1 0 0 0,0-1 0 0 0,1 0 0 0 0,-1 3 0 0 0,1-5-7 0 0,0 1-1 0 0,1 0 1 0 0,-1 0 0 0 0,0 0-1 0 0,1 0 1 0 0,-1 0 0 0 0,1-1-1 0 0,-1 1 1 0 0,1 0-1 0 0,0 0 1 0 0,-1-1 0 0 0,1 1-1 0 0,-1 0 1 0 0,1-1-1 0 0,0 1 1 0 0,0-1 0 0 0,-1 1-1 0 0,1-1 1 0 0,0 1 0 0 0,0-1-1 0 0,0 0 1 0 0,0 1-1 0 0,0-1 1 0 0,-1 0 0 0 0,1 1-1 0 0,0-1 1 0 0,0 0 0 0 0,0 0-1 0 0,1 0 1 0 0,29 2 335 0 0,-31-2-327 0 0,112-6 995 0 0,0 0-589 0 0,-111 6-421 0 0,21-1-75 0 0,0 2 0 0 0,-1 0-1 0 0,29 6 1 0 0,-50-7-18 0 0,0 0-1 0 0,0 0 1 0 0,0 0 0 0 0,-1 0-1 0 0,1 0 1 0 0,0 0 0 0 0,0 0-1 0 0,0 1 1 0 0,0-1-1 0 0,-1 0 1 0 0,1 0 0 0 0,0 0-1 0 0,0 0 1 0 0,0 0 0 0 0,0 0-1 0 0,-1 0 1 0 0,1 0-1 0 0,0 0 1 0 0,0 1 0 0 0,0-1-1 0 0,0 0 1 0 0,0 0 0 0 0,0 0-1 0 0,0 0 1 0 0,-1 0 0 0 0,1 0-1 0 0,0 1 1 0 0,0-1-1 0 0,0 0 1 0 0,0 0 0 0 0,0 0-1 0 0,0 0 1 0 0,0 1 0 0 0,0-1-1 0 0,0 0 1 0 0,0 0-1 0 0,0 0 1 0 0,0 0 0 0 0,0 1-1 0 0,0-1 1 0 0,0 0 0 0 0,0 0-1 0 0,0 0 1 0 0,0 1-1 0 0,0-1 1 0 0,0 0 0 0 0,0 0-1 0 0,0 0 1 0 0,1 0 0 0 0,-1 0-1 0 0,0 1 1 0 0,0-1 0 0 0,0 0-1 0 0,0 0 1 0 0,0 0-1 0 0,0 0 1 0 0,0 0 0 0 0,1 0-1 0 0,-1 1 1 0 0,0-1 0 0 0,0 0-1 0 0,0 0 1 0 0,0 0-1 0 0,0 0 1 0 0,1 0 0 0 0,-1 0-1 0 0,0 0 1 0 0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9:04.6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6 3455 0 0,'-2'-6'3095'0'0,"-1"13"187"0"0,-3 13 912 0 0,5 6-1691 0 0,0-1 1 0 0,4 29-1 0 0,-1-36-2578 0 0,1-1 0 0 0,0 1 0 0 0,12 31 1 0 0,-13-43-892 0 0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9:05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51 117 1839 0 0,'-2'0'168'0'0,"0"0"-1"0"0,0 1 1 0 0,0-1-1 0 0,0 1 0 0 0,0 0 1 0 0,0 0-1 0 0,0 0 0 0 0,1 0 1 0 0,-1 0-1 0 0,0 0 0 0 0,1 0 1 0 0,-1 0-1 0 0,0 1 0 0 0,1-1 1 0 0,0 0-1 0 0,-3 4 0 0 0,1-1 297 0 0,1 0-1 0 0,0 1 0 0 0,0-1 1 0 0,0 0-1 0 0,1 1 0 0 0,-2 5 0 0 0,2-7-269 0 0,0 0 0 0 0,1 0-1 0 0,-1 0 1 0 0,1 0-1 0 0,0-1 1 0 0,0 1 0 0 0,0 0-1 0 0,0 0 1 0 0,0 0 0 0 0,1 0-1 0 0,-1 0 1 0 0,1-1-1 0 0,0 1 1 0 0,0 0 0 0 0,0 0-1 0 0,0-1 1 0 0,0 1-1 0 0,1-1 1 0 0,-1 1 0 0 0,1-1-1 0 0,0 1 1 0 0,-1-1 0 0 0,4 3-1 0 0,-2-3 33 0 0,0 1-1 0 0,0-1 0 0 0,1 0 0 0 0,-1 0 1 0 0,1 0-1 0 0,0 0 0 0 0,-1 0 1 0 0,1-1-1 0 0,0 0 0 0 0,0 0 1 0 0,0 0-1 0 0,0 0 0 0 0,0 0 1 0 0,0-1-1 0 0,0 0 0 0 0,5 0 1 0 0,2-1-43 0 0,-1 0 0 0 0,0 0 0 0 0,0-1 1 0 0,-1-1-1 0 0,1 0 0 0 0,0 0 0 0 0,-1 0 1 0 0,1-2-1 0 0,-1 1 0 0 0,0-1 0 0 0,-1 0 1 0 0,1-1-1 0 0,8-8 0 0 0,-12 10-164 0 0,-1 0 0 0 0,0 0 0 0 0,0 0 0 0 0,0-1 0 0 0,-1 1-1 0 0,0-1 1 0 0,1 0 0 0 0,-2 0 0 0 0,1 0 0 0 0,-1-1 0 0 0,1 1 0 0 0,-2-1 0 0 0,1 1-1 0 0,0-1 1 0 0,-1 0 0 0 0,0 1 0 0 0,-1-1 0 0 0,1 0 0 0 0,-1 0 0 0 0,0 0-1 0 0,0 0 1 0 0,-1 1 0 0 0,0-1 0 0 0,-2-8 0 0 0,2 11 7 0 0,0-1 1 0 0,-1 0 0 0 0,1 0-1 0 0,-1 1 1 0 0,0-1 0 0 0,0 1-1 0 0,-1 0 1 0 0,1-1-1 0 0,0 1 1 0 0,-1 0 0 0 0,0 1-1 0 0,0-1 1 0 0,0 0-1 0 0,0 1 1 0 0,0-1 0 0 0,-1 1-1 0 0,1 0 1 0 0,-1 0-1 0 0,1 0 1 0 0,-1 1 0 0 0,0-1-1 0 0,1 1 1 0 0,-1 0 0 0 0,0 0-1 0 0,0 0 1 0 0,0 1-1 0 0,-6-1 1 0 0,6 1-25 0 0,0 0 0 0 0,0 0-1 0 0,-1 0 1 0 0,1 1 0 0 0,0-1 0 0 0,0 1-1 0 0,0 0 1 0 0,0 0 0 0 0,1 1 0 0 0,-1-1 0 0 0,0 1-1 0 0,0 0 1 0 0,1 0 0 0 0,-1 0 0 0 0,1 0 0 0 0,0 0-1 0 0,-1 1 1 0 0,1 0 0 0 0,0 0 0 0 0,0-1-1 0 0,1 2 1 0 0,-1-1 0 0 0,1 0 0 0 0,0 1 0 0 0,-1-1-1 0 0,-2 7 1 0 0,4-7-12 0 0,0-1-1 0 0,1 1 0 0 0,-1-1 0 0 0,0 1 1 0 0,1 0-1 0 0,0-1 0 0 0,-1 1 1 0 0,1 0-1 0 0,0-1 0 0 0,0 1 1 0 0,1 0-1 0 0,-1-1 0 0 0,0 1 1 0 0,1 0-1 0 0,0-1 0 0 0,-1 1 1 0 0,3 4-1 0 0,-1-3-18 0 0,1-1 1 0 0,-1 1-1 0 0,1 0 1 0 0,-1-1-1 0 0,1 0 1 0 0,0 0-1 0 0,1 0 1 0 0,-1 0-1 0 0,0 0 1 0 0,5 2-1 0 0,1 1-12 0 0,1-1-1 0 0,0 0 0 0 0,0-1 1 0 0,0 0-1 0 0,0 0 1 0 0,1-1-1 0 0,-1-1 1 0 0,13 2-1 0 0,-13-3 63 0 0,1 0 0 0 0,0-1 0 0 0,0-1 0 0 0,19-3 1 0 0,-26 4 10 0 0,-1 0 1 0 0,0 1-1 0 0,0-1 1 0 0,0 1-1 0 0,1-1 1 0 0,-1 1-1 0 0,0 0 1 0 0,0 0-1 0 0,0 0 1 0 0,4 3-1 0 0,13 3 317 0 0,-7-4 4 0 0,0-2-1 0 0,0 1 0 0 0,1-1 1 0 0,24-2-1 0 0,-30 0-287 0 0,-1 0 0 0 0,0 0 0 0 0,0-1-1 0 0,0 0 1 0 0,0 0 0 0 0,0 0 0 0 0,-1-1-1 0 0,1 0 1 0 0,-1 0 0 0 0,11-7 0 0 0,-16 9-60 0 0,1 0-1 0 0,-1-1 1 0 0,1 1 0 0 0,0 0-1 0 0,-1 0 1 0 0,0-1 0 0 0,1 1-1 0 0,-1-1 1 0 0,0 1 0 0 0,0-1-1 0 0,0 0 1 0 0,0 1 0 0 0,0-1-1 0 0,0 0 1 0 0,0 0 0 0 0,0 1 0 0 0,-1-1-1 0 0,1 0 1 0 0,-1 0 0 0 0,0 0-1 0 0,1 0 1 0 0,-1 0 0 0 0,0 0-1 0 0,0 0 1 0 0,0 0 0 0 0,0 0-1 0 0,-1 0 1 0 0,1 0 0 0 0,0 0 0 0 0,-1 0-1 0 0,0 1 1 0 0,1-1 0 0 0,-1 0-1 0 0,0 0 1 0 0,0 0 0 0 0,-1-2-1 0 0,-1 0-3 0 0,-1 0-1 0 0,1 0 1 0 0,-1 1 0 0 0,1-1-1 0 0,-1 1 1 0 0,0 0-1 0 0,-1 0 1 0 0,1 0-1 0 0,0 1 1 0 0,-1-1-1 0 0,1 1 1 0 0,-1 0 0 0 0,-6-1-1 0 0,-2-1 3 0 0,0 1 0 0 0,-1 1 0 0 0,0 0 0 0 0,1 1 0 0 0,-21 0 0 0 0,29 1-16 0 0,-1 1 0 0 0,1-1-1 0 0,-1 1 1 0 0,1 0 0 0 0,0 0 0 0 0,0 1-1 0 0,0-1 1 0 0,-1 1 0 0 0,1 0-1 0 0,1 0 1 0 0,-1 1 0 0 0,0 0-1 0 0,1 0 1 0 0,-1 0 0 0 0,1 0-1 0 0,-7 7 1 0 0,9-8-75 0 0,1-1 1 0 0,0 1-1 0 0,0 0 0 0 0,0 0 1 0 0,0-1-1 0 0,1 1 0 0 0,-1 0 0 0 0,0 0 1 0 0,1 0-1 0 0,-1 0 0 0 0,0 3 1 0 0,4 13-3373 0 0,1-10-3236 0 0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9:06.0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19 6447 0 0,'0'-18'778'0'0,"0"17"-357"0"0,-1 19 2884 0 0,-2-3-1919 0 0,0 1 0 0 0,0 20 1 0 0,2-24-787 0 0,1-9 391 0 0,-1 10-565 0 0,-7 101 816 0 0,7-103-1053 0 0,-3 20 262 0 0,4-30-439 0 0,0 0 1 0 0,0 0-1 0 0,0 0 1 0 0,0-1-1 0 0,0 1 1 0 0,0 0-1 0 0,0 0 1 0 0,0 0-1 0 0,1-1 1 0 0,-1 1-1 0 0,0 0 1 0 0,0 0-1 0 0,0-1 1 0 0,1 1-1 0 0,-1 0 1 0 0,1 0 0 0 0,-1-1-1 0 0,0 1 1 0 0,1 0-1 0 0,-1-1 1 0 0,1 1-1 0 0,0-1 1 0 0,-1 1-1 0 0,1-1 1 0 0,-1 1-1 0 0,1-1 1 0 0,1 1-1 0 0,-1-1-12 0 0,1 0 0 0 0,-1 0 0 0 0,0 0 0 0 0,1 0 0 0 0,-1-1 0 0 0,0 1 0 0 0,1 0 0 0 0,-1-1 0 0 0,0 1 0 0 0,0-1 0 0 0,1 0 0 0 0,-1 1 0 0 0,0-1 0 0 0,0 0 0 0 0,0 0 0 0 0,0 1 0 0 0,0-1 0 0 0,1-1 0 0 0,19-21 0 0 0,-18 20 0 0 0,31-33 392 0 0,1 2-1 0 0,2 2 1 0 0,1 1-1 0 0,47-28 1 0 0,-75 52-349 0 0,-1 1 0 0 0,1 0 1 0 0,0 1-1 0 0,0 1 0 0 0,0-1 1 0 0,1 1-1 0 0,12-2 0 0 0,-23 6-47 0 0,0 0-1 0 0,0 0 1 0 0,0 0-1 0 0,0 0 1 0 0,0 0-1 0 0,0 0 1 0 0,-1 0-1 0 0,1 0 1 0 0,0 0-1 0 0,0 0 1 0 0,0 0-1 0 0,0 0 0 0 0,0 0 1 0 0,0 0-1 0 0,0 1 1 0 0,0-1-1 0 0,0 0 1 0 0,0 0-1 0 0,0 0 1 0 0,0 0-1 0 0,0 0 1 0 0,0 0-1 0 0,0 0 1 0 0,0 0-1 0 0,0 0 1 0 0,0 0-1 0 0,0 0 1 0 0,0 0-1 0 0,0 0 1 0 0,0 0-1 0 0,1 0 1 0 0,-1 0-1 0 0,0 0 1 0 0,0 0-1 0 0,0 1 1 0 0,0-1-1 0 0,0 0 1 0 0,0 0-1 0 0,0 0 1 0 0,0 0-1 0 0,0 0 1 0 0,0 0-1 0 0,0 0 1 0 0,0 0-1 0 0,0 0 1 0 0,0 0-1 0 0,0 0 1 0 0,0 0-1 0 0,0 0 0 0 0,0 0 1 0 0,0 0-1 0 0,0 0 1 0 0,0 0-1 0 0,1 0 1 0 0,-1 0-1 0 0,0 0 1 0 0,0 0-1 0 0,-7 6-608 0 0,-10 6-636 0 0,-74 27-4553 0 0,69-31 5296 0 0,0 0 1 0 0,1 2 0 0 0,0 0-1 0 0,-29 21 1 0 0,48-30 556 0 0,1 0 0 0 0,-1 0 0 0 0,1 0 1 0 0,0 1-1 0 0,0-1 0 0 0,-1 0 0 0 0,1 1 0 0 0,0-1 0 0 0,0 0 0 0 0,0 1 1 0 0,0-1-1 0 0,0 1 0 0 0,1-1 0 0 0,-1 1 0 0 0,0 0 0 0 0,1-1 0 0 0,-1 1 1 0 0,1 0-1 0 0,0 0 0 0 0,0-1 0 0 0,-1 1 0 0 0,1 2 0 0 0,1-2 138 0 0,-1-1 1 0 0,1 1-1 0 0,0 0 0 0 0,-1 0 0 0 0,1 0 1 0 0,0 0-1 0 0,0-1 0 0 0,0 1 0 0 0,0 0 1 0 0,1-1-1 0 0,-1 1 0 0 0,0-1 0 0 0,1 1 1 0 0,-1-1-1 0 0,1 0 0 0 0,-1 0 0 0 0,1 1 1 0 0,0-1-1 0 0,1 1 0 0 0,20 9 1055 0 0,1-1-1 0 0,0-1 0 0 0,0 0 1 0 0,39 7-1 0 0,-14-4-840 0 0,-40-9-346 0 0,19 4-30 0 0,-27-7-28 0 0,0 1 0 0 0,0-1 0 0 0,0 0 1 0 0,0 1-1 0 0,-1-1 0 0 0,1 1 0 0 0,0-1 0 0 0,0 1 1 0 0,0 0-1 0 0,0-1 0 0 0,0 1 0 0 0,-1 0 0 0 0,1-1 1 0 0,0 1-1 0 0,-1 0 0 0 0,1 0 0 0 0,0 0 0 0 0,-1 0 0 0 0,1 0 1 0 0,0 1-1 0 0,-4 6-5472 0 0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9:06.4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0 655 6911 0 0,'7'-15'535'0'0,"0"0"0"0"0,1 0 0 0 0,1 1 0 0 0,0 0 0 0 0,16-19 0 0 0,7-11 794 0 0,33-50 1880 0 0,-9 15 409 0 0,75-142 0 0 0,-127 214-3513 0 0,1-3-60 0 0,0 1 1 0 0,-1-1 0 0 0,0 0-1 0 0,-1 0 1 0 0,1-1-1 0 0,-2 1 1 0 0,2-15-1 0 0,-4 25-70 0 0,1 0-1 0 0,-1-1 1 0 0,0 1-1 0 0,0 0 1 0 0,0 0-1 0 0,0-1 1 0 0,0 1-1 0 0,0 0 1 0 0,0-1-1 0 0,0 1 1 0 0,0 0-1 0 0,-1 0 1 0 0,1-1-1 0 0,0 1 1 0 0,0 0-1 0 0,0 0 1 0 0,0-1-1 0 0,0 1 1 0 0,0 0-1 0 0,0 0 1 0 0,-1-1-1 0 0,1 1 1 0 0,0 0-1 0 0,0 0 1 0 0,0 0-1 0 0,-1-1 1 0 0,1 1-1 0 0,0 0 1 0 0,0 0-1 0 0,0 0 1 0 0,-1 0-1 0 0,1 0 1 0 0,0-1-1 0 0,0 1 1 0 0,-1 0-1 0 0,1 0 1 0 0,0 0-1 0 0,-1 0 1 0 0,1 0-1 0 0,0 0 1 0 0,0 0-1 0 0,-1 0 1 0 0,1 0-1 0 0,0 0 1 0 0,0 0-1 0 0,-1 0 0 0 0,1 0 1 0 0,0 0-1 0 0,-1 0 1 0 0,1 0-1 0 0,0 0 1 0 0,0 1-1 0 0,-1-1 1 0 0,1 0-1 0 0,0 0 1 0 0,0 0-1 0 0,0 0 1 0 0,-1 1-1 0 0,-12 9-3875 0 0,7-3-2418 0 0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9:07.1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0 6447 0 0,'-2'3'269'0'0,"-1"1"0"0"0,2-1 0 0 0,-1 0 0 0 0,0 0 0 0 0,0 1 0 0 0,1-1 0 0 0,0 1-1 0 0,0-1 1 0 0,0 1 0 0 0,-1 5 0 0 0,-2 5 109 0 0,-3 6 414 0 0,4-13-77 0 0,0 0 0 0 0,0 0 1 0 0,1 0-1 0 0,0 1 0 0 0,1 0 1 0 0,-2 8-1 0 0,36-36 433 0 0,-27 17-1062 0 0,1-1 0 0 0,-1 2 0 0 0,1-1 1 0 0,0 0-1 0 0,0 1 0 0 0,0 1 0 0 0,0-1 0 0 0,0 1 0 0 0,0 0 1 0 0,0 1-1 0 0,0-1 0 0 0,1 1 0 0 0,-1 1 0 0 0,14 2 0 0 0,-17-2 36 0 0,1 0 0 0 0,-1 0-1 0 0,1 1 1 0 0,-1 0 0 0 0,0 0-1 0 0,1 0 1 0 0,-1 0-1 0 0,0 1 1 0 0,0-1 0 0 0,-1 1-1 0 0,1 0 1 0 0,0 0 0 0 0,-1 1-1 0 0,0-1 1 0 0,0 1-1 0 0,0-1 1 0 0,0 1 0 0 0,-1 0-1 0 0,1 0 1 0 0,-1 0 0 0 0,0 1-1 0 0,0-1 1 0 0,0 0 0 0 0,0 5-1 0 0,-1-6-85 0 0,0 0 1 0 0,0 0-1 0 0,-1 0 0 0 0,1 0 0 0 0,-1 0 0 0 0,0 0 1 0 0,0 0-1 0 0,0 0 0 0 0,0 1 0 0 0,-1-1 0 0 0,1 0 1 0 0,-1 0-1 0 0,1 0 0 0 0,-1-1 0 0 0,0 1 1 0 0,0 0-1 0 0,-1 0 0 0 0,-2 5 0 0 0,1-5 6 0 0,0 0 0 0 0,0 0-1 0 0,0 0 1 0 0,0 0 0 0 0,-1-1-1 0 0,1 1 1 0 0,-1-1 0 0 0,0 0 0 0 0,0 0-1 0 0,1 0 1 0 0,-1-1 0 0 0,0 1-1 0 0,-5 0 1 0 0,-3 2-411 0 0,1-1 1 0 0,-1 0-1 0 0,0-1 0 0 0,1-1 0 0 0,-1 0 1 0 0,0 0-1 0 0,0-1 0 0 0,0-1 0 0 0,0 0 0 0 0,0 0 1 0 0,-20-6-1 0 0,22 3-6230 0 0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9:07.4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96 8719 0 0,'-2'-6'85'0'0,"-1"-7"330"0"0,3 12-403 0 0,0 1 0 0 0,-1 0 0 0 0,1 0 0 0 0,0-1 0 0 0,0 1 1 0 0,0 0-1 0 0,0 0 0 0 0,0-1 0 0 0,0 1 0 0 0,0 0 0 0 0,0 0 0 0 0,1-1 0 0 0,-1 1 1 0 0,0 0-1 0 0,0-1 0 0 0,0 1 0 0 0,0 0 0 0 0,0 0 0 0 0,0 0 0 0 0,0-1 1 0 0,1 1-1 0 0,-1 0 0 0 0,0 0 0 0 0,0-1 0 0 0,0 1 0 0 0,0 0 0 0 0,1 0 1 0 0,-1 0-1 0 0,0 0 0 0 0,0-1 0 0 0,1 1 0 0 0,-1 0 0 0 0,0 0 0 0 0,119-19 8863 0 0,-79 14-6932 0 0,42-11-1 0 0,-61 11-1747 0 0,78-18 139 0 0,-99 23-348 0 0,0 0 0 0 0,0 0 0 0 0,0 0-1 0 0,0 0 1 0 0,0 0 0 0 0,0 0 0 0 0,1 0-1 0 0,-1-1 1 0 0,0 1 0 0 0,0 0 0 0 0,0 0-1 0 0,0 0 1 0 0,0 0 0 0 0,0 0 0 0 0,1 0-1 0 0,-1 0 1 0 0,0 0 0 0 0,0 0 0 0 0,0 0-1 0 0,0 0 1 0 0,0 0 0 0 0,0 0 0 0 0,1 0-1 0 0,-1 1 1 0 0,0-1 0 0 0,0 0 0 0 0,0 0-1 0 0,0 0 1 0 0,0 0 0 0 0,0 0 0 0 0,0 0-1 0 0,1 0 1 0 0,-1 0 0 0 0,0 0 0 0 0,0 0-1 0 0,0 0 1 0 0,0 1 0 0 0,0-1 0 0 0,0 0-1 0 0,0 0 1 0 0,0 0 0 0 0,0 0-1 0 0,0 0 1 0 0,0 0 0 0 0,0 0 0 0 0,0 1-1 0 0,1-1 1 0 0,-1 0 0 0 0,0 0 0 0 0,0 0-1 0 0,-4 6-3123 0 0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9:08.0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75 5063 0 0,'-1'1'70'0'0,"0"-1"0"0"0,-1 0 0 0 0,1 0-1 0 0,0 0 1 0 0,-1 1 0 0 0,1-1 0 0 0,0 0-1 0 0,0 1 1 0 0,-1-1 0 0 0,1 1 0 0 0,0 0-1 0 0,0-1 1 0 0,0 1 0 0 0,0 0 0 0 0,0 0-1 0 0,0 0 1 0 0,0 0 0 0 0,0 0 0 0 0,0 0-1 0 0,0 0 1 0 0,0 0 0 0 0,1 0-1 0 0,-1 0 1 0 0,0 0 0 0 0,1 0 0 0 0,-1 2-1 0 0,-1 3 291 0 0,0 1 0 0 0,0-1-1 0 0,1 0 1 0 0,-2 8 0 0 0,2-3-619 0 0,0-9 3070 0 0,6 10-1797 0 0,15 38 204 0 0,-20-49-1097 0 0,1 1 1 0 0,0-1 0 0 0,0 1 0 0 0,0-1-1 0 0,0 0 1 0 0,0 1 0 0 0,0-1 0 0 0,0 0-1 0 0,0 1 1 0 0,0-1 0 0 0,1 0-1 0 0,-1 0 1 0 0,0 0 0 0 0,1 0 0 0 0,-1-1-1 0 0,1 1 1 0 0,-1 0 0 0 0,1 0 0 0 0,-1-1-1 0 0,1 1 1 0 0,0-1 0 0 0,-1 1 0 0 0,1-1-1 0 0,-1 0 1 0 0,1 0 0 0 0,2 0-1 0 0,3 1 435 0 0,4 0-247 0 0,0 0-1 0 0,0 0 1 0 0,0-1-1 0 0,0-1 1 0 0,0 1 0 0 0,-1-2-1 0 0,18-4 1 0 0,-20 4-277 0 0,0 0 0 0 0,0-1 0 0 0,-1 0 0 0 0,1-1 1 0 0,-1 1-1 0 0,1-1 0 0 0,-1-1 0 0 0,0 1 0 0 0,-1-1 1 0 0,10-10-1 0 0,-14 14-30 0 0,0-1 0 0 0,-1 0 0 0 0,1 0 0 0 0,-1 0 0 0 0,1 0 0 0 0,-1 0 0 0 0,0 0 0 0 0,0 0-1 0 0,0 0 1 0 0,0 0 0 0 0,0-1 0 0 0,-1 1 0 0 0,1 0 0 0 0,-1-1 0 0 0,1 1 0 0 0,-1 0 0 0 0,0-1 0 0 0,0 1 0 0 0,0-4 0 0 0,-1 3 0 0 0,0 0-1 0 0,0 0 1 0 0,0 0-1 0 0,0 0 1 0 0,0 0-1 0 0,-1 1 1 0 0,1-1-1 0 0,-1 0 1 0 0,0 1 0 0 0,0-1-1 0 0,0 1 1 0 0,-4-5-1 0 0,-1 1-71 0 0,0 1 0 0 0,0 0 0 0 0,0 0-1 0 0,-1 0 1 0 0,0 1 0 0 0,0 0 0 0 0,0 0 0 0 0,0 1-1 0 0,-13-3 1 0 0,15 5-19 0 0,0 0-1 0 0,-1 1 0 0 0,1 0 1 0 0,0 0-1 0 0,0 0 0 0 0,0 1 1 0 0,0 0-1 0 0,0 0 1 0 0,0 0-1 0 0,0 1 0 0 0,0 0 1 0 0,0 0-1 0 0,-9 6 0 0 0,13-7-85 0 0,-1 0-1 0 0,1 0 0 0 0,0 1 0 0 0,0 0 1 0 0,0-1-1 0 0,0 1 0 0 0,0 0 0 0 0,0 0 1 0 0,0 0-1 0 0,0 0 0 0 0,1 0 0 0 0,-1 0 1 0 0,1 0-1 0 0,0 1 0 0 0,-1-1 0 0 0,1 0 1 0 0,0 1-1 0 0,0-1 0 0 0,1 1 0 0 0,-1 0 0 0 0,1-1 1 0 0,-1 1-1 0 0,1-1 0 0 0,0 1 0 0 0,0 0 1 0 0,0-1-1 0 0,0 1 0 0 0,0 0 0 0 0,0-1 1 0 0,1 1-1 0 0,0 0 0 0 0,-1-1 0 0 0,3 5 1 0 0,0-1 65 0 0,0-1 1 0 0,0 1 0 0 0,1-1-1 0 0,-1 0 1 0 0,1 0-1 0 0,0 0 1 0 0,1 0 0 0 0,-1-1-1 0 0,1 0 1 0 0,0 0 0 0 0,0 0-1 0 0,0-1 1 0 0,1 1-1 0 0,-1-1 1 0 0,1 0 0 0 0,0-1-1 0 0,0 0 1 0 0,0 0 0 0 0,8 2-1 0 0,-1-1 47 0 0,1 0 1 0 0,-1-1-1 0 0,1 0 0 0 0,0-1 1 0 0,0-1-1 0 0,-1-1 0 0 0,26-3 0 0 0,-30 2 168 0 0,0 0 0 0 0,0-1 0 0 0,9-5 0 0 0,14-3 2834 0 0,-31 10-2554 0 0,1 1 0 0 0,-1 0 0 0 0,1 0 1 0 0,-1 0-1 0 0,1 0 0 0 0,-1 0 0 0 0,1 0 0 0 0,-1 1 0 0 0,1-1 1 0 0,1 1-1 0 0,28 11 1815 0 0,-12-3-1356 0 0,-8-6-628 0 0,-1-1 0 0 0,0 0 0 0 0,1-1 0 0 0,-1 0 0 0 0,1 0 0 0 0,0-1 0 0 0,-1 0 0 0 0,15-3 0 0 0,-19 2-179 0 0,1 0-1 0 0,-1-1 0 0 0,1 1 0 0 0,-1-1 1 0 0,0-1-1 0 0,0 1 0 0 0,0-1 0 0 0,0 0 1 0 0,-1-1-1 0 0,1 1 0 0 0,-1-1 0 0 0,0 0 1 0 0,0 0-1 0 0,8-9 0 0 0,-12 11-36 0 0,1 0 0 0 0,0-1 0 0 0,0 1 0 0 0,-1-1 0 0 0,1 0 0 0 0,-1 1 0 0 0,0-1 0 0 0,0 0 1 0 0,0 1-1 0 0,0-1 0 0 0,-1 0 0 0 0,1 0 0 0 0,-1 0 0 0 0,1 0 0 0 0,-1 0 0 0 0,0 0 0 0 0,-1-6 0 0 0,0 5 0 0 0,0 0 0 0 0,0 0-1 0 0,-1 0 1 0 0,0 1 0 0 0,1-1 0 0 0,-1 0 0 0 0,-1 0 0 0 0,1 1 0 0 0,0-1-1 0 0,-1 1 1 0 0,-4-4 0 0 0,-1-1 2 0 0,0 1-1 0 0,0 0 0 0 0,-1 1 1 0 0,0 0-1 0 0,-1 0 1 0 0,1 1-1 0 0,-1 0 1 0 0,-20-7-1 0 0,15 8 18 0 0,0 0-1 0 0,0 1 1 0 0,-1 1-1 0 0,1 0 1 0 0,-22 1 0 0 0,30 1-20 0 0,1 0 1 0 0,-1 1 0 0 0,0 0 0 0 0,1 0-1 0 0,-1 0 1 0 0,1 1 0 0 0,0 0 0 0 0,-1 0 0 0 0,1 1-1 0 0,0 0 1 0 0,0 0 0 0 0,1 0 0 0 0,-1 1 0 0 0,1-1-1 0 0,-7 7 1 0 0,10-7-127 0 0,0 0 1 0 0,-1 0-1 0 0,2 0 0 0 0,-1 0 0 0 0,0 0 0 0 0,1 1 1 0 0,-1-1-1 0 0,1 0 0 0 0,0 1 0 0 0,0-1 1 0 0,0 1-1 0 0,1 0 0 0 0,-1-1 0 0 0,1 1 0 0 0,0 0 1 0 0,0-1-1 0 0,0 1 0 0 0,1 0 0 0 0,-1-1 0 0 0,1 1 1 0 0,2 5-1 0 0,-3-6-2210 0 0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9:08.6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20 144 6911 0 0,'-6'49'4942'0'0,"6"-46"-3569"0"0,-2 10-477 0 0,-9 100 3045 0 0,11-110-3809 0 0,0 1 0 0 0,0-1 0 0 0,0 0 0 0 0,0 0 0 0 0,0 0 0 0 0,1 0 0 0 0,-1 0 0 0 0,2 3 0 0 0,-2-5-110 0 0,1 0-1 0 0,-1-1 0 0 0,0 1 0 0 0,1 0 1 0 0,-1-1-1 0 0,1 1 0 0 0,-1-1 1 0 0,1 1-1 0 0,-1-1 0 0 0,1 1 1 0 0,0-1-1 0 0,-1 0 0 0 0,1 1 0 0 0,-1-1 1 0 0,1 0-1 0 0,0 1 0 0 0,-1-1 1 0 0,1 0-1 0 0,0 0 0 0 0,0 1 1 0 0,-1-1-1 0 0,1 0 0 0 0,0 0 0 0 0,0 0 1 0 0,-1 0-1 0 0,1 0 0 0 0,0 0 1 0 0,-1 0-1 0 0,1 0 0 0 0,0-1 1 0 0,0 1-1 0 0,-1 0 0 0 0,1 0 0 0 0,0 0 1 0 0,-1-1-1 0 0,1 1 0 0 0,0 0 1 0 0,-1-1-1 0 0,2 0 0 0 0,15-8-32 0 0,0-1 0 0 0,0-1-1 0 0,-1-1 1 0 0,-1 0 0 0 0,28-28-1 0 0,-23 22 8 0 0,200-171 702 0 0,-205 178-404 0 0,-1 1-122 0 0,21-19 0 0 0,-34 28-176 0 0,-1 1 0 0 0,0 0-1 0 0,0 0 1 0 0,0 0 0 0 0,0 0 0 0 0,1 0-1 0 0,-1 0 1 0 0,0 0 0 0 0,0 0 0 0 0,0 0-1 0 0,0-1 1 0 0,0 1 0 0 0,1 0 0 0 0,-1 0-1 0 0,0 0 1 0 0,0 0 0 0 0,0-1-1 0 0,0 1 1 0 0,0 0 0 0 0,0 0 0 0 0,0 0-1 0 0,0 0 1 0 0,0-1 0 0 0,1 1 0 0 0,-1 0-1 0 0,0 0 1 0 0,0 0 0 0 0,0-1 0 0 0,0 1-1 0 0,0 0 1 0 0,0 0 0 0 0,0 0 0 0 0,0-1-1 0 0,0 1 1 0 0,-1 0 0 0 0,1 0 0 0 0,0 0-1 0 0,0 0 1 0 0,0-1 0 0 0,0 1-1 0 0,-9 0-686 0 0,-12 7-1100 0 0,-134 68-8438 0 0,128-59 8493 0 0,-41 32 0 0 0,66-46 1742 0 0,-1 0 1 0 0,0 1-1 0 0,0-1 0 0 0,1 1 1 0 0,0 0-1 0 0,-1 0 1 0 0,1 0-1 0 0,0 0 1 0 0,0 0-1 0 0,-2 5 1 0 0,4-6 89 0 0,-1-1 1 0 0,1 1-1 0 0,0-1 1 0 0,0 1-1 0 0,0-1 1 0 0,0 1-1 0 0,0-1 1 0 0,0 1-1 0 0,0-1 1 0 0,0 1-1 0 0,1-1 1 0 0,-1 1-1 0 0,1-1 1 0 0,-1 1-1 0 0,1-1 1 0 0,-1 0-1 0 0,1 1 1 0 0,0-1-1 0 0,0 0 1 0 0,0 1-1 0 0,0-1 1 0 0,0 0-1 0 0,0 0 1 0 0,0 0-1 0 0,0 0 1 0 0,0 0 0 0 0,2 1-1 0 0,15 12 2336 0 0,0-2 0 0 0,1 0-1 0 0,27 12 1 0 0,64 23 2418 0 0,-93-40-4595 0 0,19 5 221 0 0,-10-3-150 0 0,-20-6-184 0 0,-8-3-18 0 0,-27-6-1960 0 0,22 5 717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3:53.06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226 1 2303 0 0,'-4'0'74'0'0,"0"1"-1"0"0,0 0 0 0 0,1 1 0 0 0,-1-1 0 0 0,0 1 0 0 0,0-1 0 0 0,1 1 0 0 0,-1 0 0 0 0,-5 4 1 0 0,-29 27 1241 0 0,23-19-1136 0 0,2-2-159 0 0,1 1 1 0 0,0 1-1 0 0,0-1 0 0 0,1 2 1 0 0,1 0-1 0 0,0 0 1 0 0,2 1-1 0 0,-1 0 0 0 0,2 0 1 0 0,0 1-1 0 0,1 0 1 0 0,-5 23-1 0 0,9-18 23 0 0,2 38-2 0 0,0-56-10 0 0,0 1-1 0 0,1 0 1 0 0,-1-1 0 0 0,3 9-1 0 0,10 52 154 0 0,-4-32 0 0 0,25 46-30 0 0,-22-58-144 0 0,1 0 0 0 0,19 23 0 0 0,21 18 1 0 0,-43-50 42 0 0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9:09.0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8751 0 0,'2'-1'75'0'0,"-1"1"-1"0"0,0 0 1 0 0,1 0-1 0 0,-1 1 1 0 0,0-1-1 0 0,0 0 0 0 0,1 0 1 0 0,-1 0-1 0 0,0 1 1 0 0,0-1-1 0 0,1 1 1 0 0,-1-1-1 0 0,0 1 1 0 0,0-1-1 0 0,2 2 1 0 0,19 15 1133 0 0,-8-7-326 0 0,25 19 530 0 0,-2 2 1 0 0,0 2-1 0 0,-3 1 1 0 0,51 62-1 0 0,-75-83-806 0 0,-1-1 0 0 0,10 17 0 0 0,-10-13-308 0 0,5 8 253 0 0,9 24-198 0 0,-14-25-38 0 0,6 25-42 0 0,-11-36-136 0 0,-4 10-76 0 0,4 25-1 0 0,-2-25-38 0 0,-1-18-13 0 0,-1 1 0 0 0,0-1 0 0 0,0 0 0 0 0,0 0 0 0 0,-2 7-1 0 0,-11 58 3 0 0,-16 22-68 0 0,-4-9-243 0 0,26-65-111 0 0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9:09.7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304 5 8287 0 0,'-2'-1'90'0'0,"0"0"1"0"0,1 0-1 0 0,-1 1 0 0 0,-1 0 0 0 0,1-1 0 0 0,0 1 0 0 0,0 0 0 0 0,0 0 0 0 0,0 0 0 0 0,0 0 0 0 0,0 0 0 0 0,0 0 0 0 0,0 1 0 0 0,0-1 0 0 0,0 1 0 0 0,0 0 1 0 0,0-1-1 0 0,0 1 0 0 0,0 0 0 0 0,-2 1 0 0 0,-12 5 770 0 0,-1 0-413 0 0,0 0-1 0 0,1 1 0 0 0,0 1 0 0 0,0 0 1 0 0,1 1-1 0 0,0 1 0 0 0,1 0 1 0 0,0 1-1 0 0,1 1 0 0 0,0 0 0 0 0,1 1 1 0 0,1 0-1 0 0,-17 27 0 0 0,21-24 420 0 0,-6 30-96 0 0,9-23-39 0 0,2 36 633 0 0,6-41-1045 0 0,13 56-139 0 0,-16-70-150 0 0,1 1 1 0 0,-1-1 0 0 0,1 0-1 0 0,3 7 1 0 0,27 59 90 0 0,16 15-1551 0 0,8 2-5844 0 0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9:11.5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55 2759 0 0,'-8'-11'910'0'0,"6"9"-449"0"0,1 1 0 0 0,-1-1 0 0 0,1 0 0 0 0,0 1-1 0 0,-1-1 1 0 0,1 0 0 0 0,0 0 0 0 0,0 0 0 0 0,0 0-1 0 0,1 0 1 0 0,-1 0 0 0 0,0 0 0 0 0,1 0 0 0 0,-1 0-1 0 0,1 0 1 0 0,0 0 0 0 0,0-1 0 0 0,0-2 0 0 0,0 5-347 0 0,1 0 1 0 0,-1-1 0 0 0,0 1-1 0 0,1 0 1 0 0,-1 0-1 0 0,0-1 1 0 0,1 1 0 0 0,-1 0-1 0 0,1 0 1 0 0,-1 0 0 0 0,1-1-1 0 0,-1 1 1 0 0,1 0-1 0 0,-1 0 1 0 0,1 0 0 0 0,-1 0-1 0 0,1 0 1 0 0,-1 0 0 0 0,0 0-1 0 0,1 0 1 0 0,-1 0-1 0 0,1 0 1 0 0,-1 0 0 0 0,1 0-1 0 0,-1 0 1 0 0,1 1 0 0 0,-1-1-1 0 0,1 0 1 0 0,-1 0-1 0 0,1 0 1 0 0,-1 1 0 0 0,0-1-1 0 0,1 0 1 0 0,0 1 0 0 0,16 10 1494 0 0,10 13 262 0 0,40 47 1 0 0,-19-20-1186 0 0,-45-48-555 0 0,6 7-10 0 0,27 33-10 0 0,-27-32-38 0 0,-1-1-20 0 0,3 3-43 0 0,27 38 71 0 0,-34-44-67 0 0,14 19 19 0 0,14 29 0 0 0,-23-38-1 0 0,-1 1-1 0 0,6 18 0 0 0,-12-29-277 0 0,-1 0 0 0 0,1 0 0 0 0,-1 0 0 0 0,-1 0 0 0 0,1 1-1 0 0,-1-1 1 0 0,0 0 0 0 0,-3 14 0 0 0,1-9-7305 0 0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07:19:12.5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120 146 7367 0 0,'0'-1'72'0'0,"0"0"0"0"0,0 0-1 0 0,1 0 1 0 0,-1 0-1 0 0,1 0 1 0 0,-1 0-1 0 0,1 0 1 0 0,-1 0-1 0 0,1 0 1 0 0,0 0 0 0 0,-1 0-1 0 0,1 0 1 0 0,0 0-1 0 0,0 1 1 0 0,0-1-1 0 0,0 0 1 0 0,-1 1 0 0 0,1-1-1 0 0,2 0 1 0 0,25-14 1059 0 0,-11 6-702 0 0,-4 2 413 0 0,-1-1 0 0 0,0-1 0 0 0,0 0 0 0 0,-1 0 0 0 0,0-2 0 0 0,-1 1 0 0 0,15-20 0 0 0,-25 30-810 0 0,0 0-1 0 0,1-1 1 0 0,-1 1-1 0 0,0 0 1 0 0,0 0-1 0 0,1 0 1 0 0,-1-1 0 0 0,0 1-1 0 0,0 0 1 0 0,0 0-1 0 0,0-1 1 0 0,1 1-1 0 0,-1 0 1 0 0,0-1-1 0 0,0 1 1 0 0,0 0-1 0 0,0-1 1 0 0,0 1 0 0 0,0 0-1 0 0,0-1 1 0 0,0 1-1 0 0,0 0 1 0 0,0-1-1 0 0,0 1 1 0 0,0 0-1 0 0,0-1 1 0 0,0 1-1 0 0,0 0 1 0 0,0-1 0 0 0,0 1-1 0 0,0 0 1 0 0,0 0-1 0 0,-1-1 1 0 0,1 1-1 0 0,0 0 1 0 0,0-1-1 0 0,-13 2 806 0 0,-16 10 43 0 0,23-6-792 0 0,0 0 0 0 0,0 0 0 0 0,0 1-1 0 0,0 0 1 0 0,1 0 0 0 0,0 0 0 0 0,1 1 0 0 0,-1-1-1 0 0,1 1 1 0 0,0 0 0 0 0,1 0 0 0 0,0 1 0 0 0,-4 11 0 0 0,1 1 0 0 0,1 0 1 0 0,1 0 0 0 0,1 0 0 0 0,0 22 0 0 0,2-29-87 0 0,0-7 6 0 0,0-1 0 0 0,1 1 1 0 0,0-1-1 0 0,0 1 0 0 0,0-1 1 0 0,1 1-1 0 0,0-1 0 0 0,0 0 1 0 0,1 6-1 0 0,-16-68 45 0 0,9 43-48 0 0,-2 1 0 0 0,1 0 0 0 0,-2 0 0 0 0,1 1 0 0 0,-2 0 0 0 0,0 0 0 0 0,0 1 0 0 0,-1 0 0 0 0,0 1 0 0 0,-1 0 0 0 0,-22-15 0 0 0,32 24 36 0 0,-1 0-1 0 0,1 0 0 0 0,-1 0 1 0 0,1 0-1 0 0,0 0 0 0 0,-1 0 1 0 0,1 0-1 0 0,0 0 1 0 0,-1 0-1 0 0,1-1 0 0 0,-2-2 1 0 0,6-3 329 0 0,10-1-349 0 0,7 1 106 0 0,1 1-1 0 0,1 0 1 0 0,38-4-1 0 0,-57 10-104 0 0,21-3 63 0 0,25 1-1 0 0,-31 2-34 0 0,0 0 0 0 0,0-2-1 0 0,22-4 1 0 0,-39 6-51 0 0,-1 0 0 0 0,1-1 0 0 0,0 1 0 0 0,-1 0 0 0 0,1 0 0 0 0,0 0 0 0 0,-1 0 0 0 0,1-1 0 0 0,0 1 0 0 0,-1 0-1 0 0,1-1 1 0 0,-1 1 0 0 0,1 0 0 0 0,-1-1 0 0 0,1 1 0 0 0,-1-1 0 0 0,1 1 0 0 0,-1 0 0 0 0,1-1 0 0 0,-1 0 0 0 0,1 1 0 0 0,-1-1 0 0 0,0 1 0 0 0,1-1 0 0 0,-1 1 0 0 0,0-1 0 0 0,1-1-1 0 0,-2 2 0 0 0,1 0 0 0 0,0-1 0 0 0,-1 1-1 0 0,1-1 1 0 0,-1 1 0 0 0,1 0-1 0 0,0-1 1 0 0,-1 1 0 0 0,1 0 0 0 0,-1-1-1 0 0,0 1 1 0 0,1 0 0 0 0,-1 0-1 0 0,1 0 1 0 0,-1 0 0 0 0,1-1-1 0 0,-1 1 1 0 0,1 0 0 0 0,-1 0 0 0 0,0 0-1 0 0,1 0 1 0 0,-1 0 0 0 0,1 0-1 0 0,-1 0 1 0 0,1 0 0 0 0,-1 1 0 0 0,1-1-1 0 0,-1 0 1 0 0,0 0 0 0 0,1 0-1 0 0,-1 1 1 0 0,0-1 0 0 0,-4 2-27 0 0,0 0 0 0 0,-1 0 1 0 0,1 1-1 0 0,0-1 0 0 0,1 1 1 0 0,-1 0-1 0 0,0 0 0 0 0,1 1 0 0 0,-1-1 1 0 0,1 1-1 0 0,0 0 0 0 0,1 0 1 0 0,-7 8-1 0 0,-1 5-27 0 0,0 1-1 0 0,-11 24 1 0 0,17-31-12 0 0,3 2 70 0 0,2-13-3 0 0,-1 1 1 0 0,1-1-1 0 0,0 0 1 0 0,0 1-1 0 0,0-1 1 0 0,0 1-1 0 0,0-1 1 0 0,0 0-1 0 0,1 1 1 0 0,-1-1-1 0 0,0 0 1 0 0,0 1-1 0 0,0-1 1 0 0,0 1 0 0 0,0-1-1 0 0,0 0 1 0 0,1 1-1 0 0,-1-1 1 0 0,0 0-1 0 0,0 1 1 0 0,1-1-1 0 0,-1 0 1 0 0,0 0-1 0 0,0 1 1 0 0,1-1-1 0 0,-1 0 1 0 0,0 0-1 0 0,1 1 1 0 0,-1-1-1 0 0,0 0 1 0 0,1 0-1 0 0,-1 0 1 0 0,0 0 0 0 0,1 0-1 0 0,-1 1 1 0 0,1-1-1 0 0,-1 0-74 0 0,-1-3 22 0 0,0 1 0 0 0,0-1 0 0 0,0 1-1 0 0,0 0 1 0 0,-1 0 0 0 0,1-1 0 0 0,-1 1-1 0 0,1 0 1 0 0,-1 0 0 0 0,0 1 0 0 0,0-1-1 0 0,-4-3 1 0 0,1 0-20 0 0,2 2 73 0 0,-1 1 0 0 0,1-1 0 0 0,-1 1 0 0 0,1-1 0 0 0,-1 1 0 0 0,0 0 0 0 0,0 1 0 0 0,0-1 0 0 0,0 1 0 0 0,-4-2 0 0 0,5 3 0 0 0,1-1 0 0 0,-1 1 0 0 0,1-1 0 0 0,-1 1 0 0 0,1 0 0 0 0,-1 0 0 0 0,0 0 0 0 0,1 0 0 0 0,-1 0 0 0 0,1 1 0 0 0,-1-1 0 0 0,1 1 0 0 0,-1 0 0 0 0,1 0 0 0 0,-1 0 0 0 0,1 0 0 0 0,-4 2 0 0 0,5-3-1 0 0,1 1 0 0 0,0-1 1 0 0,0 0-1 0 0,-1 0 0 0 0,1 0 0 0 0,0 0 0 0 0,0 1 0 0 0,0-1 0 0 0,-1 0 1 0 0,1 0-1 0 0,0 1 0 0 0,0-1 0 0 0,0 0 0 0 0,-1 0 0 0 0,1 1 0 0 0,0-1 1 0 0,0 0-1 0 0,0 0 0 0 0,0 1 0 0 0,0-1 0 0 0,0 0 0 0 0,0 1 0 0 0,0-1 1 0 0,0 0-1 0 0,0 1 0 0 0,0-1 0 0 0,0 0 0 0 0,0 0 0 0 0,0 1 0 0 0,0-1 1 0 0,0 0-1 0 0,0 1 0 0 0,0-1 0 0 0,0 1 0 0 0,10 6-89 0 0,15 2-263 0 0,-16-8-399 0 0,-1 2-231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4:05.191"/>
    </inkml:context>
    <inkml:brush xml:id="br0">
      <inkml:brushProperty name="width" value="0.035" units="cm"/>
      <inkml:brushProperty name="height" value="0.035" units="cm"/>
      <inkml:brushProperty name="color" value="#008C3A"/>
      <inkml:brushProperty name="ignorePressure" value="1"/>
    </inkml:brush>
  </inkml:definitions>
  <inkml:trace contextRef="#ctx0" brushRef="#br0">22 1 0 0,'-2'0'0'0,"489"0"0"0,-195 0 0 0,-1090 0 0 0,852 0 0 0,207 0 0 0,-234 0 0 0,10 0 0 0,4 0 0 0,0 0 0 0,0 0 0 0,133 0 0 0,-149 0 0 0,18 0 0 0,16 0 0 0,2 0 0 0,-3 0 0 0,2 0 0 0,-8 0 0 0,-3 0 0 0,34 0 0 0,16 0 0 0,-47 0 0 0,21 0 0 0,-11 0 0 0,428 0 0 0,-522 0 0 0,30 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6:12.156"/>
    </inkml:context>
    <inkml:brush xml:id="br0">
      <inkml:brushProperty name="width" value="0.035" units="cm"/>
      <inkml:brushProperty name="height" value="0.035" units="cm"/>
      <inkml:brushProperty name="color" value="#008C3A"/>
      <inkml:brushProperty name="ignorePressure" value="1"/>
    </inkml:brush>
  </inkml:definitions>
  <inkml:trace contextRef="#ctx0" brushRef="#br0">45 0 0 0,'-19'0'0'0,"14"0"0"0,12 0 0 0,319 0 0 0,-645 0 0 0,1084 0 0 0,391 0 0 0,-1155 0 0 0,-2 0 0 0,0 0 0 0,2 0 0 0,34 0 0 0,-1977 0 0 0,1941 0 0 0,20 0 0 0,-18 0 0 0,-21 0 0 0,18 0 0 0,1 0 0 0,0 0 0 0,-1 0 0 0,-8 0 0 0,9 0 0 0,1 0 0 0,-31 0 0 0,69 0 0 0,-37 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6:43.259"/>
    </inkml:context>
    <inkml:brush xml:id="br0">
      <inkml:brushProperty name="width" value="0.035" units="cm"/>
      <inkml:brushProperty name="height" value="0.035" units="cm"/>
      <inkml:brushProperty name="color" value="#008C3A"/>
      <inkml:brushProperty name="ignorePressure" value="1"/>
    </inkml:brush>
  </inkml:definitions>
  <inkml:trace contextRef="#ctx0" brushRef="#br0">0 1 0 0,'307'0'0'0,"-306"0"0"0,-13 0 0 0,-212 0 0 0,2048 0 0 0,-1761 0 0 0,-62 0 0 0,-1 0 0 0,6 0 0 0,-15 0 0 0,9 0 0 0,0 0 0 0,47 0 0 0,-48 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6:45.687"/>
    </inkml:context>
    <inkml:brush xml:id="br0">
      <inkml:brushProperty name="width" value="0.035" units="cm"/>
      <inkml:brushProperty name="height" value="0.035" units="cm"/>
      <inkml:brushProperty name="color" value="#008C3A"/>
      <inkml:brushProperty name="ignorePressure" value="1"/>
    </inkml:brush>
  </inkml:definitions>
  <inkml:trace contextRef="#ctx0" brushRef="#br0">0 1 0 0,'2'0'0'0,"393"0"0"0,-318 0 0 0,-78 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6:47.684"/>
    </inkml:context>
    <inkml:brush xml:id="br0">
      <inkml:brushProperty name="width" value="0.035" units="cm"/>
      <inkml:brushProperty name="height" value="0.035" units="cm"/>
      <inkml:brushProperty name="color" value="#008C3A"/>
      <inkml:brushProperty name="ignorePressure" value="1"/>
    </inkml:brush>
  </inkml:definitions>
  <inkml:trace contextRef="#ctx0" brushRef="#br0">4 1 0 0,'-1'0'0'0,"-1"0"0"0,2 0 0 0,0 0 0 0,2 0 0 0,-1 0 0 0,1 0 0 0,-1 0 0 0,0 0 0 0,1 0 0 0,567 0 0 0,-568 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7:07.24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26 28 6447 0 0,'0'0'158'0'0,"-1"-1"0"0"0,1 1 0 0 0,-1-1-1 0 0,0 1 1 0 0,1 0 0 0 0,-1 0 0 0 0,1-1-1 0 0,-1 1 1 0 0,0 0 0 0 0,1 0 0 0 0,-1 0 0 0 0,0-1-1 0 0,1 1 1 0 0,-1 0 0 0 0,0 0 0 0 0,1 0-1 0 0,-1 0 1 0 0,0 0 0 0 0,1 0 0 0 0,-1 1-1 0 0,0-1 1 0 0,1 0 0 0 0,-1 0 0 0 0,1 0-1 0 0,-1 1 1 0 0,0-1 0 0 0,1 0 0 0 0,-1 0-1 0 0,1 1 1 0 0,-1-1 0 0 0,0 1 0 0 0,1-1-1 0 0,-1 0 1 0 0,1 1 0 0 0,0-1 0 0 0,-1 1-1 0 0,1-1 1 0 0,-1 1 0 0 0,1 0 0 0 0,0-1-1 0 0,-1 1 1 0 0,1-1 0 0 0,0 1 0 0 0,0 0 0 0 0,-1-1-1 0 0,1 1 1 0 0,0 0 0 0 0,0-1 0 0 0,0 1-1 0 0,0 0 1 0 0,0-1 0 0 0,0 1 0 0 0,0 0-1 0 0,0 0 1 0 0,0 6 517 0 0,0 1 0 0 0,0-1 0 0 0,3 13 0 0 0,-2-14-137 0 0,-1-4 23 0 0,1 6-38 0 0,3 42 806 0 0,16 138 239 0 0,-13-141-1421 0 0,0 2-54 0 0,-6-39-80 0 0,6 33 70 0 0,3 0-56 0 0,-6-23 15 0 0,5 13-20 0 0,5 8 76 0 0,-12-35-76 0 0,0 0-1 0 0,0 0 0 0 0,0 0 1 0 0,-1 0-1 0 0,1 8 0 0 0,-2-13-13 0 0,0 0 0 0 0,0 0 0 0 0,0-1-1 0 0,0 1 1 0 0,1 0 0 0 0,-1 0-1 0 0,0 0 1 0 0,0 0 0 0 0,1 0 0 0 0,-1 0-1 0 0,1-1 1 0 0,-1 1 0 0 0,1 0-1 0 0,-1 0 1 0 0,1-1 0 0 0,0 2-1 0 0,-1-2-3 0 0,1 0 0 0 0,-1 0 0 0 0,0 0 0 0 0,1 1-1 0 0,-1-1 1 0 0,1 0 0 0 0,-1 0 0 0 0,0 0 0 0 0,1 0-1 0 0,-1 0 1 0 0,1 0 0 0 0,-1 0 0 0 0,0 0-1 0 0,1 0 1 0 0,-1 0 0 0 0,0 0 0 0 0,1 0 0 0 0,-1 0-1 0 0,1-1 1 0 0,-1 1 0 0 0,0 0 0 0 0,1 0 0 0 0,-1 0-1 0 0,0 0 1 0 0,1-1 0 0 0,1 0 16 0 0,0-1 1 0 0,-1 1-1 0 0,1-1 1 0 0,-1 1-1 0 0,1-1 1 0 0,-1 0-1 0 0,0 0 1 0 0,1 1-1 0 0,-1-1 1 0 0,2-4-1 0 0,19-50 342 0 0,66-156 512 0 0,39-53 62 0 0,-119 249-880 0 0,-1 0 0 0 0,5-19 0 0 0,-6 17-912 0 0,11-24 0 0 0,-16 42-399 0 0,-1 3 342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7:07.94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105 83 6447 0 0,'-21'3'1463'0'0,"15"-1"-1017"0"0,0-1 0 0 0,0 0 0 0 0,0 0 0 0 0,-7-1 1 0 0,12 0-247 0 0,0 0 1 0 0,0 0 0 0 0,-1 0 0 0 0,1 0-1 0 0,0 0 1 0 0,0-1 0 0 0,0 1-1 0 0,-1 0 1 0 0,1-1 0 0 0,0 1 0 0 0,0-1-1 0 0,0 0 1 0 0,0 1 0 0 0,0-1-1 0 0,0 0 1 0 0,0 0 0 0 0,0 1 0 0 0,0-1-1 0 0,0 0 1 0 0,1 0 0 0 0,-1 0-1 0 0,0 0 1 0 0,1 0 0 0 0,-1 0 0 0 0,0-2-1 0 0,0 1-16 0 0,1 1 1 0 0,0-1-1 0 0,0 0 0 0 0,-1 0 0 0 0,1 1 1 0 0,1-1-1 0 0,-1 0 0 0 0,0 0 0 0 0,0 1 0 0 0,1-1 1 0 0,-1 0-1 0 0,1 1 0 0 0,-1-1 0 0 0,1 0 1 0 0,0 1-1 0 0,-1-1 0 0 0,1 1 0 0 0,0-1 0 0 0,0 1 1 0 0,0-1-1 0 0,1 1 0 0 0,-1 0 0 0 0,0-1 1 0 0,0 1-1 0 0,3-2 0 0 0,0 0-64 0 0,0-1 0 0 0,1 1 0 0 0,-1-1 0 0 0,1 2 1 0 0,0-1-1 0 0,0 0 0 0 0,5-1 0 0 0,7 0-32 0 0,-1 7-29 0 0,21 11-45 0 0,-36-14-15 0 0,0 1 1 0 0,0-1-1 0 0,0 1 0 0 0,0-1 0 0 0,0 1 1 0 0,0 0-1 0 0,0 0 0 0 0,-1-1 0 0 0,1 1 0 0 0,0 0 1 0 0,0 0-1 0 0,-1 0 0 0 0,1 0 0 0 0,0 0 1 0 0,-1 0-1 0 0,1 0 0 0 0,-1 0 0 0 0,1 0 0 0 0,-1 0 1 0 0,0 0-1 0 0,1 0 0 0 0,-1 0 0 0 0,0 0 1 0 0,0 1-1 0 0,0-1 0 0 0,0 1 0 0 0,0 1-4 0 0,0 0-1 0 0,0 0 0 0 0,-1 0 1 0 0,0 0-1 0 0,1 0 1 0 0,-3 4-1 0 0,-2 3-10 0 0,0 0 0 0 0,0 0-1 0 0,-1 0 1 0 0,-1-1 0 0 0,-13 16-1 0 0,-44 38 174 0 0,24-25 164 0 0,33-26 28 0 0,7-12-340 0 0,0 0 0 0 0,0 0 0 0 0,0 1 0 0 0,0-1 0 0 0,0 0 0 0 0,0 1 0 0 0,0-1-1 0 0,0 0 1 0 0,0 0 0 0 0,1 1 0 0 0,-1-1 0 0 0,0 0 0 0 0,0 0 0 0 0,0 0 0 0 0,0 1 0 0 0,1-1-1 0 0,-1 0 1 0 0,0 0 0 0 0,0 0 0 0 0,1 1 0 0 0,-1-1 0 0 0,0 0 0 0 0,0 0 0 0 0,1 0 0 0 0,-1 0-1 0 0,0 0 1 0 0,0 0 0 0 0,1 1 0 0 0,31 1 637 0 0,-17-2-187 0 0,0 1-422 0 0,20 0 367 0 0,1-1-1 0 0,43-5 1 0 0,-78 5-415 0 0,-1 0-1 0 0,1 0 1 0 0,-1 0-1 0 0,1 0 1 0 0,-1 0-1 0 0,0 0 1 0 0,1 0-1 0 0,-1-1 0 0 0,1 1 1 0 0,-1 0-1 0 0,1 0 1 0 0,-1-1-1 0 0,0 1 1 0 0,1 0-1 0 0,-1 0 1 0 0,0-1-1 0 0,1 1 1 0 0,-1 0-1 0 0,0-1 1 0 0,1 1-1 0 0,-1 0 1 0 0,1-1-1 0 0,-5-7-2989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2:56.2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150 43 3679 0 0,'-5'-4'1038'0'0,"0"-2"384"0"0,17 3-328 0 0,5 3-276 0 0,0 0 0 0 0,0 2 1 0 0,0 0-1 0 0,26 6 1 0 0,10 2 526 0 0,46-1 192 0 0,194-9 0 0 0,-119-4-299 0 0,137 20-261 0 0,-227-11-977 0 0,-123-18 0 0 0,-36 1 28 0 0,-94-5-1 0 0,-79 11 70 0 0,41 2-57 0 0,45-1 26 0 0,-165-12-14 0 0,283 14 33 0 0,287 15 2501 0 0,-100-2-2095 0 0,-20-3-410 0 0,235 8 174 0 0,-332-15-255 0 0,28 1 0 0 0,60 9 0 0 0,-109-9 0 0 0,-5 0 0 0 0,-14 2 0 0 0,-21-1 0 0 0,-299 4 0 0 0,51-1 0 0 0,199-3 0 0 0,-175 4 0 0 0,248-6 0 0 0,5 1 0 0 0,1-1 0 0 0,0 0 0 0 0,0 0 0 0 0,0-1 0 0 0,0 0 0 0 0,0 0 0 0 0,-10-3 0 0 0,15 4 0 0 0,0 0 0 0 0,0 0 0 0 0,0 0 0 0 0,0-1 0 0 0,0 1 0 0 0,0 0 0 0 0,0 0 0 0 0,0 0 0 0 0,0-1 0 0 0,0 1 0 0 0,0 0 0 0 0,0 0 0 0 0,1 0 0 0 0,-1-1 0 0 0,0 1 0 0 0,0 0 0 0 0,0 0 0 0 0,0 0 0 0 0,0 0 0 0 0,1 0 0 0 0,-1-1 0 0 0,0 1 0 0 0,0 0 0 0 0,0 0 0 0 0,0 0 0 0 0,1 0 0 0 0,-1 0 0 0 0,0 0 0 0 0,0 0 0 0 0,0 0 0 0 0,1 0 0 0 0,-1 0 0 0 0,0 0 0 0 0,0 0 0 0 0,1 0 0 0 0,-1 0 0 0 0,0 0 0 0 0,0 0 0 0 0,0 0 0 0 0,1 0 0 0 0,12-4 0 0 0,452-18 379 0 0,-208 18-169 0 0,-164 0 55 0 0,478-17 89 0 0,-350 14-354 0 0,-218 7 0 0 0,-4-1 0 0 0,-9-1 0 0 0,-15-1 0 0 0,-158 6 0 0 0,77 2 0 0 0,-77-1 0 0 0,-144 1 0 0 0,319-5 0 0 0,-10 1 0 0 0,16-2 0 0 0,12 0 0 0 0,536-2 0 0 0,-320 9 0 0 0,139 8 53 0 0,-317-11-74 0 0,198 7 565 0 0,-228-12-544 0 0,-17-1 0 0 0,-12 0 0 0 0,-73-6 0 0 0,-110 3 0 0 0,118 5 0 0 0,-537 18 0 0 0,379-3 0 0 0,221-11 0 0 0,20 0 0 0 0,21 1 0 0 0,441-3 0 0 0,-346-2 0 0 0,444-12 0 0 0,-316 7 0 0 0,-225 6 0 0 0,-13 0 0 0 0,0 0 0 0 0,-1-1 0 0 0,21-3 0 0 0,-67-1 0 0 0,-617 11 0 0 0,540-2 0 0 0,59-3 0 0 0,0 3 0 0 0,-63 13 0 0 0,182-16 0 0 0,572-16 0 0 0,-620 15-109 0 0,41 0-590 0 0,1 3 1 0 0,117 20-1 0 0,-152-18-6976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7:08.52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43 5983 0 0,'0'-3'553'0'0,"1"-1"-1"0"0,0 1 0 0 0,0 0 0 0 0,0 0 0 0 0,1 0 0 0 0,2-5 0 0 0,-4 7-233 0 0,1 0 0 0 0,-1 0 0 0 0,1 0-1 0 0,0 0 1 0 0,0 0 0 0 0,0 0 0 0 0,-1 0-1 0 0,1 0 1 0 0,0 0 0 0 0,0 1-1 0 0,0-1 1 0 0,0 0 0 0 0,0 1 0 0 0,1-1-1 0 0,-1 1 1 0 0,0-1 0 0 0,0 1 0 0 0,0-1-1 0 0,0 1 1 0 0,1 0 0 0 0,1-1 0 0 0,-3 2-203 0 0,1-1 1 0 0,-1 0 0 0 0,0 0 0 0 0,1 0 0 0 0,-1 1 0 0 0,0-1-1 0 0,1 0 1 0 0,-1 1 0 0 0,0-1 0 0 0,1 0 0 0 0,-1 1 0 0 0,0-1-1 0 0,0 0 1 0 0,0 1 0 0 0,1-1 0 0 0,-1 0 0 0 0,0 1 0 0 0,0-1 0 0 0,0 1-1 0 0,0-1 1 0 0,0 0 0 0 0,0 1 0 0 0,1-1 0 0 0,-1 1 0 0 0,0-1-1 0 0,0 1 1 0 0,-1 0 0 0 0,2 13 820 0 0,-1-13-811 0 0,0 1 651 0 0,-1 6-558 0 0,-1 26-68 0 0,2-26-14 0 0,-1 0-9 0 0,-2 24-35 0 0,3-25-18 0 0,-2 2-3 0 0,-9 91 289 0 0,11-97-282 0 0,0 5 1 0 0,1 40 144 0 0,0-12-160 0 0,0-28 0 0 0,1 3-11 0 0,7 32-31 0 0,-6-32 31 0 0,1-1 0 0 0,15 33-31 0 0,-14-32 95 0 0,2-2-64 0 0,-7-9-53 0 0,5 7 3 0 0,1 1 0 0 0,0-1-1 0 0,13 11 1 0 0,-14-15-7 0 0,-1 0 1 0 0,1 0-1 0 0,-1-1 0 0 0,1 0 1 0 0,0 0-1 0 0,0 0 0 0 0,6 1 1 0 0,-9-2-42 0 0,0-1 0 0 0,0 0 0 0 0,0 0-1 0 0,1 0 1 0 0,-1 0 0 0 0,0 0 0 0 0,0 0 0 0 0,0 0 0 0 0,0-1 0 0 0,0 1 0 0 0,0-1 0 0 0,0 1 0 0 0,0-1 0 0 0,0 0 0 0 0,0 0 0 0 0,0 0-1 0 0,0 0 1 0 0,2-2 0 0 0,-1 1-367 0 0,0-1 0 0 0,0 0-1 0 0,0 1 1 0 0,0-1 0 0 0,-1-1 0 0 0,4-4-1 0 0,0-5-3372 0 0,-6 6-2410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7:08.8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51 28 4607 0 0,'-22'-4'436'0'0,"-6"-2"5083"0"0,35 1 519 0 0,7 1-3388 0 0,-1 1-1455 0 0,0 1 1 0 0,19-1-1 0 0,-12 2-895 0 0,-1 2 0 0 0,32 4 0 0 0,-38-2-685 0 0,8 0 173 0 0,-7-4-6646 0 0,-7-1-152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7:09.20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11 10135 0 0,'1'-2'542'0'0,"-1"2"-535"0"0,0-1 1 0 0,0 1 0 0 0,0-1-1 0 0,0 1 1 0 0,0-1-1 0 0,1 1 1 0 0,-1-1 0 0 0,0 1-1 0 0,0 0 1 0 0,1-1-1 0 0,-1 1 1 0 0,0-1 0 0 0,1 1-1 0 0,-1 0 1 0 0,0-1-1 0 0,1 1 1 0 0,-1 0-1 0 0,0 0 1 0 0,1-1 0 0 0,0 1 155 0 0,0 0 0 0 0,0 0 0 0 0,0 1 1 0 0,0-1-1 0 0,0 0 0 0 0,-1 0 1 0 0,1 1-1 0 0,0-1 0 0 0,0 1 0 0 0,0-1 1 0 0,0 1-1 0 0,-1-1 0 0 0,1 1 0 0 0,0-1 1 0 0,-1 1-1 0 0,1 0 0 0 0,0-1 1 0 0,-1 1-1 0 0,1 0 0 0 0,-1 0 0 0 0,1 1 1 0 0,9 9 184 0 0,21 25 1442 0 0,-26-25-734 0 0,14 32-134 0 0,-14-33-61 0 0,-1 4-12 0 0,18 61 377 0 0,-8-23-621 0 0,-2 3-233 0 0,-9-44-347 0 0,3 31 72 0 0,-2 1-86 0 0,-2 6-11 0 0,-5-4 0 0 0,3-39-88 0 0,-7 42-16 0 0,-6-11-3221 0 0,8-28-3638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7:09.57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183 1 5983 0 0,'-5'0'58'0'0,"0"-1"-1"0"0,0 1 1 0 0,0 0-1 0 0,0 1 1 0 0,0-1-1 0 0,0 1 1 0 0,0 0-1 0 0,0 0 1 0 0,0 0-1 0 0,0 1 1 0 0,0 0-1 0 0,0 0 1 0 0,1 0-1 0 0,-1 0 1 0 0,-7 6-1 0 0,3-1 246 0 0,0 0-1 0 0,0 1 1 0 0,0 0-1 0 0,1 1 0 0 0,0 0 1 0 0,1 0-1 0 0,0 0 1 0 0,1 1-1 0 0,-1 0 1 0 0,-7 20-1 0 0,12-17 1085 0 0,1 22 223 0 0,3-17 44 0 0,-1-7-1124 0 0,0-6-230 0 0,0 0 0 0 0,0 0 1 0 0,1 0-1 0 0,-1 1 0 0 0,1-1 0 0 0,5 9 1 0 0,-3-2-2 0 0,-1-4-17 0 0,0 0 0 0 0,0 0 0 0 0,1-1 0 0 0,5 8 0 0 0,24 42 779 0 0,-26-45-1002 0 0,23 33 157 0 0,-23-33-189 0 0,-3-5-75 0 0,1 1 0 0 0,1-2 0 0 0,-1 1 1 0 0,9 8-1 0 0,22 24-331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7:09.91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24 11519 0 0,'3'1'730'0'0,"0"0"-1"0"0,0 0 0 0 0,1 0 1 0 0,-1 0-1 0 0,0-1 0 0 0,7 1 1 0 0,17 0 100 0 0,-21-1 18 0 0,1 0 67 0 0,25-1 1010 0 0,61-9 0 0 0,-81 9-2171 0 0,35-7 402 0 0,-19-3-4831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7:10.28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36 1 455 0 0,'-1'0'365'0'0,"-1"0"0"0"0,0 0 0 0 0,1 1 0 0 0,-1-1 0 0 0,1 0 0 0 0,-1 1 0 0 0,0 0-1 0 0,1-1 1 0 0,-1 1 0 0 0,1 0 0 0 0,-1 0 0 0 0,1 0 0 0 0,0 0 0 0 0,-1 0 0 0 0,1 0-1 0 0,0 0 1 0 0,0 0 0 0 0,0 1 0 0 0,0-1 0 0 0,0 0 0 0 0,0 1 0 0 0,0-1-1 0 0,0 1 1 0 0,0-1 0 0 0,1 1 0 0 0,-1-1 0 0 0,1 1 0 0 0,-1 0 0 0 0,1-1 0 0 0,-1 6 8479 0 0,10-1-7860 0 0,27 15-409 0 0,-26-16-178 0 0,61-4 800 0 0,-60-2-1066 0 0,12-1-53 0 0,-2-1-38 0 0,-16 3-133 0 0,1 0-80 0 0,1 1 82 0 0,-5-1-35 0 0,1 0-1 0 0,-1 1 1 0 0,1-1 0 0 0,-1 0 0 0 0,1 0 0 0 0,-1-1 0 0 0,1 1-1 0 0,3-1 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7:11.12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77 8287 0 0,'4'-11'1381'0'0,"4"-8"7430"0"0,-2 94-6109 0 0,-5-66-2421 0 0,0 3-8 0 0,9 59 79 0 0,-9-60-339 0 0,4 34 70 0 0,-2 10 0 0 0,2 0 3 0 0,-5-40-50 0 0,1-5 31 0 0,0 0 0 0 0,0 0-1 0 0,5 15 1 0 0,2 13 29 0 0,-6-28 96 0 0,2-1-96 0 0,13 27-4 0 0,-13-27-17 0 0,4-3-21 0 0,26 18-43 0 0,-34-23-11 0 0,1-1 0 0 0,0 1 0 0 0,-1-1 0 0 0,1 0 0 0 0,-1 1 0 0 0,1-1 0 0 0,0 0 0 0 0,0 0 0 0 0,-1 1 0 0 0,1-1 0 0 0,0 0 0 0 0,-1 0 0 0 0,1 0 0 0 0,0 0 0 0 0,0 0 0 0 0,-1 0 0 0 0,1 0 0 0 0,0 0 0 0 0,0 0 0 0 0,-1 0 0 0 0,1-1 0 0 0,0 1 0 0 0,-1 0 0 0 0,1 0 0 0 0,0-1 0 0 0,-1 1 0 0 0,1 0 0 0 0,0-1 0 0 0,-1 1 0 0 0,1-1 0 0 0,-1 1 0 0 0,1-1 0 0 0,-1 1 0 0 0,1-1 0 0 0,-1 1 0 0 0,1-1 0 0 0,-1 1 0 0 0,1-1 0 0 0,-1 0 0 0 0,0 1 0 0 0,1-1 0 0 0,-1 0 0 0 0,0 1 0 0 0,0-1 0 0 0,0 0 0 0 0,1-1 0 0 0,0 0 0 0 0,17-36 137 0 0,-1 0-1 0 0,-2-1 1 0 0,13-52 0 0 0,13-34 156 0 0,-15 58-114 0 0,31-83-718 0 0,-56 148-59 0 0,5-12 858 0 0,-6 13-517 0 0,0 1 0 0 0,0 0 0 0 0,0 0 0 0 0,0-1 0 0 0,0 1 0 0 0,1 0 0 0 0,0-2-2055 0 0,0 2 2055 0 0,-1 0 0 0 0,0 0 0 0 0,0 0 0 0 0,1 0 0 0 0,-1 0 0 0 0,0 0 0 0 0,1 0 0 0 0,-1 0 0 0 0,0 0 0 0 0,0 0 0 0 0,1 0 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7:11.57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155 27 5063 0 0,'14'-14'2059'0'0,"-14"14"-1918"0"0,0-1 1 0 0,0 1-1 0 0,0 0 0 0 0,0-1 0 0 0,1 1 1 0 0,-1 0-1 0 0,0-1 0 0 0,0 1 1 0 0,0 0-1 0 0,0-1 0 0 0,0 1 0 0 0,0 0 1 0 0,0 0-1 0 0,0-1 0 0 0,0 1 1 0 0,0 0-1 0 0,0-1 0 0 0,0 1 0 0 0,0 0 1 0 0,0-1-1 0 0,-1 1 0 0 0,1 0 1 0 0,0-1-1 0 0,0 1 0 0 0,0 0 0 0 0,0-1 1 0 0,-1 1-1 0 0,1 0 0 0 0,0 0 1 0 0,0-1-1 0 0,0 1 0 0 0,-1 0 0 0 0,1 0 1 0 0,0 0-1 0 0,-1-1 0 0 0,-13-1 3400 0 0,-16 8-500 0 0,19-1-2748 0 0,0 1 0 0 0,1-1 1 0 0,-1 2-1 0 0,1-1 0 0 0,1 1 1 0 0,-15 14-1 0 0,21-18-194 0 0,0 0 0 0 0,0 0 1 0 0,0 0-1 0 0,0 0 0 0 0,1 1 1 0 0,-1 0-1 0 0,1-1 0 0 0,0 1 1 0 0,0 0-1 0 0,0 0 0 0 0,1 0 1 0 0,-1 0-1 0 0,1 1 0 0 0,0-1 1 0 0,0 0-1 0 0,1 0 0 0 0,-1 1 1 0 0,1-1-1 0 0,0 0 0 0 0,1 8 0 0 0,-1-10 420 0 0,9 4-447 0 0,26 19 4 0 0,-34-24-70 0 0,-1-1-1 0 0,1 1 0 0 0,0 0 1 0 0,0-1-1 0 0,0 1 1 0 0,0-1-1 0 0,0 1 0 0 0,-1-1 1 0 0,1 1-1 0 0,0-1 1 0 0,0 0-1 0 0,0 0 0 0 0,0 1 1 0 0,0-1-1 0 0,0 0 1 0 0,2 0-1 0 0,20 1-402 0 0,0-1 0 0 0,0-1 0 0 0,1-1 0 0 0,25-5 0 0 0,-37 4-962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7:11.95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172 1 7367 0 0,'0'0'667'0'0,"1"0"-476"0"0,-44 4 8153 0 0,-3 9-4695 0 0,39-10-3460 0 0,0 0 1 0 0,0 0-1 0 0,0 0 0 0 0,0 1 0 0 0,1 0 0 0 0,0 1 0 0 0,-1-1 1 0 0,2 1-1 0 0,-11 11 0 0 0,15-14-170 0 0,0-1 0 0 0,0 0 0 0 0,0 1 0 0 0,0-1 0 0 0,1 1 0 0 0,-1-1 0 0 0,1 1 0 0 0,-1-1 0 0 0,1 1 0 0 0,-1-1 0 0 0,1 1 0 0 0,0 0 0 0 0,0-1 0 0 0,0 1 0 0 0,0-1 0 0 0,0 1 0 0 0,0 0 0 0 0,0-1 0 0 0,1 1 0 0 0,-1-1 0 0 0,1 1 0 0 0,-1-1 0 0 0,2 3 0 0 0,0 1 19 0 0,1 0 0 0 0,-1 0 0 0 0,1-1 0 0 0,6 7 1 0 0,-5-6-68 0 0,2 5 244 0 0,3-6-139 0 0,28 14 16 0 0,-27-14 100 0 0,-1-1-101 0 0,29 8-17 0 0,-34-10-59 0 0,-1 1-1 0 0,1-1 1 0 0,0 0-1 0 0,0-1 0 0 0,0 1 1 0 0,-1-1-1 0 0,1 1 0 0 0,7-1 1 0 0,0-1-1 0 0,0 2-35 0 0,0-1 0 0 0,0-1-1 0 0,0 0 1 0 0,0 0-1 0 0,0-1 1 0 0,13-4 0 0 0,10-5-6776 0 0,-23 6-366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7:13.91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0 409 5983 0 0,'0'0'61'0'0,"0"0"-1"0"0,0 0 0 0 0,0-1 1 0 0,0 1-1 0 0,0 0 1 0 0,0 0-1 0 0,0-1 0 0 0,0 1 1 0 0,0 0-1 0 0,0 0 0 0 0,0-1 1 0 0,0 1-1 0 0,0 0 0 0 0,0 0 1 0 0,0-1-1 0 0,1 1 0 0 0,-1 0 1 0 0,0 0-1 0 0,0 0 0 0 0,0-1 1 0 0,0 1-1 0 0,0 0 0 0 0,0 0 1 0 0,1 0-1 0 0,-1-1 0 0 0,0 1 1 0 0,0 0-1 0 0,0 0 1 0 0,1 0-1 0 0,-1 0 0 0 0,0 0 1 0 0,0-1-1 0 0,0 1 0 0 0,1 0 1 0 0,-1 0-1 0 0,0 0 0 0 0,0 0 1 0 0,1 0-1 0 0,-1 0 0 0 0,0 0 1 0 0,0 0-1 0 0,1 0 0 0 0,-1 0 1 0 0,19-7 851 0 0,-9 3-448 0 0,-1-1 56 0 0,0-1 1 0 0,-1 0-1 0 0,0 0 0 0 0,0 0 0 0 0,-1-1 0 0 0,1 0 0 0 0,-2-1 0 0 0,1 0 0 0 0,-1 0 0 0 0,0 0 0 0 0,-1-1 1 0 0,0 0-1 0 0,5-11 0 0 0,5-15 906 0 0,-2-1 1 0 0,11-43-1 0 0,-16 49-1381 0 0,-3 14 147 0 0,-2 1 1 0 0,1-1-1 0 0,-2 0 1 0 0,1-17-1 0 0,-5 31-59 0 0,-1 6-83 0 0,-2 7-25 0 0,-1 18-5 0 0,1 1-1 0 0,-2 52 1 0 0,6-58-15 0 0,-1 5-5 0 0,2 32 0 0 0,1 7 0 0 0,3-8 11 0 0,-2-35 31 0 0,3 36-31 0 0,5 8 0 0 0,11 41 42 0 0,-18-100-53 0 0,1 5 0 0 0,-4-15 0 0 0,0 0 0 0 0,0 0 0 0 0,0 0 0 0 0,0 0 0 0 0,0 1 0 0 0,0-1 0 0 0,0 0 0 0 0,0 0 0 0 0,0 0 0 0 0,0 0 0 0 0,0 1 0 0 0,0-1 0 0 0,-1 0 0 0 0,1 0 0 0 0,0 0 0 0 0,0 0 0 0 0,0 1 0 0 0,0-1 0 0 0,0 0 0 0 0,0 0 0 0 0,0 0 0 0 0,0 0 0 0 0,0 0 0 0 0,-1 0 0 0 0,1 0 0 0 0,0 1 0 0 0,0-1 0 0 0,0 0 0 0 0,0 0 0 0 0,0 0 0 0 0,-1 0 0 0 0,1 0 0 0 0,0 0 0 0 0,0 0 0 0 0,0 0 0 0 0,0 0 0 0 0,-1 0 0 0 0,1 0 0 0 0,0 0 0 0 0,0 0 0 0 0,0 0 0 0 0,0 0 0 0 0,-1 0 0 0 0,1 0 0 0 0,0 0 0 0 0,0 0 0 0 0,0 0 0 0 0,0 0 0 0 0,0 0 0 0 0,-1 0 0 0 0,1 0 0 0 0,0 0 0 0 0,0 0 0 0 0,0 0 0 0 0,0 0 0 0 0,0-1 0 0 0,-1 1 0 0 0,-8-3 0 0 0,-1 0 0 0 0,0 1 0 0 0,-12-1 0 0 0,15 2 0 0 0,0 0 0 0 0,-1 0 0 0 0,1 0 0 0 0,0-1 0 0 0,0 0 0 0 0,1-1 0 0 0,-13-6 0 0 0,45 5 0 0 0,6 0 222 0 0,0 1 0 0 0,0 2 0 0 0,42 3 0 0 0,-73-2-252 0 0,1 0 0 0 0,-1 1 0 0 0,1-1 0 0 0,0 0 0 0 0,-1 0 0 0 0,1 1 0 0 0,-1-1 0 0 0,1 1 0 0 0,-1-1 0 0 0,1 1 0 0 0,-1 0 0 0 0,0-1 0 0 0,1 1 0 0 0,-1 0 0 0 0,0 0 0 0 0,1 0 0 0 0,-1 0 0 0 0,0 0 0 0 0,0 0 0 0 0,2 3-1 0 0,0-1-578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2:59.6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143 55 2303 0 0,'-7'0'1400'0'0,"62"2"3457"0"0,32 3-2231 0 0,-30-1-1394 0 0,387 13 3312 0 0,2-20-3373 0 0,-431 3-1176 0 0,-2-1 113 0 0,0 0 1 0 0,0 2-1 0 0,0-1 1 0 0,0 2 0 0 0,20 4-1 0 0,-41-8-96 0 0,1 1 0 0 0,-1 0-1 0 0,0 1 1 0 0,-12 0 0 0 0,-12 0 5 0 0,-136-16-17 0 0,-152-7 0 0 0,179 23 0 0 0,-182-11 0 0 0,300 6 0 0 0,17 2 0 0 0,17 0 0 0 0,369-8 2183 0 0,-182 9-1327 0 0,328 2-23 0 0,-438 0-807 0 0,55 4 12 0 0,-157 0-38 0 0,-10 2 0 0 0,-272 9 0 0 0,-1-22 0 0 0,132 1 0 0 0,-492-1 0 0 0,626 7 0 0 0,9-1 0 0 0,0 1 0 0 0,0 1 0 0 0,-39 7 0 0 0,52-3 0 0 0,18-3 0 0 0,16-2 0 0 0,-1-1 0 0 0,-1 1 0 0 0,34 3 0 0 0,-2 1 0 0 0,327 18 0 0 0,-447-25 0 0 0,-83-4 0 0 0,185 9 0 0 0,47-4 0 0 0,-3-1 0 0 0,230 2 0 0 0,378 4 0 0 0,-614-3 0 0 0,99 6 0 0 0,-197-6 0 0 0,-26 1 0 0 0,-6 1 0 0 0,-389-10 0 0 0,437 8 0 0 0,-1 0 0 0 0,0 0 0 0 0,1 1 0 0 0,-9 1 0 0 0,31-4 0 0 0,29 0 0 0 0,-28 2 0 0 0,620-1-29 0 0,-281 5 458 0 0,-347-4-401 0 0,-4 0-3 0 0,0 0 0 0 0,0 0-1 0 0,0 0 1 0 0,0-1-1 0 0,8-1 1 0 0,-20-2-25 0 0,-6 0 0 0 0,-289-8 0 0 0,211 11 0 0 0,32 0 0 0 0,-237 5 0 0 0,699-13 0 0 0,-144 7 0 0 0,-221 1 5 0 0,504-2 410 0 0,-534 3-394 0 0,-2 0-4 0 0,1 0 0 0 0,-1 1 0 0 0,0-1 1 0 0,1 1-1 0 0,7 2 0 0 0,-61 1-17 0 0,-435 1 0 0 0,343-5 0 0 0,-566-24 0 0 0,632 17 0 0 0,214 17 0 0 0,-79-5 0 0 0,43 4 0 0 0,529 26 0 0 0,-600-35 0 0 0,738-13 0 0 0,-690 10 0 0 0,-122-5 0 0 0,-388-4 0 0 0,222 10 0 0 0,142 2 0 0 0,-72-4 0 0 0,253 1 0 0 0,701 28 0 0 0,-584-10 0 0 0,-875-36 0 0 0,473 27 0 0 0,559 5 0 0 0,-68 0 0 0 0,218-6 0 0 0,-625-18 0 0 0,61 11 0 0 0,6 0 0 0 0,0 1 0 0 0,-1 0 0 0 0,1 1 0 0 0,0 2 0 0 0,0-1 0 0 0,-25 7 0 0 0,42-8-57 0 0,-1 1 0 0 0,1-1 0 0 0,0 0 0 0 0,0 0 0 0 0,0 1 0 0 0,0-1 0 0 0,1 1 0 0 0,-1-1 0 0 0,0 1 0 0 0,0-1 0 0 0,0 1 0 0 0,0 0-1 0 0,0-1 1 0 0,1 1 0 0 0,-1 0 0 0 0,0 0 0 0 0,0-1 0 0 0,1 1 0 0 0,-1 0 0 0 0,1 0 0 0 0,-1 0 0 0 0,1 0 0 0 0,-1 0 0 0 0,1 0 0 0 0,-1 0 0 0 0,1 0 0 0 0,0 0 0 0 0,0 0 0 0 0,0 0 0 0 0,-1 0 0 0 0,1 0 0 0 0,0 0-1 0 0,0 0 1 0 0,0 0 0 0 0,0 0 0 0 0,1 0 0 0 0,-1 2 0 0 0,5 5-7751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7:14.33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9 51 455 0 0,'-8'-6'1557'0'0,"7"1"2091"0"0,18 1 3798 0 0,-10 3-6639 0 0,38-4 4981 0 0,-1 4-3376 0 0,-24 2-2018 0 0,1-2 0 0 0,36-6 0 0 0,-50 6-323 0 0,-2 0-54 0 0,0 0 1 0 0,0 0 0 0 0,0 0 0 0 0,0-1-1 0 0,0 0 1 0 0,0 0 0 0 0,0 0 0 0 0,0 0-1 0 0,4-4 1 0 0,-23 11-2215 0 0,7-1-5478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7:15.31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75 99 7831 0 0,'-1'0'70'0'0,"0"1"1"0"0,0-1-1 0 0,0 0 0 0 0,1 1 0 0 0,-1 0 0 0 0,0-1 0 0 0,0 1 0 0 0,1-1 0 0 0,-1 1 0 0 0,0 0 1 0 0,1-1-1 0 0,-1 1 0 0 0,1 0 0 0 0,-1 0 0 0 0,1 0 0 0 0,-1-1 0 0 0,1 1 0 0 0,0 0 0 0 0,-1 0 0 0 0,1 0 1 0 0,0 0-1 0 0,0 0 0 0 0,0 0 0 0 0,-1 0 0 0 0,1 0 0 0 0,0-1 0 0 0,1 3 0 0 0,-2-1-37 0 0,1 1 1 0 0,0 0-1 0 0,0 0 0 0 0,0 0 0 0 0,0-1 0 0 0,0 1 0 0 0,1 0 1 0 0,-1 0-1 0 0,2 3 0 0 0,0-3 240 0 0,1 0-1 0 0,-1 1 1 0 0,1-1 0 0 0,0-1 0 0 0,0 1-1 0 0,0 0 1 0 0,0-1 0 0 0,0 1-1 0 0,0-1 1 0 0,1 0 0 0 0,-1 0 0 0 0,1 0-1 0 0,0 0 1 0 0,0-1 0 0 0,-1 0-1 0 0,1 0 1 0 0,0 0 0 0 0,0 0 0 0 0,0 0-1 0 0,6-1 1 0 0,3 2 502 0 0,1-2 0 0 0,-1 0 0 0 0,1 0 0 0 0,24-5 1 0 0,-28 3-662 0 0,0-1 0 0 0,-1 1 1 0 0,1-1-1 0 0,-1-1 1 0 0,0 0-1 0 0,0 0 1 0 0,0-1-1 0 0,12-8 0 0 0,-19 11-109 0 0,0 0-1 0 0,1 0 0 0 0,-1 0 1 0 0,0 0-1 0 0,0 0 0 0 0,0-1 0 0 0,0 1 1 0 0,0-1-1 0 0,-1 1 0 0 0,1-1 0 0 0,-1 0 1 0 0,0 1-1 0 0,0-1 0 0 0,0 0 1 0 0,0 0-1 0 0,0 0 0 0 0,0 0 0 0 0,-1 0 1 0 0,1 0-1 0 0,-1 0 0 0 0,0 0 0 0 0,0 0 1 0 0,0 0-1 0 0,-1 0 0 0 0,1 0 1 0 0,-1 0-1 0 0,1 0 0 0 0,-1 0 0 0 0,0 0 1 0 0,0 0-1 0 0,-3-4 0 0 0,3 3-4 0 0,-1 1 0 0 0,0 0 0 0 0,0-1 0 0 0,-1 1 0 0 0,1 0 0 0 0,-1 0 0 0 0,0 0 0 0 0,1 1 0 0 0,-1-1 0 0 0,0 1 0 0 0,-1-1 0 0 0,-5-2 0 0 0,2 2 0 0 0,1 0 0 0 0,0 0 0 0 0,-1 1 0 0 0,0 0 0 0 0,1 1 0 0 0,-14-2 0 0 0,7 2 0 0 0,0 0 0 0 0,0 1 0 0 0,1 1 0 0 0,-1 1 0 0 0,0-1 0 0 0,0 2 0 0 0,-18 5 0 0 0,23-4 4 0 0,0 0-1 0 0,0 0 0 0 0,0 1 1 0 0,0-1-1 0 0,1 2 0 0 0,-1-1 1 0 0,1 1-1 0 0,1 0 1 0 0,-1 1-1 0 0,1-1 0 0 0,0 1 1 0 0,1 0-1 0 0,0 1 0 0 0,0 0 1 0 0,0-1-1 0 0,1 1 0 0 0,0 1 1 0 0,-3 11-1 0 0,2 7-3 0 0,3 22 15 0 0,2-47-10 0 0,0 0 0 0 0,0-1 0 0 0,0 1 0 0 0,0 0 0 0 0,0-1 0 0 0,0 1 0 0 0,1-1-1 0 0,-1 1 1 0 0,1-1 0 0 0,-1 1 0 0 0,1-1 0 0 0,-1 1 0 0 0,2 1 0 0 0,21 47 95 0 0,-18-38 123 0 0,4-3 26 0 0,27 28-1 0 0,-26-27-15 0 0,-2-4-59 0 0,8 4-61 0 0,-1 0 1 0 0,1-1 0 0 0,0-1-1 0 0,31 11 1 0 0,-34-15-35 0 0,1-2-1 0 0,0 1 1 0 0,-1-2 0 0 0,1 0-1 0 0,0 0 1 0 0,0-2 0 0 0,-1 1-1 0 0,18-4 1 0 0,-12 0-362 0 0,0-1 0 0 0,0-1 0 0 0,0 0-1 0 0,-1-1 1 0 0,21-12 0 0 0,-27 12-7541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7:31.06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312 63 5063 0 0,'7'-20'649'0'0,"3"-12"1572"0"0,-10 31-2149 0 0,0 1 1 0 0,0 0 0 0 0,0-1-1 0 0,0 1 1 0 0,0 0 0 0 0,0-1 0 0 0,0 1-1 0 0,0 0 1 0 0,0-1 0 0 0,0 1-1 0 0,0 0 1 0 0,-1-1 0 0 0,1 1-1 0 0,0 0 1 0 0,0-1 0 0 0,0 1 0 0 0,0 0-1 0 0,0-1 1 0 0,-1 1 0 0 0,1 0-1 0 0,0 0 1 0 0,0-1 0 0 0,0 1-1 0 0,-1 0 1 0 0,1 0 0 0 0,0-1-1 0 0,0 1 1 0 0,-1 0 0 0 0,1 0 0 0 0,0 0-1 0 0,-1 0 1 0 0,1-1 0 0 0,-1 1-1 0 0,-14 0 2042 0 0,-13 8 695 0 0,18-2-2386 0 0,1-1-1 0 0,0 1 0 0 0,1 0 0 0 0,-1 1 1 0 0,1 0-1 0 0,1 0 0 0 0,-1 1 0 0 0,-6 9 1 0 0,-3 4-237 0 0,2 1 1 0 0,-13 25-1 0 0,9-10-7 0 0,2 0 0 0 0,-23 74 0 0 0,-3 77 482 0 0,36-151-549 0 0,2 12-35 0 0,4-33-37 0 0,-1 0-30 0 0,0-3 9 0 0,1 1 0 0 0,1 24 0 0 0,0-21-11 0 0,-1-4 11 0 0,1 1-1 0 0,4 25 1 0 0,4 29-9 0 0,8 10-10 0 0,7-5 0 0 0,12 6 0 0 0,-25-60 0 0 0,23 31 0 0 0,8-1-10 0 0,-24-32-70 0 0,21 12-120 0 0,-29-21-38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7:25.0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58 8 2303 0 0,'-4'-6'2542'0'0,"7"4"-372"0"0,14 6 1034 0 0,1 0-1536 0 0,65 2 3030 0 0,-33-1-3509 0 0,-16-5-672 0 0,-26-1-349 0 0,-1 1-1 0 0,1 0 0 0 0,-1 0 1 0 0,1 1-1 0 0,14 3 0 0 0,-30-1 605 0 0,-9-2-512 0 0,-11-8-213 0 0,13 2-5 0 0,0 1 1 0 0,-1 1-1 0 0,1 0 0 0 0,-1 1 0 0 0,0 1 0 0 0,0 0 0 0 0,-22 2 0 0 0,12 4-794 0 0,0 0-1 0 0,-33 13 1 0 0,52-15-5903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7:25.92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73 5527 0 0,'5'-10'1146'0'0,"0"0"-1"0"0,1 0 0 0 0,0 0 1 0 0,1 1-1 0 0,9-11 0 0 0,-16 19-1024 0 0,0 1 0 0 0,0 0 0 0 0,0 0-1 0 0,0 0 1 0 0,0 0 0 0 0,0-1 0 0 0,0 1-1 0 0,1 0 1 0 0,-1 0 0 0 0,0 0 0 0 0,0 0-1 0 0,0 0 1 0 0,0-1 0 0 0,0 1 0 0 0,0 0-1 0 0,1 0 1 0 0,-1 0 0 0 0,0 0 0 0 0,0 0-1 0 0,0 0 1 0 0,0 0 0 0 0,1 0 0 0 0,-1 0-1 0 0,0-1 1 0 0,0 1 0 0 0,0 0 0 0 0,1 0-1 0 0,-1 0 1 0 0,0 0 0 0 0,0 0 0 0 0,0 0 0 0 0,0 0-1 0 0,1 0 1 0 0,-1 0 0 0 0,0 0 0 0 0,0 1-1 0 0,0-1 1 0 0,1 0 0 0 0,-1 0 0 0 0,0 0-1 0 0,0 0 1 0 0,0 0 0 0 0,0 0 0 0 0,1 0-1 0 0,-1 0 1 0 0,0 0 0 0 0,0 1 0 0 0,4 11 1934 0 0,-3 17-1269 0 0,-1-28-632 0 0,-9 123 628 0 0,4-85-345 0 0,1 73 0 0 0,4-105-429 0 0,1 0 0 0 0,0 0 0 0 0,0 0 0 0 0,1 0 0 0 0,0-1 0 0 0,0 1 0 0 0,0 0 0 0 0,1-1 0 0 0,0 1 0 0 0,0-1 0 0 0,1 0 0 0 0,0 0 0 0 0,0 0 0 0 0,0-1 0 0 0,1 1 0 0 0,0-1 0 0 0,0 0 0 0 0,0-1 0 0 0,0 1 0 0 0,1-1 0 0 0,0 0 0 0 0,0 0 0 0 0,0-1 0 0 0,0 1 0 0 0,0-1 0 0 0,1-1 0 0 0,0 1 0 0 0,-1-1 0 0 0,1-1 0 0 0,0 1 0 0 0,8 0 0 0 0,-11-2 32 0 0,0 1-1 0 0,0-1 0 0 0,-1-1 1 0 0,1 1-1 0 0,0-1 1 0 0,0 1-1 0 0,4-2 0 0 0,-6 1-249 0 0,-1 1 0 0 0,1-1-1 0 0,-1 1 1 0 0,1-1-1 0 0,-1 0 1 0 0,0 0-1 0 0,1 0 1 0 0,-1 0 0 0 0,0 0-1 0 0,1 0 1 0 0,-1 0-1 0 0,0 0 1 0 0,0 0-1 0 0,0 0 1 0 0,0-1 0 0 0,0 1-1 0 0,0 0 1 0 0,0-1-1 0 0,0-1 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7:26.28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 43 3679 0 0,'-10'-7'613'0'0,"10"7"-547"0"0,0 0 0 0 0,0 0 0 0 0,0 0 0 0 0,0 0-1 0 0,0 0 1 0 0,0-1 0 0 0,0 1 0 0 0,0 0 0 0 0,0 0 0 0 0,0 0 0 0 0,0 0-1 0 0,0 0 1 0 0,0 0 0 0 0,0 0 0 0 0,0-1 0 0 0,0 1 0 0 0,0 0-1 0 0,0 0 1 0 0,0 0 0 0 0,0 0 0 0 0,0 0 0 0 0,0 0 0 0 0,0 0 0 0 0,0 0-1 0 0,0-1 1 0 0,0 1 0 0 0,0 0 0 0 0,0 0 0 0 0,0 0 0 0 0,0 0 0 0 0,0 0-1 0 0,0 0 1 0 0,1 0 0 0 0,-1 0 0 0 0,0 0 0 0 0,0 0 0 0 0,0-1-1 0 0,0 1 1 0 0,0 0 0 0 0,0 0 0 0 0,0 0 0 0 0,0 0 0 0 0,0 0 0 0 0,1 0-1 0 0,20-3 6304 0 0,-17 3-5936 0 0,94-5 2444 0 0,-55 4-818 0 0,0-2 0 0 0,62-12 0 0 0,-100 14-2065 0 0,-3 1-28 0 0,0-1-1 0 0,0 0 1 0 0,1 1-1 0 0,-1-1 1 0 0,0 1-1 0 0,1 0 1 0 0,-1 0 0 0 0,0 0-1 0 0,1 0 1 0 0,-1 0-1 0 0,0 0 1 0 0,0 1-1 0 0,1-1 1 0 0,3 2-1 0 0,-2 1-530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7:26.89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46 4 2759 0 0,'-37'-2'3591'0'0,"29"1"5212"0"0,114 4-3681 0 0,-58 0-3952 0 0,64 15 0 0 0,-23-6-858 0 0,-6-1-64 0 0,-64-12-2444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7:27.87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33 3039 0 0,'52'-4'7787'0'0,"1"-4"-4419"0"0,-23 2-1482 0 0,54-1 1 0 0,53 18 1911 0 0,-115-12-3652 0 0,-21 1-159 0 0,0-1 1 0 0,1 1-1 0 0,-1 0 1 0 0,0 0 0 0 0,0-1-1 0 0,0 1 1 0 0,0 0 0 0 0,0-1-1 0 0,1 1 1 0 0,-1-1 0 0 0,0 1-1 0 0,0-1 1 0 0,0 0 0 0 0,0 1-1 0 0,-1-1 1 0 0,2-1 0 0 0,-2 2-47 0 0,0-1 1 0 0,0 1 0 0 0,0 0 0 0 0,0-1-1 0 0,0 1 1 0 0,0 0 0 0 0,0-1 0 0 0,0 1-1 0 0,0 0 1 0 0,0-1 0 0 0,0 1 0 0 0,0 0-1 0 0,0 0 1 0 0,0-1 0 0 0,-1 1 0 0 0,1 0 0 0 0,0-1-1 0 0,0 1 1 0 0,0 0 0 0 0,-1 0 0 0 0,1 0-1 0 0,0-1 1 0 0,0 1 0 0 0,0 0 0 0 0,-1 0-1 0 0,1 0 1 0 0,0-1 0 0 0,-1 1 0 0 0,1 0-1 0 0,0 0 1 0 0,0 0 0 0 0,-1 0 0 0 0,1 0 0 0 0,0 0-1 0 0,-1-1 1 0 0,0 1 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7:29.27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1 126 4143 0 0,'0'0'319'0'0,"6"18"794"0"0,1 9 489 0 0,6 41 0 0 0,-9-38 1721 0 0,-1 38 1 0 0,-1-58-2294 0 0,1-11 143 0 0,3-18 133 0 0,-5 0-1011 0 0,-1-1 0 0 0,-1 1 0 0 0,-5-35 0 0 0,3 38-142 0 0,1-1 0 0 0,0 0 0 0 0,1 0 0 0 0,1 0 0 0 0,3-24 0 0 0,-2 37-109 0 0,1-1 1 0 0,-1 1 0 0 0,1 0 0 0 0,-1-1-1 0 0,1 1 1 0 0,0 0 0 0 0,1 0 0 0 0,-1 0 0 0 0,1 0-1 0 0,0 0 1 0 0,0 1 0 0 0,0-1 0 0 0,0 1 0 0 0,1 0-1 0 0,-1 0 1 0 0,1 0 0 0 0,0 0 0 0 0,0 1 0 0 0,0 0-1 0 0,0-1 1 0 0,0 2 0 0 0,0-1 0 0 0,1 0-1 0 0,5-1 1 0 0,-3 1-17 0 0,0 1 0 0 0,0-1-1 0 0,1 2 1 0 0,-1-1 0 0 0,0 1-1 0 0,1 0 1 0 0,-1 0 0 0 0,1 1-1 0 0,-1 0 1 0 0,0 0 0 0 0,1 0-1 0 0,-1 1 1 0 0,0 1-1 0 0,10 3 1 0 0,-15-5-28 0 0,39 23 34 0 0,-39-23-33 0 0,0 1 1 0 0,0-1 0 0 0,0 1 0 0 0,0 0 0 0 0,0-1-1 0 0,-1 1 1 0 0,1 0 0 0 0,0 0 0 0 0,-1 0 0 0 0,0 0-1 0 0,1 0 1 0 0,-1 0 0 0 0,0 1 0 0 0,0-1 0 0 0,0 0-1 0 0,0 3 1 0 0,-1-3-2 0 0,0 0 0 0 0,0 0 0 0 0,-1 1 0 0 0,1-1 0 0 0,-1 0 0 0 0,0 0 0 0 0,1 0 0 0 0,-1-1 0 0 0,0 1 0 0 0,0 0 0 0 0,0 0 0 0 0,0 0 0 0 0,-1-1 0 0 0,1 1 0 0 0,0 0 0 0 0,-1-1 0 0 0,1 1 0 0 0,-1-1 0 0 0,0 0 0 0 0,1 0 0 0 0,-1 1 0 0 0,-2 0 0 0 0,-3 3 0 0 0,-1-1 0 0 0,0 0 0 0 0,-15 6 0 0 0,8-4 0 0 0,-4 1 0 0 0,0 0 0 0 0,0-1 0 0 0,-1-2 0 0 0,0 1 0 0 0,-28 1 0 0 0,58-5 86 0 0,1 2 0 0 0,0-1 0 0 0,-1 1 0 0 0,1 1 0 0 0,-1-1 0 0 0,0 2 0 0 0,0 0 0 0 0,14 9 0 0 0,-7-4 79 0 0,0 1 1 0 0,0 1-1 0 0,-1 1 0 0 0,23 24 0 0 0,-33-31-35 0 0,-1 1-1 0 0,0 1 1 0 0,0-1 0 0 0,6 13-1 0 0,-9-18-129 0 0,-2-4-257 0 0,1 0 1 0 0,0 1-1 0 0,-1-1 0 0 0,1 0 1 0 0,-1 0-1 0 0,0 0 0 0 0,1 0 0 0 0,-1 0 1 0 0,0 1-1 0 0,0-4 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7:29.87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126 34 1727 0 0,'2'0'76'0'0,"-1"0"132"0"0,0 0 0 0 0,1 1 0 0 0,-1-1 0 0 0,0 0 0 0 0,1 0 0 0 0,-1 1 0 0 0,0-1 0 0 0,1 1 0 0 0,-1-1 0 0 0,0 1 0 0 0,2 1 0 0 0,-2-2 113 0 0,-1 1 1 0 0,1-1 0 0 0,0 1-1 0 0,0-1 1 0 0,0 0 0 0 0,0 1-1 0 0,0-1 1 0 0,0 0 0 0 0,0 1-1 0 0,0-1 1 0 0,0 0 0 0 0,0 0-1 0 0,0 0 1 0 0,0 0 0 0 0,0 0-1 0 0,0 0 1 0 0,0 0 0 0 0,0 0-1 0 0,0-1 1 0 0,0 1 0 0 0,1 0-1 0 0,-1-1 20 0 0,0 1-1 0 0,1-1 1 0 0,-1 1-1 0 0,0-1 1 0 0,0 1-1 0 0,1-1 0 0 0,-1 0 1 0 0,0 1-1 0 0,0-1 1 0 0,0 0-1 0 0,0 0 1 0 0,0 0-1 0 0,0 0 1 0 0,1-1-1 0 0,-2 1-237 0 0,0 1 1 0 0,1 0-1 0 0,-1-1 0 0 0,0 1 0 0 0,0-1 1 0 0,0 1-1 0 0,0-1 0 0 0,0 1 0 0 0,0-1 1 0 0,0 1-1 0 0,0-1 0 0 0,0 1 0 0 0,0-1 1 0 0,0 1-1 0 0,0 0 0 0 0,0-1 0 0 0,0 1 1 0 0,0-1-1 0 0,-1 1 0 0 0,1-1 0 0 0,0 1 1 0 0,0-1-1 0 0,0 1 0 0 0,-1 0 0 0 0,1-1 1 0 0,-1 0-1 0 0,0 0-1 0 0,-1-1 0 0 0,0 1 1 0 0,0-1-1 0 0,0 1 0 0 0,0 0 0 0 0,0-1 0 0 0,0 1 1 0 0,0 0-1 0 0,-1 1 0 0 0,1-1 0 0 0,0 0 1 0 0,0 1-1 0 0,-1-1 0 0 0,-2 0 0 0 0,-3 0-55 0 0,0 1-1 0 0,0 0 0 0 0,-1 0 1 0 0,1 0-1 0 0,0 1 0 0 0,0 0 1 0 0,1 1-1 0 0,-16 4 0 0 0,19-5-27 0 0,1 1 0 0 0,-1 0 0 0 0,1 0 0 0 0,-1 0 0 0 0,1 1 0 0 0,0-1 0 0 0,0 1 0 0 0,0 0 0 0 0,0 0 0 0 0,0 0 0 0 0,0 0 0 0 0,1 0 0 0 0,0 0-1 0 0,-1 1 1 0 0,1-1 0 0 0,1 1 0 0 0,-1 0 0 0 0,0-1 0 0 0,-1 6 0 0 0,2-2 16 0 0,-1-1 0 0 0,1 0 0 0 0,0 1 1 0 0,0-1-1 0 0,1 0 0 0 0,0 1 0 0 0,0-1 0 0 0,1 1 0 0 0,-1-1 0 0 0,2 0 0 0 0,-1 1 0 0 0,0-1 0 0 0,1 0 0 0 0,0 0 1 0 0,1 0-1 0 0,-1 0 0 0 0,1-1 0 0 0,1 1 0 0 0,-1-1 0 0 0,1 1 0 0 0,4 4 0 0 0,-4-5 5 0 0,1 0 1 0 0,0 0-1 0 0,0 0 0 0 0,0-1 0 0 0,1 0 0 0 0,0 0 1 0 0,-1 0-1 0 0,1-1 0 0 0,1 0 0 0 0,-1 0 0 0 0,0 0 1 0 0,1-1-1 0 0,-1 0 0 0 0,1 0 0 0 0,0-1 0 0 0,0 0 1 0 0,0 0-1 0 0,0 0 0 0 0,8-1 0 0 0,-2-1 9 0 0,-1 0 1 0 0,15-5-1 0 0,-24 6-42 0 0,0-1 0 0 0,0 1 0 0 0,-1-1-1 0 0,1 0 1 0 0,-1 0 0 0 0,1 0 0 0 0,-1-1 0 0 0,1 1 0 0 0,-1 0-1 0 0,0-1 1 0 0,1 0 0 0 0,-1 1 0 0 0,0-1 0 0 0,0 0 0 0 0,0 0-1 0 0,2-4 1 0 0,-4 6-29 0 0,1-1 0 0 0,-1 0 0 0 0,0 0 0 0 0,1 0 0 0 0,-1 0 0 0 0,0 0 0 0 0,0 0 0 0 0,0 1 0 0 0,0-1 0 0 0,0 0 0 0 0,0 0 0 0 0,0 0 0 0 0,0 0 0 0 0,0 0 0 0 0,0 0 0 0 0,0 0 0 0 0,-1 0 0 0 0,1 0 0 0 0,-1-1 0 0 0,0 1-450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3:03.5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346 77 4143 0 0,'-25'-19'815'0'0,"15"13"794"0"0,10 6-1594 0 0,0 0-1 0 0,0 0 0 0 0,0 0 1 0 0,0 0-1 0 0,0 0 0 0 0,-1 0 1 0 0,1 0-1 0 0,0-1 0 0 0,0 1 1 0 0,0 0-1 0 0,0 0 0 0 0,0 0 1 0 0,0 0-1 0 0,0 0 0 0 0,0 0 1 0 0,0 0-1 0 0,0 0 0 0 0,0 0 0 0 0,0 0 1 0 0,0 0-1 0 0,0 0 0 0 0,0-1 1 0 0,0 1-1 0 0,0 0 0 0 0,0 0 1 0 0,0 0-1 0 0,0 0 0 0 0,0 0 1 0 0,0 0-1 0 0,0 0 0 0 0,0 0 1 0 0,0 0-1 0 0,0 0 0 0 0,0 0 1 0 0,0 0-1 0 0,0 0 0 0 0,0-1 1 0 0,0 1-1 0 0,1 0 0 0 0,-1 0 0 0 0,0 0 1 0 0,0 0-1 0 0,0 0 0 0 0,0 0 1 0 0,0 0-1 0 0,0 0 0 0 0,0 0 1 0 0,0 0-1 0 0,0 0 0 0 0,0 0 1 0 0,0 0-1 0 0,0 0 0 0 0,0 0 1 0 0,1 0-1 0 0,-1 0 0 0 0,0 0 1 0 0,8-3 226 0 0,8-1-20 0 0,35 0 2125 0 0,0 3-1 0 0,93 8 1 0 0,-13 1-1022 0 0,592-19 2687 0 0,-371 14-2011 0 0,-238 2-1788 0 0,181-13 0 0 0,-278 6-189 0 0,-6 2-2 0 0,-26-1-12 0 0,-23 1-9 0 0,-459-5 0 0 0,443 2 0 0 0,13 1 0 0 0,0 0 0 0 0,0 3 0 0 0,-78 12 0 0 0,169-12 0 0 0,775-32 728 0 0,-728 27-587 0 0,1 4 1 0 0,128 17-1 0 0,-226-17-141 0 0,19 3 0 0 0,-19-3 0 0 0,1 0 0 0 0,0 0 0 0 0,-1 0 0 0 0,1 1 0 0 0,-1-1 0 0 0,1 0 0 0 0,0 0 0 0 0,-1 0 0 0 0,1 0 0 0 0,-1 1 0 0 0,1-1 0 0 0,-1 0 0 0 0,1 1 0 0 0,-1-1 0 0 0,1 0 0 0 0,-1 1 0 0 0,1-1 0 0 0,-1 0 0 0 0,1 1 0 0 0,-1-1 0 0 0,0 1 0 0 0,1-1 0 0 0,-1 1 0 0 0,1 0 0 0 0,-3 0 0 0 0,0-1 0 0 0,0 1 0 0 0,0 0 0 0 0,1-1 0 0 0,-1 1 0 0 0,0-1 0 0 0,0 0 0 0 0,0 0 0 0 0,0 1 0 0 0,0-1 0 0 0,-2-1 0 0 0,0 1 0 0 0,-294 3 0 0 0,158-4 0 0 0,105 1-5 0 0,-337 15-214 0 0,354-15 219 0 0,18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0,0-1 0 0 0,0 1 0 0 0,11-1 0 0 0,235-1 0 0 0,-94 4 0 0 0,-103-3 0 0 0,406 8 0 0 0,-357 0 0 0 0,108 8 0 0 0,-75-18 0 0 0,-111 4 0 0 0,0 1 0 0 0,21 5 0 0 0,19 2 0 0 0,-37-7 0 0 0,-14 0 0 0 0,1-1 0 0 0,0 0 0 0 0,0-1 0 0 0,0-1 0 0 0,0 1 0 0 0,10-3 0 0 0,-15 2 0 0 0,0 1 0 0 0,0-1 0 0 0,0 1 0 0 0,0 0 0 0 0,9 1 0 0 0,20 0 0 0 0,-10-5 0 0 0,45-2 0 0 0,58 1 0 0 0,-26 10 0 0 0,-92-6 0 0 0,-60-2 0 0 0,-67-11 0 0 0,74 7 0 0 0,0 2 0 0 0,-74 0 0 0 0,117 6 0 0 0,-5-1 0 0 0,-1 0 0 0 0,1 0 0 0 0,0 0 0 0 0,-11-2 0 0 0,48-3 0 0 0,193 2 0 0 0,-221 3 0 0 0,0 0 0 0 0,0 0 0 0 0,0 0 0 0 0,0-1 0 0 0,0 1 0 0 0,0-1 0 0 0,0 0 0 0 0,3-1 0 0 0,-5 1 0 0 0,-5 3 0 0 0,-1-1 0 0 0,1 0 0 0 0,-1-1 0 0 0,1 1 0 0 0,-1-1 0 0 0,-8 0 0 0 0,10 0 0 0 0,-289-14 0 0 0,-22-9 0 0 0,-1 23 0 0 0,294 1 0 0 0,19 0 0 0 0,13-1 0 0 0,229 11 0 0 0,1-1 0 0 0,-212-11 0 0 0,-139-7 0 0 0,-224 8 0 0 0,-183-12 0 0 0,488 9 0 0 0,12 1 0 0 0,-1 0 0 0 0,0 1 0 0 0,-30 3 0 0 0,73-4 0 0 0,30 3 0 0 0,-35 0 0 0 0,101 4 0 0 0,141 25 0 0 0,-257-28 0 0 0,-5-1 0 0 0,-12 2 0 0 0,-17 1 0 0 0,-320-17 0 0 0,194 2 0 0 0,44 3 0 0 0,47 2 0 0 0,0 3 0 0 0,-91 7 0 0 0,147-3 0 0 0,6 0 0 0 0,0-1 0 0 0,1 1 0 0 0,-1-1 0 0 0,0 1 0 0 0,0-1 0 0 0,1 0 0 0 0,-1 0 0 0 0,0 0 0 0 0,0 0 0 0 0,0 0 0 0 0,1 0 0 0 0,-1-1 0 0 0,-3 0 0 0 0,6 0 0 0 0,1 0 0 0 0,-1 0 0 0 0,1 0 0 0 0,-1 1 0 0 0,1-1 0 0 0,-1 0 0 0 0,1 1 0 0 0,-1-1 0 0 0,1 1 0 0 0,1-1 0 0 0,27-2 0 0 0,0 1 1 0 0,42 3-1 0 0,-19 0-12 0 0,-37 1-38 0 0,-24 1 42 0 0,-28 2 13 0 0,-361 1-5 0 0,385-6 0 0 0,-194 3 0 0 0,-55-2 0 0 0,245-2 0 0 0,22 2 0 0 0,28 0 0 0 0,20-4 0 0 0,-1 3 0 0 0,0 2 0 0 0,0 3 0 0 0,71 14 0 0 0,-125-19 0 0 0,1 1 0 0 0,0-1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1 0 0 0,0-1 0 0 0,0 0 0 0 0,0 0 0 0 0,0 0 0 0 0,0 0 0 0 0,1 0 0 0 0,-1 0 0 0 0,0 0 0 0 0,0 0 0 0 0,0 0 0 0 0,0 0 0 0 0,0 0 0 0 0,0 0 0 0 0,0 0 0 0 0,0 0 0 0 0,0 0 0 0 0,0 0 0 0 0,0 0 0 0 0,0 0 0 0 0,0 0 0 0 0,1 0 0 0 0,-1 0 0 0 0,0 0 0 0 0,0 0 0 0 0,0 0 0 0 0,0 0 0 0 0,-11 3 0 0 0,-14 1 0 0 0,-54 2 0 0 0,0-3 0 0 0,-85-9 0 0 0,83 2 0 0 0,-94-4-11 0 0,-184-5-1018 0 0,536 21 187 0 0,-109-3 720 0 0,-49-2 107 0 0,-20-2 17 0 0,-11 1-1 0 0,-147 3-1 0 0,-211-22 0 0 0,356 17 0 0 0,-15-3 0 0 0,61 2-1153 0 0,28 8-3570 0 0,-34-5-1153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7:32.09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33 78 6911 0 0,'-3'-3'333'0'0,"0"-1"-1"0"0,0 0 1 0 0,0 0-1 0 0,0 0 1 0 0,0 0-1 0 0,1-1 1 0 0,0 1-1 0 0,0-1 1 0 0,0 0-1 0 0,0 1 1 0 0,1-1-1 0 0,-2-9 1 0 0,3 14-279 0 0,0-1 1 0 0,0 1-1 0 0,0 0 1 0 0,0-1-1 0 0,0 1 1 0 0,0-1-1 0 0,0 1 1 0 0,0 0-1 0 0,0-1 1 0 0,0 1-1 0 0,0 0 1 0 0,0-1-1 0 0,0 1 1 0 0,0-1-1 0 0,0 1 1 0 0,0 0-1 0 0,0-1 1 0 0,0 1-1 0 0,0-1 1 0 0,0 1-1 0 0,1 0 0 0 0,-1-1 1 0 0,0 1-1 0 0,0 0 1 0 0,1-1-1 0 0,-1 1 1 0 0,0 0-1 0 0,0 0 1 0 0,1-1-1 0 0,-1 1 1 0 0,0 0-1 0 0,1 0 1 0 0,-1-1-1 0 0,0 1 1 0 0,1 0-1 0 0,-1 0 1 0 0,0 0-1 0 0,1 0 1 0 0,-1 0-1 0 0,0-1 1 0 0,1 1-1 0 0,-1 0 0 0 0,1 0 1 0 0,-1 0-1 0 0,0 0 1 0 0,1 0-1 0 0,-1 0 1 0 0,1 0-1 0 0,-1 0 1 0 0,0 0-1 0 0,1 0 1 0 0,-1 1-1 0 0,0-1 1 0 0,1 0-1 0 0,-1 0 1 0 0,1 0-1 0 0,-1 0 1 0 0,0 1-1 0 0,1-1 1 0 0,-1 0-1 0 0,1 0 0 0 0,21 14 2193 0 0,-2 5-899 0 0,-18-17-716 0 0,5 6-141 0 0,22 28-62 0 0,-22-27-12 0 0,1 4-26 0 0,25 39-107 0 0,-20-28-48 0 0,7 20-11 0 0,-10-19-11 0 0,-4-9-154 0 0,14 50 201 0 0,-4-8-116 0 0,-9-29-8 0 0,5 30-27 0 0,-7-29-13 0 0,2 27-1 0 0,-4-28-5 0 0,0 41-18 0 0,-4 11-4 0 0,-4-4-54 0 0,-5 0-15 0 0,-7 5 0 0 0,4-38-303 0 0,-2-1 0 0 0,-1-1 0 0 0,-2 0 0 0 0,-36 60 1 0 0,23-55-7272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7:33.54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211 1 3679 0 0,'-3'47'1472'0'0,"-1"-34"-1158"0"0,-1 1-1 0 0,1-2 0 0 0,-2 1 1 0 0,0-1-1 0 0,-10 16 1 0 0,-44 54 3042 0 0,2-3-1641 0 0,16-6-2727 0 0,35-58-2968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7:53.93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0,'0'226'0'0,"0"-227"0"0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7:55.53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0,'0'71'0'0,"0"-29"0"0,0 50 0 0,0-88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8:00.95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11 0 0,'0'-10'0'0,"0"25"0"0,0 28 0 0,0 79 0 0,0-117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8:01.70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0,'0'230'0'0,"0"-227"0"0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8:02.42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0,'0'174'0'0,"0"-168"0"0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8:03.42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0,'0'2'0'0,"0"247"0"0,0-242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8:04.06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4 0 0,'0'-2'0'0,"0"1"0"0,0 186 0 0,0-183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8:04.70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0,'0'208'0'0,"0"-206"0"0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3:05.0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186 49 1871 0 0,'-16'-6'2196'0'0,"35"6"2025"0"0,-3 1-3475 0 0,53-3 2466 0 0,-118-9-1162 0 0,21 4-1843 0 0,12 0-42 0 0,10 4 171 0 0,8 6 619 0 0,-2-3-941 0 0,0 0 0 0 0,0 0 0 0 0,1 0 0 0 0,-1 1 0 0 0,0-1 0 0 0,1 0 0 0 0,-1 0 0 0 0,0 0 0 0 0,0 1 0 0 0,1-1 0 0 0,-1 0-1 0 0,0 0 1 0 0,0 1 0 0 0,0-1 0 0 0,1 0 0 0 0,-1 1 0 0 0,0-1 0 0 0,0 0 0 0 0,0 0 0 0 0,0 1 0 0 0,0-1 0 0 0,1 0 0 0 0,-1 1 0 0 0,0-1 0 0 0,0 0 0 0 0,0 1-1 0 0,0-1 1 0 0,0 1 0 0 0,0-1 0 0 0,0 0 0 0 0,0 1 0 0 0,0-1 0 0 0,0 0 0 0 0,-1 1 0 0 0,1-1 0 0 0,0 0 0 0 0,0 0 0 0 0,0 1 0 0 0,0-1 0 0 0,0 0 0 0 0,-1 1-1 0 0,1-1 1 0 0,0 0 0 0 0,0 0 0 0 0,-1 1 0 0 0,0 0 43 0 0,-1-1-1 0 0,0 1 1 0 0,0-1-1 0 0,1 1 1 0 0,-1-1-1 0 0,0 0 1 0 0,0 0-1 0 0,1 0 1 0 0,-4 0-1 0 0,-42-5 592 0 0,17-1-312 0 0,13 2-33 0 0,1 1 0 0 0,-33-2 0 0 0,154-5-1170 0 0,-119 19-5669 0 0,7-5 1512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8:05.42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0,'0'2'0'0,"0"-1"0"0,0 169 0 0,0-168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8:06.13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0,'0'215'0'0,"0"-214"0"0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8:06.91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0,'0'141'0'0,"0"-135"0"0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8:07.63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5 0 0,'0'0'0'0,"0"-1"0"0,0-1 0 0,0 1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8:08.32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0,'0'2'0'0,"0"107"0"0,0-105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8:08.93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18 0 0,'0'-17'0'0,"0"29"0"0,0 191 0 0,0-197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8:19.990"/>
    </inkml:context>
    <inkml:brush xml:id="br0">
      <inkml:brushProperty name="width" value="0.035" units="cm"/>
      <inkml:brushProperty name="height" value="0.035" units="cm"/>
      <inkml:brushProperty name="color" value="#5B2D90"/>
      <inkml:brushProperty name="ignorePressure" value="1"/>
    </inkml:brush>
  </inkml:definitions>
  <inkml:trace contextRef="#ctx0" brushRef="#br0">0 1 0 0,'1843'0'0'0,"-1833"0"0"0,-9 0 0 0,-4 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8:25.45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13 192 1967 0 0,'-12'2'7492'0'0,"26"-8"-4581"0"0,2-5-1687 0 0,31-15 1 0 0,0 0-133 0 0,123-83 1420 0 0,-147 95-2512 0 0,-21 12 0 0 0,-15 10 0 0 0,-112 80 241 0 0,122-85-239 0 0,-1 0 0 0 0,-108 84 185 0 0,111-86-166 0 0,-1 1-1 0 0,1-1 1 0 0,-1 1-1 0 0,1-1 1 0 0,-1 1-1 0 0,1 0 1 0 0,0-1-1 0 0,0 1 1 0 0,0 0-1 0 0,0 0 0 0 0,0 0 1 0 0,0 0-1 0 0,0 0 1 0 0,1 0-1 0 0,-1 0 1 0 0,1 0-1 0 0,-1 0 1 0 0,1 0-1 0 0,0 3 1 0 0,0-3 50 0 0,0 1 0 0 0,1 0 0 0 0,0 0 0 0 0,-1 0 0 0 0,1 0 0 0 0,0-1 0 0 0,1 1 0 0 0,-1 0-1 0 0,0-1 1 0 0,1 1 0 0 0,0-1 0 0 0,2 4 0 0 0,6 4 239 0 0,0 1-1 0 0,1-2 1 0 0,0 1-1 0 0,18 10 1 0 0,-24-16-287 0 0,1 0 36 0 0,1 0 1 0 0,0-1-1 0 0,0 1 1 0 0,0-1-1 0 0,1-1 1 0 0,-1 0-1 0 0,1 0 0 0 0,-1 0 1 0 0,1-1-1 0 0,0 0 1 0 0,12 0-1 0 0,-20-1-59 0 0,1 0 0 0 0,-1 0 0 0 0,1 0 0 0 0,-1 0 0 0 0,0 0 0 0 0,1 0 0 0 0,-1 0 0 0 0,1 0 0 0 0,-1 0 0 0 0,1 1 0 0 0,-1-1 0 0 0,0 0 0 0 0,1 0 0 0 0,-1 0 0 0 0,0 0 0 0 0,1 1 0 0 0,-1-1 0 0 0,1 0 0 0 0,-1 0 0 0 0,0 1 0 0 0,0-1 0 0 0,1 0 0 0 0,-1 1 0 0 0,0-1 0 0 0,1 0 0 0 0,-1 1 0 0 0,0-1 0 0 0,0 0 0 0 0,0 1 0 0 0,1-1 0 0 0,-1 1 0 0 0,0 0 0 0 0,1 0 0 0 0,-1-1 0 0 0,0 1 0 0 0,1 0 0 0 0,-1-1 0 0 0,0 1 0 0 0,1-1 0 0 0,-1 1 0 0 0,1-1 0 0 0,-1 1 0 0 0,1-1 0 0 0,0 1 0 0 0,-1-1 0 0 0,1 1 0 0 0,1 0 0 0 0,-1-2 0 0 0,1-1 0 0 0,-1 1 0 0 0,1-1 0 0 0,-1 1 0 0 0,0-1 0 0 0,1 1 0 0 0,-1-1 0 0 0,0 0 0 0 0,0 0 0 0 0,1-3 0 0 0,1-4 0 0 0,-1 0 0 0 0,-1 0 0 0 0,1-1 0 0 0,-1 1 0 0 0,-1-1 0 0 0,0 1 0 0 0,0-1 0 0 0,-1 1 0 0 0,-2-15 0 0 0,1 10 0 0 0,0 1 0 0 0,1-1 0 0 0,2-24 0 0 0,7-2 0 0 0,-5 25 0 0 0,0-1 0 0 0,0-23 0 0 0,-5 53 0 0 0,-7 67 0 0 0,17 8 0 0 0,-1 0 0 0 0,-9-86 0 0 0,-2-7 0 0 0,-4-7 0 0 0,3-4 0 0 0,0-1 0 0 0,1 1 0 0 0,1-1 0 0 0,1 1 0 0 0,-2-31 0 0 0,2 23 0 0 0,-7-42 0 0 0,9 65 0 0 0,0 0 0 0 0,0-1 0 0 0,0 1 0 0 0,0 0 0 0 0,0 0 0 0 0,0-1 0 0 0,0 1 0 0 0,0 0 0 0 0,0-1 0 0 0,-1 1 0 0 0,1 0 0 0 0,0 0 0 0 0,0-1 0 0 0,0 1 0 0 0,0 0 0 0 0,0 0 0 0 0,0-1 0 0 0,0 1 0 0 0,-1 0 0 0 0,1 0 0 0 0,0 0 0 0 0,0-1 0 0 0,0 1 0 0 0,-1 0 0 0 0,1 0 0 0 0,0 0 0 0 0,0 0 0 0 0,-1-1 0 0 0,1 1 0 0 0,0 0 0 0 0,0 0 0 0 0,-1 0 0 0 0,1 0 0 0 0,0 0 0 0 0,0 0 0 0 0,-1 0 0 0 0,1 0 0 0 0,0 0 0 0 0,0 0 0 0 0,-1 0 0 0 0,-7 10 0 0 0,-3 20 0 0 0,2 0 0 0 0,0 1 0 0 0,3 0 0 0 0,0 0 0 0 0,-1 43 0 0 0,8-81 0 0 0,0 0 0 0 0,1-1 0 0 0,0 1 0 0 0,1 0 0 0 0,0 0 0 0 0,0 1 0 0 0,7-12 0 0 0,4-11 0 0 0,-13 26 0 0 0,0 0 0 0 0,0 0 0 0 0,0 0 0 0 0,0 1 0 0 0,1-1 0 0 0,-1 1 0 0 0,1-1 0 0 0,2-3 0 0 0,-4 26 0 0 0,-1-16 0 0 0,-4 22 0 0 0,5-25 0 0 0,0-1 0 0 0,0 0 0 0 0,0 1 0 0 0,0-1 0 0 0,0 1 0 0 0,-1-1 0 0 0,1 0 0 0 0,0 1 0 0 0,0-1 0 0 0,0 1 0 0 0,0-1 0 0 0,-1 0 0 0 0,1 1 0 0 0,0-1 0 0 0,0 0 0 0 0,-1 1 0 0 0,1-1 0 0 0,0 0 0 0 0,0 1 0 0 0,-1-1 0 0 0,1 0 0 0 0,0 1 0 0 0,-1-1 0 0 0,1 0 0 0 0,-1 0 0 0 0,1 0 0 0 0,0 1 0 0 0,-1-1 0 0 0,1 0 0 0 0,0 0 0 0 0,-1 0 0 0 0,1 0 0 0 0,-1 0 0 0 0,1 0 0 0 0,-1 0 0 0 0,1 0 0 0 0,0 0 0 0 0,-1 0 0 0 0,1 0 0 0 0,-1 0 0 0 0,1 0 0 0 0,-1 0 0 0 0,1 0 0 0 0,0 0 0 0 0,-1-1 0 0 0,1 1 0 0 0,-1 0 0 0 0,0-1 0 0 0,0-1 0 0 0,0 1 0 0 0,0 0 0 0 0,0-1 0 0 0,0 1 0 0 0,0-1 0 0 0,0 1 0 0 0,0-1 0 0 0,1 1 0 0 0,-1-1 0 0 0,1 0 0 0 0,-1 1 0 0 0,1-1 0 0 0,0 0 0 0 0,-1 1 0 0 0,1-1 0 0 0,0-2 0 0 0,1-29 0 0 0,-1 30 0 0 0,1 0 0 0 0,-1-1 0 0 0,1 1 0 0 0,0 0 0 0 0,0 0 0 0 0,0 0 0 0 0,1 0 0 0 0,-1 0 0 0 0,1 0 0 0 0,3-5 0 0 0,-15 34 0 0 0,7-22 0 0 0,-1-1 0 0 0,0 1 0 0 0,1-1 0 0 0,-1 0 0 0 0,-1-1 0 0 0,1 1 0 0 0,0-1 0 0 0,-1 1 0 0 0,1-1 0 0 0,-1-1 0 0 0,-5 3 0 0 0,23-14 0 0 0,21 0 0 0 0,-32 10 0 0 0,0-1 0 0 0,0 1 0 0 0,0 0 0 0 0,0 0 0 0 0,0-1 0 0 0,0 2 0 0 0,0-1 0 0 0,1 0 0 0 0,-1 0 0 0 0,0 1 0 0 0,0-1 0 0 0,0 1 0 0 0,0-1 0 0 0,2 2 0 0 0,-4-2 0 0 0,1 0 0 0 0,-1 1 0 0 0,0-1 0 0 0,0 0 0 0 0,1 0 0 0 0,-1 0 0 0 0,0 0 0 0 0,0 1 0 0 0,1-1 0 0 0,-1 0 0 0 0,0 0 0 0 0,0 0 0 0 0,0 1 0 0 0,1-1 0 0 0,-1 0 0 0 0,0 0 0 0 0,0 1 0 0 0,0-1 0 0 0,0 0 0 0 0,0 1 0 0 0,1-1 0 0 0,-1 0 0 0 0,0 0 0 0 0,0 1 0 0 0,0-1 0 0 0,0 0 0 0 0,0 1 0 0 0,0-1 0 0 0,0 0 0 0 0,0 1 0 0 0,0-1 0 0 0,0 0 0 0 0,0 0 0 0 0,0 1 0 0 0,0-1 0 0 0,-1 0 0 0 0,1 1 0 0 0,-11 7 0 0 0,-17 1 0 0 0,-5-11 0 0 0,32 2 0 0 0,0 0 0 0 0,-1 0 0 0 0,1 0 0 0 0,0-1 0 0 0,-1 1 0 0 0,1 0 0 0 0,0-1 0 0 0,-1 1 0 0 0,1-1 0 0 0,0 1 0 0 0,0-1 0 0 0,-1 1 0 0 0,1-1 0 0 0,0 0 0 0 0,0 0 0 0 0,0 0 0 0 0,0 0 0 0 0,0 0 0 0 0,0 0 0 0 0,-1-2 0 0 0,2 3 0 0 0,-1 0 0 0 0,1-1 0 0 0,0 1 0 0 0,0-1 0 0 0,0 1 0 0 0,0 0 0 0 0,0-1 0 0 0,0 1 0 0 0,0-1 0 0 0,0 1 0 0 0,0 0 0 0 0,0-1 0 0 0,0 1 0 0 0,0-1 0 0 0,1 1 0 0 0,-1 0 0 0 0,0-1 0 0 0,0 1 0 0 0,0-1 0 0 0,0 1 0 0 0,1 0 0 0 0,-1-1 0 0 0,0 1 0 0 0,0 0 0 0 0,1-1 0 0 0,-1 1 0 0 0,0 0 0 0 0,1 0 0 0 0,-1-1 0 0 0,0 1 0 0 0,1 0 0 0 0,-1 0 0 0 0,0 0 0 0 0,1-1 0 0 0,-1 1 0 0 0,0 0 0 0 0,1 0 0 0 0,-1 0 0 0 0,1 0 0 0 0,-1 0 0 0 0,1 0 0 0 0,-1 0 0 0 0,0 0 0 0 0,1 0 0 0 0,-1 0 0 0 0,1 0 0 0 0,-1 0 0 0 0,0 0 0 0 0,1 0 0 0 0,-1 0 0 0 0,1 0 0 0 0,-1 0 0 0 0,0 0 0 0 0,1 1 0 0 0,2-1 0 0 0,0 1 0 0 0,-1 0 0 0 0,1 0 0 0 0,-1-1 0 0 0,1 2 0 0 0,-1-1 0 0 0,3 2 0 0 0,-2-1-7 0 0,0 0 0 0 0,-1 1 0 0 0,1-1 0 0 0,0 1 0 0 0,-1 0-1 0 0,0 0 1 0 0,0 0 0 0 0,3 5 0 0 0,-5-7 7 0 0,-2-1 0 0 0,1-1 0 0 0,-1 1 0 0 0,1-1 0 0 0,0 0 0 0 0,-1 1 0 0 0,1-1 0 0 0,0 0 0 0 0,0 0 0 0 0,-1 0 0 0 0,0-1 0 0 0,1 1 0 0 0,-3-1 0 0 0,-1-1 0 0 0,1 0 0 0 0,-1 1 0 0 0,1 0 0 0 0,-1 0 0 0 0,0 1 0 0 0,0-1 0 0 0,0 1 0 0 0,0 0 0 0 0,-8 0 0 0 0,14 1 0 0 0,1 0 0 0 0,-1 1 0 0 0,0-1 0 0 0,0 1 0 0 0,0-1 0 0 0,0 1 0 0 0,0 0 0 0 0,0-1 0 0 0,0 1 0 0 0,0 0 0 0 0,0 0 0 0 0,0 0 0 0 0,0 0 0 0 0,0 0 0 0 0,-1 0 0 0 0,1 0 0 0 0,0 0 0 0 0,-1 0 0 0 0,1 0 0 0 0,0 2 0 0 0,10 25 0 0 0,-8 1 0 0 0,-4-29 0 0 0,1 0 0 0 0,0 0 0 0 0,0 0 0 0 0,0 0 0 0 0,0 0 0 0 0,-1 0 0 0 0,1 0 0 0 0,0 1 0 0 0,0-1 0 0 0,0 0 0 0 0,-1 0 0 0 0,1 0 0 0 0,0 0 0 0 0,0 0 0 0 0,0 0 0 0 0,-1 0 0 0 0,1 0 0 0 0,0 0 0 0 0,0 0 0 0 0,0-1 0 0 0,-1 1 0 0 0,1 0 0 0 0,0 0 0 0 0,0 0 0 0 0,0 0 0 0 0,-1 0 0 0 0,1 0 0 0 0,0 0 0 0 0,0 0 0 0 0,0 0 0 0 0,0-1 0 0 0,-1 1 0 0 0,1 0 0 0 0,0 0 0 0 0,0 0 0 0 0,0 0 0 0 0,0-1 0 0 0,0 1 0 0 0,0 0 0 0 0,-1 0 0 0 0,1 0 0 0 0,0-1 0 0 0,-8-6 0 0 0,6 5 0 0 0,0-1 0 0 0,0 1 0 0 0,0 0 0 0 0,0-1 0 0 0,1 0 0 0 0,-1 1 0 0 0,1-1 0 0 0,0 0 0 0 0,0 0 0 0 0,0 0 0 0 0,0 0 0 0 0,0 0 0 0 0,0 0 0 0 0,1 0 0 0 0,0 0 0 0 0,-1 0 0 0 0,2-6 0 0 0,-1 7 0 0 0,0 0 0 0 0,1 0 0 0 0,-1 0 0 0 0,1 0 0 0 0,-1 0 0 0 0,1 0 0 0 0,0 0 0 0 0,0 0 0 0 0,0 0 0 0 0,0 1 0 0 0,0-1 0 0 0,0 0 0 0 0,1 1 0 0 0,-1-1 0 0 0,1 1 0 0 0,-1-1 0 0 0,1 1 0 0 0,-1-1 0 0 0,1 1 0 0 0,0 0 0 0 0,0 0 0 0 0,-1 0 0 0 0,1 0 0 0 0,0 0 0 0 0,0 0 0 0 0,0 1 0 0 0,3-2 0 0 0,-5 3 0 0 0,0-1 0 0 0,-1 0 0 0 0,1 1 0 0 0,-1-1 0 0 0,1 0 0 0 0,0 1 0 0 0,-1-1 0 0 0,1 0 0 0 0,0 1 0 0 0,0-1 0 0 0,-1 0 0 0 0,1 1 0 0 0,0-1 0 0 0,0 1 0 0 0,0-1 0 0 0,-1 1 0 0 0,1-1 0 0 0,0 1 0 0 0,0-1 0 0 0,0 1 0 0 0,0-1 0 0 0,0 1 0 0 0,0-1 0 0 0,0 1 0 0 0,0-1 0 0 0,0 1 0 0 0,0-1 0 0 0,0 0 0 0 0,0 1 0 0 0,0-1 0 0 0,1 1 0 0 0,-1-1 0 0 0,0 1 0 0 0,0-1 0 0 0,0 1 0 0 0,1-1 0 0 0,-1 0 0 0 0,0 1 0 0 0,1-1 0 0 0,-1 1 0 0 0,0-1 0 0 0,1 0 0 0 0,-1 1 0 0 0,0-1 0 0 0,1 0 0 0 0,-1 0 0 0 0,1 1 0 0 0,-1-1 0 0 0,0 0 0 0 0,1 0 0 0 0,-1 1 0 0 0,1-1 0 0 0,-1 0 0 0 0,1 0 0 0 0,-1 0 0 0 0,1 0 0 0 0,-1 0 0 0 0,1 0 0 0 0,-1 0 0 0 0,1 0 0 0 0,-1 0 0 0 0,1 0 0 0 0,0 0 0 0 0,9-6 0 0 0,-1 1 0 0 0,1-2 0 0 0,-1 1 0 0 0,0-1 0 0 0,-1-1 0 0 0,0 1 0 0 0,11-14 0 0 0,-18 21 0 0 0,-1-1 0 0 0,1 0 0 0 0,-1 1 0 0 0,1-1 0 0 0,0 0 0 0 0,-1 1 0 0 0,1-1 0 0 0,-1 0 0 0 0,0 0 0 0 0,1 0 0 0 0,-1 0 0 0 0,0 1 0 0 0,1-1 0 0 0,-1 0 0 0 0,0 0 0 0 0,0 0 0 0 0,0 0 0 0 0,0 0 0 0 0,0 0 0 0 0,0 0 0 0 0,0 1 0 0 0,0-1 0 0 0,0 0 0 0 0,0-1 0 0 0,-1 1 0 0 0,0 1 0 0 0,1-1 0 0 0,-1 1 0 0 0,0-1 0 0 0,0 1 0 0 0,1 0 0 0 0,-1 0 0 0 0,0-1 0 0 0,0 1 0 0 0,0 0 0 0 0,0 0 0 0 0,1 0 0 0 0,-1-1 0 0 0,0 1 0 0 0,0 0 0 0 0,0 0 0 0 0,0 1 0 0 0,1-1 0 0 0,-1 0 0 0 0,-1 0 0 0 0,-6 2 0 0 0,0 0 0 0 0,-1 0 0 0 0,-13 6 0 0 0,12-4 0 0 0,7-2 0 0 0,0 0 0 0 0,0-1 0 0 0,0 1 0 0 0,0-1 0 0 0,0 0 0 0 0,-1 0 0 0 0,-5 0 0 0 0,9-1 0 0 0,0 0 0 0 0,0 0 0 0 0,0 0 0 0 0,0 0 0 0 0,-1 0 0 0 0,1 0 0 0 0,0 0 0 0 0,0 0 0 0 0,0 0 0 0 0,0 0 0 0 0,0 0 0 0 0,0 0 0 0 0,0 0 0 0 0,0 0 0 0 0,0 0 0 0 0,-1 0 0 0 0,1 0 0 0 0,0 0 0 0 0,0 0 0 0 0,0 0 0 0 0,0 0 0 0 0,0 0 0 0 0,0 0 0 0 0,0 0 0 0 0,0-1 0 0 0,0 1 0 0 0,0 0 0 0 0,0 0 0 0 0,0 0 0 0 0,0 0 0 0 0,-1 0 0 0 0,1 0 0 0 0,0 0 0 0 0,0 0 0 0 0,0 0 0 0 0,0-1 0 0 0,0 1 0 0 0,0 0 0 0 0,0 0 0 0 0,0 0 0 0 0,0 0 0 0 0,0 0 0 0 0,0 0 0 0 0,0 0 0 0 0,0 0 0 0 0,0-1 0 0 0,0 1 0 0 0,0 0 0 0 0,1 0 0 0 0,-1 0 0 0 0,4-7 0 0 0,5-5 0 0 0,-8 11 0 0 0,0 0 0 0 0,0 0 0 0 0,0 0 0 0 0,0 1 0 0 0,0-1 0 0 0,0 0 0 0 0,0 0 0 0 0,0 1 0 0 0,0-1 0 0 0,1 1 0 0 0,-1-1 0 0 0,0 1 0 0 0,0-1 0 0 0,1 1 0 0 0,-1 0 0 0 0,0-1 0 0 0,1 1 0 0 0,1 0 0 0 0,-4 4 0 0 0,0-1 0 0 0,-1 1 0 0 0,1-1 0 0 0,-1 0 0 0 0,0 1 0 0 0,0-1 0 0 0,-4 5 0 0 0,-44 52 0 0 0,49-58 0 0 0,1 0 0 0 0,7 15 0 0 0,-6-15 0 0 0,-1 1 0 0 0,1-1 0 0 0,0 1 0 0 0,0-1 0 0 0,1 0 0 0 0,-1 1 0 0 0,0-1 0 0 0,1 0 0 0 0,0 0 0 0 0,-1 0 0 0 0,1 0 0 0 0,0 0 0 0 0,0 0 0 0 0,3 2 0 0 0,75 50 0 0 0,-74-45 0 0 0,-6-9 0 0 0,0 1 0 0 0,0-1 0 0 0,1 0 0 0 0,-1 0 0 0 0,0 0 0 0 0,0 0 0 0 0,0 1 0 0 0,0-1 0 0 0,0 0 0 0 0,0 0 0 0 0,0 0 0 0 0,0 0 0 0 0,0 1 0 0 0,0-1 0 0 0,0 0 0 0 0,0 0 0 0 0,0 0 0 0 0,0 1 0 0 0,0-1 0 0 0,0 0 0 0 0,0 0 0 0 0,0 0 0 0 0,0 1 0 0 0,0-1 0 0 0,0 0 0 0 0,0 0 0 0 0,0 0 0 0 0,0 1 0 0 0,0-1 0 0 0,0 0 0 0 0,-1 0 0 0 0,1 0 0 0 0,0 0 0 0 0,0 0 0 0 0,0 1 0 0 0,0-1 0 0 0,0 0 0 0 0,-1 0 0 0 0,1 0 0 0 0,0 0 0 0 0,0 0 0 0 0,0 0 0 0 0,0 0 0 0 0,-1 1 0 0 0,1-1 0 0 0,0 0 0 0 0,0 0 0 0 0,0 0 0 0 0,-1 0 0 0 0,1 0 0 0 0,-1-1 0 0 0,0 1 0 0 0,0-1 0 0 0,0 1 0 0 0,1-1 0 0 0,-1 0 0 0 0,0 1 0 0 0,0-1 0 0 0,1 0 0 0 0,-1 0 0 0 0,0 0 0 0 0,1 1 0 0 0,-1-1 0 0 0,1 0 0 0 0,-1 0 0 0 0,0-2 0 0 0,-5-7 0 0 0,-20-5 0 0 0,18 12 0 0 0,1-2 0 0 0,-1 1 0 0 0,-6-6 0 0 0,10 7 0 0 0,0 1 0 0 0,0 0 0 0 0,-1 1 0 0 0,1-1 0 0 0,-1 1 0 0 0,1 0 0 0 0,-1 0 0 0 0,1 0 0 0 0,-1 0 0 0 0,1 1 0 0 0,-1 0 0 0 0,0 0 0 0 0,1 0 0 0 0,-1 1 0 0 0,0-1 0 0 0,-5 3 0 0 0,-4 3 0 0 0,14-5 0 0 0,8-6 0 0 0,30-21-409 0 0,34-21 915 0 0,-19 20-6885 0 0,-43 22-547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8:28.38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63 36 455 0 0,'-7'-7'967'0'0,"-16"-15"5576"0"0,23 21-6350 0 0,-1 0 0 0 0,0 1 0 0 0,0-1 0 0 0,0 0 0 0 0,0 1 0 0 0,0-1 0 0 0,0 1 0 0 0,0 0 0 0 0,0-1 0 0 0,0 1 0 0 0,0 0 0 0 0,0-1 0 0 0,0 1 1 0 0,0 0-1 0 0,0 0 0 0 0,0 0 0 0 0,-1 0 0 0 0,1 0 0 0 0,0 0 0 0 0,0 0 0 0 0,0 1 0 0 0,0-1 0 0 0,-2 1 0 0 0,3-1-110 0 0,-1 0-1 0 0,1 0 1 0 0,0 1 0 0 0,-1-1-1 0 0,1 0 1 0 0,0 0 0 0 0,-1 1-1 0 0,1-1 1 0 0,0 0 0 0 0,-1 0-1 0 0,1 1 1 0 0,0-1 0 0 0,0 0 0 0 0,-1 1-1 0 0,1-1 1 0 0,0 0 0 0 0,0 1-1 0 0,0-1 1 0 0,-1 1 0 0 0,1-1-1 0 0,0 0 1 0 0,0 1 0 0 0,0-1-1 0 0,0 1 1 0 0,0-1 0 0 0,0 0-1 0 0,0 1 1 0 0,0-1 0 0 0,0 1-1 0 0,0-1 1 0 0,0 1 0 0 0,0-1 0 0 0,0 0-1 0 0,0 1 1 0 0,0-1 0 0 0,1 1-1 0 0,-1-1 1 0 0,0 0 0 0 0,0 1-1 0 0,0-1 1 0 0,1 0 0 0 0,-1 1-1 0 0,0-1 1 0 0,0 0 0 0 0,1 1-1 0 0,-1-1 1 0 0,0 0 0 0 0,1 1-1 0 0,-1-1 1 0 0,0 0 0 0 0,1 0-1 0 0,-1 0 1 0 0,0 1 0 0 0,1-1 0 0 0,20 13 1772 0 0,32 5 696 0 0,-22-7-2266 0 0,0 0 0 0 0,39 22 0 0 0,-66-31-274 0 0,-1 0 0 0 0,0 1 0 0 0,0-1 1 0 0,-1 1-1 0 0,1 0 0 0 0,0-1 0 0 0,3 6 0 0 0,-5-6-4 0 0,0 0 0 0 0,0 0 1 0 0,0-1-1 0 0,1 1 0 0 0,-1 0 1 0 0,1-1-1 0 0,-1 0 0 0 0,1 1 0 0 0,0-1 1 0 0,-1 0-1 0 0,1 0 0 0 0,0 1 0 0 0,0-2 1 0 0,0 1-1 0 0,0 0 0 0 0,0 0 1 0 0,0 0-1 0 0,0-1 0 0 0,0 1 0 0 0,0-1 1 0 0,0 0-1 0 0,4 0 0 0 0,-10 2-5 0 0,-1-1 0 0 0,1 1 0 0 0,-1 0 0 0 0,1 0 0 0 0,0 0 0 0 0,-7 5 0 0 0,-38 25 27 0 0,34-22-19 0 0,-72 54 1 0 0,49-35-11 0 0,21-14 0 0 0,12-10 0 0 0,0-1 0 0 0,-1 0 0 0 0,1 0 0 0 0,-10 5 0 0 0,18-27 0 0 0,13-10 0 0 0,-12 9 0 0 0,0 0 0 0 0,-2 0 0 0 0,0-1 0 0 0,-1 1 0 0 0,0 0 0 0 0,-6-37 0 0 0,-13-50 0 0 0,20 192 0 0 0,0-59 0 0 0,-1-12 0 0 0,1 0 0 0 0,0 0 0 0 0,1-1 0 0 0,0 1 0 0 0,10 25 0 0 0,-13-40 0 0 0,0 0 0 0 0,0 1 0 0 0,0-1 0 0 0,0 0 0 0 0,0 0 0 0 0,1 0 0 0 0,-1 1 0 0 0,0-1 0 0 0,0 0 0 0 0,0 0 0 0 0,0 0 0 0 0,0 1 0 0 0,0-1 0 0 0,1 0 0 0 0,-1 0 0 0 0,0 0 0 0 0,0 0 0 0 0,0 0 0 0 0,0 0 0 0 0,0 1 0 0 0,1-1 0 0 0,-1 0 0 0 0,0 0 0 0 0,0 0 0 0 0,0 0 0 0 0,1 0 0 0 0,-1 0 0 0 0,0 0 0 0 0,0 0 0 0 0,0 0 0 0 0,1 0 0 0 0,-1 0 0 0 0,0 0 0 0 0,0 0 0 0 0,0 0 0 0 0,1 0 0 0 0,-1 0 0 0 0,0 0 0 0 0,1 0 0 0 0,5-9 0 0 0,4-17 0 0 0,-9 24 0 0 0,4-14 0 0 0,1 0 0 0 0,0 0 0 0 0,2 1 0 0 0,16-27 0 0 0,-21 41 0 0 0,-6 10 0 0 0,-4 9 0 0 0,5-14 0 0 0,0 0 0 0 0,0 1 0 0 0,0-1 0 0 0,1 0 0 0 0,-2 8 0 0 0,3-12 0 0 0,0 1 0 0 0,0-1 0 0 0,0 0 0 0 0,-1 1 0 0 0,1-1 0 0 0,1 1 0 0 0,-1-1 0 0 0,0 0 0 0 0,0 1 0 0 0,0-1 0 0 0,0 1 0 0 0,0-1 0 0 0,0 0 0 0 0,0 1 0 0 0,0-1 0 0 0,1 0 0 0 0,-1 1 0 0 0,0-1 0 0 0,0 0 0 0 0,0 1 0 0 0,1-1 0 0 0,-1 0 0 0 0,0 0 0 0 0,0 1 0 0 0,1-1 0 0 0,0 0 0 0 0,0 1 0 0 0,0-1 0 0 0,-1 0 0 0 0,1 0 0 0 0,0 0 0 0 0,0 0 0 0 0,0 0 0 0 0,0 0 0 0 0,0 0 0 0 0,-1 0 0 0 0,1 0 0 0 0,0 0 0 0 0,0-1 0 0 0,0 1 0 0 0,0 0 0 0 0,1-1 0 0 0,26-13 0 0 0,-21 11 0 0 0,0-1 0 0 0,0 1 0 0 0,11-4 0 0 0,-46 25 0 0 0,24-16 0 0 0,-1 0 0 0 0,1 0 0 0 0,-1-1 0 0 0,1 0 0 0 0,-1 0 0 0 0,0 0 0 0 0,1 0 0 0 0,-1-1 0 0 0,0 1 0 0 0,-8-2 0 0 0,12 1 0 0 0,-1-1 0 0 0,0 1 0 0 0,0-1 0 0 0,0 1 0 0 0,0-1 0 0 0,1 0 0 0 0,-1 1 0 0 0,0-1 0 0 0,1 0 0 0 0,-1 0 0 0 0,1 0 0 0 0,-1-1 0 0 0,1 1 0 0 0,-1 0 0 0 0,1-1 0 0 0,0 1 0 0 0,0 0 0 0 0,0-1 0 0 0,-1 0 0 0 0,1 1 0 0 0,1-1 0 0 0,-1 0 0 0 0,0 1 0 0 0,0-1 0 0 0,1 0 0 0 0,-1 0 0 0 0,1 1 0 0 0,-1-1 0 0 0,1-3 0 0 0,-1 4 0 0 0,1 0 0 0 0,0 0 0 0 0,0 0 0 0 0,0 0 0 0 0,0 0 0 0 0,0 0 0 0 0,0 0 0 0 0,0 0 0 0 0,0 0 0 0 0,0 0 0 0 0,0 1 0 0 0,0-1 0 0 0,0 0 0 0 0,1 0 0 0 0,-1 0 0 0 0,0 0 0 0 0,1 0 0 0 0,-1 0 0 0 0,1 0 0 0 0,-1 0 0 0 0,1 1 0 0 0,-1-1 0 0 0,1 0 0 0 0,0 0 0 0 0,-1 1 0 0 0,1-1 0 0 0,0 0 0 0 0,0 1 0 0 0,-1-1 0 0 0,1 1 0 0 0,0-1 0 0 0,0 1 0 0 0,0-1 0 0 0,0 1 0 0 0,1-1 0 0 0,0 1 0 0 0,1-1 0 0 0,-1 1 0 0 0,1 0 0 0 0,-1 0 0 0 0,1 0 0 0 0,-1 0 0 0 0,0 1 0 0 0,1-1 0 0 0,-1 1 0 0 0,0-1 0 0 0,1 1 0 0 0,-1 0 0 0 0,4 2 0 0 0,5 5 0 0 0,-11-8 0 0 0,0 0 0 0 0,0 1 0 0 0,0-1 0 0 0,0 0 0 0 0,0 0 0 0 0,0 0 0 0 0,0 0 0 0 0,0 1 0 0 0,0-1 0 0 0,0 0 0 0 0,0 0 0 0 0,-1 0 0 0 0,1 1 0 0 0,0-1 0 0 0,0 0 0 0 0,0 0 0 0 0,0 0 0 0 0,0 0 0 0 0,0 1 0 0 0,0-1 0 0 0,-1 0 0 0 0,1 0 0 0 0,0 0 0 0 0,0 0 0 0 0,0 0 0 0 0,0 0 0 0 0,-1 1 0 0 0,1-1 0 0 0,0 0 0 0 0,0 0 0 0 0,0 0 0 0 0,0 0 0 0 0,-1 0 0 0 0,1 0 0 0 0,-2 1 0 0 0,0-1 0 0 0,0 0 0 0 0,0 1 0 0 0,0-1 0 0 0,0 0 0 0 0,0 0 0 0 0,0 0 0 0 0,0 0 0 0 0,0-1 0 0 0,-3 0 0 0 0,3 1 0 0 0,0-1 0 0 0,0 0 0 0 0,1 0 0 0 0,-1 0 0 0 0,0 0 0 0 0,0 0 0 0 0,1 0 0 0 0,-1 0 0 0 0,0-1 0 0 0,1 1 0 0 0,-1 0 0 0 0,1-1 0 0 0,0 1 0 0 0,0-1 0 0 0,-1 0 0 0 0,1 1 0 0 0,0-1 0 0 0,0 0 0 0 0,1 0 0 0 0,-3-4 0 0 0,3 5 0 0 0,0 0 0 0 0,0 0 0 0 0,0 0 0 0 0,0 0 0 0 0,0 0 0 0 0,0 0 0 0 0,0 0 0 0 0,0 0 0 0 0,0 0 0 0 0,0 0 0 0 0,1 0 0 0 0,-1 0 0 0 0,0 0 0 0 0,1 0 0 0 0,-1 0 0 0 0,1 0 0 0 0,-1 0 0 0 0,1 0 0 0 0,-1 0 0 0 0,1 0 0 0 0,0 0 0 0 0,0 0 0 0 0,-1 1 0 0 0,1-1 0 0 0,0 0 0 0 0,0 1 0 0 0,0-1 0 0 0,0 0 0 0 0,-1 1 0 0 0,1-1 0 0 0,0 1 0 0 0,0-1 0 0 0,0 1 0 0 0,0 0 0 0 0,0 0 0 0 0,0-1 0 0 0,1 1 0 0 0,-1 0 0 0 0,0 0 0 0 0,1 0 0 0 0,0 0 0 0 0,-1 0 0 0 0,0 0 0 0 0,0 0 0 0 0,0 0 0 0 0,0 0 0 0 0,0 0 0 0 0,0 1 0 0 0,0-1 0 0 0,0 0 0 0 0,0 1 0 0 0,1-1 0 0 0,-1 1 0 0 0,0-1 0 0 0,-1 1 0 0 0,1-1 0 0 0,0 1 0 0 0,0 0 0 0 0,0 0 0 0 0,0-1 0 0 0,0 1 0 0 0,-1 0 0 0 0,1 0 0 0 0,0 0 0 0 0,-1 0 0 0 0,1 0 0 0 0,-1 0 0 0 0,1 0 0 0 0,-1 0 0 0 0,1 0 0 0 0,-1 0 0 0 0,0 0 0 0 0,1 0 0 0 0,-1 0 0 0 0,0 0 0 0 0,0 0 0 0 0,0 2 0 0 0,1 0 0 0 0,-1 0 0 0 0,1 1 0 0 0,-1-1 0 0 0,0 0 0 0 0,0 1 0 0 0,0-1 0 0 0,-1 0 0 0 0,1 1 0 0 0,-1-1 0 0 0,0 0 0 0 0,-1 4 0 0 0,2-7 0 0 0,0 0 0 0 0,0 0 0 0 0,0 0 0 0 0,-1 1 0 0 0,1-1 0 0 0,0 0 0 0 0,0 0 0 0 0,0 0 0 0 0,-1 0 0 0 0,1 0 0 0 0,0 0 0 0 0,0 0 0 0 0,-1 0 0 0 0,1 0 0 0 0,0 1 0 0 0,0-1 0 0 0,-1 0 0 0 0,1 0 0 0 0,0 0 0 0 0,0 0 0 0 0,0-1 0 0 0,-1 1 0 0 0,1 0 0 0 0,0 0 0 0 0,0 0 0 0 0,-1 0 0 0 0,1 0 0 0 0,0 0 0 0 0,0 0 0 0 0,0 0 0 0 0,-1 0 0 0 0,1-1 0 0 0,0 1 0 0 0,0 0 0 0 0,0 0 0 0 0,-1 0 0 0 0,1 0 0 0 0,0 0 0 0 0,0-1 0 0 0,0 1 0 0 0,-1-1 0 0 0,0 1 0 0 0,1-1 0 0 0,-1 1 0 0 0,1-1 0 0 0,-1 1 0 0 0,1-1 0 0 0,0 0 0 0 0,-1 1 0 0 0,1-1 0 0 0,0 0 0 0 0,-1 1 0 0 0,1-1 0 0 0,0 0 0 0 0,0 1 0 0 0,-1-2 0 0 0,1 2 0 0 0,1-1 0 0 0,-1 1 0 0 0,0 0 0 0 0,0 0 0 0 0,0 0 0 0 0,1 0 0 0 0,-1 0 0 0 0,0 0 0 0 0,1 0 0 0 0,-1-1 0 0 0,0 1 0 0 0,0 0 0 0 0,1 0 0 0 0,-1 0 0 0 0,0 0 0 0 0,0 0 0 0 0,1 0 0 0 0,-1 0 0 0 0,0 0 0 0 0,0 0 0 0 0,1 0 0 0 0,-1 1 0 0 0,0-1 0 0 0,0 0 0 0 0,1 0 0 0 0,-1 0 0 0 0,0 0 0 0 0,0 0 0 0 0,1 0 0 0 0,-1 1 0 0 0,0-1 0 0 0,0 0 0 0 0,0 0 0 0 0,1 0 0 0 0,8 6 0 0 0,-6-5 0 0 0,-1 1 0 0 0,0 0 0 0 0,1 0 0 0 0,-1 1 0 0 0,0-1 0 0 0,0 0 0 0 0,-1 1 0 0 0,1-1 0 0 0,0 1 0 0 0,-1-1 0 0 0,1 1 0 0 0,-1 0 0 0 0,0 0 0 0 0,0 0 0 0 0,0 0 0 0 0,0 0 0 0 0,-1 0 0 0 0,1 0 0 0 0,-1 0 0 0 0,0 0 0 0 0,0 0 0 0 0,0 0 0 0 0,0 3 0 0 0,0-5 0 0 0,0-1 0 0 0,0 0 0 0 0,0 1 0 0 0,0-1 0 0 0,0 0 0 0 0,0 1 0 0 0,0-1 0 0 0,0 0 0 0 0,0 1 0 0 0,0-1 0 0 0,0 0 0 0 0,0 1 0 0 0,0-1 0 0 0,0 0 0 0 0,0 0 0 0 0,0 1 0 0 0,0-1 0 0 0,-1 0 0 0 0,1 1 0 0 0,0-1 0 0 0,0 0 0 0 0,0 1 0 0 0,0-1 0 0 0,-1 0 0 0 0,1 0 0 0 0,0 1 0 0 0,0-1 0 0 0,-1 0 0 0 0,1 0 0 0 0,0 0 0 0 0,0 1 0 0 0,-1-1 0 0 0,1 0 0 0 0,0 0 0 0 0,-1 0 0 0 0,1 0 0 0 0,0 0 0 0 0,0 1 0 0 0,-1-1 0 0 0,1 0 0 0 0,0 0 0 0 0,-1 0 0 0 0,1 0 0 0 0,-1 0 0 0 0,-8 3 0 0 0,9-1 0 0 0,3 2 0 0 0,-5-4 0 0 0,-3-2 0 0 0,1 1 0 0 0,4 1 0 0 0,-1 0 0 0 0,0 0 0 0 0,1 0 0 0 0,-1 0 0 0 0,0 0 0 0 0,1 0 0 0 0,-1 0 0 0 0,1-1 0 0 0,-1 1 0 0 0,0 0 0 0 0,1 0 0 0 0,-1-1 0 0 0,1 1 0 0 0,-1-1 0 0 0,1 1 0 0 0,-1 0 0 0 0,1-1 0 0 0,-1 1 0 0 0,1-1 0 0 0,-1 1 0 0 0,1-1 0 0 0,0 1 0 0 0,-1-1 0 0 0,1 1 0 0 0,0-1 0 0 0,-1 0 0 0 0,1 1 0 0 0,0-1 0 0 0,0 1 0 0 0,0-1 0 0 0,-1 0 0 0 0,1 1 0 0 0,0-1 0 0 0,0 0 0 0 0,0 1 0 0 0,0-1 0 0 0,0 0 0 0 0,0 1 0 0 0,1-2 0 0 0,12 21-1120 0 0,-5-9-1972 0 0,-3-3-3720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8:30.33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443 14 8287 0 0,'-1'-14'3138'0'0,"-2"17"-1200"0"0,-1 21-910 0 0,1 144 4467 0 0,5-151-5134 0 0,5 51-22 0 0,-5-51-90 0 0,1-4-38 0 0,6 41-10 0 0,-7-40 115 0 0,2 2-216 0 0,-3-9-85 0 0,32 120 330 0 0,-24-100-212 0 0,1 6 152 0 0,20 41 1 0 0,-24-65-291 0 0,-1-10 70 0 0,-5 0-50 0 0,0 0 0 0 0,1 0 0 0 0,-1 0 0 0 0,0 1 0 0 0,0-1 0 0 0,1 0 0 0 0,-1 0 0 0 0,0 0-1 0 0,0 0 1 0 0,0 0 0 0 0,0 0 0 0 0,0 0 0 0 0,-1 0 0 0 0,1 1 0 0 0,0-1 0 0 0,0 0 0 0 0,-1 0 0 0 0,1-1 0 0 0,-3-5-10 0 0,0 0-1 0 0,-1 0 0 0 0,1 0 1 0 0,-1 1-1 0 0,-1-1 1 0 0,1 1-1 0 0,-1 0 0 0 0,0 1 1 0 0,0-1-1 0 0,-1 1 0 0 0,1 0 1 0 0,-1 0-1 0 0,-9-5 1 0 0,6 5 4 0 0,-1 0 1 0 0,0 0 0 0 0,-1 1 0 0 0,1 0 0 0 0,-1 1 0 0 0,1 0-1 0 0,-1 1 1 0 0,-16-2 0 0 0,6 3 2 0 0,1 0-1 0 0,-1 2 0 0 0,1 0 1 0 0,-1 2-1 0 0,1 0 1 0 0,0 1-1 0 0,0 1 0 0 0,0 1 1 0 0,-29 12-1 0 0,28-8-11 0 0,-40 19 0 0 0,55-25 0 0 0,0 0 0 0 0,1-1 0 0 0,0 2 0 0 0,-1-1 0 0 0,1 1 0 0 0,1 0 0 0 0,-8 9 0 0 0,11-13 0 0 0,0 1 0 0 0,0-1 0 0 0,0 1 0 0 0,0-1 0 0 0,0 1 0 0 0,0-1 0 0 0,1 1 0 0 0,-1 0 0 0 0,1 0 0 0 0,-1-1 0 0 0,1 1 0 0 0,0 0 0 0 0,-1-1 0 0 0,1 1 0 0 0,0 0 0 0 0,0 0 0 0 0,1-1 0 0 0,-1 1 0 0 0,0 0 0 0 0,0 0 0 0 0,1-1 0 0 0,0 3 0 0 0,0-2 0 0 0,1 1 0 0 0,-1 0 0 0 0,1-1 0 0 0,0 1 0 0 0,0-1 0 0 0,0 0 0 0 0,0 0 0 0 0,0 0 0 0 0,1 0 0 0 0,-1 0 0 0 0,5 3 0 0 0,4 1 0 0 0,-1-1 0 0 0,1 0 0 0 0,0-1 0 0 0,1 0 0 0 0,15 3 0 0 0,3-1 0 0 0,1-2 0 0 0,-1-1 0 0 0,1-2 0 0 0,46-3 0 0 0,-32-2 0 0 0,-1-2 0 0 0,63-18 0 0 0,-103 23 0 0 0,32-11 0 0 0,-35 12 0 0 0,1-1 0 0 0,-1 1 0 0 0,0-1 0 0 0,0 0 0 0 0,1 1 0 0 0,-1-1 0 0 0,0 0 0 0 0,0 0 0 0 0,0 0 0 0 0,0 0 0 0 0,0 0 0 0 0,0 0 0 0 0,0 0 0 0 0,0 0 0 0 0,-1 0 0 0 0,1 0 0 0 0,0 0 0 0 0,0 0 0 0 0,-1-1 0 0 0,1 1 0 0 0,-1 0 0 0 0,0-1 0 0 0,1 0 0 0 0,-9-5 0 0 0,6 6 0 0 0,7 2 0 0 0,8 0 0 0 0,1 0 0 0 0,-1-1 0 0 0,1 0 0 0 0,-1-1 0 0 0,1 0 0 0 0,-1-1 0 0 0,15-5 0 0 0,-2 0 0 0 0,1-2 0 0 0,36-17 0 0 0,-60 25 0 0 0,0-1 0 0 0,0 1 0 0 0,0-1 0 0 0,0 0 0 0 0,0 0 0 0 0,-1 0 0 0 0,1 0 0 0 0,-1-1 0 0 0,1 1 0 0 0,-1-1 0 0 0,0 1 0 0 0,0-1 0 0 0,2-3 0 0 0,-3 4 0 0 0,-1 1 0 0 0,1-1 0 0 0,-1 1 0 0 0,0 0 0 0 0,0-1 0 0 0,1 1 0 0 0,-1-1 0 0 0,0 1 0 0 0,0-1 0 0 0,0 1 0 0 0,0 0 0 0 0,-1-1 0 0 0,1 1 0 0 0,0-1 0 0 0,-1 1 0 0 0,1-1 0 0 0,-1 1 0 0 0,1 0 0 0 0,-1 0 0 0 0,0-1 0 0 0,1 1 0 0 0,-1 0 0 0 0,0 0 0 0 0,0-1 0 0 0,0 1 0 0 0,0 0 0 0 0,0 0 0 0 0,0 0 0 0 0,0 0 0 0 0,0 1 0 0 0,0-1 0 0 0,-3-1 0 0 0,-5-4 0 0 0,-1 1 0 0 0,0 0 0 0 0,0 0 0 0 0,0 1 0 0 0,0 1 0 0 0,0-1 0 0 0,-1 2 0 0 0,0-1 0 0 0,1 2 0 0 0,-1-1 0 0 0,0 2 0 0 0,0-1 0 0 0,0 1 0 0 0,0 1 0 0 0,0 0 0 0 0,-12 3 0 0 0,15-3 0 0 0,0 1 0 0 0,0 0 0 0 0,0 1 0 0 0,0-1 0 0 0,0 2 0 0 0,1-1 0 0 0,0 1 0 0 0,-1 0 0 0 0,1 0 0 0 0,0 1 0 0 0,1 0 0 0 0,-1 0 0 0 0,1 1 0 0 0,0 0 0 0 0,1 0 0 0 0,-1 0 0 0 0,1 1 0 0 0,0 0 0 0 0,1-1 0 0 0,0 2 0 0 0,-6 12 0 0 0,8-15 0 0 0,1 1 0 0 0,-1 0 0 0 0,1 0 0 0 0,0 0 0 0 0,1 0 0 0 0,0 0 0 0 0,0 0 0 0 0,0 0 0 0 0,0 0 0 0 0,1 0 0 0 0,0 0 0 0 0,0 0 0 0 0,1 0 0 0 0,0 0 0 0 0,0 0 0 0 0,0-1 0 0 0,1 1 0 0 0,0-1 0 0 0,0 1 0 0 0,0-1 0 0 0,0 0 0 0 0,1-1 0 0 0,7 9 0 0 0,-3-5 0 0 0,0-1 0 0 0,0 0 0 0 0,1 0 0 0 0,-1 0 0 0 0,1-1 0 0 0,1-1 0 0 0,-1 0 0 0 0,1 0 0 0 0,0-1 0 0 0,0 0 0 0 0,0 0 0 0 0,17 2 0 0 0,-10-3-7 0 0,0-1 0 0 0,1-1 0 0 0,-1 0-1 0 0,18-3 1 0 0,-26 2 4 0 0,0-2-1 0 0,0 1 0 0 0,0-1 1 0 0,-1 0-1 0 0,1-1 1 0 0,-1 0-1 0 0,0 0 0 0 0,0-1 1 0 0,14-8-1 0 0,-19 10-190 0 0,-1 0 0 0 0,1-1 0 0 0,-1 1 0 0 0,0 0 0 0 0,0-1 0 0 0,0 1 0 0 0,0-1 0 0 0,2-3 0 0 0,-2 3-654 0 0,-1-1 1 0 0,1 0 0 0 0,-1 0 0 0 0,1 0 0 0 0,0-8 0 0 0,0-2-6220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3:06.9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3162 46 3223 0 0,'-2'-1'147'0'0,"-1"0"-1"0"0,1 1 1 0 0,-1-1-1 0 0,1 1 1 0 0,-1 0-1 0 0,1 0 1 0 0,0 0-1 0 0,-1 0 0 0 0,-4 1 1 0 0,0-1-38 0 0,-254-5 4248 0 0,208 5-2312 0 0,-87 10 1 0 0,98-4-1854 0 0,-1-3 0 0 0,-63-3 1 0 0,-86-15 1160 0 0,151 10-1337 0 0,-229-13 986 0 0,253 18-888 0 0,-153-2 122 0 0,0 1 1124 0 0,-36-16-429 0 0,191 17-867 0 0,1 1 1 0 0,0 0 0 0 0,0 1-1 0 0,0 0 1 0 0,-18 6-1 0 0,12-3 45 0 0,-32 3 0 0 0,-108-3 19 0 0,-18-2-128 0 0,-53 5 0 0 0,219-7-273 0 0,0 2 0 0 0,-13 3-1 0 0,7-1-122 0 0,2-3-3 0 0,-1 0 0 0 0,1-1 0 0 0,-1-1 0 0 0,0 0 0 0 0,-32-5 0 0 0,-13-1-247 0 0,-231 3-254 0 0,206 4 408 0 0,57-1-708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8:30.67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45 74 1839 0 0,'5'-14'109'0'0,"-3"9"218"0"0,0 1 1 0 0,0-1-1 0 0,0 0 1 0 0,-1 0-1 0 0,0 0 0 0 0,0 0 1 0 0,0 0-1 0 0,0-1 1 0 0,-1-8-1 0 0,-11 36 3101 0 0,-5 41 769 0 0,-11 92 1 0 0,27-150-3621 0 0,-1 10-57 0 0,-1 1-407 0 0,-3 92 511 0 0,13 13-281 0 0,-5-102-363 0 0,1 1-1 0 0,0-1 1 0 0,1 0 0 0 0,9 20 0 0 0,1-16-1468 0 0,-10-18-4826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8:31.54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1 102 3679 0 0,'0'-4'143'0'0,"-1"0"0"0"0,1 0-1 0 0,0 0 1 0 0,1 0 0 0 0,-1-1-1 0 0,1 1 1 0 0,0 0 0 0 0,0 0-1 0 0,0 0 1 0 0,1 0-1 0 0,2-4 1 0 0,-4 6-67 0 0,1 1-1 0 0,0 0 1 0 0,0-1 0 0 0,0 1-1 0 0,0 0 1 0 0,0 0 0 0 0,0 0-1 0 0,0 0 1 0 0,1 0 0 0 0,-1 0-1 0 0,0 0 1 0 0,0 0 0 0 0,1 0-1 0 0,-1 1 1 0 0,1-1 0 0 0,-1 0-1 0 0,0 1 1 0 0,1-1 0 0 0,-1 1-1 0 0,1 0 1 0 0,0-1-1 0 0,-1 1 1 0 0,1 0 0 0 0,-1 0-1 0 0,1 0 1 0 0,-1 0 0 0 0,1 0-1 0 0,-1 1 1 0 0,1-1 0 0 0,-1 0-1 0 0,1 1 1 0 0,-1-1 0 0 0,3 2-1 0 0,6 2 527 0 0,0 1 0 0 0,0 0 0 0 0,0 1 0 0 0,-1 0 0 0 0,0 1 0 0 0,0 0 0 0 0,0 0 0 0 0,-1 1 0 0 0,10 11-1 0 0,3 7 759 0 0,33 52-1 0 0,-51-73-1344 0 0,1 0 86 0 0,0 1 1 0 0,-1 0-1 0 0,0-1 0 0 0,0 1 0 0 0,0 1 0 0 0,-1-1 0 0 0,0 0 0 0 0,0 0 0 0 0,1 10 0 0 0,-3-16-89 0 0,0 0-1 0 0,0 1 1 0 0,0-1-1 0 0,0 0 1 0 0,0 0-1 0 0,0 1 1 0 0,0-1-1 0 0,0 0 1 0 0,0 0-1 0 0,0 1 1 0 0,0-1-1 0 0,0 0 1 0 0,0 0-1 0 0,0 1 1 0 0,-1-1-1 0 0,1 0 1 0 0,0 0-1 0 0,0 1 1 0 0,0-1-1 0 0,0 0 1 0 0,-1 0 0 0 0,1 0-1 0 0,0 0 1 0 0,0 1-1 0 0,0-1 1 0 0,-1 0-1 0 0,1 0 1 0 0,0 0-1 0 0,0 0 1 0 0,-1 0-1 0 0,1 0 1 0 0,-1 1-1 0 0,-10-3 96 0 0,-13-9-150 0 0,21 10 74 0 0,-23-13 15 0 0,8 4-18 0 0,-34-13 0 0 0,47 22-1 0 0,-1-1 0 0 0,0 0 1 0 0,1 1-1 0 0,-1 0 0 0 0,0 0 1 0 0,0 1-1 0 0,0 0 1 0 0,1 0-1 0 0,-1 0 0 0 0,-11 2 1 0 0,15-2-16 0 0,1 1 0 0 0,-1-1 0 0 0,0 0 0 0 0,1 1 0 0 0,-1-1 0 0 0,0 1 0 0 0,1-1 0 0 0,-1 1 0 0 0,1 0 0 0 0,-1 0 1 0 0,1 0-1 0 0,-1 0 0 0 0,1 0 0 0 0,-1 0 0 0 0,1 0 0 0 0,0 0 0 0 0,0 0 0 0 0,0 1 0 0 0,0-1 0 0 0,0 1 1 0 0,0-1-1 0 0,0 0 0 0 0,0 1 0 0 0,0 0 0 0 0,0-1 0 0 0,1 1 0 0 0,-1-1 0 0 0,1 1 0 0 0,0 0 0 0 0,-1-1 0 0 0,1 1 1 0 0,0 0-1 0 0,0 0 0 0 0,0-1 0 0 0,0 3 0 0 0,1-1 6 0 0,-1 0 1 0 0,1 0-1 0 0,0 0 0 0 0,0-1 1 0 0,1 1-1 0 0,-1 0 0 0 0,1-1 1 0 0,-1 1-1 0 0,1 0 1 0 0,0-1-1 0 0,0 0 0 0 0,0 1 1 0 0,0-1-1 0 0,0 0 0 0 0,1 0 1 0 0,-1 0-1 0 0,1-1 0 0 0,-1 1 1 0 0,5 1-1 0 0,1 1-55 0 0,1-1 0 0 0,-1 0 0 0 0,1 0 0 0 0,0-1 0 0 0,0 0 0 0 0,0-1 0 0 0,0 0 0 0 0,0 0 0 0 0,0-1 0 0 0,0 0 0 0 0,0-1 0 0 0,0 0 0 0 0,0 0 0 0 0,0-1 0 0 0,0 0 0 0 0,0-1 0 0 0,0 0 0 0 0,-1 0 0 0 0,0-1 0 0 0,9-4 0 0 0,2-3-82 0 0,-1 0 0 0 0,-1-1 0 0 0,0-1 0 0 0,-1-1 0 0 0,0 0 0 0 0,-1-1 0 0 0,22-28 0 0 0,-30 36 76 0 0,-1-1 0 0 0,0-1 1 0 0,-1 1-1 0 0,1-1 0 0 0,-2 0 0 0 0,1 0 0 0 0,-1 0 1 0 0,0-1-1 0 0,-1 1 0 0 0,3-15 0 0 0,-6 24 61 0 0,0-1 1 0 0,0 1-1 0 0,0-1 0 0 0,0 0 0 0 0,0 1 0 0 0,0-1 1 0 0,0 0-1 0 0,0 1 0 0 0,0-1 0 0 0,0 0 0 0 0,0 1 0 0 0,0-1 1 0 0,0 0-1 0 0,0 1 0 0 0,-1-1 0 0 0,1 0 0 0 0,0 1 1 0 0,0-1-1 0 0,-1 1 0 0 0,1-1 0 0 0,0 1 0 0 0,-1-1 0 0 0,1 0 1 0 0,-1 1-1 0 0,1 0 0 0 0,-1-1 0 0 0,1 1 0 0 0,-1-1 1 0 0,0 1 10 0 0,0-1 0 0 0,0 1 0 0 0,0 0 1 0 0,0 0-1 0 0,0 0 0 0 0,0 0 1 0 0,0 0-1 0 0,0 1 0 0 0,0-1 1 0 0,0 0-1 0 0,0 0 0 0 0,0 1 1 0 0,0-1-1 0 0,0 0 0 0 0,-2 2 1 0 0,-1 0 52 0 0,-1 1 1 0 0,0 0 0 0 0,1 1 0 0 0,0-1 0 0 0,-7 7 0 0 0,9-7-55 0 0,0 0 0 0 0,0 0 0 0 0,1 0 0 0 0,-1 0 0 0 0,1 0 0 0 0,-1 0 0 0 0,1 0 0 0 0,0 0 0 0 0,1 1 0 0 0,-1-1 0 0 0,0 0 0 0 0,1 1 0 0 0,0-1 1 0 0,0 1-1 0 0,0-1 0 0 0,0 0 0 0 0,0 1 0 0 0,1-1 0 0 0,-1 0 0 0 0,1 1 0 0 0,0-1 0 0 0,0 0 0 0 0,0 0 0 0 0,1 0 0 0 0,2 6 0 0 0,-1-5 62 0 0,0 1 0 0 0,0 0-1 0 0,0-1 1 0 0,0 1 0 0 0,1-1-1 0 0,0 0 1 0 0,0 0-1 0 0,0-1 1 0 0,0 1 0 0 0,1-1-1 0 0,-1 0 1 0 0,1 0 0 0 0,0 0-1 0 0,0-1 1 0 0,5 2 0 0 0,-4-2-26 0 0,0 0 1 0 0,1-1-1 0 0,-1 0 1 0 0,0 0-1 0 0,1-1 1 0 0,-1 0-1 0 0,0 0 1 0 0,1 0-1 0 0,-1-1 1 0 0,1 0-1 0 0,-1 0 1 0 0,0 0-1 0 0,0-1 1 0 0,0 0-1 0 0,0 0 1 0 0,0-1-1 0 0,0 0 1 0 0,0 0-1 0 0,-1 0 1 0 0,0 0-1 0 0,1-1 1 0 0,6-6-1 0 0,-6 4-62 0 0,-1 0-1 0 0,1 0 0 0 0,-1-1 0 0 0,0 0 0 0 0,0 1 0 0 0,-1-2 0 0 0,0 1 0 0 0,0 0 0 0 0,-1-1 0 0 0,0 0 1 0 0,0 0-1 0 0,-1 0 0 0 0,0 0 0 0 0,0 0 0 0 0,-1 0 0 0 0,1-16 0 0 0,-2 19-1 0 0,-2-25 0 0 0,2 29 0 0 0,-1 0 0 0 0,1 0 0 0 0,0 1 0 0 0,0-1 0 0 0,0 0 0 0 0,-1 0 0 0 0,1 0 0 0 0,0 1 0 0 0,-1-1 0 0 0,1 0 0 0 0,0 1 0 0 0,-1-1 0 0 0,1 0 0 0 0,-1 1 0 0 0,0-1 0 0 0,1 0 0 0 0,-1 1 0 0 0,1-1 0 0 0,-1 1 0 0 0,0-1 0 0 0,1 1 0 0 0,-1-1 0 0 0,0 1 0 0 0,0 0 0 0 0,1-1 0 0 0,-1 1 0 0 0,0 0 0 0 0,0-1 0 0 0,1 1 0 0 0,-3 0 0 0 0,2 0 0 0 0,1 0 0 0 0,-1 1 0 0 0,1-1 0 0 0,-1 0 0 0 0,0 1 0 0 0,1-1 0 0 0,-1 0 0 0 0,1 1 0 0 0,-1-1 0 0 0,1 1 0 0 0,-1-1 0 0 0,1 1 0 0 0,-1-1 0 0 0,1 1 0 0 0,-1 0 0 0 0,1-1 0 0 0,0 1 0 0 0,-1-1 0 0 0,1 1 0 0 0,0 0 0 0 0,0-1 0 0 0,-1 1 0 0 0,1 0 0 0 0,0-1 0 0 0,0 1 0 0 0,0 0 0 0 0,0-1 0 0 0,0 2 0 0 0,-1 23 0 0 0,1-23 0 0 0,1 51 0 0 0,3-20 0 0 0,0-12 1 0 0,-2-10 15 0 0,0 0 0 0 0,-1 0-1 0 0,0 16 1 0 0,-1-13 37 0 0,3 54 54 0 0,-7-13 53 0 0,2-38-128 0 0,1-2 64 0 0,-2-2-5 0 0,2-6-82 0 0,-3 15 38 0 0,-2 1 0 0 0,-13 37-1 0 0,15-51-36 0 0,-1 0 1 0 0,0 0-1 0 0,0 0 0 0 0,-1 0 0 0 0,0-1 1 0 0,0 0-1 0 0,-1 0 0 0 0,0-1 0 0 0,-1 0 1 0 0,1 0-1 0 0,-1-1 0 0 0,-1 0 0 0 0,1 0 1 0 0,-11 4-1 0 0,7-4-21 0 0,-1-1 0 0 0,0 0 1 0 0,0-1-1 0 0,0-1 0 0 0,0 0 1 0 0,-1-1-1 0 0,1 0 0 0 0,-1-1 1 0 0,0-1-1 0 0,-14-1 0 0 0,3 0-113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15:58:32.42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1981 69 919 0 0,'4'-4'431'0'0,"-1"1"-1"0"0,1-1 1 0 0,0 1-1 0 0,6-4 0 0 0,-7 5 165 0 0,0 0-1 0 0,0 0 0 0 0,0 0 1 0 0,0-1-1 0 0,0 1 1 0 0,-1-1-1 0 0,1 0 1 0 0,-1 0-1 0 0,3-3 0 0 0,-5 6-507 0 0,0-1 0 0 0,0 1 0 0 0,0 0 0 0 0,0-1 0 0 0,1 1 0 0 0,-1 0 0 0 0,0-1 0 0 0,0 1 0 0 0,0 0-1 0 0,0-1 1 0 0,0 1 0 0 0,0-1 0 0 0,0 1 0 0 0,0 0 0 0 0,0-1 0 0 0,0 1 0 0 0,0 0 0 0 0,0-1 0 0 0,0 1-1 0 0,-1 0 1 0 0,1-1 0 0 0,0 1 0 0 0,0 0 0 0 0,0-1 0 0 0,0 1 0 0 0,-1 0 0 0 0,1-1 0 0 0,0 1 0 0 0,0 0 0 0 0,-1-1-1 0 0,1 1 1 0 0,0 0 0 0 0,-15-6 1609 0 0,-16 4 222 0 0,-60 12-675 0 0,0 5 1 0 0,-94 28 0 0 0,26-5-778 0 0,56-14-319 0 0,0 6 0 0 0,-171 73 1 0 0,156-47 59 0 0,-207 134 1 0 0,231-130-198 0 0,-128 94 60 0 0,196-132-62 0 0,1 0 0 0 0,1 2 0 0 0,0 1 0 0 0,2 1 0 0 0,-36 55 0 0 0,51-70-10 0 0,1 1-1 0 0,1 0 0 0 0,0 0 1 0 0,-5 20-1 0 0,4 3-62 0 0,4-21 40 0 0,-1 39-129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1:39:33.3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17601 0 5983 0 0,'-32'16'1680'0'0,"-55"28"-658"0"0,49-22-997 0 0,-7 3 47 0 0,5-5 327 0 0,-2-2-1 0 0,0-2 1 0 0,-44 11 0 0 0,-13 4 175 0 0,-187 50-147 0 0,-7-20 142 0 0,110-24-421 0 0,-730 186-148 0 0,-395 103 0 0 0,785-200-37 0 0,-19 3-33 0 0,-3-17 44 0 0,289-64 55 0 0,-106 17-5 0 0,-336 69 36 0 0,573-108-56 0 0,-407 91-4 0 0,118-25 0 0 0,69-24-30 0 0,-25 5-4 0 0,121-22 34 0 0,-115 26 0 0 0,-288 95 47 0 0,306-79-30 0 0,122-38-17 0 0,-21 4 0 0 0,-96 28-29 0 0,-42 12-6 0 0,-240 87 35 0 0,257-75 0 0 0,110-40 3 0 0,-17 4-16 0 0,10 3-56 0 0,-379 122 20 0 0,568-175 49 0 0,-245 77 0 0 0,-7-9-84 0 0,56-15 30 0 0,-381 120 3 0 0,527-156 102 0 0,-220 68-49 0 0,146-52-2 0 0,-46 13 0 0 0,-364 102 40 0 0,267-55-41 0 0,114-37 300 0 0,-54 35 3581 0 0,261-107-3530 0 0,-1-1 0 0 0,0-1 0 0 0,-1-1 0 0 0,-39 7 0 0 0,60-13-459 0 0,0 0 1 0 0,0 0-1 0 0,0 0 0 0 0,0 0 0 0 0,0 0 1 0 0,0-1-1 0 0,0 1 0 0 0,0 0 0 0 0,0 0 1 0 0,1-1-1 0 0,-1 1 0 0 0,0 0 0 0 0,0-1 1 0 0,0 1-1 0 0,-1-1 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1:39:34.2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148 474 2759 0 0,'-1'0'128'0'0,"0"0"-1"0"0,0 0 1 0 0,0 0-1 0 0,0 0 0 0 0,0 0 1 0 0,0 0-1 0 0,0 0 1 0 0,1 0-1 0 0,-1 0 1 0 0,0-1-1 0 0,0 1 0 0 0,0 0 1 0 0,0 0-1 0 0,0-1 1 0 0,1 1-1 0 0,-1-1 0 0 0,0 1 1 0 0,0-1-1 0 0,1 1 1 0 0,-1-1-1 0 0,0 1 0 0 0,1-1 1 0 0,-1 0-1 0 0,0 1 1 0 0,1-1-1 0 0,-1 0 0 0 0,0-1 1 0 0,1 1-30 0 0,0 0 0 0 0,0-1 0 0 0,0 1 0 0 0,0-1 0 0 0,0 1 0 0 0,0-1 0 0 0,0 1 0 0 0,0-1 0 0 0,0 1 0 0 0,1-1 1 0 0,-1 1-1 0 0,1-1 0 0 0,-1 1 0 0 0,2-3 0 0 0,3-4 293 0 0,0-1-1 0 0,0 1 1 0 0,10-12 0 0 0,13-11 894 0 0,40-35 1 0 0,-6 6-661 0 0,-6 2 564 0 0,3 3 0 0 0,65-48 1 0 0,-98 87-674 0 0,-25 16-499 0 0,0-1 0 0 0,0 0 0 0 0,1 1 1 0 0,-1-1-1 0 0,0 1 0 0 0,0-1 0 0 0,1 1 0 0 0,-1 0 0 0 0,0 0 0 0 0,1-1 0 0 0,-1 1 0 0 0,0 0 0 0 0,1 0 1 0 0,-1 0-1 0 0,0 0 0 0 0,1 0 0 0 0,-1 1 0 0 0,0-1 0 0 0,3 1 0 0 0,-4-1-17 0 0,0 1 0 0 0,0-1 0 0 0,1 1 0 0 0,-1-1 0 0 0,0 1 0 0 0,0-1 0 0 0,0 1 0 0 0,0-1 0 0 0,0 1 0 0 0,0-1 0 0 0,0 1 0 0 0,0-1 0 0 0,0 1 0 0 0,0-1 0 0 0,0 1 0 0 0,0-1 0 0 0,0 1 0 0 0,0-1 0 0 0,0 1 0 0 0,0-1 0 0 0,0 1 0 0 0,-1-1 0 0 0,1 1 0 0 0,0-1 0 0 0,0 1 0 0 0,-1 0 0 0 0,-8 14 0 0 0,9-15 0 0 0,-10 13 14 0 0,-22 28 50 0 0,25-34-62 0 0,-37 37 33 0 0,-80 63 0 0 0,-57 22-41 0 0,135-97 6 0 0,1 3 0 0 0,-58 57 0 0 0,102-91 0 0 0,1-1 0 0 0,-1 0 0 0 0,1 1 0 0 0,-1-1 0 0 0,1 0 0 0 0,-1 1 0 0 0,1-1 0 0 0,0 0 0 0 0,-1 1 0 0 0,1-1 0 0 0,0 1 0 0 0,0-1 0 0 0,-1 1 0 0 0,1-1 0 0 0,0 1 0 0 0,0-1 0 0 0,-1 1 0 0 0,1-1 0 0 0,0 1 0 0 0,0-1 0 0 0,0 1 0 0 0,0-1 0 0 0,0 1 0 0 0,0-1 0 0 0,0 1 0 0 0,0-1 0 0 0,0 2 0 0 0,1-2 0 0 0,-1 1 0 0 0,1-1 0 0 0,0 0 0 0 0,-1 1 0 0 0,1-1 0 0 0,0 0 0 0 0,-1 1 0 0 0,1-1 0 0 0,0 0 0 0 0,-1 0 0 0 0,1 0 0 0 0,0 0 0 0 0,0 1 0 0 0,-1-1 0 0 0,1 0 0 0 0,0 0 0 0 0,0-1 0 0 0,41-5 0 0 0,-37 5 0 0 0,71-10 1111 0 0,1 3 0 0 0,134 3 1 0 0,-199 5-1036 0 0,0 0-18 0 0,-1 0 0 0 0,0 1 0 0 0,0 1 0 0 0,0 0 0 0 0,18 5 0 0 0,19 12-46 0 0,-32-11-38 0 0,-14-8-90 0 0,-1 0-18 0 0,1 0 123 0 0,-1 0 0 0 0,0 1 0 0 0,1-1 0 0 0,-1 0 0 0 0,0 0 0 0 0,1 1 0 0 0,-1-1 0 0 0,0 1 0 0 0,1-1 0 0 0,-1 1-1 0 0,0-1 1 0 0,2 2 0 0 0,-1-1-77 0 0,-1 0 0 0 0,1 0 0 0 0,0 0 0 0 0,-1 0 0 0 0,1-1 0 0 0,0 1 0 0 0,0 0 0 0 0,-1-1 0 0 0,1 0 0 0 0,0 1 0 0 0,2-1 0 0 0,4 0-1006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1:40:07.1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75 2303 0 0,'-5'-2'876'0'0,"0"0"0"0"0,1 1 0 0 0,-1 0 0 0 0,0 0 0 0 0,0 0 0 0 0,0 0 0 0 0,-8 0 0 0 0,19 2 262 0 0,0 0 0 0 0,0 0 0 0 0,0 1 0 0 0,9 3 1 0 0,13 3 121 0 0,21 0-382 0 0,-1-3-1 0 0,69-1 1 0 0,13-10-125 0 0,1-1-543 0 0,-61 13-185 0 0,-57-3-22 0 0,0-2 1 0 0,0 0 0 0 0,0 0-1 0 0,0-1 1 0 0,0-1-1 0 0,1 0 1 0 0,19-5-1 0 0,-23 3-3 0 0,-15 1 0 0 0,-26 4 0 0 0,13-1 0 0 0,-185 7 0 0 0,1 0 0 0 0,193-9 0 0 0,14-2 0 0 0,14-2 0 0 0,155-7 528 0 0,170-19 952 0 0,-328 28-1480 0 0,0 1 0 0 0,0 0 0 0 0,0 1 0 0 0,0 1 0 0 0,31 4 0 0 0,-47-4 0 0 0,1 0 0 0 0,0 0 0 0 0,0 0 0 0 0,-1 0 0 0 0,1 0 0 0 0,0 0 0 0 0,0 0 0 0 0,-1 1 0 0 0,1-1 0 0 0,0 0 0 0 0,0 1 0 0 0,-1-1 0 0 0,1 0 0 0 0,0 1 0 0 0,-1-1 0 0 0,1 1 0 0 0,-1-1 0 0 0,1 1 0 0 0,0-1 0 0 0,-1 1 0 0 0,1-1 0 0 0,-1 1 0 0 0,1 1 0 0 0,-1-2 0 0 0,-1 1 0 0 0,1 0 0 0 0,0-1 0 0 0,-1 1 0 0 0,1-1 0 0 0,-1 1 0 0 0,1-1 0 0 0,-1 1 0 0 0,1-1 0 0 0,-1 1 0 0 0,1-1 0 0 0,-1 1 0 0 0,1-1 0 0 0,-1 0 0 0 0,0 1 0 0 0,1-1 0 0 0,-1 0 0 0 0,0 0 0 0 0,0 1 0 0 0,-40 11 0 0 0,41-12 0 0 0,-26 4 0 0 0,-1-1 0 0 0,1-1 0 0 0,-1-2 0 0 0,-49-4 0 0 0,4-1 0 0 0,-126 6-70 0 0,-43-2 76 0 0,233 1-6 0 0,-25-3 0 0 0,31 3 0 0 0,0 0 0 0 0,0 0 0 0 0,0-1 0 0 0,-1 1 0 0 0,1-1 0 0 0,0 0 0 0 0,0 0 0 0 0,0 1 0 0 0,0-1 0 0 0,0-1 0 0 0,-2 0 0 0 0,6 0 0 0 0,0 1 0 0 0,0 0 0 0 0,0 0 0 0 0,0 0 0 0 0,0 0 0 0 0,1 1 0 0 0,-1-1 0 0 0,0 0 0 0 0,0 1 0 0 0,4-1 0 0 0,56-1 0 0 0,1 2 0 0 0,75 11 0 0 0,49 1 0 0 0,-65-14 0 0 0,-20 0 0 0 0,103 11 0 0 0,-202-9 0 0 0,0 0 0 0 0,1 1 0 0 0,-1-2 0 0 0,0 1 0 0 0,1 0 0 0 0,-1-1 0 0 0,0 1 0 0 0,0-1 0 0 0,1 0 0 0 0,-1 0 0 0 0,0-1 0 0 0,0 1 0 0 0,0 0 0 0 0,0-1 0 0 0,0 0 0 0 0,-1 0 0 0 0,1 0 0 0 0,0 0 0 0 0,4-5 0 0 0,-7 7 0 0 0,0 0 0 0 0,0 0 0 0 0,0 0 0 0 0,0 0 0 0 0,0 0 0 0 0,0 0 0 0 0,0-1 0 0 0,0 1 0 0 0,0 0 0 0 0,0 0 0 0 0,0 0 0 0 0,0 0 0 0 0,0 0 0 0 0,0-1 0 0 0,0 1 0 0 0,0 0 0 0 0,0 0 0 0 0,0 0 0 0 0,0 0 0 0 0,0 0 0 0 0,0-1 0 0 0,0 1 0 0 0,0 0 0 0 0,0 0 0 0 0,0 0 0 0 0,0 0 0 0 0,0 0 0 0 0,0 0 0 0 0,0-1 0 0 0,0 1 0 0 0,-1 0 0 0 0,1 0 0 0 0,0 0 0 0 0,0 0 0 0 0,0 0 0 0 0,0 0 0 0 0,0 0 0 0 0,0 0 0 0 0,0-1 0 0 0,-1 1 0 0 0,1 0 0 0 0,0 0 0 0 0,0 0 0 0 0,0 0 0 0 0,0 0 0 0 0,0 0 0 0 0,-1 0 0 0 0,1 0 0 0 0,0 0 0 0 0,0 0 0 0 0,0 0 0 0 0,0 0 0 0 0,0 0 0 0 0,-1 0 0 0 0,1 0 0 0 0,0 0 0 0 0,0 0 0 0 0,0 0 0 0 0,0 0 0 0 0,0 0 0 0 0,-1 0 0 0 0,1 0 0 0 0,0 0 0 0 0,0 1 0 0 0,0-1 0 0 0,-11 0 0 0 0,10 1 0 0 0,0 0 0 0 0,0 0 0 0 0,-1 0 0 0 0,1 0 0 0 0,0 0 0 0 0,0 1 0 0 0,0-1 0 0 0,0 0 0 0 0,0 0 0 0 0,0 1 0 0 0,1-1 0 0 0,-1 1 0 0 0,0-1 0 0 0,1 1 0 0 0,-1-1 0 0 0,1 1 0 0 0,-1-1 0 0 0,1 1 0 0 0,0 2 0 0 0,-2 34 0 0 0,2-27 0 0 0,2 49 0 0 0,1 1 0 0 0,17 83 0 0 0,-19-139 0 0 0,5 19 0 0 0,-6-23 0 0 0,0 1 0 0 0,1-1 0 0 0,-1 0 0 0 0,0 0 0 0 0,1 0 0 0 0,-1 0 0 0 0,1 0 0 0 0,0 0 0 0 0,-1-1 0 0 0,1 1 0 0 0,0 0 0 0 0,-1 0 0 0 0,1 0 0 0 0,0-1 0 0 0,0 1 0 0 0,0 0 0 0 0,1 0 0 0 0,-1-1 5 0 0,0 0 0 0 0,-1 0 0 0 0,1 0 0 0 0,-1 0-1 0 0,1 0 1 0 0,0 0 0 0 0,-1 0 0 0 0,1-1 0 0 0,-1 1 0 0 0,1 0 0 0 0,-1 0 0 0 0,1-1-1 0 0,-1 1 1 0 0,1 0 0 0 0,-1-1 0 0 0,1 1 0 0 0,-1-1 0 0 0,1 1 0 0 0,-1 0-1 0 0,1-1 1 0 0,-1 1 0 0 0,0-1 0 0 0,1 1 0 0 0,-1-1 0 0 0,0 0 0 0 0,0 1-1 0 0,1-1 1 0 0,-1 1 0 0 0,0-1 0 0 0,0 1 0 0 0,0-1 0 0 0,0 0 0 0 0,0 1-1 0 0,1-1 1 0 0,-1-1 0 0 0,3-23 556 0 0,-3 1-465 0 0,-1 0-1 0 0,-1 1 1 0 0,-9-39 0 0 0,5 30-55 0 0,3 13-41 0 0,-1 1 0 0 0,0 0 0 0 0,-2 0 0 0 0,-6-17 0 0 0,12 35 0 0 0,-1-1 0 0 0,1 0 0 0 0,0 1 0 0 0,0-1 0 0 0,-1 0 0 0 0,1 1 0 0 0,0-1 0 0 0,-1 0 0 0 0,1 1 0 0 0,-1-1 0 0 0,1 1 0 0 0,0-1 0 0 0,-1 0 0 0 0,0 1 0 0 0,1-1 0 0 0,-1 1 0 0 0,1 0 0 0 0,-1-1 0 0 0,1 1 0 0 0,-1-1 0 0 0,0 1 0 0 0,1 0 0 0 0,-1-1 0 0 0,0 1 0 0 0,0 0 0 0 0,0 0 0 0 0,0 0 0 0 0,0 1 0 0 0,0-1 0 0 0,1 1 0 0 0,-1-1 0 0 0,0 1 0 0 0,1 0 0 0 0,-1-1 0 0 0,1 1 0 0 0,-1 0 0 0 0,1-1 0 0 0,-1 1 0 0 0,1 0 0 0 0,0 0 0 0 0,-1 0 0 0 0,1-1 0 0 0,0 1 0 0 0,-1 2 0 0 0,-1 7 0 0 0,-1 1 0 0 0,0 14 0 0 0,0 14 0 0 0,1 1 0 0 0,3-1 0 0 0,0 0 0 0 0,10 51 0 0 0,-9-68 0 0 0,-2-19 0 0 0,-1 0 0 0 0,2 1 0 0 0,-1-1 0 0 0,0 1 0 0 0,1-1 0 0 0,0 0 0 0 0,-1 1 0 0 0,1-1 0 0 0,3 6 0 0 0,-4-9 0 0 0,0 0 0 0 0,0 0 0 0 0,0 0 0 0 0,0 0 0 0 0,0 0 0 0 0,0 1 0 0 0,0-1 0 0 0,1 0 0 0 0,-1 0 0 0 0,0 0 0 0 0,0 0 0 0 0,0 0 0 0 0,0 0 0 0 0,0 0 0 0 0,0 0 0 0 0,1 0 0 0 0,-1 0 0 0 0,0 0 0 0 0,0 0 0 0 0,0 0 0 0 0,0 0 0 0 0,0 0 0 0 0,1 0 0 0 0,-1 0 0 0 0,0 0 0 0 0,0 0 0 0 0,0 0 0 0 0,0 0 0 0 0,0 0 0 0 0,1 0 0 0 0,-1 0 0 0 0,0 0 0 0 0,0 0 0 0 0,0 0 0 0 0,0 0 0 0 0,0 0 0 0 0,0 0 0 0 0,1 0 0 0 0,-1 0 0 0 0,0-1 0 0 0,6-6 0 0 0,2-8 0 0 0,-2-6 2 0 0,-1-1 0 0 0,-1 0 0 0 0,-1 1 0 0 0,-1-1 0 0 0,-1 0 0 0 0,-2-31-1 0 0,-1 27 120 0 0,-2 0 0 0 0,-1 0-1 0 0,-10-30 1 0 0,10 37-105 0 0,4 18-16 0 0,1 0 0 0 0,0-1 0 0 0,-1 1 0 0 0,0-1 0 0 0,1 1 0 0 0,-1 0 0 0 0,0 0 0 0 0,0-1 0 0 0,1 1 0 0 0,-1 0 0 0 0,0 0 0 0 0,0 0 0 0 0,0 0 0 0 0,-2-2 0 0 0,3 3 0 0 0,0 0 0 0 0,-1 0 0 0 0,1 0 0 0 0,0 0 0 0 0,0 0 0 0 0,0 0 0 0 0,0 0 0 0 0,-1 0 0 0 0,1 0 0 0 0,0 0 0 0 0,0 0 0 0 0,0 0 0 0 0,-1 0 0 0 0,1 0 0 0 0,0 0 0 0 0,0 0 0 0 0,0 0 0 0 0,-1 0 0 0 0,1 0 0 0 0,0 0 0 0 0,0 0 0 0 0,0 0 0 0 0,-1 0 0 0 0,1 0 0 0 0,0 0 0 0 0,0 0 0 0 0,0 1 0 0 0,0-1 0 0 0,-1 0 0 0 0,1 0 0 0 0,0 0 0 0 0,0 0 0 0 0,0 0 0 0 0,0 1 0 0 0,-3 12 0 0 0,4 29 0 0 0,2 0 0 0 0,1 0 0 0 0,14 54 0 0 0,-14-70 0 0 0,-3-19 0 0 0,-1-1 0 0 0,1 0 0 0 0,1 0 0 0 0,-1-1 0 0 0,5 13 0 0 0,0-47 0 0 0,-6 13 0 0 0,-1 0 0 0 0,-3-26 0 0 0,1 11 0 0 0,-1-10 0 0 0,1-2 0 0 0,-15-74 0 0 0,17 112 0 0 0,-1 1 0 0 0,1-1 0 0 0,-1 0 0 0 0,1 1 0 0 0,-1-1 0 0 0,-1 1 0 0 0,-2-5 0 0 0,4 8 0 0 0,0 0 0 0 0,0 0 0 0 0,0-1 0 0 0,0 1 0 0 0,-1 0 0 0 0,1 0 0 0 0,0 1 0 0 0,-1-1 0 0 0,1 0 0 0 0,-1 0 0 0 0,1 1 0 0 0,-1-1 0 0 0,1 1 0 0 0,-1-1 0 0 0,0 1 0 0 0,1 0 0 0 0,-1-1 0 0 0,1 1 0 0 0,-1 0 0 0 0,0 0 0 0 0,1 0 0 0 0,-1 0 0 0 0,0 1 0 0 0,-1-1 0 0 0,-43 9 0 0 0,29-6 0 0 0,0 0 0 0 0,-33 2 0 0 0,-318-19 0 0 0,327 10 0 0 0,-113-8 0 0 0,116 11 0 0 0,1 2 0 0 0,-42 5 0 0 0,33 0 0 0 0,-58-1 0 0 0,200 5 0 0 0,316-13-64 0 0,50-34 64 0 0,-435 35 0 0 0,-12 0 0 0 0,-1 1 0 0 0,1 1 0 0 0,18 1 0 0 0,-33-1 0 0 0,0 0 0 0 0,1 0 0 0 0,-1 0 0 0 0,0 0 0 0 0,1 0 0 0 0,-1 0 0 0 0,0 0 0 0 0,1 0 0 0 0,-1 0 0 0 0,0 1 0 0 0,1-1 0 0 0,-1 0 0 0 0,0 0 0 0 0,1 0 0 0 0,-1 0 0 0 0,0 0 0 0 0,1 1 0 0 0,-1-1 0 0 0,0 0 0 0 0,1 0 0 0 0,-1 1 0 0 0,0-1 0 0 0,0 0 0 0 0,1 0 0 0 0,-1 1 0 0 0,0-1 0 0 0,0 0 0 0 0,0 1 0 0 0,1-1 0 0 0,-1 0 0 0 0,0 1 0 0 0,0-1 0 0 0,0 0 0 0 0,0 1 0 0 0,0-1 0 0 0,0 0 0 0 0,0 1 0 0 0,0-1 0 0 0,0 1 0 0 0,0-1 0 0 0,0 0 0 0 0,0 1 0 0 0,0-1 0 0 0,0 0 0 0 0,0 1 0 0 0,0-1 0 0 0,0 0 0 0 0,-1 1 0 0 0,-12 19 0 0 0,4-7 0 0 0,6-2 0 0 0,0 1 0 0 0,1-1 0 0 0,0 0 0 0 0,1 0 0 0 0,0 17 0 0 0,1-13 0 0 0,-1 7 0 0 0,1 0 0 0 0,0 1 0 0 0,2-1 0 0 0,1 0 0 0 0,6 26 0 0 0,0-4-388 0 0,-7-25-5892 0 0,-2-4-940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1:39:52.7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85 362 3679 0 0,'-17'13'1463'0'0,"8"-8"-469"0"0,1 1-1 0 0,0 0 0 0 0,1 0 0 0 0,-1 1 1 0 0,1 0-1 0 0,-10 14 0 0 0,16-21-851 0 0,1 1-1 0 0,0 0 1 0 0,-1-1-1 0 0,1 1 0 0 0,0-1 1 0 0,-1 1-1 0 0,1 0 1 0 0,0-1-1 0 0,0 1 1 0 0,-1 0-1 0 0,1-1 0 0 0,0 1 1 0 0,0 0-1 0 0,0-1 1 0 0,0 1-1 0 0,0 0 1 0 0,0-1-1 0 0,0 1 0 0 0,1 1 1 0 0,-1-2-29 0 0,0 1-1 0 0,0-1 1 0 0,1 0-1 0 0,-1 1 1 0 0,0-1 0 0 0,1 0-1 0 0,-1 0 1 0 0,0 1-1 0 0,1-1 1 0 0,-1 0 0 0 0,1 0-1 0 0,-1 1 1 0 0,0-1 0 0 0,1 0-1 0 0,-1 0 1 0 0,1 0-1 0 0,-1 0 1 0 0,1 0 0 0 0,-1 0-1 0 0,0 0 1 0 0,2 0-1 0 0,25-3 2376 0 0,4-8-1761 0 0,0-1 0 0 0,57-32 0 0 0,-21 10-221 0 0,136-56 209 0 0,63-30-500 0 0,-1 0 94 0 0,-238 104-309 0 0,-56 17-131 0 0,3 4-577 0 0,1 1-1 0 0,-31 11 0 0 0,44-12-773 0 0,-1 1-1 0 0,1 0 1 0 0,-16 11 0 0 0,18-10-52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1:39:53.2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103 185 455 0 0,'-17'-22'2394'0'0,"1"-1"0"0"0,1-1 0 0 0,1-1 0 0 0,2 0 0 0 0,-16-40 2917 0 0,28 67-4936 0 0,0 0 0 0 0,1 0 0 0 0,-1 1 1 0 0,1-1-1 0 0,-1 0 0 0 0,1 0 0 0 0,0 0 0 0 0,0 1 0 0 0,0-1 0 0 0,2 3 0 0 0,2 5-278 0 0,-2-4-1 0 0,-1-1-1 0 0,1 1 1 0 0,0-1 0 0 0,0 0 0 0 0,1 0 0 0 0,4 5 0 0 0,18 24 30 0 0,-20-26-19 0 0,1-2-3 0 0,33 31 96 0 0,7-2 72 0 0,2-3 0 0 0,84 42-1 0 0,-6-3 74 0 0,-115-63-292 0 0,25 18-42 0 0,13 10 42 0 0,-17-13-42 0 0,2 1-11 0 0,-17-13-9 0 0,0-2 0 0 0,0 0 0 0 0,1-1 0 0 0,32 10 0 0 0,-50-17-186 0 0,1-1 0 0 0,-1 1 0 0 0,1 0 0 0 0,-1-1 0 0 0,1 1 0 0 0,-1 0 0 0 0,1 0 0 0 0,-1 0 0 0 0,0 0 0 0 0,1 1 0 0 0,0 0 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1:40:18.9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63 195 2303 0 0,'0'-4'5760'0'0,"1"4"-5546"0"0,1-1 1 0 0,-1 1-1 0 0,0-1 0 0 0,1 1 0 0 0,-1-1 0 0 0,0 0 0 0 0,0 1 0 0 0,1-1 0 0 0,-1 0 0 0 0,0 0 0 0 0,0 0 0 0 0,0 0 0 0 0,0 0 1 0 0,0 0-1 0 0,0 0 0 0 0,0 0 0 0 0,-1 0 0 0 0,1 0 0 0 0,0-1 0 0 0,0 1 0 0 0,-1 0 0 0 0,1-3 0 0 0,-1 3-90 0 0,1-1 0 0 0,-2 1 1 0 0,1-1-1 0 0,0 0 0 0 0,0 1 0 0 0,0-1 0 0 0,-1 1 0 0 0,1-1 0 0 0,-1 1 1 0 0,1-1-1 0 0,-1 1 0 0 0,1-1 0 0 0,-1 1 0 0 0,0 0 0 0 0,0-1 0 0 0,0 1 0 0 0,0 0 1 0 0,0-1-1 0 0,0 1 0 0 0,-2-2 0 0 0,1 1 140 0 0,-1-1 1 0 0,1 0-1 0 0,0 1 1 0 0,0-1-1 0 0,0-1 0 0 0,0 1 1 0 0,1 0-1 0 0,-1 0 1 0 0,1 0-1 0 0,-2-7 0 0 0,1 5-25 0 0,0-1-13 0 0,0 1 0 0 0,-1-1 0 0 0,0 1 0 0 0,0 0 0 0 0,-1 0 1 0 0,0 0-1 0 0,-5-6 0 0 0,9 11-201 0 0,0 1 0 0 0,0-1 0 0 0,-1 0 1 0 0,1 0-1 0 0,0 1 0 0 0,0-1 0 0 0,-1 0 0 0 0,1 0 1 0 0,0 1-1 0 0,0-1 0 0 0,0 0 0 0 0,-1 1 0 0 0,1-1 1 0 0,0 0-1 0 0,0 1 0 0 0,0-1 0 0 0,0 0 0 0 0,0 1 1 0 0,0-1-1 0 0,0 0 0 0 0,0 1 0 0 0,0-1 1 0 0,0 0-1 0 0,0 1 0 0 0,0-1 0 0 0,0 0 0 0 0,0 1 1 0 0,0-1-1 0 0,0 0 0 0 0,0 1 0 0 0,0 14 91 0 0,21 101 761 0 0,-21-114-810 0 0,3 9 0 0 0,-1-3-67 0 0,18 90 145 0 0,-14-60-93 0 0,-3-22-8 0 0,2 32 0 0 0,1-70-44 0 0,-7 15 1 0 0,0-1 0 0 0,-1 1 0 0 0,1 0-1 0 0,-2 0 1 0 0,1 0 0 0 0,-1 0 0 0 0,-5-8 0 0 0,-2-8 72 0 0,9 22-72 0 0,-31-87 321 0 0,29 75-263 0 0,-1-1-1 0 0,2 0 1 0 0,-1 0-1 0 0,1-22 1 0 0,0-2-59 0 0,0 28 0 0 0,2 1 0 0 0,-1-1 0 0 0,1 0 0 0 0,2-16 0 0 0,-2 25 0 0 0,1 0 0 0 0,-1 1 0 0 0,0-1 0 0 0,0 1 0 0 0,0-1 0 0 0,0 1 0 0 0,0-1 0 0 0,1 1 0 0 0,-1-1 0 0 0,0 1 0 0 0,0-1 0 0 0,1 1 0 0 0,-1-1 0 0 0,0 1 0 0 0,1-1 0 0 0,-1 1 0 0 0,1-1 0 0 0,-1 1 0 0 0,0 0 0 0 0,1-1 0 0 0,-1 1 0 0 0,1 0 0 0 0,-1-1 0 0 0,1 1 0 0 0,-1 0 0 0 0,2-1 0 0 0,-2 2 0 0 0,1-1 0 0 0,-1 0 0 0 0,0 0 0 0 0,1 0 0 0 0,-1 0 0 0 0,0 1 0 0 0,1-1 0 0 0,-1 0 0 0 0,1 0 0 0 0,-1 0 0 0 0,0 1 0 0 0,0-1 0 0 0,1 0 0 0 0,-1 1 0 0 0,0-1 0 0 0,1 0 0 0 0,-1 1 0 0 0,0-1 0 0 0,0 0 0 0 0,0 1 0 0 0,0-1 0 0 0,1 1 0 0 0,-1-1 0 0 0,0 0 0 0 0,0 1 0 0 0,0-1 0 0 0,0 1 0 0 0,0-1 0 0 0,0 0 0 0 0,0 1 0 0 0,0-1 0 0 0,0 1 0 0 0,0-1 0 0 0,0 0 0 0 0,0 2 0 0 0,-7 143 0 0 0,7-86 0 0 0,2-21 0 0 0,-1-26 0 0 0,3 23 0 0 0,7 34 0 0 0,-10-64 0 0 0,-1-4 0 0 0,0 1 0 0 0,0 0 0 0 0,1 0 0 0 0,-1-1 0 0 0,1 1 0 0 0,-1 0 0 0 0,1 0 0 0 0,-1-1 0 0 0,1 1 0 0 0,0-1 0 0 0,0 1 0 0 0,0 0 0 0 0,0-1 0 0 0,2 3 0 0 0,-2-4 0 0 0,-1 0 0 0 0,1-1 0 0 0,-1 1 0 0 0,1 0 0 0 0,-1-1 0 0 0,1 1 0 0 0,-1 0 0 0 0,1-1 0 0 0,-1 1 0 0 0,0 0 0 0 0,1-1 0 0 0,-1 1 0 0 0,0-1 0 0 0,1 1 0 0 0,-1 0 0 0 0,0-1 0 0 0,0 1 0 0 0,1-1 0 0 0,-1 1 0 0 0,0-1 0 0 0,0 1 0 0 0,0-1 0 0 0,0 0 0 0 0,0 1 0 0 0,1-2 0 0 0,3-16 0 0 0,-3 16 0 0 0,2-22 0 0 0,0 0 0 0 0,-2-47 0 0 0,-1 15 0 0 0,1 34 0 0 0,-1 1 0 0 0,-1-1 0 0 0,0 1 0 0 0,-2 0 0 0 0,-1 0 0 0 0,-7-27 0 0 0,25 99 0 0 0,14 98 0 0 0,8 99 680 0 0,-34-239-680 0 0,0 0 0 0 0,1-1 0 0 0,5 13 0 0 0,-8-21 0 0 0,0 1 0 0 0,0 0 0 0 0,0 0 0 0 0,0-1 0 0 0,0 1 0 0 0,0 0 0 0 0,-1 0 0 0 0,1-1 0 0 0,0 1 0 0 0,0 0 0 0 0,-1-1 0 0 0,1 1 0 0 0,0 0 0 0 0,-1 0 0 0 0,1-1 0 0 0,-1 1 0 0 0,0 1 0 0 0,0 0 0 0 0,0-1 0 0 0,0 1 0 0 0,1 0 0 0 0,-1-1 0 0 0,0 1 0 0 0,1 0 0 0 0,-1 3 0 0 0,1-5 0 0 0,0 0 0 0 0,0 0 0 0 0,0 0 0 0 0,0 0 0 0 0,1 0 0 0 0,-1 0 0 0 0,0 0 0 0 0,0 0 0 0 0,0 0 0 0 0,0 0 0 0 0,0 0 0 0 0,0 0 0 0 0,0 0 0 0 0,0 0 0 0 0,0 0 0 0 0,0 0 0 0 0,1 0 0 0 0,-1 0 0 0 0,0 0 0 0 0,0 0 0 0 0,0 0 0 0 0,0 0 0 0 0,0 0 0 0 0,0 0 0 0 0,0 0 0 0 0,0 0 0 0 0,0 0 0 0 0,1 0 0 0 0,-1 0 0 0 0,0 0 0 0 0,0 0 0 0 0,0 0 0 0 0,0 0 0 0 0,0 0 0 0 0,0 0 0 0 0,0 0 0 0 0,0 1 0 0 0,0-1 0 0 0,0 0 0 0 0,0 0 0 0 0,0 0 0 0 0,0 0 0 0 0,0 0 0 0 0,0 0 0 0 0,0 0 0 0 0,0 0 0 0 0,1 0 0 0 0,-1 0 0 0 0,0 1 0 0 0,0-1 0 0 0,0 0 0 0 0,0 0 0 0 0,0 0 0 0 0,0 0 0 0 0,0 0 0 0 0,0 0 0 0 0,-1 0 0 0 0,1 0 0 0 0,0 0 0 0 0,0 0 0 0 0,0 1 0 0 0,3-6 0 0 0,1 6 0 0 0,1 0 0 0 0,-1 0 0 0 0,1-1 0 0 0,-1 0 0 0 0,1 1 0 0 0,0-1 0 0 0,-1-1 0 0 0,7 0 0 0 0,6 0 0 0 0,190 10 0 0 0,-121-3 0 0 0,166-10 0 0 0,-230 1 0 0 0,7 1 0 0 0,37-9 0 0 0,-121 8 0 0 0,-112-10 0 0 0,-2-1 0 0 0,14 24 0 0 0,35-2 0 0 0,109-7 0 0 0,-1-1 0 0 0,1 0 0 0 0,0-1 0 0 0,-1-1 0 0 0,1 1 0 0 0,0-2 0 0 0,0 1 0 0 0,0-2 0 0 0,0 1 0 0 0,-10-6 0 0 0,21 9 0 0 0,-1 0 0 0 0,1 0 0 0 0,0 0 0 0 0,0-1 0 0 0,0 1 0 0 0,-1 0 0 0 0,1 0 0 0 0,0 0 0 0 0,0 0 0 0 0,0 0 0 0 0,-1 0 0 0 0,1 0 0 0 0,0 0 0 0 0,0 0 0 0 0,0-1 0 0 0,0 1 0 0 0,-1 0 0 0 0,1 0 0 0 0,0 0 0 0 0,0 0 0 0 0,0 0 0 0 0,0-1 0 0 0,0 1 0 0 0,-1 0 0 0 0,1 0 0 0 0,0 0 0 0 0,0-1 0 0 0,0 1 0 0 0,0 0 0 0 0,0 0 0 0 0,0 0 0 0 0,0-1 0 0 0,0 1 0 0 0,0 0 0 0 0,0 0 0 0 0,0-1 0 0 0,0 1 0 0 0,0 0 0 0 0,0 0 0 0 0,0 0 0 0 0,0-1 0 0 0,0 1 0 0 0,0 0 0 0 0,0 0 0 0 0,0 0 0 0 0,0-1 0 0 0,0 1 0 0 0,1 0 0 0 0,-1 0 0 0 0,14-5 0 0 0,19 1 0 0 0,260 0 0 0 0,-247 4 0 0 0,-44 0 0 0 0,28-1 0 0 0,0 2 0 0 0,0 1 0 0 0,40 8 0 0 0,-70-10 0 0 0,0 0 0 0 0,0 0 0 0 0,0 0 0 0 0,1 0 0 0 0,-1 0 0 0 0,0 0 0 0 0,0 0 0 0 0,0 0 0 0 0,0 0 0 0 0,0 0 0 0 0,0 0 0 0 0,0 0 0 0 0,1 0 0 0 0,-1 0 0 0 0,0 0 0 0 0,0 0 0 0 0,0 0 0 0 0,0 0 0 0 0,0 0 0 0 0,0 0 0 0 0,0 0 0 0 0,1 0 0 0 0,-1 0 0 0 0,0 0 0 0 0,0 1 0 0 0,0-1 0 0 0,0 0 0 0 0,0 0 0 0 0,0 0 0 0 0,0 0 0 0 0,0 0 0 0 0,0 0 0 0 0,0 0 0 0 0,0 0 0 0 0,1 0 0 0 0,-1 1 0 0 0,0-1 0 0 0,0 0 0 0 0,0 0 0 0 0,0 0 0 0 0,0 0 0 0 0,0 0 0 0 0,0 0 0 0 0,0 0 0 0 0,0 1 0 0 0,0-1 0 0 0,0 0 0 0 0,0 0 0 0 0,0 0 0 0 0,0 0 0 0 0,0 0 0 0 0,0 0 0 0 0,0 0 0 0 0,0 1 0 0 0,0-1 0 0 0,0 0 0 0 0,-1 0 0 0 0,-7 4 0 0 0,-14 2 0 0 0,-15-4 0 0 0,0-1 0 0 0,0-1 0 0 0,-56-9 0 0 0,-44-1 0 0 0,-76 10 0 0 0,212 0 0 0 0,-11-1 0 0 0,9 1 0 0 0,9-2 0 0 0,7 1 0 0 0,-1 1 0 0 0,1 0 0 0 0,-1 1 0 0 0,1 0 0 0 0,19 5 0 0 0,20 2 0 0 0,102 0 0 0 0,26 2 0 0 0,-101-5 0 0 0,151-10 0 0 0,-216 4 0 0 0,0-1 0 0 0,0 0 0 0 0,0-1 0 0 0,0 0 0 0 0,16-7 0 0 0,-22 4 0 0 0,-9 2 0 0 0,1 3 0 0 0,-1 1 0 0 0,1 0 0 0 0,-1 0 0 0 0,1 0 0 0 0,-1 0 0 0 0,0-1 0 0 0,1 1 0 0 0,-1 0 0 0 0,1 0 0 0 0,-1 0 0 0 0,1 0 0 0 0,-1 0 0 0 0,1 1 0 0 0,-1-1 0 0 0,1 0 0 0 0,-1 0 0 0 0,1 0 0 0 0,-1 0 0 0 0,1 0 0 0 0,-1 1 0 0 0,1-1 0 0 0,-1 0 0 0 0,1 1 0 0 0,-1-1 0 0 0,1 0 0 0 0,-1 1 0 0 0,1-1 0 0 0,0 0 0 0 0,-1 1 0 0 0,0 0 0 0 0,1 0 0 0 0,0-1 0 0 0,-1 1 0 0 0,1 0 0 0 0,0 0 0 0 0,-1-1 0 0 0,1 1 0 0 0,0 0 0 0 0,0 0 0 0 0,0-1 0 0 0,0 1 0 0 0,0 0 0 0 0,0 0 0 0 0,0 0 0 0 0,0-1 0 0 0,0 1 0 0 0,0 1 0 0 0,0 4 0 0 0,-3 3 0 0 0,1 1 0 0 0,1-1 0 0 0,-1 0 0 0 0,1 1 0 0 0,1-1 0 0 0,0 1 0 0 0,1 11 0 0 0,-1 21 0 0 0,-1-33 0 0 0,1-1 0 0 0,0 1 0 0 0,1-1 0 0 0,1 9 0 0 0,4 32 0 0 0,5 67 0 0 0,-11-92 0 0 0,-1-18 0 0 0,1-1 0 0 0,0 1 0 0 0,0 0 0 0 0,1-1 0 0 0,-1 1 0 0 0,1-1 0 0 0,0 0 0 0 0,1 1 0 0 0,-1-1 0 0 0,5 9 0 0 0,-6-13 0 0 0,1 0 0 0 0,-1-1 0 0 0,0 1 0 0 0,1 0 0 0 0,-1-1 0 0 0,1 1 0 0 0,-1 0 0 0 0,1-1 0 0 0,-1 1 0 0 0,1-1 0 0 0,-1 1 0 0 0,1-1 0 0 0,0 1 0 0 0,-1-1 0 0 0,1 0 0 0 0,-1 1 0 0 0,1-1 0 0 0,0 0 0 0 0,1 1 0 0 0,-2-1 0 0 0,0-1 0 0 0,1 1 0 0 0,-1 0 0 0 0,0 0 0 0 0,1-1 0 0 0,-1 1 0 0 0,0 0 0 0 0,0-1 0 0 0,1 1 0 0 0,-1 0 0 0 0,0-1 0 0 0,0 1 0 0 0,0-1 0 0 0,1 1 0 0 0,-1-1 0 0 0,0 1 0 0 0,0 0 0 0 0,0-1 0 0 0,0 1 0 0 0,0-1 0 0 0,0 1 0 0 0,0-1 0 0 0,0 0 0 0 0,-2-38 0 0 0,2 32 0 0 0,-5-65 0 0 0,-16-78 0 0 0,21 149 0 0 0,0 0 0 0 0,0 0 0 0 0,0 1 0 0 0,0-1 0 0 0,0 0 0 0 0,-1 0 0 0 0,1 1 0 0 0,0-1 0 0 0,0 0 0 0 0,0 1 0 0 0,-1-1 0 0 0,1 0 0 0 0,0 1 0 0 0,-1-1 0 0 0,1 0 0 0 0,-1 1 0 0 0,1-1 0 0 0,0 1 0 0 0,-1-1 0 0 0,0 0 0 0 0,-4 13 0 0 0,2 26 0 0 0,3 12 0 0 0,3 20 0 0 0,-2 12 0 0 0,-1-57 0 0 0,-2 1 0 0 0,-5 33 0 0 0,4-44 0 0 0,0-1 0 0 0,0 22 0 0 0,7-111 200 0 0,24-122 0 0 0,-24 171 99 0 0,-3 21-290 0 0,2-15 1 0 0,3-40 0 0 0,-19 86-10 0 0,10-18 0 0 0,-6 32 0 0 0,-1 21 0 0 0,5 12 0 0 0,10 55 0 0 0,-4-114 0 0 0,0 3 0 0 0,4-31 0 0 0,2-21 0 0 0,23-147 0 0 0,-29 162 0 0 0,0 1 0 0 0,-1-1 0 0 0,-1 0 0 0 0,-1 0 0 0 0,0 1 0 0 0,-2-1 0 0 0,-6-22 0 0 0,9 41-1 0 0,1-1 1 0 0,-1 0-1 0 0,0 1 0 0 0,1-1 1 0 0,-1 1-1 0 0,0 0 0 0 0,0-1 1 0 0,0 1-1 0 0,0 0 0 0 0,0-1 1 0 0,-1 0-1 0 0,2 2 1 0 0,-1 0-1 0 0,1-1 1 0 0,0 1 0 0 0,-1 0-1 0 0,1 0 1 0 0,0 0 0 0 0,-1-1 0 0 0,1 1-1 0 0,-1 0 1 0 0,1 0 0 0 0,0 0-1 0 0,-1 0 1 0 0,1 0 0 0 0,-1 0 0 0 0,1 0-1 0 0,0 0 1 0 0,-1 0 0 0 0,1 0-1 0 0,-1 0 1 0 0,1 0 0 0 0,0 0 0 0 0,-1 0-1 0 0,1 0 1 0 0,-1 1 0 0 0,1-1-1 0 0,0 0 1 0 0,-1 0 0 0 0,-1 2 5 0 0,1 0 1 0 0,-1-1-1 0 0,1 1 1 0 0,-1 0-1 0 0,1-1 0 0 0,0 1 1 0 0,0 0-1 0 0,0 0 1 0 0,0 0-1 0 0,0 0 1 0 0,0 0-1 0 0,0 0 1 0 0,1 1-1 0 0,-1 1 0 0 0,-3 21 814 0 0,4-23 62 0 0,-1 12-1089 0 0,0 39-250 0 0,1-40-49 0 0,1 0-92 0 0,6 51 582 0 0,-4-41 17 0 0,-1-7 0 0 0,0-1 0 0 0,8 25 0 0 0,3-9 0 0 0,-13-30 0 0 0,1 0 0 0 0,0 1 0 0 0,-1-1 0 0 0,1 0 0 0 0,0 0 0 0 0,0 0 0 0 0,0 0 0 0 0,0 0 0 0 0,0 0 0 0 0,0 0 0 0 0,0 0 0 0 0,0-1 0 0 0,1 1 0 0 0,-1 0 0 0 0,0-1 0 0 0,0 1 0 0 0,1-1 0 0 0,-1 1 0 0 0,0-1 0 0 0,1 1 0 0 0,2-1 0 0 0,-4 0 0 0 0,1 0 0 0 0,0-1 0 0 0,0 1 0 0 0,0 0 0 0 0,0-1 0 0 0,0 1 0 0 0,-1-1 0 0 0,1 1 0 0 0,0-1 0 0 0,0 0 0 0 0,-1 1 0 0 0,1-1 0 0 0,0 0 0 0 0,-1 1 0 0 0,1-1 0 0 0,-1 0 0 0 0,1 0 0 0 0,-1 1 0 0 0,1-1 0 0 0,-1 0 0 0 0,0 0 0 0 0,1-1 0 0 0,7-23 0 0 0,-7 22 0 0 0,3-13 83 0 0,-1-1 0 0 0,0 0-1 0 0,-2 0 1 0 0,0-22 0 0 0,-7-70 672 0 0,2 59-491 0 0,-3-5-611 0 0,0-19-720 0 0,6 65 1070 0 0,1 0 1 0 0,1 0 0 0 0,0-1-1 0 0,0 1 1 0 0,4-14-1 0 0,-5 22-3 0 0,7-18 0 0 0,-7 19 0 0 0,0-1 0 0 0,0 1 0 0 0,1-1 0 0 0,-1 1 0 0 0,0-1 0 0 0,0 1 0 0 0,0 0 0 0 0,1-1 0 0 0,-1 1 0 0 0,0-1 0 0 0,1 1 0 0 0,-1 0 0 0 0,0-1 0 0 0,1 1 0 0 0,-1 0 0 0 0,0-1 0 0 0,1 1 0 0 0,-1 0 0 0 0,1-1 0 0 0,-1 1 0 0 0,1 0 0 0 0,-1 0 0 0 0,0 0 0 0 0,1 0 0 0 0,-1-1 0 0 0,1 1 0 0 0,-1 0 0 0 0,1 0 0 0 0,-1 0 0 0 0,1 0 0 0 0,-1 0 0 0 0,1 0 0 0 0,-1 0 0 0 0,1 0 0 0 0,0 1-2 0 0,-1-1-1 0 0,0 0 0 0 0,1 1 1 0 0,-1-1-1 0 0,0 0 1 0 0,0 1-1 0 0,1-1 1 0 0,-1 1-1 0 0,0-1 0 0 0,0 1 1 0 0,0-1-1 0 0,1 0 1 0 0,-1 1-1 0 0,0-1 1 0 0,0 1-1 0 0,0-1 1 0 0,0 1-1 0 0,0-1 0 0 0,0 1 1 0 0,0-1-1 0 0,0 1 1 0 0,0-1-1 0 0,0 1 1 0 0,0-1-1 0 0,-1 1 0 0 0,1-1 1 0 0,0 0-1 0 0,0 1 1 0 0,0-1-1 0 0,-1 1 1 0 0,1-1-1 0 0,0 0 1 0 0,0 1-1 0 0,-1-1 0 0 0,1 1 1 0 0,0-1-1 0 0,-1 1 1 0 0,-14 17-422 0 0,13-14 181 0 0,-12 11-2203 0 0,4-6-5392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1:40:19.6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8 127 1375 0 0,'0'0'87'0'0,"0"0"0"0"0,-1 0-1 0 0,1 0 1 0 0,0 0 0 0 0,-1 0-1 0 0,1 0 1 0 0,0 0 0 0 0,0 0-1 0 0,-1 0 1 0 0,1 0 0 0 0,0 0-1 0 0,-1 0 1 0 0,1 0 0 0 0,0 0-1 0 0,0 0 1 0 0,-1 0 0 0 0,1 0-1 0 0,0-1 1 0 0,0 1-1 0 0,-1 0 1 0 0,1 0 0 0 0,0 0-1 0 0,0 0 1 0 0,0-1 0 0 0,-1 1-1 0 0,1 0 1 0 0,0 0 0 0 0,0-1-1 0 0,0 1 1 0 0,0 0 0 0 0,-1 0-1 0 0,1-1 1 0 0,0 1 0 0 0,4-10 1225 0 0,10-6-467 0 0,-8 12-686 0 0,-3 0 63 0 0,0 1 1 0 0,1 1-1 0 0,0-1 0 0 0,-1 0 1 0 0,1 1-1 0 0,0 0 1 0 0,0 0-1 0 0,0 0 0 0 0,1 0 1 0 0,-1 1-1 0 0,0 0 1 0 0,1-1-1 0 0,8 0 0 0 0,1 1-50 0 0,-16-1 328 0 0,-27-5 1136 0 0,12 4-220 0 0,15 2-1441 0 0,1 0 1 0 0,0 1-1 0 0,0-1 0 0 0,-1 0 0 0 0,1 0 0 0 0,0 0 0 0 0,0 0 0 0 0,0 1 0 0 0,0-2 0 0 0,0 1 1 0 0,0 0-1 0 0,1 0 0 0 0,-1 0 0 0 0,0 0 0 0 0,0 0 0 0 0,1-1 0 0 0,-1 1 0 0 0,1 0 0 0 0,-1-1 1 0 0,1 1-1 0 0,0 0 0 0 0,-1-1 0 0 0,1 1 0 0 0,0-1 0 0 0,0 1 0 0 0,0 0 0 0 0,0-1 0 0 0,0 1 1 0 0,0-1-1 0 0,1 1 0 0 0,-1 0 0 0 0,0-1 0 0 0,1 1 0 0 0,-1 0 0 0 0,1-1 0 0 0,-1 1 0 0 0,1 0 1 0 0,1-3-1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3:08.5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2396 110 919 0 0,'-2'-1'68'0'0,"0"-1"-1"0"0,1 1 0 0 0,-1 0 1 0 0,0 0-1 0 0,0-1 1 0 0,0 1-1 0 0,0 0 0 0 0,0 1 1 0 0,0-1-1 0 0,0 0 0 0 0,0 0 1 0 0,0 1-1 0 0,0 0 0 0 0,-1-1 1 0 0,1 1-1 0 0,0 0 0 0 0,0 0 1 0 0,-4 0-1 0 0,-16-2-252 0 0,1-2 1745 0 0,0 1 0 0 0,-36-1 0 0 0,22 3-872 0 0,-215-19 5457 0 0,131 12-4756 0 0,-179-6 1020 0 0,237 15-1918 0 0,-66-2-102 0 0,116 0-380 0 0,6 2-9 0 0,-1-2 0 0 0,1 1 0 0 0,0-1 1 0 0,0 1-1 0 0,0-1 0 0 0,-8-3 0 0 0,36 2-53 0 0,331 10-33 0 0,-308-8 97 0 0,-45 0-11 0 0,6-2 0 0 0,-32-3 0 0 0,-136-7 82 0 0,34 3-36 0 0,-8 5 78 0 0,44 3 83 0 0,-11 3-74 0 0,-15-2-77 0 0,95-1-25 0 0,-31-4 548 0 0,0 3 0 0 0,-92 8 0 0 0,106-3-563 0 0,-1-2-1 0 0,-45-4 1 0 0,-1 0 1 0 0,-3 2 44 0 0,40-1 30 0 0,0 2 1 0 0,-91 12 0 0 0,51 7-1681 0 0,67-12-5334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1:40:29.2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33 759 4143 0 0,'8'-124'4843'0'0,"1"1"-2615"0"0,-6 31-974 0 0,-1-47 2197 0 0,-2 127-3290 0 0,-1-1 0 0 0,-1 0 0 0 0,0 0-1 0 0,-1 0 1 0 0,0 1 0 0 0,-8-20 0 0 0,7 29 32 0 0,2 8 75 0 0,3 12 233 0 0,3-6-462 0 0,-1 0 0 0 0,1 1 0 0 0,-2-1 0 0 0,1 1 0 0 0,-2-1-1 0 0,1 16 1 0 0,0 42 493 0 0,-7 80 0 0 0,3-136-533 0 0,1-22 78 0 0,0-21 254 0 0,10-123 550 0 0,-1 16-550 0 0,-8 108-256 0 0,-1-1 1 0 0,-8-47 0 0 0,7 63-64 0 0,2 11 16 0 0,0 0 0 0 0,0 0 0 0 0,0 0-1 0 0,-1 0 1 0 0,1 1 0 0 0,-1-1-1 0 0,0 0 1 0 0,0 0 0 0 0,0 1-1 0 0,0-1 1 0 0,-3-4 0 0 0,3 9 36 0 0,0 0 0 0 0,1 0-1 0 0,0-1 1 0 0,-1 1 0 0 0,1 0 0 0 0,0 0 0 0 0,0 4 0 0 0,-2 104 40 0 0,2 91-16 0 0,6-83-31 0 0,7 88 88 0 0,-19-349-145 0 0,-6-91 20 0 0,8 125 392 0 0,4 105-405 0 0,0-1-6 0 0,0 1 0 0 0,0 0 0 0 0,0-1 0 0 0,-1 1 0 0 0,0-1-1 0 0,0 1 1 0 0,0 0 0 0 0,0 0 0 0 0,-4-8 0 0 0,5 12-1 0 0,0 0 0 0 0,0 0 0 0 0,0-1 0 0 0,0 1 0 0 0,0 0 0 0 0,0 0 0 0 0,-1 0 0 0 0,1 0 0 0 0,0 0 0 0 0,0 0 0 0 0,0 0 0 0 0,0 0 0 0 0,0 0 0 0 0,0 0 0 0 0,0 0 0 0 0,0-1 0 0 0,0 1 0 0 0,-1 0 0 0 0,1 0 0 0 0,0 0 0 0 0,0 0 0 0 0,0 0 0 0 0,0 0 0 0 0,0 0 0 0 0,0 0 0 0 0,0 0 0 0 0,-1 0 0 0 0,1 0 0 0 0,0 0 0 0 0,0 0 0 0 0,0 0 0 0 0,0 0 0 0 0,0 0 0 0 0,0 0 0 0 0,0 0 0 0 0,-1 0 0 0 0,1 0 0 0 0,0 0 0 0 0,0 1 0 0 0,0-1 0 0 0,0 0 0 0 0,0 0 0 0 0,0 0 0 0 0,0 0 0 0 0,0 0 0 0 0,-4 7 0 0 0,1 8 0 0 0,3-15 0 0 0,-3 31 34 0 0,1 0-1 0 0,1 0 1 0 0,5 36 0 0 0,-1-5-41 0 0,14 151 3 0 0,-6-97 72 0 0,-10-95-68 0 0,1 0 0 0 0,1 0 0 0 0,8 27 0 0 0,-5-85 0 0 0,-3-30 83 0 0,-3 0-1 0 0,-11-84 1 0 0,7 99 117 0 0,3 44-200 0 0,1 2 0 0 0,0 1 0 0 0,-1 0 0 0 0,1 0 0 0 0,-1 0 0 0 0,0 0 0 0 0,-1 0 0 0 0,-2-7 0 0 0,-3 41 0 0 0,-2 470 0 0 0,9-492 0 0 0,0 1 0 0 0,0 1 0 0 0,0-1 0 0 0,1 0 0 0 0,1 1 0 0 0,-1-1 0 0 0,1 0 0 0 0,5 13 0 0 0,-7-21 0 0 0,0 0 0 0 0,0 0 0 0 0,0 0 0 0 0,0 0 0 0 0,0 0 0 0 0,0 0 0 0 0,0 1 0 0 0,0-1 0 0 0,0 0 0 0 0,0 0 0 0 0,0 0 0 0 0,0 0 0 0 0,0 0 0 0 0,1 0 0 0 0,-1 0 0 0 0,0 0 0 0 0,0 0 0 0 0,0 0 0 0 0,0 0 0 0 0,0 0 0 0 0,0 0 0 0 0,0 0 0 0 0,0 1 0 0 0,0-1 0 0 0,0 0 0 0 0,0 0 0 0 0,1 0 0 0 0,-1 0 0 0 0,0 0 0 0 0,0 0 0 0 0,0 0 0 0 0,0 0 0 0 0,0 0 0 0 0,0 0 0 0 0,0 0 0 0 0,0 0 0 0 0,0 0 0 0 0,0 0 0 0 0,1 0 0 0 0,-1 0 0 0 0,0 0 0 0 0,0-1 0 0 0,0 1 0 0 0,0 0 0 0 0,0 0 0 0 0,0 0 0 0 0,0 0 0 0 0,0 0 0 0 0,0 0 0 0 0,0 0 0 0 0,0 0 0 0 0,1 0 0 0 0,-1 0 0 0 0,0 0 0 0 0,3-8 0 0 0,0-8 0 0 0,2-102 27 0 0,7-72 10 0 0,-8 167-37 0 0,-4 24 0 0 0,0-1 0 0 0,0 0 0 0 0,0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0,0-1 0 0 0,0 1 0 0 0,0 0 0 0 0,0 0 0 0 0,0 0 0 0 0,0 0 0 0 0,3 14 0 0 0,0 27 0 0 0,-1 1 0 0 0,-5 56 0 0 0,0-3 0 0 0,2-64 0 0 0,0-9 0 0 0,2 0 0 0 0,3 25 0 0 0,-3-45 0 0 0,2-9 0 0 0,0-10 0 0 0,1-106 207 0 0,-6 1 0 0 0,-32-230 0 0 0,33 352-205 0 0,1-8 2 0 0,-2 1-1 0 0,1-1 1 0 0,-1 1-1 0 0,0-1 1 0 0,-1 1 0 0 0,-6-13-1 0 0,9 20-3 0 0,0-1 0 0 0,0 1 0 0 0,0 0 0 0 0,0 0 0 0 0,0 0 0 0 0,0 0 0 0 0,0 0 0 0 0,0 0 0 0 0,0 0 0 0 0,0 0 0 0 0,0 0 0 0 0,0 0 0 0 0,0 0 0 0 0,0 0 0 0 0,-1 0 0 0 0,1 0 0 0 0,0-1 0 0 0,0 1 0 0 0,0 0 0 0 0,0 0 0 0 0,0 0 0 0 0,0 0 0 0 0,0 0 0 0 0,0 0 0 0 0,0 0 0 0 0,0 0 0 0 0,0 0 0 0 0,-1 0 0 0 0,1 0 0 0 0,0 0 0 0 0,0 0 0 0 0,0 0 0 0 0,0 0 0 0 0,0 0 0 0 0,0 0 0 0 0,0 0 0 0 0,0 0 0 0 0,0 0 0 0 0,0 0 0 0 0,-1 0 0 0 0,1 1 0 0 0,0-1 0 0 0,0 0 0 0 0,0 0 0 0 0,0 0 0 0 0,0 0 0 0 0,0 0 0 0 0,0 0 0 0 0,0 0 0 0 0,0 0 0 0 0,0 0 0 0 0,0 0 0 0 0,0 0 0 0 0,0 0 0 0 0,0 0 0 0 0,0 1 0 0 0,0-1 0 0 0,-1 0 0 0 0,1 0 0 0 0,0 0 0 0 0,0 0 0 0 0,0 0 0 0 0,0 0 0 0 0,0 0 0 0 0,-2 11 0 0 0,0 12 0 0 0,5 75 0 0 0,20 132 0 0 0,-22-228 0 0 0,-1 3 0 0 0,1-1 0 0 0,0 1 0 0 0,0-1 0 0 0,3 9 0 0 0,-4-13 0 0 0,0 0 0 0 0,0 0 0 0 0,0 0 0 0 0,1 0 0 0 0,-1 0 0 0 0,0 0 0 0 0,0 0 0 0 0,0 0 0 0 0,0 0 0 0 0,0 1 0 0 0,0-1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0,0 0 0 0 0,1 0 0 0 0,-1 0 0 0 0,0 0 0 0 0,0 0 0 0 0,0 0 0 0 0,0 0 0 0 0,0 0 0 0 0,0 0 0 0 0,0-1 0 0 0,0 1 0 0 0,0 0 0 0 0,0 0 0 0 0,0 0 0 0 0,0 0 0 0 0,0 0 0 0 0,0 0 0 0 0,0 0 0 0 0,0 0 0 0 0,0 0 0 0 0,0 0 0 0 0,3-7 0 0 0,0-8 0 0 0,4-47 0 0 0,-4-1 0 0 0,-1 0 0 0 0,-9-66 0 0 0,3-87 0 0 0,3 206 0 0 0,1 8 0 0 0,-1 0 0 0 0,1 0 0 0 0,0 0 0 0 0,0 0 0 0 0,0 1 0 0 0,0-1 0 0 0,0 0 0 0 0,0 0 0 0 0,1 0 0 0 0,0-3 0 0 0,8 18-2660 0 0,-6-6-5136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1:40:22.8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297 33 455 0 0,'0'-1'37'0'0,"0"0"-1"0"0,0 0 0 0 0,-1 0 0 0 0,1 0 0 0 0,0 0 1 0 0,-1 0-1 0 0,1 0 0 0 0,-1 0 0 0 0,1 0 0 0 0,-1 0 0 0 0,0 1 1 0 0,1-1-1 0 0,-1 0 0 0 0,0 0 0 0 0,0 0 0 0 0,1 1 0 0 0,-1-1 1 0 0,0 0-1 0 0,0 1 0 0 0,0-1 0 0 0,0 1 0 0 0,0-1 1 0 0,0 1-1 0 0,-1-1 0 0 0,-28-8 1399 0 0,22 7-1165 0 0,-13 1 2028 0 0,21 1-2202 0 0,-1-1 0 0 0,0 1 0 0 0,1 0-1 0 0,-1 0 1 0 0,0 0 0 0 0,1 0 0 0 0,-1 1 0 0 0,1-1-1 0 0,-1 0 1 0 0,0 0 0 0 0,1 0 0 0 0,-1 0 0 0 0,1 1 0 0 0,-1-1-1 0 0,0 0 1 0 0,1 1 0 0 0,-1-1 0 0 0,1 0 0 0 0,-1 1-1 0 0,1-1 1 0 0,-1 1 0 0 0,1-1 0 0 0,-1 0 0 0 0,1 1 0 0 0,0-1-1 0 0,-1 1 1 0 0,0 1 0 0 0,2-2-38 0 0,-1 1 0 0 0,1-1 0 0 0,-1 1 0 0 0,1-1 0 0 0,-1 1-1 0 0,1-1 1 0 0,-1 1 0 0 0,1-1 0 0 0,-1 1 0 0 0,1-1 0 0 0,0 1 0 0 0,-1-1 0 0 0,1 0 0 0 0,0 1-1 0 0,-1-1 1 0 0,1 0 0 0 0,0 0 0 0 0,-1 0 0 0 0,1 0 0 0 0,1 1 0 0 0,15 2 447 0 0,71 5 1201 0 0,-31-5-1052 0 0,51 5-48 0 0,142-8 0 0 0,-165-5-509 0 0,94 8 0 0 0,-173-2-164 0 0,7 0 523 0 0,-21 1 44 0 0,-32 1-114 0 0,-40-3 1 0 0,31-1-211 0 0,-121 3-42 0 0,-106-1-90 0 0,141 0 1873 0 0,314 11-213 0 0,-88-4-1187 0 0,218 8 379 0 0,-206-11-760 0 0,-279-10-136 0 0,-339-2 64 0 0,487 5-61 0 0,-112-6 48 0 0,165 8-43 0 0,624-11 1482 0 0,-482 9-1490 0 0,-563 13 0 0 0,223-5 0 0 0,166-5 0 0 0,-345 26 0 0 0,410-30 0 0 0,-36 3 0 0 0,397-10 0 0 0,-415 10 0 0 0,336-7 0 0 0,-340 7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0,1 0 0 0 0,-1 0 0 0 0,0 0 0 0 0,0 0 0 0 0,-14-3 0 0 0,-20-2 0 0 0,-211-7 0 0 0,86 6 0 0 0,25 4 0 0 0,315 9 0 0 0,-127-6 0 0 0,243-6 0 0 0,-54-1 0 0 0,-366-5 0 0 0,77 8 0 0 0,0 2 0 0 0,0 3 0 0 0,-80 12 0 0 0,117-10 0 0 0,14 0 0 0 0,17 1 0 0 0,56-2 0 0 0,-29-2 0 0 0,0 2 0 0 0,0 2 0 0 0,73 17 0 0 0,-120-22-58 0 0,0 1-1 0 0,0-1 1 0 0,1 1 0 0 0,-1 0-1 0 0,0 0 1 0 0,0 0 0 0 0,0 0 0 0 0,0 0-1 0 0,0 0 1 0 0,0 1 0 0 0,0-1-1 0 0,0 1 1 0 0,0-1 0 0 0,-1 1-1 0 0,3 3 1 0 0,-1 1-961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1:40:24.9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47 3679 0 0,'-3'-1'261'0'0,"1"1"-50"0"0,-1-1 0 0 0,1 1 0 0 0,0-1-1 0 0,0 0 1 0 0,0 0 0 0 0,-1 0 0 0 0,1 0 0 0 0,0 0 0 0 0,0 0 0 0 0,-2-2-1 0 0,6 2 12 0 0,1 0 0 0 0,-1 0 0 0 0,0 0-1 0 0,1 1 1 0 0,-1-1 0 0 0,1 1-1 0 0,-1-1 1 0 0,1 1 0 0 0,4 0-1 0 0,-3 0 94 0 0,65-2 2160 0 0,74 8-1 0 0,-29 0-1415 0 0,-13-6-549 0 0,36 1 174 0 0,-133-1-630 0 0,-1 0-15 0 0,-1 0-1 0 0,1 0 1 0 0,-1 1-1 0 0,1-1 1 0 0,-1 0-1 0 0,1 1 1 0 0,-1-1 0 0 0,0 1-1 0 0,1 0 1 0 0,4 2-1 0 0,-11-1-36 0 0,0-1 0 0 0,0 0-1 0 0,0 0 1 0 0,0 0 0 0 0,0 0 0 0 0,-5 0-1 0 0,-44 2 204 0 0,0-2 0 0 0,-88-11-1 0 0,-2 0-67 0 0,70 9-71 0 0,19 2 564 0 0,-79-11 1 0 0,129 9-622 0 0,-5 0 325 0 0,16 1 57 0 0,275 21 1000 0 0,-186-15-1238 0 0,-28-2-122 0 0,85 5 85 0 0,-116-9-93 0 0,0-2 0 0 0,41-6 0 0 0,-77 8-22 0 0,-1 0 0 0 0,1 0-1 0 0,-1 0 1 0 0,0 0 0 0 0,1 0-1 0 0,-1 0 1 0 0,1 0 0 0 0,-1 0 0 0 0,0 0-1 0 0,1 0 1 0 0,-1-1 0 0 0,1 1-1 0 0,-1 0 1 0 0,0 0 0 0 0,1 0-1 0 0,-1 0 1 0 0,0-1 0 0 0,1 1 0 0 0,-1 0-1 0 0,0 0 1 0 0,1 0 0 0 0,-1-1-1 0 0,0 1 1 0 0,0 0 0 0 0,1-1 0 0 0,-1 1-1 0 0,0-1 1 0 0,-9-3 44 0 0,-19-1 38 0 0,-242-8 598 0 0,116 8-686 0 0,143 4 5 0 0,-17-1 0 0 0,0 2 0 0 0,1 0 0 0 0,-54 8 0 0 0,77-6 0 0 0,5-1 0 0 0,11 2 0 0 0,17-1 0 0 0,327 6 585 0 0,-293-10-483 0 0,97-13 0 0 0,-158 15-101 0 0,0-1 0 0 0,0 1 0 0 0,0-1-1 0 0,0 0 1 0 0,0 1 0 0 0,0-1 0 0 0,0 0-1 0 0,0 0 1 0 0,0 0 0 0 0,2-2 0 0 0,-4 3-1 0 0,1 0 1 0 0,-1 0-1 0 0,0 0 1 0 0,0 0-1 0 0,0-1 1 0 0,0 1-1 0 0,0 0 1 0 0,0 0-1 0 0,0 0 1 0 0,0 0-1 0 0,1 0 1 0 0,-1-1 0 0 0,0 1-1 0 0,0 0 1 0 0,0 0-1 0 0,0 0 1 0 0,0 0-1 0 0,0 0 1 0 0,0-1-1 0 0,0 1 1 0 0,0 0-1 0 0,0 0 1 0 0,0 0-1 0 0,0 0 1 0 0,0-1-1 0 0,0 1 1 0 0,0 0-1 0 0,0 0 1 0 0,0 0-1 0 0,0 0 1 0 0,0 0-1 0 0,-1-1 1 0 0,1 1-1 0 0,0 0 1 0 0,0 0 0 0 0,0 0-1 0 0,0 0 1 0 0,0 0-1 0 0,0-1 1 0 0,0 1-1 0 0,0 0 1 0 0,-1 0-1 0 0,-14-5 92 0 0,-22 3-17 0 0,0 0-1 0 0,-39 5 1 0 0,-36-2-75 0 0,-186-9 0 0 0,253 8 0 0 0,580 11 0 0 0,-530-11 0 0 0,13 0 0 0 0,-30 2 0 0 0,-281-3 0 0 0,192-3 0 0 0,-156 13 0 0 0,255-9 0 0 0,-3 0 0 0 0,0 1 0 0 0,0 0 0 0 0,1 0 0 0 0,-9 3 0 0 0,38 1 0 0 0,137-4 0 0 0,-76-3 0 0 0,165 6 0 0 0,-320 5 0 0 0,54-9 0 0 0,16-1 0 0 0,26 0 0 0 0,-10-1 0 0 0,143-21-31 0 0,-134 19-26 0 0,-14 2-1411 0 0,-2 1-3448 0 0,-1 0-2188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1:40:33.6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41 399 2303 0 0,'0'16'1331'0'0,"1"-1"-1"0"0,3 21 0 0 0,-4-42-722 0 0,1 0 0 0 0,0 0-1 0 0,0 0 1 0 0,2-7 0 0 0,3-10 500 0 0,4-118 3466 0 0,-6 50-2790 0 0,-3 79-1712 0 0,2-5 158 0 0,-2 0 0 0 0,0 0-1 0 0,-1 0 1 0 0,-1 0 0 0 0,0 0 0 0 0,-8-33-1 0 0,9 50-220 0 0,0 0 0 0 0,0-1 0 0 0,0 1 0 0 0,0-1 0 0 0,0 1 0 0 0,0-1 0 0 0,0 1 0 0 0,-1-1 0 0 0,1 1 0 0 0,0 0 0 0 0,0-1 0 0 0,0 1 0 0 0,0-1 0 0 0,-1 1 0 0 0,1 0 0 0 0,0-1 0 0 0,0 1 0 0 0,-1 0 0 0 0,1-1 0 0 0,0 1 1 0 0,-1 0-1 0 0,1 0 0 0 0,0-1 0 0 0,-1 1 0 0 0,1 0 0 0 0,-1 0 0 0 0,0-1 0 0 0,-2 13 558 0 0,2 25 376 0 0,1-35-930 0 0,4 163 371 0 0,-3 98 406 0 0,-7-153-644 0 0,9-472-146 0 0,-5 335 0 0 0,2 26 0 0 0,0-1 0 0 0,0 1 0 0 0,-1 0 0 0 0,1-1 0 0 0,0 1 0 0 0,-1 0 0 0 0,1 0 0 0 0,-1 0 0 0 0,1-1 0 0 0,-1 1 0 0 0,1 0 0 0 0,-1 0 0 0 0,0 0 0 0 0,1 0 0 0 0,-1 0 0 0 0,0 0 0 0 0,-1-1 0 0 0,2 2 0 0 0,-1 0 0 0 0,1 0 0 0 0,0 1 0 0 0,-1-1 0 0 0,1 0 0 0 0,-1 0 0 0 0,1 0 0 0 0,0 1 0 0 0,-1-1 0 0 0,1 0 0 0 0,0 1 0 0 0,0-1 0 0 0,-1 0 0 0 0,1 0 0 0 0,0 1 0 0 0,0-1 0 0 0,-1 0 0 0 0,1 1 0 0 0,0-1 0 0 0,0 1 0 0 0,0-1 0 0 0,-1 0 0 0 0,1 1 0 0 0,0-1 0 0 0,0 1 0 0 0,0-1 0 0 0,0 0 0 0 0,0 1 0 0 0,0-1 0 0 0,0 1 0 0 0,0 0 0 0 0,-2 19 0 0 0,2-17 0 0 0,-18 348 1039 0 0,15-222-803 0 0,3-54-146 0 0,14 127 1 0 0,-10-173-91 0 0,0-62 0 0 0,-6 3 0 0 0,-1-1 0 0 0,-9-39 0 0 0,-2-20 0 0 0,11 78 0 0 0,1 18 0 0 0,1 22 0 0 0,6 204 0 0 0,-3-167 11 0 0,20 236 106 0 0,4-170-117 0 0,-24-109 0 0 0,-3 45 0 0 0,0-25 0 0 0,-4 143 0 0 0,4-149 0 0 0,1-24 0 0 0,-1 0 0 0 0,-2 19 0 0 0,0-23 19 0 0,2-20 26 0 0,1-22 51 0 0,1 24-31 0 0,9-225 434 0 0,-10 161-521 0 0,-12-88 0 0 0,3 24 307 0 0,7 98-242 0 0,3-150-43 0 0,2 69 0 0 0,-2 102 0 0 0,2 31 0 0 0,0 17 0 0 0,-1 1 0 0 0,-3 44 0 0 0,0-48 0 0 0,0-11 0 0 0,-2 343 0 0 0,3-348 0 0 0,0-2 0 0 0,0 1 0 0 0,0-1 0 0 0,1 1 0 0 0,0-1 0 0 0,1 1 0 0 0,0-1 0 0 0,0 0 0 0 0,1 0 0 0 0,4 10 0 0 0,-7-18 0 0 0,0 1 0 0 0,0-1 0 0 0,0 1 0 0 0,1-1 0 0 0,-1 1 0 0 0,0-1 0 0 0,0 0 0 0 0,1 1 0 0 0,-1-1 0 0 0,0 0 0 0 0,1 1 0 0 0,-1-1 0 0 0,0 0 0 0 0,1 1 0 0 0,-1-1 0 0 0,0 0 0 0 0,1 0 0 0 0,-1 1 0 0 0,1-1 0 0 0,-1 0 0 0 0,1 0 0 0 0,-1 0 0 0 0,0 1 0 0 0,1-1 0 0 0,-1 0 0 0 0,1 0 0 0 0,-1 0 0 0 0,1 0 0 0 0,0-1 0 0 0,-1 1 0 0 0,1 0 0 0 0,0-1 0 0 0,-1 1 0 0 0,0-1 0 0 0,1 1 0 0 0,-1-1 0 0 0,1 0 0 0 0,-1 1 0 0 0,0-1 0 0 0,1 1 0 0 0,-1-1 0 0 0,0 0 0 0 0,0 1 0 0 0,1-1 0 0 0,-1-1 0 0 0,6-35 0 0 0,-6 32 0 0 0,1-29 0 0 0,-1 0 0 0 0,-1 0 0 0 0,-9-50 0 0 0,-1-4 0 0 0,-1-205 0 0 0,9 187 0 0 0,2-57 0 0 0,13-47 0 0 0,-12 182 0 0 0,0-1 0 0 0,-9-49 0 0 0,-18-54 0 0 0,26 129 0 0 0,-3-17 0 0 0,0-1 0 0 0,0-30 0 0 0,8 153 0 0 0,-7 74 0 0 0,5 163 0 0 0,1-280 0 0 0,10 311 0 0 0,3-75 0 0 0,-16-287 0 0 0,5 49 0 0 0,-4 73 0 0 0,-10 4 0 0 0,4-108 0 0 0,0 13 0 0 0,5-39 0 0 0,0 0 0 0 0,0 1 0 0 0,0-1 0 0 0,0 0 0 0 0,0 1 0 0 0,0-1 0 0 0,0 0 0 0 0,0 0 0 0 0,0 1 0 0 0,0-1 0 0 0,0 0 0 0 0,0 1 0 0 0,0-1 0 0 0,1 0 0 0 0,-1 0 0 0 0,0 1 0 0 0,0-1 0 0 0,0 0 0 0 0,0 0 0 0 0,1 1 0 0 0,-1-1 0 0 0,0 0 0 0 0,0 0 0 0 0,1 0 0 0 0,-1 1 0 0 0,0-1 0 0 0,1 0 0 0 0,-1 0 0 0 0,0 0 0 0 0,0 0 0 0 0,1 0 0 0 0,-1 0 0 0 0,0 0 0 0 0,0 0 0 0 0,0 0 0 0 0,0 0 0 0 0,1 0 0 0 0,-1 0 0 0 0,0-1 0 0 0,0 1 0 0 0,0 0 0 0 0,0 0 0 0 0,1 0 0 0 0,-1 0 0 0 0,0 0 0 0 0,0 0 0 0 0,0 0 0 0 0,0-1 0 0 0,0 1 0 0 0,0 0 0 0 0,1 0 0 0 0,-1 0 0 0 0,0 0 0 0 0,0-1 0 0 0,0 1 0 0 0,0 0 0 0 0,0 0 0 0 0,0 0 0 0 0,0-1 0 0 0,0 1 0 0 0,0 0 0 0 0,0 0 0 0 0,0 0 0 0 0,0-1 0 0 0,0 1 0 0 0,0 0 0 0 0,0 0 0 0 0,0 0 0 0 0,0 0 0 0 0,0-1 0 0 0,6-126 0 0 0,0 0 0 0 0,-9 109 0 0 0,1 17 0 0 0,-1 10 0 0 0,-2 106 0 0 0,5-75 0 0 0,-10 69 0 0 0,10-108 0 0 0,0-1 0 0 0,0 1 0 0 0,0 0 0 0 0,0-1 0 0 0,0 1 0 0 0,0 0 0 0 0,0-1 0 0 0,-1 1 0 0 0,1-1 0 0 0,0 1 0 0 0,0 0 0 0 0,-1-1 0 0 0,1 1 0 0 0,0-1 0 0 0,0 1 0 0 0,-1-1 0 0 0,1 1 0 0 0,-1-1 0 0 0,0 2 0 0 0,-3-12 0 0 0,0-22 0 0 0,3 9 0 0 0,-2-63 0 0 0,3 73 0 0 0,1 1 0 0 0,0-1 0 0 0,1 1 0 0 0,7-22 0 0 0,-9 34 0 0 0,0 0 0 0 0,0 0 0 0 0,0 0 0 0 0,0 0 0 0 0,0-1 0 0 0,0 1 0 0 0,0 0 0 0 0,0 0 0 0 0,0 0 0 0 0,0 0 0 0 0,0 0 0 0 0,0 0 0 0 0,0 0 0 0 0,0 0 0 0 0,0 0 0 0 0,0 0 0 0 0,0-1 0 0 0,0 1 0 0 0,0 0 0 0 0,0 0 0 0 0,0 0 0 0 0,0 0 0 0 0,0 0 0 0 0,0 0 0 0 0,0 0 0 0 0,0 0 0 0 0,0 0 0 0 0,0 0 0 0 0,1 0 0 0 0,-1 0 0 0 0,0 0 0 0 0,0 0 0 0 0,0 0 0 0 0,0 0 0 0 0,0 0 0 0 0,0-1 0 0 0,0 1 0 0 0,0 0 0 0 0,0 0 0 0 0,0 0 0 0 0,0 0 0 0 0,1 0 0 0 0,-1 0 0 0 0,0 0 0 0 0,0 0 0 0 0,0 0 0 0 0,0 0 0 0 0,0 0 0 0 0,0 0 0 0 0,0 1 0 0 0,0-1 0 0 0,0 0 0 0 0,0 0 0 0 0,1 0 0 0 0,-1 0 0 0 0,0 0 0 0 0,0 0 0 0 0,0 0 0 0 0,0 0 0 0 0,0 0 0 0 0,0 0 0 0 0,4 8 0 0 0,0 9 0 0 0,-3 13 0 0 0,-2 1 0 0 0,-1-1 0 0 0,-10 59 0 0 0,11-84 0 0 0,1-3 0 0 0,0 0 0 0 0,0 0 0 0 0,-1 0 0 0 0,1-1 0 0 0,-1 1 0 0 0,1 0 0 0 0,-1 0 0 0 0,0-1 0 0 0,1 1 0 0 0,-1 0 0 0 0,0-1 0 0 0,-2 3 0 0 0,2-4 0 0 0,0-1 0 0 0,1-1 0 0 0,-1 1 0 0 0,1 0 0 0 0,-1-1 0 0 0,1 1 0 0 0,-1-1 0 0 0,1 1 0 0 0,0-1 0 0 0,0 1 0 0 0,0-1 0 0 0,0 1 0 0 0,0-1 0 0 0,0 1 0 0 0,0-1 0 0 0,1-1 0 0 0,-1-3 0 0 0,-2-107 0 0 0,3 65 0 0 0,3-281 0 0 0,19-115 0 0 0,-18 319 0 0 0,-5 108 0 0 0,-17 309 0 0 0,10 138 0 0 0,8-397-5 0 0,-1 2-45 0 0,1 0 0 0 0,2 0 0 0 0,1 0-1 0 0,9 34 1 0 0,-12-67-50 0 0,0 0 0 0 0,-1 1-1 0 0,1-1 1 0 0,0 0 0 0 0,0 0 0 0 0,1 0 0 0 0,-1 0-1 0 0,0 0 1 0 0,0 0 0 0 0,1-1 0 0 0,0 1-1 0 0,-1 0 1 0 0,1-1 0 0 0,0 1 0 0 0,-1-1-1 0 0,4 2 1 0 0,2 0-948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1:51:38.964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ignorePressure" value="1"/>
    </inkml:brush>
  </inkml:definitions>
  <inkml:trace contextRef="#ctx0" brushRef="#br0">290 0 0 0,'-290'0'0'0,"515"0"0"0,-180 0 0 0,11 0 0 0,-1 0 0 0,-1 0 0 0,38 0 0 0,237 0 0 0,-263 0 0 0,-16 0 0 0,11 0 0 0,0 0 0 0,1 0 0 0,-8 0 0 0,2 0 0 0,5 0 0 0,1 0 0 0,-4 0 0 0,-1 0 0 0,0 0 0 0,3 0 0 0,2 0 0 0,-11 0 0 0,0 0 0 0,0 0 0 0,-1 0 0 0,-4 0 0 0,0 0 0 0,-1 0 0 0,3 0 0 0,11 0 0 0,-10 0 0 0,-2 0 0 0,1 0 0 0,-1 0 0 0,-3 0 0 0,2 0 0 0,7 0 0 0,-7 0 0 0,9 0 0 0,4 0 0 0,2 0 0 0,1 0 0 0,-1 0 0 0,-4 0 0 0,-6 0 0 0,-10 0 0 0,7 0 0 0,5 0 0 0,0 0 0 0,0 0 0 0,-1 0 0 0,0 0 0 0,-1 0 0 0,-5 0 0 0,2 0 0 0,5 0 0 0,1 0 0 0,-4 0 0 0,7 0 0 0,-4 0 0 0,0 0 0 0,-1 0 0 0,-2 0 0 0,-3 0 0 0,-2 0 0 0,0 0 0 0,1 0 0 0,7 0 0 0,-2 0 0 0,0 0 0 0,2 0 0 0,-1 0 0 0,-7 0 0 0,4 0 0 0,-8 0 0 0,-2 0 0 0,0 0 0 0,2 0 0 0,0 0 0 0,2 0 0 0,5 0 0 0,4 0 0 0,2 0 0 0,-3 0 0 0,-7 0 0 0,-1 0 0 0,3 0 0 0,4 0 0 0,-3 0 0 0,-1 0 0 0,-1 0 0 0,1 0 0 0,69 0 0 0,-76 0 0 0,-18 0 0 0,14 0 0 0,8 0 0 0,15 0 0 0,59 0 0 0,-116 0 0 0,-2 0 0 0,-4166 0 0 0,4166 0 0 0,13 0 0 0,3 0 0 0,-10 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1:51:50.047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53 0 0 0,'-5'0'0'0,"2"0"0"0,2 0 0 0,-1 0 0 0,1 0 0 0,-2 0 0 0,-2 0 0 0,-2 0 0 0,0 0 0 0,0 0 0 0,1 0 0 0,1 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1:51:53.768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ignorePressure" value="1"/>
    </inkml:brush>
  </inkml:definitions>
  <inkml:trace contextRef="#ctx0" brushRef="#br0">1 0 0 0,'-1'0'0'0,"3"0"0"0,9 0 0 0,21 0 0 0,-18 0 0 0,10 0 0 0,8 0 0 0,1 0 0 0,1 0 0 0,0 0 0 0,0 0 0 0,0 0 0 0,13 0 0 0,-19 0 0 0,15 0 0 0,-12 0 0 0,3 0 0 0,1 0 0 0,-2 0 0 0,1 0 0 0,2 0 0 0,-3 0 0 0,2 0 0 0,3 0 0 0,3 0 0 0,-1 0 0 0,-6 0 0 0,-1 0 0 0,2 0 0 0,0 0 0 0,0 0 0 0,1 0 0 0,0 0 0 0,-2 0 0 0,-2 0 0 0,0 0 0 0,0 0 0 0,0 0 0 0,1 0 0 0,-1 0 0 0,-1 0 0 0,1 0 0 0,0 0 0 0,1 0 0 0,0 0 0 0,-1 0 0 0,-1 0 0 0,0 0 0 0,1 0 0 0,-1 0 0 0,-1 0 0 0,2 0 0 0,-2 0 0 0,-3 0 0 0,2 0 0 0,7 0 0 0,-9 0 0 0,-1 0 0 0,0 0 0 0,2 0 0 0,-2 0 0 0,0 0 0 0,-3 0 0 0,1 0 0 0,0 0 0 0,0 0 0 0,0 0 0 0,34 0 0 0,-33 0 0 0,8 0 0 0,-4 0 0 0,-9 0 0 0,6 0 0 0,28 0 0 0,-31 0 0 0,-2 0 0 0,33 0 0 0,-22 0 0 0,-8 0 0 0,2 0 0 0,4 0 0 0,-2 0 0 0,0 0 0 0,-1 0 0 0,24 0 0 0,322 0 0 0,-350 0 0 0,3 0 0 0,0 0 0 0,-4 0 0 0,-2 0 0 0,0 0 0 0,1 0 0 0,0 0 0 0,100 0 0 0,-106 0 0 0,31 0 0 0,-13 0 0 0,0 0 0 0,-17 0 0 0,-2 0 0 0,4 0 0 0,1 0 0 0,3 0 0 0,1 0 0 0,-3 0 0 0,1 0 0 0,-1 0 0 0,-2 0 0 0,-3 0 0 0,13 0 0 0,427 0 0 0,-455 0 0 0,0 0 0 0,-1 0 0 0,0 0 0 0,16 0 0 0,-14 0 0 0,82 0 0 0,-88 0 0 0,15 0 0 0,-17 0 0 0,6 0 0 0,2 0 0 0,30 0 0 0,-76 0 0 0,43 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1:52:09.662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ignorePressure" value="1"/>
    </inkml:brush>
  </inkml:definitions>
  <inkml:trace contextRef="#ctx0" brushRef="#br0">1 307 0 0,'0'80'0'0,"0"-34"0"0,0 11 0 0,0 64 0 0,0-10 0 0,0-33 0 0,0-878 0 0,0 973 0 0,0-116 0 0,0 12 0 0,0-3 0 0,0-4 0 0,0-2 0 0,0 49 0 0,0 52 0 0,0-160 0 0,0-2 0 0,0 0 0 0,0 2 0 0,0 0 0 0,0 57 0 0,0-37 0 0,0-17 0 0,0-6 0 0,0-5 0 0,0 6 0 0,0 2 0 0,0 100 0 0,0-69 0 0,0 7 0 0,0-901 0 0,0 859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1:52:23.183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ignorePressure" value="1"/>
    </inkml:brush>
  </inkml:definitions>
  <inkml:trace contextRef="#ctx0" brushRef="#br0">5 1 0 0,'-1'0'0'0,"-3"0"0"0,5 0 0 0,15 0 0 0,18 0 0 0,6 0 0 0,-2 0 0 0,2 0 0 0,1 0 0 0,-1 0 0 0,-3 0 0 0,1 0 0 0,3 0 0 0,1 0 0 0,-1 0 0 0,-1 0 0 0,2 0 0 0,-1 0 0 0,4 0 0 0,1 0 0 0,-3 0 0 0,2 0 0 0,0 0 0 0,-1 0 0 0,2 0 0 0,-1 0 0 0,1 0 0 0,2 0 0 0,-7 0 0 0,-1 0 0 0,3 0 0 0,0 0 0 0,-1 0 0 0,1 0 0 0,1 0 0 0,-1 0 0 0,0 0 0 0,3 0 0 0,2 0 0 0,2 0 0 0,-1 0 0 0,-3 0 0 0,-3 0 0 0,-1 0 0 0,-1 0 0 0,-1 0 0 0,3 0 0 0,1 0 0 0,2 0 0 0,-1 0 0 0,-2 0 0 0,-3 0 0 0,-3 0 0 0,0 0 0 0,10 0 0 0,0 0 0 0,-10 0 0 0,-1 0 0 0,0 0 0 0,-1 0 0 0,-2 0 0 0,5 0 0 0,-2 0 0 0,1 0 0 0,-4 0 0 0,2 0 0 0,3 0 0 0,-1 0 0 0,-3 0 0 0,5 0 0 0,-1 0 0 0,-2 0 0 0,-2 0 0 0,-2 0 0 0,3 0 0 0,1 0 0 0,3 0 0 0,2 0 0 0,-4 0 0 0,0 0 0 0,0 0 0 0,-1 0 0 0,-1 0 0 0,0 0 0 0,-2 0 0 0,-1 0 0 0,1 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0:17.942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ignorePressure" value="1"/>
    </inkml:brush>
  </inkml:definitions>
  <inkml:trace contextRef="#ctx0" brushRef="#br0">1 307 0 0,'0'80'0'0,"0"-34"0"0,0 11 0 0,0 64 0 0,0-10 0 0,0-33 0 0,0-878 0 0,0 973 0 0,0-116 0 0,0 12 0 0,0-3 0 0,0-4 0 0,0-2 0 0,0 49 0 0,0 52 0 0,0-160 0 0,0-2 0 0,0 0 0 0,0 2 0 0,0 0 0 0,0 57 0 0,0-37 0 0,0-17 0 0,0-6 0 0,0-5 0 0,0 6 0 0,0 2 0 0,0 100 0 0,0-69 0 0,0 7 0 0,0-901 0 0,0 859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12:38:00.70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 0 0,'466'0'0'0,"-472"0"0"0,5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3:10.1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495 56 3679 0 0,'0'0'43'0'0,"-1"0"-1"0"0,1 0 0 0 0,0 0 1 0 0,-1 0-1 0 0,1 0 0 0 0,-1 0 1 0 0,1 0-1 0 0,-1 0 0 0 0,1 0 1 0 0,-1 0-1 0 0,1 0 1 0 0,-1 0-1 0 0,1 0 0 0 0,-1 0 1 0 0,1 0-1 0 0,-1-1 0 0 0,1 1 1 0 0,0 0-1 0 0,-1 0 0 0 0,1-1 1 0 0,-1 1-1 0 0,1 0 0 0 0,0 0 1 0 0,-1-1-1 0 0,1 1 0 0 0,0 0 1 0 0,-1-1-1 0 0,1 1 0 0 0,0-1 1 0 0,-1 1-1 0 0,1 0 0 0 0,0-1 1 0 0,0 1-1 0 0,0-1 0 0 0,-1 1 1 0 0,1-1-1 0 0,0 1 0 0 0,0-1 1 0 0,0 1-1 0 0,0-1 0 0 0,0 1 1 0 0,0 0-1 0 0,0-1 0 0 0,0 0 1 0 0,0 0 40 0 0,0 0 1 0 0,1 0-1 0 0,-1 0 0 0 0,1 0 1 0 0,-1 1-1 0 0,1-1 1 0 0,-1 0-1 0 0,1 0 1 0 0,-1 0-1 0 0,1 1 0 0 0,0-1 1 0 0,-1 0-1 0 0,1 1 1 0 0,0-1-1 0 0,0 0 1 0 0,0 1-1 0 0,-1-1 0 0 0,1 1 1 0 0,0 0-1 0 0,2-1 1 0 0,6-2 633 0 0,0 2 1 0 0,1-1-1 0 0,-1 1 1 0 0,1 1 0 0 0,16 1-1 0 0,8-1 263 0 0,115-10 827 0 0,72-1 971 0 0,-131 10-1998 0 0,71 1-680 0 0,-147 0-99 0 0,-7 0 0 0 0,-1 0 1 0 0,1 1-1 0 0,-1 0 1 0 0,0-1-1 0 0,1 2 0 0 0,8 2 1 0 0,-35-4 435 0 0,-197-4-297 0 0,-181 5 208 0 0,393 0-348 0 0,2-2 0 0 0,1 1 0 0 0,-1 0 0 0 0,0 0 0 0 0,0 1 0 0 0,0-1 0 0 0,1 1 0 0 0,-1-1 0 0 0,0 1 0 0 0,1 0 0 0 0,-1 0 0 0 0,0 0 0 0 0,1 0 0 0 0,-1 1 0 0 0,-2 1 0 0 0,6-2 0 0 0,0 0 0 0 0,0-1 0 0 0,0 1 0 0 0,0 0 0 0 0,0-1 0 0 0,0 0 0 0 0,0 1 0 0 0,1-1 0 0 0,-1 0 0 0 0,0 1 0 0 0,0-1 0 0 0,1 0 0 0 0,1 0 0 0 0,134 0 0 0 0,-60-1 0 0 0,401-10 192 0 0,-380 9-192 0 0,-227-1 346 0 0,-83 2 370 0 0,161-1-704 0 0,40 1-12 0 0,-1 0 0 0 0,0 1-1 0 0,0 0 1 0 0,1 1 0 0 0,-13 2-1 0 0,33-1 1 0 0,10-1 0 0 0,-127 6 0 0 0,27 0 0 0 0,-161-2 0 0 0,-139 12 0 0 0,332-14-162 0 0,29-2-66 0 0,-1 1-1 0 0,-31 7 0 0 0,42-6-1393 0 0,3 1-4828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0:24.500"/>
    </inkml:context>
    <inkml:brush xml:id="br0">
      <inkml:brushProperty name="width" value="0.10583" units="cm"/>
      <inkml:brushProperty name="height" value="0.10583" units="cm"/>
      <inkml:brushProperty name="color" value="#C00000"/>
      <inkml:brushProperty name="ignorePressure" value="1"/>
    </inkml:brush>
  </inkml:definitions>
  <inkml:trace contextRef="#ctx0" brushRef="#br0">0 0 0 0,'0'0'0'0,"1"0"0"0,2 0 0 0,6 0 0 0,-5 0 0 0,3 0 0 0,2 0 0 0,1 0 0 0,0 0 0 0,0 0 0 0,-1 0 0 0,1 0 0 0,4 0 0 0,-6 0 0 0,4 0 0 0,-3 0 0 0,1 0 0 0,0 0 0 0,0 0 0 0,0 0 0 0,0 0 0 0,0 0 0 0,0 0 0 0,1 0 0 0,1 0 0 0,-1 0 0 0,-1 0 0 0,0 0 0 0,0 0 0 0,0 0 0 0,0 0 0 0,1 0 0 0,-1 0 0 0,0 0 0 0,-1 0 0 0,1 0 0 0,-1 0 0 0,0 0 0 0,1 0 0 0,-1 0 0 0,0 0 0 0,0 0 0 0,0 0 0 0,1 0 0 0,-1 0 0 0,1 0 0 0,-1 0 0 0,0 0 0 0,0 0 0 0,0 0 0 0,0 0 0 0,0 0 0 0,0 0 0 0,-2 0 0 0,2 0 0 0,1 0 0 0,-2 0 0 0,0 0 0 0,-1 0 0 0,1 0 0 0,0 0 0 0,-1 0 0 0,0 0 0 0,0 0 0 0,0 0 0 0,0 0 0 0,0 0 0 0,10 0 0 0,-10 0 0 0,2 0 0 0,0 0 0 0,-3 0 0 0,1 0 0 0,9 0 0 0,-10 0 0 0,0 0 0 0,10 0 0 0,-7 0 0 0,-2 0 0 0,1 0 0 0,1 0 0 0,-1 0 0 0,0 0 0 0,0 0 0 0,6 0 0 0,95 0 0 0,-103 0 0 0,2 0 0 0,-1 0 0 0,0 0 0 0,-2 0 0 0,1 0 0 0,0 0 0 0,0 0 0 0,29 0 0 0,-30 0 0 0,8 0 0 0,-3 0 0 0,-1 0 0 0,-4 0 0 0,-1 0 0 0,1 0 0 0,1 0 0 0,0 0 0 0,0 0 0 0,0 0 0 0,0 0 0 0,0 0 0 0,0 0 0 0,-2 0 0 0,4 0 0 0,124 0 0 0,-132 0 0 0,0 0 0 0,-1 0 0 0,1 0 0 0,5 0 0 0,-5 0 0 0,24 0 0 0,-26 0 0 0,5 0 0 0,-5 0 0 0,2 0 0 0,0 0 0 0,9 0 0 0,-22 0 0 0,13 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1:39:33.3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17601 0 5983 0 0,'-32'16'1680'0'0,"-55"28"-658"0"0,49-22-997 0 0,-7 3 47 0 0,5-5 327 0 0,-2-2-1 0 0,0-2 1 0 0,-44 11 0 0 0,-13 4 175 0 0,-187 50-147 0 0,-7-20 142 0 0,110-24-421 0 0,-730 186-148 0 0,-395 103 0 0 0,785-200-37 0 0,-19 3-33 0 0,-3-17 44 0 0,289-64 55 0 0,-106 17-5 0 0,-336 69 36 0 0,573-108-56 0 0,-407 91-4 0 0,118-25 0 0 0,69-24-30 0 0,-25 5-4 0 0,121-22 34 0 0,-115 26 0 0 0,-288 95 47 0 0,306-79-30 0 0,122-38-17 0 0,-21 4 0 0 0,-96 28-29 0 0,-42 12-6 0 0,-240 87 35 0 0,257-75 0 0 0,110-40 3 0 0,-17 4-16 0 0,10 3-56 0 0,-379 122 20 0 0,568-175 49 0 0,-245 77 0 0 0,-7-9-84 0 0,56-15 30 0 0,-381 120 3 0 0,527-156 102 0 0,-220 68-49 0 0,146-52-2 0 0,-46 13 0 0 0,-364 102 40 0 0,267-55-41 0 0,114-37 300 0 0,-54 35 3581 0 0,261-107-3530 0 0,-1-1 0 0 0,0-1 0 0 0,-1-1 0 0 0,-39 7 0 0 0,60-13-459 0 0,0 0 1 0 0,0 0-1 0 0,0 0 0 0 0,0 0 0 0 0,0 0 1 0 0,0-1-1 0 0,0 1 0 0 0,0 0 0 0 0,0 0 1 0 0,1-1-1 0 0,-1 1 0 0 0,0 0 0 0 0,0-1 1 0 0,0 1-1 0 0,-1-1 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1:39:34.2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148 474 2759 0 0,'-1'0'128'0'0,"0"0"-1"0"0,0 0 1 0 0,0 0-1 0 0,0 0 0 0 0,0 0 1 0 0,0 0-1 0 0,0 0 1 0 0,1 0-1 0 0,-1 0 1 0 0,0-1-1 0 0,0 1 0 0 0,0 0 1 0 0,0 0-1 0 0,0-1 1 0 0,1 1-1 0 0,-1-1 0 0 0,0 1 1 0 0,0-1-1 0 0,1 1 1 0 0,-1-1-1 0 0,0 1 0 0 0,1-1 1 0 0,-1 0-1 0 0,0 1 1 0 0,1-1-1 0 0,-1 0 0 0 0,0-1 1 0 0,1 1-30 0 0,0 0 0 0 0,0-1 0 0 0,0 1 0 0 0,0-1 0 0 0,0 1 0 0 0,0-1 0 0 0,0 1 0 0 0,0-1 0 0 0,0 1 0 0 0,1-1 1 0 0,-1 1-1 0 0,1-1 0 0 0,-1 1 0 0 0,2-3 0 0 0,3-4 293 0 0,0-1-1 0 0,0 1 1 0 0,10-12 0 0 0,13-11 894 0 0,40-35 1 0 0,-6 6-661 0 0,-6 2 564 0 0,3 3 0 0 0,65-48 1 0 0,-98 87-674 0 0,-25 16-499 0 0,0-1 0 0 0,0 0 0 0 0,1 1 1 0 0,-1-1-1 0 0,0 1 0 0 0,0-1 0 0 0,1 1 0 0 0,-1 0 0 0 0,0 0 0 0 0,1-1 0 0 0,-1 1 0 0 0,0 0 0 0 0,1 0 1 0 0,-1 0-1 0 0,0 0 0 0 0,1 0 0 0 0,-1 1 0 0 0,0-1 0 0 0,3 1 0 0 0,-4-1-17 0 0,0 1 0 0 0,0-1 0 0 0,1 1 0 0 0,-1-1 0 0 0,0 1 0 0 0,0-1 0 0 0,0 1 0 0 0,0-1 0 0 0,0 1 0 0 0,0-1 0 0 0,0 1 0 0 0,0-1 0 0 0,0 1 0 0 0,0-1 0 0 0,0 1 0 0 0,0-1 0 0 0,0 1 0 0 0,0-1 0 0 0,0 1 0 0 0,0-1 0 0 0,0 1 0 0 0,-1-1 0 0 0,1 1 0 0 0,0-1 0 0 0,0 1 0 0 0,-1 0 0 0 0,-8 14 0 0 0,9-15 0 0 0,-10 13 14 0 0,-22 28 50 0 0,25-34-62 0 0,-37 37 33 0 0,-80 63 0 0 0,-57 22-41 0 0,135-97 6 0 0,1 3 0 0 0,-58 57 0 0 0,102-91 0 0 0,1-1 0 0 0,-1 0 0 0 0,1 1 0 0 0,-1-1 0 0 0,1 0 0 0 0,-1 1 0 0 0,1-1 0 0 0,0 0 0 0 0,-1 1 0 0 0,1-1 0 0 0,0 1 0 0 0,0-1 0 0 0,-1 1 0 0 0,1-1 0 0 0,0 1 0 0 0,0-1 0 0 0,-1 1 0 0 0,1-1 0 0 0,0 1 0 0 0,0-1 0 0 0,0 1 0 0 0,0-1 0 0 0,0 1 0 0 0,0-1 0 0 0,0 1 0 0 0,0-1 0 0 0,0 2 0 0 0,1-2 0 0 0,-1 1 0 0 0,1-1 0 0 0,0 0 0 0 0,-1 1 0 0 0,1-1 0 0 0,0 0 0 0 0,-1 1 0 0 0,1-1 0 0 0,0 0 0 0 0,-1 0 0 0 0,1 0 0 0 0,0 0 0 0 0,0 1 0 0 0,-1-1 0 0 0,1 0 0 0 0,0 0 0 0 0,0-1 0 0 0,41-5 0 0 0,-37 5 0 0 0,71-10 1111 0 0,1 3 0 0 0,134 3 1 0 0,-199 5-1036 0 0,0 0-18 0 0,-1 0 0 0 0,0 1 0 0 0,0 1 0 0 0,0 0 0 0 0,18 5 0 0 0,19 12-46 0 0,-32-11-38 0 0,-14-8-90 0 0,-1 0-18 0 0,1 0 123 0 0,-1 0 0 0 0,0 1 0 0 0,1-1 0 0 0,-1 0 0 0 0,0 0 0 0 0,1 1 0 0 0,-1-1 0 0 0,0 1 0 0 0,1-1 0 0 0,-1 1-1 0 0,0-1 1 0 0,2 2 0 0 0,-1-1-77 0 0,-1 0 0 0 0,1 0 0 0 0,0 0 0 0 0,-1 0 0 0 0,1-1 0 0 0,0 1 0 0 0,0 0 0 0 0,-1-1 0 0 0,1 0 0 0 0,0 1 0 0 0,2-1 0 0 0,4 0-1006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4:40.4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8 115 455 0 0,'-3'-14'1757'0'0,"2"11"-1012"0"0,0 0 0 0 0,0 0-1 0 0,0 0 1 0 0,1 0 0 0 0,-1-1 0 0 0,1 1 0 0 0,0 0 0 0 0,0 0 0 0 0,0 0 0 0 0,1 0 0 0 0,-1 0-1 0 0,1-4 1 0 0,-1 7-693 0 0,0 0 0 0 0,0 0 0 0 0,0 0 0 0 0,0-1 0 0 0,0 1 0 0 0,1 0 0 0 0,-1 0 0 0 0,0 0 0 0 0,0 0 0 0 0,0 0 0 0 0,0 0 0 0 0,0 0 0 0 0,0 0 0 0 0,0 0 0 0 0,0 0 0 0 0,0 0 0 0 0,0 0-1 0 0,0 0 1 0 0,0 0 0 0 0,0 0 0 0 0,0 0 0 0 0,0 0 0 0 0,0-1 0 0 0,1 1 0 0 0,-1 0 0 0 0,0 0 0 0 0,0 0 0 0 0,0 0 0 0 0,0 0 0 0 0,0 0 0 0 0,0 0 0 0 0,0 0 0 0 0,0 0 0 0 0,0 0 0 0 0,0 0 0 0 0,0 0 0 0 0,1 0 0 0 0,-1 0 0 0 0,0 0-1 0 0,0 0 1 0 0,0 1 0 0 0,0-1 0 0 0,0 0 0 0 0,0 0 0 0 0,0 0 0 0 0,0 0 0 0 0,0 0 0 0 0,0 0 0 0 0,0 0 0 0 0,0 0 0 0 0,0 0 0 0 0,0 0 0 0 0,1 0 0 0 0,-1 0 0 0 0,0 0 0 0 0,0 0 0 0 0,0 0 0 0 0,0 0 0 0 0,0 1 0 0 0,3 6 1621 0 0,1 9 26 0 0,-2 12-208 0 0,-2 0 1 0 0,-5 34-1 0 0,0 20-884 0 0,5-80-604 0 0,0 2 21 0 0,0 0 1 0 0,0 1-1 0 0,0-1 0 0 0,0 0 0 0 0,1 1 0 0 0,0-1 0 0 0,0 0 1 0 0,0 1-1 0 0,0-1 0 0 0,1 0 0 0 0,2 6 0 0 0,-3-10-23 0 0,-1 0-1 0 0,0 1 1 0 0,1-1 0 0 0,-1 0-1 0 0,0 0 1 0 0,1 1 0 0 0,-1-1-1 0 0,1 0 1 0 0,-1 0 0 0 0,1 0 0 0 0,-1 0-1 0 0,0 0 1 0 0,1 1 0 0 0,-1-1-1 0 0,1 0 1 0 0,-1 0 0 0 0,1 0-1 0 0,-1 0 1 0 0,0 0 0 0 0,1 0-1 0 0,-1 0 1 0 0,1-1 0 0 0,-1 1-1 0 0,1 0 1 0 0,-1 0 0 0 0,1 0-1 0 0,-1 0 1 0 0,0-1 0 0 0,1 1-1 0 0,-1 0 1 0 0,0 0 0 0 0,1 0-1 0 0,-1-1 1 0 0,1 1 0 0 0,-1 0-1 0 0,0-1 1 0 0,0 1 0 0 0,1 0-1 0 0,-1-1 1 0 0,0 1 0 0 0,0 0-1 0 0,1-1 1 0 0,13-17 33 0 0,-13 17-33 0 0,37-56 89 0 0,-17 23 36 0 0,31-36-1 0 0,-37 53-112 0 0,-1 0-1 0 0,-1 0 1 0 0,-1-2-1 0 0,-1 1 1 0 0,15-34-1 0 0,-20 39-362 0 0,-4 10 59 0 0,-3 9 52 0 0,1-5 65 0 0,0-1 0 0 0,0 0 0 0 0,0 1-1 0 0,-1-1 1 0 0,1 0 0 0 0,0 1 0 0 0,0-1-1 0 0,0 0 1 0 0,0 1 0 0 0,0-1 0 0 0,-1 0 0 0 0,1 0-1 0 0,0 1 1 0 0,0-1 0 0 0,-1 0 0 0 0,1 0 0 0 0,0 1-1 0 0,0-1 1 0 0,-1 0 0 0 0,1 0 0 0 0,0 0 0 0 0,-1 1-1 0 0,1-1 1 0 0,0 0 0 0 0,-1 0 0 0 0,1 0-1 0 0,0 0 1 0 0,-1 0 0 0 0,1 0 0 0 0,-1 0 0 0 0,-10-4-5613 0 0,9 3 5532 0 0,1 0 0 0 0,-1 1 1 0 0,0-1-1 0 0,1 0 0 0 0,-1 1 1 0 0,0-1-1 0 0,1 1 0 0 0,-4-1 0 0 0,-8 1-484 0 0,10-1 1301 0 0,0 1 0 0 0,0 0 1 0 0,0 0-1 0 0,0 0 0 0 0,0 1 0 0 0,0-1 1 0 0,1 1-1 0 0,-5 0 0 0 0,6 0-372 0 0,0 0 0 0 0,1-1 0 0 0,-1 1 1 0 0,0 0-1 0 0,0-1 0 0 0,0 1 0 0 0,1 0 0 0 0,-1 0 0 0 0,0 0 0 0 0,1 0 1 0 0,-1 0-1 0 0,0 0 0 0 0,1 0 0 0 0,-1 0 0 0 0,1 0 0 0 0,0 0 0 0 0,-1 0 1 0 0,1 0-1 0 0,0 0 0 0 0,0 0 0 0 0,0 0 0 0 0,0 0 0 0 0,0 1 0 0 0,0-1 1 0 0,0 0-1 0 0,0 1 0 0 0,1 11 410 0 0,0-1-1 0 0,1 1 1 0 0,1-1 0 0 0,7 22-1 0 0,-5-20-416 0 0,-1-1 0 0 0,-1 1-1 0 0,2 19 1 0 0,1 13 72 0 0,-5-42-232 0 0,-1-1 0 0 0,1 1 0 0 0,1-1 1 0 0,-1 0-1 0 0,0 1 0 0 0,1-1 0 0 0,0 0 0 0 0,-1 0 0 0 0,1 0 0 0 0,4 5 0 0 0,-5-8-11 0 0,-1 1 0 0 0,1-1 0 0 0,-1 1 0 0 0,1-1 0 0 0,0 1 0 0 0,0-1 0 0 0,-1 0 0 0 0,1 1 0 0 0,0-1 0 0 0,-1 0 0 0 0,1 0 0 0 0,0 1 0 0 0,0-1 0 0 0,0 0 0 0 0,-1 0 0 0 0,1 0 0 0 0,0 0 0 0 0,0 0-1 0 0,0 0 1 0 0,-1 0 0 0 0,1 0 0 0 0,1-1 0 0 0,0 1 10 0 0,1-1 1 0 0,-1 0-1 0 0,0 0 0 0 0,0 0 0 0 0,0 0 1 0 0,0 0-1 0 0,3-3 0 0 0,2-2 42 0 0,-1 0 1 0 0,0-1-1 0 0,6-7 0 0 0,-3-1-9 0 0,0-1 0 0 0,0 0 1 0 0,-2 0-1 0 0,0-1 0 0 0,-1 0 0 0 0,5-23 1 0 0,-6 25-46 0 0,-3-9-324 0 0,-2 15 164 0 0,2 25-4020 0 0,-2-10 2444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4:41.1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9 106 455 0 0,'0'-1'207'0'0,"0"0"-1"0"0,0 0 0 0 0,0 1 1 0 0,0-1-1 0 0,0 0 0 0 0,-1 1 0 0 0,1-1 1 0 0,0 0-1 0 0,0 1 0 0 0,0-1 1 0 0,-1 1-1 0 0,1-1 0 0 0,0 0 0 0 0,-1 1 1 0 0,1-1-1 0 0,0 1 0 0 0,-1-1 1 0 0,1 1-1 0 0,-1-1 0 0 0,0 0 0 0 0,-1 3 2917 0 0,3 7-1402 0 0,3 5-148 0 0,-1 0 0 0 0,0 0 0 0 0,-1 1 0 0 0,-1-1 0 0 0,0 1 0 0 0,-2 24 0 0 0,-14-5 32 0 0,15-34-1494 0 0,7-19 223 0 0,-1-1-286 0 0,0 0 0 0 0,1 1-1 0 0,1 0 1 0 0,1 0-1 0 0,1 1 1 0 0,0 0-1 0 0,2 1 1 0 0,-1 0-1 0 0,2 1 1 0 0,25-25-1 0 0,-37 39-121 0 0,1 0 0 0 0,0 1-1 0 0,0-1 1 0 0,0 1 0 0 0,0-1 0 0 0,0 1 0 0 0,0 0-1 0 0,1 0 1 0 0,-1 0 0 0 0,0 0 0 0 0,1 0 0 0 0,-1 0-1 0 0,0 1 1 0 0,5-1 0 0 0,-5 1-23 0 0,-1 0 1 0 0,0 0-1 0 0,0 0 1 0 0,0 0-1 0 0,0 1 1 0 0,0-1-1 0 0,0 0 1 0 0,0 1-1 0 0,0-1 1 0 0,0 1-1 0 0,0-1 1 0 0,0 1-1 0 0,0 0 1 0 0,0-1-1 0 0,0 1 1 0 0,0 0-1 0 0,-1 0 1 0 0,1 0-1 0 0,0 0 1 0 0,0-1-1 0 0,-1 1 1 0 0,1 0-1 0 0,-1 0 1 0 0,1 0-1 0 0,-1 0 1 0 0,1 0 0 0 0,-1 1-1 0 0,0-1 1 0 0,1 0-1 0 0,-1 0 1 0 0,0 0-1 0 0,0 0 1 0 0,0 0-1 0 0,0 2 1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4:41.5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1839 0 0,'3'7'5518'0'0,"2"20"-2565"0"0,-6 38 2616 0 0,0-50-4181 0 0,1 1 0 0 0,0 0 0 0 0,4 26 0 0 0,-4-42-1404 0 0,0 0 1 0 0,0 1-1 0 0,0-1 0 0 0,0 0 0 0 0,0 0 0 0 0,0 0 1 0 0,0 1-1 0 0,0-1 0 0 0,0 0 0 0 0,0 0 1 0 0,0 0-1 0 0,0 1 0 0 0,0-1 0 0 0,0 0 0 0 0,1 0 1 0 0,-1 0-1 0 0,0 1 0 0 0,0-1 0 0 0,0 0 0 0 0,0 0 1 0 0,0 0-1 0 0,1 0 0 0 0,-1 0 0 0 0,0 1 1 0 0,0-1-1 0 0,0 0 0 0 0,0 0 0 0 0,1 0 0 0 0,-1 0 1 0 0,0 0-1 0 0,0 0 0 0 0,0 0 0 0 0,1 0 0 0 0,-1 0 1 0 0,0 0-1 0 0,0 0 0 0 0,0 1 0 0 0,1-1 1 0 0,-1 0-1 0 0,0 0 0 0 0,0-1 0 0 0,0 1 0 0 0,1 0 1 0 0,-1 0-1 0 0,0 0 0 0 0,0 0 0 0 0,1 0 1 0 0,-1 0-1 0 0,0 0 0 0 0,0 0 0 0 0,0 0 0 0 0,0 0 1 0 0,1 0-1 0 0,-1-1 0 0 0,0 1 0 0 0,0 0 0 0 0,0 0 1 0 0,10-11-4362 0 0,-8 4-1635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4:41.9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96 5983 0 0,'-7'-14'264'0'0,"3"7"56"0"0,1 0-256 0 0,1 2-64 0 0,0 2 0 0 0,1 0 0 0 0,0 1 576 0 0,-1-5 104 0 0,1-2 24 0 0,-1-2 0 0 0,1 2-128 0 0,1 0-16 0 0,1 4-8 0 0,2 2 0 0 0,1 2-456 0 0,0 1-96 0 0,2 0 0 0 0,-1 3-4656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4:42.2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 5527 0 0,'0'-2'71'0'0,"0"1"-1"0"0,0-1 0 0 0,0 0 1 0 0,0 1-1 0 0,1-1 0 0 0,-1 1 0 0 0,0-1 1 0 0,1 0-1 0 0,-1 1 0 0 0,1-1 1 0 0,0 1-1 0 0,-1-1 0 0 0,1 1 0 0 0,1-3 1 0 0,-1 4 39 0 0,0-1 1 0 0,0 1 0 0 0,0-1-1 0 0,-1 1 1 0 0,1 0-1 0 0,0-1 1 0 0,0 1-1 0 0,0 0 1 0 0,0 0 0 0 0,-1 0-1 0 0,1-1 1 0 0,0 1-1 0 0,0 0 1 0 0,0 0 0 0 0,0 0-1 0 0,0 0 1 0 0,0 1-1 0 0,-1-1 1 0 0,1 0-1 0 0,0 0 1 0 0,0 0 0 0 0,0 1-1 0 0,0-1 1 0 0,-1 0-1 0 0,1 1 1 0 0,0-1 0 0 0,0 1-1 0 0,-1-1 1 0 0,2 2-1 0 0,2 0 308 0 0,-1 1 0 0 0,0 0 0 0 0,0 0-1 0 0,0 0 1 0 0,-1 1 0 0 0,1-1-1 0 0,-1 1 1 0 0,0-1 0 0 0,0 1 0 0 0,0 0-1 0 0,0 0 1 0 0,-1-1 0 0 0,1 1 0 0 0,-1 1-1 0 0,1 3 1 0 0,2 11 777 0 0,3 32-1 0 0,-6-41-1489 0 0,1 15 264 0 0,-2-22 246 0 0,1 9 117 0 0,2 132 1482 0 0,-2-120-1489 0 0,-1 1 221 0 0,7 46-1 0 0,-6-65-516 0 0,0 1 0 0 0,1-1 0 0 0,0 1-1 0 0,0-1 1 0 0,1 1 0 0 0,0-1 0 0 0,0 0 0 0 0,0-1 0 0 0,1 1 0 0 0,0 0 0 0 0,5 5 0 0 0,-6-8-24 0 0,1 0 0 0 0,-1-1 0 0 0,1 1 0 0 0,0-1 0 0 0,0 0 0 0 0,0 0 0 0 0,0 0 0 0 0,1 0 0 0 0,-1-1 0 0 0,0 1 0 0 0,1-1 0 0 0,-1 0 0 0 0,1-1 0 0 0,-1 1 0 0 0,1-1 0 0 0,6 0 0 0 0,3-1-73 0 0,-1 0 0 0 0,0 0 0 0 0,0-1 0 0 0,19-6 0 0 0,2-5-1506 0 0,-33 12 1267 0 0,1 0 1 0 0,-1 0-1 0 0,1 0 1 0 0,-1 0-1 0 0,1 0 1 0 0,-1 0-1 0 0,0 0 0 0 0,1-1 1 0 0,-1 1-1 0 0,0 0 1 0 0,0-1-1 0 0,0 1 1 0 0,0-1-1 0 0,0 0 1 0 0,-1 1-1 0 0,1-1 1 0 0,1-3-1 0 0,-2 0-1421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4:42.7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117 215 3679 0 0,'-14'-5'764'0'0,"-1"0"-1"0"0,-23-14 0 0 0,34 17-314 0 0,0 0 0 0 0,0-1 0 0 0,1 1 0 0 0,-1-1 0 0 0,1 0 0 0 0,0 0 0 0 0,0 0 0 0 0,0-1 0 0 0,0 1 0 0 0,0-1 0 0 0,1 1 0 0 0,-1-1 1 0 0,1 0-1 0 0,-2-5 0 0 0,3 7-212 0 0,1 0 0 0 0,0 0 0 0 0,0 0 0 0 0,0-1 0 0 0,0 1 0 0 0,0 0 0 0 0,1 0 0 0 0,-1 0 0 0 0,0 0 0 0 0,1 0 0 0 0,0 0 0 0 0,-1 0 0 0 0,1 0 0 0 0,0 0 0 0 0,0 0 0 0 0,0 0 0 0 0,0 0 0 0 0,1 0 0 0 0,-1 1 0 0 0,0-1 0 0 0,1 1 0 0 0,-1-1 0 0 0,1 1 0 0 0,0-1 0 0 0,-1 1 0 0 0,3-2 0 0 0,5-3 145 0 0,0 0 0 0 0,0 0-1 0 0,19-8 1 0 0,1 4-338 0 0,-1 0-1 0 0,2 2 1 0 0,-1 1-1 0 0,1 2 1 0 0,0 1-1 0 0,0 1 1 0 0,0 1-1 0 0,1 2 1 0 0,-1 1-1 0 0,34 6 1 0 0,-58-7-129 0 0,-1 1 0 0 0,0 0 0 0 0,0 1 0 0 0,0-1 0 0 0,0 1-1 0 0,0 0 1 0 0,-1 0 0 0 0,1 0 0 0 0,7 5 0 0 0,-10-5 65 0 0,0 0 0 0 0,0 0 0 0 0,0 0-1 0 0,0 0 1 0 0,-1 0 0 0 0,1 0 0 0 0,-1 1 0 0 0,1-1-1 0 0,-1 0 1 0 0,0 1 0 0 0,0-1 0 0 0,0 1 0 0 0,0-1-1 0 0,0 1 1 0 0,-1 0 0 0 0,1-1 0 0 0,-1 1 0 0 0,1 0-1 0 0,-1 5 1 0 0,-1 6-34 0 0,1-9 164 0 0,0 1 0 0 0,0-1 0 0 0,0 0 0 0 0,1 0 0 0 0,-1 1 1 0 0,1-1-1 0 0,2 5 0 0 0,-2-8-72 0 0,-1-1 0 0 0,1 1-1 0 0,0-1 1 0 0,0 0 0 0 0,0 1 0 0 0,0-1 0 0 0,0 0 0 0 0,1 0 0 0 0,-1 0 0 0 0,0 1 0 0 0,0-2 0 0 0,1 1 0 0 0,-1 0-1 0 0,1 0 1 0 0,-1 0 0 0 0,1 0 0 0 0,-1-1 0 0 0,1 1 0 0 0,-1-1 0 0 0,1 1 0 0 0,-1-1 0 0 0,1 0 0 0 0,0 0 0 0 0,-1 0-1 0 0,1 1 1 0 0,0-1 0 0 0,2-1 0 0 0,9 1 98 0 0,0-1 0 0 0,-1 0 0 0 0,1-1 0 0 0,20-6 0 0 0,-28 7-133 0 0,-1 0 0 0 0,0-1 0 0 0,1 1 0 0 0,-1-1-1 0 0,0 0 1 0 0,0-1 0 0 0,0 1 0 0 0,0-1 0 0 0,0 1-1 0 0,-1-1 1 0 0,1 0 0 0 0,-1-1 0 0 0,0 1 0 0 0,0-1 0 0 0,0 1-1 0 0,3-6 1 0 0,-5 7-3 0 0,0 0 0 0 0,0 0 0 0 0,0 0 0 0 0,-1 0 0 0 0,1 0 0 0 0,-1 0 0 0 0,1 0 0 0 0,-1 0 0 0 0,1 0 0 0 0,-1-1 1 0 0,0 1-1 0 0,0 0 0 0 0,0 0 0 0 0,-1 0 0 0 0,1 0 0 0 0,0 0 0 0 0,-1-1 0 0 0,1 1 0 0 0,-3-4 0 0 0,2 4 0 0 0,-1-1 0 0 0,0 0-1 0 0,0 1 1 0 0,0-1 0 0 0,0 1 0 0 0,0 0 0 0 0,-1 0 0 0 0,1-1 0 0 0,-1 2 0 0 0,1-1-1 0 0,-1 0 1 0 0,-3-1 0 0 0,-3-1 2 0 0,0 0-1 0 0,0 1 0 0 0,0 0 0 0 0,0 1 1 0 0,0 0-1 0 0,0 0 0 0 0,-1 1 1 0 0,-9-1-1 0 0,14 2 9 0 0,1 0 0 0 0,-1 1-1 0 0,0-1 1 0 0,1 1 0 0 0,-1 0 0 0 0,1 0 0 0 0,-1 0 0 0 0,1 0-1 0 0,-1 1 1 0 0,1 0 0 0 0,0 0 0 0 0,0 0 0 0 0,0 0 0 0 0,0 1-1 0 0,0 0 1 0 0,0-1 0 0 0,1 1 0 0 0,-1 1 0 0 0,-3 4 0 0 0,4-3 7 0 0,0 0 0 0 0,0 0 0 0 0,0 0 0 0 0,1 1 0 0 0,0-1 0 0 0,0 1 0 0 0,1 0 0 0 0,0-1 0 0 0,0 1 0 0 0,0 0 0 0 0,0 0 0 0 0,1 0 0 0 0,0 0 0 0 0,0-1 0 0 0,1 1 0 0 0,-1 0 0 0 0,3 7-1 0 0,3 2 59 0 0,15 31 16 0 0,-16-34 158 0 0,4-3-169 0 0,30 27 0 0 0,-32-30-39 0 0,0-1 0 0 0,0 1 0 0 0,0-2 0 0 0,1 1 0 0 0,-1-1-1 0 0,1 0 1 0 0,0 0 0 0 0,0-1 0 0 0,0 0 0 0 0,1-1 0 0 0,15 3 0 0 0,-17-4 118 0 0,1 0 0 0 0,-1-1 0 0 0,1 0 1 0 0,-1 0-1 0 0,1-1 0 0 0,-1 1 0 0 0,0-2 0 0 0,1 1 1 0 0,-1-1-1 0 0,0 0 0 0 0,14-7 0 0 0,-16 7-163 0 0,0-1 1 0 0,1 0-1 0 0,-1-1 0 0 0,-1 1 0 0 0,1-1 0 0 0,0 0 1 0 0,-1 0-1 0 0,6-7 0 0 0,-7 7-411 0 0,-1 0 1 0 0,1 0-1 0 0,-1 0 1 0 0,0 0-1 0 0,0 0 1 0 0,3-9-1 0 0,-5 9-1484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4:43.7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2 5063 0 0,'-4'-1'448'0'0,"1"1"-352"0"0,1 1-96 0 0,0 0 0 0 0,1 1 448 0 0,-1-1 64 0 0,1 0 24 0 0,-2 5 0 0 0,1 1-48 0 0,-3 4-8 0 0,1 1 0 0 0,2 2 0 0 0,2-2-264 0 0,0 1-56 0 0,1-1-16 0 0,2 1-2816 0 0,1-1-560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3:12.0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2992 50 455 0 0,'-8'-2'300'0'0,"-1"1"-1"0"0,0 0 1 0 0,0 0-1 0 0,0 0 1 0 0,0 1-1 0 0,0 1 1 0 0,-9 0-1 0 0,4 1 353 0 0,-26-2 0 0 0,-1-4 585 0 0,-281-17 4432 0 0,213 17-5160 0 0,-51 1-552 0 0,94 6 695 0 0,-73-7 0 0 0,28 4 808 0 0,74 1-1331 0 0,-69-5 0 0 0,77 2 255 0 0,1 1 1 0 0,-1 2-1 0 0,-42 6 1 0 0,-35 0 455 0 0,-77-7 144 0 0,69-3-617 0 0,-65 1 61 0 0,151 3-286 0 0,1-2 1 0 0,-34-5 0 0 0,35 3-25 0 0,-1 1-1 0 0,-40 2 1 0 0,25 4-101 0 0,-42 2 30 0 0,-76-5 1113 0 0,133-2-1035 0 0,-29-6 0 0 0,29 4-62 0 0,-31-1 0 0 0,-17 3-63 0 0,28-1 0 0 0,1 2 0 0 0,0 2 0 0 0,-69 12 0 0 0,107-10 2 0 0,21-3-1 0 0,21-2-14 0 0,13-1-17 0 0,159-6-58 0 0,-202 7 29 0 0,25 3 192 0 0,-28-2-175 0 0,0 0 1 0 0,0 0 0 0 0,1 0-1 0 0,-1 0 1 0 0,0 1 0 0 0,0-1 0 0 0,0 0-1 0 0,0 1 1 0 0,0-1 0 0 0,0 1 0 0 0,0-1-1 0 0,0 1 1 0 0,0 0 0 0 0,0-1 0 0 0,0 1-1 0 0,0 0 1 0 0,0 0 0 0 0,0 0-1 0 0,1 1 1 0 0,-2 3-775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4:44.5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6 187 455 0 0,'-1'-3'93'0'0,"0"0"-1"0"0,0 0 0 0 0,0 0 1 0 0,1 0-1 0 0,-1 0 0 0 0,1 0 1 0 0,-1 0-1 0 0,1 0 0 0 0,0 0 1 0 0,1-5-1 0 0,7-33 1403 0 0,-6 28-1286 0 0,0 7 114 0 0,-1 0-1 0 0,0 0 0 0 0,0 0 1 0 0,0-1-1 0 0,-1 1 0 0 0,0 0 0 0 0,0 0 1 0 0,-1-1-1 0 0,0 1 0 0 0,0 0 1 0 0,0 0-1 0 0,-1 0 0 0 0,-3-9 0 0 0,7 26 905 0 0,-1 0 0 0 0,0 0 1 0 0,-1 12-1 0 0,1 26 8 0 0,8 75-2360 0 0,-8-114-3470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4:45.7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19 1839 0 0,'2'-19'4242'0'0,"-5"33"-1276"0"0,-1 0-2118 0 0,1-1 0 0 0,1 1 0 0 0,0 0 0 0 0,1 0 0 0 0,2 23 1 0 0,12 69-1399 0 0,-10-90-225 0 0,-1-3-3893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4:47.1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59 3679 0 0,'0'-58'6232'0'0,"0"131"1626"0"0,4 167-3116 0 0,-2-191-4663 0 0,-2-31-52 0 0,1 1 0 0 0,3 21 0 0 0,-5-60-27 0 0,-5-34 0 0 0,6 51 2 0 0,-1 0-1 0 0,0 1 1 0 0,1-1-1 0 0,0 0 1 0 0,0 0 0 0 0,0 1-1 0 0,0-1 1 0 0,0 0-1 0 0,1 0 1 0 0,-1 1 0 0 0,1-1-1 0 0,-1 0 1 0 0,1 1-1 0 0,0-1 1 0 0,0 0-1 0 0,0 1 1 0 0,1 0 0 0 0,1-4-1 0 0,-1 3 4 0 0,1 1 0 0 0,-1-1-1 0 0,1 1 1 0 0,-1 0 0 0 0,1 0-1 0 0,0 0 1 0 0,0 0 0 0 0,0 0 0 0 0,0 1-1 0 0,0-1 1 0 0,0 1 0 0 0,1 0-1 0 0,3-1 1 0 0,-1 0 2 0 0,1 1 0 0 0,0 0 0 0 0,1 0 0 0 0,-1 1-1 0 0,0 0 1 0 0,0 0 0 0 0,0 0 0 0 0,0 1 0 0 0,0 0 0 0 0,0 1 0 0 0,0-1-1 0 0,0 1 1 0 0,11 6 0 0 0,-10-4-7 0 0,-1 0 0 0 0,0 1 0 0 0,0-1 0 0 0,0 2 0 0 0,-1-1 0 0 0,1 1 0 0 0,-1 0 0 0 0,-1 0 0 0 0,1 1 0 0 0,7 11 0 0 0,-12-16 0 0 0,-1-1 1 0 0,1 1-1 0 0,-1-1 0 0 0,1 1 1 0 0,-1-1-1 0 0,1 1 0 0 0,-1-1 1 0 0,0 1-1 0 0,1-1 0 0 0,-1 1 1 0 0,0 0-1 0 0,0-1 0 0 0,0 1 1 0 0,-1-1-1 0 0,1 1 0 0 0,0-1 1 0 0,0 1-1 0 0,-2 2 0 0 0,1-1 14 0 0,0 0-1 0 0,-1-1 1 0 0,0 1 0 0 0,1 0-1 0 0,-1-1 1 0 0,0 1-1 0 0,0-1 1 0 0,-5 5-1 0 0,2-3 42 0 0,-1 1-1 0 0,0-1 0 0 0,-1 0 1 0 0,1 0-1 0 0,0-1 0 0 0,-1 0 0 0 0,-9 4 1 0 0,-2-2-19 0 0,-1-1 1 0 0,1 0-1 0 0,-1-2 1 0 0,0 0-1 0 0,0-1 1 0 0,0 0 0 0 0,0-2-1 0 0,1 0 1 0 0,-33-7-1 0 0,61 6-3632 0 0,-1 0-1 0 0,19-2 1 0 0,-20 4-2039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4:47.5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2303 0 0,'2'14'2421'0'0,"0"0"-1"0"0,5 21 1 0 0,-4-28-2033 0 0,-1 1 0 0 0,-1-1 1 0 0,0 1-1 0 0,0-1 1 0 0,0 1-1 0 0,-1 0 0 0 0,0 9 1 0 0,0 0-3274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4:47.8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19 124 6911 0 0,'-4'-9'1056'0'0,"0"-1"-1"0"0,1 0 1 0 0,-3-17-1 0 0,5 24-728 0 0,1-1 0 0 0,0 1 0 0 0,0-1 0 0 0,0 1 0 0 0,0-1 0 0 0,0 1-1 0 0,1-1 1 0 0,-1 1 0 0 0,1 0 0 0 0,0-1 0 0 0,0 1 0 0 0,0 0 0 0 0,0-1 0 0 0,4-4 0 0 0,-4 7-298 0 0,-1 0 0 0 0,1 0 0 0 0,0 0 0 0 0,0 0 0 0 0,0 0 0 0 0,0 1 1 0 0,0-1-1 0 0,0 0 0 0 0,0 1 0 0 0,0-1 0 0 0,0 1 0 0 0,0-1 0 0 0,0 1 0 0 0,0 0 1 0 0,1-1-1 0 0,-1 1 0 0 0,0 0 0 0 0,0 0 0 0 0,0 0 0 0 0,1-1 0 0 0,-1 1 1 0 0,2 1-1 0 0,16 4-5201 0 0,-12-1 204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4:48.2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 2303 0 0,'0'0'49'0'0,"0"0"-1"0"0,0 0 0 0 0,0-1 0 0 0,0 1 0 0 0,0 0 0 0 0,0 0 0 0 0,0 0 0 0 0,0 0 0 0 0,0 0 0 0 0,0-1 1 0 0,0 1-1 0 0,0 0 0 0 0,0 0 0 0 0,1 0 0 0 0,-1 0 0 0 0,0 0 0 0 0,0 0 0 0 0,0 0 0 0 0,0-1 0 0 0,0 1 0 0 0,0 0 1 0 0,0 0-1 0 0,0 0 0 0 0,1 0 0 0 0,-1 0 0 0 0,0 0 0 0 0,0 0 0 0 0,0 0 0 0 0,0 0 0 0 0,0 0 0 0 0,1 0 1 0 0,-1-1-1 0 0,0 1 0 0 0,0 0 0 0 0,0 0 0 0 0,0 0 0 0 0,0 0 0 0 0,1 0 0 0 0,-1 0 0 0 0,0 0 0 0 0,0 0 1 0 0,0 0-1 0 0,0 1 0 0 0,0-1 0 0 0,1 0 0 0 0,-1 0 0 0 0,0 0 0 0 0,0 0 0 0 0,0 0 0 0 0,0 0 0 0 0,0 0 0 0 0,0 0 1 0 0,1 0-1 0 0,-1 0 0 0 0,0 0 0 0 0,0 1 0 0 0,0-1 0 0 0,0 0 0 0 0,0 0 0 0 0,0 0 0 0 0,0 0 0 0 0,0 0 1 0 0,1 1-1 0 0,6 6 1875 0 0,1 10-348 0 0,-2 1 0 0 0,1 0 0 0 0,-2 0 0 0 0,-1 0 1 0 0,4 27-1 0 0,2 96 2359 0 0,-10-136-3729 0 0,1 32 496 0 0,-1-11-392 0 0,1-1 0 0 0,7 39 0 0 0,-7-57-300 0 0,1 0 1 0 0,0-1-1 0 0,0 1 1 0 0,0 0-1 0 0,1-1 1 0 0,0 0 0 0 0,0 0-1 0 0,1 0 1 0 0,0 0-1 0 0,0 0 1 0 0,0-1-1 0 0,1 0 1 0 0,-1 0-1 0 0,8 6 1 0 0,-8-8 1 0 0,1-1 1 0 0,-1 1 0 0 0,1-1-1 0 0,0 0 1 0 0,0 0-1 0 0,0 0 1 0 0,1 0-1 0 0,-1-1 1 0 0,0 0 0 0 0,0 0-1 0 0,1-1 1 0 0,-1 0-1 0 0,0 1 1 0 0,1-2 0 0 0,-1 1-1 0 0,1-1 1 0 0,-1 1-1 0 0,7-3 1 0 0,-5 1-343 0 0,-1 0 0 0 0,1 0 0 0 0,-1 0 0 0 0,0-1 1 0 0,0 0-1 0 0,0 0 0 0 0,0 0 0 0 0,-1-1 0 0 0,1 0 0 0 0,-1 0 1 0 0,0 0-1 0 0,0-1 0 0 0,-1 0 0 0 0,7-8 0 0 0,-10 12-3 0 0,-1 0-1 0 0,1 0 1 0 0,0-1-1 0 0,-1 1 0 0 0,1 0 1 0 0,-1 0-1 0 0,1-1 1 0 0,-1 1-1 0 0,0-1 1 0 0,0 1-1 0 0,0 0 0 0 0,0-1 1 0 0,1 1-1 0 0,-2-3 1 0 0,0-4-4580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4:48.5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54 159 3223 0 0,'-5'-3'222'0'0,"1"0"-1"0"0,-1 0 0 0 0,1 0 0 0 0,-1 0 0 0 0,1-1 1 0 0,1 0-1 0 0,-1 0 0 0 0,0 0 0 0 0,1 0 0 0 0,-5-7 1 0 0,8 9 37 0 0,-1 0 0 0 0,0 1 1 0 0,0-1-1 0 0,1 0 0 0 0,-1 1 1 0 0,1-1-1 0 0,0 0 1 0 0,0 0-1 0 0,-1 0 0 0 0,1 1 1 0 0,0-1-1 0 0,1 0 0 0 0,-1 0 1 0 0,0 0-1 0 0,0 1 1 0 0,1-1-1 0 0,-1 0 0 0 0,1 0 1 0 0,-1 1-1 0 0,1-1 0 0 0,0 1 1 0 0,0-1-1 0 0,0 0 1 0 0,0 1-1 0 0,0-1 0 0 0,0 1 1 0 0,0 0-1 0 0,0-1 0 0 0,0 1 1 0 0,1 0-1 0 0,-1 0 0 0 0,1 0 1 0 0,-1 0-1 0 0,1 0 1 0 0,1-1-1 0 0,4-3 87 0 0,0 1 1 0 0,1 0-1 0 0,-1 1 0 0 0,1 0 1 0 0,0 0-1 0 0,12-3 0 0 0,53-5 2770 0 0,-16 3-1955 0 0,-2 1-4319 0 0,-51 6 1412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4:48.9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17 3223 0 0,'-1'-1'57'0'0,"1"0"-1"0"0,0 1 0 0 0,0-1 0 0 0,0 1 0 0 0,0-1 0 0 0,0 1 0 0 0,0-1 0 0 0,0 1 0 0 0,0-1 0 0 0,0 0 0 0 0,0 1 0 0 0,0-1 0 0 0,0 1 0 0 0,1-1 0 0 0,-1 1 1 0 0,0-1-1 0 0,0 1 0 0 0,1-1 0 0 0,-1 1 0 0 0,0-1 0 0 0,0 1 0 0 0,1-1 0 0 0,-1 1 0 0 0,1-1 0 0 0,-1 1 0 0 0,0 0 0 0 0,1-1 0 0 0,-1 1 0 0 0,1 0 0 0 0,-1-1 1 0 0,1 1-1 0 0,0-1 0 0 0,0 2 130 0 0,0-1 1 0 0,-1 0 0 0 0,1 1-1 0 0,0-1 1 0 0,0 1 0 0 0,-1-1-1 0 0,1 1 1 0 0,0-1 0 0 0,-1 1 0 0 0,1-1-1 0 0,0 1 1 0 0,-1 0 0 0 0,1-1-1 0 0,-1 1 1 0 0,1 0 0 0 0,-1 0-1 0 0,1-1 1 0 0,-1 1 0 0 0,0 0-1 0 0,1 0 1 0 0,-1-1 0 0 0,0 2-1 0 0,4 10 1033 0 0,0 1-1 0 0,-1-1 1 0 0,0 1-1 0 0,-1-1 1 0 0,-1 1-1 0 0,0 0 1 0 0,-1 13-1 0 0,-11 92 1393 0 0,5-71-2027 0 0,1-11-454 0 0,3-25-133 0 0,0 0 0 0 0,1 0 1 0 0,0 0-1 0 0,0 1 0 0 0,2-1 0 0 0,-1 0 1 0 0,1 0-1 0 0,3 13 0 0 0,-4-23-133 0 0,1 0 1 0 0,-1 1-1 0 0,1-1 0 0 0,0 0 1 0 0,-1 0-1 0 0,1 1 0 0 0,0-1 0 0 0,0 0 1 0 0,0 0-1 0 0,0 0 0 0 0,0 0 0 0 0,0 0 1 0 0,0 0-1 0 0,0 0 0 0 0,0-1 1 0 0,0 1-1 0 0,2 1 0 0 0,14 1-5087 0 0,-11-3-343 0 0</inkml:trace>
  <inkml:trace contextRef="#ctx0" brushRef="#br0" timeOffset="1">161 278 5063 0 0,'-1'28'4260'0'0,"1"1"-1247"0"0,3 38 0 0 0,1-3-6247 0 0,-4-66 1942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4:49.3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11 121 3679 0 0,'-3'-12'400'0'0,"1"0"0"0"0,-3-22 0 0 0,5 30-310 0 0,0 0-1 0 0,0 0 0 0 0,0 0 0 0 0,0 0 1 0 0,1 0-1 0 0,-1 0 0 0 0,1 0 0 0 0,0 0 0 0 0,0 0 1 0 0,1 0-1 0 0,-1 1 0 0 0,4-6 0 0 0,-5 9-90 0 0,0-1-1 0 0,0 1 1 0 0,1-1-1 0 0,-1 1 1 0 0,0 0-1 0 0,0-1 1 0 0,1 1-1 0 0,-1 0 1 0 0,1-1-1 0 0,-1 1 1 0 0,0 0-1 0 0,1-1 1 0 0,-1 1-1 0 0,0 0 0 0 0,1 0 1 0 0,-1 0-1 0 0,1-1 1 0 0,-1 1-1 0 0,1 0 1 0 0,-1 0-1 0 0,1 0 1 0 0,-1 0-1 0 0,0 0 1 0 0,1 0-1 0 0,-1 0 1 0 0,1 0-1 0 0,-1 0 1 0 0,1 0-1 0 0,-1 0 0 0 0,1 0 1 0 0,12 8-84 0 0,-2 0 49 0 0,-2-7 36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4:49.6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 5063 0 0,'0'2'124'0'0,"-1"0"-1"0"0,0 0 0 0 0,1 0 1 0 0,0 1-1 0 0,-1-1 0 0 0,1 0 0 0 0,0 0 1 0 0,0 0-1 0 0,0 1 0 0 0,0-1 0 0 0,1 0 1 0 0,-1 0-1 0 0,1 1 0 0 0,-1-1 1 0 0,1 0-1 0 0,0 0 0 0 0,0 0 0 0 0,1 3 1 0 0,-1-2 371 0 0,1-1 0 0 0,-1 1 1 0 0,0 0-1 0 0,-1 0 0 0 0,1 0 1 0 0,0 0-1 0 0,-1-1 1 0 0,0 1-1 0 0,0 5 0 0 0,5 3 681 0 0,-4-8-1082 0 0,39 90 2786 0 0,-37-86-2609 0 0,0-1 1 0 0,0 1-1 0 0,-1 0 1 0 0,0 0-1 0 0,0 0 1 0 0,0 0-1 0 0,0 14 1 0 0,12-63 766 0 0,-8 25-928 0 0,0 0-1 0 0,2 1 1 0 0,0 0 0 0 0,0 0-1 0 0,2 0 1 0 0,0 1-1 0 0,1 1 1 0 0,0-1 0 0 0,22-19-1 0 0,-33 33-77 0 0,1 0 0 0 0,0 0 0 0 0,-1 0 0 0 0,1 1 0 0 0,0-1 0 0 0,0 0 0 0 0,-1 1 0 0 0,1-1 0 0 0,0 1 0 0 0,0-1 0 0 0,0 1 0 0 0,0-1 0 0 0,0 1 0 0 0,0 0 0 0 0,0 0-1 0 0,0-1 1 0 0,-1 1 0 0 0,3 0 0 0 0,-2 0-22 0 0,-1 0 0 0 0,1 0 0 0 0,-1 1 1 0 0,1-1-1 0 0,-1 0 0 0 0,0 1 0 0 0,1-1 0 0 0,-1 1 0 0 0,1-1 0 0 0,-1 0 0 0 0,0 1 0 0 0,0-1 0 0 0,1 1 0 0 0,-1-1 0 0 0,0 1 0 0 0,0-1 0 0 0,1 1 0 0 0,-1-1 0 0 0,0 1 0 0 0,0-1 0 0 0,0 1 0 0 0,0-1 0 0 0,0 1 0 0 0,0 0 1 0 0,1 7-19 0 0,-1 0 0 0 0,0 1 0 0 0,-2 11 0 0 0,1-10-15 0 0,-1 12-624 0 0,0 16-1374 0 0,4-13-2057 0 0,-1-13-1532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3:15.5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2149 101 2303 0 0,'-7'-9'557'0'0,"7"9"-422"0"0,-1-1 0 0 0,1 1-1 0 0,-1 0 1 0 0,1-1 0 0 0,0 1 0 0 0,-1-1 0 0 0,1 1 0 0 0,0-1-1 0 0,-1 1 1 0 0,1-1 0 0 0,0 1 0 0 0,0-1 0 0 0,-1 1 0 0 0,1-1-1 0 0,0 0 1 0 0,0 1 0 0 0,0-2 0 0 0,1 2-108 0 0,-1-1 0 0 0,1 0 0 0 0,0 1 1 0 0,0-1-1 0 0,-1 1 0 0 0,1 0 0 0 0,0-1 0 0 0,0 1 0 0 0,0 0 1 0 0,0 0-1 0 0,0-1 0 0 0,0 1 0 0 0,0 0 0 0 0,-1 0 0 0 0,1 0 1 0 0,2 0-1 0 0,-2 0-36 0 0,145-11 6235 0 0,-26 1-5728 0 0,-36 1 180 0 0,-78 9-488 0 0,1 0-1 0 0,-1 1 1 0 0,1 0 0 0 0,-1 0-1 0 0,0 0 1 0 0,1 1 0 0 0,-1 0-1 0 0,11 4 1 0 0,-15-5-184 0 0,8 2-11 0 0,1-1 0 0 0,-1 0 0 0 0,1 0 1 0 0,0-1-1 0 0,0-1 0 0 0,0 0 0 0 0,-1 0 0 0 0,1-1 0 0 0,0-1 0 0 0,0 1 0 0 0,-1-2 0 0 0,11-3 0 0 0,-32 9 120 0 0,0-2-1 0 0,0 1 0 0 0,0-1 1 0 0,-1-1-1 0 0,-18-1 0 0 0,-2 0 32 0 0,-115-7 50 0 0,92 4 286 0 0,-1 2-1 0 0,-72 6 0 0 0,121-4-421 0 0,-14 4 28 0 0,41-1-76 0 0,5-5 0 0 0,413-21 1248 0 0,-419 27-1189 0 0,-15-3-18 0 0,-13-3-49 0 0,-19-3 114 0 0,0 1-1 0 0,-1 2 1 0 0,1 0-1 0 0,-48 5 1 0 0,0 0 30 0 0,293-11-148 0 0,-196 7 11 0 0,-14 0-2 0 0,1 1 0 0 0,0 0 0 0 0,-1 0 0 0 0,1 1-1 0 0,14 3 1 0 0,-62 1-9 0 0,-146-8 240 0 0,127 0 203 0 0,0 3 0 0 0,-69 7-1 0 0,-23 1-229 0 0,52-4-98 0 0,41 0-106 0 0,29-1 2 0 0,0-1 0 0 0,0-1 0 0 0,0-1 0 0 0,-41-7 0 0 0,36 2 175 0 0,-1 1 0 0 0,0 1 0 0 0,-68 5 0 0 0,102-2-186 0 0,0 0 0 0 0,0 0 0 0 0,0 0 0 0 0,0 0 0 0 0,1 0 0 0 0,-1 0 0 0 0,0 0 0 0 0,0 0 0 0 0,0 1 0 0 0,0-1 0 0 0,0 0 0 0 0,1 1 0 0 0,-1-1 0 0 0,0 1 0 0 0,0-1 0 0 0,0 1 0 0 0,1 0 0 0 0,0-1 0 0 0,1 1 0 0 0,-1-1 0 0 0,1 1 0 0 0,-1-1 0 0 0,0 0 0 0 0,1 1 0 0 0,-1-1 0 0 0,1 0 0 0 0,-1 0 0 0 0,1 1 0 0 0,-1-1 0 0 0,1 0 0 0 0,0 0 0 0 0,-1 0 0 0 0,1 0 0 0 0,-1 1 0 0 0,1-1 0 0 0,-1 0 0 0 0,1 0 0 0 0,0 0 0 0 0,-1 0 0 0 0,1 0 0 0 0,-1 0 0 0 0,1-1 0 0 0,60 4 0 0 0,69-5 0 0 0,60-14 0 0 0,-119 9 0 0 0,-13 7 0 0 0,-30 0 0 0 0,-152 2 0 0 0,-82-1 0 0 0,193-1 0 0 0,-206-15 0 0 0,192 12 0 0 0,-49 3 0 0 0,30 1 0 0 0,106 9 0 0 0,-1-12 0 0 0,-43 1 0 0 0,-1 0 0 0 0,1 1 0 0 0,28 4 0 0 0,-44-4 0 0 0,0 0 0 0 0,0 0 0 0 0,0 0 0 0 0,0 0 0 0 0,0 0 0 0 0,0 0 0 0 0,0 0 0 0 0,0 0 0 0 0,1 0 0 0 0,-1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0,1 0 0 0 0,-1 0 0 0 0,0 0 0 0 0,0 0 0 0 0,0 1 0 0 0,0-1 0 0 0,0 0 0 0 0,0 0 0 0 0,0 0 0 0 0,0 0 0 0 0,0 0 0 0 0,0 0 0 0 0,0 0 0 0 0,0 0 0 0 0,0 0 0 0 0,0 0 0 0 0,0 0 0 0 0,0 1 0 0 0,0-1 0 0 0,0 0 0 0 0,0 0 0 0 0,0 0 0 0 0,0 0 0 0 0,0 0 0 0 0,0 0 0 0 0,0 0 0 0 0,0 0 0 0 0,0 0 0 0 0,0 0 0 0 0,0 0 0 0 0,0 1 0 0 0,-8 1 0 0 0,-11 1 0 0 0,-58-1 0 0 0,-127-15 0 0 0,0-1 0 0 0,250 13 0 0 0,30 1 0 0 0,-54 2 0 0 0,-68-3 0 0 0,-32-3 0 0 0,-140 11 0 0 0,90-1 0 0 0,69-7 0 0 0,-64 2 0 0 0,-84 4 0 0 0,184-4 0 0 0,-22 4 0 0 0,29-2 0 0 0,0-2 0 0 0,1 0 0 0 0,-1 0 0 0 0,-20-3 0 0 0,22 1 0 0 0,1 0 0 0 0,-27 3 0 0 0,30 0 0 0 0,1-2 0 0 0,-1 1 0 0 0,0-1 0 0 0,0-1 0 0 0,1 0 0 0 0,-1 0 0 0 0,-10-3 0 0 0,18 3 0 0 0,0 0 0 0 0,1 1 0 0 0,-1-1 0 0 0,0 0 0 0 0,0 1 0 0 0,0 0 0 0 0,0-1 0 0 0,1 1 0 0 0,-1 0 0 0 0,0 0 0 0 0,0 0 0 0 0,0 0 0 0 0,0 0 0 0 0,0 1 0 0 0,-3 0 0 0 0,3 0 0 0 0,1 1 0 0 0,1-1 0 0 0,0-1 0 0 0,1 1 0 0 0,-1-1 0 0 0,1 1 0 0 0,-1-1 0 0 0,0 0 0 0 0,1 1 0 0 0,-1-1 0 0 0,1 0 0 0 0,0 1 0 0 0,-1-1 0 0 0,1 0 0 0 0,-1 0 0 0 0,1 1 0 0 0,-1-1 0 0 0,1 0 0 0 0,0 0 0 0 0,-1 0 0 0 0,1 0 0 0 0,-1 0 0 0 0,1 0 0 0 0,0 0 0 0 0,-1 0 0 0 0,1 0 0 0 0,0 0 0 0 0,22-2 0 0 0,-19 2 0 0 0,15-1-77 0 0,1-1-542 0 0,-1 1 1 0 0,39 3 0 0 0,-53-1 495 0 0,1 0 0 0 0,-1 0 0 0 0,1 1 0 0 0,-1-1 0 0 0,0 1 0 0 0,0 0 0 0 0,0 1 0 0 0,0-1 1 0 0,0 1-1 0 0,0 0 0 0 0,0 0 0 0 0,-1 0 0 0 0,0 1 0 0 0,8 8 0 0 0,-9-10-371 0 0,-1 1 1 0 0,0-1-1 0 0,1 0 0 0 0,0 0 0 0 0,-1 0 0 0 0,1 0 0 0 0,6 2 1 0 0,-3-1-93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4:50.0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1 257 1839 0 0,'2'-1'-76'0'0,"24"-24"1012"0"0,-21 20-68 0 0,0 0 0 0 0,1 1 0 0 0,-1 0 0 0 0,1 0 0 0 0,1 0 0 0 0,-1 1 0 0 0,0 0 0 0 0,1 0 0 0 0,11-3 0 0 0,-17 6-863 0 0,11-3 693 0 0,1 0 1 0 0,-1-1-1 0 0,0-1 1 0 0,14-6-1 0 0,-23 9-537 0 0,0 0 0 0 0,0 0 0 0 0,0 0 0 0 0,0 0 0 0 0,0-1 0 0 0,-1 1 0 0 0,1-1 0 0 0,-1 0 0 0 0,1 0 0 0 0,-1 0 0 0 0,0 0 0 0 0,0 0 0 0 0,-1 0-1 0 0,1 0 1 0 0,0-1 0 0 0,-1 1 0 0 0,0-1 0 0 0,0 1 0 0 0,1-5 0 0 0,-2 3-108 0 0,1 0 0 0 0,-1-1 0 0 0,0 1 0 0 0,-1 0 0 0 0,1 0 0 0 0,-1-1 0 0 0,0 1 0 0 0,0 0 0 0 0,-1 0-1 0 0,1 0 1 0 0,-1 0 0 0 0,-5-8 0 0 0,7 11-34 0 0,-1 1 1 0 0,0-1-1 0 0,0 0 0 0 0,0 1 0 0 0,-1-1 1 0 0,1 1-1 0 0,0-1 0 0 0,-1 1 0 0 0,1-1 1 0 0,0 1-1 0 0,-1 0 0 0 0,0 0 0 0 0,1 0 1 0 0,-1 0-1 0 0,0 0 0 0 0,0 0 0 0 0,1 0 1 0 0,-1 0-1 0 0,0 1 0 0 0,0-1 0 0 0,0 1 1 0 0,0 0-1 0 0,0-1 0 0 0,0 1 0 0 0,0 0 1 0 0,0 0-1 0 0,0 0 0 0 0,0 0 0 0 0,0 0 1 0 0,0 1-1 0 0,1-1 0 0 0,-1 1 0 0 0,0-1 0 0 0,0 1 1 0 0,0 0-1 0 0,-3 1 0 0 0,2 0 10 0 0,0 0-1 0 0,1-1 1 0 0,-1 2-1 0 0,0-1 1 0 0,1 0 0 0 0,-1 0-1 0 0,1 1 1 0 0,0-1-1 0 0,0 1 1 0 0,0 0-1 0 0,0 0 1 0 0,0 0 0 0 0,0 0-1 0 0,1 0 1 0 0,0 0-1 0 0,-1 0 1 0 0,1 0-1 0 0,0 1 1 0 0,1-1-1 0 0,-1 0 1 0 0,1 1 0 0 0,-1-1-1 0 0,1 1 1 0 0,0-1-1 0 0,1 6 1 0 0,-1-1 99 0 0,1-1 0 0 0,0 0-1 0 0,1 0 1 0 0,0 0 0 0 0,0 0 0 0 0,0-1 0 0 0,1 1 0 0 0,0 0 0 0 0,0-1 0 0 0,1 0 0 0 0,5 8 0 0 0,-2-6-54 0 0,0 0 0 0 0,1 0 1 0 0,0 0-1 0 0,0-1 0 0 0,1 0 0 0 0,0-1 1 0 0,0 0-1 0 0,0-1 0 0 0,11 5 1 0 0,-14-7-34 0 0,0-1 0 0 0,0 1 0 0 0,1-1 1 0 0,-1-1-1 0 0,0 1 0 0 0,1-1 0 0 0,-1-1 0 0 0,1 1 1 0 0,0-1-1 0 0,-1 0 0 0 0,1 0 0 0 0,-1-1 1 0 0,1 0-1 0 0,-1 0 0 0 0,13-4 0 0 0,0-3-212 0 0,-2-1 0 0 0,1-1 0 0 0,15-11 0 0 0,2-1-327 0 0,-29 17-408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4:51.4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109 11 7831 0 0,'0'0'129'0'0,"1"0"0"0"0,-1-1-1 0 0,0 1 1 0 0,0 0 0 0 0,0-1-1 0 0,0 1 1 0 0,0 0 0 0 0,0-1-1 0 0,0 1 1 0 0,0-1 0 0 0,0 1-1 0 0,0 0 1 0 0,0-1-1 0 0,0 1 1 0 0,0 0 0 0 0,0-1-1 0 0,0 1 1 0 0,-1 0 0 0 0,1-1-1 0 0,0 1 1 0 0,0 0 0 0 0,0-1-1 0 0,0 1 1 0 0,-1 0 0 0 0,1 0-1 0 0,0-1 1 0 0,0 1 0 0 0,-1 0-1 0 0,1 0 1 0 0,0-1-1 0 0,0 1 1 0 0,-1 0 0 0 0,1-1-1 0 0,-9 10 1864 0 0,-5 18-752 0 0,11-20-1051 0 0,-43 111 2334 0 0,38-93-1878 0 0,2 1-1 0 0,1-1 0 0 0,-3 35 0 0 0,6-46-510 0 0,-1 40 509 0 0,2-40-542 0 0,1 45 301 0 0,0-44-326 0 0,0-1 84 0 0,0 0 1 0 0,4 22-1 0 0,3 28-52 0 0,-5-48-4 0 0,1-2-17 0 0,9 40-59 0 0,-4-26 14 0 0,-5-18-42 0 0,3 11 25 0 0,2-1 0 0 0,18 40 0 0 0,-20-52-125 0 0,-1 1 1 0 0,1 0-1 0 0,10 10 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4:52.3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5 380 2303 0 0,'0'0'67'0'0,"0"0"0"0"0,0 0-1 0 0,-1 0 1 0 0,1 0-1 0 0,0 0 1 0 0,0 0-1 0 0,0 0 1 0 0,0 0-1 0 0,-1 0 1 0 0,1 0 0 0 0,0-1-1 0 0,0 1 1 0 0,0 0-1 0 0,0 0 1 0 0,0 0-1 0 0,-1 0 1 0 0,1 0-1 0 0,0 0 1 0 0,0 0 0 0 0,0 0-1 0 0,0 0 1 0 0,0-1-1 0 0,0 1 1 0 0,-1 0-1 0 0,1 0 1 0 0,0 0-1 0 0,0 0 1 0 0,0 0-1 0 0,0-1 1 0 0,0 1 0 0 0,0 0-1 0 0,0 0 1 0 0,0 0-1 0 0,0 0 1 0 0,0-1-1 0 0,0 1 1 0 0,0 0-1 0 0,0 0 1 0 0,0 0 0 0 0,2-10 1280 0 0,8-7 151 0 0,13-13 824 0 0,45-46 0 0 0,11-11-1023 0 0,-14-12 968 0 0,-29 42 223 0 0,-38 64-2142 0 0,0-1 0 0 0,1 1 0 0 0,-1 0 0 0 0,1 0 0 0 0,1 0 1 0 0,-1 0-1 0 0,1 0 0 0 0,0 0 0 0 0,2 7 0 0 0,8 84-178 0 0,-10-97-148 0 0,21 103 384 0 0,0 6-269 0 0,-20-109-137 0 0,-1-1 0 0 0,0 1 0 0 0,0 0 0 0 0,0-1 0 0 0,1 1 0 0 0,-1 0 0 0 0,0-1 0 0 0,0 1 0 0 0,0-1 0 0 0,0 1 0 0 0,0 0 0 0 0,0-1 0 0 0,-1 1 0 0 0,1 0 0 0 0,0-1 0 0 0,0 1 0 0 0,0 0 0 0 0,-1-1 0 0 0,1 1 0 0 0,0-1 0 0 0,0 1 0 0 0,-1-1 0 0 0,1 1 0 0 0,-1-1 0 0 0,1 1 0 0 0,0-1 0 0 0,-1 1 0 0 0,1-1 0 0 0,-1 1 0 0 0,1-1 0 0 0,-1 1 0 0 0,1-1 0 0 0,-1 0 0 0 0,0 1 0 0 0,1-1 0 0 0,-1 0 0 0 0,1 0 0 0 0,-1 0 0 0 0,0 1 0 0 0,1-1 0 0 0,-1 0 0 0 0,0 0 0 0 0,1 0 0 0 0,-1 0 0 0 0,1 0 0 0 0,-1 0 0 0 0,0 0 0 0 0,1 0 0 0 0,-1 0 0 0 0,0 0 0 0 0,0-1 0 0 0,-6-1 0 0 0,1 0 0 0 0,0 0 0 0 0,0-1 0 0 0,-8-4 0 0 0,3 2 0 0 0,-13-5 0 0 0,-58-22 0 0 0,72 29 0 0 0,0 1 0 0 0,0 0 0 0 0,0 0 0 0 0,-1 1 0 0 0,1 0 0 0 0,-16 2 0 0 0,2-1 0 0 0,53-9 0 0 0,2 0 0 0 0,0-2 0 0 0,0-2 0 0 0,34-18 0 0 0,-63 29 0 0 0,1 1 0 0 0,4-2 0 0 0,-1 0 0 0 0,0 0 0 0 0,0-1 0 0 0,0 1 0 0 0,-1-1 0 0 0,1 0 0 0 0,-1-1 0 0 0,0 0 0 0 0,5-5 0 0 0,-10 10 0 0 0,0 0 0 0 0,0 0 0 0 0,0 0 0 0 0,0 0 0 0 0,0-1 0 0 0,1 1 0 0 0,-1 0 0 0 0,0 0 0 0 0,0 0 0 0 0,0 0 0 0 0,0 0 0 0 0,0-1 0 0 0,0 1 0 0 0,0 0 0 0 0,0 0 0 0 0,0 0 0 0 0,0 0 0 0 0,0-1 0 0 0,0 1 0 0 0,0 0 0 0 0,0 0 0 0 0,0 0 0 0 0,0 0 0 0 0,0-1 0 0 0,0 1 0 0 0,0 0 0 0 0,0 0 0 0 0,-1 0 0 0 0,1 0 0 0 0,0 0 0 0 0,0-1 0 0 0,0 1 0 0 0,0 0 0 0 0,0 0 0 0 0,0 0 0 0 0,0 0 0 0 0,0 0 0 0 0,-1 0 0 0 0,1-1 0 0 0,0 1 0 0 0,0 0 0 0 0,0 0 0 0 0,-1 0 0 0 0,-9-2 0 0 0,-13 5 0 0 0,-67 18 0 0 0,81-19 0 0 0,0 2 0 0 0,-1-1 0 0 0,1 1 0 0 0,1 1 0 0 0,-1-1 0 0 0,1 1 0 0 0,-11 9 0 0 0,19-14-56 0 0,-1 1 0 0 0,1-1-1 0 0,-1 1 1 0 0,1-1 0 0 0,-1 1 0 0 0,1 0-1 0 0,0-1 1 0 0,-1 1 0 0 0,1-1-1 0 0,0 1 1 0 0,-1 0 0 0 0,1 0 0 0 0,0-1-1 0 0,0 1 1 0 0,0 0 0 0 0,0-1 0 0 0,0 1-1 0 0,-1 0 1 0 0,1 0 0 0 0,1-1-1 0 0,-1 1 1 0 0,0 0 0 0 0,0-1 0 0 0,0 1-1 0 0,0 0 1 0 0,0 0 0 0 0,1-1-1 0 0,-1 1 1 0 0,0 0 0 0 0,1-1 0 0 0,-1 1-1 0 0,0-1 1 0 0,1 2 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4:55.9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56 3679 0 0,'0'0'444'0'0,"-1"19"2904"0"0,19 140 4524 0 0,-17-124-6269 0 0,-1-22-1103 0 0,1-1-1 0 0,0 0 0 0 0,3 14 0 0 0,-4-26-495 0 0,0 0-1 0 0,0 0 0 0 0,0 0 1 0 0,0 1-1 0 0,0-1 1 0 0,0 0-1 0 0,0 0 1 0 0,0 0-1 0 0,0 0 0 0 0,0 0 1 0 0,0 0-1 0 0,0 0 1 0 0,0 0-1 0 0,0 1 1 0 0,0-1-1 0 0,1 0 0 0 0,-1 0 1 0 0,0 0-1 0 0,0 0 1 0 0,0 0-1 0 0,0 0 1 0 0,0 0-1 0 0,0 0 0 0 0,0 0 1 0 0,0 0-1 0 0,0 0 1 0 0,0 0-1 0 0,1 0 1 0 0,-1 1-1 0 0,0-1 0 0 0,0 0 1 0 0,0 0-1 0 0,0 0 1 0 0,0 0-1 0 0,0 0 1 0 0,0 0-1 0 0,0 0 0 0 0,1 0 1 0 0,-1 0-1 0 0,0 0 1 0 0,0 0-1 0 0,0 0 1 0 0,0 0-1 0 0,0 0 0 0 0,0 0 1 0 0,0 0-1 0 0,0-1 1 0 0,1 1-1 0 0,-1 0 1 0 0,0 0-1 0 0,0 0 0 0 0,6-6 148 0 0,3-9 224 0 0,30-76 903 0 0,-33 79-1178 0 0,2-6 218 0 0,16-22 0 0 0,-19 33-252 0 0,-1 1 0 0 0,1 1-1 0 0,1-1 1 0 0,-1 1 0 0 0,1-1 0 0 0,12-7 0 0 0,-3 2-44 0 0,-5 3 8 0 0,0 1-1 0 0,20-10 1 0 0,-28 16-27 0 0,0 0-1 0 0,0 0 1 0 0,0 0-1 0 0,1 0 1 0 0,-1 1-1 0 0,0-1 0 0 0,0 1 1 0 0,0-1-1 0 0,0 1 1 0 0,1 0-1 0 0,-1 0 1 0 0,0 0-1 0 0,0 0 1 0 0,1 0-1 0 0,-1 0 0 0 0,0 1 1 0 0,0-1-1 0 0,0 1 1 0 0,0 0-1 0 0,0-1 1 0 0,4 3-1 0 0,-5-3-41 0 0,-1 0 0 0 0,1 1 0 0 0,-1-1-1 0 0,1 0 1 0 0,-1 0 0 0 0,1 1 0 0 0,0-1 0 0 0,-1 0-1 0 0,0 1 1 0 0,1-1 0 0 0,-1 1 0 0 0,1-1 0 0 0,-1 0-1 0 0,1 1 1 0 0,-1-1 0 0 0,0 1 0 0 0,1-1 0 0 0,-1 1-1 0 0,0 0 1 0 0,1-1 0 0 0,-1 1 0 0 0,0-1 0 0 0,0 1-1 0 0,0-1 1 0 0,0 1 0 0 0,1 0 0 0 0,-1-1 0 0 0,0 1-1 0 0,0 0 1 0 0,-1 0-120 0 0,0 0 1 0 0,0 0-1 0 0,0 0 0 0 0,0 0 0 0 0,0-1 0 0 0,-1 1 1 0 0,1 0-1 0 0,0-1 0 0 0,0 1 0 0 0,-3 0 0 0 0,-5 4-102 0 0,8-5 269 0 0,1 0-1 0 0,0 0 0 0 0,0 0 1 0 0,-1 0-1 0 0,1 1 1 0 0,0-1-1 0 0,0 0 0 0 0,-1 0 1 0 0,1 0-1 0 0,0 1 0 0 0,0-1 1 0 0,0 0-1 0 0,0 0 1 0 0,-1 1-1 0 0,1-1 0 0 0,0 0 1 0 0,0 0-1 0 0,0 1 1 0 0,0-1-1 0 0,0 0 0 0 0,0 1 1 0 0,0-1-1 0 0,0 0 1 0 0,0 0-1 0 0,0 1 0 0 0,0-1 1 0 0,0 0-1 0 0,0 1 0 0 0,0-1 1 0 0,0 0-1 0 0,0 0 1 0 0,0 1-1 0 0,0-1 0 0 0,0 0 1 0 0,1 1-1 0 0,8 13 587 0 0,16 7 354 0 0,-18-17-900 0 0,0-1-1 0 0,0 0 1 0 0,1 0 0 0 0,-1 0-1 0 0,1-1 1 0 0,0 0-1 0 0,-1 0 1 0 0,1-1 0 0 0,0 0-1 0 0,0-1 1 0 0,0 1-1 0 0,0-2 1 0 0,0 1 0 0 0,0-1-1 0 0,-1 0 1 0 0,1 0-1 0 0,0-1 1 0 0,0-1 0 0 0,14-5-1 0 0,-18 6-43 0 0,0 0 1 0 0,0 0-1 0 0,0 0 0 0 0,0-1 1 0 0,-1 1-1 0 0,1-1 0 0 0,-1 0 0 0 0,1 0 1 0 0,-1 0-1 0 0,0-1 0 0 0,0 1 0 0 0,-1-1 1 0 0,1 1-1 0 0,2-5 0 0 0,-4 5-2 0 0,0 1 0 0 0,-1 0 1 0 0,1 0-1 0 0,-1 0 0 0 0,1-1 0 0 0,-1 1 0 0 0,0 0 0 0 0,0 0 0 0 0,0-1 0 0 0,0 1 1 0 0,0 0-1 0 0,0 0 0 0 0,0-1 0 0 0,-1 1 0 0 0,1 0 0 0 0,-1 0 0 0 0,0 0 1 0 0,0-1-1 0 0,0 1 0 0 0,0 0 0 0 0,0 0 0 0 0,0 0 0 0 0,0 1 0 0 0,-1-1 0 0 0,1 0 1 0 0,-1 0-1 0 0,1 1 0 0 0,-1-1 0 0 0,-2-1 0 0 0,0-1-2 0 0,0 1 0 0 0,0 1 0 0 0,0-1 0 0 0,-1 0 0 0 0,1 1 0 0 0,-1 0 0 0 0,1 0 0 0 0,-1 0 0 0 0,0 1 0 0 0,0-1 0 0 0,0 1 0 0 0,0 1 0 0 0,0-1 0 0 0,0 0 0 0 0,0 1 0 0 0,0 0 0 0 0,0 1 0 0 0,0-1 0 0 0,0 1 0 0 0,0 0 0 0 0,0 0 0 0 0,0 0 0 0 0,1 0 0 0 0,-1 1 0 0 0,-5 3 0 0 0,3-2 0 0 0,1 0 0 0 0,1 0 0 0 0,-1 1 0 0 0,0 0 0 0 0,1 0 0 0 0,-1 0 0 0 0,1 1 0 0 0,1 0 0 0 0,-1 0 0 0 0,1 0 0 0 0,-1 0 0 0 0,1 1 0 0 0,1-1 0 0 0,-1 1 0 0 0,1 0 0 0 0,0 1 0 0 0,1-1 0 0 0,-3 7 0 0 0,4-7 0 0 0,-1-1 0 0 0,2 1 0 0 0,-1 0 0 0 0,0-1 0 0 0,1 1 0 0 0,0 0 0 0 0,1-1 0 0 0,-1 1 0 0 0,1 0 0 0 0,0-1 0 0 0,0 1 0 0 0,1-1 0 0 0,0 1 0 0 0,0-1 0 0 0,0 0 0 0 0,0 0 0 0 0,1 0 0 0 0,0 0 0 0 0,0 0 0 0 0,0 0 0 0 0,1-1 0 0 0,0 0 0 0 0,0 1 0 0 0,0-1 0 0 0,0-1 0 0 0,0 1 0 0 0,1-1 0 0 0,-1 1 0 0 0,1-1 0 0 0,0-1 0 0 0,0 1 0 0 0,1-1 0 0 0,-1 0 0 0 0,0 0 0 0 0,1 0 0 0 0,-1-1 0 0 0,12 2 0 0 0,-3-3 0 0 0,1 0 0 0 0,0-1 0 0 0,-1-1 0 0 0,1-1 0 0 0,-1 0 0 0 0,1 0 0 0 0,-1-1 0 0 0,0-1 0 0 0,0-1 0 0 0,-1 0 0 0 0,0-1 0 0 0,0 0 0 0 0,14-10 0 0 0,-26 16-5 0 0,1 0-257 0 0,0 0-1 0 0,0-1 1 0 0,0 1 0 0 0,0-1 0 0 0,0 1 0 0 0,0-1-1 0 0,0 0 1 0 0,0 1 0 0 0,-1-1 0 0 0,1 0-1 0 0,-1 0 1 0 0,1 0 0 0 0,-1-1 0 0 0,2-2 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4:56.9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6 261 919 0 0,'0'-9'812'0'0,"1"1"-1"0"0,0 0 1 0 0,0-1-1 0 0,1 1 1 0 0,0 0-1 0 0,0 0 1 0 0,1 0-1 0 0,4-11 0 0 0,-6 17-586 0 0,0 0 0 0 0,0 0-1 0 0,1 0 1 0 0,-1 0-1 0 0,0 0 1 0 0,1 0 0 0 0,-1 0-1 0 0,1 0 1 0 0,0 0 0 0 0,-1 1-1 0 0,1-1 1 0 0,0 1-1 0 0,0-1 1 0 0,0 1 0 0 0,0 0-1 0 0,1 0 1 0 0,-1 0-1 0 0,0 0 1 0 0,0 0 0 0 0,1 0-1 0 0,-1 0 1 0 0,0 1 0 0 0,1-1-1 0 0,-1 1 1 0 0,1 0-1 0 0,-1 0 1 0 0,0 0 0 0 0,1 0-1 0 0,-1 0 1 0 0,1 0-1 0 0,-1 1 1 0 0,1-1 0 0 0,1 2-1 0 0,15 4 797 0 0,0 1 0 0 0,-1 1-1 0 0,23 13 1 0 0,-27-12-885 0 0,-1 0-1 0 0,0 0 0 0 0,0 1 1 0 0,-1 1-1 0 0,0 0 1 0 0,-1 0-1 0 0,18 25 1 0 0,-28-34-117 0 0,23 36 211 0 0,-23-35-220 0 0,0-1 1 0 0,0 0-1 0 0,0 0 0 0 0,0 1 1 0 0,0-1-1 0 0,-1 1 1 0 0,1-1-1 0 0,-1 1 1 0 0,0-1-1 0 0,1 1 0 0 0,-1-1 1 0 0,0 1-1 0 0,0-1 1 0 0,-1 5-1 0 0,0-6-10 0 0,1-1 0 0 0,0 1 0 0 0,-1-1 0 0 0,1 0 0 0 0,-1 1 0 0 0,1-1 0 0 0,-1 0 0 0 0,1 1 0 0 0,-1-1 0 0 0,1 0 0 0 0,-1 0 0 0 0,1 1 0 0 0,-1-1 0 0 0,0 0 0 0 0,1 0 0 0 0,-1 0 0 0 0,1 0 0 0 0,-1 0 0 0 0,1 0 0 0 0,-1 0 0 0 0,0 0 0 0 0,1 0 0 0 0,-1 0 0 0 0,1 0 0 0 0,-1 0 0 0 0,1 0 0 0 0,-1-1 0 0 0,0 1 0 0 0,0 0 0 0 0,-21-8 0 0 0,19 7 0 0 0,-1-1-1 0 0,-23-8 20 0 0,0 0 1 0 0,-56-11-1 0 0,75 19-14 0 0,0 1-1 0 0,0 1 1 0 0,0-1-1 0 0,0 1 1 0 0,-1 1-1 0 0,1-1 0 0 0,0 1 1 0 0,0 1-1 0 0,0 0 1 0 0,0 0-1 0 0,0 0 0 0 0,1 1 1 0 0,-1 0-1 0 0,1 1 1 0 0,-10 5-1 0 0,15-8-3 0 0,1 0-1 0 0,-1 0 0 0 0,1 0 1 0 0,0 0-1 0 0,-1 0 1 0 0,1 0-1 0 0,0 0 1 0 0,0 1-1 0 0,0-1 1 0 0,0 0-1 0 0,0 1 0 0 0,0-1 1 0 0,0 1-1 0 0,0-1 1 0 0,1 1-1 0 0,-1 0 1 0 0,1-1-1 0 0,-1 1 0 0 0,1 0 1 0 0,-1-1-1 0 0,1 1 1 0 0,0 3-1 0 0,0-3 2 0 0,1 1 0 0 0,-1 0-1 0 0,1-1 1 0 0,0 1 0 0 0,0 0-1 0 0,0-1 1 0 0,0 1 0 0 0,0-1-1 0 0,1 0 1 0 0,-1 1 0 0 0,1-1-1 0 0,3 4 1 0 0,2 1 2 0 0,-1-1 0 0 0,1 1 0 0 0,1-2 0 0 0,-1 1 0 0 0,1-1 0 0 0,0 0 0 0 0,12 6 0 0 0,-10-8-21 0 0,0 1-1 0 0,0-1 1 0 0,0-1-1 0 0,0 0 1 0 0,1 0-1 0 0,-1-1 0 0 0,0 0 1 0 0,1-1-1 0 0,-1 0 1 0 0,1-1-1 0 0,-1 0 1 0 0,0 0-1 0 0,1-1 1 0 0,-1-1-1 0 0,0 0 1 0 0,0 0-1 0 0,0-1 1 0 0,-1 0-1 0 0,1-1 1 0 0,-1 0-1 0 0,12-9 1 0 0,-3 2-32 0 0,-2-2 0 0 0,0 0 0 0 0,0-1 0 0 0,-2-1 1 0 0,0 0-1 0 0,0-1 0 0 0,-2 0 0 0 0,0-1 1 0 0,15-30-1 0 0,-21 35 21 0 0,43-92-254 0 0,-42 87 249 0 0,0 1-1 0 0,-2-1 0 0 0,0-1 0 0 0,2-19 0 0 0,-7 36 68 0 0,1 1 0 0 0,-1 0 0 0 0,0-1-1 0 0,0 1 1 0 0,0-1 0 0 0,0 1 0 0 0,0 0 0 0 0,-1-1-1 0 0,1 1 1 0 0,0-1 0 0 0,-1 1 0 0 0,1 0 0 0 0,-1-1-1 0 0,1 1 1 0 0,-1 0 0 0 0,0 0 0 0 0,1-1 0 0 0,-3-1 0 0 0,3 3-20 0 0,0 0 0 0 0,0 0 1 0 0,-1-1-1 0 0,1 1 1 0 0,0 0-1 0 0,0 0 1 0 0,-1 0-1 0 0,1 0 1 0 0,0 0-1 0 0,-1 0 1 0 0,1 0-1 0 0,0 0 1 0 0,0 0-1 0 0,-1 0 1 0 0,1 0-1 0 0,0 0 1 0 0,0 0-1 0 0,-1 0 1 0 0,1 0-1 0 0,0 0 1 0 0,-1 0-1 0 0,1 0 1 0 0,0 0-1 0 0,0 0 1 0 0,-1 0-1 0 0,1 0 0 0 0,0 1 1 0 0,0-1-1 0 0,-1 0 1 0 0,1 0-1 0 0,-9 15 206 0 0,4 2-218 0 0,1-1 0 0 0,0 1 0 0 0,1 0 0 0 0,1 0 0 0 0,1 0 0 0 0,0 0 0 0 0,2 0 0 0 0,0 0 0 0 0,0 0 0 0 0,2 0 0 0 0,0-1 0 0 0,1 1 0 0 0,11 31 0 0 0,-11-39 15 0 0,0-1-1 0 0,1 1 1 0 0,0 0 0 0 0,0-1 0 0 0,1 0-1 0 0,8 8 1 0 0,-9-12-17 0 0,-5-8 0 0 0,-5-8 0 0 0,-1 6 3 0 0,-1 0-1 0 0,1 1 1 0 0,-1 0-1 0 0,0 0 0 0 0,0 0 1 0 0,0 1-1 0 0,-1 0 1 0 0,1 0-1 0 0,-1 1 1 0 0,0 0-1 0 0,0 1 1 0 0,-15-3-1 0 0,18 3 0 0 0,0 1-1 0 0,0 1 0 0 0,0-1 1 0 0,0 1-1 0 0,0 0 1 0 0,0 0-1 0 0,0 0 0 0 0,0 1 1 0 0,0 0-1 0 0,0 0 0 0 0,0 0 1 0 0,0 0-1 0 0,0 1 1 0 0,1 0-1 0 0,-1 0 0 0 0,1 0 1 0 0,-1 1-1 0 0,1-1 1 0 0,0 1-1 0 0,0 0 0 0 0,0 0 1 0 0,-6 7-1 0 0,8-7-1 0 0,0 0 0 0 0,0 0 0 0 0,0 0 0 0 0,1 0 0 0 0,-1 0 0 0 0,1 0 0 0 0,0 1 0 0 0,0-1 0 0 0,0 1 0 0 0,1-1 0 0 0,-1 1 0 0 0,1-1 0 0 0,-1 1 0 0 0,1-1 0 0 0,1 1 0 0 0,-1-1 0 0 0,0 1 0 0 0,1-1 0 0 0,0 1 0 0 0,-1-1 0 0 0,1 0 0 0 0,1 1 0 0 0,-1-1 0 0 0,0 0 0 0 0,1 0 0 0 0,3 6 0 0 0,-2-4 0 0 0,0 0 0 0 0,1-1 0 0 0,-1 1 0 0 0,1-1 0 0 0,0 0 0 0 0,0 0 0 0 0,1 0 0 0 0,-1 0 0 0 0,1-1 0 0 0,0 0 0 0 0,0 0 0 0 0,0 0 0 0 0,0 0 0 0 0,0-1 0 0 0,10 3 0 0 0,-6-4 32 0 0,-1 0 1 0 0,1 0-1 0 0,0-1 0 0 0,0 0 1 0 0,0 0-1 0 0,-1-1 0 0 0,1-1 0 0 0,0 1 1 0 0,-1-1-1 0 0,1-1 0 0 0,-1 0 1 0 0,0 0-1 0 0,14-7 0 0 0,-6 1 44 0 0,-1 0-1 0 0,0-1 0 0 0,0-1 0 0 0,-2 0 1 0 0,25-24-1 0 0,-35 32-669 0 0,0 0 0 0 0,-1 0 0 0 0,1 0-1 0 0,-1 0 1 0 0,1-1 0 0 0,-1 1 0 0 0,0-1-1 0 0,0 1 1 0 0,-1-1 0 0 0,1 0 0 0 0,0-4 0 0 0,-1 2-6108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4:57.9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116 53 3223 0 0,'-2'-43'1619'0'0,"6"36"3858"0"0,-4 7-5433 0 0,1-1 0 0 0,-1 1 0 0 0,0 0 1 0 0,0 0-1 0 0,0 0 0 0 0,1 0 1 0 0,-1 0-1 0 0,0 0 0 0 0,0-1 1 0 0,0 1-1 0 0,1 0 0 0 0,-1 0 1 0 0,0 0-1 0 0,0 0 0 0 0,1 0 0 0 0,-1 0 1 0 0,0 0-1 0 0,0 0 0 0 0,1 0 1 0 0,-1 0-1 0 0,0 0 0 0 0,0 0 1 0 0,1 0-1 0 0,-1 0 0 0 0,0 0 1 0 0,0 0-1 0 0,1 0 0 0 0,-1 1 0 0 0,0-1 1 0 0,0 0-1 0 0,0 0 0 0 0,1 0 1 0 0,-1 0-1 0 0,0 0 0 0 0,0 1 1 0 0,0-1-1 0 0,1 0 0 0 0,-1 0 1 0 0,0 0-1 0 0,0 0 0 0 0,0 1 0 0 0,0-1 1 0 0,0 0-1 0 0,1 0 0 0 0,-1 1 1 0 0,0-1-1 0 0,0 0 0 0 0,0 0 1 0 0,0 1-1 0 0,4 20 744 0 0,0-1 0 0 0,-2 1 0 0 0,0 0 0 0 0,-1 0 0 0 0,-3 27 0 0 0,-2-4 536 0 0,-10 55 1 0 0,2-30-191 0 0,19-81-1087 0 0,0 1 0 0 0,0 0 1 0 0,1 0-1 0 0,0 1 0 0 0,1 0 1 0 0,0 0-1 0 0,16-12 0 0 0,-19 19-47 0 0,0-1 0 0 0,0 1 0 0 0,0 0 0 0 0,0 1 0 0 0,1-1 0 0 0,-1 1 0 0 0,1 1 0 0 0,0-1 0 0 0,-1 1 0 0 0,1 0 0 0 0,0 0 0 0 0,7 1 0 0 0,-9 1 0 0 0,-1-1 0 0 0,0 1 0 0 0,0 0 0 0 0,0 0 0 0 0,0 0 0 0 0,0 0 0 0 0,0 1 0 0 0,0 0 0 0 0,0 0 0 0 0,0 0 0 0 0,-1 0 0 0 0,1 0 0 0 0,-1 1 0 0 0,0 0 0 0 0,0 0 0 0 0,0-1 0 0 0,0 2 0 0 0,0-1 0 0 0,0 0 0 0 0,3 6 0 0 0,-4-4 21 0 0,1-1-1 0 0,-1 1 1 0 0,0-1-1 0 0,0 1 1 0 0,-1-1-1 0 0,1 1 1 0 0,-1 0-1 0 0,0 0 1 0 0,0 0-1 0 0,-1 0 1 0 0,0 0 0 0 0,1 0-1 0 0,-2 0 1 0 0,1-1-1 0 0,-1 1 1 0 0,1 0-1 0 0,-1 0 1 0 0,0 0-1 0 0,-1 0 1 0 0,1-1-1 0 0,-1 1 1 0 0,0 0-1 0 0,0-1 1 0 0,-1 0-1 0 0,1 1 1 0 0,-1-1 0 0 0,0 0-1 0 0,0-1 1 0 0,-5 6-1 0 0,4-5 8 0 0,-1 1 0 0 0,0-1 0 0 0,0 1 0 0 0,0-1 0 0 0,-1-1 0 0 0,1 1 0 0 0,-1-1 0 0 0,0 0 0 0 0,0 0 0 0 0,0-1 0 0 0,0 0 0 0 0,0 0 0 0 0,-1 0 0 0 0,1-1 0 0 0,-1 0 0 0 0,1 0 0 0 0,-1 0 0 0 0,1-1 0 0 0,-1 0 0 0 0,1-1 0 0 0,-12-1 0 0 0,-9-7-28 0 0,1-1 0 0 0,0-1 0 0 0,1-2 0 0 0,-38-24 0 0 0,57 34 0 0 0,2 1 1 0 0,2 1-2 0 0,0 0 0 0 0,0 0-1 0 0,1-1 1 0 0,-1 1 0 0 0,0 0 0 0 0,0-1 0 0 0,1 1 0 0 0,-1-1 0 0 0,1 1 0 0 0,-1-1 0 0 0,1 0 0 0 0,-3-3 0 0 0,5 5-61 0 0,-1 0 0 0 0,0-1 1 0 0,1 1-1 0 0,-1 0 0 0 0,0-1 1 0 0,1 1-1 0 0,-1 0 0 0 0,0-1 0 0 0,1 1 1 0 0,-1 0-1 0 0,1 0 0 0 0,-1 0 1 0 0,0-1-1 0 0,1 1 0 0 0,-1 0 0 0 0,1 0 1 0 0,-1 0-1 0 0,1 0 0 0 0,-1 0 1 0 0,0 0-1 0 0,1 0 0 0 0,-1 0 0 0 0,1 0 1 0 0,-1 0-1 0 0,1 0 0 0 0,-1 0 1 0 0,1 0-1 0 0,0 0 0 0 0,17 1-1569 0 0,-17-1 1356 0 0,64 6-6940 0 0,-50-5 2723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4:58.2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 5 5527 0 0,'-1'0'56'0'0,"1"-1"1"0"0,-1 1-1 0 0,0-1 0 0 0,1 1 0 0 0,-1 0 0 0 0,1-1 0 0 0,-1 1 0 0 0,0 0 0 0 0,1 0 0 0 0,-1-1 0 0 0,0 1 0 0 0,1 0 0 0 0,-1 0 0 0 0,0 0 0 0 0,0 0 0 0 0,1 0 0 0 0,-1 0 0 0 0,0 0 0 0 0,1 0 0 0 0,-1 0 0 0 0,0 0 0 0 0,1 0 0 0 0,-1 0 0 0 0,0 1 1 0 0,1-1-1 0 0,-1 0 0 0 0,0 1 0 0 0,1-1 0 0 0,-1 0 0 0 0,0 1 0 0 0,-1 1 152 0 0,0-1 1 0 0,1 1-1 0 0,-1 0 1 0 0,1 0-1 0 0,-1 0 0 0 0,1 0 1 0 0,0 0-1 0 0,0 0 1 0 0,-2 3-1 0 0,0 4 466 0 0,0 0-1 0 0,0 0 1 0 0,1 0-1 0 0,-1 10 1 0 0,2-8-285 0 0,0 0 0 0 0,1-1 0 0 0,2 12 0 0 0,-2-19-377 0 0,0 1 1 0 0,1 0-1 0 0,0-1 0 0 0,0 1 1 0 0,0-1-1 0 0,0 0 1 0 0,0 1-1 0 0,1-1 0 0 0,-1 0 1 0 0,1 0-1 0 0,0 1 1 0 0,4 4-1 0 0,-5-8-137 0 0,0 1 1 0 0,0-1-1 0 0,0 1 1 0 0,1-1 0 0 0,-1 1-1 0 0,0-1 1 0 0,0 0-1 0 0,0 0 1 0 0,1 1-1 0 0,-1-1 1 0 0,0 0-1 0 0,0 0 1 0 0,1 0-1 0 0,-1 0 1 0 0,0-1-1 0 0,0 1 1 0 0,1 0-1 0 0,-1 0 1 0 0,0-1-1 0 0,0 1 1 0 0,0-1-1 0 0,0 1 1 0 0,0-1-1 0 0,1 1 1 0 0,-1-1-1 0 0,0 0 1 0 0,0 1-1 0 0,0-1 1 0 0,1-2-1 0 0,3-1-3871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4:58.6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55 2759 0 0,'-1'0'64'0'0,"1"0"0"0"0,0 0 0 0 0,0-1-1 0 0,0 1 1 0 0,0 0 0 0 0,0 0-1 0 0,0 0 1 0 0,0-1 0 0 0,-1 1-1 0 0,1 0 1 0 0,0 0 0 0 0,0 0-1 0 0,0-1 1 0 0,0 1 0 0 0,0 0 0 0 0,0 0-1 0 0,0-1 1 0 0,0 1 0 0 0,0 0-1 0 0,0 0 1 0 0,0 0 0 0 0,0-1-1 0 0,0 1 1 0 0,1 0 0 0 0,-1 0 0 0 0,0 0-1 0 0,0-1 1 0 0,0 1 0 0 0,0 0-1 0 0,0 0 1 0 0,0 0 0 0 0,0-1-1 0 0,1 1 1 0 0,-1 0 0 0 0,0 0-1 0 0,0 0 1 0 0,0 0 0 0 0,1-1 0 0 0,12-7 1197 0 0,16-3-52 0 0,-20 8-876 0 0,18-5 270 0 0,-25 7-534 0 0,-1 1 0 0 0,1-1 0 0 0,-1 0 0 0 0,0 1 0 0 0,1-1 0 0 0,-1 0 0 0 0,0 0 0 0 0,1 0 0 0 0,-1 0-1 0 0,0 0 1 0 0,0 0 0 0 0,0 0 0 0 0,1-2 0 0 0,-5 0-563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4:58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97 2759 0 0,'2'-6'344'0'0,"0"-1"-1"0"0,0 1 0 0 0,1-1 0 0 0,0 1 0 0 0,0 0 0 0 0,0 0 0 0 0,1 1 0 0 0,0-1 0 0 0,0 1 0 0 0,0-1 0 0 0,1 1 0 0 0,-1 1 0 0 0,1-1 1 0 0,1 1-1 0 0,5-4 0 0 0,-11 7-238 0 0,1 1 1 0 0,0-1 0 0 0,-1 1 0 0 0,1-1 0 0 0,0 1-1 0 0,0 0 1 0 0,0-1 0 0 0,-1 1 0 0 0,1 0 0 0 0,0 0-1 0 0,0-1 1 0 0,0 1 0 0 0,-1 0 0 0 0,1 0 0 0 0,0 0-1 0 0,0 0 1 0 0,0 0 0 0 0,0 0 0 0 0,-1 1 0 0 0,1-1-1 0 0,0 0 1 0 0,0 0 0 0 0,0 0 0 0 0,0 1-1 0 0,-1-1 1 0 0,1 1 0 0 0,1 0 0 0 0,-1 0 40 0 0,0 0 0 0 0,0 1 0 0 0,0-1 1 0 0,0 0-1 0 0,0 1 0 0 0,0-1 0 0 0,0 1 0 0 0,-1-1 1 0 0,1 1-1 0 0,-1 0 0 0 0,1-1 0 0 0,0 4 0 0 0,0 5 341 0 0,0 1-1 0 0,0-1 0 0 0,-1 14 1 0 0,0-23-433 0 0,-3 24 440 0 0,-1 0 0 0 0,-1 0 0 0 0,-1-1 0 0 0,-16 42 0 0 0,13-39-47 0 0,0 0-1 0 0,2 0 1 0 0,-6 43-1 0 0,12-59-305 0 0,0 0 1 0 0,1 1-1 0 0,0-1 0 0 0,1 1 0 0 0,0-1 0 0 0,1 0 0 0 0,1 1 1 0 0,5 15-1 0 0,-7-24-121 0 0,0 1 1 0 0,1-1 0 0 0,-1 0-1 0 0,1 0 1 0 0,0 0 0 0 0,0 0-1 0 0,0 0 1 0 0,0-1 0 0 0,1 1-1 0 0,-1-1 1 0 0,1 1 0 0 0,-1-1-1 0 0,1 0 1 0 0,0 0 0 0 0,0 0-1 0 0,0 0 1 0 0,0-1 0 0 0,0 1-1 0 0,0-1 1 0 0,1 1 0 0 0,-1-1-1 0 0,0-1 1 0 0,1 1 0 0 0,-1 0-1 0 0,1-1 1 0 0,-1 1 0 0 0,1-1-1 0 0,-1 0 1 0 0,1 0 0 0 0,-1-1-1 0 0,7 0 1 0 0,12-3-87 0 0,30-7 0 0 0,-45 8-551 0 0,0 1-1 0 0,0-1 0 0 0,0 0 1 0 0,10-7-1 0 0,-6 0-2932 0 0,-8 4-1916 0 0</inkml:trace>
  <inkml:trace contextRef="#ctx0" brushRef="#br0" timeOffset="1">132 348 1375 0 0,'-54'-22'945'0'0,"-14"-8"5158"0"0,68 30-5991 0 0,0 0-1 0 0,-1 0 0 0 0,1 0 1 0 0,0 0-1 0 0,-1 0 1 0 0,1 0-1 0 0,0 0 0 0 0,0 0 1 0 0,-1 0-1 0 0,1 0 0 0 0,0-1 1 0 0,0 1-1 0 0,-1 0 1 0 0,1 0-1 0 0,0 0 0 0 0,0 0 1 0 0,-1-1-1 0 0,1 1 0 0 0,0 0 1 0 0,0 0-1 0 0,0-1 1 0 0,0 1-1 0 0,-1 0 0 0 0,1 0 1 0 0,0-1-1 0 0,0 1 0 0 0,0 0 1 0 0,0 0-1 0 0,0-1 1 0 0,0 1-1 0 0,0 0 0 0 0,0-1 1 0 0,0 1-1 0 0,0-1 0 0 0,10-2 2748 0 0,18 1 725 0 0,-27 2-3414 0 0,147 11 1514 0 0,-65-2-5463 0 0,-75-8-2405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4:59.3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55 6447 0 0,'0'-9'474'0'0,"1"-19"-621"0"0,-1 28 314 0 0,1-1 0 0 0,-1 0 0 0 0,0 0 0 0 0,0 0 1 0 0,0 0-1 0 0,0 0 0 0 0,1 0 0 0 0,-1 0 0 0 0,0 1 0 0 0,1-1 1 0 0,-1 0-1 0 0,1 0 0 0 0,-1 0 0 0 0,1 1 0 0 0,-1-1 0 0 0,1 0 1 0 0,0 1-1 0 0,-1-1 0 0 0,1 0 0 0 0,0 1 0 0 0,1-2 0 0 0,-2 4 31 0 0,1-1 0 0 0,0 1-1 0 0,-1-1 1 0 0,0 1 0 0 0,1 0-1 0 0,-1-1 1 0 0,0 1 0 0 0,0-1-1 0 0,0 1 1 0 0,0 0 0 0 0,0 2-1 0 0,-19 160 5044 0 0,3-39-3002 0 0,15-112-2078 0 0,0 0 0 0 0,1 0 0 0 0,0 0-1 0 0,3 14 1 0 0,-2-21-297 0 0,0-1 0 0 0,1 0-1 0 0,0 1 1 0 0,0-1 0 0 0,2 5 0 0 0,-2-6-458 0 0,1-1 1 0 0,-1 1-1 0 0,1-1 1 0 0,-1 1-1 0 0,1-1 1 0 0,0 0-1 0 0,5 4 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3:23.714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533 662 863 0 0,'-8'16'3084'0'0,"20"-22"-513"0"0,1-2-1965 0 0,0-2 1 0 0,-1 1-1 0 0,0-2 0 0 0,15-16 1 0 0,37-53-182 0 0,-60 75-376 0 0,-1 0 0 0 0,0 0 0 0 0,0-1 0 0 0,0 1 0 0 0,-1 0 0 0 0,0-1 0 0 0,0 0 0 0 0,0 0 0 0 0,1-7 0 0 0,-3 12-30 0 0,0-1-1 0 0,0 1 0 0 0,0-1 1 0 0,0 0-1 0 0,0 1 0 0 0,0-1 1 0 0,-1 1-1 0 0,1-1 0 0 0,0 0 1 0 0,-1 1-1 0 0,1-1 0 0 0,-1 1 1 0 0,0-1-1 0 0,1 1 0 0 0,-1 0 1 0 0,-1-2-1 0 0,0 1-14 0 0,1 1 0 0 0,-1 0 1 0 0,1-1-1 0 0,-1 1 0 0 0,0 0 0 0 0,0 0 1 0 0,0 0-1 0 0,0 0 0 0 0,1 0 0 0 0,-1 0 0 0 0,0 1 1 0 0,-1-1-1 0 0,1 1 0 0 0,0-1 0 0 0,-3 1 1 0 0,-3-1 22 0 0,1 1 0 0 0,-1 1 0 0 0,0-1 0 0 0,0 1 1 0 0,1 1-1 0 0,-1-1 0 0 0,1 1 0 0 0,-1 1 0 0 0,1-1 1 0 0,0 1-1 0 0,-9 5 0 0 0,-12 7 149 0 0,-34 26 0 0 0,55-36-172 0 0,-7 5 3 0 0,0 0-1 0 0,-20 21 0 0 0,29-26-3 0 0,1 0 0 0 0,0 0 0 0 0,0 1 1 0 0,0-1-1 0 0,1 1 0 0 0,-1-1 0 0 0,1 1 0 0 0,1 0 0 0 0,-1 1 1 0 0,-1 6-1 0 0,4-12-3 0 0,-1 0 0 0 0,1 0 0 0 0,0 0 0 0 0,0 0 0 0 0,0 1 0 0 0,-1-1 0 0 0,1 0 0 0 0,1 0 0 0 0,-1 1 0 0 0,0-1 1 0 0,0 0-1 0 0,0 0 0 0 0,1 0 0 0 0,-1 0 0 0 0,0 1 0 0 0,1-1 0 0 0,-1 0 0 0 0,1 0 0 0 0,-1 0 0 0 0,1 0 0 0 0,0 0 0 0 0,-1 0 0 0 0,1 0 1 0 0,0 0-1 0 0,0 0 0 0 0,0-1 0 0 0,0 1 0 0 0,0 0 0 0 0,0 0 0 0 0,0-1 0 0 0,0 1 0 0 0,0 0 0 0 0,0-1 0 0 0,0 0 0 0 0,0 1 0 0 0,0-1 1 0 0,0 1-1 0 0,1-1 0 0 0,-1 0 0 0 0,0 0 0 0 0,0 0 0 0 0,0 0 0 0 0,1 0 0 0 0,0 0 0 0 0,5 0 47 0 0,0 0-1 0 0,0 0 1 0 0,0-1-1 0 0,-1 0 1 0 0,1 0-1 0 0,9-3 1 0 0,4-4 102 0 0,-1 0 0 0 0,0-1 1 0 0,-1 0-1 0 0,0-2 0 0 0,0 0 0 0 0,-1-1 1 0 0,-1-1-1 0 0,0-1 0 0 0,0 0 0 0 0,-2-1 1 0 0,0 0-1 0 0,-1-1 0 0 0,19-30 0 0 0,-29 42-147 0 0,-1-1 0 0 0,0 1 0 0 0,0-1 0 0 0,0 1 0 0 0,-1-1 0 0 0,0 0-1 0 0,0 1 1 0 0,0-1 0 0 0,0 0 0 0 0,-1 0 0 0 0,0 0 0 0 0,0 0 0 0 0,0 0 0 0 0,-1 1 0 0 0,1-1-1 0 0,-2-5 1 0 0,1 7 0 0 0,0 0-1 0 0,-1 0 0 0 0,1 0 0 0 0,-1 0 0 0 0,1 1 1 0 0,-1-1-1 0 0,0 1 0 0 0,0-1 0 0 0,0 1 1 0 0,0-1-1 0 0,0 1 0 0 0,0 0 0 0 0,-1 0 1 0 0,1 0-1 0 0,-1 0 0 0 0,0 1 0 0 0,1-1 0 0 0,-1 1 1 0 0,0 0-1 0 0,0-1 0 0 0,0 1 0 0 0,0 0 1 0 0,0 1-1 0 0,0-1 0 0 0,-6 0 0 0 0,-2 0 11 0 0,1 1 0 0 0,-1 1-1 0 0,0-1 1 0 0,0 2 0 0 0,0-1 0 0 0,1 2-1 0 0,-1-1 1 0 0,1 2 0 0 0,-1-1 0 0 0,1 1-1 0 0,0 1 1 0 0,1 0 0 0 0,-1 0 0 0 0,-9 8-1 0 0,-9 7 33 0 0,1 1 0 0 0,1 1 0 0 0,-27 30 0 0 0,53-52-44 0 0,-17 17 0 0 0,-22 30 0 0 0,35-42 0 0 0,1 0 0 0 0,0 0 0 0 0,0 1 0 0 0,0-1 0 0 0,1 0 0 0 0,-1 1 0 0 0,1 0 0 0 0,1 0 0 0 0,-1-1 0 0 0,1 1 0 0 0,-1 11 0 0 0,2-14 0 0 0,0-1-1 0 0,0 0 1 0 0,0 0-1 0 0,1 0 1 0 0,-1 0-1 0 0,0 0 0 0 0,1 0 1 0 0,0 0-1 0 0,0 0 1 0 0,-1 0-1 0 0,1 0 1 0 0,0 0-1 0 0,0-1 1 0 0,1 1-1 0 0,-1 0 0 0 0,0 0 1 0 0,3 2-1 0 0,-1-2-1 0 0,-1 0 0 0 0,1 0 0 0 0,0-1 0 0 0,0 1 0 0 0,0-1 0 0 0,0 1 0 0 0,0-1 0 0 0,0 0 0 0 0,1 0 0 0 0,3 1 0 0 0,1-1-1 0 0,1 0-1 0 0,-1 0 1 0 0,0-1-1 0 0,1 0 1 0 0,-1-1-1 0 0,0 0 0 0 0,1 0 1 0 0,8-3-1 0 0,9-4 9 0 0,0-1 0 0 0,-1-1 0 0 0,0-2 0 0 0,-1 0 0 0 0,0-2 0 0 0,-1-1 0 0 0,0 0 0 0 0,-1-2 0 0 0,-1 0 0 0 0,-1-1-1 0 0,-1-2 1 0 0,24-29 0 0 0,-38 41 1 0 0,1 0-1 0 0,-1 0 0 0 0,-1-1 1 0 0,0 0-1 0 0,0 0 0 0 0,-1 0 1 0 0,0-1-1 0 0,0 1 0 0 0,-1-1 1 0 0,0 1-1 0 0,0-18 0 0 0,-2 22-3 0 0,0 1 1 0 0,0 0-1 0 0,0-1 0 0 0,-1 1 0 0 0,1 0 1 0 0,-1-1-1 0 0,0 1 0 0 0,-1 0 0 0 0,1 0 0 0 0,-1 0 1 0 0,0 0-1 0 0,0 0 0 0 0,0 0 0 0 0,0 1 0 0 0,-1-1 1 0 0,1 1-1 0 0,-1-1 0 0 0,0 1 0 0 0,0 0 0 0 0,0 0 1 0 0,-1 0-1 0 0,1 0 0 0 0,-1 1 0 0 0,1 0 0 0 0,-1-1 1 0 0,0 1-1 0 0,0 0 0 0 0,-6-2 0 0 0,2 2-2 0 0,0 1 0 0 0,0 0 0 0 0,0 0 0 0 0,0 0 0 0 0,0 1 0 0 0,0 0 0 0 0,0 0 0 0 0,0 1 0 0 0,0 0 0 0 0,0 1 0 0 0,0 0 0 0 0,1 0 0 0 0,-1 0 0 0 0,1 1 0 0 0,-13 7 0 0 0,-2 1 0 0 0,1 1 0 0 0,0 2 0 0 0,-35 29 0 0 0,26-18-13 0 0,1 2 1 0 0,1 0-1 0 0,2 2 0 0 0,-41 57 0 0 0,63-79 8 0 0,0 1 0 0 0,0-1 0 0 0,0 1 0 0 0,1 0 0 0 0,1 0 0 0 0,-1 0 0 0 0,1 0 0 0 0,0 1 0 0 0,0 9 0 0 0,2-15 3 0 0,-1-1 0 0 0,1 1 0 0 0,0-1 0 0 0,1 1 0 0 0,-1-1 0 0 0,0 1 1 0 0,1-1-1 0 0,-1 0 0 0 0,1 1 0 0 0,0-1 0 0 0,0 0 0 0 0,0 1 1 0 0,0-1-1 0 0,0 0 0 0 0,0 0 0 0 0,1 0 0 0 0,-1 0 0 0 0,1 0 0 0 0,-1 0 1 0 0,1 0-1 0 0,0-1 0 0 0,0 1 0 0 0,0 0 0 0 0,0-1 0 0 0,0 0 0 0 0,0 1 1 0 0,0-1-1 0 0,0 0 0 0 0,1 0 0 0 0,-1 0 0 0 0,0 0 0 0 0,1-1 0 0 0,-1 1 1 0 0,1-1-1 0 0,4 1 0 0 0,2 0 1 0 0,1-1-1 0 0,0 0 1 0 0,0 0 0 0 0,0-1-1 0 0,-1-1 1 0 0,1 0 0 0 0,0 0 0 0 0,12-5-1 0 0,73-33 4 0 0,-91 38-3 0 0,40-18 16 0 0,-2-3 0 0 0,53-36 0 0 0,-80 48 0 0 0,-1 0 1 0 0,0-1 0 0 0,0-1 0 0 0,-1 0 0 0 0,-1 0 0 0 0,0-2-1 0 0,-1 1 1 0 0,-1-2 0 0 0,10-18 0 0 0,-17 29-11 0 0,0-1 0 0 0,-1 0-1 0 0,0 0 1 0 0,0 0 0 0 0,0 0 0 0 0,-1-1 0 0 0,0 1 0 0 0,0 0-1 0 0,0-1 1 0 0,-1 1 0 0 0,-1-11 0 0 0,0 13-5 0 0,0 1-1 0 0,0-1 1 0 0,0 0 0 0 0,0 1 0 0 0,-1-1 0 0 0,1 1-1 0 0,-1 0 1 0 0,0-1 0 0 0,0 1 0 0 0,0 0-1 0 0,0 0 1 0 0,-1 0 0 0 0,1 1 0 0 0,-1-1 0 0 0,0 0-1 0 0,0 1 1 0 0,0 0 0 0 0,0 0 0 0 0,0 0 0 0 0,-7-3-1 0 0,1 1 2 0 0,-1 0 1 0 0,0 1-1 0 0,0 0 0 0 0,0 1 0 0 0,0 0 0 0 0,0 1 0 0 0,0 0 0 0 0,-1 1 1 0 0,1 0-1 0 0,0 0 0 0 0,0 1 0 0 0,-1 0 0 0 0,1 1 0 0 0,-11 3 0 0 0,-7 4 11 0 0,1 0 0 0 0,0 1 0 0 0,-46 26-1 0 0,47-22-11 0 0,1 2 0 0 0,0 0 0 0 0,1 2 0 0 0,1 1 0 0 0,1 0 0 0 0,1 2 0 0 0,1 0 0 0 0,-26 35 0 0 0,43-52 0 0 0,1 0 0 0 0,-1 0 0 0 0,1 0 0 0 0,0 1 0 0 0,0-1 0 0 0,0 1 0 0 0,1-1 0 0 0,-1 1 0 0 0,1-1 0 0 0,0 1 0 0 0,0 9 0 0 0,1-12 0 0 0,0 1 0 0 0,1-1 0 0 0,-1 0 0 0 0,1 0 0 0 0,-1 0 0 0 0,1 0 0 0 0,0 0 0 0 0,0 0 0 0 0,0 0 0 0 0,0 0 0 0 0,0 0 0 0 0,0 0 0 0 0,1 0 0 0 0,-1-1 0 0 0,1 1 0 0 0,-1 0 0 0 0,1-1 0 0 0,-1 1 0 0 0,1-1 0 0 0,0 0 0 0 0,0 0 0 0 0,0 1 0 0 0,0-1 0 0 0,0 0 0 0 0,0-1 0 0 0,0 1 0 0 0,4 1 0 0 0,3 0-3 0 0,1 0-1 0 0,0 0 0 0 0,-1-1 1 0 0,1 0-1 0 0,0-1 0 0 0,0 0 1 0 0,0 0-1 0 0,0-1 0 0 0,0 0 1 0 0,-1-1-1 0 0,1 0 1 0 0,16-7-1 0 0,8-3-2 0 0,0-3 1 0 0,32-18-1 0 0,-35 16 6 0 0,-1-1 0 0 0,-1-1 0 0 0,33-29-1 0 0,-50 37 3 0 0,0 0-1 0 0,-1 0 0 0 0,-1-1 0 0 0,0 0 0 0 0,-1 0 0 0 0,0-1 0 0 0,-1-1 1 0 0,0 1-1 0 0,9-25 0 0 0,-15 34 6 0 0,-1 0 0 0 0,0 0 0 0 0,0 0-1 0 0,0 0 1 0 0,0 0 0 0 0,-1-1 0 0 0,1 1 0 0 0,-1 0 0 0 0,0 0 0 0 0,-1-1-1 0 0,1 1 1 0 0,-1 0 0 0 0,0 0 0 0 0,0 0 0 0 0,0 0 0 0 0,0 0 0 0 0,-3-6-1 0 0,1 6-5 0 0,0-1 0 0 0,0 1 0 0 0,0 0-1 0 0,-1 0 1 0 0,1 0 0 0 0,-1 1-1 0 0,0-1 1 0 0,0 1 0 0 0,0 0-1 0 0,-1 0 1 0 0,1 0 0 0 0,-1 1 0 0 0,-8-4-1 0 0,3 2-8 0 0,1 1 0 0 0,0 1-1 0 0,-1-1 1 0 0,0 1-1 0 0,1 1 1 0 0,-1 0 0 0 0,0 0-1 0 0,-16 1 1 0 0,11 2 6 0 0,0 0 0 0 0,1 1 0 0 0,-1 0 0 0 0,1 1 0 0 0,-16 7 0 0 0,-2 4 4 0 0,0 1 0 0 0,1 2 0 0 0,-57 42-1 0 0,69-46-21 0 0,1 1 0 0 0,1 1-1 0 0,-27 30 1 0 0,39-41 17 0 0,1 1 1 0 0,0-1-1 0 0,0 1 1 0 0,0 0-1 0 0,1 0 0 0 0,0 0 1 0 0,0 1-1 0 0,1-1 1 0 0,-1 1-1 0 0,1-1 0 0 0,1 1 1 0 0,-1 0-1 0 0,1 0 1 0 0,1-1-1 0 0,-1 1 0 0 0,1 0 1 0 0,0 8-1 0 0,1-12 3 0 0,0 1-1 0 0,-1-1 1 0 0,1 0-1 0 0,1 1 0 0 0,-1-1 1 0 0,0 0-1 0 0,1 0 1 0 0,-1 1-1 0 0,1-1 0 0 0,0 0 1 0 0,0-1-1 0 0,0 1 1 0 0,1 0-1 0 0,-1-1 0 0 0,1 1 1 0 0,3 2-1 0 0,-1-2-1 0 0,-1 0 0 0 0,1-1 0 0 0,0 1-1 0 0,0-1 1 0 0,0 0 0 0 0,0-1 0 0 0,0 1 0 0 0,0-1-1 0 0,11 1 1 0 0,-2-1-2 0 0,0-1 0 0 0,0 0 0 0 0,0-2 0 0 0,0 1 0 0 0,0-2 0 0 0,0 0 0 0 0,17-6 0 0 0,0-2 4 0 0,0-2 0 0 0,0-1 0 0 0,-2-2 0 0 0,0-1 0 0 0,-1-1 0 0 0,0-1 0 0 0,-2-2 0 0 0,0-1 0 0 0,-2 0 0 0 0,24-29 0 0 0,-41 42 8 0 0,0 1 0 0 0,0-1 0 0 0,-1-1 0 0 0,0 1 0 0 0,-1-1 0 0 0,0 0 0 0 0,5-15 0 0 0,-9 22-5 0 0,0-1 0 0 0,0 0-1 0 0,0 0 1 0 0,-1 0 0 0 0,1 0-1 0 0,-1 0 1 0 0,0 0 0 0 0,0 0-1 0 0,0 0 1 0 0,-1 0 0 0 0,0 0-1 0 0,1 0 1 0 0,-1 0 0 0 0,-1 0-1 0 0,1 0 1 0 0,0 0 0 0 0,-1 1-1 0 0,0-1 1 0 0,0 1 0 0 0,0-1-1 0 0,0 1 1 0 0,-1 0 0 0 0,-3-5-1 0 0,0 3-2 0 0,1-1 0 0 0,-1 1 0 0 0,0 0 0 0 0,0 1 0 0 0,-1 0 0 0 0,0 0 0 0 0,1 0 0 0 0,-1 0 0 0 0,-1 1 0 0 0,1 0 0 0 0,0 1 0 0 0,-13-3 0 0 0,9 3 0 0 0,0 1 0 0 0,0 1 0 0 0,0 0 0 0 0,1 0 0 0 0,-1 1 0 0 0,0 0 0 0 0,0 1 0 0 0,-12 4 0 0 0,-7 4 0 0 0,0 2 0 0 0,1 1 0 0 0,0 1 0 0 0,1 2 0 0 0,-28 20 0 0 0,46-29 4 0 0,-20 12-17 0 0,2 1 0 0 0,-43 38 0 0 0,65-52 11 0 0,0 0 0 0 0,0 0 1 0 0,1 1-1 0 0,-1 0 0 0 0,1 0 1 0 0,1 0-1 0 0,-1 1 0 0 0,1-1 1 0 0,1 1-1 0 0,0 0 0 0 0,0 0 1 0 0,0 0-1 0 0,1 1 0 0 0,0-1 1 0 0,0 0-1 0 0,0 12 0 0 0,2-17 1 0 0,0 1 0 0 0,1 0 0 0 0,-1 0 0 0 0,0-1 0 0 0,1 1 0 0 0,0 0 0 0 0,0-1-1 0 0,0 1 1 0 0,1 0 0 0 0,-1-1 0 0 0,1 0 0 0 0,0 1 0 0 0,0-1 0 0 0,0 0 0 0 0,0 0-1 0 0,0 0 1 0 0,5 5 0 0 0,-2-5-3 0 0,-1 1 0 0 0,1-1 0 0 0,0-1 0 0 0,0 1 0 0 0,0 0 0 0 0,0-1 0 0 0,0 0 0 0 0,0 0 0 0 0,1-1 0 0 0,10 2 0 0 0,-1-1-4 0 0,1-1 0 0 0,0-1 0 0 0,-1 0 0 0 0,1-1 0 0 0,-1-1 0 0 0,1 0 0 0 0,25-8 0 0 0,-20 3 12 0 0,-1 0 0 0 0,0-2 0 0 0,0 0-1 0 0,-1-2 1 0 0,-1 0 0 0 0,0-1 0 0 0,0 0-1 0 0,-1-2 1 0 0,-1 0 0 0 0,0-1 0 0 0,-1-1-1 0 0,0 0 1 0 0,-1-1 0 0 0,-1 0 0 0 0,-1-1 0 0 0,11-22-1 0 0,-20 34 0 0 0,0 0-1 0 0,-1-1 1 0 0,0 1 0 0 0,0 0-1 0 0,0-1 1 0 0,-1 1-1 0 0,0-1 1 0 0,0 1-1 0 0,0-1 1 0 0,-1 1-1 0 0,0-1 1 0 0,-2-7 0 0 0,1 9-1 0 0,0 0 1 0 0,0 1 0 0 0,-1-1 0 0 0,0 1-1 0 0,0-1 1 0 0,0 1 0 0 0,-1 0 0 0 0,1 0-1 0 0,-1 0 1 0 0,0 0 0 0 0,0 0-1 0 0,0 1 1 0 0,-1-1 0 0 0,1 1 0 0 0,-1 0-1 0 0,0 0 1 0 0,-5-3 0 0 0,2 1 2 0 0,-1 1-1 0 0,0 0 1 0 0,0 0-1 0 0,0 1 1 0 0,0 0-1 0 0,0 0 1 0 0,-1 1-1 0 0,0 0 1 0 0,1 1 0 0 0,-12-1-1 0 0,7 2-3 0 0,0 0 0 0 0,-1 1 0 0 0,1 1 1 0 0,0 0-1 0 0,0 1 0 0 0,-13 4 0 0 0,-9 6-2 0 0,1 2 0 0 0,1 1-1 0 0,-58 37 1 0 0,66-37-12 0 0,2 1-1 0 0,-1 0 0 0 0,2 2 1 0 0,-20 22-1 0 0,34-33 9 0 0,0 1 0 0 0,1 1 0 0 0,0-1-1 0 0,0 1 1 0 0,1 0 0 0 0,0 1 0 0 0,1-1-1 0 0,0 1 1 0 0,1 0 0 0 0,0 0 0 0 0,1 1 0 0 0,-3 18-1 0 0,5-26 6 0 0,1-1-1 0 0,0 0 1 0 0,0 0-1 0 0,0 0 1 0 0,0 0-1 0 0,0 1 0 0 0,1-1 1 0 0,-1 0-1 0 0,1 0 1 0 0,0 0-1 0 0,0 0 1 0 0,0 0-1 0 0,1 0 1 0 0,-1 0-1 0 0,1-1 0 0 0,-1 1 1 0 0,5 4-1 0 0,-4-4 0 0 0,1 0-1 0 0,1-1 0 0 0,-1 1 1 0 0,0-1-1 0 0,1 0 0 0 0,-1 0 0 0 0,1 0 1 0 0,-1 0-1 0 0,1-1 0 0 0,0 0 1 0 0,0 1-1 0 0,5 0 0 0 0,2-1-1 0 0,0 0 0 0 0,-1 0 0 0 0,1-1-1 0 0,0 0 1 0 0,0-1 0 0 0,0 0 0 0 0,-1 0 0 0 0,1-2-1 0 0,15-4 1 0 0,-6 0 3 0 0,-1-2 0 0 0,0 0 0 0 0,0-1 0 0 0,-1-1 0 0 0,0-1 0 0 0,-1-1 0 0 0,19-17 0 0 0,-24 19 0 0 0,0-1 0 0 0,-1 0 0 0 0,-1-1 0 0 0,0 0 0 0 0,0-1 0 0 0,-2 0 0 0 0,1 0 0 0 0,-2-1 0 0 0,11-28 0 0 0,-16 37 5 0 0,-1 0-1 0 0,1 0 0 0 0,-1 0 0 0 0,0 0 1 0 0,-1-1-1 0 0,0 1 0 0 0,0 0 0 0 0,0 0 1 0 0,-1-1-1 0 0,1 1 0 0 0,-1 0 0 0 0,-1 0 1 0 0,1 0-1 0 0,-6-11 0 0 0,5 13-1 0 0,0 0 0 0 0,0 1 0 0 0,0-1 0 0 0,-1 0 0 0 0,0 1 0 0 0,0 0 0 0 0,0-1 0 0 0,0 1-1 0 0,0 1 1 0 0,-1-1 0 0 0,1 0 0 0 0,-1 1 0 0 0,0-1 0 0 0,0 1 0 0 0,1 0 0 0 0,-2 1 0 0 0,1-1 0 0 0,0 1 0 0 0,0-1-1 0 0,0 1 1 0 0,-8-1 0 0 0,-2 2-3 0 0,0-1 0 0 0,0 1 0 0 0,0 1 0 0 0,0 1 0 0 0,0 0 0 0 0,0 1 0 0 0,1 0 0 0 0,0 1 0 0 0,-17 6 0 0 0,11-2 0 0 0,0 1 0 0 0,1 1 0 0 0,0 0 0 0 0,0 1 0 0 0,-25 22 0 0 0,34-24 0 0 0,0 0 0 0 0,0 0 0 0 0,1 1 0 0 0,0 0 0 0 0,1 0 0 0 0,-7 14 0 0 0,11-19 0 0 0,0 0 0 0 0,1 0 0 0 0,0 1 0 0 0,0-1 0 0 0,0 1 0 0 0,0-1 0 0 0,1 1 0 0 0,0 0 0 0 0,0 0 0 0 0,1 0 0 0 0,-1 0 0 0 0,1 0 0 0 0,1-1 0 0 0,-1 1 0 0 0,2 9 0 0 0,-1-13-1 0 0,0 1 0 0 0,0 0 0 0 0,0-1 0 0 0,0 1 0 0 0,1-1 0 0 0,-1 1 0 0 0,1-1-1 0 0,-1 0 1 0 0,1 0 0 0 0,0 0 0 0 0,0 0 0 0 0,0 0 0 0 0,0 0 0 0 0,0 0 0 0 0,0 0-1 0 0,1-1 1 0 0,2 2 0 0 0,0-1-4 0 0,-1 0 1 0 0,1 0-1 0 0,0-1 0 0 0,0 0 0 0 0,0 1 0 0 0,0-2 0 0 0,0 1 0 0 0,9-1 0 0 0,1 0-5 0 0,0-2-1 0 0,0 0 0 0 0,0-1 1 0 0,-1 0-1 0 0,22-8 0 0 0,-14 1 12 0 0,-2 0 0 0 0,1-1 0 0 0,-1-1-1 0 0,-1-1 1 0 0,0 0 0 0 0,-1-2 0 0 0,-1 0-1 0 0,0-1 1 0 0,-1-1 0 0 0,-1 0 0 0 0,0-1-1 0 0,-1-1 1 0 0,15-26 0 0 0,-26 39 4 0 0,0 0 0 0 0,0 0 1 0 0,-1-1-1 0 0,1 1 0 0 0,-1-1 0 0 0,-1 1 0 0 0,1-1 1 0 0,-1 0-1 0 0,0 1 0 0 0,-1-15 0 0 0,0 19-3 0 0,0-1 0 0 0,-1 0 1 0 0,1 0-1 0 0,-1 0 0 0 0,0 0 0 0 0,0 1 0 0 0,0-1 0 0 0,0 0 0 0 0,-1 1 1 0 0,1-1-1 0 0,-1 1 0 0 0,0-1 0 0 0,1 1 0 0 0,-1 0 0 0 0,0-1 1 0 0,0 1-1 0 0,-1 0 0 0 0,1 1 0 0 0,0-1 0 0 0,-1 0 0 0 0,1 1 0 0 0,-1-1 1 0 0,1 1-1 0 0,-1 0 0 0 0,0-1 0 0 0,1 1 0 0 0,-6-1 0 0 0,-3 0 1 0 0,-1 0-1 0 0,1 0 1 0 0,0 1-1 0 0,-1 1 1 0 0,1 0-1 0 0,-1 1 1 0 0,1 0-1 0 0,0 0 1 0 0,0 1-1 0 0,-16 5 1 0 0,-6 3 9 0 0,1 2 0 0 0,-35 18 0 0 0,35-15-12 0 0,-36 24 0 0 0,57-32 0 0 0,1 0 0 0 0,0 1 0 0 0,1 0 0 0 0,0 0 0 0 0,0 1 0 0 0,1 1 0 0 0,-9 10 0 0 0,16-18-3 0 0,0 0-1 0 0,-1 0 1 0 0,1 0 0 0 0,0 1-1 0 0,0-1 1 0 0,0 0-1 0 0,0 0 1 0 0,1 1 0 0 0,-1-1-1 0 0,1 0 1 0 0,-1 1-1 0 0,1-1 1 0 0,0 1 0 0 0,0-1-1 0 0,0 0 1 0 0,0 1-1 0 0,0-1 1 0 0,1 1 0 0 0,-1-1-1 0 0,1 0 1 0 0,-1 1-1 0 0,2 2 1 0 0,0-3-12 0 0,-1 1 0 0 0,1-1-1 0 0,0 1 1 0 0,0-1 0 0 0,0 0 0 0 0,0 0 0 0 0,0 0-1 0 0,0 0 1 0 0,1 0 0 0 0,-1 0 0 0 0,1-1 0 0 0,-1 1-1 0 0,1-1 1 0 0,0 0 0 0 0,-1 0 0 0 0,1 0-1 0 0,5 2 1 0 0,14 1-811 0 0,2-1-268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4:59.6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0 4143 0 0,'0'16'6394'0'0,"-2"11"-4244"0"0,-1 25-1158 0 0,3-33-978 0 0,0-13-76 0 0,0 0 0 0 0,0 1 0 0 0,1-1 0 0 0,-1 0 0 0 0,2 1-1 0 0,-1-1 1 0 0,1 0 0 0 0,4 11 0 0 0,1-11-3847 0 0,-3-4-61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5:00.0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96 6447 0 0,'-7'-21'242'0'0,"4"14"-143"0"0,1 0 0 0 0,0 0 1 0 0,0 0-1 0 0,1 0 0 0 0,0 0 0 0 0,0 0 1 0 0,0 0-1 0 0,1-10 0 0 0,1 17-154 0 0,-1 0-1 0 0,0 0 1 0 0,0 0-1 0 0,0-1 1 0 0,0 1-1 0 0,0 0 1 0 0,0 0-1 0 0,0 0 1 0 0,0 0-1 0 0,0 0 1 0 0,0 0-1 0 0,0 0 0 0 0,0 0 1 0 0,0 0-1 0 0,0 0 1 0 0,0 0-1 0 0,0 0 1 0 0,0 0-1 0 0,0 0 1 0 0,1 0-1 0 0,-1 0 1 0 0,0-1-1 0 0,0 1 1 0 0,0 0-1 0 0,0 0 1 0 0,0 0-1 0 0,0 0 1 0 0,0 0-1 0 0,0 0 1 0 0,0 0-1 0 0,0 0 1 0 0,0 0-1 0 0,1 0 1 0 0,-1 0-1 0 0,0 0 1 0 0,0 0-1 0 0,0 0 1 0 0,0 1-1 0 0,0-1 1 0 0,0 0-1 0 0,0 0 1 0 0,0 0-1 0 0,0 0 1 0 0,0 0-1 0 0,0 0 1 0 0,0 0-1 0 0,1 0 1 0 0,-1 0-1 0 0,0 0 1 0 0,0 0-1 0 0,0 0 1 0 0,0 0-1 0 0,0 0 1 0 0,0 0-1 0 0,0 0 1 0 0,0 0-1 0 0,0 1 1 0 0,7 6-1623 0 0,4 9 1035 0 0,-5-7 632 0 0,1 1 11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5:00.5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1 4143 0 0,'-1'0'123'0'0,"1"1"0"0"0,-1-1 0 0 0,0 1 0 0 0,1 0 0 0 0,-1-1 0 0 0,1 1 0 0 0,-1 0 0 0 0,1-1 0 0 0,-1 1 0 0 0,1 0 0 0 0,0 0 1 0 0,-1-1-1 0 0,1 1 0 0 0,0 0 0 0 0,-1 0 0 0 0,1 0 0 0 0,0-1 0 0 0,0 2 0 0 0,-5 21 2220 0 0,4-20-2468 0 0,-3 17 953 0 0,-3 13 864 0 0,1 0 0 0 0,-1 54 0 0 0,7-87-1670 0 0,-1 0 0 0 0,1 0 0 0 0,0 0 0 0 0,0 0 0 0 0,0 0 0 0 0,0 1 0 0 0,0-1 0 0 0,0 0-1 0 0,0 0 1 0 0,0 0 0 0 0,0 0 0 0 0,0 0 0 0 0,0 0 0 0 0,0 0 0 0 0,0 0 0 0 0,0 1 0 0 0,0-1 0 0 0,1 0 0 0 0,-1 0 0 0 0,0 0-1 0 0,0 0 1 0 0,0 0 0 0 0,0 0 0 0 0,0 0 0 0 0,0 0 0 0 0,0 0 0 0 0,0 0 0 0 0,0 1 0 0 0,0-1 0 0 0,0 0 0 0 0,0 0-1 0 0,0 0 1 0 0,1 0 0 0 0,-1 0 0 0 0,0 0 0 0 0,0 0 0 0 0,0 0 0 0 0,0 0 0 0 0,0 0 0 0 0,0 0 0 0 0,0 0 0 0 0,0 0 0 0 0,0 0-1 0 0,1 0 1 0 0,-1 0 0 0 0,0 0 0 0 0,0 0 0 0 0,0 0 0 0 0,0 0 0 0 0,0 0 0 0 0,0 0 0 0 0,0 0 0 0 0,0 0 0 0 0,1 0-1 0 0,-1 0 1 0 0,7-6 487 0 0,10-13-224 0 0,-15 16-94 0 0,21-26 428 0 0,31-34 315 0 0,-46 54-692 0 0,0 1 0 0 0,1 1 0 0 0,0 0 0 0 0,20-12 0 0 0,-28 18-213 0 0,0 0 0 0 0,1 0 0 0 0,-1 1 0 0 0,0-1 1 0 0,1 1-1 0 0,-1-1 0 0 0,1 1 0 0 0,-1 0 0 0 0,1-1 0 0 0,-1 1 0 0 0,3 0 1 0 0,-4 0-22 0 0,1 0 1 0 0,-1 0 0 0 0,1 0-1 0 0,-1 1 1 0 0,1-1 0 0 0,-1 0 0 0 0,1 0-1 0 0,0 0 1 0 0,-1 1 0 0 0,1-1-1 0 0,-1 0 1 0 0,0 1 0 0 0,1-1 0 0 0,-1 0-1 0 0,1 1 1 0 0,-1-1 0 0 0,1 1-1 0 0,-1-1 1 0 0,0 0 0 0 0,1 2 0 0 0,0 0-7 0 0,0 0 1 0 0,-1 0 0 0 0,1 1-1 0 0,-1-1 1 0 0,1 0 0 0 0,-1 1 0 0 0,0-1-1 0 0,0 0 1 0 0,0 1 0 0 0,0-1-1 0 0,0 0 1 0 0,-2 5 0 0 0,-8 34-803 0 0,7-33-10 0 0,0 1 0 0 0,1 0-1 0 0,0 0 1 0 0,0 0 0 0 0,1 0 0 0 0,1 1-1 0 0,-1-1 1 0 0,2 14 0 0 0,0-21 391 0 0,-1 1-1 0 0,1-1 1 0 0,0 1-1 0 0,0-1 1 0 0,0 1-1 0 0,0-1 1 0 0,0 1-1 0 0,0-1 1 0 0,1 0-1 0 0,-1 0 1 0 0,1 0 0 0 0,-1 0-1 0 0,1 0 1 0 0,0 0-1 0 0,0 0 1 0 0,0-1-1 0 0,0 1 1 0 0,0 0-1 0 0,5 1 1 0 0,-5-2 340 0 0,0 0-1 0 0,-1-1 1 0 0,1 1 0 0 0,0-1 0 0 0,0 0-1 0 0,0 0 1 0 0,0 1 0 0 0,0-1 0 0 0,0 0-1 0 0,0-1 1 0 0,0 1 0 0 0,0 0 0 0 0,0-1-1 0 0,0 1 1 0 0,0-1 0 0 0,0 1-1 0 0,-1-1 1 0 0,1 0 0 0 0,0 0 0 0 0,0 0-1 0 0,-1 0 1 0 0,1 0 0 0 0,0 0 0 0 0,-1 0-1 0 0,1-1 1 0 0,1-2 0 0 0,12-15 1727 0 0,-14 16-1258 0 0,1 0 1 0 0,0 0 0 0 0,0 1-1 0 0,0-1 1 0 0,0 1 0 0 0,0-1-1 0 0,0 1 1 0 0,1 0 0 0 0,4-3-1 0 0,-4 4-22 0 0,0 0 0 0 0,0 1-1 0 0,1 0 1 0 0,-1 0 0 0 0,0 0-1 0 0,0 0 1 0 0,0 0 0 0 0,1 0-1 0 0,-1 1 1 0 0,0 0 0 0 0,0 0-1 0 0,0 0 1 0 0,0 0 0 0 0,3 1-1 0 0,-1 0-65 0 0,0 0 0 0 0,0-1 0 0 0,0 0 0 0 0,9 1-1 0 0,-9-2-165 0 0,0 0 0 0 0,0 0-1 0 0,0-1 1 0 0,0 0 0 0 0,0 0-1 0 0,0 0 1 0 0,0-1-1 0 0,-1 0 1 0 0,1 0 0 0 0,0 0-1 0 0,-1 0 1 0 0,0-1 0 0 0,1 0-1 0 0,-1 1 1 0 0,0-2 0 0 0,6-5-1 0 0,-7 6-25 0 0,0-1-1 0 0,-1 1 1 0 0,1-1-1 0 0,-1 0 1 0 0,0 1-1 0 0,0-1 1 0 0,0 0-1 0 0,0 0 1 0 0,-1 0-1 0 0,0-1 1 0 0,0 1-1 0 0,0 0 1 0 0,0 0-1 0 0,-1-1 1 0 0,1 1-1 0 0,-1 0 1 0 0,0-1-1 0 0,-1 1 1 0 0,0-9-1 0 0,0 10-84 0 0,0-1 0 0 0,0 0 0 0 0,0 1 0 0 0,0-1-1 0 0,0 1 1 0 0,-1-1 0 0 0,0 1 0 0 0,0 0 0 0 0,0 0 0 0 0,0-1-1 0 0,0 1 1 0 0,0 1 0 0 0,-1-1 0 0 0,0 0 0 0 0,1 1 0 0 0,-7-5 0 0 0,7 5-6 0 0,-1 1 1 0 0,1 0 0 0 0,-1 0-1 0 0,0 0 1 0 0,1 0 0 0 0,-1 1-1 0 0,0-1 1 0 0,1 1 0 0 0,-1-1-1 0 0,0 1 1 0 0,0 0 0 0 0,1 0-1 0 0,-1 0 1 0 0,0 1 0 0 0,0-1-1 0 0,1 1 1 0 0,-1-1 0 0 0,0 1-1 0 0,1 0 1 0 0,-1 0 0 0 0,1 0 0 0 0,-1 0-1 0 0,-4 3 1 0 0,1 0-21 0 0,1 0 0 0 0,-1 0 0 0 0,1 0 0 0 0,-1 1 1 0 0,1-1-1 0 0,0 1 0 0 0,1 1 0 0 0,-1-1 0 0 0,1 0 0 0 0,0 1 0 0 0,1 0 1 0 0,-1 0-1 0 0,1 0 0 0 0,1 1 0 0 0,-1-1 0 0 0,1 1 0 0 0,0-1 0 0 0,-2 14 1 0 0,3-12 38 0 0,0 0 0 0 0,1 0 0 0 0,0 0 0 0 0,1 0 1 0 0,-1 0-1 0 0,2 0 0 0 0,-1 0 0 0 0,1 0 0 0 0,0 0 1 0 0,1 0-1 0 0,0-1 0 0 0,0 1 0 0 0,1-1 1 0 0,-1 0-1 0 0,2 0 0 0 0,4 6 0 0 0,-4-5 76 0 0,1-1 0 0 0,0 0-1 0 0,0-1 1 0 0,1 1 0 0 0,0-1 0 0 0,0 0-1 0 0,0-1 1 0 0,1 0 0 0 0,-1 0 0 0 0,1 0-1 0 0,1-1 1 0 0,-1-1 0 0 0,1 1 0 0 0,-1-1-1 0 0,1-1 1 0 0,0 1 0 0 0,0-1-1 0 0,0-1 1 0 0,0 0 0 0 0,0 0 0 0 0,0-1-1 0 0,17-1 1 0 0,-12-1-186 0 0,1 0 0 0 0,-1 0 0 0 0,1-1 0 0 0,-1-1-1 0 0,0 0 1 0 0,0-1 0 0 0,-1-1 0 0 0,26-14 0 0 0,-31 16-1783 0 0,-1 1-5473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5:02.2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70 203 3679 0 0,'-9'10'1178'0'0,"1"0"1"0"0,0 1-1 0 0,1-1 0 0 0,-12 24 0 0 0,7-11 787 0 0,5-13 2703 0 0,18-32-1992 0 0,-2 1-2593 0 0,3-9 362 0 0,-1 0 0 0 0,-1 0 0 0 0,-2-1 0 0 0,-1 0 0 0 0,-2-1 0 0 0,3-52-1 0 0,-8 91-428 0 0,1 0 0 0 0,0 1 0 0 0,1-1 0 0 0,-1 0 0 0 0,1-1-1 0 0,1 1 1 0 0,-1 0 0 0 0,1-1 0 0 0,0 1 0 0 0,1-1-1 0 0,-1 0 1 0 0,1 0 0 0 0,6 6 0 0 0,8 10 89 0 0,1-2 1 0 0,23 20 0 0 0,-5-6-50 0 0,-34-31-51 0 0,11 11 30 0 0,-13-14-34 0 0,-1 0 0 0 0,0 0 0 0 0,1 1 0 0 0,-1-1 0 0 0,0 0 0 0 0,1 1 0 0 0,-1-1 0 0 0,0 1-1 0 0,1-1 1 0 0,-1 0 0 0 0,0 1 0 0 0,0-1 0 0 0,0 1 0 0 0,1-1 0 0 0,-1 0 0 0 0,0 1 0 0 0,0-1 0 0 0,0 1 0 0 0,0-1 0 0 0,0 1 0 0 0,0-1-1 0 0,0 1 1 0 0,0-1 0 0 0,0 1 0 0 0,0 0 0 0 0,-2-1 4 0 0,-1 0 0 0 0,0 1-1 0 0,1-2 1 0 0,-1 1 0 0 0,1 0-1 0 0,-1 0 1 0 0,1-1 0 0 0,-1 1-1 0 0,1-1 1 0 0,-1 0 0 0 0,-3-2-1 0 0,-1 1 4 0 0,5 2-8 0 0,-21-6 0 0 0,-33-4 0 0 0,51 10 0 0 0,-1-1 0 0 0,0 1 0 0 0,1 0 0 0 0,-1 0 0 0 0,1 0 0 0 0,-1 1 0 0 0,1 0 0 0 0,-1 0 0 0 0,1 1 0 0 0,-1-1 0 0 0,1 1 0 0 0,-6 3 0 0 0,10-5 0 0 0,1 1 0 0 0,-1-1 0 0 0,1 0 0 0 0,-1 1 0 0 0,0-1 0 0 0,1 0 0 0 0,-1 1 0 0 0,1-1 0 0 0,-1 1 0 0 0,1-1 0 0 0,-1 1 0 0 0,1-1 0 0 0,0 1 0 0 0,-1-1 0 0 0,1 1 0 0 0,0 0 0 0 0,-1-1 0 0 0,1 1 0 0 0,0 0 0 0 0,0-1 0 0 0,-1 1 0 0 0,1-1 0 0 0,0 1 0 0 0,0 0 0 0 0,0 0 0 0 0,0-1 0 0 0,0 1 0 0 0,0 0 0 0 0,0-1 0 0 0,0 1 0 0 0,0 0 0 0 0,0-1 0 0 0,0 1 0 0 0,1 0 0 0 0,-1-1 0 0 0,0 1 0 0 0,0 0 0 0 0,1-1 0 0 0,-1 1 0 0 0,0-1 0 0 0,1 1 0 0 0,0 0 0 0 0,-1 0 0 0 0,1-1 0 0 0,0 1 0 0 0,-1-1 0 0 0,1 1 0 0 0,0-1 0 0 0,0 1 0 0 0,-1-1 0 0 0,1 1 0 0 0,0-1 0 0 0,0 0 0 0 0,0 1 0 0 0,-1-1 0 0 0,1 0 0 0 0,0 0 0 0 0,0 0 0 0 0,0 0 0 0 0,0 0 0 0 0,0 0 0 0 0,0 0 0 0 0,-1 0 0 0 0,1 0 0 0 0,0 0 0 0 0,0 0 0 0 0,0 0 0 0 0,0-1 0 0 0,0 1 0 0 0,-1 0 0 0 0,1-1 0 0 0,0 1 0 0 0,0 0 0 0 0,0-1 0 0 0,-1 1 0 0 0,2-2 0 0 0,1 0 0 0 0,0-1 0 0 0,0 0 0 0 0,0 0 0 0 0,0 0 0 0 0,-1 0 0 0 0,1 0 0 0 0,-1 0 0 0 0,0 0 0 0 0,0-1 0 0 0,0 1 0 0 0,-1-1 0 0 0,1 0 0 0 0,-1 1 0 0 0,0-1 0 0 0,0 0 0 0 0,1-5 0 0 0,-2 4 0 0 0,0 0 0 0 0,0 0 0 0 0,0 0 0 0 0,-1 0 0 0 0,1 0 0 0 0,-1 1 0 0 0,-1-1 0 0 0,1 0 0 0 0,-1 0 0 0 0,1 1 0 0 0,-1-1 0 0 0,-5-7 0 0 0,5 8 0 0 0,2 3 0 0 0,-1 0 0 0 0,1 0 0 0 0,-1 0 0 0 0,1 0 0 0 0,-1 0 0 0 0,1 0 0 0 0,-1 0 0 0 0,0 0 0 0 0,1 0 0 0 0,-1 0 0 0 0,0 1 0 0 0,0-1 0 0 0,0 0 0 0 0,1 0 0 0 0,-1 1 0 0 0,0-1 0 0 0,0 1 0 0 0,0-1 0 0 0,0 1 0 0 0,-2-1 0 0 0,6 24 0 0 0,-2-20 0 0 0,36 134 376 0 0,-4-22-109 0 0,-27-84-213 0 0,4 38 16 0 0,-1 12-16 0 0,-6-48-16 0 0,-5 63-1 0 0,0-82-26 0 0,-1 1-1 0 0,0-1 1 0 0,-1 0 0 0 0,0 0-1 0 0,-1-1 1 0 0,-1 1 0 0 0,0-1-1 0 0,-1 0 1 0 0,0 0 0 0 0,-1-1-1 0 0,-16 19 1 0 0,18-23-15 0 0,-5 6-130 0 0,0 0 1 0 0,1 0-1 0 0,-10 22 0 0 0,12-17-447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7:33.1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24 2703 0 0,'0'-1'182'0'0,"-1"0"-1"0"0,0 1 0 0 0,0-1 0 0 0,0 0 0 0 0,0 0 1 0 0,0 1-1 0 0,0-1 0 0 0,0 1 0 0 0,0-1 0 0 0,0 1 1 0 0,-1-1-1 0 0,1 1 0 0 0,0 0 0 0 0,0 0 0 0 0,0-1 1 0 0,0 1-1 0 0,-1 0 0 0 0,1 0 0 0 0,-2 0 0 0 0,-1 2 3637 0 0,19 1-2121 0 0,-4-2-1049 0 0,31 5 1074 0 0,1-3 0 0 0,82-3 1 0 0,-111-2-1613 0 0,-4 1 40 0 0,0 0 1 0 0,0 0-1 0 0,0 1 1 0 0,19 2-1 0 0,-29-2-150 0 0,0 0 0 0 0,0 0 0 0 0,0 0 0 0 0,0 0 0 0 0,0 0 0 0 0,1 0 0 0 0,-1 0 0 0 0,0 0 0 0 0,0 0 0 0 0,0 0 0 0 0,0 0 0 0 0,0 0 0 0 0,0 0 0 0 0,1 0 0 0 0,-1 0 0 0 0,0 0 0 0 0,0 0 0 0 0,0 0 0 0 0,0 0 0 0 0,0 0 0 0 0,0 0 0 0 0,0 0 0 0 0,0 0 0 0 0,1 0 0 0 0,-1 0 0 0 0,0 1 0 0 0,0-1 0 0 0,0 0 0 0 0,0 0 0 0 0,0 0 0 0 0,0 0 0 0 0,0 0 0 0 0,0 0 0 0 0,0 0 0 0 0,0 0 0 0 0,0 0 0 0 0,0 1 0 0 0,0-1 0 0 0,0 0 0 0 0,1 0 0 0 0,-1 0 0 0 0,0 0 0 0 0,0 0 0 0 0,0 0 0 0 0,0 0 0 0 0,0 1 0 0 0,0-1 0 0 0,0 0 0 0 0,0 0 0 0 0,0 0 0 0 0,-1 0 0 0 0,1 0 0 0 0,0 1 0 0 0,-7 3 0 0 0,-11 3 0 0 0,4-5 63 0 0,1-1 0 0 0,0 0 0 0 0,-1-1-1 0 0,1 0 1 0 0,-1-1 0 0 0,1-1 0 0 0,-14-3 0 0 0,5 1 92 0 0,-33 0 1 0 0,27 5 357 0 0,-55 8 0 0 0,73-7-314 0 0,17-4 516 0 0,18-1 16 0 0,13 4-504 0 0,44 9-1 0 0,-44-5-203 0 0,44 1 0 0 0,-59-6-33 0 0,-14 1 18 0 0,-1 0 0 0 0,0-1 1 0 0,0-1-1 0 0,0 1 0 0 0,1-1 0 0 0,-1 0 1 0 0,0-1-1 0 0,12-4 0 0 0,-20 6-8 0 0,0 0 0 0 0,0 0 0 0 0,0 0 0 0 0,0 0 0 0 0,0 0 0 0 0,0 0 0 0 0,0 0 0 0 0,0 0 0 0 0,0 0 0 0 0,0 0 0 0 0,1 0 0 0 0,-1 0 0 0 0,0 0 0 0 0,0 0 0 0 0,0 0 0 0 0,0 0 0 0 0,0 0 0 0 0,0 0 0 0 0,0 0 0 0 0,0-1 0 0 0,0 1 0 0 0,0 0 0 0 0,0 0 0 0 0,0 0 0 0 0,0 0 0 0 0,0 0 0 0 0,1 0 0 0 0,-1 0 0 0 0,0 0 0 0 0,0 0 0 0 0,0-1 0 0 0,0 1 0 0 0,0 0 0 0 0,0 0 0 0 0,0 0 0 0 0,0 0 0 0 0,0 0 0 0 0,0 0 0 0 0,0 0 0 0 0,0 0 0 0 0,0 0 0 0 0,0-1 0 0 0,0 1 0 0 0,-1 0 0 0 0,1 0 0 0 0,0 0 0 0 0,0 0 0 0 0,0 0 0 0 0,0 0 0 0 0,0 0 0 0 0,0 0 0 0 0,0 0 0 0 0,0 0 0 0 0,-7-4 0 0 0,-10 0 0 0 0,-12 2 0 0 0,-1 1 0 0 0,0 1 0 0 0,-37 5 0 0 0,-29 0 0 0 0,193 13 752 0 0,63 8-378 0 0,-136-24-336 0 0,0-1-1 0 0,0-1 0 0 0,0 0 0 0 0,41-8 0 0 0,-65 8-37 0 0,1 0 0 0 0,-1 0 0 0 0,1 0 0 0 0,-1 0 0 0 0,1 0 0 0 0,-1-1 0 0 0,0 1 0 0 0,1 0 0 0 0,-1 0 0 0 0,1 0 0 0 0,-1 0 0 0 0,1-1 0 0 0,-1 1 0 0 0,0 0 0 0 0,1 0 0 0 0,-1-1 0 0 0,0 1 0 0 0,1 0 0 0 0,-1-1 0 0 0,0 1 0 0 0,1 0 0 0 0,-1-1 0 0 0,0 1 0 0 0,0-1 0 0 0,0 1 0 0 0,1 0 0 0 0,-1-1 0 0 0,0 1 0 0 0,0-1 0 0 0,0 1 0 0 0,0-1 0 0 0,0 1 0 0 0,1 0 0 0 0,-1-1 0 0 0,0 1 0 0 0,0-1 0 0 0,0 1 0 0 0,0-1 0 0 0,-1 1 0 0 0,1-1 0 0 0,0 1 0 0 0,0-1 0 0 0,0 1 0 0 0,0 0 0 0 0,0-1 0 0 0,-1 1 0 0 0,1-1 0 0 0,0 1 0 0 0,0 0 0 0 0,0-1 0 0 0,-1 1 0 0 0,1-1 0 0 0,-1 1 0 0 0,1-1 0 0 0,0 1 0 0 0,0 0 0 0 0,-1 0 0 0 0,1-1 0 0 0,0 1 0 0 0,0 0 0 0 0,-1 0 0 0 0,1-1 0 0 0,0 1 0 0 0,-1 0 0 0 0,1 0 0 0 0,0 0 0 0 0,-1 0 0 0 0,1-1 0 0 0,-1 1 0 0 0,1 0 0 0 0,0 0 0 0 0,-1 0 0 0 0,1 0 0 0 0,0 0 0 0 0,-1 0 0 0 0,0 0 0 0 0,1 0 0 0 0,-1 1 0 0 0,1-1 0 0 0,0 0 0 0 0,-1 0 0 0 0,1 1 0 0 0,0-1 0 0 0,-1 0 0 0 0,1 1 0 0 0,0-1 0 0 0,-1 0 0 0 0,1 1 0 0 0,0-1 0 0 0,-1 1 0 0 0,1-1 0 0 0,0 1 0 0 0,0-1 0 0 0,0 0 0 0 0,-1 1 0 0 0,1-1 0 0 0,0 1 0 0 0,0-1 0 0 0,0 1 0 0 0,0-1 0 0 0,0 1 0 0 0,0 0 0 0 0,-21 232 36 0 0,15-143 280 0 0,6-87-220 0 0,0 21-61 0 0,-1 2-5 0 0,6 36 1 0 0,-4-48-31 0 0,1 7 0 0 0,1-1 0 0 0,1 1 0 0 0,12 38 0 0 0,-15-58 0 0 0,-1-4 0 0 0,-2-10 0 0 0,-3-20 0 0 0,4 30 0 0 0,-29-274 0 0 0,29 270 0 0 0,2 2 0 0 0,-1 0 0 0 0,-1 1 0 0 0,1-1 0 0 0,0 1 0 0 0,-1-1 0 0 0,0 1 0 0 0,0-1 0 0 0,0 1 0 0 0,-1 0 0 0 0,0 0 0 0 0,-2-5 0 0 0,4 9 0 0 0,0 0 0 0 0,-1 1 0 0 0,1-1 0 0 0,0 0 0 0 0,-1 0 0 0 0,1 0 0 0 0,0 0 0 0 0,-1 0 0 0 0,1 0 0 0 0,0 1 0 0 0,-1-1 0 0 0,1 0 0 0 0,0 0 0 0 0,0 1 0 0 0,-1-1 0 0 0,1 0 0 0 0,0 0 0 0 0,0 1 0 0 0,-1-1 0 0 0,1 0 0 0 0,0 1 0 0 0,0-1 0 0 0,0 0 0 0 0,0 1 0 0 0,-1-1 0 0 0,1 0 0 0 0,0 1 0 0 0,0-1 0 0 0,0 0 0 0 0,0 1 0 0 0,0-1 0 0 0,0 0 0 0 0,0 1 0 0 0,-5 14 0 0 0,2 2 0 0 0,1 0 0 0 0,0 27 0 0 0,3-13 0 0 0,2 48 0 0 0,5 8 0 0 0,9 39 0 0 0,-16-117 0 0 0,5 25 0 0 0,-6-32 0 0 0,1-1 0 0 0,-1 1 0 0 0,1-1 0 0 0,-1 1 0 0 0,1-1 0 0 0,-1 0 0 0 0,1 1 0 0 0,0-1 0 0 0,0 0 0 0 0,-1 1 0 0 0,1-1 0 0 0,0 0 0 0 0,0 0 0 0 0,0 0 0 0 0,0 0 0 0 0,1 0 0 0 0,1 1 0 0 0,-3-1 0 0 0,1-1 0 0 0,-1 0 0 0 0,0 0 0 0 0,1 0 0 0 0,-1 0 0 0 0,0 0 0 0 0,0 0 0 0 0,1 0 0 0 0,-1 0 0 0 0,0 0 0 0 0,1 0 0 0 0,-1 0 0 0 0,0 0 0 0 0,1 0 0 0 0,-1 0 0 0 0,0 0 0 0 0,0-1 0 0 0,1 1 0 0 0,-1 0 0 0 0,0 0 0 0 0,0 0 0 0 0,1 0 0 0 0,-1 0 0 0 0,0-1 0 0 0,0 1 0 0 0,1 0 0 0 0,-1 0 0 0 0,0-1 0 0 0,0 1 0 0 0,0 0 0 0 0,1-1 0 0 0,4-12 0 0 0,-2-14 0 0 0,-2-25 0 0 0,-2 0 0 0 0,-10-69 0 0 0,-29-101 0 0 0,37 209 0 0 0,1 1 0 0 0,-2 0 0 0 0,-6-16 0 0 0,11 32 0 0 0,-1 0 0 0 0,1 1 0 0 0,-1-1 0 0 0,0 0 0 0 0,0 5 0 0 0,1 8 0 0 0,8 55 0 0 0,-4-39 0 0 0,7 49 0 0 0,1 6 0 0 0,-7-56 0 0 0,-2-10 0 0 0,-1-1 0 0 0,1 27 0 0 0,-4-45 0 0 0,0 4 0 0 0,1-1 0 0 0,-2 1 0 0 0,1-1 0 0 0,-1 1 0 0 0,1-1 0 0 0,-2 1 0 0 0,1-1 0 0 0,-1 0 0 0 0,0 0 0 0 0,-4 8 0 0 0,0-53 0 0 0,7-117 35 0 0,2 16-6 0 0,-5 86-29 0 0,-8-108 0 0 0,9 149 0 0 0,0 0 0 0 0,1 0 0 0 0,1 0 0 0 0,0 0 0 0 0,0 1 0 0 0,5-18 0 0 0,-6 29 0 0 0,0 1 0 0 0,-1-1 0 0 0,1 1 0 0 0,0 0 0 0 0,0-1 0 0 0,-1 1 0 0 0,1 0 0 0 0,0-1 0 0 0,-1 1 0 0 0,1 0 0 0 0,-1-1 0 0 0,1 1 0 0 0,0 0 0 0 0,-1 0 0 0 0,1-1 0 0 0,-1 1 0 0 0,1 0 0 0 0,0 0 0 0 0,-1 0 0 0 0,1 0 0 0 0,-1 0 0 0 0,1 0 0 0 0,-1 0 0 0 0,1 0 0 0 0,-1 0 0 0 0,1 0 0 0 0,0 0 0 0 0,-1 0 0 0 0,1 0 0 0 0,-1 0 0 0 0,-22 0 0 0 0,18 0 0 0 0,-62 3 0 0 0,38-1 0 0 0,-33-1 0 0 0,-209-9 0 0 0,269 8 0 0 0,-20-2 0 0 0,22 2 0 0 0,-1 0 0 0 0,0 0 0 0 0,1 0 0 0 0,-1 0 0 0 0,0 0 0 0 0,1 0 0 0 0,-1-1 0 0 0,0 1 0 0 0,1 0 0 0 0,-1 0 0 0 0,0-1 0 0 0,1 1 0 0 0,-1 0 0 0 0,1-1 0 0 0,-1 1 0 0 0,1 0 0 0 0,-1-1 0 0 0,1 1 0 0 0,-1-1 0 0 0,1 1 0 0 0,-1-1 0 0 0,1 1 0 0 0,-1-1 0 0 0,1 0 0 0 0,0 0 0 0 0,0 1 0 0 0,0-1 0 0 0,1 1 0 0 0,-1 0 0 0 0,0-1 0 0 0,0 1 0 0 0,1-1 0 0 0,-1 1 0 0 0,0 0 0 0 0,1-1 0 0 0,-1 1 0 0 0,1 0 0 0 0,-1 0 0 0 0,0-1 0 0 0,1 1 0 0 0,-1 0 0 0 0,1 0 0 0 0,-1 0 0 0 0,1-1 0 0 0,-1 1 0 0 0,0 0 0 0 0,1 0 0 0 0,-1 0 0 0 0,1 0 0 0 0,-1 0 0 0 0,2 0 0 0 0,14-2 0 0 0,-13 2 0 0 0,88-3 0 0 0,57-7 0 0 0,-66-3 0 0 0,-168 9-64 0 0,31 6 64 0 0,0 1 0 0 0,1 4 0 0 0,-84 19 0 0 0,124-21 0 0 0,14-5 0 0 0,0 0 0 0 0,0 0 0 0 0,0 0 0 0 0,0 0 0 0 0,1 0 0 0 0,-1 0 0 0 0,0 0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0,-1 0 0 0 0,1 0 0 0 0,0 0 0 0 0,0 1 0 0 0,0-1 0 0 0,0 0 0 0 0,0 0 0 0 0,0 0 0 0 0,0 0 0 0 0,0 0 0 0 0,0 0 0 0 0,0 0 0 0 0,0 0 0 0 0,0 0 0 0 0,21 1 0 0 0,-16-1 0 0 0,32-2 0 0 0,39-7 0 0 0,-39 4 0 0 0,40 0 0 0 0,-30 3 341 0 0,61-11 1 0 0,-23 2-52 0 0,-80 11-288 0 0,-1 0 0 0 0,1 0 0 0 0,-1 1 0 0 0,1-1 0 0 0,-1 1 0 0 0,9 3 0 0 0,-9-3-3 0 0,0 0 1 0 0,0 0 0 0 0,0 0 0 0 0,0 0-1 0 0,0-1 1 0 0,0 0 0 0 0,0 0-1 0 0,6 0 1 0 0,-4-1 0 0 0,-4 0 0 0 0,0 0 0 0 0,0 1 0 0 0,1-1 0 0 0,-1 1 0 0 0,0-1 0 0 0,1 1 0 0 0,-1 0 0 0 0,0 0 0 0 0,5 1 0 0 0,-7 0 0 0 0,-1 8 0 0 0,1 0 0 0 0,-2 0 0 0 0,1 0 0 0 0,-1-1 0 0 0,-1 1 0 0 0,-3 8 0 0 0,3-7 0 0 0,0 0 0 0 0,0 0 0 0 0,-1 10 0 0 0,-7 58 0 0 0,4-36 0 0 0,-2 70 0 0 0,8-84 0 0 0,1-11 0 0 0,0-1 0 0 0,0 1 0 0 0,7 31 0 0 0,-8-48 0 0 0,1 1 0 0 0,0-1 0 0 0,0 0 0 0 0,1 0 0 0 0,-1 0 0 0 0,0 0 0 0 0,0 0 0 0 0,0 0 0 0 0,0 1 0 0 0,0-1 0 0 0,0 0 0 0 0,0 0 0 0 0,0 0 0 0 0,0 0 0 0 0,0 0 0 0 0,0 0 0 0 0,0 0 0 0 0,0 0 0 0 0,0 1 0 0 0,0-1 0 0 0,0 0 0 0 0,0 0 0 0 0,1 0 0 0 0,-1 0 0 0 0,0 0 0 0 0,0 0 0 0 0,0 0 0 0 0,0 0 0 0 0,0 0 0 0 0,0 0 0 0 0,0 0 0 0 0,1 0 0 0 0,-1 0 0 0 0,0 0 0 0 0,0 0 0 0 0,0 0 0 0 0,0 0 0 0 0,0 0 0 0 0,0 0 0 0 0,0 0 0 0 0,1 0 0 0 0,-1 0 0 0 0,0 0 0 0 0,0 0 0 0 0,5-5 0 0 0,3-8 0 0 0,-4 1 0 0 0,0-1 0 0 0,-1 1 0 0 0,0-1 0 0 0,-1 0 0 0 0,0 0 0 0 0,-1 0 0 0 0,-1 0 0 0 0,0-1 0 0 0,0 1 0 0 0,-4-18 0 0 0,3 29 0 0 0,1 1 0 0 0,-1-1 0 0 0,1 0 0 0 0,-1 0 0 0 0,1 1 0 0 0,-1-1 0 0 0,0 0 0 0 0,0 1 0 0 0,0-1 0 0 0,0 1 0 0 0,0-1 0 0 0,0 1 0 0 0,-1 0 0 0 0,1 0 0 0 0,-3-3 0 0 0,4 4 0 0 0,-1 0 0 0 0,1-1 0 0 0,-1 1 0 0 0,1 0 0 0 0,-1 0 0 0 0,1 0 0 0 0,-1 0 0 0 0,1 0 0 0 0,-1 0 0 0 0,1-1 0 0 0,-1 1 0 0 0,1 0 0 0 0,-1 0 0 0 0,1 1 0 0 0,-1-1 0 0 0,1 0 0 0 0,-1 0 0 0 0,1 0 0 0 0,0 0 0 0 0,-1 0 0 0 0,1 0 0 0 0,-2 1 0 0 0,2 0 0 0 0,-1-1 0 0 0,0 1 0 0 0,0 0 0 0 0,0 0 0 0 0,0 0 0 0 0,1 0 0 0 0,-1 0 0 0 0,0-1 0 0 0,1 1 0 0 0,-1 1 0 0 0,1-1 0 0 0,-1 0 0 0 0,0 2 0 0 0,-2 9 0 0 0,-1 1 0 0 0,2 0 0 0 0,0-1 0 0 0,0 1 0 0 0,1 22 0 0 0,6 67 0 0 0,-4-91 0 0 0,0 6-57 0 0,1 1 1 0 0,0-1-1 0 0,2 0 0 0 0,0 0 0 0 0,1 0 0 0 0,0-1 1 0 0,1 1-1 0 0,1-1 0 0 0,9 15 0 0 0,-12-20-1304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7:37.9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115 10 4143 0 0,'-18'-2'2205'0'0,"15"2"-194"0"0,13-1-555 0 0,23 3 1208 0 0,56 10-1 0 0,-54-6-1790 0 0,45 1-1 0 0,159-15 349 0 0,-23 0-483 0 0,-169 9-623 0 0,1 2 0 0 0,72 13 0 0 0,-115-15-115 0 0,23 6 0 0 0,0-2 0 0 0,48 2 0 0 0,-69-8-10 0 0,-15-1-12 0 0,-15-2-10 0 0,-201-3 234 0 0,-359 33 0 0 0,466-14 456 0 0,-66 5 1135 0 0,166-18-1347 0 0,27-2-104 0 0,27-5-164 0 0,62-5 30 0 0,120 1-1 0 0,-119 8-104 0 0,243 9 410 0 0,-103 2-421 0 0,-229-7-92 0 0,-4 1 0 0 0,1-1 0 0 0,-1 0 0 0 0,0-1 0 0 0,1 0 0 0 0,-1 0 0 0 0,8-2 0 0 0,-16 0 0 0 0,-6 1 0 0 0,-8-2 0 0 0,-220-13 0 0 0,148 13 0 0 0,-63 1 0 0 0,-195 24 0 0 0,300-18 0 0 0,33-2 0 0 0,9-1 0 0 0,-1 0 0 0 0,1 0 0 0 0,-1 1 0 0 0,1-1 0 0 0,-6 2 0 0 0,28 1 0 0 0,72-2 314 0 0,134-18 0 0 0,-146 10-254 0 0,9-2-1 0 0,341-20 506 0 0,-387 27-533 0 0,72 9 0 0 0,-107-4-32 0 0,-17 0 0 0 0,-23 3 0 0 0,29-6 0 0 0,-202 21 0 0 0,96-12 0 0 0,24 0-8 0 0,-218 18-48 0 0,287-27 56 0 0,28-3 0 0 0,26-2 0 0 0,558-4 0 0 0,-557 9 0 0 0,-10 0 0 0 0,0 2 0 0 0,0 0 0 0 0,31 7 0 0 0,-21-1 0 0 0,-35-8 0 0 0,1 0 0 0 0,-1 0 0 0 0,1-1 0 0 0,-1 1 0 0 0,0-1 0 0 0,1 0 0 0 0,4-2 0 0 0,4 0 0 0 0,-11 3 0 0 0,21-6 0 0 0,-22 6 0 0 0,1 0 0 0 0,-1 0 0 0 0,1 0 0 0 0,-1 0 0 0 0,1 0 0 0 0,-1 0 0 0 0,1-1 0 0 0,-1 1 0 0 0,1 0 0 0 0,-1 0 0 0 0,1-1 0 0 0,-1 1 0 0 0,1 0 0 0 0,-1 0 0 0 0,0-1 0 0 0,1 1 0 0 0,-1 0 0 0 0,0-1 0 0 0,1 1 0 0 0,-1 0 0 0 0,0-1 0 0 0,1 1 0 0 0,-1-1 0 0 0,0 1 0 0 0,0-1 0 0 0,1 1 0 0 0,-1-1 0 0 0,0 1 0 0 0,0 0 0 0 0,0-1 0 0 0,0 1 0 0 0,0-1 0 0 0,0 1 0 0 0,0-1 0 0 0,0 0 0 0 0,0 0 0 0 0,0 1 0 0 0,-1 0 0 0 0,1-1 0 0 0,-1 1 0 0 0,1 0 0 0 0,0-1 0 0 0,-1 1 0 0 0,1 0 0 0 0,-1 0 0 0 0,1-1 0 0 0,-1 1 0 0 0,1 0 0 0 0,-1 0 0 0 0,1 0 0 0 0,-1 0 0 0 0,1 0 0 0 0,-1 0 0 0 0,1 0 0 0 0,-1 0 0 0 0,1 0 0 0 0,-1 0 0 0 0,1 0 0 0 0,-1 0 0 0 0,1 0 0 0 0,-1 0 0 0 0,1 0 0 0 0,-1 0 0 0 0,1 1 0 0 0,-1-1 0 0 0,1 0 0 0 0,-1 0 0 0 0,0 1 0 0 0,-13 8 0 0 0,10-3-3 0 0,0 1 0 0 0,0 0 0 0 0,1 0-1 0 0,0 0 1 0 0,0 0 0 0 0,1 1 0 0 0,0-1 0 0 0,0 1-1 0 0,-1 10 1 0 0,1 10-13 0 0,0 34 0 0 0,2-62 16 0 0,0 1 0 0 0,-1 0 0 0 0,1 0 0 0 0,0 0 0 0 0,0-1 0 0 0,0 1 0 0 0,0 0 0 0 0,0 0 0 0 0,1-1 0 0 0,-1 1 0 0 0,0 0 0 0 0,0 0 0 0 0,0-1 0 0 0,1 1 0 0 0,-1 0 0 0 0,0 0 0 0 0,1-1 0 0 0,0 2 0 0 0,6-11 0 0 0,4-26 0 0 0,-6 12 0 0 0,2-26 0 0 0,-6 42 0 0 0,-1 0 0 0 0,0 0 0 0 0,0-1 0 0 0,0 1 0 0 0,-1 0 0 0 0,0 0 0 0 0,-1 0 0 0 0,-2-7 0 0 0,4 14 0 0 0,0 0 0 0 0,0-1 0 0 0,0 1 0 0 0,0 0 0 0 0,0 0 0 0 0,0-1 0 0 0,0 1 0 0 0,0 0 0 0 0,0 0 0 0 0,0 0 0 0 0,0 0 0 0 0,-1-1 0 0 0,1 1 0 0 0,0 0 0 0 0,0 0 0 0 0,0 0 0 0 0,0 0 0 0 0,0-1 0 0 0,0 1 0 0 0,-1 0 0 0 0,1 0 0 0 0,0 0 0 0 0,0 0 0 0 0,0 0 0 0 0,0-1 0 0 0,-1 1 0 0 0,1 0 0 0 0,0 0 0 0 0,0 0 0 0 0,0 0 0 0 0,-1 0 0 0 0,1 0 0 0 0,0 0 0 0 0,0 0 0 0 0,0 0 0 0 0,-1 0 0 0 0,1 0 0 0 0,-4 7 0 0 0,0 13 0 0 0,2 30 0 0 0,8 82 0 0 0,-2-83 0 0 0,-4-47 0 0 0,0 3 0 0 0,0-1 0 0 0,0 0 0 0 0,1 0 0 0 0,0 1 0 0 0,-1-1 0 0 0,1 0 0 0 0,1 0 0 0 0,-1 0 0 0 0,1 0 0 0 0,2 5 0 0 0,-3-10 0 0 0,0 1 0 0 0,-1-1 0 0 0,1 0 0 0 0,0 0 0 0 0,-1 0 0 0 0,1 0 0 0 0,-1 1 0 0 0,1-1 0 0 0,-1 0 0 0 0,1 0 0 0 0,-1 0 0 0 0,0 0 0 0 0,1 0 0 0 0,-1-2 0 0 0,6-38 0 0 0,-2-1 0 0 0,-3-66 0 0 0,-1 73 0 0 0,1 18 0 0 0,-1 11 0 0 0,1 0 0 0 0,-1 0 0 0 0,-1 0 0 0 0,1-1 0 0 0,-1 1 0 0 0,0 0 0 0 0,0 0 0 0 0,-4-10 0 0 0,-1 43 0 0 0,-6 223 0 0 0,12-259 0 0 0,0-26 0 0 0,7-56 0 0 0,14-26 0 0 0,-20 115 0 0 0,-1 1 0 0 0,0-1 0 0 0,1 0 0 0 0,-1 0 0 0 0,0 1 0 0 0,0-1 0 0 0,0 0 0 0 0,0 0 0 0 0,0 1 0 0 0,0-1 0 0 0,-1-2 0 0 0,1 3 0 0 0,-1 1 0 0 0,0-1 0 0 0,0 1 0 0 0,1-1 0 0 0,-1 1 0 0 0,0-1 0 0 0,0 1 0 0 0,0 0 0 0 0,1 0 0 0 0,-1-1 0 0 0,0 1 0 0 0,0 0 0 0 0,0 0 0 0 0,0 0 0 0 0,0 0 0 0 0,1 0 0 0 0,-1 0 0 0 0,0 0 0 0 0,0 0 0 0 0,0 0 0 0 0,0 1 0 0 0,0-1 0 0 0,-1 1 0 0 0,-13 0 0 0 0,-1-1 0 0 0,0 0 0 0 0,0-1 0 0 0,-24-5 0 0 0,-10-1 0 0 0,-165-11 0 0 0,178 16 0 0 0,51 2 0 0 0,150-5 0 0 0,-141 4 0 0 0,17-3 0 0 0,0 2 0 0 0,66 4 0 0 0,-106-2 0 0 0,0 0 0 0 0,0 1 0 0 0,0-1 0 0 0,0 0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0,1 0 0 0 0,-15 3 0 0 0,-18 2 0 0 0,-75 0 0 0 0,60-5 0 0 0,-60 10 0 0 0,171-17 0 0 0,105 3 0 0 0,-139 4 0 0 0,-17-1 0 0 0,-12 1 0 0 0,0 0 0 0 0,0 0 0 0 0,0-1 0 0 0,0 1 0 0 0,0 0 0 0 0,0 0 0 0 0,0 0 0 0 0,0 0 0 0 0,0 1 0 0 0,0-1 0 0 0,0 0 0 0 0,0 0 0 0 0,1 1 0 0 0,-2 0 0 0 0,1 0 0 0 0,-1-1 0 0 0,1 1 0 0 0,-1 0 0 0 0,0 0 0 0 0,0-1 0 0 0,1 1 0 0 0,-1 0 0 0 0,0 0 0 0 0,0-1 0 0 0,0 1 0 0 0,0 0 0 0 0,0 0 0 0 0,0 0 0 0 0,0 0 0 0 0,0-1 0 0 0,0 1 0 0 0,0 0 0 0 0,0 0 0 0 0,-1 1 0 0 0,-6 34 0 0 0,3-15 0 0 0,0 0 0 0 0,1 0 0 0 0,1 1 0 0 0,1-1 0 0 0,3 33 0 0 0,-1-48 0 0 0,0-1 0 0 0,0 1 0 0 0,0-1 0 0 0,1 1 0 0 0,-1-1 0 0 0,1 0 0 0 0,0 0 0 0 0,1 1 0 0 0,3 4 0 0 0,-6-9 0 0 0,0-1 0 0 0,0 0 0 0 0,1 0 0 0 0,-1 0 0 0 0,0 0 0 0 0,0 0 0 0 0,0 0 0 0 0,0 0 0 0 0,0 0 0 0 0,0 1 0 0 0,0-1 0 0 0,0 0 0 0 0,1 0 0 0 0,-1 0 0 0 0,0 0 0 0 0,0 0 0 0 0,0 0 0 0 0,0 0 0 0 0,0 0 0 0 0,1 0 0 0 0,-1 0 0 0 0,0 0 0 0 0,0 0 0 0 0,0 0 0 0 0,0 0 0 0 0,0 0 0 0 0,0 0 0 0 0,1 0 0 0 0,-1 0 0 0 0,0 0 0 0 0,0 0 0 0 0,0 0 0 0 0,0 0 0 0 0,0 0 0 0 0,1 0 0 0 0,-1 0 0 0 0,0 0 0 0 0,0-1 0 0 0,0 1 0 0 0,0 0 0 0 0,0 0 0 0 0,0 0 0 0 0,0 0 0 0 0,1 0 0 0 0,2-9 0 0 0,-2-9 0 0 0,-4 1 0 0 0,0 0 0 0 0,-1 1 0 0 0,-1-1 0 0 0,-7-18 0 0 0,11 32-196 0 0,0 3 60 0 0,1-1 1 0 0,0 1-1 0 0,0 0 0 0 0,-1-1 1 0 0,1 1-1 0 0,0-1 0 0 0,0 0 1 0 0,0 1-1 0 0,0-1 1 0 0,0 1-1 0 0,0-1 0 0 0,0 1 1 0 0,0-1-1 0 0,0 1 0 0 0,0-1 1 0 0,0 1-1 0 0,0-1 0 0 0,0 0 1 0 0,1 0-996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7:53.9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115 109 3679 0 0,'-1'-2'247'0'0,"0"1"0"0"0,0 0 0 0 0,-1 0 0 0 0,1 0 0 0 0,0 0 0 0 0,-1 0 0 0 0,1 0-1 0 0,-1 1 1 0 0,1-1 0 0 0,-1 0 0 0 0,1 1 0 0 0,-1-1 0 0 0,1 1 0 0 0,-1 0 0 0 0,0-1-1 0 0,1 1 1 0 0,-1 0 0 0 0,1 0 0 0 0,-1 0 0 0 0,0 0 0 0 0,-2 1 0 0 0,1 0 53 0 0,0 0 0 0 0,0 0 1 0 0,0 0-1 0 0,0 1 0 0 0,0-1 0 0 0,0 1 1 0 0,0 0-1 0 0,1-1 0 0 0,-1 1 1 0 0,-3 5-1 0 0,1-2 88 0 0,0 0-1 0 0,1 0 1 0 0,0 1 0 0 0,0 0 0 0 0,0 0-1 0 0,0 0 1 0 0,1 1 0 0 0,0-1 0 0 0,-4 14-1 0 0,7-16-278 0 0,-1 0 1 0 0,0 0-1 0 0,1 0 0 0 0,0 0 0 0 0,0 0 0 0 0,0 0 0 0 0,1-1 0 0 0,-1 1 1 0 0,1 0-1 0 0,0 0 0 0 0,0 0 0 0 0,0 0 0 0 0,1 0 0 0 0,-1-1 0 0 0,1 1 1 0 0,0-1-1 0 0,3 5 0 0 0,-1-3 38 0 0,0 0 0 0 0,0-1 0 0 0,0 0 0 0 0,1 1 0 0 0,0-2 0 0 0,0 1 0 0 0,0-1 0 0 0,0 1 0 0 0,1-1 0 0 0,7 3 0 0 0,-1-2-11 0 0,0 0-1 0 0,0 0 0 0 0,0-1 1 0 0,0-1-1 0 0,0 0 0 0 0,1 0 1 0 0,-1-2-1 0 0,1 1 0 0 0,-1-2 1 0 0,22-2-1 0 0,-22 1-120 0 0,-1-1 0 0 0,0 0 0 0 0,0-1 1 0 0,0 0-1 0 0,0-1 0 0 0,-1 0 0 0 0,1-1 1 0 0,-1 0-1 0 0,-1-1 0 0 0,11-8 0 0 0,-16 12 6 0 0,-1-1 0 0 0,1 0 0 0 0,-1 0 0 0 0,1 0 0 0 0,-1 0-1 0 0,0 0 1 0 0,-1-1 0 0 0,1 1 0 0 0,-1-1 0 0 0,0 0 0 0 0,0 0 0 0 0,0 0 0 0 0,-1 0 0 0 0,0 0-1 0 0,0 0 1 0 0,0 0 0 0 0,0-1 0 0 0,-1 1 0 0 0,0 0 0 0 0,0 0 0 0 0,0-1 0 0 0,-1 1-1 0 0,0 0 1 0 0,-2-9 0 0 0,0 6 4 0 0,-1 0 1 0 0,1-1-1 0 0,-1 1 0 0 0,-1 1 1 0 0,1-1-1 0 0,-2 1 0 0 0,1 0 1 0 0,-1 0-1 0 0,0 0 0 0 0,0 1 1 0 0,0 0-1 0 0,-1 0 0 0 0,0 0 1 0 0,-1 1-1 0 0,1 0 0 0 0,-1 1 1 0 0,0 0-1 0 0,0 0 0 0 0,0 0 1 0 0,0 1-1 0 0,-1 1 0 0 0,1-1 1 0 0,-1 1-1 0 0,0 1 0 0 0,0-1 1 0 0,-11 1-1 0 0,12 2-22 0 0,0 0 0 0 0,0 1 0 0 0,0 0 0 0 0,0 0 0 0 0,0 1 0 0 0,1 0 0 0 0,-1 0-1 0 0,1 1 1 0 0,0 0 0 0 0,-13 9 0 0 0,10-6 2 0 0,1 1-1 0 0,0 0 1 0 0,0 1-1 0 0,1 0 1 0 0,0 0 0 0 0,-11 17-1 0 0,16-21 5 0 0,0 1 0 0 0,1-1 0 0 0,-1 0 0 0 0,1 1 0 0 0,1 0-1 0 0,-1-1 1 0 0,1 1 0 0 0,0 0 0 0 0,0 0 0 0 0,1 0 0 0 0,0 0 0 0 0,0 0 0 0 0,0 0 0 0 0,1 0-1 0 0,-1 0 1 0 0,2-1 0 0 0,-1 1 0 0 0,0 0 0 0 0,1 0 0 0 0,0-1 0 0 0,1 1 0 0 0,-1-1 0 0 0,1 0-1 0 0,0 0 1 0 0,0 0 0 0 0,1 0 0 0 0,0 0 0 0 0,-1-1 0 0 0,1 1 0 0 0,1-1 0 0 0,-1 0 0 0 0,1 0-1 0 0,0-1 1 0 0,-1 0 0 0 0,1 1 0 0 0,1-2 0 0 0,-1 1 0 0 0,0 0 0 0 0,1-1 0 0 0,-1 0 0 0 0,7 1-1 0 0,-1-1 1 0 0,1-1 0 0 0,-1 0 0 0 0,0-1 0 0 0,0-1-1 0 0,0 1 1 0 0,1-2 0 0 0,-1 1 0 0 0,0-2-1 0 0,-1 1 1 0 0,1-2 0 0 0,0 1 0 0 0,-1-1-1 0 0,1-1 1 0 0,15-10 0 0 0,-20 11-1 0 0,1 0-1 0 0,-1-1 1 0 0,0 0 0 0 0,-1 0-1 0 0,1 0 1 0 0,-1-1 0 0 0,0 0 0 0 0,-1 0-1 0 0,9-13 1 0 0,-11 14-6 0 0,1 0 1 0 0,-1-1-1 0 0,0 1 0 0 0,-1-1 0 0 0,1 0 1 0 0,-1 1-1 0 0,0-1 0 0 0,-1 0 0 0 0,1 0 1 0 0,-1 0-1 0 0,0 1 0 0 0,-1-1 1 0 0,1 0-1 0 0,-2-6 0 0 0,0 6-2 0 0,0 0 0 0 0,0 1 0 0 0,-1 0 0 0 0,0-1 0 0 0,0 1 0 0 0,0 0 0 0 0,0 0 0 0 0,-1 1 0 0 0,0-1 0 0 0,1 1 0 0 0,-2 0 0 0 0,1 0 0 0 0,-1 0 0 0 0,1 0 0 0 0,-1 1 0 0 0,0 0 0 0 0,0 0 0 0 0,-9-4 0 0 0,4 2 0 0 0,-1 1 0 0 0,0 0 0 0 0,0 0 0 0 0,0 1 0 0 0,0 1 0 0 0,-1-1 0 0 0,1 2 0 0 0,-21-1 0 0 0,22 3-14 0 0,0 0 0 0 0,0 0-1 0 0,0 1 1 0 0,1 0 0 0 0,-1 1 0 0 0,0 0 0 0 0,1 1-1 0 0,-1 0 1 0 0,1 0 0 0 0,0 1 0 0 0,-10 7-1 0 0,15-9 5 0 0,0-1-1 0 0,1 1 0 0 0,-1 0 0 0 0,1 1 1 0 0,0-1-1 0 0,-1 1 0 0 0,2-1 0 0 0,-1 1 1 0 0,0 0-1 0 0,1 0 0 0 0,0 0 0 0 0,0 1 1 0 0,0-1-1 0 0,0 0 0 0 0,1 1 0 0 0,-1-1 0 0 0,1 1 1 0 0,0-1-1 0 0,1 1 0 0 0,-1 0 0 0 0,1-1 1 0 0,0 1-1 0 0,0 0 0 0 0,0-1 0 0 0,1 1 1 0 0,1 5-1 0 0,0-3-228 0 0,0 0 0 0 0,0-1 0 0 0,1 1 0 0 0,4 8 0 0 0,-5-13-337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7:55.0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11 181 5983 0 0,'0'0'464'0'0,"-1"2"-175"0"0,0 0-1 0 0,0 1 0 0 0,0-1 1 0 0,0 0-1 0 0,0 1 0 0 0,1-1 0 0 0,-1 1 1 0 0,1-1-1 0 0,0 1 0 0 0,0-1 1 0 0,0 1-1 0 0,0 4 0 0 0,0 1 516 0 0,-1 4-41 0 0,0 9 604 0 0,0 0 1 0 0,1 1-1 0 0,1-1 0 0 0,5 31 0 0 0,-5-50-1307 0 0,4 14 780 0 0,-3-18-504 0 0,1-10-237 0 0,6-27-23 0 0,-2 0 1 0 0,-3-1 0 0 0,1-75-1 0 0,-6 95 154 0 0,-2 1 0 0 0,0 0 0 0 0,-9-31 0 0 0,10 37 498 0 0,2 13-710 0 0,0 0-1 0 0,1-1 0 0 0,-1 1 0 0 0,0 0 0 0 0,0 0 1 0 0,0 0-1 0 0,0 0 0 0 0,0-1 0 0 0,0 1 1 0 0,0 0-1 0 0,0 0 0 0 0,0 0 0 0 0,1 0 1 0 0,-1 0-1 0 0,0-1 0 0 0,0 1 0 0 0,0 0 0 0 0,0 0 1 0 0,0 0-1 0 0,1 0 0 0 0,-1 0 0 0 0,0 0 1 0 0,0 0-1 0 0,0 0 0 0 0,0 0 0 0 0,1 0 0 0 0,-1-1 1 0 0,0 1-1 0 0,0 0 0 0 0,0 0 0 0 0,1 0 1 0 0,-1 0-1 0 0,0 0 0 0 0,0 0 0 0 0,21 10 733 0 0,-8-2-647 0 0,1-2 28 0 0,0-1 1 0 0,0 0-1 0 0,0-1 0 0 0,0 0 0 0 0,1-1 1 0 0,-1-1-1 0 0,22 1 0 0 0,-29-3-72 0 0,0 0 0 0 0,1 0-1 0 0,-1-1 1 0 0,1 0 0 0 0,-1-1-1 0 0,0 0 1 0 0,0 0 0 0 0,0 0-1 0 0,0-1 1 0 0,0 0 0 0 0,-1 0 0 0 0,1-1-1 0 0,-1 1 1 0 0,0-2 0 0 0,0 1-1 0 0,9-8 1 0 0,-6-2-479 0 0,-9 14 389 0 0,0-1 0 0 0,0 1 1 0 0,1 0-1 0 0,-1-1 0 0 0,0 1 0 0 0,0 0 1 0 0,0 0-1 0 0,0-1 0 0 0,0 1 1 0 0,-1 0-1 0 0,1 0 0 0 0,0-1 1 0 0,0 1-1 0 0,0 0 0 0 0,0 0 1 0 0,0-1-1 0 0,0 1 0 0 0,0 0 0 0 0,0 0 1 0 0,-1-1-1 0 0,1 1 0 0 0,0 0 1 0 0,0 0-1 0 0,0 0 0 0 0,0-1 1 0 0,-1 1-1 0 0,1 0 0 0 0,0 0 1 0 0,0 0-1 0 0,-1-1 0 0 0,0 1-65 0 0,-1 0 0 0 0,1-1-1 0 0,-1 1 1 0 0,1 0 0 0 0,-1 0 0 0 0,1 0 0 0 0,-1 0-1 0 0,0 0 1 0 0,1 1 0 0 0,-1-1 0 0 0,1 0-1 0 0,-1 1 1 0 0,1-1 0 0 0,0 1 0 0 0,-1-1-1 0 0,-1 2 1 0 0,-15 6-2092 0 0,8-3 384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7:55.5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1 6447 0 0,'0'0'57'0'0,"0"0"0"0"0,0 0-1 0 0,0 0 1 0 0,0 0-1 0 0,-1 0 1 0 0,1 0-1 0 0,0 0 1 0 0,0 0 0 0 0,0 0-1 0 0,0 0 1 0 0,-1 0-1 0 0,1 0 1 0 0,0 0 0 0 0,0 0-1 0 0,0 0 1 0 0,0 0-1 0 0,0 0 1 0 0,-1 0-1 0 0,1 1 1 0 0,0-1 0 0 0,0 0-1 0 0,0 0 1 0 0,0 0-1 0 0,0 0 1 0 0,0 0 0 0 0,-1 0-1 0 0,1 0 1 0 0,0 1-1 0 0,0-1 1 0 0,0 0-1 0 0,0 0 1 0 0,0 0 0 0 0,0 0-1 0 0,0 0 1 0 0,0 1-1 0 0,0-1 1 0 0,0 0 0 0 0,0 0-1 0 0,0 0 1 0 0,0 0-1 0 0,0 1 1 0 0,0-1-1 0 0,0 0 1 0 0,0 0 0 0 0,0 0-1 0 0,0 0 1 0 0,0 1-1 0 0,0-1 1 0 0,0 0-1 0 0,0 0 1 0 0,0 0 0 0 0,0 0-1 0 0,0 1 1 0 0,0-1-1 0 0,12 6 2221 0 0,18 1 1093 0 0,125 0 2494 0 0,-142-8-5504 0 0,-22-1-220 0 0,-21 0-57 0 0,-1 3-47 0 0,0 1 1 0 0,1 2 0 0 0,-56 15-1 0 0,117-14 335 0 0,27-3 20 0 0,0-3 0 0 0,61-8 0 0 0,-108 7-608 0 0,-15 0-489 0 0,-18 1-2496 0 0,15 1-3833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7:55.9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9 2303 0 0,'-10'-7'-221'0'0,"10"7"398"0"0,-1 0-1 0 0,1-1 1 0 0,-1 1-1 0 0,1 0 1 0 0,0 0 0 0 0,-1 0-1 0 0,1 0 1 0 0,0 0-1 0 0,-1 0 1 0 0,1 0-1 0 0,-1 0 1 0 0,1 0 0 0 0,0 0-1 0 0,-1 0 1 0 0,1 0-1 0 0,0 0 1 0 0,-1 0 0 0 0,1 0-1 0 0,-1 0 1 0 0,1 0-1 0 0,0 0 1 0 0,-1 0-1 0 0,1 1 1 0 0,-1-1 0 0 0,1 7 4434 0 0,10 3-2466 0 0,4-3-779 0 0,-1-1 0 0 0,1-1 1 0 0,0 0-1 0 0,0-1 0 0 0,30 5 1 0 0,-40-8-1195 0 0,7 1 114 0 0,1 0 0 0 0,-1-1 0 0 0,13 0 0 0 0,-21-1-278 0 0,-1 0-1 0 0,1 0 1 0 0,0 0-1 0 0,-1 0 1 0 0,1-1 0 0 0,-1 1-1 0 0,1-1 1 0 0,-1 0-1 0 0,1 0 1 0 0,-1 1 0 0 0,1-2-1 0 0,-1 1 1 0 0,0 0 0 0 0,1 0-1 0 0,-1-1 1 0 0,0 1-1 0 0,0-1 1 0 0,0 0 0 0 0,3-3-1 0 0,-5 5-23 0 0,0 0 0 0 0,0 0 0 0 0,0-1 1 0 0,0 1-1 0 0,0 0 0 0 0,0 0 0 0 0,1 0 0 0 0,-1 0 0 0 0,0-1 0 0 0,0 1 0 0 0,0 0 0 0 0,0 0 0 0 0,0 0 1 0 0,0-1-1 0 0,0 1 0 0 0,0 0 0 0 0,0 0 0 0 0,0 0 0 0 0,0-1 0 0 0,0 1 0 0 0,0 0 0 0 0,-1 0 0 0 0,1 0 1 0 0,0-1-1 0 0,0 1 0 0 0,0 0 0 0 0,0 0 0 0 0,0 0 0 0 0,0 0 0 0 0,0-1 0 0 0,0 1 0 0 0,-1 0 1 0 0,1 0-1 0 0,0 0 0 0 0,0 0 0 0 0,0 0 0 0 0,0 0 0 0 0,0-1 0 0 0,-1 1 0 0 0,1 0 0 0 0,0 0 0 0 0,0 0 1 0 0,0 0-1 0 0,-1 0 0 0 0,1 0 0 0 0,0 0 0 0 0,0 0 0 0 0,0 0 0 0 0,-1 0 0 0 0,-10-1-4475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3:37.72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539 647 455 0 0,'-1'0'77'0'0,"1"-1"0"0"0,-1 1-1 0 0,1-1 1 0 0,0 1-1 0 0,-1-1 1 0 0,1 0-1 0 0,0 1 1 0 0,-1-1-1 0 0,1 0 1 0 0,0 1-1 0 0,0-1 1 0 0,0 0 0 0 0,0 1-1 0 0,0-1 1 0 0,-1 0-1 0 0,1 0 1 0 0,1 1-1 0 0,-1-1 1 0 0,0 0-1 0 0,13-15 3523 0 0,-4 8-3994 0 0,11-10 1394 0 0,1 0 0 0 0,35-21 0 0 0,-105 105 247 0 0,24-37-847 0 0,15-18-356 0 0,0 1-1 0 0,-10 15 0 0 0,20-27-39 0 0,0 0-1 0 0,0 0 1 0 0,1 0-1 0 0,-1 0 0 0 0,0 0 1 0 0,0 0-1 0 0,0 0 1 0 0,0 0-1 0 0,0 0 1 0 0,0 0-1 0 0,0 0 0 0 0,0 0 1 0 0,0 0-1 0 0,0 0 1 0 0,0 0-1 0 0,0 1 0 0 0,0-1 1 0 0,0 0-1 0 0,0 0 1 0 0,1 0-1 0 0,-1 0 0 0 0,0 0 1 0 0,0 0-1 0 0,0 0 1 0 0,0 0-1 0 0,0 0 1 0 0,0 0-1 0 0,0 0 0 0 0,0 0 1 0 0,0 0-1 0 0,0 0 1 0 0,0 0-1 0 0,0 0 0 0 0,0 0 1 0 0,0 1-1 0 0,0-1 1 0 0,0 0-1 0 0,0 0 1 0 0,0 0-1 0 0,0 0 0 0 0,0 0 1 0 0,0 0-1 0 0,0 0 1 0 0,0 0-1 0 0,0 0 0 0 0,0 0 1 0 0,0 0-1 0 0,0 0 1 0 0,0 0-1 0 0,0 0 1 0 0,0 0-1 0 0,0 1 0 0 0,0-1 1 0 0,0 0-1 0 0,0 0 1 0 0,0 0-1 0 0,-1 0 0 0 0,1 0 1 0 0,9-5 122 0 0,9-7-14 0 0,-4 0-94 0 0,1 1 0 0 0,1 0-1 0 0,-1 1 1 0 0,2 1 0 0 0,-1 1 0 0 0,20-8-1 0 0,-64 37-16 0 0,14-11 99 0 0,-10 8 900 0 0,-37 33-1 0 0,88-58-406 0 0,37-25-592 0 0,-37 20 0 0 0,-1-1 0 0 0,40-28 0 0 0,-74 47-21 0 0,-1-1 0 0 0,0-1 0 0 0,-11 5 0 0 0,-17 7-31 0 0,21-7 52 0 0,4-1 0 0 0,-1-1 0 0 0,1-1 0 0 0,-1 0 0 0 0,0-1 0 0 0,-19 5 0 0 0,32-10 0 0 0,0 0 1 0 0,0 0-1 0 0,0 0 0 0 0,0 0 0 0 0,0 0 0 0 0,0 0 0 0 0,0-1 0 0 0,0 1 1 0 0,0 0-1 0 0,1 0 0 0 0,-1 0 0 0 0,0 0 0 0 0,0 0 0 0 0,0 0 0 0 0,0 0 1 0 0,0 0-1 0 0,0 0 0 0 0,0 0 0 0 0,0 0 0 0 0,0 0 0 0 0,0 0 0 0 0,0 0 1 0 0,0 0-1 0 0,0-1 0 0 0,0 1 0 0 0,0 0 0 0 0,0 0 0 0 0,0 0 0 0 0,0 0 1 0 0,0 0-1 0 0,0 0 0 0 0,0 0 0 0 0,0 0 0 0 0,0 0 0 0 0,0 0 0 0 0,0 0 1 0 0,0 0-1 0 0,0 0 0 0 0,0 0 0 0 0,0-1 0 0 0,0 1 0 0 0,0 0 0 0 0,-1 0 1 0 0,1 0-1 0 0,0 0 0 0 0,0 0 0 0 0,0 0 0 0 0,0 0 0 0 0,0 0 0 0 0,0 0 1 0 0,0 0-1 0 0,0 0 0 0 0,0 0 0 0 0,0 0 0 0 0,0 0 0 0 0,0 0 0 0 0,0 0 1 0 0,0 0-1 0 0,0 0 0 0 0,0 0 0 0 0,-1 0 0 0 0,1 0 0 0 0,0 0 0 0 0,0 0 1 0 0,0 0-1 0 0,0 0 0 0 0,0 0 0 0 0,0 0 0 0 0,0 0 0 0 0,6-8 22 0 0,10-7 10 0 0,132-101-83 0 0,-90 72 38 0 0,-46 34-7 0 0,-18 12-24 0 0,-23 13-20 0 0,-40 26 65 0 0,-136 72 9 0 0,204-113-7 0 0,1 1 0 0 0,-1-1 1 0 0,0 0-1 0 0,1 1 0 0 0,-1-1 0 0 0,1 0 1 0 0,-1 1-1 0 0,1-1 0 0 0,-1 0 0 0 0,0 0 1 0 0,1 0-1 0 0,-1 1 0 0 0,0-1 0 0 0,1 0 1 0 0,-1 0-1 0 0,0 0 0 0 0,1 0 0 0 0,-1 0 0 0 0,0 0 1 0 0,1 0-1 0 0,-1 0 0 0 0,0-1 0 0 0,7-10 126 0 0,19-14 1 0 0,203-164-50 0 0,-180 149-152 0 0,-125 100 19 0 0,-154 85 96 0 0,223-140 141 0 0,0-1 1 0 0,-1-1 0 0 0,-11 5-1 0 0,20-8-170 0 0,0 0-1 0 0,0 0 0 0 0,0 0 1 0 0,0 0-1 0 0,0 0 0 0 0,0 0 1 0 0,0 0-1 0 0,0 0 0 0 0,0 0 1 0 0,0 0-1 0 0,-1 0 0 0 0,1 0 1 0 0,0 0-1 0 0,0 0 0 0 0,0 0 1 0 0,0 0-1 0 0,0 0 0 0 0,0 0 1 0 0,0 0-1 0 0,0 0 1 0 0,0 0-1 0 0,-1 0 0 0 0,1 0 1 0 0,0 0-1 0 0,0 0 0 0 0,0 0 1 0 0,0 0-1 0 0,0 0 0 0 0,0 0 1 0 0,0 0-1 0 0,0 0 0 0 0,0 0 1 0 0,0 0-1 0 0,0-1 0 0 0,-1 1 1 0 0,1 0-1 0 0,0 0 0 0 0,0 0 1 0 0,0 0-1 0 0,0 0 0 0 0,0 0 1 0 0,0 0-1 0 0,0 0 0 0 0,0 0 1 0 0,0 0-1 0 0,0-1 0 0 0,0 1 1 0 0,0 0-1 0 0,0 0 0 0 0,2-6 347 0 0,6-7 37 0 0,26-23-181 0 0,55-48-1 0 0,-20 21-94 0 0,59-53-325 0 0,-322 251 68 0 0,146-104 124 0 0,-7 6 12 0 0,-48 29 0 0 0,117-82 0 0 0,14-12 0 0 0,176-161 0 0 0,-189 174-4 0 0,3-2-22 0 0,0 1 1 0 0,1 1 0 0 0,0 1 0 0 0,25-15 0 0 0,-54 35-456 0 0,0 1 1 0 0,-18 15-1 0 0,7-5 252 0 0,-107 89-257 0 0,-64 46 469 0 0,177-140 28 0 0,12-9 16 0 0,-1 0 0 0 0,0 0 0 0 0,0 0 0 0 0,0-1 0 0 0,-1 1 0 0 0,1-1 0 0 0,-7 2 0 0 0,20-19 42 0 0,112-105-85 0 0,-78 76-15 0 0,-2-1-44 0 0,3 2 0 0 0,95-72 0 0 0,-273 213 248 0 0,64-44 45 0 0,-103 60-1 0 0,171-113-148 0 0,0 0-1 0 0,-1 0 0 0 0,1 0 0 0 0,0 0 1 0 0,-1 0-1 0 0,1 0 0 0 0,-5 0 0 0 0,6-1-58 0 0,1 0 0 0 0,0 0 0 0 0,0 0 0 0 0,0 0 0 0 0,0 0 0 0 0,0 0 0 0 0,-1 0 0 0 0,1 0 0 0 0,0 0 0 0 0,0 0 0 0 0,0 0 0 0 0,0 0 0 0 0,0 0 0 0 0,-1 0 0 0 0,1 0 0 0 0,0 0 0 0 0,0 0 0 0 0,0 0 0 0 0,0-1 0 0 0,0 1 0 0 0,0 0 0 0 0,0 0 0 0 0,-1 0 0 0 0,1 0 0 0 0,0 0 0 0 0,0 0 0 0 0,0 0 0 0 0,0 0 0 0 0,0-1 0 0 0,0 1 0 0 0,0 0 0 0 0,0 0 0 0 0,0 0 0 0 0,0 0 0 0 0,0 0 0 0 0,0 0 0 0 0,0-1 0 0 0,0 1 0 0 0,0 0 0 0 0,-1 0 0 0 0,1 0 0 0 0,0 0 0 0 0,1 0 0 0 0,-1-1 0 0 0,0 1 0 0 0,8-13 216 0 0,19-16 18 0 0,292-293-264 0 0,-319 321 15 0 0,-4 3-12 0 0,-12 6-41 0 0,-21 14-78 0 0,-81 65-351 0 0,65-46 618 0 0,-109 63 0 0 0,156-100-71 0 0,4-3-27 0 0,0 0-1 0 0,0 0 1 0 0,0 0-1 0 0,0 0 0 0 0,0 0 1 0 0,0 0-1 0 0,0 0 1 0 0,0 0-1 0 0,0-1 1 0 0,0 1-1 0 0,0-1 1 0 0,-1 0-1 0 0,-1 0 1 0 0,4 0-23 0 0,-1-1 0 0 0,1 1 0 0 0,0-1 0 0 0,0 1 0 0 0,0-1 0 0 0,0 1 0 0 0,1-1 0 0 0,-1 1 0 0 0,0-1 0 0 0,0 1 0 0 0,0 0 0 0 0,0-1 0 0 0,0 1 0 0 0,1-1 0 0 0,-1 1 0 0 0,0-1 0 0 0,0 1 1 0 0,1-1-1 0 0,-1 1 0 0 0,0 0 0 0 0,1-1 0 0 0,-1 1 0 0 0,0 0 0 0 0,1-1 0 0 0,9-11 68 0 0,215-199 7 0 0,-208 194-85 0 0,-7 8 0 0 0,0 0 0 0 0,-1-1 0 0 0,8-11 0 0 0,-17 21-1 0 0,0 0 0 0 0,-1 0 1 0 0,1 0-1 0 0,0 0 0 0 0,0 0 0 0 0,0 0 0 0 0,0 0 0 0 0,0 0 0 0 0,0 0 0 0 0,0 0 0 0 0,0 0 0 0 0,0 0 0 0 0,0 0 0 0 0,0-1 1 0 0,0 1-1 0 0,0 0 0 0 0,0 0 0 0 0,0 0 0 0 0,0 0 0 0 0,0 0 0 0 0,0 0 0 0 0,0 0 0 0 0,0 0 0 0 0,-1 0 0 0 0,1 0 0 0 0,0 0 1 0 0,0 0-1 0 0,0 0 0 0 0,0 0 0 0 0,0 0 0 0 0,0 0 0 0 0,0 0 0 0 0,0 0 0 0 0,0 0 0 0 0,0 0 0 0 0,0-1 0 0 0,0 1 0 0 0,0 0 1 0 0,0 0-1 0 0,0 0 0 0 0,0 0 0 0 0,0 0 0 0 0,0 0 0 0 0,0 0 0 0 0,0 0 0 0 0,0 0 0 0 0,0 0 0 0 0,0 0 0 0 0,1 0 0 0 0,-1 0 1 0 0,0 0-1 0 0,0 0 0 0 0,0 0 0 0 0,0 0 0 0 0,0 0 0 0 0,0-1 0 0 0,0 1 0 0 0,0 0 0 0 0,0 0 0 0 0,0 0 0 0 0,0 0 0 0 0,0 0 1 0 0,0 0-1 0 0,0 0 0 0 0,-6 3-9 0 0,-8 6 15 0 0,-152 120-37 0 0,118-96 16 0 0,-82 44 0 0 0,126-76 16 0 0,2 1 0 0 0,0-1 0 0 0,-1 1 0 0 0,0-1 0 0 0,1 0 0 0 0,-1 0 0 0 0,0 0 0 0 0,1-1 0 0 0,-1 1 0 0 0,-5 0 0 0 0,9-3 0 0 0,0 1 0 0 0,-1-1 0 0 0,1 0 0 0 0,0 0 0 0 0,0 1 0 0 0,0-1 0 0 0,0 0 0 0 0,1 1 0 0 0,-1-1 0 0 0,0 1 0 0 0,3-3 0 0 0,102-87 0 0 0,-75 67 0 0 0,-2-1 0 0 0,0-1 0 0 0,34-42 0 0 0,-62 67 0 0 0,0-1 0 0 0,0 1 0 0 0,-1 0 0 0 0,1 0 0 0 0,0 0 0 0 0,-1-1 0 0 0,1 1 0 0 0,0 0 0 0 0,-1-1 0 0 0,0 1 0 0 0,1-2 0 0 0,-4-1 0 0 0,-9 7 0 0 0,-21 13-17 0 0,-55 35 0 0 0,53-29 2 0 0,-39 18 0 0 0,37-21 79 0 0,37-19-64 0 0,0 0 0 0 0,0-1 0 0 0,0 1 0 0 0,0 0-1 0 0,0 0 1 0 0,0 0 0 0 0,0 0 0 0 0,0 0 0 0 0,0 0 0 0 0,0 0-1 0 0,0 0 1 0 0,0 0 0 0 0,0 0 0 0 0,0 0 0 0 0,0 0 0 0 0,0 0 0 0 0,0 0-1 0 0,0 0 1 0 0,0 0 0 0 0,0 0 0 0 0,0 0 0 0 0,0-1 0 0 0,0 1-1 0 0,0 0 1 0 0,0 0 0 0 0,0 0 0 0 0,0 0 0 0 0,0 0 0 0 0,0 0-1 0 0,0 0 1 0 0,0 0 0 0 0,0 0 0 0 0,0 0 0 0 0,0 0 0 0 0,0 0-1 0 0,0 0 1 0 0,0 0 0 0 0,-1 0 0 0 0,1 0 0 0 0,0 0 0 0 0,0 0-1 0 0,0 0 1 0 0,0 0 0 0 0,0 0 0 0 0,0 0 0 0 0,0 0 0 0 0,0 0 0 0 0,0 0-1 0 0,0 0 1 0 0,0 0 0 0 0,0 0 0 0 0,0 0 0 0 0,0 0 0 0 0,0 0-1 0 0,0 0 1 0 0,0 0 0 0 0,0 0 0 0 0,-1 0 0 0 0,1 0 0 0 0,0 0-1 0 0,0 0 1 0 0,5-7-22 0 0,8-6-10 0 0,56-42 32 0 0,-41 34 0 0 0,-1-1 0 0 0,-1 0 0 0 0,33-39 0 0 0,-66 66-11 0 0,1 0-1 0 0,-1-1 1 0 0,-10 6-1 0 0,-4 2-6 0 0,-9 7 32 0 0,-1-1-1 0 0,0-2 0 0 0,-55 21 1 0 0,79-36-8 0 0,5-3-2 0 0,10-7-1 0 0,16-11-6 0 0,-14 13-4 0 0,-7 4 2 0 0,0 1 0 0 0,0-1 0 0 0,0 1 0 0 0,1 0-1 0 0,-1 0 1 0 0,1 1 0 0 0,-1-1 0 0 0,1 1 0 0 0,0-1-1 0 0,7 0 1 0 0,-11 2 5 0 0,0 0 0 0 0,0 0 0 0 0,0 0 0 0 0,0 0-1 0 0,0 0 1 0 0,0 0 0 0 0,0 0 0 0 0,0 0 0 0 0,1 0-1 0 0,-1 0 1 0 0,0 0 0 0 0,0 0 0 0 0,0 0 0 0 0,0 0-1 0 0,0 0 1 0 0,0 0 0 0 0,0 0 0 0 0,0 0 0 0 0,0 0 0 0 0,1 0-1 0 0,-1 0 1 0 0,0 0 0 0 0,0 0 0 0 0,0 0 0 0 0,0 1-1 0 0,0-1 1 0 0,0 0 0 0 0,0 0 0 0 0,0 0 0 0 0,0 0-1 0 0,0 0 1 0 0,0 0 0 0 0,0 0 0 0 0,0 0 0 0 0,0 0-1 0 0,0 1 1 0 0,1-1 0 0 0,-1 0 0 0 0,0 0 0 0 0,0 0 0 0 0,0 0-1 0 0,0 0 1 0 0,0 0 0 0 0,0 0 0 0 0,0 0 0 0 0,0 1-1 0 0,0-1 1 0 0,-1 0 0 0 0,1 0 0 0 0,0 0 0 0 0,0 0-1 0 0,0 0 1 0 0,-5 8-22 0 0,-8 6-10 0 0,0-3 45 0 0,-1-1 0 0 0,-28 15-1 0 0,-14 10 14 0 0,55-34-26 0 0,0 0 0 0 0,0 0 0 0 0,0 0 0 0 0,0 0 0 0 0,1 1 0 0 0,-1-1 0 0 0,0 0 0 0 0,0 0 0 0 0,1 1 0 0 0,-1-1 0 0 0,1 1 0 0 0,-1-1 0 0 0,1 0 0 0 0,-1 1 0 0 0,1-1 0 0 0,0 1 0 0 0,0-1 0 0 0,0 1 0 0 0,0 1 0 0 0,0-1 0 0 0,0 1 0 0 0,-1-1 0 0 0,1 0 0 0 0,0 0 0 0 0,-1 0 0 0 0,1 0 0 0 0,-1 0 0 0 0,0-1 0 0 0,1 1 0 0 0,-2 2 0 0 0,0 0 5 0 0,0 0-1 0 0,0 0 1 0 0,1 0-1 0 0,-1 0 1 0 0,1 0-1 0 0,-1 6 1 0 0,1-6-1 0 0,0 0 1 0 0,0 1 0 0 0,0-1-1 0 0,0 0 1 0 0,-1 0 0 0 0,-3 6-1 0 0,2-5-4 0 0,0 1 0 0 0,0 0 0 0 0,0-1 0 0 0,1 1 0 0 0,0 1 0 0 0,0-1 0 0 0,0 0 0 0 0,1 0 0 0 0,0 1 0 0 0,0-1 0 0 0,1 1 0 0 0,0-1 0 0 0,0 0 0 0 0,1 12 0 0 0,1-12 16 0 0,0 0-1 0 0,1-1 1 0 0,-1 1-1 0 0,1-1 0 0 0,0 0 1 0 0,1 1-1 0 0,-1-2 1 0 0,1 1-1 0 0,5 5 1 0 0,10 15 88 0 0,11 21 1416 0 0,-28-43-1505 0 0,1-1 1 0 0,-1 0-1 0 0,1 0 1 0 0,-1 0-1 0 0,1 0 1 0 0,0 0-1 0 0,-1 0 0 0 0,1-1 1 0 0,0 0-1 0 0,0 1 1 0 0,0-1-1 0 0,6 1 1 0 0,12 6-20 0 0,-19-7 13 0 0,0 1-1 0 0,0-1 1 0 0,0 1-1 0 0,0 0 1 0 0,0-1-1 0 0,0 1 1 0 0,0 0-1 0 0,-1 0 1 0 0,1 0-1 0 0,-1 0 1 0 0,1 1-1 0 0,-1-1 1 0 0,2 5-1 0 0,-2-4 6 0 0,0-1-1 0 0,1 1 1 0 0,0 0-1 0 0,-1 0 1 0 0,1-1-1 0 0,0 1 0 0 0,0-1 1 0 0,1 1-1 0 0,2 1 1 0 0,31 26 946 0 0,-34-28-960 0 0,0 0 1 0 0,0-1 0 0 0,0 1 0 0 0,1-1 0 0 0,-1 1 0 0 0,1-1 0 0 0,-1 0 0 0 0,1 0-1 0 0,-1 0 1 0 0,1 0 0 0 0,0-1 0 0 0,3 1 0 0 0,38 1-2 0 0,-9-1 1 0 0,-31 0 0 0 0,0-1 0 0 0,0 0 0 0 0,1 0 0 0 0,-1 0 0 0 0,0-1 0 0 0,0 1 0 0 0,0-1 0 0 0,0 0 0 0 0,0 0 0 0 0,0-1 0 0 0,0 1 0 0 0,5-4 0 0 0,4-2 0 0 0,-1-1 0 0 0,15-12 0 0 0,-19 13 0 0 0,1 0 0 0 0,1 0 0 0 0,-1 1 0 0 0,14-6 0 0 0,-8 6 0 0 0,7-2 0 0 0,0-1 0 0 0,0-1 0 0 0,37-25 0 0 0,40-26 0 0 0,-88 53 0 0 0,-1-2 0 0 0,-1 1 0 0 0,1-1 0 0 0,-2 0 0 0 0,1-1 0 0 0,-1 0 0 0 0,-1 0 0 0 0,12-24 0 0 0,-19 32 0 0 0,1 1 0 0 0,-1 0 0 0 0,0 0 0 0 0,0 0 0 0 0,0-1 0 0 0,0 1 0 0 0,-1 0 0 0 0,1 0 0 0 0,-1 0 0 0 0,1-1 0 0 0,-1 1 0 0 0,0 0 0 0 0,-1-3 0 0 0,-4-19 0 0 0,6 21 0 0 0,1 0 0 0 0,-1 0 0 0 0,0 0 0 0 0,0 0 0 0 0,-1 0 0 0 0,1 0 0 0 0,-1 0 0 0 0,1 0 0 0 0,-1 0 0 0 0,0 0 0 0 0,0 0 0 0 0,0 0 0 0 0,-1 1 0 0 0,1-1 0 0 0,0 0 0 0 0,-1 1 0 0 0,0-1 0 0 0,0 1 0 0 0,0 0 0 0 0,0 0 0 0 0,0-1 0 0 0,0 1 0 0 0,0 1 0 0 0,-1-1 0 0 0,-3-2 0 0 0,-13-9 41 0 0,6 5 154 0 0,0-1 0 0 0,-23-20 0 0 0,26 21-61 0 0,0 0 0 0 0,0 1 0 0 0,-1 0 0 0 0,-18-9 0 0 0,8 5-62 0 0,17 9-74 0 0,1 0 0 0 0,-1 1 0 0 0,1-1 0 0 0,-1 1 0 0 0,0 0-1 0 0,1 0 1 0 0,-1 1 0 0 0,0-1 0 0 0,0 1 0 0 0,0 0 0 0 0,1 0 0 0 0,-1 0-1 0 0,0 0 1 0 0,-6 1 0 0 0,4 1-12 0 0,0 0 0 0 0,-1 0 0 0 0,1 0 0 0 0,0 1 0 0 0,1 0 0 0 0,-1 0 0 0 0,-10 8 0 0 0,-6 6-1429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7:56.6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43 149 6447 0 0,'-4'4'357'0'0,"1"1"0"0"0,1 0 0 0 0,-1 0 0 0 0,1 0 0 0 0,-1 0 0 0 0,2 0 0 0 0,-3 8 0 0 0,2-7 23 0 0,1-3 1424 0 0,-2 9-930 0 0,-9 37-198 0 0,9-37 1652 0 0,7 50-1798 0 0,-4-60-451 0 0,0 0 0 0 0,0 0 0 0 0,0 0 0 0 0,1 0 0 0 0,-1-1 0 0 0,1 1 0 0 0,-1 0-1 0 0,1 0 1 0 0,-1 0 0 0 0,1 0 0 0 0,2 2 0 0 0,-3-4-58 0 0,0 0 0 0 0,0 0 0 0 0,1 1 0 0 0,-1-1 1 0 0,0 0-1 0 0,0 0 0 0 0,1 0 0 0 0,-1 0 0 0 0,0 0 0 0 0,1 0 0 0 0,-1 0 0 0 0,0 0 0 0 0,0 0 0 0 0,1 0 0 0 0,-1 0 1 0 0,0 0-1 0 0,1 0 0 0 0,-1 0 0 0 0,0 0 0 0 0,0 0 0 0 0,1 0 0 0 0,-1 0 0 0 0,0 0 0 0 0,1 0 0 0 0,-1 0 1 0 0,0 0-1 0 0,0 0 0 0 0,1-1 0 0 0,-1 1 0 0 0,0 0 0 0 0,0 0 0 0 0,0 0 0 0 0,1-1 0 0 0,-1 1 0 0 0,0 0 0 0 0,0 0 1 0 0,0 0-1 0 0,1-1 0 0 0,1-2 53 0 0,0 1 1 0 0,-1-1-1 0 0,1 0 1 0 0,0 1-1 0 0,-1-1 1 0 0,0 0-1 0 0,0 0 1 0 0,1-4-1 0 0,-1-11-36 0 0,0 0-1 0 0,-2 0 1 0 0,0 0-1 0 0,-1 0 1 0 0,-1 0-1 0 0,-6-20 1 0 0,3 10 113 0 0,2 9 245 0 0,1 7-104 0 0,0 0 1 0 0,1 0-1 0 0,1 0 0 0 0,0 0 1 0 0,1 0-1 0 0,1-17 0 0 0,-1 27-232 0 0,1 0 0 0 0,0 0 0 0 0,0 0 0 0 0,0 0 0 0 0,0 0 0 0 0,0 1 0 0 0,0-1 0 0 0,0 0 1 0 0,0 1-1 0 0,1-1 0 0 0,-1 1 0 0 0,1-1 0 0 0,-1 1 0 0 0,1-1 0 0 0,0 1 0 0 0,0 0 0 0 0,-1 0 0 0 0,1 0 0 0 0,0 0 0 0 0,0 0 0 0 0,0 0 0 0 0,0 1 0 0 0,0-1 0 0 0,0 1 0 0 0,0-1 0 0 0,3 1 0 0 0,7-2 65 0 0,1 0 1 0 0,-1 1-1 0 0,15 1 0 0 0,-20 0-23 0 0,63 6 356 0 0,-53-3-408 0 0,0-1-1 0 0,0-1 1 0 0,31-2-1 0 0,-36-2 33 0 0,2-1-4778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7:57.2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6 2759 0 0,'-6'-3'341'0'0,"7"5"458"0"0,12 6 900 0 0,-2-6-914 0 0,0-1-1 0 0,0 0 1 0 0,0-1 0 0 0,0 0 0 0 0,1 0-1 0 0,-1-1 1 0 0,0-1 0 0 0,13-3-1 0 0,-7 2 228 0 0,0 0-1 0 0,19 1 0 0 0,-48 7 78 0 0,-10 2-785 0 0,-14 1-219 0 0,8-1 22 0 0,0-1 0 0 0,0-2-1 0 0,-35 1 1 0 0,60-5 121 0 0,14-1 292 0 0,21 1 404 0 0,-9 2-53 0 0,-13 0-661 0 0,1-1 0 0 0,-1 0 0 0 0,1 0 0 0 0,0-1 0 0 0,-1-1-1 0 0,1 0 1 0 0,0 0 0 0 0,13-5 0 0 0,-24 6-210 0 0,0 0 1 0 0,0 0-1 0 0,0 0 0 0 0,1 0 1 0 0,-1 0-1 0 0,0 0 0 0 0,0 0 1 0 0,0 0-1 0 0,1 0 0 0 0,-1 0 1 0 0,0 0-1 0 0,0 0 0 0 0,0 0 1 0 0,0 0-1 0 0,1 0 0 0 0,-1 0 1 0 0,0 0-1 0 0,0 0 0 0 0,0-1 1 0 0,0 1-1 0 0,1 0 0 0 0,-1 0 1 0 0,0 0-1 0 0,0 0 0 0 0,0 0 0 0 0,0-1 1 0 0,0 1-1 0 0,0 0 0 0 0,0 0 1 0 0,1 0-1 0 0,-1 0 0 0 0,0-1 1 0 0,0 1-1 0 0,0 0 0 0 0,0 0 1 0 0,0 0-1 0 0,0-1 0 0 0,0 1 1 0 0,0 0-1 0 0,0 0 0 0 0,0 0 1 0 0,0-1-1 0 0,0 1 0 0 0,0 0 1 0 0,0 0-1 0 0,0-1 0 0 0,-11-3 3 0 0,-15-1-5 0 0,-2 3 2 0 0,1 2 0 0 0,-1 0 0 0 0,-44 8 0 0 0,66-5-37 0 0,13 0-324 0 0,18 3-3040 0 0,-24-6 2662 0 0,6 2-5715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7:57.6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2 2815 0 0,'-8'-2'1018'0'0,"16"7"3011"0"0,18 2-1447 0 0,-1-1-1 0 0,1-2 0 0 0,33 2 1 0 0,-20-5-984 0 0,60-5-1 0 0,-84 1-2019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7:57.9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0 799 0 0,'-1'3'0'0'0,"-1"0"0"0"0,1 2 0 0 0,-1-2 72 0 0,2 1-72 0 0,0 0 0 0 0,-1 3 0 0 0,1 4 64 0 0,-4 58 0 0 0,1 11 16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8:15.8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149 104 455 0 0,'14'-50'3392'0'0,"-8"21"-1151"0"0,-5 28-1937 0 0,-1 0-1 0 0,0 0 1 0 0,0 0-1 0 0,0 0 1 0 0,0 0-1 0 0,0 0 1 0 0,0 0-1 0 0,-1 0 1 0 0,1 0-1 0 0,0 0 1 0 0,0 0-1 0 0,-1 0 1 0 0,1 0-1 0 0,0 0 1 0 0,-1 0-1 0 0,1 0 1 0 0,-1 0-1 0 0,0 0 1 0 0,1 0 0 0 0,-1 1-1 0 0,0-1 1 0 0,1 0-1 0 0,-3-1 1 0 0,9 16 6867 0 0,2 26-6568 0 0,-5-28 104 0 0,22 134 310 0 0,-7-7-479 0 0,-12-84-388 0 0,-6-39-85 0 0,-3 38 5 0 0,0-27-2 0 0,-7 27 6 0 0,5-30-18 0 0,-3 20-33 0 0,4-23 25 0 0,-5 20-25 0 0,7-27 11 0 0,-1 0 0 0 0,-6 16 0 0 0,4-16-11 0 0,2-1 121 0 0,-1-4-84 0 0,-87 175 96 0 0,81-167-275 0 0,1-1 1 0 0,-2-1-1 0 0,0 1 0 0 0,-13 13 1 0 0,23-27-2866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7:02.9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544 37 5063 0 0,'9'-17'2053'0'0,"-9"16"-1869"0"0,1 0 1 0 0,-1 1 0 0 0,0-1 0 0 0,1 0 0 0 0,-1 1 0 0 0,1-1 0 0 0,-1 0-1 0 0,1 1 1 0 0,0-1 0 0 0,-1 1 0 0 0,1-1 0 0 0,0 1 0 0 0,-1-1 0 0 0,1 1-1 0 0,0-1 1 0 0,-1 1 0 0 0,1 0 0 0 0,0-1 0 0 0,0 1 0 0 0,-1 0 0 0 0,1 0-1 0 0,1 0 1 0 0,-2 1 168 0 0,-1 1 0 0 0,1 0 0 0 0,-1 0-1 0 0,0 0 1 0 0,1-1 0 0 0,-1 1-1 0 0,0 0 1 0 0,0-1 0 0 0,0 1 0 0 0,0-1-1 0 0,0 1 1 0 0,-2 1 0 0 0,2-1 173 0 0,-11 15 741 0 0,1-1 0 0 0,-16 15 0 0 0,-3 4-329 0 0,-73 84 469 0 0,27-34-1068 0 0,-158 181 336 0 0,172-192-320 0 0,66-79-320 0 0,0 0 1 0 0,-1 0-1 0 0,0 0 1 0 0,0 0-1 0 0,2-7 1 0 0,13-20-36 0 0,-3 12 79 0 0,48-68 211 0 0,87-91 1 0 0,97-66 89 0 0,-243 240-383 0 0,4-2-54 0 0,-1 0 0 0 0,-1 0 0 0 0,0-1 0 0 0,0 0 0 0 0,6-9 0 0 0,-12 16-14 0 0,0 1-1 0 0,1-1 1 0 0,-1 1 0 0 0,0-1-1 0 0,0 1 1 0 0,0-1 0 0 0,0 0 0 0 0,0 1-1 0 0,0-1 1 0 0,0 1 0 0 0,0-1-1 0 0,0 1 1 0 0,0-1 0 0 0,0 1 0 0 0,0-1-1 0 0,0 1 1 0 0,0-1 0 0 0,0 1-1 0 0,0-1 1 0 0,-1 1 0 0 0,1-1 0 0 0,0 1-1 0 0,0-1 1 0 0,-1 1 0 0 0,1-1-1 0 0,-3-2-769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7:04.0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114 28 5983 0 0,'-7'-3'423'0'0,"0"-1"-1"0"0,-1 1 0 0 0,-10-3 1 0 0,0 2 2920 0 0,-28-3 0 0 0,45 7-3241 0 0,1 0-1 0 0,0 0 0 0 0,0 0 0 0 0,-1 0 1 0 0,1 0-1 0 0,0 0 0 0 0,0-1 0 0 0,-1 1 0 0 0,1 0 1 0 0,0 0-1 0 0,-1 1 0 0 0,1-1 0 0 0,0 0 1 0 0,0 0-1 0 0,-1 0 0 0 0,1 0 0 0 0,0 0 1 0 0,-1 0-1 0 0,1 0 0 0 0,0 0 0 0 0,0 0 1 0 0,0 1-1 0 0,-1-1 0 0 0,1 0 0 0 0,0 0 1 0 0,0 0-1 0 0,-1 1 0 0 0,1-1 0 0 0,0 0 1 0 0,0 0-1 0 0,0 0 0 0 0,0 1 0 0 0,-1-1 1 0 0,1 0-1 0 0,0 0 0 0 0,0 1 0 0 0,0-1 1 0 0,0 0-1 0 0,0 1 0 0 0,4 12 1484 0 0,13 13-684 0 0,7 1-61 0 0,-22-25-328 0 0,6 5-331 0 0,24 24-27 0 0,-24-24-9 0 0,-1 0-2 0 0,23 23-6 0 0,-23-23-1 0 0,1 0 0 0 0,22 22-1 0 0,-22-22-6 0 0,-1 0-1 0 0,23 24 0 0 0,-22-24-5 0 0,0 1-25 0 0,23 23-15 0 0,-23-23-3 0 0,-1 0-3 0 0,24 24-10 0 0,-24-24-3 0 0,1 1 0 0 0,22 26 0 0 0,-22-27 0 0 0,-2 2 0 0 0,3 1-43 0 0,23 34 75 0 0,-3 1-85 0 0,13 24 56 0 0,-12-23 13 0 0,7 19 120 0 0,-31-55-43 0 0,0-2-97 0 0,27 35-48 0 0,-26-36-12 0 0,0-1 0 0 0,13 10 0 0 0,-19-16 0 0 0,-1-1 0 0 0,1 1 0 0 0,0-1 0 0 0,-1 1 0 0 0,1-1 0 0 0,-1 1 0 0 0,1-1 0 0 0,0 0 0 0 0,-1 1 0 0 0,1-1 0 0 0,0 0 0 0 0,-1 0 0 0 0,1 1 0 0 0,0-1 0 0 0,-1 0 0 0 0,1 0 0 0 0,0 0 0 0 0,1 0 0 0 0,-2 0 0 0 0,0 0 0 0 0,1-1 0 0 0,-1 1 0 0 0,0 0 0 0 0,0 0 0 0 0,0-1 0 0 0,0 1 0 0 0,1 0 0 0 0,-1-1 0 0 0,0 1 0 0 0,0 0 0 0 0,0-1 0 0 0,0 1 0 0 0,0 0 0 0 0,0 0 0 0 0,0-1 0 0 0,0 1 0 0 0,0 0 0 0 0,0-1 0 0 0,0 1 0 0 0,0 0 0 0 0,0-1 0 0 0,0 1 0 0 0,0 0 0 0 0,0-1 0 0 0,-7-21 0 0 0,-8-1 0 0 0,-1 0 0 0 0,-2 1 0 0 0,-25-27 0 0 0,6 9 0 0 0,-113-108 0 0 0,56 59 0 0 0,40 37 0 0 0,20 20 0 0 0,-48-56 0 0 0,74 76 0 0 0,-14-23 0 0 0,19 30 0 0 0,1 1 0 0 0,0-1 0 0 0,0 0 0 0 0,0 0 0 0 0,1 0 0 0 0,-1 0 0 0 0,1 0 0 0 0,0-8 0 0 0,1 12 0 0 0,0-1 0 0 0,0 1 0 0 0,0 0 0 0 0,0 0 0 0 0,0-1 0 0 0,1 1 0 0 0,-1 0 0 0 0,0 0 0 0 0,1 0 0 0 0,-1 0 0 0 0,1 0 0 0 0,0 0 0 0 0,-1-1 0 0 0,1 1 0 0 0,0 0 0 0 0,-1 1 0 0 0,1-1 0 0 0,0 0 0 0 0,0 0 0 0 0,0 0 0 0 0,0 0 0 0 0,0 1 0 0 0,0-1 0 0 0,0 0 0 0 0,0 1 0 0 0,0-1 0 0 0,0 1 0 0 0,1-1 0 0 0,-1 1 0 0 0,0 0 0 0 0,0-1 0 0 0,0 1 0 0 0,2 0 0 0 0,-1 0 0 0 0,0 0 0 0 0,0 0 0 0 0,-1 0 0 0 0,1 0 0 0 0,0 1 0 0 0,0-1 0 0 0,0 1 0 0 0,-1-1 0 0 0,1 1 0 0 0,0 0 0 0 0,-1 0 0 0 0,4 2 0 0 0,-1-1 0 0 0,-1 1 0 0 0,0 0 0 0 0,0 0 0 0 0,0 0 0 0 0,0 0 0 0 0,0 0 0 0 0,4 7 0 0 0,23 43 0 0 0,9 21 0 0 0,-4-5 0 0 0,0 2 0 0 0,2 3 0 0 0,2-4 0 0 0,-3-15-35 0 0,-1-8-266 0 0,-25-35 238 0 0,-3-3-122 0 0,1 0-56 0 0,23 25-242 0 0,-23-26-105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8:24.6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53 1375 0 0,'7'-11'1086'0'0,"-4"8"2314"0"0,0 14 26 0 0,7 56 4637 0 0,-11-56-7798 0 0,-8 89 399 0 0,9-96-664 0 0,-2 17 0 0 0,-7 36 0 0 0,8-54 0 0 0,0-2 0 0 0,0-2-4 0 0,1 0 0 0 0,-1 0-1 0 0,1 0 1 0 0,-1-1 0 0 0,1 1 0 0 0,0 0-1 0 0,0 0 1 0 0,0 0 0 0 0,-1 0 0 0 0,1 0-1 0 0,0-1 1 0 0,0 1 0 0 0,1 0-1 0 0,-1-2 1 0 0,11-85 4 0 0,-8 59 0 0 0,6-56 0 0 0,-5 3 1770 0 0,-4 72-408 0 0,3 13-838 0 0,-2-2-491 0 0,0-1 0 0 0,-1 1 0 0 0,1-1 0 0 0,0 1 0 0 0,0-1 0 0 0,-1 0 1 0 0,1 1-1 0 0,0-1 0 0 0,0 0 0 0 0,0 1 0 0 0,0-1 0 0 0,0 0 0 0 0,-1 0 0 0 0,1 0 0 0 0,0 0 0 0 0,0 0 0 0 0,2 0 0 0 0,-3 0-18 0 0,1 0-1 0 0,0-1 1 0 0,-1 1 0 0 0,1 0 0 0 0,0 0-1 0 0,0 0 1 0 0,-1 1 0 0 0,1-1-1 0 0,0 0 1 0 0,-1 0 0 0 0,1 0-1 0 0,0 0 1 0 0,-1 1 0 0 0,1-1 0 0 0,0 0-1 0 0,-1 0 1 0 0,1 1 0 0 0,0-1-1 0 0,-1 1 1 0 0,1-1 0 0 0,-1 1-1 0 0,1-1 1 0 0,-1 1 0 0 0,1-1 0 0 0,-1 1-1 0 0,1-1 1 0 0,-1 1 0 0 0,0-1-1 0 0,1 1 1 0 0,-1 0 0 0 0,0-1-1 0 0,1 2 1 0 0,4 8 55 0 0,0 1 0 0 0,1 0 0 0 0,0-1-1 0 0,1 0 1 0 0,0-1 0 0 0,1 1 0 0 0,0-1 0 0 0,0-1 0 0 0,1 0-1 0 0,12 10 1 0 0,-4-1 17 0 0,-16-15-85 0 0,1 0 1 0 0,-1 0-1 0 0,1 0 0 0 0,-1-1 1 0 0,1 1-1 0 0,0 0 0 0 0,0-1 0 0 0,0 1 1 0 0,0-1-1 0 0,0 1 0 0 0,0-1 0 0 0,1 0 1 0 0,-1 0-1 0 0,0 0 0 0 0,0 0 1 0 0,1-1-1 0 0,3 2 0 0 0,-1-3-2 0 0,-5 1 0 0 0,1 0 0 0 0,-1 0 0 0 0,1 0 0 0 0,-1 0 0 0 0,1 0 0 0 0,-1 0 0 0 0,1 0 0 0 0,-1 0 0 0 0,1 0 0 0 0,-1 0 0 0 0,1 0 0 0 0,-1 0 0 0 0,1 0 0 0 0,-1 1 0 0 0,1-1 0 0 0,-1 0 0 0 0,1 0 0 0 0,-1 1 0 0 0,0-1 0 0 0,1 0 0 0 0,-1 0 0 0 0,1 1 0 0 0,-1-1 0 0 0,0 0 0 0 0,1 1 0 0 0,-1 0 0 0 0,0 0 0 0 0,-1-1-82 0 0,0-1 1 0 0,-1 1-1 0 0,1 0 0 0 0,-1 0 1 0 0,1 0-1 0 0,0 0 0 0 0,-1 0 1 0 0,1 0-1 0 0,-1 0 0 0 0,-1 1 0 0 0,-35 16 57 0 0,2 1 0 0 0,0 2 0 0 0,1 1 0 0 0,-50 41 0 0 0,83-61 25 0 0,4-4 0 0 0,12-13 0 0 0,20-24 0 0 0,-28 32 0 0 0,-1-1 0 0 0,1 1 0 0 0,1 1 0 0 0,-1-1 0 0 0,1 1 0 0 0,0 1 0 0 0,1-1 0 0 0,12-7 0 0 0,-35 33 0 0 0,-15 11 0 0 0,25-23 0 0 0,0-1 0 0 0,-1 0 0 0 0,0-1 0 0 0,1 1 0 0 0,-2-1 0 0 0,1 0 0 0 0,-1-1 0 0 0,1 1 0 0 0,-9 2 0 0 0,15-9 0 0 0,1 0 0 0 0,-1-1 0 0 0,1 1 0 0 0,-1 0 0 0 0,1 0 0 0 0,0 0 0 0 0,0-1 0 0 0,1-2 0 0 0,18-26 0 0 0,-10 17 0 0 0,-2 0 0 0 0,0-1 0 0 0,12-28 0 0 0,-19 44 0 0 0,-1-1 0 0 0,1 0 0 0 0,0 0 0 0 0,-1 0 0 0 0,1 0 0 0 0,0 0 0 0 0,0 0 0 0 0,-1 0 0 0 0,1 0 0 0 0,0-1 0 0 0,-1 1 0 0 0,1 0 0 0 0,0 0 0 0 0,-1 0 0 0 0,1-1 0 0 0,-1 1 0 0 0,1 0 0 0 0,0-1 0 0 0,-1 1 0 0 0,1-1 0 0 0,-1 1 0 0 0,1-1 0 0 0,-1 1 0 0 0,1-1 0 0 0,-1 1 0 0 0,1-1 0 0 0,-1 1 0 0 0,1-2 0 0 0,-1-1 0 0 0,1 0 0 0 0,-1 0 0 0 0,0 1 0 0 0,0-1 0 0 0,0 0 0 0 0,0 0 0 0 0,-1 0 0 0 0,1 0 0 0 0,-1 0 0 0 0,0 1 0 0 0,-1-5 0 0 0,-16-31 0 0 0,5 14 0 0 0,13 23 0 0 0,0 0 0 0 0,-1 0 0 0 0,1 0 0 0 0,-1 0 0 0 0,1 0 0 0 0,-1 0 0 0 0,0 0 0 0 0,1 1 0 0 0,-1-1 0 0 0,0 0 0 0 0,0 0 0 0 0,-1-1 0 0 0,0 4 0 0 0,7 7 0 0 0,4 9 96 0 0,1-1 0 0 0,-2 1 0 0 0,-1 0 0 0 0,0 1 0 0 0,6 30 0 0 0,-3-25-96 0 0,-10-23 0 0 0,0 0 0 0 0,1 0 0 0 0,-1 0 0 0 0,1 0 0 0 0,0-1 0 0 0,-1 1 0 0 0,1 0 0 0 0,0 0 0 0 0,0-1 0 0 0,-1 1 0 0 0,1 0 0 0 0,0-1 0 0 0,0 1 0 0 0,0 0 0 0 0,0-1 0 0 0,0 1 0 0 0,0-1 0 0 0,0 0 0 0 0,0 1 0 0 0,0-1 0 0 0,1 1 0 0 0,-8-2 0 0 0,-1-1 0 0 0,1 1 0 0 0,0-1 0 0 0,0 0 0 0 0,-11-6 0 0 0,-13-4 0 0 0,26 11 0 0 0,3 0 0 0 0,-1 0 0 0 0,1 1 0 0 0,0-1 0 0 0,-1 1 0 0 0,1-1 0 0 0,0 1 0 0 0,-1 0 0 0 0,1-1 0 0 0,-1 1 0 0 0,1 0 0 0 0,0 0 0 0 0,-1 0 0 0 0,1 0 0 0 0,-1 0 0 0 0,-1 1 0 0 0,27 1-1277 0 0,-16-2-4096 0 0,0 0-1825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8:25.1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 4143 0 0,'0'0'368'0'0,"2"-1"-296"0"0,-1 1-72 0 0,0 0 64 0 0,1-2 0 0 0,0 1 0 0 0,3-1 0 0 0,0 2-608 0 0,1 0-128 0 0,0 3-32 0 0,0-1 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8:34.2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147 98 2759 0 0,'-2'0'246'0'0,"0"0"-1"0"0,1 0 1 0 0,-1-1-1 0 0,0 1 1 0 0,0 0-1 0 0,0 1 0 0 0,0-1 1 0 0,1 0-1 0 0,-1 0 1 0 0,0 1-1 0 0,0-1 1 0 0,0 1-1 0 0,1 0 0 0 0,-4 1 1 0 0,-24 14 2003 0 0,23-10-1693 0 0,0-1-1 0 0,1 1 1 0 0,0 0-1 0 0,0 0 0 0 0,1 1 1 0 0,-1 0-1 0 0,-4 9 1 0 0,9-14 693 0 0,-3 6-701 0 0,-8 26-32 0 0,8-25 515 0 0,1 0-484 0 0,-5 31 11 0 0,5-30 538 0 0,1 1-660 0 0,-4 34-41 0 0,4-34 726 0 0,2 1-770 0 0,2 36-6 0 0,-3-36 519 0 0,5-2-715 0 0,15 32-46 0 0,-19-40-94 0 0,0 0-1 0 0,0 0 0 0 0,1 0 1 0 0,-1-1-1 0 0,0 1 0 0 0,0 0 1 0 0,1-1-1 0 0,-1 1 0 0 0,1-1 1 0 0,-1 1-1 0 0,1-1 0 0 0,0 0 1 0 0,0 0-1 0 0,-1 0 0 0 0,1 0 1 0 0,0 0-1 0 0,0 0 0 0 0,0 0 1 0 0,0-1-1 0 0,0 1 0 0 0,0-1 1 0 0,0 1-1 0 0,0-1 1 0 0,1 0-1 0 0,-1 0 0 0 0,0 0 1 0 0,3 0-1 0 0,2-1-6 0 0,0-1 0 0 0,0 0 1 0 0,0 0-1 0 0,0 0 0 0 0,11-7 1 0 0,-11 6 33 0 0,5-3-20 0 0,-1 0-1 0 0,0-1 1 0 0,0 0-1 0 0,-1 0 1 0 0,0-1-1 0 0,0-1 1 0 0,-1 0 0 0 0,0 0-1 0 0,-1-1 1 0 0,0 0-1 0 0,0 0 1 0 0,-1-1-1 0 0,0 0 1 0 0,5-13-1 0 0,-6 10-13 0 0,0 1 0 0 0,-1-1 0 0 0,-1 0-1 0 0,-1 0 1 0 0,0 0 0 0 0,0 0 0 0 0,-2-1-1 0 0,0 1 1 0 0,0-1 0 0 0,-1 1 0 0 0,-1-1-1 0 0,-3-18 1 0 0,1 19-2 0 0,-1 0 0 0 0,0 1 0 0 0,-9-21 0 0 0,11 29 0 0 0,-1-1 0 0 0,1 1 0 0 0,-2 0 0 0 0,1 0 0 0 0,0 0 0 0 0,-1 0 0 0 0,0 0 0 0 0,0 1 0 0 0,-1 0 0 0 0,-8-7 0 0 0,10 9 6 0 0,1 2-1 0 0,0-1 1 0 0,0 0-1 0 0,-1 0 0 0 0,1 1 1 0 0,0-1-1 0 0,-1 1 1 0 0,1 0-1 0 0,-1 0 1 0 0,1 0-1 0 0,-1 0 1 0 0,1 0-1 0 0,0 1 1 0 0,-1-1-1 0 0,1 0 1 0 0,0 1-1 0 0,-1 0 1 0 0,1 0-1 0 0,0 0 1 0 0,0 0-1 0 0,0 0 0 0 0,-1 0 1 0 0,-1 2-1 0 0,-7 4 30 0 0,1 0 1 0 0,0 1-1 0 0,-9 9 0 0 0,18-15-35 0 0,-10 9 85 0 0,1 0 0 0 0,1 0 0 0 0,0 1-1 0 0,-14 25 1 0 0,22-35-9 0 0,-3 7 0 0 0,-1 1-63 0 0,-12 33 82 0 0,1 6-19 0 0,3-5 1 0 0,11-35-40 0 0,-1 0-1 0 0,2 0 1 0 0,-3 16-1 0 0,3-11-12 0 0,-1-3 110 0 0,2 2-59 0 0,-1 35-43 0 0,1-36 128 0 0,1-5-135 0 0,1-1-1 0 0,0 0 1 0 0,1 1-1 0 0,5 9 1 0 0,-2-5-4 0 0,-4-7-3 0 0,0-1 1 0 0,0 0-1 0 0,0 1 0 0 0,1-1 1 0 0,-1 0-1 0 0,1 0 0 0 0,0 0 1 0 0,0-1-1 0 0,0 1 0 0 0,1-1 1 0 0,-1 0-1 0 0,0 1 0 0 0,1-2 0 0 0,0 1 1 0 0,-1 0-1 0 0,1-1 0 0 0,0 1 1 0 0,0-1-1 0 0,0 0 0 0 0,0-1 1 0 0,0 1-1 0 0,0-1 0 0 0,0 1 1 0 0,0-1-1 0 0,6-1 0 0 0,-1 1-8 0 0,-1-1-1 0 0,1 0 0 0 0,-1-1 1 0 0,0 1-1 0 0,1-2 1 0 0,-1 1-1 0 0,0-1 0 0 0,0-1 1 0 0,0 1-1 0 0,-1-1 1 0 0,1 0-1 0 0,-1-1 1 0 0,0 0-1 0 0,0 0 0 0 0,-1-1 1 0 0,1 0-1 0 0,-1 0 1 0 0,0 0-1 0 0,-1-1 1 0 0,0 1-1 0 0,0-1 0 0 0,0-1 1 0 0,-1 1-1 0 0,0-1 1 0 0,0 0-1 0 0,-1 0 0 0 0,0 0 1 0 0,-1 0-1 0 0,1 0 1 0 0,1-17-1 0 0,-2 9-9 0 0,0-1 0 0 0,-2 0 0 0 0,0 0 0 0 0,-1 0 0 0 0,0 0 0 0 0,-2 0 0 0 0,-6-26 0 0 0,5 30 0 0 0,-1 0 0 0 0,0 0 0 0 0,-1 0 0 0 0,0 1 0 0 0,-1 0 0 0 0,-1 0 0 0 0,0 0 0 0 0,0 1 0 0 0,-17-16 0 0 0,17 19 0 0 0,-1 0 0 0 0,1 1 0 0 0,-2 0 0 0 0,-13-8 0 0 0,21 14 1 0 0,0 0-1 0 0,0 0 1 0 0,-1 1 0 0 0,1-1-1 0 0,0 1 1 0 0,0 0 0 0 0,-1-1-1 0 0,1 1 1 0 0,0 0 0 0 0,0 0-1 0 0,-1 0 1 0 0,1 1 0 0 0,0-1-1 0 0,0 1 1 0 0,-1-1 0 0 0,1 1-1 0 0,0 0 1 0 0,0-1 0 0 0,0 1-1 0 0,0 0 1 0 0,0 0 0 0 0,0 1-1 0 0,0-1 1 0 0,0 0 0 0 0,1 1-1 0 0,-4 2 1 0 0,-4 5 7 0 0,0 0 1 0 0,0 1-1 0 0,-10 14 1 0 0,18-21-8 0 0,-28 46 10 0 0,20-27-11 0 0,-5 32 0 0 0,13-46-4 0 0,0 0 0 0 0,0 0-1 0 0,1 0 1 0 0,0 1 0 0 0,3 13 0 0 0,-2-11-52 0 0,0-4-23 0 0,1-1 0 0 0,-1 1 0 0 0,1 0 0 0 0,0 0-1 0 0,0-1 1 0 0,6 10 0 0 0,-1-8-327 0 0,2 1 185 0 0,-4-3-132 0 0,0-1 1 0 0,1 1 0 0 0,-1-1-1 0 0,9 5 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3:43.04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76 198 455 0 0,'0'0'23'0'0,"-1"0"0"0"0,1 0 0 0 0,0 0 0 0 0,0 0-1 0 0,0 0 1 0 0,0 0 0 0 0,0 0 0 0 0,0 0 0 0 0,-1 0-1 0 0,1 0 1 0 0,-1-1 274 0 0,1 1-275 0 0,0 0 1 0 0,0 0 0 0 0,0 0 0 0 0,0-1 0 0 0,0 1-1 0 0,-1 0 1 0 0,1 0 0 0 0,0 0 0 0 0,0 0 0 0 0,0 0-1 0 0,0 0 1 0 0,0-1 0 0 0,0 1 0 0 0,0 0 0 0 0,0 0-1 0 0,0 0 1 0 0,0 0 0 0 0,0 0 0 0 0,0-1 0 0 0,0 1-1 0 0,0 0 1 0 0,2-1 319 0 0,-2 1-319 0 0,0 0 0 0 0,0-1 0 0 0,0 1-1 0 0,0 0 1 0 0,0 0 0 0 0,0 0 24 0 0,-1 0 0 0 0,1 0-1 0 0,-1 0 1 0 0,1 0 0 0 0,-1 1 0 0 0,1-1 0 0 0,-1 0 0 0 0,1 0-1 0 0,0 0 1 0 0,-1 0 0 0 0,1 1 0 0 0,-7 5 1411 0 0,8-15-104 0 0,0 7-1081 0 0,-1-1 0 0 0,1 0 0 0 0,0 1 0 0 0,0 0 0 0 0,0-1 0 0 0,1 1 0 0 0,1-4 0 0 0,8-5 58 0 0,0 1-1 0 0,1 0 1 0 0,0 1 0 0 0,0 0 0 0 0,17-8 0 0 0,-6 0 164 0 0,-20 14-466 0 0,0 1-1 0 0,0-1 1 0 0,0 1-1 0 0,0 0 1 0 0,0 0-1 0 0,0 0 1 0 0,1 0-1 0 0,-1 0 0 0 0,1 1 1 0 0,-1 0-1 0 0,1 0 1 0 0,7-2-1 0 0,-6 3 85 0 0,1-1 0 0 0,-1 0 0 0 0,1 0 0 0 0,-1 0 0 0 0,1 0 0 0 0,-1-1 0 0 0,7-3 0 0 0,-8 4-109 0 0,-1 0-1 0 0,1 0 0 0 0,0 0 1 0 0,-1 1-1 0 0,1 0 0 0 0,0-1 1 0 0,6 2-1 0 0,-8-1 0 0 0,1 0-1 0 0,0 0 1 0 0,0 0 0 0 0,0 0-1 0 0,0 0 1 0 0,0-1 0 0 0,0 1-1 0 0,0-1 1 0 0,0 0 0 0 0,0 0-1 0 0,0 0 1 0 0,-1 0 0 0 0,4-2-1 0 0,-1 0-4 0 0,-2 0-4 0 0,0 1 0 0 0,1 0 1 0 0,-1 0-1 0 0,0 0 1 0 0,1 0-1 0 0,0 1 1 0 0,-1-1-1 0 0,1 1 0 0 0,0 0 1 0 0,4-1-1 0 0,12 0 6 0 0,-17 1 0 0 0,-1 1 0 0 0,1 0 0 0 0,-1-1 0 0 0,0 1 0 0 0,1 0 0 0 0,-1 0 0 0 0,1 0 0 0 0,-1 1 0 0 0,1-1 0 0 0,1 1 0 0 0,45 5 64 0 0,-47-6-64 0 0,0 0 0 0 0,0 0 0 0 0,-1 0 0 0 0,1-1 0 0 0,0 1 0 0 0,0 0 0 0 0,0-1 0 0 0,-1 1 0 0 0,1-1 0 0 0,0 0 0 0 0,-1 0 0 0 0,3-1 0 0 0,16-5 0 0 0,-20 7 0 0 0,1 0 0 0 0,0-1 0 0 0,-1 1 0 0 0,1 0 0 0 0,0 0 0 0 0,-1 0 0 0 0,1 0 0 0 0,0 0 0 0 0,0 0 0 0 0,-1 0 0 0 0,1 0 0 0 0,0 1 0 0 0,-1-1 0 0 0,1 0 0 0 0,0 0 0 0 0,-1 0 0 0 0,1 1 0 0 0,0-1 0 0 0,-1 0 0 0 0,1 1 0 0 0,0 0 0 0 0,2 1 0 0 0,-3-1 0 0 0,1 0 0 0 0,0 0 0 0 0,0 0 0 0 0,0 0 0 0 0,-1 0 0 0 0,1 0 0 0 0,0 0 0 0 0,0-1 0 0 0,0 1 0 0 0,1 0 0 0 0,-1-1 0 0 0,0 1 0 0 0,0-1 0 0 0,0 1 0 0 0,0-1 0 0 0,0 0 0 0 0,1 1 0 0 0,-1-1 0 0 0,0 0 0 0 0,0 0 0 0 0,1 0 0 0 0,-1 0 0 0 0,0 0 0 0 0,0 0 0 0 0,0 0 0 0 0,1 0 0 0 0,-1-1 0 0 0,2 1 0 0 0,-3-1 0 0 0,1 1 0 0 0,0 0 0 0 0,-1 0 0 0 0,1-1 0 0 0,0 1 0 0 0,-1 0 0 0 0,1 0 0 0 0,0 0 0 0 0,-1 0 0 0 0,1 0 0 0 0,0 0 0 0 0,0 0 0 0 0,-1 0 0 0 0,1 0 0 0 0,0 1 0 0 0,-1-1 0 0 0,1 0 0 0 0,0 0 0 0 0,-1 1 0 0 0,1-1 0 0 0,-1 0 0 0 0,1 1 0 0 0,0-1 0 0 0,-1 0 0 0 0,1 1 0 0 0,-1-1 0 0 0,1 1 0 0 0,-1-1 0 0 0,1 1 0 0 0,-1-1 0 0 0,0 1 0 0 0,1-1 0 0 0,-1 1 0 0 0,1 0 0 0 0,-1-1 0 0 0,0 1 0 0 0,0-1 0 0 0,1 1 0 0 0,-1 0 0 0 0,0-1 0 0 0,0 1 0 0 0,0 0 0 0 0,0-1 0 0 0,0 1 0 0 0,0 1 0 0 0,9 17 0 0 0,-8-18-2 0 0,0 0-1 0 0,1 0 1 0 0,-1 0-1 0 0,0 0 0 0 0,1 0 1 0 0,0-1-1 0 0,-1 1 1 0 0,1-1-1 0 0,-1 1 1 0 0,1-1-1 0 0,0 1 0 0 0,-1-1 1 0 0,1 0-1 0 0,0 0 1 0 0,-1 0-1 0 0,1 0 0 0 0,2 0 1 0 0,18 2 886 0 0,-20-1-836 0 0,1 1 0 0 0,-1-1 0 0 0,0 1 0 0 0,1-1 0 0 0,-1 1 0 0 0,0 0 0 0 0,0 0 0 0 0,0 0 0 0 0,1 2 0 0 0,0-1-4 0 0,-1 0 1 0 0,0-1-1 0 0,1 1 0 0 0,-1-1 0 0 0,1 0 1 0 0,0 0-1 0 0,4 2 0 0 0,-7-4-44 0 0,1 1 0 0 0,0-1 0 0 0,0 1 0 0 0,-1-1 0 0 0,1 1 0 0 0,0-1 0 0 0,-1 1 0 0 0,1-1 0 0 0,-1 1 0 0 0,1 0 0 0 0,-1-1 0 0 0,1 1 0 0 0,-1 0 0 0 0,1-1 0 0 0,-1 1 0 0 0,1 0 0 0 0,-1-1 0 0 0,0 1 0 0 0,0 0 0 0 0,1 0 0 0 0,-1 0 0 0 0,0-1 0 0 0,0 1 0 0 0,0 0 0 0 0,0 0 0 0 0,0 0 0 0 0,0 0 0 0 0,0 1 0 0 0,0-1 0 0 0,0 0 0 0 0,0 0 0 0 0,0 1 0 0 0,0-1 0 0 0,0 0 0 0 0,1 0 0 0 0,-1 0 0 0 0,0 0 0 0 0,1 1 0 0 0,-1-1 0 0 0,1 0 0 0 0,0 1 0 0 0,0-1 0 0 0,0 0 0 0 0,0 0 0 0 0,0 0 0 0 0,0 0 0 0 0,0 0 0 0 0,0 0 0 0 0,0 0 0 0 0,0-1 0 0 0,0 1 0 0 0,1 0 0 0 0,-1-1 0 0 0,0 1 0 0 0,3 0 0 0 0,-3-1 0 0 0,0 0 0 0 0,0 0 0 0 0,-1 1 0 0 0,1-1 0 0 0,0 0 0 0 0,0 1 0 0 0,0-1 0 0 0,0 1 0 0 0,-1-1 0 0 0,1 1 0 0 0,0-1 0 0 0,-1 1 0 0 0,1-1 0 0 0,0 1 0 0 0,-1 0 0 0 0,1-1 0 0 0,0 1 0 0 0,-1 0 0 0 0,1-1 0 0 0,-1 1 0 0 0,1 0 0 0 0,-1 0 0 0 0,0 0 0 0 0,1 0 0 0 0,-1-1 0 0 0,0 1 0 0 0,0 0 0 0 0,0 0 0 0 0,1 0 0 0 0,-1 0 0 0 0,0 0 0 0 0,0 0 0 0 0,0 1 0 0 0,-1-1 0 0 0,1 0 0 0 0,0 1 0 0 0,0-1 0 0 0,0 1 0 0 0,0-1 0 0 0,1 0 0 0 0,-1 1 0 0 0,0-1 0 0 0,0 0 0 0 0,1 1 0 0 0,-1-1 0 0 0,1 0 0 0 0,-1 0 0 0 0,1 1 0 0 0,0-1 0 0 0,-1 0 0 0 0,1 0 0 0 0,0 0 0 0 0,0 0 0 0 0,0 0 0 0 0,0 0 0 0 0,0 0 0 0 0,0 0 0 0 0,0 0 0 0 0,0 0 0 0 0,0 0 0 0 0,0-1 0 0 0,2 1 0 0 0,6 6 0 0 0,-8-6-1 0 0,1 0-1 0 0,-1 1 1 0 0,0-1-1 0 0,0 1 0 0 0,0-1 1 0 0,0 1-1 0 0,0 0 1 0 0,-1-1-1 0 0,1 1 1 0 0,0 0-1 0 0,-1-1 1 0 0,1 1-1 0 0,-1 0 0 0 0,0 0 1 0 0,1-1-1 0 0,-1 1 1 0 0,0 0-1 0 0,0 0 1 0 0,0 0-1 0 0,0-1 0 0 0,-1 1 1 0 0,1 0-1 0 0,0 0 1 0 0,-1 0-1 0 0,0 1 1 0 0,0 0-1 0 0,1 0-1 0 0,-1 0 1 0 0,1-1 0 0 0,0 1 0 0 0,0 0 0 0 0,0 0 0 0 0,0 0 0 0 0,0-1 0 0 0,0 1-1 0 0,2 3 1 0 0,7 4 2 0 0,-9-10 0 0 0,1 0 0 0 0,-1 0 0 0 0,1 1 0 0 0,-1-1 0 0 0,0 0 0 0 0,1 0 0 0 0,-1 1 0 0 0,1-1 0 0 0,-1 0 0 0 0,0 1 0 0 0,0-1 0 0 0,1 0 0 0 0,-1 1 0 0 0,0-1 0 0 0,1 0 0 0 0,-1 1 0 0 0,0-1 0 0 0,0 1 0 0 0,0-1 0 0 0,0 1 0 0 0,1-1 0 0 0,-1 0 0 0 0,0 1 0 0 0,0-1 0 0 0,0 1 0 0 0,0-1 0 0 0,0 1 0 0 0,0-1 0 0 0,0 1 0 0 0,0-1 0 0 0,0 0 0 0 0,0 1 0 0 0,0-1 0 0 0,0 1 0 0 0,-1-1 0 0 0,1 1 0 0 0,0-1 0 0 0,0 1 0 0 0,0-1 0 0 0,-1 0 0 0 0,1 1 0 0 0,0 0 0 0 0,-5 6 9 0 0,4-5-5 0 0,-1-1-1 0 0,1 1 1 0 0,0 0 0 0 0,0 0-1 0 0,0 0 1 0 0,0 0 0 0 0,0-1 0 0 0,1 1-1 0 0,-1 0 1 0 0,1 0 0 0 0,-1 0-1 0 0,1 1 1 0 0,0-1 0 0 0,-1 3-1 0 0,2-4-3 0 0,-1 0 0 0 0,1-1 0 0 0,-1 1 0 0 0,1-1 0 0 0,-1 1 0 0 0,1 0 0 0 0,-1-1 0 0 0,1 0 0 0 0,0 1 0 0 0,-1-1 0 0 0,1 1 0 0 0,0-1 0 0 0,-1 0 0 0 0,1 1 0 0 0,0-1 0 0 0,0 0 0 0 0,0 0 0 0 0,0 1 0 0 0,-1-1 0 0 0,1 0 0 0 0,-1 0 0 0 0,1 0 0 0 0,-1 0 0 0 0,1 1 0 0 0,-1-1 0 0 0,1 0 0 0 0,-1 0 0 0 0,0 1 0 0 0,1-1 0 0 0,-1 0 0 0 0,1 1 0 0 0,-1-1 0 0 0,0 1 0 0 0,1-1 0 0 0,-1 0 0 0 0,0 1 0 0 0,1-1 0 0 0,-1 1 0 0 0,0-1 0 0 0,0 1 0 0 0,1-1 0 0 0,-1 1 0 0 0,0-1 0 0 0,0 1 0 0 0,0-1 0 0 0,0 1 0 0 0,0-1 0 0 0,0 1 0 0 0,0 0 0 0 0,0-1 0 0 0,0 1 0 0 0,0-1 0 0 0,0 1 0 0 0,0-1 0 0 0,0 1 0 0 0,0-1 0 0 0,0 1 0 0 0,0-1 0 0 0,-1 2 0 0 0,-6 37 0 0 0,-11 15 0 0 0,-5-11 288 0 0,21-41-232 0 0,0 1-1 0 0,0 0 0 0 0,0-1 0 0 0,0 1 1 0 0,0-1-1 0 0,-1 0 0 0 0,1 1 0 0 0,-1-1 0 0 0,1 0 1 0 0,-6 2-1 0 0,5-2 10 0 0,-1 1 0 0 0,1-1 1 0 0,0 1-1 0 0,-1 0 0 0 0,1 0 0 0 0,-3 4 0 0 0,3-3-19 0 0,0 0 0 0 0,-1 0 0 0 0,0-1-1 0 0,0 1 1 0 0,0-1 0 0 0,0 0 0 0 0,-1 0-1 0 0,-7 4 1 0 0,-41 17 366 0 0,-26 12-412 0 0,72-34-10 0 0,-15 7-65 0 0,21-8 72 0 0,0-1 1 0 0,0 0-1 0 0,0 1 1 0 0,1-1-1 0 0,-1 0 1 0 0,0 0-1 0 0,0 1 1 0 0,0-1-1 0 0,0 0 1 0 0,0 0-1 0 0,1 0 1 0 0,-1 0-1 0 0,0 0 0 0 0,0-1 1 0 0,0 1-1 0 0,0 0 1 0 0,0 0-1 0 0,1-1 1 0 0,-2 1-1 0 0,1-1 3 0 0,0 0 0 0 0,1 1 0 0 0,-1-1 0 0 0,0 1 0 0 0,0-1 0 0 0,1 1 0 0 0,-1-1 0 0 0,0 1 0 0 0,0-1 0 0 0,0 1 0 0 0,0 0 0 0 0,0 0 0 0 0,0-1 0 0 0,0 1 0 0 0,0 0 0 0 0,0 0 0 0 0,0 0 0 0 0,0 0 0 0 0,1 0 0 0 0,-1 0 0 0 0,0 0 0 0 0,-1 1 0 0 0,-22 8 0 0 0,22-7 0 0 0,0-1 0 0 0,-1 0 0 0 0,1 1 0 0 0,0-1 0 0 0,0-1 0 0 0,-1 1 0 0 0,1 0 0 0 0,0 0 0 0 0,-1-1 0 0 0,1 1 0 0 0,-1-1 0 0 0,1 0 0 0 0,-1 0 0 0 0,1 0 0 0 0,-5 0 0 0 0,-6-7 0 0 0,12 6 0 0 0,1 1 0 0 0,-1-1 0 0 0,0 1 0 0 0,0-1 0 0 0,0 1 0 0 0,0-1 0 0 0,0 1 0 0 0,0-1 0 0 0,0 1 0 0 0,0 0 0 0 0,0 0 0 0 0,0 0 0 0 0,0-1 0 0 0,-2 1 0 0 0,-35 5 0 0 0,31-3 0 0 0,0-1 0 0 0,1 0 0 0 0,-1-1 0 0 0,0 1 0 0 0,-12-2 0 0 0,-11-1 0 0 0,26 3 0 0 0,1-1 0 0 0,0 0 0 0 0,-1 0 0 0 0,1 0 0 0 0,0 0 0 0 0,-1-1 0 0 0,1 1 0 0 0,0-1 0 0 0,0 0 0 0 0,-1 0 0 0 0,1 0 0 0 0,0 0 0 0 0,0-1 0 0 0,0 1 0 0 0,0-1 0 0 0,1 0 0 0 0,-6-3 0 0 0,7 3 0 0 0,-1 1 0 0 0,0 0-1 0 0,0 0 1 0 0,1 0 0 0 0,-1 0-1 0 0,0 0 1 0 0,0 0 0 0 0,0 1-1 0 0,0-1 1 0 0,0 1 0 0 0,0-1 0 0 0,0 1-1 0 0,0 0 1 0 0,-3 0 0 0 0,3 0 3 0 0,0 0 1 0 0,0-1 0 0 0,0 1 0 0 0,0 0 0 0 0,0-1 0 0 0,0 1 0 0 0,0-1 0 0 0,0 0-1 0 0,0 0 1 0 0,0 1 0 0 0,0-1 0 0 0,0 0 0 0 0,1-1 0 0 0,-3 0 0 0 0,-19-15 7 0 0,21 17-11 0 0,1-1 0 0 0,-1 0 0 0 0,0 0 0 0 0,1 0 0 0 0,-1 0 0 0 0,0 0 0 0 0,1 0 0 0 0,-1-1 0 0 0,1 1 0 0 0,0 0 0 0 0,-1-1 0 0 0,1 1 0 0 0,0-1 0 0 0,0 0-1 0 0,0 1 1 0 0,0-1 0 0 0,0 0 0 0 0,0 1 0 0 0,1-1 0 0 0,-1 0 0 0 0,0 0 0 0 0,1 0 0 0 0,0 0 0 0 0,-1 0 0 0 0,1 0 0 0 0,0-3 0 0 0,0 3 0 0 0,0 0 0 0 0,0 0 0 0 0,0 0 0 0 0,-1 0 0 0 0,1-1 0 0 0,-1 1 0 0 0,1 0 0 0 0,-1 0 0 0 0,0 0 0 0 0,1 0 0 0 0,-1 0 0 0 0,0 1 0 0 0,0-1 0 0 0,-1 0 0 0 0,1 0 0 0 0,0 1 0 0 0,-3-4 0 0 0,-4-5 0 0 0,6 7-8 0 0,0-1-1 0 0,0 1 0 0 0,0 0 1 0 0,1-1-1 0 0,-1 0 0 0 0,-1-5 1 0 0,3 6 90 0 0,-1 0 0 0 0,0 0 0 0 0,0 0 0 0 0,0 0 0 0 0,-1 0 0 0 0,1 0 0 0 0,-1 1 0 0 0,0-1 0 0 0,1 1 0 0 0,-4-3 0 0 0,-14-28 4316 0 0,6 11-8040 0 0,11 17 3668 0 0,0 0 0 0 0,1-1-1 0 0,-3-10 1 0 0,4 12-215 0 0,-2-6 189 0 0,1 6 0 0 0,0-1 0 0 0,0 0 0 0 0,0 1 0 0 0,1-1 0 0 0,0-6 0 0 0,0 9 0 0 0,1 0 0 0 0,-1 0 0 0 0,1-1 0 0 0,0 1 0 0 0,-1 0 0 0 0,1 0 0 0 0,0 0 0 0 0,0 0 0 0 0,1 0 0 0 0,-1 0 0 0 0,0 0 0 0 0,1 1 0 0 0,-1-1 0 0 0,3-2 0 0 0,56-67 1900 0 0,-50 61-2008 0 0,-1 1 0 0 0,1 1 0 0 0,1 0 0 0 0,-1 0 0 0 0,1 1 0 0 0,1 0 0 0 0,-1 1 0 0 0,1 0 0 0 0,0 1 0 0 0,0 0 0 0 0,1 1 0 0 0,0 1 0 0 0,-1 0 0 0 0,1 0 0 0 0,0 1 0 0 0,15 0 0 0 0,-7 1 264 0 0,-1-1-1 0 0,26-6 0 0 0,-29 5-30 0 0,-1 0-1 0 0,0 1 0 0 0,0 0 1 0 0,25 2-1 0 0,-38 0-122 0 0,-1 1-1 0 0,1-1 0 0 0,0 1 0 0 0,0-1 1 0 0,0 1-1 0 0,-1 0 0 0 0,1 0 1 0 0,0 0-1 0 0,-1 0 0 0 0,1 1 1 0 0,-1-1-1 0 0,1 1 0 0 0,-1 0 1 0 0,0-1-1 0 0,0 1 0 0 0,0 0 0 0 0,4 4 1 0 0,-4-2 3 0 0,0 0 1 0 0,1 0 0 0 0,-2-1-1 0 0,1 1 1 0 0,0 0 0 0 0,-1 1 0 0 0,0-1-1 0 0,0 0 1 0 0,0 0 0 0 0,0 8-1 0 0,0 0 17 0 0,-2-1-1 0 0,1 0 1 0 0,-1 0-1 0 0,-1 1 1 0 0,0-1 0 0 0,-1 0-1 0 0,0-1 1 0 0,-5 14-1 0 0,7-22 37 0 0,-6 14 173 0 0,0 1 1 0 0,-1-1-1 0 0,-1 0 1 0 0,-18 24-1 0 0,24-36-232 0 0,0-1 0 0 0,0 0-1 0 0,0 1 1 0 0,0-2 0 0 0,-1 1 0 0 0,1 0-1 0 0,-1-1 1 0 0,0 1 0 0 0,0-1 0 0 0,0 0-1 0 0,0 0 1 0 0,0-1 0 0 0,0 1 0 0 0,0-1 0 0 0,0 0-1 0 0,-1 0 1 0 0,1 0 0 0 0,0-1 0 0 0,-1 0-1 0 0,1 1 1 0 0,-1-2 0 0 0,1 1 0 0 0,0 0-1 0 0,-9-3 1 0 0,12 3 1 0 0,-38-11 0 0 0,36 10 0 0 0,0 0 0 0 0,0 0 0 0 0,1 0 0 0 0,-1 0 0 0 0,0-1 0 0 0,1 1 0 0 0,-1-1 0 0 0,1 0 0 0 0,0 0 0 0 0,-1 0 0 0 0,-1-3 0 0 0,3 4 0 0 0,1 1 0 0 0,0-1 0 0 0,0 0-1 0 0,0 0 1 0 0,0 0 0 0 0,0 0 0 0 0,0 1 0 0 0,0-1-1 0 0,0 0 1 0 0,0 0 0 0 0,0 0 0 0 0,1 0 0 0 0,-1 1-1 0 0,0-1 1 0 0,0 0 0 0 0,1 0 0 0 0,-1 0 0 0 0,1 1-1 0 0,-1-1 1 0 0,0 0 0 0 0,1 1 0 0 0,-1-1 0 0 0,1 0 0 0 0,0 1-1 0 0,0-1 1 0 0,18-19-48 0 0,-16 18 37 0 0,6-6 10 0 0,0 1 0 0 0,1 0 0 0 0,0 0 0 0 0,1 1 0 0 0,-1 1 0 0 0,1 0 1 0 0,0 0-1 0 0,0 1 0 0 0,1 0 0 0 0,0 1 0 0 0,17-3 0 0 0,-23 5-3 0 0,0 1 0 0 0,0 0 1 0 0,0 0-1 0 0,0 0 0 0 0,-1 1 0 0 0,1 0 0 0 0,0 0 1 0 0,0 0-1 0 0,-1 1 0 0 0,1 0 0 0 0,6 2 1 0 0,-8-1-2 0 0,0-1 1 0 0,0 1-1 0 0,0 0 1 0 0,-1-1-1 0 0,1 2 1 0 0,-1-1-1 0 0,1 0 1 0 0,-1 1-1 0 0,0 0 1 0 0,-1-1 0 0 0,1 1-1 0 0,0 0 1 0 0,-1 1-1 0 0,0-1 1 0 0,2 7-1 0 0,-2-8 5 0 0,-1 1 0 0 0,0-1 0 0 0,0 1 0 0 0,-1 0 0 0 0,1 0 0 0 0,-1-1 0 0 0,0 9 0 0 0,0-11 0 0 0,0 1 0 0 0,0-1 0 0 0,0 0 0 0 0,-1 1 0 0 0,1-1 0 0 0,0 0 0 0 0,-1 1 0 0 0,1-1 0 0 0,-1 0 0 0 0,0 1 0 0 0,1-1 0 0 0,-1 0 0 0 0,0 0 0 0 0,0 0 0 0 0,0 0 0 0 0,0 1 0 0 0,0-1 0 0 0,0 0 0 0 0,0-1 0 0 0,0 1 0 0 0,0 0 0 0 0,0 0 0 0 0,0 0 0 0 0,-2 0 0 0 0,2-1 0 0 0,1 1 0 0 0,0-1 0 0 0,0 0 0 0 0,-1 0 0 0 0,1 0 0 0 0,0 0 0 0 0,0 0 0 0 0,-1 0 0 0 0,1 0 0 0 0,0 0 0 0 0,0 1 0 0 0,-1-1 0 0 0,1 0 0 0 0,0 0 0 0 0,-1 0 0 0 0,1 0 0 0 0,0 0 0 0 0,0-1 0 0 0,-1 1 0 0 0,1 0 0 0 0,0 0 0 0 0,0 0 0 0 0,-1 0 0 0 0,1 0 0 0 0,0 0 0 0 0,0 0 0 0 0,-1 0 0 0 0,1-1 0 0 0,0 1 0 0 0,0 0 0 0 0,0 0 0 0 0,-1 0 0 0 0,1-1 0 0 0,0-9 0 0 0,7-10 0 0 0,6-2 0 0 0,2 0 0 0 0,0 1 0 0 0,1 1 0 0 0,2 0 0 0 0,-1 2 0 0 0,2 0 0 0 0,1 0 0 0 0,34-22 0 0 0,-50 37 0 0 0,0 1 0 0 0,-1 0 0 0 0,1 0 0 0 0,0 1 0 0 0,0-1 0 0 0,0 1 0 0 0,7-2 0 0 0,-10 3 0 0 0,0 0 0 0 0,0 0 0 0 0,0 0 0 0 0,0 0 0 0 0,0 0 0 0 0,0 0 0 0 0,0 0 0 0 0,0 0 0 0 0,0 0 0 0 0,0 0 0 0 0,0 1 0 0 0,0-1 0 0 0,-1 0 0 0 0,1 1 0 0 0,0-1 0 0 0,0 1 0 0 0,0-1 0 0 0,0 1 0 0 0,-1-1 0 0 0,1 1 0 0 0,0 0 0 0 0,-1-1 0 0 0,1 1 0 0 0,0 0 0 0 0,-1-1 0 0 0,1 1 0 0 0,-1 0 0 0 0,1 0 0 0 0,-1 0 0 0 0,1 0 0 0 0,-1-1 0 0 0,0 1 0 0 0,1 0 0 0 0,-1 0 0 0 0,0 0 0 0 0,0 0 0 0 0,0 0 0 0 0,0 1 0 0 0,6 25 0 0 0,-3-16 0 0 0,-1-1 0 0 0,-1 1 0 0 0,1 10 0 0 0,-3 8-10 0 0,1-30-17 0 0,0 1 0 0 0,0 0 0 0 0,1 0 0 0 0,-1-1 0 0 0,0 1 0 0 0,0 0 0 0 0,0 0 0 0 0,1-1 1 0 0,-1 1-1 0 0,0 0 0 0 0,0 0 0 0 0,0 0 0 0 0,1 0 0 0 0,-1-1 0 0 0,0 1 0 0 0,0 0 0 0 0,1 0 1 0 0,-1 0-1 0 0,0 0 0 0 0,0 0 0 0 0,1 0 0 0 0,-1 0 0 0 0,0 0 0 0 0,1 0 0 0 0,-1 0 1 0 0,0 0-1 0 0,0 0 0 0 0,1 0 0 0 0,-1 0 0 0 0,0 0 0 0 0,1 0 0 0 0,-1 0 0 0 0,0 0 0 0 0,0 0 1 0 0,1 0-1 0 0,-1 0 0 0 0,0 0 0 0 0,0 0 0 0 0,1 1 0 0 0,-1-1 0 0 0,0 0 0 0 0,0 0 0 0 0,1 0 1 0 0,-1 1-1 0 0,0-1 0 0 0,14 10-342 0 0,-11-3-681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8:34.8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 1 3223 0 0,'-3'1'226'0'0,"0"1"1"0"0,0-1-1 0 0,1 1 0 0 0,-1 0 0 0 0,0 0 0 0 0,0 0 0 0 0,1 1 0 0 0,-1-1 0 0 0,1 0 0 0 0,-2 4 0 0 0,-18 26 1631 0 0,20-30-1206 0 0,0 6-223 0 0,-9 25-92 0 0,8-24-16 0 0,4 3-59 0 0,2 39-850 0 0,-2-39-2618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8:40.7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 2759 0 0,'18'7'2584'0'0,"-2"-1"-2020"0"0,0-1 0 0 0,1 0-1 0 0,-1-1 1 0 0,1-1 0 0 0,-1 0-1 0 0,1-2 1 0 0,0 0-1 0 0,23-1 1 0 0,19-5-5 0 0,60-12 0 0 0,-74 10-342 0 0,-10 1-48 0 0,1 3 0 0 0,0 1 0 0 0,-1 1 0 0 0,1 2 0 0 0,0 2 0 0 0,-1 1 0 0 0,0 2-1 0 0,43 12 1 0 0,-69-16-60 0 0,1 0 0 0 0,0 0 0 0 0,0-1-1 0 0,13 0 1 0 0,-23-2-109 0 0,-5-3 0 0 0,-6-3 0 0 0,-4 4 74 0 0,0 0-1 0 0,0 1 1 0 0,0 1-1 0 0,-1 0 1 0 0,1 1-1 0 0,-22 3 1 0 0,3-1 30 0 0,-163 9 554 0 0,-20 1 760 0 0,17-15 1243 0 0,217 3-2460 0 0,410-8 1641 0 0,-221 3-1709 0 0,111-9 23 0 0,-314 13-156 0 0,13-1 0 0 0,-14 0 0 0 0,-10 1 0 0 0,-224-4 0 0 0,-1 20 0 0 0,175-11 0 0 0,-264 40 0 0 0,304-39 0 0 0,16-2 0 0 0,11 0 0 0 0,19 0 139 0 0,1-2 0 0 0,0-1 1 0 0,48-5-1 0 0,-38 1-39 0 0,437-34 472 0 0,-420 32-560 0 0,-38 3-12 0 0,1 1-1 0 0,0 0 1 0 0,33 3 0 0 0,-51 0 0 0 0,-5 1 0 0 0,-5 0 0 0 0,-323 6 0 0 0,-162 15 0 0 0,486-22 0 0 0,2-1 0 0 0,0 1 0 0 0,0 0 0 0 0,0 0 0 0 0,1 0 0 0 0,-1 1 0 0 0,0 0 0 0 0,1 0 0 0 0,-1 0 0 0 0,-7 5 0 0 0,13-7 0 0 0,0 0 0 0 0,-1 0 0 0 0,1 0 0 0 0,0 1 0 0 0,0-1 0 0 0,0 0 0 0 0,0 0 0 0 0,0 0 0 0 0,0 0 0 0 0,0 0 0 0 0,-1 0 0 0 0,1 0 0 0 0,0 1 0 0 0,0-1 0 0 0,0 0 0 0 0,0 0 0 0 0,0 0 0 0 0,0 0 0 0 0,0 0 0 0 0,0 1 0 0 0,0-1 0 0 0,0 0 0 0 0,0 0 0 0 0,0 0 0 0 0,0 0 0 0 0,0 0 0 0 0,0 1 0 0 0,0-1 0 0 0,0 0 0 0 0,0 0 0 0 0,0 0 0 0 0,0 0 0 0 0,0 0 0 0 0,0 1 0 0 0,0-1 0 0 0,0 0 0 0 0,0 0 0 0 0,0 0 0 0 0,1 0 0 0 0,-1 0 0 0 0,0 1 0 0 0,0-1 0 0 0,0 0 0 0 0,0 0 0 0 0,9 5 0 0 0,12-1 0 0 0,20 1 0 0 0,1-3 0 0 0,0-1 0 0 0,67-8 0 0 0,-65 4 0 0 0,207-19-3 0 0,170-8 189 0 0,-371 29-93 0 0,-10 2 29 0 0,58-8 0 0 0,-186-2-122 0 0,-78 5 0 0 0,-359-5 0 0 0,507 8 0 0 0,8 1 0 0 0,-1-1 0 0 0,1 1 0 0 0,-1 1 0 0 0,1 0 0 0 0,-1 1 0 0 0,1 0 0 0 0,-19 6 0 0 0,27-5 0 0 0,7 0 0 0 0,9 2 0 0 0,-13-5 0 0 0,30 6 0 0 0,1-2 0 0 0,57 1 0 0 0,-31-2 0 0 0,-54-3 0 0 0,442 13 0 0 0,-424-13 0 0 0,-1-2 0 0 0,30-6 0 0 0,-43 6 0 0 0,1 0 0 0 0,-1-1 0 0 0,0 0 0 0 0,0 0 0 0 0,0-1 0 0 0,0 0 0 0 0,-1 0 0 0 0,14-10 0 0 0,-13-1-138 0 0,-9 9 26 0 0,-8 8 26 0 0,5 1-1311 0 0,3-2-30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8:41.2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22 4143 0 0,'2'-1'288'0'0,"0"-1"-1"0"0,0 1 0 0 0,0 0 0 0 0,0-1 0 0 0,0 1 0 0 0,0 0 0 0 0,1 0 1 0 0,-1 0-1 0 0,0 1 0 0 0,1-1 0 0 0,2 0 0 0 0,-3 1-139 0 0,14-3 861 0 0,0 0 0 0 0,0 2 1 0 0,0 0-1 0 0,1 1 0 0 0,-1 1 0 0 0,19 2 1 0 0,28 1-945 0 0,-57-3-823 0 0,0-1-224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8:46.7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146 1553 1839 0 0,'1'-16'880'0'0,"1"0"-1"0"0,4-21 1 0 0,2-4 27 0 0,-6 19-684 0 0,-1 0 1 0 0,-1 0-1 0 0,-1 0 0 0 0,-4-23 1 0 0,-21-85 1138 0 0,14 83-1002 0 0,-8-82-1 0 0,12-236-7279 0 0,8 336 6990 0 0,-10-157-264 0 0,9 160 208 0 0,1-1 0 0 0,0 0-1 0 0,3 1 1 0 0,9-52-1 0 0,-8 57-43 0 0,1-32 0 0 0,-4 36 757 0 0,0 1 0 0 0,1 0 0 0 0,9-31 0 0 0,-11 47-708 0 0,0 0-1 0 0,0 0 0 0 0,0 0 0 0 0,0 0 1 0 0,0-1-1 0 0,0 1 0 0 0,0 0 0 0 0,0 0 0 0 0,0 0 1 0 0,0 0-1 0 0,0 0 0 0 0,0 0 0 0 0,0 0 0 0 0,0 0 1 0 0,0 0-1 0 0,0 0 0 0 0,0 0 0 0 0,0 0 1 0 0,0-1-1 0 0,0 1 0 0 0,0 0 0 0 0,1 0 0 0 0,-1 0 1 0 0,0 0-1 0 0,0 0 0 0 0,0 0 0 0 0,0 0 0 0 0,0 0 1 0 0,0 0-1 0 0,0 0 0 0 0,0 0 0 0 0,0 0 1 0 0,0 0-1 0 0,0 0 0 0 0,1 0 0 0 0,-1 0 0 0 0,0 0 1 0 0,0 0-1 0 0,0 0 0 0 0,0 0 0 0 0,0 0 0 0 0,0 0 1 0 0,0 0-1 0 0,0 0 0 0 0,0 0 0 0 0,0 0 1 0 0,0 0-1 0 0,1 0 0 0 0,-1 0 0 0 0,0 0 0 0 0,0 0 1 0 0,0 0-1 0 0,0 0 0 0 0,0 0 0 0 0,0 0 0 0 0,0 1 1 0 0,5 5 554 0 0,0 10 39 0 0,1 92 2275 0 0,16 123 2498 0 0,-17-184-4824 0 0,-1-1 0 0 0,-2 1 0 0 0,-8 78 0 0 0,2 203 1227 0 0,14-180-1724 0 0,-10-133 192 0 0,-1 0 0 0 0,0-1 0 0 0,0 1 0 0 0,-2 0 0 0 0,-7 26 0 0 0,8-33-230 0 0,10-46 139 0 0,-1 1 0 0 0,-3-1 0 0 0,-1-1 0 0 0,-1 1 0 0 0,-5-53 0 0 0,-3 2-165 0 0,4 44 0 0 0,-8-53 0 0 0,0 35 0 0 0,3-1 0 0 0,3 0 0 0 0,6-99 0 0 0,-2 57 0 0 0,-1 73 0 0 0,1-1 0 0 0,1 1 0 0 0,8-40 0 0 0,-5 57-1 0 0,3-22-1 0 0,-7 35 4 0 0,1 0-1 0 0,-1 0 1 0 0,0 1-1 0 0,0-1 1 0 0,-1 0-1 0 0,1 0 1 0 0,0 1-1 0 0,-1-1 1 0 0,0 0-1 0 0,-1-4 0 0 0,2 7 5 0 0,0 0 0 0 0,0 0-1 0 0,0 0 1 0 0,0 0-1 0 0,0-1 1 0 0,0 1 0 0 0,0 0-1 0 0,0 0 1 0 0,0 0-1 0 0,-1 0 1 0 0,1 0 0 0 0,0 0-1 0 0,0-1 1 0 0,0 1-1 0 0,0 0 1 0 0,0 0-1 0 0,0 0 1 0 0,0 0 0 0 0,0 0-1 0 0,-1 0 1 0 0,1 0-1 0 0,0 0 1 0 0,0 0 0 0 0,0-1-1 0 0,0 1 1 0 0,0 0-1 0 0,0 0 1 0 0,-1 0 0 0 0,1 0-1 0 0,0 0 1 0 0,0 0-1 0 0,0 0 1 0 0,0 0-1 0 0,0 0 1 0 0,-1 0 0 0 0,1 0-1 0 0,0 0 1 0 0,0 0-1 0 0,0 0 1 0 0,0 0 0 0 0,0 0-1 0 0,-1 1 1 0 0,-3 5 200 0 0,-1 9 110 0 0,0 20-150 0 0,-3 53 1 0 0,4-20-65 0 0,0-3-4 0 0,5 73 0 0 0,0-117-105 0 0,-1 11 7 0 0,2 41 0 0 0,4 27 53 0 0,-1-27-42 0 0,4 52-11 0 0,-4 34 243 0 0,2 30 74 0 0,-7-172-317 0 0,0-17 0 0 0,0 1 0 0 0,0-1 0 0 0,0 1 0 0 0,0-1 0 0 0,0 0 0 0 0,0 1 0 0 0,0-1 0 0 0,0 0 0 0 0,0 1 0 0 0,0-1 0 0 0,0 1 0 0 0,-1-1 0 0 0,1 0 0 0 0,0 1 0 0 0,0-1 0 0 0,0 0 0 0 0,0 1 0 0 0,-1-1 0 0 0,1 0 0 0 0,0 1 0 0 0,0-1 0 0 0,0 0 0 0 0,-1 1 0 0 0,1-1 0 0 0,0 0 0 0 0,-1 0 0 0 0,1 0 0 0 0,0 1 0 0 0,-1-1 0 0 0,1 0 0 0 0,0 0 0 0 0,-1 0 0 0 0,1 1 0 0 0,0-1 0 0 0,-1 0 0 0 0,0 0 0 0 0,0-1 1 0 0,-1 0 1 0 0,0 0-1 0 0,0 0 0 0 0,1 0 0 0 0,-1 0 0 0 0,1 0 1 0 0,-1-1-1 0 0,1 1 0 0 0,0-1 0 0 0,-1 1 0 0 0,1-1 1 0 0,0 1-1 0 0,0-1 0 0 0,0 0 0 0 0,0 1 0 0 0,0-1 1 0 0,1 0-1 0 0,-1 0 0 0 0,0 0 0 0 0,1 0 0 0 0,-1 0 1 0 0,1 1-1 0 0,0-4 0 0 0,-1-6 8 0 0,0 1-1 0 0,1-1 1 0 0,0-10-1 0 0,1 15-7 0 0,2-49-1 0 0,0 20 0 0 0,-1 0 0 0 0,-2-1 0 0 0,-8-60 0 0 0,7 90 0 0 0,-14-72 0 0 0,-5-108 0 0 0,11 67 0 0 0,4 67 0 0 0,4-104 0 0 0,2 84 0 0 0,-2 54 0 0 0,1 0 0 0 0,0 1 0 0 0,2-1 0 0 0,0 1 0 0 0,7-28 0 0 0,-9 44 0 0 0,0 1 0 0 0,1-1 0 0 0,-1 0 0 0 0,0 0 0 0 0,0 0 0 0 0,1 0 0 0 0,-1 0 0 0 0,1 1 0 0 0,-1-1 0 0 0,1 0 0 0 0,-1 0 0 0 0,1 1 0 0 0,-1-1 0 0 0,1 0 0 0 0,0 0 0 0 0,0 0 0 0 0,0 1 0 0 0,-1 0 0 0 0,0 1 0 0 0,1-1 0 0 0,-1 0 0 0 0,0 0 0 0 0,0 1 0 0 0,1-1 0 0 0,-1 0 0 0 0,0 1 0 0 0,1-1 0 0 0,-1 0 0 0 0,0 1 0 0 0,0-1 0 0 0,0 0 0 0 0,0 1 0 0 0,1-1 0 0 0,-1 0 0 0 0,0 1 0 0 0,0-1 0 0 0,0 1 0 0 0,0-1 0 0 0,0 0 0 0 0,0 1 0 0 0,0 0 0 0 0,4 35 0 0 0,-4-34 0 0 0,15 355 0 0 0,-12-279 0 0 0,-2-35 0 0 0,-1-19 0 0 0,0 11 0 0 0,1 37 13 0 0,-2 55 145 0 0,-5-32 312 0 0,2-49-451 0 0,3-1 0 0 0,4 64 1 0 0,2-80-8 0 0,1 0 1 0 0,14 37-1 0 0,8 37 4 0 0,-28-98-16 0 0,1-1 0 0 0,-1 1 0 0 0,-1 0 0 0 0,1-1 0 0 0,-1 1 0 0 0,-1 4 0 0 0,1-5 0 0 0,1 0 0 0 0,-1-1 0 0 0,1 1 0 0 0,-1 0 0 0 0,1 0 0 0 0,0 0 0 0 0,0-1 0 0 0,1 1 0 0 0,0 4 0 0 0,-1-8 0 0 0,0 0 0 0 0,0 0 0 0 0,0 0 0 0 0,0 0 0 0 0,0 0 0 0 0,0 0 0 0 0,0 0 0 0 0,0 0 0 0 0,0 0 0 0 0,0 0 0 0 0,0 0 0 0 0,0-1 0 0 0,0 1 0 0 0,0 0 0 0 0,0 0 0 0 0,1 0 0 0 0,-1 0 0 0 0,0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0,0 0 0 0 0,1 0 0 0 0,-1 0 0 0 0,0 0 0 0 0,0 0 0 0 0,0 0 0 0 0,0 0 0 0 0,0 1 0 0 0,0-1 0 0 0,0 0 0 0 0,0 0 0 0 0,0 0 0 0 0,0 0 0 0 0,0 0 0 0 0,0 0 0 0 0,3-9 0 0 0,2-9 0 0 0,-3 2 0 0 0,-1 1 0 0 0,-1-1 0 0 0,0 1 0 0 0,-1-1 0 0 0,0 1 0 0 0,-5-18 0 0 0,2 9 0 0 0,-1-38 0 0 0,5 59 0 0 0,-15-390 0 0 0,-15-135-680 0 0,23 425 680 0 0,4 72 0 0 0,1-1 0 0 0,3-50 0 0 0,2 22 0 0 0,-3 59 0 0 0,0 1 0 0 0,0-1 0 0 0,0 1 0 0 0,0-1 0 0 0,0 1 0 0 0,0-1 0 0 0,0 1 0 0 0,0-1 0 0 0,0 1 0 0 0,0 0 0 0 0,0-1 0 0 0,0 1 0 0 0,0-1 0 0 0,0 1 0 0 0,0-1 0 0 0,0 1 0 0 0,-1-1 0 0 0,1 1 0 0 0,0 0 0 0 0,0-1 0 0 0,-1 1 0 0 0,1-1 0 0 0,0 1 0 0 0,0 0 0 0 0,-1-1 0 0 0,1 1 0 0 0,0 0 0 0 0,-1-1 0 0 0,1 1 0 0 0,0 0 0 0 0,-1 0 0 0 0,0-1 0 0 0,-12 8 0 0 0,-6 2 0 0 0,-53 13-117 0 0,78-23 83 0 0,1 0 0 0 0,0 1 0 0 0,11 0 0 0 0,-7 1-3 0 0,-1-1 0 0 0,0 0 0 0 0,1-1 0 0 0,-1 0 0 0 0,0 0 0 0 0,19-6 0 0 0,-22 3 37 0 0,8-3 0 0 0,-15 8 0 0 0,0 0 0 0 0,1 1 0 0 0,-1-1 0 0 0,0 0 0 0 0,0 0 0 0 0,0 1 0 0 0,0-1 0 0 0,0 0 0 0 0,0 0 0 0 0,-1 0 0 0 0,1 1 0 0 0,-1 1 0 0 0,1-1 0 0 0,-1 12 0 0 0,0 0 0 0 0,2 0 0 0 0,-1 0 0 0 0,6 24 0 0 0,-2-10 0 0 0,2 91 0 0 0,-4-54 0 0 0,14 264 65 0 0,-13-284 304 0 0,0-7-295 0 0,-1 1-1 0 0,-2 0 1 0 0,-7 59-1 0 0,3-63-73 0 0,0 41 0 0 0,-2 18 0 0 0,2-39 0 0 0,3 68 0 0 0,2-59 0 0 0,2-21 0 0 0,-1-33 0 0 0,-1 0 0 0 0,-1 0 0 0 0,0 0 0 0 0,0 0 0 0 0,-3 17 0 0 0,5-42 0 0 0,0 0 0 0 0,-1-1 0 0 0,-1 1 0 0 0,0 0 0 0 0,-1-1 0 0 0,-6-29 0 0 0,-29-101 0 0 0,36 145 0 0 0,0 0 0 0 0,0 0 0 0 0,-1 1 0 0 0,1-1 0 0 0,0 0 0 0 0,0 0 0 0 0,-1 1 0 0 0,1-1 0 0 0,0 0 0 0 0,-1 1 0 0 0,1-1 0 0 0,0 1 0 0 0,-1-1 0 0 0,1 0 0 0 0,-1 1 0 0 0,1-1 0 0 0,-1 1 0 0 0,0-1 0 0 0,0 1 0 0 0,1 0 0 0 0,0 0 0 0 0,-1 0 0 0 0,1 0 0 0 0,0 1 0 0 0,0-1 0 0 0,-1 0 0 0 0,1 0 0 0 0,0 0 0 0 0,-1 1 0 0 0,1-1 0 0 0,0 0 0 0 0,0 0 0 0 0,0 0 0 0 0,-1 1 0 0 0,1-1 0 0 0,0 0 0 0 0,0 1 0 0 0,0-1 0 0 0,-1 0 0 0 0,1 0 0 0 0,0 1 0 0 0,0-1 0 0 0,0 0 0 0 0,0 1 0 0 0,0-1 0 0 0,-6 30 0 0 0,-1 252 0 0 0,1-208 0 0 0,4-48 0 0 0,1-22 0 0 0,1 0 0 0 0,-1 0 0 0 0,0-1 0 0 0,0 1 0 0 0,0 0 0 0 0,-1 0 0 0 0,1-1 0 0 0,-4 6 0 0 0,7-12 0 0 0,0 1 0 0 0,1-1 0 0 0,-1 1 0 0 0,0 0 0 0 0,1 0 0 0 0,-1 0 0 0 0,1 0 0 0 0,0 1 0 0 0,0-1 0 0 0,-1 1 0 0 0,1 0 0 0 0,0-1 0 0 0,0 1 0 0 0,0 1 0 0 0,0-1 0 0 0,6-1 0 0 0,7 0 0 0 0,0 1 0 0 0,21 1 0 0 0,4 0 0 0 0,-36-1 0 0 0,186-9 0 0 0,-185 10 0 0 0,0 0 0 0 0,1 0 0 0 0,-1 1 0 0 0,1 0 0 0 0,-1 0 0 0 0,0 0 0 0 0,1 1 0 0 0,-1 0 0 0 0,0 0 0 0 0,0 1 0 0 0,5 3 0 0 0,-10-6 0 0 0,-1 0 0 0 0,0 0 0 0 0,0 0 0 0 0,0 1 0 0 0,1-1 0 0 0,-1 0 0 0 0,0 0 0 0 0,0 0 0 0 0,0 0 0 0 0,0 1 0 0 0,0-1 0 0 0,0 0 0 0 0,0 0 0 0 0,1 0 0 0 0,-1 1 0 0 0,0-1 0 0 0,0 0 0 0 0,0 0 0 0 0,0 1 0 0 0,0-1 0 0 0,0 0 0 0 0,0 0 0 0 0,0 1 0 0 0,0-1 0 0 0,0 0 0 0 0,0 0 0 0 0,0 0 0 0 0,0 1 0 0 0,0-1 0 0 0,0 0 0 0 0,-1 0 0 0 0,1 1 0 0 0,0-1 0 0 0,0 0 0 0 0,0 0 0 0 0,0 0 0 0 0,0 1 0 0 0,0-1 0 0 0,-1 0 0 0 0,1 0 0 0 0,0 0 0 0 0,0 0 0 0 0,0 0 0 0 0,0 1 0 0 0,-1-1 0 0 0,1 0 0 0 0,0 0 0 0 0,0 0 0 0 0,0 0 0 0 0,-1 0 0 0 0,1 0 0 0 0,0 0 0 0 0,0 0 0 0 0,-1 0 0 0 0,1 1 0 0 0,0-1 0 0 0,0 0 0 0 0,0 0 0 0 0,-1 0 0 0 0,1 0 0 0 0,0 0 0 0 0,0-1 0 0 0,-1 1 0 0 0,-15 3 0 0 0,-11-4 0 0 0,0-2 0 0 0,-49-11 0 0 0,46 7 0 0 0,-56-4 0 0 0,74 10 0 0 0,8 0 0 0 0,-1 0 0 0 0,1 1 0 0 0,0 0 0 0 0,0 0 0 0 0,-1 0 0 0 0,1 1 0 0 0,0-1 0 0 0,0 1 0 0 0,0 0 0 0 0,-8 3 0 0 0,12-4 0 0 0,0 0 0 0 0,0 0 0 0 0,0 0 0 0 0,0 0 0 0 0,0 0 0 0 0,0 0 0 0 0,0 0 0 0 0,0 0 0 0 0,0 0 0 0 0,-1 0 0 0 0,1 0 0 0 0,0 0 0 0 0,0 0 0 0 0,0 1 0 0 0,0-1 0 0 0,0 0 0 0 0,0 0 0 0 0,0 0 0 0 0,0 0 0 0 0,0 0 0 0 0,0 0 0 0 0,0 0 0 0 0,0 0 0 0 0,0 0 0 0 0,0 1 0 0 0,0-1 0 0 0,0 0 0 0 0,0 0 0 0 0,0 0 0 0 0,0 0 0 0 0,0 0 0 0 0,0 0 0 0 0,0 0 0 0 0,0 0 0 0 0,0 0 0 0 0,0 0 0 0 0,0 1 0 0 0,0-1 0 0 0,0 0 0 0 0,1 0 0 0 0,-1 0 0 0 0,0 0 0 0 0,0 0 0 0 0,0 0 0 0 0,0 0 0 0 0,0 0 0 0 0,0 0 0 0 0,0 0 0 0 0,0 0 0 0 0,0 0 0 0 0,0 0 0 0 0,0 0 0 0 0,0 0 0 0 0,1 0 0 0 0,-1 0 0 0 0,0 0 0 0 0,0 0 0 0 0,0 0 0 0 0,0 0 0 0 0,0 0 0 0 0,11 4 0 0 0,10 1 0 0 0,28-6 0 0 0,0-1 0 0 0,67-12 0 0 0,-60 6 0 0 0,71-2 0 0 0,-102 9 0 0 0,-18 0 0 0 0,-1 1 0 0 0,1 0 0 0 0,0 0 0 0 0,0 0 0 0 0,-1 1 0 0 0,1 0 0 0 0,9 2 0 0 0,-16 0 0 0 0,-6 0 0 0 0,-9 2 0 0 0,-12-1 0 0 0,0-2 0 0 0,-31 0 0 0 0,22-2 0 0 0,-28 2 0 0 0,-1 2 0 0 0,-103 21 0 0 0,153-19 0 0 0,14-2 0 0 0,11-1 0 0 0,7-1 0 0 0,1 0 0 0 0,0-2 0 0 0,0 0 0 0 0,30-6 0 0 0,-11 3 0 0 0,46-1 0 0 0,32-3 0 0 0,-113 7 0 0 0,0-1 0 0 0,0 1 0 0 0,0 0 0 0 0,0-1 0 0 0,0 1 0 0 0,0-1 0 0 0,0 0 0 0 0,3-2 0 0 0,-5 3 0 0 0,0 0 0 0 0,0 0 0 0 0,0 0 0 0 0,0 0 0 0 0,0 0 0 0 0,0 0 0 0 0,0 0 0 0 0,0 0 0 0 0,1 0 0 0 0,-1 0 0 0 0,0 0 0 0 0,0-1 0 0 0,0 1 0 0 0,0 0 0 0 0,0 0 0 0 0,0 0 0 0 0,0 0 0 0 0,0 0 0 0 0,0 0 0 0 0,0 0 0 0 0,0-1 0 0 0,0 1 0 0 0,0 0 0 0 0,0 0 0 0 0,0 0 0 0 0,0 0 0 0 0,0 0 0 0 0,0 0 0 0 0,0 0 0 0 0,0-1 0 0 0,0 1 0 0 0,0 0 0 0 0,0 0 0 0 0,0 0 0 0 0,0 0 0 0 0,0 0 0 0 0,-1 0 0 0 0,1 0 0 0 0,0 0 0 0 0,0-1 0 0 0,0 1 0 0 0,0 0 0 0 0,0 0 0 0 0,0 0 0 0 0,0 0 0 0 0,-13-4 0 0 0,-66-10 0 0 0,-1 5 0 0 0,-141 0 0 0 0,172 8 0 0 0,-36 1 0 0 0,75 3 0 0 0,17 0 0 0 0,16 2 0 0 0,153-2 0 0 0,-12 0 0 0 0,8 14 0 0 0,-194-17 0 0 0,-27 1 0 0 0,-4 1 0 0 0,-247 18 0 0 0,616-41 0 0 0,-310 21 0 0 0,1 0 0 0 0,-11-1 0 0 0,-315-8 0 0 0,248 9 0 0 0,261-10 36 0 0,44 1-600 0 0,-224 9 21 0 0,0 1 0 0 0,0 0 0 0 0,0 1 1 0 0,0-1-1 0 0,14 6 0 0 0,-12-1-6792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8:48.1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3 469 1375 0 0,'-1'1'118'0'0,"1"0"-1"0"0,0 0 1 0 0,-1 0-1 0 0,1 1 0 0 0,0-1 1 0 0,-1 0-1 0 0,1 0 1 0 0,0 0-1 0 0,0 1 0 0 0,0-1 1 0 0,0 0-1 0 0,0 0 1 0 0,1 1-1 0 0,-1-1 0 0 0,0 0 1 0 0,0 0-1 0 0,1 0 1 0 0,-1 0-1 0 0,1 1 0 0 0,-1-1 1 0 0,1 0-1 0 0,-1 0 1 0 0,1 0-1 0 0,0 0 0 0 0,0 0 1 0 0,-1 0-1 0 0,3 1 1 0 0,-2-1-30 0 0,-1-1 0 0 0,1 1 0 0 0,0 0 0 0 0,0-1 0 0 0,0 1 0 0 0,-1-1 1 0 0,1 0-1 0 0,0 1 0 0 0,0-1 0 0 0,0 0 0 0 0,0 0 0 0 0,0 1 1 0 0,0-1-1 0 0,0 0 0 0 0,0 0 0 0 0,0 0 0 0 0,0 0 0 0 0,0 0 1 0 0,-1 0-1 0 0,1 0 0 0 0,0-1 0 0 0,0 1 0 0 0,0 0 0 0 0,0 0 1 0 0,0-1-1 0 0,0 1 0 0 0,0 0 0 0 0,-1-1 0 0 0,1 1 0 0 0,0-1 1 0 0,0 1-1 0 0,0-1 0 0 0,-1 0 0 0 0,1 1 0 0 0,0-1 0 0 0,-1 0 1 0 0,2 0-1 0 0,3-6 199 0 0,0 0-1 0 0,0-1 1 0 0,-1 1 0 0 0,0-1 0 0 0,0 0 0 0 0,-1 0-1 0 0,0 0 1 0 0,0 0 0 0 0,-1 0 0 0 0,0-1 0 0 0,-1 1-1 0 0,0-1 1 0 0,0 0 0 0 0,0 1 0 0 0,-1-1 0 0 0,-2-8 0 0 0,-1-17 96 0 0,-2 0 0 0 0,-17-57 0 0 0,13 55-59 0 0,6 24-114 0 0,0-2 230 0 0,-1 0 1 0 0,0 0-1 0 0,-1 1 1 0 0,0-1 0 0 0,-11-19-1 0 0,16 33-429 0 0,0 0 0 0 0,0 0 0 0 0,0 0-1 0 0,0 0 1 0 0,0 0 0 0 0,0 0 0 0 0,0 0-1 0 0,-1 0 1 0 0,1 0 0 0 0,0 0 0 0 0,0 0-1 0 0,0 0 1 0 0,0 0 0 0 0,0 0 0 0 0,0 0-1 0 0,0 0 1 0 0,0 1 0 0 0,0-1 0 0 0,0 0-1 0 0,0 0 1 0 0,0 0 0 0 0,0 0 0 0 0,0 0 0 0 0,0 0-1 0 0,0 0 1 0 0,0 0 0 0 0,0 0 0 0 0,0 0-1 0 0,0 0 1 0 0,0 0 0 0 0,0 0 0 0 0,0 0-1 0 0,0 0 1 0 0,0 0 0 0 0,-1 0 0 0 0,1 0-1 0 0,0 0 1 0 0,0 0 0 0 0,0 0 0 0 0,0 0-1 0 0,0 0 1 0 0,0 0 0 0 0,0 0 0 0 0,0 0 0 0 0,0-1-1 0 0,0 1 1 0 0,0 0 0 0 0,0 0 0 0 0,0 0-1 0 0,0 0 1 0 0,0 0 0 0 0,0 0 0 0 0,0 0-1 0 0,0 0 1 0 0,0 0 0 0 0,0 0 0 0 0,0 0-1 0 0,0 7 132 0 0,3 8-129 0 0,89 278 2977 0 0,-84-266-2608 0 0,6 24-137 0 0,12 96-1 0 0,-24-138-244 0 0,0 20 0 0 0,-2-27 0 0 0,1-1 0 0 0,-1 1 0 0 0,-1-1 0 0 0,1 1 0 0 0,0-1 0 0 0,0 1 0 0 0,-1-1 0 0 0,1 1 0 0 0,0-1 0 0 0,-1 0 0 0 0,0 1 0 0 0,1-1 0 0 0,-1 0 0 0 0,0 1 0 0 0,0 0 0 0 0,0-2 1 0 0,1 0 1 0 0,0 0-1 0 0,-1 0 0 0 0,1 0 0 0 0,0 0 1 0 0,-1 0-1 0 0,1-1 0 0 0,0 1 1 0 0,-1 0-1 0 0,1 0 0 0 0,0 0 0 0 0,0-1 1 0 0,-1 1-1 0 0,1 0 0 0 0,0 0 0 0 0,0-1 1 0 0,-1 1-1 0 0,1 0 0 0 0,0 0 0 0 0,0-1 1 0 0,0 1-1 0 0,-1 0 0 0 0,1-1 0 0 0,0 1 1 0 0,0 0-1 0 0,0-1 0 0 0,0 1 1 0 0,0 0-1 0 0,0-1 0 0 0,0 1 0 0 0,0-1 1 0 0,-5-13 21 0 0,-9-53 36 0 0,-10-103-1 0 0,10-72 105 0 0,10 164-147 0 0,3 62-16 0 0,0 9 0 0 0,1-1 0 0 0,0 0 0 0 0,0 0 0 0 0,2-12 0 0 0,6 50 0 0 0,1 94 0 0 0,-8-91 0 0 0,0 24 17 0 0,0-18 104 0 0,-2 20 22 0 0,0-46-96 0 0,-7 240 281 0 0,23-288-328 0 0,-10 17-194 0 0,1-7 296 0 0,-7 8-6676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8:51.3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73 831 919 0 0,'-6'-29'1859'0'0,"1"1"0"0"0,2-1-1 0 0,-1-40 1 0 0,10-89 2361 0 0,-2 100-2039 0 0,-2-29 2341 0 0,-5 121-3174 0 0,0 17-1134 0 0,7 23 456 0 0,-3 101-116 0 0,-14 0-122 0 0,12-169-399 0 0,1 1-1 0 0,-1-1 0 0 0,2 1 1 0 0,-1-1-1 0 0,3 11 1 0 0,-4-24-13 0 0,1 1 1 0 0,1-1 0 0 0,-1 1-1 0 0,3-9 1 0 0,-2 3-7 0 0,8-88 86 0 0,-10-188 0 0 0,-6 146-100 0 0,5 131 0 0 0,-1 17 0 0 0,-1 19 0 0 0,-1 117 0 0 0,3-77 0 0 0,1 8 0 0 0,-1 1 0 0 0,-5 41 0 0 0,4-72 0 0 0,2 1 0 0 0,4 43 0 0 0,-2-82 8 0 0,1-6-11 0 0,1-12-9 0 0,1-20 119 0 0,2-95 6 0 0,-5 0 0 0 0,-5 0 0 0 0,-24-135 0 0 0,26 250-113 0 0,2 7 0 0 0,-1-1 0 0 0,0 1 0 0 0,-1 0 0 0 0,0 0 0 0 0,-3-8 0 0 0,12 61 0 0 0,2-3 0 0 0,3 19 0 0 0,2 11 0 0 0,-2 11 0 0 0,-4 5 0 0 0,-3 2 0 0 0,-3-7 0 0 0,-2 34 0 0 0,-4-61 0 0 0,2-42 0 0 0,0 0 0 0 0,2 0 0 0 0,0 17 0 0 0,0-33-1 0 0,0 1 0 0 0,0 0 1 0 0,0 0-1 0 0,0 0 0 0 0,0-1 0 0 0,1 1 0 0 0,-1 0 0 0 0,0 0 1 0 0,0-1-1 0 0,1 1 0 0 0,-1 0 0 0 0,0 0 0 0 0,1-1 1 0 0,-1 1-1 0 0,0 0 0 0 0,1-1 0 0 0,0 2 0 0 0,-1-2 3 0 0,1 0-1 0 0,-1 0 0 0 0,0-1 1 0 0,1 1-1 0 0,-1 0 0 0 0,0 0 1 0 0,1 0-1 0 0,-1 0 0 0 0,0 0 1 0 0,0 0-1 0 0,1 0 0 0 0,-1-1 1 0 0,0 1-1 0 0,1 0 0 0 0,-1 0 1 0 0,0 0-1 0 0,0-1 0 0 0,0 1 1 0 0,1 0-1 0 0,-1 0 0 0 0,0-1 1 0 0,0 1-1 0 0,0 0 0 0 0,0 0 1 0 0,1-1-1 0 0,-1 1 1 0 0,0-1-1 0 0,10-27 400 0 0,-8 5-325 0 0,-1-44 0 0 0,0 1-28 0 0,17-213-48 0 0,-10 45 0 0 0,-19 281 0 0 0,7-9 0 0 0,3-6 0 0 0,0 39 0 0 0,1 1 0 0 0,1 12 0 0 0,-2 18 0 0 0,1-29 0 0 0,2-37 0 0 0,3 33 0 0 0,-2-38 0 0 0,-2 0 0 0 0,-2 38 0 0 0,1-68 0 0 0,0 1 0 0 0,0 1 0 0 0,0-1 0 0 0,-1 0 0 0 0,1 1 0 0 0,-1-1 0 0 0,1 0 0 0 0,-1 1 0 0 0,0-1 0 0 0,0 0 0 0 0,-2 4 0 0 0,2-8 0 0 0,1-1 0 0 0,-1 1 0 0 0,0 0 0 0 0,1-1 0 0 0,-1 1 0 0 0,1-1 0 0 0,0 1 0 0 0,0-5 0 0 0,0 3 0 0 0,-10-331 0 0 0,8 140 0 0 0,1 1 0 0 0,-7-122 0 0 0,5 291-16 0 0,-2 1 0 0 0,-1 0 0 0 0,-10-29 0 0 0,16 53 16 0 0,0 1 0 0 0,0-1 0 0 0,0 0 0 0 0,0 0 0 0 0,0 0 0 0 0,-1 0 0 0 0,1 0 0 0 0,0 1 0 0 0,0-1 0 0 0,0 0 0 0 0,0 0 0 0 0,0 0 0 0 0,0 0 0 0 0,0 0 0 0 0,-1 0 0 0 0,1 0 0 0 0,0 0 0 0 0,0 1 0 0 0,0-1 0 0 0,0 0 0 0 0,0 0 0 0 0,-1 0 0 0 0,1 0 0 0 0,0 0 0 0 0,0 0 0 0 0,0 0 0 0 0,0 0 0 0 0,0 0 0 0 0,-1 0 0 0 0,1 0 0 0 0,0 0 0 0 0,0 0 0 0 0,0 0 0 0 0,0 0 0 0 0,-1 0 0 0 0,1 0 0 0 0,0 0 0 0 0,0 0 0 0 0,0 0 0 0 0,0-1 0 0 0,0 1 0 0 0,-1 0 0 0 0,1 0 0 0 0,0 0 0 0 0,0 0 0 0 0,0 0 0 0 0,0 0 0 0 0,0 0 0 0 0,0 0 0 0 0,0-1 0 0 0,-1 1 0 0 0,1 0 0 0 0,0 0 0 0 0,0 0 0 0 0,0 0 0 0 0,0 0 0 0 0,0-1 0 0 0,0 1 0 0 0,0 0 0 0 0,0 0 0 0 0,0 0 0 0 0,0 0 0 0 0,0 0 0 0 0,0-1 0 0 0,0 1 0 0 0,0 0 0 0 0,0 0 0 0 0,-4 13 0 0 0,6 138 0 0 0,-1-121 0 0 0,3 34 0 0 0,2 5 0 0 0,5 71 0 0 0,-8-90 0 0 0,-1-12 0 0 0,-2-36 0 0 0,0 109 0 0 0,-6-39 0 0 0,-3 93 0 0 0,7-137 0 0 0,0 0 0 0 0,-7 29 0 0 0,-1 4 0 0 0,10-61 0 0 0,-1 6 7 0 0,1-1 0 0 0,-1 1 0 0 0,0-1 1 0 0,-1 1-1 0 0,1-1 0 0 0,-1 1 0 0 0,0-1 0 0 0,-5 9 0 0 0,-3 11-7 0 0,10-24 0 0 0,0-2 0 0 0,3-15 0 0 0,0 3 0 0 0,-1 0 0 0 0,0 1 0 0 0,1-18 0 0 0,-6 60 0 0 0,2-22 0 0 0,-1 1 0 0 0,2 0 0 0 0,-1 0 0 0 0,2 0 0 0 0,1 16 0 0 0,1-24-529 0 0,1-6-977 0 0,-1-11-3928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8:53.5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33 527 5527 0 0,'-2'-3'313'0'0,"0"0"-1"0"0,0 0 0 0 0,0 0 0 0 0,0-1 1 0 0,1 1-1 0 0,-1-1 0 0 0,1 1 0 0 0,0-1 1 0 0,0 0-1 0 0,0 1 0 0 0,0-1 0 0 0,1-7 1 0 0,-1-47 2107 0 0,15-42 1835 0 0,-9 71-3798 0 0,-1-1 0 0 0,1-29 1 0 0,-5 31-333 0 0,1 17 240 0 0,0 1 0 0 0,-1 0 0 0 0,-1-1 0 0 0,0 1 0 0 0,0 0 0 0 0,-5-20 0 0 0,6 30-361 0 0,0 0 0 0 0,0 0 0 0 0,0 0 0 0 0,0 0 0 0 0,0-1 1 0 0,0 1-1 0 0,0 0 0 0 0,0 0 0 0 0,0 0 0 0 0,-1 0 0 0 0,1 0 0 0 0,0 0 0 0 0,0 0 0 0 0,0 0 1 0 0,0 0-1 0 0,0 0 0 0 0,0 0 0 0 0,0 0 0 0 0,0 0 0 0 0,0-1 0 0 0,0 1 0 0 0,0 0 0 0 0,0 0 0 0 0,0 0 1 0 0,0 0-1 0 0,0 0 0 0 0,0 0 0 0 0,0 0 0 0 0,-1 0 0 0 0,1 0 0 0 0,0 0 0 0 0,0 0 0 0 0,0 0 1 0 0,0 0-1 0 0,0 0 0 0 0,0 0 0 0 0,0 0 0 0 0,0 0 0 0 0,0 0 0 0 0,0 0 0 0 0,0 0 0 0 0,-1 0 1 0 0,1 0-1 0 0,0 0 0 0 0,0 0 0 0 0,0 0 0 0 0,0 0 0 0 0,0 0 0 0 0,0 0 0 0 0,0 0 0 0 0,0 0 1 0 0,0 0-1 0 0,0 0 0 0 0,0 0 0 0 0,0 1 0 0 0,0-1 0 0 0,0 0 0 0 0,-1 0 0 0 0,1 0 0 0 0,0 0 1 0 0,0 0-1 0 0,0 0 0 0 0,0 0 0 0 0,0 0 0 0 0,0 0 0 0 0,0 0 0 0 0,-4 9 410 0 0,-1 12 126 0 0,5-18-539 0 0,-2 5 21 0 0,1 1 0 0 0,0-1 0 0 0,0 0 0 0 0,1 1 1 0 0,0-1-1 0 0,1 1 0 0 0,0-1 0 0 0,2 9 0 0 0,5 34 105 0 0,-6-38-6 0 0,2 0-21 0 0,19 66-27 0 0,-5-10-62 0 0,-2 4 5 0 0,-11-44 59 0 0,2 26-1 0 0,-2-10 48 0 0,-3-33-96 0 0,-1 1 0 0 0,-1 18-1 0 0,0-24-8 0 0,0-3-8 0 0,1-3-9 0 0,-1 1 0 0 0,0-1 0 0 0,0 1 1 0 0,1-1-1 0 0,-1 0 0 0 0,0 1 0 0 0,-1-1 0 0 0,1 1 0 0 0,0-1 1 0 0,0 1-1 0 0,-1-1 0 0 0,1 0 0 0 0,-1 3 0 0 0,-4-28 75 0 0,1-163 350 0 0,4 110-205 0 0,-12-99-1 0 0,10 162-176 0 0,-8-79 39 0 0,9 81-37 0 0,1 1-1 0 0,1 0 1 0 0,-1 0-1 0 0,2 0 1 0 0,0 0 0 0 0,4-13-1 0 0,-6 23-39 0 0,0 1 1 0 0,0-1-1 0 0,0 1 0 0 0,0-1 0 0 0,0 1 1 0 0,0-1-1 0 0,0 1 0 0 0,1-1 0 0 0,-1 1 1 0 0,0 0-1 0 0,0-1 0 0 0,0 1 0 0 0,1-1 1 0 0,-1 1-1 0 0,0 0 0 0 0,1-1 0 0 0,-1 1 0 0 0,0 0 1 0 0,1-1-1 0 0,-1 1 0 0 0,1-1 0 0 0,3 9 59 0 0,-2 16-51 0 0,-3 8-13 0 0,1-3 0 0 0,4 44 0 0 0,1 11 0 0 0,0-4 0 0 0,-2-8 0 0 0,-3 10 0 0 0,-6-217 0 0 0,-1-1 0 0 0,6 30 0 0 0,-7 159 336 0 0,6-8-336 0 0,1 24 0 0 0,0 1 0 0 0,1-4 0 0 0,2 39 0 0 0,-2-191 0 0 0,-4 1 0 0 0,-17-101 0 0 0,20 185 0 0 0,1-1 0 0 0,-1 0 0 0 0,1 1 0 0 0,-1-1 0 0 0,1 1 0 0 0,-1-1 0 0 0,0 0 0 0 0,1 1 0 0 0,-1-1 0 0 0,0 1 0 0 0,-2-2 0 0 0,3 3 0 0 0,0 0 0 0 0,0 0 0 0 0,0 0 0 0 0,0 0 0 0 0,0-1 0 0 0,0 1 0 0 0,0 0 0 0 0,-1 0 0 0 0,1 0 0 0 0,0 0 0 0 0,0 0 0 0 0,0 0 0 0 0,0 0 0 0 0,0 0 0 0 0,-1 0 0 0 0,1 0 0 0 0,0 0 0 0 0,0 0 0 0 0,0 0 0 0 0,0 0 0 0 0,0 0 0 0 0,-1 0 0 0 0,1 0 0 0 0,0 0 0 0 0,0 0 0 0 0,0 0 0 0 0,0 0 0 0 0,0 0 0 0 0,-1 0 0 0 0,1 0 0 0 0,0 0 0 0 0,0 0 0 0 0,0 0 0 0 0,0 1 0 0 0,0-1 0 0 0,0 0 0 0 0,0 0 0 0 0,-1 0 0 0 0,1 0 0 0 0,0 0 0 0 0,-3 13 0 0 0,2-12 0 0 0,0 34 0 0 0,1 11 0 0 0,0 18 0 0 0,2 11 0 0 0,0-46 0 0 0,-1-21 0 0 0,-1 0 0 0 0,1 0 0 0 0,-1 0 0 0 0,-1 0 0 0 0,-1 9 0 0 0,-1-79 0 0 0,-12-329 0 0 0,14 389 0 0 0,-3-23 0 0 0,4 24 0 0 0,0 0 0 0 0,0 1 0 0 0,0-1 0 0 0,0 0 0 0 0,0 0 0 0 0,-1 1 0 0 0,1-1 0 0 0,0 0 0 0 0,-1 0 0 0 0,1 1 0 0 0,0-1 0 0 0,-1 0 0 0 0,1 1 0 0 0,-1-1 0 0 0,1 1 0 0 0,-1-1 0 0 0,1 0 0 0 0,-1 1 0 0 0,1-1 0 0 0,-1 1 0 0 0,0 0 0 0 0,1-1 0 0 0,-1 1 0 0 0,0-1 0 0 0,0 1 0 0 0,0 0 0 0 0,0 0 0 0 0,1 0 0 0 0,-1 0 0 0 0,1 0 0 0 0,-1 1 0 0 0,1-1 0 0 0,-1 0 0 0 0,1 0 0 0 0,-1 1 0 0 0,1-1 0 0 0,0 0 0 0 0,-1 1 0 0 0,1-1 0 0 0,-1 1 0 0 0,1-1 0 0 0,0 0 0 0 0,-1 1 0 0 0,1-1 0 0 0,0 1 0 0 0,-1-1 0 0 0,1 1 0 0 0,0-1 0 0 0,0 1 0 0 0,-1-1 0 0 0,1 1 0 0 0,0-1 0 0 0,0 2 0 0 0,-3 16 0 0 0,3-16 0 0 0,-1 22 0 0 0,3 37 0 0 0,9 15 0 0 0,4 0 0 0 0,-8-50-10 0 0,-4-14-13 0 0,0 1 0 0 0,2 23-1 0 0,1 11-92 0 0,-5-39 29 0 0,0 0 0 0 0,0 0 0 0 0,-1 1 0 0 0,-1 11 0 0 0,0 9-362 0 0,-2 11-330 0 0,1-26 553 0 0,-1 11-521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8:55.9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194 151 2759 0 0,'-5'1'203'0'0,"0"0"-1"0"0,1 1 0 0 0,-1-1 1 0 0,0 1-1 0 0,1 0 0 0 0,-1 1 1 0 0,1-1-1 0 0,-1 1 0 0 0,1-1 1 0 0,0 1-1 0 0,0 1 0 0 0,1-1 1 0 0,-1 0-1 0 0,1 1 0 0 0,-1 0 0 0 0,1 0 1 0 0,0 0-1 0 0,1 0 0 0 0,-5 8 1 0 0,4-6 158 0 0,0 0 1 0 0,0 1-1 0 0,1-1 1 0 0,0 1-1 0 0,0 0 0 0 0,1-1 1 0 0,0 1-1 0 0,0 0 1 0 0,0 0-1 0 0,1 0 1 0 0,0 0-1 0 0,0 0 1 0 0,3 13-1 0 0,-1-14-220 0 0,0 1 0 0 0,0-1 0 0 0,0 1 0 0 0,1-1 0 0 0,0 0 0 0 0,1 0 0 0 0,-1-1 0 0 0,1 1-1 0 0,0 0 1 0 0,0-1 0 0 0,1 0 0 0 0,-1 0 0 0 0,1-1 0 0 0,0 1 0 0 0,1-1 0 0 0,-1 0 0 0 0,1 0 0 0 0,0-1 0 0 0,0 0 0 0 0,0 0 0 0 0,0 0 0 0 0,0-1 0 0 0,1 1 0 0 0,-1-2 0 0 0,1 1 0 0 0,-1-1 0 0 0,1 0-1 0 0,0 0 1 0 0,0-1 0 0 0,-1 1 0 0 0,1-2 0 0 0,0 1 0 0 0,0-1 0 0 0,-1 0 0 0 0,1 0 0 0 0,-1-1 0 0 0,11-4 0 0 0,-5 2-125 0 0,-1-2 0 0 0,1 0 0 0 0,-1 0 0 0 0,-1-1 1 0 0,1 0-1 0 0,-1-1 0 0 0,0 0 0 0 0,-1 0 0 0 0,0-1 0 0 0,0 0 0 0 0,7-11 1 0 0,-10 11-6 0 0,0 0 0 0 0,-1 0 1 0 0,0-1-1 0 0,0 1 1 0 0,-1-1-1 0 0,0 0 0 0 0,-1 0 1 0 0,0-1-1 0 0,-1 1 1 0 0,0-1-1 0 0,-1 1 0 0 0,0-1 1 0 0,0-15-1 0 0,-2 16 107 0 0,0 0-1 0 0,-1-1 1 0 0,1 1-1 0 0,-2 0 0 0 0,0 0 1 0 0,0 1-1 0 0,0-1 1 0 0,-1 0-1 0 0,-1 1 1 0 0,0 0-1 0 0,-8-12 1 0 0,10 17-64 0 0,0 0 1 0 0,0 0 0 0 0,-1 1 0 0 0,1-1 0 0 0,-1 1 0 0 0,1 0 0 0 0,-1 0-1 0 0,0 0 1 0 0,0 1 0 0 0,-1-1 0 0 0,1 1 0 0 0,0 0 0 0 0,-1 0 0 0 0,1 1 0 0 0,-1-1-1 0 0,0 1 1 0 0,1 0 0 0 0,-1 0 0 0 0,0 1 0 0 0,0-1 0 0 0,0 1 0 0 0,1 0-1 0 0,-1 0 1 0 0,0 1 0 0 0,0 0 0 0 0,-6 1 0 0 0,-4 3 21 0 0,1 0 1 0 0,0 0 0 0 0,0 2-1 0 0,0 0 1 0 0,1 0-1 0 0,0 2 1 0 0,1-1-1 0 0,0 2 1 0 0,0-1-1 0 0,1 2 1 0 0,-17 19 0 0 0,11-11 100 0 0,1 2 0 0 0,2 0 1 0 0,0 1-1 0 0,1 0 0 0 0,1 1 0 0 0,-9 27 1 0 0,17-40-156 0 0,0 0 0 0 0,2 0 0 0 0,-1 0 0 0 0,1 0 0 0 0,1 1 0 0 0,-1-1 0 0 0,2 21 0 0 0,0-27-14 0 0,0 0 0 0 0,1 0 1 0 0,0 0-1 0 0,0 0 0 0 0,0 0 1 0 0,0-1-1 0 0,0 1 0 0 0,1 0 1 0 0,0-1-1 0 0,0 1 0 0 0,0-1 1 0 0,0 1-1 0 0,0-1 0 0 0,1 0 1 0 0,-1 0-1 0 0,1 0 0 0 0,0 0 1 0 0,0-1-1 0 0,0 1 0 0 0,0-1 1 0 0,0 0-1 0 0,1 1 1 0 0,4 1-1 0 0,1-1-2 0 0,0 0-1 0 0,1 0 1 0 0,-1-1 0 0 0,1 0 0 0 0,-1 0-1 0 0,1-1 1 0 0,0-1 0 0 0,-1 0 0 0 0,1 0-1 0 0,0-1 1 0 0,-1 0 0 0 0,1 0 0 0 0,16-6-1 0 0,-15 4 1 0 0,0 0-1 0 0,0-1 0 0 0,0-1 0 0 0,-1 0 0 0 0,1 0 0 0 0,-1-1 0 0 0,-1 0 0 0 0,1-1 0 0 0,-1 0 0 0 0,0 0 0 0 0,9-11 0 0 0,-13 12-5 0 0,0 0 0 0 0,0-1 0 0 0,-1 1 0 0 0,0-1 0 0 0,0 1 0 0 0,-1-1 0 0 0,0 0 0 0 0,0-1 0 0 0,-1 1 0 0 0,0-1 0 0 0,0 1 0 0 0,0-1 0 0 0,-1 1 0 0 0,-1-1 0 0 0,1 0 0 0 0,-1 1 0 0 0,0-1 0 0 0,-1 0 0 0 0,0 0 0 0 0,0 1 0 0 0,-1-1 0 0 0,1 1 0 0 0,-2-1 0 0 0,1 1 0 0 0,-1 0 0 0 0,0 0 0 0 0,-1 0 0 0 0,1 0 0 0 0,-1 1 0 0 0,-1-1 0 0 0,1 1 0 0 0,-1 0 0 0 0,0 0 0 0 0,-1 1 0 0 0,0-1 0 0 0,1 1 0 0 0,-8-4 0 0 0,7 4 0 0 0,-1 1 0 0 0,1 1 0 0 0,-1-1 0 0 0,0 1 0 0 0,0 0 0 0 0,0 1 0 0 0,0-1 0 0 0,0 2 0 0 0,-1-1 0 0 0,1 1 0 0 0,-1 0 0 0 0,1 0 0 0 0,-1 1 0 0 0,1 0 0 0 0,-1 0 0 0 0,1 1 0 0 0,-1 0 0 0 0,1 0 0 0 0,0 1 0 0 0,-1 0 0 0 0,1 0 0 0 0,0 1 0 0 0,0 0 0 0 0,-7 4 0 0 0,5-2 0 0 0,-1 1 0 0 0,1 1 0 0 0,0-1 0 0 0,1 1 0 0 0,0 1 0 0 0,0-1 0 0 0,0 1 0 0 0,1 1 0 0 0,0-1 0 0 0,1 1 0 0 0,0 1 0 0 0,0-1 0 0 0,1 1 0 0 0,0 0 0 0 0,-6 20 0 0 0,8-18 0 0 0,0 0 0 0 0,0-1 0 0 0,1 1 0 0 0,1 1 0 0 0,0-1 0 0 0,1 0 0 0 0,0 0 0 0 0,3 16 0 0 0,-3-24 0 0 0,1 0 0 0 0,0 0 0 0 0,0 0 0 0 0,0-1 0 0 0,0 1 0 0 0,1 0 0 0 0,-1-1 0 0 0,1 1 0 0 0,0-1 0 0 0,0 0 0 0 0,1 1 0 0 0,-1-1 0 0 0,0 0 0 0 0,1-1 0 0 0,0 1 0 0 0,0 0 0 0 0,0-1 0 0 0,0 1 0 0 0,0-1 0 0 0,0 0 0 0 0,1 0 0 0 0,-1 0 0 0 0,0-1 0 0 0,1 1 0 0 0,0-1 0 0 0,-1 0 0 0 0,1 1 0 0 0,0-2 0 0 0,5 2 0 0 0,3-2 0 0 0,-1 1 0 0 0,0-2 0 0 0,1 0 0 0 0,-1 0 0 0 0,0-1 0 0 0,1 0 0 0 0,-1-1 0 0 0,0 0 0 0 0,-1-1 0 0 0,1 0 0 0 0,-1-1 0 0 0,1 0 0 0 0,-1-1 0 0 0,11-8 0 0 0,-10 7 0 0 0,0-2 0 0 0,-1 1 0 0 0,1-1 0 0 0,-2-1 0 0 0,0 0 0 0 0,0 0 0 0 0,-1-1 0 0 0,0 0 0 0 0,0 0 0 0 0,-2-1 0 0 0,11-22 0 0 0,-15 28 0 0 0,0-1 0 0 0,0 0 0 0 0,-1 0 0 0 0,0 0 0 0 0,0 0 0 0 0,-1 0 0 0 0,0 0 0 0 0,0 0 0 0 0,0 0 0 0 0,-1-1 0 0 0,0 1 0 0 0,-1 1 0 0 0,0-1 0 0 0,0 0 0 0 0,0 0 0 0 0,-1 1 0 0 0,1-1 0 0 0,-2 1 0 0 0,1-1 0 0 0,-1 1 0 0 0,0 1 0 0 0,0-1 0 0 0,-1 0 0 0 0,1 1 0 0 0,-1 0 0 0 0,0 0 0 0 0,-1 0 0 0 0,1 1 0 0 0,-1 0 0 0 0,0 0 0 0 0,0 0 0 0 0,0 1 0 0 0,-1 0 0 0 0,1 0 0 0 0,-1 0 0 0 0,0 1 0 0 0,1 0 0 0 0,-1 1 0 0 0,0-1 0 0 0,0 1 0 0 0,0 1 0 0 0,-1-1 0 0 0,1 1 0 0 0,0 0 0 0 0,0 1 0 0 0,-10 1 0 0 0,9 0 0 0 0,0 1 0 0 0,0 0 0 0 0,0 0 0 0 0,1 0 0 0 0,-1 1 0 0 0,1 0 0 0 0,0 1 0 0 0,0-1 0 0 0,0 1 0 0 0,1 1 0 0 0,-1-1 0 0 0,1 1 0 0 0,1 0 0 0 0,-1 1 0 0 0,1-1 0 0 0,-5 10 0 0 0,3-5 0 0 0,0 0 0 0 0,2 0 0 0 0,-1 0 0 0 0,1 1 0 0 0,1 0 0 0 0,0 0 0 0 0,1 1 0 0 0,0-1 0 0 0,1 0 0 0 0,-1 16 0 0 0,3-23 0 0 0,0 0 0 0 0,0 1 0 0 0,1-1 0 0 0,-1 0 0 0 0,1 0 0 0 0,0 0 0 0 0,1 1 0 0 0,-1-1 0 0 0,1 0 0 0 0,0 0 0 0 0,1-1 0 0 0,-1 1 0 0 0,1 0 0 0 0,0-1 0 0 0,0 0 0 0 0,0 1 0 0 0,0-1 0 0 0,1 0 0 0 0,0-1 0 0 0,0 1 0 0 0,0-1 0 0 0,8 6 0 0 0,-5-5 0 0 0,1 0 0 0 0,0 0 0 0 0,0-1 0 0 0,0 0 0 0 0,0 0 0 0 0,0-1 0 0 0,1 0 0 0 0,-1-1 0 0 0,1 0 0 0 0,-1 0 0 0 0,1 0 0 0 0,0-1 0 0 0,10-2 0 0 0,-4 1-328 0 0,0-1-1 0 0,0-1 1 0 0,-1-1 0 0 0,18-6-1 0 0,-28 9 250 0 0,-1 0 0 0 0,0 0 0 0 0,0-1 0 0 0,0 1 0 0 0,0-1 0 0 0,0 0 0 0 0,0 0 1 0 0,0 0-1 0 0,0 0 0 0 0,-1 0 0 0 0,1-1 0 0 0,-1 1 0 0 0,0-1 0 0 0,1 0 0 0 0,-1 0 0 0 0,0 0 0 0 0,-1 0 0 0 0,1 0 0 0 0,-1 0 0 0 0,1 0 0 0 0,-1 0 0 0 0,0-1 0 0 0,0 1 0 0 0,1-5 0 0 0,-2 6-20 0 0,0 1 0 0 0,0-1 0 0 0,0 0 0 0 0,0 0 1 0 0,-1 1-1 0 0,1-1 0 0 0,0 0 0 0 0,-1 1 0 0 0,1-1 0 0 0,-1 0 0 0 0,0 1 0 0 0,1-1 0 0 0,-1 1 0 0 0,0-1 0 0 0,0 1 0 0 0,0-1 0 0 0,0 1 1 0 0,0-1-1 0 0,-3-1 0 0 0,0-1-12 0 0,-1 1-1 0 0,0-1 1 0 0,0 1 0 0 0,-7-3 0 0 0,-2-2-400 0 0,11 4-1968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8:56.4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173 153 4143 0 0,'1'-28'2073'0'0,"0"19"-1431"0"0,-1-1-1 0 0,0 0 0 0 0,0 1 0 0 0,-1-1 0 0 0,-3-14 0 0 0,3 21-493 0 0,0 1 0 0 0,0-1 0 0 0,0 0 0 0 0,0 0 0 0 0,-1 1-1 0 0,0-1 1 0 0,1 1 0 0 0,-1-1 0 0 0,0 1 0 0 0,0 0 0 0 0,0 0 0 0 0,0 0 0 0 0,0 0 0 0 0,-1 0 0 0 0,1 0-1 0 0,-1 1 1 0 0,1-1 0 0 0,-1 1 0 0 0,0-1 0 0 0,1 1 0 0 0,-1 0 0 0 0,-5-1 0 0 0,2 1 78 0 0,0 0 0 0 0,0 0 0 0 0,0 0 0 0 0,-1 1 0 0 0,1 0 0 0 0,0 0 0 0 0,0 0 1 0 0,-1 1-1 0 0,1 0 0 0 0,0 1 0 0 0,-11 3 0 0 0,15-5-255 0 0,0 1 0 0 0,0 0-1 0 0,1-1 1 0 0,-1 1 0 0 0,0 0 0 0 0,1 0 0 0 0,-1 0-1 0 0,0 0 1 0 0,1 1 0 0 0,-1-1 0 0 0,1 0 0 0 0,-1 0-1 0 0,1 1 1 0 0,0-1 0 0 0,0 1 0 0 0,0 0 0 0 0,0-1-1 0 0,0 1 1 0 0,0 0 0 0 0,0-1 0 0 0,0 1-1 0 0,1 0 1 0 0,-1 0 0 0 0,1 0 0 0 0,-1 0 0 0 0,1 0-1 0 0,0 0 1 0 0,-1 0 0 0 0,1 0 0 0 0,0-1 0 0 0,0 1-1 0 0,1 0 1 0 0,-1 0 0 0 0,0 0 0 0 0,1 0 0 0 0,-1 0-1 0 0,1 0 1 0 0,-1 0 0 0 0,1-1 0 0 0,2 5 0 0 0,2 4-1001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8:57.0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45 1375 0 0,'-60'-45'5000'0'0,"79"51"-3048"0"0,-13-2-1658 0 0,1 0-1 0 0,-1 1 0 0 0,0 0 0 0 0,0 0 0 0 0,-1 0 0 0 0,1 1 0 0 0,5 7 1 0 0,3 6 633 0 0,13 22 0 0 0,-19-29-832 0 0,-1 1-1 0 0,7 15 0 0 0,-7-2-3705 0 0,-5-14-349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3:48.87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19 303 455 0 0,'0'0'42'0'0,"0"-1"0"0"0,0 1 0 0 0,0-1 0 0 0,0 1 0 0 0,0 0 0 0 0,0-1 0 0 0,0 1-1 0 0,0-1 1 0 0,0 1 0 0 0,0 0 0 0 0,0-1 0 0 0,-1 1 0 0 0,1 0 0 0 0,0-1 0 0 0,0 1-1 0 0,0 0 1 0 0,-1-1 0 0 0,1 1 0 0 0,0 0 0 0 0,0-1 0 0 0,-1 1 0 0 0,1 0 0 0 0,0 0-1 0 0,-1-1 1 0 0,1 1 0 0 0,0 0 0 0 0,-1 0 0 0 0,1 0 0 0 0,-1-1 0 0 0,1 1 7 0 0,-1 0 1 0 0,1 0-1 0 0,-1 0 1 0 0,1-1 0 0 0,0 1-1 0 0,-1 0 1 0 0,1 0-1 0 0,0-1 1 0 0,0 1 0 0 0,-1 0-1 0 0,1 0 1 0 0,0-1-1 0 0,-1 1 1 0 0,1 0 0 0 0,0-1-1 0 0,0 1 1 0 0,0 0-1 0 0,-1-1 1 0 0,1 1 0 0 0,0-1-1 0 0,0 1 1 0 0,0 0-1 0 0,0-1 1 0 0,0 1-1 0 0,0 0 1 0 0,0-1 0 0 0,0 1-1 0 0,0-1 1 0 0,0 1-1 0 0,0 0 1 0 0,0-1 0 0 0,0 1-1 0 0,0-1 1 0 0,0 1-1 0 0,0 0 1 0 0,0-1 0 0 0,0 1-1 0 0,1-1 1 0 0,-1 1-1 0 0,1-4 343 0 0,0 0 0 0 0,-1 0 0 0 0,1 0 0 0 0,-1 0 0 0 0,0-1 0 0 0,-1-6 0 0 0,-5 7-72 0 0,2 2-83 0 0,7-5 654 0 0,1-3-534 0 0,-2 6-70 0 0,0 0 0 0 0,0 0 1 0 0,0 0-1 0 0,1 0 1 0 0,-1 1-1 0 0,4-5 0 0 0,27-35 279 0 0,-21 33-129 0 0,1 0 1 0 0,0 0 0 0 0,26-14 0 0 0,1 0-432 0 0,20-8 738 0 0,-54 30-679 0 0,0-1 0 0 0,0 1-1 0 0,0 0 1 0 0,1 0 0 0 0,6 0 0 0 0,24-8 119 0 0,-30 7-184 0 0,-4 1 0 0 0,0 1 0 0 0,-1-1 0 0 0,1 1 0 0 0,0 0 0 0 0,0 0 0 0 0,0 0 0 0 0,0 1 0 0 0,0-1 0 0 0,6 0 0 0 0,-2 9 13 0 0,-7-8-11 0 0,0 1 1 0 0,0 0 0 0 0,1-1 0 0 0,-1 1 0 0 0,0-1 0 0 0,1 1-1 0 0,-1-1 1 0 0,1 1 0 0 0,-1-1 0 0 0,0 0 0 0 0,1 1 0 0 0,-1-1 0 0 0,1 1-1 0 0,-1-1 1 0 0,1 0 0 0 0,-1 1 0 0 0,1-1 0 0 0,0 0 0 0 0,-1 0-1 0 0,2 1 1 0 0,2 0-2 0 0,0-1-1 0 0,1 1 1 0 0,-1-1-1 0 0,9-1 1 0 0,-11 1-6 0 0,1 0 1 0 0,0-1-1 0 0,-1 1 1 0 0,1 0-1 0 0,0 0 1 0 0,-1 1 0 0 0,1-1-1 0 0,0 1 1 0 0,-1-1-1 0 0,1 1 1 0 0,-1 0 0 0 0,1 0-1 0 0,-1 0 1 0 0,5 2-1 0 0,-4-1 5 0 0,-1 0 0 0 0,2-1 0 0 0,-1 1 0 0 0,0-1 0 0 0,0 0 0 0 0,0 0 0 0 0,1 0 0 0 0,-1 0 0 0 0,5 0 0 0 0,17 6 0 0 0,-22-7 0 0 0,1 1 0 0 0,-1 0 0 0 0,0-1 0 0 0,0 0 0 0 0,0 0 0 0 0,0 0 0 0 0,1 0 0 0 0,-1 0 0 0 0,6-2 0 0 0,19 1 0 0 0,-27 1 1 0 0,1 0-1 0 0,-1 0 1 0 0,0 1-1 0 0,1-1 1 0 0,-1 1 0 0 0,0-1-1 0 0,0 1 1 0 0,0-1-1 0 0,1 1 1 0 0,-1 0-1 0 0,0 0 1 0 0,0 0 0 0 0,0-1-1 0 0,0 1 1 0 0,0 0-1 0 0,0 0 1 0 0,0 0-1 0 0,1 2 1 0 0,-1-2 0 0 0,0 1 0 0 0,0-1 0 0 0,0 0 0 0 0,1 0 0 0 0,-1 0 1 0 0,0 0-1 0 0,1 0 0 0 0,-1 0 0 0 0,1 0 0 0 0,-1-1 0 0 0,1 1 0 0 0,-1-1 0 0 0,1 1 0 0 0,0-1 0 0 0,-1 1 0 0 0,3-1 1 0 0,-3 0-4 0 0,1 1 1 0 0,-1-1 0 0 0,1 0 0 0 0,-1 0 0 0 0,0 1 0 0 0,1-1-1 0 0,-1 1 1 0 0,0-1 0 0 0,1 1 0 0 0,-1 0 0 0 0,0-1 0 0 0,0 1-1 0 0,0 0 1 0 0,0 0 0 0 0,1 0 0 0 0,-1 0 0 0 0,0 0-1 0 0,0 0 1 0 0,-1 0 0 0 0,1 0 0 0 0,0 0 0 0 0,0 1 0 0 0,-1-1-1 0 0,2 2 1 0 0,-1 0 6 0 0,1-1 0 0 0,-1 1-1 0 0,1-1 1 0 0,0 1 0 0 0,0-1-1 0 0,0 0 1 0 0,0 1 0 0 0,0-1-1 0 0,0 0 1 0 0,1 0 0 0 0,-1-1-1 0 0,1 1 1 0 0,-1 0 0 0 0,1-1-1 0 0,0 0 1 0 0,0 0 0 0 0,4 2-1 0 0,-4-2 0 0 0,1 0-1 0 0,-1 1 0 0 0,0-1 0 0 0,0 1 0 0 0,0-1 0 0 0,-1 1 0 0 0,1 0 1 0 0,0 0-1 0 0,-1 1 0 0 0,1-1 0 0 0,-1 0 0 0 0,1 1 0 0 0,2 5 0 0 0,0 0 240 0 0,-1 0 0 0 0,-1 1-1 0 0,0 0 1 0 0,0 0 0 0 0,3 13-1 0 0,-12 87-114 0 0,6-94-117 0 0,0 0 0 0 0,-1-1-1 0 0,-1 1 1 0 0,0 0 0 0 0,-6 20-1 0 0,7-33-10 0 0,0 1 0 0 0,0 0 0 0 0,0-1 0 0 0,0 1 0 0 0,0 0 0 0 0,-1-1 0 0 0,1 0 0 0 0,-1 1 0 0 0,0-1 0 0 0,1 0 0 0 0,-1 0 0 0 0,0 0 0 0 0,0 0 0 0 0,-3 2 0 0 0,-38 39 0 0 0,36-38 9 0 0,0 0-1 0 0,-1-1 0 0 0,-15 7 1 0 0,15-7-2 0 0,-1 0 1 0 0,1 1 0 0 0,-9 6-1 0 0,4-2-28 0 0,-1-2 0 0 0,1 1-1 0 0,-2-2 1 0 0,1 0 0 0 0,-17 5-1 0 0,18-8 22 0 0,-1 0 0 0 0,1-1 0 0 0,0 0 0 0 0,-25-1 0 0 0,27-1 5 0 0,0 0 0 0 0,0-1 0 0 0,0-1 0 0 0,0 1 0 0 0,0-2-1 0 0,1 0 1 0 0,-1 0 0 0 0,1-1 0 0 0,-1 0 0 0 0,-13-8 0 0 0,12 6 9 0 0,-1 0 0 0 0,1 0 0 0 0,-16-3 0 0 0,-13-6 4 0 0,34 11 210 0 0,0 0 0 0 0,0-1-1 0 0,1 0 1 0 0,-8-7-1 0 0,-4-2 131 0 0,15 11-353 0 0,0 0 0 0 0,0-1 0 0 0,0 1 0 0 0,0 0-1 0 0,0-1 1 0 0,1 0 0 0 0,0 1 0 0 0,-3-7 0 0 0,-9-14 15 0 0,13 22-20 0 0,0 1 0 0 0,0-1 0 0 0,0 1 0 0 0,0-1 0 0 0,0 1 0 0 0,0-1 0 0 0,1 0 0 0 0,-1 1 0 0 0,1-1 0 0 0,-1 0 0 0 0,1 0 0 0 0,0 1 0 0 0,-1-1 0 0 0,1 0 0 0 0,0 0 0 0 0,0 0 0 0 0,0 1 0 0 0,1-1 0 0 0,-1 0 0 0 0,0 0 1 0 0,1 0-1 0 0,-1 1 0 0 0,1-1 0 0 0,-1 0 0 0 0,1 1 0 0 0,0-1 0 0 0,1-2 0 0 0,6-17 10 0 0,-6 13 2 0 0,1-1-1 0 0,0 1 1 0 0,1-1-1 0 0,7-12 1 0 0,-9 17-12 0 0,1 1-1 0 0,-1 0 1 0 0,1 0-1 0 0,0 0 1 0 0,0 0 0 0 0,0 0-1 0 0,0 1 1 0 0,0-1 0 0 0,1 1-1 0 0,-1 0 1 0 0,1 0 0 0 0,6-3-1 0 0,12-5 1 0 0,23-14 0 0 0,-29 15 0 0 0,-1 0 0 0 0,1 2 0 0 0,31-11 0 0 0,-43 17 1 0 0,0 0 0 0 0,0 0-1 0 0,0 0 1 0 0,0 1-1 0 0,0 0 1 0 0,1 0 0 0 0,-1 0-1 0 0,0 0 1 0 0,6 2 0 0 0,-8-2-5 0 0,0 1 0 0 0,0-1 0 0 0,0 1 1 0 0,0 0-1 0 0,-1 0 0 0 0,1 0 0 0 0,0 0 1 0 0,0 0-1 0 0,-1 0 0 0 0,1 1 1 0 0,0-1-1 0 0,-1 1 0 0 0,1-1 0 0 0,-1 1 1 0 0,0-1-1 0 0,0 1 0 0 0,1 0 0 0 0,-1 0 1 0 0,0-1-1 0 0,1 5 0 0 0,7 12 4 0 0,-6-11 0 0 0,0 0 0 0 0,0 0 0 0 0,2 10 0 0 0,-5-16 1 0 0,1 0-1 0 0,-1 0 1 0 0,0 0 0 0 0,0 0-1 0 0,0-1 1 0 0,0 1-1 0 0,0 0 1 0 0,0 0 0 0 0,0 0-1 0 0,-1 0 1 0 0,1 0-1 0 0,0 0 1 0 0,0 0 0 0 0,-1 0-1 0 0,1 0 1 0 0,-1 0-1 0 0,1-1 1 0 0,-1 1 0 0 0,1 0-1 0 0,-1 0 1 0 0,1 0-1 0 0,-1-1 1 0 0,0 1 0 0 0,1 0-1 0 0,-1-1 1 0 0,0 1-1 0 0,0-1 1 0 0,1 1 0 0 0,-2 0-1 0 0,-3 1 7 0 0,1 0-1 0 0,-1 0 0 0 0,0 0 1 0 0,-8 1-1 0 0,-13 5 8 0 0,20-5-22 0 0,-1 0 1 0 0,1 0-1 0 0,-1-1 0 0 0,0 0 0 0 0,0 0 0 0 0,-13 1 1 0 0,0 1-3 0 0,-2-1-32 0 0,1 0-1 0 0,-36-1 0 0 0,55-1 43 0 0,-1-1 0 0 0,1 1 0 0 0,-1 0 0 0 0,0-1 0 0 0,1 1 0 0 0,-1 0 0 0 0,1 0 0 0 0,0 1 0 0 0,-1-1 0 0 0,1 1 0 0 0,-4 2 0 0 0,-16 9 0 0 0,13-20 0 0 0,8 6 0 0 0,0 0 0 0 0,0 0 0 0 0,0 0 0 0 0,0 0 0 0 0,-1 0 0 0 0,1 0 0 0 0,0 0 0 0 0,0 1 0 0 0,0-1 0 0 0,-1 0 0 0 0,-2 0 0 0 0,3 1 0 0 0,-1 0 0 0 0,0 1 0 0 0,2-1 0 0 0,-1 0 0 0 0,1 0 0 0 0,0 0 0 0 0,0 0 0 0 0,-1 0 0 0 0,1 0 0 0 0,0 0 0 0 0,0 0 0 0 0,-1 0 0 0 0,1 0 0 0 0,0 0 0 0 0,-1 0 0 0 0,1 0 0 0 0,0 0 0 0 0,0 0 0 0 0,-1-1 0 0 0,1 1 0 0 0,0 0 0 0 0,0 0 0 0 0,0 0 0 0 0,-1 0 0 0 0,1-1 0 0 0,0 1 0 0 0,0 0 0 0 0,0 0 0 0 0,0-1 0 0 0,-1 1 0 0 0,1 0 0 0 0,0 0 0 0 0,0-1 0 0 0,0 1 0 0 0,0 0 0 0 0,0 0 0 0 0,0-1 0 0 0,0 1 0 0 0,0 0 0 0 0,0 0 0 0 0,0-1 0 0 0,0 1 0 0 0,-3-10 0 0 0,3 9 0 0 0,0 1 0 0 0,0 0 0 0 0,-1-1 0 0 0,1 1 0 0 0,0 0 0 0 0,0-1 0 0 0,0 1 0 0 0,0 0 0 0 0,-1 0 0 0 0,1-1 0 0 0,0 1 0 0 0,0 0 0 0 0,-1 0 0 0 0,1-1 0 0 0,0 1 0 0 0,-1 0 0 0 0,1 0 0 0 0,0 0 0 0 0,0-1 0 0 0,-1 1 0 0 0,1 0 0 0 0,0 0 0 0 0,-1 0 0 0 0,1 0 0 0 0,-1 0 0 0 0,1 0 0 0 0,0 0 0 0 0,-1 0 0 0 0,1 0 0 0 0,0 0 0 0 0,-1 0 0 0 0,1 0 0 0 0,-1 0 0 0 0,1 0 0 0 0,-1 0 0 0 0,1 0 0 0 0,-1 0 0 0 0,1 0 0 0 0,-1 0 0 0 0,1 0 0 0 0,-1 0 0 0 0,1 0 0 0 0,0 0 0 0 0,-1-1 0 0 0,1 1 0 0 0,-1 0 0 0 0,1 0 0 0 0,-1 0 0 0 0,1 0 0 0 0,0-1 0 0 0,-1 1 0 0 0,1 0 0 0 0,0 0 0 0 0,-1-1 0 0 0,1 1 0 0 0,0 0 0 0 0,-1-1 0 0 0,1 1 0 0 0,-1-1 0 0 0,0-1 0 0 0,0 1 0 0 0,-1-1 0 0 0,1 1 0 0 0,0 0 0 0 0,-1-1 0 0 0,0 1 0 0 0,1 0 0 0 0,-1 0 0 0 0,-3-1 0 0 0,-7-6 0 0 0,13 6-5 0 0,-1 0 1 0 0,1 1-1 0 0,-1-1 0 0 0,1 1 0 0 0,-1 0 0 0 0,1-1 0 0 0,0 1 0 0 0,0-1 0 0 0,0 1 1 0 0,2-2-1 0 0,0-2-6 0 0,-2 2 11 0 0,0 0 0 0 0,1-1 0 0 0,-1 1 0 0 0,0-1 0 0 0,-1 1 0 0 0,1-1 0 0 0,-1 0 0 0 0,1-4 0 0 0,2 6-2 0 0,-3 2 2 0 0,0 0 1 0 0,1 1-1 0 0,-1-1 1 0 0,0 0-1 0 0,1 0 1 0 0,-1 0-1 0 0,0 0 0 0 0,1 0 1 0 0,-1 0-1 0 0,0-1 1 0 0,0 1-1 0 0,1 0 1 0 0,-1 0-1 0 0,0 0 1 0 0,1 0-1 0 0,-1 0 1 0 0,0 0-1 0 0,0 0 1 0 0,1-1-1 0 0,-1 1 1 0 0,0 0-1 0 0,0 0 1 0 0,1 0-1 0 0,-1-1 1 0 0,0 1-1 0 0,0 0 0 0 0,1-1 1 0 0,3-4 5 0 0,0-1 0 0 0,1 1 0 0 0,-1 0 0 0 0,1 0 0 0 0,1 1-1 0 0,-1-1 1 0 0,0 1 0 0 0,12-6 0 0 0,25-23-6 0 0,-11 8 0 0 0,-20 18 9 0 0,1-1 1 0 0,0 2-1 0 0,1 0 0 0 0,-1 0 0 0 0,1 1 0 0 0,25-7 0 0 0,-34 11-1 0 0,0 0 1 0 0,0-1-1 0 0,0 0 0 0 0,-1 0 0 0 0,1 0 1 0 0,4-3-1 0 0,14-8-2 0 0,2 4-6 0 0,-16 6 0 0 0,-1 0 0 0 0,0 0 0 0 0,1 0 0 0 0,-1-1 0 0 0,0 0 0 0 0,10-9 0 0 0,-14 11 0 0 0,-1 0 0 0 0,1 0 0 0 0,0 0 0 0 0,-1 0 0 0 0,1 0 0 0 0,0 0 0 0 0,1 0 0 0 0,-1 1 0 0 0,0 0 0 0 0,0 0 0 0 0,1 0 0 0 0,-1 0 0 0 0,0 0 0 0 0,4 0 0 0 0,6-3 1 0 0,-12 4-2 0 0,-1 0-1 0 0,0-1 1 0 0,1 1-1 0 0,-1 0 1 0 0,0 0-1 0 0,1 0 1 0 0,-1-1-1 0 0,1 1 1 0 0,-1 0-1 0 0,1 0 1 0 0,-1 0-1 0 0,0 0 1 0 0,1 0-1 0 0,-1-1 1 0 0,1 1-1 0 0,-1 0 1 0 0,1 0 0 0 0,-1 0-1 0 0,1 0 1 0 0,-1 0-1 0 0,1 1 1 0 0,-1-1-1 0 0,0 0 1 0 0,1 0-1 0 0,-1 0 1 0 0,1 0-1 0 0,-1 0 1 0 0,1 1-1 0 0,-1-1 1 0 0,0 0-1 0 0,1 0 1 0 0,-1 1-1 0 0,0-1 1 0 0,1 0-1 0 0,-1 0 1 0 0,0 1 0 0 0,1-1-1 0 0,-1 1 1 0 0,0-1-1 0 0,1 0 1 0 0,-1 1-1 0 0,0-1 1 0 0,0 1-1 0 0,1-1 2 0 0,-1 1 0 0 0,0-1 0 0 0,1 0 0 0 0,-1 1 0 0 0,0-1 0 0 0,1 0 0 0 0,-1 1 0 0 0,0-1 0 0 0,1 0 0 0 0,-1 0 0 0 0,0 0 0 0 0,1 1 0 0 0,-1-1 0 0 0,1 0 0 0 0,-1 0 0 0 0,0 0 0 0 0,1 0 0 0 0,-1 0 0 0 0,1 0 0 0 0,-1 0 0 0 0,1 0 0 0 0,-1 0 0 0 0,0 0 0 0 0,1 0 0 0 0,-1 0 0 0 0,1 0 0 0 0,-1 0 0 0 0,1 0 0 0 0,-1 0 0 0 0,0 0 0 0 0,1 0 0 0 0,-1-1 0 0 0,1 1 0 0 0,0-1 0 0 0,-1 1 0 0 0,1 0 0 0 0,-1 0 0 0 0,1 0 0 0 0,-1 0 0 0 0,1-1 0 0 0,-1 1 0 0 0,1 0 0 0 0,-1 0 0 0 0,1 0 0 0 0,-1 0 0 0 0,1 0 0 0 0,-1 0 0 0 0,1 0 0 0 0,-1 0 0 0 0,1 1 0 0 0,-1-1 0 0 0,1 0 0 0 0,-1 0 0 0 0,1 0 0 0 0,-1 0 0 0 0,2 1 0 0 0,2 17 0 0 0,-3-17-3 0 0,0 0 0 0 0,0-1 0 0 0,0 1 0 0 0,0 0 0 0 0,0 0 0 0 0,0-1 0 0 0,0 1 0 0 0,0 0 0 0 0,1-1 0 0 0,-1 1 0 0 0,0-1 0 0 0,1 0 0 0 0,-1 1 0 0 0,2-1 0 0 0,-2 0 2 0 0,1 0 0 0 0,-1 1-1 0 0,0-1 1 0 0,0 0 0 0 0,0 0 0 0 0,0 1 0 0 0,0-1 0 0 0,0 0 0 0 0,0 1-1 0 0,0-1 1 0 0,0 1 0 0 0,0 0 0 0 0,0-1 0 0 0,0 1 0 0 0,0 0-1 0 0,-1-1 1 0 0,1 1 0 0 0,0 0 0 0 0,0 0 0 0 0,-1 0 0 0 0,1 0-1 0 0,0 1 1 0 0,3 4 1 0 0,-1-1 0 0 0,1 1 0 0 0,1-1 0 0 0,-1 0 0 0 0,1 0 0 0 0,5 5 0 0 0,-2-3 0 0 0,30 36 0 0 0,5 0 0 0 0,-38-36 0 0 0,0 0 0 0 0,-1 1 0 0 0,0-1 0 0 0,0 1 0 0 0,-1 0 0 0 0,0 0 0 0 0,0 0 0 0 0,-1 1 0 0 0,2 7 0 0 0,9 43 128 0 0,-7-16-128 0 0,-5-38-4 0 0,-1-1 0 0 0,1 0 0 0 0,-1 0-1 0 0,0 0 1 0 0,-1 1 0 0 0,1-1 0 0 0,-2 6-1 0 0,1-7 2 0 0,1 1-1 0 0,-1 0 0 0 0,1 0 0 0 0,0-1 0 0 0,0 1 1 0 0,0 0-1 0 0,0 0 0 0 0,1-1 0 0 0,0 6 0 0 0,0-9 4 0 0,-1 1 0 0 0,0-1 0 0 0,1 1 0 0 0,-1-1 0 0 0,0 1 0 0 0,1-1 0 0 0,-1 0 0 0 0,1 1 0 0 0,-1-1 0 0 0,1 1 0 0 0,-1-1 0 0 0,1 0 0 0 0,-1 0 0 0 0,1 1 0 0 0,-1-1 0 0 0,1 0 0 0 0,-1 0 0 0 0,1 0 0 0 0,-1 0 0 0 0,1 1 0 0 0,-1-1 0 0 0,1 0 0 0 0,0 0 0 0 0,-1 0 0 0 0,1 0 0 0 0,-1 0 0 0 0,1 0 0 0 0,0-1 0 0 0,-1 1 0 0 0,1 0 0 0 0,-1 0 0 0 0,1 0 0 0 0,0-1 0 0 0,15-6 0 0 0,-14 6 0 0 0,0-1 0 0 0,0 1 0 0 0,0-1 0 0 0,0 0 0 0 0,-1 0 0 0 0,1 0 0 0 0,-1 0 0 0 0,0 0 0 0 0,1 0 0 0 0,-1 0 0 0 0,0 0 0 0 0,0 0 0 0 0,0-1 0 0 0,0 1 0 0 0,-1 0 0 0 0,1-1 0 0 0,-1 1 0 0 0,1-1 0 0 0,-1 1 0 0 0,0-3 0 0 0,3-14 0 0 0,-1 12 0 0 0,0-1 0 0 0,0 1 0 0 0,1 0 0 0 0,0 0 0 0 0,1 0 0 0 0,0 0 0 0 0,7-11 0 0 0,-10 17 0 0 0,0 1-1 0 0,-1-1 0 0 0,1 0 1 0 0,-1 1-1 0 0,0-1 1 0 0,1 0-1 0 0,-1 0 0 0 0,0 1 1 0 0,1-1-1 0 0,-1 0 1 0 0,0 0-1 0 0,0 0 0 0 0,1 0 1 0 0,-1 1-1 0 0,0-1 1 0 0,0 0-1 0 0,0 0 0 0 0,0 0 1 0 0,0 0-1 0 0,-1 0 1 0 0,1 1-1 0 0,0-1 0 0 0,0-1 1 0 0,-11-22-29 0 0,9 22 27 0 0,1-1-1 0 0,0 1 0 0 0,-1-1 1 0 0,1 0-1 0 0,0 1 0 0 0,1-1 1 0 0,-2-5-1 0 0,2 8 4 0 0,-1 0-1 0 0,1 0 1 0 0,0 0 0 0 0,0 1-1 0 0,0-1 1 0 0,0 0-1 0 0,-1 0 1 0 0,1 0 0 0 0,0 0-1 0 0,0 1 1 0 0,0-1-1 0 0,-1 0 1 0 0,1 0 0 0 0,0 0-1 0 0,0 0 1 0 0,-1 0-1 0 0,1 0 1 0 0,0 0 0 0 0,0 0-1 0 0,0 0 1 0 0,-1 1-1 0 0,1-1 1 0 0,0 0 0 0 0,0 0-1 0 0,-1 0 1 0 0,1-1-1 0 0,0 1 1 0 0,0 0 0 0 0,-1 0-1 0 0,1 0 1 0 0,0 0-1 0 0,0 0 1 0 0,-1 0 0 0 0,1 0-1 0 0,0 0 1 0 0,0 0-1 0 0,-1 0 1 0 0,1-1 0 0 0,0 1-1 0 0,0 0 1 0 0,0 0-1 0 0,0 0 1 0 0,-1-1 0 0 0,1 1-1 0 0,0 0 1 0 0,0 0-1 0 0,0 0 1 0 0,0-1 0 0 0,0 1-1 0 0,-1 0 1 0 0,1 0-1 0 0,0 0 1 0 0,0-1 0 0 0,0 1-1 0 0,0 0 1 0 0,0 0-1 0 0,0-1 1 0 0,0 1 0 0 0,0 0-1 0 0,0 0 1 0 0,0-1-1 0 0,0 1 1 0 0,0 0-1 0 0,0 0 1 0 0,0-1 0 0 0,0 1-1 0 0,-11 14-8 0 0,8 0-1597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8:59.0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74 159 455 0 0,'-1'1'100'0'0,"0"-1"0"0"0,0 0 0 0 0,0 1-1 0 0,0-1 1 0 0,0 1 0 0 0,0-1 0 0 0,1 1-1 0 0,-1-1 1 0 0,0 1 0 0 0,0 0-1 0 0,1-1 1 0 0,-1 1 0 0 0,0 0 0 0 0,1-1-1 0 0,-1 1 1 0 0,1 0 0 0 0,-1 0 0 0 0,1 0-1 0 0,-1-1 1 0 0,1 1 0 0 0,-1 0-1 0 0,1 0 1 0 0,-1 2 0 0 0,-7 28 3734 0 0,5-21-2970 0 0,-3 18 209 0 0,1 0-1 0 0,1 0 1 0 0,1 1-1 0 0,2-1 1 0 0,0 1-1 0 0,2 0 1 0 0,7 41-1 0 0,-8-70-1057 0 0,0 0-1 0 0,0 1 1 0 0,0-1-1 0 0,0 0 0 0 0,0 1 1 0 0,0-1-1 0 0,0 0 1 0 0,0 1-1 0 0,0-1 0 0 0,0 0 1 0 0,0 0-1 0 0,1 1 1 0 0,-1-1-1 0 0,0 0 1 0 0,0 1-1 0 0,0-1 0 0 0,0 0 1 0 0,0 0-1 0 0,1 1 1 0 0,-1-1-1 0 0,0 0 0 0 0,0 0 1 0 0,1 1-1 0 0,-1-1 1 0 0,0 0-1 0 0,0 0 1 0 0,1 1-1 0 0,4-8 209 0 0,1-14 134 0 0,3-285 2010 0 0,-10 238-1350 0 0,3 16 173 0 0,7 69-855 0 0,33 68 42 0 0,-29-62-342 0 0,-1 1 1 0 0,16 46-1 0 0,-19-42-12 0 0,0-1 1 0 0,21 40-1 0 0,-25-57-24 0 0,0-1 1 0 0,1 1-1 0 0,0-1 1 0 0,1 0-1 0 0,0-1 0 0 0,1 1 1 0 0,-1-1-1 0 0,1-1 1 0 0,16 12-1 0 0,-22-18 1 0 0,0 1 0 0 0,0-1 0 0 0,1 0 0 0 0,-1 0 0 0 0,1 0 0 0 0,-1 0 0 0 0,0 0 0 0 0,1-1 0 0 0,-1 1-1 0 0,1-1 1 0 0,0 1 0 0 0,-1-1 0 0 0,4 0 0 0 0,-5 0 1 0 0,0-1-1 0 0,0 1 0 0 0,0 0 1 0 0,0-1-1 0 0,0 1 0 0 0,0-1 1 0 0,0 1-1 0 0,0-1 0 0 0,0 1 1 0 0,0-1-1 0 0,0 0 0 0 0,-1 1 1 0 0,1-1-1 0 0,0 0 0 0 0,0 0 1 0 0,-1 0-1 0 0,1 1 0 0 0,-1-1 1 0 0,1 0-1 0 0,-1 0 0 0 0,1 0 1 0 0,-1 0-1 0 0,1 0 0 0 0,-1 0 1 0 0,0 0-1 0 0,0 0 0 0 0,1 0 1 0 0,-1 0-1 0 0,0 0 0 0 0,0 0 1 0 0,0 0-1 0 0,0 0 0 0 0,0 0 1 0 0,0-2-1 0 0,-3-35 155 0 0,-1-1 0 0 0,-14-62 0 0 0,0 3-159 0 0,12 50 4 0 0,-9-50 0 0 0,8 143 0 0 0,5 49 0 0 0,3 80 0 0 0,6-3 0 0 0,-7-171 2 0 0,0 0 1 0 0,0 0-1 0 0,0 0 0 0 0,0 0 0 0 0,0 0 0 0 0,0 0 1 0 0,0 0-1 0 0,0 0 0 0 0,0 0 0 0 0,-1 0 1 0 0,1 0-1 0 0,0 0 0 0 0,0 0 0 0 0,0 0 0 0 0,0 0 1 0 0,0 0-1 0 0,0 0 0 0 0,0 0 0 0 0,0 0 1 0 0,0 0-1 0 0,0 0 0 0 0,0 0 0 0 0,0 0 0 0 0,0 0 1 0 0,0 0-1 0 0,0 0 0 0 0,0 0 0 0 0,0 0 1 0 0,0 0-1 0 0,0 0 0 0 0,0 0 0 0 0,-1 0 0 0 0,1 0 1 0 0,0 0-1 0 0,0 0 0 0 0,0 0 0 0 0,0 0 1 0 0,0 0-1 0 0,0 0 0 0 0,0 0 0 0 0,0 0 1 0 0,0 0-1 0 0,0 0 0 0 0,0 0 0 0 0,-4-9 218 0 0,-4-12 100 0 0,-7-29-229 0 0,-3 1-1 0 0,-29-56 1 0 0,28 73-91 0 0,-2 0 0 0 0,-32-36 0 0 0,50 64 0 0 0,-2-1 0 0 0,0 0 0 0 0,0 0 0 0 0,0 0 0 0 0,-1 1 0 0 0,0 0 0 0 0,0 0 0 0 0,-11-5 0 0 0,17 9 0 0 0,0 0 0 0 0,-1 0 0 0 0,1 0 0 0 0,0 0 0 0 0,0 0 0 0 0,-1 0 0 0 0,1 0 0 0 0,0 0 0 0 0,0 0 0 0 0,-1 0 0 0 0,1 0 0 0 0,0 0 0 0 0,-1 0 0 0 0,1 0 0 0 0,0 0 0 0 0,0 0 0 0 0,-1 0 0 0 0,1 0 0 0 0,0 0 0 0 0,0 0 0 0 0,0 1 0 0 0,-1-1 0 0 0,1 0 0 0 0,0 0 0 0 0,0 0 0 0 0,0 0 0 0 0,-1 1 0 0 0,1-1 0 0 0,0 0 0 0 0,0 0 0 0 0,0 1 0 0 0,-4 11 0 0 0,3 17 0 0 0,1-25 0 0 0,0 41-5 0 0,1 1-24 0 0,-10 79-1 0 0,5-88 30 0 0,2-16 0 0 0,-1-1 0 0 0,-10 32 0 0 0,20-81 0 0 0,-1 0 0 0 0,-2 0 0 0 0,-1-1 0 0 0,-1-32 0 0 0,-1 39 0 0 0,-3-106 0 0 0,0 37 0 0 0,1 90 0 0 0,1 0 0 0 0,1 0 0 0 0,-1 0 0 0 0,0 0 0 0 0,0 0 0 0 0,1 0 0 0 0,-1 0 0 0 0,2-4 0 0 0,-2 6 0 0 0,1 0 0 0 0,-1 0 0 0 0,0 0 0 0 0,0-1 0 0 0,0 1 0 0 0,0 0 0 0 0,0 0 0 0 0,0 0 0 0 0,0 0 0 0 0,0 0 0 0 0,1 0 0 0 0,-1 0 0 0 0,0 0 0 0 0,0 0 0 0 0,0 0 0 0 0,0-1 0 0 0,0 1 0 0 0,0 0 0 0 0,1 0 0 0 0,-1 0 0 0 0,0 0 0 0 0,0 0 0 0 0,0 0 0 0 0,0 0 0 0 0,0 0 0 0 0,1 0 0 0 0,-1 0 0 0 0,0 0 0 0 0,0 0 0 0 0,0 0 0 0 0,0 0 0 0 0,0 0 0 0 0,1 0 0 0 0,-1 0 0 0 0,0 1 0 0 0,0-1 0 0 0,0 0 0 0 0,0 0 0 0 0,1 0 0 0 0,6 11 0 0 0,11 25 0 0 0,17 34 0 0 0,69 107 0 0 0,-94-164 0 0 0,1 1 0 0 0,0-1 0 0 0,23 20 0 0 0,-30-29 0 0 0,0-1 0 0 0,0 0 0 0 0,1 1 0 0 0,-1-2 0 0 0,1 1 0 0 0,0 0 0 0 0,0-1 0 0 0,0 0 0 0 0,0 0 0 0 0,0-1 0 0 0,0 1 0 0 0,0-1 0 0 0,0 0 0 0 0,1-1 0 0 0,-1 1 0 0 0,7-1 0 0 0,-10 0 0 0 0,0 0 0 0 0,-1 0 0 0 0,1-1 0 0 0,0 1 0 0 0,0 0 0 0 0,-1-1 0 0 0,1 1 0 0 0,0-1 0 0 0,-1 0 0 0 0,1 0 1 0 0,-1 1-1 0 0,1-1 0 0 0,-1 0 0 0 0,1 0 0 0 0,-1 0 0 0 0,1-1 0 0 0,-1 1 0 0 0,0 0 0 0 0,0 0 0 0 0,2-3 0 0 0,-2 2 0 0 0,0-1 0 0 0,0 1 0 0 0,-1 0-1 0 0,1 0 1 0 0,-1 0 0 0 0,0 0 0 0 0,0 0 0 0 0,1-1 0 0 0,-1 1 0 0 0,-1 0 0 0 0,1 0 0 0 0,0 0 0 0 0,0 0-1 0 0,-2-4 1 0 0,-2-6 2 0 0,0 0 0 0 0,-1 0-1 0 0,-1 1 1 0 0,-10-17 0 0 0,13 22 1 0 0,-7-12 7 0 0,0 0 0 0 0,2-1 0 0 0,0 0 1 0 0,1 0-1 0 0,-8-40 0 0 0,13 48-14 0 0,0-1 1 0 0,1 0-1 0 0,0 0 0 0 0,1 1 0 0 0,0-1 0 0 0,1 0 1 0 0,1 1-1 0 0,0-1 0 0 0,0 1 0 0 0,1-1 1 0 0,8-20-1 0 0,-5 22-274 0 0,-6 10 235 0 0,0-1 1 0 0,0 1 0 0 0,1 0 0 0 0,-1 0-1 0 0,0-1 1 0 0,0 1 0 0 0,0 0-1 0 0,0 0 1 0 0,1 0 0 0 0,-1-1 0 0 0,0 1-1 0 0,0 0 1 0 0,1 0 0 0 0,-1 0-1 0 0,0 0 1 0 0,0-1 0 0 0,1 1 0 0 0,-1 0-1 0 0,0 0 1 0 0,0 0 0 0 0,1 0-1 0 0,-1 0 1 0 0,0 0 0 0 0,0 0 0 0 0,1 0-1 0 0,-1 0 1 0 0,0 0 0 0 0,1 0-1 0 0,-1 0 1 0 0,0 0 0 0 0,0 0 0 0 0,1 0-1 0 0,-1 0 1 0 0,0 0 0 0 0,1 0-1 0 0,-1 1 1 0 0,3 1-1038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9:26.7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158 0 2759 0 0,'2'22'8529'0'0,"5"19"-4396"0"0,3 17-2171 0 0,-8-38-1340 0 0,15 156 2507 0 0,-15-135-2698 0 0,-2 0-1 0 0,-7 50 1 0 0,7-88-339 0 0,-3 10-11 0 0,-13 66 66 0 0,0-7-123 0 0,-1 0 18 0 0,-1-2-31 0 0,-4 13-11 0 0,-2-6 0 0 0,-12 29 0 0 0,6-40-283 0 0,22-52-10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9:29.6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37 167 1375 0 0,'-3'3'409'0'0,"0"1"-1"0"0,0 0 0 0 0,0 0 0 0 0,1 0 0 0 0,-1 0 1 0 0,1 0-1 0 0,0 1 0 0 0,0-1 0 0 0,1 1 0 0 0,-1-1 0 0 0,1 1 1 0 0,0 0-1 0 0,0 0 0 0 0,0 5 0 0 0,1-12 654 0 0,-1 2-955 0 0,1-1 0 0 0,0 1 0 0 0,0-1 0 0 0,0 1 0 0 0,-1-1 0 0 0,1 1-1 0 0,0-1 1 0 0,0 0 0 0 0,0 1 0 0 0,0-1 0 0 0,0 0 0 0 0,0 1 0 0 0,0-1 0 0 0,0 1 0 0 0,0-1 0 0 0,0 0 0 0 0,0 1 0 0 0,1-1-1 0 0,-1 1 1 0 0,0-1 0 0 0,0 1 0 0 0,1-1 0 0 0,-1 0 0 0 0,55-104 3395 0 0,-34 62-2156 0 0,-15 31-501 0 0,1 1 0 0 0,1-1 0 0 0,0 1 0 0 0,15-15 0 0 0,-23 26-837 0 0,0-1-1 0 0,0 1 0 0 0,1 0 1 0 0,-1 0-1 0 0,0 0 1 0 0,0 0-1 0 0,0 0 1 0 0,1 0-1 0 0,-1 0 0 0 0,0 0 1 0 0,0 0-1 0 0,0 0 1 0 0,1 1-1 0 0,-1-1 0 0 0,0 0 1 0 0,0 0-1 0 0,0 0 1 0 0,1 0-1 0 0,-1 0 0 0 0,0 0 1 0 0,0 0-1 0 0,0 0 1 0 0,0 0-1 0 0,0 1 1 0 0,1-1-1 0 0,-1 0 0 0 0,0 0 1 0 0,0 0-1 0 0,0 0 1 0 0,0 1-1 0 0,0-1 0 0 0,0 0 1 0 0,0 0-1 0 0,1 0 1 0 0,-1 0-1 0 0,0 1 1 0 0,0-1-1 0 0,0 0 0 0 0,0 0 1 0 0,0 0-1 0 0,0 1 1 0 0,0-1-1 0 0,0 0 0 0 0,0 0 1 0 0,0 0-1 0 0,0 1 1 0 0,5 17 43 0 0,-1-1 87 0 0,3 1 78 0 0,4 25 0 0 0,-7-26-51 0 0,1 0-1 0 0,8 20 1 0 0,-5-20 69 0 0,0 1 0 0 0,-2 1 0 0 0,5 22 0 0 0,-10-39-234 0 0,-1-1 0 0 0,0 1 0 0 0,1-1 0 0 0,-1 0 0 0 0,1 0 0 0 0,0 1 0 0 0,-1-1 0 0 0,1 0 0 0 0,0 0 0 0 0,-1 0 0 0 0,1 1 0 0 0,0-1 0 0 0,0 0 0 0 0,0 0 0 0 0,0 0 0 0 0,0-1 0 0 0,0 1 0 0 0,1 0 0 0 0,1 1 0 0 0,-2-2 0 0 0,-1-1 0 0 0,-1 1 0 0 0,0 0 0 0 0,-10 0 0 0 0,11 0 0 0 0,-1 0 0 0 0,1 0 0 0 0,-1 0 0 0 0,1 0 0 0 0,-1 0 0 0 0,1 0 0 0 0,-1 0 0 0 0,1 0 0 0 0,-1 0 0 0 0,1 0 0 0 0,-1 0 0 0 0,1 0 0 0 0,-1 0 0 0 0,1 0 0 0 0,-1 0 0 0 0,1-1 0 0 0,-1 1 0 0 0,1 0 0 0 0,0 0 0 0 0,-1-1 0 0 0,1 1 0 0 0,-1 0 0 0 0,1-1 0 0 0,-6-3 0 0 0,3 2 0 0 0,0 0 0 0 0,0 0 0 0 0,-1 1 0 0 0,1-1 0 0 0,-1 1 0 0 0,1 0 0 0 0,-1 0 0 0 0,0 0 0 0 0,1 1 0 0 0,-1-1 0 0 0,0 1 0 0 0,1 0 0 0 0,-1 0 0 0 0,0 0 0 0 0,1 1 0 0 0,-1-1 0 0 0,-7 3 0 0 0,-2 0 0 0 0,0 2 0 0 0,0-1 0 0 0,-17 11 0 0 0,16-5 0 0 0,12-8 0 0 0,-1 0 0 0 0,1 0 0 0 0,0 0 0 0 0,0-1 0 0 0,-1 1 0 0 0,1-1 0 0 0,-1 0 0 0 0,1 1 0 0 0,-4 0 0 0 0,5-2 0 0 0,1 0 0 0 0,0 0 0 0 0,0 0 0 0 0,0 0 0 0 0,-1 0 0 0 0,1 0 0 0 0,0 0 0 0 0,0 0 0 0 0,0 0 0 0 0,0 0 0 0 0,-1 0 0 0 0,1 0 0 0 0,0 0 0 0 0,0 0 0 0 0,0 0 0 0 0,-1 0 0 0 0,1 0 0 0 0,0-1 0 0 0,0 1 0 0 0,0 0 0 0 0,0 0 0 0 0,-1 0 0 0 0,1 0 0 0 0,0 0 0 0 0,0 0 0 0 0,0-1 0 0 0,0 1 0 0 0,0 0 0 0 0,0 0 0 0 0,-1 0 0 0 0,1 0 0 0 0,0 0 0 0 0,0-1 0 0 0,0 1 0 0 0,0 0 0 0 0,0 0 0 0 0,0-1 0 0 0,3-7 0 0 0,12-8 0 0 0,-12 14 0 0 0,-3-16 0 0 0,23-54 0 0 0,-11 36 0 0 0,3 0 0 0 0,-11 29 0 0 0,-1 0 0 0 0,0 0 0 0 0,0 0 0 0 0,0-1 0 0 0,-1 0 0 0 0,-1 1 0 0 0,3-15 0 0 0,-4 22 0 0 0,0 0 0 0 0,0 0 0 0 0,0 0 0 0 0,-1 0 0 0 0,1 0 0 0 0,0 0 0 0 0,0 0 0 0 0,0 0 0 0 0,0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0,0 0 0 0 0,0 0 0 0 0,0 0 0 0 0,0 0 0 0 0,0 0 0 0 0,0-1 0 0 0,0 1 0 0 0,0 0 0 0 0,0 0 0 0 0,0 0 0 0 0,0 0 0 0 0,0 0 0 0 0,0 0 0 0 0,-1 0 0 0 0,1 0 0 0 0,0 0 0 0 0,0 0 0 0 0,0 0 0 0 0,0 0 0 0 0,0 0 0 0 0,0 0 0 0 0,0 0 0 0 0,0 0 0 0 0,1 0 0 0 0,-1 0 0 0 0,0 0 0 0 0,0-1 0 0 0,0 1 0 0 0,-5 6 0 0 0,-2 6 0 0 0,-3 9 0 0 0,-1 0 0 0 0,-13 20 0 0 0,10-20 0 0 0,-15 34 0 0 0,13-28 0 0 0,15-26 0 0 0,3-6 0 0 0,0 0 0 0 0,0 1 0 0 0,0-1 0 0 0,0 1 0 0 0,1 0 0 0 0,3-5 0 0 0,0 0 0 0 0,35-70 0 0 0,-26 47 0 0 0,-10 27 0 0 0,-5 15 0 0 0,0-1 0 0 0,0 12 0 0 0,-1-3 0 0 0,1 0 0 0 0,1 0 0 0 0,1 0 0 0 0,4 19 0 0 0,-6-37 0 0 0,0 0 0 0 0,0 0 0 0 0,0 0 0 0 0,0 0 0 0 0,0 0 0 0 0,1 1 0 0 0,-1-1 0 0 0,0 0 0 0 0,0 0 0 0 0,0 0 0 0 0,0 0 0 0 0,0 0 0 0 0,0 0 0 0 0,0 0 0 0 0,0 1 0 0 0,1-1 0 0 0,-1 0 0 0 0,0 0 0 0 0,0 0 0 0 0,0 0 0 0 0,0 0 0 0 0,0 0 0 0 0,1 0 0 0 0,-1 0 0 0 0,0 0 0 0 0,0 0 0 0 0,0 0 0 0 0,0 0 0 0 0,1 0 0 0 0,-1 0 0 0 0,0 0 0 0 0,0 0 0 0 0,0 0 0 0 0,0 0 0 0 0,0 0 0 0 0,1 0 0 0 0,-1 0 0 0 0,0 0 0 0 0,0 0 0 0 0,0 0 0 0 0,0 0 0 0 0,0 0 0 0 0,1 0 0 0 0,-1 0 0 0 0,0-1 0 0 0,0 1 0 0 0,0 0 0 0 0,0 0 0 0 0,0 0 0 0 0,0 0 0 0 0,1 0 0 0 0,-1 0 0 0 0,0 0 0 0 0,0-1 0 0 0,0 1 0 0 0,0 0 0 0 0,0 0 0 0 0,0-1 0 0 0,1 1 0 0 0,-1 0 0 0 0,0-1 0 0 0,1 1 0 0 0,-1 0 0 0 0,0-1 0 0 0,0 1 0 0 0,0-1 0 0 0,1 1 0 0 0,-1-1 0 0 0,0 1 0 0 0,0 0 0 0 0,0-1 0 0 0,0 1 0 0 0,0-1 0 0 0,0 1 0 0 0,0-1 0 0 0,0 1 0 0 0,0-1 0 0 0,0 1 0 0 0,0-1 0 0 0,0 1 0 0 0,0-1 0 0 0,-1-2 0 0 0,0 1 0 0 0,0 0 0 0 0,0-1 0 0 0,1 1 0 0 0,-1-1 0 0 0,1 1 0 0 0,-1-1 0 0 0,1 1 0 0 0,0-1 0 0 0,0-3 0 0 0,0 5 0 0 0,1 0 0 0 0,-1 0 0 0 0,0-1 0 0 0,0 1 0 0 0,1 0 0 0 0,-1 0 0 0 0,0 0 0 0 0,1 0 0 0 0,-1 0 0 0 0,1 0 0 0 0,-1-1 0 0 0,1 1 0 0 0,0 0 0 0 0,0 0 0 0 0,-1 1 0 0 0,1-1 0 0 0,0 0 0 0 0,0 0 0 0 0,0 0 0 0 0,2-1 0 0 0,1 0 0 0 0,-1 0 0 0 0,0 1 0 0 0,1-1 0 0 0,-2 0 0 0 0,1 0 0 0 0,0 0 0 0 0,0 0 0 0 0,-1-1 0 0 0,4-3 0 0 0,-3 4 0 0 0,-4 4 0 0 0,-5 4 0 0 0,-16 8-64 0 0,22-14 20 0 0,0 1 0 0 0,0-1 0 0 0,0 1 0 0 0,1 0 0 0 0,-1-1 0 0 0,0 1 0 0 0,0-1 0 0 0,1 1 0 0 0,-1-1 0 0 0,0 1-1 0 0,1-1 1 0 0,-1 1 0 0 0,0-1 0 0 0,1 0 0 0 0,-1 1 0 0 0,1-1 0 0 0,-1 1 0 0 0,1-1 0 0 0,-1 0 0 0 0,1 0 0 0 0,-1 1 0 0 0,2-1 0 0 0,-2 1-293 0 0,4 1-825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22:09:32.8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41 424 5983 0 0,'-12'15'3263'0'0,"15"-14"-887"0"0,8-6-567 0 0,2-3-924 0 0,-1 0 0 0 0,0-1 0 0 0,-1 0 0 0 0,0-1 0 0 0,0-1 0 0 0,-1 0 0 0 0,14-19 0 0 0,-10 10-544 0 0,-1 0 1 0 0,0-2 0 0 0,16-40 0 0 0,-22 40-256 0 0,-1 1 0 0 0,-1-1-1 0 0,-1 0 1 0 0,2-25 0 0 0,4-27 189 0 0,-8 68-106 0 0,0 6-78 0 0,2 11-58 0 0,0 20 11 0 0,-7 20-39 0 0,-12 73 0 0 0,1-14 345 0 0,9-15-86 0 0,-2 21-248 0 0,5-104-16 0 0,1-8 0 0 0,0 0 0 0 0,0 0 0 0 0,1 0 0 0 0,0 1 0 0 0,0-1 0 0 0,0 0 0 0 0,0 0 0 0 0,0 1 0 0 0,1-1 0 0 0,0 0 0 0 0,0 0 0 0 0,0 0 0 0 0,0 0 0 0 0,4 7 0 0 0,-5-11 0 0 0,0 0 0 0 0,1 0 0 0 0,-1 0 0 0 0,0 0 0 0 0,0 0 0 0 0,0 0 0 0 0,0 0 0 0 0,0 0 0 0 0,1 0 0 0 0,-1 0 0 0 0,0 0 0 0 0,0 0 0 0 0,0 0 0 0 0,0 0 0 0 0,0 0 0 0 0,0-1 0 0 0,1 1 0 0 0,-1 0 0 0 0,0 0 0 0 0,0 0 0 0 0,0 0 0 0 0,0 0 0 0 0,0 0 0 0 0,0-1 0 0 0,0 1 0 0 0,0 0 0 0 0,0 0 0 0 0,0 0 0 0 0,0 0 0 0 0,0 0 0 0 0,1-1 0 0 0,-1 1 0 0 0,0 0 0 0 0,0 0 0 0 0,0 0 0 0 0,0 0 0 0 0,0 0 0 0 0,0-1 0 0 0,0 1 0 0 0,-1 0 0 0 0,1 0 0 0 0,0 0 0 0 0,0 0 0 0 0,0 0 0 0 0,0-1 0 0 0,0 1 0 0 0,0 0 0 0 0,0 0 0 0 0,0 0 0 0 0,0 0 0 0 0,0 0 0 0 0,0 0 0 0 0,0-1 0 0 0,-1 1 0 0 0,1 0 0 0 0,0 0 0 0 0,0 0 0 0 0,0 0 0 0 0,0 0 0 0 0,-1 0 0 0 0,0-1 0 0 0,-1 0 0 0 0,0 0 0 0 0,0 0 0 0 0,-1 0 0 0 0,1 0 0 0 0,0 1 0 0 0,0-1 0 0 0,0 1 0 0 0,0-1 0 0 0,-1 1 0 0 0,1 0 0 0 0,0 0 0 0 0,-4 0 0 0 0,-30 4 0 0 0,-102 18 0 0 0,117-20 0 0 0,164-12 0 0 0,-52 1 0 0 0,-75 8 0 0 0,1 0 0 0 0,-1 1 0 0 0,1 1 0 0 0,18 3 0 0 0,-34-4 0 0 0,-1 0 0 0 0,1 0 0 0 0,0 0 0 0 0,0 0 0 0 0,0 0 0 0 0,0 0 0 0 0,0 0 0 0 0,0 0 0 0 0,0 0 0 0 0,0 0 0 0 0,-1 0 0 0 0,1-1 0 0 0,0 1 0 0 0,0 0 0 0 0,0-1 0 0 0,0 1 0 0 0,-1-1 0 0 0,3 0 0 0 0,-3 1 0 0 0,0-1 0 0 0,0 1 0 0 0,0 0 0 0 0,0-1 0 0 0,0 1 0 0 0,1 0 0 0 0,-1-1 0 0 0,0 1 0 0 0,0 0 0 0 0,0-1 0 0 0,0 1 0 0 0,0 0 0 0 0,0-1 0 0 0,0 1 0 0 0,0-1 0 0 0,0 1 0 0 0,0 0 0 0 0,-1-1 0 0 0,1 1 0 0 0,0 0 0 0 0,0-1 0 0 0,0 1 0 0 0,0 0 0 0 0,0-1 0 0 0,-1 1 0 0 0,1 0 0 0 0,0-1 0 0 0,0 1 0 0 0,-1 0 0 0 0,1 0 0 0 0,0-1 0 0 0,0 1 0 0 0,-1 0 0 0 0,1 0 0 0 0,0 0 0 0 0,-1-1 0 0 0,1 1 0 0 0,0 0 0 0 0,-1 0 0 0 0,1 0 0 0 0,0 0 0 0 0,-1 0 0 0 0,1 0 0 0 0,0-1 0 0 0,-1 1 0 0 0,0 0 0 0 0,-2-1 0 0 0,-1 0 0 0 0,1 0 0 0 0,-1 0 0 0 0,1 0 0 0 0,-1 1 0 0 0,0 0 0 0 0,1-1 0 0 0,-1 1 0 0 0,0 0 0 0 0,0 1 0 0 0,1-1 0 0 0,-1 1 0 0 0,0 0 0 0 0,-4 1 0 0 0,3 0 0 0 0,0-1 0 0 0,0 1 0 0 0,0 0 0 0 0,0 1 0 0 0,0 0 0 0 0,0-1 0 0 0,0 1 0 0 0,-7 8 0 0 0,11-11 0 0 0,0 0 0 0 0,0 0 0 0 0,0-1 0 0 0,0 1 0 0 0,0 0 0 0 0,0 0 0 0 0,0 0 0 0 0,0-1 0 0 0,0 1 0 0 0,0-1 0 0 0,0 1 0 0 0,-1-1 0 0 0,0-5 0 0 0,0-1 0 0 0,1 1 0 0 0,0-1 0 0 0,0 1 0 0 0,0-14 0 0 0,0 3 0 0 0,-1-27 0 0 0,4-58 0 0 0,0 18 0 0 0,4 8 0 0 0,-3 57 0 0 0,-1 0 0 0 0,-1 0 0 0 0,-3-38 0 0 0,1 43 0 0 0,2 11 0 0 0,-1 0 0 0 0,0 0 0 0 0,-1 0 0 0 0,1 0 0 0 0,0 0 0 0 0,-1 0 0 0 0,-1-6 0 0 0,0 8 0 0 0,1 2 0 0 0,-2 2 0 0 0,1 1 0 0 0,0-1 0 0 0,0 1 0 0 0,0-1 0 0 0,-3 8 0 0 0,-3 5 0 0 0,-13 18 0 0 0,-64 94 0 0 0,65-104 0 0 0,11-14 0 0 0,1 0 0 0 0,0 1 0 0 0,-8 14 0 0 0,16-25 0 0 0,0 0 0 0 0,0 0 0 0 0,0 0 0 0 0,0 0 0 0 0,0 0 0 0 0,0 0 0 0 0,0 0 0 0 0,0 0 0 0 0,0 0 0 0 0,0 0 0 0 0,0 0 0 0 0,-1 0 0 0 0,1 0 0 0 0,0 0 0 0 0,0-1 0 0 0,0 1 0 0 0,0 0 0 0 0,0 0 0 0 0,0 0 0 0 0,0 0 0 0 0,0 0 0 0 0,0 0 0 0 0,0 0 0 0 0,0 0 0 0 0,0 0 0 0 0,0 0 0 0 0,0 0 0 0 0,0 0 0 0 0,0 0 0 0 0,0 0 0 0 0,0 0 0 0 0,0 0 0 0 0,-1 0 0 0 0,1 0 0 0 0,0 0 0 0 0,0 0 0 0 0,0 0 0 0 0,0 0 0 0 0,0 0 0 0 0,0 0 0 0 0,0 0 0 0 0,0 0 0 0 0,0-7 0 0 0,8-8-12 0 0,-1 1 1 0 0,2 0-1 0 0,15-20 1 0 0,-1 2-7 0 0,-4 2 18 0 0,-2-2 0 0 0,0 0 0 0 0,-2 0 0 0 0,12-41 0 0 0,-20 137 0 0 0,1 116 0 0 0,-7-155 0 0 0,1 1 0 0 0,2-1 0 0 0,0 0 0 0 0,13 41 0 0 0,-15-56 0 0 0,0-1 0 0 0,-1 0 0 0 0,0 0 0 0 0,0 1 0 0 0,-1-1 0 0 0,-1 1 0 0 0,1-1 0 0 0,-2 0 0 0 0,-3 15 0 0 0,6-21 0 0 0,-1-1 0 0 0,0 1 0 0 0,1 0 0 0 0,-1 0 0 0 0,1 0 0 0 0,0-1 0 0 0,0 1 0 0 0,0 0 0 0 0,0-1 0 0 0,0 1 0 0 0,3 3 0 0 0,4 10 0 0 0,-7-15 0 0 0,0 1 0 0 0,0-2 0 0 0,-1-1-2 0 0,0 1 0 0 0,0 0 0 0 0,0-1 0 0 0,0 1 1 0 0,0 0-1 0 0,0-1 0 0 0,0 1 0 0 0,0 0 0 0 0,0-1 0 0 0,0 1 0 0 0,0 0 0 0 0,-1 0 0 0 0,1-1 0 0 0,0 1 0 0 0,0 0 0 0 0,0 0 1 0 0,0-1-1 0 0,-1 1 0 0 0,1 0 0 0 0,0 0 0 0 0,0-1 0 0 0,-1 1 0 0 0,1 0 0 0 0,0 0 0 0 0,0 0 0 0 0,-1 0 0 0 0,1-1 0 0 0,0 1 1 0 0,-1 0-1 0 0,1 0 0 0 0,0 0 0 0 0,-1 0 0 0 0,-9-5-135 0 0,-4 1 54 0 0,0 1 0 0 0,0 0 0 0 0,-1 0 1 0 0,1 2-1 0 0,-1 0 0 0 0,1 0 0 0 0,-1 2 0 0 0,1 0 0 0 0,-1 0 0 0 0,-21 6 0 0 0,36-7 83 0 0,0 0 0 0 0,0 0 0 0 0,0 0 0 0 0,0 0 0 0 0,0 0 0 0 0,-1 0 0 0 0,1 0 0 0 0,0 0 0 0 0,0 0 0 0 0,0 0 0 0 0,0 0 0 0 0,0 0 0 0 0,0 0 0 0 0,0 0 0 0 0,0 0 0 0 0,0 0 0 0 0,0 0 0 0 0,0 0 0 0 0,0 0 0 0 0,0 0 0 0 0,0 0 0 0 0,0 0 0 0 0,0 0 0 0 0,0 0 0 0 0,-1 0 0 0 0,1 0 0 0 0,0 0 0 0 0,0 0 0 0 0,0 0 0 0 0,0 0 0 0 0,0 1 0 0 0,0-1 0 0 0,0 0 0 0 0,0 0 0 0 0,0 0 0 0 0,0 0 0 0 0,0 0 0 0 0,0 0 0 0 0,0 0 0 0 0,0 0 0 0 0,0 0 0 0 0,0 0 0 0 0,0 0 0 0 0,0 0 0 0 0,0 0 0 0 0,0 0 0 0 0,0 0 0 0 0,0 1 0 0 0,0-1 0 0 0,0 0 0 0 0,0 0 0 0 0,0 0 0 0 0,0 0 0 0 0,0 0 0 0 0,0 0 0 0 0,1 0 0 0 0,-1 0 0 0 0,0 0 0 0 0,0 0 0 0 0,0 0 0 0 0,0 0 0 0 0,0 0 0 0 0,0 0 0 0 0,0 0 0 0 0,0 0 0 0 0,0 0 0 0 0,0 0 0 0 0,7 4 0 0 0,7 2 0 0 0,-1-4 0 0 0,-1 0 0 0 0,1-1 0 0 0,0-1 0 0 0,0 0 0 0 0,23-3 0 0 0,-6 1 0 0 0,11-1 21 0 0,0-2 1 0 0,75-19-1 0 0,-115 24-15 0 0,1-1 0 0 0,0 1 0 0 0,-1 0 0 0 0,1-1 0 0 0,0 1 0 0 0,-1 0 0 0 0,1 0 0 0 0,0 0-1 0 0,2 1 1 0 0,-1 3-163 0 0,-9 5-651 0 0,1-3-1022 0 0,-2 1-5314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35:12.81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0,'1350'0'0'0,"678"0"0"0,-676 0 0 0,-452 0 0 0,-695 0 0 0,-204 0 0 0,-2 0 0 0,1 0 0 0,7 0 0 0,-6 0 0 0,83 0 0 0,-107 0 0 0,21 0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35:22.47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0,'0'2616'0'0,"0"-1262"0"0,0-1345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35:29.1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93 4607 0 0,'-7'17'617'0'0,"0"-1"0"0"0,-5 26 0 0 0,0 0 460 0 0,-8 24 1722 0 0,-13 75 0 0 0,26-114-2090 0 0,-2-1 1 0 0,0 0 0 0 0,-2 0 0 0 0,-1-1-1 0 0,-28 43 1 0 0,52-106-467 0 0,0-5-3 0 0,76-164 876 0 0,-65 153-965 0 0,11-27 1094 0 0,55-95 0 0 0,-86 171-1147 0 0,5-6 561 0 0,-7 12-649 0 0,-1-1 1 0 0,0 0-1 0 0,1 0 1 0 0,-1 1-1 0 0,1-1 1 0 0,-1 1 0 0 0,0-1-1 0 0,1 0 1 0 0,-1 1-1 0 0,0-1 1 0 0,1 1-1 0 0,-1-1 1 0 0,0 1-1 0 0,0-1 1 0 0,0 1 0 0 0,1-1-1 0 0,-1 1 1 0 0,0-1-1 0 0,0 1 1 0 0,0-1-1 0 0,0 1 1 0 0,0-1-1 0 0,0 1 1 0 0,0-1-1 0 0,0 1 1 0 0,0-1 0 0 0,0 2-1 0 0,3 31 33 0 0,-2 0-1 0 0,-3 40 1 0 0,0-5 44 0 0,1-42-46 0 0,0-1-8 0 0,3 31-1 0 0,1-23-10 0 0,-3-26-12 0 0,1 0 1 0 0,0 0-1 0 0,0 0 1 0 0,4 11-1 0 0,-1-4-9 0 0,5 18-1 0 0,1-4 0 0 0,21 40 0 0 0,-24-55-194 0 0,1 0 0 0 0,1-1 0 0 0,19 23 0 0 0,-26-35-1664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35:33.8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1 1839 0 0,'-8'0'219'0'0,"0"1"0"0"0,0 0-1 0 0,0 1 1 0 0,1 0 0 0 0,-1 0-1 0 0,1 0 1 0 0,-10 5-1 0 0,9-3 1809 0 0,-1 1 0 0 0,-15 10 0 0 0,24-15-1926 0 0,0 0 0 0 0,-1 0 0 0 0,1 1 0 0 0,0-1 0 0 0,0 0 0 0 0,0 0 0 0 0,-1 0 0 0 0,1 0-1 0 0,0 0 1 0 0,0 1 0 0 0,0-1 0 0 0,0 0 0 0 0,0 0 0 0 0,0 0 0 0 0,-1 0 0 0 0,1 1 0 0 0,0-1 0 0 0,0 0 0 0 0,0 0 0 0 0,0 0 0 0 0,0 1 0 0 0,0-1 0 0 0,0 0 0 0 0,0 0 0 0 0,0 1 0 0 0,0-1 0 0 0,0 0 0 0 0,0 0 0 0 0,0 0 0 0 0,0 1 0 0 0,0-1 0 0 0,0 0 0 0 0,0 0 0 0 0,0 0 0 0 0,0 1 0 0 0,0-1 0 0 0,0 0 0 0 0,1 0 0 0 0,-1 0 0 0 0,0 1 0 0 0,0-1 0 0 0,0 0 0 0 0,0 0 0 0 0,1 0 0 0 0,11 8 2374 0 0,20-2 84 0 0,24-10-505 0 0,-13-1-1755 0 0,-22 4-509 0 0,1-2-1 0 0,31-7 1 0 0,-44 7-568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35:34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78 5527 0 0,'-1'0'46'0'0,"0"0"0"0"0,0 1 1 0 0,0-1-1 0 0,0 0 0 0 0,0 1 0 0 0,0-1 0 0 0,0 0 0 0 0,0 1 0 0 0,0-1 0 0 0,0 1 0 0 0,0 0 0 0 0,0-1 0 0 0,0 1 0 0 0,1 0 0 0 0,-1 0 0 0 0,0-1 0 0 0,0 1 0 0 0,1 0 0 0 0,-1 0 0 0 0,1 0 0 0 0,-1 0 0 0 0,0 0 0 0 0,1 0 0 0 0,-1 2 0 0 0,0 0 252 0 0,1 1 0 0 0,-1 0 0 0 0,1 0 0 0 0,0 0 1 0 0,0 6-1 0 0,1 3 2189 0 0,6-7-1642 0 0,20 21-10 0 0,-20-20 2154 0 0,48-7-2175 0 0,-52 0-765 0 0,1-1 0 0 0,-1 1 1 0 0,1-1-1 0 0,-1 0 1 0 0,0 0-1 0 0,0-1 1 0 0,0 1-1 0 0,1 0 1 0 0,-1-1-1 0 0,-1 0 1 0 0,1 0-1 0 0,0 0 0 0 0,0 0 1 0 0,-1 0-1 0 0,1-1 1 0 0,-1 1-1 0 0,0-1 1 0 0,1 1-1 0 0,-1-1 1 0 0,0 0-1 0 0,1-3 0 0 0,-1 4-23 0 0,1-3-17 0 0,0 0 1 0 0,0 0-1 0 0,-1 0 0 0 0,0 0 0 0 0,0 0 1 0 0,0 0-1 0 0,0 0 0 0 0,-1-1 1 0 0,0 1-1 0 0,0-1 0 0 0,0 1 1 0 0,0-1-1 0 0,-1-6 0 0 0,-1 10-10 0 0,1 0 0 0 0,0-1 0 0 0,-1 1-1 0 0,1-1 1 0 0,-1 1 0 0 0,0 0 0 0 0,0-1 0 0 0,0 1-1 0 0,0 0 1 0 0,0 0 0 0 0,0 0 0 0 0,0 0 0 0 0,-1 0-1 0 0,1 0 1 0 0,-1 0 0 0 0,0 0 0 0 0,1 1 0 0 0,-1-1-1 0 0,0 0 1 0 0,0 1 0 0 0,0 0 0 0 0,0-1 0 0 0,0 1 0 0 0,-1 0-1 0 0,1 0 1 0 0,0 0 0 0 0,0 0 0 0 0,-1 1 0 0 0,1-1-1 0 0,-1 1 1 0 0,-3-1 0 0 0,-1 1 24 0 0,1 0 0 0 0,0 0 0 0 0,0 1 0 0 0,0 0 0 0 0,0 0-1 0 0,0 0 1 0 0,0 1 0 0 0,0 0 0 0 0,0 0 0 0 0,1 1 0 0 0,-1-1 0 0 0,1 1 0 0 0,0 1 0 0 0,-1-1 0 0 0,1 1 0 0 0,1-1 0 0 0,-1 1 0 0 0,1 1-1 0 0,-1-1 1 0 0,1 1 0 0 0,0 0 0 0 0,1-1 0 0 0,-1 2 0 0 0,1-1 0 0 0,-4 9 0 0 0,5-4-1414 0 0,2 0-4673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35:35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3 633 9671 0 0,'0'-1'75'0'0,"0"1"0"0"0,-1 0 0 0 0,1-1 0 0 0,0 1 0 0 0,0-1 0 0 0,0 1 0 0 0,-1-1 0 0 0,1 1 0 0 0,0-1 0 0 0,0 0 0 0 0,0 1 0 0 0,0-1 0 0 0,0 1 0 0 0,0-1 0 0 0,0 1 0 0 0,0-1 0 0 0,0 1 0 0 0,0-1 0 0 0,0 1 0 0 0,0-1 0 0 0,1 1 0 0 0,-1-1 0 0 0,0 0 0 0 0,6-17 675 0 0,-4 12-597 0 0,185-488 9991 0 0,-145 392-9503 0 0,-42 102-633 0 0,0 0 0 0 0,0 0 1 0 0,0 0-1 0 0,0 0 0 0 0,0 0 0 0 0,0 0 0 0 0,0 0 1 0 0,0 0-1 0 0,0 0 0 0 0,0 1 0 0 0,0-1 0 0 0,0 0 0 0 0,1 0 1 0 0,-1 0-1 0 0,0 0 0 0 0,0 0 0 0 0,0 0 0 0 0,0 0 0 0 0,0 0 1 0 0,0 0-1 0 0,0 0 0 0 0,0 0 0 0 0,0 0 0 0 0,0-1 1 0 0,0 1-1 0 0,0 0 0 0 0,1 0 0 0 0,-1 0 0 0 0,-1 10 31 0 0,1-9-24 0 0,-1 15 5 0 0,1 3 9 0 0,3 29-1 0 0,-1-8-28 0 0,4 4 0 0 0,3 3 0 0 0,1 3 0 0 0,2-1 0 0 0,2 0 0 0 0,1 1 0 0 0,2-2-16 0 0,-9-30-64 0 0,12 15-17 0 0,-15-25-6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3:53.53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108 419 455 0 0,'-1'-1'-2'0'0,"0"1"-1"0"0,1-1 0 0 0,-1 1 0 0 0,0-1 0 0 0,0 1 1 0 0,0-1-1 0 0,1 1 0 0 0,-1-1 0 0 0,0 1 0 0 0,0 0 1 0 0,0 0-1 0 0,0 0 0 0 0,1-1 0 0 0,-1 1 0 0 0,0 0 1 0 0,0 0-1 0 0,0 0 0 0 0,-1 0 0 0 0,1 1 84 0 0,1-1-1 0 0,-1 0 0 0 0,0 0 1 0 0,1 0-1 0 0,-1 0 0 0 0,1 0 1 0 0,-1 0-1 0 0,1 0 1 0 0,-1 0-1 0 0,0-1 0 0 0,1 1 1 0 0,-1 0-1 0 0,1 0 0 0 0,-1 0 1 0 0,1-1-1 0 0,-1 1 1 0 0,1 0-1 0 0,-1 0 0 0 0,1-1 1 0 0,-1 1-1 0 0,1 0 1 0 0,0-1-1 0 0,-1 1 0 0 0,1-1 1 0 0,-1 1-1 0 0,1-1 0 0 0,0 1 1 0 0,-1-1-1 0 0,1 1 1 0 0,0-1-1 0 0,0 1 0 0 0,-1-1 1 0 0,1 1-1 0 0,0-2 0 0 0,-1 1 120 0 0,-1-1 0 0 0,1 0 0 0 0,0 1 0 0 0,-1-1 0 0 0,1 1 0 0 0,-1-1 0 0 0,0 1-1 0 0,1 0 1 0 0,-1 0 0 0 0,0 0 0 0 0,0 0 0 0 0,0 0 0 0 0,0 0 0 0 0,0 0-1 0 0,0 1 1 0 0,-3-2 0 0 0,1 1-11 0 0,1 0-1 0 0,-1-1 0 0 0,1 1 0 0 0,0-1 1 0 0,0 0-1 0 0,-1 0 0 0 0,-2-2 0 0 0,5 3-113 0 0,1 0 0 0 0,-1 0 0 0 0,0 0-1 0 0,1 0 1 0 0,0 0 0 0 0,-1 0-1 0 0,1 0 1 0 0,0 0 0 0 0,-1-1 0 0 0,1 1-1 0 0,0 0 1 0 0,0 0 0 0 0,0 0-1 0 0,0 0 1 0 0,0 0 0 0 0,0 0 0 0 0,0 0-1 0 0,0-1 1 0 0,1 0 0 0 0,7-26 120 0 0,-4 13 539 0 0,-1 5-519 0 0,0 1 0 0 0,1 1-1 0 0,0-1 1 0 0,1 0-1 0 0,0 1 1 0 0,0 0 0 0 0,0 0-1 0 0,12-11 1 0 0,8-15 261 0 0,-15 21-117 0 0,1 1 0 0 0,0 0-1 0 0,25-21 1 0 0,-35 33-359 0 0,5-5 48 0 0,1 0-1 0 0,-1 0 1 0 0,1 1-1 0 0,1 0 1 0 0,-1 0 0 0 0,16-5-1 0 0,6-6 134 0 0,-24 12 18 0 0,-1 0-1 0 0,1 0 1 0 0,-1 1-1 0 0,1 0 1 0 0,8-3-1 0 0,47-16-74 0 0,-53 18-95 0 0,0 0-1 0 0,0 0 1 0 0,0 1 0 0 0,0 0-1 0 0,1 0 1 0 0,-1 1-1 0 0,1 0 1 0 0,11-1 0 0 0,-8 3 94 0 0,0-1 1 0 0,0 2 0 0 0,20 3-1 0 0,-6-1-123 0 0,-22-5 0 0 0,-1 1 0 0 0,0 0 0 0 0,0 1 0 0 0,1-1 0 0 0,-1 0 0 0 0,0 1 0 0 0,1-1 0 0 0,-1 1 0 0 0,0 0 0 0 0,0-1 0 0 0,0 1 0 0 0,0 0 0 0 0,0 0 0 0 0,0 1 0 0 0,0-1 0 0 0,0 0 0 0 0,0 1 0 0 0,0-1 0 0 0,-1 1 0 0 0,3 2 0 0 0,-3-3 51 0 0,0 0 0 0 0,0 0 0 0 0,-1 0 0 0 0,1 0 0 0 0,0 0 0 0 0,0-1 0 0 0,0 1 0 0 0,1 0 0 0 0,-1-1 0 0 0,0 1 0 0 0,0-1 0 0 0,0 1 0 0 0,0-1 0 0 0,1 1 0 0 0,-1-1-1 0 0,0 0 1 0 0,0 1 0 0 0,1-1 0 0 0,-1 0 0 0 0,0 0 0 0 0,0 0 0 0 0,1 0 0 0 0,-1 0 0 0 0,0 0 0 0 0,1-1 0 0 0,-1 1 0 0 0,0 0 0 0 0,0-1 0 0 0,0 1 0 0 0,1-1 0 0 0,-1 1 0 0 0,0-1 0 0 0,0 1 0 0 0,1-2 0 0 0,0 1-163 0 0,0 0 1 0 0,0 1-1 0 0,-1-1 1 0 0,1 0-1 0 0,0 1 1 0 0,0-1-1 0 0,0 1 1 0 0,0 0-1 0 0,-1-1 1 0 0,1 1 0 0 0,0 0-1 0 0,0 0 1 0 0,0 0-1 0 0,0 1 1 0 0,2-1-1 0 0,-3 2 111 0 0,1 0-1 0 0,0-1 1 0 0,-1 1-1 0 0,0 0 0 0 0,1 0 1 0 0,-1 0-1 0 0,0 0 1 0 0,0 0-1 0 0,1 4 1 0 0,3 4 0 0 0,-4-8 1 0 0,1-1 0 0 0,-1 1 0 0 0,1 0 0 0 0,-1-1 0 0 0,1 0 0 0 0,-1 1 0 0 0,1-1 0 0 0,0 0 0 0 0,-1 0 0 0 0,1 0 0 0 0,0 0 0 0 0,0 0 0 0 0,0 0 0 0 0,0 0 0 0 0,4 0 0 0 0,15 8 0 0 0,-20-8 0 0 0,0 1 0 0 0,0-1 0 0 0,-1 1 0 0 0,1-1 0 0 0,0 1 0 0 0,-1 0 0 0 0,1-1 0 0 0,-1 1 0 0 0,0-1 0 0 0,0 1 0 0 0,1 2 0 0 0,2 12 0 0 0,1-7-4 0 0,-1-5-1 0 0,0 1 1 0 0,-1-1-1 0 0,0 1 1 0 0,0 0 0 0 0,-1 0-1 0 0,1-1 1 0 0,-1 1-1 0 0,0 0 1 0 0,-1 1-1 0 0,1 5 1 0 0,-1-6 3 0 0,0-1 0 0 0,0 1 1 0 0,0-1-1 0 0,1 1 0 0 0,0-1 1 0 0,0 0-1 0 0,0 1 0 0 0,0-1 1 0 0,1 0-1 0 0,-1 1 0 0 0,1-1 0 0 0,0 0 1 0 0,0 0-1 0 0,5 5 0 0 0,-6-6 1 0 0,1 0 0 0 0,0 1 0 0 0,-1-1 0 0 0,0 1 0 0 0,0 0 0 0 0,0-1 0 0 0,0 1 0 0 0,-1 0 0 0 0,1 0 0 0 0,-1-1 0 0 0,0 1 0 0 0,-1 7 0 0 0,1-6 0 0 0,0 0 0 0 0,0 0 0 0 0,1 1 0 0 0,-1-1 0 0 0,3 7 0 0 0,4 4 0 0 0,-6-14 0 0 0,0-1 0 0 0,0 0 0 0 0,0 1 0 0 0,-1-1 0 0 0,1 1 0 0 0,0-1 0 0 0,-1 1 0 0 0,1-1 0 0 0,-1 1 0 0 0,0-1 0 0 0,1 1 0 0 0,-1 0 0 0 0,0-1 0 0 0,0 1 0 0 0,0 0 0 0 0,0-1 0 0 0,0 1 0 0 0,0-1 0 0 0,-1 1 0 0 0,1 0 0 0 0,0-1 0 0 0,-1 1 0 0 0,1-1 0 0 0,-1 1 0 0 0,0-1 0 0 0,0 1 0 0 0,1-1 0 0 0,-1 0 0 0 0,0 1 0 0 0,0-1 0 0 0,0 0 0 0 0,-2 3 0 0 0,-13 11 7 0 0,4-2 10 0 0,-1 0 0 0 0,-1-1 0 0 0,-28 20 0 0 0,4-4 35 0 0,-4 3 952 0 0,17-18-1402 0 0,-35 14 0 0 0,55-25 403 0 0,-53 18-101 0 0,52-18 92 0 0,-1 0 0 0 0,0-1 0 0 0,1 0 0 0 0,-1 0 0 0 0,0-1 0 0 0,-13-1 0 0 0,14 0 9 0 0,0-1 0 0 0,0-1-1 0 0,1 1 1 0 0,-1-1 0 0 0,0 0 0 0 0,1 0-1 0 0,-1-1 1 0 0,1 0 0 0 0,-8-7-1 0 0,-17-12 13 0 0,25 21-17 0 0,-1-1-5 0 0,1 0 0 0 0,0-1 0 0 0,0 1 0 0 0,0-1 0 0 0,0 0 1 0 0,-4-6-1 0 0,8 9 4 0 0,0 0 0 0 0,0 0 0 0 0,1-1 0 0 0,-1 1 0 0 0,0 0 0 0 0,1-1 0 0 0,-1 1 0 0 0,1 0 0 0 0,0-1 1 0 0,-1 1-1 0 0,1-1 0 0 0,0 1 0 0 0,0 0 0 0 0,0-1 0 0 0,0 1 0 0 0,0-1 0 0 0,0 1 0 0 0,0-1 0 0 0,1 1 0 0 0,-1 0 0 0 0,0-1 0 0 0,1 1 1 0 0,-1 0-1 0 0,1-1 0 0 0,-1 1 0 0 0,1 0 0 0 0,0 0 0 0 0,0-1 0 0 0,-1 1 0 0 0,1 0 0 0 0,2-2 0 0 0,14-17-21 0 0,2 1-1 0 0,0 0 0 0 0,1 2 1 0 0,0 0-1 0 0,38-23 0 0 0,-11 19-102 0 0,-47 20 125 0 0,0 1 0 0 0,0 0-1 0 0,0 0 1 0 0,0 0 0 0 0,0 0 0 0 0,0 0 0 0 0,0 0-1 0 0,1 0 1 0 0,-1 0 0 0 0,0 0 0 0 0,0 0 0 0 0,0 0-1 0 0,0 0 1 0 0,0 0 0 0 0,0 0 0 0 0,0 0 0 0 0,0 0-1 0 0,0 0 1 0 0,1 0 0 0 0,-1 0 0 0 0,0 0 0 0 0,0 0 0 0 0,0 0-1 0 0,0 0 1 0 0,0 0 0 0 0,0 0 0 0 0,0 0 0 0 0,0 0-1 0 0,0 0 1 0 0,1 0 0 0 0,-1 0 0 0 0,0 1 0 0 0,0-1-1 0 0,0 0 1 0 0,0 0 0 0 0,0 0 0 0 0,0 0 0 0 0,0 0 0 0 0,0 0-1 0 0,0 0 1 0 0,0 0 0 0 0,0 0 0 0 0,0 0 0 0 0,0 0-1 0 0,0 1 1 0 0,0-1 0 0 0,0 0 0 0 0,0 0 0 0 0,0 0-1 0 0,0 0 1 0 0,0 0 0 0 0,0 0 0 0 0,0 0 0 0 0,0 0-1 0 0,0 1 1 0 0,0-1 0 0 0,0 0 0 0 0,0 0 0 0 0,0 0 0 0 0,0 0-1 0 0,0 0 1 0 0,0 0 0 0 0,0 0 0 0 0,0 0 0 0 0,0 0-1 0 0,0 0 1 0 0,0 1 0 0 0,0-1 0 0 0,-3 8 2 0 0,3-8-2 0 0,-5 5 8 0 0,5-7 11 0 0,2-9 16 0 0,-2 10-33 0 0,0 0-1 0 0,1 0-1 0 0,-1 0 1 0 0,0 0-1 0 0,1 0 1 0 0,-1 0 0 0 0,0 0-1 0 0,0-1 1 0 0,0 1-1 0 0,0 0 1 0 0,0 0-1 0 0,0 0 1 0 0,0 0-1 0 0,0 0 1 0 0,-1-1 0 0 0,1 1-1 0 0,0 0 1 0 0,-1 0-1 0 0,1 0 1 0 0,-1 0-1 0 0,1 0 1 0 0,-1 0-1 0 0,0-1 1 0 0,-1-1 3 0 0,0 1 1 0 0,-1 0-1 0 0,1 0 1 0 0,0 0-1 0 0,-1 0 1 0 0,1 0-1 0 0,-1 1 1 0 0,-4-3-1 0 0,-1 1-1 0 0,0-1 1 0 0,0 2-1 0 0,0-1 0 0 0,-1 1 0 0 0,-13-1 0 0 0,-15-1-3 0 0,25 2 0 0 0,0 0 0 0 0,0 1 0 0 0,0 0 0 0 0,0 1 0 0 0,0 1 0 0 0,-1 0 0 0 0,1 1 0 0 0,0 0 0 0 0,-16 5 0 0 0,23-5 0 0 0,-1 0 0 0 0,0 0 0 0 0,1 1 0 0 0,-1 0 0 0 0,1 0 0 0 0,0 0 0 0 0,0 0 0 0 0,0 1 0 0 0,0 0 0 0 0,1 0 0 0 0,0 1 0 0 0,0-1 0 0 0,0 1 0 0 0,0 0 0 0 0,0 0 0 0 0,1 0 0 0 0,0 0 0 0 0,0 1 0 0 0,1-1 0 0 0,-1 1 0 0 0,1 0 0 0 0,1-1 0 0 0,-2 8 0 0 0,-2 3 0 0 0,5-15 0 0 0,-1 0 0 0 0,1 0 0 0 0,-1 0 0 0 0,1 1 0 0 0,-1-1 0 0 0,1 0 0 0 0,0 1 0 0 0,-1-1 0 0 0,1 0 0 0 0,0 1 0 0 0,0-1 0 0 0,0 0 0 0 0,0 1 0 0 0,0-1 0 0 0,1 0 0 0 0,-1 1 0 0 0,0-1 0 0 0,1 0 0 0 0,-1 1 0 0 0,0-1 0 0 0,1 0 0 0 0,0 0 0 0 0,-1 0 0 0 0,1 1 0 0 0,0-1 0 0 0,-1 0 0 0 0,1 0 0 0 0,0 0 0 0 0,1 1 0 0 0,38 45 0 0 0,-25-27 0 0 0,24 19 0 0 0,-38-38 0 0 0,-1 0 0 0 0,1 0 0 0 0,0 0 0 0 0,0-1 0 0 0,0 1 0 0 0,0 0 0 0 0,0 0 0 0 0,0-1 0 0 0,0 1 0 0 0,0 0 0 0 0,0-1 0 0 0,0 1 0 0 0,1-1 0 0 0,0 1 0 0 0,-7-3 15 0 0,-1 0 1 0 0,1 0-1 0 0,-1 0 0 0 0,-6-5 0 0 0,4 3-27 0 0,-3-3 21 0 0,1 1 0 0 0,0-2 0 0 0,-12-9 1 0 0,-1-2 1 0 0,21 18 168 0 0,-27-24 1770 0 0,27 22-2086 0 0,0 1 1 0 0,1 0 0 0 0,-1-1 0 0 0,1 1 0 0 0,-1-1 0 0 0,1 0 0 0 0,0 1 0 0 0,0-1 0 0 0,0 0 0 0 0,0 0 0 0 0,0-4 0 0 0,1 5 86 0 0,-1 1 0 0 0,1-1-1 0 0,-1 0 1 0 0,0 0 0 0 0,1 1 0 0 0,-1-1 0 0 0,0 1 0 0 0,0-1-1 0 0,0 1 1 0 0,0-1 0 0 0,0 1 0 0 0,-2-3 0 0 0,-8-12 15 0 0,9 9 35 0 0,0-1 0 0 0,0 1 0 0 0,1-1 0 0 0,0 0 0 0 0,1-14 0 0 0,-2 21 0 0 0,-1 5 0 0 0,-1 4 0 0 0,5-5 23 0 0,-1 0-1 0 0,0 1 0 0 0,1-1 1 0 0,0 0-1 0 0,0 0 0 0 0,0 0 1 0 0,0 0-1 0 0,0 0 0 0 0,1 0 1 0 0,0 0-1 0 0,-1-1 0 0 0,1 1 1 0 0,0 0-1 0 0,0-1 0 0 0,0 1 1 0 0,0-1-1 0 0,1 0 0 0 0,-1 0 1 0 0,4 2-1 0 0,6 5 370 0 0,0-1 1 0 0,27 12 0 0 0,-19-9-1355 0 0,-10-7 856 0 0,0 1 1 0 0,1-1-1 0 0,-1-1 0 0 0,1 0 1 0 0,12 2-1 0 0,58 5 152 0 0,-6-1-57 0 0,-33-1 59 0 0,-19-2-111 0 0,32 2 1 0 0,-48-7 112 0 0,0-1 0 0 0,1 0 0 0 0,-1-1 0 0 0,0 1 0 0 0,0-1 0 0 0,0-1 0 0 0,0 1 1 0 0,13-5-1 0 0,32-14 1802 0 0,-34 14-2299 0 0,1-1 0 0 0,-1-1 1 0 0,0 0-1 0 0,23-16 0 0 0,-33 19 440 0 0,0 0 0 0 0,1 1 0 0 0,-1 0 0 0 0,11-3 0 0 0,-10 4 1 0 0,0 0 0 0 0,-1-1 1 0 0,0 0-1 0 0,10-6 0 0 0,-14 7 6 0 0,-1 0 0 0 0,1 1 0 0 0,0-1 0 0 0,-1-1 0 0 0,0 1 0 0 0,0 0 0 0 0,0-1 0 0 0,0 1 0 0 0,2-5 0 0 0,-3 6 0 0 0,-1 1 0 0 0,0-1 0 0 0,0 0 0 0 0,0 1 0 0 0,-1-1 0 0 0,1 0 0 0 0,0 0 0 0 0,-1 0 0 0 0,1 0 0 0 0,-1 1 0 0 0,0-1 0 0 0,1 0 0 0 0,-1 0 0 0 0,0 0 0 0 0,0 0 0 0 0,0 0 0 0 0,0 0 0 0 0,-1 0 0 0 0,0-3 0 0 0,-5 0-30 0 0,6 5 30 0 0,0 0-1 0 0,0 0 0 0 0,0 0 0 0 0,-1 0 0 0 0,1 0 0 0 0,0 0 1 0 0,0 0-1 0 0,0 0 0 0 0,0 0 0 0 0,-1 0 0 0 0,1 0 0 0 0,0-1 1 0 0,0 1-1 0 0,0 0 0 0 0,0 0 0 0 0,0 0 0 0 0,0 0 0 0 0,-1 0 1 0 0,1 0-1 0 0,0-1 0 0 0,0 1 0 0 0,0 0 0 0 0,0 0 0 0 0,0 0 1 0 0,0 0-1 0 0,0 0 0 0 0,0-1 0 0 0,0 1 0 0 0,0 0 0 0 0,0 0 1 0 0,0 0-1 0 0,0 0 0 0 0,0-1 0 0 0,0 1 0 0 0,0 0 0 0 0,0 0 1 0 0,0 0-1 0 0,0 0 0 0 0,0-1 0 0 0,0 1 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35:35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44 2303 0 0,'-33'-5'511'0'0,"16"2"1627"0"0,0 1 0 0 0,1 1 0 0 0,-30 1 0 0 0,46 0-2002 0 0,0 0 0 0 0,-1 0 0 0 0,1 0 0 0 0,0 0 0 0 0,-1 0 0 0 0,1 0 0 0 0,0 0 1 0 0,0 1-1 0 0,-1-1 0 0 0,1 0 0 0 0,0 0 0 0 0,-1 0 0 0 0,1 0 0 0 0,0 0 0 0 0,-1 1 0 0 0,1-1 0 0 0,0 0 0 0 0,0 0 0 0 0,-1 1 0 0 0,1-1 0 0 0,0 0 0 0 0,0 0 0 0 0,0 1 1 0 0,-1-1-1 0 0,1 0 0 0 0,0 0 0 0 0,0 1 0 0 0,0-1 0 0 0,0 0 0 0 0,0 1 0 0 0,0 0 0 0 0,0-1 90 0 0,0 1 1 0 0,1-1-1 0 0,0 1 1 0 0,-1-1-1 0 0,1 1 1 0 0,-1-1-1 0 0,1 0 0 0 0,0 1 1 0 0,-1-1-1 0 0,1 0 1 0 0,0 1-1 0 0,-1-1 1 0 0,1 0-1 0 0,0 0 0 0 0,-1 0 1 0 0,1 0-1 0 0,0 0 1 0 0,0 1-1 0 0,-1-1 1 0 0,1 0-1 0 0,0-1 0 0 0,0 1 1 0 0,-1 0-1 0 0,1 0 1 0 0,1 0-1 0 0,7 0-53 0 0,-5 1-59 0 0,0-1 1 0 0,0 0 0 0 0,0 0 0 0 0,0-1 0 0 0,1 1-1 0 0,6-3 1 0 0,17-2 76 0 0,-21 4-21 0 0,-1-1-63 0 0,31-7 41 0 0,-15 4-88 0 0,34-9-121 0 0,-50 13-18 0 0,2 0-6355 0 0,31-2-732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35:36.2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10 266 9215 0 0,'-10'1'1919'0'0,"28"-7"588"0"0,-10 2-1824 0 0,-1-2 0 0 0,1 1 0 0 0,-1-1 1 0 0,0-1-1 0 0,-1 1 0 0 0,0-1 1 0 0,0 0-1 0 0,8-12 0 0 0,-2 0 72 0 0,-1-1 0 0 0,13-27 0 0 0,-20 37-674 0 0,15-39 148 0 0,-18 45-224 0 0,0 0 0 0 0,0 0 0 0 0,0 0 0 0 0,-1 0 0 0 0,1 0 0 0 0,-1 0 0 0 0,0 0 0 0 0,0-1 0 0 0,-2-6 0 0 0,0 10 6 0 0,-2 8 26 0 0,-2 6-2 0 0,2-3 8 0 0,3-4-42 0 0,-1 0 0 0 0,1-1 1 0 0,0 1-1 0 0,0 0 0 0 0,0 0 1 0 0,1-1-1 0 0,1 12 0 0 0,-1 16-1 0 0,0 4 0 0 0,1 1 11 0 0,3 1 31 0 0,3 7-31 0 0,1 1-11 0 0,-5-6 0 0 0,-6-16 0 0 0,3-25-1 0 0,-1 0 1 0 0,1 1-1 0 0,0-1 0 0 0,-1 1 1 0 0,1-1-1 0 0,0 0 0 0 0,-1 1 1 0 0,1-1-1 0 0,-1 0 0 0 0,1 1 1 0 0,0-1-1 0 0,-1 0 0 0 0,1 0 1 0 0,-1 1-1 0 0,1-1 0 0 0,-1 0 1 0 0,1 0-1 0 0,-1 0 0 0 0,1 0 1 0 0,-1 0-1 0 0,1 1 0 0 0,-1-1 1 0 0,1 0-1 0 0,-1 0 0 0 0,1 0 0 0 0,-1 0 1 0 0,1-1-1 0 0,-1 1 0 0 0,0 0 1 0 0,1 0-1 0 0,-1 0 0 0 0,1 0 1 0 0,0 0-1 0 0,-1-1 0 0 0,0 1 1 0 0,-18-9-68 0 0,17 8 52 0 0,-5 0-83 0 0,6 1 89 0 0,0 0 0 0 0,0 0 0 0 0,0-1-1 0 0,0 1 1 0 0,0 0 0 0 0,0-1 0 0 0,0 1 0 0 0,0 0-1 0 0,0-1 1 0 0,0 1 0 0 0,0-1 0 0 0,0 1 0 0 0,0-1-1 0 0,-2-1 1 0 0,13-2 21 0 0,-9 4 115 0 0,5 0-14 0 0,34-3 631 0 0,-9 2-638 0 0,-23 1 102 0 0,0 0-154 0 0,-5-1-560 0 0,39-5 1514 0 0,-37 5-2178 0 0,-1 0-1 0 0,0 0 1 0 0,0-1 0 0 0,1 0 0 0 0,5-4 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35:43.8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39 5527 0 0,'-16'-24'3539'0'0,"8"9"-602"0"0,18 30 5188 0 0,1-1-8122 0 0,-5-5 404 0 0,0-2 542 0 0,-1 1-677 0 0,18 21-69 0 0,-18-22 122 0 0,0 1-176 0 0,24 37 173 0 0,-10-15-252 0 0,-15-22 16 0 0,2-1-12 0 0,16 23 17 0 0,-16-22 0 0 0,-1-1-33 0 0,-2-4-59 0 0,0 0-1 0 0,0 1 1 0 0,1-1-1 0 0,-1 0 1 0 0,1 0-1 0 0,5 3 1 0 0,-8-6-5 0 0,1 1-1 0 0,-1-1 1 0 0,1 1 0 0 0,-1-1-1 0 0,1 0 1 0 0,-1 1 0 0 0,1-1 0 0 0,0 0-1 0 0,-1 0 1 0 0,1 0 0 0 0,-1 0 0 0 0,1 0-1 0 0,-1-1 1 0 0,1 1 0 0 0,-1 0-1 0 0,3-2 1 0 0,-3 1-115 0 0,0 0-1 0 0,1 0 1 0 0,-1-1-1 0 0,0 1 1 0 0,0 0 0 0 0,0-1-1 0 0,0 1 1 0 0,-1-1-1 0 0,1 1 1 0 0,0-1-1 0 0,0 1 1 0 0,-1-1 0 0 0,1 0-1 0 0,-1 1 1 0 0,1-4-1 0 0,1-2-1141 0 0,-2 7 284 0 0,4-3-55 0 0,0 0-1 0 0,0 0 1 0 0,0 0 0 0 0,-1 0-1 0 0,6-6 1 0 0,1-1-415 0 0,13-12-487 0 0,24-31-1 0 0,-4-3 3717 0 0,-34 40 582 0 0,-9 16-2267 0 0,0-1-1 0 0,1 1 1 0 0,-1 0 0 0 0,0 0 0 0 0,0-1 0 0 0,0 1-1 0 0,1 0 1 0 0,-1 0 0 0 0,0-1 0 0 0,0 1 0 0 0,0 0-1 0 0,0-1 1 0 0,0 1 0 0 0,0 0 0 0 0,0 0 0 0 0,0-1-1 0 0,0 1 1 0 0,0 0 0 0 0,0-1 0 0 0,0 1 0 0 0,0 0-1 0 0,0-1 1 0 0,0 1 0 0 0,0 0 0 0 0,0 0-1 0 0,0-1 1 0 0,0 1 0 0 0,0 0 0 0 0,0-1 0 0 0,0 1-1 0 0,0 0 1 0 0,-1 0 0 0 0,1-1 0 0 0,0 1 0 0 0,0 0-1 0 0,0 0 1 0 0,-1-1 0 0 0,1 1 0 0 0,0 0 0 0 0,0 0-1 0 0,0 0 1 0 0,-1-1 0 0 0,1 1 0 0 0,0 0 0 0 0,-1 0-1 0 0,1 0 1 0 0,0 0 0 0 0,-2 0 57 0 0,1 0-1 0 0,0 1 1 0 0,0-1 0 0 0,-1 1-1 0 0,1 0 1 0 0,0-1-1 0 0,0 1 1 0 0,0 0 0 0 0,0 0-1 0 0,0-1 1 0 0,0 1 0 0 0,0 0-1 0 0,0 0 1 0 0,-1 1 0 0 0,-2 3 138 0 0,-8 8 256 0 0,0 0 0 0 0,1 0 0 0 0,1 1 0 0 0,-15 28 1 0 0,9-17-154 0 0,-21 37 12 0 0,-42 63 10 0 0,26-45-208 0 0,-29 39 151 0 0,82-118-357 0 0,-12 15 63 0 0,-16 30-1 0 0,21-34-89 0 0,6-12 20 0 0,1 1-1 0 0,-1 0 1 0 0,1 0-1 0 0,-1-1 1 0 0,1 1-1 0 0,-1 0 1 0 0,1 0 0 0 0,-1 0-1 0 0,1 0 1 0 0,0 0-1 0 0,0 0 1 0 0,-1-1-1 0 0,1 1 1 0 0,0 0 0 0 0,0 0-1 0 0,0 2 1 0 0,0 1-276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35:55.2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173 72 2303 0 0,'-1'-2'264'0'0,"0"-1"-1"0"0,-1 1 0 0 0,1 0 0 0 0,-1 1 0 0 0,1-1 0 0 0,-1 0 0 0 0,0 0 0 0 0,0 1 0 0 0,0-1 0 0 0,0 1 0 0 0,0-1 0 0 0,0 1 0 0 0,0 0 0 0 0,-1 0 0 0 0,1 0 0 0 0,-3-1 0 0 0,3 2-98 0 0,0 0 0 0 0,-1 0-1 0 0,1 0 1 0 0,0 0 0 0 0,0 1 0 0 0,0-1-1 0 0,-1 1 1 0 0,1-1 0 0 0,0 1-1 0 0,0 0 1 0 0,0-1 0 0 0,0 1-1 0 0,0 0 1 0 0,0 1 0 0 0,0-1 0 0 0,0 0-1 0 0,0 0 1 0 0,-2 3 0 0 0,-4 3 221 0 0,0 1 0 0 0,0 1 0 0 0,1-1 0 0 0,0 1 0 0 0,0 0 1 0 0,1 1-1 0 0,0 0 0 0 0,1 0 0 0 0,0 0 0 0 0,1 0 0 0 0,0 1 1 0 0,0-1-1 0 0,-1 13 0 0 0,2-8-189 0 0,0-1 1 0 0,1 1-1 0 0,1 0 0 0 0,0-1 1 0 0,1 1-1 0 0,1 0 0 0 0,0 0 1 0 0,1 0-1 0 0,6 21 1 0 0,-5-29-146 0 0,-1-1 1 0 0,1 1 0 0 0,0-1-1 0 0,1 0 1 0 0,8 11 0 0 0,-11-15 649 0 0,9 2-435 0 0,32 13 44 0 0,-38-17-256 0 0,-1 1 1 0 0,0-1 0 0 0,1 0 0 0 0,-1 0 0 0 0,1 0 0 0 0,-1 0 0 0 0,1 0-1 0 0,-1-1 1 0 0,0 1 0 0 0,1-1 0 0 0,-1 0 0 0 0,0 0 0 0 0,0 0-1 0 0,1-1 1 0 0,-1 1 0 0 0,0-1 0 0 0,0 0 0 0 0,-1 1 0 0 0,1-2 0 0 0,3-2-1 0 0,-4 4-41 0 0,8-7 50 0 0,1-1 0 0 0,-1 0 0 0 0,-1-1 0 0 0,0 0 0 0 0,0-1 0 0 0,-1 0 0 0 0,-1 0 0 0 0,0 0 0 0 0,0-1 0 0 0,-1-1-1 0 0,7-19 1 0 0,-7 16-46 0 0,-1-1-1 0 0,-1 1 0 0 0,-1-1 0 0 0,0 0 0 0 0,-1 0 0 0 0,-1 0 0 0 0,-1 0 0 0 0,-3-32 1 0 0,3 45-18 0 0,-1 0 0 0 0,0-1 0 0 0,0 1 0 0 0,0 0 0 0 0,-1 0 1 0 0,1 0-1 0 0,-1-1 0 0 0,0 2 0 0 0,0-1 0 0 0,-1 0 1 0 0,1 0-1 0 0,-1 1 0 0 0,1-1 0 0 0,-1 1 0 0 0,0 0 1 0 0,-1 0-1 0 0,1 0 0 0 0,0 0 0 0 0,-1 0 0 0 0,0 1 1 0 0,0 0-1 0 0,1 0 0 0 0,-1 0 0 0 0,0 0 0 0 0,-1 0 0 0 0,1 1 1 0 0,0 0-1 0 0,0 0 0 0 0,-1 0 0 0 0,-7-1 0 0 0,4 2 34 0 0,0 0-1 0 0,1 0 0 0 0,-1 0 0 0 0,0 1 0 0 0,0 0 0 0 0,1 1 0 0 0,-1 0 1 0 0,1 0-1 0 0,-1 0 0 0 0,1 1 0 0 0,0 0 0 0 0,0 0 0 0 0,0 1 0 0 0,1 0 1 0 0,-1 0-1 0 0,-11 11 0 0 0,12-9-46 0 0,0 0 1 0 0,0 1-1 0 0,1 0 1 0 0,0 1-1 0 0,0-1 1 0 0,0 1-1 0 0,1 0 0 0 0,0 0 1 0 0,1 0-1 0 0,0 0 1 0 0,0 1-1 0 0,1-1 1 0 0,0 1-1 0 0,0 0 1 0 0,1-1-1 0 0,0 1 1 0 0,1 0-1 0 0,0 0 0 0 0,0 0 1 0 0,1 0-1 0 0,3 13 1 0 0,2 5-503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35:56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78 188 11055 0 0,'-4'3'163'0'0,"0"1"-1"0"0,0-1 1 0 0,0 1-1 0 0,1 0 0 0 0,-1 0 1 0 0,1 1-1 0 0,0-1 1 0 0,-3 7-1 0 0,-18 41-331 0 0,22-48 228 0 0,-1 5 178 0 0,0 0 0 0 0,0 0 0 0 0,1 0 0 0 0,0 0 0 0 0,0 0 0 0 0,1 0 0 0 0,1 1-1 0 0,-1-1 1 0 0,2 0 0 0 0,-1 1 0 0 0,3 13 0 0 0,-2-20 1164 0 0,4 6-717 0 0,13 28-4 0 0,-13-27 1022 0 0,5-3-1405 0 0,29 21-17 0 0,-30-21 184 0 0,1-6-280 0 0,32 3-7 0 0,-37-4-132 0 0,-1 0 0 0 0,1-1 0 0 0,0 1 1 0 0,0-1-1 0 0,0 0 0 0 0,-1 0 0 0 0,1-1 0 0 0,-1 1 0 0 0,1-1 0 0 0,-1 0 0 0 0,7-4 0 0 0,-2 0 44 0 0,0-1-1 0 0,0 0 0 0 0,9-9 1 0 0,-5 2-52 0 0,-1-1 1 0 0,0 0 0 0 0,0-1-1 0 0,-2 0 1 0 0,0 0-1 0 0,-1-1 1 0 0,-1-1-1 0 0,0 1 1 0 0,-1-1 0 0 0,-1-1-1 0 0,-1 1 1 0 0,-1-1-1 0 0,0 0 1 0 0,-1 0-1 0 0,-1 0 1 0 0,-1-31-1 0 0,-2 41-27 0 0,0-1 0 0 0,-1 1 0 0 0,0 0-1 0 0,0 0 1 0 0,-1 1 0 0 0,0-1 0 0 0,-1 1-1 0 0,-5-11 1 0 0,7 15-5 0 0,0 1 1 0 0,0 0-1 0 0,-1-1 0 0 0,1 1 0 0 0,-1 1 0 0 0,0-1 1 0 0,1 0-1 0 0,-1 1 0 0 0,-1-1 0 0 0,1 1 1 0 0,0 0-1 0 0,-1 0 0 0 0,1 0 0 0 0,-1 0 1 0 0,1 1-1 0 0,-1-1 0 0 0,0 1 0 0 0,1 0 0 0 0,-1 0 1 0 0,0 1-1 0 0,-6-1 0 0 0,2 1 21 0 0,0 0-1 0 0,0 1 1 0 0,1 0 0 0 0,-1 1-1 0 0,1 0 1 0 0,-1 0 0 0 0,1 1-1 0 0,0 0 1 0 0,-1 0 0 0 0,1 0-1 0 0,1 1 1 0 0,-1 0 0 0 0,1 1-1 0 0,-1-1 1 0 0,1 1 0 0 0,1 0-1 0 0,-1 1 1 0 0,-7 9 0 0 0,6-7-167 0 0,0 1 1 0 0,1-1 0 0 0,0 1-1 0 0,1 1 1 0 0,0-1 0 0 0,1 1-1 0 0,-1 0 1 0 0,2 0 0 0 0,0 0-1 0 0,0 0 1 0 0,0 1 0 0 0,2-1-1 0 0,-2 13 1 0 0,3-1-7519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35:59.1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42 5063 0 0,'-2'0'123'0'0,"1"0"-1"0"0,-1 0 1 0 0,1 0-1 0 0,0 0 0 0 0,-1 0 1 0 0,1 0-1 0 0,0 0 0 0 0,-1 1 1 0 0,1-1-1 0 0,0 0 0 0 0,-1 1 1 0 0,1-1-1 0 0,0 1 1 0 0,-3 1-1 0 0,-18 10 907 0 0,22-12-1020 0 0,-8 5 389 0 0,0 1-1 0 0,0 0 1 0 0,0 1 0 0 0,1-1 0 0 0,0 2 0 0 0,0-1 0 0 0,1 1 0 0 0,0 0 0 0 0,-8 13 0 0 0,7-8 321 0 0,0 1 0 0 0,1-1 0 0 0,1 1 0 0 0,0 1 0 0 0,-5 25 0 0 0,10-32-437 0 0,-1-1 0 0 0,1 1 0 0 0,0-1 0 0 0,1 1 0 0 0,0-1 0 0 0,0 1 0 0 0,1-1 0 0 0,3 10 1 0 0,-5-14 507 0 0,8 6-540 0 0,23 27 4 0 0,-26-29-151 0 0,-4-6-60 0 0,-1 0 0 0 0,1 0-1 0 0,0-1 1 0 0,0 1 0 0 0,0 0-1 0 0,0-1 1 0 0,-1 1 0 0 0,1 0 0 0 0,0-1-1 0 0,0 1 1 0 0,0-1 0 0 0,0 0-1 0 0,0 1 1 0 0,0-1 0 0 0,0 0 0 0 0,0 1-1 0 0,0-1 1 0 0,1 0 0 0 0,0 0 0 0 0,39 10 135 0 0,-36-10-138 0 0,0 1 0 0 0,0-1-1 0 0,0 0 1 0 0,0 0-1 0 0,0 0 1 0 0,0-1 0 0 0,0 0-1 0 0,-1 0 1 0 0,1 0 0 0 0,0 0-1 0 0,7-4 1 0 0,-2 0 19 0 0,0 0 1 0 0,-1-1-1 0 0,13-10 1 0 0,-9 6-46 0 0,-1 0 1 0 0,-1-1 0 0 0,0-1 0 0 0,-1 0 0 0 0,0 0 0 0 0,-1-1 0 0 0,0 0 0 0 0,8-17 0 0 0,-11 18-4 0 0,0-1 0 0 0,-1 0 1 0 0,0 0-1 0 0,-1 0 0 0 0,-1-1 0 0 0,0 1 0 0 0,0-1 1 0 0,-2 0-1 0 0,1-21 0 0 0,-2 30-11 0 0,0 1 0 0 0,-1 0 0 0 0,0-1 0 0 0,1 1 0 0 0,-1 0 0 0 0,-1 0 0 0 0,1 0 0 0 0,0 0 0 0 0,-1 0 0 0 0,0 0 0 0 0,-4-6 0 0 0,4 7 0 0 0,0 1 0 0 0,0 0 0 0 0,0 0 0 0 0,0 0 0 0 0,0 0 0 0 0,-1 1 0 0 0,1-1 0 0 0,0 1 0 0 0,-1-1 0 0 0,0 1 0 0 0,1 0 0 0 0,-1 0 0 0 0,0 0 0 0 0,0 0 0 0 0,1 0 0 0 0,-1 1 0 0 0,0-1 0 0 0,-4 1 0 0 0,-3-1 29 0 0,0 1-1 0 0,-1 0 1 0 0,1 1-1 0 0,0 1 1 0 0,0-1-1 0 0,-1 1 0 0 0,1 1 1 0 0,1 0-1 0 0,-1 1 1 0 0,0 0-1 0 0,1 0 1 0 0,0 1-1 0 0,0 0 1 0 0,0 0-1 0 0,1 1 1 0 0,-15 12-1 0 0,16-11-82 0 0,1 0 0 0 0,-1 0 0 0 0,1 0 0 0 0,1 1 0 0 0,-1-1 0 0 0,1 1-1 0 0,0 1 1 0 0,1-1 0 0 0,0 1 0 0 0,0-1 0 0 0,1 1 0 0 0,0 1 0 0 0,1-1 0 0 0,0 0 0 0 0,0 0-1 0 0,1 1 1 0 0,0-1 0 0 0,1 14 0 0 0,2-3-5183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36:00.7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1 482 8751 0 0,'0'0'35'0'0,"0"0"0"0"0,0-1 0 0 0,1 1 0 0 0,-1 0 0 0 0,0 0 0 0 0,0 0 0 0 0,1 0 0 0 0,-1 0 0 0 0,0 0 0 0 0,0 0 0 0 0,1 0 0 0 0,-1 0 0 0 0,0 0 0 0 0,0 0 0 0 0,1 0 0 0 0,-1 1 0 0 0,0-1 0 0 0,0 0 0 0 0,1 0 0 0 0,-1 0 0 0 0,0 0 0 0 0,0 0 0 0 0,0 0 0 0 0,1 0 0 0 0,-1 1 0 0 0,0-1 0 0 0,0 0 0 0 0,0 0 0 0 0,1 0 0 0 0,-1 1 0 0 0,0-1 0 0 0,0 0 0 0 0,0 0 0 0 0,0 0 0 0 0,0 1 0 0 0,0-1 0 0 0,1 0 0 0 0,-1 0 0 0 0,0 1 0 0 0,0-1-1 0 0,0 0 1 0 0,0 0 0 0 0,0 1 0 0 0,0-1 0 0 0,0 0 0 0 0,0 0 0 0 0,0 1 0 0 0,0-1 0 0 0,0 0 0 0 0,0 0 0 0 0,0 1 0 0 0,0-1 0 0 0,-1 0 0 0 0,1 0 0 0 0,0 1 0 0 0,0-1 0 0 0,0 0 0 0 0,0 0 0 0 0,0 0 0 0 0,0 1 0 0 0,-1-1 0 0 0,1 0 0 0 0,0 0 0 0 0,0 0 0 0 0,0 1 0 0 0,0-1 0 0 0,-1 0 0 0 0,1 0 0 0 0,0 0 0 0 0,19-1 1360 0 0,-10-4-566 0 0,1 0 0 0 0,-1 0 0 0 0,0 0 0 0 0,0-2 0 0 0,-1 1 0 0 0,0-1 0 0 0,14-14 0 0 0,46-61 1590 0 0,-62 73-2237 0 0,13-16-109 0 0,-2-1-1 0 0,0-1 1 0 0,-2-1-1 0 0,0 0 0 0 0,-2-1 1 0 0,12-40-1 0 0,-19 50-72 0 0,-3 12 0 0 0,-1-1 0 0 0,0 0 0 0 0,0 1 0 0 0,0-1 0 0 0,-1 0 0 0 0,0 0 0 0 0,0-17 0 0 0,-1 25 1 0 0,0 0 0 0 0,0-1-1 0 0,0 1 1 0 0,0 0 0 0 0,0-1-1 0 0,0 1 1 0 0,0 0 0 0 0,0-1 0 0 0,0 1-1 0 0,0 0 1 0 0,-1-1 0 0 0,1 1-1 0 0,0 0 1 0 0,0-1 0 0 0,0 1 0 0 0,0 0-1 0 0,0-1 1 0 0,-1 1 0 0 0,1 0-1 0 0,0-1 1 0 0,0 1 0 0 0,-1 0 0 0 0,1 0-1 0 0,0-1 1 0 0,0 1 0 0 0,-1 0-1 0 0,1 0 1 0 0,-6 6 44 0 0,-3 16 37 0 0,-1 57-43 0 0,3 1 0 0 0,4 116 0 0 0,4-172 111 0 0,2 32-2213 0 0,-1-44-5360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35:59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0 457 11975 0 0,'1'0'87'0'0,"-1"0"0"0"0,1 1 0 0 0,-1-1 0 0 0,1 0 0 0 0,-1 1-1 0 0,1-1 1 0 0,-1 0 0 0 0,1 0 0 0 0,0 1 0 0 0,-1-1 0 0 0,1 0 0 0 0,-1 0-1 0 0,1 0 1 0 0,0 0 0 0 0,-1 0 0 0 0,1 0 0 0 0,-1 0 0 0 0,1 0 0 0 0,0 0-1 0 0,-1 0 1 0 0,1 0 0 0 0,-1 0 0 0 0,2-1 0 0 0,15-1 792 0 0,-8-1-340 0 0,-1 0-1 0 0,0-1 1 0 0,0 0-1 0 0,0 0 0 0 0,0 0 1 0 0,-1-1-1 0 0,1 0 1 0 0,8-9-1 0 0,51-53 1614 0 0,-58 57-2037 0 0,12-14 3 0 0,-2-2-1 0 0,0 0 0 0 0,-2-2 1 0 0,0 0-1 0 0,-2 0 0 0 0,-2-1 1 0 0,0-1-1 0 0,15-56 0 0 0,-25 64-35 0 0,-6 16-43 0 0,-5 12 24 0 0,2 4-51 0 0,-1 1 0 0 0,1-1-1 0 0,1 1 1 0 0,0 0 0 0 0,-5 18 0 0 0,-12 61 60 0 0,17-69-68 0 0,-10 55-159 0 0,4 0 1 0 0,-2 105-1 0 0,12-162-269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36:01.4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53 114 6911 0 0,'-8'14'292'0'0,"0"1"-1"0"0,2 0 1 0 0,-1 0-1 0 0,2 1 1 0 0,0 0-1 0 0,-3 24 0 0 0,6-29 118 0 0,1 1 0 0 0,0-1 0 0 0,1 16 0 0 0,0-24 387 0 0,3 5 32 0 0,6 22 119 0 0,-6-23 2052 0 0,6 1-2163 0 0,28 22-62 0 0,-27-22 694 0 0,1-7-1020 0 0,37 3-109 0 0,-42-4-263 0 0,-1 0 0 0 0,0-1 1 0 0,1 1-1 0 0,-1-1 0 0 0,0 0 1 0 0,0 0-1 0 0,0-1 0 0 0,0 1 0 0 0,0-1 1 0 0,6-3-1 0 0,0-1 70 0 0,-1-1-1 0 0,16-13 1 0 0,-21 16-95 0 0,6-5-19 0 0,0-1 0 0 0,-1-1 1 0 0,-1 0-1 0 0,1 0 0 0 0,-2 0 1 0 0,1-1-1 0 0,-2-1 0 0 0,12-24 1 0 0,-15 29-20 0 0,-1 1 0 0 0,0-1 0 0 0,-1-1 0 0 0,0 1 1 0 0,0 0-1 0 0,-1 0 0 0 0,0-1 0 0 0,0 1 0 0 0,-1-1 0 0 0,0 1 0 0 0,0-1 0 0 0,-1 1 1 0 0,0-1-1 0 0,-1 1 0 0 0,0 0 0 0 0,-4-12 0 0 0,4 15-29 0 0,0 0 1 0 0,0 1-1 0 0,-1-1 0 0 0,0 1 0 0 0,0 0 0 0 0,0 0 1 0 0,0 0-1 0 0,0 0 0 0 0,-1 0 0 0 0,0 1 0 0 0,1-1 0 0 0,-1 1 1 0 0,-1 0-1 0 0,1 1 0 0 0,0-1 0 0 0,-1 1 0 0 0,1-1 1 0 0,-1 1-1 0 0,0 1 0 0 0,-8-3 0 0 0,5 2-8 0 0,1 2 1 0 0,-1-1-1 0 0,0 1 0 0 0,1 0 1 0 0,-1 0-1 0 0,0 1 0 0 0,1 0 0 0 0,-1 1 1 0 0,1 0-1 0 0,-1 0 0 0 0,1 0 1 0 0,0 1-1 0 0,-8 4 0 0 0,2 0-78 0 0,0 0 1 0 0,0 1-1 0 0,1 1 0 0 0,0 0 1 0 0,0 0-1 0 0,1 1 0 0 0,1 1 1 0 0,0 0-1 0 0,0 0 0 0 0,-9 15 1 0 0,4-2-757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36:02.2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13 480 8287 0 0,'-1'0'77'0'0,"0"0"-1"0"0,1 0 0 0 0,-1 0 0 0 0,0 1 0 0 0,1-1 0 0 0,-1 0 0 0 0,0 0 1 0 0,1 1-1 0 0,-1-1 0 0 0,0 1 0 0 0,1-1 0 0 0,-1 0 0 0 0,1 1 0 0 0,-1-1 1 0 0,1 1-1 0 0,-1-1 0 0 0,1 1 0 0 0,-1 0 0 0 0,0 0 0 0 0,2 0 43 0 0,-1-1-1 0 0,0 0 1 0 0,1 1-1 0 0,-1-1 0 0 0,0 0 1 0 0,1 1-1 0 0,-1-1 1 0 0,1 0-1 0 0,-1 0 0 0 0,1 1 1 0 0,-1-1-1 0 0,0 0 1 0 0,1 0-1 0 0,-1 0 0 0 0,1 0 1 0 0,-1 0-1 0 0,1 0 1 0 0,-1 0-1 0 0,1 0 0 0 0,0 0 1 0 0,5 1 373 0 0,-1-1-1 0 0,1 0 1 0 0,-1 0 0 0 0,8-2-1 0 0,2-3 126 0 0,0 0-1 0 0,0-1 0 0 0,-1-1 0 0 0,0 0 1 0 0,-1-1-1 0 0,0-1 0 0 0,0 0 0 0 0,-1-1 1 0 0,0 0-1 0 0,13-13 0 0 0,-7 3-398 0 0,-1 0-1 0 0,-1-1 1 0 0,-1 0-1 0 0,0-1 1 0 0,14-31-1 0 0,-17 26-217 0 0,-1 0 0 0 0,8-28 0 0 0,-15 41 0 0 0,0 0 0 0 0,-2 0 0 0 0,0 0 0 0 0,0 0 0 0 0,-1 0 0 0 0,-2-17 0 0 0,1 30 0 0 0,0 1 0 0 0,0 0 0 0 0,0-1 0 0 0,0 1 0 0 0,0-1 0 0 0,0 1 0 0 0,0-1 0 0 0,0 1 0 0 0,0 0 0 0 0,0-1 0 0 0,0 1 0 0 0,0-1 0 0 0,0 1 0 0 0,-1 0 0 0 0,1-1 1 0 0,0 1-1 0 0,0 0 0 0 0,-1-1 0 0 0,1 1 0 0 0,0 0 0 0 0,0-1 0 0 0,-1 1 0 0 0,1 0 0 0 0,0-1 0 0 0,-1 1 0 0 0,1 0 0 0 0,-1-1 0 0 0,-8 6-2 0 0,-5 17 14 0 0,5 2-2 0 0,2 2 0 0 0,1-1-1 0 0,0 1 1 0 0,-2 46 0 0 0,6-56-6 0 0,-3 37-7 0 0,4 0 0 0 0,1 0 0 0 0,13 97 0 0 0,-7-119-1078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3:59.57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46 422 1839 0 0,'-4'-11'604'0'0,"3"10"-651"0"0,1 0 0 0 0,0 0 0 0 0,-1 0 0 0 0,0 0 0 0 0,1 0-1 0 0,-1 0 1 0 0,1 0 0 0 0,-1 0 0 0 0,0 0 0 0 0,0 0 0 0 0,0 0 0 0 0,1 0 0 0 0,-1 0-1 0 0,0 1 1 0 0,0-1 0 0 0,-2 0 0 0 0,1-1 398 0 0,-1 0-1 0 0,1 0 1 0 0,-1 0-1 0 0,1 0 1 0 0,0 0-1 0 0,0 0 1 0 0,0-1-1 0 0,0 1 1 0 0,-2-4-1 0 0,3 5-192 0 0,1 0 0 0 0,-1-1 0 0 0,1 1 0 0 0,-1-1 0 0 0,1 1 0 0 0,0-1 0 0 0,-1 1 0 0 0,1-1 0 0 0,0 1 0 0 0,0-1 0 0 0,0 1 0 0 0,0-1 0 0 0,0 1-1 0 0,1-1 1 0 0,-1 1 0 0 0,0-1 0 0 0,1 1 0 0 0,-1-1 0 0 0,1 1 0 0 0,0 0 0 0 0,0-2 0 0 0,6-21 290 0 0,-6 21-368 0 0,-1 1 0 0 0,1-1 0 0 0,-1 0-1 0 0,1 1 1 0 0,0-1 0 0 0,0 1 0 0 0,0-1 0 0 0,0 1 0 0 0,1 0 0 0 0,-1 0 0 0 0,1-1 0 0 0,2-2 0 0 0,31-23-6 0 0,-33 26-31 0 0,1 0-1 0 0,-1-1 0 0 0,1 1 0 0 0,-1-1 0 0 0,0 1 0 0 0,3-5 1 0 0,-4 4 61 0 0,1 0 0 0 0,0 1 1 0 0,0-1-1 0 0,0 1 1 0 0,1 0-1 0 0,-1-1 1 0 0,4-2-1 0 0,0 1-106 0 0,0 0-1 0 0,0-1 1 0 0,-1 0 0 0 0,0 0-1 0 0,0-1 1 0 0,6-8 0 0 0,12-13 511 0 0,-15 20-399 0 0,2 0-1 0 0,-1 0 1 0 0,0 1-1 0 0,1 1 1 0 0,0-1-1 0 0,13-3 1 0 0,6-5 27 0 0,-20 10-65 0 0,-6 2 21 0 0,1 0 0 0 0,-1 0-1 0 0,1 0 1 0 0,-1 1 0 0 0,1-1 0 0 0,-1 1 0 0 0,1 0-1 0 0,0 0 1 0 0,0 0 0 0 0,-1 1 0 0 0,1 0 0 0 0,0-1 0 0 0,0 1-1 0 0,5 1 1 0 0,-2-1-93 0 0,-1 0 0 0 0,1 0 0 0 0,-1 0 0 0 0,0-1 0 0 0,1 0 0 0 0,-1 0 0 0 0,0-1 0 0 0,9-3 0 0 0,3 0 0 0 0,-17 5-1 0 0,0 0 0 0 0,-1 0 0 0 0,1 1 0 0 0,0-1 0 0 0,-1 0 0 0 0,1 0 0 0 0,0 1 0 0 0,-1-1 0 0 0,1 0 0 0 0,-1 1 0 0 0,1-1 0 0 0,0 0-1 0 0,-1 1 1 0 0,1-1 0 0 0,-1 1 0 0 0,1-1 0 0 0,-1 1 0 0 0,1-1 0 0 0,-1 1 0 0 0,0-1 0 0 0,1 1 0 0 0,-1 0 0 0 0,0-1 0 0 0,1 1 0 0 0,-1 0 0 0 0,0-1 0 0 0,1 2-1 0 0,-1-1 1 0 0,0 0 0 0 0,1 0-1 0 0,-1 0 1 0 0,1 0-1 0 0,0 0 1 0 0,-1 0-1 0 0,1 0 1 0 0,0 0-1 0 0,-1-1 1 0 0,1 1-1 0 0,0 0 1 0 0,0 0-1 0 0,0 0 1 0 0,0-1-1 0 0,0 1 1 0 0,0-1-1 0 0,-1 1 1 0 0,2-1-1 0 0,-1 1 1 0 0,0-1-1 0 0,0 1 1 0 0,1-1-1 0 0,12 0 2 0 0,-11-1 0 0 0,-1 1 0 0 0,0 0 0 0 0,1 0 0 0 0,-1 0 0 0 0,1 0 0 0 0,-1 0 0 0 0,0 1 0 0 0,1-1 0 0 0,-1 1 0 0 0,0-1 0 0 0,1 1 0 0 0,-1 0 0 0 0,0 0 0 0 0,4 2 0 0 0,-1-1 0 0 0,-1-1 0 0 0,1 1 0 0 0,0-1 0 0 0,0 0 0 0 0,0 0 0 0 0,-1-1 0 0 0,1 0 0 0 0,0 0 0 0 0,0 0 0 0 0,0 0 0 0 0,0-1 0 0 0,0 1 0 0 0,0-1 0 0 0,5-2 0 0 0,-9 3 0 0 0,0 0 0 0 0,-1 1 0 0 0,1-1 0 0 0,0 1 0 0 0,0-1 0 0 0,-1 0 0 0 0,1 1 0 0 0,0 0 0 0 0,0-1 0 0 0,-1 1 0 0 0,1-1 0 0 0,-1 1 0 0 0,1 0 0 0 0,-1 0 0 0 0,1-1 0 0 0,-1 1 0 0 0,1 0 0 0 0,-1 0 0 0 0,0-1 0 0 0,1 1 0 0 0,-1 0 0 0 0,0 0 0 0 0,1 1 0 0 0,2 4 0 0 0,-2-6 0 0 0,-1 1 0 0 0,1-1 0 0 0,0 0 0 0 0,0 0 0 0 0,0 0 0 0 0,0 1 0 0 0,0-1 0 0 0,0 0 0 0 0,0 0 0 0 0,0 0 0 0 0,-1 0 0 0 0,1-1 0 0 0,0 1 0 0 0,0 0 0 0 0,0 0 0 0 0,0 0 0 0 0,0-1 0 0 0,0 1 0 0 0,-1 0 0 0 0,1-1 0 0 0,0 1 0 0 0,0-1 0 0 0,1 0 0 0 0,-16-25 619 0 0,14 24-588 0 0,0-1 0 0 0,0 1 0 0 0,0 0 0 0 0,0 0 0 0 0,0-1 0 0 0,-1 1 0 0 0,1 0 0 0 0,-1 0 0 0 0,0-1 0 0 0,1 1 0 0 0,-1 0 0 0 0,0 0 0 0 0,0 0 0 0 0,0 0 0 0 0,-1 0 0 0 0,1 0 0 0 0,0 0 0 0 0,-1 1 0 0 0,1-1 0 0 0,-1 0 0 0 0,0 1 0 0 0,0-1 0 0 0,1 1 0 0 0,-1 0 0 0 0,0 0 0 0 0,0-1 0 0 0,0 1 0 0 0,0 0 0 0 0,0 1 0 0 0,-1-1 0 0 0,1 0 0 0 0,0 1 0 0 0,0-1 0 0 0,-4 0 0 0 0,-24-2-82 0 0,25 2 44 0 0,1 1-1 0 0,-1-1 1 0 0,0 1-1 0 0,1 0 1 0 0,-1 0 0 0 0,0 0-1 0 0,1 0 1 0 0,-1 1-1 0 0,-7 2 1 0 0,7-2 14 0 0,1 0 0 0 0,-1 0 0 0 0,1 0 1 0 0,-1-1-1 0 0,0 0 0 0 0,-6 0 0 0 0,0 0-4 0 0,10 0-3 0 0,34-5 0 0 0,-17 3 0 0 0,-11 1 0 0 0,-1 1 0 0 0,1-1 0 0 0,-1 0 0 0 0,1 0 0 0 0,-1-1 0 0 0,8-2 0 0 0,-11 3-1 0 0,0 1 0 0 0,0 0-1 0 0,0 0 1 0 0,0 0 0 0 0,0 0 0 0 0,0 0-1 0 0,0 0 1 0 0,0 0 0 0 0,0 0 0 0 0,0 0-1 0 0,0 0 1 0 0,0 1 0 0 0,0-1 0 0 0,0 0-1 0 0,0 1 1 0 0,0-1 0 0 0,0 1 0 0 0,0-1-1 0 0,0 1 1 0 0,-1-1 0 0 0,1 1-1 0 0,0 0 1 0 0,0-1 0 0 0,1 2 0 0 0,-1-1-1 0 0,0 0 1 0 0,0 0-1 0 0,0 0 1 0 0,0 0-1 0 0,0 0 1 0 0,0-1-1 0 0,0 1 1 0 0,0-1-1 0 0,0 1 1 0 0,0-1-1 0 0,1 1 1 0 0,-1-1 0 0 0,0 1-1 0 0,0-1 1 0 0,1 0-1 0 0,-1 0 1 0 0,0 0-1 0 0,1 0 1 0 0,-1 0-1 0 0,0 0 1 0 0,2 0-1 0 0,6-3 2 0 0,-8 2 0 0 0,0 1 0 0 0,0-1 0 0 0,0 1 0 0 0,0-1 0 0 0,0 1 0 0 0,0-1 0 0 0,1 1 0 0 0,-1 0 0 0 0,0-1 0 0 0,0 1 0 0 0,0 0 0 0 0,0 0 0 0 0,1 0 0 0 0,-1 0 0 0 0,0 0 0 0 0,0 0 0 0 0,0 1 0 0 0,1-1 0 0 0,-1 0 0 0 0,0 1 0 0 0,0-1 0 0 0,0 0 0 0 0,0 1 0 0 0,0-1 0 0 0,0 1 0 0 0,0 0 0 0 0,0-1 0 0 0,0 1 0 0 0,0 0 0 0 0,2 1 0 0 0,0 1 0 0 0,1-1 0 0 0,-1 0 0 0 0,1 0 0 0 0,0 0 0 0 0,0 0 0 0 0,0 0 0 0 0,0-1 0 0 0,0 0 0 0 0,0 0 0 0 0,1 0 0 0 0,4 0 0 0 0,9 3 0 0 0,-17-4 2 0 0,0 1 0 0 0,0 0 0 0 0,0-1 0 0 0,0 1-1 0 0,0 0 1 0 0,0-1 0 0 0,0 1 0 0 0,0 0 0 0 0,-1 0 0 0 0,1 0 0 0 0,0 0-1 0 0,0 0 1 0 0,-1 0 0 0 0,1 0 0 0 0,0 0 0 0 0,-1 0 0 0 0,1 0-1 0 0,-1 1 1 0 0,1 1 0 0 0,0-1 1 0 0,-1 0-1 0 0,1-1 1 0 0,0 1-1 0 0,0 0 0 0 0,0 0 1 0 0,0-1-1 0 0,0 1 1 0 0,0-1-1 0 0,0 1 1 0 0,2 1-1 0 0,11 6-2 0 0,-12-8 0 0 0,-1-1 0 0 0,1 1 0 0 0,-1 0 0 0 0,1 0 0 0 0,-1 0 0 0 0,0 0 0 0 0,1 0 0 0 0,-1 0 0 0 0,0 0 0 0 0,0 1 0 0 0,0-1 0 0 0,0 0 0 0 0,0 1 0 0 0,0-1 0 0 0,0 1 0 0 0,0-1 0 0 0,0 1 0 0 0,-1-1 0 0 0,1 1 0 0 0,-1 0 0 0 0,1-1 0 0 0,-1 1 0 0 0,1 0 0 0 0,-1-1 0 0 0,0 1 0 0 0,0 3 0 0 0,0-5 0 0 0,0 4 0 0 0,0-1 0 0 0,0 1 0 0 0,0-1 0 0 0,0 1 0 0 0,1 0 0 0 0,0-1 0 0 0,1 5 0 0 0,-2-7 0 0 0,1 0 0 0 0,0 0 0 0 0,-1 0 0 0 0,1-1 0 0 0,0 1 0 0 0,0 0 0 0 0,-1 0 0 0 0,1 0 0 0 0,0-1 0 0 0,0 1 0 0 0,0 0 0 0 0,0-1 0 0 0,0 1 0 0 0,0-1 0 0 0,0 1 0 0 0,0-1 0 0 0,0 1 0 0 0,0-1 0 0 0,1 0 0 0 0,-1 0 0 0 0,0 1 0 0 0,0-1 0 0 0,0 0 0 0 0,0 0 0 0 0,0 0 0 0 0,2 0 0 0 0,-2-1 2 0 0,1 1-1 0 0,-1 0 0 0 0,0 0 1 0 0,0 0-1 0 0,0 0 1 0 0,0 1-1 0 0,0-1 0 0 0,0 0 1 0 0,0 0-1 0 0,0 1 1 0 0,0-1-1 0 0,0 0 0 0 0,0 1 1 0 0,0-1-1 0 0,0 1 1 0 0,0 0-1 0 0,0-1 0 0 0,0 1 1 0 0,-1 0-1 0 0,1-1 0 0 0,0 1 1 0 0,1 1-1 0 0,-2 0 2 0 0,1 0 0 0 0,0 0 0 0 0,0 0 0 0 0,-1 0 0 0 0,0 0 0 0 0,1 0 0 0 0,-1 0 0 0 0,0 0-1 0 0,0 0 1 0 0,0 3 0 0 0,0-4-3 0 0,1 0 0 0 0,-1-1 0 0 0,0 1 0 0 0,1 0 0 0 0,-1 0 0 0 0,1 0 0 0 0,-1-1 0 0 0,1 1 0 0 0,-1 0 0 0 0,1-1 0 0 0,-1 1 0 0 0,1 0 0 0 0,0-1 0 0 0,-1 1 0 0 0,1-1 0 0 0,0 1 0 0 0,-1-1 0 0 0,1 1 0 0 0,0-1 0 0 0,0 0 0 0 0,0 1 0 0 0,-1-1 0 0 0,1 0 0 0 0,0 1 0 0 0,1-1 0 0 0,0 0 0 0 0,-1 0 0 0 0,0 1 0 0 0,0-1 0 0 0,0 0 0 0 0,0 1 0 0 0,0-1 0 0 0,0 0 0 0 0,0 1 0 0 0,-1 0 0 0 0,1-1 0 0 0,0 1 0 0 0,0-1 0 0 0,0 1 0 0 0,0 0 0 0 0,-1 0 0 0 0,1-1 0 0 0,0 1 0 0 0,-1 0 0 0 0,1 0 0 0 0,0 0 0 0 0,-1 0 0 0 0,1 0 0 0 0,-1 0 0 0 0,0 0 0 0 0,1 0 0 0 0,-1 0 0 0 0,1 1 0 0 0,-1 2 0 0 0,0-1 0 0 0,0 0 0 0 0,1 0 0 0 0,-1 1 0 0 0,1-1 0 0 0,0 0 0 0 0,0 0 0 0 0,0 0 0 0 0,0 0 0 0 0,3 6 0 0 0,-3-9 0 0 0,-1 1 0 0 0,0-1 0 0 0,0 1 0 0 0,0 0 0 0 0,1-1 0 0 0,-1 1 0 0 0,0 0 0 0 0,0-1 0 0 0,0 1 0 0 0,0 0 0 0 0,0-1 0 0 0,0 1 0 0 0,0 0 0 0 0,0-1 0 0 0,-1 1 0 0 0,1-1 0 0 0,0 1 0 0 0,0 0 0 0 0,0-1 0 0 0,-1 2 0 0 0,0-2 0 0 0,1 1 0 0 0,0-1 0 0 0,0 0 0 0 0,0 1 0 0 0,-1-1 0 0 0,1 1 0 0 0,0-1 0 0 0,0 1 0 0 0,0-1 0 0 0,0 1 0 0 0,0-1 0 0 0,0 1 0 0 0,0-1 0 0 0,0 1 0 0 0,0-1 0 0 0,0 1 0 0 0,0-1 0 0 0,0 1 0 0 0,0-1 0 0 0,0 1 0 0 0,0-1 0 0 0,1 0 0 0 0,-1 1 0 0 0,0-1 0 0 0,0 1 0 0 0,1-1 0 0 0,-1 1 0 0 0,0-1 0 0 0,0 0 0 0 0,1 1 0 0 0,0 0 0 0 0,-5 21 0 0 0,3-8 0 0 0,1-10 0 0 0,0 1 0 0 0,0 0 0 0 0,0-1 0 0 0,0 1 0 0 0,2 4 0 0 0,-1-2 0 0 0,-1 1 0 0 0,0-1 0 0 0,0 0 0 0 0,-1 0 0 0 0,0 0 0 0 0,-2 11 0 0 0,1-2 0 0 0,2-14 0 0 0,0 0 0 0 0,0 0 0 0 0,0 0 0 0 0,0-1 0 0 0,0 1 0 0 0,-1 0 0 0 0,1 0 0 0 0,0-1 0 0 0,-1 1 0 0 0,0 0 0 0 0,1 0 0 0 0,-2 1 0 0 0,-7 0 692 0 0,9-3-635 0 0,-1 0-1 0 0,0 0 1 0 0,1 0-1 0 0,-1 0 0 0 0,0 0 1 0 0,0 1-1 0 0,1-1 1 0 0,-1 0-1 0 0,0 0 0 0 0,1 1 1 0 0,-1-1-1 0 0,1 0 1 0 0,-1 1-1 0 0,0-1 0 0 0,1 1 1 0 0,-1-1-1 0 0,1 1 0 0 0,-1-1 1 0 0,0 2-1 0 0,-2 3-55 0 0,0 0 0 0 0,0 0 1 0 0,-1-1-1 0 0,0 1 0 0 0,0-1 0 0 0,0 1 0 0 0,-1-1 0 0 0,1-1 0 0 0,-1 1 0 0 0,-9 5 0 0 0,9-6-1 0 0,0 0 0 0 0,0 1 0 0 0,0 0 0 0 0,-6 5 0 0 0,7-4 0 0 0,0-1 0 0 0,-1-1 0 0 0,1 1 0 0 0,-9 4 0 0 0,-15 9 774 0 0,22-13-696 0 0,0 0 0 0 0,1 0 0 0 0,-1-1 0 0 0,-1 0 0 0 0,1 0 0 0 0,-8 2 0 0 0,-5 5-74 0 0,17-9-9 0 0,1 0 0 0 0,0 0 0 0 0,-1 0 0 0 0,1-1 1 0 0,-1 1-1 0 0,0 0 0 0 0,1 0 0 0 0,-1-1 0 0 0,1 1 1 0 0,-1-1-1 0 0,0 0 0 0 0,0 1 0 0 0,-3-1 0 0 0,2 0 5 0 0,0 1 0 0 0,0-1 0 0 0,0 1 0 0 0,0 0 0 0 0,0 0 0 0 0,0 0 0 0 0,-4 2 0 0 0,5-1 0 0 0,-1-1 0 0 0,0 0 0 0 0,0 0 0 0 0,0 0 0 0 0,0 0 0 0 0,0 0 0 0 0,-5 0 0 0 0,-20 3 0 0 0,24-3 0 0 0,-1 0 0 0 0,1 0 0 0 0,0-1 0 0 0,-1 1 0 0 0,1-1 0 0 0,-9 0 0 0 0,2-2-6 0 0,1 1-1 0 0,-18 1 0 0 0,22 0 4 0 0,0 1-1 0 0,-1-1 0 0 0,1-1 1 0 0,0 1-1 0 0,0-1 0 0 0,-1 0 1 0 0,1 0-1 0 0,0-1 0 0 0,0 0 1 0 0,0 0-1 0 0,-8-4 0 0 0,10 3 4 0 0,-1 1 0 0 0,1 0 0 0 0,-1-1 0 0 0,0 2 0 0 0,-7-3 0 0 0,-10-3 0 0 0,21 6 0 0 0,0 1 0 0 0,0-1 0 0 0,0 0 0 0 0,0 1 0 0 0,0-1 0 0 0,0 0 0 0 0,0 0 0 0 0,0 0 0 0 0,0 0 0 0 0,1 0 0 0 0,-1 0 0 0 0,0 0 0 0 0,1 0 0 0 0,-1 0 0 0 0,0-2 0 0 0,0 2 0 0 0,1 0 0 0 0,-1 0 0 0 0,1 0 0 0 0,-1 0 0 0 0,0 0 0 0 0,1 0 0 0 0,-1 0 0 0 0,0 0 0 0 0,0 0 0 0 0,0 0 0 0 0,1 0 0 0 0,-1 1 0 0 0,0-1 0 0 0,0 0 0 0 0,-1 1 0 0 0,1-1 0 0 0,0 1 0 0 0,0-1 0 0 0,-1 0 0 0 0,-1 0 0 0 0,1 0 0 0 0,0 0 0 0 0,0 0 0 0 0,0 0 0 0 0,0-1 0 0 0,0 1 0 0 0,1 0 0 0 0,-1-1 0 0 0,0 0 0 0 0,-1-1 0 0 0,-14-12 0 0 0,7 3 0 0 0,9 11 0 0 0,1-1 0 0 0,-1 1 0 0 0,0-1 0 0 0,0 1 0 0 0,0 0 0 0 0,0 0 0 0 0,0-1 0 0 0,0 1 0 0 0,0 0 0 0 0,-1 0 0 0 0,-1-1 0 0 0,3 2 0 0 0,-5-3 0 0 0,0 1 0 0 0,0-1 0 0 0,0 0 0 0 0,0 0 0 0 0,0-1 0 0 0,-5-4 0 0 0,-13-18 0 0 0,22 23 0 0 0,0 1 0 0 0,1-1 0 0 0,0 1 0 0 0,-1 0 0 0 0,1-1 0 0 0,0 1 0 0 0,0-1 0 0 0,0 1 0 0 0,0-1 0 0 0,1 1 0 0 0,-1-1 0 0 0,1 1 0 0 0,-1-1 0 0 0,1 1 0 0 0,0 0 0 0 0,0-1 0 0 0,0 1 0 0 0,0 0 0 0 0,2-3 0 0 0,3-3 0 0 0,0 1 0 0 0,0-1 0 0 0,14-11 0 0 0,-4 4 0 0 0,-6 6-3 0 0,0 1-1 0 0,1-1 1 0 0,0 2-1 0 0,1-1 1 0 0,-1 2-1 0 0,1-1 0 0 0,16-4 1 0 0,91-27-32 0 0,-99 33 34 0 0,-17 4 1 0 0,0 0 0 0 0,-1 0 0 0 0,1 1 0 0 0,0-1 0 0 0,0 1 0 0 0,0 0 0 0 0,-1 0 0 0 0,1 0 0 0 0,0 0 0 0 0,0 1 0 0 0,0-1 0 0 0,-1 1 0 0 0,1-1 0 0 0,0 1 0 0 0,-1 0 0 0 0,1 0 0 0 0,0 0 0 0 0,-1 0 0 0 0,1 1 0 0 0,3 2 0 0 0,-4-2 0 0 0,0 0 0 0 0,-1 0 0 0 0,1 0 0 0 0,0 1 0 0 0,-1-1 0 0 0,1 1 0 0 0,-1-1 0 0 0,0 1 0 0 0,0-1 0 0 0,0 1 0 0 0,0 0 0 0 0,0 0 0 0 0,0 0 0 0 0,-1-1 0 0 0,1 1 0 0 0,-1 0 0 0 0,0 0 0 0 0,0 0 0 0 0,0 0 0 0 0,-1 3 0 0 0,0 2 5 0 0,0 1 0 0 0,0-1 0 0 0,-1 1 0 0 0,0-1 0 0 0,-1 0 0 0 0,0 0 0 0 0,0 0 0 0 0,-1 0 0 0 0,0 0-1 0 0,0-1 1 0 0,-1 1 0 0 0,-9 10 0 0 0,14-17-4 0 0,-1 0-1 0 0,1-1 1 0 0,-1 1-1 0 0,1-1 0 0 0,-1 1 1 0 0,0 0-1 0 0,1-1 1 0 0,-1 1-1 0 0,0-1 1 0 0,0 0-1 0 0,1 1 1 0 0,-1-1-1 0 0,0 0 1 0 0,0 1-1 0 0,0-1 0 0 0,1 0 1 0 0,-1 0-1 0 0,0 0 1 0 0,0 1-1 0 0,0-1 1 0 0,-1 0-1 0 0,2-1 1 0 0,-1 1 0 0 0,1 0 0 0 0,-1-1 0 0 0,1 1 0 0 0,-1 0 0 0 0,1-1 0 0 0,-1 1 0 0 0,1-1 0 0 0,-1 1 0 0 0,1 0 0 0 0,0-1 0 0 0,-1 1 0 0 0,1-1 0 0 0,0 1 0 0 0,-1-1 0 0 0,1 0-1 0 0,0 1 1 0 0,0-1 0 0 0,0 1 0 0 0,-1-1 0 0 0,1 1 0 0 0,0-2 0 0 0,0 0 1 0 0,-1-1 1 0 0,1 0-1 0 0,0 1 0 0 0,0-1 1 0 0,0 1-1 0 0,0-1 0 0 0,1 1 0 0 0,-1-1 1 0 0,1 1-1 0 0,-1-1 0 0 0,1 1 1 0 0,0-1-1 0 0,1-2 0 0 0,2 0-2 0 0,0 0-1 0 0,0 0 0 0 0,0 0 1 0 0,6-4-1 0 0,0 0-49 0 0,-32 18-89 0 0,10-1 145 0 0,0-1-1 0 0,0 0 0 0 0,0-1 1 0 0,-1 0-1 0 0,0-1 0 0 0,0-1 1 0 0,0 0-1 0 0,0-1 0 0 0,-1 0 1 0 0,1-1-1 0 0,-23 1 0 0 0,33-3-5 0 0,0 0 0 0 0,1 0 0 0 0,-1-1 0 0 0,0 1 0 0 0,1-1 0 0 0,-1 1 0 0 0,1-1 0 0 0,-1 0 0 0 0,1 0 0 0 0,-1 0 0 0 0,1-1 0 0 0,-1 1 0 0 0,-3-4 0 0 0,5 5-1 0 0,-1 0-1 0 0,1-1 0 0 0,-1 1 1 0 0,1 0-1 0 0,-1 0 0 0 0,1 0 1 0 0,0 0-1 0 0,-1 0 1 0 0,1 0-1 0 0,-1 0 0 0 0,1 0 1 0 0,-1 0-1 0 0,1 1 0 0 0,0-1 1 0 0,-1 1-1 0 0,1-1 1 0 0,0 1-1 0 0,-1 0 0 0 0,1-1 1 0 0,-2 2-1 0 0,1-1 0 0 0,1 0 0 0 0,-1 0 0 0 0,0 0 0 0 0,1 0 0 0 0,-1 0 0 0 0,0-1 0 0 0,0 1 0 0 0,0-1 0 0 0,0 0 0 0 0,0 1 0 0 0,1-1 0 0 0,-1 0 0 0 0,0 0 0 0 0,-3-1 0 0 0,4 1 2 0 0,0 0 0 0 0,1 0 0 0 0,-1 0 0 0 0,0 0 0 0 0,0 0 0 0 0,0 0 0 0 0,0 0 0 0 0,1 0 0 0 0,-1 0 0 0 0,0 0 0 0 0,0 1 0 0 0,1-1 0 0 0,-1 0 0 0 0,0 0 0 0 0,0 1 0 0 0,1-1 0 0 0,-1 0 0 0 0,0 1 0 0 0,0-1 0 0 0,1 1 0 0 0,-2 0 0 0 0,1 0 0 0 0,1 0 0 0 0,-1-1 0 0 0,0 1 0 0 0,0-1 0 0 0,0 1 0 0 0,0-1 0 0 0,-1 1 0 0 0,1-1 0 0 0,0 0 0 0 0,0 1 0 0 0,0-1 0 0 0,-2 0 0 0 0,3 0 0 0 0,1 0-1 0 0,-1 0 0 0 0,0 0 1 0 0,0 0-1 0 0,0 0 1 0 0,0 0-1 0 0,0 0 1 0 0,0-1-1 0 0,1 1 0 0 0,-1 0 1 0 0,0 0-1 0 0,0 0 1 0 0,0 0-1 0 0,0 0 1 0 0,0-1-1 0 0,0 1 0 0 0,0 0 1 0 0,0 0-1 0 0,0 0 1 0 0,0 0-1 0 0,0 0 1 0 0,0-1-1 0 0,0 1 0 0 0,0 0 1 0 0,0 0-1 0 0,0 0 1 0 0,0 0-1 0 0,0-1 1 0 0,0 1-1 0 0,0 0 0 0 0,0 0 1 0 0,0 0-1 0 0,0 0 1 0 0,0 0-1 0 0,0-1 1 0 0,0 1-1 0 0,0 0 0 0 0,0 0 1 0 0,0 0-1 0 0,0 0 1 0 0,0 0-1 0 0,-1-1 1 0 0,1 1-1 0 0,0 0 0 0 0,0 0 1 0 0,0 0-1 0 0,0 0 1 0 0,0 0-1 0 0,0 0 1 0 0,-1 0-1 0 0,1 0 0 0 0,0 0 1 0 0,0-1-1 0 0,0 1 1 0 0,-1 0-1 0 0,-6-7-31 0 0,6 6 32 0 0,0 0 0 0 0,-1 1 0 0 0,1-1 0 0 0,0 1 0 0 0,0 0 0 0 0,0-1 0 0 0,-1 1 0 0 0,1 0 0 0 0,0 0 0 0 0,0 0 0 0 0,-1 0 0 0 0,1 0 0 0 0,0 0 0 0 0,0 0 0 0 0,-1 0 0 0 0,1 0 0 0 0,0 0 0 0 0,0 1 0 0 0,-1-1 0 0 0,1 1 0 0 0,0-1 0 0 0,0 1 0 0 0,0-1 0 0 0,0 1 0 0 0,0 0 0 0 0,0-1 0 0 0,-2 2 0 0 0,-17-3-84 0 0,9 4 19 0 0,10-3 65 0 0,1 0 0 0 0,0 0 0 0 0,0 0 0 0 0,0 0 0 0 0,-1 0 1 0 0,1 0-1 0 0,0 0 0 0 0,0 0 0 0 0,-1 0 0 0 0,1 0 0 0 0,0 0 0 0 0,0 0 0 0 0,0 0 0 0 0,0 0 0 0 0,-1 0 0 0 0,1 0 1 0 0,0 1-1 0 0,0-1 0 0 0,0 0 0 0 0,0 0 0 0 0,-1 0 0 0 0,1 0 0 0 0,0 1 0 0 0,0-1 0 0 0,0 0 0 0 0,0 0 0 0 0,0 0 1 0 0,0 0-1 0 0,-1 1 0 0 0,1-1 0 0 0,0 0 0 0 0,0 0 0 0 0,0 0 0 0 0,0 1 0 0 0,0-1 0 0 0,0 0 0 0 0,0 0 0 0 0,0 1 1 0 0,0-1-1 0 0,0 0 0 0 0,0 0 0 0 0,0 0 0 0 0,0 1 0 0 0,0-1 0 0 0,0 0 0 0 0,1 0 0 0 0,-1 0 0 0 0,0 1 0 0 0,0-1 1 0 0,0 0-1 0 0,0 0 0 0 0,0 0 0 0 0,0 0 0 0 0,0 1 0 0 0,1-1 0 0 0,-1 0 0 0 0,30-10-64 0 0,133-37 64 0 0,-88 23 0 0 0,-49 18-13 0 0,35-5-1 0 0,0 1-23 0 0,-45 7 37 0 0,0 1 0 0 0,0 0 0 0 0,19 2 0 0 0,-35 0-47 0 0,1 0 0 0 0,-1 0 0 0 0,0 0 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36:03.1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1 495 2759 0 0,'0'0'207'0'0,"0"1"-88"0"0,0-1 192 0 0,0 1 1 0 0,0-1 0 0 0,0 1-1 0 0,0-1 1 0 0,0 1-1 0 0,0-1 1 0 0,0 1 0 0 0,0-1-1 0 0,0 1 1 0 0,0-1-1 0 0,0 1 1 0 0,0-1 0 0 0,0 1-1 0 0,0-1 1 0 0,1 0-1 0 0,-1 1 1 0 0,0-1 0 0 0,0 1-1 0 0,1-1 1 0 0,-1 1-1 0 0,0-1 1 0 0,1 0-1 0 0,-1 1 1 0 0,0-1 0 0 0,1 0-1 0 0,-1 1 1 0 0,0-1-1 0 0,1 0 1 0 0,-1 0 0 0 0,1 1-1 0 0,-1-1 1 0 0,1 0-1 0 0,-1 0 1 0 0,0 0 0 0 0,2 1-1 0 0,0-1 109 0 0,-1-1 0 0 0,1 1 1 0 0,0 0-1 0 0,-1-1 0 0 0,1 1 0 0 0,0-1 0 0 0,-1 1 0 0 0,1-1 0 0 0,-1 0 0 0 0,3-1 1 0 0,7-5 273 0 0,-1 0 1 0 0,9-10 0 0 0,-17 16-433 0 0,26-26 171 0 0,0-1 0 0 0,-2-2 0 0 0,-1 0 0 0 0,35-57 0 0 0,-29 33-434 0 0,-2-2-1 0 0,26-70 1 0 0,-53 123 10 0 0,-1-1 0 0 0,0 1 1 0 0,0-1-1 0 0,0 0 0 0 0,-1 0 0 0 0,1-5 0 0 0,-3 7 44 0 0,-2 6-15 0 0,-2 6 31 0 0,-3 14-19 0 0,1 0 0 0 0,-9 44 1 0 0,9-34-42 0 0,-1 10-86 0 0,1 0-1 0 0,3 1 0 0 0,1 0 1 0 0,2-1-1 0 0,8 78 1 0 0,-4-107-367 0 0,7 21-119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36:04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0 445 11519 0 0,'17'-5'1672'0'0,"-6"-1"-1217"0"0,1-1 0 0 0,-1 0 0 0 0,0 0-1 0 0,-1-1 1 0 0,0 0 0 0 0,0-1 0 0 0,-1 0-1 0 0,0 0 1 0 0,0-1 0 0 0,8-14 0 0 0,7-10 1223 0 0,34-70 0 0 0,-56 99-1617 0 0,36-79 532 0 0,-35 75-564 0 0,0 0 0 0 0,0 0 0 0 0,-1 0 1 0 0,0-1-1 0 0,-1 1 0 0 0,0 0 1 0 0,0-17-1 0 0,-1 25-16 0 0,0 0 1 0 0,0 0-1 0 0,0 0 1 0 0,0 0-1 0 0,0 0 1 0 0,-1 0 0 0 0,1 0-1 0 0,0 0 1 0 0,0 0-1 0 0,-1 0 1 0 0,1 0-1 0 0,-1 0 1 0 0,1 0-1 0 0,-1 0 1 0 0,1 0-1 0 0,-2-1 1 0 0,1 2-6 0 0,1 0 0 0 0,-1 0 0 0 0,1 0-1 0 0,0-1 1 0 0,-1 1 0 0 0,1 0 0 0 0,-1 0 0 0 0,1 0 0 0 0,0 0 0 0 0,-1 1 0 0 0,1-1 0 0 0,0 0 0 0 0,-1 0-1 0 0,1 0 1 0 0,-1 0 0 0 0,1 0 0 0 0,0 0 0 0 0,-1 1 0 0 0,1-1 0 0 0,0 0 0 0 0,-1 0 0 0 0,1 0-1 0 0,0 1 1 0 0,-1-1 0 0 0,1 0 0 0 0,0 1 0 0 0,-1-1 0 0 0,1 1 0 0 0,-3 2 16 0 0,1 0 0 0 0,-1 0 0 0 0,1 1 0 0 0,0-1 0 0 0,0 1 1 0 0,0-1-1 0 0,-1 6 0 0 0,-6 22 45 0 0,2 0-1 0 0,1 0 1 0 0,-3 48 0 0 0,7-24-27 0 0,6 64 1 0 0,-2-88-1 0 0,3 13-31 0 0,4 1-11 0 0,3-4-1051 0 0,-9-32-4403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36:05.0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119 118 7831 0 0,'-6'5'292'0'0,"0"0"0"0"0,0 0 0 0 0,0 1 0 0 0,1 0 0 0 0,0 0 0 0 0,0 1 0 0 0,1-1 0 0 0,0 1 0 0 0,0 0 0 0 0,0 0 0 0 0,1 0 0 0 0,0 1 0 0 0,0-1 0 0 0,1 1 0 0 0,0 0 0 0 0,0-1 0 0 0,1 1 0 0 0,0 0 0 0 0,0 10 0 0 0,1-15 2494 0 0,7 5-1812 0 0,19 25-38 0 0,-19-25 534 0 0,4-6-788 0 0,2 1-464 0 0,-7-2-80 0 0,0 1 0 0 0,0-1 0 0 0,0 0 0 0 0,0-1 0 0 0,8 1 0 0 0,-4-3 182 0 0,-7 2-306 0 0,10-1 122 0 0,0-1-1 0 0,-1 0 1 0 0,1-1-1 0 0,23-9 0 0 0,-24 6-99 0 0,0-1-1 0 0,0 0 0 0 0,-1 0 0 0 0,-1-2 1 0 0,1 1-1 0 0,-1-1 0 0 0,-1 0 0 0 0,1-1 1 0 0,14-21-1 0 0,-20 24-8 0 0,0 1-1 0 0,0-2 1 0 0,0 1 0 0 0,-1 0 0 0 0,0 0 0 0 0,-1-1 0 0 0,4-15-1 0 0,-5 18-18 0 0,-1 0-1 0 0,0-1 1 0 0,0 1-1 0 0,0-1 0 0 0,0 1 1 0 0,-1-1-1 0 0,0 1 0 0 0,0 0 1 0 0,0-1-1 0 0,-1 1 0 0 0,0 0 1 0 0,-3-7-1 0 0,3 8-4 0 0,0 1 0 0 0,0 0 1 0 0,0-1-1 0 0,0 1 0 0 0,0 0 0 0 0,-1 0 0 0 0,0 1 0 0 0,0-1 0 0 0,1 0 0 0 0,-2 1 1 0 0,1 0-1 0 0,0-1 0 0 0,0 1 0 0 0,-1 1 0 0 0,-6-4 0 0 0,4 3 8 0 0,0 1 0 0 0,0-1 0 0 0,0 1 0 0 0,0 1 0 0 0,0-1 0 0 0,0 1 0 0 0,0 0 0 0 0,0 1 0 0 0,-9 0 0 0 0,-1 3 12 0 0,0 0 0 0 0,0 1 0 0 0,0 1 0 0 0,0 0-1 0 0,1 1 1 0 0,-22 13 0 0 0,22-10-92 0 0,1 0 0 0 0,0 1 0 0 0,0 0 0 0 0,-12 15 0 0 0,20-19-221 0 0,-1 0 1 0 0,1 0-1 0 0,1 1 1 0 0,-1 0-1 0 0,1 0 1 0 0,1 1-1 0 0,0-1 1 0 0,0 1 0 0 0,-3 10-1 0 0,3-2-1214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36:05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11 447 3679 0 0,'-1'1'101'0'0,"0"-1"-1"0"0,1 0 0 0 0,-1 1 0 0 0,0-1 0 0 0,1 0 0 0 0,-1 1 1 0 0,1-1-1 0 0,-1 1 0 0 0,1-1 0 0 0,-1 1 0 0 0,1-1 0 0 0,-1 1 1 0 0,1 0-1 0 0,0-1 0 0 0,-1 1 0 0 0,1-1 0 0 0,0 1 0 0 0,-1 0 1 0 0,1-1-1 0 0,0 1 0 0 0,0 0 0 0 0,0-1 0 0 0,-1 1 0 0 0,1 0 0 0 0,0 0 1 0 0,0-1-1 0 0,0 1 0 0 0,0 0 0 0 0,0-1 0 0 0,1 1 0 0 0,-1 0 1 0 0,0 0-1 0 0,0-1 0 0 0,0 1 0 0 0,1 0 0 0 0,-1-1 0 0 0,0 1 1 0 0,0 0-1 0 0,1-1 0 0 0,-1 1 0 0 0,1-1 0 0 0,-1 1 0 0 0,1-1 1 0 0,-1 1-1 0 0,1-1 0 0 0,-1 1 0 0 0,1-1 0 0 0,0 1 0 0 0,1 0 130 0 0,-1 0-1 0 0,1-1 1 0 0,-1 1-1 0 0,1-1 0 0 0,-1 0 1 0 0,1 1-1 0 0,-1-1 1 0 0,1 0-1 0 0,-1 0 0 0 0,1 0 1 0 0,-1 0-1 0 0,1 0 1 0 0,-1 0-1 0 0,1-1 0 0 0,-1 1 1 0 0,1-1-1 0 0,-1 1 1 0 0,1-1-1 0 0,-1 1 1 0 0,1-1-1 0 0,2-1 0 0 0,31-22 3039 0 0,-26 17-2327 0 0,18-12-435 0 0,-2-2 0 0 0,0-1 0 0 0,-1-1 0 0 0,-1-1-1 0 0,29-41 1 0 0,-36 42-155 0 0,-1-1 0 0 0,-1 0 0 0 0,-1-1 0 0 0,-1 0 0 0 0,-1-1 0 0 0,13-52 0 0 0,-22 73-335 0 0,-1 2 9 0 0,0 0 0 0 0,0 0-1 0 0,-1-1 1 0 0,1 1 0 0 0,-1 0 0 0 0,1 0-1 0 0,-1-1 1 0 0,0 1 0 0 0,0 0-1 0 0,-1-4 1 0 0,-1 10 29 0 0,0 0-1 0 0,0 0 1 0 0,1 0 0 0 0,-1 0-1 0 0,1 0 1 0 0,0 1 0 0 0,-1 3-1 0 0,-18 96 53 0 0,-10 135-1 0 0,29-214-80 0 0,-3 114-2662 0 0,5-118-5167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36:06.3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2 399 8287 0 0,'-1'1'193'0'0,"1"0"0"0"0,0 0 1 0 0,0 0-1 0 0,0 0 0 0 0,0 0 0 0 0,0 0 0 0 0,0 0 0 0 0,0 0 0 0 0,0-1 0 0 0,0 1 0 0 0,0 0 0 0 0,0 0 0 0 0,1 0 0 0 0,-1 0 0 0 0,0 0 0 0 0,1 0 0 0 0,-1 0 0 0 0,0-1 0 0 0,1 1 0 0 0,-1 0 0 0 0,2 1 0 0 0,-2-2 140 0 0,1 1 0 0 0,-1-1-1 0 0,1 0 1 0 0,0 1-1 0 0,-1-1 1 0 0,1 0 0 0 0,-1 1-1 0 0,1-1 1 0 0,-1 0 0 0 0,1 0-1 0 0,-1 0 1 0 0,1 0-1 0 0,0 0 1 0 0,-1 0 0 0 0,1 0-1 0 0,-1 0 1 0 0,1 0-1 0 0,0 0 1 0 0,-1 0 0 0 0,2 0-1 0 0,30-6 770 0 0,-20 2-414 0 0,6-10-358 0 0,-1 0 0 0 0,0-1 0 0 0,-1-1 0 0 0,-1-1 0 0 0,0 0 0 0 0,18-28 0 0 0,-13 13-296 0 0,-2-1 1 0 0,-1-1-1 0 0,15-43 0 0 0,-24 57-19 0 0,18-59 53 0 0,-37 106 652 0 0,2 20-633 0 0,3 0-1 0 0,0 78 1 0 0,3-40-202 0 0,0 36-2904 0 0,4-103-4811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7:53.2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0,'0'1'0'0,"0"1819"0"0,0-1088 0 0,0-234 0 0,0-378 0 0,0-119 0 0,0-2 0 0,0 2 0 0,0-2 0 0,0 2 0 0,0 1 0 0,0-1 0 0,0-38 0 0,0 34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08.4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0,'0'1074'0'0,"0"-349"0"0,0-576 0 0,0-172 0 0,0 20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30.0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0,'-1'0'0'0,"825"252"0"0,-398-122 0 0,-147-45 0 0,201 62 0 0,-479-147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47.1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1 594 0 0,'0'0'0'0,"1907"-583"0"0,-1907 583 0 0,17-5 0 0,-9 2 0 0,-10 4 0 0,3-2 0 0,-2 2 0 0,12-5 0 0,-24 8 0 0,5-1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0,'0'1'0'0,"0"1819"0"0,0-1088 0 0,0-234 0 0,0-378 0 0,0-119 0 0,0-2 0 0,0 2 0 0,0-2 0 0,0 2 0 0,0 1 0 0,0-1 0 0,0-38 0 0,0 34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07.78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26 360 2039 0 0,'-1'0'18'0'0,"0"0"0"0"0,0 0 0 0 0,0-1 0 0 0,0 1 0 0 0,1 0 0 0 0,-1-1 0 0 0,0 1 0 0 0,0-1-1 0 0,1 1 1 0 0,-1-1 0 0 0,0 1 0 0 0,1-1 0 0 0,-1 1 0 0 0,1-1 0 0 0,-1 0 0 0 0,1 1 0 0 0,-1-1-1 0 0,1 0 1 0 0,-1 0 0 0 0,1 1 0 0 0,-1-1 0 0 0,1 0 0 0 0,0 0 0 0 0,0 0 0 0 0,-1 0 0 0 0,1-1-1 0 0,-4-20 604 0 0,8 1 120 0 0,-3 20-661 0 0,0-1 0 0 0,-1 1 0 0 0,1-1 0 0 0,-1 1 1 0 0,1-1-1 0 0,-1 0 0 0 0,0 1 0 0 0,0-1 0 0 0,0 1 0 0 0,0-1 1 0 0,0 0-1 0 0,0 1 0 0 0,0-1 0 0 0,0 1 0 0 0,-1-1 0 0 0,1 0 1 0 0,0 1-1 0 0,-1-1 0 0 0,1 1 0 0 0,-1-1 0 0 0,-1-1 0 0 0,2 3-61 0 0,-1-1 0 0 0,1 1 0 0 0,0-1 0 0 0,-1 1 0 0 0,1-1 0 0 0,0 0 0 0 0,0 1 0 0 0,-1-1 0 0 0,1 1 0 0 0,0-1 0 0 0,0 0 0 0 0,0 1 0 0 0,0-1 0 0 0,0 1 0 0 0,0-1 0 0 0,0 0 0 0 0,0 1 0 0 0,0-1 0 0 0,0 0 0 0 0,0 1 0 0 0,0-1 0 0 0,0 1 0 0 0,1-1 0 0 0,-1 1 0 0 0,0-1 0 0 0,0 0 0 0 0,1 1 0 0 0,-1-1 0 0 0,0 1 0 0 0,1-1 0 0 0,-1 1 0 0 0,1-1 0 0 0,0 0 0 0 0,20-19 1094 0 0,-10 9-720 0 0,-5 5-49 0 0,0 0 0 0 0,1 0 0 0 0,-1 0 0 0 0,1 1-1 0 0,1 0 1 0 0,10-6 0 0 0,21-15 375 0 0,-31 17-680 0 0,9-6 74 0 0,6 12 1745 0 0,44-20-1730 0 0,-48 16-64 0 0,-15 4-34 0 0,1 1-1 0 0,-1 0 0 0 0,1 1 0 0 0,0-1 0 0 0,0 1 0 0 0,0 0 0 0 0,0 0 0 0 0,0 0 0 0 0,0 1 0 0 0,7-1 0 0 0,-2 7 154 0 0,-9-5-163 0 0,-1-1 0 0 0,1 1 0 0 0,0 0 0 0 0,0-1 0 0 0,0 1 0 0 0,-1-1 0 0 0,1 1 1 0 0,0-1-1 0 0,0 0 0 0 0,0 1 0 0 0,0-1 0 0 0,0 0 0 0 0,0 0 0 0 0,2 0 0 0 0,6 0 4 0 0,-8 0-21 0 0,0-1 1 0 0,0 1-1 0 0,0 0 0 0 0,0 0 0 0 0,0 0 1 0 0,-1 0-1 0 0,1-1 0 0 0,0 1 0 0 0,0 0 0 0 0,0 1 1 0 0,0-1-1 0 0,0 0 0 0 0,0 0 0 0 0,0 0 1 0 0,0 1-1 0 0,0-1 0 0 0,0 0 0 0 0,0 1 1 0 0,0-1-1 0 0,-1 1 0 0 0,1-1 0 0 0,0 1 0 0 0,0-1 1 0 0,0 1-1 0 0,-1 0 0 0 0,1-1 0 0 0,0 1 1 0 0,-1 0-1 0 0,1-1 0 0 0,0 3 0 0 0,0-3-3 0 0,-1 1 0 0 0,0-1 0 0 0,0 1 0 0 0,0-1 0 0 0,1 1 0 0 0,-1-1 0 0 0,0 1 0 0 0,0-1 0 0 0,1 0 0 0 0,-1 1 0 0 0,0-1 0 0 0,1 0 0 0 0,-1 1 0 0 0,0-1 0 0 0,1 0 0 0 0,-1 1 0 0 0,1-1 0 0 0,-1 0 0 0 0,0 0 0 0 0,1 1 0 0 0,-1-1 0 0 0,1 0 0 0 0,-1 0 0 0 0,1 0 0 0 0,-1 0 0 0 0,1 1 0 0 0,0-1 0 0 0,15-3 0 0 0,-15 3 0 0 0,0-1 0 0 0,0 1 0 0 0,0 0 0 0 0,0-1 0 0 0,0 1 0 0 0,0 0 0 0 0,0 0 0 0 0,0-1 0 0 0,0 1 0 0 0,0 0 0 0 0,0 0 0 0 0,0 0 0 0 0,0 0 0 0 0,0 0 0 0 0,0 1 0 0 0,0-1 0 0 0,0 0 0 0 0,0 0 0 0 0,0 1 0 0 0,0-1 0 0 0,-1 1 0 0 0,1-1 0 0 0,0 0 0 0 0,0 1 0 0 0,0 0 0 0 0,0-1 0 0 0,0 2 0 0 0,0-1 10 0 0,0 0 0 0 0,0 0-1 0 0,0 0 1 0 0,0 0 0 0 0,1 1 0 0 0,-1-1-1 0 0,0-1 1 0 0,0 1 0 0 0,1 0-1 0 0,-1 0 1 0 0,1 0 0 0 0,-1-1-1 0 0,0 1 1 0 0,1-1 0 0 0,-1 1 0 0 0,1-1-1 0 0,0 1 1 0 0,-1-1 0 0 0,1 0-1 0 0,-1 0 1 0 0,1 0 0 0 0,-1 0 0 0 0,1 0-1 0 0,0 0 1 0 0,1-1 0 0 0,5 0 86 0 0,0-1 0 0 0,-1-1 0 0 0,15-5 0 0 0,-4 1-29 0 0,-17 6-67 0 0,0-1 0 0 0,0 1 0 0 0,-2-1 0 0 0,-10-10 28 0 0,10 11-25 0 0,0 0 0 0 0,0 0 0 0 0,0 0 0 0 0,0 0 0 0 0,0 0 0 0 0,0 0 0 0 0,0 0 0 0 0,0-1 0 0 0,0 1 0 0 0,0 0 0 0 0,0-2 0 0 0,0 0-6 0 0,-1 1-1 0 0,1 0 1 0 0,-1-1-1 0 0,1 1 0 0 0,-1 0 1 0 0,0 0-1 0 0,0 0 1 0 0,0 0-1 0 0,0 1 1 0 0,0-1-1 0 0,-1 0 0 0 0,-2-1 1 0 0,-11-9-15 0 0,15 10 18 0 0,-1 1 0 0 0,0-1 0 0 0,0 1 0 0 0,0-1 0 0 0,0 1 0 0 0,-1 0 0 0 0,1-1 0 0 0,0 1 0 0 0,0 1 0 0 0,-1-1 0 0 0,1 0 0 0 0,-1 0 0 0 0,1 1 0 0 0,-1 0 0 0 0,1-1 0 0 0,-1 1 0 0 0,1 0 0 0 0,-1 0 0 0 0,1 0 0 0 0,-1 1 0 0 0,1-1 0 0 0,0 0 0 0 0,-1 1 0 0 0,1 0 0 0 0,-1-1 0 0 0,-3 3 0 0 0,-14 6 2 0 0,16-7-3 0 0,0-1 0 0 0,0 1-1 0 0,0-1 1 0 0,0 1 0 0 0,0-1 0 0 0,0 0-1 0 0,0-1 1 0 0,0 1 0 0 0,-6 0 0 0 0,10-2-42 0 0,1 1 43 0 0,-1-1 1 0 0,0 1-1 0 0,0-1 0 0 0,1 1 1 0 0,-1-1-1 0 0,0 1 0 0 0,1-1 1 0 0,-1 1-1 0 0,0-1 0 0 0,1 1 1 0 0,-1-1-1 0 0,1 1 0 0 0,-1-1 1 0 0,1 1-1 0 0,-1 0 0 0 0,1-1 1 0 0,-1 1-1 0 0,1 0 0 0 0,-1 0 1 0 0,1-1-1 0 0,0 1 0 0 0,17-7 35 0 0,-10 4-24 0 0,-5 1-13 0 0,1 1 0 0 0,-1-1 0 0 0,0 1-1 0 0,1 0 1 0 0,-1-1 0 0 0,1 1 0 0 0,-1 1 0 0 0,1-1-1 0 0,0 1 1 0 0,-1-1 0 0 0,1 1 0 0 0,0 0 0 0 0,-1 0-1 0 0,1 1 1 0 0,-1-1 0 0 0,1 1 0 0 0,0-1 0 0 0,-1 1-1 0 0,1 0 1 0 0,-1 1 0 0 0,1-1 0 0 0,-1 1 0 0 0,0-1-1 0 0,0 1 1 0 0,0 0 0 0 0,0 0 0 0 0,0 0-1 0 0,4 4 1 0 0,-5-4 2 0 0,0-1 0 0 0,0 0 0 0 0,-1 0 0 0 0,1 0 0 0 0,0 0 0 0 0,0 0 0 0 0,0 0 0 0 0,1-1 0 0 0,-1 1 0 0 0,0-1 0 0 0,0 1 0 0 0,0-1 0 0 0,0 0 0 0 0,1 0 0 0 0,-1 0 0 0 0,0 0 0 0 0,3 0 0 0 0,-2-1 0 0 0,-1 1 0 0 0,1 0 0 0 0,0 0 0 0 0,0 1 0 0 0,0-1 0 0 0,0 1 0 0 0,-1-1 0 0 0,7 3 0 0 0,9 27 0 0 0,-16-29 0 0 0,0 1 0 0 0,1 0 0 0 0,0 0 0 0 0,-1-1 0 0 0,1 1 0 0 0,0-1 0 0 0,0 0-1 0 0,4 1 1 0 0,-4-1 2 0 0,0 0-1 0 0,0 0 0 0 0,-1 0 0 0 0,1 1 1 0 0,0-1-1 0 0,-1 1 0 0 0,1-1 1 0 0,3 4-1 0 0,-6-4 7 0 0,2 0-2 0 0,-1 1 0 0 0,0-1 0 0 0,1 1 0 0 0,-1-1 0 0 0,1 1 0 0 0,-1-1 0 0 0,1 0 0 0 0,0 0 0 0 0,0 0 0 0 0,-1 0 0 0 0,1 0 0 0 0,0 0 0 0 0,0 0 0 0 0,0-1 0 0 0,0 1 0 0 0,0-1 0 0 0,0 1 0 0 0,0-1 0 0 0,3 0 0 0 0,-4 1 30 0 0,-1-1-1 0 0,1 0 1 0 0,-1 1 0 0 0,1-1-1 0 0,-1 1 1 0 0,1-1 0 0 0,-1 1-1 0 0,1-1 1 0 0,-1 1 0 0 0,0-1-1 0 0,1 1 1 0 0,-1-1 0 0 0,0 1-1 0 0,1-1 1 0 0,-1 1 0 0 0,0 0-1 0 0,0-1 1 0 0,1 1 0 0 0,-1 0-1 0 0,0-1 1 0 0,0 1 0 0 0,0 0-1 0 0,0 0 1 0 0,2 16 805 0 0,-2-15-832 0 0,0 0-1 0 0,1 0 0 0 0,-1 0 1 0 0,1 0-1 0 0,-1 0 1 0 0,1 0-1 0 0,0 0 0 0 0,-1 0 1 0 0,1-1-1 0 0,0 1 0 0 0,0 0 1 0 0,0 0-1 0 0,1-1 1 0 0,-1 1-1 0 0,0 0 0 0 0,1-1 1 0 0,-1 1-1 0 0,1-1 1 0 0,2 2-1 0 0,12 14 12 0 0,-15-14-18 0 0,1-1 0 0 0,-1 1 0 0 0,0-1 0 0 0,-1 1 0 0 0,1 0 0 0 0,0-1 1 0 0,-1 1-1 0 0,1 3 0 0 0,5 18 1171 0 0,-5-21-1160 0 0,1-1-1 0 0,0 0 1 0 0,-1 0-1 0 0,1 0 1 0 0,0 0-1 0 0,0-1 1 0 0,0 1 0 0 0,3 2-1 0 0,-3-4-12 0 0,-1 1-1 0 0,0 0 1 0 0,0-1 0 0 0,1 1-1 0 0,-1 0 1 0 0,0 0 0 0 0,0 0 0 0 0,0 0-1 0 0,0 0 1 0 0,0 0 0 0 0,0 0-1 0 0,0 1 1 0 0,0-1 0 0 0,0 0-1 0 0,-1 1 1 0 0,1-1 0 0 0,0 0-1 0 0,-1 1 1 0 0,1-1 0 0 0,-1 1-1 0 0,0-1 1 0 0,1 1 0 0 0,-1-1 0 0 0,0 1-1 0 0,0-1 1 0 0,0 1 0 0 0,0 2-1 0 0,0-2 1 0 0,-1 0 0 0 0,1 1 0 0 0,0 0 0 0 0,0-1 0 0 0,0 1 0 0 0,0-1 0 0 0,1 1 0 0 0,-1-1 0 0 0,0 1 0 0 0,1-1 0 0 0,0 0 0 0 0,0 1 0 0 0,0-1 0 0 0,0 0 0 0 0,0 1 0 0 0,2 2 0 0 0,1 3 0 0 0,-4-8 0 0 0,0 0-1 0 0,1 0 1 0 0,-1 1 0 0 0,0-1-1 0 0,0 0 1 0 0,0 0 0 0 0,0 0-1 0 0,0 0 1 0 0,0 1-1 0 0,0-1 1 0 0,1 0 0 0 0,-1 0-1 0 0,0 0 1 0 0,0 0-1 0 0,0 0 1 0 0,0 1 0 0 0,1-1-1 0 0,-1 0 1 0 0,0 0 0 0 0,0 0-1 0 0,0 0 1 0 0,1 0-1 0 0,-1 0 1 0 0,0 0 0 0 0,0 0-1 0 0,0 0 1 0 0,1 0 0 0 0,-1 0-1 0 0,0 0 1 0 0,0 0-1 0 0,0 0 1 0 0,1 0 0 0 0,-1 0-1 0 0,0 0 1 0 0,0 0-1 0 0,0 0 1 0 0,1 0 0 0 0,7-6-29 0 0,1 1 8 0 0,-21 30-43 0 0,11-18 64 0 0,0-1 0 0 0,0 0 0 0 0,-1 0 0 0 0,1 0 0 0 0,-2 0 0 0 0,1 0 0 0 0,0 0 0 0 0,-1 0 0 0 0,0-1 0 0 0,-6 8 0 0 0,6-7 0 0 0,0 0 0 0 0,0-1 0 0 0,-1 1 0 0 0,0-1 0 0 0,1 0 0 0 0,-2 0 0 0 0,1 0 0 0 0,-1 0 0 0 0,-9 7 0 0 0,-8 5 0 0 0,16-12 0 0 0,0 0 0 0 0,-1-1 0 0 0,-9 6 0 0 0,-6 3 16 0 0,20-10-12 0 0,-1-1-1 0 0,0 0 1 0 0,0-1 0 0 0,0 1-1 0 0,0 0 1 0 0,0-1 0 0 0,-1 0 0 0 0,1 0-1 0 0,0 0 1 0 0,-1 0 0 0 0,1 0 0 0 0,-6 0-1 0 0,3-1-3 0 0,1 1 0 0 0,0 0 0 0 0,0 0 0 0 0,0 0 0 0 0,0 1 0 0 0,0 0 0 0 0,-7 3 0 0 0,-19 7 0 0 0,9-6 0 0 0,-29 12 0 0 0,47-16-3 0 0,-1-1 0 0 0,1 0 0 0 0,-1 0 0 0 0,0-1 0 0 0,1 0-1 0 0,-1 1 1 0 0,0-1 0 0 0,1-1 0 0 0,-9 0 0 0 0,-41-12-30 0 0,53 13 33 0 0,-3-1-3 0 0,1-1-1 0 0,0 1 0 0 0,0 0 1 0 0,0-1-1 0 0,1 0 0 0 0,-1 1 1 0 0,0-1-1 0 0,1 0 1 0 0,-1-1-1 0 0,-3-3 0 0 0,5 5 3 0 0,0 0-1 0 0,0 0 1 0 0,0 0-1 0 0,0 0 1 0 0,1-1-1 0 0,-1 1 0 0 0,0 0 1 0 0,1 0-1 0 0,-1-1 1 0 0,1 1-1 0 0,-1 0 1 0 0,1-1-1 0 0,0 1 1 0 0,-1-1-1 0 0,1 1 1 0 0,0 0-1 0 0,0-1 1 0 0,0 1-1 0 0,0-1 0 0 0,0 1 1 0 0,0-1-1 0 0,1 1 1 0 0,-1 0-1 0 0,0-1 1 0 0,2-2-1 0 0,0 0 6 0 0,1-1 0 0 0,0 1 0 0 0,0-1 0 0 0,0 1 0 0 0,1 0 0 0 0,0 0 0 0 0,-1 1 0 0 0,1-1 0 0 0,1 1 0 0 0,-1-1 0 0 0,0 1 0 0 0,1 1 0 0 0,-1-1 0 0 0,1 1 0 0 0,6-3 0 0 0,5-3-4 0 0,-1 0 0 0 0,0-1 0 0 0,-1-1 0 0 0,0 0 0 0 0,0-1 0 0 0,17-18 0 0 0,-10 0 0 0 0,-23 29 0 0 0,0-1 0 0 0,1 0 0 0 0,-1 1 0 0 0,1-1 0 0 0,-1 0 0 0 0,1 0 0 0 0,0 0 0 0 0,-1 0 0 0 0,1 0 0 0 0,0-1 0 0 0,0 1 0 0 0,-2-2 0 0 0,-2-2 0 0 0,2 3 0 0 0,0 0 0 0 0,0 1 0 0 0,0-1 0 0 0,0 1 0 0 0,0 0 0 0 0,0 0 0 0 0,-1 0 0 0 0,1 0 0 0 0,0 0 0 0 0,0 1 0 0 0,-1 0 0 0 0,1 0 0 0 0,-6 0 0 0 0,-6 1 0 0 0,-27 7 0 0 0,6-1 0 0 0,29-6 0 0 0,0 0 0 0 0,0 0 0 0 0,1 1 0 0 0,-1 0 0 0 0,1 1 0 0 0,-1-1 0 0 0,1 1 0 0 0,0 0 0 0 0,0 1 0 0 0,0 0 0 0 0,0 0 0 0 0,-6 5 0 0 0,-16 12 0 0 0,27-22-3 0 0,0 1 0 0 0,1 0 0 0 0,-1-1-1 0 0,1 1 1 0 0,-1-1 0 0 0,0 1 0 0 0,1-1 0 0 0,-1 1-1 0 0,1-1 1 0 0,-1 1 0 0 0,1-1 0 0 0,-1 1 0 0 0,1-1-1 0 0,0 0 1 0 0,-1 1 0 0 0,1-1 0 0 0,0 0 0 0 0,-1 1-1 0 0,1-2 1 0 0,-2-1 2 0 0,1 0-1 0 0,0-1 1 0 0,0 1-1 0 0,0 0 1 0 0,0-1-1 0 0,0 1 1 0 0,1 0-1 0 0,0-1 1 0 0,-1 1-1 0 0,1-1 1 0 0,0 1-1 0 0,1-1 1 0 0,-1 1-1 0 0,1 0 1 0 0,-1-1-1 0 0,1 1 1 0 0,0 0-1 0 0,0-1 1 0 0,1 1-1 0 0,2-6 1 0 0,4-7-10 0 0,1 1 0 0 0,17-24 0 0 0,-25 38 11 0 0,17-28 2 0 0,13-14-57 0 0,-25 36 41 0 0,-4 5 9 0 0,1-1 0 0 0,-1 1 0 0 0,0-1 0 0 0,0 0 0 0 0,0 0 0 0 0,0 0 0 0 0,0 0 0 0 0,-1 0 0 0 0,1 0-1 0 0,-1 0 1 0 0,2-7 0 0 0,-3 9 7 0 0,0 1-1 0 0,0-1 0 0 0,0 1 1 0 0,0-1-1 0 0,0 1 1 0 0,0-1-1 0 0,-1 0 0 0 0,1 1 1 0 0,0-1-1 0 0,0 1 0 0 0,-1-1 1 0 0,1 1-1 0 0,0-1 1 0 0,-1 1-1 0 0,1-1 0 0 0,0 1 1 0 0,-1 0-1 0 0,0-1 1 0 0,-6-10 35 0 0,7 11-37 0 0,0-1 0 0 0,-1 1 0 0 0,1-1 0 0 0,0 1 0 0 0,0-1 0 0 0,0 1 0 0 0,0-1 0 0 0,0 1 0 0 0,0-1 0 0 0,0 1 0 0 0,0-1 0 0 0,0 1 0 0 0,0-1 0 0 0,0 1 0 0 0,0-1 0 0 0,1 1 0 0 0,-1-1 0 0 0,0 1 0 0 0,0-1 0 0 0,0 1 0 0 0,1-1 0 0 0,-1 1 0 0 0,0 0 0 0 0,0-1 0 0 0,1 1 0 0 0,0-1 0 0 0,-1 0 0 0 0,0 1 0 0 0,1 0 0 0 0,-1-1 0 0 0,0 1 0 0 0,1-1 0 0 0,-1 1 0 0 0,0-1 0 0 0,0 1 0 0 0,1-1 0 0 0,-1 0 0 0 0,0 1 0 0 0,0-1 0 0 0,0 1 0 0 0,0-1 0 0 0,0 1 0 0 0,0-1 0 0 0,1 0 0 0 0,-2 1 0 0 0,1-1 0 0 0,0 1 0 0 0,0-1 0 0 0,0 0 0 0 0,0 1 0 0 0,0-1 0 0 0,0 1 0 0 0,-1-2 0 0 0,0 1 0 0 0,-1 0 0 0 0,-1-2 0 0 0,4 1 0 0 0,0 0 0 0 0,1-1 0 0 0,-1 2 0 0 0,1-1 0 0 0,-1 0 0 0 0,1 0 0 0 0,0 0 0 0 0,0 1 0 0 0,3-3 0 0 0,-8 5 0 0 0,0 0 0 0 0,0 0 0 0 0,0-1 0 0 0,-1 1 0 0 0,1-1 0 0 0,-4 0 0 0 0,3 0 0 0 0,0 0 0 0 0,1 1 0 0 0,-1-1 0 0 0,0 1 0 0 0,0 0 0 0 0,-7 2 0 0 0,10-3 0 0 0,-19 12 0 0 0,13-4 0 0 0,7-8 0 0 0,0 1 0 0 0,0-1 0 0 0,0 0 0 0 0,0 1 0 0 0,0-1 0 0 0,0 0 0 0 0,0 0 0 0 0,0 1 0 0 0,0-1 0 0 0,1 0 0 0 0,-1 0 0 0 0,0 1 0 0 0,0-1 0 0 0,0 0 0 0 0,0 0 0 0 0,0 1 0 0 0,0-1 0 0 0,1 0 0 0 0,-1 0 0 0 0,0 1 0 0 0,0-1 0 0 0,0 0 0 0 0,1 0 0 0 0,-1 0 0 0 0,0 1 0 0 0,0-1 0 0 0,0 0 0 0 0,1 0 0 0 0,-1 0 0 0 0,0 0 0 0 0,0 0 0 0 0,1 0 0 0 0,14 3-2 0 0,0 1 9 0 0,-14 1-27 0 0,-9 5-29 0 0,-19 13 49 0 0,20-18 0 0 0,1 0 0 0 0,-1 1 0 0 0,-9 10 0 0 0,-5 6 0 0 0,16-17 0 0 0,1-1 0 0 0,-1 1 0 0 0,1 0 0 0 0,0 0 0 0 0,-5 8 0 0 0,6 3 0 0 0,2-15 0 0 0,1 0 0 0 0,0 1 0 0 0,0-1 0 0 0,0 0 0 0 0,0 1 0 0 0,-1-1 0 0 0,1 0 0 0 0,-1 1 0 0 0,1-1 0 0 0,-1 0 0 0 0,0 0 0 0 0,1 0 0 0 0,-1 0 0 0 0,0 0 0 0 0,0 1 0 0 0,0 0 0 0 0,-1-1 0 0 0,0 1 0 0 0,0 0 0 0 0,1 0 0 0 0,-1 0 0 0 0,1 0 0 0 0,0 1 0 0 0,-1-1 0 0 0,1 0 0 0 0,0 0 0 0 0,0 1 0 0 0,1-1 0 0 0,-1 1 0 0 0,0-1 0 0 0,1 1 0 0 0,0-1 0 0 0,-1 1 0 0 0,1-1 0 0 0,0 1 0 0 0,0-1 0 0 0,0 1 0 0 0,1-1 0 0 0,-1 1 0 0 0,1-1 0 0 0,-1 1 0 0 0,1-1 0 0 0,0 0 0 0 0,0 1 0 0 0,0-1 0 0 0,2 4 0 0 0,10 18 0 0 0,-11-21 0 0 0,-1 1 0 0 0,1-1 0 0 0,0 1 0 0 0,0-1 0 0 0,0 0 0 0 0,1 0 0 0 0,-1 0 0 0 0,1 0 0 0 0,-1 0 0 0 0,1 0 0 0 0,0-1 0 0 0,5 4 0 0 0,-6-5 5 0 0,0 1 0 0 0,0-1 0 0 0,0 0 1 0 0,0 1-1 0 0,-1-1 0 0 0,1 1 0 0 0,0 0 0 0 0,-1-1 0 0 0,1 1 0 0 0,-1 0 0 0 0,0 0 0 0 0,0 0 0 0 0,0 0 0 0 0,2 4 1 0 0,0-1-19 0 0,-2-3 13 0 0,-1 0 0 0 0,1-1 0 0 0,-1 1 0 0 0,1-1 0 0 0,0 0 0 0 0,-1 0 0 0 0,1 1 0 0 0,0-1 0 0 0,0 0 0 0 0,0 0 0 0 0,0 0 0 0 0,2 1 0 0 0,-4-2 0 0 0,-5 0 0 0 0,0 0 0 0 0,1-1 0 0 0,-1 0 0 0 0,1 0 0 0 0,-1 0 0 0 0,1-1 0 0 0,0 1 0 0 0,0-1 0 0 0,-1-1 0 0 0,1 1 0 0 0,1-1 0 0 0,-1 0 0 0 0,-8-5 0 0 0,-1-2-1 0 0,-9-7 641 0 0,21 14-695 0 0,-1 0 1 0 0,1 0-1 0 0,0 0 1 0 0,0 0-1 0 0,1 0 1 0 0,-1 0-1 0 0,0-1 1 0 0,1 1-1 0 0,0-1 0 0 0,0 1 1 0 0,-1-7-1 0 0,-3-8-25 0 0,4 16 80 0 0,0-1 0 0 0,0 0 0 0 0,0 0 0 0 0,0-1 0 0 0,-1 1 0 0 0,1 0 0 0 0,-1 0 0 0 0,0 0 0 0 0,0 1 0 0 0,-3-5 0 0 0,0-1-444 0 0,5 8 416 0 0,0 0 0 0 0,0-1 0 0 0,0 1 0 0 0,0-1 0 0 0,-1 1 0 0 0,1 0 0 0 0,0-1 0 0 0,0 1 0 0 0,0 0 0 0 0,-1-1 0 0 0,1 1 0 0 0,0 0 0 0 0,-1 0 0 0 0,1-1 0 0 0,0 1 0 0 0,0 0 0 0 0,-1 0 0 0 0,1-1 0 0 0,0 1 0 0 0,-1 0 0 0 0,1 0 0 0 0,0 0 0 0 0,-1 0 0 0 0,1 0 0 0 0,-1-1 0 0 0,1 1 0 0 0,0 0 0 0 0,-1 0 0 0 0,1 0 0 0 0,-1 0 0 0 0,1 0 0 0 0,0 0 0 0 0,-1 0 0 0 0,1 0 0 0 0,0 0 0 0 0,-1 0 0 0 0,1 1 0 0 0,-1-1 0 0 0,1 0 0 0 0,0 0 0 0 0,-1 0 0 0 0,1 0 0 0 0,0 1 0 0 0,-1-1 0 0 0,1 0 0 0 0,-1 1 0 0 0,0-1 28 0 0,0 0 0 0 0,0 0 0 0 0,1 0 0 0 0,-1 1 0 0 0,0-1 0 0 0,0 1 0 0 0,0-1 0 0 0,0 1 0 0 0,0-1 0 0 0,0 1 0 0 0,1-1 0 0 0,-1 1 0 0 0,0 0 0 0 0,0-1 0 0 0,1 1 0 0 0,-1 0 0 0 0,0 0 0 0 0,1-1 0 0 0,-1 1 0 0 0,1 0 0 0 0,-1 0 0 0 0,1 0 0 0 0,0 0 0 0 0,-1 0 0 0 0,1 0 0 0 0,0 0 0 0 0,-1 0 0 0 0,1 0 0 0 0,0 0 0 0 0,0 0 0 0 0,0 0 0 0 0,0 0 0 0 0,0 0 0 0 0,0 0 0 0 0,0 0 0 0 0,0-1 0 0 0,1 1 0 0 0,-1 0 0 0 0,0 0 0 0 0,1 0 0 0 0,-1 0 0 0 0,0 0 0 0 0,1 1 0 0 0,20 47 64 0 0,-21-48-60 0 0,0 0-1 0 0,0-1 0 0 0,1 1 1 0 0,-1 0-1 0 0,0 0 0 0 0,1 0 1 0 0,-1 0-1 0 0,1 0 1 0 0,-1 0-1 0 0,1 0 0 0 0,-1-1 1 0 0,1 1-1 0 0,0 0 0 0 0,-1 0 1 0 0,1-1-1 0 0,0 1 1 0 0,0 0-1 0 0,-1-1 0 0 0,1 1 1 0 0,0-1-1 0 0,0 1 0 0 0,0-1 1 0 0,0 1-1 0 0,0-1 1 0 0,0 0-1 0 0,0 0 0 0 0,0 1 1 0 0,1-1-1 0 0,14 5 27 0 0,-17-3-22 0 0,1-1-6 0 0,0 0 1 0 0,-1-1-1 0 0,1 1 1 0 0,0 0 0 0 0,0 0-1 0 0,0-1 1 0 0,0 1-1 0 0,0 0 1 0 0,0 0-1 0 0,0-1 1 0 0,0 1 0 0 0,0 0-1 0 0,0 0 1 0 0,0 0-1 0 0,0-1 1 0 0,1 1-1 0 0,-1 0 1 0 0,0-1 0 0 0,0 1-1 0 0,1 0 1 0 0,0 1-1 0 0,0-1 5 0 0,0 0-1 0 0,0 0 0 0 0,-1 0 1 0 0,1 0-1 0 0,0 0 0 0 0,0 1 1 0 0,-1-1-1 0 0,1 0 1 0 0,-1 0-1 0 0,1 1 0 0 0,-1-1 1 0 0,1 1-1 0 0,-1-1 0 0 0,0 0 1 0 0,0 1-1 0 0,0-1 0 0 0,0 1 1 0 0,0-1-1 0 0,0 2 1 0 0,3 19 4 0 0,-2-20-8 0 0,0 1 0 0 0,0 0-1 0 0,0 0 1 0 0,0-1 0 0 0,1 1 0 0 0,-1-1 0 0 0,1 1-1 0 0,0-1 1 0 0,-1 1 0 0 0,1-1 0 0 0,0 0 0 0 0,0 0-1 0 0,1 0 1 0 0,-1 0 0 0 0,0 0 0 0 0,1-1 0 0 0,-1 1-1 0 0,4 1 1 0 0,-4-2-3 0 0,0 0 0 0 0,0-1 0 0 0,-1 1 0 0 0,1 0 0 0 0,-1 0 0 0 0,1 0 0 0 0,-1 1 0 0 0,1-1 0 0 0,-1 0 0 0 0,1 1 0 0 0,-1-1 0 0 0,0 0 0 0 0,0 1 0 0 0,0 0 0 0 0,2 2 0 0 0,-2-2 0 0 0,0 0 0 0 0,0-1 0 0 0,0 1 0 0 0,0 0 0 0 0,0-1 0 0 0,1 1 0 0 0,-1-1 0 0 0,1 0 0 0 0,-1 1 0 0 0,1-1 0 0 0,-1 0 0 0 0,1 0 0 0 0,0 0 0 0 0,-1 0 0 0 0,1 0 0 0 0,2 1 0 0 0,-1 0 0 0 0,1 0 0 0 0,-1 1 0 0 0,1 0 0 0 0,-1 0 0 0 0,0 0 0 0 0,5 6 0 0 0,-4 11 0 0 0,-6-21 0 0 0,0 1 0 0 0,0-1 0 0 0,0 1 0 0 0,0-1 0 0 0,0 0 0 0 0,0 0 0 0 0,0 0 0 0 0,1 0 0 0 0,-4-2 0 0 0,-2-1 0 0 0,1 0 0 0 0,-1 0 0 0 0,1 1 0 0 0,-1 0 0 0 0,0 0 0 0 0,-9-2 0 0 0,7 2 0 0 0,-1 0 0 0 0,1-1 0 0 0,-9-5 0 0 0,10 4-47 0 0,6 5 46 0 0,0-1 1 0 0,0 0-1 0 0,1 1 0 0 0,-1-1 0 0 0,0 0 1 0 0,1 0-1 0 0,-1 0 0 0 0,1-1 1 0 0,-1 1-1 0 0,1 0 0 0 0,0 0 1 0 0,-1-1-1 0 0,1 1 0 0 0,0-1 0 0 0,0 1 1 0 0,0-1-1 0 0,0 1 0 0 0,0-1 1 0 0,1 0-1 0 0,-1 0 0 0 0,0 1 1 0 0,1-1-1 0 0,-1-3 0 0 0,0 3-2 0 0,1 0-1 0 0,0 0 1 0 0,-1-1-1 0 0,0 1 1 0 0,1 0-1 0 0,-1 0 0 0 0,0 0 1 0 0,0 0-1 0 0,0 0 1 0 0,-1 0-1 0 0,1 0 1 0 0,0 0-1 0 0,-1 0 1 0 0,1 1-1 0 0,-1-1 1 0 0,1 1-1 0 0,-1-1 1 0 0,0 1-1 0 0,-2-2 1 0 0,-6-6-55 0 0,9 8 63 0 0,0-1 0 0 0,0 0-1 0 0,0 1 1 0 0,1-1 0 0 0,-1 1-1 0 0,0-1 1 0 0,1 0 0 0 0,-1 0-1 0 0,1 1 1 0 0,-1-1 0 0 0,1 0-1 0 0,0 0 1 0 0,0 0-1 0 0,0-3 1 0 0,0 3-5 0 0,0 0-1 0 0,0 0 1 0 0,0 0 0 0 0,0 0-1 0 0,-1 0 1 0 0,1 1 0 0 0,0-1-1 0 0,-1 0 1 0 0,0 0-1 0 0,1 0 1 0 0,-1 0 0 0 0,0 0-1 0 0,0 1 1 0 0,0-1 0 0 0,-2-2-1 0 0,2 2 5 0 0,0-1-1 0 0,0 0 0 0 0,0 0 0 0 0,1 0 1 0 0,-1-1-1 0 0,1 1 0 0 0,-1 0 1 0 0,1 0-1 0 0,0 0 0 0 0,0 0 1 0 0,1 0-1 0 0,-1 0 0 0 0,1-4 1 0 0,1-8 13 0 0,-3 14-16 0 0,1 1 0 0 0,0-1 0 0 0,0 1 0 0 0,0 0 0 0 0,0-1-1 0 0,0 1 1 0 0,0-1 0 0 0,0 1 0 0 0,0 0 0 0 0,0-1 0 0 0,0 1 0 0 0,0 0-1 0 0,0-1 1 0 0,0 1 0 0 0,0-1 0 0 0,1 1 0 0 0,-1 0 0 0 0,0-1 0 0 0,0 1-1 0 0,0 0 1 0 0,0-1 0 0 0,1 1 0 0 0,-1 0 0 0 0,0-1 0 0 0,0 1 0 0 0,1 0-1 0 0,-1-1 1 0 0,0 1 0 0 0,1 0 0 0 0,-1 0 0 0 0,0 0 0 0 0,1-1 0 0 0,-1 1-1 0 0,1 0 1 0 0,11 5-237 0 0,-9-2-58 0 0,1-1-190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0,'0'1074'0'0,"0"-349"0"0,0-576 0 0,0-172 0 0,0 20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0,'-1'0'0'0,"825"252"0"0,-398-122 0 0,-147-45 0 0,201 62 0 0,-479-147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1 594 0 0,'0'0'0'0,"1907"-583"0"0,-1907 583 0 0,17-5 0 0,-9 2 0 0,-10 4 0 0,3-2 0 0,-2 2 0 0,12-5 0 0,-24 8 0 0,5-1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0,'0'1'0'0,"0"1819"0"0,0-1088 0 0,0-234 0 0,0-378 0 0,0-119 0 0,0-2 0 0,0 2 0 0,0-2 0 0,0 2 0 0,0 1 0 0,0-1 0 0,0-38 0 0,0 34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0,'0'1074'0'0,"0"-349"0"0,0-576 0 0,0-172 0 0,0 20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0,'-1'0'0'0,"825"252"0"0,-398-122 0 0,-147-45 0 0,201 62 0 0,-479-147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1 594 0 0,'0'0'0'0,"1907"-583"0"0,-1907 583 0 0,17-5 0 0,-9 2 0 0,-10 4 0 0,3-2 0 0,-2 2 0 0,12-5 0 0,-24 8 0 0,5-1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0:52.76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7 1 0 0,'1632'0'0'0,"-1631"0"0"0,-2 0 0 0,-10 0 0 0,11 0 0 0,0 0 0 0,2 0 0 0,-1 0 0 0,0 0 0 0,1 0 0 0,5 0 0 0,-9 0 0 0,-9 0 0 0,-1617 0 0 0,1629 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06.67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61 1 0 0,'-12'0'0'0,"267"0"0"0,-255 0 0 0,-18 0 0 0,-264 0 0 0,281 0 0 0,2 0 0 0,-2 0 0 0,0 0 0 0,0 0 0 0,19 0 0 0,1576 0 0 0,-1533 0 0 0,-67 0 0 0,5 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17.29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0,'1680'0'0'0,"-1679"0"0"0,-2 0 0 0,-1614 0 0 0,1614 0 0 0,2 0 0 0,0 0 0 0,-2 0 0 0,-56 0 0 0,113 0 0 0,-46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12:38:00.70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11 1 0 0,'1'0'0'0,"-13"0"0"0,9774 0 0 0,-9761 0 0 0,-2 0 0 0,2 0 0 0,85 0 0 0,-85 0 0 0,-2 0 0 0,0 0 0 0,5 0 0 0,-3 0 0 0,30 0 0 0,-21 0 0 0,-9 0 0 0,-3 0 0 0,-14 0 0 0,16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15.991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235 444 919 0 0,'-4'-2'304'0'0,"2"2"-160"0"0,1-1 1 0 0,-1 0-1 0 0,0 1 0 0 0,0-1 0 0 0,0 0 1 0 0,1 0-1 0 0,-1 0 0 0 0,0-1 1 0 0,1 1-1 0 0,-1 0 0 0 0,1-1 1 0 0,0 1-1 0 0,-1 0 0 0 0,1-1 1 0 0,0 0-1 0 0,0 1 0 0 0,0-1 1 0 0,0 0-1 0 0,0 1 0 0 0,0-1 1 0 0,0 0-1 0 0,1 0 0 0 0,-1 0 1 0 0,1 0-1 0 0,-1-3 0 0 0,0-29 1558 0 0,2 28-1342 0 0,-1-1 0 0 0,0 1-1 0 0,-1-1 1 0 0,-1-7 0 0 0,2 12-311 0 0,-1 0 1 0 0,1 1 0 0 0,-1-1 0 0 0,0 0-1 0 0,1 1 1 0 0,-1-1 0 0 0,0 0 0 0 0,0 1 0 0 0,0-1-1 0 0,0 1 1 0 0,-1 0 0 0 0,1-1 0 0 0,0 1 0 0 0,-1 0-1 0 0,1-1 1 0 0,0 1 0 0 0,-1 0 0 0 0,0 0 0 0 0,-1 0-1 0 0,-1-2-108 0 0,-22-7 724 0 0,26 10-622 0 0,-1 0-1 0 0,0 0 1 0 0,1 0 0 0 0,-1 0 0 0 0,0 0 0 0 0,1 0 0 0 0,-1 0-1 0 0,0 0 1 0 0,1 0 0 0 0,-1 1 0 0 0,0-1 0 0 0,1 0-1 0 0,-1 0 1 0 0,0 1 0 0 0,1-1 0 0 0,-1 0 0 0 0,1 1-1 0 0,-1-1 1 0 0,0 0 0 0 0,1 1 0 0 0,-1-1 0 0 0,1 1 0 0 0,-1-1-1 0 0,1 1 1 0 0,0-1 0 0 0,-1 1 0 0 0,1-1 0 0 0,-1 1-1 0 0,1 0 1 0 0,0-1 0 0 0,0 1 0 0 0,-1-1 0 0 0,1 1 0 0 0,0 1-1 0 0,-3 4-105 0 0,-9 40 1261 0 0,11-42-1106 0 0,1 0-1 0 0,0-1 0 0 0,0 1 0 0 0,0 0 1 0 0,0-1-1 0 0,0 1 0 0 0,1 0 0 0 0,0-1 1 0 0,0 1-1 0 0,2 6 0 0 0,0 1-10 0 0,-3-9-78 0 0,0-1 0 0 0,0 1 0 0 0,0-1 0 0 0,1 0 0 0 0,-1 1 0 0 0,1-1 0 0 0,-1 0 0 0 0,1 1 0 0 0,-1-1 0 0 0,1 0 0 0 0,1 2 0 0 0,-1-2-3 0 0,-4-1 36 0 0,0 0 0 0 0,0 0-1 0 0,1-1 1 0 0,-1 1 0 0 0,0 0-1 0 0,0-1 1 0 0,1 0 0 0 0,-1 0 0 0 0,0 0-1 0 0,1 0 1 0 0,-1 0 0 0 0,-4-3-1 0 0,6 3-12 0 0,-1 0 1 0 0,1-1-1 0 0,0 1 0 0 0,0-1 0 0 0,-1 1 0 0 0,1-1 1 0 0,0 0-1 0 0,1 1 0 0 0,-1-1 0 0 0,0 0 0 0 0,0 0 1 0 0,1 1-1 0 0,-1-1 0 0 0,1 0 0 0 0,-1 0 0 0 0,1 0 1 0 0,0 0-1 0 0,0 0 0 0 0,0-3 0 0 0,0 1-17 0 0,-1 0-1 0 0,0 0 0 0 0,1 0 1 0 0,-2 0-1 0 0,1 0 1 0 0,0 1-1 0 0,-3-6 0 0 0,-4-13 16 0 0,8 21-21 0 0,0-1 0 0 0,0 1 0 0 0,0 0 0 0 0,1-1 0 0 0,-1 1 0 0 0,0-1 0 0 0,1 1 0 0 0,-1 0 0 0 0,0-1 0 0 0,1 1 0 0 0,0 0 0 0 0,-1 0 0 0 0,1-1 0 0 0,0 1 0 0 0,-1 0 0 0 0,2-1 0 0 0,17-21 0 0 0,-13 17 0 0 0,10-9 0 0 0,-14 14 0 0 0,0-1 0 0 0,0 1 0 0 0,0-1 0 0 0,0 0 0 0 0,0 0 0 0 0,0 0 0 0 0,0 0 0 0 0,-1 0 0 0 0,1 0 0 0 0,-1 0 0 0 0,0-1 0 0 0,1 1 0 0 0,-1 0 0 0 0,0-1 0 0 0,0 1 0 0 0,0-1 0 0 0,0-4 0 0 0,-1 6 0 0 0,1 0 0 0 0,-1-1 0 0 0,1 1 0 0 0,-1-1 0 0 0,1 1 0 0 0,-1 0 0 0 0,1-1 0 0 0,0 1 0 0 0,-1 0 0 0 0,1 0 0 0 0,0 0 0 0 0,0 0 0 0 0,2-2 0 0 0,17-15 0 0 0,-14 13 0 0 0,14-16 38 0 0,-16 16-25 0 0,1 0 0 0 0,-1 1-1 0 0,1-1 1 0 0,0 1 0 0 0,0 0 0 0 0,6-3 0 0 0,-10 6-9 0 0,0 1 1 0 0,0 0-1 0 0,0 0 0 0 0,0-1 0 0 0,0 1 0 0 0,0 0 0 0 0,0 0 0 0 0,0 0 1 0 0,-1 0-1 0 0,1 0 0 0 0,0 0 0 0 0,0 0 0 0 0,0 1 0 0 0,0-1 1 0 0,1 1-1 0 0,0-1 1 0 0,-1 0 0 0 0,0 1 0 0 0,0-1 0 0 0,0 0 0 0 0,0 0 0 0 0,1 0-1 0 0,-1 0 1 0 0,0 0 0 0 0,0 0 0 0 0,0 0 0 0 0,1 0 0 0 0,-1 0 0 0 0,2-1 0 0 0,20-11 90 0 0,-20 9-62 0 0,0 1 1 0 0,1 0-1 0 0,-1 0 0 0 0,1 0 1 0 0,-1 1-1 0 0,1-1 0 0 0,0 1 1 0 0,0 0-1 0 0,0 0 0 0 0,-1 0 1 0 0,1 0-1 0 0,0 1 0 0 0,8-1 1 0 0,-66-6 311 0 0,52 7-346 0 0,-1 0 0 0 0,0 1 0 0 0,1-1-1 0 0,-1 0 1 0 0,0 1 0 0 0,1-1 0 0 0,-1 1 0 0 0,0 0 0 0 0,1 0 0 0 0,-1 0 0 0 0,-2 2 0 0 0,3-2 1 0 0,-1 0 0 0 0,0 0 1 0 0,0 0-1 0 0,0 0 0 0 0,0 0 1 0 0,0 0-1 0 0,-4 0 0 0 0,30-20 0 0 0,-17 15 7 0 0,1 1-1 0 0,-1-1 1 0 0,11-3-1 0 0,-11 5-1 0 0,-1 0 0 0 0,0 0-1 0 0,-1 0 1 0 0,1-1 0 0 0,0 1 0 0 0,-1-1-1 0 0,7-6 1 0 0,-8 6-5 0 0,0 0 0 0 0,0 0 0 0 0,0 1 0 0 0,1-1 0 0 0,-1 1 0 0 0,1 0 0 0 0,4-2 0 0 0,-38 8 0 0 0,19-1-10 0 0,0 0-1 0 0,0-1 0 0 0,0 0 1 0 0,0-1-1 0 0,-16 0 0 0 0,33-1 11 0 0,1-1 0 0 0,-1 0 0 0 0,0-1 0 0 0,0 1 0 0 0,10-4 0 0 0,-10 2 0 0 0,0 1 0 0 0,0 0 0 0 0,0 1 0 0 0,1-1 0 0 0,10 0 0 0 0,-17 2 0 0 0,0 1 0 0 0,1-1 0 0 0,-1 0 0 0 0,1 0 0 0 0,-1 0 0 0 0,1 0 0 0 0,-1 1 0 0 0,0-1 0 0 0,1 0 0 0 0,-1 0 0 0 0,0 1 0 0 0,1-1 0 0 0,-1 0 0 0 0,0 0 0 0 0,1 1 0 0 0,-1-1 0 0 0,0 0 0 0 0,1 1 0 0 0,-1-1 0 0 0,0 1 0 0 0,0-1 0 0 0,0 0 0 0 0,1 1 0 0 0,-1-1 0 0 0,0 1 0 0 0,0-1 0 0 0,0 1 0 0 0,0-1 0 0 0,0 0 0 0 0,0 1 0 0 0,0 0 0 0 0,0 0 0 0 0,0-1 0 0 0,0 1 0 0 0,0-1 0 0 0,0 1 0 0 0,1 0 0 0 0,-1-1 0 0 0,0 1 0 0 0,0-1 0 0 0,0 1 0 0 0,1 0 0 0 0,-1-1 0 0 0,0 1 0 0 0,1-1 0 0 0,-1 1 0 0 0,0-1 0 0 0,1 1 0 0 0,-1-1 0 0 0,1 0 0 0 0,-1 1 0 0 0,1-1 0 0 0,-1 1 0 0 0,1-1 0 0 0,-1 0 0 0 0,1 1 0 0 0,-1-1 0 0 0,1 0 0 0 0,-1 0 0 0 0,1 0 0 0 0,0 1 0 0 0,-1-1 0 0 0,1 0 0 0 0,-1 0 0 0 0,2 0 0 0 0,12 0 21 0 0,-9-1 8 0 0,0 1 0 0 0,0 0 0 0 0,0 0 0 0 0,8 2 0 0 0,-12-2-24 0 0,1 1-1 0 0,-1-1 0 0 0,0 0 0 0 0,0 1 1 0 0,1 0-1 0 0,-1-1 0 0 0,0 1 0 0 0,0 0 1 0 0,0-1-1 0 0,0 1 0 0 0,0 0 0 0 0,0 0 1 0 0,0 0-1 0 0,0 0 0 0 0,0 0 0 0 0,0 0 1 0 0,-1 0-1 0 0,1 0 0 0 0,0 0 0 0 0,-1 0 1 0 0,1 1-1 0 0,0 1 0 0 0,0-2 1 0 0,0 1 0 0 0,-1-1-1 0 0,1 0 1 0 0,0 0-1 0 0,0 0 1 0 0,0 1 0 0 0,0-1-1 0 0,1 0 1 0 0,-1 0 0 0 0,0 0-1 0 0,0-1 1 0 0,0 1-1 0 0,1 0 1 0 0,1 0 0 0 0,24 11 100 0 0,-18-8-88 0 0,-5-3-17 0 0,-1 1 0 0 0,0 0 0 0 0,1 0 0 0 0,-1 0 0 0 0,0 1 0 0 0,0-1 0 0 0,0 1 0 0 0,0-1 0 0 0,-1 1 0 0 0,1 0 0 0 0,2 4 0 0 0,1 4 0 0 0,0-1 0 0 0,5 15 0 0 0,12 19 0 0 0,-16-37-11 0 0,-5-13-14 0 0,-6-13-11 0 0,-2 5 45 0 0,0-1 1 0 0,0 0-1 0 0,2 0 0 0 0,-1 0 0 0 0,2-1 0 0 0,-2-21 0 0 0,4 34-9 0 0,1 0 0 0 0,0 1 0 0 0,-1-1 0 0 0,0 1 0 0 0,1-1 0 0 0,-1 1 0 0 0,-2-5 0 0 0,2 6 0 0 0,1 0 0 0 0,-1 1 0 0 0,1-1 0 0 0,-1 0 0 0 0,0 1 0 0 0,1-1 0 0 0,-1 0 0 0 0,0 1 0 0 0,1-1 0 0 0,-1 1 0 0 0,0-1 0 0 0,0 1 0 0 0,1 0 0 0 0,-1-1 0 0 0,0 1 0 0 0,0 0 0 0 0,0-1 0 0 0,0 1 0 0 0,0 0 0 0 0,0 0 0 0 0,1 0 0 0 0,-1 0 0 0 0,-1 0 0 0 0,1-1 0 0 0,1 1 0 0 0,-1 0 0 0 0,0 0 0 0 0,1-1 0 0 0,-1 1 0 0 0,1 0 0 0 0,-1-1 0 0 0,1 1 0 0 0,-1-1 0 0 0,1 1 0 0 0,0-1 0 0 0,-1 1 0 0 0,1 0 0 0 0,-1-1 0 0 0,1 0 0 0 0,0 1 0 0 0,-1-1 0 0 0,1 1 0 0 0,0-1 0 0 0,0 1 0 0 0,0-1 0 0 0,-1 0 0 0 0,1 1 0 0 0,0-1 0 0 0,0 1 0 0 0,0-1 0 0 0,0 0 0 0 0,0 1 0 0 0,0-2 0 0 0,0 2 0 0 0,0-1 0 0 0,0 1 0 0 0,0-1 0 0 0,0 1 0 0 0,0 0 0 0 0,0-1 0 0 0,0 1 0 0 0,0 0 0 0 0,0-1 0 0 0,1 1 0 0 0,-1 0 0 0 0,0-1 0 0 0,0 1 0 0 0,0 0 0 0 0,0-1 0 0 0,1 1 0 0 0,-1 0 0 0 0,0-1 0 0 0,0 1 0 0 0,1 0 0 0 0,-1 0 0 0 0,0-1 0 0 0,1 1 0 0 0,-1 0 0 0 0,0 0 0 0 0,0 0 0 0 0,1-1 0 0 0,-1 1 0 0 0,0 0 0 0 0,1 0 0 0 0,-1 0 0 0 0,1 0 0 0 0,-1 0 0 0 0,0 0 0 0 0,1 0 0 0 0,-1 0 0 0 0,0 0 0 0 0,1 0 0 0 0,-1 0 0 0 0,0 0 0 0 0,1 0 0 0 0,-1 0 0 0 0,1 0 0 0 0,-1 0 0 0 0,0 0 0 0 0,1 0 0 0 0,-1 0 0 0 0,0 0 0 0 0,1 1 0 0 0,-1-1 0 0 0,0 0 0 0 0,1 0 0 0 0,-1 0 0 0 0,0 1 0 0 0,0-1 0 0 0,1 0 0 0 0,-1 0 0 0 0,1 1 0 0 0,8 5 156 0 0,-1 0-1 0 0,1 1 1 0 0,-1 0-1 0 0,0 1 0 0 0,-1-1 1 0 0,12 17-1 0 0,-18-23-106 0 0,0-1 0 0 0,0 1 0 0 0,0 0 0 0 0,0 0 1 0 0,1 0-1 0 0,-1-1 0 0 0,0 1 0 0 0,0-1 0 0 0,0 1 0 0 0,1-1 0 0 0,-1 1 0 0 0,0-1 0 0 0,0 0 0 0 0,1 1 0 0 0,-1-1 0 0 0,0 0 0 0 0,1 0 0 0 0,1 0 0 0 0,-2 0-52 0 0,1 0 0 0 0,-1 0-1 0 0,0 0 1 0 0,0 0-1 0 0,0 0 1 0 0,0 0-1 0 0,0 0 1 0 0,0 0 0 0 0,0 1-1 0 0,0-1 1 0 0,0 0-1 0 0,0 1 1 0 0,0-1 0 0 0,0 1-1 0 0,0 0 1 0 0,0-1-1 0 0,0 1 1 0 0,0-1 0 0 0,1 2-1 0 0,-1 2 13 0 0,1-1-1 0 0,-1 0 1 0 0,0 1 0 0 0,0-1-1 0 0,0 1 1 0 0,0-1-1 0 0,0 7 1 0 0,-1-6-10 0 0,1 1 0 0 0,0-1 1 0 0,0 1-1 0 0,0-1 0 0 0,2 5 0 0 0,1-2 1 0 0,-1 0 0 0 0,1 0 0 0 0,-2 0 0 0 0,1 0 0 0 0,-1 1 0 0 0,0-1 0 0 0,1 9 0 0 0,8 38 0 0 0,-9-47 0 0 0,1 0 0 0 0,-2 0 0 0 0,1 0 0 0 0,-1 0 0 0 0,0 1 0 0 0,-1-1 0 0 0,1 0 0 0 0,-1 1 0 0 0,-1-1 0 0 0,1 0 0 0 0,-2 0 0 0 0,-1 11 0 0 0,1-13-6 0 0,1-3 3 0 0,0-1-1 0 0,0 1 1 0 0,0-1 0 0 0,1 1 0 0 0,-1 0 0 0 0,1-1-1 0 0,-1 1 1 0 0,1 0 0 0 0,0-1 0 0 0,0 1 0 0 0,0 0-1 0 0,0-1 1 0 0,0 1 0 0 0,0 0 0 0 0,0-1 0 0 0,0 1-1 0 0,1 2 1 0 0,0-4 3 0 0,-1 0 0 0 0,1 0 0 0 0,0 0 0 0 0,-1 0 0 0 0,1 0 0 0 0,-1-1 0 0 0,1 1 0 0 0,0 0 0 0 0,-1 0 0 0 0,1 0 0 0 0,-1-1 0 0 0,1 1 0 0 0,0 0 0 0 0,-1-1 0 0 0,1 1 0 0 0,-1 0 0 0 0,1-1 0 0 0,-1 1 0 0 0,1-1 0 0 0,-1 1 0 0 0,1-1 0 0 0,-1 1 0 0 0,1-1 0 0 0,11-13 0 0 0,-9 9 0 0 0,1 0 0 0 0,-1 0 0 0 0,-1-1 0 0 0,1 1 0 0 0,-1-1 0 0 0,0 0 0 0 0,0 0 0 0 0,0 0 0 0 0,-1 0 0 0 0,0 0 0 0 0,0 0 0 0 0,-1 0 0 0 0,0 0 0 0 0,0 0 0 0 0,0 0 0 0 0,-2-10 0 0 0,-4-12 0 0 0,3 15 0 0 0,1 1 0 0 0,-1-24 0 0 0,3 34 0 0 0,0 0 0 0 0,0 0 0 0 0,0 0 0 0 0,1 0 0 0 0,-1 1 0 0 0,1-1 0 0 0,-1 0 0 0 0,1 0 0 0 0,0 1 0 0 0,0-1 0 0 0,-1 0 0 0 0,1 1 0 0 0,0-1 0 0 0,1 1 0 0 0,-1-1 0 0 0,1-1 0 0 0,-1 4 0 0 0,-1-1 0 0 0,0 0 0 0 0,1 1 0 0 0,-1-1 0 0 0,0 0 0 0 0,1 1 0 0 0,-1-1 0 0 0,0 0 0 0 0,0 1 0 0 0,1-1 0 0 0,-1 1 0 0 0,0-1 0 0 0,0 0 0 0 0,0 1 0 0 0,0-1 0 0 0,0 1 0 0 0,0-1 0 0 0,1 1 0 0 0,-1-1 0 0 0,0 1 0 0 0,0-1 0 0 0,0 0 0 0 0,-1 1 0 0 0,1 0 0 0 0,2 14 0 0 0,3 30 0 0 0,-3-32 0 0 0,0-1 0 0 0,0 14 0 0 0,-1-45 67 0 0,0 16-68 0 0,-1-1-1 0 0,0 1 1 0 0,0 0 0 0 0,0 0 0 0 0,0-1 0 0 0,0 1-1 0 0,0 0 1 0 0,-1 0 0 0 0,0 0 0 0 0,-1-4 0 0 0,0 1-37 0 0,-8-20 20 0 0,9 26 18 0 0,1-1 0 0 0,0 1 0 0 0,0-1 0 0 0,0 0 0 0 0,-1 1 0 0 0,1-1 0 0 0,0 0 0 0 0,0 0 0 0 0,0 1 0 0 0,0-1 1 0 0,0 0-1 0 0,0 1 0 0 0,0-1 0 0 0,0 0 0 0 0,0 1 0 0 0,1-1 0 0 0,-1 0 0 0 0,0 1 0 0 0,0-1 0 0 0,1 0 0 0 0,-1 1 1 0 0,0-1-1 0 0,1 1 0 0 0,-1-1 0 0 0,0 0 0 0 0,1 1 0 0 0,-1-1 0 0 0,1 1 0 0 0,0-1 0 0 0,0 1 0 0 0,-1 0 0 0 0,1 0 0 0 0,-1 0 0 0 0,1 0 0 0 0,-1 0 0 0 0,1 0 0 0 0,0 0 0 0 0,-1 0 0 0 0,1 0 0 0 0,-1 0 0 0 0,1 0 0 0 0,-1 0 0 0 0,1 1 0 0 0,-1-1 0 0 0,1 0 0 0 0,-1 1 0 0 0,1-1 0 0 0,-1 0 0 0 0,1 1 0 0 0,-1-1 0 0 0,1 0 0 0 0,-1 1 0 0 0,1-1 0 0 0,-1 1 0 0 0,0-1 0 0 0,1 1 0 0 0,-1-1 0 0 0,0 1 0 0 0,0-1 0 0 0,1 1 0 0 0,-1-1 0 0 0,0 1 0 0 0,0-1 0 0 0,1 2 0 0 0,5 18 0 0 0,-4-5 0 0 0,-1-1 0 0 0,0 1 0 0 0,-1-1 0 0 0,-4 24 0 0 0,3-21 0 0 0,0-8 0 0 0,0-1 0 0 0,0 0 0 0 0,0 0 0 0 0,-1 0 0 0 0,0 0 0 0 0,-1 0 0 0 0,0 0 0 0 0,-7 14 0 0 0,6-15 0 0 0,0-1 0 0 0,-1 1 0 0 0,0-1 0 0 0,0 0 0 0 0,0-1 0 0 0,-1 1 0 0 0,0-1 0 0 0,0 0 0 0 0,-13 8 0 0 0,6-6 0 0 0,1-1 0 0 0,-1-1 0 0 0,0 1 0 0 0,-25 4 0 0 0,27-6 0 0 0,0 0 0 0 0,-20 10 0 0 0,20-8 0 0 0,1-1 0 0 0,-22 6 0 0 0,32-11 0 0 0,0 0 0 0 0,0 0 0 0 0,-1 0 0 0 0,1 0 0 0 0,0 0 0 0 0,-1 1 0 0 0,1-1 0 0 0,0 0-1 0 0,0 0 1 0 0,-1 0 0 0 0,1 0 0 0 0,0 0 0 0 0,0 0 0 0 0,-1 0 0 0 0,1-1 0 0 0,0 1 0 0 0,0 0 0 0 0,-1 0 0 0 0,1 0 0 0 0,0 0-1 0 0,0 0 1 0 0,-1 0 0 0 0,1 0 0 0 0,0-1 0 0 0,0 1 0 0 0,-1 0 0 0 0,1 0 0 0 0,0 0 0 0 0,0 0 0 0 0,0-1 0 0 0,-1 1 0 0 0,1 0 0 0 0,0 0-1 0 0,0-1 1 0 0,0 1 0 0 0,0 0 0 0 0,0 0 0 0 0,0-1 0 0 0,0-12 8 0 0,10-14-64 0 0,-10 27 54 0 0,1-3 0 0 0,1-1 1 0 0,0 0 0 0 0,-1 0-1 0 0,0 0 1 0 0,0 0-1 0 0,0-1 1 0 0,0-4-1 0 0,-1 8 2 0 0,0 0 0 0 0,0 0 0 0 0,0-1 0 0 0,-1 1 0 0 0,1 0 0 0 0,0 0 1 0 0,-1 0-1 0 0,1 0 0 0 0,0-1 0 0 0,-1 1 0 0 0,1 0 0 0 0,-1 0 0 0 0,0 0 0 0 0,1 0 0 0 0,-1 0 0 0 0,0 0 0 0 0,0 0 0 0 0,1 1 0 0 0,-1-1 0 0 0,0 0 0 0 0,0 0 0 0 0,0 1 0 0 0,0-1 0 0 0,0 0 0 0 0,0 1 0 0 0,0-1 0 0 0,0 1 0 0 0,-1-1 0 0 0,0 0 0 0 0,-20-10-16 0 0,19 9 9 0 0,-1 0 0 0 0,1 1 0 0 0,0-1 0 0 0,0 0-1 0 0,-1 1 1 0 0,-3-1 0 0 0,5 2 7 0 0,1-1 0 0 0,0 1 0 0 0,-1 0 0 0 0,1 0 0 0 0,0 1 1 0 0,0-1-1 0 0,-1 0 0 0 0,1 0 0 0 0,0 0 0 0 0,-1 1 0 0 0,1-1 0 0 0,0 1 0 0 0,0-1 0 0 0,0 1 1 0 0,0-1-1 0 0,-1 1 0 0 0,1 0 0 0 0,0 0 0 0 0,0 0 0 0 0,0-1 0 0 0,-1 3 0 0 0,-4 3 0 0 0,0 0 0 0 0,1 0 0 0 0,0 1 0 0 0,-6 9 0 0 0,10-14 0 0 0,0 0 0 0 0,0 0 0 0 0,0 0 0 0 0,0 1 0 0 0,0-1 0 0 0,0 0 0 0 0,1 1 0 0 0,-1-1 0 0 0,1 1 0 0 0,-1-1 0 0 0,1 1 0 0 0,0-1 0 0 0,0 1 0 0 0,0-1 0 0 0,0 1 0 0 0,1-1 0 0 0,-1 1 0 0 0,2 3 0 0 0,-1-5 2 0 0,-1 0 0 0 0,1 0 0 0 0,-1 0 0 0 0,1 0 0 0 0,0 0 0 0 0,-1 0-1 0 0,1-1 1 0 0,0 1 0 0 0,0 0 0 0 0,-1-1 0 0 0,1 1 0 0 0,0 0 0 0 0,0-1 0 0 0,0 1-1 0 0,0-1 1 0 0,0 1 0 0 0,0-1 0 0 0,0 0 0 0 0,0 1 0 0 0,0-1 0 0 0,0 0 0 0 0,0 0-1 0 0,0 0 1 0 0,0 0 0 0 0,0 0 0 0 0,0 0 0 0 0,0 0 0 0 0,1 0 0 0 0,-1 0 0 0 0,0 0 0 0 0,0 0-1 0 0,0-1 1 0 0,0 1 0 0 0,0 0 0 0 0,0-1 0 0 0,1 0 0 0 0,1 0-3 0 0,0-1 1 0 0,0 1-1 0 0,0 0 1 0 0,-1-1-1 0 0,1 0 1 0 0,0 0 0 0 0,-1 0-1 0 0,1 0 1 0 0,-1 0-1 0 0,0 0 1 0 0,3-3-1 0 0,-4 3 1 0 0,0 1 0 0 0,0-1 0 0 0,0 1 0 0 0,-1-1 0 0 0,1 0 0 0 0,0 1 0 0 0,-1-1 0 0 0,1 0 0 0 0,-1 0 0 0 0,1 1 0 0 0,-1-1 0 0 0,0 0 0 0 0,0 0 0 0 0,0 0 0 0 0,0 1 0 0 0,0-1 0 0 0,0 0 0 0 0,0 0 0 0 0,0 0 0 0 0,-1 1 0 0 0,1-1 0 0 0,-1 0 0 0 0,-1-2 0 0 0,1 2 0 0 0,-1-1 0 0 0,0 1 0 0 0,0 0 0 0 0,0 0 0 0 0,0-1 0 0 0,0 2 0 0 0,-1-1 0 0 0,1 0 0 0 0,-1 0 0 0 0,1 1 0 0 0,-1-1 0 0 0,0 1 0 0 0,-4-2 0 0 0,-15-6-272 0 0,16 5 87 0 0,-1 2 0 0 0,1-1 0 0 0,-1 0 0 0 0,0 1 1 0 0,0 1-1 0 0,0-1 0 0 0,0 1 0 0 0,-10-1 0 0 0,7 2 183 0 0,0-1 0 0 0,1 0 0 0 0,-1-1-1 0 0,1 0 1 0 0,-12-4 0 0 0,20 5-1 0 0,1 1 0 0 0,-1-1 0 0 0,0 0-1 0 0,1 0 1 0 0,-1 0 0 0 0,0 1 0 0 0,1-1 0 0 0,-1 0 0 0 0,1 0 0 0 0,0 0-1 0 0,-1 0 1 0 0,1 0 0 0 0,0 0 0 0 0,-1 0 0 0 0,1 0 0 0 0,0 0 0 0 0,0 0 0 0 0,0 0-1 0 0,0 0 1 0 0,0 0 0 0 0,0-2 0 0 0,2-27-63 0 0,-1 24-23 0 0,-1-4-115 0 0,0-1 1 0 0,0 0 0 0 0,-1 1-1 0 0,0-1 1 0 0,-1 1-1 0 0,0 0 1 0 0,-1-1-1 0 0,0 1 1 0 0,-1 0 0 0 0,0 0-1 0 0,-8-15 1 0 0,5-1 123 0 0,7 23 74 0 0,-1 0-1 0 0,1 0 0 0 0,-1 0 0 0 0,0 0 1 0 0,0 0-1 0 0,0 0 0 0 0,0 0 1 0 0,0 1-1 0 0,-1-1 0 0 0,-2-4 0 0 0,4 7 7 0 0,-1 0 0 0 0,0 0 0 0 0,1-1 0 0 0,-1 1 0 0 0,0 0 0 0 0,1 0 0 0 0,-1 0-1 0 0,0 0 1 0 0,1 0 0 0 0,-1 0 0 0 0,0 0 0 0 0,0 0 0 0 0,1 0 0 0 0,-1 1 0 0 0,0-1 0 0 0,1 0 0 0 0,-1 0-1 0 0,0 1 1 0 0,1-1 0 0 0,-1 0 0 0 0,0 1 0 0 0,1-1 0 0 0,-1 0 0 0 0,0 2 0 0 0,-18 12 8 0 0,17-12-3 0 0,-42 43 102 0 0,40-41-43 0 0,0-1 0 0 0,1 1 0 0 0,0 0 0 0 0,-1 0 1 0 0,2 1-1 0 0,-1-1 0 0 0,0 0 0 0 0,1 1 0 0 0,0 0 1 0 0,0 0-1 0 0,0 0 0 0 0,-1 6 0 0 0,12 40 1012 0 0,-9-42-971 0 0,1 0 0 0 0,0 1 0 0 0,0-1-1 0 0,5 16 1 0 0,-5-23-62 0 0,0-1 0 0 0,0 1 0 0 0,0 0 0 0 0,0-1 0 0 0,1 1 0 0 0,-1-1-1 0 0,1 1 1 0 0,-1-1 0 0 0,1 0 0 0 0,-1 0 0 0 0,1 1 0 0 0,0-1 0 0 0,-1 0 0 0 0,4 1-1 0 0,14 11 198 0 0,-19-13-242 0 0,1 1 0 0 0,-1 0-1 0 0,1-1 1 0 0,-1 1 0 0 0,1 0-1 0 0,-1 0 1 0 0,1 0 0 0 0,-1 0-1 0 0,0 0 1 0 0,1-1 0 0 0,-1 1-1 0 0,0 0 1 0 0,0 0 0 0 0,1 0-1 0 0,-1 0 1 0 0,0 0 0 0 0,0 0-1 0 0,0 0 1 0 0,0 0 0 0 0,-1 0 0 0 0,1 1-1 0 0,0-1 4 0 0,0 0 0 0 0,0 1 0 0 0,0-1 0 0 0,0 0 0 0 0,0 1 0 0 0,0-1 0 0 0,0 0 0 0 0,1 0 0 0 0,-1 1 0 0 0,0-1 0 0 0,1 0 0 0 0,-1 0 0 0 0,1 0 0 0 0,0 0 0 0 0,0 2 0 0 0,0-2 0 0 0,-1-1 1 0 0,1 1-1 0 0,-1-1 1 0 0,1 1-1 0 0,-1-1 1 0 0,1 1-1 0 0,-1-1 0 0 0,1 1 1 0 0,-1-1-1 0 0,1 0 1 0 0,0 1-1 0 0,-1-1 0 0 0,1 0 1 0 0,0 1-1 0 0,-1-1 1 0 0,1 0-1 0 0,0 0 1 0 0,-1 0-1 0 0,1 0 0 0 0,0 0 1 0 0,-1 0-1 0 0,1 0 1 0 0,0 0-1 0 0,0 0 0 0 0,-1 0 1 0 0,1 0-1 0 0,0 0 1 0 0,-1 0-1 0 0,1 0 1 0 0,0-1-1 0 0,-1 1 0 0 0,1 0 1 0 0,0-1-1 0 0,0 0-1 0 0,-1 1 0 0 0,0-1 0 0 0,0 1 0 0 0,0-1 0 0 0,0 1 0 0 0,0-1 0 0 0,0 1 0 0 0,0-1 0 0 0,0 0 0 0 0,0 1 0 0 0,0-1 0 0 0,0 1 0 0 0,0-1 0 0 0,0 1 0 0 0,0-1 0 0 0,-1 1 0 0 0,1-1 0 0 0,0 1 0 0 0,0-1 0 0 0,0 1 0 0 0,-1-1 0 0 0,1 1 0 0 0,0-1 0 0 0,-1 1 0 0 0,1-1 0 0 0,-1 1 0 0 0,1-1 0 0 0,-12-14 0 0 0,-40-47-82 0 0,48 58 175 0 0,2 2-297 0 0,0 0 0 0 0,0 0-1 0 0,0 0 1 0 0,0 0 0 0 0,1 0-1 0 0,-1 0 1 0 0,1-1 0 0 0,-1 1 0 0 0,1-1-1 0 0,0 1 1 0 0,0-1 0 0 0,0 1-1 0 0,-1-5 1 0 0,2 6 195 0 0,-1 1 0 0 0,1-1 0 0 0,-1 0 0 0 0,1 1 0 0 0,-1-1 0 0 0,1 0 0 0 0,-1 1 0 0 0,0-1 0 0 0,1 1 0 0 0,-1-1 0 0 0,0 1 0 0 0,1-1 0 0 0,-1 1 0 0 0,0-1 0 0 0,0 1 0 0 0,1 0 0 0 0,-1-1 0 0 0,0 1 0 0 0,0 0 0 0 0,0 0 0 0 0,0 0 0 0 0,1-1 0 0 0,-3 1 0 0 0,-25-1-182 0 0,27 1 191 0 0,2 1 0 0 0,0-1 1 0 0,-1 1 0 0 0,0-1 0 0 0,0 0 0 0 0,1 0-1 0 0,-1 1 1 0 0,0-1 0 0 0,0 0 0 0 0,1 0 0 0 0,-1 1 0 0 0,0-1-1 0 0,0 0 1 0 0,0 1 0 0 0,1-1 0 0 0,-1 0 0 0 0,0 1-1 0 0,0-1 1 0 0,0 0 0 0 0,0 1 0 0 0,0-1 0 0 0,0 0 0 0 0,0 1-1 0 0,0-1 1 0 0,0 1 0 0 0,0-1 0 0 0,0 0 0 0 0,0 1-1 0 0,0-1 1 0 0,0 0 0 0 0,0 1 0 0 0,0-1 0 0 0,0 0 0 0 0,-1 1-1 0 0,1-1 1 0 0,0 0 0 0 0,0 1 0 0 0,0-1 0 0 0,-1 0 0 0 0,1 1-1 0 0,0-1 1 0 0,0 0 0 0 0,-1 0 0 0 0,1 1 0 0 0,0-1-1 0 0,0 0 1 0 0,-1 0 0 0 0,1 0 0 0 0,-1 1 0 0 0,0-1 0 0 0,1 1 0 0 0,-1-1 1 0 0,1 1-1 0 0,-1-1 0 0 0,1 1 1 0 0,-1-1-1 0 0,1 1 0 0 0,0-1 0 0 0,-1 1 1 0 0,1-1-1 0 0,0 1 0 0 0,-1 0 1 0 0,1-1-1 0 0,0 1 0 0 0,0 0 0 0 0,-1-1 1 0 0,1 1-1 0 0,0 0 0 0 0,15 8 63 0 0,-9 1-64 0 0,-1 1 0 0 0,-1 0 0 0 0,3 13 0 0 0,-5-21 174 0 0,0 1-1 0 0,-1-1 1 0 0,1 0-1 0 0,0 0 1 0 0,1 0-1 0 0,-1 0 1 0 0,0 0-1 0 0,4 3 1 0 0,5 7 30 0 0,-7-8-114 0 0,1 0 1 0 0,-1 0 0 0 0,1-1 0 0 0,-1 0 0 0 0,1 0-1 0 0,1 0 1 0 0,7 4 0 0 0,42 18 408 0 0,-51-25-484 0 0,74 39-5 0 0,-69-35-10 0 0,0 0 0 0 0,0-1 0 0 0,0 0 0 0 0,0-1 0 0 0,0 0 0 0 0,1 0 0 0 0,0-1 0 0 0,-1 0 0 0 0,1-1 0 0 0,0 0 0 0 0,18-1 0 0 0,1 1 0 0 0,-25 0 0 0 0,0-1 0 0 0,-1 0 0 0 0,1 0 0 0 0,0 0 0 0 0,0 0 0 0 0,0 0 0 0 0,6-2 0 0 0,11-4 0 0 0,-11 4-3 0 0,0-1 1 0 0,0 0-1 0 0,11-5 1 0 0,-20 7-5 0 0,1 1 1 0 0,0-1-1 0 0,0 1 1 0 0,0-1 0 0 0,-1 1-1 0 0,1 0 1 0 0,0 0-1 0 0,4 0 1 0 0,12-3 10 0 0,-8-1-4 0 0,-1-1 0 0 0,0 0 0 0 0,12-10 0 0 0,-6 5 0 0 0,-3 1 0 0 0,0 1 0 0 0,-2-2 0 0 0,1 1 0 0 0,-1-1 0 0 0,0-1 0 0 0,10-14 0 0 0,-13 13 0 0 0,1 0 0 0 0,-2-1 0 0 0,0 0 0 0 0,0 0 0 0 0,4-19 0 0 0,-6 10 0 0 0,-3 17 0 0 0,0 0 0 0 0,-1 0 0 0 0,1 1 0 0 0,1-1 0 0 0,-1 0 0 0 0,1 1 0 0 0,0-1 0 0 0,3-5 0 0 0,-4 9 0 0 0,-2 2 0 0 0,1 1 0 0 0,-1 0 0 0 0,1-1 0 0 0,-1 1 0 0 0,1-1 0 0 0,-1 1 0 0 0,1 0 0 0 0,0-1 0 0 0,0 1 0 0 0,0 0 0 0 0,0-1 0 0 0,1 3 0 0 0,1 25 0 0 0,-1-26 0 0 0,-1 3-6 0 0,0 1-1 0 0,0-1 1 0 0,0 0-1 0 0,-1 1 1 0 0,0-1-1 0 0,0 0 1 0 0,-3 8-1 0 0,-1 8-5 0 0,5-22 12 0 0,0 0 0 0 0,-1 0 0 0 0,1 1 0 0 0,0-1 0 0 0,0 0 0 0 0,0 0 0 0 0,0 0 0 0 0,0 1 0 0 0,0-1 0 0 0,0 0 0 0 0,0 0 0 0 0,0 0 0 0 0,0 1 0 0 0,0-1 0 0 0,0 0 0 0 0,0 0 0 0 0,0 0 0 0 0,0 1 0 0 0,0-1 0 0 0,0 0 0 0 0,0 0 0 0 0,0 0 0 0 0,0 1 0 0 0,0-1 0 0 0,0 0 0 0 0,0 0 0 0 0,0 0 0 0 0,0 1 0 0 0,0-1 0 0 0,0 0 0 0 0,1 0 0 0 0,-1 0 0 0 0,0 0 0 0 0,0 1 0 0 0,0-1 0 0 0,0 0 0 0 0,1 0 0 0 0,-1 0 0 0 0,0 0 0 0 0,0 0 0 0 0,0 0 0 0 0,0 0 0 0 0,1 1 0 0 0,-1-1 0 0 0,0 0 0 0 0,1 0 0 0 0,10-7 0 0 0,9-13 0 0 0,-17 16 0 0 0,-1 1 0 0 0,0-1 0 0 0,0 0 0 0 0,0 0 0 0 0,0 0 0 0 0,-1 0 0 0 0,0 0 0 0 0,1 0 0 0 0,-2-1 0 0 0,1 1 0 0 0,0 0 0 0 0,-1 0 0 0 0,0-1 0 0 0,0-3 0 0 0,0 4 0 0 0,1 0 0 0 0,-1 1 0 0 0,1-1 0 0 0,0 1 0 0 0,2-6 0 0 0,-2 6 0 0 0,0 0 0 0 0,0 1 0 0 0,-1-1 0 0 0,1 0 0 0 0,-1 1 0 0 0,1-1 0 0 0,-1 0 0 0 0,0 1 0 0 0,0-1 0 0 0,0 0 0 0 0,0 0 0 0 0,-1-3 0 0 0,-3-34 64 0 0,4 46-64 0 0,0-1-1 0 0,0 1 0 0 0,-1 0 1 0 0,0-1-1 0 0,0 1 0 0 0,0-1 1 0 0,-1 1-1 0 0,1-1 0 0 0,-1 1 1 0 0,-1-1-1 0 0,1 0 0 0 0,-1 0 1 0 0,0 0-1 0 0,0 0 0 0 0,-5 5 1 0 0,4-4 2 0 0,0 0 1 0 0,0 1 0 0 0,-3 9 0 0 0,5-11-3 0 0,0-1 0 0 0,0 0 0 0 0,0 0 0 0 0,0 1 0 0 0,-1-1 0 0 0,1-1 0 0 0,-1 1 0 0 0,0 0-1 0 0,-1-1 1 0 0,1 1 0 0 0,-6 4 0 0 0,-9 4 0 0 0,-30 27 0 0 0,7-5 0 0 0,1-4-12 0 0,-62 44-40 0 0,97-71 48 0 0,0-1 0 0 0,-1 0 0 0 0,1 0 0 0 0,0 0 0 0 0,-1-1 0 0 0,1 0 0 0 0,-11 1 0 0 0,10-1 0 0 0,0 0 0 0 0,0 0 0 0 0,0 0 0 0 0,1 1 0 0 0,-1 0 0 0 0,0 0 0 0 0,-6 4 0 0 0,3-3 4 0 0,-6 5 0 0 0,14-7 0 0 0,2-1 0 0 0,-1 1 0 0 0,1-1 0 0 0,-1 0 0 0 0,1 1 0 0 0,-1-1 0 0 0,1 0 0 0 0,-1 0 0 0 0,1 1 0 0 0,-1-1 0 0 0,1 0 0 0 0,0 0 0 0 0,-1 0 0 0 0,1 0 0 0 0,-1 0 0 0 0,1 0 0 0 0,0 1 0 0 0,-1-2 0 0 0,1 1 0 0 0,-1 0 0 0 0,1 0 0 0 0,0 0 0 0 0,0 0 0 0 0,14-2 0 0 0,12-1 0 0 0,-18 2 0 0 0,0 0 0 0 0,0 0 0 0 0,1-1 0 0 0,-1-1 0 0 0,15-5 0 0 0,-9 9 64 0 0,-15-1-65 0 0,0 0-1 0 0,0 0 1 0 0,1 0 0 0 0,-1 0-1 0 0,0 0 1 0 0,0 0-1 0 0,0 0 1 0 0,1 0-1 0 0,-1 0 1 0 0,0 0 0 0 0,0 0-1 0 0,1 0 1 0 0,-1 0-1 0 0,0 0 1 0 0,0 0-1 0 0,0 0 1 0 0,1 0 0 0 0,-1 0-1 0 0,0 0 1 0 0,0 0-1 0 0,1 0 1 0 0,-1-1 0 0 0,0 1-1 0 0,0 0 1 0 0,0 0-1 0 0,0 0 1 0 0,1 0-1 0 0,-1 0 1 0 0,0-1 0 0 0,0 1-1 0 0,0 0 1 0 0,0 0-1 0 0,0 0 1 0 0,1-1-1 0 0,-1 1 1 0 0,0 0 0 0 0,0 0-1 0 0,0 0 1 0 0,0-1-1 0 0,0 1 1 0 0,0 0 0 0 0,0 0-1 0 0,0-1 1 0 0,0 1-1 0 0,-2-1-49 0 0,1 6 14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36.08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37 0 0 0,'-1'0'0'0,"2"0"0"0,-2 0 0 0,109 0 0 0,-88 0 0 0,-28 0 0 0,-23 0 0 0,-74 0 0 0,104 0 0 0,2 0 0 0,0 0 0 0,-2 0 0 0,-1 0 0 0,1 0 0 0,-15 0 0 0,15 0 0 0,2 0 0 0,1 0 0 0,-1 0 0 0,0 0 0 0,1 0 0 0,-1 0 0 0,0 0 0 0,1570 0 0 0,-1532 0 0 0,-9 0 0 0,-16 0 0 0,-13 0 0 0,-2 0 0 0,2 0 0 0,-2 0 0 0,0 0 0 0,2 0 0 0,0 0 0 0,0 0 0 0,1 0 0 0,-1 0 0 0,-8 0 0 0,6 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54.37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0,'903'0'0'0,"-883"0"0"0,55 0 0 0,-76 0 0 0,2 0 0 0,0 0 0 0,13 0 0 0,-27 0 0 0,10 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08.3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0,'787'0'0'0,"-786"0"0"0,0 0 0 0,94 0 0 0,-93 0 0 0,-6 0 0 0,35 0 0 0,-2 0 0 0,-30 0 0 0,2 0 0 0,3 0 0 0,-2 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25.98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 0 0 0,'-1'0'0'0,"0"0"0"0,2 0 0 0,0 0 0 0,1 0 0 0,124 0 0 0,632 0 0 0,-757 0 0 0,1 0 0 0,-1 0 0 0,0 0 0 0,1 0 0 0,-1 0 0 0,0 0 0 0,1 0 0 0,-1 0 0 0,0 0 0 0,1 0 0 0,-1 0 0 0,0 0 0 0,-2 0 0 0,0 0 0 0,-553 0 0 0,1096 0 0 0,-541 0 0 0,58 0 0 0,-534 0 0 0,474 0 0 0,23 0 0 0,34 0 0 0,-55 0 0 0,-2 0 0 0,-120 0 0 0,120 0 0 0,2 0 0 0,0 0 0 0,1 0 0 0,-1 0 0 0,0 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43.31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0,'927'0'0'0,"-926"0"0"0,1 0 0 0,-1 0 0 0,0 0 0 0,0 0 0 0,-641 0 0 0,638 0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58.97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0,'1437'0'0'0,"-1380"0"0"0,8 0 0 0,-2 0 0 0,4 0 0 0,1 0 0 0,-5 0 0 0,4 0 0 0,46 0 0 0,-56 0 0 0,21 0 0 0,10 0 0 0,-43 0 0 0,144 0 0 0,267 0 0 0,-455 0 0 0,-2 0 0 0,0 0 0 0,0 0 0 0,-1 0 0 0,1 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3:24.94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2 0 0,'0'-1'0'0,"0"970"0"0,0-967 0 0,0-1 0 0,0 0 0 0,0 1 0 0,0-1 0 0,0 0 0 0,0 1 0 0,0-1 0 0,0 0 0 0,0 3 0 0,0-6 0 0,0 13 0 0,0-25 0 0,0 30 0 0,0-15 0 0,0-11 0 0,0 2 0 0,0 5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3:29.09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6 0 0,'0'1'0'0,"0"-6"0"0,0 152 0 0,0-295 0 0,0 699 0 0,0-168 0 0,0-386 0 0,0 2 0 0,0 2 0 0,0 0 0 0,0 1 0 0,0-2 0 0,0 0 0 0,0-2 0 0,0 1 0 0,0 21 0 0,0-9 0 0,0-7 0 0,0-9 0 0,0-57 0 0,0 59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11.9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0,'0'645'0'0,"0"-215"0"0,0-192 0 0,0-253 0 0,0 13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22.25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14 0 0,'0'-13'0'0,"0"12"0"0,0 21 0 0,0 656 0 0,0 947 0 0,0-542 0 0,0-873 0 0,0-208 0 0,0 18 0 0,0-17 0 0,0-47 0 0,0 37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33.197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201 42 919 0 0,'-31'-7'1467'0'0,"24"7"-1109"0"0,1-1 1 0 0,0-1-1 0 0,0 1 0 0 0,0-1 0 0 0,-6-3 0 0 0,43 0 2785 0 0,10 3-2127 0 0,1 2 1 0 0,0 2-1 0 0,76 14 0 0 0,-60-7-686 0 0,1-3 0 0 0,0-2 0 0 0,84-6 0 0 0,-137 1-331 0 0,4 1-14 0 0,0-1-1 0 0,17 3 0 0 0,-23-2 13 0 0,-1 1 0 0 0,0 0 0 0 0,0 0 0 0 0,0 0 0 0 0,0 0 0 0 0,0 0 0 0 0,-1 0 0 0 0,1 1 0 0 0,0 0 0 0 0,0-1-1 0 0,-1 1 1 0 0,5 4 0 0 0,-4-3 3 0 0,1 0 0 0 0,-1 0 0 0 0,1 0 0 0 0,0-1 0 0 0,-1 1 0 0 0,1-1 0 0 0,0 0 0 0 0,1 0 0 0 0,-1 0 0 0 0,0-1 0 0 0,1 0 0 0 0,-1 0 0 0 0,0 0 0 0 0,1 0 0 0 0,4 0 0 0 0,6-1 0 0 0,-1-1 0 0 0,0 0 0 0 0,20-4 0 0 0,-21 2 0 0 0,5 2 0 0 0,-18 1 0 0 0,1 0 0 0 0,-1 0 0 0 0,0 0 0 0 0,1 0 0 0 0,-1 0 0 0 0,1 0 0 0 0,-1 0 0 0 0,1 0 0 0 0,-1 0 0 0 0,0 0 0 0 0,1 1 0 0 0,-1-1 0 0 0,1 0 0 0 0,-1 0 0 0 0,0 0 0 0 0,1 1 0 0 0,-1-1 0 0 0,0 0 0 0 0,1 0 0 0 0,-1 1 0 0 0,0-1 0 0 0,1 0 0 0 0,-1 0 0 0 0,0 1 0 0 0,1-1 0 0 0,-1 0 0 0 0,0 1 0 0 0,0-1 0 0 0,0 1 0 0 0,1-1 0 0 0,-1 0 0 0 0,0 1 0 0 0,0 0 0 0 0,1-1-1 0 0,-1 1 0 0 0,0-1 0 0 0,1 1 0 0 0,-1-1 0 0 0,0 1 0 0 0,1-1 0 0 0,-1 0 0 0 0,1 1 0 0 0,-1-1 0 0 0,1 0 0 0 0,-1 1 0 0 0,1-1 0 0 0,-1 0 0 0 0,1 1 0 0 0,-1-1 0 0 0,1 0 0 0 0,-1 0 0 0 0,1 0 1 0 0,-1 0-1 0 0,1 0 0 0 0,-1 0 0 0 0,1 0 0 0 0,0 0 0 0 0,-1 0 0 0 0,1 0 0 0 0,-1 0 0 0 0,1 0 0 0 0,0 0 0 0 0,21-2-34 0 0,-20 2 34 0 0,22-7 1 0 0,-25 8 0 0 0,0-1 0 0 0,0 1 0 0 0,-1-1 0 0 0,1 1 0 0 0,0-1 0 0 0,0 1 0 0 0,0 0 0 0 0,-1 0 0 0 0,1 0 0 0 0,0 0 0 0 0,0 0 0 0 0,0 0 0 0 0,0 0 0 0 0,1 0 0 0 0,-1 0 0 0 0,0 0 0 0 0,0 0 0 0 0,1 0 0 0 0,-1 1 0 0 0,0-1 0 0 0,1 0 0 0 0,0 1 0 0 0,-1 1 0 0 0,-1 3 0 0 0,0 0 0 0 0,0 0 0 0 0,-1 13 0 0 0,2 8-49 0 0,4 32 0 0 0,-1-35 985 0 0,-3 48 0 0 0,-3-38-510 0 0,1 1 1 0 0,5 68 0 0 0,5-53-385 0 0,17 66 1 0 0,-23-111 94 0 0,0 0 0 0 0,-1 0 0 0 0,1 0 0 0 0,-1 0 0 0 0,0 0 0 0 0,-1-1 0 0 0,1 1 0 0 0,-1 0 0 0 0,0 0 0 0 0,-2 8 0 0 0,-2 2 110 0 0,-1-1 0 0 0,-9 15 0 0 0,10-20-230 0 0,0 0 0 0 0,1 1-1 0 0,0 0 1 0 0,0 0 0 0 0,1 0 0 0 0,-4 20-1 0 0,2 88-5 0 0,4-116-6 0 0,1-1-1 0 0,0 0 1 0 0,-1 0 0 0 0,1 1-1 0 0,-1-1 1 0 0,1 0 0 0 0,-1 0 0 0 0,1 0-1 0 0,-1 0 1 0 0,0 0 0 0 0,0 0-1 0 0,0 0 1 0 0,1 0 0 0 0,-1 0 0 0 0,0 0-1 0 0,0 0 1 0 0,0 0 0 0 0,0-1-1 0 0,-1 1 1 0 0,1 0 0 0 0,0-1 0 0 0,0 1-1 0 0,0-1 1 0 0,0 1 0 0 0,-1-1-1 0 0,1 0 1 0 0,0 1 0 0 0,-1-1 0 0 0,1 0-1 0 0,-2 0 1 0 0,-1 1 29 0 0,-1 0 0 0 0,0-1 0 0 0,1 0 0 0 0,-1 0 0 0 0,0 0 0 0 0,0 0 0 0 0,-5-2 1 0 0,-38-13 179 0 0,30 8 257 0 0,-1 2-1 0 0,-30-6 1 0 0,-128-7-471 0 0,38 12 0 0 0,-26-2 0 0 0,59 0 0 0 0,82 8 0 0 0,20 0 0 0 0,0 0 0 0 0,0 0 0 0 0,0 0 0 0 0,0 0 0 0 0,0-1 0 0 0,0 0 0 0 0,-7-2 0 0 0,10 3 0 0 0,0 0 0 0 0,1-1 0 0 0,-1 1 0 0 0,0-1 0 0 0,0 1 0 0 0,1-1 0 0 0,-1 1 0 0 0,1-1 0 0 0,-1 0 0 0 0,0 1 0 0 0,1-1 0 0 0,-1 0 0 0 0,1 0 0 0 0,0 1 0 0 0,-1-1 0 0 0,1 0 0 0 0,-1-1 0 0 0,1 1 0 0 0,-1-1 0 0 0,1 0 0 0 0,0 0 0 0 0,0 0 0 0 0,0 0 0 0 0,0 0 0 0 0,0 0 0 0 0,0 0 0 0 0,1 1 0 0 0,0-4 0 0 0,0-5 0 0 0,0 0 0 0 0,0 0 0 0 0,-1 0 0 0 0,0 0 0 0 0,-1 1 0 0 0,0-1 0 0 0,-3-10 0 0 0,-2-22 0 0 0,3-135 0 0 0,3 157 0 0 0,-2-3 0 0 0,-7-46 0 0 0,5 52 0 0 0,2-1 0 0 0,0 0 0 0 0,0 1 0 0 0,3-36 0 0 0,7-4 0 0 0,6-60-10 0 0,-10 25-44 0 0,-3 90 54 0 0,-1 0 0 0 0,1 1 0 0 0,-1-1 0 0 0,1 0 0 0 0,0 0 0 0 0,0 0 0 0 0,0 1 0 0 0,0-1 0 0 0,0 0 0 0 0,0 1 0 0 0,0-1 0 0 0,0 1 0 0 0,1-1 0 0 0,-1 1 0 0 0,1 0 0 0 0,-1 0 0 0 0,1-1 0 0 0,-1 1 0 0 0,1 0 0 0 0,0 0 0 0 0,-1 1 0 0 0,1-1 0 0 0,2-1 0 0 0,-3 4-5 0 0,0-1 0 0 0,0 1 1 0 0,-1-1-1 0 0,1 1 0 0 0,0-1 0 0 0,-1 1 0 0 0,1-1 0 0 0,-1 1 0 0 0,1-1 1 0 0,-1 1-1 0 0,0 0 0 0 0,0-1 0 0 0,0 3 0 0 0,3 7 9 0 0,-2-8-5 0 0,0-1 0 0 0,0 1 0 0 0,0 0 0 0 0,1-1 0 0 0,-1 1 0 0 0,1-1 0 0 0,0 0 0 0 0,-1 1 0 0 0,1-1 0 0 0,1 0 0 0 0,-1 0 0 0 0,0 0 0 0 0,0-1 0 0 0,1 1 0 0 0,-1 0 0 0 0,0-1 0 0 0,1 0 0 0 0,0 1 0 0 0,-1-1 0 0 0,1 0 0 0 0,3 0 0 0 0,6 2-8 0 0,1-1 0 0 0,-1 0-1 0 0,24 0 1 0 0,14 2-4 0 0,-22 3 13 0 0,48 19 0 0 0,-48-15 0 0 0,45 11 0 0 0,-44-18 0 0 0,1 0 0 0 0,0-3 0 0 0,0 0 0 0 0,0-2 0 0 0,37-5 0 0 0,-66 6 0 0 0,4-1 0 0 0,0 1 0 0 0,1 0 0 0 0,-1 0 0 0 0,6 1 0 0 0,-10-1 0 0 0,-1 0 0 0 0,1 0 0 0 0,-1 0 0 0 0,1 0 0 0 0,-1 0 0 0 0,1 0 0 0 0,-1 1 0 0 0,0-1 0 0 0,1 0 0 0 0,-1 0 0 0 0,1 0 0 0 0,-1 1 0 0 0,0-1 0 0 0,1 0 0 0 0,-1 1 0 0 0,0-1 0 0 0,1 0 0 0 0,-1 1 0 0 0,0-1 0 0 0,1 0 0 0 0,-1 1 0 0 0,0-1 0 0 0,1 1 0 0 0,-1 0 0 0 0,0 0 0 0 0,-1 0 0 0 0,1-1 0 0 0,0 1 0 0 0,0 0 0 0 0,0 0 0 0 0,0 0 0 0 0,-1-1 0 0 0,1 1 0 0 0,0 0 0 0 0,-1 0 0 0 0,1-1 0 0 0,-1 1 0 0 0,1 0 0 0 0,-1-1 0 0 0,1 1 0 0 0,-1-1 0 0 0,-1 2 0 0 0,-10 10 0 0 0,-1-1 0 0 0,0 0 0 0 0,-1-1 0 0 0,-21 12 0 0 0,-4 2 0 0 0,17-8 0 0 0,-79 57 0 0 0,88-62 0 0 0,0 1 0 0 0,1 0 0 0 0,1 0 0 0 0,0 1 0 0 0,-12 18 0 0 0,22-29 0 0 0,0-1 0 0 0,0 1 0 0 0,0 0 0 0 0,0-1 0 0 0,0 1 0 0 0,0 0 0 0 0,1 0 0 0 0,-1-1 0 0 0,1 1 0 0 0,-1 0 0 0 0,1 0 0 0 0,0 0 0 0 0,-1 0 0 0 0,1 0 0 0 0,0 0 0 0 0,0 0 0 0 0,1 0 0 0 0,-1 0 0 0 0,0-1 0 0 0,1 1 0 0 0,-1 0 0 0 0,1 2 0 0 0,1-2 0 0 0,-1 0 0 0 0,1 0 0 0 0,-1 0 0 0 0,1 0 0 0 0,0 0 0 0 0,0 0 0 0 0,0 0 0 0 0,0-1 0 0 0,0 1 0 0 0,0-1 0 0 0,0 1 0 0 0,1-1 0 0 0,-1 0 0 0 0,4 1 0 0 0,5 2 0 0 0,0-1 0 0 0,0 0 0 0 0,1-1 0 0 0,-1 0 0 0 0,1-1 0 0 0,12 0 0 0 0,118-13 0 0 0,-74 4 0 0 0,-133 32 0 0 0,-2-4 0 0 0,34-10 0 0 0,-1 0 0 0 0,-37 19 0 0 0,65-26 0 0 0,-1 1 0 0 0,1 0 0 0 0,1 0 0 0 0,-1 1 0 0 0,-9 9 0 0 0,14-13 0 0 0,0 0 0 0 0,0 0 0 0 0,0 0 0 0 0,0 0 0 0 0,1 0 0 0 0,-1 0 0 0 0,0 0 0 0 0,1 1 0 0 0,-1-1 0 0 0,1 0 0 0 0,-1 1 0 0 0,1-1 0 0 0,0 0 0 0 0,0 1 0 0 0,-1-1 0 0 0,1 2 0 0 0,1-2 0 0 0,-1 0 0 0 0,0 0 0 0 0,1 0 0 0 0,-1 0 0 0 0,1 0 0 0 0,-1 0 0 0 0,1 0 0 0 0,-1-1 0 0 0,1 1 0 0 0,0 0 0 0 0,-1 0 0 0 0,1 0 0 0 0,0-1 0 0 0,0 1 0 0 0,0 0 0 0 0,-1-1 0 0 0,1 1 0 0 0,0 0 0 0 0,0-1 0 0 0,0 1 0 0 0,0-1 0 0 0,0 0 0 0 0,2 1 0 0 0,7 2 0 0 0,0 0 0 0 0,1-1 0 0 0,-1 0 0 0 0,0 0 0 0 0,1-1 0 0 0,-1-1 0 0 0,1 0 0 0 0,0 0 0 0 0,13-3 0 0 0,3-1 0 0 0,-1-2 0 0 0,38-12 0 0 0,-59 16 0 0 0,3 0 0 0 0,1-1 0 0 0,-1 1 0 0 0,0-2 0 0 0,0 1 0 0 0,0-1 0 0 0,-1-1 0 0 0,0 1 0 0 0,14-12 0 0 0,-21 16 0 0 0,1-1 0 0 0,-1 1 0 0 0,0 0 0 0 0,1-1 0 0 0,-1 1 0 0 0,0-1 0 0 0,1 1 0 0 0,-1-1 0 0 0,0 1 0 0 0,0 0 0 0 0,1-1 0 0 0,-1 1 0 0 0,0-1 0 0 0,0 1 0 0 0,0-1 0 0 0,0 1 0 0 0,0-1 0 0 0,0 1 0 0 0,0-1 0 0 0,0 0 0 0 0,0 1 0 0 0,0-1 0 0 0,0 1 0 0 0,0-1 0 0 0,0 1 0 0 0,0-1 0 0 0,-1 0 0 0 0,1 0 0 0 0,-1 0 0 0 0,0 0 0 0 0,0 0 0 0 0,0 1 0 0 0,1-1 0 0 0,-1 0 0 0 0,0 0 0 0 0,0 1 0 0 0,0-1 0 0 0,0 0 0 0 0,-2 0 0 0 0,-29-9 0 0 0,-27 1 0 0 0,-1 4 0 0 0,-89 2 0 0 0,117 3 0 0 0,20 0 0 0 0,-71 2 0 0 0,70-1 0 0 0,1 1 0 0 0,0 0 0 0 0,0 1 0 0 0,-20 6 0 0 0,19 0 0 0 0,13-9 0 0 0,0 0 0 0 0,0 0 0 0 0,0 0 0 0 0,0 1 0 0 0,0-1 0 0 0,-1 0 0 0 0,1 0 0 0 0,0 0 0 0 0,0 1 0 0 0,0-1 0 0 0,0 0 0 0 0,0 0 0 0 0,0 0 0 0 0,0 1 0 0 0,0-1 0 0 0,0 0 0 0 0,1 0 0 0 0,-1 0 0 0 0,0 0 0 0 0,0 1 0 0 0,0-1 0 0 0,0 0 0 0 0,0 0 0 0 0,0 0 0 0 0,0 1 0 0 0,0-1 0 0 0,0 0 0 0 0,1 0 0 0 0,-1 0 0 0 0,0 0 0 0 0,0 0 0 0 0,0 1 0 0 0,0-1 0 0 0,0 0 0 0 0,1 0 0 0 0,-1 0 0 0 0,0 0 0 0 0,2 1 0 0 0,1 0 0 0 0,-1 0 0 0 0,0 0 0 0 0,1-1 0 0 0,-1 1 0 0 0,0-1 0 0 0,1 1 0 0 0,-1-1 0 0 0,4 0 0 0 0,45-2 0 0 0,1-2 0 0 0,-1-3 0 0 0,91-23 0 0 0,-86 12 0 0 0,-50 16 0 0 0,0-1 0 0 0,-1 1 0 0 0,0-1 0 0 0,0 0 0 0 0,0-1 0 0 0,0 1 0 0 0,8-9 0 0 0,-12 12 0 0 0,-1-1 0 0 0,1 0 0 0 0,0 0 0 0 0,-1 1 0 0 0,1-1 0 0 0,-1 0 0 0 0,1 0 0 0 0,-1 0 0 0 0,1 0 0 0 0,-1 0 0 0 0,0 0 0 0 0,1 0 0 0 0,-1 0 0 0 0,0 1 0 0 0,0-1 0 0 0,0 0 0 0 0,1 0 0 0 0,-1 0 0 0 0,0 0 0 0 0,-1 0 0 0 0,1 0 0 0 0,0 0 0 0 0,0 0 0 0 0,0 0 0 0 0,0 0 0 0 0,-1 0 0 0 0,1 0 0 0 0,-1 0 0 0 0,1 0 0 0 0,0 0 0 0 0,-1 0 0 0 0,1 0 0 0 0,-1 0 0 0 0,0 1 0 0 0,1-1 0 0 0,-1 0 0 0 0,0 0 0 0 0,0 1 0 0 0,1-1 0 0 0,-1 1 0 0 0,0-1 0 0 0,0 0 0 0 0,-1 0 0 0 0,-2-1 0 0 0,-1-1 0 0 0,1 1 0 0 0,-1-1 0 0 0,0 2 0 0 0,1-1 0 0 0,-1 0 0 0 0,-7-1 0 0 0,-28-2 0 0 0,-1 2 0 0 0,0 1 0 0 0,0 3 0 0 0,-79 10 0 0 0,117-11 0 0 0,0 0 0 0 0,0 0 0 0 0,0 1 0 0 0,0-1 0 0 0,1 1 0 0 0,-1-1 0 0 0,0 1 0 0 0,1 0 0 0 0,-1 0 0 0 0,0 0 0 0 0,1 0 0 0 0,-4 3 0 0 0,6-4 0 0 0,0 0 0 0 0,0 1 0 0 0,0-1 0 0 0,0 0 0 0 0,1 0 0 0 0,-1 1 0 0 0,0-1 0 0 0,0 0 0 0 0,0 0 0 0 0,1 1 0 0 0,-1-1 0 0 0,0 0 0 0 0,0 0 0 0 0,1 0 0 0 0,-1 0 0 0 0,0 1 0 0 0,0-1 0 0 0,1 0 0 0 0,-1 0 0 0 0,0 0 0 0 0,0 0 0 0 0,1 0 0 0 0,-1 0 0 0 0,0 0 0 0 0,1 0 0 0 0,-1 0 0 0 0,0 0 0 0 0,1 0 0 0 0,-1 0 0 0 0,0 0 0 0 0,0 0 0 0 0,1 0 0 0 0,-1 0 0 0 0,0 0 0 0 0,1 0 0 0 0,-1 0 0 0 0,16-1 0 0 0,-15 0 0 0 0,34-3 0 0 0,-1-1 0 0 0,-1-2 0 0 0,1-1 0 0 0,-1-2 0 0 0,-1-1 0 0 0,0-2 0 0 0,59-32 0 0 0,-86 42 0 0 0,-1 0 0 0 0,0 0 0 0 0,0 0 0 0 0,0-1 0 0 0,0 1 0 0 0,0-1 0 0 0,-1 0 0 0 0,0 0 0 0 0,0-1 0 0 0,0 1 0 0 0,0-1 0 0 0,-1 1 0 0 0,1-1 0 0 0,2-9 0 0 0,-4 10 0 0 0,0 0 0 0 0,0-1 0 0 0,-1 1 0 0 0,0 0 0 0 0,0-1 0 0 0,0 1 0 0 0,0-1 0 0 0,0 1 0 0 0,-1 0 0 0 0,0-1 0 0 0,0 1 0 0 0,0 0 0 0 0,-1 0 0 0 0,1 0 0 0 0,-1 0 0 0 0,0 0 0 0 0,0 0 0 0 0,-4-5 0 0 0,-1-1 0 0 0,-2 0 0 0 0,1 1 0 0 0,-1-1 0 0 0,-1 1 0 0 0,0 1 0 0 0,0 0 0 0 0,-1 1 0 0 0,0-1 0 0 0,0 2 0 0 0,-14-7 0 0 0,-18-5 0 0 0,-66-19 0 0 0,90 31 0 0 0,-10-2 0 0 0,20 6 0 0 0,0 0 0 0 0,-1-1 0 0 0,1 0 0 0 0,0-1 0 0 0,1 0 0 0 0,-10-6 0 0 0,17 10 0 0 0,0-1-1 0 0,0 1 1 0 0,0-1 0 0 0,0 0-1 0 0,1 1 1 0 0,-1-1-1 0 0,0 0 1 0 0,1 0 0 0 0,-1 1-1 0 0,1-1 1 0 0,-1 0-1 0 0,1 0 1 0 0,-1 0 0 0 0,1 0-1 0 0,-1 0 1 0 0,1 0-1 0 0,0 0 1 0 0,-1 0 0 0 0,1 0-1 0 0,0 0 1 0 0,0 1-1 0 0,0-1 1 0 0,0 0 0 0 0,0-2-1 0 0,1 1-1 0 0,-1 0 1 0 0,1 0-1 0 0,0 0 0 0 0,-1 0 0 0 0,1 0 0 0 0,0 0 0 0 0,0 0 1 0 0,1 0-1 0 0,-1 0 0 0 0,0 1 0 0 0,2-3 0 0 0,2 0-2 0 0,-1-1 0 0 0,1 1 0 0 0,0 0 0 0 0,0 0 0 0 0,1 1 0 0 0,-1-1 0 0 0,6-2 0 0 0,-3 4 4 0 0,0-1 0 0 0,0 1 0 0 0,1 1 0 0 0,-1-1 0 0 0,0 1 0 0 0,1 1 0 0 0,13 0 0 0 0,62 11 0 0 0,-26-3 0 0 0,211 2 0 0 0,-264-10 0 0 0,26 2 0 0 0,-29-1 0 0 0,-1 0 0 0 0,1-1 0 0 0,-1 1 0 0 0,1 0 0 0 0,0 0 0 0 0,-1 0 0 0 0,0 0 0 0 0,1 0 0 0 0,-1 0 0 0 0,0 0 0 0 0,1 0 0 0 0,-1 0 0 0 0,0 1 0 0 0,0-1 0 0 0,0 1 0 0 0,1 1 0 0 0,-1-2-2 0 0,1 1 0 0 0,0 0 0 0 0,0-1 0 0 0,0 0 0 0 0,0 1 0 0 0,0-1 0 0 0,0 0 0 0 0,1 0 0 0 0,-1 0 0 0 0,0 0 1 0 0,0 0-1 0 0,5 0 0 0 0,16 9-24 0 0,-22-10 25 0 0,0 1 1 0 0,0-1-1 0 0,-1 0 1 0 0,1 1-1 0 0,0 0 0 0 0,-1-1 1 0 0,1 1-1 0 0,-1-1 1 0 0,1 1-1 0 0,-1 0 1 0 0,1-1-1 0 0,-1 1 1 0 0,1 0-1 0 0,-1-1 1 0 0,0 1-1 0 0,1 0 0 0 0,-1 0 1 0 0,0 0-1 0 0,1-1 1 0 0,-1 1-1 0 0,0 0 1 0 0,0 1-1 0 0,-1 2 1 0 0,0 0 0 0 0,0-1 0 0 0,0 1 0 0 0,0-1 0 0 0,-1 0 0 0 0,0 1 0 0 0,1-1 0 0 0,-1 0 0 0 0,-4 5 0 0 0,-3 6 0 0 0,-32 79-31 0 0,-2 5-2 0 0,19-52 33 0 0,7-12 0 0 0,-2 0 0 0 0,-1-2 0 0 0,-1 0 0 0 0,-26 29 0 0 0,32-47 0 0 0,0 0 0 0 0,-1-2 0 0 0,-1 0 0 0 0,0 0 0 0 0,0-2 0 0 0,-32 15 0 0 0,43-23 0 0 0,0 0 0 0 0,0-1 0 0 0,0 1 0 0 0,0-1 0 0 0,0 0 0 0 0,0-1 0 0 0,0 0 0 0 0,0 0 0 0 0,0 0 0 0 0,-12-2 0 0 0,-4-3 0 0 0,-35-11 0 0 0,20 5 0 0 0,-45-17 43 0 0,32 10-22 0 0,49 17-21 0 0,0 1 0 0 0,1 0 0 0 0,-1-1 0 0 0,0 1 0 0 0,0 0 0 0 0,1 0 0 0 0,-1-1 0 0 0,0 1 0 0 0,0 0 0 0 0,0 0 0 0 0,1 0 0 0 0,-1 0 0 0 0,0 0 0 0 0,0 0 0 0 0,0 0 0 0 0,0 1 0 0 0,1-1 0 0 0,-1 0 0 0 0,0 0 0 0 0,0 1 0 0 0,0-1 0 0 0,1 1 0 0 0,0-1 0 0 0,0 0 0 0 0,0 1 0 0 0,0-1 0 0 0,-1 1 0 0 0,1-1 0 0 0,0 1 0 0 0,0-1 0 0 0,0 1 0 0 0,0-1 0 0 0,0 1 0 0 0,0-1 0 0 0,0 0 0 0 0,0 1 0 0 0,0-1 0 0 0,1 1 0 0 0,-1-1 0 0 0,0 1 0 0 0,0-1 0 0 0,0 1 0 0 0,0-1 0 0 0,1 0 0 0 0,-1 1 0 0 0,3 3 0 0 0,-1 0 0 0 0,0 0 0 0 0,1-1 0 0 0,0 1 0 0 0,6 6 0 0 0,-1-5 0 0 0,-1 1 0 0 0,1-2 0 0 0,0 1 0 0 0,0-1 0 0 0,1 0 0 0 0,15 5 0 0 0,57 11 0 0 0,-54-14 0 0 0,115 20 0 0 0,23 7 0 0 0,-132-25 0 0 0,64 7 0 0 0,-87-15 0 0 0,0 1 0 0 0,1-1 0 0 0,-1 0 0 0 0,0-1 0 0 0,0-1 0 0 0,0 1 0 0 0,0-2 0 0 0,0 1 0 0 0,0-1 0 0 0,16-8 0 0 0,-24 10 0 0 0,0 0 0 0 0,1-1 0 0 0,-2 1 0 0 0,1-1 0 0 0,0 1 0 0 0,0-1 0 0 0,0 0 0 0 0,-1 0 0 0 0,1 0 0 0 0,-1 0 0 0 0,1 0 0 0 0,-1 0 0 0 0,0 0 0 0 0,0 0 0 0 0,0-1 0 0 0,0 1 0 0 0,0 0 0 0 0,-1-1 0 0 0,1 1 0 0 0,-1 0 0 0 0,1-1 0 0 0,-1 1 0 0 0,0-1 0 0 0,0 1 0 0 0,0-1 0 0 0,0-3 0 0 0,-2-6 0 0 0,-1 0 0 0 0,0 0 0 0 0,0 0 0 0 0,-7-14 0 0 0,0-3 0 0 0,5 6 0 0 0,1 0 0 0 0,1 0 0 0 0,1 0 0 0 0,1-1 0 0 0,3-28 0 0 0,-1 1 0 0 0,-1 38 0 0 0,-1 0 0 0 0,0 0 0 0 0,0 0 0 0 0,-1 0 0 0 0,-1 0 0 0 0,0 1 0 0 0,-8-20 0 0 0,8 26 0 0 0,1 1 0 0 0,-1 0 0 0 0,-1-1 0 0 0,1 1 0 0 0,-1 0 0 0 0,0 0 0 0 0,0 1 0 0 0,0-1 0 0 0,-1 1 0 0 0,1 0 0 0 0,-1 0 0 0 0,0 1 0 0 0,0-1 0 0 0,-1 1 0 0 0,1 0 0 0 0,-1 0 0 0 0,-11-3 0 0 0,0 1-3 0 0,-1 1 0 0 0,0 1 0 0 0,-34-3 0 0 0,-57 7-26 0 0,-26-3-4 0 0,-98-28-21 0 0,227 29 54 0 0,4 1 0 0 0,-1 0 0 0 0,1-1 0 0 0,-1 1 0 0 0,1 0 0 0 0,0-1 0 0 0,-1 0 0 0 0,1 1 0 0 0,0-1 0 0 0,-1 0 0 0 0,1 0 0 0 0,0-1 0 0 0,-3-1 0 0 0,5 3 0 0 0,0 0 0 0 0,0-1 0 0 0,1 1 0 0 0,-1-1 0 0 0,0 1 0 0 0,0 0 0 0 0,0-1 0 0 0,1 1 0 0 0,-1 0 0 0 0,0-1 0 0 0,0 1 0 0 0,1 0 0 0 0,-1 0 0 0 0,0-1 0 0 0,1 1 0 0 0,-1 0 0 0 0,0 0 0 0 0,1-1 0 0 0,-1 1 0 0 0,0 0 0 0 0,1 0 0 0 0,-1 0 0 0 0,0 0 0 0 0,1 0 0 0 0,-1 0 0 0 0,1-1 0 0 0,0 1 0 0 0,14-4 0 0 0,-13 3 0 0 0,47-10 0 0 0,1 2 0 0 0,58-3 0 0 0,38-7 0 0 0,-93 11 0 0 0,-1 3 0 0 0,1 2 0 0 0,66 4 0 0 0,-63-1 0 0 0,-39-1 0 0 0,0 1 0 0 0,0 0 0 0 0,0 1 0 0 0,0 1 0 0 0,0 1 0 0 0,-1 1 0 0 0,19 5 0 0 0,-34-8 0 0 0,1 0 0 0 0,0 0 0 0 0,-1 0 0 0 0,1 0 0 0 0,-1 0 0 0 0,1 1 0 0 0,-1-1 0 0 0,1 0 0 0 0,-1 1 0 0 0,0-1 0 0 0,0 1 0 0 0,0-1 0 0 0,0 1 0 0 0,0 0 0 0 0,0-1 0 0 0,0 1 0 0 0,0 0 0 0 0,-1 0 0 0 0,1 0 0 0 0,-1 0 0 0 0,1-1 0 0 0,-1 4 0 0 0,1 5 0 0 0,0 0 0 0 0,-1 0 0 0 0,-2 14 0 0 0,1 6 0 0 0,3-14 0 0 0,0-1 0 0 0,2 0 0 0 0,0 0 0 0 0,0 0 0 0 0,2 0 0 0 0,-1 0 0 0 0,2-1 0 0 0,11 18 0 0 0,15 36 0 0 0,-30-59-2 0 0,0 0 1 0 0,-1 0-1 0 0,0 0 0 0 0,-1 0 1 0 0,1 0-1 0 0,-2 0 0 0 0,1 0 0 0 0,-1 1 1 0 0,-1-1-1 0 0,0 0 0 0 0,-2 13 0 0 0,-4 8-9 0 0,-2 0 0 0 0,-13 30-1 0 0,-3 13 3 0 0,16-48 9 0 0,-2 0 0 0 0,0-1 0 0 0,-22 34 0 0 0,19-33 0 0 0,-7 2 0 0 0,17-23 0 0 0,1 0 0 0 0,0 0 0 0 0,0 0 0 0 0,0 1 0 0 0,0-1 0 0 0,0 1 0 0 0,1-1 0 0 0,-3 8 0 0 0,-1 5 0 0 0,5-14 0 0 0,0 0 0 0 0,0 0 0 0 0,0 0 0 0 0,0 0 0 0 0,0 0 0 0 0,0 0 0 0 0,0 5 0 0 0,2-4-344 0 0,-8 1 0 0 0,6-4 340 0 0,0 0-1 0 0,0 1 0 0 0,0-1 1 0 0,0 0-1 0 0,0 1 0 0 0,1-1 1 0 0,-1 1-1 0 0,0-1 0 0 0,1 1 1 0 0,0-1-1 0 0,-1 1 0 0 0,1 3 1 0 0,0-5 6 0 0,0 1 0 0 0,0 0-1 0 0,-1 0 1 0 0,1 0 0 0 0,0 0 0 0 0,0 0 0 0 0,0 0 0 0 0,-1 0 0 0 0,1 0 0 0 0,0 0 0 0 0,-1 0-1 0 0,1-1 1 0 0,-1 1 0 0 0,1 0 0 0 0,-1 0 0 0 0,1 0 0 0 0,-1-1 0 0 0,0 1 0 0 0,1 0 0 0 0,-1-1-1 0 0,0 1 1 0 0,0-1 0 0 0,1 1 0 0 0,-1-1 0 0 0,0 1 0 0 0,0-1 0 0 0,0 1 0 0 0,0-1 0 0 0,1 0-1 0 0,-1 1 1 0 0,-2-1 0 0 0,-7 3-2 0 0,-1 1 0 0 0,1-1 0 0 0,-12 7 0 0 0,1 0 0 0 0,1 0 0 0 0,19-9 0 0 0,-1 0 0 0 0,0 1 0 0 0,0-1 0 0 0,0 0 0 0 0,0 0 0 0 0,0 0 0 0 0,0-1 0 0 0,0 1 0 0 0,0 0 0 0 0,0-1 0 0 0,0 1 0 0 0,0-1 0 0 0,0 0 0 0 0,-1 0 0 0 0,1 0 0 0 0,0 0 0 0 0,0 0 0 0 0,0 0 0 0 0,0 0 0 0 0,-1-1 0 0 0,1 1 0 0 0,0-1 0 0 0,0 0 0 0 0,0 0 0 0 0,-3-1 0 0 0,-4-3 0 0 0,-1 1 0 0 0,0 0 0 0 0,0 0 0 0 0,0 1 0 0 0,0 1 0 0 0,-1 0 0 0 0,-17-2 0 0 0,-6 3 0 0 0,-36 2 0 0 0,9 1 0 0 0,-226-17 64 0 0,269 14-64 0 0,1-1 0 0 0,0-1 0 0 0,0-1 0 0 0,0 0 0 0 0,1-1 0 0 0,-1-1 0 0 0,-27-14 0 0 0,15 6 0 0 0,22 11 0 0 0,1 0 0 0 0,-1 0 0 0 0,1 0 0 0 0,-10-8 0 0 0,14 10 0 0 0,0-1 0 0 0,1 1 0 0 0,-1-1 0 0 0,1 0 0 0 0,-1 0 0 0 0,1 0 0 0 0,0 1 0 0 0,0-1 0 0 0,0 0 0 0 0,0-1 0 0 0,0 1 0 0 0,0 0 0 0 0,1 0 0 0 0,-1 0 0 0 0,1 0 0 0 0,-1-1 0 0 0,1 1 0 0 0,0 0 0 0 0,0-3 0 0 0,-1-11 0 0 0,-1 0 0 0 0,0 1 0 0 0,-1-1 0 0 0,-1 1 0 0 0,-1 0 0 0 0,0 0 0 0 0,-12-26 0 0 0,16 38 3 0 0,0-1-1 0 0,0 0 0 0 0,1 1 1 0 0,-1-1-1 0 0,1 0 1 0 0,0 0-1 0 0,0 0 1 0 0,0 1-1 0 0,0-1 0 0 0,1 0 1 0 0,-1 0-1 0 0,1 1 1 0 0,0-1-1 0 0,2-4 1 0 0,-2 4 0 0 0,1-1 0 0 0,-1 0 0 0 0,-1 0 0 0 0,1 0 0 0 0,0 1 0 0 0,-1-1 0 0 0,0 0 0 0 0,-1-8 0 0 0,-22-131 61 0 0,22 127-55 0 0,1 0 0 0 0,0-1 1 0 0,1 1-1 0 0,1 0 0 0 0,1 0 0 0 0,6-23 0 0 0,20-96 1145 0 0,-4 17-220 0 0,-20 93-929 0 0,-4 25-8 0 0,-1-1-1 0 0,0 1 0 0 0,0 0 0 0 0,0-1 0 0 0,0 1 0 0 0,0-1 1 0 0,0 1-1 0 0,-1 0 0 0 0,1-1 0 0 0,0 1 0 0 0,-1 0 0 0 0,1-1 1 0 0,-1 1-1 0 0,1 0 0 0 0,-1 0 0 0 0,-1-3 0 0 0,2 4-7 0 0,0 0-1 0 0,0 0 1 0 0,0 0-1 0 0,-1 0 1 0 0,1 0-1 0 0,0 0 0 0 0,0-1 1 0 0,0 1-1 0 0,0 0 1 0 0,-1 0-1 0 0,1 0 1 0 0,0 0-1 0 0,0 0 1 0 0,0 0-1 0 0,-1 0 1 0 0,1 0-1 0 0,0 0 1 0 0,0 0-1 0 0,0 0 1 0 0,-1 0-1 0 0,1 0 1 0 0,0 0-1 0 0,0 0 1 0 0,0 0-1 0 0,-1 0 0 0 0,1 0 1 0 0,0 0-1 0 0,0 0 1 0 0,0 0-1 0 0,-1 0 1 0 0,1 0-1 0 0,0 1 1 0 0,0-1-1 0 0,0 0 1 0 0,0 0-1 0 0,-1 0 1 0 0,1 0-1 0 0,0 0 1 0 0,0 0-1 0 0,0 1 1 0 0,0-1-1 0 0,0 0 1 0 0,-1 0-1 0 0,-4 10-1863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35.04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1944 0 0,'0'1'0'0,"0"0"0"0,0-5 0 0,0 9 0 0,0-11 0 0,0-10 0 0,0-58 0 0,0 73 0 0,0 2 0 0,0 72 0 0,0-72 0 0,0-2 0 0,0 0 0 0,0 79 0 0,0-2039 0 0,0 1960 0 0,0 2 0 0,0 0 0 0,0-2 0 0,0 0 0 0,0 2 0 0,0 0 0 0,0 1 0 0,0 7 0 0,0-17 0 0,0-17 0 0,0 24 0 0,0-1 0 0,0-6 0 0,0 7 0 0,0 2 0 0,0-7 0 0,0 5 0 0,0 7 0 0,0-5 0 0,0 1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58.43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22 0 0 0,'-19'0'0'0,"30"0"0"0,118 0 0 0,4281 0 0 0,-1467 0 0 0,-1550 0 0 0,-1393 0 0 0,0 0 0 0,2 0 0 0,-1 0 0 0,47 0 0 0,-8496 0 0 0,8024 0 0 0,423 0 0 0,0 0 0 0,-1 0 0 0,-4 0 0 0,5 0 0 0,2 0 0 0,0 0 0 0,1 0 0 0,-2 0 0 0,-27 0 0 0,12 0 0 0,14 0 0 0,2 0 0 0,1 0 0 0,-2 0 0 0,0 0 0 0,-2 0 0 0,1 0 0 0,0 0 0 0,-3 0 0 0,3 0 0 0,7 0 0 0,9 0 0 0,-15 0 0 0,-28 0 0 0,25 0 0 0,2 0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59.44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43 0 0 0,'-42'0'0'0,"43"0"0"0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6.30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1 143 0 0,'0'-138'0'0,"0"134"0"0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6.96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0,'0'69'0'0,"0"-68"0"0,0 6 0 0,0-19 0 0,0 17 0 0,0 23 0 0,0-29 0 0,0 0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7.69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2 0 0,'0'34'0'0,"0"-6"0"0,0-90 0 0,0 60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23.18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1956 0 0,'0'-568'0'0,"0"1193"0"0,0-624 0 0,0-2 0 0,0 0 0 0,0-30 0 0,0-155 0 0,0 367 0 0,0-2155 0 0,0 1973 0 0,0 2 0 0,0 334 0 0,0-334 0 0,0-2 0 0,0 0 0 0,0-1 0 0,0-257 0 0,0 2129 0 0,0-1869 0 0,0-4 0 0,0 31 0 0,0-23 0 0,0 36 0 0,0-40 0 0,0-7 0 0,0 7 0 0,0-66 0 0,0 57 0 0,0 5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48.85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1986 0 0,'0'-1938'0'0,"0"1937"0"0,0 2 0 0,0 0 0 0,0 0 0 0,0-4 0 0,0 14 0 0,0-27 0 0,0 6 0 0,0 9 0 0,0 2 0 0,0 1 0 0,0-35 0 0,0 32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52.47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0,'0'401'0'0,"0"899"0"0,0-959 0 0,0-339 0 0,0-1 0 0,0 0 0 0,0 19 0 0,0-18 0 0,0-41 0 0,0 38 0 0,0 2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04.59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5 1 0 0,'3'0'0'0,"-5"0"0"0,-3 0 0 0,47 0 0 0,-39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33.198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1038 61 1375 0 0,'0'-2'332'0'0,"-17"18"1648"0"0,15-13-1764 0 0,1 0-1 0 0,-1 0 1 0 0,1 0-1 0 0,-1 1 1 0 0,1-1-1 0 0,0 0 1 0 0,0 1-1 0 0,0-1 1 0 0,1 1-1 0 0,-1-1 1 0 0,1 1-1 0 0,0 0 1 0 0,0-1-1 0 0,0 1 1 0 0,1-1-1 0 0,-1 1 1 0 0,1-1-1 0 0,0 1 1 0 0,0-1-1 0 0,2 7 1 0 0,5 34 875 0 0,-7-36-820 0 0,0 0-1 0 0,0 1 0 0 0,1-1 0 0 0,0 0 1 0 0,5 10-1 0 0,-2-6-27 0 0,-1 0-1 0 0,1 1 1 0 0,-2-1-1 0 0,0 1 1 0 0,0 0-1 0 0,-1 0 1 0 0,-1 0-1 0 0,0 0 1 0 0,-2 25-1 0 0,0-13-85 0 0,2 1-1 0 0,4 26 1 0 0,2 32 563 0 0,-7-64-554 0 0,1 1 1 0 0,1-1 0 0 0,7 33-1 0 0,-8-47-56 0 0,-1 0 1 0 0,0 0-1 0 0,0 0 0 0 0,0 0 0 0 0,0 0 1 0 0,-1 0-1 0 0,0 0 0 0 0,-1 0 0 0 0,1 0 1 0 0,-1 0-1 0 0,-3 8 0 0 0,-7 28 478 0 0,11-39-565 0 0,1-1-1 0 0,-1 0 1 0 0,0 1 0 0 0,0-1-1 0 0,0 1 1 0 0,0-1 0 0 0,0 0-1 0 0,0 0 1 0 0,-1 0 0 0 0,1 0-1 0 0,-1 0 1 0 0,1 0 0 0 0,-1 0-1 0 0,0 0 1 0 0,-3 2 0 0 0,-2 1-34 0 0,0-1 1 0 0,0 0 0 0 0,-12 5 0 0 0,-11 6 36 0 0,22-11-21 0 0,0-1 0 0 0,-1 0-1 0 0,1 0 1 0 0,-1-1 0 0 0,0 0 0 0 0,0 0 0 0 0,0-1-1 0 0,1 0 1 0 0,-1-1 0 0 0,-10-1 0 0 0,-35 5-5 0 0,28-2 21 0 0,1-1 0 0 0,-46-3 0 0 0,6-1 55 0 0,54 3 40 0 0,-1-1 0 0 0,1-1 1 0 0,0 0-1 0 0,0-1 0 0 0,0 0 0 0 0,1 0 0 0 0,-16-8 1 0 0,15 6-159 0 0,2 2 48 0 0,-1 0-1 0 0,1 0 1 0 0,-1 1 0 0 0,1 1-1 0 0,-20-2 1 0 0,-48 7 41 0 0,57-2-38 0 0,-1-1 0 0 0,1-1 0 0 0,-25-3 0 0 0,37 3-9 0 0,-1 0 0 0 0,1 0 0 0 0,0 1 0 0 0,-1 0 0 0 0,1 0 0 0 0,-10 3 0 0 0,10-2 0 0 0,0 0 0 0 0,0-1 0 0 0,0 0 0 0 0,0 0 0 0 0,0 0 0 0 0,-14-2 0 0 0,17 0 0 0 0,0 0 0 0 0,0-1 0 0 0,0 1 0 0 0,-1-1 0 0 0,2 0 0 0 0,-1 0 0 0 0,0-1 0 0 0,-8-5 0 0 0,12 7 0 0 0,0-1 0 0 0,0 1 0 0 0,0 0 0 0 0,1-1 0 0 0,-1 1 0 0 0,0 0 0 0 0,1-1 0 0 0,-1 1 0 0 0,1-1 0 0 0,-1 1 0 0 0,1-1 0 0 0,0 1 0 0 0,0-1 0 0 0,-1 1 0 0 0,1-1 0 0 0,1-2 0 0 0,3-30 0 0 0,0 6 0 0 0,-3 12 0 0 0,0 0 0 0 0,6-22 0 0 0,-4 22 0 0 0,-1 1 0 0 0,2-23 0 0 0,-6-41 0 0 0,2-61 0 0 0,0 129 0 0 0,0 0 0 0 0,-1 0 0 0 0,0 0 0 0 0,-1 0 0 0 0,-5-20 0 0 0,3 16 0 0 0,-4-29 0 0 0,9-60-49 0 0,1 40 26 0 0,-2 59 23 0 0,0 0 0 0 0,1 0 0 0 0,0 0 0 0 0,0-1 0 0 0,0 1 0 0 0,0 0 0 0 0,1 0 0 0 0,3-7 0 0 0,-4 12 0 0 0,-1-1 0 0 0,0 1 0 0 0,0 0 0 0 0,1 0 0 0 0,-1-1 0 0 0,0 1 0 0 0,0 0 0 0 0,1 0 0 0 0,-1 0 0 0 0,0-1 0 0 0,1 1 0 0 0,-1 0 0 0 0,0 0 0 0 0,1 0 0 0 0,-1 0 0 0 0,0 0 0 0 0,1 0 0 0 0,-1 0 0 0 0,0 0 0 0 0,1 0 0 0 0,-1 0 0 0 0,0 0 0 0 0,1 0 0 0 0,-1 0 0 0 0,1 0 0 0 0,-1 0 0 0 0,0 0 0 0 0,1 0 0 0 0,14 6 1 0 0,-4-3-12 0 0,-4-2 6 0 0,-1-1 0 0 0,1-1 0 0 0,0 0 0 0 0,-1 0 0 0 0,1 0 0 0 0,11-4 0 0 0,-11 3 2 0 0,0 0 0 0 0,0 0 1 0 0,0 1-1 0 0,0 0 0 0 0,0 0 1 0 0,10 1-1 0 0,49 10 3 0 0,-48-6 0 0 0,0-1 0 0 0,0-1 0 0 0,32 0 0 0 0,-35-3 0 0 0,21-2 0 0 0,51 4 0 0 0,-17-1-29 0 0,7 1-6 0 0,-12 9 35 0 0,-42-5 0 0 0,0-2 0 0 0,28 1 0 0 0,-17-5 0 0 0,42-8 0 0 0,-73 8 0 0 0,50 0 0 0 0,-53 1 0 0 0,0 0 0 0 0,0 0 0 0 0,1 0 0 0 0,-1 1 0 0 0,0-1 0 0 0,0 0 0 0 0,0 0 0 0 0,0 0 0 0 0,1 1 0 0 0,-1-1 0 0 0,0 0 0 0 0,0 0 0 0 0,0 1 0 0 0,0-1 0 0 0,0 0 0 0 0,0 0 0 0 0,0 1 0 0 0,0-1 0 0 0,0 0 0 0 0,0 0 0 0 0,0 1 0 0 0,0-1 0 0 0,0 0 0 0 0,0 1 0 0 0,0-1 0 0 0,0 0 0 0 0,0 0 0 0 0,0 1 0 0 0,0-1 0 0 0,0 0 0 0 0,0 0 0 0 0,0 1 0 0 0,0-1 0 0 0,0 0 0 0 0,-1 0 0 0 0,1 1 0 0 0,-5 12 0 0 0,5-12 0 0 0,-7 23-18 0 0,2 1 0 0 0,-3 24-1 0 0,3-21-17 0 0,-7 32-1 0 0,-16 27 37 0 0,12-43 0 0 0,3 0 0 0 0,-9 56 0 0 0,22-98 0 0 0,0 0 0 0 0,-1 0 0 0 0,1 0 0 0 0,1 0 0 0 0,-1-1 0 0 0,0 1 0 0 0,0 0 0 0 0,1 0 0 0 0,-1 0 0 0 0,1 0 0 0 0,-1 0 0 0 0,1-1 0 0 0,0 1 0 0 0,0 0 0 0 0,0-1 0 0 0,2 4 0 0 0,-2-5 0 0 0,-1 1 0 0 0,0-1 0 0 0,1 1 0 0 0,-1-1 0 0 0,1 0 0 0 0,-1 1 0 0 0,1-1 0 0 0,-1 0 0 0 0,1 1 0 0 0,-1-1 0 0 0,1 0 0 0 0,-1 0 0 0 0,1 0 0 0 0,0 1 0 0 0,-1-1 0 0 0,1 0 0 0 0,-1 0 0 0 0,1 0 0 0 0,-1 0 0 0 0,1 0 0 0 0,1 0 0 0 0,-1-1 0 0 0,0 1 0 0 0,0-1 0 0 0,0 1 0 0 0,0-1 0 0 0,0 1 0 0 0,0-1 0 0 0,0 0 0 0 0,0 1 0 0 0,-1-1 0 0 0,1 0 0 0 0,0 0 0 0 0,0 0 0 0 0,-1 1 0 0 0,1-1 0 0 0,1-2 0 0 0,-2 2 0 0 0,1 1 0 0 0,-1-1 0 0 0,1 0 0 0 0,-1 0 0 0 0,1 0 0 0 0,-1 0 0 0 0,0 0 0 0 0,1 0 0 0 0,-1 0 0 0 0,0 0 0 0 0,0 0 0 0 0,0 0 0 0 0,0 1 0 0 0,0-1 0 0 0,0 0 0 0 0,0 0 0 0 0,0 0 0 0 0,0 0 0 0 0,0 0 0 0 0,0 0 0 0 0,-1 0 0 0 0,1 0 0 0 0,0 0 0 0 0,-1 0 0 0 0,1 0 0 0 0,-1 0 0 0 0,1 0 0 0 0,-1 1 0 0 0,1-1 0 0 0,-1 0 0 0 0,1 0 0 0 0,-1 1 0 0 0,0-1 0 0 0,1 0 0 0 0,-1 1 0 0 0,0-1 0 0 0,0 1 0 0 0,0-1 0 0 0,1 1 0 0 0,-1-1 0 0 0,0 1 0 0 0,-2-1 0 0 0,-2-2 0 0 0,0 1 0 0 0,-1 0 0 0 0,0 0 0 0 0,1 1 0 0 0,-10-2 0 0 0,-9 1 12 0 0,-1 1-1 0 0,1 1 1 0 0,-1 1 0 0 0,1 1-1 0 0,-33 7 1 0 0,2 3-15 0 0,-64 24 0 0 0,106-32 3 0 0,1-1 0 0 0,0 1 0 0 0,0 1 0 0 0,0 0 0 0 0,1 0 0 0 0,0 1 0 0 0,0 1 0 0 0,0-1 0 0 0,-10 10 0 0 0,20-15 0 0 0,1-1 0 0 0,-1 0 0 0 0,1 0 0 0 0,0 1 0 0 0,-1-1 0 0 0,1 0 0 0 0,0 1 0 0 0,-1-1 0 0 0,1 0 0 0 0,0 1 0 0 0,-1-1 0 0 0,1 1 0 0 0,0-1 0 0 0,0 0 0 0 0,-1 1 0 0 0,1-1 0 0 0,0 1 0 0 0,0-1 0 0 0,0 1 0 0 0,0-1 0 0 0,0 1 0 0 0,0-1 0 0 0,-1 1 0 0 0,1-1 0 0 0,0 1 0 0 0,0-1 0 0 0,1 1 0 0 0,-1-1 0 0 0,0 1 0 0 0,0-1 0 0 0,0 1 0 0 0,0 0 0 0 0,1-1 0 0 0,0 1 0 0 0,0 0 0 0 0,0-1 0 0 0,0 1 0 0 0,0-1 0 0 0,-1 0 0 0 0,1 1 0 0 0,0-1 0 0 0,0 0 0 0 0,0 1 0 0 0,0-1 0 0 0,0 0 0 0 0,0 0 0 0 0,2 0 0 0 0,34-2 0 0 0,-12-3 0 0 0,-1-2 0 0 0,0 0 0 0 0,0-2 0 0 0,-1 0 0 0 0,0-2 0 0 0,-1 0 0 0 0,35-25 0 0 0,-53 34 0 0 0,-1-1 0 0 0,1 0 0 0 0,0 0 0 0 0,-1-1 0 0 0,0 1 0 0 0,0-1 0 0 0,0 0 0 0 0,0 1 0 0 0,4-9 0 0 0,-6 10 0 0 0,-1 0 0 0 0,1 0 0 0 0,-1 1 0 0 0,1-1 0 0 0,-1 0 0 0 0,0 0 0 0 0,1 0 0 0 0,-1 1 0 0 0,0-1 0 0 0,0 0 0 0 0,-1 0 0 0 0,1 0 0 0 0,0 1 0 0 0,0-1 0 0 0,-1 0 0 0 0,1 0 0 0 0,-1 0 0 0 0,0 1 0 0 0,1-1 0 0 0,-1 0 0 0 0,0 1 0 0 0,0-1 0 0 0,0 1 0 0 0,0-1 0 0 0,0 1 0 0 0,-1 0 0 0 0,1-1 0 0 0,-3-1 0 0 0,-1-1 0 0 0,0 0 0 0 0,0 1 0 0 0,-1 0 0 0 0,0 0 0 0 0,1 0 0 0 0,-1 1 0 0 0,0 0 0 0 0,0 0 0 0 0,-1 1 0 0 0,1-1 0 0 0,0 1 0 0 0,0 1 0 0 0,-1-1 0 0 0,-7 1 0 0 0,-5 0 0 0 0,0 2 0 0 0,0 0 0 0 0,-28 6 0 0 0,19-1 0 0 0,1 1 0 0 0,0 2 0 0 0,1 0 0 0 0,-27 16 0 0 0,52-26 0 0 0,0 0 0 0 0,0 1 0 0 0,0-1 0 0 0,0 0 0 0 0,1 1 0 0 0,-1-1 0 0 0,0 1 0 0 0,0 0 0 0 0,0-1 0 0 0,1 1 0 0 0,-1 0 0 0 0,0-1 0 0 0,1 1 0 0 0,-1 0 0 0 0,0 0 0 0 0,1 0 0 0 0,-1-1 0 0 0,0 3 0 0 0,1-3 0 0 0,1 1 0 0 0,-1-1 0 0 0,0 1 0 0 0,0-1 0 0 0,1 0 0 0 0,-1 1 0 0 0,0-1 0 0 0,1 0 0 0 0,-1 1 0 0 0,1-1 0 0 0,-1 0 0 0 0,0 1 0 0 0,1-1 0 0 0,-1 0 0 0 0,1 0 0 0 0,-1 0 0 0 0,1 1 0 0 0,-1-1 0 0 0,0 0 0 0 0,1 0 0 0 0,-1 0 0 0 0,1 0 0 0 0,-1 0 0 0 0,1 0 0 0 0,0 0 0 0 0,6 1 0 0 0,0 0 0 0 0,0-1 0 0 0,13-1 0 0 0,0-3 0 0 0,-1 0 0 0 0,-1-1 0 0 0,1-1 0 0 0,-1-1 0 0 0,0 0 0 0 0,0-2 0 0 0,-1 0 0 0 0,0-1 0 0 0,28-21 0 0 0,-43 29 0 0 0,0 0 0 0 0,1 0 0 0 0,-1 0 0 0 0,0-1 0 0 0,0 1 0 0 0,0 0 0 0 0,-1-1 0 0 0,1 1 0 0 0,0-1 0 0 0,-1 0 0 0 0,0 1 0 0 0,1-1 0 0 0,-1 0 0 0 0,-1 0 0 0 0,1 0 0 0 0,0 0 0 0 0,0-4 0 0 0,-1 5 0 0 0,0 1 0 0 0,0-1 0 0 0,0 0 0 0 0,-1 0 0 0 0,1 0 0 0 0,-1 0 0 0 0,1 1 0 0 0,-1-1 0 0 0,1 0 0 0 0,-1 1 0 0 0,0-1 0 0 0,0 0 0 0 0,0 1 0 0 0,0-1 0 0 0,0 1 0 0 0,0-1 0 0 0,0 1 0 0 0,-1 0 0 0 0,1-1 0 0 0,0 1 0 0 0,-1 0 0 0 0,1 0 0 0 0,-1 0 0 0 0,1 0 0 0 0,-1 0 0 0 0,0 0 0 0 0,1 1 0 0 0,-1-1 0 0 0,-2 0 0 0 0,-4-1 0 0 0,1 0 0 0 0,0 1 0 0 0,-1 0 0 0 0,0 0 0 0 0,1 1 0 0 0,-1 0 0 0 0,1 1 0 0 0,-1-1 0 0 0,1 1 0 0 0,-1 1 0 0 0,-11 3 0 0 0,-3 2 0 0 0,0 1 0 0 0,-30 16 0 0 0,31-15 0 0 0,0 2 0 0 0,1 1 0 0 0,0 0 0 0 0,1 2 0 0 0,-21 19 0 0 0,39-32 0 0 0,-1 0 0 0 0,1 0 0 0 0,0 0 0 0 0,1 0 0 0 0,-1 1 0 0 0,0-1 0 0 0,0 0 0 0 0,0 0 0 0 0,1 1 0 0 0,-1-1 0 0 0,1 1 0 0 0,-1-1 0 0 0,1 1 0 0 0,0-1 0 0 0,-1 1 0 0 0,1-1 0 0 0,0 1 0 0 0,0-1 0 0 0,0 1 0 0 0,0-1 0 0 0,0 1 0 0 0,0-1 0 0 0,1 1 0 0 0,-1-1 0 0 0,0 1 0 0 0,1-1 0 0 0,-1 0 0 0 0,1 1 0 0 0,-1-1 0 0 0,1 1 0 0 0,0-1 0 0 0,1 2 0 0 0,0-1 0 0 0,-1 0 0 0 0,0-1 0 0 0,1 1 0 0 0,0-1 0 0 0,-1 1 0 0 0,1-1 0 0 0,0 0 0 0 0,0 0 0 0 0,-1 0 0 0 0,1 0 0 0 0,0 0 0 0 0,0 0 0 0 0,0 0 0 0 0,1 0 0 0 0,-1-1 0 0 0,0 1 0 0 0,0-1 0 0 0,0 0 0 0 0,0 1 0 0 0,0-1 0 0 0,1 0 0 0 0,2-1 0 0 0,-5 1 0 0 0,1 0 0 0 0,0 0 0 0 0,0 0 0 0 0,-1 0 0 0 0,1 0 0 0 0,0-1 0 0 0,-1 1 0 0 0,1 0 0 0 0,0-1 0 0 0,-1 1 0 0 0,1 0 0 0 0,-1-1 0 0 0,1 1 0 0 0,0-1 0 0 0,-1 1 0 0 0,1-1 0 0 0,-1 1 0 0 0,1-1 0 0 0,-1 1 0 0 0,1-1 0 0 0,-1 1 0 0 0,0-1 0 0 0,1 0 0 0 0,-1 1 0 0 0,1-2 0 0 0,-1 0 0 0 0,0 0 0 0 0,1 0 0 0 0,-1 1 0 0 0,0-1 0 0 0,0 0 0 0 0,0 0 0 0 0,-1 0 0 0 0,1 1 0 0 0,0-1 0 0 0,-1-2 0 0 0,-2-3 0 0 0,1 0 0 0 0,-1 0 0 0 0,0 0 0 0 0,-5-6 0 0 0,5 8 0 0 0,0 0 0 0 0,0 0 0 0 0,0 1 0 0 0,-1-1 0 0 0,0 1 0 0 0,0 0 0 0 0,0 0 0 0 0,-1 0 0 0 0,1 1 0 0 0,-1 0 0 0 0,0-1 0 0 0,1 2 0 0 0,-2-1 0 0 0,1 1 0 0 0,0-1 0 0 0,-7-1 0 0 0,11 4 0 0 0,1 0 0 0 0,-1-1 0 0 0,0 1 0 0 0,1-1 0 0 0,-1 1 0 0 0,1-1 0 0 0,-1 1 0 0 0,1-1 0 0 0,-1 1 0 0 0,1-1 0 0 0,-1 1 0 0 0,1-1 0 0 0,0 1 0 0 0,-1-1 0 0 0,1 0 0 0 0,0 1 0 0 0,0-1 0 0 0,-1 0 0 0 0,1 1 0 0 0,0-1 0 0 0,0 0 0 0 0,0 1 0 0 0,0-1 0 0 0,0 0 0 0 0,0 0 0 0 0,0 1 0 0 0,0-1 0 0 0,0 0 0 0 0,0 1 0 0 0,0-2 0 0 0,5-28 0 0 0,-2 19 0 0 0,-2 0 0 0 0,-1 0 0 0 0,0-1 0 0 0,-3-13 0 0 0,2 16 0 0 0,0 1 0 0 0,0-1 0 0 0,1 1 0 0 0,1-1 0 0 0,-1 1 0 0 0,1 0 0 0 0,3-12 0 0 0,1 4-13 0 0,-1-1 1 0 0,0 0-1 0 0,-2 0 0 0 0,2-23 0 0 0,22 37-51 0 0,-12-2 64 0 0,-1-1 0 0 0,15-9 0 0 0,16-7 0 0 0,-30 18 0 0 0,-11 3 0 0 0,1 0 0 0 0,-1 0 0 0 0,1 0 0 0 0,-1-1 0 0 0,0 1 0 0 0,0-1 0 0 0,4-2 0 0 0,-6 3 0 0 0,-1 1 0 0 0,1 0 0 0 0,-1-1 0 0 0,0 1 0 0 0,1-1 0 0 0,-1 1 0 0 0,0-1 0 0 0,0 1 0 0 0,1-1 0 0 0,-1 1 0 0 0,0-1 0 0 0,0 1 0 0 0,0-1 0 0 0,1 1 0 0 0,-1-1 0 0 0,0 1 0 0 0,0-1 0 0 0,0 1 0 0 0,0-1 0 0 0,0 1 0 0 0,0-2 0 0 0,-1 1 0 0 0,1 0 0 0 0,0-1 0 0 0,-1 1 0 0 0,0 0 0 0 0,1 0 0 0 0,-1-1 0 0 0,0 1 0 0 0,0 0 0 0 0,1 0 0 0 0,-1 0 0 0 0,0 0 0 0 0,-2-1 0 0 0,1 0 0 0 0,-1 0 0 0 0,1 0 0 0 0,-1 1 0 0 0,0 0 0 0 0,1-1 0 0 0,-1 1 0 0 0,0 0 0 0 0,0 0 0 0 0,0 0 0 0 0,0 1 0 0 0,0-1 0 0 0,0 1 0 0 0,0-1 0 0 0,0 1 0 0 0,-5 1 0 0 0,7-1 0 0 0,3-2 0 0 0,1 0 0 0 0,-1 1 0 0 0,1-1 0 0 0,-1 1 0 0 0,1 0 0 0 0,0-1 0 0 0,3 0 0 0 0,-3 1 0 0 0,0 1 0 0 0,0-1 0 0 0,0 1 0 0 0,0-1 0 0 0,1 1 0 0 0,-1 0 0 0 0,0 0 0 0 0,0 0 0 0 0,0 0 0 0 0,0 1 0 0 0,0-1 0 0 0,4 2 0 0 0,34 17 0 0 0,-14-6 0 0 0,-19-11 0 0 0,1 0 0 0 0,0 0 0 0 0,0-1 0 0 0,0 0 0 0 0,0-1 0 0 0,1 0 0 0 0,-1-1 0 0 0,17-2 0 0 0,20-1 0 0 0,-18 5 0 0 0,30 5 0 0 0,-31-2 0 0 0,31 0 0 0 0,-8 2 0 0 0,-15-1 0 0 0,23-4 0 0 0,-28-2 0 0 0,-12 1 0 0 0,-4 1 0 0 0,-1-2 0 0 0,18-1 0 0 0,-29 1 0 0 0,-1 1 0 0 0,0 0 0 0 0,0 0 0 0 0,0 0 0 0 0,0-1 0 0 0,0 1 0 0 0,0 0 0 0 0,0-1 0 0 0,0 1 0 0 0,0-1 0 0 0,0 1 0 0 0,0-1 0 0 0,0 1 0 0 0,0-1 0 0 0,0 0 0 0 0,1-1 0 0 0,0 2 0 0 0,-1 0 0 0 0,0 0 0 0 0,2 2 0 0 0,-2-2 0 0 0,1 1 0 0 0,-1 0 0 0 0,1-1 0 0 0,-1 1 0 0 0,1-1 0 0 0,-1 1 0 0 0,1-1 0 0 0,-1 1 0 0 0,1-1 0 0 0,-1 0 0 0 0,1 0 0 0 0,2 0 0 0 0,-5 4 0 0 0,0 0 0 0 0,0 0 0 0 0,1 0 0 0 0,-1 0 0 0 0,1 8 0 0 0,13 38 0 0 0,-9-38 0 0 0,-1 1 0 0 0,3 18 0 0 0,2 149 0 0 0,-8-169-6 0 0,0-1 0 0 0,0 1 0 0 0,-1-1 0 0 0,-1 1 0 0 0,-3 11-1 0 0,3-8-2 0 0,-1-1 0 0 0,0 23 0 0 0,2-5 9 0 0,0-17 0 0 0,1-1 0 0 0,0 0 0 0 0,1 0 0 0 0,3 14 0 0 0,-3-20 0 0 0,-1 1 0 0 0,0 0 0 0 0,0 0 0 0 0,0 0 0 0 0,-1 0 0 0 0,0 0 0 0 0,0 0 0 0 0,-1-1 0 0 0,-3 10 0 0 0,1-6 0 0 0,2 0 0 0 0,0-1 0 0 0,0 1 0 0 0,0 11 0 0 0,2-6 0 0 0,1-10 0 0 0,-1 0 0 0 0,0-1 0 0 0,0 1 0 0 0,0-1 0 0 0,-1 1 0 0 0,0-1 0 0 0,0 1 0 0 0,0-1 0 0 0,-1 0 0 0 0,0 1 0 0 0,0-1 0 0 0,0 0 0 0 0,-5 8 0 0 0,5-10-2 0 0,1 0-1 0 0,-1 0 1 0 0,0-1 0 0 0,0 1-1 0 0,-1 0 1 0 0,1 0 0 0 0,0-1-1 0 0,-1 0 1 0 0,0 1 0 0 0,1-1-1 0 0,-1 0 1 0 0,0 0-1 0 0,0-1 1 0 0,0 1 0 0 0,0 0-1 0 0,-1-1 1 0 0,1 0 0 0 0,0 0-1 0 0,-1 0 1 0 0,1 0-1 0 0,0 0 1 0 0,-1-1 0 0 0,1 0-1 0 0,-1 0 1 0 0,1 0 0 0 0,-6 0-1 0 0,-17-1 16 0 0,0 2-1 0 0,1 1 1 0 0,-35 7-1 0 0,3-1 2 0 0,-231 14-14 0 0,141-18 0 0 0,110-4 0 0 0,-16-4 0 0 0,39 2 0 0 0,0 1 0 0 0,1 0 0 0 0,-23 2 0 0 0,33-1 0 0 0,-1-1 0 0 0,1 1 0 0 0,-1-1 0 0 0,1 1 0 0 0,0-1 0 0 0,-1 0 0 0 0,1-1 0 0 0,0 1 0 0 0,0 0 0 0 0,-1-1 0 0 0,-3-3 0 0 0,-22-8 0 0 0,-2 2 0 0 0,30 11 0 0 0,-1-1 0 0 0,1 0 0 0 0,0 0 0 0 0,-1 0 0 0 0,1 0 0 0 0,0 0 0 0 0,0 0 0 0 0,0 0 0 0 0,-1 0 0 0 0,1-1 0 0 0,0 1 0 0 0,1 0 0 0 0,-1-1 0 0 0,0 1 0 0 0,0-1 0 0 0,1 1 0 0 0,-2-3 0 0 0,1 0 3 0 0,-1 0 0 0 0,0 0 0 0 0,0-1 0 0 0,0 2 1 0 0,-1-1-1 0 0,-3-5 0 0 0,5 7-1 0 0,-1 0 0 0 0,0 0 0 0 0,0 0 0 0 0,1 0 0 0 0,-1-1 0 0 0,1 1 1 0 0,0-1-1 0 0,0 1 0 0 0,0-1 0 0 0,0 1 0 0 0,0-1 0 0 0,0 0 0 0 0,1 1 0 0 0,-1-1 1 0 0,1 0-1 0 0,0 0 0 0 0,0 1 0 0 0,0-1 0 0 0,1-4 0 0 0,1-2-2 0 0,2-1 0 0 0,-1 0 0 0 0,-1 0 0 0 0,0 0 0 0 0,0-1 0 0 0,-1 1 0 0 0,-1-21 0 0 0,0 21 0 0 0,0 0 0 0 0,1 0 0 0 0,0 0 0 0 0,0 0 0 0 0,4-9 0 0 0,-3 7 0 0 0,0 0 0 0 0,1-21 0 0 0,-3 27 0 0 0,0 1 0 0 0,0 0 0 0 0,0 0 0 0 0,0 0 0 0 0,1 0 0 0 0,0 0 0 0 0,0 1 0 0 0,0-1 0 0 0,1 0 0 0 0,2-7 0 0 0,-2 8 0 0 0,0 0 0 0 0,0-1 0 0 0,-1 1 0 0 0,1-1 0 0 0,-1 1 0 0 0,0-1 0 0 0,0 0 0 0 0,-1 1 0 0 0,1-1 0 0 0,-1 0 0 0 0,0 0 0 0 0,0 1 0 0 0,-1-1 0 0 0,-1-9 0 0 0,-16-78 0 0 0,17 90 0 0 0,-1-6 0 0 0,0 1 0 0 0,0-1 0 0 0,1 1 0 0 0,0-1 0 0 0,0 0 0 0 0,1 0 0 0 0,0 1 0 0 0,2-14 0 0 0,1 0 0 0 0,0-1 0 0 0,-1-40 0 0 0,-2 60 0 0 0,0 0 0 0 0,1-1 0 0 0,0 1 0 0 0,-1 0 0 0 0,1-1 0 0 0,0 1 0 0 0,0 0 0 0 0,2-4 0 0 0,-2 5 0 0 0,0 0 0 0 0,0 0 0 0 0,0-1 0 0 0,0 1 0 0 0,-1-1 0 0 0,1 1 0 0 0,-1-1 0 0 0,1 1 0 0 0,-1-1 0 0 0,1 1 0 0 0,-1-1 0 0 0,0 1 0 0 0,0-1 0 0 0,0 1 0 0 0,0-1 0 0 0,0 0 0 0 0,0 1 0 0 0,0-1 0 0 0,-1-2 0 0 0,1 3 0 0 0,0-1 0 0 0,0 0 0 0 0,0 1 0 0 0,0-1 0 0 0,0 1 0 0 0,0-1 0 0 0,0 1 0 0 0,1-1 0 0 0,-1 0 0 0 0,0 1 0 0 0,1 0 0 0 0,-1-1 0 0 0,1 1 0 0 0,0-1 0 0 0,0 1 0 0 0,-1 0 0 0 0,3-3 0 0 0,1-4 0 0 0,0-9 0 0 0,-4 15 0 0 0,1 1 0 0 0,-1-1 0 0 0,0 0 0 0 0,0 1 0 0 0,1-1 0 0 0,-1 1 0 0 0,0-1 0 0 0,1 0 0 0 0,0 1 0 0 0,-1-1 0 0 0,1 1 0 0 0,0 0 0 0 0,0-1 0 0 0,0 1 0 0 0,0 0 0 0 0,0-1 0 0 0,0 1 0 0 0,0 0 0 0 0,0 0 0 0 0,1 0 0 0 0,-1 0 0 0 0,0 0 0 0 0,1 0 0 0 0,-1 0 0 0 0,0 0 0 0 0,1 1 0 0 0,-1-1 0 0 0,3 0 0 0 0,19-7 0 0 0,-1 22 0 0 0,-13-12-7 0 0,-1-1 0 0 0,1 0 0 0 0,0 0 0 0 0,0-1 0 0 0,-1 0 0 0 0,1 0-1 0 0,0-1 1 0 0,12-2 0 0 0,-19 3 7 0 0,1-1 0 0 0,-1 1 0 0 0,1 0 0 0 0,-1 1 0 0 0,1-1 0 0 0,-1 0 0 0 0,1 1 0 0 0,-1-1 0 0 0,0 1 0 0 0,1 0 0 0 0,-1-1 0 0 0,0 1 0 0 0,1 1 0 0 0,1 0 0 0 0,17 7 0 0 0,-12-7 0 0 0,0-1 0 0 0,0 0 0 0 0,1 0 0 0 0,-1-1 0 0 0,0 0 0 0 0,0 0 0 0 0,0-1 0 0 0,13-3 0 0 0,-12 2 0 0 0,-1 1 0 0 0,1-1 0 0 0,-1 2 0 0 0,1 0 0 0 0,-1 0 0 0 0,1 0 0 0 0,11 3 0 0 0,-7 1-9 0 0,-1 0 0 0 0,1-2 0 0 0,0 0 0 0 0,0 0 0 0 0,0-1-1 0 0,25-2 1 0 0,-24 0 9 0 0,0 0 0 0 0,0 1 0 0 0,0 0 0 0 0,0 2 0 0 0,0 0 0 0 0,0 0 0 0 0,24 8 0 0 0,-31-9 0 0 0,1 1 0 0 0,0-1 0 0 0,0-1 0 0 0,0 0 0 0 0,-1 0 0 0 0,1-1 0 0 0,0 0 0 0 0,0 0 0 0 0,10-4 0 0 0,-11 4 0 0 0,-3 0 0 0 0,-1 1 0 0 0,1 0 0 0 0,0 0 0 0 0,-1 0 0 0 0,10 2 0 0 0,20 0 0 0 0,-18-6 0 0 0,-16 4 0 0 0,1-1 0 0 0,0 0 0 0 0,0 1 0 0 0,0 0 0 0 0,0-1 0 0 0,0 1 0 0 0,0 0 0 0 0,0-1 0 0 0,0 1 0 0 0,1 0 0 0 0,-1 0 0 0 0,0 0 0 0 0,0 0 0 0 0,0 0 0 0 0,0 0 0 0 0,0 0 0 0 0,0 0 0 0 0,0 0 0 0 0,0 1 0 0 0,0-1 0 0 0,0 0 0 0 0,0 1 0 0 0,0-1 0 0 0,0 1 0 0 0,0-1 0 0 0,0 1 0 0 0,2 0 0 0 0,-3 0 0 0 0,1 0 0 0 0,0 0 0 0 0,0-1 0 0 0,0 1 0 0 0,0 0 0 0 0,0-1 0 0 0,0 1 0 0 0,0-1 0 0 0,0 1 0 0 0,0-1 0 0 0,0 0 0 0 0,0 1 0 0 0,0-1 0 0 0,0 0 0 0 0,0 0 0 0 0,0 0 0 0 0,0 0 0 0 0,2 0 0 0 0,24-1 0 0 0,-15 0 0 0 0,-5 1 0 0 0,0-1 0 0 0,0 0 0 0 0,0 0 0 0 0,0 0 0 0 0,10-4 0 0 0,-17 5 0 0 0,-1 0 0 0 0,1 0 0 0 0,0-1 0 0 0,0 1 0 0 0,-1 0 0 0 0,1 0 0 0 0,0 0 0 0 0,0 0 0 0 0,0 0 0 0 0,-1 0 0 0 0,1-1 0 0 0,0 1 0 0 0,0 0 0 0 0,0 0 0 0 0,0 0 0 0 0,0-1 0 0 0,-1 1 0 0 0,1 0 0 0 0,0 0 0 0 0,0 0 0 0 0,0-1 0 0 0,0 1 0 0 0,0 0 0 0 0,0 0 0 0 0,0-1 0 0 0,0 1 0 0 0,0 0 0 0 0,0 0 0 0 0,0-1 0 0 0,0 1 0 0 0,0 0 0 0 0,0 0 0 0 0,0-1 0 0 0,0 1 0 0 0,0 0 0 0 0,0 0 0 0 0,0-1 0 0 0,0 1 0 0 0,0 0 0 0 0,0 0 0 0 0,0 0 0 0 0,0-1 0 0 0,1 1 0 0 0,-1 0 0 0 0,0 0 0 0 0,0 0 0 0 0,0-1 0 0 0,0 1 0 0 0,1 0 0 0 0,-1 0 0 0 0,0 0 0 0 0,0 0 0 0 0,0-1 0 0 0,1 1 0 0 0,-1 0 0 0 0,0 0 0 0 0,0 0 0 0 0,0 0 0 0 0,1 0 0 0 0,-1 0 0 0 0,0 0 0 0 0,1 0 0 0 0,-20-6 0 0 0,17 6-46 0 0,0 0 0 0 0,0 0 1 0 0,0 0-1 0 0,0 1 0 0 0,0-1 0 0 0,0 1 0 0 0,0-1 0 0 0,0 1 0 0 0,0 0 0 0 0,0-1 0 0 0,0 1 0 0 0,0 0 1 0 0,1 0-1 0 0,-1 1 0 0 0,0-1 0 0 0,0 0 0 0 0,1 1 0 0 0,-1-1 0 0 0,1 0 0 0 0,0 1 0 0 0,-1 0 0 0 0,1-1 1 0 0,0 1-1 0 0,0 0 0 0 0,0 0 0 0 0,0 0 0 0 0,0-1 0 0 0,0 1 0 0 0,1 0 0 0 0,-1 0 0 0 0,1 0 0 0 0,-1 3 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07.85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0,'1'0'0'0,"0"0"0"0,1 0 0 0,-1 0 0 0,-2 0 0 0,22 0 0 0,59 0 0 0,-79 0 0 0,-2 0 0 0,-1 0 0 0,-25 0 0 0,25 0 0 0,3 0 0 0,14 0 0 0,3920 0 0 0,-3592 0 0 0,192 0 0 0,-534 0 0 0,-2 0 0 0,2 0 0 0,57 0 0 0,-178 0 0 0,113 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20.13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14 0 0 0,'-13'0'0'0,"210"0"0"0,-196 0 0 0,-21 0 0 0,-37 0 0 0,35 0 0 0,20 0 0 0,7 0 0 0,1088 0 0 0,555 0 0 0,-1550 0 0 0,-73 0 0 0,-24 0 0 0,-2 0 0 0,0 0 0 0,0 0 0 0,-1 0 0 0,1 0 0 0,-10 0 0 0,26 0 0 0,-14 0 0 0,-2 0 0 0,-31 0 0 0,31 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29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32 503 2303 0 0,'-2'1'364'0'0,"-1"2"-68"0"0,0-1 0 0 0,0 1-1 0 0,1 0 1 0 0,-1 0 0 0 0,1 0-1 0 0,0 0 1 0 0,0 0 0 0 0,0 1-1 0 0,0-1 1 0 0,0 1 0 0 0,-1 5 921 0 0,6-13 2700 0 0,10-12-1614 0 0,10-25 46 0 0,117-215 491 0 0,-129 238-2660 0 0,18-25 0 0 0,-19 30-110 0 0,-1 0 1 0 0,-1-1-1 0 0,13-27 0 0 0,-13 23 248 0 0,1-1 1 0 0,22-32-1 0 0,-32 78 1304 0 0,0-7-1346 0 0,2 2-112 0 0,1 1 0 0 0,8 31 0 0 0,-2-9-53 0 0,-4-23-31 0 0,1-2 0 0 0,10 26 0 0 0,4 14 20 0 0,-17-53-89 0 0,6 23 54 0 0,-7-24 79 0 0,2 0-76 0 0,0 0-47 0 0,-2-3-6 0 0,1 0 1 0 0,-1 0-1 0 0,0 0 0 0 0,0 0 1 0 0,0 1-1 0 0,1 5 0 0 0,-2-8 49 0 0,2 5-11 0 0,9 22-42 0 0,2 7-11 0 0,1 1 11 0 0,-10-26 1 0 0,-3-8-8 0 0,0 1 0 0 0,0 0 0 0 0,0 0 0 0 0,-1 0 0 0 0,1 0 1 0 0,-1 0-1 0 0,0 0 0 0 0,0 0 0 0 0,0 5 0 0 0,0-10-2 0 0,-1 1-1 0 0,0 0 1 0 0,0-1-1 0 0,0 1 1 0 0,0 0-1 0 0,0 0 0 0 0,0 0 1 0 0,0 0-1 0 0,0 0 1 0 0,0 0-1 0 0,0 0 1 0 0,-1 0-1 0 0,1 0 1 0 0,0 1-1 0 0,-1-1 1 0 0,1 0-1 0 0,0 1 1 0 0,-1-1-1 0 0,-1 1 1 0 0,-37-13 32 0 0,37 12-34 0 0,-9-1 28 0 0,0 0 1 0 0,0 1-1 0 0,0 0 0 0 0,-23 2 0 0 0,5 0 12 0 0,-74 4 119 0 0,73-2 35 0 0,27-3-153 0 0,0 1 1 0 0,0 0 0 0 0,0-1 0 0 0,0 0-1 0 0,0 0 1 0 0,0 0 0 0 0,0-1 0 0 0,0 1 0 0 0,0-1-1 0 0,0 0 1 0 0,0 0 0 0 0,0 0 0 0 0,0-1-1 0 0,-4-1 1 0 0,7 2-41 0 0,-1 0-238 0 0,0 0-1 0 0,0 0 1 0 0,0 0-1 0 0,0 0 1 0 0,1 0-1 0 0,-1 0 1 0 0,0-1-1 0 0,1 1 0 0 0,-1-1 1 0 0,1 1-1 0 0,-3-4 1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33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299 347 1839 0 0,'0'0'39'0'0,"0"0"-1"0"0,0 0 0 0 0,-1 0 1 0 0,1 0-1 0 0,0 0 0 0 0,0 0 1 0 0,0 0-1 0 0,-1 0 0 0 0,1 0 1 0 0,0 0-1 0 0,0 0 0 0 0,-1 0 0 0 0,1 0 1 0 0,0 0-1 0 0,0 0 0 0 0,0 0 1 0 0,-1 0-1 0 0,1 0 0 0 0,0 0 1 0 0,0 0-1 0 0,0 0 0 0 0,-1-1 1 0 0,1 1-1 0 0,0 0 0 0 0,0 0 0 0 0,0 0 1 0 0,0 0-1 0 0,-1 0 0 0 0,1-1 1 0 0,0 1-1 0 0,0 0 0 0 0,0 0 1 0 0,0 0-1 0 0,0-1 0 0 0,0 1 0 0 0,-1 0 1 0 0,1 0-1 0 0,0 0 0 0 0,0-1 1 0 0,0 1-1 0 0,0 0 0 0 0,0 0 1 0 0,0-1-1 0 0,0 1 0 0 0,0 0 1 0 0,-4-12 873 0 0,-3-25 935 0 0,4 21-720 0 0,0 0 0 0 0,-1 0 0 0 0,-1 0 0 0 0,-8-19 1 0 0,13 64 1285 0 0,3 3-2078 0 0,2 53 2735 0 0,-8-121-1354 0 0,14-44-1552 0 0,-9 65-156 0 0,-6 30 0 0 0,-1 0-1 0 0,0 0 0 0 0,-2 0 1 0 0,1-1-1 0 0,-2 0 1 0 0,0 0-1 0 0,-1-1 0 0 0,-15 19 1 0 0,24-31-4 0 0,0-1 1 0 0,-1 0-1 0 0,1 1 1 0 0,0-1-1 0 0,-1 1 0 0 0,1-1 1 0 0,0 1-1 0 0,-1-1 1 0 0,1 0-1 0 0,-1 1 1 0 0,1-1-1 0 0,-1 0 0 0 0,1 1 1 0 0,-1-1-1 0 0,1 0 1 0 0,-1 0-1 0 0,1 0 1 0 0,-1 1-1 0 0,1-1 0 0 0,-1 0 1 0 0,1 0-1 0 0,-1 0 1 0 0,0 0-1 0 0,1 0 1 0 0,-1 0-1 0 0,1 0 0 0 0,-1 0 1 0 0,0 0-1 0 0,1-1 10 0 0,-1 0 1 0 0,1 1-1 0 0,-1-1 0 0 0,1 0 0 0 0,0 1 1 0 0,-1-1-1 0 0,1 0 0 0 0,0 1 0 0 0,0-1 1 0 0,-1 0-1 0 0,1 0 0 0 0,0 1 0 0 0,0-1 1 0 0,0 0-1 0 0,0 0 0 0 0,0 1 0 0 0,0-2 1 0 0,5-35 349 0 0,3 12-364 0 0,17-44 0 0 0,-1 8 0 0 0,-73 135-64 0 0,39-56 64 0 0,-1-1 0 0 0,-1-1 0 0 0,0 0 0 0 0,-25 24 0 0 0,37-39 0 0 0,0-1 0 0 0,0 0 0 0 0,-1 1 0 0 0,1-1 0 0 0,0 0 0 0 0,0 0 0 0 0,0 1 0 0 0,0-1 0 0 0,-1 0 0 0 0,1 0 0 0 0,0 0 0 0 0,0 1 0 0 0,-1-1 0 0 0,1 0 0 0 0,0 0 0 0 0,0 0 0 0 0,-1 0 0 0 0,1 0 0 0 0,0 1 0 0 0,-1-1 0 0 0,1 0 0 0 0,0 0 0 0 0,-1 0 0 0 0,1 0 0 0 0,0 0 0 0 0,0 0 0 0 0,-1 0 0 0 0,1 0 0 0 0,0 0 0 0 0,-1 0 0 0 0,1 0 0 0 0,0 0 0 0 0,-1 0 0 0 0,1 0 0 0 0,0-1 0 0 0,0 1 0 0 0,-1 0 0 0 0,1 0 0 0 0,-1 0 0 0 0,2-15 0 0 0,9-18 0 0 0,6-5 0 0 0,1 1 0 0 0,44-67 0 0 0,-61 104 0 0 0,0 0 0 0 0,0 0-1 0 0,0 0 1 0 0,0 0 0 0 0,0 0 0 0 0,0 0-1 0 0,0 0 1 0 0,0 0 0 0 0,0 0-1 0 0,1 0 1 0 0,-1 0 0 0 0,0 0 0 0 0,0 0-1 0 0,0 0 1 0 0,0 0 0 0 0,0 0-1 0 0,0 0 1 0 0,0 0 0 0 0,0 0 0 0 0,0 0-1 0 0,0 0 1 0 0,0 0 0 0 0,0 0 0 0 0,0 0-1 0 0,0 0 1 0 0,0 0 0 0 0,0 0-1 0 0,1 0 1 0 0,-1 0 0 0 0,0 0 0 0 0,0 0-1 0 0,0 0 1 0 0,0 0 0 0 0,0 0-1 0 0,0 0 1 0 0,-4 10-22 0 0,-6 15-10 0 0,-20 24 32 0 0,-1-2 0 0 0,-62 69 0 0 0,91-113 5 0 0,0-1-1 0 0,0 0 1 0 0,0 0-1 0 0,-1 0 1 0 0,1 0 0 0 0,-4 2-1 0 0,6-4-3 0 0,0 0 0 0 0,-1 0-1 0 0,1 0 1 0 0,0 0 0 0 0,0 1 0 0 0,-1-1-1 0 0,1 0 1 0 0,0 0 0 0 0,0 0 0 0 0,-1 0-1 0 0,1 0 1 0 0,0 0 0 0 0,0 0-1 0 0,-1 0 1 0 0,1 0 0 0 0,0 0 0 0 0,0 0-1 0 0,-1 0 1 0 0,1 0 0 0 0,0 0 0 0 0,0 0-1 0 0,-1 0 1 0 0,1-1 0 0 0,0 1 0 0 0,0 0-1 0 0,0 0 1 0 0,-1 0 0 0 0,1 0-1 0 0,0-1 1 0 0,-1 1 0 0 0,1-1 0 0 0,0 0-1 0 0,-1 0 1 0 0,1 1 0 0 0,0-1-1 0 0,0 0 1 0 0,0 0 0 0 0,0 0-1 0 0,0 1 1 0 0,0-1 0 0 0,0 0-1 0 0,0 0 1 0 0,0 0 0 0 0,0-1-1 0 0,3-11 0 0 0,0-1 0 0 0,1 1 0 0 0,0 0 0 0 0,11-22 0 0 0,32-50 0 0 0,-26 48 0 0 0,-13 24 0 0 0,5-11 0 0 0,18-25 0 0 0,-27 47 0 0 0,-5 9 0 0 0,-5 10 0 0 0,-6 13 0 0 0,-2 0 0 0 0,-2-1 0 0 0,-1 0 0 0 0,-30 40 0 0 0,43-66-1 0 0,3-4-3 0 0,6-14-9 0 0,9-23-21 0 0,-13 38 33 0 0,3-10-2 0 0,20-50-1 0 0,43-73 0 0 0,-69 190 4 0 0,-14 145 600 0 0,18-195-523 0 0,2-15 10 0 0,3-15 13 0 0,13-119-100 0 0,-16 110 0 0 0,-4 31 0 0 0,0 1 0 0 0,0 0 0 0 0,0-1 0 0 0,0 1 0 0 0,0 0 0 0 0,0-1 0 0 0,0 1 0 0 0,0-1 0 0 0,0 1 0 0 0,0 0 0 0 0,0-1 0 0 0,0 1 0 0 0,0 0 0 0 0,0-1 0 0 0,0 1 0 0 0,0-1 0 0 0,1 1 0 0 0,-1 0 0 0 0,0-1 0 0 0,0 1 0 0 0,0 0 0 0 0,1 0 0 0 0,-1-1 0 0 0,0 1 0 0 0,0 0 0 0 0,1-1 0 0 0,-1 1 0 0 0,0 0 0 0 0,1 0 0 0 0,-1-1 0 0 0,0 1 0 0 0,1 0 0 0 0,-1 0 0 0 0,8 11 0 0 0,4 27 0 0 0,-12-37 0 0 0,10 27 0 0 0,3 4 0 0 0,11 21 0 0 0,-21-45 0 0 0,14 24 0 0 0,-16-30 0 0 0,0 1 0 0 0,1-1 0 0 0,-1 0 0 0 0,1 1 0 0 0,0-1 0 0 0,-1 0 0 0 0,1 0 0 0 0,2 2 0 0 0,-3-4 0 0 0,-1 0 0 0 0,0 0 0 0 0,1 0 0 0 0,-1 0 0 0 0,0 0 0 0 0,1 1 0 0 0,-1-1 0 0 0,0 0 0 0 0,1 0 0 0 0,-1 0 0 0 0,0 0 0 0 0,1 0 0 0 0,-1 0 0 0 0,1 0 0 0 0,-1 0 0 0 0,0 0 0 0 0,1 0 0 0 0,-1-1 0 0 0,0 1 0 0 0,1 0 0 0 0,-1 0 0 0 0,0 0 0 0 0,1 0 0 0 0,-1 0 0 0 0,0-1 0 0 0,0 1 0 0 0,1 0 0 0 0,-1 0 0 0 0,0 0 0 0 0,1-1 0 0 0,-1 1 0 0 0,0 0 0 0 0,0-1 0 0 0,0 1 0 0 0,1 0 0 0 0,-1 0 0 0 0,0-1 0 0 0,0 1 0 0 0,0 0 0 0 0,1-1 0 0 0,-1 0 0 0 0,0 1 0 0 0,0-1 0 0 0,0 1 0 0 0,0-1 0 0 0,0 1 0 0 0,0-1 0 0 0,-1 1 0 0 0,1-1 0 0 0,0 1 0 0 0,0 0 0 0 0,0-1 0 0 0,0 1 0 0 0,-1-1 0 0 0,1 1 0 0 0,0-1 0 0 0,0 1 0 0 0,-1 0 0 0 0,1-1 0 0 0,0 1 0 0 0,0 0 0 0 0,-1-1 0 0 0,1 1 0 0 0,-1 0 0 0 0,1-1 0 0 0,0 1 0 0 0,-1 0 0 0 0,1 0 0 0 0,-1-1 0 0 0,1 1 0 0 0,0 0 0 0 0,-1 0 0 0 0,1 0 0 0 0,-1 0 0 0 0,1 0 0 0 0,-1 0 0 0 0,1 0 0 0 0,-1-1 0 0 0,0 2 0 0 0,-8-3-6 0 0,-1 0 0 0 0,0 1 0 0 0,1 1 0 0 0,-1 0 0 0 0,0 0 0 0 0,1 1 0 0 0,-1 0 0 0 0,0 1 0 0 0,1 0 0 0 0,0 0 0 0 0,-12 5 0 0 0,18-6 6 0 0,1 0 0 0 0,-1-1 0 0 0,1 1 0 0 0,-1-1 0 0 0,1 0 0 0 0,-1 0 0 0 0,1 0 0 0 0,-1 0 0 0 0,1 0 0 0 0,-1 0 0 0 0,-3-1 0 0 0,5 1 0 0 0,-1-1 0 0 0,0 1 0 0 0,1-1 0 0 0,-1 1 0 0 0,0-1 0 0 0,1 1 0 0 0,-1-1 0 0 0,0 0 0 0 0,1 0 0 0 0,-1 0 0 0 0,1 0 0 0 0,0 0 0 0 0,-1 0 0 0 0,1 0 0 0 0,0 0 0 0 0,-3-3 0 0 0,26 10 0 0 0,-9-4 0 0 0,36-3 0 0 0,-2-9 0 0 0,-46 10-1 0 0,1-1-1 0 0,0 1 1 0 0,-1-1 0 0 0,1 0-1 0 0,0 0 1 0 0,-1 0 0 0 0,1 0-1 0 0,-1 0 1 0 0,0 0-1 0 0,1 0 1 0 0,-1 0 0 0 0,0-1-1 0 0,1 1 1 0 0,-1-1 0 0 0,0 1-1 0 0,0-1 1 0 0,0 1 0 0 0,0-1-1 0 0,-1 1 1 0 0,1-1-1 0 0,1-3 1 0 0,-1 1-5 0 0,0-1 1 0 0,0 0-1 0 0,-1 0 1 0 0,1 0-1 0 0,-1-6 0 0 0,0 8 6 0 0,-2-12 0 0 0,1 0 0 0 0,-2 1 0 0 0,0-1 0 0 0,-1 0 0 0 0,0 1 0 0 0,-9-18 0 0 0,5 13 0 0 0,2-1 0 0 0,-7-29 0 0 0,13 54 0 0 0,0 6 0 0 0,0-1 0 0 0,3 20 0 0 0,12 23 0 0 0,-6-25 0 0 0,1 3 0 0 0,1 0 0 0 0,-1-2 0 0 0,-1-1 11 0 0,-8-27 6 0 0,-1-6 1 0 0,-2-6 0 0 0,2 9-18 0 0,-1-3 0 0 0,-1 1 0 0 0,0-1 0 0 0,1 1 0 0 0,-1 0 0 0 0,-1 0 0 0 0,1 0 0 0 0,-3-4 0 0 0,4 8 0 0 0,1 0 0 0 0,0 0 0 0 0,0 0 0 0 0,0 0 0 0 0,-1 0 0 0 0,1 0 0 0 0,0 1 0 0 0,0-1 0 0 0,0 0 0 0 0,-1 0 0 0 0,1 0 0 0 0,0 0 0 0 0,0 1 0 0 0,0-1 0 0 0,0 0 0 0 0,0 0 0 0 0,-1 0 0 0 0,1 1 0 0 0,0-1 0 0 0,0 0 0 0 0,0 0 0 0 0,0 0 0 0 0,0 1 0 0 0,0-1 0 0 0,0 0 0 0 0,0 0 0 0 0,0 0 0 0 0,0 1 0 0 0,0-1 0 0 0,0 0 0 0 0,0 0 0 0 0,0 1 0 0 0,0-1 0 0 0,0 0 0 0 0,0 0 0 0 0,0 1 0 0 0,0-1 0 0 0,0 0 0 0 0,0 11 0 0 0,1-2 0 0 0,0-1 0 0 0,1 0 0 0 0,0 0 0 0 0,0 0 0 0 0,0 0 0 0 0,1 0 0 0 0,1 0 0 0 0,-1-1 0 0 0,6 8 0 0 0,8 14 0 0 0,2 1 0 0 0,-19-30 0 0 0,0 0 0 0 0,0 1 0 0 0,0-1 0 0 0,0 0 0 0 0,1 0 0 0 0,-1 0 0 0 0,0 0 0 0 0,0 1 0 0 0,0-1 0 0 0,0 0 0 0 0,0 0 0 0 0,0 0 0 0 0,0 0 0 0 0,0 1 0 0 0,0-1 0 0 0,0 0 0 0 0,0 0 0 0 0,0 0 0 0 0,0 1 0 0 0,0-1 0 0 0,0 0 0 0 0,0 0 0 0 0,-1 0 0 0 0,1 0 0 0 0,0 1 0 0 0,0-1 0 0 0,0 0 0 0 0,0 0 0 0 0,0 0 0 0 0,0 0 0 0 0,0 0 0 0 0,0 1 0 0 0,-1-1 0 0 0,1 0 0 0 0,0 0 0 0 0,0 0 0 0 0,0 0 0 0 0,0 0 0 0 0,0 0 0 0 0,-1 0 0 0 0,1 0 0 0 0,0 1 0 0 0,0-1 0 0 0,0 0 0 0 0,0 0 0 0 0,-1 0 0 0 0,1 0 0 0 0,0 0 0 0 0,0 0 0 0 0,0 0 0 0 0,-1 0 0 0 0,1 0 0 0 0,0 0 0 0 0,0 0 0 0 0,0 0 0 0 0,0 0 0 0 0,-1 0 0 0 0,1 0 0 0 0,0-1 0 0 0,0 1 0 0 0,0 0 0 0 0,-1 0 0 0 0,-14-2 0 0 0,12 1 0 0 0,-39-2 0 0 0,-45-7 0 0 0,56 3 0 0 0,20 4 0 0 0,-1 0 0 0 0,1 1 0 0 0,-1 0 0 0 0,0 1 0 0 0,1 0 0 0 0,-15 2 0 0 0,12 4 0 0 0,24-11 0 0 0,-10 5-5 0 0,1-1-17 0 0,15 1-4 0 0,26 3 5 0 0,-23 2-22 0 0,-11-1 40 0 0,0 0 1 0 0,0-1-1 0 0,14 2 0 0 0,-16-4 3 0 0,1 0 0 0 0,-1 0 0 0 0,0-1 0 0 0,0 0 0 0 0,9-2 0 0 0,-14 3 0 0 0,1-1 0 0 0,0 1 0 0 0,-1-1 0 0 0,1 0 0 0 0,-1 0 0 0 0,1 0 0 0 0,-1 0 0 0 0,0 0 0 0 0,1 0 0 0 0,-1 0 0 0 0,0 0 0 0 0,0-1 0 0 0,0 1 0 0 0,0 0 0 0 0,0-1 0 0 0,0 1 0 0 0,0-1 0 0 0,0 1 0 0 0,0-1 0 0 0,-1 0 0 0 0,1 1 0 0 0,-1-1 0 0 0,1 1 0 0 0,-1-1 0 0 0,1-2 0 0 0,0-2 0 0 0,3-13-22 0 0,-1 0-1 0 0,-1 0 1 0 0,0 0-1 0 0,-3-38 0 0 0,0 21 8 0 0,2 28-2 0 0,-2 0 0 0 0,1 1-1 0 0,-1-1 1 0 0,-1 1 0 0 0,1-1-1 0 0,-1 1 1 0 0,0-1 0 0 0,-1 1-1 0 0,0 0 1 0 0,0 0 0 0 0,-5-7-1 0 0,8 14 18 0 0,0-1 0 0 0,0 1-1 0 0,0 0 1 0 0,-1-1 0 0 0,1 1-1 0 0,0 0 1 0 0,0 0 0 0 0,0-1-1 0 0,-1 1 1 0 0,1 0 0 0 0,0 0-1 0 0,-1-1 1 0 0,1 1 0 0 0,0 0-1 0 0,0 0 1 0 0,-1 0 0 0 0,1 0 0 0 0,0 0-1 0 0,-1-1 1 0 0,1 1 0 0 0,0 0-1 0 0,-1 0 1 0 0,1 0 0 0 0,0 0-1 0 0,-1 0 1 0 0,1 0 0 0 0,0 0-1 0 0,-1 0 1 0 0,1 0 0 0 0,0 0-1 0 0,-1 0 1 0 0,1 0 0 0 0,0 0 0 0 0,-1 1-1 0 0,1-1 1 0 0,-8 12-25 0 0,2 18-11 0 0,7-12 36 0 0,1-1 0 0 0,8 35 0 0 0,-6-35 0 0 0,-1 0 0 0 0,3 35 0 0 0,-6-52-1 0 0,0 1-1 0 0,0 0 1 0 0,0-1-1 0 0,0 1 1 0 0,0-1 0 0 0,0 1-1 0 0,0 0 1 0 0,0-1-1 0 0,0 1 1 0 0,0 0 0 0 0,0-1-1 0 0,0 1 1 0 0,0-1-1 0 0,0 1 1 0 0,0-1-1 0 0,-1 1 1 0 0,1 0 0 0 0,0-1-1 0 0,-1 1 1 0 0,1-1-1 0 0,0 1 1 0 0,-1-1-1 0 0,1 1 1 0 0,0-1 0 0 0,-1 1-1 0 0,1-1 1 0 0,-1 0-1 0 0,0 1 1 0 0,1-1-2 0 0,-1-1 0 0 0,0 1 0 0 0,0-1 0 0 0,1 1 0 0 0,-1-1 0 0 0,0 1 0 0 0,1-1 0 0 0,-1 0 0 0 0,1 1 0 0 0,-1-1 0 0 0,0 0 0 0 0,1 0 0 0 0,0 1 0 0 0,-1-1 0 0 0,1 0 0 0 0,-1 0 0 0 0,1 0 0 0 0,0 0 0 0 0,-4-10-282 0 0,0 0 1 0 0,1 0 0 0 0,0 0 0 0 0,1 0 0 0 0,1 0-1 0 0,-1-1 1 0 0,2-16 0 0 0,1-2-294 0 0,8-48 0 0 0,-10 73 589 0 0,-4 11 24 0 0,-4 11-17 0 0,-49 113 1780 0 0,55-124-1972 0 0,-1 0 0 0 0,0 1 0 0 0,-1-1 0 0 0,1 0 0 0 0,-1-1 1 0 0,0 1-1 0 0,-9 6 0 0 0,-3 4-17 0 0,0 0 179 0 0,13-14 8 0 0,0 1-1 0 0,1 0 0 0 0,-1 1 0 0 0,1-1 1 0 0,0 1-1 0 0,0-1 0 0 0,0 1 0 0 0,1 0 1 0 0,-1 0-1 0 0,-3 8 0 0 0,6-12 5 0 0,-2 3 0 0 0,16 3 0 0 0,28 4 11 0 0,-22-6 32 0 0,19 0 41 0 0,-29-3 781 0 0,1 0-356 0 0,1 1-345 0 0,29 1 371 0 0,-39-3-577 0 0,0 0 0 0 0,0 0 0 0 0,1-1 1 0 0,-1 1-1 0 0,0 0 0 0 0,0-1 0 0 0,0 1 0 0 0,0-1 1 0 0,0 0-1 0 0,3-1 0 0 0,-3 1-101 0 0,0 0 0 0 0,-1 0 0 0 0,1 1 0 0 0,0-1 0 0 0,0 1 0 0 0,0-1 0 0 0,0 1 0 0 0,-1 0 0 0 0,1 0 0 0 0,0 0 0 0 0,0 0 0 0 0,3 0 0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0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35 3223 0 0,'0'-1'215'0'0,"0"0"0"0"0,0 0 0 0 0,0 0 0 0 0,0 1 0 0 0,0-1 0 0 0,-1 0-1 0 0,1 0 1 0 0,0 1 0 0 0,0-1 0 0 0,-1 0 0 0 0,1 0 0 0 0,0 1-1 0 0,-1-1 1 0 0,1 0 0 0 0,-1 1 0 0 0,-2 0 2532 0 0,6 9-1173 0 0,25 52 2885 0 0,-17-42-3557 0 0,-2 1 0 0 0,11 34 0 0 0,4 25 334 0 0,-24-79-1233 0 0,1 4 60 0 0,0-1-1 0 0,0 1 0 0 0,1-1 1 0 0,-1 0-1 0 0,1 1 1 0 0,0-1-1 0 0,0 0 1 0 0,0 0-1 0 0,1 0 1 0 0,-1 0-1 0 0,1-1 0 0 0,4 5 1 0 0,24 24-8 0 0,-28-28-53 0 0,0 1 1 0 0,0-1-1 0 0,-1 1 1 0 0,0 0-1 0 0,1 0 1 0 0,-1 0-1 0 0,-1 0 1 0 0,1 0-1 0 0,-1 1 1 0 0,1-1-1 0 0,-1 0 1 0 0,-1 1-1 0 0,1-1 1 0 0,0 1-1 0 0,-1-1 1 0 0,0 1-1 0 0,-1 7 1 0 0,1-7 0 0 0,0 0 1 0 0,0 0 0 0 0,0 0-1 0 0,1 0 1 0 0,0 1 0 0 0,0-1-1 0 0,3 7 1 0 0,18 33 60 0 0,-22-44-64 0 0,0 1 0 0 0,0-1 0 0 0,0 1 0 0 0,0-1 0 0 0,-1 1 0 0 0,1-1 0 0 0,-1 0 0 0 0,1 1 0 0 0,-1-1 0 0 0,-1 3 0 0 0,-3 13 0 0 0,9-13 0 0 0,9-7 0 0 0,-11 2 0 0 0,1 0 0 0 0,-1-1 0 0 0,0 1 0 0 0,1-1 0 0 0,-1 0 0 0 0,0 0 0 0 0,0 1 0 0 0,0-1 0 0 0,0-1 0 0 0,-1 1 0 0 0,1 0 0 0 0,-1 0 0 0 0,1-1 0 0 0,0-2 0 0 0,16-36 0 0 0,45-168-64 0 0,-59 196 64 0 0,1 0 0 0 0,0 0 0 0 0,1 1 0 0 0,9-14 0 0 0,10-23 0 0 0,-8-7 0 0 0,-12 35 0 0 0,-4 15 0 0 0,0 1 0 0 0,1 0 0 0 0,-1 0 0 0 0,4-9 0 0 0,-5 13 0 0 0,-1 1 0 0 0,0 0 0 0 0,-4-1-1 0 0,5 1 2 0 0,0-1-1 0 0,0 1 1 0 0,0-1-1 0 0,0 1 0 0 0,0 0 1 0 0,0-1-1 0 0,0 1 1 0 0,0 0-1 0 0,0-1 0 0 0,0 1 1 0 0,0 0-1 0 0,0-1 1 0 0,0 1-1 0 0,0 0 0 0 0,-1-1 1 0 0,1 1-1 0 0,0 0 0 0 0,0-1 1 0 0,0 1-1 0 0,-1 0 1 0 0,1-1-1 0 0,0 1 0 0 0,0 0 1 0 0,-1 0-1 0 0,1-1 1 0 0,0 1-1 0 0,0 0 0 0 0,-1 0 1 0 0,0-1 42 0 0,0 1-33 0 0,0 0-10 0 0,0-1 0 0 0,-1 0 0 0 0,0 0-1 0 0,0 0 1 0 0,0 0 0 0 0,0 0 0 0 0,0 1-1 0 0,0-1 1 0 0,0 1 0 0 0,0-1 0 0 0,0 1-1 0 0,0 0 1 0 0,0-1 0 0 0,0 1 0 0 0,0 0-1 0 0,-1 0 1 0 0,1 1 0 0 0,-2 0 0 0 0,-36 8 58 0 0,33-7-26 0 0,0-1 0 0 0,0 0 0 0 0,0 0 0 0 0,-1 0 0 0 0,1-1 0 0 0,-8 0 0 0 0,-22 1 74 0 0,5 9 89 0 0,29-9-162 0 0,-1 1 0 0 0,1-1 0 0 0,0 0 0 0 0,0 0 0 0 0,-1 0 0 0 0,1 0-1 0 0,-1 0 1 0 0,1-1 0 0 0,-1 0 0 0 0,1 1 0 0 0,-1-1 0 0 0,1-1 0 0 0,-7 0 0 0 0,-11-9 315 0 0,18 9-295 0 0,-1-1 1 0 0,1 0-1 0 0,0 1 1 0 0,-1-1-1 0 0,1 1 1 0 0,0 0-1 0 0,-1 0 1 0 0,0 0-1 0 0,-4 0 1 0 0,-22-2 414 0 0,28 2-461 0 0,1 1 0 0 0,0 0 0 0 0,-1-1 1 0 0,1 1-1 0 0,0-1 0 0 0,0 1 1 0 0,0-1-1 0 0,-1 0 0 0 0,1 0 0 0 0,0 1 1 0 0,0-1-1 0 0,0 0 0 0 0,0 0 1 0 0,0 0-1 0 0,0 0 0 0 0,0 0 0 0 0,0 0 1 0 0,1 0-1 0 0,-2-3 0 0 0,2 4-15 0 0,0 0 1 0 0,0 0-1 0 0,0-1 0 0 0,0 1 0 0 0,1 0 0 0 0,-1 0 1 0 0,0-1-1 0 0,0 1 0 0 0,0 0 0 0 0,0 0 0 0 0,1 0 1 0 0,-1 0-1 0 0,0-1 0 0 0,0 1 0 0 0,1 0 0 0 0,-1 0 1 0 0,0 0-1 0 0,0 0 0 0 0,1 0 0 0 0,-1 0 0 0 0,0 0 1 0 0,0-1-1 0 0,1 1 0 0 0,-1 0 0 0 0,0 0 0 0 0,0 0 1 0 0,1 0-1 0 0,-1 0 0 0 0,0 0 0 0 0,0 0 0 0 0,1 0 1 0 0,-1 1-1 0 0,0-1 0 0 0,1 0 0 0 0,-1 0 0 0 0,0 0 1 0 0,0 0-1 0 0,1 0 0 0 0,-1 0 0 0 0,5 2-336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6.52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0,'0'1620'0'0,"0"-1618"0"0,0-1 0 0,0 8 0 0,0-19 0 0,0 8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7.7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81 0 0,'0'5'0'0,"0"-10"0"0,0 22 0 0,0-112 0 0,0 93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8.55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70 0 0,'0'1'0'0,"0"7"0"0,0 31 0 0,0-155 0 0,0 115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3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236 169 1839 0 0,'-9'17'801'0'0,"7"-12"702"0"0,8-11-281 0 0,34-59 769 0 0,-23 36-1388 0 0,-2 8 138 0 0,-11 19-74 0 0,-7 14-203 0 0,-8 20 341 0 0,-2 0 0 0 0,-1-2 0 0 0,-1 0 0 0 0,-2 0 0 0 0,-25 34 0 0 0,41-64-759 0 0,1 1 0 0 0,0-1 1 0 0,0 1-1 0 0,0-1 1 0 0,-1 0-1 0 0,1 1 1 0 0,0-1-1 0 0,-1 0 1 0 0,1 1-1 0 0,0-1 0 0 0,-1 0 1 0 0,1 1-1 0 0,0-1 1 0 0,-1 0-1 0 0,1 1 1 0 0,0-1-1 0 0,-1 0 0 0 0,1 0 1 0 0,-1 0-1 0 0,1 1 1 0 0,-1-1-1 0 0,1 0 1 0 0,0 0-1 0 0,-1 0 0 0 0,1 0 1 0 0,-1 0-1 0 0,0-11 474 0 0,10-25-389 0 0,-8 32-81 0 0,2-8-23 0 0,54-167 26 0 0,-70 216-86 0 0,-18 51-14 0 0,26-76 63 0 0,-1 0 1 0 0,0-1-1 0 0,-1 1 1 0 0,0-1-1 0 0,-8 10 1 0 0,14-20 29 0 0,1 0 0 0 0,-1-1 0 0 0,1 1 0 0 0,-1-1 0 0 0,1 1 0 0 0,-1 0 0 0 0,1-1 0 0 0,-1 1-1 0 0,0-1 1 0 0,1 1 0 0 0,-1-1 0 0 0,0 0 0 0 0,1 1 0 0 0,-1-1 0 0 0,0 0 0 0 0,0 1 0 0 0,1-1 0 0 0,-1 0 0 0 0,0 0 0 0 0,0 0 0 0 0,-1 1 0 0 0,2-2-17 0 0,-1 1 0 0 0,1 0 0 0 0,-1-1 0 0 0,1 1 0 0 0,-1 0 0 0 0,1-1 0 0 0,0 1 0 0 0,-1-1 0 0 0,1 1 0 0 0,-1-1 0 0 0,1 1 0 0 0,0-1 0 0 0,-1 1 0 0 0,1-1 0 0 0,0 1 0 0 0,0-1 0 0 0,0 1 0 0 0,-1-1 0 0 0,1 0 0 0 0,0 1 0 0 0,0-2 0 0 0,-1-6 68 0 0,0-1-1 0 0,1 1 1 0 0,0-10-1 0 0,1 10-150 0 0,-2-7 54 0 0,3-43 0 0 0,-1 54 0 0 0,-1-1 0 0 0,1 0 0 0 0,0 0 0 0 0,1 1 0 0 0,-1-1 0 0 0,1 0 0 0 0,0 1 0 0 0,0-1 0 0 0,3-4 0 0 0,-4 8 0 0 0,-1 1-1 0 0,0-1 1 0 0,0 1 0 0 0,1-1-1 0 0,-1 1 1 0 0,0 0 0 0 0,0-1-1 0 0,1 1 1 0 0,-1 0-1 0 0,0-1 1 0 0,1 1 0 0 0,-1 0-1 0 0,1-1 1 0 0,-1 1 0 0 0,0 0-1 0 0,1 0 1 0 0,-1-1-1 0 0,1 1 1 0 0,-1 0 0 0 0,1 0-1 0 0,-1 0 1 0 0,1 0 0 0 0,-1 0-1 0 0,1 0 1 0 0,-1 0-1 0 0,1 0 1 0 0,-1 0 0 0 0,1 0-1 0 0,0 0 1 0 0,0 0-2 0 0,-1 1 1 0 0,1-1-1 0 0,0 1 0 0 0,-1-1 1 0 0,1 1-1 0 0,0 0 0 0 0,-1-1 1 0 0,1 1-1 0 0,-1 0 0 0 0,1-1 1 0 0,-1 1-1 0 0,1 0 1 0 0,-1 0-1 0 0,1 1 0 0 0,0 2-3 0 0,0 0 0 0 0,0-1 0 0 0,0 1 0 0 0,0 0-1 0 0,0 0 1 0 0,-1 5 0 0 0,0-7 5 0 0,0 1 0 0 0,0-1 0 0 0,0 0 0 0 0,-1 0 0 0 0,1 0 0 0 0,-1 0 0 0 0,1 0 0 0 0,-1-1 0 0 0,0 1 0 0 0,0 0 0 0 0,0 0 0 0 0,0 0 0 0 0,0-1 0 0 0,0 1 0 0 0,0 0 0 0 0,-1-1 0 0 0,1 1 0 0 0,-1-1 0 0 0,1 1 0 0 0,-1-1 0 0 0,1 0 0 0 0,-1 0 0 0 0,0 0 0 0 0,1 0 0 0 0,-3 1 0 0 0,1-1 0 0 0,1-1 0 0 0,0 1 0 0 0,0-1 0 0 0,0 0 0 0 0,-1 0 0 0 0,1 0 0 0 0,0 0 0 0 0,0-1 0 0 0,-1 1 0 0 0,1 0 0 0 0,0-1 0 0 0,0 1 0 0 0,0-1 0 0 0,0 0 0 0 0,0 0 0 0 0,0 0 0 0 0,0 0 0 0 0,0 0 0 0 0,0 0 0 0 0,0-1 0 0 0,1 1 0 0 0,-4-3 0 0 0,-17-14 10 0 0,-14-12 24 0 0,34 28-32 0 0,0 0-1 0 0,0-1 1 0 0,0 1-1 0 0,1-1 1 0 0,-1 1-1 0 0,1-1 1 0 0,-1 0-1 0 0,1 1 1 0 0,0-1 0 0 0,0 0-1 0 0,0 0 1 0 0,-1-5-1 0 0,2 7-1 0 0,0 0 0 0 0,0-1 0 0 0,0 1 0 0 0,0-1 0 0 0,0 1 0 0 0,1-1 0 0 0,-1 1 0 0 0,0-1 0 0 0,1 1 0 0 0,-1 0 0 0 0,1-1 0 0 0,0 1 0 0 0,-1 0 0 0 0,1-1 0 0 0,0 1 0 0 0,0 0 0 0 0,-1 0 0 0 0,1 0 0 0 0,0-1 0 0 0,0 1 0 0 0,0 0 0 0 0,1 0 0 0 0,-1 1 0 0 0,0-1 0 0 0,0 0 0 0 0,3-1 0 0 0,1 0 0 0 0,0-1 0 0 0,0 1 0 0 0,1 0 0 0 0,-1 1 0 0 0,9-2 0 0 0,4 1 0 0 0,30 4 0 0 0,3 9 12 0 0,-40-8 180 0 0,-6 5-108 0 0,17 23 4 0 0,-22-31-80 0 0,1 0 0 0 0,-1 1-1 0 0,0-1 1 0 0,0 1 0 0 0,1-1 0 0 0,-1 1-1 0 0,0-1 1 0 0,0 1 0 0 0,0-1-1 0 0,0 1 1 0 0,0-1 0 0 0,1 1 0 0 0,-1-1-1 0 0,0 1 1 0 0,0-1 0 0 0,0 1-1 0 0,0-1 1 0 0,0 1 0 0 0,-1-1 0 0 0,1 1-1 0 0,0-1 1 0 0,0 1 0 0 0,0-1 0 0 0,0 1-1 0 0,-1-1 1 0 0,1 1 0 0 0,0-1-1 0 0,0 0 1 0 0,-1 1 0 0 0,1-1 0 0 0,0 1-1 0 0,-1-1 1 0 0,1 0 0 0 0,0 1-1 0 0,-1-1 1 0 0,1 0 0 0 0,-1 1 0 0 0,1-1-1 0 0,0 0 1 0 0,-1 1 0 0 0,1-1-1 0 0,-1 0 1 0 0,-18 6 302 0 0,18-6-293 0 0,-6 0-15 0 0,-1 1-1 0 0,0-1 1 0 0,1-1-1 0 0,-1 0 1 0 0,1 0 0 0 0,-1 0-1 0 0,1-1 1 0 0,-1 0 0 0 0,1 0-1 0 0,0-1 1 0 0,0 0 0 0 0,-7-4-1 0 0,13 7-1 0 0,1 0 0 0 0,-1-1 0 0 0,1 1 0 0 0,-1 0 0 0 0,1-1 0 0 0,-1 1 0 0 0,1-1 0 0 0,-1 1 0 0 0,1-1 0 0 0,-1 1 0 0 0,1-1 0 0 0,0 1 0 0 0,-1-1 0 0 0,1 1 0 0 0,0-1 0 0 0,-1 0 0 0 0,1 1 0 0 0,0-1 0 0 0,0 1 0 0 0,-1-1 0 0 0,1 0 0 0 0,0 1 0 0 0,0-1 0 0 0,0 0 0 0 0,0 1 0 0 0,0-1 0 0 0,0 0 0 0 0,0 1 0 0 0,0-1 0 0 0,0 0 0 0 0,0 1 0 0 0,1-1 0 0 0,-1 0 0 0 0,0 1 0 0 0,0-1 0 0 0,1 1 0 0 0,-1-1 0 0 0,0 0 0 0 0,1 1 0 0 0,-1-1 0 0 0,0 1 0 0 0,1-1 0 0 0,-1 1 0 0 0,1-1 0 0 0,-1 1 0 0 0,1 0 0 0 0,-1-1 0 0 0,1 1 0 0 0,-1-1 0 0 0,1 1 0 0 0,0-1 0 0 0,3-1 0 0 0,-1-1 0 0 0,1 1 0 0 0,0 0 0 0 0,-1 0 0 0 0,1 0 0 0 0,7-2 0 0 0,20-2 0 0 0,15-1 0 0 0,-1-2 0 0 0,-29 5 0 0 0,-13 3 0 0 0,0 0 0 0 0,0 1 0 0 0,1-1 0 0 0,-1 0 0 0 0,0 1 0 0 0,1 0 0 0 0,-1 0 0 0 0,0 0 0 0 0,6 1 0 0 0,-9-1 0 0 0,1 0 0 0 0,-1 0 0 0 0,0 0 0 0 0,1 0 0 0 0,-1 0 0 0 0,0 1 0 0 0,1-1 0 0 0,-1 0 0 0 0,0 0 0 0 0,1 0 0 0 0,-1 0 0 0 0,0 0 0 0 0,0 1 0 0 0,1-1 0 0 0,-1 0 0 0 0,0 0 0 0 0,0 0 0 0 0,1 1 0 0 0,-1-1 0 0 0,0 0 0 0 0,0 0 0 0 0,0 1 0 0 0,1-1 0 0 0,-1 0 0 0 0,0 1 0 0 0,0-1 0 0 0,0 0 0 0 0,0 1 0 0 0,0-1 0 0 0,0 0 0 0 0,1 1 0 0 0,-4 12 0 0 0,-11 10 0 0 0,13-22 0 0 0,-6 9 0 0 0,-1 1 0 0 0,-1-2 0 0 0,0 1 0 0 0,-12 9 0 0 0,18-16 0 0 0,-2 0 0 0 0,1 0 0 0 0,0 0 0 0 0,0 0 0 0 0,-1-1 0 0 0,1 0 0 0 0,-1 0 0 0 0,0 0 0 0 0,0-1 0 0 0,0 0 0 0 0,0 1 0 0 0,0-2 0 0 0,-8 2 0 0 0,13-2 0 0 0,0 0 0 0 0,-1 0 0 0 0,1 0 0 0 0,0 0 0 0 0,-1 0 0 0 0,1 0 0 0 0,0 0 0 0 0,-1 0 1 0 0,1 0-1 0 0,0 0 0 0 0,0-1 0 0 0,-1 1 0 0 0,1 0 0 0 0,0 0 0 0 0,-1 0 0 0 0,1 0 0 0 0,0 0 0 0 0,0 0 0 0 0,-1-1 0 0 0,1 1 0 0 0,0 0 0 0 0,0 0 0 0 0,0-1 0 0 0,-1 1 0 0 0,1 0 0 0 0,0 0 0 0 0,0 0 0 0 0,0-1 0 0 0,0 1 0 0 0,-1 0 0 0 0,1-1 0 0 0,0 1 0 0 0,0 0 0 0 0,0 0 0 0 0,0-1 0 0 0,3-12 2 0 0,13-13-13 0 0,-15 25 9 0 0,7-9-21 0 0,-1 1 1 0 0,18-16 0 0 0,-22 22 18 0 0,0 0-1 0 0,1 1 1 0 0,-1-1 0 0 0,1 1 0 0 0,-1-1 0 0 0,1 1-1 0 0,0 0 1 0 0,0 1 0 0 0,0-1 0 0 0,0 1-1 0 0,8-2 1 0 0,-11 3 4 0 0,0-1 0 0 0,0 1 0 0 0,0 0 0 0 0,0 0 0 0 0,0 0 0 0 0,0 0 0 0 0,1 1 0 0 0,-1-1 0 0 0,0 0 0 0 0,0 0 0 0 0,0 1 0 0 0,0-1 0 0 0,0 0 0 0 0,0 1 0 0 0,0-1 0 0 0,0 1 0 0 0,0-1 0 0 0,0 1 0 0 0,0 0 0 0 0,0-1 0 0 0,-1 1 0 0 0,1 0 0 0 0,0 0 0 0 0,0 0 0 0 0,-1-1 0 0 0,1 1 0 0 0,0 0 0 0 0,-1 0 0 0 0,1 0 0 0 0,-1 0 0 0 0,1 0 0 0 0,-1 0 0 0 0,0 0 0 0 0,1 0 0 0 0,-1 0 0 0 0,0 1 0 0 0,0-1 0 0 0,0 0 0 0 0,0 0 0 0 0,0 0 0 0 0,0 0 0 0 0,0 0 0 0 0,0 2 0 0 0,0 1 0 0 0,-1 0 0 0 0,1 0 0 0 0,-1 0 0 0 0,0 0 0 0 0,0 0 0 0 0,-1 0 0 0 0,1 0 0 0 0,-1 0 0 0 0,0-1 0 0 0,-3 6 0 0 0,0-4 2 0 0,1 0 0 0 0,-1 0 0 0 0,0 0 0 0 0,0-1 0 0 0,-1 0 0 0 0,1 0 0 0 0,-1 0 0 0 0,0-1 0 0 0,0 0 0 0 0,-1 0 0 0 0,1 0 0 0 0,0-1 0 0 0,-1 0 0 0 0,0 0 0 0 0,-12 1 0 0 0,13-2 0 0 0,0 0-1 0 0,1-1 1 0 0,-1 0 0 0 0,1 0-1 0 0,-1 0 1 0 0,1-1-1 0 0,-1 0 1 0 0,1 0 0 0 0,-1 0-1 0 0,1-1 1 0 0,0 0-1 0 0,0 0 1 0 0,-1 0 0 0 0,1-1-1 0 0,1 1 1 0 0,-1-1-1 0 0,0 0 1 0 0,1-1 0 0 0,-9-7-1 0 0,11 8 0 0 0,0 0 0 0 0,0 0-1 0 0,0 0 1 0 0,1 0 0 0 0,-1 0-1 0 0,-1-6 1 0 0,2 8-3 0 0,1 0-1 0 0,-1 0 1 0 0,1 0 0 0 0,0 0 0 0 0,-1 0-1 0 0,1 0 1 0 0,0 0 0 0 0,0-1 0 0 0,0 1 0 0 0,0 0-1 0 0,0 0 1 0 0,0 0 0 0 0,0 0 0 0 0,0 0-1 0 0,0 0 1 0 0,1 0 0 0 0,-1 0 0 0 0,0 0 0 0 0,1 0-1 0 0,-1 0 1 0 0,1 0 0 0 0,-1 0 0 0 0,1 0-1 0 0,-1 0 1 0 0,2-1 0 0 0,-1 2 1 0 0,0 0 1 0 0,0-1-1 0 0,0 1 1 0 0,0 0 0 0 0,0 1-1 0 0,0-1 1 0 0,0 0-1 0 0,0 0 1 0 0,-1 0-1 0 0,1 1 1 0 0,0-1-1 0 0,0 0 1 0 0,0 1-1 0 0,0-1 1 0 0,-1 0-1 0 0,1 1 1 0 0,0 0 0 0 0,0-1-1 0 0,-1 1 1 0 0,1-1-1 0 0,0 1 1 0 0,0 1-1 0 0,9 12 1 0 0,17 29 0 0 0,4 15 0 0 0,-31-58 0 0 0,0 0 0 0 0,1 1 0 0 0,-1-1 0 0 0,0 0 0 0 0,0 1 0 0 0,1-1 0 0 0,-1 0 0 0 0,0 1 0 0 0,0-1 0 0 0,0 1 0 0 0,0-1 0 0 0,0 0 0 0 0,1 1 0 0 0,-1-1 0 0 0,0 0 0 0 0,0 1 0 0 0,0-1 0 0 0,0 1 0 0 0,0-1 0 0 0,0 1 0 0 0,0-1 0 0 0,0 0 0 0 0,-1 1 0 0 0,1-1 0 0 0,0 1 0 0 0,0 0 0 0 0,-9-4 0 0 0,-13-13 0 0 0,16 10 0 0 0,-58-63 0 0 0,58 62 0 0 0,0-1 0 0 0,1 0 0 0 0,0 0 0 0 0,0-1 0 0 0,1 1 0 0 0,0-1 0 0 0,-4-14 0 0 0,8 21 0 0 0,-1 1 0 0 0,1 0 0 0 0,0 0 0 0 0,0-1 0 0 0,0 1 0 0 0,0 0 0 0 0,0 0 0 0 0,0-1 0 0 0,0 1 0 0 0,0 0 0 0 0,1 0 0 0 0,-1 0 0 0 0,1-3 0 0 0,4 3 0 0 0,2 10 0 0 0,4 13-53 0 0,5 15 42 0 0,5 12 11 0 0,-2 0 0 0 0,-14-34 0 0 0,-1-5 0 0 0,0 1 0 0 0,-1 0 0 0 0,3 15 0 0 0,-6-26 0 0 0,0 0 0 0 0,0 1 0 0 0,1-1 0 0 0,-1 0 0 0 0,0 0 0 0 0,0 1 0 0 0,0-1 0 0 0,0 0 0 0 0,0 1 0 0 0,0-1 0 0 0,0 0 0 0 0,0 1 0 0 0,0-1 0 0 0,0 0 0 0 0,0 1 0 0 0,0-1 0 0 0,0 0 0 0 0,0 0 0 0 0,0 1 0 0 0,0-1 0 0 0,0 0 0 0 0,-1 1 0 0 0,1-1 0 0 0,0 0 0 0 0,0 0 0 0 0,0 1 0 0 0,0-1 0 0 0,-1 0 0 0 0,1 0 0 0 0,0 1 0 0 0,0-1 0 0 0,0 0 0 0 0,-1 1 0 0 0,-8-8 0 0 0,-10-20 0 0 0,18 25 0 0 0,-35-46 0 0 0,25 35 0 0 0,0-1 0 0 0,1 0 0 0 0,-7-15 0 0 0,16 28-1 0 0,0 0-1 0 0,0 0 1 0 0,1-1-1 0 0,-1 1 1 0 0,1 0-1 0 0,-1-1 1 0 0,1 1 0 0 0,0 0-1 0 0,-1-1 1 0 0,1 1-1 0 0,0 0 1 0 0,0-1-1 0 0,0 1 1 0 0,0 0-1 0 0,0-1 1 0 0,0 1-1 0 0,0-1 1 0 0,0 1 0 0 0,1 0-1 0 0,-1-1 1 0 0,1 0-1 0 0,0 1 1 0 0,0 0 0 0 0,0 1 0 0 0,-1-1 0 0 0,1 1 0 0 0,0-1 0 0 0,0 1 0 0 0,0 0 0 0 0,0-1 0 0 0,0 1 0 0 0,0 0-1 0 0,0 0 1 0 0,0-1 0 0 0,0 1 0 0 0,0 0 0 0 0,0 0 0 0 0,0 0 0 0 0,0 0 0 0 0,0 1 0 0 0,0-1 0 0 0,0 0 0 0 0,0 0 0 0 0,-1 0 0 0 0,1 1 0 0 0,0-1 0 0 0,0 0-1 0 0,0 1 1 0 0,0-1 0 0 0,0 1 0 0 0,1 0 0 0 0,0 1 1 0 0,19 3 0 0 0,-20-5 0 0 0,48 7 0 0 0,7-6 0 0 0,-43-1 0 0 0,-7 0 0 0 0,-1 0 0 0 0,1 0 0 0 0,0 0 0 0 0,0-1 0 0 0,0 0 0 0 0,-1 0 0 0 0,1-1 0 0 0,-1 1 0 0 0,1-1 0 0 0,9-5 0 0 0,-15 7 0 0 0,0 0 0 0 0,1 0 0 0 0,-1 0 0 0 0,1 0 0 0 0,-1 0 0 0 0,0-1 0 0 0,1 1 0 0 0,-1 0 0 0 0,1 0 0 0 0,-1-1 0 0 0,0 1 0 0 0,1 0 0 0 0,-1-1 0 0 0,0 1 0 0 0,0 0 0 0 0,1-1 0 0 0,-1 1 0 0 0,0 0 0 0 0,0-1 0 0 0,1 1 0 0 0,-1 0 0 0 0,0-1 0 0 0,0 1 0 0 0,0-1 0 0 0,0 1 0 0 0,0-1 0 0 0,0 1 0 0 0,1 0 0 0 0,-1-1 0 0 0,0 1 0 0 0,0-1 0 0 0,0 1 0 0 0,-1-1 0 0 0,1 0 0 0 0,-1 1 0 0 0,1-1 0 0 0,-1 0 0 0 0,0 1 0 0 0,0-1 0 0 0,0 1 0 0 0,0-1 0 0 0,0 1 0 0 0,0-1 0 0 0,0 1 0 0 0,0 0 0 0 0,0-1 0 0 0,0 1 0 0 0,-1 0 0 0 0,-35-3 0 0 0,30 4 0 0 0,-23 1 0 0 0,29-2 0 0 0,0 0 0 0 0,-1 0 0 0 0,1 0 0 0 0,0 0 0 0 0,0-1 0 0 0,-1 1 0 0 0,1 0 0 0 0,0 0 0 0 0,0-1 0 0 0,-1 1 0 0 0,1-1 0 0 0,0 1 0 0 0,0-1 0 0 0,0 1 0 0 0,0-1 0 0 0,0 0 0 0 0,-2-1 0 0 0,3 2 0 0 0,0-1 0 0 0,0 1 0 0 0,0-1 0 0 0,0 1 0 0 0,0-1 0 0 0,0 1 0 0 0,0 0 0 0 0,0-1 0 0 0,0 1 0 0 0,0-1 0 0 0,0 1 0 0 0,0-1 0 0 0,0 1 0 0 0,0-1 0 0 0,0 1 0 0 0,0 0 0 0 0,0-1 0 0 0,1 1 0 0 0,-1-1 0 0 0,0 1 0 0 0,0 0 0 0 0,0-1 0 0 0,1 1 0 0 0,-1-1 0 0 0,0 1 0 0 0,1 0 0 0 0,-1-1 0 0 0,0 1 0 0 0,1 0 0 0 0,-1 0 0 0 0,0-1 0 0 0,1 1 0 0 0,-1 0 0 0 0,1-1 0 0 0,17-8 0 0 0,-16 8 0 0 0,3-3 0 0 0,3 0 0 0 0,16 2 0 0 0,-16 2 0 0 0,-1-1 0 0 0,0 1 0 0 0,0 0 0 0 0,0 0 0 0 0,0 1 0 0 0,-1 0 0 0 0,1 0 0 0 0,8 3 0 0 0,-14-4 1 0 0,-1 1-1 0 0,1-1 1 0 0,0 0 0 0 0,-1 1-1 0 0,1-1 1 0 0,0 1 0 0 0,-1-1-1 0 0,1 1 1 0 0,-1-1 0 0 0,1 1-1 0 0,-1-1 1 0 0,1 1 0 0 0,-1 0-1 0 0,1-1 1 0 0,-1 1 0 0 0,0 0-1 0 0,1-1 1 0 0,-1 1 0 0 0,0 0-1 0 0,0-1 1 0 0,1 1-1 0 0,-1 0 1 0 0,0 0 0 0 0,0-1-1 0 0,0 1 1 0 0,0 0 0 0 0,0 0-1 0 0,0-1 1 0 0,0 1 0 0 0,0 0-1 0 0,0 0 1 0 0,0-1 0 0 0,-1 1-1 0 0,1 0 1 0 0,0 0 0 0 0,-15 28 34 0 0,9-19-30 0 0,1 0-5 0 0,-6 12 0 0 0,0 0 0 0 0,1 1 0 0 0,2 0 0 0 0,-10 37 0 0 0,17-54 0 0 0,0-3 0 0 0,1 0 0 0 0,-1 1 0 0 0,1-1 0 0 0,0 1 0 0 0,-1-1 0 0 0,2 1 0 0 0,-1 4 0 0 0,1-9 0 0 0,1 0 0 0 0,-1 0 0 0 0,0 1 0 0 0,0-1 0 0 0,0 0 0 0 0,0-1 0 0 0,0 1 0 0 0,0 0 0 0 0,-1 0 0 0 0,1 0 0 0 0,0-1 0 0 0,0-1 0 0 0,49-104-144 0 0,-65 137 176 0 0,2 0 0 0 0,0 1 0 0 0,-8 36 0 0 0,11-32 104 0 0,12-40-141 0 0,-1 1 0 0 0,0-1 0 0 0,0 0 1 0 0,0 1-1 0 0,0-1 0 0 0,-1 0 0 0 0,0 0 0 0 0,0 1 0 0 0,0-1 0 0 0,0 0 0 0 0,-1 0 0 0 0,-1-5 0 0 0,-2 53-59 0 0,10 51 64 0 0,-6-80 0 0 0,0-14 0 0 0,0 0 0 0 0,0 0 0 0 0,0 1 0 0 0,-1-1 0 0 0,1 0 0 0 0,0 0 0 0 0,0 0 0 0 0,0 0 0 0 0,0 0 0 0 0,0 1 0 0 0,0-1 0 0 0,0 0 0 0 0,0 0 0 0 0,0 0 0 0 0,-1 0 0 0 0,1 0 0 0 0,0 0 0 0 0,0 0 0 0 0,0 1 0 0 0,0-1 0 0 0,0 0 0 0 0,0 0 0 0 0,-1 0 0 0 0,1 0 0 0 0,0 0 0 0 0,0 0 0 0 0,0 0 0 0 0,0 0 0 0 0,-1 0 0 0 0,1 0 0 0 0,0 0 0 0 0,0 0 0 0 0,0 0 0 0 0,0 0 0 0 0,0 0 0 0 0,-1 0 0 0 0,1 0 0 0 0,-1-1 0 0 0,0 0 0 0 0,0 1 0 0 0,0-1 0 0 0,0 0 0 0 0,0 0 0 0 0,1 0 0 0 0,-1 0 0 0 0,0 0 0 0 0,1 0 0 0 0,-1 0 0 0 0,0 0 0 0 0,1 0 0 0 0,-1 0 0 0 0,1 0 0 0 0,0-1 0 0 0,-1 0 0 0 0,-14-41 0 0 0,10 30 0 0 0,1 0 0 0 0,0-1 0 0 0,0 0 0 0 0,1 0 0 0 0,1 1 0 0 0,-1-19 0 0 0,4 45-4 0 0,1 0 0 0 0,5 20 0 0 0,-4-18 5 0 0,1 1-1 0 0,0 29 1 0 0,-4-48 0 0 0,-1 1 0 0 0,0 0 0 0 0,0 0 1 0 0,-1-1-1 0 0,1 1 0 0 0,0 0 0 0 0,-1 0 1 0 0,1 0-1 0 0,-3-2 0 0 0,-26-28-1 0 0,12 13-2 0 0,10 10 3 0 0,-20-24 1 0 0,26 30-3 0 0,0 1 0 0 0,1-1-1 0 0,-1 1 1 0 0,1-1 0 0 0,0 0 0 0 0,0 0-1 0 0,0 0 1 0 0,0 1 0 0 0,0-1 0 0 0,0 0-1 0 0,0-5 1 0 0,3 4-18 0 0,3 10-1 0 0,2 11-1 0 0,-4 1 24 0 0,13 52 32 0 0,-14-63-32 0 0,1 0 1 0 0,-1 0-1 0 0,1-1 0 0 0,1 1 0 0 0,-1-1 1 0 0,1 1-1 0 0,6 7 0 0 0,-8-12-3 0 0,0 0 0 0 0,-1-1 0 0 0,1 1 0 0 0,0 0 0 0 0,0-1 0 0 0,0 0 0 0 0,0 1 0 0 0,0-1 0 0 0,0 0 0 0 0,0 0 0 0 0,0 0 0 0 0,0 0 0 0 0,0 0 0 0 0,1-1 0 0 0,-1 1 0 0 0,0-1 0 0 0,1 0 0 0 0,-1 1 0 0 0,1-1 0 0 0,-1 0 0 0 0,0 0 0 0 0,4-1 0 0 0,-6 1 0 0 0,0 0 0 0 0,0 0 0 0 0,0 0 0 0 0,0 0 0 0 0,0 0 0 0 0,0 0 0 0 0,0 0 0 0 0,1-1 0 0 0,-1 1 0 0 0,0 0 0 0 0,0 0 0 0 0,0 0 0 0 0,0 0 0 0 0,0 0 0 0 0,0 0 0 0 0,0 0 0 0 0,1 0 0 0 0,-1 0 0 0 0,0 0 0 0 0,0 0 0 0 0,0 0 0 0 0,0 0 0 0 0,0 0 0 0 0,0 0 0 0 0,1 0 0 0 0,-1 0 0 0 0,0 0 0 0 0,0 0 0 0 0,0 0 0 0 0,0 0 0 0 0,0 0 0 0 0,0 0 0 0 0,0 1 0 0 0,1-1 0 0 0,-1 0 0 0 0,0 0 0 0 0,0 0 0 0 0,0 0 0 0 0,0 0 0 0 0,0 0 0 0 0,0 0 0 0 0,0 0 0 0 0,0 0 0 0 0,0 1 0 0 0,0-1 0 0 0,0 0 0 0 0,1 0 0 0 0,-1 0 0 0 0,0 0 0 0 0,0 0 0 0 0,0 1 0 0 0,-5 6 0 0 0,-12 6 0 0 0,21-39 0 0 0,-8 35 0 0 0,4 0 0 0 0,1-10-4 0 0,-1 1 0 0 0,1-1 0 0 0,0 0-1 0 0,-1 0 1 0 0,1 0 0 0 0,0-1 0 0 0,-1 1-1 0 0,1 0 1 0 0,-1 0 0 0 0,0 0 0 0 0,1 0-1 0 0,-1 0 1 0 0,0-1 0 0 0,0 1 0 0 0,0 0 0 0 0,0 0-1 0 0,0 0 1 0 0,0-1 0 0 0,0 0 0 0 0,1-8-174 0 0,0 6-625 0 0,2-9-1563 0 0,2 8-2989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4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166 333 455 0 0,'6'-14'1094'0'0,"9"-30"0"0"0,1-4 750 0 0,-11 37-1457 0 0,19-50 550 0 0,-22 54-914 0 0,0 0-1 0 0,-1 0 1 0 0,0 1-1 0 0,0-1 1 0 0,0 0-1 0 0,-1 0 1 0 0,-1-9-1 0 0,0 5 228 0 0,-3-21 1651 0 0,3 30-1820 0 0,1 1 1 0 0,-1-1-1 0 0,1 0 1 0 0,-1 1 0 0 0,0-1-1 0 0,0 1 1 0 0,1-1 0 0 0,-1 1-1 0 0,0-1 1 0 0,-1 1-1 0 0,1-1 1 0 0,0 1 0 0 0,0 0-1 0 0,-1 0 1 0 0,-1-2-1 0 0,1 2-63 0 0,1 1 0 0 0,-1-1-1 0 0,0 1 1 0 0,1 0-1 0 0,-1-1 1 0 0,0 1 0 0 0,1 0-1 0 0,-1 0 1 0 0,0 0 0 0 0,1 0-1 0 0,-1 1 1 0 0,0-1-1 0 0,1 0 1 0 0,-1 1 0 0 0,0-1-1 0 0,-2 2 1 0 0,-28 12 451 0 0,26-11-398 0 0,2 0 44 0 0,-1-1 0 0 0,1-1-1 0 0,0 1 1 0 0,-1 0 0 0 0,0-1 0 0 0,1 0-1 0 0,-1 0 1 0 0,0-1 0 0 0,1 1-1 0 0,-1-1 1 0 0,0 0 0 0 0,0 0 0 0 0,1 0-1 0 0,-1-1 1 0 0,0 0 0 0 0,1 0-1 0 0,-1 0 1 0 0,0 0 0 0 0,1-1 0 0 0,-1 0-1 0 0,1 0 1 0 0,0 0 0 0 0,0 0-1 0 0,0-1 1 0 0,0 0 0 0 0,0 1 0 0 0,0-1-1 0 0,-3-4 1 0 0,5 5-86 0 0,-11-12 214 0 0,15 10-213 0 0,11 2-104 0 0,2 5-49 0 0,0 3-7 0 0,-13-5-834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33.1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92 1377 919 0 0,'-2'1'230'0'0,"1"1"-1"0"0,-1-1 0 0 0,1 1 1 0 0,0 0-1 0 0,0 0 0 0 0,-1 0 0 0 0,1-1 1 0 0,1 1-1 0 0,-1 0 0 0 0,0 0 0 0 0,0 0 1 0 0,1 0-1 0 0,-1 1 0 0 0,1-1 0 0 0,0 0 1 0 0,-1 0-1 0 0,1 3 385 0 0,1-19 3544 0 0,-3-20-2446 0 0,-11-102 573 0 0,6-188 1 0 0,8 228-1207 0 0,4-143-591 0 0,0 191-430 0 0,-3 36-32 0 0,-1 0 0 0 0,0-22 0 0 0,-1-17 435 0 0,0 25-290 0 0,-2-173 1101 0 0,0 153-1272 0 0,1 29 0 0 0,1 0 0 0 0,0 0 0 0 0,5-32 0 0 0,-4 29 0 0 0,0 20 0 0 0,-1-1 0 0 0,0 1 0 0 0,0-1 0 0 0,0 0 0 0 0,0 1 0 0 0,0-1 0 0 0,0 1 0 0 0,0-1 0 0 0,0 1 0 0 0,0-1 0 0 0,-1 1 0 0 0,1-1 0 0 0,0 0 0 0 0,0 1 0 0 0,0-1 0 0 0,-1 1 0 0 0,1-1 0 0 0,0 1 0 0 0,0-1 0 0 0,-1 1 0 0 0,1-1 0 0 0,-1 1 0 0 0,1 0 0 0 0,0-1 0 0 0,-1 1 0 0 0,1-1 0 0 0,-1 1 0 0 0,1 0 0 0 0,-1 0 0 0 0,0-1 0 0 0,0 4 18 0 0,0 0 0 0 0,1 1 1 0 0,-1-1-1 0 0,1 0 0 0 0,0 0 0 0 0,0 6 0 0 0,0-8-17 0 0,-5 256 655 0 0,1-15-656 0 0,-7 142 0 0 0,9-302 0 0 0,1 74 0 0 0,-3-18 41 0 0,0-37 34 0 0,2-89 225 0 0,-1-17 289 0 0,-2-20 246 0 0,3-225-179 0 0,30-168-533 0 0,-24 365-118 0 0,1-137-215 0 0,-6 143 476 0 0,10-122-266 0 0,-5 123 0 0 0,-3 23 0 0 0,2-2 0 0 0,-2 0 0 0 0,-3-41 0 0 0,2 28 0 0 0,1 10 0 0 0,-11 138 0 0 0,-1 101 0 0 0,-9 58 0 0 0,20-265 0 0 0,-9 237 0 0 0,1-6 0 0 0,0 1 0 0 0,6-192 0 0 0,1-27 0 0 0,0-1 0 0 0,1 0 0 0 0,3 20 0 0 0,6-10 0 0 0,-7-23 0 0 0,-1 0 0 0 0,1 1 0 0 0,-1-1 0 0 0,0 0 0 0 0,0 1 0 0 0,0-1 0 0 0,0 4 0 0 0,-4-197 0 0 0,3-138 0 0 0,1 284-259 0 0,3-42 518 0 0,-2 64-216 0 0,-3-38-1 0 0,2-14-119 0 0,4-201 77 0 0,-6 167 0 0 0,4 54 1 0 0,-2 51-2 0 0,-1-1 0 0 0,1 1 0 0 0,-1 0 0 0 0,1-1 1 0 0,0 1-1 0 0,1 0 0 0 0,-1 0 0 0 0,1 0 0 0 0,-1 0 0 0 0,1 0 0 0 0,0 0 0 0 0,0 0 0 0 0,4-4 0 0 0,8 2-1588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5.5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157 273 2327 0 0,'5'-21'107'0'0,"11"-39"0"0"0,-1 10-113 0 0,-14 46 6 0 0,0 0 0 0 0,-1 1 0 0 0,0-1 0 0 0,1 1 0 0 0,-1-1 0 0 0,0 0 0 0 0,-1 1 0 0 0,1-1 0 0 0,-1 1 0 0 0,-1-5 0 0 0,2 6 0 0 0,-1 1 0 0 0,1-1 0 0 0,-1 1 0 0 0,1 0 0 0 0,-1-1 0 0 0,0 1 0 0 0,0 0 0 0 0,0-1 0 0 0,1 1 0 0 0,-1 0 0 0 0,0 0 0 0 0,-1 0 0 0 0,1 0 0 0 0,0 0 0 0 0,0 0 0 0 0,0 0 0 0 0,-1 0 0 0 0,1 0 0 0 0,0 1 0 0 0,-1-1 0 0 0,1 0 0 0 0,-1 1 0 0 0,1-1 0 0 0,-1 1 0 0 0,-1-1 0 0 0,-2 1 90 0 0,1 1 0 0 0,-1-1 0 0 0,0 1 1 0 0,1-1-1 0 0,-1 1 0 0 0,1 1 0 0 0,0-1 0 0 0,-7 4 0 0 0,6-3 108 0 0,-1 0 1 0 0,1-1 0 0 0,0 1 0 0 0,-1-1 0 0 0,-7 1 0 0 0,12-2-170 0 0,-1 0 0 0 0,0 0 0 0 0,1 0 0 0 0,-1-1 0 0 0,1 1 0 0 0,-1 0 0 0 0,1-1 0 0 0,-1 1 0 0 0,1-1 0 0 0,-1 1 0 0 0,1-1 0 0 0,-1 0 0 0 0,1 0 0 0 0,0 0 0 0 0,-1 0 0 0 0,1 0 0 0 0,0 0 0 0 0,0 0 0 0 0,0 0 0 0 0,0 0 0 0 0,0 0 0 0 0,-2-3 0 0 0,3 3 0 0 0,-17-20 607 0 0,16 20-603 0 0,1 1-1 0 0,-1-1 1 0 0,1 1-1 0 0,0-1 0 0 0,-1 1 1 0 0,0-1-1 0 0,1 1 1 0 0,-1 0-1 0 0,1-1 1 0 0,-1 1-1 0 0,1 0 1 0 0,-1-1-1 0 0,0 1 0 0 0,1 0 1 0 0,-1 0-1 0 0,1-1 1 0 0,-1 1-1 0 0,0 0 1 0 0,1 0-1 0 0,-1 0 0 0 0,0 0 1 0 0,0 0-1 0 0,1 0 1 0 0,-1 0-1 0 0,0 0 1 0 0,1 0-1 0 0,-1 0 0 0 0,0 0 1 0 0,1 1-1 0 0,-1-1 1 0 0,1 0-1 0 0,-1 0 1 0 0,0 1-1 0 0,1-1 1 0 0,-1 0-1 0 0,0 1 0 0 0,-1-1 126 0 0,2-5 97 0 0,4-9 184 0 0,-3 12-411 0 0,11-23-145 0 0,-12 24 106 0 0,6 8-573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6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15 919 0 0,'-12'5'2103'0'0,"12"-4"-2009"0"0,0-1-1 0 0,0 0 1 0 0,-1 1-1 0 0,1-1 1 0 0,0 0 0 0 0,-1 1-1 0 0,1-1 1 0 0,-1 0-1 0 0,1 0 1 0 0,0 1-1 0 0,-1-1 1 0 0,1 0-1 0 0,-1 0 1 0 0,1 0 0 0 0,0 0-1 0 0,-1 1 1 0 0,1-1-1 0 0,-1 0 1 0 0,1 0-1 0 0,-1 0 1 0 0,1 0 0 0 0,0 0-1 0 0,-1 0 1 0 0,1 0-1 0 0,-1 0 1 0 0,1 0-1 0 0,-1-1 1 0 0,0 1-1 0 0,22-9 1610 0 0,-16 6-1625 0 0,-1 1 0 0 0,1 0 0 0 0,-1 1-1 0 0,1-1 1 0 0,0 1 0 0 0,-1 0 0 0 0,1 0 0 0 0,0 0 0 0 0,0 1 0 0 0,0 0-1 0 0,0 0 1 0 0,0 0 0 0 0,-1 0 0 0 0,1 1 0 0 0,0 0 0 0 0,0 0 0 0 0,7 2-1 0 0,62 25-153 0 0,-57-24 28 0 0,-11-6 36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9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30 919 0 0,'0'0'66'0'0,"0"0"-1"0"0,0 0 0 0 0,0 0 0 0 0,-1 0 0 0 0,1 1 0 0 0,0-1 0 0 0,0 0 0 0 0,0 0 0 0 0,-1 0 0 0 0,1 0 1 0 0,0 0-1 0 0,0 0 0 0 0,0 0 0 0 0,-1 0 0 0 0,1 0 0 0 0,0 0 0 0 0,0 0 0 0 0,-1 0 0 0 0,1 0 0 0 0,0 0 1 0 0,0 0-1 0 0,0 0 0 0 0,-1 0 0 0 0,1 0 0 0 0,0 0 0 0 0,0 0 0 0 0,0 0 0 0 0,-1 0 0 0 0,1-1 0 0 0,0 1 1 0 0,0 0-1 0 0,0 0 0 0 0,-1 0 0 0 0,1 0 0 0 0,0 0 0 0 0,0-1 0 0 0,0 1 0 0 0,0 0 0 0 0,-1 0 0 0 0,1 0 0 0 0,0 0 1 0 0,0-1-1 0 0,0 1 0 0 0,0 0 0 0 0,0 0 0 0 0,0 0 0 0 0,0-1 0 0 0,0 1 0 0 0,0 0 0 0 0,0 0 0 0 0,0-1 1 0 0,0 1-1 0 0,0 0 0 0 0,0 0 0 0 0,0 0 0 0 0,0-1 0 0 0,0 1 0 0 0,0 0 0 0 0,0 0 0 0 0,2-3 3143 0 0,-1 12-574 0 0,0-1-1943 0 0,0 1-1 0 0,1-1 1 0 0,0 0-1 0 0,1 0 1 0 0,0 0-1 0 0,0 0 1 0 0,5 8-1 0 0,6 19 942 0 0,13 26 699 0 0,-26-59-2302 0 0,0 1 0 0 0,0-1 1 0 0,1 1-1 0 0,-1-1 0 0 0,1 0 0 0 0,0 0 0 0 0,-1 0 1 0 0,5 3-1 0 0,-4-3-3 0 0,0 0-1 0 0,0 0 1 0 0,0 0-1 0 0,-1 1 1 0 0,1-1-1 0 0,0 0 1 0 0,-1 1 0 0 0,2 4-1 0 0,1 5 5 0 0,-2-6 27 0 0,0 0 1 0 0,0 0-1 0 0,0 0 0 0 0,1 0 0 0 0,-1-1 1 0 0,1 1-1 0 0,1-1 0 0 0,-1 0 1 0 0,9 9-1 0 0,-9-9-8 0 0,0-1 0 0 0,-1 0 0 0 0,1 0 0 0 0,-1 1 1 0 0,0-1-1 0 0,0 1 0 0 0,2 8 0 0 0,6 15 123 0 0,14 15-172 0 0,-10-20 0 0 0,-13-21 0 0 0,0-1 0 0 0,0 1 0 0 0,0 0 0 0 0,0-1 0 0 0,1 1 0 0 0,-1-1 0 0 0,0 0 0 0 0,1 0 0 0 0,1 2 0 0 0,-2-3 0 0 0,-1 0 0 0 0,1 1 0 0 0,-1-1 0 0 0,1 0 0 0 0,-1 0 0 0 0,0 0 0 0 0,1 0 0 0 0,-1 0 0 0 0,1 0 0 0 0,-1 0 0 0 0,1 0 0 0 0,-1 0 0 0 0,1-1 0 0 0,-1 1 0 0 0,1 0 0 0 0,-1 0 0 0 0,1 0 0 0 0,-1 0 0 0 0,1-1 0 0 0,-1 1 0 0 0,0 0 0 0 0,1 0 0 0 0,-1-1 0 0 0,1 1 0 0 0,-1 0 0 0 0,0-1 0 0 0,1 1 0 0 0,-1 0 0 0 0,0-1 0 0 0,1 1 0 0 0,-1-1 0 0 0,0 1 0 0 0,0-1 0 0 0,0 1 0 0 0,1 0 0 0 0,-1-1 0 0 0,0 1 0 0 0,0-1 0 0 0,0 0 0 0 0,2-2 0 0 0,-1 0 0 0 0,0 0 0 0 0,0 0 0 0 0,0 0 0 0 0,0 0 0 0 0,-1 0 0 0 0,1 0 0 0 0,-1 0 0 0 0,0 0 0 0 0,0-6 0 0 0,1 3 0 0 0,0 0 0 0 0,0-1 0 0 0,1 1 0 0 0,-1 0 0 0 0,1-1 0 0 0,6-11 0 0 0,4-16 0 0 0,-7 17-20 0 0,13-27 1 0 0,-1 0-6 0 0,3-19-39 0 0,-15 46 64 0 0,-3 9 0 0 0,1 1 0 0 0,0-1 0 0 0,0 1 0 0 0,8-15 0 0 0,-8 15 0 0 0,0 0 0 0 0,0 0 0 0 0,0-1 0 0 0,2-12 0 0 0,-4 16 0 0 0,-1 3 0 0 0,1 1 0 0 0,-1 0 0 0 0,0-1 0 0 0,0 1 0 0 0,0 0 0 0 0,0-1 0 0 0,0 1 0 0 0,0-1 0 0 0,0 1 0 0 0,0 0 0 0 0,1-1 0 0 0,-1 1 0 0 0,-1-1 0 0 0,1 1 0 0 0,0 0 0 0 0,0-1 0 0 0,0 1 0 0 0,0-1 0 0 0,0 1 0 0 0,0 0 0 0 0,0-1 0 0 0,0 1 0 0 0,-1 0 0 0 0,1-1 0 0 0,0 1 0 0 0,0 0 0 0 0,-1-1 0 0 0,1 1 0 0 0,0 0 0 0 0,0-1 0 0 0,-1 1 0 0 0,1-1-1 0 0,0 1 0 0 0,-1 0 1 0 0,1-1-1 0 0,0 1 0 0 0,0 0 0 0 0,0-1 0 0 0,0 1 0 0 0,0 0 0 0 0,-1-1 0 0 0,1 1 0 0 0,0-1 1 0 0,0 1-1 0 0,0-1 0 0 0,0 1 0 0 0,0 0 0 0 0,0-1 0 0 0,0 1 0 0 0,1-1 0 0 0,-1 1 0 0 0,0 0 1 0 0,0-1-1 0 0,0 1 0 0 0,0 0 0 0 0,0-1 0 0 0,1 1 0 0 0,-1-1 0 0 0,0 1 0 0 0,0 0 0 0 0,0 0 1 0 0,1-1-1 0 0,-1 1 0 0 0,0 0 0 0 0,1-1 0 0 0,-1 1 0 0 0,1 0 0 0 0,2-2-21 0 0,-8 8 12 0 0,3-5 10 0 0,0 0 0 0 0,0-1 0 0 0,0 1 0 0 0,0 0 0 0 0,0-1 0 0 0,0 0 0 0 0,0 1 0 0 0,0-1 0 0 0,0 0 0 0 0,0 0 0 0 0,0 0 0 0 0,0 0 0 0 0,0 0 0 0 0,0-1 0 0 0,-3 0 0 0 0,-18 1 0 0 0,20 0 0 0 0,0 0 0 0 0,0 0 0 0 0,0 0 0 0 0,-1 0 0 0 0,1 0 0 0 0,0-1 0 0 0,1 1 0 0 0,-1-1 0 0 0,0 0 0 0 0,0 0 0 0 0,0 0 0 0 0,-4-2 0 0 0,-16-5 0 0 0,20 7 0 0 0,-1 1 0 0 0,0 0 0 0 0,0 0 0 0 0,0 0 0 0 0,0 0 0 0 0,-6 2 0 0 0,-11 0 0 0 0,16-1 7 0 0,1-1-1 0 0,-1 1 1 0 0,1 0-1 0 0,-9 2 0 0 0,9-1 1 0 0,0-1-1 0 0,-1 0 0 0 0,1 0 1 0 0,-9 0-1 0 0,6-1 42 0 0,0-1 0 0 0,0 0 0 0 0,0-1 0 0 0,1 1 0 0 0,-9-4 0 0 0,8 2 5 0 0,0 1 1 0 0,0 0-1 0 0,0 1 0 0 0,0 0 1 0 0,-9-1-1 0 0,1 0 177 0 0,14 2-275 0 0,1 0 1 0 0,0 0 0 0 0,-1 0-1 0 0,1 0 1 0 0,0 0 0 0 0,0 0-1 0 0,-1-1 1 0 0,1 1 0 0 0,0 0-1 0 0,-1 0 1 0 0,1 0 0 0 0,0 0-1 0 0,0 0 1 0 0,-1 0 0 0 0,1-1-1 0 0,0 1 1 0 0,0 0 0 0 0,-1 0-1 0 0,1 0 1 0 0,0-1 0 0 0,0 1-1 0 0,0 0 1 0 0,0 0 0 0 0,-1-1-1 0 0,1 1 1 0 0,0 0 0 0 0,0 0-1 0 0,0-1 1 0 0,0 1 0 0 0,0 0-1 0 0,0-1 1 0 0,-1 1 0 0 0,1 0-1 0 0,0 0 1 0 0,0-1 0 0 0,0 1-1 0 0,0 0 1 0 0,0-1 0 0 0,1 0-1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54.6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202 230 4143 0 0,'6'-16'1208'0'0,"55"-142"1880"0"0,-48 130-1980 0 0,-11 26-919 0 0,-2 4-44 0 0,-6 14-8 0 0,-12 29 163 0 0,-45 102 1639 0 0,75-169 812 0 0,47-85-2608 0 0,-55 99-157 0 0,1 0-1 0 0,0 0 1 0 0,0 1 0 0 0,9-9-1 0 0,-31 62 15 0 0,6-23 41 0 0,0 0 0 0 0,-2 0 1 0 0,-1-1-1 0 0,0-1 0 0 0,-26 29 0 0 0,40-49-19 0 0,0-1 0 0 0,-1 1 0 0 0,1-1 0 0 0,0 0 0 0 0,0 1 0 0 0,-1-1 0 0 0,1 0 0 0 0,0 1 0 0 0,-1-1 0 0 0,1 0 1 0 0,-1 1-1 0 0,1-1 0 0 0,0 0 0 0 0,-1 0 0 0 0,1 1 0 0 0,-1-1 0 0 0,1 0 0 0 0,-1 0 0 0 0,1 0 0 0 0,0 0 0 0 0,-1 0 0 0 0,1 0 0 0 0,-1 0 0 0 0,1 0 0 0 0,-1 0 0 0 0,1 0 0 0 0,-1 0 0 0 0,1 0 1 0 0,-1 0-1 0 0,1 0 0 0 0,-1 0 0 0 0,0 0 0 0 0,0-1 7 0 0,1 0 1 0 0,-1 0 0 0 0,1 0-1 0 0,-1 0 1 0 0,1 0 0 0 0,0 0-1 0 0,-1 0 1 0 0,1 0 0 0 0,0 1-1 0 0,0-1 1 0 0,0 0 0 0 0,-1 0-1 0 0,1-1 1 0 0,0 0-1 0 0,3-37 272 0 0,4 0-306 0 0,1 1 0 0 0,20-53-1 0 0,-20 75 6 0 0,-8 15 0 0 0,0 0 0 0 0,0 1 0 0 0,1-1 0 0 0,-1 1 0 0 0,0-1 0 0 0,1 1 0 0 0,-1-1 0 0 0,0 1 0 0 0,1-1 0 0 0,-1 1 0 0 0,1-1 0 0 0,-1 1 0 0 0,1-1 0 0 0,-1 1 0 0 0,1 0 0 0 0,-1-1 0 0 0,1 1 0 0 0,-1 0 0 0 0,1-1 0 0 0,-1 1 0 0 0,1 0 0 0 0,-1 0 0 0 0,1 0 0 0 0,1-1 0 0 0,-2 2-2 0 0,1 0 0 0 0,-1-1 0 0 0,0 1-1 0 0,1 0 1 0 0,-1-1 0 0 0,0 1 0 0 0,0 0 0 0 0,0 0-1 0 0,1 0 1 0 0,-1-1 0 0 0,0 1 0 0 0,0 0-1 0 0,0 0 1 0 0,0-1 0 0 0,0 1 0 0 0,-1 0 0 0 0,1 0-1 0 0,0 0 1 0 0,0 0 0 0 0,-4 17-20 0 0,4-17 24 0 0,-4 13-5 0 0,0 0-1 0 0,-9 19 1 0 0,11-28 15 0 0,0-1 1 0 0,-1 0-1 0 0,1 0 1 0 0,-1 0-1 0 0,0 0 0 0 0,0 0 1 0 0,0 0-1 0 0,0-1 1 0 0,0 1-1 0 0,-1-1 0 0 0,-5 4 1 0 0,8-7-11 0 0,0 1 0 0 0,1-1 0 0 0,-1 1 0 0 0,0-1 0 0 0,0 0 0 0 0,0 1 0 0 0,0-1 0 0 0,0 0 0 0 0,0 0 0 0 0,0 0 0 0 0,0 0 0 0 0,0 0 0 0 0,1 0 0 0 0,-1 0 0 0 0,0 0 1 0 0,0 0-1 0 0,0 0 0 0 0,0 0 0 0 0,0 0 0 0 0,0-1 0 0 0,0 1 0 0 0,0 0 0 0 0,0-1 0 0 0,0 0 0 0 0,-1 0 5 0 0,0-1 1 0 0,0 1-1 0 0,1-1 0 0 0,-1 1 1 0 0,1-1-1 0 0,-1 0 0 0 0,1 0 1 0 0,0 1-1 0 0,-2-5 0 0 0,-1-1 34 0 0,1 0-1 0 0,1 0 0 0 0,-1-1 0 0 0,1 1 0 0 0,-1-8 0 0 0,2 8 39 0 0,1 0 1 0 0,-1 0-1 0 0,1 1 0 0 0,2-9 0 0 0,-2 14-65 0 0,0-1-1 0 0,0 1 0 0 0,0 0 0 0 0,0-1 1 0 0,0 1-1 0 0,1 0 0 0 0,-1-1 1 0 0,1 1-1 0 0,-1 0 0 0 0,1 0 0 0 0,-1 0 1 0 0,1-1-1 0 0,0 1 0 0 0,-1 0 1 0 0,1 0-1 0 0,0 0 0 0 0,0 0 0 0 0,0 0 1 0 0,0 0-1 0 0,0 0 0 0 0,0 1 1 0 0,0-1-1 0 0,0 0 0 0 0,0 0 0 0 0,0 1 1 0 0,1-1-1 0 0,1 0 0 0 0,9 6-13 0 0,21 16 12 0 0,-19-9 36 0 0,6 13-36 0 0,-19-25-11 0 0,-1 1 0 0 0,0-1 1 0 0,1 1-1 0 0,-1-1 0 0 0,0 0 0 0 0,1 1 0 0 0,-1-1 0 0 0,0 1 0 0 0,1-1 0 0 0,-1 1 0 0 0,0-1 0 0 0,0 1 1 0 0,0-1-1 0 0,0 1 0 0 0,1 0 0 0 0,-1-1 0 0 0,0 1 0 0 0,0-1 0 0 0,0 1 0 0 0,0-1 0 0 0,0 1 0 0 0,0 0 1 0 0,-1-1 0 0 0,1 1 1 0 0,0-1 0 0 0,-1 0-1 0 0,1 1 1 0 0,0-1 0 0 0,-1 0 0 0 0,1 1-1 0 0,0-1 1 0 0,-1 0 0 0 0,1 0 0 0 0,0 0-1 0 0,-1 1 1 0 0,1-1 0 0 0,-1 0 0 0 0,1 0-1 0 0,0 0 1 0 0,-1 0 0 0 0,1 0-1 0 0,-1 0 1 0 0,0 0 0 0 0,-19-1 96 0 0,11 0-99 0 0,1-1 1 0 0,0-1 0 0 0,0 1-1 0 0,0-1 1 0 0,1 0 0 0 0,-1-1 0 0 0,1 0-1 0 0,0 0 1 0 0,-1-1 0 0 0,2 0-1 0 0,-1 0 1 0 0,1 0 0 0 0,0-1 0 0 0,-8-9-1 0 0,13 14-1 0 0,1 0 0 0 0,-1-1-1 0 0,1 1 1 0 0,-1-1 0 0 0,1 1-1 0 0,-1-1 1 0 0,1 1 0 0 0,0-1-1 0 0,0 1 1 0 0,-1-1 0 0 0,1-2-1 0 0,0 4 1 0 0,0-1 0 0 0,1 0-1 0 0,-1 1 1 0 0,0-1 0 0 0,0 1-1 0 0,0-1 1 0 0,0 0 0 0 0,0 1 0 0 0,1-1-1 0 0,-1 1 1 0 0,0-1 0 0 0,1 1-1 0 0,-1-1 1 0 0,0 1 0 0 0,1-1-1 0 0,-1 1 1 0 0,1-1 0 0 0,-1 1 0 0 0,0-1-1 0 0,1 1 1 0 0,-1 0 0 0 0,1-1-1 0 0,-1 1 1 0 0,1 0 0 0 0,0-1 0 0 0,-1 1-1 0 0,1 0 1 0 0,-1 0 0 0 0,1-1-1 0 0,-1 1 1 0 0,1 0 0 0 0,0 0-1 0 0,-1 0 1 0 0,1 0 0 0 0,-1 0 0 0 0,2 0-1 0 0,8 2-51 0 0,-2 1 50 0 0,1-1 1 0 0,-1 1-1 0 0,11 5 0 0 0,-13-4 5 0 0,0 1 0 0 0,0-1 1 0 0,0 1-1 0 0,5 5 0 0 0,-2 2 41 0 0,1 13-33 0 0,-9-24-9 0 0,-1 1 0 0 0,1 0 0 0 0,-1-1 0 0 0,0 1-1 0 0,1-1 1 0 0,-1 1 0 0 0,0-1 0 0 0,0 1 0 0 0,0-1-1 0 0,0 1 1 0 0,-1 0 0 0 0,1-1 0 0 0,0 1 0 0 0,-1-1 0 0 0,1 1-1 0 0,-1-1 1 0 0,1 1 0 0 0,-1-1 0 0 0,0 0 0 0 0,0 1 0 0 0,0-1-1 0 0,1 0 1 0 0,-1 1 0 0 0,0-1 0 0 0,-1 0 0 0 0,1 0 0 0 0,0 0-1 0 0,0 0 1 0 0,-3 2 0 0 0,2-1 16 0 0,-1-1 0 0 0,0 1-1 0 0,0 0 1 0 0,0-1 0 0 0,-1 1 0 0 0,1-1 0 0 0,0 0 0 0 0,0 0-1 0 0,-1 0 1 0 0,1-1 0 0 0,-5 1 0 0 0,6-1-15 0 0,-1 0 1 0 0,1 0-1 0 0,0-1 0 0 0,-1 1 0 0 0,1-1 1 0 0,-1 1-1 0 0,1-1 0 0 0,0 0 1 0 0,0 0-1 0 0,-1 0 0 0 0,1 0 1 0 0,0 0-1 0 0,0-1 0 0 0,0 1 1 0 0,0-1-1 0 0,0 1 0 0 0,1-1 1 0 0,-1 1-1 0 0,0-1 0 0 0,-1-2 1 0 0,2 2-2 0 0,0 1-1 0 0,1-1 1 0 0,-1 1 0 0 0,0-1 0 0 0,1 1 0 0 0,-1-1 0 0 0,1 1 0 0 0,-1-1 0 0 0,1 1 0 0 0,0-1 0 0 0,0 0 0 0 0,0 1 0 0 0,0-1 0 0 0,0 0 0 0 0,0 1 0 0 0,0-1 0 0 0,0 1 0 0 0,1-1 0 0 0,-1 0 0 0 0,1 1 0 0 0,-1-1 0 0 0,1 1 0 0 0,-1-1-1 0 0,1 1 1 0 0,0-1 0 0 0,0 1 0 0 0,0 0 0 0 0,0-1 0 0 0,2-1 0 0 0,3-3-14 0 0,6-2-40 0 0,-9 7 51 0 0,0 0 1 0 0,-1 0 0 0 0,1 0 0 0 0,0 0 0 0 0,0 1 0 0 0,0-1 0 0 0,0 1 0 0 0,0 0 0 0 0,0 0-1 0 0,0 0 1 0 0,3 0 0 0 0,0 2 1 0 0,-1-1 0 0 0,0 1 0 0 0,0 0 0 0 0,0 0 0 0 0,0 1 0 0 0,7 5 0 0 0,-10-7 0 0 0,-1 0 0 0 0,1 1 0 0 0,-1-1 0 0 0,0 0 0 0 0,1 1 0 0 0,-1 0 0 0 0,0-1 0 0 0,0 1 0 0 0,0 0 0 0 0,0-1 0 0 0,-1 1 0 0 0,1 0 0 0 0,0 0 0 0 0,-1 0 0 0 0,1 0 0 0 0,-1 0 0 0 0,0 0 0 0 0,0 0 0 0 0,1 0 0 0 0,-1 0 0 0 0,0 0 0 0 0,-1-1 0 0 0,1 1 0 0 0,0 0 0 0 0,-1 0 0 0 0,1 0 0 0 0,-1 0 0 0 0,1 0 0 0 0,-1 0 0 0 0,0 0 0 0 0,-1 1 0 0 0,0 2 11 0 0,-1 0 0 0 0,1 0-1 0 0,-1 0 1 0 0,-1-1 0 0 0,-5 8-1 0 0,9-11-8 0 0,-1 0 1 0 0,0 0-1 0 0,0 0 0 0 0,0 0 0 0 0,0 0 0 0 0,0 0 1 0 0,0-1-1 0 0,0 1 0 0 0,-1 0 0 0 0,1 0 0 0 0,0-1 1 0 0,0 1-1 0 0,0-1 0 0 0,-1 1 0 0 0,1-1 1 0 0,0 1-1 0 0,-1-1 0 0 0,1 0 0 0 0,0 0 0 0 0,-1 0 1 0 0,1 0-1 0 0,0 0 0 0 0,-1 0 0 0 0,1 0 0 0 0,-1 0 1 0 0,1 0-1 0 0,0 0 0 0 0,-2-1 0 0 0,2 0-2 0 0,0 0 0 0 0,0 0 0 0 0,0 1 0 0 0,1-1 0 0 0,-1 0 0 0 0,0 0 0 0 0,0 0 0 0 0,1 0 0 0 0,-1 0 0 0 0,1 0 0 0 0,-1 0 0 0 0,1 0 0 0 0,-1 0 0 0 0,1-1 0 0 0,0 1 0 0 0,-1 0 0 0 0,1 0 0 0 0,0 0 0 0 0,0 0 0 0 0,0-1 0 0 0,0 1 0 0 0,0 0 0 0 0,0 0 0 0 0,0 0 0 0 0,0-1 0 0 0,1 1 0 0 0,-1 0 0 0 0,0 0 0 0 0,1-2 0 0 0,13-32 0 0 0,-12 30-1 0 0,1 0 0 0 0,0 1-1 0 0,0 0 1 0 0,0-1 0 0 0,0 1-1 0 0,1 0 1 0 0,6-5 0 0 0,-4 5-42 0 0,-6 4 43 0 0,1-1-1 0 0,1 0 0 0 0,-1 0 1 0 0,1 0-1 0 0,-1 1 0 0 0,1-1 1 0 0,-1 1-1 0 0,1-1 0 0 0,0 1 0 0 0,-1-1 1 0 0,1 1-1 0 0,0 0 0 0 0,-1 0 1 0 0,1 0-1 0 0,3 0 0 0 0,-1 1 1 0 0,0 1 0 0 0,-1-1 0 0 0,1 1 0 0 0,0 0 0 0 0,-1 0 0 0 0,1 0 0 0 0,5 5 0 0 0,-8-6 0 0 0,0 0 0 0 0,0 0 0 0 0,0 0 0 0 0,0 0 0 0 0,-1 0 0 0 0,1 1 0 0 0,0-1 0 0 0,-1 0 0 0 0,1 1 0 0 0,-1-1 0 0 0,1 0 0 0 0,-1 1 0 0 0,1-1 0 0 0,-1 0 0 0 0,0 1 0 0 0,0-1 0 0 0,0 1 0 0 0,0-1 0 0 0,0 1 0 0 0,0-1 0 0 0,0 1 0 0 0,0-1 0 0 0,-1 0 0 0 0,1 1 0 0 0,0-1 0 0 0,-1 1 0 0 0,1-1 0 0 0,-2 3 0 0 0,1-1 0 0 0,-1 1 12 0 0,1 1 0 0 0,-1-1 0 0 0,0 0 0 0 0,-1 0 0 0 0,1 0 0 0 0,-1 0 0 0 0,-3 5 0 0 0,5-8-10 0 0,1-1 0 0 0,-1 1 0 0 0,0-1 1 0 0,1 1-1 0 0,-1 0 0 0 0,0-1 0 0 0,0 1 0 0 0,1-1 0 0 0,-1 0 0 0 0,0 1 0 0 0,0-1 0 0 0,0 1 0 0 0,1-1 0 0 0,-1 0 1 0 0,0 0-1 0 0,0 0 0 0 0,0 1 0 0 0,0-1 0 0 0,0 0 0 0 0,0 0 0 0 0,1 0 0 0 0,-1 0 0 0 0,0-1 0 0 0,0 1 0 0 0,0 0 0 0 0,0 0 1 0 0,0 0-1 0 0,0-1 0 0 0,1 1 0 0 0,-1 0 0 0 0,0-1 0 0 0,0 1 0 0 0,0-1 0 0 0,1 1 0 0 0,-1-1 0 0 0,0 1 0 0 0,1-1 1 0 0,-1 1-1 0 0,0-1 0 0 0,1 0 0 0 0,-1 0 0 0 0,1 1 0 0 0,-1-1 0 0 0,1 0 0 0 0,-1-1 0 0 0,-1 0-4 0 0,1 0 1 0 0,0-1-1 0 0,-1 1 0 0 0,1 0 1 0 0,0-1-1 0 0,0 1 0 0 0,1-1 0 0 0,-1 0 1 0 0,0 1-1 0 0,1-1 0 0 0,0 1 0 0 0,-1-1 1 0 0,1 0-1 0 0,0 1 0 0 0,1-1 0 0 0,-1 0 1 0 0,0 1-1 0 0,1-1 0 0 0,-1 1 0 0 0,1-1 1 0 0,0 0-1 0 0,1-2 0 0 0,0 0-2 0 0,1 0 0 0 0,-1 0 0 0 0,1 0 0 0 0,0 1 0 0 0,1-1 0 0 0,-1 1 0 0 0,1 0 0 0 0,0 0 0 0 0,6-5 0 0 0,3 1 4 0 0,18-2 11 0 0,-30 9-9 0 0,-1 1 0 0 0,1 0 0 0 0,-1 0 0 0 0,1 0 0 0 0,0-1 0 0 0,-1 1 0 0 0,1 0 0 0 0,0 0 0 0 0,-1 0 0 0 0,1 0 0 0 0,0 0 0 0 0,-1 0 1 0 0,1 0-1 0 0,-1 0 0 0 0,1 1 0 0 0,0-1 0 0 0,-1 0 0 0 0,1 0 0 0 0,0 0 0 0 0,-1 1 0 0 0,1-1 0 0 0,-1 0 0 0 0,1 1 0 0 0,-1-1 0 0 0,1 1 0 0 0,35 18 52 0 0,-35-19-47 0 0,0 1 0 0 0,-1 0 1 0 0,1 0-1 0 0,0-1 1 0 0,-1 1-1 0 0,1 0 0 0 0,-1 0 1 0 0,1 0-1 0 0,-1 0 1 0 0,1 0-1 0 0,-1 0 0 0 0,1 0 1 0 0,-1 0-1 0 0,0 0 1 0 0,0 0-1 0 0,0 0 0 0 0,1 0 1 0 0,-1 0-1 0 0,0 0 1 0 0,0 0-1 0 0,0 0 0 0 0,-1 1 1 0 0,1-1-1 0 0,0 0 1 0 0,0 0-1 0 0,0 0 0 0 0,-1 0 1 0 0,1 0-1 0 0,-1 0 0 0 0,1 0 1 0 0,-1 0-1 0 0,1-1 1 0 0,-1 1-1 0 0,1 0 0 0 0,-2 1 1 0 0,1 1 40 0 0,-1 0-22 0 0,-1 0 1 0 0,1 0-1 0 0,0 0 0 0 0,-1 0 0 0 0,1 0 0 0 0,-1 0 0 0 0,0-1 1 0 0,0 0-1 0 0,0 1 0 0 0,-1-1 0 0 0,1 0 0 0 0,-4 2 0 0 0,6-4-25 0 0,0 1-1 0 0,0-1 0 0 0,0 1 0 0 0,0-1 0 0 0,0 0 0 0 0,0 1 0 0 0,0-1 0 0 0,0 0 0 0 0,0 0 0 0 0,0 0 0 0 0,0 0 0 0 0,0 0 0 0 0,0 0 1 0 0,0 0-1 0 0,0 0 0 0 0,0 0 0 0 0,0 0 0 0 0,0-1 0 0 0,-1 1 0 0 0,1 0 0 0 0,0-1 0 0 0,1 1 0 0 0,-1-1 0 0 0,0 1 0 0 0,0-1 0 0 0,0 1 1 0 0,0-1-1 0 0,0 0 0 0 0,0 1 0 0 0,1-1 0 0 0,-1 0 0 0 0,0 0 0 0 0,1 1 0 0 0,-1-1 0 0 0,0 0 0 0 0,1 0 0 0 0,-1 0 0 0 0,1 0 0 0 0,-1 0 1 0 0,1 0-1 0 0,0 0 0 0 0,-1 0 0 0 0,1 0 0 0 0,0 0 0 0 0,0 0 0 0 0,0 0 0 0 0,0-2 0 0 0,-1-3-1 0 0,1 1 0 0 0,0-1 0 0 0,0 1-1 0 0,0 0 1 0 0,1-1 0 0 0,0 1 0 0 0,0-1 0 0 0,2-6-1 0 0,-2 9 0 0 0,0 0-1 0 0,0 1 0 0 0,-1-1 0 0 0,2 1 0 0 0,-1-1 1 0 0,0 1-1 0 0,1 0 0 0 0,-1-1 0 0 0,1 1 0 0 0,-1 0 1 0 0,1 0-1 0 0,0 0 0 0 0,0 0 0 0 0,0 0 0 0 0,0 1 1 0 0,0-1-1 0 0,1 0 0 0 0,3-1 0 0 0,-6 3 3 0 0,1 0 0 0 0,-1 0 0 0 0,0 0 0 0 0,0 0 0 0 0,0 0 0 0 0,1 0 0 0 0,-1 0 0 0 0,0 0 0 0 0,0 0 0 0 0,0 0 0 0 0,1 0 0 0 0,-1 1 0 0 0,0-1 0 0 0,0 0 0 0 0,0 0 0 0 0,1 0 0 0 0,-1 0 0 0 0,0 0 0 0 0,0 1 0 0 0,0-1 0 0 0,0 0 0 0 0,0 0 0 0 0,1 0 0 0 0,-1 0 0 0 0,0 1 0 0 0,0-1 0 0 0,0 0 0 0 0,0 0 0 0 0,0 0 0 0 0,0 1 0 0 0,0-1 0 0 0,0 0 0 0 0,0 0 0 0 0,0 1 0 0 0,0-1 0 0 0,0 0 0 0 0,2 6 0 0 0,0-1 0 0 0,0 1 0 0 0,0-1 0 0 0,-1 1 0 0 0,0 0 0 0 0,-1-1 0 0 0,1 1 0 0 0,-1 0 0 0 0,-1 11 0 0 0,-1-1 1 0 0,0 1-1 0 0,-2-1 1 0 0,0 0 0 0 0,-7 18-1 0 0,7-24 9 0 0,0 0 0 0 0,-1 0 0 0 0,-1 0 0 0 0,1-1 0 0 0,-1 0 0 0 0,-1 0 0 0 0,-10 11 0 0 0,17-20-8 0 0,-1 1 1 0 0,0 0 0 0 0,1 0-1 0 0,-1 0 1 0 0,0-1 0 0 0,0 1-1 0 0,0 0 1 0 0,0-1-1 0 0,0 1 1 0 0,0-1 0 0 0,1 1-1 0 0,-1-1 1 0 0,0 0 0 0 0,0 1-1 0 0,0-1 1 0 0,-1 0-1 0 0,1 0 1 0 0,0 1 0 0 0,0-1-1 0 0,0 0 1 0 0,0 0 0 0 0,-2 0-1 0 0,2-1 3 0 0,0 1-1 0 0,0-1 0 0 0,0 0 1 0 0,0 1-1 0 0,0-1 1 0 0,0 0-1 0 0,1 1 0 0 0,-1-1 1 0 0,0 0-1 0 0,0 0 1 0 0,0 0-1 0 0,1 0 1 0 0,-1 0-1 0 0,1 0 0 0 0,-1 0 1 0 0,1 0-1 0 0,-1-1 1 0 0,-2-4 7 0 0,2 0 1 0 0,-1 0 0 0 0,0 0 0 0 0,1 0 0 0 0,1-1-1 0 0,-1-8 1 0 0,1 6-21 0 0,0 0 0 0 0,1 0 0 0 0,3-11 0 0 0,-3 17 6 0 0,0-1 0 0 0,0 0-1 0 0,0 1 1 0 0,0-1 0 0 0,1 1 0 0 0,0-1-1 0 0,0 1 1 0 0,0 0 0 0 0,0 0-1 0 0,4-4 1 0 0,-3 3-29 0 0,-3 4 31 0 0,0 0 0 0 0,1 0 0 0 0,-1 0 0 0 0,0 1 0 0 0,1-1 0 0 0,-1 0 0 0 0,0 0 0 0 0,1 0 0 0 0,-1 0 1 0 0,0 0-1 0 0,1 1 0 0 0,-1-1 0 0 0,0 0 0 0 0,1 0 0 0 0,-1 0 0 0 0,0 1 0 0 0,1-1 0 0 0,-1 0 0 0 0,0 1 0 0 0,0-1 0 0 0,0 0 0 0 0,1 0 0 0 0,-1 1 0 0 0,0-1 0 0 0,0 0 0 0 0,0 1 0 0 0,0-1 0 0 0,1 0 0 0 0,-1 1 0 0 0,0-1 0 0 0,0 1 0 0 0,0 0 0 0 0,3 7 1 0 0,0 1 0 0 0,-1-1 0 0 0,1 1 0 0 0,-2 0 0 0 0,1 0 0 0 0,-1 0 0 0 0,-1 0 0 0 0,0 0 0 0 0,0 0 0 0 0,-1 0 0 0 0,-2 12 0 0 0,2-15 9 0 0,-1 1 0 0 0,-1-1 1 0 0,0 1-1 0 0,1-1 0 0 0,-2 0 0 0 0,-4 7 0 0 0,8-12-8 0 0,-1 0 1 0 0,1 0-1 0 0,-1 0 0 0 0,1 0 1 0 0,-1 0-1 0 0,0-1 0 0 0,0 1 0 0 0,1 0 1 0 0,-1 0-1 0 0,0-1 0 0 0,0 1 1 0 0,0-1-1 0 0,1 1 0 0 0,-1 0 0 0 0,0-1 1 0 0,0 0-1 0 0,0 1 0 0 0,0-1 1 0 0,0 0-1 0 0,0 1 0 0 0,0-1 0 0 0,0 0 1 0 0,0 0-1 0 0,0 0 0 0 0,0 0 0 0 0,0 0 1 0 0,0 0-1 0 0,0 0 0 0 0,0 0 1 0 0,0 0-1 0 0,0 0 0 0 0,0-1 0 0 0,0 1 1 0 0,0 0-1 0 0,0-1 0 0 0,0 1 1 0 0,0-1-1 0 0,0 1 0 0 0,0-1 0 0 0,0 0 1 0 0,0 1-1 0 0,1-1 0 0 0,-1 0 0 0 0,0 1 1 0 0,0-1-1 0 0,1 0 0 0 0,-1 0 1 0 0,1 0-1 0 0,-2-1 0 0 0,-2-5-8 0 0,0 0 0 0 0,1 0 0 0 0,-1-1 0 0 0,1 1 0 0 0,1-1 0 0 0,0 1-1 0 0,0-1 1 0 0,0 0 0 0 0,1 0 0 0 0,0 0 0 0 0,1 0 0 0 0,-1 0 0 0 0,2 0 0 0 0,-1 0 0 0 0,1 0-1 0 0,0 0 1 0 0,4-11 0 0 0,-5 19 7 0 0,0-1 0 0 0,0 0-1 0 0,0 0 1 0 0,1 0 0 0 0,-1 0-1 0 0,0 0 1 0 0,1 1 0 0 0,-1-1-1 0 0,1 0 1 0 0,-1 0-1 0 0,1 0 1 0 0,-1 0 0 0 0,1 1-1 0 0,-1-1 1 0 0,1 0-1 0 0,0 1 1 0 0,0-1 0 0 0,-1 0-1 0 0,1 1 1 0 0,0-1 0 0 0,0 1-1 0 0,0-1 1 0 0,-1 1-1 0 0,1 0 1 0 0,0-1 0 0 0,0 1-1 0 0,0 0 1 0 0,2-1 0 0 0,2 8-43 0 0,0 1 41 0 0,0 0 1 0 0,0 0-1 0 0,-1 1 1 0 0,0 0-1 0 0,-1 0 1 0 0,4 13-1 0 0,-4-5 24 0 0,0 0-1 0 0,1 23 0 0 0,-4-34-15 0 0,0 0 0 0 0,0 0 0 0 0,-1 0-1 0 0,0 0 1 0 0,0 0 0 0 0,0-1 0 0 0,0 1 0 0 0,-1 0 0 0 0,0-1-1 0 0,-4 9 1 0 0,6-14-5 0 0,-1 1 0 0 0,1-1 0 0 0,0 0 0 0 0,0 0 0 0 0,0 1 0 0 0,0-1 0 0 0,0 0 0 0 0,-1 0 0 0 0,1 1 0 0 0,0-1 0 0 0,0 0 0 0 0,-1 0 0 0 0,1 1 0 0 0,0-1 0 0 0,0 0 0 0 0,-1 0 0 0 0,1 0 0 0 0,0 0 0 0 0,0 0 0 0 0,-1 1 0 0 0,1-1 0 0 0,0 0 0 0 0,-1 0 0 0 0,1 0 0 0 0,0 0 0 0 0,-1 0 0 0 0,1 0 0 0 0,0 0 0 0 0,-1 0 0 0 0,1 0 0 0 0,0 0 0 0 0,0 0 0 0 0,-1 0 0 0 0,1 0 0 0 0,0 0-1 0 0,-1 0 1 0 0,1-1 0 0 0,-11-11 86 0 0,-3-17 85 0 0,-39-126 276 0 0,45 114-502 0 0,8 39 50 0 0,-1 0 0 0 0,1 0 1 0 0,0 0-1 0 0,0 0 1 0 0,0 0-1 0 0,0 0 1 0 0,1 1-1 0 0,-1-1 1 0 0,0 0-1 0 0,1 0 1 0 0,-1 0-1 0 0,1 0 1 0 0,0 1-1 0 0,0-1 1 0 0,-1 0-1 0 0,1 1 0 0 0,0-1 1 0 0,0 1-1 0 0,2-3 1 0 0,-3 4-5 0 0,4-3 10 0 0,-3 3-6 0 0,0 1 1 0 0,0-1-1 0 0,0 0 1 0 0,0 0 0 0 0,0 1-1 0 0,-1-1 1 0 0,1 1-1 0 0,0-1 1 0 0,0 1 0 0 0,0-1-1 0 0,-1 1 1 0 0,1-1-1 0 0,0 1 1 0 0,-1 0 0 0 0,1 0-1 0 0,0 0 1 0 0,26 30-8 0 0,-21-22 11 0 0,-1-1 0 0 0,-1 1 0 0 0,1 1 0 0 0,-1-1 0 0 0,3 13 0 0 0,-5-16 0 0 0,-1 0 0 0 0,1 1 0 0 0,-1-1 0 0 0,0 1 0 0 0,-1-1 0 0 0,1 0 0 0 0,-1 1 0 0 0,-1-1 0 0 0,-1 10 0 0 0,2-16 1 0 0,0 1-1 0 0,0-1 0 0 0,0 1 1 0 0,0-1-1 0 0,0 1 0 0 0,0-1 1 0 0,0 1-1 0 0,0-1 0 0 0,0 1 1 0 0,-1-1-1 0 0,1 1 0 0 0,0-1 1 0 0,0 1-1 0 0,-1-1 0 0 0,1 1 1 0 0,0-1-1 0 0,-1 0 1 0 0,1 1-1 0 0,-1-1 0 0 0,1 1 1 0 0,0-1-1 0 0,-1 0 0 0 0,1 0 1 0 0,-1 1-1 0 0,1-1 0 0 0,-1 0 1 0 0,1 0-1 0 0,-1 1 0 0 0,1-1 1 0 0,-1 0-1 0 0,0 0 0 0 0,0 0 2 0 0,0-1 0 0 0,0 1 0 0 0,-1 0 0 0 0,1-1-1 0 0,0 1 1 0 0,0-1 0 0 0,0 0 0 0 0,1 1-1 0 0,-1-1 1 0 0,0 0 0 0 0,0 1 0 0 0,0-1-1 0 0,-1-2 1 0 0,-3-2 7 0 0,1-1 0 0 0,0-1 0 0 0,-5-8 0 0 0,-1-5-9 0 0,1 0 0 0 0,1 0 0 0 0,1-1 0 0 0,1 0 0 0 0,1-1 0 0 0,-3-26 0 0 0,8 28-36 0 0,4 20 11 0 0,2 10 14 0 0,8 21 11 0 0,-1 0 0 0 0,3 6 0 0 0,-8-24 0 0 0,-6-9 0 0 0,0 0 0 0 0,0-1 0 0 0,0 1 0 0 0,0 0 0 0 0,0 0 0 0 0,-1 0 0 0 0,1 0 0 0 0,0 7 0 0 0,-5-11 0 0 0,-4-7 0 0 0,-5-7 0 0 0,-53-81 0 0 0,30 46 0 0 0,34 49 0 0 0,-6-13 0 0 0,6 13 0 0 0,1 0 0 0 0,0 0 0 0 0,0-1 0 0 0,-1 1 0 0 0,1-1 0 0 0,0 1 0 0 0,0 0 0 0 0,-1-1 0 0 0,1 1 0 0 0,0-1 0 0 0,0 1 0 0 0,0 0 0 0 0,0-1 0 0 0,0 1 0 0 0,0-1 0 0 0,0 1 0 0 0,0-1 0 0 0,0 1 0 0 0,0 0 0 0 0,0-1 0 0 0,0 1 0 0 0,0-1 0 0 0,0 1 0 0 0,0 0 0 0 0,0-1 0 0 0,0 1 0 0 0,1-1 0 0 0,-1 0 0 0 0,7 2-32 0 0,10 17 0 0 0,9 16 32 0 0,-17-23 0 0 0,-5-6 0 0 0,-1 0 0 0 0,0 0 0 0 0,0 0 0 0 0,0 0 0 0 0,4 11 0 0 0,-6-14 0 0 0,10 20 0 0 0,-10-20 0 0 0,-1-1 0 0 0,1 0 0 0 0,-1 1 0 0 0,1-1 0 0 0,-1 0 0 0 0,1 1 0 0 0,-1-1 0 0 0,0 1 0 0 0,0-1 0 0 0,0 0 0 0 0,0 1 0 0 0,0-1 0 0 0,0 1 0 0 0,0-1 0 0 0,-1 2 0 0 0,1-3 0 0 0,-1 0 0 0 0,1 0 0 0 0,-1 0 0 0 0,1 1 0 0 0,0-1 0 0 0,-1 0 0 0 0,1 0 0 0 0,-1 0 0 0 0,1 0 0 0 0,0 0 0 0 0,-1-1 0 0 0,1 1 0 0 0,-1 0 0 0 0,1 0 0 0 0,0 0 0 0 0,-1 0 0 0 0,1 0 0 0 0,-1 0 0 0 0,1-1 0 0 0,0 1 0 0 0,-1 0 0 0 0,1 0 0 0 0,0-1 0 0 0,-1 1 0 0 0,1 0 0 0 0,0 0 0 0 0,0-1 0 0 0,-1 1 0 0 0,1 0 0 0 0,-1-1 0 0 0,-12-12 0 0 0,12 11 0 0 0,-15-15 0 0 0,2-1 0 0 0,-19-29 0 0 0,13 18 0 0 0,11 10 0 0 0,11 12 0 0 0,9 6 0 0 0,-9 2-2 0 0,0 0 1 0 0,0 0-1 0 0,0 0 0 0 0,-1 0 1 0 0,1 0-1 0 0,-1 0 0 0 0,1 0 0 0 0,0 0 1 0 0,-1 1-1 0 0,0-1 0 0 0,1 1 1 0 0,-1-1-1 0 0,0 1 0 0 0,2 3 0 0 0,15 28-33 0 0,-14-25 32 0 0,-2-3 3 0 0,11 18 0 0 0,-6-13 0 0 0,-1-2 0 0 0,0 0 0 0 0,-1 1 0 0 0,6 11 0 0 0,-9-14 3 0 0,-4-5 4 0 0,-8-9 15 0 0,-10-15 10 0 0,5 3-61 0 0,7 7-25 0 0,-1 0 1 0 0,-1 1 0 0 0,0 1-1 0 0,-14-14 1 0 0,24 25 51 0 0,-1-1 0 0 0,1 1 0 0 0,0 0 0 0 0,0-1 0 0 0,-1 1 0 0 0,1 0 0 0 0,0 0 0 0 0,0-1 0 0 0,-1 1 0 0 0,1 0 0 0 0,0 0 0 0 0,0-1 0 0 0,-1 1-1 0 0,1 0 1 0 0,0 0 0 0 0,-1 0 0 0 0,1 0 0 0 0,0-1 0 0 0,-1 1 0 0 0,1 0 0 0 0,-1 0 0 0 0,1 0 0 0 0,0 0 0 0 0,-1 0 0 0 0,1 0 0 0 0,0 0 0 0 0,-1 0 0 0 0,1 0 0 0 0,-1 0 0 0 0,5 11-87 0 0,15 16-25 0 0,27 45 232 0 0,-37-61-95 0 0,28 39 28 0 0,-33-42-51 0 0,-8-12 0 0 0,3 2 0 0 0,0 0 0 0 0,-1 1 0 0 0,1-1 0 0 0,0 0 0 0 0,0 0 0 0 0,1 0 0 0 0,-1 0 0 0 0,0-3 0 0 0,1 4 0 0 0,1-38 0 0 0,-1 36 0 0 0,1 0 0 0 0,-1 0 0 0 0,1-1 0 0 0,0 1 0 0 0,0 0 0 0 0,0 0 0 0 0,0 0 0 0 0,0 0 0 0 0,3-4 0 0 0,-3 6 0 0 0,1 0 0 0 0,-1 0 0 0 0,0 1 0 0 0,1-1 0 0 0,-1 0 0 0 0,1 1 0 0 0,-1 0 0 0 0,1-1 0 0 0,-1 1 0 0 0,1 0 0 0 0,-1-1 0 0 0,1 1 0 0 0,0 0 0 0 0,1 0 0 0 0,15-3 0 0 0,2-9 0 0 0,14-2 0 0 0,7 5-10 0 0,-40 9 8 0 0,-1 0 1 0 0,1 0 0 0 0,-1 0 0 0 0,0-1 0 0 0,0 1 0 0 0,1 0 0 0 0,-1 0 0 0 0,0 0 0 0 0,0 0 0 0 0,1 0 0 0 0,-1 0 0 0 0,0 0 0 0 0,1 0 0 0 0,-1 0 0 0 0,0 0 0 0 0,0 0 0 0 0,1 0 0 0 0,-1 0 0 0 0,0 0 0 0 0,1 0 0 0 0,-1 0 0 0 0,0 0 0 0 0,0 0 0 0 0,1 0 0 0 0,-1 0 0 0 0,0 0 0 0 0,0 0 0 0 0,1 1 0 0 0,-1-1 0 0 0,0 0 0 0 0,0 0 0 0 0,1 0 0 0 0,-1 0 0 0 0,0 1 0 0 0,0-1 0 0 0,0 0 0 0 0,1 0 0 0 0,-1 1 0 0 0,0-1 0 0 0,0 0 0 0 0,0 1 0 0 0,1 1 0 0 0,0 1 0 0 0,0-1 0 0 0,-1 1-1 0 0,1-1 1 0 0,-1 1 0 0 0,0 0 0 0 0,0-1 0 0 0,0 1 0 0 0,0 0 0 0 0,0-1 0 0 0,-2 5 0 0 0,-10 36 3 0 0,-10 12-2 0 0,21-54 0 0 0,1-2 0 0 0,0-1 0 0 0,0 1 0 0 0,0-1 0 0 0,0 1 0 0 0,0-1 0 0 0,0 0 0 0 0,1 1 0 0 0,-1-1 0 0 0,0 1 0 0 0,2-3 0 0 0,-2 3 0 0 0,0 0 0 0 0,14-50-30 0 0,-13 46 24 0 0,1 0 1 0 0,0 0-1 0 0,0 0 1 0 0,1 1-1 0 0,-1-1 1 0 0,1 1-1 0 0,6-9 1 0 0,-9 13 3 0 0,1 0 0 0 0,-1 0 1 0 0,0 0-1 0 0,0 0 1 0 0,0 0-1 0 0,0-1 0 0 0,0 1 1 0 0,0 0-1 0 0,0 0 0 0 0,0 0 1 0 0,1 0-1 0 0,-1 0 1 0 0,0 0-1 0 0,0 0 0 0 0,0 0 1 0 0,0-1-1 0 0,1 1 1 0 0,-1 0-1 0 0,0 0 0 0 0,0 0 1 0 0,0 0-1 0 0,0 0 1 0 0,0 0-1 0 0,1 0 0 0 0,-1 0 1 0 0,0 0-1 0 0,0 0 1 0 0,0 0-1 0 0,1 0 0 0 0,-1 0 1 0 0,0 0-1 0 0,0 0 1 0 0,0 0-1 0 0,0 0 0 0 0,0 0 1 0 0,1 1-1 0 0,0 5-165 0 0,-2 9-140 0 0,-8 16-224 0 0,6-17 518 0 0,-1 1-1 0 0,-1-1 1 0 0,0 0 0 0 0,0 0 0 0 0,-2-1-1 0 0,-8 15 1 0 0,15-28 13 0 0,0 0 0 0 0,0 0 0 0 0,0 0 0 0 0,0 0 0 0 0,0 0 0 0 0,0 0 0 0 0,0 0 0 0 0,0 0 0 0 0,0 0 0 0 0,-1 0 0 0 0,1 0 0 0 0,0 0 0 0 0,0 0 0 0 0,0 0 0 0 0,0 0 0 0 0,0 0 0 0 0,0 0 0 0 0,0 1 0 0 0,0-1 0 0 0,0 0 0 0 0,0 0 0 0 0,0 0 0 0 0,0 0 0 0 0,0 0 0 0 0,-1 0 0 0 0,1 0 0 0 0,0 0 0 0 0,0 0 0 0 0,0 0 0 0 0,0 0 0 0 0,0 0 0 0 0,0 0 0 0 0,0 0 0 0 0,0 0 0 0 0,0 0 0 0 0,0-1 0 0 0,0 1 0 0 0,-1 0 0 0 0,1 0 0 0 0,0 0 0 0 0,0 0 0 0 0,0 0 0 0 0,0 0 0 0 0,0 0 0 0 0,0 0 0 0 0,0 0 0 0 0,0 0 0 0 0,0 0 0 0 0,0 0 0 0 0,0 0 0 0 0,0 0 0 0 0,0 0 0 0 0,0 0 0 0 0,0 0 0 0 0,0-1 0 0 0,0 1 0 0 0,0 0 0 0 0,0 0 0 0 0,0 0 0 0 0,0 0 0 0 0,0 0 0 0 0,0 0 0 0 0,0 0 0 0 0,0 0 0 0 0,0 0 0 0 0,-2-10 0 0 0,2-11 0 0 0,1 8 0 0 0,7-59 0 0 0,-6 64 0 0 0,0 0 0 0 0,1 0 0 0 0,0 1 0 0 0,0-1 0 0 0,0 0 0 0 0,9-12 0 0 0,-3 28 160 0 0,-8-8-232 0 0,-1 0 0 0 0,1 0 0 0 0,-1 1-1 0 0,0-1 1 0 0,1 0 0 0 0,-1 1 0 0 0,0-1 0 0 0,0 0 0 0 0,1 1-1 0 0,-1-1 1 0 0,0 1 0 0 0,0-1 0 0 0,1 0 0 0 0,-1 1 0 0 0,0-1 0 0 0,0 1-1 0 0,0-1 1 0 0,0 1 0 0 0,0-1 0 0 0,0 1 0 0 0,0-1 0 0 0,0 1-1 0 0,0-1 1 0 0,0 0 0 0 0,0 1 0 0 0,0-1 0 0 0,0 1 0 0 0,0-1 0 0 0,0 1-1 0 0,0-1 1 0 0,0 1 0 0 0,-1-1 0 0 0,-1 3-1697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9:47.45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28 0 0 0,'307'0'0'0,"-641"0"0"0,2072 0 0 0,-576 0 0 0,-1108 0 0 0,-54 0 0 0,0 0 0 0,2 0 0 0,-1 0 0 0,36 0 0 0,-56 0 0 0,17 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9:59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108 101 455 0 0,'0'-1'146'0'0,"0"0"-1"0"0,-1 1 1 0 0,1-1-1 0 0,0 0 1 0 0,-1 1-1 0 0,1-1 1 0 0,-1 0-1 0 0,1 1 1 0 0,-1-1-1 0 0,1 1 1 0 0,-1-1-1 0 0,1 1 1 0 0,-1-1-1 0 0,0 1 1 0 0,1-1-1 0 0,-1 1 1 0 0,0 0-1 0 0,1-1 1 0 0,-1 1-1 0 0,0 0 1 0 0,0-1-1 0 0,1 1 1 0 0,-1 0-1 0 0,0 0 1 0 0,0 0-1 0 0,0 0 1 0 0,1 0-1 0 0,-1 0 1 0 0,0 0-1 0 0,0 0 1 0 0,1 0-1 0 0,-1 0 1 0 0,0 0-1 0 0,0 1 1 0 0,1-1-1 0 0,-1 0 1 0 0,0 0-1 0 0,0 1 1 0 0,1-1-1 0 0,-1 0 1 0 0,0 1-1 0 0,-2 1 565 0 0,0 0 0 0 0,1 0 0 0 0,-1 0 0 0 0,1 0 0 0 0,0 1 0 0 0,-1-1 1 0 0,1 1-1 0 0,-3 4 0 0 0,-3 8-92 0 0,0 0 1 0 0,1 1 0 0 0,0 0-1 0 0,1 1 1 0 0,1-1 0 0 0,1 1-1 0 0,0 0 1 0 0,1 0 0 0 0,1 1-1 0 0,1-1 1 0 0,1 20 0 0 0,0-20-420 0 0,0 1 1 0 0,2-1 0 0 0,0 1 0 0 0,6 19 0 0 0,-6-31-139 0 0,-1 0 0 0 0,1 0 0 0 0,1 0 0 0 0,-1 0 0 0 0,1 0 0 0 0,0-1 0 0 0,1 1 0 0 0,-1-1 0 0 0,1 0 0 0 0,0 0 0 0 0,0 0 0 0 0,1-1 0 0 0,-1 1 0 0 0,10 6 0 0 0,-11-9-58 0 0,0-1 0 0 0,0 1 0 0 0,0-1 0 0 0,0 0 0 0 0,0 1 0 0 0,0-1 0 0 0,0-1 0 0 0,0 1 0 0 0,0 0 0 0 0,0-1 0 0 0,1 0 0 0 0,-1 1 0 0 0,0-1 0 0 0,0-1 0 0 0,1 1 0 0 0,3-1 0 0 0,-2 0 9 0 0,0-1-1 0 0,0 0 0 0 0,0 0 1 0 0,0 0-1 0 0,-1 0 0 0 0,1-1 0 0 0,-1 0 1 0 0,1 0-1 0 0,4-4 0 0 0,2-3 16 0 0,0-1 1 0 0,-1-1-1 0 0,0 0 0 0 0,-1 0 1 0 0,15-25-1 0 0,-17 24-24 0 0,-1 0-1 0 0,0-1 1 0 0,-1 0-1 0 0,0 0 0 0 0,-1 0 1 0 0,0 0-1 0 0,-1-1 1 0 0,-1 1-1 0 0,-1-1 1 0 0,0 0-1 0 0,-1 0 1 0 0,-1-16-1 0 0,0 20 0 0 0,-1 0 0 0 0,0 0 0 0 0,-1 0 0 0 0,0 0 0 0 0,-1 0-1 0 0,0 0 1 0 0,0 1 0 0 0,-2 0 0 0 0,1 0 0 0 0,-1 0 0 0 0,0 1 0 0 0,-1-1 0 0 0,0 2 0 0 0,0-1-1 0 0,-1 1 1 0 0,-12-10 0 0 0,13 13 12 0 0,1 0 0 0 0,-1 1 1 0 0,0 0-1 0 0,0 0 0 0 0,0 1 0 0 0,0-1 0 0 0,-15-3 0 0 0,20 7-10 0 0,0-1 1 0 0,-1 1-1 0 0,1-1 0 0 0,0 1 0 0 0,-1 0 1 0 0,1 0-1 0 0,0 0 0 0 0,-1 0 0 0 0,1 0 0 0 0,0 0 1 0 0,-1 1-1 0 0,1-1 0 0 0,0 1 0 0 0,0-1 1 0 0,-1 1-1 0 0,1 0 0 0 0,0 0 0 0 0,0 0 0 0 0,0 0 1 0 0,0 1-1 0 0,0-1 0 0 0,0 0 0 0 0,0 1 1 0 0,1-1-1 0 0,-1 1 0 0 0,1 0 0 0 0,-1 0 0 0 0,1-1 1 0 0,-1 1-1 0 0,-1 3 0 0 0,-1 6 5 0 0,-1-1 1 0 0,2 1-1 0 0,-1 0 0 0 0,1 0 1 0 0,1 0-1 0 0,-2 16 0 0 0,2-1-11 0 0,2 43-1 0 0,0-62-9 0 0,1 10-73 0 0,0 0-1 0 0,1-1 1 0 0,1 0 0 0 0,0 1-1 0 0,7 18 1 0 0,3 7-789 0 0,-9-32-272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0.8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3 530 5063 0 0,'-1'-1'244'0'0,"1"0"0"0"0,0 0 0 0 0,-1 1 0 0 0,1-1 0 0 0,0 0-1 0 0,0 0 1 0 0,0 0 0 0 0,-1 0 0 0 0,1 1 0 0 0,0-1-1 0 0,0 0 1 0 0,0 0 0 0 0,0 0 0 0 0,1 0 0 0 0,-1 0 0 0 0,0 1-1 0 0,0-1 1 0 0,0 0 0 0 0,1 0 0 0 0,-1 0 0 0 0,1 0-1 0 0,-1 1 1 0 0,0-1 0 0 0,1 0 0 0 0,-1 1 0 0 0,2-2 0 0 0,16-23 1594 0 0,-14 20-1092 0 0,69-95 4747 0 0,-44 57-4799 0 0,35-73-1 0 0,-41 72-472 0 0,-13 26-105 0 0,0-2 0 0 0,-1 1 1 0 0,-1-1-1 0 0,-1-1 0 0 0,6-24 1 0 0,-13 44-92 0 0,1 0 1 0 0,-1-1-1 0 0,0 1 1 0 0,0 0-1 0 0,0 0 1 0 0,0-1-1 0 0,0 1 1 0 0,0 0-1 0 0,0 0 1 0 0,0-1-1 0 0,0 1 1 0 0,0 0-1 0 0,-1 0 1 0 0,1 0-1 0 0,-1-1 1 0 0,1 1-1 0 0,-1 0 1 0 0,1 0-1 0 0,-1 0 1 0 0,0 0-1 0 0,1 0 1 0 0,-2-2-1 0 0,1 3-11 0 0,0 0 0 0 0,0-1 0 0 0,0 1-1 0 0,0 0 1 0 0,0 0 0 0 0,0 0 0 0 0,0 0 0 0 0,0 0 0 0 0,0 0-1 0 0,0 0 1 0 0,0 0 0 0 0,0 0 0 0 0,0 0 0 0 0,0 1 0 0 0,0-1-1 0 0,1 0 1 0 0,-1 1 0 0 0,0-1 0 0 0,0 1 0 0 0,0-1 0 0 0,0 1-1 0 0,1-1 1 0 0,-1 1 0 0 0,0-1 0 0 0,0 1 0 0 0,1 0 0 0 0,-1-1-1 0 0,0 1 1 0 0,0 1 0 0 0,-1 1-4 0 0,-1 0 0 0 0,1 0 0 0 0,0 0-1 0 0,1 0 1 0 0,-1 0 0 0 0,0 1 0 0 0,1-1 0 0 0,0 0-1 0 0,0 1 1 0 0,0-1 0 0 0,0 1 0 0 0,0 5 0 0 0,-1 7 75 0 0,1 25 0 0 0,1-12-47 0 0,-5 54-40 0 0,-3 96 15 0 0,9-166 6 0 0,0 0 0 0 0,6 24 1 0 0,-4-25-22 0 0,0 1 1 0 0,0 23-1 0 0,-2-20 2 0 0,-1-10 0 0 0,1-1 0 0 0,-1 1 0 0 0,-1-1 0 0 0,1 1 0 0 0,-3 10 0 0 0,3-15 0 0 0,-1 0 0 0 0,1 1 0 0 0,-1-1 0 0 0,1 0 0 0 0,-1 0 0 0 0,0 0 0 0 0,1 0 0 0 0,-1 0 0 0 0,0 0 0 0 0,0 0 0 0 0,0 0 0 0 0,0 0 0 0 0,0 0 0 0 0,0 0 0 0 0,0 0 0 0 0,0-1 0 0 0,0 1 0 0 0,0-1 0 0 0,-1 1 0 0 0,1 0 0 0 0,0-1 0 0 0,0 0 0 0 0,-1 1 0 0 0,1-1 0 0 0,0 0 0 0 0,0 0 0 0 0,-1 0 0 0 0,1 1 0 0 0,0-1 0 0 0,-2-1 0 0 0,-69 2 0 0 0,62 0 0 0 0,-14 0 0 0 0,24-1 0 0 0,-1 0 0 0 0,1 0 0 0 0,-1 0 0 0 0,1 0 0 0 0,-1 0 0 0 0,1 0 0 0 0,-1 0 0 0 0,1 0 0 0 0,-1 0 0 0 0,1 1 0 0 0,-1-1 0 0 0,1 0 0 0 0,-1 0 0 0 0,1 1 0 0 0,-1-1 0 0 0,1 0 0 0 0,-1 1 0 0 0,1-1 0 0 0,0 0 0 0 0,-1 1 0 0 0,1-1 0 0 0,0 1 0 0 0,-1-1 0 0 0,1 0 0 0 0,0 1 0 0 0,-1-1 0 0 0,1 1 0 0 0,0-1 0 0 0,0 1 0 0 0,-1 0 0 0 0,2 0 0 0 0,-1 0 0 0 0,0 0 0 0 0,1 0 0 0 0,-1-1 0 0 0,1 1 0 0 0,-1 0 0 0 0,1 0-1 0 0,-1 0 1 0 0,1-1 0 0 0,0 1 0 0 0,-1 0 0 0 0,1-1 0 0 0,0 1 0 0 0,0-1 0 0 0,-1 1 0 0 0,1-1 0 0 0,0 1 0 0 0,0-1-1 0 0,0 1 1 0 0,1 0 0 0 0,19 6 23 0 0,-9-7 62 0 0,-1 0 0 0 0,0-1-1 0 0,0 0 1 0 0,1 0 0 0 0,-1-1-1 0 0,0-1 1 0 0,0 1-1 0 0,14-7 1 0 0,0 1 40 0 0,24-12-34 0 0,-6 2-242 0 0,-33 19-2353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2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 58 5527 0 0,'-5'2'393'0'0,"0"1"-1"0"0,1 0 0 0 0,-1 0 1 0 0,1 1-1 0 0,-1-1 0 0 0,1 1 1 0 0,0 0-1 0 0,-5 6 0 0 0,1-1-181 0 0,-8 6 854 0 0,2 1 0 0 0,0 0 0 0 0,0 1 0 0 0,-12 22 0 0 0,22-31-607 0 0,0 0-1 0 0,0 0 1 0 0,0 1-1 0 0,1-1 1 0 0,1 1-1 0 0,0 0 1 0 0,0 0-1 0 0,0 0 1 0 0,1 0-1 0 0,0 0 1 0 0,1 0-1 0 0,1 14 1 0 0,0-9-218 0 0,1 0 0 0 0,1 0 0 0 0,0-1 0 0 0,0 1 0 0 0,1-1 0 0 0,9 19 0 0 0,-12-29-215 0 0,1 0 0 0 0,-1 0 0 0 0,1 0 0 0 0,0-1 0 0 0,0 1 0 0 0,0 0 0 0 0,0-1-1 0 0,0 0 1 0 0,1 1 0 0 0,-1-1 0 0 0,1 0 0 0 0,-1 0 0 0 0,1-1 0 0 0,0 1 0 0 0,-1 0 0 0 0,1-1-1 0 0,0 0 1 0 0,0 1 0 0 0,0-1 0 0 0,1 0 0 0 0,-1-1 0 0 0,0 1 0 0 0,0-1 0 0 0,0 1 0 0 0,1-1-1 0 0,-1 0 1 0 0,0 0 0 0 0,0 0 0 0 0,1-1 0 0 0,-1 1 0 0 0,0-1 0 0 0,0 0 0 0 0,5-1-1 0 0,0-1-16 0 0,0-1-1 0 0,-1 0 0 0 0,1 0 0 0 0,-1 0 0 0 0,0-1 0 0 0,0 0 0 0 0,-1-1 0 0 0,1 1 0 0 0,-1-1 0 0 0,5-7 0 0 0,3-3 13 0 0,-2 0 1 0 0,21-36-1 0 0,-27 40-20 0 0,0 0 0 0 0,-1-1 0 0 0,-1 1 0 0 0,0-1 0 0 0,0 0 0 0 0,-2 0 0 0 0,1-1 0 0 0,-2 1 0 0 0,1-17 0 0 0,-2 19 0 0 0,0 1 0 0 0,-1-1 0 0 0,0 1 0 0 0,-1-1 0 0 0,0 1 0 0 0,-1 0 0 0 0,0 0 0 0 0,0 0 0 0 0,-1 0 0 0 0,-1 0 0 0 0,1 1 0 0 0,-9-12 0 0 0,9 16 0 0 0,0 0 0 0 0,-1 1 0 0 0,0-1 0 0 0,1 1 0 0 0,-1 0 0 0 0,-1 1 0 0 0,1-1 0 0 0,0 1 0 0 0,-1 0 0 0 0,0 0 0 0 0,0 1 0 0 0,0 0 0 0 0,0 0 0 0 0,-10-2 0 0 0,12 3 0 0 0,0 0 0 0 0,0 0 0 0 0,0 1 0 0 0,0 0 0 0 0,0 0 0 0 0,-1 0 0 0 0,1 0 0 0 0,0 1 0 0 0,0-1 0 0 0,0 1 0 0 0,0 0 0 0 0,0 0 0 0 0,0 1 0 0 0,0-1 0 0 0,0 1 0 0 0,0 0 0 0 0,1 0 0 0 0,-1 0 0 0 0,1 0 0 0 0,-1 1 0 0 0,1-1 0 0 0,-6 7 0 0 0,-2 6-4 0 0,0 0 0 0 0,2 1 0 0 0,-1 0 0 0 0,2 1 0 0 0,0 0 0 0 0,-9 32-1 0 0,8-18-15 0 0,1 1 0 0 0,2 0 0 0 0,-3 34 0 0 0,9-52-233 0 0,-1 0 1 0 0,2 0-1 0 0,0-1 1 0 0,4 22-1 0 0,-4-31-831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4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1 510 9215 0 0,'7'-5'3430'0'0,"14"-13"-2346"0"0,13-22 1985 0 0,35-53 0 0 0,-59 79-2907 0 0,36-47 152 0 0,19-29 540 0 0,-58 79-784 0 0,0-1 0 0 0,-1 0 0 0 0,-1-1 0 0 0,0 1 0 0 0,-1-1 0 0 0,4-17 0 0 0,-6 21-54 0 0,-1 3 33 0 0,0 1-1 0 0,0-1 1 0 0,0 0 0 0 0,0 0 0 0 0,-1 1 0 0 0,0-1 0 0 0,0 0-1 0 0,-1 0 1 0 0,-1-11 0 0 0,2 17-34 0 0,-1 0-1 0 0,1-1 0 0 0,0 1 1 0 0,0-1-1 0 0,0 1 0 0 0,0 0 1 0 0,0-1-1 0 0,0 1 1 0 0,-1 0-1 0 0,1 0 0 0 0,0-1 1 0 0,0 1-1 0 0,0 0 1 0 0,-1-1-1 0 0,1 1 0 0 0,0 0 1 0 0,0 0-1 0 0,-1-1 0 0 0,1 1 1 0 0,0 0-1 0 0,-1 0 1 0 0,1 0-1 0 0,0 0 0 0 0,-1-1 1 0 0,1 1-1 0 0,0 0 1 0 0,-1 0-1 0 0,1 0 0 0 0,0 0 1 0 0,-1 0-1 0 0,1 0 0 0 0,0 0 1 0 0,-1 0-1 0 0,1 0 1 0 0,-1 0-1 0 0,-11 9 238 0 0,-6 19-49 0 0,13-18-171 0 0,1 0 0 0 0,0 1 0 0 0,0-1 0 0 0,1 1 0 0 0,1 0 0 0 0,-2 13 0 0 0,-2 70 46 0 0,5-45-73 0 0,1-24 5 0 0,1 0 1 0 0,2 1-1 0 0,10 45 0 0 0,3 30 13 0 0,-16-94-23 0 0,1 0 0 0 0,-1-1 0 0 0,0 1 0 0 0,-1 0 0 0 0,0 0 0 0 0,-2 10 0 0 0,3-16 0 0 0,-1 1 0 0 0,0 0 0 0 0,0 0 0 0 0,0 0 0 0 0,1 0 0 0 0,-2-1 0 0 0,1 1 0 0 0,0-1 0 0 0,0 1 0 0 0,0 0 0 0 0,-1-1 0 0 0,1 0 0 0 0,-1 1 0 0 0,1-1 0 0 0,-1 0 0 0 0,0 0 0 0 0,1 0 0 0 0,-1 0 0 0 0,0 0 0 0 0,0 0 0 0 0,1-1 0 0 0,-1 1 0 0 0,0 0 0 0 0,0-1 0 0 0,0 0 0 0 0,-4 1 0 0 0,-2-1 0 0 0,-1 0 0 0 0,0 0 0 0 0,-14-3 0 0 0,16 2 0 0 0,0 0 0 0 0,0 0 0 0 0,0 1 0 0 0,0 0 0 0 0,0 0 0 0 0,-12 2 0 0 0,18-1 354 0 0,5 1-114 0 0,10 2 6 0 0,16 2 58 0 0,-29-6-48 0 0,9 0-176 0 0,28 1-3 0 0,-30 0-56 0 0,0-1-1 0 0,1 0 1 0 0,-1-1-1 0 0,0 0 1 0 0,10-3-1 0 0,3 0-12 0 0,56-16-1569 0 0,-70 19-4203 0 0,-1 1-1927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5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87 4607 0 0,'-2'0'123'0'0,"1"0"-1"0"0,-1 0 1 0 0,1 0-1 0 0,0 0 1 0 0,-1 0-1 0 0,1 1 0 0 0,0-1 1 0 0,-1 0-1 0 0,1 1 1 0 0,0-1-1 0 0,0 1 0 0 0,-1 0 1 0 0,1-1-1 0 0,0 1 1 0 0,0 0-1 0 0,0 0 0 0 0,0 0 1 0 0,0 0-1 0 0,0 0 1 0 0,0 0-1 0 0,0 0 1 0 0,0 0-1 0 0,0 0 0 0 0,1 0 1 0 0,-2 2-1 0 0,-18 37 1872 0 0,15-28-1253 0 0,-1 3 306 0 0,0-1 1 0 0,1 1 0 0 0,1 0-1 0 0,0 0 1 0 0,1 0 0 0 0,-1 16 0 0 0,3-19-622 0 0,1 0 0 0 0,0 0 0 0 0,0-1 1 0 0,2 1-1 0 0,-1 0 0 0 0,1-1 1 0 0,1 1-1 0 0,6 17 0 0 0,-7-24-349 0 0,1 0-1 0 0,-1-1 1 0 0,1 1-1 0 0,0-1 1 0 0,0 0-1 0 0,1 0 1 0 0,-1 0-1 0 0,1-1 1 0 0,0 1-1 0 0,0-1 1 0 0,0 0-1 0 0,0 0 1 0 0,1 0 0 0 0,4 2-1 0 0,-5-3-62 0 0,-1 0 0 0 0,0-1-1 0 0,1 0 1 0 0,-1 0 0 0 0,1 0 0 0 0,-1 0 0 0 0,1 0-1 0 0,0-1 1 0 0,-1 1 0 0 0,1-1 0 0 0,0 0-1 0 0,-1 0 1 0 0,1-1 0 0 0,0 1 0 0 0,-1-1 0 0 0,1 0-1 0 0,-1 1 1 0 0,1-2 0 0 0,-1 1 0 0 0,6-3-1 0 0,0-1 12 0 0,-1-1 0 0 0,0 0 0 0 0,0-1 0 0 0,0 1 0 0 0,-1-2 0 0 0,1 1 0 0 0,-2-1-1 0 0,1 0 1 0 0,-1 0 0 0 0,-1-1 0 0 0,1 0 0 0 0,-1 0 0 0 0,-1 0 0 0 0,0-1 0 0 0,3-10-1 0 0,-3 6-25 0 0,0 0 0 0 0,-1 0 0 0 0,-1-1 0 0 0,0 0 0 0 0,-1 1 0 0 0,-1-1 0 0 0,0 0 0 0 0,-1 1 0 0 0,-1-1 0 0 0,-3-14 0 0 0,1 14 1 0 0,0 0 0 0 0,0 0 0 0 0,-14-25 0 0 0,16 35 0 0 0,-1 0 0 0 0,1 0 0 0 0,-1 0 0 0 0,0 1 0 0 0,-1 0 0 0 0,1-1 0 0 0,-1 1 0 0 0,0 1 0 0 0,0-1 0 0 0,0 0 0 0 0,0 1 0 0 0,-1 0 0 0 0,1 0 0 0 0,-8-3 0 0 0,10 5 0 0 0,0 1 0 0 0,-1-1 0 0 0,0 1 0 0 0,1 0 0 0 0,-1 0 0 0 0,1 0 0 0 0,-1 0 0 0 0,1 0 0 0 0,-1 0 0 0 0,1 1 0 0 0,-1-1 0 0 0,1 1 0 0 0,-1-1 0 0 0,1 1 0 0 0,0 0 0 0 0,-1 0 0 0 0,1 0 0 0 0,0 1 0 0 0,0-1 0 0 0,-1 1 0 0 0,1-1 0 0 0,0 1 0 0 0,-1 1 0 0 0,-7 6 0 0 0,1 1 0 0 0,0 0 0 0 0,-9 12 0 0 0,10-11 0 0 0,-7 7 0 0 0,2 0 0 0 0,-22 39 0 0 0,31-49 0 0 0,1 1 0 0 0,-1-1 0 0 0,2 1 0 0 0,-1 0 0 0 0,1 0 0 0 0,0 0 0 0 0,1 0 0 0 0,0 0 0 0 0,1 0 0 0 0,0 12 0 0 0,5 5-43 0 0,10 19-177 0 0,-12-35-72 0 0,5 3-1481 0 0,28 50-5859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33.2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1409 919 0 0,'0'1'120'0'0,"-1"-1"0"0"0,1 0 0 0 0,-1 0 0 0 0,1 1 0 0 0,-1-1-1 0 0,1 0 1 0 0,0 0 0 0 0,-1 0 0 0 0,1 0 0 0 0,-1 0 0 0 0,1 0-1 0 0,-1 0 1 0 0,1 0 0 0 0,-1 0 0 0 0,1 0 0 0 0,-1 0-1 0 0,1 0 1 0 0,-1 0 0 0 0,1 0 0 0 0,-1 0 0 0 0,1 0 0 0 0,-1 0-1 0 0,1-1 1 0 0,0 1 0 0 0,-1 0 0 0 0,1-12 3470 0 0,1-4-2598 0 0,-9-123 1309 0 0,9 57-1641 0 0,0 11 94 0 0,-8-78 1 0 0,1 103-16 0 0,3 0 0 0 0,2-55-1 0 0,3-91-308 0 0,-3 107 220 0 0,10-30 462 0 0,-4 65-1056 0 0,-3 24-56 0 0,5-83 0 0 0,-2 60 26 0 0,-3 41-15 0 0,-1-1 0 0 0,0 1 1 0 0,0-1-1 0 0,-1 1 1 0 0,0-1-1 0 0,0 1 0 0 0,-1-1 1 0 0,-2-10-1 0 0,0 17 0 0 0,0 7 94 0 0,-1 6 99 0 0,-7 146 780 0 0,9-130-944 0 0,2 1-1 0 0,4 50 1 0 0,1 27 41 0 0,-8-10-81 0 0,16 173 0 0 0,-11-230 0 0 0,-1 0 0 0 0,-2 0 0 0 0,-8 48 0 0 0,2-13 0 0 0,5-37 0 0 0,5 51 0 0 0,-4-38-14 0 0,1-35 91 0 0,-1-1 1 0 0,3 21-1 0 0,-2-32-57 0 0,1 2 306 0 0,-1 1 0 0 0,1-1-1 0 0,0 1 1 0 0,1-1 0 0 0,1 6-1 0 0,2-2-336 0 0,-4-8 23 0 0,-1-12 37 0 0,-1-3-35 0 0,6-116 151 0 0,-2 69 49 0 0,-4-83-1 0 0,-4 61-82 0 0,10-108-1 0 0,6-118 137 0 0,-14 99-267 0 0,8 146 20 0 0,-3 50-13 0 0,0 0 1 0 0,-2 0-1 0 0,1 0 0 0 0,-2 0 1 0 0,-3-22-1 0 0,4 36-7 0 0,0-1 0 0 0,0 1 0 0 0,-1 0 0 0 0,1 0 0 0 0,-1 0 0 0 0,1 0 0 0 0,-1 0 0 0 0,1 0 0 0 0,-1 0 0 0 0,0 0 0 0 0,1 0 0 0 0,-2-1 0 0 0,-2 3 0 0 0,3 9 0 0 0,-5 246 0 0 0,5-247 0 0 0,1 104 0 0 0,-4 52 0 0 0,2-110 0 0 0,7 90 0 0 0,-1-86 0 0 0,-4 69 0 0 0,-5-86 0 0 0,3-26 0 0 0,0 1 0 0 0,2 0 0 0 0,0 0 0 0 0,2 21 0 0 0,0-19 0 0 0,-2 0 0 0 0,1 0 0 0 0,-2 0 0 0 0,-4 23 0 0 0,1-8 0 0 0,4-27 0 0 0,0 0 0 0 0,0 0 0 0 0,1 0 0 0 0,-1 0 0 0 0,2 0 0 0 0,-1 0 0 0 0,3 8 0 0 0,-3-12 0 0 0,0 0 0 0 0,0 0 0 0 0,0 1 0 0 0,-1-1 0 0 0,1 0 0 0 0,-1 0 0 0 0,0 1 0 0 0,0-1 0 0 0,-1 0 0 0 0,1 1 0 0 0,0-1 0 0 0,-1 0 0 0 0,0 0 0 0 0,0 0 0 0 0,0 0 0 0 0,0 0 0 0 0,-3 6 0 0 0,3-7 0 0 0,1-1 0 0 0,0 1 0 0 0,0-1 0 0 0,0 1 0 0 0,0-1 0 0 0,1 1 0 0 0,-1-1 0 0 0,0 1 0 0 0,1-1 0 0 0,-1 0 0 0 0,1 1 0 0 0,-1-1 0 0 0,1 1 0 0 0,0-1 0 0 0,0 2 0 0 0,5 13 0 0 0,-9 0 0 0 0,1-18 0 0 0,1-8 0 0 0,7-110 0 0 0,0-37 0 0 0,-19-218 0 0 0,15 245 0 0 0,0 42 0 0 0,-9-153 257 0 0,7 222-211 0 0,1-9 66 0 0,-2 0 1 0 0,-6-39-1 0 0,0 43-112 0 0,4 15 0 0 0,3 16 0 0 0,2 5 0 0 0,-2 0 0 0 0,0-1 0 0 0,-2 18 0 0 0,0 9 0 0 0,1 33 0 0 0,3 96 0 0 0,5 21 0 0 0,1 26 0 0 0,-2-135-169 0 0,-3-24-340 0 0,20 105 1 0 0,-18-143-801 0 0,0 0-3793 0 0,0 0-1637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6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14 477 4607 0 0,'-12'2'2950'0'0,"12"-2"-2893"0"0,0 0 0 0 0,0 0 0 0 0,0-1 1 0 0,0 1-1 0 0,0 0 0 0 0,0 0 0 0 0,0 0 0 0 0,0 0 0 0 0,0 0 0 0 0,0 0 1 0 0,-1 0-1 0 0,1 0 0 0 0,0 0 0 0 0,0 0 0 0 0,0 0 0 0 0,0 0 0 0 0,0 0 1 0 0,0 0-1 0 0,0 0 0 0 0,0-1 0 0 0,0 1 0 0 0,0 0 0 0 0,0 0 0 0 0,0 0 0 0 0,0 0 1 0 0,0 0-1 0 0,0 0 0 0 0,0 0 0 0 0,0 0 0 0 0,0 0 0 0 0,0-1 0 0 0,0 1 1 0 0,0 0-1 0 0,0 0 0 0 0,0 0 0 0 0,0 0 0 0 0,0 0 0 0 0,0 0 0 0 0,0 0 1 0 0,0 0-1 0 0,0 0 0 0 0,0-1 0 0 0,0 1 0 0 0,0 0 0 0 0,0 0 0 0 0,0 0 1 0 0,0 0-1 0 0,0 0 0 0 0,15-15 3794 0 0,-5 6-3556 0 0,76-94 5092 0 0,-65 75-4910 0 0,-1-1 1 0 0,-2-1-1 0 0,25-54 0 0 0,-34 63-356 0 0,2-2-18 0 0,6-24-1 0 0,-15 41-39 0 0,0 0 0 0 0,-1 0 0 0 0,0 0-1 0 0,0 0 1 0 0,0 0 0 0 0,-1 0-1 0 0,0-1 1 0 0,0 1 0 0 0,-2-9 0 0 0,2 14-44 0 0,0 1 1 0 0,0-1 0 0 0,0 0 0 0 0,0 0 0 0 0,0 1-1 0 0,-1-1 1 0 0,1 0 0 0 0,0 1 0 0 0,0-1 0 0 0,-1 0 0 0 0,1 1-1 0 0,0-1 1 0 0,-1 1 0 0 0,1-1 0 0 0,-1 0 0 0 0,1 1 0 0 0,-1-1-1 0 0,1 1 1 0 0,-1-1 0 0 0,1 1 0 0 0,-1-1 0 0 0,1 1 0 0 0,-1 0-1 0 0,0-1 1 0 0,0 1 4 0 0,0 0 0 0 0,1 0-1 0 0,-1 0 1 0 0,0 1 0 0 0,1-1-1 0 0,-1 0 1 0 0,0 0 0 0 0,1 1-1 0 0,-1-1 1 0 0,0 0 0 0 0,1 1-1 0 0,-1-1 1 0 0,1 0 0 0 0,-1 1-1 0 0,1-1 1 0 0,-1 1 0 0 0,1-1-1 0 0,-1 1 1 0 0,0 0 0 0 0,-2 3 25 0 0,0 0 1 0 0,1 1-1 0 0,-1-1 1 0 0,1 0 0 0 0,-3 8-1 0 0,-2 18-24 0 0,2 1 0 0 0,0 0 0 0 0,2-1 0 0 0,2 50 0 0 0,-3 30-26 0 0,3-99 1 0 0,0 1 0 0 0,0 1 0 0 0,3 23 0 0 0,4 56 0 0 0,-6-90 0 0 0,0-1 0 0 0,-1 0 0 0 0,1 0 0 0 0,-1 1 0 0 0,1-1 0 0 0,-1 0 0 0 0,0 0 0 0 0,0 0 0 0 0,1 1 0 0 0,-1-1 0 0 0,0 0 0 0 0,0 0 0 0 0,0 0 0 0 0,0 0 0 0 0,0-1 0 0 0,0 1 0 0 0,0 0 0 0 0,0 0 0 0 0,-1-1 0 0 0,1 1 0 0 0,0 0 0 0 0,0-1 0 0 0,0 1 0 0 0,-1-1 0 0 0,1 0 0 0 0,0 1 0 0 0,-2-1 0 0 0,-4 2 0 0 0,0-1 0 0 0,0 0 0 0 0,0 0 0 0 0,-7 0 0 0 0,-11-4 0 0 0,24 3 0 0 0,1 0 0 0 0,-1 0 0 0 0,1 0 0 0 0,-1 0 0 0 0,1 0 0 0 0,-1-1 0 0 0,1 1 0 0 0,-1 0 0 0 0,1 0 0 0 0,-1 0 0 0 0,1 0 0 0 0,0-1 0 0 0,-1 1 0 0 0,1 0 0 0 0,-1 0 0 0 0,1-1 0 0 0,-1 1 0 0 0,1 0 0 0 0,0-1 0 0 0,-1 1 0 0 0,1 0 0 0 0,0-1 0 0 0,-1 1 0 0 0,1-1 0 0 0,0 1 0 0 0,0-1 0 0 0,-1 1 0 0 0,1-1 0 0 0,0 1 0 0 0,0 0 0 0 0,0-1 0 0 0,0 1 0 0 0,-1-1 0 0 0,1 1 0 0 0,0-1 0 0 0,0 1 0 0 0,0-1 0 0 0,0 1 0 0 0,0-1 0 0 0,0 0 0 0 0,0 1 0 0 0,1-1 0 0 0,-1 0 0 0 0,2 1 0 0 0,0-1 0 0 0,0 1 0 0 0,-1 0 0 0 0,1-1 0 0 0,0 1 0 0 0,0 0 0 0 0,0 0 0 0 0,0 0 0 0 0,0 1 0 0 0,0-1 0 0 0,0 0 0 0 0,1 1 0 0 0,7 1 0 0 0,37 0 1247 0 0,-34 0-1005 0 0,-4-1 777 0 0,0 1-2032 0 0,39 8 414 0 0,-39-10 339 0 0,25-1-48 0 0,-25 0-1568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6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0,'1350'0'0'0,"678"0"0"0,-676 0 0 0,-452 0 0 0,-695 0 0 0,-204 0 0 0,-2 0 0 0,1 0 0 0,7 0 0 0,-6 0 0 0,83 0 0 0,-107 0 0 0,21 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6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0,'0'2616'0'0,"0"-1262"0"0,0-1345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93 4607 0 0,'-7'17'617'0'0,"0"-1"0"0"0,-5 26 0 0 0,0 0 460 0 0,-8 24 1722 0 0,-13 75 0 0 0,26-114-2090 0 0,-2-1 1 0 0,0 0 0 0 0,-2 0 0 0 0,-1-1-1 0 0,-28 43 1 0 0,52-106-467 0 0,0-5-3 0 0,76-164 876 0 0,-65 153-965 0 0,11-27 1094 0 0,55-95 0 0 0,-86 171-1147 0 0,5-6 561 0 0,-7 12-649 0 0,-1-1 1 0 0,0 0-1 0 0,1 0 1 0 0,-1 1-1 0 0,1-1 1 0 0,-1 1 0 0 0,0-1-1 0 0,1 0 1 0 0,-1 1-1 0 0,0-1 1 0 0,1 1-1 0 0,-1-1 1 0 0,0 1-1 0 0,0-1 1 0 0,0 1 0 0 0,1-1-1 0 0,-1 1 1 0 0,0-1-1 0 0,0 1 1 0 0,0-1-1 0 0,0 1 1 0 0,0-1-1 0 0,0 1 1 0 0,0-1-1 0 0,0 1 1 0 0,0-1 0 0 0,0 2-1 0 0,3 31 33 0 0,-2 0-1 0 0,-3 40 1 0 0,0-5 44 0 0,1-42-46 0 0,0-1-8 0 0,3 31-1 0 0,1-23-10 0 0,-3-26-12 0 0,1 0 1 0 0,0 0-1 0 0,0 0 1 0 0,4 11-1 0 0,-1-4-9 0 0,5 18-1 0 0,1-4 0 0 0,21 40 0 0 0,-24-55-194 0 0,1 0 0 0 0,1-1 0 0 0,19 23 0 0 0,-26-35-1664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1 1839 0 0,'-8'0'219'0'0,"0"1"0"0"0,0 0-1 0 0,0 1 1 0 0,1 0 0 0 0,-1 0-1 0 0,1 0 1 0 0,-10 5-1 0 0,9-3 1809 0 0,-1 1 0 0 0,-15 10 0 0 0,24-15-1926 0 0,0 0 0 0 0,-1 0 0 0 0,1 1 0 0 0,0-1 0 0 0,0 0 0 0 0,0 0 0 0 0,-1 0 0 0 0,1 0-1 0 0,0 0 1 0 0,0 1 0 0 0,0-1 0 0 0,0 0 0 0 0,0 0 0 0 0,0 0 0 0 0,-1 0 0 0 0,1 1 0 0 0,0-1 0 0 0,0 0 0 0 0,0 0 0 0 0,0 0 0 0 0,0 1 0 0 0,0-1 0 0 0,0 0 0 0 0,0 0 0 0 0,0 1 0 0 0,0-1 0 0 0,0 0 0 0 0,0 0 0 0 0,0 0 0 0 0,0 1 0 0 0,0-1 0 0 0,0 0 0 0 0,0 0 0 0 0,0 0 0 0 0,0 1 0 0 0,0-1 0 0 0,0 0 0 0 0,1 0 0 0 0,-1 0 0 0 0,0 1 0 0 0,0-1 0 0 0,0 0 0 0 0,0 0 0 0 0,1 0 0 0 0,11 8 2374 0 0,20-2 84 0 0,24-10-505 0 0,-13-1-1755 0 0,-22 4-509 0 0,1-2-1 0 0,31-7 1 0 0,-44 7-568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78 5527 0 0,'-1'0'46'0'0,"0"0"0"0"0,0 1 1 0 0,0-1-1 0 0,0 0 0 0 0,0 1 0 0 0,0-1 0 0 0,0 0 0 0 0,0 1 0 0 0,0-1 0 0 0,0 1 0 0 0,0 0 0 0 0,0-1 0 0 0,0 1 0 0 0,1 0 0 0 0,-1 0 0 0 0,0-1 0 0 0,0 1 0 0 0,1 0 0 0 0,-1 0 0 0 0,1 0 0 0 0,-1 0 0 0 0,0 0 0 0 0,1 0 0 0 0,-1 2 0 0 0,0 0 252 0 0,1 1 0 0 0,-1 0 0 0 0,1 0 0 0 0,0 0 1 0 0,0 6-1 0 0,1 3 2189 0 0,6-7-1642 0 0,20 21-10 0 0,-20-20 2154 0 0,48-7-2175 0 0,-52 0-765 0 0,1-1 0 0 0,-1 1 1 0 0,1-1-1 0 0,-1 0 1 0 0,0 0-1 0 0,0-1 1 0 0,0 1-1 0 0,1 0 1 0 0,-1-1-1 0 0,-1 0 1 0 0,1 0-1 0 0,0 0 0 0 0,0 0 1 0 0,-1 0-1 0 0,1-1 1 0 0,-1 1-1 0 0,0-1 1 0 0,1 1-1 0 0,-1-1 1 0 0,0 0-1 0 0,1-3 0 0 0,-1 4-23 0 0,1-3-17 0 0,0 0 1 0 0,0 0-1 0 0,-1 0 0 0 0,0 0 0 0 0,0 0 1 0 0,0 0-1 0 0,0 0 0 0 0,-1-1 1 0 0,0 1-1 0 0,0-1 0 0 0,0 1 1 0 0,0-1-1 0 0,-1-6 0 0 0,-1 10-10 0 0,1 0 0 0 0,0-1 0 0 0,-1 1-1 0 0,1-1 1 0 0,-1 1 0 0 0,0 0 0 0 0,0-1 0 0 0,0 1-1 0 0,0 0 1 0 0,0 0 0 0 0,0 0 0 0 0,0 0 0 0 0,-1 0-1 0 0,1 0 1 0 0,-1 0 0 0 0,0 0 0 0 0,1 1 0 0 0,-1-1-1 0 0,0 0 1 0 0,0 1 0 0 0,0 0 0 0 0,0-1 0 0 0,0 1 0 0 0,-1 0-1 0 0,1 0 1 0 0,0 0 0 0 0,0 0 0 0 0,-1 1 0 0 0,1-1-1 0 0,-1 1 1 0 0,-3-1 0 0 0,-1 1 24 0 0,1 0 0 0 0,0 0 0 0 0,0 1 0 0 0,0 0 0 0 0,0 0-1 0 0,0 0 1 0 0,0 1 0 0 0,0 0 0 0 0,0 0 0 0 0,1 1 0 0 0,-1-1 0 0 0,1 1 0 0 0,0 1 0 0 0,-1-1 0 0 0,1 1 0 0 0,1-1 0 0 0,-1 1 0 0 0,1 1-1 0 0,-1-1 1 0 0,1 1 0 0 0,0 0 0 0 0,1-1 0 0 0,-1 2 0 0 0,1-1 0 0 0,-4 9 0 0 0,5-4-1414 0 0,2 0-4673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3 633 9671 0 0,'0'-1'75'0'0,"0"1"0"0"0,-1 0 0 0 0,1-1 0 0 0,0 1 0 0 0,0-1 0 0 0,0 1 0 0 0,-1-1 0 0 0,1 1 0 0 0,0-1 0 0 0,0 0 0 0 0,0 1 0 0 0,0-1 0 0 0,0 1 0 0 0,0-1 0 0 0,0 1 0 0 0,0-1 0 0 0,0 1 0 0 0,0-1 0 0 0,0 1 0 0 0,0-1 0 0 0,1 1 0 0 0,-1-1 0 0 0,0 0 0 0 0,6-17 675 0 0,-4 12-597 0 0,185-488 9991 0 0,-145 392-9503 0 0,-42 102-633 0 0,0 0 0 0 0,0 0 1 0 0,0 0-1 0 0,0 0 0 0 0,0 0 0 0 0,0 0 0 0 0,0 0 1 0 0,0 0-1 0 0,0 0 0 0 0,0 1 0 0 0,0-1 0 0 0,0 0 0 0 0,1 0 1 0 0,-1 0-1 0 0,0 0 0 0 0,0 0 0 0 0,0 0 0 0 0,0 0 0 0 0,0 0 1 0 0,0 0-1 0 0,0 0 0 0 0,0 0 0 0 0,0 0 0 0 0,0-1 1 0 0,0 1-1 0 0,0 0 0 0 0,1 0 0 0 0,-1 0 0 0 0,-1 10 31 0 0,1-9-24 0 0,-1 15 5 0 0,1 3 9 0 0,3 29-1 0 0,-1-8-28 0 0,4 4 0 0 0,3 3 0 0 0,1 3 0 0 0,2-1 0 0 0,2 0 0 0 0,1 1 0 0 0,2-2-16 0 0,-9-30-64 0 0,12 15-17 0 0,-15-25-6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44 2303 0 0,'-33'-5'511'0'0,"16"2"1627"0"0,0 1 0 0 0,1 1 0 0 0,-30 1 0 0 0,46 0-2002 0 0,0 0 0 0 0,-1 0 0 0 0,1 0 0 0 0,0 0 0 0 0,-1 0 0 0 0,1 0 0 0 0,0 0 1 0 0,0 1-1 0 0,-1-1 0 0 0,1 0 0 0 0,0 0 0 0 0,-1 0 0 0 0,1 0 0 0 0,0 0 0 0 0,-1 1 0 0 0,1-1 0 0 0,0 0 0 0 0,0 0 0 0 0,-1 1 0 0 0,1-1 0 0 0,0 0 0 0 0,0 0 0 0 0,0 1 1 0 0,-1-1-1 0 0,1 0 0 0 0,0 0 0 0 0,0 1 0 0 0,0-1 0 0 0,0 0 0 0 0,0 1 0 0 0,0 0 0 0 0,0-1 90 0 0,0 1 1 0 0,1-1-1 0 0,0 1 1 0 0,-1-1-1 0 0,1 1 1 0 0,-1-1-1 0 0,1 0 0 0 0,0 1 1 0 0,-1-1-1 0 0,1 0 1 0 0,0 1-1 0 0,-1-1 1 0 0,1 0-1 0 0,0 0 0 0 0,-1 0 1 0 0,1 0-1 0 0,0 0 1 0 0,0 1-1 0 0,-1-1 1 0 0,1 0-1 0 0,0-1 0 0 0,0 1 1 0 0,-1 0-1 0 0,1 0 1 0 0,1 0-1 0 0,7 0-53 0 0,-5 1-59 0 0,0-1 1 0 0,0 0 0 0 0,0 0 0 0 0,0-1 0 0 0,1 1-1 0 0,6-3 1 0 0,17-2 76 0 0,-21 4-21 0 0,-1-1-63 0 0,31-7 41 0 0,-15 4-88 0 0,34-9-121 0 0,-50 13-18 0 0,2 0-6355 0 0,31-2-732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10 266 9215 0 0,'-10'1'1919'0'0,"28"-7"588"0"0,-10 2-1824 0 0,-1-2 0 0 0,1 1 0 0 0,-1-1 1 0 0,0-1-1 0 0,-1 1 0 0 0,0-1 1 0 0,0 0-1 0 0,8-12 0 0 0,-2 0 72 0 0,-1-1 0 0 0,13-27 0 0 0,-20 37-674 0 0,15-39 148 0 0,-18 45-224 0 0,0 0 0 0 0,0 0 0 0 0,0 0 0 0 0,-1 0 0 0 0,1 0 0 0 0,-1 0 0 0 0,0 0 0 0 0,0-1 0 0 0,-2-6 0 0 0,0 10 6 0 0,-2 8 26 0 0,-2 6-2 0 0,2-3 8 0 0,3-4-42 0 0,-1 0 0 0 0,1-1 1 0 0,0 1-1 0 0,0 0 0 0 0,0 0 1 0 0,1-1-1 0 0,1 12 0 0 0,-1 16-1 0 0,0 4 0 0 0,1 1 11 0 0,3 1 31 0 0,3 7-31 0 0,1 1-11 0 0,-5-6 0 0 0,-6-16 0 0 0,3-25-1 0 0,-1 0 1 0 0,1 1-1 0 0,0-1 0 0 0,-1 1 1 0 0,1-1-1 0 0,0 0 0 0 0,-1 1 1 0 0,1-1-1 0 0,-1 0 0 0 0,1 1 1 0 0,0-1-1 0 0,-1 0 0 0 0,1 0 1 0 0,-1 1-1 0 0,1-1 0 0 0,-1 0 1 0 0,1 0-1 0 0,-1 0 0 0 0,1 0 1 0 0,-1 0-1 0 0,1 1 0 0 0,-1-1 1 0 0,1 0-1 0 0,-1 0 0 0 0,1 0 0 0 0,-1 0 1 0 0,1-1-1 0 0,-1 1 0 0 0,0 0 1 0 0,1 0-1 0 0,-1 0 0 0 0,1 0 1 0 0,0 0-1 0 0,-1-1 0 0 0,0 1 1 0 0,-18-9-68 0 0,17 8 52 0 0,-5 0-83 0 0,6 1 89 0 0,0 0 0 0 0,0 0 0 0 0,0-1-1 0 0,0 1 1 0 0,0 0 0 0 0,0-1 0 0 0,0 1 0 0 0,0 0-1 0 0,0-1 1 0 0,0 1 0 0 0,0-1 0 0 0,0 1 0 0 0,0-1-1 0 0,-2-1 1 0 0,13-2 21 0 0,-9 4 115 0 0,5 0-14 0 0,34-3 631 0 0,-9 2-638 0 0,-23 1 102 0 0,0 0-154 0 0,-5-1-560 0 0,39-5 1514 0 0,-37 5-2178 0 0,-1 0-1 0 0,0 0 1 0 0,0-1 0 0 0,1 0 0 0 0,5-4 0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39 5527 0 0,'-16'-24'3539'0'0,"8"9"-602"0"0,18 30 5188 0 0,1-1-8122 0 0,-5-5 404 0 0,0-2 542 0 0,-1 1-677 0 0,18 21-69 0 0,-18-22 122 0 0,0 1-176 0 0,24 37 173 0 0,-10-15-252 0 0,-15-22 16 0 0,2-1-12 0 0,16 23 17 0 0,-16-22 0 0 0,-1-1-33 0 0,-2-4-59 0 0,0 0-1 0 0,0 1 1 0 0,1-1-1 0 0,-1 0 1 0 0,1 0-1 0 0,5 3 1 0 0,-8-6-5 0 0,1 1-1 0 0,-1-1 1 0 0,1 1 0 0 0,-1-1-1 0 0,1 0 1 0 0,-1 1 0 0 0,1-1 0 0 0,0 0-1 0 0,-1 0 1 0 0,1 0 0 0 0,-1 0 0 0 0,1 0-1 0 0,-1-1 1 0 0,1 1 0 0 0,-1 0-1 0 0,3-2 1 0 0,-3 1-115 0 0,0 0-1 0 0,1 0 1 0 0,-1-1-1 0 0,0 1 1 0 0,0 0 0 0 0,0-1-1 0 0,0 1 1 0 0,-1-1-1 0 0,1 1 1 0 0,0-1-1 0 0,0 1 1 0 0,-1-1 0 0 0,1 0-1 0 0,-1 1 1 0 0,1-4-1 0 0,1-2-1141 0 0,-2 7 284 0 0,4-3-55 0 0,0 0-1 0 0,0 0 1 0 0,0 0 0 0 0,-1 0-1 0 0,6-6 1 0 0,1-1-415 0 0,13-12-487 0 0,24-31-1 0 0,-4-3 3717 0 0,-34 40 582 0 0,-9 16-2267 0 0,0-1-1 0 0,1 1 1 0 0,-1 0 0 0 0,0 0 0 0 0,0-1 0 0 0,0 1-1 0 0,1 0 1 0 0,-1 0 0 0 0,0-1 0 0 0,0 1 0 0 0,0 0-1 0 0,0-1 1 0 0,0 1 0 0 0,0 0 0 0 0,0 0 0 0 0,0-1-1 0 0,0 1 1 0 0,0 0 0 0 0,0-1 0 0 0,0 1 0 0 0,0 0-1 0 0,0-1 1 0 0,0 1 0 0 0,0 0 0 0 0,0 0-1 0 0,0-1 1 0 0,0 1 0 0 0,0 0 0 0 0,0-1 0 0 0,0 1-1 0 0,0 0 1 0 0,-1 0 0 0 0,1-1 0 0 0,0 1 0 0 0,0 0-1 0 0,0 0 1 0 0,-1-1 0 0 0,1 1 0 0 0,0 0 0 0 0,0 0-1 0 0,0 0 1 0 0,-1-1 0 0 0,1 1 0 0 0,0 0 0 0 0,-1 0-1 0 0,1 0 1 0 0,0 0 0 0 0,-2 0 57 0 0,1 0-1 0 0,0 1 1 0 0,0-1 0 0 0,-1 1-1 0 0,1 0 1 0 0,0-1-1 0 0,0 1 1 0 0,0 0 0 0 0,0 0-1 0 0,0-1 1 0 0,0 1 0 0 0,0 0-1 0 0,0 0 1 0 0,-1 1 0 0 0,-2 3 138 0 0,-8 8 256 0 0,0 0 0 0 0,1 0 0 0 0,1 1 0 0 0,-15 28 1 0 0,9-17-154 0 0,-21 37 12 0 0,-42 63 10 0 0,26-45-208 0 0,-29 39 151 0 0,82-118-357 0 0,-12 15 63 0 0,-16 30-1 0 0,21-34-89 0 0,6-12 20 0 0,1 1-1 0 0,-1 0 1 0 0,1 0-1 0 0,-1-1 1 0 0,1 1-1 0 0,-1 0 1 0 0,1 0 0 0 0,-1 0-1 0 0,1 0 1 0 0,0 0-1 0 0,0 0 1 0 0,-1-1-1 0 0,1 1 1 0 0,0 0 0 0 0,0 0-1 0 0,0 2 1 0 0,0 1-276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33.2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10 1839 0 0,'-3'-6'2232'0'0,"7"8"546"0"0,-2 0-2631 0 0,-1-1 0 0 0,1 1 0 0 0,0-1 0 0 0,0 0 0 0 0,0 0 0 0 0,0 0 0 0 0,0 0 0 0 0,0 0 0 0 0,0 0 0 0 0,0 0 0 0 0,0-1 1 0 0,0 1-1 0 0,0-1 0 0 0,3 1 0 0 0,32 3 797 0 0,141-9 1619 0 0,-42-2-1180 0 0,-121 7-1370 0 0,-3 1-2 0 0,-1-1 0 0 0,1-1-1 0 0,-1 0 1 0 0,0 0 0 0 0,17-5 0 0 0,-64 10 160 0 0,-10 4 222 0 0,27-4-294 0 0,1-1 0 0 0,-1 0 0 0 0,1-1 0 0 0,-1-1 0 0 0,-29-3 0 0 0,-14-2 628 0 0,44 3-185 0 0,-1 0 1 0 0,-33-6-1 0 0,47 5 534 0 0,6 0-413 0 0,9-1-206 0 0,18 0-394 0 0,172 7 1166 0 0,76-12-1229 0 0,-286 8 0 0 0,1 1 0 0 0,0 1 0 0 0,-14 4 0 0 0,-15 2 0 0 0,-144 2 0 0 0,32-3 0 0 0,113-9 0 0 0,11 0 0 0 0,25 2 0 0 0,20 6 0 0 0,47-2 0 0 0,103-7 0 0 0,-94 0 0 0 0,132-5 128 0 0,-203 8-122 0 0,-14 2 7 0 0,-17 1 22 0 0,-389-3-25 0 0,402-1-10 0 0,5 1 0 0 0,-1-1 0 0 0,0 1 0 0 0,1 0 0 0 0,-19 3 0 0 0,27-3 0 0 0,1 0 0 0 0,0 0 0 0 0,0 0 0 0 0,0 0 0 0 0,-1 0 0 0 0,1 0 0 0 0,0 0 0 0 0,0 0 0 0 0,0 0 0 0 0,-1 0 0 0 0,1 0 0 0 0,0 0 0 0 0,0 1 0 0 0,0-1 0 0 0,0 0 0 0 0,-1 0 0 0 0,1 0 0 0 0,0 0 0 0 0,0 0 0 0 0,0 0 0 0 0,0 0 0 0 0,0 0 0 0 0,-1 1 0 0 0,1-1 0 0 0,0 0 0 0 0,0 0 0 0 0,0 0 0 0 0,0 0 0 0 0,0 1 0 0 0,0-1 0 0 0,0 0 0 0 0,0 0 0 0 0,-1 0 0 0 0,1 0 0 0 0,0 1 0 0 0,0-1 0 0 0,0 0 0 0 0,0 0 0 0 0,0 0 0 0 0,0 1 0 0 0,0-1 0 0 0,0 0 0 0 0,0 0 0 0 0,0 1 0 0 0,9 6 0 0 0,14 3 0 0 0,-5-6 0 0 0,0-1 0 0 0,0-1 0 0 0,1 0 0 0 0,33-2 0 0 0,-12 0 0 0 0,296-13 0 0 0,-315 12 0 0 0,248-7 0 0 0,-262 8 0 0 0,-7 1 0 0 0,-15 3 0 0 0,-27 3 0 0 0,-252 11 32 0 0,220-17-16 0 0,-145-19 0 0 0,195 16-16 0 0,23 2 0 0 0,0 0 0 0 0,0-1 0 0 0,0 1 0 0 0,0 0 0 0 0,0 0 0 0 0,0 0 0 0 0,0 1 0 0 0,0-1 0 0 0,0 0 0 0 0,0 0 0 0 0,0 1 0 0 0,0-1 0 0 0,0 0 0 0 0,0 1 0 0 0,0-1 0 0 0,0 1 0 0 0,0-1 0 0 0,1 1 0 0 0,-2 0 0 0 0,2-1 0 0 0,0 1 0 0 0,1-1 0 0 0,-1 1 0 0 0,0-1 0 0 0,0 0 0 0 0,1 1 0 0 0,-1-1 0 0 0,0 1 0 0 0,1-1 0 0 0,-1 0 0 0 0,0 0 0 0 0,1 1 0 0 0,-1-1 0 0 0,0 0 0 0 0,1 0 0 0 0,-1 1 0 0 0,1-1 0 0 0,-1 0 0 0 0,0 0 0 0 0,1 0 0 0 0,-1 0 0 0 0,1 1 0 0 0,-1-1 0 0 0,1 0 0 0 0,-1 0 0 0 0,1 0 0 0 0,0 0 0 0 0,14 3 0 0 0,69 6 47 0 0,96-1-1 0 0,86-15 163 0 0,-18 1 0 0 0,-37 10 800 0 0,-431-9-1009 0 0,92 4 0 0 0,-167-7 0 0 0,279 8 0 0 0,0-1 0 0 0,0-1 0 0 0,0 0 0 0 0,-20-6 0 0 0,74 8 0 0 0,394-5 0 0 0,-188-10 0 0 0,-444 25 0 0 0,143-7 0 0 0,-405-17 0 0 0,446 12 0 0 0,14 1 0 0 0,10 1 0 0 0,251 14 0 0 0,-149-11 0 0 0,286-5 0 0 0,-337 1 0 0 0,64-9 0 0 0,15 1 0 0 0,-189 18 0 0 0,-388 40 0 0 0,417-48 0 0 0,17 0 0 0 0,0 0 0 0 0,-1 0 0 0 0,1-1 0 0 0,0 0 0 0 0,0 0 0 0 0,0-1 0 0 0,-1 1 0 0 0,1-1 0 0 0,0 0 0 0 0,-5-2 0 0 0,10 1 0 0 0,6-1 0 0 0,8 0 0 0 0,-13 2 0 0 0,51-7 0 0 0,1 3 0 0 0,102 1 0 0 0,-47 3 0 0 0,6-3 0 0 0,219-4 0 0 0,-94 3 0 0 0,-372 14 0 0 0,-26 1 0 0 0,81-12 0 0 0,-130-19 0 0 0,202 20 0 0 0,-12-3 0 0 0,-1 2 0 0 0,-1 0 0 0 0,-30 1 0 0 0,49 1 0 0 0,1 0 0 0 0,-1 0 0 0 0,1 0 0 0 0,0 0 0 0 0,-1 0 0 0 0,1 0 0 0 0,-1 0 0 0 0,1 0 0 0 0,-1 0 0 0 0,1 0 0 0 0,-1 0 0 0 0,1 1 0 0 0,0-1 0 0 0,-1 0 0 0 0,1 0 0 0 0,-1 0 0 0 0,1 1 0 0 0,-1-1 0 0 0,1 0 0 0 0,0 0 0 0 0,-1 1 0 0 0,1-1 0 0 0,0 0 0 0 0,-1 1 0 0 0,10 4 0 0 0,18 1 0 0 0,244 2 0 0 0,-143-8 0 0 0,34 5 0 0 0,173-1 0 0 0,-313-4 0 0 0,-13 0 0 0 0,1 0 0 0 0,-1 0 0 0 0,14-3 0 0 0,-32 4 0 0 0,0-1 0 0 0,-18-1 0 0 0,-1 1 0 0 0,-203 6 0 0 0,-166 7 0 0 0,282-9 0 0 0,312-11 0 0 0,-71 1 0 0 0,364 7 0 0 0,-334 3 0 0 0,-198-2 0 0 0,-74-6 0 0 0,14-1 0 0 0,-85 9 0 0 0,-147-5 0 0 0,331 1 0 0 0,-10-1 0 0 0,12 0 0 0 0,9 0 0 0 0,198-2 0 0 0,-123 4 0 0 0,264-7 0 0 0,188 4 0 0 0,-521 2 0 0 0,-7-1 0 0 0,0 1 0 0 0,1 1 0 0 0,-1-1 0 0 0,0 1 0 0 0,0 0 0 0 0,14 5 0 0 0,-21-6 0 0 0,0 0 0 0 0,0 0 0 0 0,-1 0 0 0 0,1 0 0 0 0,0 0 0 0 0,0 0 0 0 0,0 0 0 0 0,0 0 0 0 0,0 0 0 0 0,0 0 0 0 0,0 0 0 0 0,0 0 0 0 0,0 0 0 0 0,0 0 0 0 0,0 0 0 0 0,0 0 0 0 0,-1 0 0 0 0,1 0 0 0 0,0 0 0 0 0,0 0 0 0 0,0 0 0 0 0,0 0 0 0 0,0 0 0 0 0,0 1 0 0 0,0-1 0 0 0,0 0 0 0 0,0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 0 0 0,0 0 0 0 0,0 0 0 0 0,0 0 0 0 0,0 0 0 0 0,1 0 0 0 0,-1 0 0 0 0,0 0 0 0 0,0 0 0 0 0,0 0 0 0 0,0 0 0 0 0,0 0 0 0 0,-12 3 0 0 0,-15 0 0 0 0,-358-14 0 0 0,354 11 0 0 0,-14 0 0 0 0,-82 9 0 0 0,168-7 0 0 0,392-14 0 0 0,-91 1 0 0 0,-328 10 0 0 0,89 0 0 0 0,124 12 0 0 0,-212-7 0 0 0,-14-2 0 0 0,-8-1 0 0 0,-575-13 0 0 0,556 11 0 0 0,4 1 0 0 0,-43-6 0 0 0,106 7 0 0 0,-14-2 0 0 0,739 16 0 0 0,-542-15 0 0 0,-476-11 0 0 0,-23 15 0 0 0,1 19 0 0 0,264-22 0 0 0,9-1 0 0 0,-1 0 0 0 0,1 0 0 0 0,-1 0 0 0 0,1 0 0 0 0,-1 0 0 0 0,1 0 0 0 0,-1 0 0 0 0,1 1 0 0 0,-1-1 0 0 0,1 1 0 0 0,-1-1 0 0 0,-1 2 0 0 0,30 1 0 0 0,279-12 0 0 0,2 1 0 0 0,70 26 0 0 0,-253-10 0 0 0,-100-6 0 0 0,-9 0 0 0 0,0-1 0 0 0,0-1 0 0 0,0 0 0 0 0,16-3 0 0 0,-63-2 0 0 0,-143-6 0 0 0,103 9 0 0 0,-157 0 0 0 0,133 2 0 0 0,94 1 0 0 0,4-1 0 0 0,15 2 0 0 0,26 1 0 0 0,721 4 0 0 0,-690-7 0 0 0,55-6 0 0 0,-230-5 0 0 0,-340-1 0 0 0,-117 1 0 0 0,547 11 0 0 0,1 0 0 0 0,17-3 0 0 0,35-3 0 0 0,-1 2 0 0 0,1 2 0 0 0,46 4 0 0 0,-36 0 0 0 0,753-6 0 0 0,-768 4 0 0 0,-1064 27 0 0 0,935-19 0 0 0,50-3 0 0 0,-66-2 0 0 0,90-6 0 0 0,16 3 0 0 0,1 0 0 0 0,0 0 0 0 0,0 0 0 0 0,0-1 0 0 0,0 1 0 0 0,0 0 0 0 0,0 0 0 0 0,0 0 0 0 0,0 0 0 0 0,0 0 0 0 0,0-1 0 0 0,0 1 0 0 0,0 0 0 0 0,0 0 0 0 0,0 0 0 0 0,0 0 0 0 0,0-1 0 0 0,0 1 0 0 0,1 0 0 0 0,-1 0 0 0 0,0 0 0 0 0,0 0 0 0 0,0 0 0 0 0,0-1 0 0 0,0 1 0 0 0,0 0 0 0 0,0 0 0 0 0,0 0 0 0 0,0 0 0 0 0,1 0 0 0 0,-1 0 0 0 0,0 0 0 0 0,0-1 0 0 0,0 1 0 0 0,0 0 0 0 0,0 0 0 0 0,1 0 0 0 0,-1 0 0 0 0,0 0 0 0 0,0 0 0 0 0,0 0 0 0 0,0 0 0 0 0,1 0 0 0 0,-1 0 0 0 0,0 0 0 0 0,32-9 0 0 0,266-15 0 0 0,3 20 0 0 0,-260 4 0 0 0,73 0 0 0 0,383 3 0 0 0,-412 4 0 0 0,8 0 0 0 0,-156-17 0 0 0,-294 1 0 0 0,167 9 0 0 0,19-5 0 0 0,-131-1 0 0 0,1 21 0 0 0,272-12 0 0 0,1 1 0 0 0,-43 12 0 0 0,72-14 0 0 0,9 0 0 0 0,10 2 0 0 0,27-2 0 0 0,64-5 0 0 0,-13-1 0 0 0,521-6 0 0 0,-419 8 0 0 0,119 1 0 0 0,-80 14 0 0 0,-48-1 0 0 0,-174-11 0 0 0,-9 0 0 0 0,0 0 0 0 0,-1-1 0 0 0,1 0 0 0 0,0-1 0 0 0,-1 1 0 0 0,1-1 0 0 0,8-3 0 0 0,-16 4 0 0 0,0 0 0 0 0,0 0 0 0 0,0 0 0 0 0,1 0 0 0 0,-1 0 0 0 0,0 0 0 0 0,0 0 0 0 0,0 0 0 0 0,0 0 0 0 0,0 0 0 0 0,1 0 0 0 0,-1 0 0 0 0,0 0 0 0 0,0 0 0 0 0,0 0 0 0 0,0 0 0 0 0,0 0 0 0 0,0-1 0 0 0,0 1 0 0 0,1 0 0 0 0,-1 0 0 0 0,0 0 0 0 0,0 0 0 0 0,0 0 0 0 0,0 0 0 0 0,0 0 0 0 0,0-1 0 0 0,0 1 0 0 0,0 0 0 0 0,0 0 0 0 0,0 0 0 0 0,0 0 0 0 0,0 0 0 0 0,0-1 0 0 0,0 1 0 0 0,0 0 0 0 0,0 0 0 0 0,0 0 0 0 0,0 0 0 0 0,0-1 0 0 0,-6-3 0 0 0,-9 0 0 0 0,-48-2 0 0 0,-106 4 0 0 0,-22-1 0 0 0,189 2 0 0 0,5 0 0 0 0,16-1 0 0 0,24-2 0 0 0,337 11 0 0 0,-36 1 0 0 0,-118-15 0 0 0,-865 24 0 0 0,530-14 0 0 0,-132-13 0 0 0,101 2 0 0 0,103 6 0 0 0,76-2 0 0 0,94 4 0 0 0,502 7 0 0 0,-486 1 0 0 0,200-1 0 0 0,-330-7 0 0 0,-266-9 0 0 0,-42 1 0 0 0,-420 8 0 0 0,689 2 0 0 0,-17 0 0 0 0,66-10 0 0 0,233-11 0 0 0,3 17 0 0 0,-165 3 0 0 0,827 41 0 0 0,-824-38 0 0 0,-100-5 0 0 0,-10-3 0 0 0,-12-2 0 0 0,-54-6 0 0 0,-127-5 0 0 0,-76 18 0 0 0,274-1 0 0 0,-263 9 0 0 0,459-10 0 0 0,213 2 0 0 0,-305 3 56 0 0,391 21 536 0 0,-368-10-320 0 0,-177-25-272 0 0,-1 2 0 0 0,-56 0 0 0 0,57 4 0 0 0,-457-10 0 0 0,476 16 0 0 0,1 0 0 0 0,-40 9 0 0 0,114-7 0 0 0,165-5 0 0 0,181 2 0 0 0,-2 17 0 0 0,-349-15 0 0 0,-89-11 0 0 0,-56-2 0 0 0,-46-1 0 0 0,-198 22 0 0 0,283-8 0 0 0,-40-6 0 0 0,0 0 0 0 0,-16 3 0 0 0,-126-17 0 0 0,73 3 0 0 0,132 11 0 0 0,-110-4 0 0 0,121 7 0 0 0,0 2 0 0 0,-49 9 0 0 0,80-10-15 0 0,-37 8 38 0 0,38-8-75 0 0,1 0 0 0 0,-1 0 1 0 0,0 0-1 0 0,1 0 0 0 0,-1 1 0 0 0,1-1 0 0 0,0 1 1 0 0,-1-1-1 0 0,1 1 0 0 0,0 0 0 0 0,0 0 1 0 0,-2 2-1 0 0,1 4-1760 0 0,4 1-5847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173 72 2303 0 0,'-1'-2'264'0'0,"0"-1"-1"0"0,-1 1 0 0 0,1 0 0 0 0,-1 1 0 0 0,1-1 0 0 0,-1 0 0 0 0,0 0 0 0 0,0 1 0 0 0,0-1 0 0 0,0 1 0 0 0,0-1 0 0 0,0 1 0 0 0,0 0 0 0 0,-1 0 0 0 0,1 0 0 0 0,-3-1 0 0 0,3 2-98 0 0,0 0 0 0 0,-1 0-1 0 0,1 0 1 0 0,0 0 0 0 0,0 1 0 0 0,0-1-1 0 0,-1 1 1 0 0,1-1 0 0 0,0 1-1 0 0,0 0 1 0 0,0-1 0 0 0,0 1-1 0 0,0 0 1 0 0,0 1 0 0 0,0-1 0 0 0,0 0-1 0 0,0 0 1 0 0,-2 3 0 0 0,-4 3 221 0 0,0 1 0 0 0,0 1 0 0 0,1-1 0 0 0,0 1 0 0 0,0 0 1 0 0,1 1-1 0 0,0 0 0 0 0,1 0 0 0 0,0 0 0 0 0,1 0 0 0 0,0 1 1 0 0,0-1-1 0 0,-1 13 0 0 0,2-8-189 0 0,0-1 1 0 0,1 1-1 0 0,1 0 0 0 0,0-1 1 0 0,1 1-1 0 0,1 0 0 0 0,0 0 1 0 0,1 0-1 0 0,6 21 1 0 0,-5-29-146 0 0,-1-1 1 0 0,1 1 0 0 0,0-1-1 0 0,1 0 1 0 0,8 11 0 0 0,-11-15 649 0 0,9 2-435 0 0,32 13 44 0 0,-38-17-256 0 0,-1 1 1 0 0,0-1 0 0 0,1 0 0 0 0,-1 0 0 0 0,1 0 0 0 0,-1 0 0 0 0,1 0-1 0 0,-1-1 1 0 0,0 1 0 0 0,1-1 0 0 0,-1 0 0 0 0,0 0 0 0 0,0 0-1 0 0,1-1 1 0 0,-1 1 0 0 0,0-1 0 0 0,0 0 0 0 0,-1 1 0 0 0,1-2 0 0 0,3-2-1 0 0,-4 4-41 0 0,8-7 50 0 0,1-1 0 0 0,-1 0 0 0 0,-1-1 0 0 0,0 0 0 0 0,0-1 0 0 0,-1 0 0 0 0,-1 0 0 0 0,0 0 0 0 0,0-1 0 0 0,-1-1-1 0 0,7-19 1 0 0,-7 16-46 0 0,-1-1-1 0 0,-1 1 0 0 0,-1-1 0 0 0,0 0 0 0 0,-1 0 0 0 0,-1 0 0 0 0,-1 0 0 0 0,-3-32 1 0 0,3 45-18 0 0,-1 0 0 0 0,0-1 0 0 0,0 1 0 0 0,0 0 0 0 0,-1 0 1 0 0,1 0-1 0 0,-1-1 0 0 0,0 2 0 0 0,0-1 0 0 0,-1 0 1 0 0,1 0-1 0 0,-1 1 0 0 0,1-1 0 0 0,-1 1 0 0 0,0 0 1 0 0,-1 0-1 0 0,1 0 0 0 0,0 0 0 0 0,-1 0 0 0 0,0 1 1 0 0,0 0-1 0 0,1 0 0 0 0,-1 0 0 0 0,0 0 0 0 0,-1 0 0 0 0,1 1 1 0 0,0 0-1 0 0,0 0 0 0 0,-1 0 0 0 0,-7-1 0 0 0,4 2 34 0 0,0 0-1 0 0,1 0 0 0 0,-1 0 0 0 0,0 1 0 0 0,0 0 0 0 0,1 1 0 0 0,-1 0 1 0 0,1 0-1 0 0,-1 0 0 0 0,1 1 0 0 0,0 0 0 0 0,0 0 0 0 0,0 1 0 0 0,1 0 1 0 0,-1 0-1 0 0,-11 11 0 0 0,12-9-46 0 0,0 0 1 0 0,0 1-1 0 0,1 0 1 0 0,0 1-1 0 0,0-1 1 0 0,0 1-1 0 0,1 0 0 0 0,0 0 1 0 0,1 0-1 0 0,0 0 1 0 0,0 1-1 0 0,1-1 1 0 0,0 1-1 0 0,0 0 1 0 0,1-1-1 0 0,0 1 1 0 0,1 0-1 0 0,0 0 0 0 0,0 0 1 0 0,1 0-1 0 0,3 13 1 0 0,2 5-503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78 188 11055 0 0,'-4'3'163'0'0,"0"1"-1"0"0,0-1 1 0 0,0 1-1 0 0,1 0 0 0 0,-1 0 1 0 0,1 1-1 0 0,0-1 1 0 0,-3 7-1 0 0,-18 41-331 0 0,22-48 228 0 0,-1 5 178 0 0,0 0 0 0 0,0 0 0 0 0,1 0 0 0 0,0 0 0 0 0,0 0 0 0 0,1 0 0 0 0,1 1-1 0 0,-1-1 1 0 0,2 0 0 0 0,-1 1 0 0 0,3 13 0 0 0,-2-20 1164 0 0,4 6-717 0 0,13 28-4 0 0,-13-27 1022 0 0,5-3-1405 0 0,29 21-17 0 0,-30-21 184 0 0,1-6-280 0 0,32 3-7 0 0,-37-4-132 0 0,-1 0 0 0 0,1-1 0 0 0,0 1 1 0 0,0-1-1 0 0,0 0 0 0 0,-1 0 0 0 0,1-1 0 0 0,-1 1 0 0 0,1-1 0 0 0,-1 0 0 0 0,7-4 0 0 0,-2 0 44 0 0,0-1-1 0 0,0 0 0 0 0,9-9 1 0 0,-5 2-52 0 0,-1-1 1 0 0,0 0 0 0 0,0-1-1 0 0,-2 0 1 0 0,0 0-1 0 0,-1-1 1 0 0,-1-1-1 0 0,0 1 1 0 0,-1-1 0 0 0,-1-1-1 0 0,-1 1 1 0 0,-1-1-1 0 0,0 0 1 0 0,-1 0-1 0 0,-1 0 1 0 0,-1-31-1 0 0,-2 41-27 0 0,0-1 0 0 0,-1 1 0 0 0,0 0-1 0 0,0 0 1 0 0,-1 1 0 0 0,0-1 0 0 0,-1 1-1 0 0,-5-11 1 0 0,7 15-5 0 0,0 1 1 0 0,0 0-1 0 0,-1-1 0 0 0,1 1 0 0 0,-1 1 0 0 0,0-1 1 0 0,1 0-1 0 0,-1 1 0 0 0,-1-1 0 0 0,1 1 1 0 0,0 0-1 0 0,-1 0 0 0 0,1 0 0 0 0,-1 0 1 0 0,1 1-1 0 0,-1-1 0 0 0,0 1 0 0 0,1 0 0 0 0,-1 0 1 0 0,0 1-1 0 0,-6-1 0 0 0,2 1 21 0 0,0 0-1 0 0,0 1 1 0 0,1 0 0 0 0,-1 1-1 0 0,1 0 1 0 0,-1 0 0 0 0,1 1-1 0 0,0 0 1 0 0,-1 0 0 0 0,1 0-1 0 0,1 1 1 0 0,-1 0 0 0 0,1 1-1 0 0,-1-1 1 0 0,1 1 0 0 0,1 0-1 0 0,-1 1 1 0 0,-7 9 0 0 0,6-7-167 0 0,0 1 1 0 0,1-1 0 0 0,0 1-1 0 0,1 1 1 0 0,0-1 0 0 0,1 1-1 0 0,-1 0 1 0 0,2 0 0 0 0,0 0-1 0 0,0 0 1 0 0,0 1 0 0 0,2-1-1 0 0,-2 13 1 0 0,3-1-7519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42 5063 0 0,'-2'0'123'0'0,"1"0"-1"0"0,-1 0 1 0 0,1 0-1 0 0,0 0 0 0 0,-1 0 1 0 0,1 0-1 0 0,0 0 0 0 0,-1 1 1 0 0,1-1-1 0 0,0 0 0 0 0,-1 1 1 0 0,1-1-1 0 0,0 1 1 0 0,-3 1-1 0 0,-18 10 907 0 0,22-12-1020 0 0,-8 5 389 0 0,0 1-1 0 0,0 0 1 0 0,0 1 0 0 0,1-1 0 0 0,0 2 0 0 0,0-1 0 0 0,1 1 0 0 0,0 0 0 0 0,-8 13 0 0 0,7-8 321 0 0,0 1 0 0 0,1-1 0 0 0,1 1 0 0 0,0 1 0 0 0,-5 25 0 0 0,10-32-437 0 0,-1-1 0 0 0,1 1 0 0 0,0-1 0 0 0,1 1 0 0 0,0-1 0 0 0,0 1 0 0 0,1-1 0 0 0,3 10 1 0 0,-5-14 507 0 0,8 6-540 0 0,23 27 4 0 0,-26-29-151 0 0,-4-6-60 0 0,-1 0 0 0 0,1 0-1 0 0,0-1 1 0 0,0 1 0 0 0,0 0-1 0 0,0-1 1 0 0,-1 1 0 0 0,1 0 0 0 0,0-1-1 0 0,0 1 1 0 0,0-1 0 0 0,0 0-1 0 0,0 1 1 0 0,0-1 0 0 0,0 0 0 0 0,0 1-1 0 0,0-1 1 0 0,1 0 0 0 0,0 0 0 0 0,39 10 135 0 0,-36-10-138 0 0,0 1 0 0 0,0-1-1 0 0,0 0 1 0 0,0 0-1 0 0,0 0 1 0 0,0-1 0 0 0,0 0-1 0 0,-1 0 1 0 0,1 0 0 0 0,0 0-1 0 0,7-4 1 0 0,-2 0 19 0 0,0 0 1 0 0,-1-1-1 0 0,13-10 1 0 0,-9 6-46 0 0,-1 0 1 0 0,-1-1 0 0 0,0-1 0 0 0,-1 0 0 0 0,0 0 0 0 0,-1-1 0 0 0,0 0 0 0 0,8-17 0 0 0,-11 18-4 0 0,0-1 0 0 0,-1 0 1 0 0,0 0-1 0 0,-1 0 0 0 0,-1-1 0 0 0,0 1 0 0 0,0-1 1 0 0,-2 0-1 0 0,1-21 0 0 0,-2 30-11 0 0,0 1 0 0 0,-1 0 0 0 0,0-1 0 0 0,1 1 0 0 0,-1 0 0 0 0,-1 0 0 0 0,1 0 0 0 0,0 0 0 0 0,-1 0 0 0 0,0 0 0 0 0,-4-6 0 0 0,4 7 0 0 0,0 1 0 0 0,0 0 0 0 0,0 0 0 0 0,0 0 0 0 0,0 0 0 0 0,-1 1 0 0 0,1-1 0 0 0,0 1 0 0 0,-1-1 0 0 0,0 1 0 0 0,1 0 0 0 0,-1 0 0 0 0,0 0 0 0 0,0 0 0 0 0,1 0 0 0 0,-1 1 0 0 0,0-1 0 0 0,-4 1 0 0 0,-3-1 29 0 0,0 1-1 0 0,-1 0 1 0 0,1 1-1 0 0,0 1 1 0 0,0-1-1 0 0,-1 1 0 0 0,1 1 1 0 0,1 0-1 0 0,-1 1 1 0 0,0 0-1 0 0,1 0 1 0 0,0 1-1 0 0,0 0 1 0 0,0 0-1 0 0,1 1 1 0 0,-15 12-1 0 0,16-11-82 0 0,1 0 0 0 0,-1 0 0 0 0,1 0 0 0 0,1 1 0 0 0,-1-1 0 0 0,1 1-1 0 0,0 1 1 0 0,1-1 0 0 0,0 1 0 0 0,0-1 0 0 0,1 1 0 0 0,0 1 0 0 0,1-1 0 0 0,0 0 0 0 0,0 0-1 0 0,1 1 1 0 0,0-1 0 0 0,1 14 0 0 0,2-3-5183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1 482 8751 0 0,'0'0'35'0'0,"0"0"0"0"0,0-1 0 0 0,1 1 0 0 0,-1 0 0 0 0,0 0 0 0 0,0 0 0 0 0,1 0 0 0 0,-1 0 0 0 0,0 0 0 0 0,0 0 0 0 0,1 0 0 0 0,-1 0 0 0 0,0 0 0 0 0,0 0 0 0 0,1 0 0 0 0,-1 1 0 0 0,0-1 0 0 0,0 0 0 0 0,1 0 0 0 0,-1 0 0 0 0,0 0 0 0 0,0 0 0 0 0,0 0 0 0 0,1 0 0 0 0,-1 1 0 0 0,0-1 0 0 0,0 0 0 0 0,0 0 0 0 0,1 0 0 0 0,-1 1 0 0 0,0-1 0 0 0,0 0 0 0 0,0 0 0 0 0,0 0 0 0 0,0 1 0 0 0,0-1 0 0 0,1 0 0 0 0,-1 0 0 0 0,0 1 0 0 0,0-1-1 0 0,0 0 1 0 0,0 0 0 0 0,0 1 0 0 0,0-1 0 0 0,0 0 0 0 0,0 0 0 0 0,0 1 0 0 0,0-1 0 0 0,0 0 0 0 0,0 0 0 0 0,0 1 0 0 0,0-1 0 0 0,-1 0 0 0 0,1 0 0 0 0,0 1 0 0 0,0-1 0 0 0,0 0 0 0 0,0 0 0 0 0,0 0 0 0 0,0 1 0 0 0,-1-1 0 0 0,1 0 0 0 0,0 0 0 0 0,0 0 0 0 0,0 1 0 0 0,0-1 0 0 0,-1 0 0 0 0,1 0 0 0 0,0 0 0 0 0,19-1 1360 0 0,-10-4-566 0 0,1 0 0 0 0,-1 0 0 0 0,0 0 0 0 0,0-2 0 0 0,-1 1 0 0 0,0-1 0 0 0,14-14 0 0 0,46-61 1590 0 0,-62 73-2237 0 0,13-16-109 0 0,-2-1-1 0 0,0-1 1 0 0,-2-1-1 0 0,0 0 0 0 0,-2-1 1 0 0,12-40-1 0 0,-19 50-72 0 0,-3 12 0 0 0,-1-1 0 0 0,0 0 0 0 0,0 1 0 0 0,0-1 0 0 0,-1 0 0 0 0,0 0 0 0 0,0-17 0 0 0,-1 25 1 0 0,0 0 0 0 0,0-1-1 0 0,0 1 1 0 0,0 0 0 0 0,0-1-1 0 0,0 1 1 0 0,0 0 0 0 0,0-1 0 0 0,0 1-1 0 0,0 0 1 0 0,-1-1 0 0 0,1 1-1 0 0,0 0 1 0 0,0-1 0 0 0,0 1 0 0 0,0 0-1 0 0,0-1 1 0 0,-1 1 0 0 0,1 0-1 0 0,0-1 1 0 0,0 1 0 0 0,-1 0 0 0 0,1 0-1 0 0,0-1 1 0 0,0 1 0 0 0,-1 0-1 0 0,1 0 1 0 0,-6 6 44 0 0,-3 16 37 0 0,-1 57-43 0 0,3 1 0 0 0,4 116 0 0 0,4-172 111 0 0,2 32-2213 0 0,-1-44-5360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0 457 11975 0 0,'1'0'87'0'0,"-1"0"0"0"0,1 1 0 0 0,-1-1 0 0 0,1 0 0 0 0,-1 1-1 0 0,1-1 1 0 0,-1 0 0 0 0,1 0 0 0 0,0 1 0 0 0,-1-1 0 0 0,1 0 0 0 0,-1 0-1 0 0,1 0 1 0 0,0 0 0 0 0,-1 0 0 0 0,1 0 0 0 0,-1 0 0 0 0,1 0 0 0 0,0 0-1 0 0,-1 0 1 0 0,1 0 0 0 0,-1 0 0 0 0,2-1 0 0 0,15-1 792 0 0,-8-1-340 0 0,-1 0-1 0 0,0-1 1 0 0,0 0-1 0 0,0 0 0 0 0,0 0 1 0 0,-1-1-1 0 0,1 0 1 0 0,8-9-1 0 0,51-53 1614 0 0,-58 57-2037 0 0,12-14 3 0 0,-2-2-1 0 0,0 0 0 0 0,-2-2 1 0 0,0 0-1 0 0,-2 0 0 0 0,-2-1 1 0 0,0-1-1 0 0,15-56 0 0 0,-25 64-35 0 0,-6 16-43 0 0,-5 12 24 0 0,2 4-51 0 0,-1 1 0 0 0,1-1-1 0 0,1 1 1 0 0,0 0 0 0 0,-5 18 0 0 0,-12 61 60 0 0,17-69-68 0 0,-10 55-159 0 0,4 0 1 0 0,-2 105-1 0 0,12-162-269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53 114 6911 0 0,'-8'14'292'0'0,"0"1"-1"0"0,2 0 1 0 0,-1 0-1 0 0,2 1 1 0 0,0 0-1 0 0,-3 24 0 0 0,6-29 118 0 0,1 1 0 0 0,0-1 0 0 0,1 16 0 0 0,0-24 387 0 0,3 5 32 0 0,6 22 119 0 0,-6-23 2052 0 0,6 1-2163 0 0,28 22-62 0 0,-27-22 694 0 0,1-7-1020 0 0,37 3-109 0 0,-42-4-263 0 0,-1 0 0 0 0,0-1 1 0 0,1 1-1 0 0,-1-1 0 0 0,0 0 1 0 0,0 0-1 0 0,0-1 0 0 0,0 1 0 0 0,0-1 1 0 0,6-3-1 0 0,0-1 70 0 0,-1-1-1 0 0,16-13 1 0 0,-21 16-95 0 0,6-5-19 0 0,0-1 0 0 0,-1-1 1 0 0,-1 0-1 0 0,1 0 0 0 0,-2 0 1 0 0,1-1-1 0 0,-2-1 0 0 0,12-24 1 0 0,-15 29-20 0 0,-1 1 0 0 0,0-1 0 0 0,-1-1 0 0 0,0 1 1 0 0,0 0-1 0 0,-1 0 0 0 0,0-1 0 0 0,0 1 0 0 0,-1-1 0 0 0,0 1 0 0 0,0-1 0 0 0,-1 1 1 0 0,0-1-1 0 0,-1 1 0 0 0,0 0 0 0 0,-4-12 0 0 0,4 15-29 0 0,0 0 1 0 0,0 1-1 0 0,-1-1 0 0 0,0 1 0 0 0,0 0 0 0 0,0 0 1 0 0,0 0-1 0 0,0 0 0 0 0,-1 0 0 0 0,0 1 0 0 0,1-1 0 0 0,-1 1 1 0 0,-1 0-1 0 0,1 1 0 0 0,0-1 0 0 0,-1 1 0 0 0,1-1 1 0 0,-1 1-1 0 0,0 1 0 0 0,-8-3 0 0 0,5 2-8 0 0,1 2 1 0 0,-1-1-1 0 0,0 1 0 0 0,1 0 1 0 0,-1 0-1 0 0,0 1 0 0 0,1 0 0 0 0,-1 1 1 0 0,1 0-1 0 0,-1 0 0 0 0,1 0 1 0 0,0 1-1 0 0,-8 4 0 0 0,2 0-78 0 0,0 0 1 0 0,0 1-1 0 0,1 1 0 0 0,0 0 1 0 0,0 0-1 0 0,1 1 0 0 0,1 1 1 0 0,0 0-1 0 0,0 0 0 0 0,-9 15 1 0 0,4-2-757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13 480 8287 0 0,'-1'0'77'0'0,"0"0"-1"0"0,1 0 0 0 0,-1 0 0 0 0,0 1 0 0 0,1-1 0 0 0,-1 0 0 0 0,0 0 1 0 0,1 1-1 0 0,-1-1 0 0 0,0 1 0 0 0,1-1 0 0 0,-1 0 0 0 0,1 1 0 0 0,-1-1 1 0 0,1 1-1 0 0,-1-1 0 0 0,1 1 0 0 0,-1 0 0 0 0,0 0 0 0 0,2 0 43 0 0,-1-1-1 0 0,0 0 1 0 0,1 1-1 0 0,-1-1 0 0 0,0 0 1 0 0,1 1-1 0 0,-1-1 1 0 0,1 0-1 0 0,-1 0 0 0 0,1 1 1 0 0,-1-1-1 0 0,0 0 1 0 0,1 0-1 0 0,-1 0 0 0 0,1 0 1 0 0,-1 0-1 0 0,1 0 1 0 0,-1 0-1 0 0,1 0 0 0 0,0 0 1 0 0,5 1 373 0 0,-1-1-1 0 0,1 0 1 0 0,-1 0 0 0 0,8-2-1 0 0,2-3 126 0 0,0 0-1 0 0,0-1 0 0 0,-1-1 0 0 0,0 0 1 0 0,-1-1-1 0 0,0-1 0 0 0,0 0 0 0 0,-1-1 1 0 0,0 0-1 0 0,13-13 0 0 0,-7 3-398 0 0,-1 0-1 0 0,-1-1 1 0 0,-1 0-1 0 0,0-1 1 0 0,14-31-1 0 0,-17 26-217 0 0,-1 0 0 0 0,8-28 0 0 0,-15 41 0 0 0,0 0 0 0 0,-2 0 0 0 0,0 0 0 0 0,0 0 0 0 0,-1 0 0 0 0,-2-17 0 0 0,1 30 0 0 0,0 1 0 0 0,0 0 0 0 0,0-1 0 0 0,0 1 0 0 0,0-1 0 0 0,0 1 0 0 0,0-1 0 0 0,0 1 0 0 0,0 0 0 0 0,0-1 0 0 0,0 1 0 0 0,0-1 0 0 0,0 1 0 0 0,-1 0 0 0 0,1-1 1 0 0,0 1-1 0 0,0 0 0 0 0,-1-1 0 0 0,1 1 0 0 0,0 0 0 0 0,0-1 0 0 0,-1 1 0 0 0,1 0 0 0 0,0-1 0 0 0,-1 1 0 0 0,1 0 0 0 0,-1-1 0 0 0,-8 6-2 0 0,-5 17 14 0 0,5 2-2 0 0,2 2 0 0 0,1-1-1 0 0,0 1 1 0 0,-2 46 0 0 0,6-56-6 0 0,-3 37-7 0 0,4 0 0 0 0,1 0 0 0 0,13 97 0 0 0,-7-119-1078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1 495 2759 0 0,'0'0'207'0'0,"0"1"-88"0"0,0-1 192 0 0,0 1 1 0 0,0-1 0 0 0,0 1-1 0 0,0-1 1 0 0,0 1-1 0 0,0-1 1 0 0,0 1 0 0 0,0-1-1 0 0,0 1 1 0 0,0-1-1 0 0,0 1 1 0 0,0-1 0 0 0,0 1-1 0 0,0-1 1 0 0,1 0-1 0 0,-1 1 1 0 0,0-1 0 0 0,0 1-1 0 0,1-1 1 0 0,-1 1-1 0 0,0-1 1 0 0,1 0-1 0 0,-1 1 1 0 0,0-1 0 0 0,1 0-1 0 0,-1 1 1 0 0,0-1-1 0 0,1 0 1 0 0,-1 0 0 0 0,1 1-1 0 0,-1-1 1 0 0,1 0-1 0 0,-1 0 1 0 0,0 0 0 0 0,2 1-1 0 0,0-1 109 0 0,-1-1 0 0 0,1 1 1 0 0,0 0-1 0 0,-1-1 0 0 0,1 1 0 0 0,0-1 0 0 0,-1 1 0 0 0,1-1 0 0 0,-1 0 0 0 0,3-1 1 0 0,7-5 273 0 0,-1 0 1 0 0,9-10 0 0 0,-17 16-433 0 0,26-26 171 0 0,0-1 0 0 0,-2-2 0 0 0,-1 0 0 0 0,35-57 0 0 0,-29 33-434 0 0,-2-2-1 0 0,26-70 1 0 0,-53 123 10 0 0,-1-1 0 0 0,0 1 1 0 0,0-1-1 0 0,0 0 0 0 0,-1 0 0 0 0,1-5 0 0 0,-3 7 44 0 0,-2 6-15 0 0,-2 6 31 0 0,-3 14-19 0 0,1 0 0 0 0,-9 44 1 0 0,9-34-42 0 0,-1 10-86 0 0,1 0-1 0 0,3 1 0 0 0,1 0 1 0 0,2-1-1 0 0,8 78 1 0 0,-4-107-367 0 0,7 21-119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0 445 11519 0 0,'17'-5'1672'0'0,"-6"-1"-1217"0"0,1-1 0 0 0,-1 0 0 0 0,0 0-1 0 0,-1-1 1 0 0,0 0 0 0 0,0-1 0 0 0,-1 0-1 0 0,0 0 1 0 0,0-1 0 0 0,8-14 0 0 0,7-10 1223 0 0,34-70 0 0 0,-56 99-1617 0 0,36-79 532 0 0,-35 75-564 0 0,0 0 0 0 0,0 0 0 0 0,-1 0 1 0 0,0-1-1 0 0,-1 1 0 0 0,0 0 1 0 0,0-17-1 0 0,-1 25-16 0 0,0 0 1 0 0,0 0-1 0 0,0 0 1 0 0,0 0-1 0 0,0 0 1 0 0,-1 0 0 0 0,1 0-1 0 0,0 0 1 0 0,0 0-1 0 0,-1 0 1 0 0,1 0-1 0 0,-1 0 1 0 0,1 0-1 0 0,-1 0 1 0 0,1 0-1 0 0,-2-1 1 0 0,1 2-6 0 0,1 0 0 0 0,-1 0 0 0 0,1 0-1 0 0,0-1 1 0 0,-1 1 0 0 0,1 0 0 0 0,-1 0 0 0 0,1 0 0 0 0,0 0 0 0 0,-1 1 0 0 0,1-1 0 0 0,0 0 0 0 0,-1 0-1 0 0,1 0 1 0 0,-1 0 0 0 0,1 0 0 0 0,0 0 0 0 0,-1 1 0 0 0,1-1 0 0 0,0 0 0 0 0,-1 0 0 0 0,1 0-1 0 0,0 1 1 0 0,-1-1 0 0 0,1 0 0 0 0,0 1 0 0 0,-1-1 0 0 0,1 1 0 0 0,-3 2 16 0 0,1 0 0 0 0,-1 0 0 0 0,1 1 0 0 0,0-1 0 0 0,0 1 1 0 0,0-1-1 0 0,-1 6 0 0 0,-6 22 45 0 0,2 0-1 0 0,1 0 1 0 0,-3 48 0 0 0,7-24-27 0 0,6 64 1 0 0,-2-88-1 0 0,3 13-31 0 0,4 1-11 0 0,3-4-1051 0 0,-9-32-4403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119 118 7831 0 0,'-6'5'292'0'0,"0"0"0"0"0,0 0 0 0 0,0 1 0 0 0,1 0 0 0 0,0 0 0 0 0,0 1 0 0 0,1-1 0 0 0,0 1 0 0 0,0 0 0 0 0,0 0 0 0 0,1 0 0 0 0,0 1 0 0 0,0-1 0 0 0,1 1 0 0 0,0 0 0 0 0,0-1 0 0 0,1 1 0 0 0,0 0 0 0 0,0 10 0 0 0,1-15 2494 0 0,7 5-1812 0 0,19 25-38 0 0,-19-25 534 0 0,4-6-788 0 0,2 1-464 0 0,-7-2-80 0 0,0 1 0 0 0,0-1 0 0 0,0 0 0 0 0,0-1 0 0 0,8 1 0 0 0,-4-3 182 0 0,-7 2-306 0 0,10-1 122 0 0,0-1-1 0 0,-1 0 1 0 0,1-1-1 0 0,23-9 0 0 0,-24 6-99 0 0,0-1-1 0 0,0 0 0 0 0,-1 0 0 0 0,-1-2 1 0 0,1 1-1 0 0,-1-1 0 0 0,-1 0 0 0 0,1-1 1 0 0,14-21-1 0 0,-20 24-8 0 0,0 1-1 0 0,0-2 1 0 0,0 1 0 0 0,-1 0 0 0 0,0 0 0 0 0,-1-1 0 0 0,4-15-1 0 0,-5 18-18 0 0,-1 0-1 0 0,0-1 1 0 0,0 1-1 0 0,0-1 0 0 0,0 1 1 0 0,-1-1-1 0 0,0 1 0 0 0,0 0 1 0 0,0-1-1 0 0,-1 1 0 0 0,0 0 1 0 0,-3-7-1 0 0,3 8-4 0 0,0 1 0 0 0,0 0 1 0 0,0-1-1 0 0,0 1 0 0 0,0 0 0 0 0,-1 0 0 0 0,0 1 0 0 0,0-1 0 0 0,1 0 0 0 0,-2 1 1 0 0,1 0-1 0 0,0-1 0 0 0,0 1 0 0 0,-1 1 0 0 0,-6-4 0 0 0,4 3 8 0 0,0 1 0 0 0,0-1 0 0 0,0 1 0 0 0,0 1 0 0 0,0-1 0 0 0,0 1 0 0 0,0 0 0 0 0,0 1 0 0 0,-9 0 0 0 0,-1 3 12 0 0,0 0 0 0 0,0 1 0 0 0,0 1 0 0 0,0 0-1 0 0,1 1 1 0 0,-22 13 0 0 0,22-10-92 0 0,1 0 0 0 0,0 1 0 0 0,0 0 0 0 0,-12 15 0 0 0,20-19-221 0 0,-1 0 1 0 0,1 0-1 0 0,1 1 1 0 0,-1 0-1 0 0,1 0 1 0 0,1 1-1 0 0,0-1 1 0 0,0 1 0 0 0,-3 10-1 0 0,3-2-1214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33.2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150 43 3679 0 0,'-5'-4'1038'0'0,"0"-2"384"0"0,17 3-328 0 0,5 3-276 0 0,0 0 0 0 0,0 2 1 0 0,0 0-1 0 0,26 6 1 0 0,10 2 526 0 0,46-1 192 0 0,194-9 0 0 0,-119-4-299 0 0,137 20-261 0 0,-227-11-977 0 0,-123-18 0 0 0,-36 1 28 0 0,-94-5-1 0 0,-79 11 70 0 0,41 2-57 0 0,45-1 26 0 0,-165-12-14 0 0,283 14 33 0 0,287 15 2501 0 0,-100-2-2095 0 0,-20-3-410 0 0,235 8 174 0 0,-332-15-255 0 0,28 1 0 0 0,60 9 0 0 0,-109-9 0 0 0,-5 0 0 0 0,-14 2 0 0 0,-21-1 0 0 0,-299 4 0 0 0,51-1 0 0 0,199-3 0 0 0,-175 4 0 0 0,248-6 0 0 0,5 1 0 0 0,1-1 0 0 0,0 0 0 0 0,0 0 0 0 0,0-1 0 0 0,0 0 0 0 0,0 0 0 0 0,-10-3 0 0 0,15 4 0 0 0,0 0 0 0 0,0 0 0 0 0,0 0 0 0 0,0-1 0 0 0,0 1 0 0 0,0 0 0 0 0,0 0 0 0 0,0 0 0 0 0,0-1 0 0 0,0 1 0 0 0,0 0 0 0 0,0 0 0 0 0,1 0 0 0 0,-1-1 0 0 0,0 1 0 0 0,0 0 0 0 0,0 0 0 0 0,0 0 0 0 0,0 0 0 0 0,1 0 0 0 0,-1-1 0 0 0,0 1 0 0 0,0 0 0 0 0,0 0 0 0 0,0 0 0 0 0,1 0 0 0 0,-1 0 0 0 0,0 0 0 0 0,0 0 0 0 0,0 0 0 0 0,1 0 0 0 0,-1 0 0 0 0,0 0 0 0 0,0 0 0 0 0,1 0 0 0 0,-1 0 0 0 0,0 0 0 0 0,0 0 0 0 0,0 0 0 0 0,1 0 0 0 0,12-4 0 0 0,452-18 379 0 0,-208 18-169 0 0,-164 0 55 0 0,478-17 89 0 0,-350 14-354 0 0,-218 7 0 0 0,-4-1 0 0 0,-9-1 0 0 0,-15-1 0 0 0,-158 6 0 0 0,77 2 0 0 0,-77-1 0 0 0,-144 1 0 0 0,319-5 0 0 0,-10 1 0 0 0,16-2 0 0 0,12 0 0 0 0,536-2 0 0 0,-320 9 0 0 0,139 8 53 0 0,-317-11-74 0 0,198 7 565 0 0,-228-12-544 0 0,-17-1 0 0 0,-12 0 0 0 0,-73-6 0 0 0,-110 3 0 0 0,118 5 0 0 0,-537 18 0 0 0,379-3 0 0 0,221-11 0 0 0,20 0 0 0 0,21 1 0 0 0,441-3 0 0 0,-346-2 0 0 0,444-12 0 0 0,-316 7 0 0 0,-225 6 0 0 0,-13 0 0 0 0,0 0 0 0 0,-1-1 0 0 0,21-3 0 0 0,-67-1 0 0 0,-617 11 0 0 0,540-2 0 0 0,59-3 0 0 0,0 3 0 0 0,-63 13 0 0 0,182-16 0 0 0,572-16 0 0 0,-620 15-109 0 0,41 0-590 0 0,1 3 1 0 0,117 20-1 0 0,-152-18-6976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11 447 3679 0 0,'-1'1'101'0'0,"0"-1"-1"0"0,1 0 0 0 0,-1 1 0 0 0,0-1 0 0 0,1 0 0 0 0,-1 1 1 0 0,1-1-1 0 0,-1 1 0 0 0,1-1 0 0 0,-1 1 0 0 0,1-1 0 0 0,-1 1 1 0 0,1 0-1 0 0,0-1 0 0 0,-1 1 0 0 0,1-1 0 0 0,0 1 0 0 0,-1 0 1 0 0,1-1-1 0 0,0 1 0 0 0,0 0 0 0 0,0-1 0 0 0,-1 1 0 0 0,1 0 0 0 0,0 0 1 0 0,0-1-1 0 0,0 1 0 0 0,0 0 0 0 0,0-1 0 0 0,1 1 0 0 0,-1 0 1 0 0,0 0-1 0 0,0-1 0 0 0,0 1 0 0 0,1 0 0 0 0,-1-1 0 0 0,0 1 1 0 0,0 0-1 0 0,1-1 0 0 0,-1 1 0 0 0,1-1 0 0 0,-1 1 0 0 0,1-1 1 0 0,-1 1-1 0 0,1-1 0 0 0,-1 1 0 0 0,1-1 0 0 0,0 1 0 0 0,1 0 130 0 0,-1 0-1 0 0,1-1 1 0 0,-1 1-1 0 0,1-1 0 0 0,-1 0 1 0 0,1 1-1 0 0,-1-1 1 0 0,1 0-1 0 0,-1 0 0 0 0,1 0 1 0 0,-1 0-1 0 0,1 0 1 0 0,-1 0-1 0 0,1-1 0 0 0,-1 1 1 0 0,1-1-1 0 0,-1 1 1 0 0,1-1-1 0 0,-1 1 1 0 0,1-1-1 0 0,2-1 0 0 0,31-22 3039 0 0,-26 17-2327 0 0,18-12-435 0 0,-2-2 0 0 0,0-1 0 0 0,-1-1 0 0 0,-1-1-1 0 0,29-41 1 0 0,-36 42-155 0 0,-1-1 0 0 0,-1 0 0 0 0,-1-1 0 0 0,-1 0 0 0 0,-1-1 0 0 0,13-52 0 0 0,-22 73-335 0 0,-1 2 9 0 0,0 0 0 0 0,0 0-1 0 0,-1-1 1 0 0,1 1 0 0 0,-1 0 0 0 0,1 0-1 0 0,-1-1 1 0 0,0 1 0 0 0,0 0-1 0 0,-1-4 1 0 0,-1 10 29 0 0,0 0-1 0 0,0 0 1 0 0,1 0 0 0 0,-1 0-1 0 0,1 0 1 0 0,0 1 0 0 0,-1 3-1 0 0,-18 96 53 0 0,-10 135-1 0 0,29-214-80 0 0,-3 114-2662 0 0,5-118-5167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2 399 8287 0 0,'-1'1'193'0'0,"1"0"0"0"0,0 0 1 0 0,0 0-1 0 0,0 0 0 0 0,0 0 0 0 0,0 0 0 0 0,0 0 0 0 0,0 0 0 0 0,0-1 0 0 0,0 1 0 0 0,0 0 0 0 0,0 0 0 0 0,1 0 0 0 0,-1 0 0 0 0,0 0 0 0 0,1 0 0 0 0,-1 0 0 0 0,0-1 0 0 0,1 1 0 0 0,-1 0 0 0 0,2 1 0 0 0,-2-2 140 0 0,1 1 0 0 0,-1-1-1 0 0,1 0 1 0 0,0 1-1 0 0,-1-1 1 0 0,1 0 0 0 0,-1 1-1 0 0,1-1 1 0 0,-1 0 0 0 0,1 0-1 0 0,-1 0 1 0 0,1 0-1 0 0,0 0 1 0 0,-1 0 0 0 0,1 0-1 0 0,-1 0 1 0 0,1 0-1 0 0,0 0 1 0 0,-1 0 0 0 0,2 0-1 0 0,30-6 770 0 0,-20 2-414 0 0,6-10-358 0 0,-1 0 0 0 0,0-1 0 0 0,-1-1 0 0 0,-1-1 0 0 0,0 0 0 0 0,18-28 0 0 0,-13 13-296 0 0,-2-1 1 0 0,-1-1-1 0 0,15-43 0 0 0,-24 57-19 0 0,18-59 53 0 0,-37 106 652 0 0,2 20-633 0 0,3 0-1 0 0,0 78 1 0 0,3-40-202 0 0,0 36-2904 0 0,4-103-4811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02.2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119 284 3223 0 0,'-8'13'665'0'0,"1"1"0"0"0,1 0 0 0 0,-9 28 0 0 0,4-11-45 0 0,-43 127 5963 0 0,36-105-1763 0 0,37-131-1311 0 0,115-340-1688 0 0,-120 370-1656 0 0,-11 35-66 0 0,1-1 1 0 0,10-23-1 0 0,-7 56-28 0 0,-3 1-29 0 0,7 41-31 0 0,2 10-11 0 0,0 0 0 0 0,2-4 11 0 0,0 1 31 0 0,0 1-31 0 0,0-4-11 0 0,1-11-11 0 0,-14-48 2 0 0,0 1 0 0 0,1 0 0 0 0,0 0-1 0 0,0-1 1 0 0,5 9 0 0 0,-2-4 0 0 0,-1-1-76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02.6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40 6911 0 0,'-23'-2'1859'0'0,"5"1"803"0"0,15 0-215 0 0,8 0 1091 0 0,16-1-914 0 0,119-15 1347 0 0,-51 4-3997 0 0,-51 11-6902 0 0,-24 2-411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02.9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83 6911 0 0,'-1'0'37'0'0,"1"0"-1"0"0,0 0 1 0 0,-1 0-1 0 0,1 0 0 0 0,0 0 1 0 0,0 0-1 0 0,-1 0 1 0 0,1 0-1 0 0,0 0 1 0 0,-1 0-1 0 0,1 1 0 0 0,0-1 1 0 0,0 0-1 0 0,-1 0 1 0 0,1 0-1 0 0,0 1 0 0 0,0-1 1 0 0,-1 0-1 0 0,1 0 1 0 0,0 0-1 0 0,0 1 0 0 0,0-1 1 0 0,0 0-1 0 0,-1 0 1 0 0,1 1-1 0 0,0-1 1 0 0,0 0-1 0 0,0 1 0 0 0,0-1 1 0 0,0 0-1 0 0,0 0 1 0 0,0 1-1 0 0,0-1 0 0 0,0 0 1 0 0,0 1-1 0 0,0-1 1 0 0,0 0-1 0 0,0 1 1 0 0,0-1-1 0 0,0 0 0 0 0,0 0 1 0 0,0 1-1 0 0,0-1 1 0 0,0 0-1 0 0,0 1 0 0 0,1-1 1 0 0,-1 1 65 0 0,0 0 1 0 0,0-1-1 0 0,0 1 1 0 0,0 0 0 0 0,1-1-1 0 0,-1 1 1 0 0,0-1-1 0 0,1 1 1 0 0,-1-1-1 0 0,0 1 1 0 0,1-1-1 0 0,-1 1 1 0 0,1-1 0 0 0,-1 1-1 0 0,1-1 1 0 0,-1 1-1 0 0,2 0 2135 0 0,5 7-1231 0 0,23 23-6 0 0,-23-23-62 0 0,-1-8-30 0 0,-1 1-675 0 0,1 0 0 0 0,-1-1 0 0 0,1 1 0 0 0,0-1 0 0 0,-1-1 0 0 0,1 1 0 0 0,-1-1 0 0 0,1 0 0 0 0,-1 0 0 0 0,1-1 0 0 0,-1 0 0 0 0,0 0-1 0 0,0 0 1 0 0,0 0 0 0 0,0-1 0 0 0,7-5 0 0 0,-9 6-210 0 0,0-1 0 0 0,-1 1 1 0 0,1-1-1 0 0,-1 1 0 0 0,0-1 0 0 0,0 0 0 0 0,0 0 0 0 0,0 0 0 0 0,-1 0 0 0 0,1-1 0 0 0,-1 1 1 0 0,1 0-1 0 0,-1-1 0 0 0,0 1 0 0 0,-1 0 0 0 0,1-1 0 0 0,-1 1 0 0 0,1-7 0 0 0,-1 8-24 0 0,-1-1 0 0 0,1 0 0 0 0,-1 1-1 0 0,1-1 1 0 0,-1 0 0 0 0,0 1 0 0 0,0-1-1 0 0,-1 1 1 0 0,1 0 0 0 0,0-1 0 0 0,-1 1-1 0 0,1 0 1 0 0,-1 0 0 0 0,0-1 0 0 0,1 1-1 0 0,-1 1 1 0 0,0-1 0 0 0,-1 0 0 0 0,1 0-1 0 0,0 1 1 0 0,0-1 0 0 0,-1 1 0 0 0,1 0-1 0 0,-5-2 1 0 0,-1 0 33 0 0,1 1 0 0 0,-1 0 1 0 0,0 1-1 0 0,0 0 0 0 0,0 0 0 0 0,0 0 0 0 0,0 1 0 0 0,0 0 1 0 0,0 1-1 0 0,0 0 0 0 0,-12 3 0 0 0,13-3-72 0 0,-1 1 0 0 0,1 1 0 0 0,0-1 0 0 0,0 1 0 0 0,0 0 0 0 0,0 1 0 0 0,0 0 0 0 0,0 0 0 0 0,1 0 0 0 0,0 1 0 0 0,0 0 0 0 0,-6 5 0 0 0,5 1-4951 0 0,1 1-1748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03.7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29 468 2759 0 0,'-9'18'-58'0'0,"6"-13"943"0"0,0 0-1 0 0,1 1 1 0 0,-1-1 0 0 0,1 1 0 0 0,0 0 0 0 0,1-1 0 0 0,-2 12-1 0 0,13-43 5080 0 0,-4 12-4780 0 0,65-155 4123 0 0,47-80-3769 0 0,-117 246-1512 0 0,9-20 93 0 0,-6 14-59 0 0,0-1-1 0 0,0 2 1 0 0,1-1 0 0 0,6-9-1 0 0,-11 18-58 0 0,1 0 0 0 0,-1 0 0 0 0,0-1 0 0 0,0 1 0 0 0,0 0 0 0 0,0 0 1 0 0,0 0-1 0 0,0 0 0 0 0,0 0 0 0 0,0 0 0 0 0,0 0 0 0 0,1-1 0 0 0,-1 1 0 0 0,0 0 0 0 0,0 0 0 0 0,0 0 0 0 0,0 0 0 0 0,0 0 0 0 0,1 0 0 0 0,-1 0 0 0 0,0 0 0 0 0,0 0 0 0 0,0 0 1 0 0,0 0-1 0 0,0 0 0 0 0,1 0 0 0 0,-1 0 0 0 0,0 0 0 0 0,0 0 0 0 0,0 0 0 0 0,0 0 0 0 0,0 0 0 0 0,1 0 0 0 0,-1 0 0 0 0,0 0 0 0 0,0 0 0 0 0,0 0 0 0 0,0 0 0 0 0,1 0 0 0 0,-1 0 0 0 0,0 0 1 0 0,0 0-1 0 0,0 0 0 0 0,0 0 0 0 0,0 1 0 0 0,0-1 0 0 0,1 0 0 0 0,-1 0 0 0 0,0 0 0 0 0,0 0 0 0 0,0 0 0 0 0,0 0 0 0 0,0 1 0 0 0,0-1 0 0 0,0 0 0 0 0,0 0 0 0 0,0 0 0 0 0,0 0 0 0 0,0 0 1 0 0,0 1-1 0 0,0-1 0 0 0,0 0 0 0 0,0 0 0 0 0,0 0 0 0 0,0 0 0 0 0,0 1 0 0 0,0-1 0 0 0,2 15 71 0 0,-1-12-64 0 0,1 15-8 0 0,2 29 0 0 0,2 15 0 0 0,2 7 0 0 0,1-1 0 0 0,0-4 0 0 0,-1-3 0 0 0,-2-2 0 0 0,3 9-11 0 0,-9-67-65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04.0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59 2759 0 0,'-1'0'-27'0'0,"-2"0"646"0"0,0 0 0 0 0,0 0 0 0 0,0 0 0 0 0,0-1 0 0 0,-1 1 0 0 0,1-1 0 0 0,0 1 0 0 0,0-1 0 0 0,-5-3 0 0 0,8 4-555 0 0,0 0-1 0 0,0 0 1 0 0,0 0-1 0 0,-1 0 1 0 0,1 0 0 0 0,0 0-1 0 0,0 0 1 0 0,0 0-1 0 0,0 0 1 0 0,0 0 0 0 0,0 0-1 0 0,0 0 1 0 0,0 0 0 0 0,0 0-1 0 0,0 0 1 0 0,0 0-1 0 0,0 0 1 0 0,0-1 0 0 0,0 1-1 0 0,0 0 1 0 0,0 0-1 0 0,0 0 1 0 0,0 0 0 0 0,-1 0-1 0 0,1 0 1 0 0,0 0-1 0 0,0 0 1 0 0,0 0 0 0 0,0 0-1 0 0,0 0 1 0 0,0-1-1 0 0,0 1 1 0 0,0 0 0 0 0,0 0-1 0 0,0 0 1 0 0,0 0 0 0 0,1 0-1 0 0,-1 0 1 0 0,0 0-1 0 0,0 0 1 0 0,0 0 0 0 0,0 0-1 0 0,0 0 1 0 0,0-1-1 0 0,0 1 1 0 0,0 0 0 0 0,0 0-1 0 0,0 0 1 0 0,0 0-1 0 0,0 0 1 0 0,0 0 0 0 0,0 0-1 0 0,0 0 1 0 0,0 0-1 0 0,0 0 1 0 0,0 0 0 0 0,1 0-1 0 0,-1 0 1 0 0,0 0-1 0 0,8-4 2074 0 0,10-1 477 0 0,95-14 3030 0 0,0 0-5509 0 0,-78 17-2266 0 0,-25 2-5471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04.5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1 247 6911 0 0,'0'-1'162'0'0,"0"1"-1"0"0,0 0 0 0 0,0-1 0 0 0,0 1 1 0 0,0 0-1 0 0,0-1 0 0 0,0 1 0 0 0,0 0 1 0 0,0-1-1 0 0,0 1 0 0 0,0 0 1 0 0,0-1-1 0 0,1 1 0 0 0,-1 0 0 0 0,0-1 1 0 0,0 1-1 0 0,0 0 0 0 0,0 0 0 0 0,1-1 1 0 0,-1 1-1 0 0,0 0 0 0 0,0 0 0 0 0,0-1 1 0 0,1 1-1 0 0,-1 0 0 0 0,0 0 0 0 0,1 0 1 0 0,-1-1-1 0 0,0 1 0 0 0,0 0 1 0 0,1 0-1 0 0,17-17 724 0 0,-8 7-367 0 0,16-20 1452 0 0,-1-2-1 0 0,-1 0 0 0 0,23-43 1 0 0,-38 54-1862 0 0,-8 20-103 0 0,-1 0 0 0 0,0 1 1 0 0,1-1-1 0 0,-1 1 0 0 0,0-1 0 0 0,0 0 0 0 0,1 1 0 0 0,-1-1 0 0 0,0 1 1 0 0,0-1-1 0 0,0 0 0 0 0,0 1 0 0 0,0-1 0 0 0,0 0 0 0 0,0 1 0 0 0,0-1 1 0 0,0 0-1 0 0,0 1 0 0 0,0-1 0 0 0,-1 0 0 0 0,1 1 0 0 0,0-1 0 0 0,0 0 1 0 0,-1 1-1 0 0,1-1 0 0 0,0 1 0 0 0,-1-1 0 0 0,1 1 0 0 0,-1-1 0 0 0,0 0 1 0 0,0 1 11 0 0,1 0 0 0 0,-1 0 0 0 0,1 1 0 0 0,-1-1 0 0 0,0 0 0 0 0,1 0 1 0 0,-1 1-1 0 0,1-1 0 0 0,-1 0 0 0 0,1 1 0 0 0,-1-1 0 0 0,1 1 1 0 0,-1-1-1 0 0,1 1 0 0 0,-1-1 0 0 0,1 1 0 0 0,-1-1 0 0 0,1 1 1 0 0,0-1-1 0 0,-1 1 0 0 0,1 0 0 0 0,0-1 0 0 0,-1 2 0 0 0,-6 15 122 0 0,2-5-136 0 0,2 0 0 0 0,-1 1 0 0 0,-2 24 0 0 0,0 4 8 0 0,5-33-3 0 0,0 0 1 0 0,0 0 0 0 0,1 1-1 0 0,1 11 1 0 0,0 11 1 0 0,3 14-10 0 0,-4-40 0 0 0,1 0 0 0 0,-1 0 0 0 0,0 0 0 0 0,0 0 0 0 0,0 0 0 0 0,-2 5 0 0 0,2-9 0 0 0,0 0 0 0 0,0 1 1 0 0,0-1-1 0 0,0 0 0 0 0,0 1 0 0 0,0-1 0 0 0,-1 0 1 0 0,1 0-1 0 0,0 0 0 0 0,-1 1 0 0 0,1-1 0 0 0,-1 0 0 0 0,0 0 1 0 0,1 0-1 0 0,-2 2 0 0 0,0-3-1 0 0,1 0 0 0 0,0 1 0 0 0,0-1 1 0 0,0 0-1 0 0,0 0 0 0 0,0 0 0 0 0,0 0 1 0 0,0-1-1 0 0,-1 1 0 0 0,1 0 0 0 0,0 0 0 0 0,0-1 1 0 0,0 1-1 0 0,0 0 0 0 0,0-1 0 0 0,-2-1 0 0 0,-9-6-33 0 0,14 5 20 0 0,8 3 9 0 0,16 3 286 0 0,0-1 0 0 0,0-2 0 0 0,0 0 0 0 0,1-1 0 0 0,27-6-1 0 0,-36 0-490 0 0,-12 3-6162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07.5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42 12439 0 0,'2'8'1415'0'0,"7"12"322"0"0,7 24-1218 0 0,-11-33 922 0 0,-1 1-671 0 0,12 35-5 0 0,-12-35 668 0 0,0-1-729 0 0,-1 3-468 0 0,-1-6 8 0 0,0-1-1 0 0,1 0 1 0 0,0 0 0 0 0,4 8 0 0 0,19 31 56 0 0,-21-37-167 0 0,3-5-80 0 0,22 13-42 0 0,-29-16-11 0 0,1-1 0 0 0,0 1 0 0 0,0 0 0 0 0,-1-1 0 0 0,1 1 0 0 0,0-1 0 0 0,0 0 0 0 0,0 0 0 0 0,0 0 0 0 0,0 0 0 0 0,0 0 0 0 0,0 0 0 0 0,0 0 0 0 0,-1-1 0 0 0,1 1 0 0 0,0 0 0 0 0,0-1 0 0 0,0 0 0 0 0,2-1 0 0 0,1 0 0 0 0,0-1 0 0 0,-1 0 0 0 0,1 0 0 0 0,5-5 0 0 0,-10 8 0 0 0,37-34-275 0 0,-1-2 0 0 0,-2 0 0 0 0,-1-3-1 0 0,42-65 1 0 0,-73 100 240 0 0,2-1 36 0 0,0 0-1 0 0,-1 0 0 0 0,0 0 0 0 0,0 0 1 0 0,0-1-1 0 0,-1 0 0 0 0,0 1 1 0 0,0-1-1 0 0,2-9 0 0 0,-4 14 8 0 0,0 1 0 0 0,0 0-1 0 0,0 0 1 0 0,0 0 0 0 0,0 0-1 0 0,0 0 1 0 0,0-1 0 0 0,0 1-1 0 0,0 0 1 0 0,0 0 0 0 0,0 0-1 0 0,0 0 1 0 0,0 0 0 0 0,0-1-1 0 0,0 1 1 0 0,-1 0 0 0 0,1 0 0 0 0,0 0-1 0 0,0 0 1 0 0,0 0 0 0 0,0 0-1 0 0,0-1 1 0 0,0 1 0 0 0,0 0-1 0 0,0 0 1 0 0,0 0 0 0 0,0 0-1 0 0,-1 0 1 0 0,1 0 0 0 0,0 0-1 0 0,0 0 1 0 0,0-1 0 0 0,0 1-1 0 0,0 0 1 0 0,0 0 0 0 0,-1 0 0 0 0,1 0-1 0 0,0 0 1 0 0,0 0 0 0 0,0 0-1 0 0,0 0 1 0 0,0 0 0 0 0,-1 0-1 0 0,1 0 1 0 0,0 0 0 0 0,0 0-1 0 0,-9 5 223 0 0,-4 8-13 0 0,7-7-157 0 0,-1 1-17 0 0,1 1 0 0 0,1 0 0 0 0,0 0 0 0 0,0 0 0 0 0,-6 12 0 0 0,-8 16 114 0 0,1 1 0 0 0,-1 1 0 0 0,1-1-26 0 0,-1 1-3 0 0,-108 169 282 0 0,58-97-196 0 0,37-47-22 0 0,23-41-128 0 0,0 10-65 0 0,7-24-89 0 0,9-5-1742 0 0,32 16-6261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23.88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28 0 0 0,'307'0'0'0,"-641"0"0"0,2072 0 0 0,-576 0 0 0,-1108 0 0 0,-54 0 0 0,0 0 0 0,2 0 0 0,-1 0 0 0,36 0 0 0,-56 0 0 0,17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33.2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143 55 2303 0 0,'-7'0'1400'0'0,"62"2"3457"0"0,32 3-2231 0 0,-30-1-1394 0 0,387 13 3312 0 0,2-20-3373 0 0,-431 3-1176 0 0,-2-1 113 0 0,0 0 1 0 0,0 2-1 0 0,0-1 1 0 0,0 2 0 0 0,20 4-1 0 0,-41-8-96 0 0,1 1 0 0 0,-1 0-1 0 0,0 1 1 0 0,-12 0 0 0 0,-12 0 5 0 0,-136-16-17 0 0,-152-7 0 0 0,179 23 0 0 0,-182-11 0 0 0,300 6 0 0 0,17 2 0 0 0,17 0 0 0 0,369-8 2183 0 0,-182 9-1327 0 0,328 2-23 0 0,-438 0-807 0 0,55 4 12 0 0,-157 0-38 0 0,-10 2 0 0 0,-272 9 0 0 0,-1-22 0 0 0,132 1 0 0 0,-492-1 0 0 0,626 7 0 0 0,9-1 0 0 0,0 1 0 0 0,0 1 0 0 0,-39 7 0 0 0,52-3 0 0 0,18-3 0 0 0,16-2 0 0 0,-1-1 0 0 0,-1 1 0 0 0,34 3 0 0 0,-2 1 0 0 0,327 18 0 0 0,-447-25 0 0 0,-83-4 0 0 0,185 9 0 0 0,47-4 0 0 0,-3-1 0 0 0,230 2 0 0 0,378 4 0 0 0,-614-3 0 0 0,99 6 0 0 0,-197-6 0 0 0,-26 1 0 0 0,-6 1 0 0 0,-389-10 0 0 0,437 8 0 0 0,-1 0 0 0 0,0 0 0 0 0,1 1 0 0 0,-9 1 0 0 0,31-4 0 0 0,29 0 0 0 0,-28 2 0 0 0,620-1-29 0 0,-281 5 458 0 0,-347-4-401 0 0,-4 0-3 0 0,0 0 0 0 0,0 0-1 0 0,0 0 1 0 0,0-1-1 0 0,8-1 1 0 0,-20-2-25 0 0,-6 0 0 0 0,-289-8 0 0 0,211 11 0 0 0,32 0 0 0 0,-237 5 0 0 0,699-13 0 0 0,-144 7 0 0 0,-221 1 5 0 0,504-2 410 0 0,-534 3-394 0 0,-2 0-4 0 0,1 0 0 0 0,-1 1 0 0 0,0-1 1 0 0,1 1-1 0 0,7 2 0 0 0,-61 1-17 0 0,-435 1 0 0 0,343-5 0 0 0,-566-24 0 0 0,632 17 0 0 0,214 17 0 0 0,-79-5 0 0 0,43 4 0 0 0,529 26 0 0 0,-600-35 0 0 0,738-13 0 0 0,-690 10 0 0 0,-122-5 0 0 0,-388-4 0 0 0,222 10 0 0 0,142 2 0 0 0,-72-4 0 0 0,253 1 0 0 0,701 28 0 0 0,-584-10 0 0 0,-875-36 0 0 0,473 27 0 0 0,559 5 0 0 0,-68 0 0 0 0,218-6 0 0 0,-625-18 0 0 0,61 11 0 0 0,6 0 0 0 0,0 1 0 0 0,-1 0 0 0 0,1 1 0 0 0,0 2 0 0 0,0-1 0 0 0,-25 7 0 0 0,42-8-57 0 0,-1 1 0 0 0,1-1 0 0 0,0 0 0 0 0,0 0 0 0 0,0 1 0 0 0,0-1 0 0 0,1 1 0 0 0,-1-1 0 0 0,0 1 0 0 0,0-1 0 0 0,0 1 0 0 0,0 0-1 0 0,0-1 1 0 0,1 1 0 0 0,-1 0 0 0 0,0 0 0 0 0,0-1 0 0 0,1 1 0 0 0,-1 0 0 0 0,1 0 0 0 0,-1 0 0 0 0,1 0 0 0 0,-1 0 0 0 0,1 0 0 0 0,-1 0 0 0 0,1 0 0 0 0,0 0 0 0 0,0 0 0 0 0,0 0 0 0 0,-1 0 0 0 0,1 0 0 0 0,0 0-1 0 0,0 0 1 0 0,0 0 0 0 0,0 0 0 0 0,1 0 0 0 0,-1 2 0 0 0,5 5-7751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23.88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14 0 0 0,'-13'0'0'0,"210"0"0"0,-196 0 0 0,-21 0 0 0,-37 0 0 0,35 0 0 0,20 0 0 0,7 0 0 0,1088 0 0 0,555 0 0 0,-1550 0 0 0,-73 0 0 0,-24 0 0 0,-2 0 0 0,0 0 0 0,0 0 0 0,-1 0 0 0,1 0 0 0,-10 0 0 0,26 0 0 0,-14 0 0 0,-2 0 0 0,-31 0 0 0,31 0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23.87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0,'1437'0'0'0,"-1380"0"0"0,8 0 0 0,-2 0 0 0,4 0 0 0,1 0 0 0,-5 0 0 0,4 0 0 0,46 0 0 0,-56 0 0 0,21 0 0 0,10 0 0 0,-43 0 0 0,144 0 0 0,267 0 0 0,-455 0 0 0,-2 0 0 0,0 0 0 0,0 0 0 0,-1 0 0 0,1 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7:53.2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0,'0'1'0'0,"0"1819"0"0,0-1088 0 0,0-234 0 0,0-378 0 0,0-119 0 0,0-2 0 0,0 2 0 0,0-2 0 0,0 2 0 0,0 1 0 0,0-1 0 0,0-38 0 0,0 34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08.4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0,'0'1074'0'0,"0"-349"0"0,0-576 0 0,0-172 0 0,0 20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30.0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0,'-1'0'0'0,"825"252"0"0,-398-122 0 0,-147-45 0 0,201 62 0 0,-479-147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47.1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1 594 0 0,'0'0'0'0,"1907"-583"0"0,-1907 583 0 0,17-5 0 0,-9 2 0 0,-10 4 0 0,3-2 0 0,-2 2 0 0,12-5 0 0,-24 8 0 0,5-1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0,'0'1'0'0,"0"1819"0"0,0-1088 0 0,0-234 0 0,0-378 0 0,0-119 0 0,0-2 0 0,0 2 0 0,0-2 0 0,0 2 0 0,0 1 0 0,0-1 0 0,0-38 0 0,0 34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0,'0'1074'0'0,"0"-349"0"0,0-576 0 0,0-172 0 0,0 20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0,'-1'0'0'0,"825"252"0"0,-398-122 0 0,-147-45 0 0,201 62 0 0,-479-147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1 594 0 0,'0'0'0'0,"1907"-583"0"0,-1907 583 0 0,17-5 0 0,-9 2 0 0,-10 4 0 0,3-2 0 0,-2 2 0 0,12-5 0 0,-24 8 0 0,5-1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33.2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346 77 4143 0 0,'-25'-19'815'0'0,"15"13"794"0"0,10 6-1594 0 0,0 0-1 0 0,0 0 0 0 0,0 0 1 0 0,0 0-1 0 0,0 0 0 0 0,-1 0 1 0 0,1 0-1 0 0,0-1 0 0 0,0 1 1 0 0,0 0-1 0 0,0 0 0 0 0,0 0 1 0 0,0 0-1 0 0,0 0 0 0 0,0 0 1 0 0,0 0-1 0 0,0 0 0 0 0,0 0 0 0 0,0 0 1 0 0,0 0-1 0 0,0 0 0 0 0,0-1 1 0 0,0 1-1 0 0,0 0 0 0 0,0 0 1 0 0,0 0-1 0 0,0 0 0 0 0,0 0 1 0 0,0 0-1 0 0,0 0 0 0 0,0 0 1 0 0,0 0-1 0 0,0 0 0 0 0,0 0 1 0 0,0 0-1 0 0,0 0 0 0 0,0-1 1 0 0,0 1-1 0 0,1 0 0 0 0,-1 0 0 0 0,0 0 1 0 0,0 0-1 0 0,0 0 0 0 0,0 0 1 0 0,0 0-1 0 0,0 0 0 0 0,0 0 1 0 0,0 0-1 0 0,0 0 0 0 0,0 0 1 0 0,0 0-1 0 0,0 0 0 0 0,0 0 1 0 0,1 0-1 0 0,-1 0 0 0 0,0 0 1 0 0,8-3 226 0 0,8-1-20 0 0,35 0 2125 0 0,0 3-1 0 0,93 8 1 0 0,-13 1-1022 0 0,592-19 2687 0 0,-371 14-2011 0 0,-238 2-1788 0 0,181-13 0 0 0,-278 6-189 0 0,-6 2-2 0 0,-26-1-12 0 0,-23 1-9 0 0,-459-5 0 0 0,443 2 0 0 0,13 1 0 0 0,0 0 0 0 0,0 3 0 0 0,-78 12 0 0 0,169-12 0 0 0,775-32 728 0 0,-728 27-587 0 0,1 4 1 0 0,128 17-1 0 0,-226-17-141 0 0,19 3 0 0 0,-19-3 0 0 0,1 0 0 0 0,0 0 0 0 0,-1 0 0 0 0,1 1 0 0 0,-1-1 0 0 0,1 0 0 0 0,0 0 0 0 0,-1 0 0 0 0,1 0 0 0 0,-1 1 0 0 0,1-1 0 0 0,-1 0 0 0 0,1 1 0 0 0,-1-1 0 0 0,1 0 0 0 0,-1 1 0 0 0,1-1 0 0 0,-1 0 0 0 0,1 1 0 0 0,-1-1 0 0 0,0 1 0 0 0,1-1 0 0 0,-1 1 0 0 0,1 0 0 0 0,-3 0 0 0 0,0-1 0 0 0,0 1 0 0 0,0 0 0 0 0,1-1 0 0 0,-1 1 0 0 0,0-1 0 0 0,0 0 0 0 0,0 0 0 0 0,0 1 0 0 0,0-1 0 0 0,-2-1 0 0 0,0 1 0 0 0,-294 3 0 0 0,158-4 0 0 0,105 1-5 0 0,-337 15-214 0 0,354-15 219 0 0,18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0,0-1 0 0 0,0 1 0 0 0,11-1 0 0 0,235-1 0 0 0,-94 4 0 0 0,-103-3 0 0 0,406 8 0 0 0,-357 0 0 0 0,108 8 0 0 0,-75-18 0 0 0,-111 4 0 0 0,0 1 0 0 0,21 5 0 0 0,19 2 0 0 0,-37-7 0 0 0,-14 0 0 0 0,1-1 0 0 0,0 0 0 0 0,0-1 0 0 0,0-1 0 0 0,0 1 0 0 0,10-3 0 0 0,-15 2 0 0 0,0 1 0 0 0,0-1 0 0 0,0 1 0 0 0,0 0 0 0 0,9 1 0 0 0,20 0 0 0 0,-10-5 0 0 0,45-2 0 0 0,58 1 0 0 0,-26 10 0 0 0,-92-6 0 0 0,-60-2 0 0 0,-67-11 0 0 0,74 7 0 0 0,0 2 0 0 0,-74 0 0 0 0,117 6 0 0 0,-5-1 0 0 0,-1 0 0 0 0,1 0 0 0 0,0 0 0 0 0,-11-2 0 0 0,48-3 0 0 0,193 2 0 0 0,-221 3 0 0 0,0 0 0 0 0,0 0 0 0 0,0 0 0 0 0,0-1 0 0 0,0 1 0 0 0,0-1 0 0 0,0 0 0 0 0,3-1 0 0 0,-5 1 0 0 0,-5 3 0 0 0,-1-1 0 0 0,1 0 0 0 0,-1-1 0 0 0,1 1 0 0 0,-1-1 0 0 0,-8 0 0 0 0,10 0 0 0 0,-289-14 0 0 0,-22-9 0 0 0,-1 23 0 0 0,294 1 0 0 0,19 0 0 0 0,13-1 0 0 0,229 11 0 0 0,1-1 0 0 0,-212-11 0 0 0,-139-7 0 0 0,-224 8 0 0 0,-183-12 0 0 0,488 9 0 0 0,12 1 0 0 0,-1 0 0 0 0,0 1 0 0 0,-30 3 0 0 0,73-4 0 0 0,30 3 0 0 0,-35 0 0 0 0,101 4 0 0 0,141 25 0 0 0,-257-28 0 0 0,-5-1 0 0 0,-12 2 0 0 0,-17 1 0 0 0,-320-17 0 0 0,194 2 0 0 0,44 3 0 0 0,47 2 0 0 0,0 3 0 0 0,-91 7 0 0 0,147-3 0 0 0,6 0 0 0 0,0-1 0 0 0,1 1 0 0 0,-1-1 0 0 0,0 1 0 0 0,0-1 0 0 0,1 0 0 0 0,-1 0 0 0 0,0 0 0 0 0,0 0 0 0 0,0 0 0 0 0,1 0 0 0 0,-1-1 0 0 0,-3 0 0 0 0,6 0 0 0 0,1 0 0 0 0,-1 0 0 0 0,1 0 0 0 0,-1 1 0 0 0,1-1 0 0 0,-1 0 0 0 0,1 1 0 0 0,-1-1 0 0 0,1 1 0 0 0,1-1 0 0 0,27-2 0 0 0,0 1 1 0 0,42 3-1 0 0,-19 0-12 0 0,-37 1-38 0 0,-24 1 42 0 0,-28 2 13 0 0,-361 1-5 0 0,385-6 0 0 0,-194 3 0 0 0,-55-2 0 0 0,245-2 0 0 0,22 2 0 0 0,28 0 0 0 0,20-4 0 0 0,-1 3 0 0 0,0 2 0 0 0,0 3 0 0 0,71 14 0 0 0,-125-19 0 0 0,1 1 0 0 0,0-1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1 0 0 0,0-1 0 0 0,0 0 0 0 0,0 0 0 0 0,0 0 0 0 0,0 0 0 0 0,1 0 0 0 0,-1 0 0 0 0,0 0 0 0 0,0 0 0 0 0,0 0 0 0 0,0 0 0 0 0,0 0 0 0 0,0 0 0 0 0,0 0 0 0 0,0 0 0 0 0,0 0 0 0 0,0 0 0 0 0,0 0 0 0 0,0 0 0 0 0,0 0 0 0 0,1 0 0 0 0,-1 0 0 0 0,0 0 0 0 0,0 0 0 0 0,0 0 0 0 0,0 0 0 0 0,-11 3 0 0 0,-14 1 0 0 0,-54 2 0 0 0,0-3 0 0 0,-85-9 0 0 0,83 2 0 0 0,-94-4-11 0 0,-184-5-1018 0 0,536 21 187 0 0,-109-3 720 0 0,-49-2 107 0 0,-20-2 17 0 0,-11 1-1 0 0,-147 3-1 0 0,-211-22 0 0 0,356 17 0 0 0,-15-3 0 0 0,61 2-1153 0 0,28 8-3570 0 0,-34-5-1153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0,'0'1'0'0,"0"1819"0"0,0-1088 0 0,0-234 0 0,0-378 0 0,0-119 0 0,0-2 0 0,0 2 0 0,0-2 0 0,0 2 0 0,0 1 0 0,0-1 0 0,0-38 0 0,0 34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0,'0'1074'0'0,"0"-349"0"0,0-576 0 0,0-172 0 0,0 20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0,'-1'0'0'0,"825"252"0"0,-398-122 0 0,-147-45 0 0,201 62 0 0,-479-147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1 594 0 0,'0'0'0'0,"1907"-583"0"0,-1907 583 0 0,17-5 0 0,-9 2 0 0,-10 4 0 0,3-2 0 0,-2 2 0 0,12-5 0 0,-24 8 0 0,5-1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0:52.76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7 1 0 0,'1632'0'0'0,"-1631"0"0"0,-2 0 0 0,-10 0 0 0,11 0 0 0,0 0 0 0,2 0 0 0,-1 0 0 0,0 0 0 0,1 0 0 0,5 0 0 0,-9 0 0 0,-9 0 0 0,-1617 0 0 0,1629 0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06.67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61 1 0 0,'-12'0'0'0,"267"0"0"0,-255 0 0 0,-18 0 0 0,-264 0 0 0,281 0 0 0,2 0 0 0,-2 0 0 0,0 0 0 0,0 0 0 0,19 0 0 0,1576 0 0 0,-1533 0 0 0,-67 0 0 0,5 0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17.29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0,'1680'0'0'0,"-1679"0"0"0,-2 0 0 0,-1614 0 0 0,1614 0 0 0,2 0 0 0,0 0 0 0,-2 0 0 0,-56 0 0 0,113 0 0 0,-46 0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36.08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37 0 0 0,'-1'0'0'0,"2"0"0"0,-2 0 0 0,109 0 0 0,-88 0 0 0,-28 0 0 0,-23 0 0 0,-74 0 0 0,104 0 0 0,2 0 0 0,0 0 0 0,-2 0 0 0,-1 0 0 0,1 0 0 0,-15 0 0 0,15 0 0 0,2 0 0 0,1 0 0 0,-1 0 0 0,0 0 0 0,1 0 0 0,-1 0 0 0,0 0 0 0,1570 0 0 0,-1532 0 0 0,-9 0 0 0,-16 0 0 0,-13 0 0 0,-2 0 0 0,2 0 0 0,-2 0 0 0,0 0 0 0,2 0 0 0,0 0 0 0,0 0 0 0,1 0 0 0,-1 0 0 0,-8 0 0 0,6 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54.37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0,'903'0'0'0,"-883"0"0"0,55 0 0 0,-76 0 0 0,2 0 0 0,0 0 0 0,13 0 0 0,-27 0 0 0,10 0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08.3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0,'787'0'0'0,"-786"0"0"0,0 0 0 0,94 0 0 0,-93 0 0 0,-6 0 0 0,35 0 0 0,-2 0 0 0,-30 0 0 0,2 0 0 0,3 0 0 0,-2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33.2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186 49 1871 0 0,'-16'-6'2196'0'0,"35"6"2025"0"0,-3 1-3475 0 0,53-3 2466 0 0,-118-9-1162 0 0,21 4-1843 0 0,12 0-42 0 0,10 4 171 0 0,8 6 619 0 0,-2-3-941 0 0,0 0 0 0 0,0 0 0 0 0,1 0 0 0 0,-1 1 0 0 0,0-1 0 0 0,1 0 0 0 0,-1 0 0 0 0,0 0 0 0 0,0 1 0 0 0,1-1 0 0 0,-1 0-1 0 0,0 0 1 0 0,0 1 0 0 0,0-1 0 0 0,1 0 0 0 0,-1 1 0 0 0,0-1 0 0 0,0 0 0 0 0,0 0 0 0 0,0 1 0 0 0,0-1 0 0 0,1 0 0 0 0,-1 1 0 0 0,0-1 0 0 0,0 0 0 0 0,0 1-1 0 0,0-1 1 0 0,0 1 0 0 0,0-1 0 0 0,0 0 0 0 0,0 1 0 0 0,0-1 0 0 0,0 0 0 0 0,-1 1 0 0 0,1-1 0 0 0,0 0 0 0 0,0 0 0 0 0,0 1 0 0 0,0-1 0 0 0,0 0 0 0 0,-1 1-1 0 0,1-1 1 0 0,0 0 0 0 0,0 0 0 0 0,-1 1 0 0 0,0 0 43 0 0,-1-1-1 0 0,0 1 1 0 0,0-1-1 0 0,1 1 1 0 0,-1-1-1 0 0,0 0 1 0 0,0 0-1 0 0,1 0 1 0 0,-4 0-1 0 0,-42-5 592 0 0,17-1-312 0 0,13 2-33 0 0,1 1 0 0 0,-33-2 0 0 0,154-5-1170 0 0,-119 19-5669 0 0,7-5 1512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25.98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 0 0 0,'-1'0'0'0,"0"0"0"0,2 0 0 0,0 0 0 0,1 0 0 0,124 0 0 0,632 0 0 0,-757 0 0 0,1 0 0 0,-1 0 0 0,0 0 0 0,1 0 0 0,-1 0 0 0,0 0 0 0,1 0 0 0,-1 0 0 0,0 0 0 0,1 0 0 0,-1 0 0 0,0 0 0 0,-2 0 0 0,0 0 0 0,-553 0 0 0,1096 0 0 0,-541 0 0 0,58 0 0 0,-534 0 0 0,474 0 0 0,23 0 0 0,34 0 0 0,-55 0 0 0,-2 0 0 0,-120 0 0 0,120 0 0 0,2 0 0 0,0 0 0 0,1 0 0 0,-1 0 0 0,0 0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43.31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0,'927'0'0'0,"-926"0"0"0,1 0 0 0,-1 0 0 0,0 0 0 0,0 0 0 0,-641 0 0 0,638 0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3:24.94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2 0 0,'0'-1'0'0,"0"970"0"0,0-967 0 0,0-1 0 0,0 0 0 0,0 1 0 0,0-1 0 0,0 0 0 0,0 1 0 0,0-1 0 0,0 0 0 0,0 3 0 0,0-6 0 0,0 13 0 0,0-25 0 0,0 30 0 0,0-15 0 0,0-11 0 0,0 2 0 0,0 5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3:29.09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6 0 0,'0'1'0'0,"0"-6"0"0,0 152 0 0,0-295 0 0,0 699 0 0,0-168 0 0,0-386 0 0,0 2 0 0,0 2 0 0,0 0 0 0,0 1 0 0,0-2 0 0,0 0 0 0,0-2 0 0,0 1 0 0,0 21 0 0,0-9 0 0,0-7 0 0,0-9 0 0,0-57 0 0,0 59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11.9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0,'0'645'0'0,"0"-215"0"0,0-192 0 0,0-253 0 0,0 13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22.25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14 0 0,'0'-13'0'0,"0"12"0"0,0 21 0 0,0 656 0 0,0 947 0 0,0-542 0 0,0-873 0 0,0-208 0 0,0 18 0 0,0-17 0 0,0-47 0 0,0 37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35.04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1944 0 0,'0'1'0'0,"0"0"0"0,0-5 0 0,0 9 0 0,0-11 0 0,0-10 0 0,0-58 0 0,0 73 0 0,0 2 0 0,0 72 0 0,0-72 0 0,0-2 0 0,0 0 0 0,0 79 0 0,0-2039 0 0,0 1960 0 0,0 2 0 0,0 0 0 0,0-2 0 0,0 0 0 0,0 2 0 0,0 0 0 0,0 1 0 0,0 7 0 0,0-17 0 0,0-17 0 0,0 24 0 0,0-1 0 0,0-6 0 0,0 7 0 0,0 2 0 0,0-7 0 0,0 5 0 0,0 7 0 0,0-5 0 0,0 1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58.43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22 0 0 0,'-19'0'0'0,"30"0"0"0,118 0 0 0,4281 0 0 0,-1467 0 0 0,-1550 0 0 0,-1393 0 0 0,0 0 0 0,2 0 0 0,-1 0 0 0,47 0 0 0,-8496 0 0 0,8024 0 0 0,423 0 0 0,0 0 0 0,-1 0 0 0,-4 0 0 0,5 0 0 0,2 0 0 0,0 0 0 0,1 0 0 0,-2 0 0 0,-27 0 0 0,12 0 0 0,14 0 0 0,2 0 0 0,1 0 0 0,-2 0 0 0,0 0 0 0,-2 0 0 0,1 0 0 0,0 0 0 0,-3 0 0 0,3 0 0 0,7 0 0 0,9 0 0 0,-15 0 0 0,-28 0 0 0,25 0 0 0,2 0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59.44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43 0 0 0,'-42'0'0'0,"43"0"0"0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6.30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1 143 0 0,'0'-138'0'0,"0"134"0"0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12:38:00.71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 0 0,'466'0'0'0,"-472"0"0"0,5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33.2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3162 46 3223 0 0,'-2'-1'147'0'0,"-1"0"-1"0"0,1 1 1 0 0,-1-1-1 0 0,1 1 1 0 0,-1 0-1 0 0,1 0 1 0 0,0 0-1 0 0,-1 0 0 0 0,-4 1 1 0 0,0-1-38 0 0,-254-5 4248 0 0,208 5-2312 0 0,-87 10 1 0 0,98-4-1854 0 0,-1-3 0 0 0,-63-3 1 0 0,-86-15 1160 0 0,151 10-1337 0 0,-229-13 986 0 0,253 18-888 0 0,-153-2 122 0 0,0 1 1124 0 0,-36-16-429 0 0,191 17-867 0 0,1 1 1 0 0,0 0 0 0 0,0 1-1 0 0,0 0 1 0 0,-18 6-1 0 0,12-3 45 0 0,-32 3 0 0 0,-108-3 19 0 0,-18-2-128 0 0,-53 5 0 0 0,219-7-273 0 0,0 2 0 0 0,-13 3-1 0 0,7-1-122 0 0,2-3-3 0 0,-1 0 0 0 0,1-1 0 0 0,-1-1 0 0 0,0 0 0 0 0,-32-5 0 0 0,-13-1-247 0 0,-231 3-254 0 0,206 4 408 0 0,57-1-708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6.96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0,'0'69'0'0,"0"-68"0"0,0 6 0 0,0-19 0 0,0 17 0 0,0 23 0 0,0-29 0 0,0 0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7.69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2 0 0,'0'34'0'0,"0"-6"0"0,0-90 0 0,0 60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23.18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1956 0 0,'0'-568'0'0,"0"1193"0"0,0-624 0 0,0-2 0 0,0 0 0 0,0-30 0 0,0-155 0 0,0 367 0 0,0-2155 0 0,0 1973 0 0,0 2 0 0,0 334 0 0,0-334 0 0,0-2 0 0,0 0 0 0,0-1 0 0,0-257 0 0,0 2129 0 0,0-1869 0 0,0-4 0 0,0 31 0 0,0-23 0 0,0 36 0 0,0-40 0 0,0-7 0 0,0 7 0 0,0-66 0 0,0 57 0 0,0 5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48.85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1986 0 0,'0'-1938'0'0,"0"1937"0"0,0 2 0 0,0 0 0 0,0 0 0 0,0-4 0 0,0 14 0 0,0-27 0 0,0 6 0 0,0 9 0 0,0 2 0 0,0 1 0 0,0-35 0 0,0 32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52.47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0,'0'401'0'0,"0"899"0"0,0-959 0 0,0-339 0 0,0-1 0 0,0 0 0 0,0 19 0 0,0-18 0 0,0-41 0 0,0 38 0 0,0 2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04.59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5 1 0 0,'3'0'0'0,"-5"0"0"0,-3 0 0 0,47 0 0 0,-39 0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07.85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0,'1'0'0'0,"0"0"0"0,1 0 0 0,-1 0 0 0,-2 0 0 0,22 0 0 0,59 0 0 0,-79 0 0 0,-2 0 0 0,-1 0 0 0,-25 0 0 0,25 0 0 0,3 0 0 0,14 0 0 0,3920 0 0 0,-3592 0 0 0,192 0 0 0,-534 0 0 0,-2 0 0 0,2 0 0 0,57 0 0 0,-178 0 0 0,113 0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29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32 503 2303 0 0,'-2'1'364'0'0,"-1"2"-68"0"0,0-1 0 0 0,0 1-1 0 0,1 0 1 0 0,-1 0 0 0 0,1 0-1 0 0,0 0 1 0 0,0 0 0 0 0,0 1-1 0 0,0-1 1 0 0,0 1 0 0 0,-1 5 921 0 0,6-13 2700 0 0,10-12-1614 0 0,10-25 46 0 0,117-215 491 0 0,-129 238-2660 0 0,18-25 0 0 0,-19 30-110 0 0,-1 0 1 0 0,-1-1-1 0 0,13-27 0 0 0,-13 23 248 0 0,1-1 1 0 0,22-32-1 0 0,-32 78 1304 0 0,0-7-1346 0 0,2 2-112 0 0,1 1 0 0 0,8 31 0 0 0,-2-9-53 0 0,-4-23-31 0 0,1-2 0 0 0,10 26 0 0 0,4 14 20 0 0,-17-53-89 0 0,6 23 54 0 0,-7-24 79 0 0,2 0-76 0 0,0 0-47 0 0,-2-3-6 0 0,1 0 1 0 0,-1 0-1 0 0,0 0 0 0 0,0 0 1 0 0,0 1-1 0 0,1 5 0 0 0,-2-8 49 0 0,2 5-11 0 0,9 22-42 0 0,2 7-11 0 0,1 1 11 0 0,-10-26 1 0 0,-3-8-8 0 0,0 1 0 0 0,0 0 0 0 0,0 0 0 0 0,-1 0 0 0 0,1 0 1 0 0,-1 0-1 0 0,0 0 0 0 0,0 0 0 0 0,0 5 0 0 0,0-10-2 0 0,-1 1-1 0 0,0 0 1 0 0,0-1-1 0 0,0 1 1 0 0,0 0-1 0 0,0 0 0 0 0,0 0 1 0 0,0 0-1 0 0,0 0 1 0 0,0 0-1 0 0,0 0 1 0 0,-1 0-1 0 0,1 0 1 0 0,0 1-1 0 0,-1-1 1 0 0,1 0-1 0 0,0 1 1 0 0,-1-1-1 0 0,-1 1 1 0 0,-37-13 32 0 0,37 12-34 0 0,-9-1 28 0 0,0 0 1 0 0,0 1-1 0 0,0 0 0 0 0,-23 2 0 0 0,5 0 12 0 0,-74 4 119 0 0,73-2 35 0 0,27-3-153 0 0,0 1 1 0 0,0 0 0 0 0,0-1 0 0 0,0 0-1 0 0,0 0 1 0 0,0 0 0 0 0,0-1 0 0 0,0 1 0 0 0,0-1-1 0 0,0 0 1 0 0,0 0 0 0 0,0 0 0 0 0,0-1-1 0 0,-4-1 1 0 0,7 2-41 0 0,-1 0-238 0 0,0 0-1 0 0,0 0 1 0 0,0 0-1 0 0,0 0 1 0 0,1 0-1 0 0,-1 0 1 0 0,0-1-1 0 0,1 1 0 0 0,-1-1 1 0 0,1 1-1 0 0,-3-4 1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33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299 347 1839 0 0,'0'0'39'0'0,"0"0"-1"0"0,0 0 0 0 0,-1 0 1 0 0,1 0-1 0 0,0 0 0 0 0,0 0 1 0 0,0 0-1 0 0,-1 0 0 0 0,1 0 1 0 0,0 0-1 0 0,0 0 0 0 0,-1 0 0 0 0,1 0 1 0 0,0 0-1 0 0,0 0 0 0 0,0 0 1 0 0,-1 0-1 0 0,1 0 0 0 0,0 0 1 0 0,0 0-1 0 0,0 0 0 0 0,-1-1 1 0 0,1 1-1 0 0,0 0 0 0 0,0 0 0 0 0,0 0 1 0 0,0 0-1 0 0,-1 0 0 0 0,1-1 1 0 0,0 1-1 0 0,0 0 0 0 0,0 0 1 0 0,0 0-1 0 0,0-1 0 0 0,0 1 0 0 0,-1 0 1 0 0,1 0-1 0 0,0 0 0 0 0,0-1 1 0 0,0 1-1 0 0,0 0 0 0 0,0 0 1 0 0,0-1-1 0 0,0 1 0 0 0,0 0 1 0 0,-4-12 873 0 0,-3-25 935 0 0,4 21-720 0 0,0 0 0 0 0,-1 0 0 0 0,-1 0 0 0 0,-8-19 1 0 0,13 64 1285 0 0,3 3-2078 0 0,2 53 2735 0 0,-8-121-1354 0 0,14-44-1552 0 0,-9 65-156 0 0,-6 30 0 0 0,-1 0-1 0 0,0 0 0 0 0,-2 0 1 0 0,1-1-1 0 0,-2 0 1 0 0,0 0-1 0 0,-1-1 0 0 0,-15 19 1 0 0,24-31-4 0 0,0-1 1 0 0,-1 0-1 0 0,1 1 1 0 0,0-1-1 0 0,-1 1 0 0 0,1-1 1 0 0,0 1-1 0 0,-1-1 1 0 0,1 0-1 0 0,-1 1 1 0 0,1-1-1 0 0,-1 0 0 0 0,1 1 1 0 0,-1-1-1 0 0,1 0 1 0 0,-1 0-1 0 0,1 0 1 0 0,-1 1-1 0 0,1-1 0 0 0,-1 0 1 0 0,1 0-1 0 0,-1 0 1 0 0,0 0-1 0 0,1 0 1 0 0,-1 0-1 0 0,1 0 0 0 0,-1 0 1 0 0,0 0-1 0 0,1-1 10 0 0,-1 0 1 0 0,1 1-1 0 0,-1-1 0 0 0,1 0 0 0 0,0 1 1 0 0,-1-1-1 0 0,1 0 0 0 0,0 1 0 0 0,0-1 1 0 0,-1 0-1 0 0,1 0 0 0 0,0 1 0 0 0,0-1 1 0 0,0 0-1 0 0,0 0 0 0 0,0 1 0 0 0,0-2 1 0 0,5-35 349 0 0,3 12-364 0 0,17-44 0 0 0,-1 8 0 0 0,-73 135-64 0 0,39-56 64 0 0,-1-1 0 0 0,-1-1 0 0 0,0 0 0 0 0,-25 24 0 0 0,37-39 0 0 0,0-1 0 0 0,0 0 0 0 0,-1 1 0 0 0,1-1 0 0 0,0 0 0 0 0,0 0 0 0 0,0 1 0 0 0,0-1 0 0 0,-1 0 0 0 0,1 0 0 0 0,0 0 0 0 0,0 1 0 0 0,-1-1 0 0 0,1 0 0 0 0,0 0 0 0 0,0 0 0 0 0,-1 0 0 0 0,1 0 0 0 0,0 1 0 0 0,-1-1 0 0 0,1 0 0 0 0,0 0 0 0 0,-1 0 0 0 0,1 0 0 0 0,0 0 0 0 0,0 0 0 0 0,-1 0 0 0 0,1 0 0 0 0,0 0 0 0 0,-1 0 0 0 0,1 0 0 0 0,0 0 0 0 0,-1 0 0 0 0,1 0 0 0 0,0-1 0 0 0,0 1 0 0 0,-1 0 0 0 0,1 0 0 0 0,-1 0 0 0 0,2-15 0 0 0,9-18 0 0 0,6-5 0 0 0,1 1 0 0 0,44-67 0 0 0,-61 104 0 0 0,0 0 0 0 0,0 0-1 0 0,0 0 1 0 0,0 0 0 0 0,0 0 0 0 0,0 0-1 0 0,0 0 1 0 0,0 0 0 0 0,0 0-1 0 0,1 0 1 0 0,-1 0 0 0 0,0 0 0 0 0,0 0-1 0 0,0 0 1 0 0,0 0 0 0 0,0 0-1 0 0,0 0 1 0 0,0 0 0 0 0,0 0 0 0 0,0 0-1 0 0,0 0 1 0 0,0 0 0 0 0,0 0 0 0 0,0 0-1 0 0,0 0 1 0 0,0 0 0 0 0,0 0-1 0 0,1 0 1 0 0,-1 0 0 0 0,0 0 0 0 0,0 0-1 0 0,0 0 1 0 0,0 0 0 0 0,0 0-1 0 0,0 0 1 0 0,-4 10-22 0 0,-6 15-10 0 0,-20 24 32 0 0,-1-2 0 0 0,-62 69 0 0 0,91-113 5 0 0,0-1-1 0 0,0 0 1 0 0,0 0-1 0 0,-1 0 1 0 0,1 0 0 0 0,-4 2-1 0 0,6-4-3 0 0,0 0 0 0 0,-1 0-1 0 0,1 0 1 0 0,0 0 0 0 0,0 1 0 0 0,-1-1-1 0 0,1 0 1 0 0,0 0 0 0 0,0 0 0 0 0,-1 0-1 0 0,1 0 1 0 0,0 0 0 0 0,0 0-1 0 0,-1 0 1 0 0,1 0 0 0 0,0 0 0 0 0,0 0-1 0 0,-1 0 1 0 0,1 0 0 0 0,0 0 0 0 0,0 0-1 0 0,-1 0 1 0 0,1-1 0 0 0,0 1 0 0 0,0 0-1 0 0,0 0 1 0 0,-1 0 0 0 0,1 0-1 0 0,0-1 1 0 0,-1 1 0 0 0,1-1 0 0 0,0 0-1 0 0,-1 0 1 0 0,1 1 0 0 0,0-1-1 0 0,0 0 1 0 0,0 0 0 0 0,0 0-1 0 0,0 1 1 0 0,0-1 0 0 0,0 0-1 0 0,0 0 1 0 0,0 0 0 0 0,0-1-1 0 0,3-11 0 0 0,0-1 0 0 0,1 1 0 0 0,0 0 0 0 0,11-22 0 0 0,32-50 0 0 0,-26 48 0 0 0,-13 24 0 0 0,5-11 0 0 0,18-25 0 0 0,-27 47 0 0 0,-5 9 0 0 0,-5 10 0 0 0,-6 13 0 0 0,-2 0 0 0 0,-2-1 0 0 0,-1 0 0 0 0,-30 40 0 0 0,43-66-1 0 0,3-4-3 0 0,6-14-9 0 0,9-23-21 0 0,-13 38 33 0 0,3-10-2 0 0,20-50-1 0 0,43-73 0 0 0,-69 190 4 0 0,-14 145 600 0 0,18-195-523 0 0,2-15 10 0 0,3-15 13 0 0,13-119-100 0 0,-16 110 0 0 0,-4 31 0 0 0,0 1 0 0 0,0 0 0 0 0,0-1 0 0 0,0 1 0 0 0,0 0 0 0 0,0-1 0 0 0,0 1 0 0 0,0-1 0 0 0,0 1 0 0 0,0 0 0 0 0,0-1 0 0 0,0 1 0 0 0,0 0 0 0 0,0-1 0 0 0,0 1 0 0 0,0-1 0 0 0,1 1 0 0 0,-1 0 0 0 0,0-1 0 0 0,0 1 0 0 0,0 0 0 0 0,1 0 0 0 0,-1-1 0 0 0,0 1 0 0 0,0 0 0 0 0,1-1 0 0 0,-1 1 0 0 0,0 0 0 0 0,1 0 0 0 0,-1-1 0 0 0,0 1 0 0 0,1 0 0 0 0,-1 0 0 0 0,8 11 0 0 0,4 27 0 0 0,-12-37 0 0 0,10 27 0 0 0,3 4 0 0 0,11 21 0 0 0,-21-45 0 0 0,14 24 0 0 0,-16-30 0 0 0,0 1 0 0 0,1-1 0 0 0,-1 0 0 0 0,1 1 0 0 0,0-1 0 0 0,-1 0 0 0 0,1 0 0 0 0,2 2 0 0 0,-3-4 0 0 0,-1 0 0 0 0,0 0 0 0 0,1 0 0 0 0,-1 0 0 0 0,0 0 0 0 0,1 1 0 0 0,-1-1 0 0 0,0 0 0 0 0,1 0 0 0 0,-1 0 0 0 0,0 0 0 0 0,1 0 0 0 0,-1 0 0 0 0,1 0 0 0 0,-1 0 0 0 0,0 0 0 0 0,1 0 0 0 0,-1-1 0 0 0,0 1 0 0 0,1 0 0 0 0,-1 0 0 0 0,0 0 0 0 0,1 0 0 0 0,-1 0 0 0 0,0-1 0 0 0,0 1 0 0 0,1 0 0 0 0,-1 0 0 0 0,0 0 0 0 0,1-1 0 0 0,-1 1 0 0 0,0 0 0 0 0,0-1 0 0 0,0 1 0 0 0,1 0 0 0 0,-1 0 0 0 0,0-1 0 0 0,0 1 0 0 0,0 0 0 0 0,1-1 0 0 0,-1 0 0 0 0,0 1 0 0 0,0-1 0 0 0,0 1 0 0 0,0-1 0 0 0,0 1 0 0 0,0-1 0 0 0,-1 1 0 0 0,1-1 0 0 0,0 1 0 0 0,0 0 0 0 0,0-1 0 0 0,0 1 0 0 0,-1-1 0 0 0,1 1 0 0 0,0-1 0 0 0,0 1 0 0 0,-1 0 0 0 0,1-1 0 0 0,0 1 0 0 0,0 0 0 0 0,-1-1 0 0 0,1 1 0 0 0,-1 0 0 0 0,1-1 0 0 0,0 1 0 0 0,-1 0 0 0 0,1 0 0 0 0,-1-1 0 0 0,1 1 0 0 0,0 0 0 0 0,-1 0 0 0 0,1 0 0 0 0,-1 0 0 0 0,1 0 0 0 0,-1 0 0 0 0,1 0 0 0 0,-1-1 0 0 0,0 2 0 0 0,-8-3-6 0 0,-1 0 0 0 0,0 1 0 0 0,1 1 0 0 0,-1 0 0 0 0,0 0 0 0 0,1 1 0 0 0,-1 0 0 0 0,0 1 0 0 0,1 0 0 0 0,0 0 0 0 0,-12 5 0 0 0,18-6 6 0 0,1 0 0 0 0,-1-1 0 0 0,1 1 0 0 0,-1-1 0 0 0,1 0 0 0 0,-1 0 0 0 0,1 0 0 0 0,-1 0 0 0 0,1 0 0 0 0,-1 0 0 0 0,-3-1 0 0 0,5 1 0 0 0,-1-1 0 0 0,0 1 0 0 0,1-1 0 0 0,-1 1 0 0 0,0-1 0 0 0,1 1 0 0 0,-1-1 0 0 0,0 0 0 0 0,1 0 0 0 0,-1 0 0 0 0,1 0 0 0 0,0 0 0 0 0,-1 0 0 0 0,1 0 0 0 0,0 0 0 0 0,-3-3 0 0 0,26 10 0 0 0,-9-4 0 0 0,36-3 0 0 0,-2-9 0 0 0,-46 10-1 0 0,1-1-1 0 0,0 1 1 0 0,-1-1 0 0 0,1 0-1 0 0,0 0 1 0 0,-1 0 0 0 0,1 0-1 0 0,-1 0 1 0 0,0 0-1 0 0,1 0 1 0 0,-1 0 0 0 0,0-1-1 0 0,1 1 1 0 0,-1-1 0 0 0,0 1-1 0 0,0-1 1 0 0,0 1 0 0 0,0-1-1 0 0,-1 1 1 0 0,1-1-1 0 0,1-3 1 0 0,-1 1-5 0 0,0-1 1 0 0,0 0-1 0 0,-1 0 1 0 0,1 0-1 0 0,-1-6 0 0 0,0 8 6 0 0,-2-12 0 0 0,1 0 0 0 0,-2 1 0 0 0,0-1 0 0 0,-1 0 0 0 0,0 1 0 0 0,-9-18 0 0 0,5 13 0 0 0,2-1 0 0 0,-7-29 0 0 0,13 54 0 0 0,0 6 0 0 0,0-1 0 0 0,3 20 0 0 0,12 23 0 0 0,-6-25 0 0 0,1 3 0 0 0,1 0 0 0 0,-1-2 0 0 0,-1-1 11 0 0,-8-27 6 0 0,-1-6 1 0 0,-2-6 0 0 0,2 9-18 0 0,-1-3 0 0 0,-1 1 0 0 0,0-1 0 0 0,1 1 0 0 0,-1 0 0 0 0,-1 0 0 0 0,1 0 0 0 0,-3-4 0 0 0,4 8 0 0 0,1 0 0 0 0,0 0 0 0 0,0 0 0 0 0,0 0 0 0 0,-1 0 0 0 0,1 0 0 0 0,0 1 0 0 0,0-1 0 0 0,0 0 0 0 0,-1 0 0 0 0,1 0 0 0 0,0 0 0 0 0,0 1 0 0 0,0-1 0 0 0,0 0 0 0 0,0 0 0 0 0,-1 0 0 0 0,1 1 0 0 0,0-1 0 0 0,0 0 0 0 0,0 0 0 0 0,0 0 0 0 0,0 1 0 0 0,0-1 0 0 0,0 0 0 0 0,0 0 0 0 0,0 0 0 0 0,0 1 0 0 0,0-1 0 0 0,0 0 0 0 0,0 0 0 0 0,0 1 0 0 0,0-1 0 0 0,0 0 0 0 0,0 0 0 0 0,0 1 0 0 0,0-1 0 0 0,0 0 0 0 0,0 11 0 0 0,1-2 0 0 0,0-1 0 0 0,1 0 0 0 0,0 0 0 0 0,0 0 0 0 0,0 0 0 0 0,1 0 0 0 0,1 0 0 0 0,-1-1 0 0 0,6 8 0 0 0,8 14 0 0 0,2 1 0 0 0,-19-30 0 0 0,0 0 0 0 0,0 1 0 0 0,0-1 0 0 0,0 0 0 0 0,1 0 0 0 0,-1 0 0 0 0,0 0 0 0 0,0 1 0 0 0,0-1 0 0 0,0 0 0 0 0,0 0 0 0 0,0 0 0 0 0,0 0 0 0 0,0 1 0 0 0,0-1 0 0 0,0 0 0 0 0,0 0 0 0 0,0 0 0 0 0,0 1 0 0 0,0-1 0 0 0,0 0 0 0 0,0 0 0 0 0,-1 0 0 0 0,1 0 0 0 0,0 1 0 0 0,0-1 0 0 0,0 0 0 0 0,0 0 0 0 0,0 0 0 0 0,0 0 0 0 0,0 0 0 0 0,0 1 0 0 0,-1-1 0 0 0,1 0 0 0 0,0 0 0 0 0,0 0 0 0 0,0 0 0 0 0,0 0 0 0 0,0 0 0 0 0,-1 0 0 0 0,1 0 0 0 0,0 1 0 0 0,0-1 0 0 0,0 0 0 0 0,0 0 0 0 0,-1 0 0 0 0,1 0 0 0 0,0 0 0 0 0,0 0 0 0 0,0 0 0 0 0,-1 0 0 0 0,1 0 0 0 0,0 0 0 0 0,0 0 0 0 0,0 0 0 0 0,0 0 0 0 0,-1 0 0 0 0,1 0 0 0 0,0-1 0 0 0,0 1 0 0 0,0 0 0 0 0,-1 0 0 0 0,-14-2 0 0 0,12 1 0 0 0,-39-2 0 0 0,-45-7 0 0 0,56 3 0 0 0,20 4 0 0 0,-1 0 0 0 0,1 1 0 0 0,-1 0 0 0 0,0 1 0 0 0,1 0 0 0 0,-15 2 0 0 0,12 4 0 0 0,24-11 0 0 0,-10 5-5 0 0,1-1-17 0 0,15 1-4 0 0,26 3 5 0 0,-23 2-22 0 0,-11-1 40 0 0,0 0 1 0 0,0-1-1 0 0,14 2 0 0 0,-16-4 3 0 0,1 0 0 0 0,-1 0 0 0 0,0-1 0 0 0,0 0 0 0 0,9-2 0 0 0,-14 3 0 0 0,1-1 0 0 0,0 1 0 0 0,-1-1 0 0 0,1 0 0 0 0,-1 0 0 0 0,1 0 0 0 0,-1 0 0 0 0,0 0 0 0 0,1 0 0 0 0,-1 0 0 0 0,0 0 0 0 0,0-1 0 0 0,0 1 0 0 0,0 0 0 0 0,0-1 0 0 0,0 1 0 0 0,0-1 0 0 0,0 1 0 0 0,0-1 0 0 0,-1 0 0 0 0,1 1 0 0 0,-1-1 0 0 0,1 1 0 0 0,-1-1 0 0 0,1-2 0 0 0,0-2 0 0 0,3-13-22 0 0,-1 0-1 0 0,-1 0 1 0 0,0 0-1 0 0,-3-38 0 0 0,0 21 8 0 0,2 28-2 0 0,-2 0 0 0 0,1 1-1 0 0,-1-1 1 0 0,-1 1 0 0 0,1-1-1 0 0,-1 1 1 0 0,0-1 0 0 0,-1 1-1 0 0,0 0 1 0 0,0 0 0 0 0,-5-7-1 0 0,8 14 18 0 0,0-1 0 0 0,0 1-1 0 0,0 0 1 0 0,-1-1 0 0 0,1 1-1 0 0,0 0 1 0 0,0 0 0 0 0,0-1-1 0 0,-1 1 1 0 0,1 0 0 0 0,0 0-1 0 0,-1-1 1 0 0,1 1 0 0 0,0 0-1 0 0,0 0 1 0 0,-1 0 0 0 0,1 0 0 0 0,0 0-1 0 0,-1-1 1 0 0,1 1 0 0 0,0 0-1 0 0,-1 0 1 0 0,1 0 0 0 0,0 0-1 0 0,-1 0 1 0 0,1 0 0 0 0,0 0-1 0 0,-1 0 1 0 0,1 0 0 0 0,0 0-1 0 0,-1 0 1 0 0,1 0 0 0 0,0 0 0 0 0,-1 1-1 0 0,1-1 1 0 0,-8 12-25 0 0,2 18-11 0 0,7-12 36 0 0,1-1 0 0 0,8 35 0 0 0,-6-35 0 0 0,-1 0 0 0 0,3 35 0 0 0,-6-52-1 0 0,0 1-1 0 0,0 0 1 0 0,0-1-1 0 0,0 1 1 0 0,0-1 0 0 0,0 1-1 0 0,0 0 1 0 0,0-1-1 0 0,0 1 1 0 0,0 0 0 0 0,0-1-1 0 0,0 1 1 0 0,0-1-1 0 0,0 1 1 0 0,0-1-1 0 0,-1 1 1 0 0,1 0 0 0 0,0-1-1 0 0,-1 1 1 0 0,1-1-1 0 0,0 1 1 0 0,-1-1-1 0 0,1 1 1 0 0,0-1 0 0 0,-1 1-1 0 0,1-1 1 0 0,-1 0-1 0 0,0 1 1 0 0,1-1-2 0 0,-1-1 0 0 0,0 1 0 0 0,0-1 0 0 0,1 1 0 0 0,-1-1 0 0 0,0 1 0 0 0,1-1 0 0 0,-1 0 0 0 0,1 1 0 0 0,-1-1 0 0 0,0 0 0 0 0,1 0 0 0 0,0 1 0 0 0,-1-1 0 0 0,1 0 0 0 0,-1 0 0 0 0,1 0 0 0 0,0 0 0 0 0,-4-10-282 0 0,0 0 1 0 0,1 0 0 0 0,0 0 0 0 0,1 0 0 0 0,1 0-1 0 0,-1-1 1 0 0,2-16 0 0 0,1-2-294 0 0,8-48 0 0 0,-10 73 589 0 0,-4 11 24 0 0,-4 11-17 0 0,-49 113 1780 0 0,55-124-1972 0 0,-1 0 0 0 0,0 1 0 0 0,-1-1 0 0 0,1 0 0 0 0,-1-1 1 0 0,0 1-1 0 0,-9 6 0 0 0,-3 4-17 0 0,0 0 179 0 0,13-14 8 0 0,0 1-1 0 0,1 0 0 0 0,-1 1 0 0 0,1-1 1 0 0,0 1-1 0 0,0-1 0 0 0,0 1 0 0 0,1 0 1 0 0,-1 0-1 0 0,-3 8 0 0 0,6-12 5 0 0,-2 3 0 0 0,16 3 0 0 0,28 4 11 0 0,-22-6 32 0 0,19 0 41 0 0,-29-3 781 0 0,1 0-356 0 0,1 1-345 0 0,29 1 371 0 0,-39-3-577 0 0,0 0 0 0 0,0 0 0 0 0,1-1 1 0 0,-1 1-1 0 0,0 0 0 0 0,0-1 0 0 0,0 1 0 0 0,0-1 1 0 0,0 0-1 0 0,3-1 0 0 0,-3 1-101 0 0,0 0 0 0 0,-1 0 0 0 0,1 1 0 0 0,0-1 0 0 0,0 1 0 0 0,0-1 0 0 0,0 1 0 0 0,-1 0 0 0 0,1 0 0 0 0,0 0 0 0 0,0 0 0 0 0,3 0 0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0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35 3223 0 0,'0'-1'215'0'0,"0"0"0"0"0,0 0 0 0 0,0 0 0 0 0,0 1 0 0 0,0-1 0 0 0,-1 0-1 0 0,1 0 1 0 0,0 1 0 0 0,0-1 0 0 0,-1 0 0 0 0,1 0 0 0 0,0 1-1 0 0,-1-1 1 0 0,1 0 0 0 0,-1 1 0 0 0,-2 0 2532 0 0,6 9-1173 0 0,25 52 2885 0 0,-17-42-3557 0 0,-2 1 0 0 0,11 34 0 0 0,4 25 334 0 0,-24-79-1233 0 0,1 4 60 0 0,0-1-1 0 0,0 1 0 0 0,1-1 1 0 0,-1 0-1 0 0,1 1 1 0 0,0-1-1 0 0,0 0 1 0 0,0 0-1 0 0,1 0 1 0 0,-1 0-1 0 0,1-1 0 0 0,4 5 1 0 0,24 24-8 0 0,-28-28-53 0 0,0 1 1 0 0,0-1-1 0 0,-1 1 1 0 0,0 0-1 0 0,1 0 1 0 0,-1 0-1 0 0,-1 0 1 0 0,1 0-1 0 0,-1 1 1 0 0,1-1-1 0 0,-1 0 1 0 0,-1 1-1 0 0,1-1 1 0 0,0 1-1 0 0,-1-1 1 0 0,0 1-1 0 0,-1 7 1 0 0,1-7 0 0 0,0 0 1 0 0,0 0 0 0 0,0 0-1 0 0,1 0 1 0 0,0 1 0 0 0,0-1-1 0 0,3 7 1 0 0,18 33 60 0 0,-22-44-64 0 0,0 1 0 0 0,0-1 0 0 0,0 1 0 0 0,0-1 0 0 0,-1 1 0 0 0,1-1 0 0 0,-1 0 0 0 0,1 1 0 0 0,-1-1 0 0 0,-1 3 0 0 0,-3 13 0 0 0,9-13 0 0 0,9-7 0 0 0,-11 2 0 0 0,1 0 0 0 0,-1-1 0 0 0,0 1 0 0 0,1-1 0 0 0,-1 0 0 0 0,0 0 0 0 0,0 1 0 0 0,0-1 0 0 0,0-1 0 0 0,-1 1 0 0 0,1 0 0 0 0,-1 0 0 0 0,1-1 0 0 0,0-2 0 0 0,16-36 0 0 0,45-168-64 0 0,-59 196 64 0 0,1 0 0 0 0,0 0 0 0 0,1 1 0 0 0,9-14 0 0 0,10-23 0 0 0,-8-7 0 0 0,-12 35 0 0 0,-4 15 0 0 0,0 1 0 0 0,1 0 0 0 0,-1 0 0 0 0,4-9 0 0 0,-5 13 0 0 0,-1 1 0 0 0,0 0 0 0 0,-4-1-1 0 0,5 1 2 0 0,0-1-1 0 0,0 1 1 0 0,0-1-1 0 0,0 1 0 0 0,0 0 1 0 0,0-1-1 0 0,0 1 1 0 0,0 0-1 0 0,0-1 0 0 0,0 1 1 0 0,0 0-1 0 0,0-1 1 0 0,0 1-1 0 0,0 0 0 0 0,-1-1 1 0 0,1 1-1 0 0,0 0 0 0 0,0-1 1 0 0,0 1-1 0 0,-1 0 1 0 0,1-1-1 0 0,0 1 0 0 0,0 0 1 0 0,-1 0-1 0 0,1-1 1 0 0,0 1-1 0 0,0 0 0 0 0,-1 0 1 0 0,0-1 42 0 0,0 1-33 0 0,0 0-10 0 0,0-1 0 0 0,-1 0 0 0 0,0 0-1 0 0,0 0 1 0 0,0 0 0 0 0,0 0 0 0 0,0 1-1 0 0,0-1 1 0 0,0 1 0 0 0,0-1 0 0 0,0 1-1 0 0,0 0 1 0 0,0-1 0 0 0,0 1 0 0 0,0 0-1 0 0,-1 0 1 0 0,1 1 0 0 0,-2 0 0 0 0,-36 8 58 0 0,33-7-26 0 0,0-1 0 0 0,0 0 0 0 0,0 0 0 0 0,-1 0 0 0 0,1-1 0 0 0,-8 0 0 0 0,-22 1 74 0 0,5 9 89 0 0,29-9-162 0 0,-1 1 0 0 0,1-1 0 0 0,0 0 0 0 0,0 0 0 0 0,-1 0 0 0 0,1 0-1 0 0,-1 0 1 0 0,1-1 0 0 0,-1 0 0 0 0,1 1 0 0 0,-1-1 0 0 0,1-1 0 0 0,-7 0 0 0 0,-11-9 315 0 0,18 9-295 0 0,-1-1 1 0 0,1 0-1 0 0,0 1 1 0 0,-1-1-1 0 0,1 1 1 0 0,0 0-1 0 0,-1 0 1 0 0,0 0-1 0 0,-4 0 1 0 0,-22-2 414 0 0,28 2-461 0 0,1 1 0 0 0,0 0 0 0 0,-1-1 1 0 0,1 1-1 0 0,0-1 0 0 0,0 1 1 0 0,0-1-1 0 0,-1 0 0 0 0,1 0 0 0 0,0 1 1 0 0,0-1-1 0 0,0 0 0 0 0,0 0 1 0 0,0 0-1 0 0,0 0 0 0 0,0 0 0 0 0,0 0 1 0 0,1 0-1 0 0,-2-3 0 0 0,2 4-15 0 0,0 0 1 0 0,0 0-1 0 0,0-1 0 0 0,0 1 0 0 0,1 0 0 0 0,-1 0 1 0 0,0-1-1 0 0,0 1 0 0 0,0 0 0 0 0,0 0 0 0 0,1 0 1 0 0,-1 0-1 0 0,0-1 0 0 0,0 1 0 0 0,1 0 0 0 0,-1 0 1 0 0,0 0-1 0 0,0 0 0 0 0,1 0 0 0 0,-1 0 0 0 0,0 0 1 0 0,0-1-1 0 0,1 1 0 0 0,-1 0 0 0 0,0 0 0 0 0,0 0 1 0 0,1 0-1 0 0,-1 0 0 0 0,0 0 0 0 0,0 0 0 0 0,1 0 1 0 0,-1 1-1 0 0,0-1 0 0 0,1 0 0 0 0,-1 0 0 0 0,0 0 1 0 0,0 0-1 0 0,1 0 0 0 0,-1 0 0 0 0,5 2-336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33.2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2396 110 919 0 0,'-2'-1'68'0'0,"0"-1"-1"0"0,1 1 0 0 0,-1 0 1 0 0,0 0-1 0 0,0-1 1 0 0,0 1-1 0 0,0 0 0 0 0,0 1 1 0 0,0-1-1 0 0,0 0 0 0 0,0 0 1 0 0,0 1-1 0 0,0 0 0 0 0,-1-1 1 0 0,1 1-1 0 0,0 0 0 0 0,0 0 1 0 0,-4 0-1 0 0,-16-2-252 0 0,1-2 1745 0 0,0 1 0 0 0,-36-1 0 0 0,22 3-872 0 0,-215-19 5457 0 0,131 12-4756 0 0,-179-6 1020 0 0,237 15-1918 0 0,-66-2-102 0 0,116 0-380 0 0,6 2-9 0 0,-1-2 0 0 0,1 1 0 0 0,0-1 1 0 0,0 1-1 0 0,0-1 0 0 0,-8-3 0 0 0,36 2-53 0 0,331 10-33 0 0,-308-8 97 0 0,-45 0-11 0 0,6-2 0 0 0,-32-3 0 0 0,-136-7 82 0 0,34 3-36 0 0,-8 5 78 0 0,44 3 83 0 0,-11 3-74 0 0,-15-2-77 0 0,95-1-25 0 0,-31-4 548 0 0,0 3 0 0 0,-92 8 0 0 0,106-3-563 0 0,-1-2-1 0 0,-45-4 1 0 0,-1 0 1 0 0,-3 2 44 0 0,40-1 30 0 0,0 2 1 0 0,-91 12 0 0 0,51 7-1681 0 0,67-12-5334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6.52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0,'0'1620'0'0,"0"-1618"0"0,0-1 0 0,0 8 0 0,0-19 0 0,0 8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7.7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81 0 0,'0'5'0'0,"0"-10"0"0,0 22 0 0,0-112 0 0,0 93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8.55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70 0 0,'0'1'0'0,"0"7"0"0,0 31 0 0,0-155 0 0,0 115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3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236 169 1839 0 0,'-9'17'801'0'0,"7"-12"702"0"0,8-11-281 0 0,34-59 769 0 0,-23 36-1388 0 0,-2 8 138 0 0,-11 19-74 0 0,-7 14-203 0 0,-8 20 341 0 0,-2 0 0 0 0,-1-2 0 0 0,-1 0 0 0 0,-2 0 0 0 0,-25 34 0 0 0,41-64-759 0 0,1 1 0 0 0,0-1 1 0 0,0 1-1 0 0,0-1 1 0 0,-1 0-1 0 0,1 1 1 0 0,0-1-1 0 0,-1 0 1 0 0,1 1-1 0 0,0-1 0 0 0,-1 0 1 0 0,1 1-1 0 0,0-1 1 0 0,-1 0-1 0 0,1 1 1 0 0,0-1-1 0 0,-1 0 0 0 0,1 0 1 0 0,-1 0-1 0 0,1 1 1 0 0,-1-1-1 0 0,1 0 1 0 0,0 0-1 0 0,-1 0 0 0 0,1 0 1 0 0,-1 0-1 0 0,0-11 474 0 0,10-25-389 0 0,-8 32-81 0 0,2-8-23 0 0,54-167 26 0 0,-70 216-86 0 0,-18 51-14 0 0,26-76 63 0 0,-1 0 1 0 0,0-1-1 0 0,-1 1 1 0 0,0-1-1 0 0,-8 10 1 0 0,14-20 29 0 0,1 0 0 0 0,-1-1 0 0 0,1 1 0 0 0,-1-1 0 0 0,1 1 0 0 0,-1 0 0 0 0,1-1 0 0 0,-1 1-1 0 0,0-1 1 0 0,1 1 0 0 0,-1-1 0 0 0,0 0 0 0 0,1 1 0 0 0,-1-1 0 0 0,0 0 0 0 0,0 1 0 0 0,1-1 0 0 0,-1 0 0 0 0,0 0 0 0 0,0 0 0 0 0,-1 1 0 0 0,2-2-17 0 0,-1 1 0 0 0,1 0 0 0 0,-1-1 0 0 0,1 1 0 0 0,-1 0 0 0 0,1-1 0 0 0,0 1 0 0 0,-1-1 0 0 0,1 1 0 0 0,-1-1 0 0 0,1 1 0 0 0,0-1 0 0 0,-1 1 0 0 0,1-1 0 0 0,0 1 0 0 0,0-1 0 0 0,0 1 0 0 0,-1-1 0 0 0,1 0 0 0 0,0 1 0 0 0,0-2 0 0 0,-1-6 68 0 0,0-1-1 0 0,1 1 1 0 0,0-10-1 0 0,1 10-150 0 0,-2-7 54 0 0,3-43 0 0 0,-1 54 0 0 0,-1-1 0 0 0,1 0 0 0 0,0 0 0 0 0,1 1 0 0 0,-1-1 0 0 0,1 0 0 0 0,0 1 0 0 0,0-1 0 0 0,3-4 0 0 0,-4 8 0 0 0,-1 1-1 0 0,0-1 1 0 0,0 1 0 0 0,1-1-1 0 0,-1 1 1 0 0,0 0 0 0 0,0-1-1 0 0,1 1 1 0 0,-1 0-1 0 0,0-1 1 0 0,1 1 0 0 0,-1 0-1 0 0,1-1 1 0 0,-1 1 0 0 0,0 0-1 0 0,1 0 1 0 0,-1-1-1 0 0,1 1 1 0 0,-1 0 0 0 0,1 0-1 0 0,-1 0 1 0 0,1 0 0 0 0,-1 0-1 0 0,1 0 1 0 0,-1 0-1 0 0,1 0 1 0 0,-1 0 0 0 0,1 0-1 0 0,0 0 1 0 0,0 0-2 0 0,-1 1 1 0 0,1-1-1 0 0,0 1 0 0 0,-1-1 1 0 0,1 1-1 0 0,0 0 0 0 0,-1-1 1 0 0,1 1-1 0 0,-1 0 0 0 0,1-1 1 0 0,-1 1-1 0 0,1 0 1 0 0,-1 0-1 0 0,1 1 0 0 0,0 2-3 0 0,0 0 0 0 0,0-1 0 0 0,0 1 0 0 0,0 0-1 0 0,0 0 1 0 0,-1 5 0 0 0,0-7 5 0 0,0 1 0 0 0,0-1 0 0 0,0 0 0 0 0,-1 0 0 0 0,1 0 0 0 0,-1 0 0 0 0,1 0 0 0 0,-1-1 0 0 0,0 1 0 0 0,0 0 0 0 0,0 0 0 0 0,0 0 0 0 0,0-1 0 0 0,0 1 0 0 0,0 0 0 0 0,-1-1 0 0 0,1 1 0 0 0,-1-1 0 0 0,1 1 0 0 0,-1-1 0 0 0,1 0 0 0 0,-1 0 0 0 0,0 0 0 0 0,1 0 0 0 0,-3 1 0 0 0,1-1 0 0 0,1-1 0 0 0,0 1 0 0 0,0-1 0 0 0,0 0 0 0 0,-1 0 0 0 0,1 0 0 0 0,0 0 0 0 0,0-1 0 0 0,-1 1 0 0 0,1 0 0 0 0,0-1 0 0 0,0 1 0 0 0,0-1 0 0 0,0 0 0 0 0,0 0 0 0 0,0 0 0 0 0,0 0 0 0 0,0 0 0 0 0,0 0 0 0 0,0-1 0 0 0,1 1 0 0 0,-4-3 0 0 0,-17-14 10 0 0,-14-12 24 0 0,34 28-32 0 0,0 0-1 0 0,0-1 1 0 0,0 1-1 0 0,1-1 1 0 0,-1 1-1 0 0,1-1 1 0 0,-1 0-1 0 0,1 1 1 0 0,0-1 0 0 0,0 0-1 0 0,0 0 1 0 0,-1-5-1 0 0,2 7-1 0 0,0 0 0 0 0,0-1 0 0 0,0 1 0 0 0,0-1 0 0 0,0 1 0 0 0,1-1 0 0 0,-1 1 0 0 0,0-1 0 0 0,1 1 0 0 0,-1 0 0 0 0,1-1 0 0 0,0 1 0 0 0,-1 0 0 0 0,1-1 0 0 0,0 1 0 0 0,0 0 0 0 0,-1 0 0 0 0,1 0 0 0 0,0-1 0 0 0,0 1 0 0 0,0 0 0 0 0,1 0 0 0 0,-1 1 0 0 0,0-1 0 0 0,0 0 0 0 0,3-1 0 0 0,1 0 0 0 0,0-1 0 0 0,0 1 0 0 0,1 0 0 0 0,-1 1 0 0 0,9-2 0 0 0,4 1 0 0 0,30 4 0 0 0,3 9 12 0 0,-40-8 180 0 0,-6 5-108 0 0,17 23 4 0 0,-22-31-80 0 0,1 0 0 0 0,-1 1-1 0 0,0-1 1 0 0,0 1 0 0 0,1-1 0 0 0,-1 1-1 0 0,0-1 1 0 0,0 1 0 0 0,0-1-1 0 0,0 1 1 0 0,0-1 0 0 0,1 1 0 0 0,-1-1-1 0 0,0 1 1 0 0,0-1 0 0 0,0 1-1 0 0,0-1 1 0 0,0 1 0 0 0,-1-1 0 0 0,1 1-1 0 0,0-1 1 0 0,0 1 0 0 0,0-1 0 0 0,0 1-1 0 0,-1-1 1 0 0,1 1 0 0 0,0-1-1 0 0,0 0 1 0 0,-1 1 0 0 0,1-1 0 0 0,0 1-1 0 0,-1-1 1 0 0,1 0 0 0 0,0 1-1 0 0,-1-1 1 0 0,1 0 0 0 0,-1 1 0 0 0,1-1-1 0 0,0 0 1 0 0,-1 1 0 0 0,1-1-1 0 0,-1 0 1 0 0,-18 6 302 0 0,18-6-293 0 0,-6 0-15 0 0,-1 1-1 0 0,0-1 1 0 0,1-1-1 0 0,-1 0 1 0 0,1 0 0 0 0,-1 0-1 0 0,1-1 1 0 0,-1 0 0 0 0,1 0-1 0 0,0-1 1 0 0,0 0 0 0 0,-7-4-1 0 0,13 7-1 0 0,1 0 0 0 0,-1-1 0 0 0,1 1 0 0 0,-1 0 0 0 0,1-1 0 0 0,-1 1 0 0 0,1-1 0 0 0,-1 1 0 0 0,1-1 0 0 0,-1 1 0 0 0,1-1 0 0 0,0 1 0 0 0,-1-1 0 0 0,1 1 0 0 0,0-1 0 0 0,-1 0 0 0 0,1 1 0 0 0,0-1 0 0 0,0 1 0 0 0,-1-1 0 0 0,1 0 0 0 0,0 1 0 0 0,0-1 0 0 0,0 0 0 0 0,0 1 0 0 0,0-1 0 0 0,0 0 0 0 0,0 1 0 0 0,0-1 0 0 0,0 0 0 0 0,0 1 0 0 0,1-1 0 0 0,-1 0 0 0 0,0 1 0 0 0,0-1 0 0 0,1 1 0 0 0,-1-1 0 0 0,0 0 0 0 0,1 1 0 0 0,-1-1 0 0 0,0 1 0 0 0,1-1 0 0 0,-1 1 0 0 0,1-1 0 0 0,-1 1 0 0 0,1 0 0 0 0,-1-1 0 0 0,1 1 0 0 0,-1-1 0 0 0,1 1 0 0 0,0-1 0 0 0,3-1 0 0 0,-1-1 0 0 0,1 1 0 0 0,0 0 0 0 0,-1 0 0 0 0,1 0 0 0 0,7-2 0 0 0,20-2 0 0 0,15-1 0 0 0,-1-2 0 0 0,-29 5 0 0 0,-13 3 0 0 0,0 0 0 0 0,0 1 0 0 0,1-1 0 0 0,-1 0 0 0 0,0 1 0 0 0,1 0 0 0 0,-1 0 0 0 0,0 0 0 0 0,6 1 0 0 0,-9-1 0 0 0,1 0 0 0 0,-1 0 0 0 0,0 0 0 0 0,1 0 0 0 0,-1 0 0 0 0,0 1 0 0 0,1-1 0 0 0,-1 0 0 0 0,0 0 0 0 0,1 0 0 0 0,-1 0 0 0 0,0 0 0 0 0,0 1 0 0 0,1-1 0 0 0,-1 0 0 0 0,0 0 0 0 0,0 0 0 0 0,1 1 0 0 0,-1-1 0 0 0,0 0 0 0 0,0 0 0 0 0,0 1 0 0 0,1-1 0 0 0,-1 0 0 0 0,0 1 0 0 0,0-1 0 0 0,0 0 0 0 0,0 1 0 0 0,0-1 0 0 0,0 0 0 0 0,1 1 0 0 0,-4 12 0 0 0,-11 10 0 0 0,13-22 0 0 0,-6 9 0 0 0,-1 1 0 0 0,-1-2 0 0 0,0 1 0 0 0,-12 9 0 0 0,18-16 0 0 0,-2 0 0 0 0,1 0 0 0 0,0 0 0 0 0,0 0 0 0 0,-1-1 0 0 0,1 0 0 0 0,-1 0 0 0 0,0 0 0 0 0,0-1 0 0 0,0 0 0 0 0,0 1 0 0 0,0-2 0 0 0,-8 2 0 0 0,13-2 0 0 0,0 0 0 0 0,-1 0 0 0 0,1 0 0 0 0,0 0 0 0 0,-1 0 0 0 0,1 0 0 0 0,0 0 0 0 0,-1 0 1 0 0,1 0-1 0 0,0 0 0 0 0,0-1 0 0 0,-1 1 0 0 0,1 0 0 0 0,0 0 0 0 0,-1 0 0 0 0,1 0 0 0 0,0 0 0 0 0,0 0 0 0 0,-1-1 0 0 0,1 1 0 0 0,0 0 0 0 0,0 0 0 0 0,0-1 0 0 0,-1 1 0 0 0,1 0 0 0 0,0 0 0 0 0,0 0 0 0 0,0-1 0 0 0,0 1 0 0 0,-1 0 0 0 0,1-1 0 0 0,0 1 0 0 0,0 0 0 0 0,0 0 0 0 0,0-1 0 0 0,3-12 2 0 0,13-13-13 0 0,-15 25 9 0 0,7-9-21 0 0,-1 1 1 0 0,18-16 0 0 0,-22 22 18 0 0,0 0-1 0 0,1 1 1 0 0,-1-1 0 0 0,1 1 0 0 0,-1-1 0 0 0,1 1-1 0 0,0 0 1 0 0,0 1 0 0 0,0-1 0 0 0,0 1-1 0 0,8-2 1 0 0,-11 3 4 0 0,0-1 0 0 0,0 1 0 0 0,0 0 0 0 0,0 0 0 0 0,0 0 0 0 0,0 0 0 0 0,1 1 0 0 0,-1-1 0 0 0,0 0 0 0 0,0 0 0 0 0,0 1 0 0 0,0-1 0 0 0,0 0 0 0 0,0 1 0 0 0,0-1 0 0 0,0 1 0 0 0,0-1 0 0 0,0 1 0 0 0,0 0 0 0 0,0-1 0 0 0,-1 1 0 0 0,1 0 0 0 0,0 0 0 0 0,0 0 0 0 0,-1-1 0 0 0,1 1 0 0 0,0 0 0 0 0,-1 0 0 0 0,1 0 0 0 0,-1 0 0 0 0,1 0 0 0 0,-1 0 0 0 0,0 0 0 0 0,1 0 0 0 0,-1 0 0 0 0,0 1 0 0 0,0-1 0 0 0,0 0 0 0 0,0 0 0 0 0,0 0 0 0 0,0 0 0 0 0,0 0 0 0 0,0 2 0 0 0,0 1 0 0 0,-1 0 0 0 0,1 0 0 0 0,-1 0 0 0 0,0 0 0 0 0,0 0 0 0 0,-1 0 0 0 0,1 0 0 0 0,-1 0 0 0 0,0-1 0 0 0,-3 6 0 0 0,0-4 2 0 0,1 0 0 0 0,-1 0 0 0 0,0 0 0 0 0,0-1 0 0 0,-1 0 0 0 0,1 0 0 0 0,-1 0 0 0 0,0-1 0 0 0,0 0 0 0 0,-1 0 0 0 0,1 0 0 0 0,0-1 0 0 0,-1 0 0 0 0,0 0 0 0 0,-12 1 0 0 0,13-2 0 0 0,0 0-1 0 0,1-1 1 0 0,-1 0 0 0 0,1 0-1 0 0,-1 0 1 0 0,1-1-1 0 0,-1 0 1 0 0,1 0 0 0 0,-1 0-1 0 0,1-1 1 0 0,0 0-1 0 0,0 0 1 0 0,-1 0 0 0 0,1-1-1 0 0,1 1 1 0 0,-1-1-1 0 0,0 0 1 0 0,1-1 0 0 0,-9-7-1 0 0,11 8 0 0 0,0 0 0 0 0,0 0-1 0 0,0 0 1 0 0,1 0 0 0 0,-1 0-1 0 0,-1-6 1 0 0,2 8-3 0 0,1 0-1 0 0,-1 0 1 0 0,1 0 0 0 0,0 0 0 0 0,-1 0-1 0 0,1 0 1 0 0,0 0 0 0 0,0-1 0 0 0,0 1 0 0 0,0 0-1 0 0,0 0 1 0 0,0 0 0 0 0,0 0 0 0 0,0 0-1 0 0,0 0 1 0 0,1 0 0 0 0,-1 0 0 0 0,0 0 0 0 0,1 0-1 0 0,-1 0 1 0 0,1 0 0 0 0,-1 0 0 0 0,1 0-1 0 0,-1 0 1 0 0,2-1 0 0 0,-1 2 1 0 0,0 0 1 0 0,0-1-1 0 0,0 1 1 0 0,0 0 0 0 0,0 1-1 0 0,0-1 1 0 0,0 0-1 0 0,0 0 1 0 0,-1 0-1 0 0,1 1 1 0 0,0-1-1 0 0,0 0 1 0 0,0 1-1 0 0,0-1 1 0 0,-1 0-1 0 0,1 1 1 0 0,0 0 0 0 0,0-1-1 0 0,-1 1 1 0 0,1-1-1 0 0,0 1 1 0 0,0 1-1 0 0,9 12 1 0 0,17 29 0 0 0,4 15 0 0 0,-31-58 0 0 0,0 0 0 0 0,1 1 0 0 0,-1-1 0 0 0,0 0 0 0 0,0 1 0 0 0,1-1 0 0 0,-1 0 0 0 0,0 1 0 0 0,0-1 0 0 0,0 1 0 0 0,0-1 0 0 0,0 0 0 0 0,1 1 0 0 0,-1-1 0 0 0,0 0 0 0 0,0 1 0 0 0,0-1 0 0 0,0 1 0 0 0,0-1 0 0 0,0 1 0 0 0,0-1 0 0 0,0 0 0 0 0,-1 1 0 0 0,1-1 0 0 0,0 1 0 0 0,0 0 0 0 0,-9-4 0 0 0,-13-13 0 0 0,16 10 0 0 0,-58-63 0 0 0,58 62 0 0 0,0-1 0 0 0,1 0 0 0 0,0 0 0 0 0,0-1 0 0 0,1 1 0 0 0,0-1 0 0 0,-4-14 0 0 0,8 21 0 0 0,-1 1 0 0 0,1 0 0 0 0,0 0 0 0 0,0-1 0 0 0,0 1 0 0 0,0 0 0 0 0,0 0 0 0 0,0-1 0 0 0,0 1 0 0 0,0 0 0 0 0,1 0 0 0 0,-1 0 0 0 0,1-3 0 0 0,4 3 0 0 0,2 10 0 0 0,4 13-53 0 0,5 15 42 0 0,5 12 11 0 0,-2 0 0 0 0,-14-34 0 0 0,-1-5 0 0 0,0 1 0 0 0,-1 0 0 0 0,3 15 0 0 0,-6-26 0 0 0,0 0 0 0 0,0 1 0 0 0,1-1 0 0 0,-1 0 0 0 0,0 0 0 0 0,0 1 0 0 0,0-1 0 0 0,0 0 0 0 0,0 1 0 0 0,0-1 0 0 0,0 0 0 0 0,0 1 0 0 0,0-1 0 0 0,0 0 0 0 0,0 1 0 0 0,0-1 0 0 0,0 0 0 0 0,0 0 0 0 0,0 1 0 0 0,0-1 0 0 0,0 0 0 0 0,-1 1 0 0 0,1-1 0 0 0,0 0 0 0 0,0 0 0 0 0,0 1 0 0 0,0-1 0 0 0,-1 0 0 0 0,1 0 0 0 0,0 1 0 0 0,0-1 0 0 0,0 0 0 0 0,-1 1 0 0 0,-8-8 0 0 0,-10-20 0 0 0,18 25 0 0 0,-35-46 0 0 0,25 35 0 0 0,0-1 0 0 0,1 0 0 0 0,-7-15 0 0 0,16 28-1 0 0,0 0-1 0 0,0 0 1 0 0,1-1-1 0 0,-1 1 1 0 0,1 0-1 0 0,-1-1 1 0 0,1 1 0 0 0,0 0-1 0 0,-1-1 1 0 0,1 1-1 0 0,0 0 1 0 0,0-1-1 0 0,0 1 1 0 0,0 0-1 0 0,0-1 1 0 0,0 1-1 0 0,0-1 1 0 0,0 1 0 0 0,1 0-1 0 0,-1-1 1 0 0,1 0-1 0 0,0 1 1 0 0,0 0 0 0 0,0 1 0 0 0,-1-1 0 0 0,1 1 0 0 0,0-1 0 0 0,0 1 0 0 0,0 0 0 0 0,0-1 0 0 0,0 1 0 0 0,0 0-1 0 0,0 0 1 0 0,0-1 0 0 0,0 1 0 0 0,0 0 0 0 0,0 0 0 0 0,0 0 0 0 0,0 0 0 0 0,0 1 0 0 0,0-1 0 0 0,0 0 0 0 0,0 0 0 0 0,-1 0 0 0 0,1 1 0 0 0,0-1 0 0 0,0 0-1 0 0,0 1 1 0 0,0-1 0 0 0,0 1 0 0 0,1 0 0 0 0,0 1 1 0 0,19 3 0 0 0,-20-5 0 0 0,48 7 0 0 0,7-6 0 0 0,-43-1 0 0 0,-7 0 0 0 0,-1 0 0 0 0,1 0 0 0 0,0 0 0 0 0,0-1 0 0 0,0 0 0 0 0,-1 0 0 0 0,1-1 0 0 0,-1 1 0 0 0,1-1 0 0 0,9-5 0 0 0,-15 7 0 0 0,0 0 0 0 0,1 0 0 0 0,-1 0 0 0 0,1 0 0 0 0,-1 0 0 0 0,0-1 0 0 0,1 1 0 0 0,-1 0 0 0 0,1 0 0 0 0,-1-1 0 0 0,0 1 0 0 0,1 0 0 0 0,-1-1 0 0 0,0 1 0 0 0,0 0 0 0 0,1-1 0 0 0,-1 1 0 0 0,0 0 0 0 0,0-1 0 0 0,1 1 0 0 0,-1 0 0 0 0,0-1 0 0 0,0 1 0 0 0,0-1 0 0 0,0 1 0 0 0,0-1 0 0 0,0 1 0 0 0,1 0 0 0 0,-1-1 0 0 0,0 1 0 0 0,0-1 0 0 0,0 1 0 0 0,-1-1 0 0 0,1 0 0 0 0,-1 1 0 0 0,1-1 0 0 0,-1 0 0 0 0,0 1 0 0 0,0-1 0 0 0,0 1 0 0 0,0-1 0 0 0,0 1 0 0 0,0-1 0 0 0,0 1 0 0 0,0 0 0 0 0,0-1 0 0 0,0 1 0 0 0,-1 0 0 0 0,-35-3 0 0 0,30 4 0 0 0,-23 1 0 0 0,29-2 0 0 0,0 0 0 0 0,-1 0 0 0 0,1 0 0 0 0,0 0 0 0 0,0-1 0 0 0,-1 1 0 0 0,1 0 0 0 0,0 0 0 0 0,0-1 0 0 0,-1 1 0 0 0,1-1 0 0 0,0 1 0 0 0,0-1 0 0 0,0 1 0 0 0,0-1 0 0 0,0 0 0 0 0,-2-1 0 0 0,3 2 0 0 0,0-1 0 0 0,0 1 0 0 0,0-1 0 0 0,0 1 0 0 0,0-1 0 0 0,0 1 0 0 0,0 0 0 0 0,0-1 0 0 0,0 1 0 0 0,0-1 0 0 0,0 1 0 0 0,0-1 0 0 0,0 1 0 0 0,0-1 0 0 0,0 1 0 0 0,0 0 0 0 0,0-1 0 0 0,1 1 0 0 0,-1-1 0 0 0,0 1 0 0 0,0 0 0 0 0,0-1 0 0 0,1 1 0 0 0,-1-1 0 0 0,0 1 0 0 0,1 0 0 0 0,-1-1 0 0 0,0 1 0 0 0,1 0 0 0 0,-1 0 0 0 0,0-1 0 0 0,1 1 0 0 0,-1 0 0 0 0,1-1 0 0 0,17-8 0 0 0,-16 8 0 0 0,3-3 0 0 0,3 0 0 0 0,16 2 0 0 0,-16 2 0 0 0,-1-1 0 0 0,0 1 0 0 0,0 0 0 0 0,0 0 0 0 0,0 1 0 0 0,-1 0 0 0 0,1 0 0 0 0,8 3 0 0 0,-14-4 1 0 0,-1 1-1 0 0,1-1 1 0 0,0 0 0 0 0,-1 1-1 0 0,1-1 1 0 0,0 1 0 0 0,-1-1-1 0 0,1 1 1 0 0,-1-1 0 0 0,1 1-1 0 0,-1-1 1 0 0,1 1 0 0 0,-1 0-1 0 0,1-1 1 0 0,-1 1 0 0 0,0 0-1 0 0,1-1 1 0 0,-1 1 0 0 0,0 0-1 0 0,0-1 1 0 0,1 1-1 0 0,-1 0 1 0 0,0 0 0 0 0,0-1-1 0 0,0 1 1 0 0,0 0 0 0 0,0 0-1 0 0,0-1 1 0 0,0 1 0 0 0,0 0-1 0 0,0 0 1 0 0,0-1 0 0 0,-1 1-1 0 0,1 0 1 0 0,0 0 0 0 0,-15 28 34 0 0,9-19-30 0 0,1 0-5 0 0,-6 12 0 0 0,0 0 0 0 0,1 1 0 0 0,2 0 0 0 0,-10 37 0 0 0,17-54 0 0 0,0-3 0 0 0,1 0 0 0 0,-1 1 0 0 0,1-1 0 0 0,0 1 0 0 0,-1-1 0 0 0,2 1 0 0 0,-1 4 0 0 0,1-9 0 0 0,1 0 0 0 0,-1 0 0 0 0,0 1 0 0 0,0-1 0 0 0,0 0 0 0 0,0-1 0 0 0,0 1 0 0 0,0 0 0 0 0,-1 0 0 0 0,1 0 0 0 0,0-1 0 0 0,0-1 0 0 0,49-104-144 0 0,-65 137 176 0 0,2 0 0 0 0,0 1 0 0 0,-8 36 0 0 0,11-32 104 0 0,12-40-141 0 0,-1 1 0 0 0,0-1 0 0 0,0 0 1 0 0,0 1-1 0 0,0-1 0 0 0,-1 0 0 0 0,0 0 0 0 0,0 1 0 0 0,0-1 0 0 0,0 0 0 0 0,-1 0 0 0 0,-1-5 0 0 0,-2 53-59 0 0,10 51 64 0 0,-6-80 0 0 0,0-14 0 0 0,0 0 0 0 0,0 0 0 0 0,0 1 0 0 0,-1-1 0 0 0,1 0 0 0 0,0 0 0 0 0,0 0 0 0 0,0 0 0 0 0,0 0 0 0 0,0 1 0 0 0,0-1 0 0 0,0 0 0 0 0,0 0 0 0 0,0 0 0 0 0,-1 0 0 0 0,1 0 0 0 0,0 0 0 0 0,0 0 0 0 0,0 1 0 0 0,0-1 0 0 0,0 0 0 0 0,0 0 0 0 0,-1 0 0 0 0,1 0 0 0 0,0 0 0 0 0,0 0 0 0 0,0 0 0 0 0,0 0 0 0 0,-1 0 0 0 0,1 0 0 0 0,0 0 0 0 0,0 0 0 0 0,0 0 0 0 0,0 0 0 0 0,0 0 0 0 0,-1 0 0 0 0,1 0 0 0 0,-1-1 0 0 0,0 0 0 0 0,0 1 0 0 0,0-1 0 0 0,0 0 0 0 0,0 0 0 0 0,1 0 0 0 0,-1 0 0 0 0,0 0 0 0 0,1 0 0 0 0,-1 0 0 0 0,0 0 0 0 0,1 0 0 0 0,-1 0 0 0 0,1 0 0 0 0,0-1 0 0 0,-1 0 0 0 0,-14-41 0 0 0,10 30 0 0 0,1 0 0 0 0,0-1 0 0 0,0 0 0 0 0,1 0 0 0 0,1 1 0 0 0,-1-19 0 0 0,4 45-4 0 0,1 0 0 0 0,5 20 0 0 0,-4-18 5 0 0,1 1-1 0 0,0 29 1 0 0,-4-48 0 0 0,-1 1 0 0 0,0 0 0 0 0,0 0 1 0 0,-1-1-1 0 0,1 1 0 0 0,0 0 0 0 0,-1 0 1 0 0,1 0-1 0 0,-3-2 0 0 0,-26-28-1 0 0,12 13-2 0 0,10 10 3 0 0,-20-24 1 0 0,26 30-3 0 0,0 1 0 0 0,1-1-1 0 0,-1 1 1 0 0,1-1 0 0 0,0 0 0 0 0,0 0-1 0 0,0 0 1 0 0,0 1 0 0 0,0-1 0 0 0,0 0-1 0 0,0-5 1 0 0,3 4-18 0 0,3 10-1 0 0,2 11-1 0 0,-4 1 24 0 0,13 52 32 0 0,-14-63-32 0 0,1 0 1 0 0,-1 0-1 0 0,1-1 0 0 0,1 1 0 0 0,-1-1 1 0 0,1 1-1 0 0,6 7 0 0 0,-8-12-3 0 0,0 0 0 0 0,-1-1 0 0 0,1 1 0 0 0,0 0 0 0 0,0-1 0 0 0,0 0 0 0 0,0 1 0 0 0,0-1 0 0 0,0 0 0 0 0,0 0 0 0 0,0 0 0 0 0,0 0 0 0 0,0 0 0 0 0,1-1 0 0 0,-1 1 0 0 0,0-1 0 0 0,1 0 0 0 0,-1 1 0 0 0,1-1 0 0 0,-1 0 0 0 0,0 0 0 0 0,4-1 0 0 0,-6 1 0 0 0,0 0 0 0 0,0 0 0 0 0,0 0 0 0 0,0 0 0 0 0,0 0 0 0 0,0 0 0 0 0,0 0 0 0 0,1-1 0 0 0,-1 1 0 0 0,0 0 0 0 0,0 0 0 0 0,0 0 0 0 0,0 0 0 0 0,0 0 0 0 0,0 0 0 0 0,0 0 0 0 0,1 0 0 0 0,-1 0 0 0 0,0 0 0 0 0,0 0 0 0 0,0 0 0 0 0,0 0 0 0 0,0 0 0 0 0,0 0 0 0 0,1 0 0 0 0,-1 0 0 0 0,0 0 0 0 0,0 0 0 0 0,0 0 0 0 0,0 0 0 0 0,0 0 0 0 0,0 0 0 0 0,0 1 0 0 0,1-1 0 0 0,-1 0 0 0 0,0 0 0 0 0,0 0 0 0 0,0 0 0 0 0,0 0 0 0 0,0 0 0 0 0,0 0 0 0 0,0 0 0 0 0,0 0 0 0 0,0 1 0 0 0,0-1 0 0 0,0 0 0 0 0,1 0 0 0 0,-1 0 0 0 0,0 0 0 0 0,0 0 0 0 0,0 1 0 0 0,-5 6 0 0 0,-12 6 0 0 0,21-39 0 0 0,-8 35 0 0 0,4 0 0 0 0,1-10-4 0 0,-1 1 0 0 0,1-1 0 0 0,0 0-1 0 0,-1 0 1 0 0,1 0 0 0 0,0-1 0 0 0,-1 1-1 0 0,1 0 1 0 0,-1 0 0 0 0,0 0 0 0 0,1 0-1 0 0,-1 0 1 0 0,0-1 0 0 0,0 1 0 0 0,0 0 0 0 0,0 0-1 0 0,0 0 1 0 0,0-1 0 0 0,0 0 0 0 0,1-8-174 0 0,0 6-625 0 0,2-9-1563 0 0,2 8-2989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4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166 333 455 0 0,'6'-14'1094'0'0,"9"-30"0"0"0,1-4 750 0 0,-11 37-1457 0 0,19-50 550 0 0,-22 54-914 0 0,0 0-1 0 0,-1 0 1 0 0,0 1-1 0 0,0-1 1 0 0,0 0-1 0 0,-1 0 1 0 0,-1-9-1 0 0,0 5 228 0 0,-3-21 1651 0 0,3 30-1820 0 0,1 1 1 0 0,-1-1-1 0 0,1 0 1 0 0,-1 1 0 0 0,0-1-1 0 0,0 1 1 0 0,1-1 0 0 0,-1 1-1 0 0,0-1 1 0 0,-1 1-1 0 0,1-1 1 0 0,0 1 0 0 0,0 0-1 0 0,-1 0 1 0 0,-1-2-1 0 0,1 2-63 0 0,1 1 0 0 0,-1-1-1 0 0,0 1 1 0 0,1 0-1 0 0,-1-1 1 0 0,0 1 0 0 0,1 0-1 0 0,-1 0 1 0 0,0 0 0 0 0,1 0-1 0 0,-1 1 1 0 0,0-1-1 0 0,1 0 1 0 0,-1 1 0 0 0,0-1-1 0 0,-2 2 1 0 0,-28 12 451 0 0,26-11-398 0 0,2 0 44 0 0,-1-1 0 0 0,1-1-1 0 0,0 1 1 0 0,-1 0 0 0 0,0-1 0 0 0,1 0-1 0 0,-1 0 1 0 0,0-1 0 0 0,1 1-1 0 0,-1-1 1 0 0,0 0 0 0 0,0 0 0 0 0,1 0-1 0 0,-1-1 1 0 0,0 0 0 0 0,1 0-1 0 0,-1 0 1 0 0,0 0 0 0 0,1-1 0 0 0,-1 0-1 0 0,1 0 1 0 0,0 0 0 0 0,0 0-1 0 0,0-1 1 0 0,0 0 0 0 0,0 1 0 0 0,0-1-1 0 0,-3-4 1 0 0,5 5-86 0 0,-11-12 214 0 0,15 10-213 0 0,11 2-104 0 0,2 5-49 0 0,0 3-7 0 0,-13-5-834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5.5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157 273 2327 0 0,'5'-21'107'0'0,"11"-39"0"0"0,-1 10-113 0 0,-14 46 6 0 0,0 0 0 0 0,-1 1 0 0 0,0-1 0 0 0,1 1 0 0 0,-1-1 0 0 0,0 0 0 0 0,-1 1 0 0 0,1-1 0 0 0,-1 1 0 0 0,-1-5 0 0 0,2 6 0 0 0,-1 1 0 0 0,1-1 0 0 0,-1 1 0 0 0,1 0 0 0 0,-1-1 0 0 0,0 1 0 0 0,0 0 0 0 0,0-1 0 0 0,1 1 0 0 0,-1 0 0 0 0,0 0 0 0 0,-1 0 0 0 0,1 0 0 0 0,0 0 0 0 0,0 0 0 0 0,0 0 0 0 0,-1 0 0 0 0,1 0 0 0 0,0 1 0 0 0,-1-1 0 0 0,1 0 0 0 0,-1 1 0 0 0,1-1 0 0 0,-1 1 0 0 0,-1-1 0 0 0,-2 1 90 0 0,1 1 0 0 0,-1-1 0 0 0,0 1 1 0 0,1-1-1 0 0,-1 1 0 0 0,1 1 0 0 0,0-1 0 0 0,-7 4 0 0 0,6-3 108 0 0,-1 0 1 0 0,1-1 0 0 0,0 1 0 0 0,-1-1 0 0 0,-7 1 0 0 0,12-2-170 0 0,-1 0 0 0 0,0 0 0 0 0,1 0 0 0 0,-1-1 0 0 0,1 1 0 0 0,-1 0 0 0 0,1-1 0 0 0,-1 1 0 0 0,1-1 0 0 0,-1 1 0 0 0,1-1 0 0 0,-1 0 0 0 0,1 0 0 0 0,0 0 0 0 0,-1 0 0 0 0,1 0 0 0 0,0 0 0 0 0,0 0 0 0 0,0 0 0 0 0,0 0 0 0 0,0 0 0 0 0,-2-3 0 0 0,3 3 0 0 0,-17-20 607 0 0,16 20-603 0 0,1 1-1 0 0,-1-1 1 0 0,1 1-1 0 0,0-1 0 0 0,-1 1 1 0 0,0-1-1 0 0,1 1 1 0 0,-1 0-1 0 0,1-1 1 0 0,-1 1-1 0 0,1 0 1 0 0,-1-1-1 0 0,0 1 0 0 0,1 0 1 0 0,-1 0-1 0 0,1-1 1 0 0,-1 1-1 0 0,0 0 1 0 0,1 0-1 0 0,-1 0 0 0 0,0 0 1 0 0,0 0-1 0 0,1 0 1 0 0,-1 0-1 0 0,0 0 1 0 0,1 0-1 0 0,-1 0 0 0 0,0 0 1 0 0,1 1-1 0 0,-1-1 1 0 0,1 0-1 0 0,-1 0 1 0 0,0 1-1 0 0,1-1 1 0 0,-1 0-1 0 0,0 1 0 0 0,-1-1 126 0 0,2-5 97 0 0,4-9 184 0 0,-3 12-411 0 0,11-23-145 0 0,-12 24 106 0 0,6 8-573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6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15 919 0 0,'-12'5'2103'0'0,"12"-4"-2009"0"0,0-1-1 0 0,0 0 1 0 0,-1 1-1 0 0,1-1 1 0 0,0 0 0 0 0,-1 1-1 0 0,1-1 1 0 0,-1 0-1 0 0,1 0 1 0 0,0 1-1 0 0,-1-1 1 0 0,1 0-1 0 0,-1 0 1 0 0,1 0 0 0 0,0 0-1 0 0,-1 1 1 0 0,1-1-1 0 0,-1 0 1 0 0,1 0-1 0 0,-1 0 1 0 0,1 0 0 0 0,0 0-1 0 0,-1 0 1 0 0,1 0-1 0 0,-1 0 1 0 0,1 0-1 0 0,-1-1 1 0 0,0 1-1 0 0,22-9 1610 0 0,-16 6-1625 0 0,-1 1 0 0 0,1 0 0 0 0,-1 1-1 0 0,1-1 1 0 0,0 1 0 0 0,-1 0 0 0 0,1 0 0 0 0,0 0 0 0 0,0 1 0 0 0,0 0-1 0 0,0 0 1 0 0,0 0 0 0 0,-1 0 0 0 0,1 1 0 0 0,0 0 0 0 0,0 0 0 0 0,7 2-1 0 0,62 25-153 0 0,-57-24 28 0 0,-11-6 36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9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30 919 0 0,'0'0'66'0'0,"0"0"-1"0"0,0 0 0 0 0,0 0 0 0 0,-1 0 0 0 0,1 1 0 0 0,0-1 0 0 0,0 0 0 0 0,0 0 0 0 0,-1 0 0 0 0,1 0 1 0 0,0 0-1 0 0,0 0 0 0 0,0 0 0 0 0,-1 0 0 0 0,1 0 0 0 0,0 0 0 0 0,0 0 0 0 0,-1 0 0 0 0,1 0 0 0 0,0 0 1 0 0,0 0-1 0 0,0 0 0 0 0,-1 0 0 0 0,1 0 0 0 0,0 0 0 0 0,0 0 0 0 0,0 0 0 0 0,-1 0 0 0 0,1-1 0 0 0,0 1 1 0 0,0 0-1 0 0,0 0 0 0 0,-1 0 0 0 0,1 0 0 0 0,0 0 0 0 0,0-1 0 0 0,0 1 0 0 0,0 0 0 0 0,-1 0 0 0 0,1 0 0 0 0,0 0 1 0 0,0-1-1 0 0,0 1 0 0 0,0 0 0 0 0,0 0 0 0 0,0 0 0 0 0,0-1 0 0 0,0 1 0 0 0,0 0 0 0 0,0 0 0 0 0,0-1 1 0 0,0 1-1 0 0,0 0 0 0 0,0 0 0 0 0,0 0 0 0 0,0-1 0 0 0,0 1 0 0 0,0 0 0 0 0,0 0 0 0 0,2-3 3143 0 0,-1 12-574 0 0,0-1-1943 0 0,0 1-1 0 0,1-1 1 0 0,0 0-1 0 0,1 0 1 0 0,0 0-1 0 0,0 0 1 0 0,5 8-1 0 0,6 19 942 0 0,13 26 699 0 0,-26-59-2302 0 0,0 1 0 0 0,0-1 1 0 0,1 1-1 0 0,-1-1 0 0 0,1 0 0 0 0,0 0 0 0 0,-1 0 1 0 0,5 3-1 0 0,-4-3-3 0 0,0 0-1 0 0,0 0 1 0 0,0 0-1 0 0,-1 1 1 0 0,1-1-1 0 0,0 0 1 0 0,-1 1 0 0 0,2 4-1 0 0,1 5 5 0 0,-2-6 27 0 0,0 0 1 0 0,0 0-1 0 0,0 0 0 0 0,1 0 0 0 0,-1-1 1 0 0,1 1-1 0 0,1-1 0 0 0,-1 0 1 0 0,9 9-1 0 0,-9-9-8 0 0,0-1 0 0 0,-1 0 0 0 0,1 0 0 0 0,-1 1 1 0 0,0-1-1 0 0,0 1 0 0 0,2 8 0 0 0,6 15 123 0 0,14 15-172 0 0,-10-20 0 0 0,-13-21 0 0 0,0-1 0 0 0,0 1 0 0 0,0 0 0 0 0,0-1 0 0 0,1 1 0 0 0,-1-1 0 0 0,0 0 0 0 0,1 0 0 0 0,1 2 0 0 0,-2-3 0 0 0,-1 0 0 0 0,1 1 0 0 0,-1-1 0 0 0,1 0 0 0 0,-1 0 0 0 0,0 0 0 0 0,1 0 0 0 0,-1 0 0 0 0,1 0 0 0 0,-1 0 0 0 0,1 0 0 0 0,-1 0 0 0 0,1-1 0 0 0,-1 1 0 0 0,1 0 0 0 0,-1 0 0 0 0,1 0 0 0 0,-1 0 0 0 0,1-1 0 0 0,-1 1 0 0 0,0 0 0 0 0,1 0 0 0 0,-1-1 0 0 0,1 1 0 0 0,-1 0 0 0 0,0-1 0 0 0,1 1 0 0 0,-1 0 0 0 0,0-1 0 0 0,1 1 0 0 0,-1-1 0 0 0,0 1 0 0 0,0-1 0 0 0,0 1 0 0 0,1 0 0 0 0,-1-1 0 0 0,0 1 0 0 0,0-1 0 0 0,0 0 0 0 0,2-2 0 0 0,-1 0 0 0 0,0 0 0 0 0,0 0 0 0 0,0 0 0 0 0,0 0 0 0 0,-1 0 0 0 0,1 0 0 0 0,-1 0 0 0 0,0 0 0 0 0,0-6 0 0 0,1 3 0 0 0,0 0 0 0 0,0-1 0 0 0,1 1 0 0 0,-1 0 0 0 0,1-1 0 0 0,6-11 0 0 0,4-16 0 0 0,-7 17-20 0 0,13-27 1 0 0,-1 0-6 0 0,3-19-39 0 0,-15 46 64 0 0,-3 9 0 0 0,1 1 0 0 0,0-1 0 0 0,0 1 0 0 0,8-15 0 0 0,-8 15 0 0 0,0 0 0 0 0,0 0 0 0 0,0-1 0 0 0,2-12 0 0 0,-4 16 0 0 0,-1 3 0 0 0,1 1 0 0 0,-1 0 0 0 0,0-1 0 0 0,0 1 0 0 0,0 0 0 0 0,0-1 0 0 0,0 1 0 0 0,0-1 0 0 0,0 1 0 0 0,0 0 0 0 0,1-1 0 0 0,-1 1 0 0 0,-1-1 0 0 0,1 1 0 0 0,0 0 0 0 0,0-1 0 0 0,0 1 0 0 0,0-1 0 0 0,0 1 0 0 0,0 0 0 0 0,0-1 0 0 0,0 1 0 0 0,-1 0 0 0 0,1-1 0 0 0,0 1 0 0 0,0 0 0 0 0,-1-1 0 0 0,1 1 0 0 0,0 0 0 0 0,0-1 0 0 0,-1 1 0 0 0,1-1-1 0 0,0 1 0 0 0,-1 0 1 0 0,1-1-1 0 0,0 1 0 0 0,0 0 0 0 0,0-1 0 0 0,0 1 0 0 0,0 0 0 0 0,-1-1 0 0 0,1 1 0 0 0,0-1 1 0 0,0 1-1 0 0,0-1 0 0 0,0 1 0 0 0,0 0 0 0 0,0-1 0 0 0,0 1 0 0 0,1-1 0 0 0,-1 1 0 0 0,0 0 1 0 0,0-1-1 0 0,0 1 0 0 0,0 0 0 0 0,0-1 0 0 0,1 1 0 0 0,-1-1 0 0 0,0 1 0 0 0,0 0 0 0 0,0 0 1 0 0,1-1-1 0 0,-1 1 0 0 0,0 0 0 0 0,1-1 0 0 0,-1 1 0 0 0,1 0 0 0 0,2-2-21 0 0,-8 8 12 0 0,3-5 10 0 0,0 0 0 0 0,0-1 0 0 0,0 1 0 0 0,0 0 0 0 0,0-1 0 0 0,0 0 0 0 0,0 1 0 0 0,0-1 0 0 0,0 0 0 0 0,0 0 0 0 0,0 0 0 0 0,0 0 0 0 0,0 0 0 0 0,0-1 0 0 0,-3 0 0 0 0,-18 1 0 0 0,20 0 0 0 0,0 0 0 0 0,0 0 0 0 0,0 0 0 0 0,-1 0 0 0 0,1 0 0 0 0,0-1 0 0 0,1 1 0 0 0,-1-1 0 0 0,0 0 0 0 0,0 0 0 0 0,0 0 0 0 0,-4-2 0 0 0,-16-5 0 0 0,20 7 0 0 0,-1 1 0 0 0,0 0 0 0 0,0 0 0 0 0,0 0 0 0 0,0 0 0 0 0,-6 2 0 0 0,-11 0 0 0 0,16-1 7 0 0,1-1-1 0 0,-1 1 1 0 0,1 0-1 0 0,-9 2 0 0 0,9-1 1 0 0,0-1-1 0 0,-1 0 0 0 0,1 0 1 0 0,-9 0-1 0 0,6-1 42 0 0,0-1 0 0 0,0 0 0 0 0,0-1 0 0 0,1 1 0 0 0,-9-4 0 0 0,8 2 5 0 0,0 1 1 0 0,0 0-1 0 0,0 1 0 0 0,0 0 1 0 0,-9-1-1 0 0,1 0 177 0 0,14 2-275 0 0,1 0 1 0 0,0 0 0 0 0,-1 0-1 0 0,1 0 1 0 0,0 0 0 0 0,0 0-1 0 0,-1-1 1 0 0,1 1 0 0 0,0 0-1 0 0,-1 0 1 0 0,1 0 0 0 0,0 0-1 0 0,0 0 1 0 0,-1 0 0 0 0,1-1-1 0 0,0 1 1 0 0,0 0 0 0 0,-1 0-1 0 0,1 0 1 0 0,0-1 0 0 0,0 1-1 0 0,0 0 1 0 0,0 0 0 0 0,-1-1-1 0 0,1 1 1 0 0,0 0 0 0 0,0 0-1 0 0,0-1 1 0 0,0 1 0 0 0,0 0-1 0 0,0-1 1 0 0,-1 1 0 0 0,1 0-1 0 0,0 0 1 0 0,0-1 0 0 0,0 1-1 0 0,0 0 1 0 0,0-1 0 0 0,1 0-1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54.6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202 230 4143 0 0,'6'-16'1208'0'0,"55"-142"1880"0"0,-48 130-1980 0 0,-11 26-919 0 0,-2 4-44 0 0,-6 14-8 0 0,-12 29 163 0 0,-45 102 1639 0 0,75-169 812 0 0,47-85-2608 0 0,-55 99-157 0 0,1 0-1 0 0,0 0 1 0 0,0 1 0 0 0,9-9-1 0 0,-31 62 15 0 0,6-23 41 0 0,0 0 0 0 0,-2 0 1 0 0,-1-1-1 0 0,0-1 0 0 0,-26 29 0 0 0,40-49-19 0 0,0-1 0 0 0,-1 1 0 0 0,1-1 0 0 0,0 0 0 0 0,0 1 0 0 0,-1-1 0 0 0,1 0 0 0 0,0 1 0 0 0,-1-1 0 0 0,1 0 1 0 0,-1 1-1 0 0,1-1 0 0 0,0 0 0 0 0,-1 0 0 0 0,1 1 0 0 0,-1-1 0 0 0,1 0 0 0 0,-1 0 0 0 0,1 0 0 0 0,0 0 0 0 0,-1 0 0 0 0,1 0 0 0 0,-1 0 0 0 0,1 0 0 0 0,-1 0 0 0 0,1 0 0 0 0,-1 0 0 0 0,1 0 1 0 0,-1 0-1 0 0,1 0 0 0 0,-1 0 0 0 0,0 0 0 0 0,0-1 7 0 0,1 0 1 0 0,-1 0 0 0 0,1 0-1 0 0,-1 0 1 0 0,1 0 0 0 0,0 0-1 0 0,-1 0 1 0 0,1 0 0 0 0,0 1-1 0 0,0-1 1 0 0,0 0 0 0 0,-1 0-1 0 0,1-1 1 0 0,0 0-1 0 0,3-37 272 0 0,4 0-306 0 0,1 1 0 0 0,20-53-1 0 0,-20 75 6 0 0,-8 15 0 0 0,0 0 0 0 0,0 1 0 0 0,1-1 0 0 0,-1 1 0 0 0,0-1 0 0 0,1 1 0 0 0,-1-1 0 0 0,0 1 0 0 0,1-1 0 0 0,-1 1 0 0 0,1-1 0 0 0,-1 1 0 0 0,1-1 0 0 0,-1 1 0 0 0,1 0 0 0 0,-1-1 0 0 0,1 1 0 0 0,-1 0 0 0 0,1-1 0 0 0,-1 1 0 0 0,1 0 0 0 0,-1 0 0 0 0,1 0 0 0 0,1-1 0 0 0,-2 2-2 0 0,1 0 0 0 0,-1-1 0 0 0,0 1-1 0 0,1 0 1 0 0,-1-1 0 0 0,0 1 0 0 0,0 0 0 0 0,0 0-1 0 0,1 0 1 0 0,-1-1 0 0 0,0 1 0 0 0,0 0-1 0 0,0 0 1 0 0,0-1 0 0 0,0 1 0 0 0,-1 0 0 0 0,1 0-1 0 0,0 0 1 0 0,0 0 0 0 0,-4 17-20 0 0,4-17 24 0 0,-4 13-5 0 0,0 0-1 0 0,-9 19 1 0 0,11-28 15 0 0,0-1 1 0 0,-1 0-1 0 0,1 0 1 0 0,-1 0-1 0 0,0 0 0 0 0,0 0 1 0 0,0 0-1 0 0,0-1 1 0 0,0 1-1 0 0,-1-1 0 0 0,-5 4 1 0 0,8-7-11 0 0,0 1 0 0 0,1-1 0 0 0,-1 1 0 0 0,0-1 0 0 0,0 0 0 0 0,0 1 0 0 0,0-1 0 0 0,0 0 0 0 0,0 0 0 0 0,0 0 0 0 0,0 0 0 0 0,0 0 0 0 0,1 0 0 0 0,-1 0 0 0 0,0 0 1 0 0,0 0-1 0 0,0 0 0 0 0,0 0 0 0 0,0 0 0 0 0,0-1 0 0 0,0 1 0 0 0,0 0 0 0 0,0-1 0 0 0,0 0 0 0 0,-1 0 5 0 0,0-1 1 0 0,0 1-1 0 0,1-1 0 0 0,-1 1 1 0 0,1-1-1 0 0,-1 0 0 0 0,1 0 1 0 0,0 1-1 0 0,-2-5 0 0 0,-1-1 34 0 0,1 0-1 0 0,1 0 0 0 0,-1-1 0 0 0,1 1 0 0 0,-1-8 0 0 0,2 8 39 0 0,1 0 1 0 0,-1 0-1 0 0,1 1 0 0 0,2-9 0 0 0,-2 14-65 0 0,0-1-1 0 0,0 1 0 0 0,0 0 0 0 0,0-1 1 0 0,0 1-1 0 0,1 0 0 0 0,-1-1 1 0 0,1 1-1 0 0,-1 0 0 0 0,1 0 0 0 0,-1 0 1 0 0,1-1-1 0 0,0 1 0 0 0,-1 0 1 0 0,1 0-1 0 0,0 0 0 0 0,0 0 0 0 0,0 0 1 0 0,0 0-1 0 0,0 0 0 0 0,0 1 1 0 0,0-1-1 0 0,0 0 0 0 0,0 0 0 0 0,0 1 1 0 0,1-1-1 0 0,1 0 0 0 0,9 6-13 0 0,21 16 12 0 0,-19-9 36 0 0,6 13-36 0 0,-19-25-11 0 0,-1 1 0 0 0,0-1 1 0 0,1 1-1 0 0,-1-1 0 0 0,0 0 0 0 0,1 1 0 0 0,-1-1 0 0 0,0 1 0 0 0,1-1 0 0 0,-1 1 0 0 0,0-1 0 0 0,0 1 1 0 0,0-1-1 0 0,0 1 0 0 0,1 0 0 0 0,-1-1 0 0 0,0 1 0 0 0,0-1 0 0 0,0 1 0 0 0,0-1 0 0 0,0 1 0 0 0,0 0 1 0 0,-1-1 0 0 0,1 1 1 0 0,0-1 0 0 0,-1 0-1 0 0,1 1 1 0 0,0-1 0 0 0,-1 0 0 0 0,1 1-1 0 0,0-1 1 0 0,-1 0 0 0 0,1 0 0 0 0,0 0-1 0 0,-1 1 1 0 0,1-1 0 0 0,-1 0 0 0 0,1 0-1 0 0,0 0 1 0 0,-1 0 0 0 0,1 0-1 0 0,-1 0 1 0 0,0 0 0 0 0,-19-1 96 0 0,11 0-99 0 0,1-1 1 0 0,0-1 0 0 0,0 1-1 0 0,0-1 1 0 0,1 0 0 0 0,-1-1 0 0 0,1 0-1 0 0,0 0 1 0 0,-1-1 0 0 0,2 0-1 0 0,-1 0 1 0 0,1 0 0 0 0,0-1 0 0 0,-8-9-1 0 0,13 14-1 0 0,1 0 0 0 0,-1-1-1 0 0,1 1 1 0 0,-1-1 0 0 0,1 1-1 0 0,-1-1 1 0 0,1 1 0 0 0,0-1-1 0 0,0 1 1 0 0,-1-1 0 0 0,1-2-1 0 0,0 4 1 0 0,0-1 0 0 0,1 0-1 0 0,-1 1 1 0 0,0-1 0 0 0,0 1-1 0 0,0-1 1 0 0,0 0 0 0 0,0 1 0 0 0,1-1-1 0 0,-1 1 1 0 0,0-1 0 0 0,1 1-1 0 0,-1-1 1 0 0,0 1 0 0 0,1-1-1 0 0,-1 1 1 0 0,1-1 0 0 0,-1 1 0 0 0,0-1-1 0 0,1 1 1 0 0,-1 0 0 0 0,1-1-1 0 0,-1 1 1 0 0,1 0 0 0 0,0-1 0 0 0,-1 1-1 0 0,1 0 1 0 0,-1 0 0 0 0,1-1-1 0 0,-1 1 1 0 0,1 0 0 0 0,0 0-1 0 0,-1 0 1 0 0,1 0 0 0 0,-1 0 0 0 0,2 0-1 0 0,8 2-51 0 0,-2 1 50 0 0,1-1 1 0 0,-1 1-1 0 0,11 5 0 0 0,-13-4 5 0 0,0 1 0 0 0,0-1 1 0 0,0 1-1 0 0,5 5 0 0 0,-2 2 41 0 0,1 13-33 0 0,-9-24-9 0 0,-1 1 0 0 0,1 0 0 0 0,-1-1 0 0 0,0 1-1 0 0,1-1 1 0 0,-1 1 0 0 0,0-1 0 0 0,0 1 0 0 0,0-1-1 0 0,0 1 1 0 0,-1 0 0 0 0,1-1 0 0 0,0 1 0 0 0,-1-1 0 0 0,1 1-1 0 0,-1-1 1 0 0,1 1 0 0 0,-1-1 0 0 0,0 0 0 0 0,0 1 0 0 0,0-1-1 0 0,1 0 1 0 0,-1 1 0 0 0,0-1 0 0 0,-1 0 0 0 0,1 0 0 0 0,0 0-1 0 0,0 0 1 0 0,-3 2 0 0 0,2-1 16 0 0,-1-1 0 0 0,0 1-1 0 0,0 0 1 0 0,0-1 0 0 0,-1 1 0 0 0,1-1 0 0 0,0 0 0 0 0,0 0-1 0 0,-1 0 1 0 0,1-1 0 0 0,-5 1 0 0 0,6-1-15 0 0,-1 0 1 0 0,1 0-1 0 0,0-1 0 0 0,-1 1 0 0 0,1-1 1 0 0,-1 1-1 0 0,1-1 0 0 0,0 0 1 0 0,0 0-1 0 0,-1 0 0 0 0,1 0 1 0 0,0 0-1 0 0,0-1 0 0 0,0 1 1 0 0,0-1-1 0 0,0 1 0 0 0,1-1 1 0 0,-1 1-1 0 0,0-1 0 0 0,-1-2 1 0 0,2 2-2 0 0,0 1-1 0 0,1-1 1 0 0,-1 1 0 0 0,0-1 0 0 0,1 1 0 0 0,-1-1 0 0 0,1 1 0 0 0,-1-1 0 0 0,1 1 0 0 0,0-1 0 0 0,0 0 0 0 0,0 1 0 0 0,0-1 0 0 0,0 0 0 0 0,0 1 0 0 0,0-1 0 0 0,0 1 0 0 0,1-1 0 0 0,-1 0 0 0 0,1 1 0 0 0,-1-1 0 0 0,1 1 0 0 0,-1-1-1 0 0,1 1 1 0 0,0-1 0 0 0,0 1 0 0 0,0 0 0 0 0,0-1 0 0 0,2-1 0 0 0,3-3-14 0 0,6-2-40 0 0,-9 7 51 0 0,0 0 1 0 0,-1 0 0 0 0,1 0 0 0 0,0 0 0 0 0,0 1 0 0 0,0-1 0 0 0,0 1 0 0 0,0 0 0 0 0,0 0-1 0 0,0 0 1 0 0,3 0 0 0 0,0 2 1 0 0,-1-1 0 0 0,0 1 0 0 0,0 0 0 0 0,0 0 0 0 0,0 1 0 0 0,7 5 0 0 0,-10-7 0 0 0,-1 0 0 0 0,1 1 0 0 0,-1-1 0 0 0,0 0 0 0 0,1 1 0 0 0,-1 0 0 0 0,0-1 0 0 0,0 1 0 0 0,0 0 0 0 0,0-1 0 0 0,-1 1 0 0 0,1 0 0 0 0,0 0 0 0 0,-1 0 0 0 0,1 0 0 0 0,-1 0 0 0 0,0 0 0 0 0,0 0 0 0 0,1 0 0 0 0,-1 0 0 0 0,0 0 0 0 0,-1-1 0 0 0,1 1 0 0 0,0 0 0 0 0,-1 0 0 0 0,1 0 0 0 0,-1 0 0 0 0,1 0 0 0 0,-1 0 0 0 0,0 0 0 0 0,-1 1 0 0 0,0 2 11 0 0,-1 0 0 0 0,1 0-1 0 0,-1 0 1 0 0,-1-1 0 0 0,-5 8-1 0 0,9-11-8 0 0,-1 0 1 0 0,0 0-1 0 0,0 0 0 0 0,0 0 0 0 0,0 0 0 0 0,0 0 1 0 0,0-1-1 0 0,0 1 0 0 0,-1 0 0 0 0,1 0 0 0 0,0-1 1 0 0,0 1-1 0 0,0-1 0 0 0,-1 1 0 0 0,1-1 1 0 0,0 1-1 0 0,-1-1 0 0 0,1 0 0 0 0,0 0 0 0 0,-1 0 1 0 0,1 0-1 0 0,0 0 0 0 0,-1 0 0 0 0,1 0 0 0 0,-1 0 1 0 0,1 0-1 0 0,0 0 0 0 0,-2-1 0 0 0,2 0-2 0 0,0 0 0 0 0,0 0 0 0 0,0 1 0 0 0,1-1 0 0 0,-1 0 0 0 0,0 0 0 0 0,0 0 0 0 0,1 0 0 0 0,-1 0 0 0 0,1 0 0 0 0,-1 0 0 0 0,1 0 0 0 0,-1 0 0 0 0,1-1 0 0 0,0 1 0 0 0,-1 0 0 0 0,1 0 0 0 0,0 0 0 0 0,0 0 0 0 0,0-1 0 0 0,0 1 0 0 0,0 0 0 0 0,0 0 0 0 0,0 0 0 0 0,0-1 0 0 0,1 1 0 0 0,-1 0 0 0 0,0 0 0 0 0,1-2 0 0 0,13-32 0 0 0,-12 30-1 0 0,1 0 0 0 0,0 1-1 0 0,0 0 1 0 0,0-1 0 0 0,0 1-1 0 0,1 0 1 0 0,6-5 0 0 0,-4 5-42 0 0,-6 4 43 0 0,1-1-1 0 0,1 0 0 0 0,-1 0 1 0 0,1 0-1 0 0,-1 1 0 0 0,1-1 1 0 0,-1 1-1 0 0,1-1 0 0 0,0 1 0 0 0,-1-1 1 0 0,1 1-1 0 0,0 0 0 0 0,-1 0 1 0 0,1 0-1 0 0,3 0 0 0 0,-1 1 1 0 0,0 1 0 0 0,-1-1 0 0 0,1 1 0 0 0,0 0 0 0 0,-1 0 0 0 0,1 0 0 0 0,5 5 0 0 0,-8-6 0 0 0,0 0 0 0 0,0 0 0 0 0,0 0 0 0 0,0 0 0 0 0,-1 0 0 0 0,1 1 0 0 0,0-1 0 0 0,-1 0 0 0 0,1 1 0 0 0,-1-1 0 0 0,1 0 0 0 0,-1 1 0 0 0,1-1 0 0 0,-1 0 0 0 0,0 1 0 0 0,0-1 0 0 0,0 1 0 0 0,0-1 0 0 0,0 1 0 0 0,0-1 0 0 0,0 1 0 0 0,0-1 0 0 0,-1 0 0 0 0,1 1 0 0 0,0-1 0 0 0,-1 1 0 0 0,1-1 0 0 0,-2 3 0 0 0,1-1 0 0 0,-1 1 12 0 0,1 1 0 0 0,-1-1 0 0 0,0 0 0 0 0,-1 0 0 0 0,1 0 0 0 0,-1 0 0 0 0,-3 5 0 0 0,5-8-10 0 0,1-1 0 0 0,-1 1 0 0 0,0-1 1 0 0,1 1-1 0 0,-1 0 0 0 0,0-1 0 0 0,0 1 0 0 0,1-1 0 0 0,-1 0 0 0 0,0 1 0 0 0,0-1 0 0 0,0 1 0 0 0,1-1 0 0 0,-1 0 1 0 0,0 0-1 0 0,0 0 0 0 0,0 1 0 0 0,0-1 0 0 0,0 0 0 0 0,0 0 0 0 0,1 0 0 0 0,-1 0 0 0 0,0-1 0 0 0,0 1 0 0 0,0 0 0 0 0,0 0 1 0 0,0 0-1 0 0,0-1 0 0 0,1 1 0 0 0,-1 0 0 0 0,0-1 0 0 0,0 1 0 0 0,0-1 0 0 0,1 1 0 0 0,-1-1 0 0 0,0 1 0 0 0,1-1 1 0 0,-1 1-1 0 0,0-1 0 0 0,1 0 0 0 0,-1 0 0 0 0,1 1 0 0 0,-1-1 0 0 0,1 0 0 0 0,-1-1 0 0 0,-1 0-4 0 0,1 0 1 0 0,0-1-1 0 0,-1 1 0 0 0,1 0 1 0 0,0-1-1 0 0,0 1 0 0 0,1-1 0 0 0,-1 0 1 0 0,0 1-1 0 0,1-1 0 0 0,0 1 0 0 0,-1-1 1 0 0,1 0-1 0 0,0 1 0 0 0,1-1 0 0 0,-1 0 1 0 0,0 1-1 0 0,1-1 0 0 0,-1 1 0 0 0,1-1 1 0 0,0 0-1 0 0,1-2 0 0 0,0 0-2 0 0,1 0 0 0 0,-1 0 0 0 0,1 0 0 0 0,0 1 0 0 0,1-1 0 0 0,-1 1 0 0 0,1 0 0 0 0,0 0 0 0 0,6-5 0 0 0,3 1 4 0 0,18-2 11 0 0,-30 9-9 0 0,-1 1 0 0 0,1 0 0 0 0,-1 0 0 0 0,1 0 0 0 0,0-1 0 0 0,-1 1 0 0 0,1 0 0 0 0,0 0 0 0 0,-1 0 0 0 0,1 0 0 0 0,0 0 0 0 0,-1 0 1 0 0,1 0-1 0 0,-1 0 0 0 0,1 1 0 0 0,0-1 0 0 0,-1 0 0 0 0,1 0 0 0 0,0 0 0 0 0,-1 1 0 0 0,1-1 0 0 0,-1 0 0 0 0,1 1 0 0 0,-1-1 0 0 0,1 1 0 0 0,35 18 52 0 0,-35-19-47 0 0,0 1 0 0 0,-1 0 1 0 0,1 0-1 0 0,0-1 1 0 0,-1 1-1 0 0,1 0 0 0 0,-1 0 1 0 0,1 0-1 0 0,-1 0 1 0 0,1 0-1 0 0,-1 0 0 0 0,1 0 1 0 0,-1 0-1 0 0,0 0 1 0 0,0 0-1 0 0,0 0 0 0 0,1 0 1 0 0,-1 0-1 0 0,0 0 1 0 0,0 0-1 0 0,0 0 0 0 0,-1 1 1 0 0,1-1-1 0 0,0 0 1 0 0,0 0-1 0 0,0 0 0 0 0,-1 0 1 0 0,1 0-1 0 0,-1 0 0 0 0,1 0 1 0 0,-1 0-1 0 0,1-1 1 0 0,-1 1-1 0 0,1 0 0 0 0,-2 1 1 0 0,1 1 40 0 0,-1 0-22 0 0,-1 0 1 0 0,1 0-1 0 0,0 0 0 0 0,-1 0 0 0 0,1 0 0 0 0,-1 0 0 0 0,0-1 1 0 0,0 0-1 0 0,0 1 0 0 0,-1-1 0 0 0,1 0 0 0 0,-4 2 0 0 0,6-4-25 0 0,0 1-1 0 0,0-1 0 0 0,0 1 0 0 0,0-1 0 0 0,0 0 0 0 0,0 1 0 0 0,0-1 0 0 0,0 0 0 0 0,0 0 0 0 0,0 0 0 0 0,0 0 0 0 0,0 0 0 0 0,0 0 1 0 0,0 0-1 0 0,0 0 0 0 0,0 0 0 0 0,0 0 0 0 0,0-1 0 0 0,-1 1 0 0 0,1 0 0 0 0,0-1 0 0 0,1 1 0 0 0,-1-1 0 0 0,0 1 0 0 0,0-1 0 0 0,0 1 1 0 0,0-1-1 0 0,0 0 0 0 0,0 1 0 0 0,1-1 0 0 0,-1 0 0 0 0,0 0 0 0 0,1 1 0 0 0,-1-1 0 0 0,0 0 0 0 0,1 0 0 0 0,-1 0 0 0 0,1 0 0 0 0,-1 0 1 0 0,1 0-1 0 0,0 0 0 0 0,-1 0 0 0 0,1 0 0 0 0,0 0 0 0 0,0 0 0 0 0,0 0 0 0 0,0-2 0 0 0,-1-3-1 0 0,1 1 0 0 0,0-1 0 0 0,0 1-1 0 0,0 0 1 0 0,1-1 0 0 0,0 1 0 0 0,0-1 0 0 0,2-6-1 0 0,-2 9 0 0 0,0 0-1 0 0,0 1 0 0 0,-1-1 0 0 0,2 1 0 0 0,-1-1 1 0 0,0 1-1 0 0,1 0 0 0 0,-1-1 0 0 0,1 1 0 0 0,-1 0 1 0 0,1 0-1 0 0,0 0 0 0 0,0 0 0 0 0,0 0 0 0 0,0 1 1 0 0,0-1-1 0 0,1 0 0 0 0,3-1 0 0 0,-6 3 3 0 0,1 0 0 0 0,-1 0 0 0 0,0 0 0 0 0,0 0 0 0 0,0 0 0 0 0,1 0 0 0 0,-1 0 0 0 0,0 0 0 0 0,0 0 0 0 0,0 0 0 0 0,1 0 0 0 0,-1 1 0 0 0,0-1 0 0 0,0 0 0 0 0,0 0 0 0 0,1 0 0 0 0,-1 0 0 0 0,0 0 0 0 0,0 1 0 0 0,0-1 0 0 0,0 0 0 0 0,0 0 0 0 0,1 0 0 0 0,-1 0 0 0 0,0 1 0 0 0,0-1 0 0 0,0 0 0 0 0,0 0 0 0 0,0 0 0 0 0,0 1 0 0 0,0-1 0 0 0,0 0 0 0 0,0 0 0 0 0,0 1 0 0 0,0-1 0 0 0,0 0 0 0 0,2 6 0 0 0,0-1 0 0 0,0 1 0 0 0,0-1 0 0 0,-1 1 0 0 0,0 0 0 0 0,-1-1 0 0 0,1 1 0 0 0,-1 0 0 0 0,-1 11 0 0 0,-1-1 1 0 0,0 1-1 0 0,-2-1 1 0 0,0 0 0 0 0,-7 18-1 0 0,7-24 9 0 0,0 0 0 0 0,-1 0 0 0 0,-1 0 0 0 0,1-1 0 0 0,-1 0 0 0 0,-1 0 0 0 0,-10 11 0 0 0,17-20-8 0 0,-1 1 1 0 0,0 0 0 0 0,1 0-1 0 0,-1 0 1 0 0,0-1 0 0 0,0 1-1 0 0,0 0 1 0 0,0-1-1 0 0,0 1 1 0 0,0-1 0 0 0,1 1-1 0 0,-1-1 1 0 0,0 0 0 0 0,0 1-1 0 0,0-1 1 0 0,-1 0-1 0 0,1 0 1 0 0,0 1 0 0 0,0-1-1 0 0,0 0 1 0 0,0 0 0 0 0,-2 0-1 0 0,2-1 3 0 0,0 1-1 0 0,0-1 0 0 0,0 0 1 0 0,0 1-1 0 0,0-1 1 0 0,0 0-1 0 0,1 1 0 0 0,-1-1 1 0 0,0 0-1 0 0,0 0 1 0 0,0 0-1 0 0,1 0 1 0 0,-1 0-1 0 0,1 0 0 0 0,-1 0 1 0 0,1 0-1 0 0,-1-1 1 0 0,-2-4 7 0 0,2 0 1 0 0,-1 0 0 0 0,0 0 0 0 0,1 0 0 0 0,1-1-1 0 0,-1-8 1 0 0,1 6-21 0 0,0 0 0 0 0,1 0 0 0 0,3-11 0 0 0,-3 17 6 0 0,0-1 0 0 0,0 0-1 0 0,0 1 1 0 0,0-1 0 0 0,1 1 0 0 0,0-1-1 0 0,0 1 1 0 0,0 0 0 0 0,0 0-1 0 0,4-4 1 0 0,-3 3-29 0 0,-3 4 31 0 0,0 0 0 0 0,1 0 0 0 0,-1 0 0 0 0,0 1 0 0 0,1-1 0 0 0,-1 0 0 0 0,0 0 0 0 0,1 0 0 0 0,-1 0 1 0 0,0 0-1 0 0,1 1 0 0 0,-1-1 0 0 0,0 0 0 0 0,1 0 0 0 0,-1 0 0 0 0,0 1 0 0 0,1-1 0 0 0,-1 0 0 0 0,0 1 0 0 0,0-1 0 0 0,0 0 0 0 0,1 0 0 0 0,-1 1 0 0 0,0-1 0 0 0,0 0 0 0 0,0 1 0 0 0,0-1 0 0 0,1 0 0 0 0,-1 1 0 0 0,0-1 0 0 0,0 1 0 0 0,0 0 0 0 0,3 7 1 0 0,0 1 0 0 0,-1-1 0 0 0,1 1 0 0 0,-2 0 0 0 0,1 0 0 0 0,-1 0 0 0 0,-1 0 0 0 0,0 0 0 0 0,0 0 0 0 0,-1 0 0 0 0,-2 12 0 0 0,2-15 9 0 0,-1 1 0 0 0,-1-1 1 0 0,0 1-1 0 0,1-1 0 0 0,-2 0 0 0 0,-4 7 0 0 0,8-12-8 0 0,-1 0 1 0 0,1 0-1 0 0,-1 0 0 0 0,1 0 1 0 0,-1 0-1 0 0,0-1 0 0 0,0 1 0 0 0,1 0 1 0 0,-1 0-1 0 0,0-1 0 0 0,0 1 1 0 0,0-1-1 0 0,1 1 0 0 0,-1 0 0 0 0,0-1 1 0 0,0 0-1 0 0,0 1 0 0 0,0-1 1 0 0,0 0-1 0 0,0 1 0 0 0,0-1 0 0 0,0 0 1 0 0,0 0-1 0 0,0 0 0 0 0,0 0 0 0 0,0 0 1 0 0,0 0-1 0 0,0 0 0 0 0,0 0 1 0 0,0 0-1 0 0,0 0 0 0 0,0-1 0 0 0,0 1 1 0 0,0 0-1 0 0,0-1 0 0 0,0 1 1 0 0,0-1-1 0 0,0 1 0 0 0,0-1 0 0 0,0 0 1 0 0,0 1-1 0 0,1-1 0 0 0,-1 0 0 0 0,0 1 1 0 0,0-1-1 0 0,1 0 0 0 0,-1 0 1 0 0,1 0-1 0 0,-2-1 0 0 0,-2-5-8 0 0,0 0 0 0 0,1 0 0 0 0,-1-1 0 0 0,1 1 0 0 0,1-1 0 0 0,0 1-1 0 0,0-1 1 0 0,0 0 0 0 0,1 0 0 0 0,0 0 0 0 0,1 0 0 0 0,-1 0 0 0 0,2 0 0 0 0,-1 0 0 0 0,1 0-1 0 0,0 0 1 0 0,4-11 0 0 0,-5 19 7 0 0,0-1 0 0 0,0 0-1 0 0,0 0 1 0 0,1 0 0 0 0,-1 0-1 0 0,0 0 1 0 0,1 1 0 0 0,-1-1-1 0 0,1 0 1 0 0,-1 0-1 0 0,1 0 1 0 0,-1 0 0 0 0,1 1-1 0 0,-1-1 1 0 0,1 0-1 0 0,0 1 1 0 0,0-1 0 0 0,-1 0-1 0 0,1 1 1 0 0,0-1 0 0 0,0 1-1 0 0,0-1 1 0 0,-1 1-1 0 0,1 0 1 0 0,0-1 0 0 0,0 1-1 0 0,0 0 1 0 0,2-1 0 0 0,2 8-43 0 0,0 1 41 0 0,0 0 1 0 0,0 0-1 0 0,-1 1 1 0 0,0 0-1 0 0,-1 0 1 0 0,4 13-1 0 0,-4-5 24 0 0,0 0-1 0 0,1 23 0 0 0,-4-34-15 0 0,0 0 0 0 0,0 0 0 0 0,-1 0-1 0 0,0 0 1 0 0,0 0 0 0 0,0-1 0 0 0,0 1 0 0 0,-1 0 0 0 0,0-1-1 0 0,-4 9 1 0 0,6-14-5 0 0,-1 1 0 0 0,1-1 0 0 0,0 0 0 0 0,0 0 0 0 0,0 1 0 0 0,0-1 0 0 0,0 0 0 0 0,-1 0 0 0 0,1 1 0 0 0,0-1 0 0 0,0 0 0 0 0,-1 0 0 0 0,1 1 0 0 0,0-1 0 0 0,0 0 0 0 0,-1 0 0 0 0,1 0 0 0 0,0 0 0 0 0,0 0 0 0 0,-1 1 0 0 0,1-1 0 0 0,0 0 0 0 0,-1 0 0 0 0,1 0 0 0 0,0 0 0 0 0,-1 0 0 0 0,1 0 0 0 0,0 0 0 0 0,-1 0 0 0 0,1 0 0 0 0,0 0 0 0 0,0 0 0 0 0,-1 0 0 0 0,1 0 0 0 0,0 0-1 0 0,-1 0 1 0 0,1-1 0 0 0,-11-11 86 0 0,-3-17 85 0 0,-39-126 276 0 0,45 114-502 0 0,8 39 50 0 0,-1 0 0 0 0,1 0 1 0 0,0 0-1 0 0,0 0 1 0 0,0 0-1 0 0,0 0 1 0 0,1 1-1 0 0,-1-1 1 0 0,0 0-1 0 0,1 0 1 0 0,-1 0-1 0 0,1 0 1 0 0,0 1-1 0 0,0-1 1 0 0,-1 0-1 0 0,1 1 0 0 0,0-1 1 0 0,0 1-1 0 0,2-3 1 0 0,-3 4-5 0 0,4-3 10 0 0,-3 3-6 0 0,0 1 1 0 0,0-1-1 0 0,0 0 1 0 0,0 0 0 0 0,0 1-1 0 0,-1-1 1 0 0,1 1-1 0 0,0-1 1 0 0,0 1 0 0 0,0-1-1 0 0,-1 1 1 0 0,1-1-1 0 0,0 1 1 0 0,-1 0 0 0 0,1 0-1 0 0,0 0 1 0 0,26 30-8 0 0,-21-22 11 0 0,-1-1 0 0 0,-1 1 0 0 0,1 1 0 0 0,-1-1 0 0 0,3 13 0 0 0,-5-16 0 0 0,-1 0 0 0 0,1 1 0 0 0,-1-1 0 0 0,0 1 0 0 0,-1-1 0 0 0,1 0 0 0 0,-1 1 0 0 0,-1-1 0 0 0,-1 10 0 0 0,2-16 1 0 0,0 1-1 0 0,0-1 0 0 0,0 1 1 0 0,0-1-1 0 0,0 1 0 0 0,0-1 1 0 0,0 1-1 0 0,0-1 0 0 0,0 1 1 0 0,-1-1-1 0 0,1 1 0 0 0,0-1 1 0 0,0 1-1 0 0,-1-1 0 0 0,1 1 1 0 0,0-1-1 0 0,-1 0 1 0 0,1 1-1 0 0,-1-1 0 0 0,1 1 1 0 0,0-1-1 0 0,-1 0 0 0 0,1 0 1 0 0,-1 1-1 0 0,1-1 0 0 0,-1 0 1 0 0,1 0-1 0 0,-1 1 0 0 0,1-1 1 0 0,-1 0-1 0 0,0 0 0 0 0,0 0 2 0 0,0-1 0 0 0,0 1 0 0 0,-1 0 0 0 0,1-1-1 0 0,0 1 1 0 0,0-1 0 0 0,0 0 0 0 0,1 1-1 0 0,-1-1 1 0 0,0 0 0 0 0,0 1 0 0 0,0-1-1 0 0,-1-2 1 0 0,-3-2 7 0 0,1-1 0 0 0,0-1 0 0 0,-5-8 0 0 0,-1-5-9 0 0,1 0 0 0 0,1 0 0 0 0,1-1 0 0 0,1 0 0 0 0,1-1 0 0 0,-3-26 0 0 0,8 28-36 0 0,4 20 11 0 0,2 10 14 0 0,8 21 11 0 0,-1 0 0 0 0,3 6 0 0 0,-8-24 0 0 0,-6-9 0 0 0,0 0 0 0 0,0-1 0 0 0,0 1 0 0 0,0 0 0 0 0,0 0 0 0 0,-1 0 0 0 0,1 0 0 0 0,0 7 0 0 0,-5-11 0 0 0,-4-7 0 0 0,-5-7 0 0 0,-53-81 0 0 0,30 46 0 0 0,34 49 0 0 0,-6-13 0 0 0,6 13 0 0 0,1 0 0 0 0,0 0 0 0 0,0-1 0 0 0,-1 1 0 0 0,1-1 0 0 0,0 1 0 0 0,0 0 0 0 0,-1-1 0 0 0,1 1 0 0 0,0-1 0 0 0,0 1 0 0 0,0 0 0 0 0,0-1 0 0 0,0 1 0 0 0,0-1 0 0 0,0 1 0 0 0,0-1 0 0 0,0 1 0 0 0,0 0 0 0 0,0-1 0 0 0,0 1 0 0 0,0-1 0 0 0,0 1 0 0 0,0 0 0 0 0,0-1 0 0 0,0 1 0 0 0,1-1 0 0 0,-1 0 0 0 0,7 2-32 0 0,10 17 0 0 0,9 16 32 0 0,-17-23 0 0 0,-5-6 0 0 0,-1 0 0 0 0,0 0 0 0 0,0 0 0 0 0,0 0 0 0 0,4 11 0 0 0,-6-14 0 0 0,10 20 0 0 0,-10-20 0 0 0,-1-1 0 0 0,1 0 0 0 0,-1 1 0 0 0,1-1 0 0 0,-1 0 0 0 0,1 1 0 0 0,-1-1 0 0 0,0 1 0 0 0,0-1 0 0 0,0 0 0 0 0,0 1 0 0 0,0-1 0 0 0,0 1 0 0 0,0-1 0 0 0,-1 2 0 0 0,1-3 0 0 0,-1 0 0 0 0,1 0 0 0 0,-1 0 0 0 0,1 1 0 0 0,0-1 0 0 0,-1 0 0 0 0,1 0 0 0 0,-1 0 0 0 0,1 0 0 0 0,0 0 0 0 0,-1-1 0 0 0,1 1 0 0 0,-1 0 0 0 0,1 0 0 0 0,0 0 0 0 0,-1 0 0 0 0,1 0 0 0 0,-1 0 0 0 0,1-1 0 0 0,0 1 0 0 0,-1 0 0 0 0,1 0 0 0 0,0-1 0 0 0,-1 1 0 0 0,1 0 0 0 0,0 0 0 0 0,0-1 0 0 0,-1 1 0 0 0,1 0 0 0 0,-1-1 0 0 0,-12-12 0 0 0,12 11 0 0 0,-15-15 0 0 0,2-1 0 0 0,-19-29 0 0 0,13 18 0 0 0,11 10 0 0 0,11 12 0 0 0,9 6 0 0 0,-9 2-2 0 0,0 0 1 0 0,0 0-1 0 0,0 0 0 0 0,-1 0 1 0 0,1 0-1 0 0,-1 0 0 0 0,1 0 0 0 0,0 0 1 0 0,-1 1-1 0 0,0-1 0 0 0,1 1 1 0 0,-1-1-1 0 0,0 1 0 0 0,2 3 0 0 0,15 28-33 0 0,-14-25 32 0 0,-2-3 3 0 0,11 18 0 0 0,-6-13 0 0 0,-1-2 0 0 0,0 0 0 0 0,-1 1 0 0 0,6 11 0 0 0,-9-14 3 0 0,-4-5 4 0 0,-8-9 15 0 0,-10-15 10 0 0,5 3-61 0 0,7 7-25 0 0,-1 0 1 0 0,-1 1 0 0 0,0 1-1 0 0,-14-14 1 0 0,24 25 51 0 0,-1-1 0 0 0,1 1 0 0 0,0 0 0 0 0,0-1 0 0 0,-1 1 0 0 0,1 0 0 0 0,0 0 0 0 0,0-1 0 0 0,-1 1 0 0 0,1 0 0 0 0,0 0 0 0 0,0-1 0 0 0,-1 1-1 0 0,1 0 1 0 0,0 0 0 0 0,-1 0 0 0 0,1 0 0 0 0,0-1 0 0 0,-1 1 0 0 0,1 0 0 0 0,-1 0 0 0 0,1 0 0 0 0,0 0 0 0 0,-1 0 0 0 0,1 0 0 0 0,0 0 0 0 0,-1 0 0 0 0,1 0 0 0 0,-1 0 0 0 0,5 11-87 0 0,15 16-25 0 0,27 45 232 0 0,-37-61-95 0 0,28 39 28 0 0,-33-42-51 0 0,-8-12 0 0 0,3 2 0 0 0,0 0 0 0 0,-1 1 0 0 0,1-1 0 0 0,0 0 0 0 0,0 0 0 0 0,1 0 0 0 0,-1 0 0 0 0,0-3 0 0 0,1 4 0 0 0,1-38 0 0 0,-1 36 0 0 0,1 0 0 0 0,-1 0 0 0 0,1-1 0 0 0,0 1 0 0 0,0 0 0 0 0,0 0 0 0 0,0 0 0 0 0,0 0 0 0 0,3-4 0 0 0,-3 6 0 0 0,1 0 0 0 0,-1 0 0 0 0,0 1 0 0 0,1-1 0 0 0,-1 0 0 0 0,1 1 0 0 0,-1 0 0 0 0,1-1 0 0 0,-1 1 0 0 0,1 0 0 0 0,-1-1 0 0 0,1 1 0 0 0,0 0 0 0 0,1 0 0 0 0,15-3 0 0 0,2-9 0 0 0,14-2 0 0 0,7 5-10 0 0,-40 9 8 0 0,-1 0 1 0 0,1 0 0 0 0,-1 0 0 0 0,0-1 0 0 0,0 1 0 0 0,1 0 0 0 0,-1 0 0 0 0,0 0 0 0 0,0 0 0 0 0,1 0 0 0 0,-1 0 0 0 0,0 0 0 0 0,1 0 0 0 0,-1 0 0 0 0,0 0 0 0 0,0 0 0 0 0,1 0 0 0 0,-1 0 0 0 0,0 0 0 0 0,1 0 0 0 0,-1 0 0 0 0,0 0 0 0 0,0 0 0 0 0,1 0 0 0 0,-1 0 0 0 0,0 0 0 0 0,0 0 0 0 0,1 1 0 0 0,-1-1 0 0 0,0 0 0 0 0,0 0 0 0 0,1 0 0 0 0,-1 0 0 0 0,0 1 0 0 0,0-1 0 0 0,0 0 0 0 0,1 0 0 0 0,-1 1 0 0 0,0-1 0 0 0,0 0 0 0 0,0 1 0 0 0,1 1 0 0 0,0 1 0 0 0,0-1 0 0 0,-1 1-1 0 0,1-1 1 0 0,-1 1 0 0 0,0 0 0 0 0,0-1 0 0 0,0 1 0 0 0,0 0 0 0 0,0-1 0 0 0,-2 5 0 0 0,-10 36 3 0 0,-10 12-2 0 0,21-54 0 0 0,1-2 0 0 0,0-1 0 0 0,0 1 0 0 0,0-1 0 0 0,0 1 0 0 0,0-1 0 0 0,0 0 0 0 0,1 1 0 0 0,-1-1 0 0 0,0 1 0 0 0,2-3 0 0 0,-2 3 0 0 0,0 0 0 0 0,14-50-30 0 0,-13 46 24 0 0,1 0 1 0 0,0 0-1 0 0,0 0 1 0 0,1 1-1 0 0,-1-1 1 0 0,1 1-1 0 0,6-9 1 0 0,-9 13 3 0 0,1 0 0 0 0,-1 0 1 0 0,0 0-1 0 0,0 0 1 0 0,0 0-1 0 0,0-1 0 0 0,0 1 1 0 0,0 0-1 0 0,0 0 0 0 0,0 0 1 0 0,1 0-1 0 0,-1 0 1 0 0,0 0-1 0 0,0 0 0 0 0,0 0 1 0 0,0-1-1 0 0,1 1 1 0 0,-1 0-1 0 0,0 0 0 0 0,0 0 1 0 0,0 0-1 0 0,0 0 1 0 0,0 0-1 0 0,1 0 0 0 0,-1 0 1 0 0,0 0-1 0 0,0 0 1 0 0,0 0-1 0 0,1 0 0 0 0,-1 0 1 0 0,0 0-1 0 0,0 0 1 0 0,0 0-1 0 0,0 0 0 0 0,0 0 1 0 0,1 1-1 0 0,0 5-165 0 0,-2 9-140 0 0,-8 16-224 0 0,6-17 518 0 0,-1 1-1 0 0,-1-1 1 0 0,0 0 0 0 0,0 0 0 0 0,-2-1-1 0 0,-8 15 1 0 0,15-28 13 0 0,0 0 0 0 0,0 0 0 0 0,0 0 0 0 0,0 0 0 0 0,0 0 0 0 0,0 0 0 0 0,0 0 0 0 0,0 0 0 0 0,0 0 0 0 0,-1 0 0 0 0,1 0 0 0 0,0 0 0 0 0,0 0 0 0 0,0 0 0 0 0,0 0 0 0 0,0 0 0 0 0,0 0 0 0 0,0 1 0 0 0,0-1 0 0 0,0 0 0 0 0,0 0 0 0 0,0 0 0 0 0,0 0 0 0 0,0 0 0 0 0,-1 0 0 0 0,1 0 0 0 0,0 0 0 0 0,0 0 0 0 0,0 0 0 0 0,0 0 0 0 0,0 0 0 0 0,0 0 0 0 0,0 0 0 0 0,0 0 0 0 0,0 0 0 0 0,0-1 0 0 0,0 1 0 0 0,-1 0 0 0 0,1 0 0 0 0,0 0 0 0 0,0 0 0 0 0,0 0 0 0 0,0 0 0 0 0,0 0 0 0 0,0 0 0 0 0,0 0 0 0 0,0 0 0 0 0,0 0 0 0 0,0 0 0 0 0,0 0 0 0 0,0 0 0 0 0,0 0 0 0 0,0 0 0 0 0,0 0 0 0 0,0-1 0 0 0,0 1 0 0 0,0 0 0 0 0,0 0 0 0 0,0 0 0 0 0,0 0 0 0 0,0 0 0 0 0,0 0 0 0 0,0 0 0 0 0,0 0 0 0 0,0 0 0 0 0,-2-10 0 0 0,2-11 0 0 0,1 8 0 0 0,7-59 0 0 0,-6 64 0 0 0,0 0 0 0 0,1 0 0 0 0,0 1 0 0 0,0-1 0 0 0,0 0 0 0 0,9-12 0 0 0,-3 28 160 0 0,-8-8-232 0 0,-1 0 0 0 0,1 0 0 0 0,-1 1-1 0 0,0-1 1 0 0,1 0 0 0 0,-1 1 0 0 0,0-1 0 0 0,0 0 0 0 0,1 1-1 0 0,-1-1 1 0 0,0 1 0 0 0,0-1 0 0 0,1 0 0 0 0,-1 1 0 0 0,0-1 0 0 0,0 1-1 0 0,0-1 1 0 0,0 1 0 0 0,0-1 0 0 0,0 1 0 0 0,0-1 0 0 0,0 1-1 0 0,0-1 1 0 0,0 0 0 0 0,0 1 0 0 0,0-1 0 0 0,0 1 0 0 0,0-1 0 0 0,0 1-1 0 0,0-1 1 0 0,0 1 0 0 0,-1-1 0 0 0,-1 3-1697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9:59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108 101 455 0 0,'0'-1'146'0'0,"0"0"-1"0"0,-1 1 1 0 0,1-1-1 0 0,0 0 1 0 0,-1 1-1 0 0,1-1 1 0 0,-1 0-1 0 0,1 1 1 0 0,-1-1-1 0 0,1 1 1 0 0,-1-1-1 0 0,1 1 1 0 0,-1-1-1 0 0,0 1 1 0 0,1-1-1 0 0,-1 1 1 0 0,0 0-1 0 0,1-1 1 0 0,-1 1-1 0 0,0 0 1 0 0,0-1-1 0 0,1 1 1 0 0,-1 0-1 0 0,0 0 1 0 0,0 0-1 0 0,0 0 1 0 0,1 0-1 0 0,-1 0 1 0 0,0 0-1 0 0,0 0 1 0 0,1 0-1 0 0,-1 0 1 0 0,0 0-1 0 0,0 1 1 0 0,1-1-1 0 0,-1 0 1 0 0,0 0-1 0 0,0 1 1 0 0,1-1-1 0 0,-1 0 1 0 0,0 1-1 0 0,-2 1 565 0 0,0 0 0 0 0,1 0 0 0 0,-1 0 0 0 0,1 0 0 0 0,0 1 0 0 0,-1-1 1 0 0,1 1-1 0 0,-3 4 0 0 0,-3 8-92 0 0,0 0 1 0 0,1 1 0 0 0,0 0-1 0 0,1 1 1 0 0,1-1 0 0 0,1 1-1 0 0,0 0 1 0 0,1 0 0 0 0,1 1-1 0 0,1-1 1 0 0,1 20 0 0 0,0-20-420 0 0,0 1 1 0 0,2-1 0 0 0,0 1 0 0 0,6 19 0 0 0,-6-31-139 0 0,-1 0 0 0 0,1 0 0 0 0,1 0 0 0 0,-1 0 0 0 0,1 0 0 0 0,0-1 0 0 0,1 1 0 0 0,-1-1 0 0 0,1 0 0 0 0,0 0 0 0 0,0 0 0 0 0,1-1 0 0 0,-1 1 0 0 0,10 6 0 0 0,-11-9-58 0 0,0-1 0 0 0,0 1 0 0 0,0-1 0 0 0,0 0 0 0 0,0 1 0 0 0,0-1 0 0 0,0-1 0 0 0,0 1 0 0 0,0 0 0 0 0,0-1 0 0 0,1 0 0 0 0,-1 1 0 0 0,0-1 0 0 0,0-1 0 0 0,1 1 0 0 0,3-1 0 0 0,-2 0 9 0 0,0-1-1 0 0,0 0 0 0 0,0 0 1 0 0,0 0-1 0 0,-1 0 0 0 0,1-1 0 0 0,-1 0 1 0 0,1 0-1 0 0,4-4 0 0 0,2-3 16 0 0,0-1 1 0 0,-1-1-1 0 0,0 0 0 0 0,-1 0 1 0 0,15-25-1 0 0,-17 24-24 0 0,-1 0-1 0 0,0-1 1 0 0,-1 0-1 0 0,0 0 0 0 0,-1 0 1 0 0,0 0-1 0 0,-1-1 1 0 0,-1 1-1 0 0,-1-1 1 0 0,0 0-1 0 0,-1 0 1 0 0,-1-16-1 0 0,0 20 0 0 0,-1 0 0 0 0,0 0 0 0 0,-1 0 0 0 0,0 0 0 0 0,-1 0-1 0 0,0 0 1 0 0,0 1 0 0 0,-2 0 0 0 0,1 0 0 0 0,-1 0 0 0 0,0 1 0 0 0,-1-1 0 0 0,0 2 0 0 0,0-1-1 0 0,-1 1 1 0 0,-12-10 0 0 0,13 13 12 0 0,1 0 0 0 0,-1 1 1 0 0,0 0-1 0 0,0 0 0 0 0,0 1 0 0 0,0-1 0 0 0,-15-3 0 0 0,20 7-10 0 0,0-1 1 0 0,-1 1-1 0 0,1-1 0 0 0,0 1 0 0 0,-1 0 1 0 0,1 0-1 0 0,0 0 0 0 0,-1 0 0 0 0,1 0 0 0 0,0 0 1 0 0,-1 1-1 0 0,1-1 0 0 0,0 1 0 0 0,0-1 1 0 0,-1 1-1 0 0,1 0 0 0 0,0 0 0 0 0,0 0 0 0 0,0 0 1 0 0,0 1-1 0 0,0-1 0 0 0,0 0 0 0 0,0 1 1 0 0,1-1-1 0 0,-1 1 0 0 0,1 0 0 0 0,-1 0 0 0 0,1-1 1 0 0,-1 1-1 0 0,-1 3 0 0 0,-1 6 5 0 0,-1-1 1 0 0,2 1-1 0 0,-1 0 0 0 0,1 0 1 0 0,1 0-1 0 0,-2 16 0 0 0,2-1-11 0 0,2 43-1 0 0,0-62-9 0 0,1 10-73 0 0,0 0-1 0 0,1-1 1 0 0,1 0 0 0 0,0 1-1 0 0,7 18 1 0 0,3 7-789 0 0,-9-32-272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33.2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495 56 3679 0 0,'0'0'43'0'0,"-1"0"-1"0"0,1 0 0 0 0,0 0 1 0 0,-1 0-1 0 0,1 0 0 0 0,-1 0 1 0 0,1 0-1 0 0,-1 0 0 0 0,1 0 1 0 0,-1 0-1 0 0,1 0 1 0 0,-1 0-1 0 0,1 0 0 0 0,-1 0 1 0 0,1 0-1 0 0,-1-1 0 0 0,1 1 1 0 0,0 0-1 0 0,-1 0 0 0 0,1-1 1 0 0,-1 1-1 0 0,1 0 0 0 0,0 0 1 0 0,-1-1-1 0 0,1 1 0 0 0,0 0 1 0 0,-1-1-1 0 0,1 1 0 0 0,0-1 1 0 0,-1 1-1 0 0,1 0 0 0 0,0-1 1 0 0,0 1-1 0 0,0-1 0 0 0,-1 1 1 0 0,1-1-1 0 0,0 1 0 0 0,0-1 1 0 0,0 1-1 0 0,0-1 0 0 0,0 1 1 0 0,0 0-1 0 0,0-1 0 0 0,0 0 1 0 0,0 0 40 0 0,0 0 1 0 0,1 0-1 0 0,-1 0 0 0 0,1 0 1 0 0,-1 1-1 0 0,1-1 1 0 0,-1 0-1 0 0,1 0 1 0 0,-1 0-1 0 0,1 1 0 0 0,0-1 1 0 0,-1 0-1 0 0,1 1 1 0 0,0-1-1 0 0,0 0 1 0 0,0 1-1 0 0,-1-1 0 0 0,1 1 1 0 0,0 0-1 0 0,2-1 1 0 0,6-2 633 0 0,0 2 1 0 0,1-1-1 0 0,-1 1 1 0 0,1 1 0 0 0,16 1-1 0 0,8-1 263 0 0,115-10 827 0 0,72-1 971 0 0,-131 10-1998 0 0,71 1-680 0 0,-147 0-99 0 0,-7 0 0 0 0,-1 0 1 0 0,1 1-1 0 0,-1 0 1 0 0,0-1-1 0 0,1 2 0 0 0,8 2 1 0 0,-35-4 435 0 0,-197-4-297 0 0,-181 5 208 0 0,393 0-348 0 0,2-2 0 0 0,1 1 0 0 0,-1 0 0 0 0,0 0 0 0 0,0 1 0 0 0,0-1 0 0 0,1 1 0 0 0,-1-1 0 0 0,0 1 0 0 0,1 0 0 0 0,-1 0 0 0 0,0 0 0 0 0,1 0 0 0 0,-1 1 0 0 0,-2 1 0 0 0,6-2 0 0 0,0 0 0 0 0,0-1 0 0 0,0 1 0 0 0,0 0 0 0 0,0-1 0 0 0,0 0 0 0 0,0 1 0 0 0,1-1 0 0 0,-1 0 0 0 0,0 1 0 0 0,0-1 0 0 0,1 0 0 0 0,1 0 0 0 0,134 0 0 0 0,-60-1 0 0 0,401-10 192 0 0,-380 9-192 0 0,-227-1 346 0 0,-83 2 370 0 0,161-1-704 0 0,40 1-12 0 0,-1 0 0 0 0,0 1-1 0 0,0 0 1 0 0,1 1 0 0 0,-13 2-1 0 0,33-1 1 0 0,10-1 0 0 0,-127 6 0 0 0,27 0 0 0 0,-161-2 0 0 0,-139 12 0 0 0,332-14-162 0 0,29-2-66 0 0,-1 1-1 0 0,-31 7 0 0 0,42-6-1393 0 0,3 1-4828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0.8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3 530 5063 0 0,'-1'-1'244'0'0,"1"0"0"0"0,0 0 0 0 0,-1 1 0 0 0,1-1 0 0 0,0 0-1 0 0,0 0 1 0 0,0 0 0 0 0,-1 0 0 0 0,1 1 0 0 0,0-1-1 0 0,0 0 1 0 0,0 0 0 0 0,0 0 0 0 0,1 0 0 0 0,-1 0 0 0 0,0 1-1 0 0,0-1 1 0 0,0 0 0 0 0,1 0 0 0 0,-1 0 0 0 0,1 0-1 0 0,-1 1 1 0 0,0-1 0 0 0,1 0 0 0 0,-1 1 0 0 0,2-2 0 0 0,16-23 1594 0 0,-14 20-1092 0 0,69-95 4747 0 0,-44 57-4799 0 0,35-73-1 0 0,-41 72-472 0 0,-13 26-105 0 0,0-2 0 0 0,-1 1 1 0 0,-1-1-1 0 0,-1-1 0 0 0,6-24 1 0 0,-13 44-92 0 0,1 0 1 0 0,-1-1-1 0 0,0 1 1 0 0,0 0-1 0 0,0 0 1 0 0,0-1-1 0 0,0 1 1 0 0,0 0-1 0 0,0 0 1 0 0,0-1-1 0 0,0 1 1 0 0,0 0-1 0 0,-1 0 1 0 0,1 0-1 0 0,-1-1 1 0 0,1 1-1 0 0,-1 0 1 0 0,1 0-1 0 0,-1 0 1 0 0,0 0-1 0 0,1 0 1 0 0,-2-2-1 0 0,1 3-11 0 0,0 0 0 0 0,0-1 0 0 0,0 1-1 0 0,0 0 1 0 0,0 0 0 0 0,0 0 0 0 0,0 0 0 0 0,0 0 0 0 0,0 0-1 0 0,0 0 1 0 0,0 0 0 0 0,0 0 0 0 0,0 0 0 0 0,0 1 0 0 0,0-1-1 0 0,1 0 1 0 0,-1 1 0 0 0,0-1 0 0 0,0 1 0 0 0,0-1 0 0 0,0 1-1 0 0,1-1 1 0 0,-1 1 0 0 0,0-1 0 0 0,0 1 0 0 0,1 0 0 0 0,-1-1-1 0 0,0 1 1 0 0,0 1 0 0 0,-1 1-4 0 0,-1 0 0 0 0,1 0 0 0 0,0 0-1 0 0,1 0 1 0 0,-1 0 0 0 0,0 1 0 0 0,1-1 0 0 0,0 0-1 0 0,0 1 1 0 0,0-1 0 0 0,0 1 0 0 0,0 5 0 0 0,-1 7 75 0 0,1 25 0 0 0,1-12-47 0 0,-5 54-40 0 0,-3 96 15 0 0,9-166 6 0 0,0 0 0 0 0,6 24 1 0 0,-4-25-22 0 0,0 1 1 0 0,0 23-1 0 0,-2-20 2 0 0,-1-10 0 0 0,1-1 0 0 0,-1 1 0 0 0,-1-1 0 0 0,1 1 0 0 0,-3 10 0 0 0,3-15 0 0 0,-1 0 0 0 0,1 1 0 0 0,-1-1 0 0 0,1 0 0 0 0,-1 0 0 0 0,0 0 0 0 0,1 0 0 0 0,-1 0 0 0 0,0 0 0 0 0,0 0 0 0 0,0 0 0 0 0,0 0 0 0 0,0 0 0 0 0,0 0 0 0 0,0 0 0 0 0,0-1 0 0 0,0 1 0 0 0,0-1 0 0 0,-1 1 0 0 0,1 0 0 0 0,0-1 0 0 0,0 0 0 0 0,-1 1 0 0 0,1-1 0 0 0,0 0 0 0 0,0 0 0 0 0,-1 0 0 0 0,1 1 0 0 0,0-1 0 0 0,-2-1 0 0 0,-69 2 0 0 0,62 0 0 0 0,-14 0 0 0 0,24-1 0 0 0,-1 0 0 0 0,1 0 0 0 0,-1 0 0 0 0,1 0 0 0 0,-1 0 0 0 0,1 0 0 0 0,-1 0 0 0 0,1 0 0 0 0,-1 0 0 0 0,1 1 0 0 0,-1-1 0 0 0,1 0 0 0 0,-1 0 0 0 0,1 1 0 0 0,-1-1 0 0 0,1 0 0 0 0,-1 1 0 0 0,1-1 0 0 0,0 0 0 0 0,-1 1 0 0 0,1-1 0 0 0,0 1 0 0 0,-1-1 0 0 0,1 0 0 0 0,0 1 0 0 0,-1-1 0 0 0,1 1 0 0 0,0-1 0 0 0,0 1 0 0 0,-1 0 0 0 0,2 0 0 0 0,-1 0 0 0 0,0 0 0 0 0,1 0 0 0 0,-1-1 0 0 0,1 1 0 0 0,-1 0 0 0 0,1 0-1 0 0,-1 0 1 0 0,1-1 0 0 0,0 1 0 0 0,-1 0 0 0 0,1-1 0 0 0,0 1 0 0 0,0-1 0 0 0,-1 1 0 0 0,1-1 0 0 0,0 1 0 0 0,0-1-1 0 0,0 1 1 0 0,1 0 0 0 0,19 6 23 0 0,-9-7 62 0 0,-1 0 0 0 0,0-1-1 0 0,0 0 1 0 0,1 0 0 0 0,-1-1-1 0 0,0-1 1 0 0,0 1-1 0 0,14-7 1 0 0,0 1 40 0 0,24-12-34 0 0,-6 2-242 0 0,-33 19-2353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2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 58 5527 0 0,'-5'2'393'0'0,"0"1"-1"0"0,1 0 0 0 0,-1 0 1 0 0,1 1-1 0 0,-1-1 0 0 0,1 1 1 0 0,0 0-1 0 0,-5 6 0 0 0,1-1-181 0 0,-8 6 854 0 0,2 1 0 0 0,0 0 0 0 0,0 1 0 0 0,-12 22 0 0 0,22-31-607 0 0,0 0-1 0 0,0 0 1 0 0,0 1-1 0 0,1-1 1 0 0,1 1-1 0 0,0 0 1 0 0,0 0-1 0 0,0 0 1 0 0,1 0-1 0 0,0 0 1 0 0,1 0-1 0 0,1 14 1 0 0,0-9-218 0 0,1 0 0 0 0,1 0 0 0 0,0-1 0 0 0,0 1 0 0 0,1-1 0 0 0,9 19 0 0 0,-12-29-215 0 0,1 0 0 0 0,-1 0 0 0 0,1 0 0 0 0,0-1 0 0 0,0 1 0 0 0,0 0 0 0 0,0-1-1 0 0,0 0 1 0 0,1 1 0 0 0,-1-1 0 0 0,1 0 0 0 0,-1 0 0 0 0,1-1 0 0 0,0 1 0 0 0,-1 0 0 0 0,1-1-1 0 0,0 0 1 0 0,0 1 0 0 0,0-1 0 0 0,1 0 0 0 0,-1-1 0 0 0,0 1 0 0 0,0-1 0 0 0,0 1 0 0 0,1-1-1 0 0,-1 0 1 0 0,0 0 0 0 0,0 0 0 0 0,1-1 0 0 0,-1 1 0 0 0,0-1 0 0 0,0 0 0 0 0,5-1-1 0 0,0-1-16 0 0,0-1-1 0 0,-1 0 0 0 0,1 0 0 0 0,-1 0 0 0 0,0-1 0 0 0,0 0 0 0 0,-1-1 0 0 0,1 1 0 0 0,-1-1 0 0 0,5-7 0 0 0,3-3 13 0 0,-2 0 1 0 0,21-36-1 0 0,-27 40-20 0 0,0 0 0 0 0,-1-1 0 0 0,-1 1 0 0 0,0-1 0 0 0,0 0 0 0 0,-2 0 0 0 0,1-1 0 0 0,-2 1 0 0 0,1-17 0 0 0,-2 19 0 0 0,0 1 0 0 0,-1-1 0 0 0,0 1 0 0 0,-1-1 0 0 0,0 1 0 0 0,-1 0 0 0 0,0 0 0 0 0,0 0 0 0 0,-1 0 0 0 0,-1 0 0 0 0,1 1 0 0 0,-9-12 0 0 0,9 16 0 0 0,0 0 0 0 0,-1 1 0 0 0,0-1 0 0 0,1 1 0 0 0,-1 0 0 0 0,-1 1 0 0 0,1-1 0 0 0,0 1 0 0 0,-1 0 0 0 0,0 0 0 0 0,0 1 0 0 0,0 0 0 0 0,0 0 0 0 0,-10-2 0 0 0,12 3 0 0 0,0 0 0 0 0,0 0 0 0 0,0 1 0 0 0,0 0 0 0 0,0 0 0 0 0,-1 0 0 0 0,1 0 0 0 0,0 1 0 0 0,0-1 0 0 0,0 1 0 0 0,0 0 0 0 0,0 0 0 0 0,0 1 0 0 0,0-1 0 0 0,0 1 0 0 0,0 0 0 0 0,1 0 0 0 0,-1 0 0 0 0,1 0 0 0 0,-1 1 0 0 0,1-1 0 0 0,-6 7 0 0 0,-2 6-4 0 0,0 0 0 0 0,2 1 0 0 0,-1 0 0 0 0,2 1 0 0 0,0 0 0 0 0,-9 32-1 0 0,8-18-15 0 0,1 1 0 0 0,2 0 0 0 0,-3 34 0 0 0,9-52-233 0 0,-1 0 1 0 0,2 0-1 0 0,0-1 1 0 0,4 22-1 0 0,-4-31-831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4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1 510 9215 0 0,'7'-5'3430'0'0,"14"-13"-2346"0"0,13-22 1985 0 0,35-53 0 0 0,-59 79-2907 0 0,36-47 152 0 0,19-29 540 0 0,-58 79-784 0 0,0-1 0 0 0,-1 0 0 0 0,-1-1 0 0 0,0 1 0 0 0,-1-1 0 0 0,4-17 0 0 0,-6 21-54 0 0,-1 3 33 0 0,0 1-1 0 0,0-1 1 0 0,0 0 0 0 0,0 0 0 0 0,-1 1 0 0 0,0-1 0 0 0,0 0-1 0 0,-1 0 1 0 0,-1-11 0 0 0,2 17-34 0 0,-1 0-1 0 0,1-1 0 0 0,0 1 1 0 0,0-1-1 0 0,0 1 0 0 0,0 0 1 0 0,0-1-1 0 0,0 1 1 0 0,-1 0-1 0 0,1 0 0 0 0,0-1 1 0 0,0 1-1 0 0,0 0 1 0 0,-1-1-1 0 0,1 1 0 0 0,0 0 1 0 0,0 0-1 0 0,-1-1 0 0 0,1 1 1 0 0,0 0-1 0 0,-1 0 1 0 0,1 0-1 0 0,0 0 0 0 0,-1-1 1 0 0,1 1-1 0 0,0 0 1 0 0,-1 0-1 0 0,1 0 0 0 0,0 0 1 0 0,-1 0-1 0 0,1 0 0 0 0,0 0 1 0 0,-1 0-1 0 0,1 0 1 0 0,-1 0-1 0 0,-11 9 238 0 0,-6 19-49 0 0,13-18-171 0 0,1 0 0 0 0,0 1 0 0 0,0-1 0 0 0,1 1 0 0 0,1 0 0 0 0,-2 13 0 0 0,-2 70 46 0 0,5-45-73 0 0,1-24 5 0 0,1 0 1 0 0,2 1-1 0 0,10 45 0 0 0,3 30 13 0 0,-16-94-23 0 0,1 0 0 0 0,-1-1 0 0 0,0 1 0 0 0,-1 0 0 0 0,0 0 0 0 0,-2 10 0 0 0,3-16 0 0 0,-1 1 0 0 0,0 0 0 0 0,0 0 0 0 0,0 0 0 0 0,1 0 0 0 0,-2-1 0 0 0,1 1 0 0 0,0-1 0 0 0,0 1 0 0 0,0 0 0 0 0,-1-1 0 0 0,1 0 0 0 0,-1 1 0 0 0,1-1 0 0 0,-1 0 0 0 0,0 0 0 0 0,1 0 0 0 0,-1 0 0 0 0,0 0 0 0 0,0 0 0 0 0,1-1 0 0 0,-1 1 0 0 0,0 0 0 0 0,0-1 0 0 0,0 0 0 0 0,-4 1 0 0 0,-2-1 0 0 0,-1 0 0 0 0,0 0 0 0 0,-14-3 0 0 0,16 2 0 0 0,0 0 0 0 0,0 0 0 0 0,0 1 0 0 0,0 0 0 0 0,0 0 0 0 0,-12 2 0 0 0,18-1 354 0 0,5 1-114 0 0,10 2 6 0 0,16 2 58 0 0,-29-6-48 0 0,9 0-176 0 0,28 1-3 0 0,-30 0-56 0 0,0-1-1 0 0,1 0 1 0 0,-1-1-1 0 0,0 0 1 0 0,10-3-1 0 0,3 0-12 0 0,56-16-1569 0 0,-70 19-4203 0 0,-1 1-1927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5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87 4607 0 0,'-2'0'123'0'0,"1"0"-1"0"0,-1 0 1 0 0,1 0-1 0 0,0 0 1 0 0,-1 0-1 0 0,1 1 0 0 0,0-1 1 0 0,-1 0-1 0 0,1 1 1 0 0,0-1-1 0 0,0 1 0 0 0,-1 0 1 0 0,1-1-1 0 0,0 1 1 0 0,0 0-1 0 0,0 0 0 0 0,0 0 1 0 0,0 0-1 0 0,0 0 1 0 0,0 0-1 0 0,0 0 1 0 0,0 0-1 0 0,0 0 0 0 0,1 0 1 0 0,-2 2-1 0 0,-18 37 1872 0 0,15-28-1253 0 0,-1 3 306 0 0,0-1 1 0 0,1 1 0 0 0,1 0-1 0 0,0 0 1 0 0,1 0 0 0 0,-1 16 0 0 0,3-19-622 0 0,1 0 0 0 0,0 0 0 0 0,0-1 1 0 0,2 1-1 0 0,-1 0 0 0 0,1-1 1 0 0,1 1-1 0 0,6 17 0 0 0,-7-24-349 0 0,1 0-1 0 0,-1-1 1 0 0,1 1-1 0 0,0-1 1 0 0,0 0-1 0 0,1 0 1 0 0,-1 0-1 0 0,1-1 1 0 0,0 1-1 0 0,0-1 1 0 0,0 0-1 0 0,0 0 1 0 0,1 0 0 0 0,4 2-1 0 0,-5-3-62 0 0,-1 0 0 0 0,0-1-1 0 0,1 0 1 0 0,-1 0 0 0 0,1 0 0 0 0,-1 0 0 0 0,1 0-1 0 0,0-1 1 0 0,-1 1 0 0 0,1-1 0 0 0,0 0-1 0 0,-1 0 1 0 0,1-1 0 0 0,0 1 0 0 0,-1-1 0 0 0,1 0-1 0 0,-1 1 1 0 0,1-2 0 0 0,-1 1 0 0 0,6-3-1 0 0,0-1 12 0 0,-1-1 0 0 0,0 0 0 0 0,0-1 0 0 0,0 1 0 0 0,-1-2 0 0 0,1 1 0 0 0,-2-1-1 0 0,1 0 1 0 0,-1 0 0 0 0,-1-1 0 0 0,1 0 0 0 0,-1 0 0 0 0,-1 0 0 0 0,0-1 0 0 0,3-10-1 0 0,-3 6-25 0 0,0 0 0 0 0,-1 0 0 0 0,-1-1 0 0 0,0 0 0 0 0,-1 1 0 0 0,-1-1 0 0 0,0 0 0 0 0,-1 1 0 0 0,-1-1 0 0 0,-3-14 0 0 0,1 14 1 0 0,0 0 0 0 0,0 0 0 0 0,-14-25 0 0 0,16 35 0 0 0,-1 0 0 0 0,1 0 0 0 0,-1 0 0 0 0,0 1 0 0 0,-1 0 0 0 0,1-1 0 0 0,-1 1 0 0 0,0 1 0 0 0,0-1 0 0 0,0 0 0 0 0,0 1 0 0 0,-1 0 0 0 0,1 0 0 0 0,-8-3 0 0 0,10 5 0 0 0,0 1 0 0 0,-1-1 0 0 0,0 1 0 0 0,1 0 0 0 0,-1 0 0 0 0,1 0 0 0 0,-1 0 0 0 0,1 0 0 0 0,-1 0 0 0 0,1 1 0 0 0,-1-1 0 0 0,1 1 0 0 0,-1-1 0 0 0,1 1 0 0 0,0 0 0 0 0,-1 0 0 0 0,1 0 0 0 0,0 1 0 0 0,0-1 0 0 0,-1 1 0 0 0,1-1 0 0 0,0 1 0 0 0,-1 1 0 0 0,-7 6 0 0 0,1 1 0 0 0,0 0 0 0 0,-9 12 0 0 0,10-11 0 0 0,-7 7 0 0 0,2 0 0 0 0,-22 39 0 0 0,31-49 0 0 0,1 1 0 0 0,-1-1 0 0 0,2 1 0 0 0,-1 0 0 0 0,1 0 0 0 0,0 0 0 0 0,1 0 0 0 0,0 0 0 0 0,1 0 0 0 0,0 12 0 0 0,5 5-43 0 0,10 19-177 0 0,-12-35-72 0 0,5 3-1481 0 0,28 50-5859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6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14 477 4607 0 0,'-12'2'2950'0'0,"12"-2"-2893"0"0,0 0 0 0 0,0 0 0 0 0,0-1 1 0 0,0 1-1 0 0,0 0 0 0 0,0 0 0 0 0,0 0 0 0 0,0 0 0 0 0,0 0 0 0 0,0 0 1 0 0,-1 0-1 0 0,1 0 0 0 0,0 0 0 0 0,0 0 0 0 0,0 0 0 0 0,0 0 0 0 0,0 0 1 0 0,0 0-1 0 0,0 0 0 0 0,0-1 0 0 0,0 1 0 0 0,0 0 0 0 0,0 0 0 0 0,0 0 0 0 0,0 0 1 0 0,0 0-1 0 0,0 0 0 0 0,0 0 0 0 0,0 0 0 0 0,0 0 0 0 0,0-1 0 0 0,0 1 1 0 0,0 0-1 0 0,0 0 0 0 0,0 0 0 0 0,0 0 0 0 0,0 0 0 0 0,0 0 0 0 0,0 0 1 0 0,0 0-1 0 0,0 0 0 0 0,0-1 0 0 0,0 1 0 0 0,0 0 0 0 0,0 0 0 0 0,0 0 1 0 0,0 0-1 0 0,0 0 0 0 0,15-15 3794 0 0,-5 6-3556 0 0,76-94 5092 0 0,-65 75-4910 0 0,-1-1 1 0 0,-2-1-1 0 0,25-54 0 0 0,-34 63-356 0 0,2-2-18 0 0,6-24-1 0 0,-15 41-39 0 0,0 0 0 0 0,-1 0 0 0 0,0 0-1 0 0,0 0 1 0 0,0 0 0 0 0,-1 0-1 0 0,0-1 1 0 0,0 1 0 0 0,-2-9 0 0 0,2 14-44 0 0,0 1 1 0 0,0-1 0 0 0,0 0 0 0 0,0 0 0 0 0,0 1-1 0 0,-1-1 1 0 0,1 0 0 0 0,0 1 0 0 0,0-1 0 0 0,-1 0 0 0 0,1 1-1 0 0,0-1 1 0 0,-1 1 0 0 0,1-1 0 0 0,-1 0 0 0 0,1 1 0 0 0,-1-1-1 0 0,1 1 1 0 0,-1-1 0 0 0,1 1 0 0 0,-1-1 0 0 0,1 1 0 0 0,-1 0-1 0 0,0-1 1 0 0,0 1 4 0 0,0 0 0 0 0,1 0-1 0 0,-1 0 1 0 0,0 1 0 0 0,1-1-1 0 0,-1 0 1 0 0,0 0 0 0 0,1 1-1 0 0,-1-1 1 0 0,0 0 0 0 0,1 1-1 0 0,-1-1 1 0 0,1 0 0 0 0,-1 1-1 0 0,1-1 1 0 0,-1 1 0 0 0,1-1-1 0 0,-1 1 1 0 0,0 0 0 0 0,-2 3 25 0 0,0 0 1 0 0,1 1-1 0 0,-1-1 1 0 0,1 0 0 0 0,-3 8-1 0 0,-2 18-24 0 0,2 1 0 0 0,0 0 0 0 0,2-1 0 0 0,2 50 0 0 0,-3 30-26 0 0,3-99 1 0 0,0 1 0 0 0,0 1 0 0 0,3 23 0 0 0,4 56 0 0 0,-6-90 0 0 0,0-1 0 0 0,-1 0 0 0 0,1 0 0 0 0,-1 1 0 0 0,1-1 0 0 0,-1 0 0 0 0,0 0 0 0 0,0 0 0 0 0,1 1 0 0 0,-1-1 0 0 0,0 0 0 0 0,0 0 0 0 0,0 0 0 0 0,0 0 0 0 0,0-1 0 0 0,0 1 0 0 0,0 0 0 0 0,0 0 0 0 0,-1-1 0 0 0,1 1 0 0 0,0 0 0 0 0,0-1 0 0 0,0 1 0 0 0,-1-1 0 0 0,1 0 0 0 0,0 1 0 0 0,-2-1 0 0 0,-4 2 0 0 0,0-1 0 0 0,0 0 0 0 0,0 0 0 0 0,-7 0 0 0 0,-11-4 0 0 0,24 3 0 0 0,1 0 0 0 0,-1 0 0 0 0,1 0 0 0 0,-1 0 0 0 0,1 0 0 0 0,-1-1 0 0 0,1 1 0 0 0,-1 0 0 0 0,1 0 0 0 0,-1 0 0 0 0,1 0 0 0 0,0-1 0 0 0,-1 1 0 0 0,1 0 0 0 0,-1 0 0 0 0,1-1 0 0 0,-1 1 0 0 0,1 0 0 0 0,0-1 0 0 0,-1 1 0 0 0,1 0 0 0 0,0-1 0 0 0,-1 1 0 0 0,1-1 0 0 0,0 1 0 0 0,0-1 0 0 0,-1 1 0 0 0,1-1 0 0 0,0 1 0 0 0,0 0 0 0 0,0-1 0 0 0,0 1 0 0 0,-1-1 0 0 0,1 1 0 0 0,0-1 0 0 0,0 1 0 0 0,0-1 0 0 0,0 1 0 0 0,0-1 0 0 0,0 0 0 0 0,0 1 0 0 0,1-1 0 0 0,-1 0 0 0 0,2 1 0 0 0,0-1 0 0 0,0 1 0 0 0,-1 0 0 0 0,1-1 0 0 0,0 1 0 0 0,0 0 0 0 0,0 0 0 0 0,0 0 0 0 0,0 1 0 0 0,0-1 0 0 0,0 0 0 0 0,1 1 0 0 0,7 1 0 0 0,37 0 1247 0 0,-34 0-1005 0 0,-4-1 777 0 0,0 1-2032 0 0,39 8 414 0 0,-39-10 339 0 0,25-1-48 0 0,-25 0-1568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6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0,'1350'0'0'0,"678"0"0"0,-676 0 0 0,-452 0 0 0,-695 0 0 0,-204 0 0 0,-2 0 0 0,1 0 0 0,7 0 0 0,-6 0 0 0,83 0 0 0,-107 0 0 0,21 0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6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0,'0'2616'0'0,"0"-1262"0"0,0-1345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93 4607 0 0,'-7'17'617'0'0,"0"-1"0"0"0,-5 26 0 0 0,0 0 460 0 0,-8 24 1722 0 0,-13 75 0 0 0,26-114-2090 0 0,-2-1 1 0 0,0 0 0 0 0,-2 0 0 0 0,-1-1-1 0 0,-28 43 1 0 0,52-106-467 0 0,0-5-3 0 0,76-164 876 0 0,-65 153-965 0 0,11-27 1094 0 0,55-95 0 0 0,-86 171-1147 0 0,5-6 561 0 0,-7 12-649 0 0,-1-1 1 0 0,0 0-1 0 0,1 0 1 0 0,-1 1-1 0 0,1-1 1 0 0,-1 1 0 0 0,0-1-1 0 0,1 0 1 0 0,-1 1-1 0 0,0-1 1 0 0,1 1-1 0 0,-1-1 1 0 0,0 1-1 0 0,0-1 1 0 0,0 1 0 0 0,1-1-1 0 0,-1 1 1 0 0,0-1-1 0 0,0 1 1 0 0,0-1-1 0 0,0 1 1 0 0,0-1-1 0 0,0 1 1 0 0,0-1-1 0 0,0 1 1 0 0,0-1 0 0 0,0 2-1 0 0,3 31 33 0 0,-2 0-1 0 0,-3 40 1 0 0,0-5 44 0 0,1-42-46 0 0,0-1-8 0 0,3 31-1 0 0,1-23-10 0 0,-3-26-12 0 0,1 0 1 0 0,0 0-1 0 0,0 0 1 0 0,4 11-1 0 0,-1-4-9 0 0,5 18-1 0 0,1-4 0 0 0,21 40 0 0 0,-24-55-194 0 0,1 0 0 0 0,1-1 0 0 0,19 23 0 0 0,-26-35-1664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1 1839 0 0,'-8'0'219'0'0,"0"1"0"0"0,0 0-1 0 0,0 1 1 0 0,1 0 0 0 0,-1 0-1 0 0,1 0 1 0 0,-10 5-1 0 0,9-3 1809 0 0,-1 1 0 0 0,-15 10 0 0 0,24-15-1926 0 0,0 0 0 0 0,-1 0 0 0 0,1 1 0 0 0,0-1 0 0 0,0 0 0 0 0,0 0 0 0 0,-1 0 0 0 0,1 0-1 0 0,0 0 1 0 0,0 1 0 0 0,0-1 0 0 0,0 0 0 0 0,0 0 0 0 0,0 0 0 0 0,-1 0 0 0 0,1 1 0 0 0,0-1 0 0 0,0 0 0 0 0,0 0 0 0 0,0 0 0 0 0,0 1 0 0 0,0-1 0 0 0,0 0 0 0 0,0 0 0 0 0,0 1 0 0 0,0-1 0 0 0,0 0 0 0 0,0 0 0 0 0,0 0 0 0 0,0 1 0 0 0,0-1 0 0 0,0 0 0 0 0,0 0 0 0 0,0 0 0 0 0,0 1 0 0 0,0-1 0 0 0,0 0 0 0 0,1 0 0 0 0,-1 0 0 0 0,0 1 0 0 0,0-1 0 0 0,0 0 0 0 0,0 0 0 0 0,1 0 0 0 0,11 8 2374 0 0,20-2 84 0 0,24-10-505 0 0,-13-1-1755 0 0,-22 4-509 0 0,1-2-1 0 0,31-7 1 0 0,-44 7-568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78 5527 0 0,'-1'0'46'0'0,"0"0"0"0"0,0 1 1 0 0,0-1-1 0 0,0 0 0 0 0,0 1 0 0 0,0-1 0 0 0,0 0 0 0 0,0 1 0 0 0,0-1 0 0 0,0 1 0 0 0,0 0 0 0 0,0-1 0 0 0,0 1 0 0 0,1 0 0 0 0,-1 0 0 0 0,0-1 0 0 0,0 1 0 0 0,1 0 0 0 0,-1 0 0 0 0,1 0 0 0 0,-1 0 0 0 0,0 0 0 0 0,1 0 0 0 0,-1 2 0 0 0,0 0 252 0 0,1 1 0 0 0,-1 0 0 0 0,1 0 0 0 0,0 0 1 0 0,0 6-1 0 0,1 3 2189 0 0,6-7-1642 0 0,20 21-10 0 0,-20-20 2154 0 0,48-7-2175 0 0,-52 0-765 0 0,1-1 0 0 0,-1 1 1 0 0,1-1-1 0 0,-1 0 1 0 0,0 0-1 0 0,0-1 1 0 0,0 1-1 0 0,1 0 1 0 0,-1-1-1 0 0,-1 0 1 0 0,1 0-1 0 0,0 0 0 0 0,0 0 1 0 0,-1 0-1 0 0,1-1 1 0 0,-1 1-1 0 0,0-1 1 0 0,1 1-1 0 0,-1-1 1 0 0,0 0-1 0 0,1-3 0 0 0,-1 4-23 0 0,1-3-17 0 0,0 0 1 0 0,0 0-1 0 0,-1 0 0 0 0,0 0 0 0 0,0 0 1 0 0,0 0-1 0 0,0 0 0 0 0,-1-1 1 0 0,0 1-1 0 0,0-1 0 0 0,0 1 1 0 0,0-1-1 0 0,-1-6 0 0 0,-1 10-10 0 0,1 0 0 0 0,0-1 0 0 0,-1 1-1 0 0,1-1 1 0 0,-1 1 0 0 0,0 0 0 0 0,0-1 0 0 0,0 1-1 0 0,0 0 1 0 0,0 0 0 0 0,0 0 0 0 0,0 0 0 0 0,-1 0-1 0 0,1 0 1 0 0,-1 0 0 0 0,0 0 0 0 0,1 1 0 0 0,-1-1-1 0 0,0 0 1 0 0,0 1 0 0 0,0 0 0 0 0,0-1 0 0 0,0 1 0 0 0,-1 0-1 0 0,1 0 1 0 0,0 0 0 0 0,0 0 0 0 0,-1 1 0 0 0,1-1-1 0 0,-1 1 1 0 0,-3-1 0 0 0,-1 1 24 0 0,1 0 0 0 0,0 0 0 0 0,0 1 0 0 0,0 0 0 0 0,0 0-1 0 0,0 0 1 0 0,0 1 0 0 0,0 0 0 0 0,0 0 0 0 0,1 1 0 0 0,-1-1 0 0 0,1 1 0 0 0,0 1 0 0 0,-1-1 0 0 0,1 1 0 0 0,1-1 0 0 0,-1 1 0 0 0,1 1-1 0 0,-1-1 1 0 0,1 1 0 0 0,0 0 0 0 0,1-1 0 0 0,-1 2 0 0 0,1-1 0 0 0,-4 9 0 0 0,5-4-1414 0 0,2 0-4673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33.2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2992 50 455 0 0,'-8'-2'300'0'0,"-1"1"-1"0"0,0 0 1 0 0,0 0-1 0 0,0 0 1 0 0,0 1-1 0 0,0 1 1 0 0,-9 0-1 0 0,4 1 353 0 0,-26-2 0 0 0,-1-4 585 0 0,-281-17 4432 0 0,213 17-5160 0 0,-51 1-552 0 0,94 6 695 0 0,-73-7 0 0 0,28 4 808 0 0,74 1-1331 0 0,-69-5 0 0 0,77 2 255 0 0,1 1 1 0 0,-1 2-1 0 0,-42 6 1 0 0,-35 0 455 0 0,-77-7 144 0 0,69-3-617 0 0,-65 1 61 0 0,151 3-286 0 0,1-2 1 0 0,-34-5 0 0 0,35 3-25 0 0,-1 1-1 0 0,-40 2 1 0 0,25 4-101 0 0,-42 2 30 0 0,-76-5 1113 0 0,133-2-1035 0 0,-29-6 0 0 0,29 4-62 0 0,-31-1 0 0 0,-17 3-63 0 0,28-1 0 0 0,1 2 0 0 0,0 2 0 0 0,-69 12 0 0 0,107-10 2 0 0,21-3-1 0 0,21-2-14 0 0,13-1-17 0 0,159-6-58 0 0,-202 7 29 0 0,25 3 192 0 0,-28-2-175 0 0,0 0 1 0 0,0 0 0 0 0,1 0-1 0 0,-1 0 1 0 0,0 1 0 0 0,0-1 0 0 0,0 0-1 0 0,0 1 1 0 0,0-1 0 0 0,0 1 0 0 0,0-1-1 0 0,0 1 1 0 0,0 0 0 0 0,0-1 0 0 0,0 1-1 0 0,0 0 1 0 0,0 0 0 0 0,0 0-1 0 0,1 1 1 0 0,-2 3-775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3 633 9671 0 0,'0'-1'75'0'0,"0"1"0"0"0,-1 0 0 0 0,1-1 0 0 0,0 1 0 0 0,0-1 0 0 0,0 1 0 0 0,-1-1 0 0 0,1 1 0 0 0,0-1 0 0 0,0 0 0 0 0,0 1 0 0 0,0-1 0 0 0,0 1 0 0 0,0-1 0 0 0,0 1 0 0 0,0-1 0 0 0,0 1 0 0 0,0-1 0 0 0,0 1 0 0 0,0-1 0 0 0,1 1 0 0 0,-1-1 0 0 0,0 0 0 0 0,6-17 675 0 0,-4 12-597 0 0,185-488 9991 0 0,-145 392-9503 0 0,-42 102-633 0 0,0 0 0 0 0,0 0 1 0 0,0 0-1 0 0,0 0 0 0 0,0 0 0 0 0,0 0 0 0 0,0 0 1 0 0,0 0-1 0 0,0 0 0 0 0,0 1 0 0 0,0-1 0 0 0,0 0 0 0 0,1 0 1 0 0,-1 0-1 0 0,0 0 0 0 0,0 0 0 0 0,0 0 0 0 0,0 0 0 0 0,0 0 1 0 0,0 0-1 0 0,0 0 0 0 0,0 0 0 0 0,0 0 0 0 0,0-1 1 0 0,0 1-1 0 0,0 0 0 0 0,1 0 0 0 0,-1 0 0 0 0,-1 10 31 0 0,1-9-24 0 0,-1 15 5 0 0,1 3 9 0 0,3 29-1 0 0,-1-8-28 0 0,4 4 0 0 0,3 3 0 0 0,1 3 0 0 0,2-1 0 0 0,2 0 0 0 0,1 1 0 0 0,2-2-16 0 0,-9-30-64 0 0,12 15-17 0 0,-15-25-6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44 2303 0 0,'-33'-5'511'0'0,"16"2"1627"0"0,0 1 0 0 0,1 1 0 0 0,-30 1 0 0 0,46 0-2002 0 0,0 0 0 0 0,-1 0 0 0 0,1 0 0 0 0,0 0 0 0 0,-1 0 0 0 0,1 0 0 0 0,0 0 1 0 0,0 1-1 0 0,-1-1 0 0 0,1 0 0 0 0,0 0 0 0 0,-1 0 0 0 0,1 0 0 0 0,0 0 0 0 0,-1 1 0 0 0,1-1 0 0 0,0 0 0 0 0,0 0 0 0 0,-1 1 0 0 0,1-1 0 0 0,0 0 0 0 0,0 0 0 0 0,0 1 1 0 0,-1-1-1 0 0,1 0 0 0 0,0 0 0 0 0,0 1 0 0 0,0-1 0 0 0,0 0 0 0 0,0 1 0 0 0,0 0 0 0 0,0-1 90 0 0,0 1 1 0 0,1-1-1 0 0,0 1 1 0 0,-1-1-1 0 0,1 1 1 0 0,-1-1-1 0 0,1 0 0 0 0,0 1 1 0 0,-1-1-1 0 0,1 0 1 0 0,0 1-1 0 0,-1-1 1 0 0,1 0-1 0 0,0 0 0 0 0,-1 0 1 0 0,1 0-1 0 0,0 0 1 0 0,0 1-1 0 0,-1-1 1 0 0,1 0-1 0 0,0-1 0 0 0,0 1 1 0 0,-1 0-1 0 0,1 0 1 0 0,1 0-1 0 0,7 0-53 0 0,-5 1-59 0 0,0-1 1 0 0,0 0 0 0 0,0 0 0 0 0,0-1 0 0 0,1 1-1 0 0,6-3 1 0 0,17-2 76 0 0,-21 4-21 0 0,-1-1-63 0 0,31-7 41 0 0,-15 4-88 0 0,34-9-121 0 0,-50 13-18 0 0,2 0-6355 0 0,31-2-732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10 266 9215 0 0,'-10'1'1919'0'0,"28"-7"588"0"0,-10 2-1824 0 0,-1-2 0 0 0,1 1 0 0 0,-1-1 1 0 0,0-1-1 0 0,-1 1 0 0 0,0-1 1 0 0,0 0-1 0 0,8-12 0 0 0,-2 0 72 0 0,-1-1 0 0 0,13-27 0 0 0,-20 37-674 0 0,15-39 148 0 0,-18 45-224 0 0,0 0 0 0 0,0 0 0 0 0,0 0 0 0 0,-1 0 0 0 0,1 0 0 0 0,-1 0 0 0 0,0 0 0 0 0,0-1 0 0 0,-2-6 0 0 0,0 10 6 0 0,-2 8 26 0 0,-2 6-2 0 0,2-3 8 0 0,3-4-42 0 0,-1 0 0 0 0,1-1 1 0 0,0 1-1 0 0,0 0 0 0 0,0 0 1 0 0,1-1-1 0 0,1 12 0 0 0,-1 16-1 0 0,0 4 0 0 0,1 1 11 0 0,3 1 31 0 0,3 7-31 0 0,1 1-11 0 0,-5-6 0 0 0,-6-16 0 0 0,3-25-1 0 0,-1 0 1 0 0,1 1-1 0 0,0-1 0 0 0,-1 1 1 0 0,1-1-1 0 0,0 0 0 0 0,-1 1 1 0 0,1-1-1 0 0,-1 0 0 0 0,1 1 1 0 0,0-1-1 0 0,-1 0 0 0 0,1 0 1 0 0,-1 1-1 0 0,1-1 0 0 0,-1 0 1 0 0,1 0-1 0 0,-1 0 0 0 0,1 0 1 0 0,-1 0-1 0 0,1 1 0 0 0,-1-1 1 0 0,1 0-1 0 0,-1 0 0 0 0,1 0 0 0 0,-1 0 1 0 0,1-1-1 0 0,-1 1 0 0 0,0 0 1 0 0,1 0-1 0 0,-1 0 0 0 0,1 0 1 0 0,0 0-1 0 0,-1-1 0 0 0,0 1 1 0 0,-18-9-68 0 0,17 8 52 0 0,-5 0-83 0 0,6 1 89 0 0,0 0 0 0 0,0 0 0 0 0,0-1-1 0 0,0 1 1 0 0,0 0 0 0 0,0-1 0 0 0,0 1 0 0 0,0 0-1 0 0,0-1 1 0 0,0 1 0 0 0,0-1 0 0 0,0 1 0 0 0,0-1-1 0 0,-2-1 1 0 0,13-2 21 0 0,-9 4 115 0 0,5 0-14 0 0,34-3 631 0 0,-9 2-638 0 0,-23 1 102 0 0,0 0-154 0 0,-5-1-560 0 0,39-5 1514 0 0,-37 5-2178 0 0,-1 0-1 0 0,0 0 1 0 0,0-1 0 0 0,1 0 0 0 0,5-4 0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39 5527 0 0,'-16'-24'3539'0'0,"8"9"-602"0"0,18 30 5188 0 0,1-1-8122 0 0,-5-5 404 0 0,0-2 542 0 0,-1 1-677 0 0,18 21-69 0 0,-18-22 122 0 0,0 1-176 0 0,24 37 173 0 0,-10-15-252 0 0,-15-22 16 0 0,2-1-12 0 0,16 23 17 0 0,-16-22 0 0 0,-1-1-33 0 0,-2-4-59 0 0,0 0-1 0 0,0 1 1 0 0,1-1-1 0 0,-1 0 1 0 0,1 0-1 0 0,5 3 1 0 0,-8-6-5 0 0,1 1-1 0 0,-1-1 1 0 0,1 1 0 0 0,-1-1-1 0 0,1 0 1 0 0,-1 1 0 0 0,1-1 0 0 0,0 0-1 0 0,-1 0 1 0 0,1 0 0 0 0,-1 0 0 0 0,1 0-1 0 0,-1-1 1 0 0,1 1 0 0 0,-1 0-1 0 0,3-2 1 0 0,-3 1-115 0 0,0 0-1 0 0,1 0 1 0 0,-1-1-1 0 0,0 1 1 0 0,0 0 0 0 0,0-1-1 0 0,0 1 1 0 0,-1-1-1 0 0,1 1 1 0 0,0-1-1 0 0,0 1 1 0 0,-1-1 0 0 0,1 0-1 0 0,-1 1 1 0 0,1-4-1 0 0,1-2-1141 0 0,-2 7 284 0 0,4-3-55 0 0,0 0-1 0 0,0 0 1 0 0,0 0 0 0 0,-1 0-1 0 0,6-6 1 0 0,1-1-415 0 0,13-12-487 0 0,24-31-1 0 0,-4-3 3717 0 0,-34 40 582 0 0,-9 16-2267 0 0,0-1-1 0 0,1 1 1 0 0,-1 0 0 0 0,0 0 0 0 0,0-1 0 0 0,0 1-1 0 0,1 0 1 0 0,-1 0 0 0 0,0-1 0 0 0,0 1 0 0 0,0 0-1 0 0,0-1 1 0 0,0 1 0 0 0,0 0 0 0 0,0 0 0 0 0,0-1-1 0 0,0 1 1 0 0,0 0 0 0 0,0-1 0 0 0,0 1 0 0 0,0 0-1 0 0,0-1 1 0 0,0 1 0 0 0,0 0 0 0 0,0 0-1 0 0,0-1 1 0 0,0 1 0 0 0,0 0 0 0 0,0-1 0 0 0,0 1-1 0 0,0 0 1 0 0,-1 0 0 0 0,1-1 0 0 0,0 1 0 0 0,0 0-1 0 0,0 0 1 0 0,-1-1 0 0 0,1 1 0 0 0,0 0 0 0 0,0 0-1 0 0,0 0 1 0 0,-1-1 0 0 0,1 1 0 0 0,0 0 0 0 0,-1 0-1 0 0,1 0 1 0 0,0 0 0 0 0,-2 0 57 0 0,1 0-1 0 0,0 1 1 0 0,0-1 0 0 0,-1 1-1 0 0,1 0 1 0 0,0-1-1 0 0,0 1 1 0 0,0 0 0 0 0,0 0-1 0 0,0-1 1 0 0,0 1 0 0 0,0 0-1 0 0,0 0 1 0 0,-1 1 0 0 0,-2 3 138 0 0,-8 8 256 0 0,0 0 0 0 0,1 0 0 0 0,1 1 0 0 0,-15 28 1 0 0,9-17-154 0 0,-21 37 12 0 0,-42 63 10 0 0,26-45-208 0 0,-29 39 151 0 0,82-118-357 0 0,-12 15 63 0 0,-16 30-1 0 0,21-34-89 0 0,6-12 20 0 0,1 1-1 0 0,-1 0 1 0 0,1 0-1 0 0,-1-1 1 0 0,1 1-1 0 0,-1 0 1 0 0,1 0 0 0 0,-1 0-1 0 0,1 0 1 0 0,0 0-1 0 0,0 0 1 0 0,-1-1-1 0 0,1 1 1 0 0,0 0 0 0 0,0 0-1 0 0,0 2 1 0 0,0 1-276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173 72 2303 0 0,'-1'-2'264'0'0,"0"-1"-1"0"0,-1 1 0 0 0,1 0 0 0 0,-1 1 0 0 0,1-1 0 0 0,-1 0 0 0 0,0 0 0 0 0,0 1 0 0 0,0-1 0 0 0,0 1 0 0 0,0-1 0 0 0,0 1 0 0 0,0 0 0 0 0,-1 0 0 0 0,1 0 0 0 0,-3-1 0 0 0,3 2-98 0 0,0 0 0 0 0,-1 0-1 0 0,1 0 1 0 0,0 0 0 0 0,0 1 0 0 0,0-1-1 0 0,-1 1 1 0 0,1-1 0 0 0,0 1-1 0 0,0 0 1 0 0,0-1 0 0 0,0 1-1 0 0,0 0 1 0 0,0 1 0 0 0,0-1 0 0 0,0 0-1 0 0,0 0 1 0 0,-2 3 0 0 0,-4 3 221 0 0,0 1 0 0 0,0 1 0 0 0,1-1 0 0 0,0 1 0 0 0,0 0 1 0 0,1 1-1 0 0,0 0 0 0 0,1 0 0 0 0,0 0 0 0 0,1 0 0 0 0,0 1 1 0 0,0-1-1 0 0,-1 13 0 0 0,2-8-189 0 0,0-1 1 0 0,1 1-1 0 0,1 0 0 0 0,0-1 1 0 0,1 1-1 0 0,1 0 0 0 0,0 0 1 0 0,1 0-1 0 0,6 21 1 0 0,-5-29-146 0 0,-1-1 1 0 0,1 1 0 0 0,0-1-1 0 0,1 0 1 0 0,8 11 0 0 0,-11-15 649 0 0,9 2-435 0 0,32 13 44 0 0,-38-17-256 0 0,-1 1 1 0 0,0-1 0 0 0,1 0 0 0 0,-1 0 0 0 0,1 0 0 0 0,-1 0 0 0 0,1 0-1 0 0,-1-1 1 0 0,0 1 0 0 0,1-1 0 0 0,-1 0 0 0 0,0 0 0 0 0,0 0-1 0 0,1-1 1 0 0,-1 1 0 0 0,0-1 0 0 0,0 0 0 0 0,-1 1 0 0 0,1-2 0 0 0,3-2-1 0 0,-4 4-41 0 0,8-7 50 0 0,1-1 0 0 0,-1 0 0 0 0,-1-1 0 0 0,0 0 0 0 0,0-1 0 0 0,-1 0 0 0 0,-1 0 0 0 0,0 0 0 0 0,0-1 0 0 0,-1-1-1 0 0,7-19 1 0 0,-7 16-46 0 0,-1-1-1 0 0,-1 1 0 0 0,-1-1 0 0 0,0 0 0 0 0,-1 0 0 0 0,-1 0 0 0 0,-1 0 0 0 0,-3-32 1 0 0,3 45-18 0 0,-1 0 0 0 0,0-1 0 0 0,0 1 0 0 0,0 0 0 0 0,-1 0 1 0 0,1 0-1 0 0,-1-1 0 0 0,0 2 0 0 0,0-1 0 0 0,-1 0 1 0 0,1 0-1 0 0,-1 1 0 0 0,1-1 0 0 0,-1 1 0 0 0,0 0 1 0 0,-1 0-1 0 0,1 0 0 0 0,0 0 0 0 0,-1 0 0 0 0,0 1 1 0 0,0 0-1 0 0,1 0 0 0 0,-1 0 0 0 0,0 0 0 0 0,-1 0 0 0 0,1 1 1 0 0,0 0-1 0 0,0 0 0 0 0,-1 0 0 0 0,-7-1 0 0 0,4 2 34 0 0,0 0-1 0 0,1 0 0 0 0,-1 0 0 0 0,0 1 0 0 0,0 0 0 0 0,1 1 0 0 0,-1 0 1 0 0,1 0-1 0 0,-1 0 0 0 0,1 1 0 0 0,0 0 0 0 0,0 0 0 0 0,0 1 0 0 0,1 0 1 0 0,-1 0-1 0 0,-11 11 0 0 0,12-9-46 0 0,0 0 1 0 0,0 1-1 0 0,1 0 1 0 0,0 1-1 0 0,0-1 1 0 0,0 1-1 0 0,1 0 0 0 0,0 0 1 0 0,1 0-1 0 0,0 0 1 0 0,0 1-1 0 0,1-1 1 0 0,0 1-1 0 0,0 0 1 0 0,1-1-1 0 0,0 1 1 0 0,1 0-1 0 0,0 0 0 0 0,0 0 1 0 0,1 0-1 0 0,3 13 1 0 0,2 5-503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78 188 11055 0 0,'-4'3'163'0'0,"0"1"-1"0"0,0-1 1 0 0,0 1-1 0 0,1 0 0 0 0,-1 0 1 0 0,1 1-1 0 0,0-1 1 0 0,-3 7-1 0 0,-18 41-331 0 0,22-48 228 0 0,-1 5 178 0 0,0 0 0 0 0,0 0 0 0 0,1 0 0 0 0,0 0 0 0 0,0 0 0 0 0,1 0 0 0 0,1 1-1 0 0,-1-1 1 0 0,2 0 0 0 0,-1 1 0 0 0,3 13 0 0 0,-2-20 1164 0 0,4 6-717 0 0,13 28-4 0 0,-13-27 1022 0 0,5-3-1405 0 0,29 21-17 0 0,-30-21 184 0 0,1-6-280 0 0,32 3-7 0 0,-37-4-132 0 0,-1 0 0 0 0,1-1 0 0 0,0 1 1 0 0,0-1-1 0 0,0 0 0 0 0,-1 0 0 0 0,1-1 0 0 0,-1 1 0 0 0,1-1 0 0 0,-1 0 0 0 0,7-4 0 0 0,-2 0 44 0 0,0-1-1 0 0,0 0 0 0 0,9-9 1 0 0,-5 2-52 0 0,-1-1 1 0 0,0 0 0 0 0,0-1-1 0 0,-2 0 1 0 0,0 0-1 0 0,-1-1 1 0 0,-1-1-1 0 0,0 1 1 0 0,-1-1 0 0 0,-1-1-1 0 0,-1 1 1 0 0,-1-1-1 0 0,0 0 1 0 0,-1 0-1 0 0,-1 0 1 0 0,-1-31-1 0 0,-2 41-27 0 0,0-1 0 0 0,-1 1 0 0 0,0 0-1 0 0,0 0 1 0 0,-1 1 0 0 0,0-1 0 0 0,-1 1-1 0 0,-5-11 1 0 0,7 15-5 0 0,0 1 1 0 0,0 0-1 0 0,-1-1 0 0 0,1 1 0 0 0,-1 1 0 0 0,0-1 1 0 0,1 0-1 0 0,-1 1 0 0 0,-1-1 0 0 0,1 1 1 0 0,0 0-1 0 0,-1 0 0 0 0,1 0 0 0 0,-1 0 1 0 0,1 1-1 0 0,-1-1 0 0 0,0 1 0 0 0,1 0 0 0 0,-1 0 1 0 0,0 1-1 0 0,-6-1 0 0 0,2 1 21 0 0,0 0-1 0 0,0 1 1 0 0,1 0 0 0 0,-1 1-1 0 0,1 0 1 0 0,-1 0 0 0 0,1 1-1 0 0,0 0 1 0 0,-1 0 0 0 0,1 0-1 0 0,1 1 1 0 0,-1 0 0 0 0,1 1-1 0 0,-1-1 1 0 0,1 1 0 0 0,1 0-1 0 0,-1 1 1 0 0,-7 9 0 0 0,6-7-167 0 0,0 1 1 0 0,1-1 0 0 0,0 1-1 0 0,1 1 1 0 0,0-1 0 0 0,1 1-1 0 0,-1 0 1 0 0,2 0 0 0 0,0 0-1 0 0,0 0 1 0 0,0 1 0 0 0,2-1-1 0 0,-2 13 1 0 0,3-1-7519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42 5063 0 0,'-2'0'123'0'0,"1"0"-1"0"0,-1 0 1 0 0,1 0-1 0 0,0 0 0 0 0,-1 0 1 0 0,1 0-1 0 0,0 0 0 0 0,-1 1 1 0 0,1-1-1 0 0,0 0 0 0 0,-1 1 1 0 0,1-1-1 0 0,0 1 1 0 0,-3 1-1 0 0,-18 10 907 0 0,22-12-1020 0 0,-8 5 389 0 0,0 1-1 0 0,0 0 1 0 0,0 1 0 0 0,1-1 0 0 0,0 2 0 0 0,0-1 0 0 0,1 1 0 0 0,0 0 0 0 0,-8 13 0 0 0,7-8 321 0 0,0 1 0 0 0,1-1 0 0 0,1 1 0 0 0,0 1 0 0 0,-5 25 0 0 0,10-32-437 0 0,-1-1 0 0 0,1 1 0 0 0,0-1 0 0 0,1 1 0 0 0,0-1 0 0 0,0 1 0 0 0,1-1 0 0 0,3 10 1 0 0,-5-14 507 0 0,8 6-540 0 0,23 27 4 0 0,-26-29-151 0 0,-4-6-60 0 0,-1 0 0 0 0,1 0-1 0 0,0-1 1 0 0,0 1 0 0 0,0 0-1 0 0,0-1 1 0 0,-1 1 0 0 0,1 0 0 0 0,0-1-1 0 0,0 1 1 0 0,0-1 0 0 0,0 0-1 0 0,0 1 1 0 0,0-1 0 0 0,0 0 0 0 0,0 1-1 0 0,0-1 1 0 0,1 0 0 0 0,0 0 0 0 0,39 10 135 0 0,-36-10-138 0 0,0 1 0 0 0,0-1-1 0 0,0 0 1 0 0,0 0-1 0 0,0 0 1 0 0,0-1 0 0 0,0 0-1 0 0,-1 0 1 0 0,1 0 0 0 0,0 0-1 0 0,7-4 1 0 0,-2 0 19 0 0,0 0 1 0 0,-1-1-1 0 0,13-10 1 0 0,-9 6-46 0 0,-1 0 1 0 0,-1-1 0 0 0,0-1 0 0 0,-1 0 0 0 0,0 0 0 0 0,-1-1 0 0 0,0 0 0 0 0,8-17 0 0 0,-11 18-4 0 0,0-1 0 0 0,-1 0 1 0 0,0 0-1 0 0,-1 0 0 0 0,-1-1 0 0 0,0 1 0 0 0,0-1 1 0 0,-2 0-1 0 0,1-21 0 0 0,-2 30-11 0 0,0 1 0 0 0,-1 0 0 0 0,0-1 0 0 0,1 1 0 0 0,-1 0 0 0 0,-1 0 0 0 0,1 0 0 0 0,0 0 0 0 0,-1 0 0 0 0,0 0 0 0 0,-4-6 0 0 0,4 7 0 0 0,0 1 0 0 0,0 0 0 0 0,0 0 0 0 0,0 0 0 0 0,0 0 0 0 0,-1 1 0 0 0,1-1 0 0 0,0 1 0 0 0,-1-1 0 0 0,0 1 0 0 0,1 0 0 0 0,-1 0 0 0 0,0 0 0 0 0,0 0 0 0 0,1 0 0 0 0,-1 1 0 0 0,0-1 0 0 0,-4 1 0 0 0,-3-1 29 0 0,0 1-1 0 0,-1 0 1 0 0,1 1-1 0 0,0 1 1 0 0,0-1-1 0 0,-1 1 0 0 0,1 1 1 0 0,1 0-1 0 0,-1 1 1 0 0,0 0-1 0 0,1 0 1 0 0,0 1-1 0 0,0 0 1 0 0,0 0-1 0 0,1 1 1 0 0,-15 12-1 0 0,16-11-82 0 0,1 0 0 0 0,-1 0 0 0 0,1 0 0 0 0,1 1 0 0 0,-1-1 0 0 0,1 1-1 0 0,0 1 1 0 0,1-1 0 0 0,0 1 0 0 0,0-1 0 0 0,1 1 0 0 0,0 1 0 0 0,1-1 0 0 0,0 0 0 0 0,0 0-1 0 0,1 1 1 0 0,0-1 0 0 0,1 14 0 0 0,2-3-5183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1 482 8751 0 0,'0'0'35'0'0,"0"0"0"0"0,0-1 0 0 0,1 1 0 0 0,-1 0 0 0 0,0 0 0 0 0,0 0 0 0 0,1 0 0 0 0,-1 0 0 0 0,0 0 0 0 0,0 0 0 0 0,1 0 0 0 0,-1 0 0 0 0,0 0 0 0 0,0 0 0 0 0,1 0 0 0 0,-1 1 0 0 0,0-1 0 0 0,0 0 0 0 0,1 0 0 0 0,-1 0 0 0 0,0 0 0 0 0,0 0 0 0 0,0 0 0 0 0,1 0 0 0 0,-1 1 0 0 0,0-1 0 0 0,0 0 0 0 0,0 0 0 0 0,1 0 0 0 0,-1 1 0 0 0,0-1 0 0 0,0 0 0 0 0,0 0 0 0 0,0 0 0 0 0,0 1 0 0 0,0-1 0 0 0,1 0 0 0 0,-1 0 0 0 0,0 1 0 0 0,0-1-1 0 0,0 0 1 0 0,0 0 0 0 0,0 1 0 0 0,0-1 0 0 0,0 0 0 0 0,0 0 0 0 0,0 1 0 0 0,0-1 0 0 0,0 0 0 0 0,0 0 0 0 0,0 1 0 0 0,0-1 0 0 0,-1 0 0 0 0,1 0 0 0 0,0 1 0 0 0,0-1 0 0 0,0 0 0 0 0,0 0 0 0 0,0 0 0 0 0,0 1 0 0 0,-1-1 0 0 0,1 0 0 0 0,0 0 0 0 0,0 0 0 0 0,0 1 0 0 0,0-1 0 0 0,-1 0 0 0 0,1 0 0 0 0,0 0 0 0 0,19-1 1360 0 0,-10-4-566 0 0,1 0 0 0 0,-1 0 0 0 0,0 0 0 0 0,0-2 0 0 0,-1 1 0 0 0,0-1 0 0 0,14-14 0 0 0,46-61 1590 0 0,-62 73-2237 0 0,13-16-109 0 0,-2-1-1 0 0,0-1 1 0 0,-2-1-1 0 0,0 0 0 0 0,-2-1 1 0 0,12-40-1 0 0,-19 50-72 0 0,-3 12 0 0 0,-1-1 0 0 0,0 0 0 0 0,0 1 0 0 0,0-1 0 0 0,-1 0 0 0 0,0 0 0 0 0,0-17 0 0 0,-1 25 1 0 0,0 0 0 0 0,0-1-1 0 0,0 1 1 0 0,0 0 0 0 0,0-1-1 0 0,0 1 1 0 0,0 0 0 0 0,0-1 0 0 0,0 1-1 0 0,0 0 1 0 0,-1-1 0 0 0,1 1-1 0 0,0 0 1 0 0,0-1 0 0 0,0 1 0 0 0,0 0-1 0 0,0-1 1 0 0,-1 1 0 0 0,1 0-1 0 0,0-1 1 0 0,0 1 0 0 0,-1 0 0 0 0,1 0-1 0 0,0-1 1 0 0,0 1 0 0 0,-1 0-1 0 0,1 0 1 0 0,-6 6 44 0 0,-3 16 37 0 0,-1 57-43 0 0,3 1 0 0 0,4 116 0 0 0,4-172 111 0 0,2 32-2213 0 0,-1-44-5360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0 457 11975 0 0,'1'0'87'0'0,"-1"0"0"0"0,1 1 0 0 0,-1-1 0 0 0,1 0 0 0 0,-1 1-1 0 0,1-1 1 0 0,-1 0 0 0 0,1 0 0 0 0,0 1 0 0 0,-1-1 0 0 0,1 0 0 0 0,-1 0-1 0 0,1 0 1 0 0,0 0 0 0 0,-1 0 0 0 0,1 0 0 0 0,-1 0 0 0 0,1 0 0 0 0,0 0-1 0 0,-1 0 1 0 0,1 0 0 0 0,-1 0 0 0 0,2-1 0 0 0,15-1 792 0 0,-8-1-340 0 0,-1 0-1 0 0,0-1 1 0 0,0 0-1 0 0,0 0 0 0 0,0 0 1 0 0,-1-1-1 0 0,1 0 1 0 0,8-9-1 0 0,51-53 1614 0 0,-58 57-2037 0 0,12-14 3 0 0,-2-2-1 0 0,0 0 0 0 0,-2-2 1 0 0,0 0-1 0 0,-2 0 0 0 0,-2-1 1 0 0,0-1-1 0 0,15-56 0 0 0,-25 64-35 0 0,-6 16-43 0 0,-5 12 24 0 0,2 4-51 0 0,-1 1 0 0 0,1-1-1 0 0,1 1 1 0 0,0 0 0 0 0,-5 18 0 0 0,-12 61 60 0 0,17-69-68 0 0,-10 55-159 0 0,4 0 1 0 0,-2 105-1 0 0,12-162-269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53 114 6911 0 0,'-8'14'292'0'0,"0"1"-1"0"0,2 0 1 0 0,-1 0-1 0 0,2 1 1 0 0,0 0-1 0 0,-3 24 0 0 0,6-29 118 0 0,1 1 0 0 0,0-1 0 0 0,1 16 0 0 0,0-24 387 0 0,3 5 32 0 0,6 22 119 0 0,-6-23 2052 0 0,6 1-2163 0 0,28 22-62 0 0,-27-22 694 0 0,1-7-1020 0 0,37 3-109 0 0,-42-4-263 0 0,-1 0 0 0 0,0-1 1 0 0,1 1-1 0 0,-1-1 0 0 0,0 0 1 0 0,0 0-1 0 0,0-1 0 0 0,0 1 0 0 0,0-1 1 0 0,6-3-1 0 0,0-1 70 0 0,-1-1-1 0 0,16-13 1 0 0,-21 16-95 0 0,6-5-19 0 0,0-1 0 0 0,-1-1 1 0 0,-1 0-1 0 0,1 0 0 0 0,-2 0 1 0 0,1-1-1 0 0,-2-1 0 0 0,12-24 1 0 0,-15 29-20 0 0,-1 1 0 0 0,0-1 0 0 0,-1-1 0 0 0,0 1 1 0 0,0 0-1 0 0,-1 0 0 0 0,0-1 0 0 0,0 1 0 0 0,-1-1 0 0 0,0 1 0 0 0,0-1 0 0 0,-1 1 1 0 0,0-1-1 0 0,-1 1 0 0 0,0 0 0 0 0,-4-12 0 0 0,4 15-29 0 0,0 0 1 0 0,0 1-1 0 0,-1-1 0 0 0,0 1 0 0 0,0 0 0 0 0,0 0 1 0 0,0 0-1 0 0,0 0 0 0 0,-1 0 0 0 0,0 1 0 0 0,1-1 0 0 0,-1 1 1 0 0,-1 0-1 0 0,1 1 0 0 0,0-1 0 0 0,-1 1 0 0 0,1-1 1 0 0,-1 1-1 0 0,0 1 0 0 0,-8-3 0 0 0,5 2-8 0 0,1 2 1 0 0,-1-1-1 0 0,0 1 0 0 0,1 0 1 0 0,-1 0-1 0 0,0 1 0 0 0,1 0 0 0 0,-1 1 1 0 0,1 0-1 0 0,-1 0 0 0 0,1 0 1 0 0,0 1-1 0 0,-8 4 0 0 0,2 0-78 0 0,0 0 1 0 0,0 1-1 0 0,1 1 0 0 0,0 0 1 0 0,0 0-1 0 0,1 1 0 0 0,1 1 1 0 0,0 0-1 0 0,0 0 0 0 0,-9 15 1 0 0,4-2-757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33.2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2149 101 2303 0 0,'-7'-9'557'0'0,"7"9"-422"0"0,-1-1 0 0 0,1 1-1 0 0,-1 0 1 0 0,1-1 0 0 0,0 1 0 0 0,-1-1 0 0 0,1 1 0 0 0,0-1-1 0 0,-1 1 1 0 0,1-1 0 0 0,0 1 0 0 0,0-1 0 0 0,-1 1 0 0 0,1-1-1 0 0,0 0 1 0 0,0 1 0 0 0,0-2 0 0 0,1 2-108 0 0,-1-1 0 0 0,1 0 0 0 0,0 1 1 0 0,0-1-1 0 0,-1 1 0 0 0,1 0 0 0 0,0-1 0 0 0,0 1 0 0 0,0 0 1 0 0,0 0-1 0 0,0-1 0 0 0,0 1 0 0 0,0 0 0 0 0,-1 0 0 0 0,1 0 1 0 0,2 0-1 0 0,-2 0-36 0 0,145-11 6235 0 0,-26 1-5728 0 0,-36 1 180 0 0,-78 9-488 0 0,1 0-1 0 0,-1 1 1 0 0,1 0 0 0 0,-1 0-1 0 0,0 0 1 0 0,1 1 0 0 0,-1 0-1 0 0,11 4 1 0 0,-15-5-184 0 0,8 2-11 0 0,1-1 0 0 0,-1 0 0 0 0,1 0 1 0 0,0-1-1 0 0,0-1 0 0 0,0 0 0 0 0,-1 0 0 0 0,1-1 0 0 0,0-1 0 0 0,0 1 0 0 0,-1-2 0 0 0,11-3 0 0 0,-32 9 120 0 0,0-2-1 0 0,0 1 0 0 0,0-1 1 0 0,-1-1-1 0 0,-18-1 0 0 0,-2 0 32 0 0,-115-7 50 0 0,92 4 286 0 0,-1 2-1 0 0,-72 6 0 0 0,121-4-421 0 0,-14 4 28 0 0,41-1-76 0 0,5-5 0 0 0,413-21 1248 0 0,-419 27-1189 0 0,-15-3-18 0 0,-13-3-49 0 0,-19-3 114 0 0,0 1-1 0 0,-1 2 1 0 0,1 0-1 0 0,-48 5 1 0 0,0 0 30 0 0,293-11-148 0 0,-196 7 11 0 0,-14 0-2 0 0,1 1 0 0 0,0 0 0 0 0,-1 0 0 0 0,1 1-1 0 0,14 3 1 0 0,-62 1-9 0 0,-146-8 240 0 0,127 0 203 0 0,0 3 0 0 0,-69 7-1 0 0,-23 1-229 0 0,52-4-98 0 0,41 0-106 0 0,29-1 2 0 0,0-1 0 0 0,0-1 0 0 0,0-1 0 0 0,-41-7 0 0 0,36 2 175 0 0,-1 1 0 0 0,0 1 0 0 0,-68 5 0 0 0,102-2-186 0 0,0 0 0 0 0,0 0 0 0 0,0 0 0 0 0,0 0 0 0 0,1 0 0 0 0,-1 0 0 0 0,0 0 0 0 0,0 0 0 0 0,0 1 0 0 0,0-1 0 0 0,0 0 0 0 0,1 1 0 0 0,-1-1 0 0 0,0 1 0 0 0,0-1 0 0 0,0 1 0 0 0,1 0 0 0 0,0-1 0 0 0,1 1 0 0 0,-1-1 0 0 0,1 1 0 0 0,-1-1 0 0 0,0 0 0 0 0,1 1 0 0 0,-1-1 0 0 0,1 0 0 0 0,-1 0 0 0 0,1 1 0 0 0,-1-1 0 0 0,1 0 0 0 0,0 0 0 0 0,-1 0 0 0 0,1 0 0 0 0,-1 1 0 0 0,1-1 0 0 0,-1 0 0 0 0,1 0 0 0 0,0 0 0 0 0,-1 0 0 0 0,1 0 0 0 0,-1 0 0 0 0,1-1 0 0 0,60 4 0 0 0,69-5 0 0 0,60-14 0 0 0,-119 9 0 0 0,-13 7 0 0 0,-30 0 0 0 0,-152 2 0 0 0,-82-1 0 0 0,193-1 0 0 0,-206-15 0 0 0,192 12 0 0 0,-49 3 0 0 0,30 1 0 0 0,106 9 0 0 0,-1-12 0 0 0,-43 1 0 0 0,-1 0 0 0 0,1 1 0 0 0,28 4 0 0 0,-44-4 0 0 0,0 0 0 0 0,0 0 0 0 0,0 0 0 0 0,0 0 0 0 0,0 0 0 0 0,0 0 0 0 0,0 0 0 0 0,0 0 0 0 0,1 0 0 0 0,-1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0,1 0 0 0 0,-1 0 0 0 0,0 0 0 0 0,0 0 0 0 0,0 1 0 0 0,0-1 0 0 0,0 0 0 0 0,0 0 0 0 0,0 0 0 0 0,0 0 0 0 0,0 0 0 0 0,0 0 0 0 0,0 0 0 0 0,0 0 0 0 0,0 0 0 0 0,0 0 0 0 0,0 0 0 0 0,0 1 0 0 0,0-1 0 0 0,0 0 0 0 0,0 0 0 0 0,0 0 0 0 0,0 0 0 0 0,0 0 0 0 0,0 0 0 0 0,0 0 0 0 0,0 0 0 0 0,0 0 0 0 0,0 0 0 0 0,0 0 0 0 0,0 1 0 0 0,-8 1 0 0 0,-11 1 0 0 0,-58-1 0 0 0,-127-15 0 0 0,0-1 0 0 0,250 13 0 0 0,30 1 0 0 0,-54 2 0 0 0,-68-3 0 0 0,-32-3 0 0 0,-140 11 0 0 0,90-1 0 0 0,69-7 0 0 0,-64 2 0 0 0,-84 4 0 0 0,184-4 0 0 0,-22 4 0 0 0,29-2 0 0 0,0-2 0 0 0,1 0 0 0 0,-1 0 0 0 0,-20-3 0 0 0,22 1 0 0 0,1 0 0 0 0,-27 3 0 0 0,30 0 0 0 0,1-2 0 0 0,-1 1 0 0 0,0-1 0 0 0,0-1 0 0 0,1 0 0 0 0,-1 0 0 0 0,-10-3 0 0 0,18 3 0 0 0,0 0 0 0 0,1 1 0 0 0,-1-1 0 0 0,0 0 0 0 0,0 1 0 0 0,0 0 0 0 0,0-1 0 0 0,1 1 0 0 0,-1 0 0 0 0,0 0 0 0 0,0 0 0 0 0,0 0 0 0 0,0 0 0 0 0,0 1 0 0 0,-3 0 0 0 0,3 0 0 0 0,1 1 0 0 0,1-1 0 0 0,0-1 0 0 0,1 1 0 0 0,-1-1 0 0 0,1 1 0 0 0,-1-1 0 0 0,0 0 0 0 0,1 1 0 0 0,-1-1 0 0 0,1 0 0 0 0,0 1 0 0 0,-1-1 0 0 0,1 0 0 0 0,-1 0 0 0 0,1 1 0 0 0,-1-1 0 0 0,1 0 0 0 0,0 0 0 0 0,-1 0 0 0 0,1 0 0 0 0,-1 0 0 0 0,1 0 0 0 0,0 0 0 0 0,-1 0 0 0 0,1 0 0 0 0,0 0 0 0 0,22-2 0 0 0,-19 2 0 0 0,15-1-77 0 0,1-1-542 0 0,-1 1 1 0 0,39 3 0 0 0,-53-1 495 0 0,1 0 0 0 0,-1 0 0 0 0,1 1 0 0 0,-1-1 0 0 0,0 1 0 0 0,0 0 0 0 0,0 1 0 0 0,0-1 1 0 0,0 1-1 0 0,0 0 0 0 0,0 0 0 0 0,-1 0 0 0 0,0 1 0 0 0,8 8 0 0 0,-9-10-371 0 0,-1 1 1 0 0,0-1-1 0 0,1 0 0 0 0,0 0 0 0 0,-1 0 0 0 0,1 0 0 0 0,6 2 1 0 0,-3-1-93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13 480 8287 0 0,'-1'0'77'0'0,"0"0"-1"0"0,1 0 0 0 0,-1 0 0 0 0,0 1 0 0 0,1-1 0 0 0,-1 0 0 0 0,0 0 1 0 0,1 1-1 0 0,-1-1 0 0 0,0 1 0 0 0,1-1 0 0 0,-1 0 0 0 0,1 1 0 0 0,-1-1 1 0 0,1 1-1 0 0,-1-1 0 0 0,1 1 0 0 0,-1 0 0 0 0,0 0 0 0 0,2 0 43 0 0,-1-1-1 0 0,0 0 1 0 0,1 1-1 0 0,-1-1 0 0 0,0 0 1 0 0,1 1-1 0 0,-1-1 1 0 0,1 0-1 0 0,-1 0 0 0 0,1 1 1 0 0,-1-1-1 0 0,0 0 1 0 0,1 0-1 0 0,-1 0 0 0 0,1 0 1 0 0,-1 0-1 0 0,1 0 1 0 0,-1 0-1 0 0,1 0 0 0 0,0 0 1 0 0,5 1 373 0 0,-1-1-1 0 0,1 0 1 0 0,-1 0 0 0 0,8-2-1 0 0,2-3 126 0 0,0 0-1 0 0,0-1 0 0 0,-1-1 0 0 0,0 0 1 0 0,-1-1-1 0 0,0-1 0 0 0,0 0 0 0 0,-1-1 1 0 0,0 0-1 0 0,13-13 0 0 0,-7 3-398 0 0,-1 0-1 0 0,-1-1 1 0 0,-1 0-1 0 0,0-1 1 0 0,14-31-1 0 0,-17 26-217 0 0,-1 0 0 0 0,8-28 0 0 0,-15 41 0 0 0,0 0 0 0 0,-2 0 0 0 0,0 0 0 0 0,0 0 0 0 0,-1 0 0 0 0,-2-17 0 0 0,1 30 0 0 0,0 1 0 0 0,0 0 0 0 0,0-1 0 0 0,0 1 0 0 0,0-1 0 0 0,0 1 0 0 0,0-1 0 0 0,0 1 0 0 0,0 0 0 0 0,0-1 0 0 0,0 1 0 0 0,0-1 0 0 0,0 1 0 0 0,-1 0 0 0 0,1-1 1 0 0,0 1-1 0 0,0 0 0 0 0,-1-1 0 0 0,1 1 0 0 0,0 0 0 0 0,0-1 0 0 0,-1 1 0 0 0,1 0 0 0 0,0-1 0 0 0,-1 1 0 0 0,1 0 0 0 0,-1-1 0 0 0,-8 6-2 0 0,-5 17 14 0 0,5 2-2 0 0,2 2 0 0 0,1-1-1 0 0,0 1 1 0 0,-2 46 0 0 0,6-56-6 0 0,-3 37-7 0 0,4 0 0 0 0,1 0 0 0 0,13 97 0 0 0,-7-119-1078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1 495 2759 0 0,'0'0'207'0'0,"0"1"-88"0"0,0-1 192 0 0,0 1 1 0 0,0-1 0 0 0,0 1-1 0 0,0-1 1 0 0,0 1-1 0 0,0-1 1 0 0,0 1 0 0 0,0-1-1 0 0,0 1 1 0 0,0-1-1 0 0,0 1 1 0 0,0-1 0 0 0,0 1-1 0 0,0-1 1 0 0,1 0-1 0 0,-1 1 1 0 0,0-1 0 0 0,0 1-1 0 0,1-1 1 0 0,-1 1-1 0 0,0-1 1 0 0,1 0-1 0 0,-1 1 1 0 0,0-1 0 0 0,1 0-1 0 0,-1 1 1 0 0,0-1-1 0 0,1 0 1 0 0,-1 0 0 0 0,1 1-1 0 0,-1-1 1 0 0,1 0-1 0 0,-1 0 1 0 0,0 0 0 0 0,2 1-1 0 0,0-1 109 0 0,-1-1 0 0 0,1 1 1 0 0,0 0-1 0 0,-1-1 0 0 0,1 1 0 0 0,0-1 0 0 0,-1 1 0 0 0,1-1 0 0 0,-1 0 0 0 0,3-1 1 0 0,7-5 273 0 0,-1 0 1 0 0,9-10 0 0 0,-17 16-433 0 0,26-26 171 0 0,0-1 0 0 0,-2-2 0 0 0,-1 0 0 0 0,35-57 0 0 0,-29 33-434 0 0,-2-2-1 0 0,26-70 1 0 0,-53 123 10 0 0,-1-1 0 0 0,0 1 1 0 0,0-1-1 0 0,0 0 0 0 0,-1 0 0 0 0,1-5 0 0 0,-3 7 44 0 0,-2 6-15 0 0,-2 6 31 0 0,-3 14-19 0 0,1 0 0 0 0,-9 44 1 0 0,9-34-42 0 0,-1 10-86 0 0,1 0-1 0 0,3 1 0 0 0,1 0 1 0 0,2-1-1 0 0,8 78 1 0 0,-4-107-367 0 0,7 21-119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0 445 11519 0 0,'17'-5'1672'0'0,"-6"-1"-1217"0"0,1-1 0 0 0,-1 0 0 0 0,0 0-1 0 0,-1-1 1 0 0,0 0 0 0 0,0-1 0 0 0,-1 0-1 0 0,0 0 1 0 0,0-1 0 0 0,8-14 0 0 0,7-10 1223 0 0,34-70 0 0 0,-56 99-1617 0 0,36-79 532 0 0,-35 75-564 0 0,0 0 0 0 0,0 0 0 0 0,-1 0 1 0 0,0-1-1 0 0,-1 1 0 0 0,0 0 1 0 0,0-17-1 0 0,-1 25-16 0 0,0 0 1 0 0,0 0-1 0 0,0 0 1 0 0,0 0-1 0 0,0 0 1 0 0,-1 0 0 0 0,1 0-1 0 0,0 0 1 0 0,0 0-1 0 0,-1 0 1 0 0,1 0-1 0 0,-1 0 1 0 0,1 0-1 0 0,-1 0 1 0 0,1 0-1 0 0,-2-1 1 0 0,1 2-6 0 0,1 0 0 0 0,-1 0 0 0 0,1 0-1 0 0,0-1 1 0 0,-1 1 0 0 0,1 0 0 0 0,-1 0 0 0 0,1 0 0 0 0,0 0 0 0 0,-1 1 0 0 0,1-1 0 0 0,0 0 0 0 0,-1 0-1 0 0,1 0 1 0 0,-1 0 0 0 0,1 0 0 0 0,0 0 0 0 0,-1 1 0 0 0,1-1 0 0 0,0 0 0 0 0,-1 0 0 0 0,1 0-1 0 0,0 1 1 0 0,-1-1 0 0 0,1 0 0 0 0,0 1 0 0 0,-1-1 0 0 0,1 1 0 0 0,-3 2 16 0 0,1 0 0 0 0,-1 0 0 0 0,1 1 0 0 0,0-1 0 0 0,0 1 1 0 0,0-1-1 0 0,-1 6 0 0 0,-6 22 45 0 0,2 0-1 0 0,1 0 1 0 0,-3 48 0 0 0,7-24-27 0 0,6 64 1 0 0,-2-88-1 0 0,3 13-31 0 0,4 1-11 0 0,3-4-1051 0 0,-9-32-4403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119 118 7831 0 0,'-6'5'292'0'0,"0"0"0"0"0,0 0 0 0 0,0 1 0 0 0,1 0 0 0 0,0 0 0 0 0,0 1 0 0 0,1-1 0 0 0,0 1 0 0 0,0 0 0 0 0,0 0 0 0 0,1 0 0 0 0,0 1 0 0 0,0-1 0 0 0,1 1 0 0 0,0 0 0 0 0,0-1 0 0 0,1 1 0 0 0,0 0 0 0 0,0 10 0 0 0,1-15 2494 0 0,7 5-1812 0 0,19 25-38 0 0,-19-25 534 0 0,4-6-788 0 0,2 1-464 0 0,-7-2-80 0 0,0 1 0 0 0,0-1 0 0 0,0 0 0 0 0,0-1 0 0 0,8 1 0 0 0,-4-3 182 0 0,-7 2-306 0 0,10-1 122 0 0,0-1-1 0 0,-1 0 1 0 0,1-1-1 0 0,23-9 0 0 0,-24 6-99 0 0,0-1-1 0 0,0 0 0 0 0,-1 0 0 0 0,-1-2 1 0 0,1 1-1 0 0,-1-1 0 0 0,-1 0 0 0 0,1-1 1 0 0,14-21-1 0 0,-20 24-8 0 0,0 1-1 0 0,0-2 1 0 0,0 1 0 0 0,-1 0 0 0 0,0 0 0 0 0,-1-1 0 0 0,4-15-1 0 0,-5 18-18 0 0,-1 0-1 0 0,0-1 1 0 0,0 1-1 0 0,0-1 0 0 0,0 1 1 0 0,-1-1-1 0 0,0 1 0 0 0,0 0 1 0 0,0-1-1 0 0,-1 1 0 0 0,0 0 1 0 0,-3-7-1 0 0,3 8-4 0 0,0 1 0 0 0,0 0 1 0 0,0-1-1 0 0,0 1 0 0 0,0 0 0 0 0,-1 0 0 0 0,0 1 0 0 0,0-1 0 0 0,1 0 0 0 0,-2 1 1 0 0,1 0-1 0 0,0-1 0 0 0,0 1 0 0 0,-1 1 0 0 0,-6-4 0 0 0,4 3 8 0 0,0 1 0 0 0,0-1 0 0 0,0 1 0 0 0,0 1 0 0 0,0-1 0 0 0,0 1 0 0 0,0 0 0 0 0,0 1 0 0 0,-9 0 0 0 0,-1 3 12 0 0,0 0 0 0 0,0 1 0 0 0,0 1 0 0 0,0 0-1 0 0,1 1 1 0 0,-22 13 0 0 0,22-10-92 0 0,1 0 0 0 0,0 1 0 0 0,0 0 0 0 0,-12 15 0 0 0,20-19-221 0 0,-1 0 1 0 0,1 0-1 0 0,1 1 1 0 0,-1 0-1 0 0,1 0 1 0 0,1 1-1 0 0,0-1 1 0 0,0 1 0 0 0,-3 10-1 0 0,3-2-1214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11 447 3679 0 0,'-1'1'101'0'0,"0"-1"-1"0"0,1 0 0 0 0,-1 1 0 0 0,0-1 0 0 0,1 0 0 0 0,-1 1 1 0 0,1-1-1 0 0,-1 1 0 0 0,1-1 0 0 0,-1 1 0 0 0,1-1 0 0 0,-1 1 1 0 0,1 0-1 0 0,0-1 0 0 0,-1 1 0 0 0,1-1 0 0 0,0 1 0 0 0,-1 0 1 0 0,1-1-1 0 0,0 1 0 0 0,0 0 0 0 0,0-1 0 0 0,-1 1 0 0 0,1 0 0 0 0,0 0 1 0 0,0-1-1 0 0,0 1 0 0 0,0 0 0 0 0,0-1 0 0 0,1 1 0 0 0,-1 0 1 0 0,0 0-1 0 0,0-1 0 0 0,0 1 0 0 0,1 0 0 0 0,-1-1 0 0 0,0 1 1 0 0,0 0-1 0 0,1-1 0 0 0,-1 1 0 0 0,1-1 0 0 0,-1 1 0 0 0,1-1 1 0 0,-1 1-1 0 0,1-1 0 0 0,-1 1 0 0 0,1-1 0 0 0,0 1 0 0 0,1 0 130 0 0,-1 0-1 0 0,1-1 1 0 0,-1 1-1 0 0,1-1 0 0 0,-1 0 1 0 0,1 1-1 0 0,-1-1 1 0 0,1 0-1 0 0,-1 0 0 0 0,1 0 1 0 0,-1 0-1 0 0,1 0 1 0 0,-1 0-1 0 0,1-1 0 0 0,-1 1 1 0 0,1-1-1 0 0,-1 1 1 0 0,1-1-1 0 0,-1 1 1 0 0,1-1-1 0 0,2-1 0 0 0,31-22 3039 0 0,-26 17-2327 0 0,18-12-435 0 0,-2-2 0 0 0,0-1 0 0 0,-1-1 0 0 0,-1-1-1 0 0,29-41 1 0 0,-36 42-155 0 0,-1-1 0 0 0,-1 0 0 0 0,-1-1 0 0 0,-1 0 0 0 0,-1-1 0 0 0,13-52 0 0 0,-22 73-335 0 0,-1 2 9 0 0,0 0 0 0 0,0 0-1 0 0,-1-1 1 0 0,1 1 0 0 0,-1 0 0 0 0,1 0-1 0 0,-1-1 1 0 0,0 1 0 0 0,0 0-1 0 0,-1-4 1 0 0,-1 10 29 0 0,0 0-1 0 0,0 0 1 0 0,1 0 0 0 0,-1 0-1 0 0,1 0 1 0 0,0 1 0 0 0,-1 3-1 0 0,-18 96 53 0 0,-10 135-1 0 0,29-214-80 0 0,-3 114-2662 0 0,5-118-5167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2 399 8287 0 0,'-1'1'193'0'0,"1"0"0"0"0,0 0 1 0 0,0 0-1 0 0,0 0 0 0 0,0 0 0 0 0,0 0 0 0 0,0 0 0 0 0,0 0 0 0 0,0-1 0 0 0,0 1 0 0 0,0 0 0 0 0,0 0 0 0 0,1 0 0 0 0,-1 0 0 0 0,0 0 0 0 0,1 0 0 0 0,-1 0 0 0 0,0-1 0 0 0,1 1 0 0 0,-1 0 0 0 0,2 1 0 0 0,-2-2 140 0 0,1 1 0 0 0,-1-1-1 0 0,1 0 1 0 0,0 1-1 0 0,-1-1 1 0 0,1 0 0 0 0,-1 1-1 0 0,1-1 1 0 0,-1 0 0 0 0,1 0-1 0 0,-1 0 1 0 0,1 0-1 0 0,0 0 1 0 0,-1 0 0 0 0,1 0-1 0 0,-1 0 1 0 0,1 0-1 0 0,0 0 1 0 0,-1 0 0 0 0,2 0-1 0 0,30-6 770 0 0,-20 2-414 0 0,6-10-358 0 0,-1 0 0 0 0,0-1 0 0 0,-1-1 0 0 0,-1-1 0 0 0,0 0 0 0 0,18-28 0 0 0,-13 13-296 0 0,-2-1 1 0 0,-1-1-1 0 0,15-43 0 0 0,-24 57-19 0 0,18-59 53 0 0,-37 106 652 0 0,2 20-633 0 0,3 0-1 0 0,0 78 1 0 0,3-40-202 0 0,0 36-2904 0 0,4-103-4811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3:37.08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184 162 1375 0 0,'2'-2'84'0'0,"1"-1"-1"0"0,1 1 1 0 0,-1 0-1 0 0,0 0 1 0 0,0 0-1 0 0,1 0 1 0 0,-1 1-1 0 0,1 0 1 0 0,5-2-1 0 0,4-2 74 0 0,-1 0 39 0 0,1 0 0 0 0,-1 1 0 0 0,1 0 0 0 0,-1 1 0 0 0,1 1 0 0 0,0 0 0 0 0,0 1 0 0 0,0 0 0 0 0,0 1 0 0 0,0 0 0 0 0,0 1 0 0 0,0 1 0 0 0,25 5 0 0 0,-11-1-111 0 0,-1-2 0 0 0,1-1 0 0 0,45 0-1 0 0,82-13-37 0 0,29 0 74 0 0,227 33 764 0 0,-314-16-853 0 0,0-5 0 0 0,-1-5 0 0 0,110-16 0 0 0,-13 10 721 0 0,-63 6 38 0 0,40-17-677 0 0,-101 11 83 0 0,89-3 0 0 0,-113 12 18 0 0,1 1 0 0 0,67 11-1 0 0,-108-11-210 0 0,1 1 0 0 0,-1-1 0 0 0,0 1 0 0 0,1-1 0 0 0,-1 1 0 0 0,0 1 0 0 0,5 2 0 0 0,-9-5-3 0 0,1 1 0 0 0,-1-1 0 0 0,1 1 0 0 0,0-1 0 0 0,-1 1 0 0 0,0-1 0 0 0,1 1 0 0 0,-1-1 0 0 0,1 1 0 0 0,-1-1 0 0 0,0 1 0 0 0,1-1 0 0 0,-1 1 0 0 0,0 0 0 0 0,0-1 0 0 0,1 1 0 0 0,-1-1 0 0 0,0 1 0 0 0,0 0-1 0 0,0-1 1 0 0,0 1 0 0 0,0 1 0 0 0,0-1 0 0 0,-1 0-1 0 0,1 0 1 0 0,-1 0-1 0 0,1 0 1 0 0,-1 0-1 0 0,0-1 1 0 0,1 1-1 0 0,-1 0 1 0 0,0 0-1 0 0,0 0 1 0 0,1-1-1 0 0,-1 1 1 0 0,0-1-1 0 0,0 1 1 0 0,0 0-1 0 0,0-1 1 0 0,0 1-1 0 0,0-1 1 0 0,-1 1-1 0 0,-32 13 175 0 0,-1-2-1 0 0,0 0 1 0 0,-52 8-1 0 0,-112 7 863 0 0,123-18-884 0 0,-44 7 176 0 0,-34 4-293 0 0,-158 0-1 0 0,169-19-13 0 0,0 6-1 0 0,-200 35 0 0 0,-164 12-21 0 0,450-50 0 0 0,-35-2 0 0 0,-1-4 0 0 0,-128-19 0 0 0,208 18 0 0 0,-1 2 0 0 0,1 0 0 0 0,-1 1 0 0 0,1 0 0 0 0,-1 1 0 0 0,1 1 0 0 0,-18 3 0 0 0,36-2-24 0 0,-1-1 0 0 0,1 0 0 0 0,-1 0 0 0 0,1-1 0 0 0,7 3 0 0 0,83 13-18 0 0,1-5-1 0 0,163 2 0 0 0,-194-17 43 0 0,108-20 0 0 0,11-1 0 0 0,311-1-64 0 0,-235 25-4 0 0,-56 2 72 0 0,166-17 84 0 0,-351 15-88 0 0,29-6 0 0 0,-43 5 0 0 0,1 0 0 0 0,0 0 0 0 0,-1-1 0 0 0,0 0 0 0 0,1 0 0 0 0,-1-1 0 0 0,0 1 0 0 0,0-1 0 0 0,7-5 0 0 0,-11 8 0 0 0,-1-1 0 0 0,0 1 0 0 0,1 0 0 0 0,-1-1 0 0 0,0 1 0 0 0,1 0 0 0 0,-1 0 0 0 0,0-1 0 0 0,1 1 0 0 0,-1-1 0 0 0,0 1 0 0 0,0 0 0 0 0,1-1 0 0 0,-1 1 0 0 0,0-1 0 0 0,0 1 0 0 0,0 0 0 0 0,0-1 0 0 0,1 1 0 0 0,-1-1 0 0 0,0 1 0 0 0,0-1 0 0 0,0 1 0 0 0,0-1 0 0 0,0 1 0 0 0,0 0 0 0 0,0-1 0 0 0,0 1 0 0 0,-1-1 0 0 0,1 0 0 0 0,-1 0 0 0 0,1 1 0 0 0,-1-1 0 0 0,1 0 0 0 0,-1 1 0 0 0,0-1 0 0 0,1 1 0 0 0,-1-1 0 0 0,0 1 0 0 0,1-1 0 0 0,-1 1 0 0 0,0 0 0 0 0,0-1 0 0 0,-1 1 0 0 0,-32-8 0 0 0,32 8 0 0 0,-438-45 0 0 0,74 10 0 0 0,-70-22 128 0 0,216 14-191 0 0,-5 1 38 0 0,195 39 25 0 0,-184-27 0 0 0,190 25-11 0 0,-77-14 47 0 0,86 18-29 0 0,1 0-1 0 0,-1 1 1 0 0,1 0-1 0 0,0 1 1 0 0,-16 3-1 0 0,43-4-30 0 0,0 1 0 0 0,-1 0 0 0 0,1 1 0 0 0,0 0-1 0 0,17 6 1 0 0,-6-3 33 0 0,148 28-45 0 0,-127-26 18 0 0,84-1 0 0 0,-2-9 18 0 0,70 0 0 0 0,69-5-30 0 0,24 1-4 0 0,-103 9 34 0 0,145 6 0 0 0,-99-6 0 0 0,1-18 0 0 0,-107 6 0 0 0,-102 7-9 0 0,-8 1-24 0 0,35 0-1 0 0,-48 3 29 0 0,-1-1 1 0 0,1 0 0 0 0,0 1 0 0 0,-1-1 0 0 0,1 1-1 0 0,-1 0 1 0 0,1 0 0 0 0,-1 0 0 0 0,0 1 0 0 0,1-1-1 0 0,-1 1 1 0 0,0 0 0 0 0,0 0 0 0 0,0 0 0 0 0,4 4-1 0 0,-6-5-54 0 0,0 0-1 0 0,-1 0 1 0 0,1 0 0 0 0,0 1-1 0 0,-1-1 1 0 0,1 0-1 0 0,0 0 1 0 0,-1 1-1 0 0,0-1 1 0 0,1 0 0 0 0,-1 1-1 0 0,0-1 1 0 0,1 2-1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3:37.65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3 133 1839 0 0,'-1'-2'22'0'0,"1"0"0"0"0,0 1 0 0 0,-1-1 0 0 0,1 0 0 0 0,0 0 0 0 0,0 1 0 0 0,0-1 0 0 0,0 0 0 0 0,0 1 0 0 0,0-1-1 0 0,1 0 1 0 0,-1 0 0 0 0,1 1 0 0 0,-1-1 0 0 0,1 0 0 0 0,-1 1 0 0 0,1-1 0 0 0,0 1 0 0 0,1-3 0 0 0,1 1 58 0 0,0 0 0 0 0,0 0 0 0 0,1 0 1 0 0,-1 0-1 0 0,1 0 0 0 0,7-3 0 0 0,8-4-19 0 0,0 1 0 0 0,1 1 0 0 0,0 1 0 0 0,22-5 0 0 0,16-6 278 0 0,-50 16-213 0 0,0 0 1 0 0,0 0-1 0 0,0 1 0 0 0,0 0 0 0 0,0 1 0 0 0,0 0 0 0 0,0 0 0 0 0,15 2 0 0 0,5 4 614 0 0,33 9 0 0 0,-31-6-567 0 0,37 15-673 0 0,-58-23 480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3:42.05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223 83 4607 0 0,'-5'-10'259'0'0,"-1"1"-1"0"0,0 0 0 0 0,0 1 1 0 0,-1-1-1 0 0,0 1 0 0 0,-1 0 1 0 0,-15-12-1 0 0,29 22-258 0 0,0-1 0 0 0,0 0 0 0 0,0 0 0 0 0,-1 0 0 0 0,12-1 0 0 0,52 0 360 0 0,-51 0-115 0 0,83-5 315 0 0,-69 2-484 0 0,-19 4-6 0 0,-8 4-23 0 0,-6-4-45 0 0,1-1-1 0 0,-1 1 0 0 0,1 0 0 0 0,-1 0 0 0 0,1-1 0 0 0,-1 1 1 0 0,0 0-1 0 0,1-1 0 0 0,-1 1 0 0 0,0 0 0 0 0,1-1 0 0 0,-1 1 1 0 0,0-1-1 0 0,0 0 0 0 0,0 1 0 0 0,0-1 0 0 0,1 1 0 0 0,-1-1 1 0 0,0 0-1 0 0,0 0 0 0 0,-1 1 0 0 0,-40 9 77 0 0,-1-1 0 0 0,-67 4-1 0 0,66-9 405 0 0,0 2-1 0 0,-59 15 0 0 0,102-20-475 0 0,-1-1 15 0 0,-1 1 0 0 0,0 0 0 0 0,0 0 0 0 0,1 0-1 0 0,-1 0 1 0 0,0 0 0 0 0,1 1 0 0 0,-1-1 0 0 0,1 1 0 0 0,0 0-1 0 0,-3 2 1 0 0,5-4-21 0 0,0 0 0 0 0,0 1 0 0 0,0-1 0 0 0,0 0 0 0 0,0 0 0 0 0,1 1 0 0 0,-1-1 0 0 0,0 0 0 0 0,0 1 0 0 0,0-1 0 0 0,0 0 0 0 0,1 0 0 0 0,-1 0 0 0 0,0 1 0 0 0,0-1 0 0 0,1 0 0 0 0,-1 0 0 0 0,0 0 0 0 0,0 1 0 0 0,1-1 0 0 0,-1 0 0 0 0,0 0 0 0 0,1 0 0 0 0,-1 0 0 0 0,0 0 0 0 0,0 0 0 0 0,1 0 0 0 0,-1 0 0 0 0,0 0 0 0 0,1 0 0 0 0,-1 0 0 0 0,0 0 0 0 0,1 0 0 0 0,0 0 0 0 0,12 1 0 0 0,36-3-53 0 0,67-12-1 0 0,-25 1 9 0 0,-71 11 45 0 0,-15 0 0 0 0,1 1 0 0 0,0 0 0 0 0,-1 1 0 0 0,1-1 0 0 0,0 1 0 0 0,0 1 0 0 0,-1-1 0 0 0,1 1 0 0 0,9 2 0 0 0,-15-3 0 0 0,1 0 0 0 0,-1 0 0 0 0,0 1 0 0 0,1-1 0 0 0,-1 0 0 0 0,0 0 0 0 0,0 1 0 0 0,1-1 0 0 0,-1 0 0 0 0,0 0 0 0 0,0 1 0 0 0,0-1 0 0 0,0 0 0 0 0,1 1 0 0 0,-1-1 0 0 0,0 1 0 0 0,0-1 0 0 0,0 0 0 0 0,0 1 0 0 0,0-1 0 0 0,0 0 0 0 0,0 1 0 0 0,0-1 0 0 0,0 1 0 0 0,0-1 0 0 0,0 0 0 0 0,0 1 0 0 0,0-1 0 0 0,0 0 0 0 0,0 1 0 0 0,0-1 0 0 0,0 0 0 0 0,-1 1 0 0 0,1-1 0 0 0,0 0 0 0 0,0 1 0 0 0,0-1 0 0 0,-1 0 0 0 0,1 1 0 0 0,0-1 0 0 0,0 0 0 0 0,-1 0 0 0 0,1 1 0 0 0,0-1 0 0 0,0 0 0 0 0,-1 0 0 0 0,1 1 0 0 0,0-1 0 0 0,-1 0 0 0 0,-16 14 0 0 0,17-14 0 0 0,-28 17 25 0 0,-48 23 0 0 0,49-28-20 0 0,1 2-1 0 0,-36 24 1 0 0,59-36-2 0 0,0 1 0 0 0,0-1 0 0 0,0 1-1 0 0,1 0 1 0 0,-1 0 0 0 0,1 0 0 0 0,0 0-1 0 0,0 0 1 0 0,0 0 0 0 0,-3 6-1 0 0,5-8-3 0 0,0 0 0 0 0,-1 0 0 0 0,1 0 0 0 0,0 1 0 0 0,0-1 0 0 0,0 0 0 0 0,0 0 0 0 0,0 0 0 0 0,0 0 0 0 0,0 1 0 0 0,0-1 0 0 0,0 0-1 0 0,0 0 1 0 0,1 0 0 0 0,-1 0 0 0 0,0 0 0 0 0,1 1 0 0 0,-1-1 0 0 0,1 0 0 0 0,-1 0 0 0 0,1 0 0 0 0,0 0 0 0 0,-1 0 0 0 0,1-1 0 0 0,0 1 0 0 0,0 0-1 0 0,0 0 1 0 0,0 0 0 0 0,0-1 0 0 0,0 1 0 0 0,0 0 0 0 0,0-1 0 0 0,0 1 0 0 0,0-1 0 0 0,0 1 0 0 0,0-1 0 0 0,1 1 0 0 0,7 2-7 0 0,1 0 0 0 0,-1-1 0 0 0,1 0 0 0 0,-1 0 1 0 0,1-1-1 0 0,-1 0 0 0 0,20-1 0 0 0,69-12-46 0 0,-89 11 53 0 0,28-6 1 0 0,-21 4 0 0 0,1 0 0 0 0,-1 1 0 0 0,1 0 0 0 0,-1 1 0 0 0,31 3 0 0 0,-47-2 0 0 0,0 0 0 0 0,0 0 0 0 0,0 0 0 0 0,0 0 0 0 0,0 0 0 0 0,1 0 0 0 0,-1 0 0 0 0,0 0 0 0 0,0 0 0 0 0,0 0 0 0 0,0 0 0 0 0,0 0 0 0 0,0 0 0 0 0,0 0 0 0 0,0 0 0 0 0,0 0 0 0 0,0 0 0 0 0,0 0 0 0 0,0 0 0 0 0,1 0 0 0 0,-1 0 0 0 0,0 0 0 0 0,0 1 0 0 0,0-1 0 0 0,0 0 0 0 0,0 0 0 0 0,0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 0 0 0,0 0 0 0 0,0 0 0 0 0,0 0 0 0 0,0 0 0 0 0,0 0 0 0 0,0 0 0 0 0,0 0 0 0 0,-1 0 0 0 0,1 0 0 0 0,0 0 0 0 0,0 1 0 0 0,-8 4 0 0 0,-11 5 0 0 0,-102 32 0 0 0,64-24 0 0 0,55-18 0 0 0,1 1-1 0 0,-1-1 0 0 0,1 1 1 0 0,0 0-1 0 0,-1-1 0 0 0,1 1 1 0 0,0 0-1 0 0,0 0 0 0 0,0 0 1 0 0,-1 0-1 0 0,-1 2 1 0 0,3-3-1 0 0,0 0 0 0 0,0 1 0 0 0,-1-1 0 0 0,1 1 1 0 0,0-1-1 0 0,0 1 0 0 0,0-1 0 0 0,-1 1 0 0 0,1-1 1 0 0,0 1-1 0 0,0-1 0 0 0,0 1 0 0 0,0-1 1 0 0,0 1-1 0 0,0-1 0 0 0,0 1 0 0 0,0-1 0 0 0,0 1 1 0 0,0-1-1 0 0,0 1 0 0 0,1-1 0 0 0,-1 1 0 0 0,0 0 1 0 0,1 1-3 0 0,0-1 1 0 0,1 1-1 0 0,-1-1 1 0 0,0 1-1 0 0,1-1 1 0 0,-1 0-1 0 0,1 0 1 0 0,0 1-1 0 0,-1-1 1 0 0,1 0-1 0 0,0 0 1 0 0,-1-1-1 0 0,1 1 1 0 0,0 0-1 0 0,0-1 1 0 0,2 2-1 0 0,5 0 8 0 0,0-1-1 0 0,0 0 0 0 0,0 0 1 0 0,0 0-1 0 0,0-1 1 0 0,-1-1-1 0 0,1 1 1 0 0,0-1-1 0 0,0-1 1 0 0,13-3-1 0 0,-22 5-3 0 0,0 0-1 0 0,0 0 0 0 0,0 0 0 0 0,0-1 0 0 0,0 1 0 0 0,-1 0 1 0 0,1 0-1 0 0,0 0 0 0 0,0 0 0 0 0,0 0 0 0 0,0 0 1 0 0,0 0-1 0 0,0 0 0 0 0,0 0 0 0 0,0 0 0 0 0,0 0 1 0 0,0 0-1 0 0,0 0 0 0 0,0 0 0 0 0,0 0 0 0 0,0-1 0 0 0,0 1 1 0 0,0 0-1 0 0,0 0 0 0 0,0 0 0 0 0,0 0 0 0 0,0 0 1 0 0,0 0-1 0 0,0 0 0 0 0,0 0 0 0 0,0 0 0 0 0,0 0 1 0 0,0 0-1 0 0,0 0 0 0 0,0 0 0 0 0,0 0 0 0 0,1-1 0 0 0,-1 1 1 0 0,0 0-1 0 0,0 0 0 0 0,0 0 0 0 0,0 0 0 0 0,0 0 1 0 0,0 0-1 0 0,0 0 0 0 0,0 0 0 0 0,0 0 0 0 0,0 0 1 0 0,0 0-1 0 0,0 0 0 0 0,0 0 0 0 0,0 0 0 0 0,0 0 0 0 0,0 0 1 0 0,1 0-1 0 0,-1 0 0 0 0,0 0 0 0 0,0 0 0 0 0,0 0 1 0 0,0 0-1 0 0,0 0 0 0 0,0 0 0 0 0,0 0 0 0 0,-9-1 3 0 0,-12 1-6 0 0,-7 3 45 0 0,0-1-1 0 0,0-1 1 0 0,0-2-1 0 0,-31-4 1 0 0,46 3-13 0 0,-1 0-1 0 0,1-1 1 0 0,0-1-1 0 0,0 0 1 0 0,0-1-1 0 0,0 0 1 0 0,1-1-1 0 0,0 0 1 0 0,0-1-1 0 0,-16-13 1 0 0,23 16 166 0 0,0 0-1 0 0,1-1 1 0 0,0 1 0 0 0,-1-1 0 0 0,2 0 0 0 0,-1 0 0 0 0,1 0-1 0 0,0-1 1 0 0,-5-9 0 0 0,7 13-162 0 0,1 0 0 0 0,-1 1 0 0 0,1-1 0 0 0,0 0 0 0 0,-1 1 0 0 0,1-1 0 0 0,0 0 0 0 0,0 0 0 0 0,0 0 0 0 0,0 1 1 0 0,1-1-1 0 0,-1 0 0 0 0,0 0 0 0 0,1 1 0 0 0,-1-1 0 0 0,1 0 0 0 0,0 1 0 0 0,-1-1 0 0 0,1 0 0 0 0,0 1 0 0 0,0-1 0 0 0,0 1 0 0 0,0-1 0 0 0,0 1 0 0 0,0 0 0 0 0,1-1 0 0 0,-1 1 0 0 0,0 0 0 0 0,1 0 0 0 0,-1 0 0 0 0,1 0 0 0 0,-1 0 0 0 0,1 0 0 0 0,-1 0 1 0 0,1 1-1 0 0,0-1 0 0 0,2 0 0 0 0,0 0-57 0 0,0-1 0 0 0,0 1 0 0 0,0 0 1 0 0,0 0-1 0 0,0 1 0 0 0,1-1 0 0 0,-1 1 1 0 0,0 0-1 0 0,1 0 0 0 0,6 2 0 0 0,3 1-80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23.8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119 284 3223 0 0,'-8'13'665'0'0,"1"1"0"0"0,1 0 0 0 0,-9 28 0 0 0,4-11-45 0 0,-43 127 5963 0 0,36-105-1763 0 0,37-131-1311 0 0,115-340-1688 0 0,-120 370-1656 0 0,-11 35-66 0 0,1-1 1 0 0,10-23-1 0 0,-7 56-28 0 0,-3 1-29 0 0,7 41-31 0 0,2 10-11 0 0,0 0 0 0 0,2-4 11 0 0,0 1 31 0 0,0 1-31 0 0,0-4-11 0 0,1-11-11 0 0,-14-48 2 0 0,0 1 0 0 0,1 0 0 0 0,0 0-1 0 0,0-1 1 0 0,5 9 0 0 0,-2-4 0 0 0,-1-1-76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33.211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533 662 863 0 0,'-8'16'3084'0'0,"20"-22"-513"0"0,1-2-1965 0 0,0-2 1 0 0,-1 1-1 0 0,0-2 0 0 0,15-16 1 0 0,37-53-182 0 0,-60 75-376 0 0,-1 0 0 0 0,0 0 0 0 0,0-1 0 0 0,0 1 0 0 0,-1 0 0 0 0,0-1 0 0 0,0 0 0 0 0,0 0 0 0 0,1-7 0 0 0,-3 12-30 0 0,0-1-1 0 0,0 1 0 0 0,0-1 1 0 0,0 0-1 0 0,0 1 0 0 0,0-1 1 0 0,-1 1-1 0 0,1-1 0 0 0,0 0 1 0 0,-1 1-1 0 0,1-1 0 0 0,-1 1 1 0 0,0-1-1 0 0,1 1 0 0 0,-1 0 1 0 0,-1-2-1 0 0,0 1-14 0 0,1 1 0 0 0,-1 0 1 0 0,1-1-1 0 0,-1 1 0 0 0,0 0 0 0 0,0 0 1 0 0,0 0-1 0 0,0 0 0 0 0,1 0 0 0 0,-1 0 0 0 0,0 1 1 0 0,-1-1-1 0 0,1 1 0 0 0,0-1 0 0 0,-3 1 1 0 0,-3-1 22 0 0,1 1 0 0 0,-1 1 0 0 0,0-1 0 0 0,0 1 1 0 0,1 1-1 0 0,-1-1 0 0 0,1 1 0 0 0,-1 1 0 0 0,1-1 1 0 0,0 1-1 0 0,-9 5 0 0 0,-12 7 149 0 0,-34 26 0 0 0,55-36-172 0 0,-7 5 3 0 0,0 0-1 0 0,-20 21 0 0 0,29-26-3 0 0,1 0 0 0 0,0 0 0 0 0,0 1 1 0 0,0-1-1 0 0,1 1 0 0 0,-1-1 0 0 0,1 1 0 0 0,1 0 0 0 0,-1 1 1 0 0,-1 6-1 0 0,4-12-3 0 0,-1 0 0 0 0,1 0 0 0 0,0 0 0 0 0,0 0 0 0 0,0 1 0 0 0,-1-1 0 0 0,1 0 0 0 0,1 0 0 0 0,-1 1 0 0 0,0-1 1 0 0,0 0-1 0 0,0 0 0 0 0,1 0 0 0 0,-1 0 0 0 0,0 1 0 0 0,1-1 0 0 0,-1 0 0 0 0,1 0 0 0 0,-1 0 0 0 0,1 0 0 0 0,0 0 0 0 0,-1 0 0 0 0,1 0 1 0 0,0 0-1 0 0,0 0 0 0 0,0-1 0 0 0,0 1 0 0 0,0 0 0 0 0,0 0 0 0 0,0-1 0 0 0,0 1 0 0 0,0 0 0 0 0,0-1 0 0 0,0 0 0 0 0,0 1 0 0 0,0-1 1 0 0,0 1-1 0 0,1-1 0 0 0,-1 0 0 0 0,0 0 0 0 0,0 0 0 0 0,0 0 0 0 0,1 0 0 0 0,0 0 0 0 0,5 0 47 0 0,0 0-1 0 0,0 0 1 0 0,0-1-1 0 0,-1 0 1 0 0,1 0-1 0 0,9-3 1 0 0,4-4 102 0 0,-1 0 0 0 0,0-1 1 0 0,-1 0-1 0 0,0-2 0 0 0,0 0 0 0 0,-1-1 1 0 0,-1-1-1 0 0,0-1 0 0 0,0 0 0 0 0,-2-1 1 0 0,0 0-1 0 0,-1-1 0 0 0,19-30 0 0 0,-29 42-147 0 0,-1-1 0 0 0,0 1 0 0 0,0-1 0 0 0,0 1 0 0 0,-1-1 0 0 0,0 0-1 0 0,0 1 1 0 0,0-1 0 0 0,0 0 0 0 0,-1 0 0 0 0,0 0 0 0 0,0 0 0 0 0,0 0 0 0 0,-1 1 0 0 0,1-1-1 0 0,-2-5 1 0 0,1 7 0 0 0,0 0-1 0 0,-1 0 0 0 0,1 0 0 0 0,-1 0 0 0 0,1 1 1 0 0,-1-1-1 0 0,0 1 0 0 0,0-1 0 0 0,0 1 1 0 0,0-1-1 0 0,0 1 0 0 0,0 0 0 0 0,-1 0 1 0 0,1 0-1 0 0,-1 0 0 0 0,0 1 0 0 0,1-1 0 0 0,-1 1 1 0 0,0 0-1 0 0,0-1 0 0 0,0 1 0 0 0,0 0 1 0 0,0 1-1 0 0,0-1 0 0 0,-6 0 0 0 0,-2 0 11 0 0,1 1 0 0 0,-1 1-1 0 0,0-1 1 0 0,0 2 0 0 0,0-1 0 0 0,1 2-1 0 0,-1-1 1 0 0,1 2 0 0 0,-1-1 0 0 0,1 1-1 0 0,0 1 1 0 0,1 0 0 0 0,-1 0 0 0 0,-9 8-1 0 0,-9 7 33 0 0,1 1 0 0 0,1 1 0 0 0,-27 30 0 0 0,53-52-44 0 0,-17 17 0 0 0,-22 30 0 0 0,35-42 0 0 0,1 0 0 0 0,0 0 0 0 0,0 1 0 0 0,0-1 0 0 0,1 0 0 0 0,-1 1 0 0 0,1 0 0 0 0,1 0 0 0 0,-1-1 0 0 0,1 1 0 0 0,-1 11 0 0 0,2-14 0 0 0,0-1-1 0 0,0 0 1 0 0,0 0-1 0 0,1 0 1 0 0,-1 0-1 0 0,0 0 0 0 0,1 0 1 0 0,0 0-1 0 0,0 0 1 0 0,-1 0-1 0 0,1 0 1 0 0,0 0-1 0 0,0-1 1 0 0,1 1-1 0 0,-1 0 0 0 0,0 0 1 0 0,3 2-1 0 0,-1-2-1 0 0,-1 0 0 0 0,1 0 0 0 0,0-1 0 0 0,0 1 0 0 0,0-1 0 0 0,0 1 0 0 0,0-1 0 0 0,0 0 0 0 0,1 0 0 0 0,3 1 0 0 0,1-1-1 0 0,1 0-1 0 0,-1 0 1 0 0,0-1-1 0 0,1 0 1 0 0,-1-1-1 0 0,0 0 0 0 0,1 0 1 0 0,8-3-1 0 0,9-4 9 0 0,0-1 0 0 0,-1-1 0 0 0,0-2 0 0 0,-1 0 0 0 0,0-2 0 0 0,-1-1 0 0 0,0 0 0 0 0,-1-2 0 0 0,-1 0 0 0 0,-1-1-1 0 0,-1-2 1 0 0,24-29 0 0 0,-38 41 1 0 0,1 0-1 0 0,-1 0 0 0 0,-1-1 1 0 0,0 0-1 0 0,0 0 0 0 0,-1 0 1 0 0,0-1-1 0 0,0 1 0 0 0,-1-1 1 0 0,0 1-1 0 0,0-18 0 0 0,-2 22-3 0 0,0 1 1 0 0,0 0-1 0 0,0-1 0 0 0,-1 1 0 0 0,1 0 1 0 0,-1-1-1 0 0,0 1 0 0 0,-1 0 0 0 0,1 0 0 0 0,-1 0 1 0 0,0 0-1 0 0,0 0 0 0 0,0 0 0 0 0,0 1 0 0 0,-1-1 1 0 0,1 1-1 0 0,-1-1 0 0 0,0 1 0 0 0,0 0 0 0 0,0 0 1 0 0,-1 0-1 0 0,1 0 0 0 0,-1 1 0 0 0,1 0 0 0 0,-1-1 1 0 0,0 1-1 0 0,0 0 0 0 0,-6-2 0 0 0,2 2-2 0 0,0 1 0 0 0,0 0 0 0 0,0 0 0 0 0,0 0 0 0 0,0 1 0 0 0,0 0 0 0 0,0 0 0 0 0,0 1 0 0 0,0 0 0 0 0,0 1 0 0 0,0 0 0 0 0,1 0 0 0 0,-1 0 0 0 0,1 1 0 0 0,-13 7 0 0 0,-2 1 0 0 0,1 1 0 0 0,0 2 0 0 0,-35 29 0 0 0,26-18-13 0 0,1 2 1 0 0,1 0-1 0 0,2 2 0 0 0,-41 57 0 0 0,63-79 8 0 0,0 1 0 0 0,0-1 0 0 0,0 1 0 0 0,1 0 0 0 0,1 0 0 0 0,-1 0 0 0 0,1 0 0 0 0,0 1 0 0 0,0 9 0 0 0,2-15 3 0 0,-1-1 0 0 0,1 1 0 0 0,0-1 0 0 0,1 1 0 0 0,-1-1 0 0 0,0 1 1 0 0,1-1-1 0 0,-1 0 0 0 0,1 1 0 0 0,0-1 0 0 0,0 0 0 0 0,0 1 1 0 0,0-1-1 0 0,0 0 0 0 0,0 0 0 0 0,1 0 0 0 0,-1 0 0 0 0,1 0 0 0 0,-1 0 1 0 0,1 0-1 0 0,0-1 0 0 0,0 1 0 0 0,0 0 0 0 0,0-1 0 0 0,0 0 0 0 0,0 1 1 0 0,0-1-1 0 0,0 0 0 0 0,1 0 0 0 0,-1 0 0 0 0,0 0 0 0 0,1-1 0 0 0,-1 1 1 0 0,1-1-1 0 0,4 1 0 0 0,2 0 1 0 0,1-1-1 0 0,0 0 1 0 0,0 0 0 0 0,0-1-1 0 0,-1-1 1 0 0,1 0 0 0 0,0 0 0 0 0,12-5-1 0 0,73-33 4 0 0,-91 38-3 0 0,40-18 16 0 0,-2-3 0 0 0,53-36 0 0 0,-80 48 0 0 0,-1 0 1 0 0,0-1 0 0 0,0-1 0 0 0,-1 0 0 0 0,-1 0 0 0 0,0-2-1 0 0,-1 1 1 0 0,-1-2 0 0 0,10-18 0 0 0,-17 29-11 0 0,0-1 0 0 0,-1 0-1 0 0,0 0 1 0 0,0 0 0 0 0,0 0 0 0 0,-1-1 0 0 0,0 1 0 0 0,0 0-1 0 0,0-1 1 0 0,-1 1 0 0 0,-1-11 0 0 0,0 13-5 0 0,0 1-1 0 0,0-1 1 0 0,0 0 0 0 0,0 1 0 0 0,-1-1 0 0 0,1 1-1 0 0,-1 0 1 0 0,0-1 0 0 0,0 1 0 0 0,0 0-1 0 0,0 0 1 0 0,-1 0 0 0 0,1 1 0 0 0,-1-1 0 0 0,0 0-1 0 0,0 1 1 0 0,0 0 0 0 0,0 0 0 0 0,0 0 0 0 0,-7-3-1 0 0,1 1 2 0 0,-1 0 1 0 0,0 1-1 0 0,0 0 0 0 0,0 1 0 0 0,0 0 0 0 0,0 1 0 0 0,0 0 0 0 0,-1 1 1 0 0,1 0-1 0 0,0 0 0 0 0,0 1 0 0 0,-1 0 0 0 0,1 1 0 0 0,-11 3 0 0 0,-7 4 11 0 0,1 0 0 0 0,0 1 0 0 0,-46 26-1 0 0,47-22-11 0 0,1 2 0 0 0,0 0 0 0 0,1 2 0 0 0,1 1 0 0 0,1 0 0 0 0,1 2 0 0 0,1 0 0 0 0,-26 35 0 0 0,43-52 0 0 0,1 0 0 0 0,-1 0 0 0 0,1 0 0 0 0,0 1 0 0 0,0-1 0 0 0,0 1 0 0 0,1-1 0 0 0,-1 1 0 0 0,1-1 0 0 0,0 1 0 0 0,0 9 0 0 0,1-12 0 0 0,0 1 0 0 0,1-1 0 0 0,-1 0 0 0 0,1 0 0 0 0,-1 0 0 0 0,1 0 0 0 0,0 0 0 0 0,0 0 0 0 0,0 0 0 0 0,0 0 0 0 0,0 0 0 0 0,0 0 0 0 0,1 0 0 0 0,-1-1 0 0 0,1 1 0 0 0,-1 0 0 0 0,1-1 0 0 0,-1 1 0 0 0,1-1 0 0 0,0 0 0 0 0,0 0 0 0 0,0 1 0 0 0,0-1 0 0 0,0 0 0 0 0,0-1 0 0 0,0 1 0 0 0,4 1 0 0 0,3 0-3 0 0,1 0-1 0 0,0 0 0 0 0,-1-1 1 0 0,1 0-1 0 0,0-1 0 0 0,0 0 1 0 0,0 0-1 0 0,0-1 0 0 0,0 0 1 0 0,-1-1-1 0 0,1 0 1 0 0,16-7-1 0 0,8-3-2 0 0,0-3 1 0 0,32-18-1 0 0,-35 16 6 0 0,-1-1 0 0 0,-1-1 0 0 0,33-29-1 0 0,-50 37 3 0 0,0 0-1 0 0,-1 0 0 0 0,-1-1 0 0 0,0 0 0 0 0,-1 0 0 0 0,0-1 0 0 0,-1-1 1 0 0,0 1-1 0 0,9-25 0 0 0,-15 34 6 0 0,-1 0 0 0 0,0 0 0 0 0,0 0-1 0 0,0 0 1 0 0,0 0 0 0 0,-1-1 0 0 0,1 1 0 0 0,-1 0 0 0 0,0 0 0 0 0,-1-1-1 0 0,1 1 1 0 0,-1 0 0 0 0,0 0 0 0 0,0 0 0 0 0,0 0 0 0 0,0 0 0 0 0,-3-6-1 0 0,1 6-5 0 0,0-1 0 0 0,0 1 0 0 0,0 0-1 0 0,-1 0 1 0 0,1 0 0 0 0,-1 1-1 0 0,0-1 1 0 0,0 1 0 0 0,0 0-1 0 0,-1 0 1 0 0,1 0 0 0 0,-1 1 0 0 0,-8-4-1 0 0,3 2-8 0 0,1 1 0 0 0,0 1-1 0 0,-1-1 1 0 0,0 1-1 0 0,1 1 1 0 0,-1 0 0 0 0,0 0-1 0 0,-16 1 1 0 0,11 2 6 0 0,0 0 0 0 0,1 1 0 0 0,-1 0 0 0 0,1 1 0 0 0,-16 7 0 0 0,-2 4 4 0 0,0 1 0 0 0,1 2 0 0 0,-57 42-1 0 0,69-46-21 0 0,1 1 0 0 0,1 1-1 0 0,-27 30 1 0 0,39-41 17 0 0,1 1 1 0 0,0-1-1 0 0,0 1 1 0 0,0 0-1 0 0,1 0 0 0 0,0 0 1 0 0,0 1-1 0 0,1-1 1 0 0,-1 1-1 0 0,1-1 0 0 0,1 1 1 0 0,-1 0-1 0 0,1 0 1 0 0,1-1-1 0 0,-1 1 0 0 0,1 0 1 0 0,0 8-1 0 0,1-12 3 0 0,0 1-1 0 0,-1-1 1 0 0,1 0-1 0 0,1 1 0 0 0,-1-1 1 0 0,0 0-1 0 0,1 0 1 0 0,-1 1-1 0 0,1-1 0 0 0,0 0 1 0 0,0-1-1 0 0,0 1 1 0 0,1 0-1 0 0,-1-1 0 0 0,1 1 1 0 0,3 2-1 0 0,-1-2-1 0 0,-1 0 0 0 0,1-1 0 0 0,0 1-1 0 0,0-1 1 0 0,0 0 0 0 0,0-1 0 0 0,0 1 0 0 0,0-1-1 0 0,11 1 1 0 0,-2-1-2 0 0,0-1 0 0 0,0 0 0 0 0,0-2 0 0 0,0 1 0 0 0,0-2 0 0 0,0 0 0 0 0,17-6 0 0 0,0-2 4 0 0,0-2 0 0 0,0-1 0 0 0,-2-2 0 0 0,0-1 0 0 0,-1-1 0 0 0,0-1 0 0 0,-2-2 0 0 0,0-1 0 0 0,-2 0 0 0 0,24-29 0 0 0,-41 42 8 0 0,0 1 0 0 0,0-1 0 0 0,-1-1 0 0 0,0 1 0 0 0,-1-1 0 0 0,0 0 0 0 0,5-15 0 0 0,-9 22-5 0 0,0-1 0 0 0,0 0-1 0 0,0 0 1 0 0,-1 0 0 0 0,1 0-1 0 0,-1 0 1 0 0,0 0 0 0 0,0 0-1 0 0,0 0 1 0 0,-1 0 0 0 0,0 0-1 0 0,1 0 1 0 0,-1 0 0 0 0,-1 0-1 0 0,1 0 1 0 0,0 0 0 0 0,-1 1-1 0 0,0-1 1 0 0,0 1 0 0 0,0-1-1 0 0,0 1 1 0 0,-1 0 0 0 0,-3-5-1 0 0,0 3-2 0 0,1-1 0 0 0,-1 1 0 0 0,0 0 0 0 0,0 1 0 0 0,-1 0 0 0 0,0 0 0 0 0,1 0 0 0 0,-1 0 0 0 0,-1 1 0 0 0,1 0 0 0 0,0 1 0 0 0,-13-3 0 0 0,9 3 0 0 0,0 1 0 0 0,0 1 0 0 0,0 0 0 0 0,1 0 0 0 0,-1 1 0 0 0,0 0 0 0 0,0 1 0 0 0,-12 4 0 0 0,-7 4 0 0 0,0 2 0 0 0,1 1 0 0 0,0 1 0 0 0,1 2 0 0 0,-28 20 0 0 0,46-29 4 0 0,-20 12-17 0 0,2 1 0 0 0,-43 38 0 0 0,65-52 11 0 0,0 0 0 0 0,0 0 1 0 0,1 1-1 0 0,-1 0 0 0 0,1 0 1 0 0,1 0-1 0 0,-1 1 0 0 0,1-1 1 0 0,1 1-1 0 0,0 0 0 0 0,0 0 1 0 0,0 0-1 0 0,1 1 0 0 0,0-1 1 0 0,0 0-1 0 0,0 12 0 0 0,2-17 1 0 0,0 1 0 0 0,1 0 0 0 0,-1 0 0 0 0,0-1 0 0 0,1 1 0 0 0,0 0 0 0 0,0-1-1 0 0,0 1 1 0 0,1 0 0 0 0,-1-1 0 0 0,1 0 0 0 0,0 1 0 0 0,0-1 0 0 0,0 0 0 0 0,0 0-1 0 0,0 0 1 0 0,5 5 0 0 0,-2-5-3 0 0,-1 1 0 0 0,1-1 0 0 0,0-1 0 0 0,0 1 0 0 0,0 0 0 0 0,0-1 0 0 0,0 0 0 0 0,0 0 0 0 0,1-1 0 0 0,10 2 0 0 0,-1-1-4 0 0,1-1 0 0 0,0-1 0 0 0,-1 0 0 0 0,1-1 0 0 0,-1-1 0 0 0,1 0 0 0 0,25-8 0 0 0,-20 3 12 0 0,-1 0 0 0 0,0-2 0 0 0,0 0-1 0 0,-1-2 1 0 0,-1 0 0 0 0,0-1 0 0 0,0 0-1 0 0,-1-2 1 0 0,-1 0 0 0 0,0-1 0 0 0,-1-1-1 0 0,0 0 1 0 0,-1-1 0 0 0,-1 0 0 0 0,-1-1 0 0 0,11-22-1 0 0,-20 34 0 0 0,0 0-1 0 0,-1-1 1 0 0,0 1 0 0 0,0 0-1 0 0,0-1 1 0 0,-1 1-1 0 0,0-1 1 0 0,0 1-1 0 0,0-1 1 0 0,-1 1-1 0 0,0-1 1 0 0,-2-7 0 0 0,1 9-1 0 0,0 0 1 0 0,0 1 0 0 0,-1-1 0 0 0,0 1-1 0 0,0-1 1 0 0,0 1 0 0 0,-1 0 0 0 0,1 0-1 0 0,-1 0 1 0 0,0 0 0 0 0,0 0-1 0 0,0 1 1 0 0,-1-1 0 0 0,1 1 0 0 0,-1 0-1 0 0,0 0 1 0 0,-5-3 0 0 0,2 1 2 0 0,-1 1-1 0 0,0 0 1 0 0,0 0-1 0 0,0 1 1 0 0,0 0-1 0 0,0 0 1 0 0,-1 1-1 0 0,0 0 1 0 0,1 1 0 0 0,-12-1-1 0 0,7 2-3 0 0,0 0 0 0 0,-1 1 0 0 0,1 1 1 0 0,0 0-1 0 0,0 1 0 0 0,-13 4 0 0 0,-9 6-2 0 0,1 2 0 0 0,1 1-1 0 0,-58 37 1 0 0,66-37-12 0 0,2 1-1 0 0,-1 0 0 0 0,2 2 1 0 0,-20 22-1 0 0,34-33 9 0 0,0 1 0 0 0,1 1 0 0 0,0-1-1 0 0,0 1 1 0 0,1 0 0 0 0,0 1 0 0 0,1-1-1 0 0,0 1 1 0 0,1 0 0 0 0,0 0 0 0 0,1 1 0 0 0,-3 18-1 0 0,5-26 6 0 0,1-1-1 0 0,0 0 1 0 0,0 0-1 0 0,0 0 1 0 0,0 0-1 0 0,0 1 0 0 0,1-1 1 0 0,-1 0-1 0 0,1 0 1 0 0,0 0-1 0 0,0 0 1 0 0,0 0-1 0 0,1 0 1 0 0,-1 0-1 0 0,1-1 0 0 0,-1 1 1 0 0,5 4-1 0 0,-4-4 0 0 0,1 0-1 0 0,1-1 0 0 0,-1 1 1 0 0,0-1-1 0 0,1 0 0 0 0,-1 0 0 0 0,1 0 1 0 0,-1 0-1 0 0,1-1 0 0 0,0 0 1 0 0,0 1-1 0 0,5 0 0 0 0,2-1-1 0 0,0 0 0 0 0,-1 0 0 0 0,1-1-1 0 0,0 0 1 0 0,0-1 0 0 0,0 0 0 0 0,-1 0 0 0 0,1-2-1 0 0,15-4 1 0 0,-6 0 3 0 0,-1-2 0 0 0,0 0 0 0 0,0-1 0 0 0,-1-1 0 0 0,0-1 0 0 0,-1-1 0 0 0,19-17 0 0 0,-24 19 0 0 0,0-1 0 0 0,-1 0 0 0 0,-1-1 0 0 0,0 0 0 0 0,0-1 0 0 0,-2 0 0 0 0,1 0 0 0 0,-2-1 0 0 0,11-28 0 0 0,-16 37 5 0 0,-1 0-1 0 0,1 0 0 0 0,-1 0 0 0 0,0 0 1 0 0,-1-1-1 0 0,0 1 0 0 0,0 0 0 0 0,0 0 1 0 0,-1-1-1 0 0,1 1 0 0 0,-1 0 0 0 0,-1 0 1 0 0,1 0-1 0 0,-6-11 0 0 0,5 13-1 0 0,0 0 0 0 0,0 1 0 0 0,0-1 0 0 0,-1 0 0 0 0,0 1 0 0 0,0 0 0 0 0,0-1 0 0 0,0 1-1 0 0,0 1 1 0 0,-1-1 0 0 0,1 0 0 0 0,-1 1 0 0 0,0-1 0 0 0,0 1 0 0 0,1 0 0 0 0,-2 1 0 0 0,1-1 0 0 0,0 1 0 0 0,0-1-1 0 0,0 1 1 0 0,-8-1 0 0 0,-2 2-3 0 0,0-1 0 0 0,0 1 0 0 0,0 1 0 0 0,0 1 0 0 0,0 0 0 0 0,0 1 0 0 0,1 0 0 0 0,0 1 0 0 0,-17 6 0 0 0,11-2 0 0 0,0 1 0 0 0,1 1 0 0 0,0 0 0 0 0,0 1 0 0 0,-25 22 0 0 0,34-24 0 0 0,0 0 0 0 0,0 0 0 0 0,1 1 0 0 0,0 0 0 0 0,1 0 0 0 0,-7 14 0 0 0,11-19 0 0 0,0 0 0 0 0,1 0 0 0 0,0 1 0 0 0,0-1 0 0 0,0 1 0 0 0,0-1 0 0 0,1 1 0 0 0,0 0 0 0 0,0 0 0 0 0,1 0 0 0 0,-1 0 0 0 0,1 0 0 0 0,1-1 0 0 0,-1 1 0 0 0,2 9 0 0 0,-1-13-1 0 0,0 1 0 0 0,0 0 0 0 0,0-1 0 0 0,0 1 0 0 0,1-1 0 0 0,-1 1 0 0 0,1-1-1 0 0,-1 0 1 0 0,1 0 0 0 0,0 0 0 0 0,0 0 0 0 0,0 0 0 0 0,0 0 0 0 0,0 0 0 0 0,0 0-1 0 0,1-1 1 0 0,2 2 0 0 0,0-1-4 0 0,-1 0 1 0 0,1 0-1 0 0,0-1 0 0 0,0 0 0 0 0,0 1 0 0 0,0-2 0 0 0,0 1 0 0 0,9-1 0 0 0,1 0-5 0 0,0-2-1 0 0,0 0 0 0 0,0-1 1 0 0,-1 0-1 0 0,22-8 0 0 0,-14 1 12 0 0,-2 0 0 0 0,1-1 0 0 0,-1-1-1 0 0,-1-1 1 0 0,0 0 0 0 0,-1-2 0 0 0,-1 0-1 0 0,0-1 1 0 0,-1-1 0 0 0,-1 0 0 0 0,0-1-1 0 0,-1-1 1 0 0,15-26 0 0 0,-26 39 4 0 0,0 0 0 0 0,0 0 1 0 0,-1-1-1 0 0,1 1 0 0 0,-1-1 0 0 0,-1 1 0 0 0,1-1 1 0 0,-1 0-1 0 0,0 1 0 0 0,-1-15 0 0 0,0 19-3 0 0,0-1 0 0 0,-1 0 1 0 0,1 0-1 0 0,-1 0 0 0 0,0 0 0 0 0,0 1 0 0 0,0-1 0 0 0,0 0 0 0 0,-1 1 1 0 0,1-1-1 0 0,-1 1 0 0 0,0-1 0 0 0,1 1 0 0 0,-1 0 0 0 0,0-1 1 0 0,0 1-1 0 0,-1 0 0 0 0,1 1 0 0 0,0-1 0 0 0,-1 0 0 0 0,1 1 0 0 0,-1-1 1 0 0,1 1-1 0 0,-1 0 0 0 0,0-1 0 0 0,1 1 0 0 0,-6-1 0 0 0,-3 0 1 0 0,-1 0-1 0 0,1 0 1 0 0,0 1-1 0 0,-1 1 1 0 0,1 0-1 0 0,-1 1 1 0 0,1 0-1 0 0,0 0 1 0 0,0 1-1 0 0,-16 5 1 0 0,-6 3 9 0 0,1 2 0 0 0,-35 18 0 0 0,35-15-12 0 0,-36 24 0 0 0,57-32 0 0 0,1 0 0 0 0,0 1 0 0 0,1 0 0 0 0,0 0 0 0 0,0 1 0 0 0,1 1 0 0 0,-9 10 0 0 0,16-18-3 0 0,0 0-1 0 0,-1 0 1 0 0,1 0 0 0 0,0 1-1 0 0,0-1 1 0 0,0 0-1 0 0,0 0 1 0 0,1 1 0 0 0,-1-1-1 0 0,1 0 1 0 0,-1 1-1 0 0,1-1 1 0 0,0 1 0 0 0,0-1-1 0 0,0 0 1 0 0,0 1-1 0 0,0-1 1 0 0,1 1 0 0 0,-1-1-1 0 0,1 0 1 0 0,-1 1-1 0 0,2 2 1 0 0,0-3-12 0 0,-1 1 0 0 0,1-1-1 0 0,0 1 1 0 0,0-1 0 0 0,0 0 0 0 0,0 0 0 0 0,0 0-1 0 0,0 0 1 0 0,1 0 0 0 0,-1 0 0 0 0,1-1 0 0 0,-1 1-1 0 0,1-1 1 0 0,0 0 0 0 0,-1 0 0 0 0,1 0-1 0 0,5 2 1 0 0,14 1-811 0 0,2-1-268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23.8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40 6911 0 0,'-23'-2'1859'0'0,"5"1"803"0"0,15 0-215 0 0,8 0 1091 0 0,16-1-914 0 0,119-15 1347 0 0,-51 4-3997 0 0,-51 11-6902 0 0,-24 2-411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23.8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83 6911 0 0,'-1'0'37'0'0,"1"0"-1"0"0,0 0 1 0 0,-1 0-1 0 0,1 0 0 0 0,0 0 1 0 0,0 0-1 0 0,-1 0 1 0 0,1 0-1 0 0,0 0 1 0 0,-1 0-1 0 0,1 1 0 0 0,0-1 1 0 0,0 0-1 0 0,-1 0 1 0 0,1 0-1 0 0,0 1 0 0 0,0-1 1 0 0,-1 0-1 0 0,1 0 1 0 0,0 0-1 0 0,0 1 0 0 0,0-1 1 0 0,0 0-1 0 0,-1 0 1 0 0,1 1-1 0 0,0-1 1 0 0,0 0-1 0 0,0 1 0 0 0,0-1 1 0 0,0 0-1 0 0,0 0 1 0 0,0 1-1 0 0,0-1 0 0 0,0 0 1 0 0,0 1-1 0 0,0-1 1 0 0,0 0-1 0 0,0 1 1 0 0,0-1-1 0 0,0 0 0 0 0,0 0 1 0 0,0 1-1 0 0,0-1 1 0 0,0 0-1 0 0,0 1 0 0 0,1-1 1 0 0,-1 1 65 0 0,0 0 1 0 0,0-1-1 0 0,0 1 1 0 0,0 0 0 0 0,1-1-1 0 0,-1 1 1 0 0,0-1-1 0 0,1 1 1 0 0,-1-1-1 0 0,0 1 1 0 0,1-1-1 0 0,-1 1 1 0 0,1-1 0 0 0,-1 1-1 0 0,1-1 1 0 0,-1 1-1 0 0,2 0 2135 0 0,5 7-1231 0 0,23 23-6 0 0,-23-23-62 0 0,-1-8-30 0 0,-1 1-675 0 0,1 0 0 0 0,-1-1 0 0 0,1 1 0 0 0,0-1 0 0 0,-1-1 0 0 0,1 1 0 0 0,-1-1 0 0 0,1 0 0 0 0,-1 0 0 0 0,1-1 0 0 0,-1 0 0 0 0,0 0-1 0 0,0 0 1 0 0,0 0 0 0 0,0-1 0 0 0,7-5 0 0 0,-9 6-210 0 0,0-1 0 0 0,-1 1 1 0 0,1-1-1 0 0,-1 1 0 0 0,0-1 0 0 0,0 0 0 0 0,0 0 0 0 0,0 0 0 0 0,-1 0 0 0 0,1-1 0 0 0,-1 1 1 0 0,1 0-1 0 0,-1-1 0 0 0,0 1 0 0 0,-1 0 0 0 0,1-1 0 0 0,-1 1 0 0 0,1-7 0 0 0,-1 8-24 0 0,-1-1 0 0 0,1 0 0 0 0,-1 1-1 0 0,1-1 1 0 0,-1 0 0 0 0,0 1 0 0 0,0-1-1 0 0,-1 1 1 0 0,1 0 0 0 0,0-1 0 0 0,-1 1-1 0 0,1 0 1 0 0,-1 0 0 0 0,0-1 0 0 0,1 1-1 0 0,-1 1 1 0 0,0-1 0 0 0,-1 0 0 0 0,1 0-1 0 0,0 1 1 0 0,0-1 0 0 0,-1 1 0 0 0,1 0-1 0 0,-5-2 1 0 0,-1 0 33 0 0,1 1 0 0 0,-1 0 1 0 0,0 1-1 0 0,0 0 0 0 0,0 0 0 0 0,0 0 0 0 0,0 1 0 0 0,0 0 1 0 0,0 1-1 0 0,0 0 0 0 0,-12 3 0 0 0,13-3-72 0 0,-1 1 0 0 0,1 1 0 0 0,0-1 0 0 0,0 1 0 0 0,0 0 0 0 0,0 1 0 0 0,0 0 0 0 0,0 0 0 0 0,1 0 0 0 0,0 1 0 0 0,0 0 0 0 0,-6 5 0 0 0,5 1-4951 0 0,1 1-1748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23.8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29 468 2759 0 0,'-9'18'-58'0'0,"6"-13"943"0"0,0 0-1 0 0,1 1 1 0 0,-1-1 0 0 0,1 1 0 0 0,0 0 0 0 0,1-1 0 0 0,-2 12-1 0 0,13-43 5080 0 0,-4 12-4780 0 0,65-155 4123 0 0,47-80-3769 0 0,-117 246-1512 0 0,9-20 93 0 0,-6 14-59 0 0,0-1-1 0 0,0 2 1 0 0,1-1 0 0 0,6-9-1 0 0,-11 18-58 0 0,1 0 0 0 0,-1 0 0 0 0,0-1 0 0 0,0 1 0 0 0,0 0 0 0 0,0 0 1 0 0,0 0-1 0 0,0 0 0 0 0,0 0 0 0 0,0 0 0 0 0,0 0 0 0 0,1-1 0 0 0,-1 1 0 0 0,0 0 0 0 0,0 0 0 0 0,0 0 0 0 0,0 0 0 0 0,0 0 0 0 0,1 0 0 0 0,-1 0 0 0 0,0 0 0 0 0,0 0 0 0 0,0 0 1 0 0,0 0-1 0 0,0 0 0 0 0,1 0 0 0 0,-1 0 0 0 0,0 0 0 0 0,0 0 0 0 0,0 0 0 0 0,0 0 0 0 0,0 0 0 0 0,1 0 0 0 0,-1 0 0 0 0,0 0 0 0 0,0 0 0 0 0,0 0 0 0 0,0 0 0 0 0,1 0 0 0 0,-1 0 0 0 0,0 0 1 0 0,0 0-1 0 0,0 0 0 0 0,0 0 0 0 0,0 1 0 0 0,0-1 0 0 0,1 0 0 0 0,-1 0 0 0 0,0 0 0 0 0,0 0 0 0 0,0 0 0 0 0,0 0 0 0 0,0 1 0 0 0,0-1 0 0 0,0 0 0 0 0,0 0 0 0 0,0 0 0 0 0,0 0 0 0 0,0 0 1 0 0,0 1-1 0 0,0-1 0 0 0,0 0 0 0 0,0 0 0 0 0,0 0 0 0 0,0 0 0 0 0,0 1 0 0 0,0-1 0 0 0,2 15 71 0 0,-1-12-64 0 0,1 15-8 0 0,2 29 0 0 0,2 15 0 0 0,2 7 0 0 0,1-1 0 0 0,0-4 0 0 0,-1-3 0 0 0,-2-2 0 0 0,3 9-11 0 0,-9-67-65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23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59 2759 0 0,'-1'0'-27'0'0,"-2"0"646"0"0,0 0 0 0 0,0 0 0 0 0,0 0 0 0 0,0-1 0 0 0,-1 1 0 0 0,1-1 0 0 0,0 1 0 0 0,0-1 0 0 0,-5-3 0 0 0,8 4-555 0 0,0 0-1 0 0,0 0 1 0 0,0 0-1 0 0,-1 0 1 0 0,1 0 0 0 0,0 0-1 0 0,0 0 1 0 0,0 0-1 0 0,0 0 1 0 0,0 0 0 0 0,0 0-1 0 0,0 0 1 0 0,0 0 0 0 0,0 0-1 0 0,0 0 1 0 0,0 0-1 0 0,0 0 1 0 0,0-1 0 0 0,0 1-1 0 0,0 0 1 0 0,0 0-1 0 0,0 0 1 0 0,0 0 0 0 0,-1 0-1 0 0,1 0 1 0 0,0 0-1 0 0,0 0 1 0 0,0 0 0 0 0,0 0-1 0 0,0 0 1 0 0,0-1-1 0 0,0 1 1 0 0,0 0 0 0 0,0 0-1 0 0,0 0 1 0 0,0 0 0 0 0,1 0-1 0 0,-1 0 1 0 0,0 0-1 0 0,0 0 1 0 0,0 0 0 0 0,0 0-1 0 0,0 0 1 0 0,0-1-1 0 0,0 1 1 0 0,0 0 0 0 0,0 0-1 0 0,0 0 1 0 0,0 0-1 0 0,0 0 1 0 0,0 0 0 0 0,0 0-1 0 0,0 0 1 0 0,0 0-1 0 0,0 0 1 0 0,0 0 0 0 0,1 0-1 0 0,-1 0 1 0 0,0 0-1 0 0,8-4 2074 0 0,10-1 477 0 0,95-14 3030 0 0,0 0-5509 0 0,-78 17-2266 0 0,-25 2-5471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23.8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1 247 6911 0 0,'0'-1'162'0'0,"0"1"-1"0"0,0 0 0 0 0,0-1 0 0 0,0 1 1 0 0,0 0-1 0 0,0-1 0 0 0,0 1 0 0 0,0 0 1 0 0,0-1-1 0 0,0 1 0 0 0,0 0 1 0 0,0-1-1 0 0,1 1 0 0 0,-1 0 0 0 0,0-1 1 0 0,0 1-1 0 0,0 0 0 0 0,0 0 0 0 0,1-1 1 0 0,-1 1-1 0 0,0 0 0 0 0,0 0 0 0 0,0-1 1 0 0,1 1-1 0 0,-1 0 0 0 0,0 0 0 0 0,1 0 1 0 0,-1-1-1 0 0,0 1 0 0 0,0 0 1 0 0,1 0-1 0 0,17-17 724 0 0,-8 7-367 0 0,16-20 1452 0 0,-1-2-1 0 0,-1 0 0 0 0,23-43 1 0 0,-38 54-1862 0 0,-8 20-103 0 0,-1 0 0 0 0,0 1 1 0 0,1-1-1 0 0,-1 1 0 0 0,0-1 0 0 0,0 0 0 0 0,1 1 0 0 0,-1-1 0 0 0,0 1 1 0 0,0-1-1 0 0,0 0 0 0 0,0 1 0 0 0,0-1 0 0 0,0 0 0 0 0,0 1 0 0 0,0-1 1 0 0,0 0-1 0 0,0 1 0 0 0,0-1 0 0 0,-1 0 0 0 0,1 1 0 0 0,0-1 0 0 0,0 0 1 0 0,-1 1-1 0 0,1-1 0 0 0,0 1 0 0 0,-1-1 0 0 0,1 1 0 0 0,-1-1 0 0 0,0 0 1 0 0,0 1 11 0 0,1 0 0 0 0,-1 0 0 0 0,1 1 0 0 0,-1-1 0 0 0,0 0 0 0 0,1 0 1 0 0,-1 1-1 0 0,1-1 0 0 0,-1 0 0 0 0,1 1 0 0 0,-1-1 0 0 0,1 1 1 0 0,-1-1-1 0 0,1 1 0 0 0,-1-1 0 0 0,1 1 0 0 0,-1-1 0 0 0,1 1 1 0 0,0-1-1 0 0,-1 1 0 0 0,1 0 0 0 0,0-1 0 0 0,-1 2 0 0 0,-6 15 122 0 0,2-5-136 0 0,2 0 0 0 0,-1 1 0 0 0,-2 24 0 0 0,0 4 8 0 0,5-33-3 0 0,0 0 1 0 0,0 0 0 0 0,1 1-1 0 0,1 11 1 0 0,0 11 1 0 0,3 14-10 0 0,-4-40 0 0 0,1 0 0 0 0,-1 0 0 0 0,0 0 0 0 0,0 0 0 0 0,0 0 0 0 0,-2 5 0 0 0,2-9 0 0 0,0 0 0 0 0,0 1 1 0 0,0-1-1 0 0,0 0 0 0 0,0 1 0 0 0,0-1 0 0 0,-1 0 1 0 0,1 0-1 0 0,0 0 0 0 0,-1 1 0 0 0,1-1 0 0 0,-1 0 0 0 0,0 0 1 0 0,1 0-1 0 0,-2 2 0 0 0,0-3-1 0 0,1 0 0 0 0,0 1 0 0 0,0-1 1 0 0,0 0-1 0 0,0 0 0 0 0,0 0 0 0 0,0 0 1 0 0,0-1-1 0 0,-1 1 0 0 0,1 0 0 0 0,0 0 0 0 0,0-1 1 0 0,0 1-1 0 0,0 0 0 0 0,0-1 0 0 0,-2-1 0 0 0,-9-6-33 0 0,14 5 20 0 0,8 3 9 0 0,16 3 286 0 0,0-1 0 0 0,0-2 0 0 0,0 0 0 0 0,1-1 0 0 0,27-6-1 0 0,-36 0-490 0 0,-12 3-6162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23.8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42 12439 0 0,'2'8'1415'0'0,"7"12"322"0"0,7 24-1218 0 0,-11-33 922 0 0,-1 1-671 0 0,12 35-5 0 0,-12-35 668 0 0,0-1-729 0 0,-1 3-468 0 0,-1-6 8 0 0,0-1-1 0 0,1 0 1 0 0,0 0 0 0 0,4 8 0 0 0,19 31 56 0 0,-21-37-167 0 0,3-5-80 0 0,22 13-42 0 0,-29-16-11 0 0,1-1 0 0 0,0 1 0 0 0,0 0 0 0 0,-1-1 0 0 0,1 1 0 0 0,0-1 0 0 0,0 0 0 0 0,0 0 0 0 0,0 0 0 0 0,0 0 0 0 0,0 0 0 0 0,0 0 0 0 0,0 0 0 0 0,-1-1 0 0 0,1 1 0 0 0,0 0 0 0 0,0-1 0 0 0,0 0 0 0 0,2-1 0 0 0,1 0 0 0 0,0-1 0 0 0,-1 0 0 0 0,1 0 0 0 0,5-5 0 0 0,-10 8 0 0 0,37-34-275 0 0,-1-2 0 0 0,-2 0 0 0 0,-1-3-1 0 0,42-65 1 0 0,-73 100 240 0 0,2-1 36 0 0,0 0-1 0 0,-1 0 0 0 0,0 0 0 0 0,0 0 1 0 0,0-1-1 0 0,-1 0 0 0 0,0 1 1 0 0,0-1-1 0 0,2-9 0 0 0,-4 14 8 0 0,0 1 0 0 0,0 0-1 0 0,0 0 1 0 0,0 0 0 0 0,0 0-1 0 0,0 0 1 0 0,0-1 0 0 0,0 1-1 0 0,0 0 1 0 0,0 0 0 0 0,0 0-1 0 0,0 0 1 0 0,0 0 0 0 0,0-1-1 0 0,0 1 1 0 0,-1 0 0 0 0,1 0 0 0 0,0 0-1 0 0,0 0 1 0 0,0 0 0 0 0,0 0-1 0 0,0-1 1 0 0,0 1 0 0 0,0 0-1 0 0,0 0 1 0 0,0 0 0 0 0,0 0-1 0 0,-1 0 1 0 0,1 0 0 0 0,0 0-1 0 0,0 0 1 0 0,0-1 0 0 0,0 1-1 0 0,0 0 1 0 0,0 0 0 0 0,-1 0 0 0 0,1 0-1 0 0,0 0 1 0 0,0 0 0 0 0,0 0-1 0 0,0 0 1 0 0,0 0 0 0 0,-1 0-1 0 0,1 0 1 0 0,0 0 0 0 0,0 0-1 0 0,-9 5 223 0 0,-4 8-13 0 0,7-7-157 0 0,-1 1-17 0 0,1 1 0 0 0,1 0 0 0 0,0 0 0 0 0,0 0 0 0 0,-6 12 0 0 0,-8 16 114 0 0,1 1 0 0 0,-1 1 0 0 0,1-1-26 0 0,-1 1-3 0 0,-108 169 282 0 0,58-97-196 0 0,37-47-22 0 0,23-41-128 0 0,0 10-65 0 0,7-24-89 0 0,9-5-1742 0 0,32 16-6261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5:10.5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214 122 10591 0 0,'-1'0'111'0'0,"-1"-1"0"0"0,1 0 0 0 0,0 1-1 0 0,-1 0 1 0 0,1-1 0 0 0,-1 1-1 0 0,1 0 1 0 0,-1 0 0 0 0,1 0 0 0 0,-1-1-1 0 0,1 2 1 0 0,-1-1 0 0 0,1 0-1 0 0,-1 0 1 0 0,1 0 0 0 0,-1 1 0 0 0,1-1-1 0 0,-2 1 1 0 0,-1 1-2 0 0,1 0 0 0 0,0 0 0 0 0,0 0 0 0 0,0 0 0 0 0,0 0 0 0 0,0 0 0 0 0,-3 5 1 0 0,-4 4 76 0 0,1 0 1 0 0,-14 25-1 0 0,20-31-58 0 0,-13 20 320 0 0,1 0 1 0 0,2 1-1 0 0,0 1 0 0 0,2 0 0 0 0,1 1 0 0 0,2 0 0 0 0,0 0 0 0 0,2 1 0 0 0,-4 43 1 0 0,9-67-316 0 0,1-1 1 0 0,0 1 0 0 0,0-1 0 0 0,1 1 0 0 0,0 6-1 0 0,1-2 10 0 0,-2-2 192 0 0,4 2-58 0 0,9 27-12 0 0,-10-27 131 0 0,5-2-281 0 0,23 21-10 0 0,-23-21 145 0 0,2-6-100 0 0,33 2 2 0 0,-38-4-113 0 0,1 1 0 0 0,-1-1 0 0 0,0-1 0 0 0,0 1 0 0 0,1-1 0 0 0,-1 0 0 0 0,0 0 0 0 0,0 0 0 0 0,0-1 0 0 0,-1 1 0 0 0,1-1 0 0 0,-1 0 0 0 0,1-1 1 0 0,6-6-1 0 0,-8 7-17 0 0,13-12 68 0 0,0-1 0 0 0,-1 0 0 0 0,0-2-1 0 0,-2 0 1 0 0,0 0 0 0 0,-1-1 0 0 0,18-39-1 0 0,-19 32-38 0 0,-1 0-1 0 0,-1 0 1 0 0,-1-1-1 0 0,-1-1 1 0 0,5-53-1 0 0,-11 64-27 0 0,0 1-1 0 0,-1 0 0 0 0,-1-1 0 0 0,-1 1 1 0 0,0 0-1 0 0,-1 0 0 0 0,-7-25 1 0 0,8 37-5 0 0,1-1 0 0 0,-1 1 0 0 0,0-1 0 0 0,-1 1 0 0 0,1-1 0 0 0,-1 1 0 0 0,1 0 1 0 0,-1 0-1 0 0,-1 0 0 0 0,1 1 0 0 0,0-1 0 0 0,-1 1 0 0 0,0 0 0 0 0,0 0 1 0 0,0 0-1 0 0,0 0 0 0 0,0 1 0 0 0,0-1 0 0 0,-1 1 0 0 0,1 0 0 0 0,-1 1 1 0 0,0-1-1 0 0,1 1 0 0 0,-1 0 0 0 0,0 0 0 0 0,0 0 0 0 0,0 1 0 0 0,-10-1 0 0 0,7 2-5 0 0,-1 0 1 0 0,1 0-1 0 0,-1 0 0 0 0,1 1 0 0 0,0 1 0 0 0,-1-1 0 0 0,1 1 0 0 0,0 1 0 0 0,1-1 0 0 0,-1 1 0 0 0,1 1 0 0 0,-1-1 0 0 0,1 1 0 0 0,0 0 0 0 0,1 1 0 0 0,0 0 0 0 0,0 0 0 0 0,0 0 0 0 0,0 1 0 0 0,1 0 0 0 0,-4 7 0 0 0,1 0-128 0 0,1-1-1 0 0,0 2 1 0 0,1-1 0 0 0,1 1-1 0 0,0 0 1 0 0,1 0-1 0 0,0 0 1 0 0,2 0 0 0 0,0 1-1 0 0,-1 27 1 0 0,5 0-5497 0 0,1 3-1903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5:11.1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341 1 7367 0 0,'-6'0'166'0'0,"0"1"-1"0"0,0 0 1 0 0,0 0-1 0 0,0 1 0 0 0,0 0 1 0 0,1 0-1 0 0,-1 0 1 0 0,1 0-1 0 0,-11 7 1 0 0,3 0 118 0 0,-1 0 0 0 0,-17 16 0 0 0,14-8 553 0 0,1 0 0 0 0,1 1 0 0 0,0 1 0 0 0,2 0 0 0 0,0 1 1 0 0,-17 35-1 0 0,11-12 224 0 0,1 0 0 0 0,-16 64 0 0 0,27-83-824 0 0,2 1 1 0 0,0-1 0 0 0,1 1-1 0 0,2 0 1 0 0,0 1 0 0 0,3 35 0 0 0,0-53-98 0 0,3 1 10 0 0,10 27 2 0 0,-11-26 192 0 0,5-5-150 0 0,23 18 4 0 0,-23-17-10 0 0,2-8-49 0 0,0 0-101 0 0,0 0 0 0 0,0-1 0 0 0,-1 0 1 0 0,1-1-1 0 0,-1 0 0 0 0,1 0 0 0 0,-1-1 1 0 0,11-8-1 0 0,2-5 24 0 0,-1-1 0 0 0,0-1 1 0 0,-2 0-1 0 0,0-2 0 0 0,-1 0 1 0 0,-1-1-1 0 0,-2-1 0 0 0,21-40 1 0 0,-21 31-64 0 0,-2-1 1 0 0,0 0 0 0 0,-3 0-1 0 0,0-1 1 0 0,-3 0 0 0 0,5-49-1 0 0,-11 71-13 0 0,0 1-1 0 0,-1-1 0 0 0,0 1 0 0 0,-1-1 0 0 0,0 1 0 0 0,-4-15 0 0 0,5 24 14 0 0,-1 1 1 0 0,0-1-1 0 0,0 1 1 0 0,0-1-1 0 0,-1 1 1 0 0,1 0-1 0 0,0-1 0 0 0,-1 1 1 0 0,1 0-1 0 0,-1 0 1 0 0,0 0-1 0 0,0 0 1 0 0,0 0-1 0 0,-3-2 1 0 0,2 3 7 0 0,1 0 0 0 0,-1 0 1 0 0,1 0-1 0 0,-1 0 0 0 0,0 0 1 0 0,1 1-1 0 0,-1-1 0 0 0,0 1 0 0 0,1 0 1 0 0,-1 0-1 0 0,0 0 0 0 0,1 0 1 0 0,-1 0-1 0 0,0 1 0 0 0,1-1 1 0 0,-1 1-1 0 0,-3 1 0 0 0,-8 3 29 0 0,0 1 1 0 0,0 0-1 0 0,1 1 0 0 0,0 0 1 0 0,0 1-1 0 0,1 0 0 0 0,0 1 1 0 0,0 1-1 0 0,1 0 0 0 0,1 0 1 0 0,-11 13-1 0 0,-1 4-16 0 0,2 1 0 0 0,0 1 0 0 0,-25 51 0 0 0,20-26-89 0 0,2 3-50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5:12.7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1 541 7367 0 0,'2'-2'583'0'0,"1"0"0"0"0,-1-1 0 0 0,1 1 0 0 0,0 0 0 0 0,0 0 0 0 0,5-2 0 0 0,-4 1-6 0 0,13-7 1049 0 0,-1-2 1 0 0,-1 0-1 0 0,18-16 1 0 0,-18 12-719 0 0,-1 0 0 0 0,22-32 0 0 0,-1-7-494 0 0,-3-1 0 0 0,-1-1 0 0 0,-4-2 0 0 0,24-72-1 0 0,-49 114-333 0 0,-3 14-24 0 0,-2 12-42 0 0,-5 31 39 0 0,0 22-53 0 0,4 15 0 0 0,3 3 0 0 0,4 3 0 0 0,0-7 0 0 0,3-4 0 0 0,3 9 0 0 0,-2-6 0 0 0,-5-48 0 0 0,-1-18 0 0 0,0 1 0 0 0,0 0 0 0 0,1 0 0 0 0,3 9 0 0 0,3-5 1 0 0,-7-13-3 0 0,-6-8-9 0 0,0 1-39 0 0,1 0-1 0 0,-1 0 0 0 0,0 1 1 0 0,-1 0-1 0 0,0 0 1 0 0,1 0-1 0 0,-2 1 0 0 0,1 0 1 0 0,0 0-1 0 0,-1 0 1 0 0,0 1-1 0 0,1 0 0 0 0,-1 0 1 0 0,0 1-1 0 0,-1 0 1 0 0,1 0-1 0 0,0 1 0 0 0,-15-1 1 0 0,19 2 45 0 0,1-1 5 0 0,-1 1-1 0 0,1 0 1 0 0,-1 0-1 0 0,1 0 1 0 0,-1 0-1 0 0,1 0 1 0 0,0 0-1 0 0,-1 1 1 0 0,1-1 0 0 0,-1 1-1 0 0,1 0 1 0 0,-3 1-1 0 0,5-2 1 0 0,0 0 0 0 0,0 0 0 0 0,0 0 0 0 0,0 0 0 0 0,-1 0 0 0 0,1 0 0 0 0,0 0 0 0 0,0 0 0 0 0,0 0 0 0 0,0 0 0 0 0,0 0 0 0 0,0 1 0 0 0,0-1 0 0 0,0 0 0 0 0,0 0 0 0 0,0 0 0 0 0,0 0 0 0 0,0 0 0 0 0,0 0 0 0 0,0 0 0 0 0,0 0 0 0 0,0 0 0 0 0,0 0 0 0 0,0 0 0 0 0,0 0 0 0 0,0 1 0 0 0,0-1 0 0 0,0 0 0 0 0,0 0 0 0 0,0 0 0 0 0,0 0 0 0 0,0 0 0 0 0,0 0 0 0 0,0 0 0 0 0,0 0 0 0 0,0 0 0 0 0,0 0 0 0 0,0 0 0 0 0,0 0 0 0 0,0 1 0 0 0,0-1 0 0 0,0 0 0 0 0,0 0 0 0 0,0 0 0 0 0,0 0 0 0 0,0 0 0 0 0,0 0 0 0 0,1 0 0 0 0,-1 0 0 0 0,0 0 0 0 0,0 0 0 0 0,0 0 0 0 0,0 0 0 0 0,0 0 0 0 0,0 0 0 0 0,0 0 0 0 0,8 3 0 0 0,7 0 0 0 0,20 0 62 0 0,1-2-1 0 0,51-5 1 0 0,-53 2 121 0 0,44-4 231 0 0,74-2-376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23.88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28 0 0 0,'307'0'0'0,"-641"0"0"0,2072 0 0 0,-576 0 0 0,-1108 0 0 0,-54 0 0 0,0 0 0 0,2 0 0 0,-1 0 0 0,36 0 0 0,-56 0 0 0,17 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33.21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539 647 455 0 0,'-1'0'77'0'0,"1"-1"0"0"0,-1 1-1 0 0,1-1 1 0 0,0 1-1 0 0,-1-1 1 0 0,1 0-1 0 0,0 1 1 0 0,-1-1-1 0 0,1 0 1 0 0,0 1-1 0 0,0-1 1 0 0,0 0 0 0 0,0 1-1 0 0,0-1 1 0 0,-1 0-1 0 0,1 0 1 0 0,1 1-1 0 0,-1-1 1 0 0,0 0-1 0 0,13-15 3523 0 0,-4 8-3994 0 0,11-10 1394 0 0,1 0 0 0 0,35-21 0 0 0,-105 105 247 0 0,24-37-847 0 0,15-18-356 0 0,0 1-1 0 0,-10 15 0 0 0,20-27-39 0 0,0 0-1 0 0,0 0 1 0 0,1 0-1 0 0,-1 0 0 0 0,0 0 1 0 0,0 0-1 0 0,0 0 1 0 0,0 0-1 0 0,0 0 1 0 0,0 0-1 0 0,0 0 0 0 0,0 0 1 0 0,0 0-1 0 0,0 0 1 0 0,0 0-1 0 0,0 1 0 0 0,0-1 1 0 0,0 0-1 0 0,0 0 1 0 0,1 0-1 0 0,-1 0 0 0 0,0 0 1 0 0,0 0-1 0 0,0 0 1 0 0,0 0-1 0 0,0 0 1 0 0,0 0-1 0 0,0 0 0 0 0,0 0 1 0 0,0 0-1 0 0,0 0 1 0 0,0 0-1 0 0,0 0 0 0 0,0 0 1 0 0,0 1-1 0 0,0-1 1 0 0,0 0-1 0 0,0 0 1 0 0,0 0-1 0 0,0 0 0 0 0,0 0 1 0 0,0 0-1 0 0,0 0 1 0 0,0 0-1 0 0,0 0 0 0 0,0 0 1 0 0,0 0-1 0 0,0 0 1 0 0,0 0-1 0 0,0 0 1 0 0,0 0-1 0 0,0 1 0 0 0,0-1 1 0 0,0 0-1 0 0,0 0 1 0 0,0 0-1 0 0,-1 0 0 0 0,1 0 1 0 0,9-5 122 0 0,9-7-14 0 0,-4 0-94 0 0,1 1 0 0 0,1 0-1 0 0,-1 1 1 0 0,2 1 0 0 0,-1 1 0 0 0,20-8-1 0 0,-64 37-16 0 0,14-11 99 0 0,-10 8 900 0 0,-37 33-1 0 0,88-58-406 0 0,37-25-592 0 0,-37 20 0 0 0,-1-1 0 0 0,40-28 0 0 0,-74 47-21 0 0,-1-1 0 0 0,0-1 0 0 0,-11 5 0 0 0,-17 7-31 0 0,21-7 52 0 0,4-1 0 0 0,-1-1 0 0 0,1-1 0 0 0,-1 0 0 0 0,0-1 0 0 0,-19 5 0 0 0,32-10 0 0 0,0 0 1 0 0,0 0-1 0 0,0 0 0 0 0,0 0 0 0 0,0 0 0 0 0,0 0 0 0 0,0-1 0 0 0,0 1 1 0 0,0 0-1 0 0,1 0 0 0 0,-1 0 0 0 0,0 0 0 0 0,0 0 0 0 0,0 0 0 0 0,0 0 1 0 0,0 0-1 0 0,0 0 0 0 0,0 0 0 0 0,0 0 0 0 0,0 0 0 0 0,0 0 0 0 0,0 0 1 0 0,0 0-1 0 0,0-1 0 0 0,0 1 0 0 0,0 0 0 0 0,0 0 0 0 0,0 0 0 0 0,0 0 1 0 0,0 0-1 0 0,0 0 0 0 0,0 0 0 0 0,0 0 0 0 0,0 0 0 0 0,0 0 0 0 0,0 0 1 0 0,0 0-1 0 0,0 0 0 0 0,0 0 0 0 0,0-1 0 0 0,0 1 0 0 0,0 0 0 0 0,-1 0 1 0 0,1 0-1 0 0,0 0 0 0 0,0 0 0 0 0,0 0 0 0 0,0 0 0 0 0,0 0 0 0 0,0 0 1 0 0,0 0-1 0 0,0 0 0 0 0,0 0 0 0 0,0 0 0 0 0,0 0 0 0 0,0 0 0 0 0,0 0 1 0 0,0 0-1 0 0,0 0 0 0 0,0 0 0 0 0,-1 0 0 0 0,1 0 0 0 0,0 0 0 0 0,0 0 1 0 0,0 0-1 0 0,0 0 0 0 0,0 0 0 0 0,0 0 0 0 0,0 0 0 0 0,6-8 22 0 0,10-7 10 0 0,132-101-83 0 0,-90 72 38 0 0,-46 34-7 0 0,-18 12-24 0 0,-23 13-20 0 0,-40 26 65 0 0,-136 72 9 0 0,204-113-7 0 0,1 1 0 0 0,-1-1 1 0 0,0 0-1 0 0,1 1 0 0 0,-1-1 0 0 0,1 0 1 0 0,-1 1-1 0 0,1-1 0 0 0,-1 0 0 0 0,0 0 1 0 0,1 0-1 0 0,-1 1 0 0 0,0-1 0 0 0,1 0 1 0 0,-1 0-1 0 0,0 0 0 0 0,1 0 0 0 0,-1 0 0 0 0,0 0 1 0 0,1 0-1 0 0,-1 0 0 0 0,0-1 0 0 0,7-10 126 0 0,19-14 1 0 0,203-164-50 0 0,-180 149-152 0 0,-125 100 19 0 0,-154 85 96 0 0,223-140 141 0 0,0-1 1 0 0,-1-1 0 0 0,-11 5-1 0 0,20-8-170 0 0,0 0-1 0 0,0 0 0 0 0,0 0 1 0 0,0 0-1 0 0,0 0 0 0 0,0 0 1 0 0,0 0-1 0 0,0 0 0 0 0,0 0 1 0 0,0 0-1 0 0,-1 0 0 0 0,1 0 1 0 0,0 0-1 0 0,0 0 0 0 0,0 0 1 0 0,0 0-1 0 0,0 0 0 0 0,0 0 1 0 0,0 0-1 0 0,0 0 1 0 0,0 0-1 0 0,-1 0 0 0 0,1 0 1 0 0,0 0-1 0 0,0 0 0 0 0,0 0 1 0 0,0 0-1 0 0,0 0 0 0 0,0 0 1 0 0,0 0-1 0 0,0 0 0 0 0,0 0 1 0 0,0 0-1 0 0,0-1 0 0 0,-1 1 1 0 0,1 0-1 0 0,0 0 0 0 0,0 0 1 0 0,0 0-1 0 0,0 0 0 0 0,0 0 1 0 0,0 0-1 0 0,0 0 0 0 0,0 0 1 0 0,0 0-1 0 0,0-1 0 0 0,0 1 1 0 0,0 0-1 0 0,0 0 0 0 0,2-6 347 0 0,6-7 37 0 0,26-23-181 0 0,55-48-1 0 0,-20 21-94 0 0,59-53-325 0 0,-322 251 68 0 0,146-104 124 0 0,-7 6 12 0 0,-48 29 0 0 0,117-82 0 0 0,14-12 0 0 0,176-161 0 0 0,-189 174-4 0 0,3-2-22 0 0,0 1 1 0 0,1 1 0 0 0,0 1 0 0 0,25-15 0 0 0,-54 35-456 0 0,0 1 1 0 0,-18 15-1 0 0,7-5 252 0 0,-107 89-257 0 0,-64 46 469 0 0,177-140 28 0 0,12-9 16 0 0,-1 0 0 0 0,0 0 0 0 0,0 0 0 0 0,0-1 0 0 0,-1 1 0 0 0,1-1 0 0 0,-7 2 0 0 0,20-19 42 0 0,112-105-85 0 0,-78 76-15 0 0,-2-1-44 0 0,3 2 0 0 0,95-72 0 0 0,-273 213 248 0 0,64-44 45 0 0,-103 60-1 0 0,171-113-148 0 0,0 0-1 0 0,-1 0 0 0 0,1 0 0 0 0,0 0 1 0 0,-1 0-1 0 0,1 0 0 0 0,-5 0 0 0 0,6-1-58 0 0,1 0 0 0 0,0 0 0 0 0,0 0 0 0 0,0 0 0 0 0,0 0 0 0 0,0 0 0 0 0,-1 0 0 0 0,1 0 0 0 0,0 0 0 0 0,0 0 0 0 0,0 0 0 0 0,0 0 0 0 0,0 0 0 0 0,-1 0 0 0 0,1 0 0 0 0,0 0 0 0 0,0 0 0 0 0,0 0 0 0 0,0-1 0 0 0,0 1 0 0 0,0 0 0 0 0,0 0 0 0 0,-1 0 0 0 0,1 0 0 0 0,0 0 0 0 0,0 0 0 0 0,0 0 0 0 0,0 0 0 0 0,0-1 0 0 0,0 1 0 0 0,0 0 0 0 0,0 0 0 0 0,0 0 0 0 0,0 0 0 0 0,0 0 0 0 0,0 0 0 0 0,0-1 0 0 0,0 1 0 0 0,0 0 0 0 0,-1 0 0 0 0,1 0 0 0 0,0 0 0 0 0,1 0 0 0 0,-1-1 0 0 0,0 1 0 0 0,8-13 216 0 0,19-16 18 0 0,292-293-264 0 0,-319 321 15 0 0,-4 3-12 0 0,-12 6-41 0 0,-21 14-78 0 0,-81 65-351 0 0,65-46 618 0 0,-109 63 0 0 0,156-100-71 0 0,4-3-27 0 0,0 0-1 0 0,0 0 1 0 0,0 0-1 0 0,0 0 0 0 0,0 0 1 0 0,0 0-1 0 0,0 0 1 0 0,0 0-1 0 0,0-1 1 0 0,0 1-1 0 0,0-1 1 0 0,-1 0-1 0 0,-1 0 1 0 0,4 0-23 0 0,-1-1 0 0 0,1 1 0 0 0,0-1 0 0 0,0 1 0 0 0,0-1 0 0 0,0 1 0 0 0,1-1 0 0 0,-1 1 0 0 0,0-1 0 0 0,0 1 0 0 0,0 0 0 0 0,0-1 0 0 0,0 1 0 0 0,1-1 0 0 0,-1 1 0 0 0,0-1 0 0 0,0 1 1 0 0,1-1-1 0 0,-1 1 0 0 0,0 0 0 0 0,1-1 0 0 0,-1 1 0 0 0,0 0 0 0 0,1-1 0 0 0,9-11 68 0 0,215-199 7 0 0,-208 194-85 0 0,-7 8 0 0 0,0 0 0 0 0,-1-1 0 0 0,8-11 0 0 0,-17 21-1 0 0,0 0 0 0 0,-1 0 1 0 0,1 0-1 0 0,0 0 0 0 0,0 0 0 0 0,0 0 0 0 0,0 0 0 0 0,0 0 0 0 0,0 0 0 0 0,0 0 0 0 0,0 0 0 0 0,0 0 0 0 0,0 0 0 0 0,0-1 1 0 0,0 1-1 0 0,0 0 0 0 0,0 0 0 0 0,0 0 0 0 0,0 0 0 0 0,0 0 0 0 0,0 0 0 0 0,0 0 0 0 0,0 0 0 0 0,-1 0 0 0 0,1 0 0 0 0,0 0 1 0 0,0 0-1 0 0,0 0 0 0 0,0 0 0 0 0,0 0 0 0 0,0 0 0 0 0,0 0 0 0 0,0 0 0 0 0,0 0 0 0 0,0 0 0 0 0,0-1 0 0 0,0 1 0 0 0,0 0 1 0 0,0 0-1 0 0,0 0 0 0 0,0 0 0 0 0,0 0 0 0 0,0 0 0 0 0,0 0 0 0 0,0 0 0 0 0,0 0 0 0 0,0 0 0 0 0,0 0 0 0 0,1 0 0 0 0,-1 0 1 0 0,0 0-1 0 0,0 0 0 0 0,0 0 0 0 0,0 0 0 0 0,0 0 0 0 0,0-1 0 0 0,0 1 0 0 0,0 0 0 0 0,0 0 0 0 0,0 0 0 0 0,0 0 0 0 0,0 0 1 0 0,0 0-1 0 0,0 0 0 0 0,-6 3-9 0 0,-8 6 15 0 0,-152 120-37 0 0,118-96 16 0 0,-82 44 0 0 0,126-76 16 0 0,2 1 0 0 0,0-1 0 0 0,-1 1 0 0 0,0-1 0 0 0,1 0 0 0 0,-1 0 0 0 0,0 0 0 0 0,1-1 0 0 0,-1 1 0 0 0,-5 0 0 0 0,9-3 0 0 0,0 1 0 0 0,-1-1 0 0 0,1 0 0 0 0,0 0 0 0 0,0 1 0 0 0,0-1 0 0 0,0 0 0 0 0,1 1 0 0 0,-1-1 0 0 0,0 1 0 0 0,3-3 0 0 0,102-87 0 0 0,-75 67 0 0 0,-2-1 0 0 0,0-1 0 0 0,34-42 0 0 0,-62 67 0 0 0,0-1 0 0 0,0 1 0 0 0,-1 0 0 0 0,1 0 0 0 0,0 0 0 0 0,-1-1 0 0 0,1 1 0 0 0,0 0 0 0 0,-1-1 0 0 0,0 1 0 0 0,1-2 0 0 0,-4-1 0 0 0,-9 7 0 0 0,-21 13-17 0 0,-55 35 0 0 0,53-29 2 0 0,-39 18 0 0 0,37-21 79 0 0,37-19-64 0 0,0 0 0 0 0,0-1 0 0 0,0 1 0 0 0,0 0-1 0 0,0 0 1 0 0,0 0 0 0 0,0 0 0 0 0,0 0 0 0 0,0 0 0 0 0,0 0-1 0 0,0 0 1 0 0,0 0 0 0 0,0 0 0 0 0,0 0 0 0 0,0 0 0 0 0,0 0 0 0 0,0 0-1 0 0,0 0 1 0 0,0 0 0 0 0,0 0 0 0 0,0 0 0 0 0,0-1 0 0 0,0 1-1 0 0,0 0 1 0 0,0 0 0 0 0,0 0 0 0 0,0 0 0 0 0,0 0 0 0 0,0 0-1 0 0,0 0 1 0 0,0 0 0 0 0,0 0 0 0 0,0 0 0 0 0,0 0 0 0 0,0 0-1 0 0,0 0 1 0 0,0 0 0 0 0,-1 0 0 0 0,1 0 0 0 0,0 0 0 0 0,0 0-1 0 0,0 0 1 0 0,0 0 0 0 0,0 0 0 0 0,0 0 0 0 0,0 0 0 0 0,0 0 0 0 0,0 0-1 0 0,0 0 1 0 0,0 0 0 0 0,0 0 0 0 0,0 0 0 0 0,0 0 0 0 0,0 0-1 0 0,0 0 1 0 0,0 0 0 0 0,0 0 0 0 0,-1 0 0 0 0,1 0 0 0 0,0 0-1 0 0,0 0 1 0 0,5-7-22 0 0,8-6-10 0 0,56-42 32 0 0,-41 34 0 0 0,-1-1 0 0 0,-1 0 0 0 0,33-39 0 0 0,-66 66-11 0 0,1 0-1 0 0,-1-1 1 0 0,-10 6-1 0 0,-4 2-6 0 0,-9 7 32 0 0,-1-1-1 0 0,0-2 0 0 0,-55 21 1 0 0,79-36-8 0 0,5-3-2 0 0,10-7-1 0 0,16-11-6 0 0,-14 13-4 0 0,-7 4 2 0 0,0 1 0 0 0,0-1 0 0 0,0 1 0 0 0,1 0-1 0 0,-1 0 1 0 0,1 1 0 0 0,-1-1 0 0 0,1 1 0 0 0,0-1-1 0 0,7 0 1 0 0,-11 2 5 0 0,0 0 0 0 0,0 0 0 0 0,0 0 0 0 0,0 0-1 0 0,0 0 1 0 0,0 0 0 0 0,0 0 0 0 0,0 0 0 0 0,1 0-1 0 0,-1 0 1 0 0,0 0 0 0 0,0 0 0 0 0,0 0 0 0 0,0 0-1 0 0,0 0 1 0 0,0 0 0 0 0,0 0 0 0 0,0 0 0 0 0,0 0 0 0 0,1 0-1 0 0,-1 0 1 0 0,0 0 0 0 0,0 0 0 0 0,0 0 0 0 0,0 1-1 0 0,0-1 1 0 0,0 0 0 0 0,0 0 0 0 0,0 0 0 0 0,0 0-1 0 0,0 0 1 0 0,0 0 0 0 0,0 0 0 0 0,0 0 0 0 0,0 0-1 0 0,0 1 1 0 0,1-1 0 0 0,-1 0 0 0 0,0 0 0 0 0,0 0 0 0 0,0 0-1 0 0,0 0 1 0 0,0 0 0 0 0,0 0 0 0 0,0 0 0 0 0,0 1-1 0 0,0-1 1 0 0,-1 0 0 0 0,1 0 0 0 0,0 0 0 0 0,0 0-1 0 0,0 0 1 0 0,-5 8-22 0 0,-8 6-10 0 0,0-3 45 0 0,-1-1 0 0 0,-28 15-1 0 0,-14 10 14 0 0,55-34-26 0 0,0 0 0 0 0,0 0 0 0 0,0 0 0 0 0,0 0 0 0 0,1 1 0 0 0,-1-1 0 0 0,0 0 0 0 0,0 0 0 0 0,1 1 0 0 0,-1-1 0 0 0,1 1 0 0 0,-1-1 0 0 0,1 0 0 0 0,-1 1 0 0 0,1-1 0 0 0,0 1 0 0 0,0-1 0 0 0,0 1 0 0 0,0 1 0 0 0,0-1 0 0 0,0 1 0 0 0,-1-1 0 0 0,1 0 0 0 0,0 0 0 0 0,-1 0 0 0 0,1 0 0 0 0,-1 0 0 0 0,0-1 0 0 0,1 1 0 0 0,-2 2 0 0 0,0 0 5 0 0,0 0-1 0 0,0 0 1 0 0,1 0-1 0 0,-1 0 1 0 0,1 0-1 0 0,-1 6 1 0 0,1-6-1 0 0,0 0 1 0 0,0 1 0 0 0,0-1-1 0 0,0 0 1 0 0,-1 0 0 0 0,-3 6-1 0 0,2-5-4 0 0,0 1 0 0 0,0 0 0 0 0,0-1 0 0 0,1 1 0 0 0,0 1 0 0 0,0-1 0 0 0,0 0 0 0 0,1 0 0 0 0,0 1 0 0 0,0-1 0 0 0,1 1 0 0 0,0-1 0 0 0,0 0 0 0 0,1 12 0 0 0,1-12 16 0 0,0 0-1 0 0,1-1 1 0 0,-1 1-1 0 0,1-1 0 0 0,0 0 1 0 0,1 1-1 0 0,-1-2 1 0 0,1 1-1 0 0,5 5 1 0 0,10 15 88 0 0,11 21 1416 0 0,-28-43-1505 0 0,1-1 1 0 0,-1 0-1 0 0,1 0 1 0 0,-1 0-1 0 0,1 0 1 0 0,0 0-1 0 0,-1 0 0 0 0,1-1 1 0 0,0 0-1 0 0,0 1 1 0 0,0-1-1 0 0,6 1 1 0 0,12 6-20 0 0,-19-7 13 0 0,0 1-1 0 0,0-1 1 0 0,0 1-1 0 0,0 0 1 0 0,0-1-1 0 0,0 1 1 0 0,0 0-1 0 0,-1 0 1 0 0,1 0-1 0 0,-1 0 1 0 0,1 1-1 0 0,-1-1 1 0 0,2 5-1 0 0,-2-4 6 0 0,0-1-1 0 0,1 1 1 0 0,0 0-1 0 0,-1 0 1 0 0,1-1-1 0 0,0 1 0 0 0,0-1 1 0 0,1 1-1 0 0,2 1 1 0 0,31 26 946 0 0,-34-28-960 0 0,0 0 1 0 0,0-1 0 0 0,0 1 0 0 0,1-1 0 0 0,-1 1 0 0 0,1-1 0 0 0,-1 0 0 0 0,1 0-1 0 0,-1 0 1 0 0,1 0 0 0 0,0-1 0 0 0,3 1 0 0 0,38 1-2 0 0,-9-1 1 0 0,-31 0 0 0 0,0-1 0 0 0,0 0 0 0 0,1 0 0 0 0,-1 0 0 0 0,0-1 0 0 0,0 1 0 0 0,0-1 0 0 0,0 0 0 0 0,0 0 0 0 0,0-1 0 0 0,0 1 0 0 0,5-4 0 0 0,4-2 0 0 0,-1-1 0 0 0,15-12 0 0 0,-19 13 0 0 0,1 0 0 0 0,1 0 0 0 0,-1 1 0 0 0,14-6 0 0 0,-8 6 0 0 0,7-2 0 0 0,0-1 0 0 0,0-1 0 0 0,37-25 0 0 0,40-26 0 0 0,-88 53 0 0 0,-1-2 0 0 0,-1 1 0 0 0,1-1 0 0 0,-2 0 0 0 0,1-1 0 0 0,-1 0 0 0 0,-1 0 0 0 0,12-24 0 0 0,-19 32 0 0 0,1 1 0 0 0,-1 0 0 0 0,0 0 0 0 0,0 0 0 0 0,0-1 0 0 0,0 1 0 0 0,-1 0 0 0 0,1 0 0 0 0,-1 0 0 0 0,1-1 0 0 0,-1 1 0 0 0,0 0 0 0 0,-1-3 0 0 0,-4-19 0 0 0,6 21 0 0 0,1 0 0 0 0,-1 0 0 0 0,0 0 0 0 0,0 0 0 0 0,-1 0 0 0 0,1 0 0 0 0,-1 0 0 0 0,1 0 0 0 0,-1 0 0 0 0,0 0 0 0 0,0 0 0 0 0,0 0 0 0 0,-1 1 0 0 0,1-1 0 0 0,0 0 0 0 0,-1 1 0 0 0,0-1 0 0 0,0 1 0 0 0,0 0 0 0 0,0 0 0 0 0,0-1 0 0 0,0 1 0 0 0,0 1 0 0 0,-1-1 0 0 0,-3-2 0 0 0,-13-9 41 0 0,6 5 154 0 0,0-1 0 0 0,-23-20 0 0 0,26 21-61 0 0,0 0 0 0 0,0 1 0 0 0,-1 0 0 0 0,-18-9 0 0 0,8 5-62 0 0,17 9-74 0 0,1 0 0 0 0,-1 1 0 0 0,1-1 0 0 0,-1 1 0 0 0,0 0-1 0 0,1 0 1 0 0,-1 1 0 0 0,0-1 0 0 0,0 1 0 0 0,0 0 0 0 0,1 0 0 0 0,-1 0-1 0 0,0 0 1 0 0,-6 1 0 0 0,4 1-12 0 0,0 0 0 0 0,-1 0 0 0 0,1 0 0 0 0,0 1 0 0 0,1 0 0 0 0,-1 0 0 0 0,-10 8 0 0 0,-6 6-1429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23.88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14 0 0 0,'-13'0'0'0,"210"0"0"0,-196 0 0 0,-21 0 0 0,-37 0 0 0,35 0 0 0,20 0 0 0,7 0 0 0,1088 0 0 0,555 0 0 0,-1550 0 0 0,-73 0 0 0,-24 0 0 0,-2 0 0 0,0 0 0 0,0 0 0 0,-1 0 0 0,1 0 0 0,-10 0 0 0,26 0 0 0,-14 0 0 0,-2 0 0 0,-31 0 0 0,31 0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23.87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0,'1437'0'0'0,"-1380"0"0"0,8 0 0 0,-2 0 0 0,4 0 0 0,1 0 0 0,-5 0 0 0,4 0 0 0,46 0 0 0,-56 0 0 0,21 0 0 0,10 0 0 0,-43 0 0 0,144 0 0 0,267 0 0 0,-455 0 0 0,-2 0 0 0,0 0 0 0,0 0 0 0,-1 0 0 0,1 0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7:53.2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0,'0'1'0'0,"0"1819"0"0,0-1088 0 0,0-234 0 0,0-378 0 0,0-119 0 0,0-2 0 0,0 2 0 0,0-2 0 0,0 2 0 0,0 1 0 0,0-1 0 0,0-38 0 0,0 34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08.4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0,'0'1074'0'0,"0"-349"0"0,0-576 0 0,0-172 0 0,0 20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30.0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0,'-1'0'0'0,"825"252"0"0,-398-122 0 0,-147-45 0 0,201 62 0 0,-479-147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47.1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1 594 0 0,'0'0'0'0,"1907"-583"0"0,-1907 583 0 0,17-5 0 0,-9 2 0 0,-10 4 0 0,3-2 0 0,-2 2 0 0,12-5 0 0,-24 8 0 0,5-1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0,'0'1'0'0,"0"1819"0"0,0-1088 0 0,0-234 0 0,0-378 0 0,0-119 0 0,0-2 0 0,0 2 0 0,0-2 0 0,0 2 0 0,0 1 0 0,0-1 0 0,0-38 0 0,0 34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0,'0'1074'0'0,"0"-349"0"0,0-576 0 0,0-172 0 0,0 20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0,'-1'0'0'0,"825"252"0"0,-398-122 0 0,-147-45 0 0,201 62 0 0,-479-147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1 594 0 0,'0'0'0'0,"1907"-583"0"0,-1907 583 0 0,17-5 0 0,-9 2 0 0,-10 4 0 0,3-2 0 0,-2 2 0 0,12-5 0 0,-24 8 0 0,5-1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33.21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76 198 455 0 0,'0'0'23'0'0,"-1"0"0"0"0,1 0 0 0 0,0 0 0 0 0,0 0-1 0 0,0 0 1 0 0,0 0 0 0 0,0 0 0 0 0,0 0 0 0 0,-1 0-1 0 0,1 0 1 0 0,-1-1 274 0 0,1 1-275 0 0,0 0 1 0 0,0 0 0 0 0,0 0 0 0 0,0-1 0 0 0,0 1-1 0 0,-1 0 1 0 0,1 0 0 0 0,0 0 0 0 0,0 0 0 0 0,0 0-1 0 0,0 0 1 0 0,0-1 0 0 0,0 1 0 0 0,0 0 0 0 0,0 0-1 0 0,0 0 1 0 0,0 0 0 0 0,0 0 0 0 0,0-1 0 0 0,0 1-1 0 0,0 0 1 0 0,2-1 319 0 0,-2 1-319 0 0,0 0 0 0 0,0-1 0 0 0,0 1-1 0 0,0 0 1 0 0,0 0 0 0 0,0 0 24 0 0,-1 0 0 0 0,1 0-1 0 0,-1 0 1 0 0,1 0 0 0 0,-1 1 0 0 0,1-1 0 0 0,-1 0 0 0 0,1 0-1 0 0,0 0 1 0 0,-1 0 0 0 0,1 1 0 0 0,-7 5 1411 0 0,8-15-104 0 0,0 7-1081 0 0,-1-1 0 0 0,1 0 0 0 0,0 1 0 0 0,0 0 0 0 0,0-1 0 0 0,1 1 0 0 0,1-4 0 0 0,8-5 58 0 0,0 1-1 0 0,1 0 1 0 0,0 1 0 0 0,0 0 0 0 0,17-8 0 0 0,-6 0 164 0 0,-20 14-466 0 0,0 1-1 0 0,0-1 1 0 0,0 1-1 0 0,0 0 1 0 0,0 0-1 0 0,0 0 1 0 0,1 0-1 0 0,-1 0 0 0 0,1 1 1 0 0,-1 0-1 0 0,1 0 1 0 0,7-2-1 0 0,-6 3 85 0 0,1-1 0 0 0,-1 0 0 0 0,1 0 0 0 0,-1 0 0 0 0,1 0 0 0 0,-1-1 0 0 0,7-3 0 0 0,-8 4-109 0 0,-1 0-1 0 0,1 0 0 0 0,0 0 1 0 0,-1 1-1 0 0,1 0 0 0 0,0-1 1 0 0,6 2-1 0 0,-8-1 0 0 0,1 0-1 0 0,0 0 1 0 0,0 0 0 0 0,0 0-1 0 0,0 0 1 0 0,0-1 0 0 0,0 1-1 0 0,0-1 1 0 0,0 0 0 0 0,0 0-1 0 0,0 0 1 0 0,-1 0 0 0 0,4-2-1 0 0,-1 0-4 0 0,-2 0-4 0 0,0 1 0 0 0,1 0 1 0 0,-1 0-1 0 0,0 0 1 0 0,1 0-1 0 0,0 1 1 0 0,-1-1-1 0 0,1 1 0 0 0,0 0 1 0 0,4-1-1 0 0,12 0 6 0 0,-17 1 0 0 0,-1 1 0 0 0,1 0 0 0 0,-1-1 0 0 0,0 1 0 0 0,1 0 0 0 0,-1 0 0 0 0,1 0 0 0 0,-1 1 0 0 0,1-1 0 0 0,1 1 0 0 0,45 5 64 0 0,-47-6-64 0 0,0 0 0 0 0,0 0 0 0 0,-1 0 0 0 0,1-1 0 0 0,0 1 0 0 0,0 0 0 0 0,0-1 0 0 0,-1 1 0 0 0,1-1 0 0 0,0 0 0 0 0,-1 0 0 0 0,3-1 0 0 0,16-5 0 0 0,-20 7 0 0 0,1 0 0 0 0,0-1 0 0 0,-1 1 0 0 0,1 0 0 0 0,0 0 0 0 0,-1 0 0 0 0,1 0 0 0 0,0 0 0 0 0,0 0 0 0 0,-1 0 0 0 0,1 0 0 0 0,0 1 0 0 0,-1-1 0 0 0,1 0 0 0 0,0 0 0 0 0,-1 0 0 0 0,1 1 0 0 0,0-1 0 0 0,-1 0 0 0 0,1 1 0 0 0,0 0 0 0 0,2 1 0 0 0,-3-1 0 0 0,1 0 0 0 0,0 0 0 0 0,0 0 0 0 0,0 0 0 0 0,-1 0 0 0 0,1 0 0 0 0,0 0 0 0 0,0-1 0 0 0,0 1 0 0 0,1 0 0 0 0,-1-1 0 0 0,0 1 0 0 0,0-1 0 0 0,0 1 0 0 0,0-1 0 0 0,0 0 0 0 0,1 1 0 0 0,-1-1 0 0 0,0 0 0 0 0,0 0 0 0 0,1 0 0 0 0,-1 0 0 0 0,0 0 0 0 0,0 0 0 0 0,0 0 0 0 0,1 0 0 0 0,-1-1 0 0 0,2 1 0 0 0,-3-1 0 0 0,1 1 0 0 0,0 0 0 0 0,-1 0 0 0 0,1-1 0 0 0,0 1 0 0 0,-1 0 0 0 0,1 0 0 0 0,0 0 0 0 0,-1 0 0 0 0,1 0 0 0 0,0 0 0 0 0,0 0 0 0 0,-1 0 0 0 0,1 0 0 0 0,0 1 0 0 0,-1-1 0 0 0,1 0 0 0 0,0 0 0 0 0,-1 1 0 0 0,1-1 0 0 0,-1 0 0 0 0,1 1 0 0 0,0-1 0 0 0,-1 0 0 0 0,1 1 0 0 0,-1-1 0 0 0,1 1 0 0 0,-1-1 0 0 0,1 1 0 0 0,-1-1 0 0 0,0 1 0 0 0,1-1 0 0 0,-1 1 0 0 0,1 0 0 0 0,-1-1 0 0 0,0 1 0 0 0,0-1 0 0 0,1 1 0 0 0,-1 0 0 0 0,0-1 0 0 0,0 1 0 0 0,0 0 0 0 0,0-1 0 0 0,0 1 0 0 0,0 1 0 0 0,9 17 0 0 0,-8-18-2 0 0,0 0-1 0 0,1 0 1 0 0,-1 0-1 0 0,0 0 0 0 0,1 0 1 0 0,0-1-1 0 0,-1 1 1 0 0,1-1-1 0 0,-1 1 1 0 0,1-1-1 0 0,0 1 0 0 0,-1-1 1 0 0,1 0-1 0 0,0 0 1 0 0,-1 0-1 0 0,1 0 0 0 0,2 0 1 0 0,18 2 886 0 0,-20-1-836 0 0,1 1 0 0 0,-1-1 0 0 0,0 1 0 0 0,1-1 0 0 0,-1 1 0 0 0,0 0 0 0 0,0 0 0 0 0,0 0 0 0 0,1 2 0 0 0,0-1-4 0 0,-1 0 1 0 0,0-1-1 0 0,1 1 0 0 0,-1-1 0 0 0,1 0 1 0 0,0 0-1 0 0,4 2 0 0 0,-7-4-44 0 0,1 1 0 0 0,0-1 0 0 0,0 1 0 0 0,-1-1 0 0 0,1 1 0 0 0,0-1 0 0 0,-1 1 0 0 0,1-1 0 0 0,-1 1 0 0 0,1 0 0 0 0,-1-1 0 0 0,1 1 0 0 0,-1 0 0 0 0,1-1 0 0 0,-1 1 0 0 0,1 0 0 0 0,-1-1 0 0 0,0 1 0 0 0,0 0 0 0 0,1 0 0 0 0,-1 0 0 0 0,0-1 0 0 0,0 1 0 0 0,0 0 0 0 0,0 0 0 0 0,0 0 0 0 0,0 0 0 0 0,0 1 0 0 0,0-1 0 0 0,0 0 0 0 0,0 0 0 0 0,0 1 0 0 0,0-1 0 0 0,0 0 0 0 0,1 0 0 0 0,-1 0 0 0 0,0 0 0 0 0,1 1 0 0 0,-1-1 0 0 0,1 0 0 0 0,0 1 0 0 0,0-1 0 0 0,0 0 0 0 0,0 0 0 0 0,0 0 0 0 0,0 0 0 0 0,0 0 0 0 0,0 0 0 0 0,0 0 0 0 0,0-1 0 0 0,0 1 0 0 0,1 0 0 0 0,-1-1 0 0 0,0 1 0 0 0,3 0 0 0 0,-3-1 0 0 0,0 0 0 0 0,0 0 0 0 0,-1 1 0 0 0,1-1 0 0 0,0 0 0 0 0,0 1 0 0 0,0-1 0 0 0,0 1 0 0 0,-1-1 0 0 0,1 1 0 0 0,0-1 0 0 0,-1 1 0 0 0,1-1 0 0 0,0 1 0 0 0,-1 0 0 0 0,1-1 0 0 0,0 1 0 0 0,-1 0 0 0 0,1-1 0 0 0,-1 1 0 0 0,1 0 0 0 0,-1 0 0 0 0,0 0 0 0 0,1 0 0 0 0,-1-1 0 0 0,0 1 0 0 0,0 0 0 0 0,0 0 0 0 0,1 0 0 0 0,-1 0 0 0 0,0 0 0 0 0,0 0 0 0 0,0 1 0 0 0,-1-1 0 0 0,1 0 0 0 0,0 1 0 0 0,0-1 0 0 0,0 1 0 0 0,0-1 0 0 0,1 0 0 0 0,-1 1 0 0 0,0-1 0 0 0,0 0 0 0 0,1 1 0 0 0,-1-1 0 0 0,1 0 0 0 0,-1 0 0 0 0,1 1 0 0 0,0-1 0 0 0,-1 0 0 0 0,1 0 0 0 0,0 0 0 0 0,0 0 0 0 0,0 0 0 0 0,0 0 0 0 0,0 0 0 0 0,0 0 0 0 0,0 0 0 0 0,0 0 0 0 0,0 0 0 0 0,0-1 0 0 0,2 1 0 0 0,6 6 0 0 0,-8-6-1 0 0,1 0-1 0 0,-1 1 1 0 0,0-1-1 0 0,0 1 0 0 0,0-1 1 0 0,0 1-1 0 0,0 0 1 0 0,-1-1-1 0 0,1 1 1 0 0,0 0-1 0 0,-1-1 1 0 0,1 1-1 0 0,-1 0 0 0 0,0 0 1 0 0,1-1-1 0 0,-1 1 1 0 0,0 0-1 0 0,0 0 1 0 0,0 0-1 0 0,0-1 0 0 0,-1 1 1 0 0,1 0-1 0 0,0 0 1 0 0,-1 0-1 0 0,0 1 1 0 0,0 0-1 0 0,1 0-1 0 0,-1 0 1 0 0,1-1 0 0 0,0 1 0 0 0,0 0 0 0 0,0 0 0 0 0,0 0 0 0 0,0-1 0 0 0,0 1-1 0 0,2 3 1 0 0,7 4 2 0 0,-9-10 0 0 0,1 0 0 0 0,-1 0 0 0 0,1 1 0 0 0,-1-1 0 0 0,0 0 0 0 0,1 0 0 0 0,-1 1 0 0 0,1-1 0 0 0,-1 0 0 0 0,0 1 0 0 0,0-1 0 0 0,1 0 0 0 0,-1 1 0 0 0,0-1 0 0 0,1 0 0 0 0,-1 1 0 0 0,0-1 0 0 0,0 1 0 0 0,0-1 0 0 0,0 1 0 0 0,1-1 0 0 0,-1 0 0 0 0,0 1 0 0 0,0-1 0 0 0,0 1 0 0 0,0-1 0 0 0,0 1 0 0 0,0-1 0 0 0,0 1 0 0 0,0-1 0 0 0,0 0 0 0 0,0 1 0 0 0,0-1 0 0 0,0 1 0 0 0,-1-1 0 0 0,1 1 0 0 0,0-1 0 0 0,0 1 0 0 0,0-1 0 0 0,-1 0 0 0 0,1 1 0 0 0,0 0 0 0 0,-5 6 9 0 0,4-5-5 0 0,-1-1-1 0 0,1 1 1 0 0,0 0 0 0 0,0 0-1 0 0,0 0 1 0 0,0 0 0 0 0,0-1 0 0 0,1 1-1 0 0,-1 0 1 0 0,1 0 0 0 0,-1 0-1 0 0,1 1 1 0 0,0-1 0 0 0,-1 3-1 0 0,2-4-3 0 0,-1 0 0 0 0,1-1 0 0 0,-1 1 0 0 0,1-1 0 0 0,-1 1 0 0 0,1 0 0 0 0,-1-1 0 0 0,1 0 0 0 0,0 1 0 0 0,-1-1 0 0 0,1 1 0 0 0,0-1 0 0 0,-1 0 0 0 0,1 1 0 0 0,0-1 0 0 0,0 0 0 0 0,0 0 0 0 0,0 1 0 0 0,-1-1 0 0 0,1 0 0 0 0,-1 0 0 0 0,1 0 0 0 0,-1 0 0 0 0,1 1 0 0 0,-1-1 0 0 0,1 0 0 0 0,-1 0 0 0 0,0 1 0 0 0,1-1 0 0 0,-1 0 0 0 0,1 1 0 0 0,-1-1 0 0 0,0 1 0 0 0,1-1 0 0 0,-1 0 0 0 0,0 1 0 0 0,1-1 0 0 0,-1 1 0 0 0,0-1 0 0 0,0 1 0 0 0,1-1 0 0 0,-1 1 0 0 0,0-1 0 0 0,0 1 0 0 0,0-1 0 0 0,0 1 0 0 0,0-1 0 0 0,0 1 0 0 0,0 0 0 0 0,0-1 0 0 0,0 1 0 0 0,0-1 0 0 0,0 1 0 0 0,0-1 0 0 0,0 1 0 0 0,0-1 0 0 0,0 1 0 0 0,0-1 0 0 0,-1 2 0 0 0,-6 37 0 0 0,-11 15 0 0 0,-5-11 288 0 0,21-41-232 0 0,0 1-1 0 0,0 0 0 0 0,0-1 0 0 0,0 1 1 0 0,0-1-1 0 0,-1 0 0 0 0,1 1 0 0 0,-1-1 0 0 0,1 0 1 0 0,-6 2-1 0 0,5-2 10 0 0,-1 1 0 0 0,1-1 1 0 0,0 1-1 0 0,-1 0 0 0 0,1 0 0 0 0,-3 4 0 0 0,3-3-19 0 0,0 0 0 0 0,-1 0 0 0 0,0-1-1 0 0,0 1 1 0 0,0-1 0 0 0,0 0 0 0 0,-1 0-1 0 0,-7 4 1 0 0,-41 17 366 0 0,-26 12-412 0 0,72-34-10 0 0,-15 7-65 0 0,21-8 72 0 0,0-1 1 0 0,0 0-1 0 0,0 1 1 0 0,1-1-1 0 0,-1 0 1 0 0,0 0-1 0 0,0 1 1 0 0,0-1-1 0 0,0 0 1 0 0,0 0-1 0 0,1 0 1 0 0,-1 0-1 0 0,0 0 0 0 0,0-1 1 0 0,0 1-1 0 0,0 0 1 0 0,0 0-1 0 0,1-1 1 0 0,-2 1-1 0 0,1-1 3 0 0,0 0 0 0 0,1 1 0 0 0,-1-1 0 0 0,0 1 0 0 0,0-1 0 0 0,1 1 0 0 0,-1-1 0 0 0,0 1 0 0 0,0-1 0 0 0,0 1 0 0 0,0 0 0 0 0,0 0 0 0 0,0-1 0 0 0,0 1 0 0 0,0 0 0 0 0,0 0 0 0 0,0 0 0 0 0,0 0 0 0 0,1 0 0 0 0,-1 0 0 0 0,0 0 0 0 0,-1 1 0 0 0,-22 8 0 0 0,22-7 0 0 0,0-1 0 0 0,-1 0 0 0 0,1 1 0 0 0,0-1 0 0 0,0-1 0 0 0,-1 1 0 0 0,1 0 0 0 0,0 0 0 0 0,-1-1 0 0 0,1 1 0 0 0,-1-1 0 0 0,1 0 0 0 0,-1 0 0 0 0,1 0 0 0 0,-5 0 0 0 0,-6-7 0 0 0,12 6 0 0 0,1 1 0 0 0,-1-1 0 0 0,0 1 0 0 0,0-1 0 0 0,0 1 0 0 0,0-1 0 0 0,0 1 0 0 0,0-1 0 0 0,0 1 0 0 0,0 0 0 0 0,0 0 0 0 0,0 0 0 0 0,0-1 0 0 0,-2 1 0 0 0,-35 5 0 0 0,31-3 0 0 0,0-1 0 0 0,1 0 0 0 0,-1-1 0 0 0,0 1 0 0 0,-12-2 0 0 0,-11-1 0 0 0,26 3 0 0 0,1-1 0 0 0,0 0 0 0 0,-1 0 0 0 0,1 0 0 0 0,0 0 0 0 0,-1-1 0 0 0,1 1 0 0 0,0-1 0 0 0,0 0 0 0 0,-1 0 0 0 0,1 0 0 0 0,0 0 0 0 0,0-1 0 0 0,0 1 0 0 0,0-1 0 0 0,1 0 0 0 0,-6-3 0 0 0,7 3 0 0 0,-1 1 0 0 0,0 0-1 0 0,0 0 1 0 0,1 0 0 0 0,-1 0-1 0 0,0 0 1 0 0,0 0 0 0 0,0 1-1 0 0,0-1 1 0 0,0 1 0 0 0,0-1 0 0 0,0 1-1 0 0,0 0 1 0 0,-3 0 0 0 0,3 0 3 0 0,0 0 1 0 0,0-1 0 0 0,0 1 0 0 0,0 0 0 0 0,0-1 0 0 0,0 1 0 0 0,0-1 0 0 0,0 0-1 0 0,0 0 1 0 0,0 1 0 0 0,0-1 0 0 0,0 0 0 0 0,1-1 0 0 0,-3 0 0 0 0,-19-15 7 0 0,21 17-11 0 0,1-1 0 0 0,-1 0 0 0 0,0 0 0 0 0,1 0 0 0 0,-1 0 0 0 0,0 0 0 0 0,1 0 0 0 0,-1-1 0 0 0,1 1 0 0 0,0 0 0 0 0,-1-1 0 0 0,1 1 0 0 0,0-1 0 0 0,0 0-1 0 0,0 1 1 0 0,0-1 0 0 0,0 0 0 0 0,0 1 0 0 0,1-1 0 0 0,-1 0 0 0 0,0 0 0 0 0,1 0 0 0 0,0 0 0 0 0,-1 0 0 0 0,1 0 0 0 0,0-3 0 0 0,0 3 0 0 0,0 0 0 0 0,0 0 0 0 0,0 0 0 0 0,-1 0 0 0 0,1-1 0 0 0,-1 1 0 0 0,1 0 0 0 0,-1 0 0 0 0,0 0 0 0 0,1 0 0 0 0,-1 0 0 0 0,0 1 0 0 0,0-1 0 0 0,-1 0 0 0 0,1 0 0 0 0,0 1 0 0 0,-3-4 0 0 0,-4-5 0 0 0,6 7-8 0 0,0-1-1 0 0,0 1 0 0 0,0 0 1 0 0,1-1-1 0 0,-1 0 0 0 0,-1-5 1 0 0,3 6 90 0 0,-1 0 0 0 0,0 0 0 0 0,0 0 0 0 0,0 0 0 0 0,-1 0 0 0 0,1 0 0 0 0,-1 1 0 0 0,0-1 0 0 0,1 1 0 0 0,-4-3 0 0 0,-14-28 4316 0 0,6 11-8040 0 0,11 17 3668 0 0,0 0 0 0 0,1-1-1 0 0,-3-10 1 0 0,4 12-215 0 0,-2-6 189 0 0,1 6 0 0 0,0-1 0 0 0,0 0 0 0 0,0 1 0 0 0,1-1 0 0 0,0-6 0 0 0,0 9 0 0 0,1 0 0 0 0,-1 0 0 0 0,1-1 0 0 0,0 1 0 0 0,-1 0 0 0 0,1 0 0 0 0,0 0 0 0 0,0 0 0 0 0,1 0 0 0 0,-1 0 0 0 0,0 0 0 0 0,1 1 0 0 0,-1-1 0 0 0,3-2 0 0 0,56-67 1900 0 0,-50 61-2008 0 0,-1 1 0 0 0,1 1 0 0 0,1 0 0 0 0,-1 0 0 0 0,1 1 0 0 0,1 0 0 0 0,-1 1 0 0 0,1 0 0 0 0,0 1 0 0 0,0 0 0 0 0,1 1 0 0 0,0 1 0 0 0,-1 0 0 0 0,1 0 0 0 0,0 1 0 0 0,15 0 0 0 0,-7 1 264 0 0,-1-1-1 0 0,26-6 0 0 0,-29 5-30 0 0,-1 0-1 0 0,0 1 0 0 0,0 0 1 0 0,25 2-1 0 0,-38 0-122 0 0,-1 1-1 0 0,1-1 0 0 0,0 1 0 0 0,0-1 1 0 0,0 1-1 0 0,-1 0 0 0 0,1 0 1 0 0,0 0-1 0 0,-1 0 0 0 0,1 1 1 0 0,-1-1-1 0 0,1 1 0 0 0,-1 0 1 0 0,0-1-1 0 0,0 1 0 0 0,0 0 0 0 0,4 4 1 0 0,-4-2 3 0 0,0 0 1 0 0,1 0 0 0 0,-2-1-1 0 0,1 1 1 0 0,0 0 0 0 0,-1 1 0 0 0,0-1-1 0 0,0 0 1 0 0,0 0 0 0 0,0 8-1 0 0,0 0 17 0 0,-2-1-1 0 0,1 0 1 0 0,-1 0-1 0 0,-1 1 1 0 0,0-1 0 0 0,-1 0-1 0 0,0-1 1 0 0,-5 14-1 0 0,7-22 37 0 0,-6 14 173 0 0,0 1 1 0 0,-1-1-1 0 0,-1 0 1 0 0,-18 24-1 0 0,24-36-232 0 0,0-1 0 0 0,0 0-1 0 0,0 1 1 0 0,0-2 0 0 0,-1 1 0 0 0,1 0-1 0 0,-1-1 1 0 0,0 1 0 0 0,0-1 0 0 0,0 0-1 0 0,0 0 1 0 0,0-1 0 0 0,0 1 0 0 0,0-1 0 0 0,0 0-1 0 0,-1 0 1 0 0,1 0 0 0 0,0-1 0 0 0,-1 0-1 0 0,1 1 1 0 0,-1-2 0 0 0,1 1 0 0 0,0 0-1 0 0,-9-3 1 0 0,12 3 1 0 0,-38-11 0 0 0,36 10 0 0 0,0 0 0 0 0,0 0 0 0 0,1 0 0 0 0,-1 0 0 0 0,0-1 0 0 0,1 1 0 0 0,-1-1 0 0 0,1 0 0 0 0,0 0 0 0 0,-1 0 0 0 0,-1-3 0 0 0,3 4 0 0 0,1 1 0 0 0,0-1 0 0 0,0 0-1 0 0,0 0 1 0 0,0 0 0 0 0,0 0 0 0 0,0 1 0 0 0,0-1-1 0 0,0 0 1 0 0,0 0 0 0 0,0 0 0 0 0,1 0 0 0 0,-1 1-1 0 0,0-1 1 0 0,0 0 0 0 0,1 0 0 0 0,-1 0 0 0 0,1 1-1 0 0,-1-1 1 0 0,0 0 0 0 0,1 1 0 0 0,-1-1 0 0 0,1 0 0 0 0,0 1-1 0 0,0-1 1 0 0,18-19-48 0 0,-16 18 37 0 0,6-6 10 0 0,0 1 0 0 0,1 0 0 0 0,0 0 0 0 0,1 1 0 0 0,-1 1 0 0 0,1 0 1 0 0,0 0-1 0 0,0 1 0 0 0,1 0 0 0 0,0 1 0 0 0,17-3 0 0 0,-23 5-3 0 0,0 1 0 0 0,0 0 1 0 0,0 0-1 0 0,0 0 0 0 0,-1 1 0 0 0,1 0 0 0 0,0 0 1 0 0,0 0-1 0 0,-1 1 0 0 0,1 0 0 0 0,6 2 1 0 0,-8-1-2 0 0,0-1 1 0 0,0 1-1 0 0,0 0 1 0 0,-1-1-1 0 0,1 2 1 0 0,-1-1-1 0 0,1 0 1 0 0,-1 1-1 0 0,0 0 1 0 0,-1-1 0 0 0,1 1-1 0 0,0 0 1 0 0,-1 1-1 0 0,0-1 1 0 0,2 7-1 0 0,-2-8 5 0 0,-1 1 0 0 0,0-1 0 0 0,0 1 0 0 0,-1 0 0 0 0,1 0 0 0 0,-1-1 0 0 0,0 9 0 0 0,0-11 0 0 0,0 1 0 0 0,0-1 0 0 0,0 0 0 0 0,-1 1 0 0 0,1-1 0 0 0,0 0 0 0 0,-1 1 0 0 0,1-1 0 0 0,-1 0 0 0 0,0 1 0 0 0,1-1 0 0 0,-1 0 0 0 0,0 0 0 0 0,0 0 0 0 0,0 0 0 0 0,0 1 0 0 0,0-1 0 0 0,0 0 0 0 0,0-1 0 0 0,0 1 0 0 0,0 0 0 0 0,0 0 0 0 0,0 0 0 0 0,-2 0 0 0 0,2-1 0 0 0,1 1 0 0 0,0-1 0 0 0,0 0 0 0 0,-1 0 0 0 0,1 0 0 0 0,0 0 0 0 0,0 0 0 0 0,-1 0 0 0 0,1 0 0 0 0,0 0 0 0 0,0 1 0 0 0,-1-1 0 0 0,1 0 0 0 0,0 0 0 0 0,-1 0 0 0 0,1 0 0 0 0,0 0 0 0 0,0-1 0 0 0,-1 1 0 0 0,1 0 0 0 0,0 0 0 0 0,0 0 0 0 0,-1 0 0 0 0,1 0 0 0 0,0 0 0 0 0,0 0 0 0 0,-1 0 0 0 0,1-1 0 0 0,0 1 0 0 0,0 0 0 0 0,0 0 0 0 0,-1 0 0 0 0,1-1 0 0 0,0-9 0 0 0,7-10 0 0 0,6-2 0 0 0,2 0 0 0 0,0 1 0 0 0,1 1 0 0 0,2 0 0 0 0,-1 2 0 0 0,2 0 0 0 0,1 0 0 0 0,34-22 0 0 0,-50 37 0 0 0,0 1 0 0 0,-1 0 0 0 0,1 0 0 0 0,0 1 0 0 0,0-1 0 0 0,0 1 0 0 0,7-2 0 0 0,-10 3 0 0 0,0 0 0 0 0,0 0 0 0 0,0 0 0 0 0,0 0 0 0 0,0 0 0 0 0,0 0 0 0 0,0 0 0 0 0,0 0 0 0 0,0 0 0 0 0,0 0 0 0 0,0 1 0 0 0,0-1 0 0 0,-1 0 0 0 0,1 1 0 0 0,0-1 0 0 0,0 1 0 0 0,0-1 0 0 0,0 1 0 0 0,-1-1 0 0 0,1 1 0 0 0,0 0 0 0 0,-1-1 0 0 0,1 1 0 0 0,0 0 0 0 0,-1-1 0 0 0,1 1 0 0 0,-1 0 0 0 0,1 0 0 0 0,-1 0 0 0 0,1 0 0 0 0,-1-1 0 0 0,0 1 0 0 0,1 0 0 0 0,-1 0 0 0 0,0 0 0 0 0,0 0 0 0 0,0 0 0 0 0,0 1 0 0 0,6 25 0 0 0,-3-16 0 0 0,-1-1 0 0 0,-1 1 0 0 0,1 10 0 0 0,-3 8-10 0 0,1-30-17 0 0,0 1 0 0 0,0 0 0 0 0,1 0 0 0 0,-1-1 0 0 0,0 1 0 0 0,0 0 0 0 0,0 0 0 0 0,1-1 1 0 0,-1 1-1 0 0,0 0 0 0 0,0 0 0 0 0,0 0 0 0 0,1 0 0 0 0,-1-1 0 0 0,0 1 0 0 0,0 0 0 0 0,1 0 1 0 0,-1 0-1 0 0,0 0 0 0 0,0 0 0 0 0,1 0 0 0 0,-1 0 0 0 0,0 0 0 0 0,1 0 0 0 0,-1 0 1 0 0,0 0-1 0 0,0 0 0 0 0,1 0 0 0 0,-1 0 0 0 0,0 0 0 0 0,1 0 0 0 0,-1 0 0 0 0,0 0 0 0 0,0 0 1 0 0,1 0-1 0 0,-1 0 0 0 0,0 0 0 0 0,0 0 0 0 0,1 1 0 0 0,-1-1 0 0 0,0 0 0 0 0,0 0 0 0 0,1 0 1 0 0,-1 1-1 0 0,0-1 0 0 0,14 10-342 0 0,-11-3-681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0,'0'1'0'0,"0"1819"0"0,0-1088 0 0,0-234 0 0,0-378 0 0,0-119 0 0,0-2 0 0,0 2 0 0,0-2 0 0,0 2 0 0,0 1 0 0,0-1 0 0,0-38 0 0,0 34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0,'0'1074'0'0,"0"-349"0"0,0-576 0 0,0-172 0 0,0 20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0,'-1'0'0'0,"825"252"0"0,-398-122 0 0,-147-45 0 0,201 62 0 0,-479-147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1 594 0 0,'0'0'0'0,"1907"-583"0"0,-1907 583 0 0,17-5 0 0,-9 2 0 0,-10 4 0 0,3-2 0 0,-2 2 0 0,12-5 0 0,-24 8 0 0,5-1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0:52.76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7 1 0 0,'1632'0'0'0,"-1631"0"0"0,-2 0 0 0,-10 0 0 0,11 0 0 0,0 0 0 0,2 0 0 0,-1 0 0 0,0 0 0 0,1 0 0 0,5 0 0 0,-9 0 0 0,-9 0 0 0,-1617 0 0 0,1629 0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06.67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61 1 0 0,'-12'0'0'0,"267"0"0"0,-255 0 0 0,-18 0 0 0,-264 0 0 0,281 0 0 0,2 0 0 0,-2 0 0 0,0 0 0 0,0 0 0 0,19 0 0 0,1576 0 0 0,-1533 0 0 0,-67 0 0 0,5 0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17.29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0,'1680'0'0'0,"-1679"0"0"0,-2 0 0 0,-1614 0 0 0,1614 0 0 0,2 0 0 0,0 0 0 0,-2 0 0 0,-56 0 0 0,113 0 0 0,-46 0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36.08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37 0 0 0,'-1'0'0'0,"2"0"0"0,-2 0 0 0,109 0 0 0,-88 0 0 0,-28 0 0 0,-23 0 0 0,-74 0 0 0,104 0 0 0,2 0 0 0,0 0 0 0,-2 0 0 0,-1 0 0 0,1 0 0 0,-15 0 0 0,15 0 0 0,2 0 0 0,1 0 0 0,-1 0 0 0,0 0 0 0,1 0 0 0,-1 0 0 0,0 0 0 0,1570 0 0 0,-1532 0 0 0,-9 0 0 0,-16 0 0 0,-13 0 0 0,-2 0 0 0,2 0 0 0,-2 0 0 0,0 0 0 0,2 0 0 0,0 0 0 0,0 0 0 0,1 0 0 0,-1 0 0 0,-8 0 0 0,6 0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54.37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0,'903'0'0'0,"-883"0"0"0,55 0 0 0,-76 0 0 0,2 0 0 0,0 0 0 0,13 0 0 0,-27 0 0 0,10 0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08.3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0,'787'0'0'0,"-786"0"0"0,0 0 0 0,94 0 0 0,-93 0 0 0,-6 0 0 0,35 0 0 0,-2 0 0 0,-30 0 0 0,2 0 0 0,3 0 0 0,-2 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33.214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19 303 455 0 0,'0'0'42'0'0,"0"-1"0"0"0,0 1 0 0 0,0-1 0 0 0,0 1 0 0 0,0 0 0 0 0,0-1 0 0 0,0 1-1 0 0,0-1 1 0 0,0 1 0 0 0,0 0 0 0 0,0-1 0 0 0,-1 1 0 0 0,1 0 0 0 0,0-1 0 0 0,0 1-1 0 0,0 0 1 0 0,-1-1 0 0 0,1 1 0 0 0,0 0 0 0 0,0-1 0 0 0,-1 1 0 0 0,1 0 0 0 0,0 0-1 0 0,-1-1 1 0 0,1 1 0 0 0,0 0 0 0 0,-1 0 0 0 0,1 0 0 0 0,-1-1 0 0 0,1 1 7 0 0,-1 0 1 0 0,1 0-1 0 0,-1 0 1 0 0,1-1 0 0 0,0 1-1 0 0,-1 0 1 0 0,1 0-1 0 0,0-1 1 0 0,0 1 0 0 0,-1 0-1 0 0,1 0 1 0 0,0-1-1 0 0,-1 1 1 0 0,1 0 0 0 0,0-1-1 0 0,0 1 1 0 0,0 0-1 0 0,-1-1 1 0 0,1 1 0 0 0,0-1-1 0 0,0 1 1 0 0,0 0-1 0 0,0-1 1 0 0,0 1-1 0 0,0 0 1 0 0,0-1 0 0 0,0 1-1 0 0,0-1 1 0 0,0 1-1 0 0,0 0 1 0 0,0-1 0 0 0,0 1-1 0 0,0-1 1 0 0,0 1-1 0 0,0 0 1 0 0,0-1 0 0 0,0 1-1 0 0,1-1 1 0 0,-1 1-1 0 0,1-4 343 0 0,0 0 0 0 0,-1 0 0 0 0,1 0 0 0 0,-1 0 0 0 0,0-1 0 0 0,-1-6 0 0 0,-5 7-72 0 0,2 2-83 0 0,7-5 654 0 0,1-3-534 0 0,-2 6-70 0 0,0 0 0 0 0,0 0 1 0 0,0 0-1 0 0,1 0 1 0 0,-1 1-1 0 0,4-5 0 0 0,27-35 279 0 0,-21 33-129 0 0,1 0 1 0 0,0 0 0 0 0,26-14 0 0 0,1 0-432 0 0,20-8 738 0 0,-54 30-679 0 0,0-1 0 0 0,0 1-1 0 0,0 0 1 0 0,1 0 0 0 0,6 0 0 0 0,24-8 119 0 0,-30 7-184 0 0,-4 1 0 0 0,0 1 0 0 0,-1-1 0 0 0,1 1 0 0 0,0 0 0 0 0,0 0 0 0 0,0 0 0 0 0,0 1 0 0 0,0-1 0 0 0,6 0 0 0 0,-2 9 13 0 0,-7-8-11 0 0,0 1 1 0 0,0 0 0 0 0,1-1 0 0 0,-1 1 0 0 0,0-1 0 0 0,1 1-1 0 0,-1-1 1 0 0,1 1 0 0 0,-1-1 0 0 0,0 0 0 0 0,1 1 0 0 0,-1-1 0 0 0,1 1-1 0 0,-1-1 1 0 0,1 0 0 0 0,-1 1 0 0 0,1-1 0 0 0,0 0 0 0 0,-1 0-1 0 0,2 1 1 0 0,2 0-2 0 0,0-1-1 0 0,1 1 1 0 0,-1-1-1 0 0,9-1 1 0 0,-11 1-6 0 0,1 0 1 0 0,0-1-1 0 0,-1 1 1 0 0,1 0-1 0 0,0 0 1 0 0,-1 1 0 0 0,1-1-1 0 0,0 1 1 0 0,-1-1-1 0 0,1 1 1 0 0,-1 0 0 0 0,1 0-1 0 0,-1 0 1 0 0,5 2-1 0 0,-4-1 5 0 0,-1 0 0 0 0,2-1 0 0 0,-1 1 0 0 0,0-1 0 0 0,0 0 0 0 0,0 0 0 0 0,1 0 0 0 0,-1 0 0 0 0,5 0 0 0 0,17 6 0 0 0,-22-7 0 0 0,1 1 0 0 0,-1 0 0 0 0,0-1 0 0 0,0 0 0 0 0,0 0 0 0 0,0 0 0 0 0,1 0 0 0 0,-1 0 0 0 0,6-2 0 0 0,19 1 0 0 0,-27 1 1 0 0,1 0-1 0 0,-1 0 1 0 0,0 1-1 0 0,1-1 1 0 0,-1 1 0 0 0,0-1-1 0 0,0 1 1 0 0,0-1-1 0 0,1 1 1 0 0,-1 0-1 0 0,0 0 1 0 0,0 0 0 0 0,0-1-1 0 0,0 1 1 0 0,0 0-1 0 0,0 0 1 0 0,0 0-1 0 0,1 2 1 0 0,-1-2 0 0 0,0 1 0 0 0,0-1 0 0 0,0 0 0 0 0,1 0 0 0 0,-1 0 1 0 0,0 0-1 0 0,1 0 0 0 0,-1 0 0 0 0,1 0 0 0 0,-1-1 0 0 0,1 1 0 0 0,-1-1 0 0 0,1 1 0 0 0,0-1 0 0 0,-1 1 0 0 0,3-1 1 0 0,-3 0-4 0 0,1 1 1 0 0,-1-1 0 0 0,1 0 0 0 0,-1 0 0 0 0,0 1 0 0 0,1-1-1 0 0,-1 1 1 0 0,0-1 0 0 0,1 1 0 0 0,-1 0 0 0 0,0-1 0 0 0,0 1-1 0 0,0 0 1 0 0,0 0 0 0 0,1 0 0 0 0,-1 0 0 0 0,0 0-1 0 0,0 0 1 0 0,-1 0 0 0 0,1 0 0 0 0,0 0 0 0 0,0 1 0 0 0,-1-1-1 0 0,2 2 1 0 0,-1 0 6 0 0,1-1 0 0 0,-1 1-1 0 0,1-1 1 0 0,0 1 0 0 0,0-1-1 0 0,0 0 1 0 0,0 1 0 0 0,0-1-1 0 0,0 0 1 0 0,1 0 0 0 0,-1-1-1 0 0,1 1 1 0 0,-1 0 0 0 0,1-1-1 0 0,0 0 1 0 0,0 0 0 0 0,4 2-1 0 0,-4-2 0 0 0,1 0-1 0 0,-1 1 0 0 0,0-1 0 0 0,0 1 0 0 0,0-1 0 0 0,-1 1 0 0 0,1 0 1 0 0,0 0-1 0 0,-1 1 0 0 0,1-1 0 0 0,-1 0 0 0 0,1 1 0 0 0,2 5 0 0 0,0 0 240 0 0,-1 0 0 0 0,-1 1-1 0 0,0 0 1 0 0,0 0 0 0 0,3 13-1 0 0,-12 87-114 0 0,6-94-117 0 0,0 0 0 0 0,-1-1-1 0 0,-1 1 1 0 0,0 0 0 0 0,-6 20-1 0 0,7-33-10 0 0,0 1 0 0 0,0 0 0 0 0,0-1 0 0 0,0 1 0 0 0,0 0 0 0 0,-1-1 0 0 0,1 0 0 0 0,-1 1 0 0 0,0-1 0 0 0,1 0 0 0 0,-1 0 0 0 0,0 0 0 0 0,0 0 0 0 0,-3 2 0 0 0,-38 39 0 0 0,36-38 9 0 0,0 0-1 0 0,-1-1 0 0 0,-15 7 1 0 0,15-7-2 0 0,-1 0 1 0 0,1 1 0 0 0,-9 6-1 0 0,4-2-28 0 0,-1-2 0 0 0,1 1-1 0 0,-2-2 1 0 0,1 0 0 0 0,-17 5-1 0 0,18-8 22 0 0,-1 0 0 0 0,1-1 0 0 0,0 0 0 0 0,-25-1 0 0 0,27-1 5 0 0,0 0 0 0 0,0-1 0 0 0,0-1 0 0 0,0 1 0 0 0,0-2-1 0 0,1 0 1 0 0,-1 0 0 0 0,1-1 0 0 0,-1 0 0 0 0,-13-8 0 0 0,12 6 9 0 0,-1 0 0 0 0,1 0 0 0 0,-16-3 0 0 0,-13-6 4 0 0,34 11 210 0 0,0 0 0 0 0,0-1-1 0 0,1 0 1 0 0,-8-7-1 0 0,-4-2 131 0 0,15 11-353 0 0,0 0 0 0 0,0-1 0 0 0,0 1 0 0 0,0 0-1 0 0,0-1 1 0 0,1 0 0 0 0,0 1 0 0 0,-3-7 0 0 0,-9-14 15 0 0,13 22-20 0 0,0 1 0 0 0,0-1 0 0 0,0 1 0 0 0,0-1 0 0 0,0 1 0 0 0,0-1 0 0 0,1 0 0 0 0,-1 1 0 0 0,1-1 0 0 0,-1 0 0 0 0,1 0 0 0 0,0 1 0 0 0,-1-1 0 0 0,1 0 0 0 0,0 0 0 0 0,0 0 0 0 0,0 1 0 0 0,1-1 0 0 0,-1 0 0 0 0,0 0 1 0 0,1 0-1 0 0,-1 1 0 0 0,1-1 0 0 0,-1 0 0 0 0,1 1 0 0 0,0-1 0 0 0,1-2 0 0 0,6-17 10 0 0,-6 13 2 0 0,1-1-1 0 0,0 1 1 0 0,1-1-1 0 0,7-12 1 0 0,-9 17-12 0 0,1 1-1 0 0,-1 0 1 0 0,1 0-1 0 0,0 0 1 0 0,0 0 0 0 0,0 0-1 0 0,0 1 1 0 0,0-1 0 0 0,1 1-1 0 0,-1 0 1 0 0,1 0 0 0 0,6-3-1 0 0,12-5 1 0 0,23-14 0 0 0,-29 15 0 0 0,-1 0 0 0 0,1 2 0 0 0,31-11 0 0 0,-43 17 1 0 0,0 0 0 0 0,0 0-1 0 0,0 0 1 0 0,0 1-1 0 0,0 0 1 0 0,1 0 0 0 0,-1 0-1 0 0,0 0 1 0 0,6 2 0 0 0,-8-2-5 0 0,0 1 0 0 0,0-1 0 0 0,0 1 1 0 0,0 0-1 0 0,-1 0 0 0 0,1 0 0 0 0,0 0 1 0 0,0 0-1 0 0,-1 0 0 0 0,1 1 1 0 0,0-1-1 0 0,-1 1 0 0 0,1-1 0 0 0,-1 1 1 0 0,0-1-1 0 0,0 1 0 0 0,1 0 0 0 0,-1 0 1 0 0,0-1-1 0 0,1 5 0 0 0,7 12 4 0 0,-6-11 0 0 0,0 0 0 0 0,0 0 0 0 0,2 10 0 0 0,-5-16 1 0 0,1 0-1 0 0,-1 0 1 0 0,0 0 0 0 0,0 0-1 0 0,0-1 1 0 0,0 1-1 0 0,0 0 1 0 0,0 0 0 0 0,0 0-1 0 0,-1 0 1 0 0,1 0-1 0 0,0 0 1 0 0,0 0 0 0 0,-1 0-1 0 0,1 0 1 0 0,-1 0-1 0 0,1-1 1 0 0,-1 1 0 0 0,1 0-1 0 0,-1 0 1 0 0,1 0-1 0 0,-1-1 1 0 0,0 1 0 0 0,1 0-1 0 0,-1-1 1 0 0,0 1-1 0 0,0-1 1 0 0,1 1 0 0 0,-2 0-1 0 0,-3 1 7 0 0,1 0-1 0 0,-1 0 0 0 0,0 0 1 0 0,-8 1-1 0 0,-13 5 8 0 0,20-5-22 0 0,-1 0 1 0 0,1 0-1 0 0,-1-1 0 0 0,0 0 0 0 0,0 0 0 0 0,-13 1 1 0 0,0 1-3 0 0,-2-1-32 0 0,1 0-1 0 0,-36-1 0 0 0,55-1 43 0 0,-1-1 0 0 0,1 1 0 0 0,-1 0 0 0 0,0-1 0 0 0,1 1 0 0 0,-1 0 0 0 0,1 0 0 0 0,0 1 0 0 0,-1-1 0 0 0,1 1 0 0 0,-4 2 0 0 0,-16 9 0 0 0,13-20 0 0 0,8 6 0 0 0,0 0 0 0 0,0 0 0 0 0,0 0 0 0 0,0 0 0 0 0,-1 0 0 0 0,1 0 0 0 0,0 0 0 0 0,0 1 0 0 0,0-1 0 0 0,-1 0 0 0 0,-2 0 0 0 0,3 1 0 0 0,-1 0 0 0 0,0 1 0 0 0,2-1 0 0 0,-1 0 0 0 0,1 0 0 0 0,0 0 0 0 0,0 0 0 0 0,-1 0 0 0 0,1 0 0 0 0,0 0 0 0 0,0 0 0 0 0,-1 0 0 0 0,1 0 0 0 0,0 0 0 0 0,-1 0 0 0 0,1 0 0 0 0,0 0 0 0 0,0 0 0 0 0,-1-1 0 0 0,1 1 0 0 0,0 0 0 0 0,0 0 0 0 0,0 0 0 0 0,-1 0 0 0 0,1-1 0 0 0,0 1 0 0 0,0 0 0 0 0,0 0 0 0 0,0-1 0 0 0,-1 1 0 0 0,1 0 0 0 0,0 0 0 0 0,0-1 0 0 0,0 1 0 0 0,0 0 0 0 0,0 0 0 0 0,0-1 0 0 0,0 1 0 0 0,0 0 0 0 0,0 0 0 0 0,0-1 0 0 0,0 1 0 0 0,-3-10 0 0 0,3 9 0 0 0,0 1 0 0 0,0 0 0 0 0,-1-1 0 0 0,1 1 0 0 0,0 0 0 0 0,0-1 0 0 0,0 1 0 0 0,0 0 0 0 0,-1 0 0 0 0,1-1 0 0 0,0 1 0 0 0,0 0 0 0 0,-1 0 0 0 0,1-1 0 0 0,0 1 0 0 0,-1 0 0 0 0,1 0 0 0 0,0 0 0 0 0,0-1 0 0 0,-1 1 0 0 0,1 0 0 0 0,0 0 0 0 0,-1 0 0 0 0,1 0 0 0 0,-1 0 0 0 0,1 0 0 0 0,0 0 0 0 0,-1 0 0 0 0,1 0 0 0 0,0 0 0 0 0,-1 0 0 0 0,1 0 0 0 0,-1 0 0 0 0,1 0 0 0 0,-1 0 0 0 0,1 0 0 0 0,-1 0 0 0 0,1 0 0 0 0,-1 0 0 0 0,1 0 0 0 0,-1 0 0 0 0,1 0 0 0 0,0 0 0 0 0,-1-1 0 0 0,1 1 0 0 0,-1 0 0 0 0,1 0 0 0 0,-1 0 0 0 0,1 0 0 0 0,0-1 0 0 0,-1 1 0 0 0,1 0 0 0 0,0 0 0 0 0,-1-1 0 0 0,1 1 0 0 0,0 0 0 0 0,-1-1 0 0 0,1 1 0 0 0,-1-1 0 0 0,0-1 0 0 0,0 1 0 0 0,-1-1 0 0 0,1 1 0 0 0,0 0 0 0 0,-1-1 0 0 0,0 1 0 0 0,1 0 0 0 0,-1 0 0 0 0,-3-1 0 0 0,-7-6 0 0 0,13 6-5 0 0,-1 0 1 0 0,1 1-1 0 0,-1-1 0 0 0,1 1 0 0 0,-1 0 0 0 0,1-1 0 0 0,0 1 0 0 0,0-1 0 0 0,0 1 1 0 0,2-2-1 0 0,0-2-6 0 0,-2 2 11 0 0,0 0 0 0 0,1-1 0 0 0,-1 1 0 0 0,0-1 0 0 0,-1 1 0 0 0,1-1 0 0 0,-1 0 0 0 0,1-4 0 0 0,2 6-2 0 0,-3 2 2 0 0,0 0 1 0 0,1 1-1 0 0,-1-1 1 0 0,0 0-1 0 0,1 0 1 0 0,-1 0-1 0 0,0 0 0 0 0,1 0 1 0 0,-1 0-1 0 0,0-1 1 0 0,0 1-1 0 0,1 0 1 0 0,-1 0-1 0 0,0 0 1 0 0,1 0-1 0 0,-1 0 1 0 0,0 0-1 0 0,0 0 1 0 0,1-1-1 0 0,-1 1 1 0 0,0 0-1 0 0,0 0 1 0 0,1 0-1 0 0,-1-1 1 0 0,0 1-1 0 0,0 0 0 0 0,1-1 1 0 0,3-4 5 0 0,0-1 0 0 0,1 1 0 0 0,-1 0 0 0 0,1 0 0 0 0,1 1-1 0 0,-1-1 1 0 0,0 1 0 0 0,12-6 0 0 0,25-23-6 0 0,-11 8 0 0 0,-20 18 9 0 0,1-1 1 0 0,0 2-1 0 0,1 0 0 0 0,-1 0 0 0 0,1 1 0 0 0,25-7 0 0 0,-34 11-1 0 0,0 0 1 0 0,0-1-1 0 0,0 0 0 0 0,-1 0 0 0 0,1 0 1 0 0,4-3-1 0 0,14-8-2 0 0,2 4-6 0 0,-16 6 0 0 0,-1 0 0 0 0,0 0 0 0 0,1 0 0 0 0,-1-1 0 0 0,0 0 0 0 0,10-9 0 0 0,-14 11 0 0 0,-1 0 0 0 0,1 0 0 0 0,0 0 0 0 0,-1 0 0 0 0,1 0 0 0 0,0 0 0 0 0,1 0 0 0 0,-1 1 0 0 0,0 0 0 0 0,0 0 0 0 0,1 0 0 0 0,-1 0 0 0 0,0 0 0 0 0,4 0 0 0 0,6-3 1 0 0,-12 4-2 0 0,-1 0-1 0 0,0-1 1 0 0,1 1-1 0 0,-1 0 1 0 0,0 0-1 0 0,1 0 1 0 0,-1-1-1 0 0,1 1 1 0 0,-1 0-1 0 0,1 0 1 0 0,-1 0-1 0 0,0 0 1 0 0,1 0-1 0 0,-1-1 1 0 0,1 1-1 0 0,-1 0 1 0 0,1 0 0 0 0,-1 0-1 0 0,1 0 1 0 0,-1 0-1 0 0,1 1 1 0 0,-1-1-1 0 0,0 0 1 0 0,1 0-1 0 0,-1 0 1 0 0,1 0-1 0 0,-1 0 1 0 0,1 1-1 0 0,-1-1 1 0 0,0 0-1 0 0,1 0 1 0 0,-1 1-1 0 0,0-1 1 0 0,1 0-1 0 0,-1 0 1 0 0,0 1 0 0 0,1-1-1 0 0,-1 1 1 0 0,0-1-1 0 0,1 0 1 0 0,-1 1-1 0 0,0-1 1 0 0,0 1-1 0 0,1-1 2 0 0,-1 1 0 0 0,0-1 0 0 0,1 0 0 0 0,-1 1 0 0 0,0-1 0 0 0,1 0 0 0 0,-1 1 0 0 0,0-1 0 0 0,1 0 0 0 0,-1 0 0 0 0,0 0 0 0 0,1 1 0 0 0,-1-1 0 0 0,1 0 0 0 0,-1 0 0 0 0,0 0 0 0 0,1 0 0 0 0,-1 0 0 0 0,1 0 0 0 0,-1 0 0 0 0,1 0 0 0 0,-1 0 0 0 0,0 0 0 0 0,1 0 0 0 0,-1 0 0 0 0,1 0 0 0 0,-1 0 0 0 0,1 0 0 0 0,-1 0 0 0 0,0 0 0 0 0,1 0 0 0 0,-1-1 0 0 0,1 1 0 0 0,0-1 0 0 0,-1 1 0 0 0,1 0 0 0 0,-1 0 0 0 0,1 0 0 0 0,-1 0 0 0 0,1-1 0 0 0,-1 1 0 0 0,1 0 0 0 0,-1 0 0 0 0,1 0 0 0 0,-1 0 0 0 0,1 0 0 0 0,-1 0 0 0 0,1 0 0 0 0,-1 0 0 0 0,1 1 0 0 0,-1-1 0 0 0,1 0 0 0 0,-1 0 0 0 0,1 0 0 0 0,-1 0 0 0 0,2 1 0 0 0,2 17 0 0 0,-3-17-3 0 0,0 0 0 0 0,0-1 0 0 0,0 1 0 0 0,0 0 0 0 0,0 0 0 0 0,0-1 0 0 0,0 1 0 0 0,0 0 0 0 0,1-1 0 0 0,-1 1 0 0 0,0-1 0 0 0,1 0 0 0 0,-1 1 0 0 0,2-1 0 0 0,-2 0 2 0 0,1 0 0 0 0,-1 1-1 0 0,0-1 1 0 0,0 0 0 0 0,0 0 0 0 0,0 1 0 0 0,0-1 0 0 0,0 0 0 0 0,0 1-1 0 0,0-1 1 0 0,0 1 0 0 0,0 0 0 0 0,0-1 0 0 0,0 1 0 0 0,0 0-1 0 0,-1-1 1 0 0,1 1 0 0 0,0 0 0 0 0,0 0 0 0 0,-1 0 0 0 0,1 0-1 0 0,0 1 1 0 0,3 4 1 0 0,-1-1 0 0 0,1 1 0 0 0,1-1 0 0 0,-1 0 0 0 0,1 0 0 0 0,5 5 0 0 0,-2-3 0 0 0,30 36 0 0 0,5 0 0 0 0,-38-36 0 0 0,0 0 0 0 0,-1 1 0 0 0,0-1 0 0 0,0 1 0 0 0,-1 0 0 0 0,0 0 0 0 0,0 0 0 0 0,-1 1 0 0 0,2 7 0 0 0,9 43 128 0 0,-7-16-128 0 0,-5-38-4 0 0,-1-1 0 0 0,1 0 0 0 0,-1 0-1 0 0,0 0 1 0 0,-1 1 0 0 0,1-1 0 0 0,-2 6-1 0 0,1-7 2 0 0,1 1-1 0 0,-1 0 0 0 0,1 0 0 0 0,0-1 0 0 0,0 1 1 0 0,0 0-1 0 0,0 0 0 0 0,1-1 0 0 0,0 6 0 0 0,0-9 4 0 0,-1 1 0 0 0,0-1 0 0 0,1 1 0 0 0,-1-1 0 0 0,0 1 0 0 0,1-1 0 0 0,-1 0 0 0 0,1 1 0 0 0,-1-1 0 0 0,1 1 0 0 0,-1-1 0 0 0,1 0 0 0 0,-1 0 0 0 0,1 1 0 0 0,-1-1 0 0 0,1 0 0 0 0,-1 0 0 0 0,1 0 0 0 0,-1 0 0 0 0,1 1 0 0 0,-1-1 0 0 0,1 0 0 0 0,0 0 0 0 0,-1 0 0 0 0,1 0 0 0 0,-1 0 0 0 0,1 0 0 0 0,0-1 0 0 0,-1 1 0 0 0,1 0 0 0 0,-1 0 0 0 0,1 0 0 0 0,0-1 0 0 0,15-6 0 0 0,-14 6 0 0 0,0-1 0 0 0,0 1 0 0 0,0-1 0 0 0,0 0 0 0 0,-1 0 0 0 0,1 0 0 0 0,-1 0 0 0 0,0 0 0 0 0,1 0 0 0 0,-1 0 0 0 0,0 0 0 0 0,0 0 0 0 0,0-1 0 0 0,0 1 0 0 0,-1 0 0 0 0,1-1 0 0 0,-1 1 0 0 0,1-1 0 0 0,-1 1 0 0 0,0-3 0 0 0,3-14 0 0 0,-1 12 0 0 0,0-1 0 0 0,0 1 0 0 0,1 0 0 0 0,0 0 0 0 0,1 0 0 0 0,0 0 0 0 0,7-11 0 0 0,-10 17 0 0 0,0 1-1 0 0,-1-1 0 0 0,1 0 1 0 0,-1 1-1 0 0,0-1 1 0 0,1 0-1 0 0,-1 0 0 0 0,0 1 1 0 0,1-1-1 0 0,-1 0 1 0 0,0 0-1 0 0,0 0 0 0 0,1 0 1 0 0,-1 1-1 0 0,0-1 1 0 0,0 0-1 0 0,0 0 0 0 0,0 0 1 0 0,0 0-1 0 0,-1 0 1 0 0,1 1-1 0 0,0-1 0 0 0,0-1 1 0 0,-11-22-29 0 0,9 22 27 0 0,1-1-1 0 0,0 1 0 0 0,-1-1 1 0 0,1 0-1 0 0,0 1 0 0 0,1-1 1 0 0,-2-5-1 0 0,2 8 4 0 0,-1 0-1 0 0,1 0 1 0 0,0 0 0 0 0,0 1-1 0 0,0-1 1 0 0,0 0-1 0 0,-1 0 1 0 0,1 0 0 0 0,0 0-1 0 0,0 1 1 0 0,0-1-1 0 0,-1 0 1 0 0,1 0 0 0 0,0 0-1 0 0,0 0 1 0 0,-1 0-1 0 0,1 0 1 0 0,0 0 0 0 0,0 0-1 0 0,0 0 1 0 0,-1 1-1 0 0,1-1 1 0 0,0 0 0 0 0,0 0-1 0 0,-1 0 1 0 0,1-1-1 0 0,0 1 1 0 0,0 0 0 0 0,-1 0-1 0 0,1 0 1 0 0,0 0-1 0 0,0 0 1 0 0,-1 0 0 0 0,1 0-1 0 0,0 0 1 0 0,0 0-1 0 0,-1 0 1 0 0,1-1 0 0 0,0 1-1 0 0,0 0 1 0 0,0 0-1 0 0,0 0 1 0 0,-1-1 0 0 0,1 1-1 0 0,0 0 1 0 0,0 0-1 0 0,0 0 1 0 0,0-1 0 0 0,0 1-1 0 0,-1 0 1 0 0,1 0-1 0 0,0 0 1 0 0,0-1 0 0 0,0 1-1 0 0,0 0 1 0 0,0 0-1 0 0,0-1 1 0 0,0 1 0 0 0,0 0-1 0 0,0 0 1 0 0,0-1-1 0 0,0 1 1 0 0,0 0-1 0 0,0 0 1 0 0,0-1 0 0 0,0 1-1 0 0,-11 14-8 0 0,8 0-1597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25.98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 0 0 0,'-1'0'0'0,"0"0"0"0,2 0 0 0,0 0 0 0,1 0 0 0,124 0 0 0,632 0 0 0,-757 0 0 0,1 0 0 0,-1 0 0 0,0 0 0 0,1 0 0 0,-1 0 0 0,0 0 0 0,1 0 0 0,-1 0 0 0,0 0 0 0,1 0 0 0,-1 0 0 0,0 0 0 0,-2 0 0 0,0 0 0 0,-553 0 0 0,1096 0 0 0,-541 0 0 0,58 0 0 0,-534 0 0 0,474 0 0 0,23 0 0 0,34 0 0 0,-55 0 0 0,-2 0 0 0,-120 0 0 0,120 0 0 0,2 0 0 0,0 0 0 0,1 0 0 0,-1 0 0 0,0 0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43.31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0,'927'0'0'0,"-926"0"0"0,1 0 0 0,-1 0 0 0,0 0 0 0,0 0 0 0,-641 0 0 0,638 0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3:24.94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2 0 0,'0'-1'0'0,"0"970"0"0,0-967 0 0,0-1 0 0,0 0 0 0,0 1 0 0,0-1 0 0,0 0 0 0,0 1 0 0,0-1 0 0,0 0 0 0,0 3 0 0,0-6 0 0,0 13 0 0,0-25 0 0,0 30 0 0,0-15 0 0,0-11 0 0,0 2 0 0,0 5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3:29.09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6 0 0,'0'1'0'0,"0"-6"0"0,0 152 0 0,0-295 0 0,0 699 0 0,0-168 0 0,0-386 0 0,0 2 0 0,0 2 0 0,0 0 0 0,0 1 0 0,0-2 0 0,0 0 0 0,0-2 0 0,0 1 0 0,0 21 0 0,0-9 0 0,0-7 0 0,0-9 0 0,0-57 0 0,0 59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11.9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0,'0'645'0'0,"0"-215"0"0,0-192 0 0,0-253 0 0,0 13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22.25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14 0 0,'0'-13'0'0,"0"12"0"0,0 21 0 0,0 656 0 0,0 947 0 0,0-542 0 0,0-873 0 0,0-208 0 0,0 18 0 0,0-17 0 0,0-47 0 0,0 37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35.04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1944 0 0,'0'1'0'0,"0"0"0"0,0-5 0 0,0 9 0 0,0-11 0 0,0-10 0 0,0-58 0 0,0 73 0 0,0 2 0 0,0 72 0 0,0-72 0 0,0-2 0 0,0 0 0 0,0 79 0 0,0-2039 0 0,0 1960 0 0,0 2 0 0,0 0 0 0,0-2 0 0,0 0 0 0,0 2 0 0,0 0 0 0,0 1 0 0,0 7 0 0,0-17 0 0,0-17 0 0,0 24 0 0,0-1 0 0,0-6 0 0,0 7 0 0,0 2 0 0,0-7 0 0,0 5 0 0,0 7 0 0,0-5 0 0,0 1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58.43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22 0 0 0,'-19'0'0'0,"30"0"0"0,118 0 0 0,4281 0 0 0,-1467 0 0 0,-1550 0 0 0,-1393 0 0 0,0 0 0 0,2 0 0 0,-1 0 0 0,47 0 0 0,-8496 0 0 0,8024 0 0 0,423 0 0 0,0 0 0 0,-1 0 0 0,-4 0 0 0,5 0 0 0,2 0 0 0,0 0 0 0,1 0 0 0,-2 0 0 0,-27 0 0 0,12 0 0 0,14 0 0 0,2 0 0 0,1 0 0 0,-2 0 0 0,0 0 0 0,-2 0 0 0,1 0 0 0,0 0 0 0,-3 0 0 0,3 0 0 0,7 0 0 0,9 0 0 0,-15 0 0 0,-28 0 0 0,25 0 0 0,2 0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59.44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43 0 0 0,'-42'0'0'0,"43"0"0"0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6.30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1 143 0 0,'0'-138'0'0,"0"134"0"0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33.21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108 419 455 0 0,'-1'-1'-2'0'0,"0"1"-1"0"0,1-1 0 0 0,-1 1 0 0 0,0-1 0 0 0,0 1 1 0 0,0-1-1 0 0,1 1 0 0 0,-1-1 0 0 0,0 1 0 0 0,0 0 1 0 0,0 0-1 0 0,0 0 0 0 0,1-1 0 0 0,-1 1 0 0 0,0 0 1 0 0,0 0-1 0 0,0 0 0 0 0,-1 0 0 0 0,1 1 84 0 0,1-1-1 0 0,-1 0 0 0 0,0 0 1 0 0,1 0-1 0 0,-1 0 0 0 0,1 0 1 0 0,-1 0-1 0 0,1 0 1 0 0,-1 0-1 0 0,0-1 0 0 0,1 1 1 0 0,-1 0-1 0 0,1 0 0 0 0,-1 0 1 0 0,1-1-1 0 0,-1 1 1 0 0,1 0-1 0 0,-1 0 0 0 0,1-1 1 0 0,-1 1-1 0 0,1 0 1 0 0,0-1-1 0 0,-1 1 0 0 0,1-1 1 0 0,-1 1-1 0 0,1-1 0 0 0,0 1 1 0 0,-1-1-1 0 0,1 1 1 0 0,0-1-1 0 0,0 1 0 0 0,-1-1 1 0 0,1 1-1 0 0,0-2 0 0 0,-1 1 120 0 0,-1-1 0 0 0,1 0 0 0 0,0 1 0 0 0,-1-1 0 0 0,1 1 0 0 0,-1-1 0 0 0,0 1-1 0 0,1 0 1 0 0,-1 0 0 0 0,0 0 0 0 0,0 0 0 0 0,0 0 0 0 0,0 0 0 0 0,0 0-1 0 0,0 1 1 0 0,-3-2 0 0 0,1 1-11 0 0,1 0-1 0 0,-1-1 0 0 0,1 1 0 0 0,0-1 1 0 0,0 0-1 0 0,-1 0 0 0 0,-2-2 0 0 0,5 3-113 0 0,1 0 0 0 0,-1 0 0 0 0,0 0-1 0 0,1 0 1 0 0,0 0 0 0 0,-1 0-1 0 0,1 0 1 0 0,0 0 0 0 0,-1-1 0 0 0,1 1-1 0 0,0 0 1 0 0,0 0 0 0 0,0 0-1 0 0,0 0 1 0 0,0 0 0 0 0,0 0 0 0 0,0 0-1 0 0,0-1 1 0 0,1 0 0 0 0,7-26 120 0 0,-4 13 539 0 0,-1 5-519 0 0,0 1 0 0 0,1 1-1 0 0,0-1 1 0 0,1 0-1 0 0,0 1 1 0 0,0 0 0 0 0,0 0-1 0 0,12-11 1 0 0,8-15 261 0 0,-15 21-117 0 0,1 1 0 0 0,0 0-1 0 0,25-21 1 0 0,-35 33-359 0 0,5-5 48 0 0,1 0-1 0 0,-1 0 1 0 0,1 1-1 0 0,1 0 1 0 0,-1 0 0 0 0,16-5-1 0 0,6-6 134 0 0,-24 12 18 0 0,-1 0-1 0 0,1 0 1 0 0,-1 1-1 0 0,1 0 1 0 0,8-3-1 0 0,47-16-74 0 0,-53 18-95 0 0,0 0-1 0 0,0 0 1 0 0,0 1 0 0 0,0 0-1 0 0,1 0 1 0 0,-1 1-1 0 0,1 0 1 0 0,11-1 0 0 0,-8 3 94 0 0,0-1 1 0 0,0 2 0 0 0,20 3-1 0 0,-6-1-123 0 0,-22-5 0 0 0,-1 1 0 0 0,0 0 0 0 0,0 1 0 0 0,1-1 0 0 0,-1 0 0 0 0,0 1 0 0 0,1-1 0 0 0,-1 1 0 0 0,0 0 0 0 0,0-1 0 0 0,0 1 0 0 0,0 0 0 0 0,0 0 0 0 0,0 1 0 0 0,0-1 0 0 0,0 0 0 0 0,0 1 0 0 0,0-1 0 0 0,-1 1 0 0 0,3 2 0 0 0,-3-3 51 0 0,0 0 0 0 0,0 0 0 0 0,-1 0 0 0 0,1 0 0 0 0,0 0 0 0 0,0-1 0 0 0,0 1 0 0 0,1 0 0 0 0,-1-1 0 0 0,0 1 0 0 0,0-1 0 0 0,0 1 0 0 0,0-1 0 0 0,1 1 0 0 0,-1-1-1 0 0,0 0 1 0 0,0 1 0 0 0,1-1 0 0 0,-1 0 0 0 0,0 0 0 0 0,0 0 0 0 0,1 0 0 0 0,-1 0 0 0 0,0 0 0 0 0,1-1 0 0 0,-1 1 0 0 0,0 0 0 0 0,0-1 0 0 0,0 1 0 0 0,1-1 0 0 0,-1 1 0 0 0,0-1 0 0 0,0 1 0 0 0,1-2 0 0 0,0 1-163 0 0,0 0 1 0 0,0 1-1 0 0,-1-1 1 0 0,1 0-1 0 0,0 1 1 0 0,0-1-1 0 0,0 1 1 0 0,0 0-1 0 0,-1-1 1 0 0,1 1 0 0 0,0 0-1 0 0,0 0 1 0 0,0 0-1 0 0,0 1 1 0 0,2-1-1 0 0,-3 2 111 0 0,1 0-1 0 0,0-1 1 0 0,-1 1-1 0 0,0 0 0 0 0,1 0 1 0 0,-1 0-1 0 0,0 0 1 0 0,0 0-1 0 0,1 4 1 0 0,3 4 0 0 0,-4-8 1 0 0,1-1 0 0 0,-1 1 0 0 0,1 0 0 0 0,-1-1 0 0 0,1 0 0 0 0,-1 1 0 0 0,1-1 0 0 0,0 0 0 0 0,-1 0 0 0 0,1 0 0 0 0,0 0 0 0 0,0 0 0 0 0,0 0 0 0 0,0 0 0 0 0,4 0 0 0 0,15 8 0 0 0,-20-8 0 0 0,0 1 0 0 0,0-1 0 0 0,-1 1 0 0 0,1-1 0 0 0,0 1 0 0 0,-1 0 0 0 0,1-1 0 0 0,-1 1 0 0 0,0-1 0 0 0,0 1 0 0 0,1 2 0 0 0,2 12 0 0 0,1-7-4 0 0,-1-5-1 0 0,0 1 1 0 0,-1-1-1 0 0,0 1 1 0 0,0 0 0 0 0,-1 0-1 0 0,1-1 1 0 0,-1 1-1 0 0,0 0 1 0 0,-1 1-1 0 0,1 5 1 0 0,-1-6 3 0 0,0-1 0 0 0,0 1 1 0 0,0-1-1 0 0,1 1 0 0 0,0-1 1 0 0,0 0-1 0 0,0 1 0 0 0,0-1 1 0 0,1 0-1 0 0,-1 1 0 0 0,1-1 0 0 0,0 0 1 0 0,0 0-1 0 0,5 5 0 0 0,-6-6 1 0 0,1 0 0 0 0,0 1 0 0 0,-1-1 0 0 0,0 1 0 0 0,0 0 0 0 0,0-1 0 0 0,0 1 0 0 0,-1 0 0 0 0,1 0 0 0 0,-1-1 0 0 0,0 1 0 0 0,-1 7 0 0 0,1-6 0 0 0,0 0 0 0 0,0 0 0 0 0,1 1 0 0 0,-1-1 0 0 0,3 7 0 0 0,4 4 0 0 0,-6-14 0 0 0,0-1 0 0 0,0 0 0 0 0,0 1 0 0 0,-1-1 0 0 0,1 1 0 0 0,0-1 0 0 0,-1 1 0 0 0,1-1 0 0 0,-1 1 0 0 0,0-1 0 0 0,1 1 0 0 0,-1 0 0 0 0,0-1 0 0 0,0 1 0 0 0,0 0 0 0 0,0-1 0 0 0,0 1 0 0 0,0-1 0 0 0,-1 1 0 0 0,1 0 0 0 0,0-1 0 0 0,-1 1 0 0 0,1-1 0 0 0,-1 1 0 0 0,0-1 0 0 0,0 1 0 0 0,1-1 0 0 0,-1 0 0 0 0,0 1 0 0 0,0-1 0 0 0,0 0 0 0 0,-2 3 0 0 0,-13 11 7 0 0,4-2 10 0 0,-1 0 0 0 0,-1-1 0 0 0,-28 20 0 0 0,4-4 35 0 0,-4 3 952 0 0,17-18-1402 0 0,-35 14 0 0 0,55-25 403 0 0,-53 18-101 0 0,52-18 92 0 0,-1 0 0 0 0,0-1 0 0 0,1 0 0 0 0,-1 0 0 0 0,0-1 0 0 0,-13-1 0 0 0,14 0 9 0 0,0-1 0 0 0,0-1-1 0 0,1 1 1 0 0,-1-1 0 0 0,0 0 0 0 0,1 0-1 0 0,-1-1 1 0 0,1 0 0 0 0,-8-7-1 0 0,-17-12 13 0 0,25 21-17 0 0,-1-1-5 0 0,1 0 0 0 0,0-1 0 0 0,0 1 0 0 0,0-1 0 0 0,0 0 1 0 0,-4-6-1 0 0,8 9 4 0 0,0 0 0 0 0,0 0 0 0 0,1-1 0 0 0,-1 1 0 0 0,0 0 0 0 0,1-1 0 0 0,-1 1 0 0 0,1 0 0 0 0,0-1 1 0 0,-1 1-1 0 0,1-1 0 0 0,0 1 0 0 0,0 0 0 0 0,0-1 0 0 0,0 1 0 0 0,0-1 0 0 0,0 1 0 0 0,0-1 0 0 0,1 1 0 0 0,-1 0 0 0 0,0-1 0 0 0,1 1 1 0 0,-1 0-1 0 0,1-1 0 0 0,-1 1 0 0 0,1 0 0 0 0,0 0 0 0 0,0-1 0 0 0,-1 1 0 0 0,1 0 0 0 0,2-2 0 0 0,14-17-21 0 0,2 1-1 0 0,0 0 0 0 0,1 2 1 0 0,0 0-1 0 0,38-23 0 0 0,-11 19-102 0 0,-47 20 125 0 0,0 1 0 0 0,0 0-1 0 0,0 0 1 0 0,0 0 0 0 0,0 0 0 0 0,0 0 0 0 0,0 0-1 0 0,1 0 1 0 0,-1 0 0 0 0,0 0 0 0 0,0 0 0 0 0,0 0-1 0 0,0 0 1 0 0,0 0 0 0 0,0 0 0 0 0,0 0 0 0 0,0 0-1 0 0,0 0 1 0 0,1 0 0 0 0,-1 0 0 0 0,0 0 0 0 0,0 0 0 0 0,0 0-1 0 0,0 0 1 0 0,0 0 0 0 0,0 0 0 0 0,0 0 0 0 0,0 0-1 0 0,0 0 1 0 0,1 0 0 0 0,-1 0 0 0 0,0 1 0 0 0,0-1-1 0 0,0 0 1 0 0,0 0 0 0 0,0 0 0 0 0,0 0 0 0 0,0 0 0 0 0,0 0-1 0 0,0 0 1 0 0,0 0 0 0 0,0 0 0 0 0,0 0 0 0 0,0 0-1 0 0,0 1 1 0 0,0-1 0 0 0,0 0 0 0 0,0 0 0 0 0,0 0-1 0 0,0 0 1 0 0,0 0 0 0 0,0 0 0 0 0,0 0 0 0 0,0 0-1 0 0,0 1 1 0 0,0-1 0 0 0,0 0 0 0 0,0 0 0 0 0,0 0 0 0 0,0 0-1 0 0,0 0 1 0 0,0 0 0 0 0,0 0 0 0 0,0 0 0 0 0,0 0-1 0 0,0 0 1 0 0,0 1 0 0 0,0-1 0 0 0,-3 8 2 0 0,3-8-2 0 0,-5 5 8 0 0,5-7 11 0 0,2-9 16 0 0,-2 10-33 0 0,0 0-1 0 0,1 0-1 0 0,-1 0 1 0 0,0 0-1 0 0,1 0 1 0 0,-1 0 0 0 0,0 0-1 0 0,0-1 1 0 0,0 1-1 0 0,0 0 1 0 0,0 0-1 0 0,0 0 1 0 0,0 0-1 0 0,0 0 1 0 0,-1-1 0 0 0,1 1-1 0 0,0 0 1 0 0,-1 0-1 0 0,1 0 1 0 0,-1 0-1 0 0,1 0 1 0 0,-1 0-1 0 0,0-1 1 0 0,-1-1 3 0 0,0 1 1 0 0,-1 0-1 0 0,1 0 1 0 0,0 0-1 0 0,-1 0 1 0 0,1 0-1 0 0,-1 1 1 0 0,-4-3-1 0 0,-1 1-1 0 0,0-1 1 0 0,0 2-1 0 0,0-1 0 0 0,-1 1 0 0 0,-13-1 0 0 0,-15-1-3 0 0,25 2 0 0 0,0 0 0 0 0,0 1 0 0 0,0 0 0 0 0,0 1 0 0 0,0 1 0 0 0,-1 0 0 0 0,1 1 0 0 0,0 0 0 0 0,-16 5 0 0 0,23-5 0 0 0,-1 0 0 0 0,0 0 0 0 0,1 1 0 0 0,-1 0 0 0 0,1 0 0 0 0,0 0 0 0 0,0 0 0 0 0,0 1 0 0 0,0 0 0 0 0,1 0 0 0 0,0 1 0 0 0,0-1 0 0 0,0 1 0 0 0,0 0 0 0 0,0 0 0 0 0,1 0 0 0 0,0 0 0 0 0,0 1 0 0 0,1-1 0 0 0,-1 1 0 0 0,1 0 0 0 0,1-1 0 0 0,-2 8 0 0 0,-2 3 0 0 0,5-15 0 0 0,-1 0 0 0 0,1 0 0 0 0,-1 0 0 0 0,1 1 0 0 0,-1-1 0 0 0,1 0 0 0 0,0 1 0 0 0,-1-1 0 0 0,1 0 0 0 0,0 1 0 0 0,0-1 0 0 0,0 0 0 0 0,0 1 0 0 0,0-1 0 0 0,1 0 0 0 0,-1 1 0 0 0,0-1 0 0 0,1 0 0 0 0,-1 1 0 0 0,0-1 0 0 0,1 0 0 0 0,0 0 0 0 0,-1 0 0 0 0,1 1 0 0 0,0-1 0 0 0,-1 0 0 0 0,1 0 0 0 0,0 0 0 0 0,1 1 0 0 0,38 45 0 0 0,-25-27 0 0 0,24 19 0 0 0,-38-38 0 0 0,-1 0 0 0 0,1 0 0 0 0,0 0 0 0 0,0-1 0 0 0,0 1 0 0 0,0 0 0 0 0,0 0 0 0 0,0-1 0 0 0,0 1 0 0 0,0 0 0 0 0,0-1 0 0 0,0 1 0 0 0,1-1 0 0 0,0 1 0 0 0,-7-3 15 0 0,-1 0 1 0 0,1 0-1 0 0,-1 0 0 0 0,-6-5 0 0 0,4 3-27 0 0,-3-3 21 0 0,1 1 0 0 0,0-2 0 0 0,-12-9 1 0 0,-1-2 1 0 0,21 18 168 0 0,-27-24 1770 0 0,27 22-2086 0 0,0 1 1 0 0,1 0 0 0 0,-1-1 0 0 0,1 1 0 0 0,-1-1 0 0 0,1 0 0 0 0,0 1 0 0 0,0-1 0 0 0,0 0 0 0 0,0 0 0 0 0,0-4 0 0 0,1 5 86 0 0,-1 1 0 0 0,1-1-1 0 0,-1 0 1 0 0,0 0 0 0 0,1 1 0 0 0,-1-1 0 0 0,0 1 0 0 0,0-1-1 0 0,0 1 1 0 0,0-1 0 0 0,0 1 0 0 0,-2-3 0 0 0,-8-12 15 0 0,9 9 35 0 0,0-1 0 0 0,0 1 0 0 0,1-1 0 0 0,0 0 0 0 0,1-14 0 0 0,-2 21 0 0 0,-1 5 0 0 0,-1 4 0 0 0,5-5 23 0 0,-1 0-1 0 0,0 1 0 0 0,1-1 1 0 0,0 0-1 0 0,0 0 0 0 0,0 0 1 0 0,0 0-1 0 0,0 0 0 0 0,1 0 1 0 0,0 0-1 0 0,-1-1 0 0 0,1 1 1 0 0,0 0-1 0 0,0-1 0 0 0,0 1 1 0 0,0-1-1 0 0,1 0 0 0 0,-1 0 1 0 0,4 2-1 0 0,6 5 370 0 0,0-1 1 0 0,27 12 0 0 0,-19-9-1355 0 0,-10-7 856 0 0,0 1 1 0 0,1-1-1 0 0,-1-1 0 0 0,1 0 1 0 0,12 2-1 0 0,58 5 152 0 0,-6-1-57 0 0,-33-1 59 0 0,-19-2-111 0 0,32 2 1 0 0,-48-7 112 0 0,0-1 0 0 0,1 0 0 0 0,-1-1 0 0 0,0 1 0 0 0,0-1 0 0 0,0-1 0 0 0,0 1 1 0 0,13-5-1 0 0,32-14 1802 0 0,-34 14-2299 0 0,1-1 0 0 0,-1-1 1 0 0,0 0-1 0 0,23-16 0 0 0,-33 19 440 0 0,0 0 0 0 0,1 1 0 0 0,-1 0 0 0 0,11-3 0 0 0,-10 4 1 0 0,0 0 0 0 0,-1-1 1 0 0,0 0-1 0 0,10-6 0 0 0,-14 7 6 0 0,-1 0 0 0 0,1 1 0 0 0,0-1 0 0 0,-1-1 0 0 0,0 1 0 0 0,0 0 0 0 0,0-1 0 0 0,0 1 0 0 0,2-5 0 0 0,-3 6 0 0 0,-1 1 0 0 0,0-1 0 0 0,0 0 0 0 0,0 1 0 0 0,-1-1 0 0 0,1 0 0 0 0,0 0 0 0 0,-1 0 0 0 0,1 0 0 0 0,-1 1 0 0 0,0-1 0 0 0,1 0 0 0 0,-1 0 0 0 0,0 0 0 0 0,0 0 0 0 0,0 0 0 0 0,0 0 0 0 0,-1 0 0 0 0,0-3 0 0 0,-5 0-30 0 0,6 5 30 0 0,0 0-1 0 0,0 0 0 0 0,0 0 0 0 0,-1 0 0 0 0,1 0 0 0 0,0 0 1 0 0,0 0-1 0 0,0 0 0 0 0,0 0 0 0 0,-1 0 0 0 0,1 0 0 0 0,0-1 1 0 0,0 1-1 0 0,0 0 0 0 0,0 0 0 0 0,0 0 0 0 0,0 0 0 0 0,-1 0 1 0 0,1 0-1 0 0,0-1 0 0 0,0 1 0 0 0,0 0 0 0 0,0 0 0 0 0,0 0 1 0 0,0 0-1 0 0,0 0 0 0 0,0-1 0 0 0,0 1 0 0 0,0 0 0 0 0,0 0 1 0 0,0 0-1 0 0,0 0 0 0 0,0-1 0 0 0,0 1 0 0 0,0 0 0 0 0,0 0 1 0 0,0 0-1 0 0,0 0 0 0 0,0-1 0 0 0,0 1 0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6.96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0,'0'69'0'0,"0"-68"0"0,0 6 0 0,0-19 0 0,0 17 0 0,0 23 0 0,0-29 0 0,0 0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7.69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2 0 0,'0'34'0'0,"0"-6"0"0,0-90 0 0,0 60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23.18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1956 0 0,'0'-568'0'0,"0"1193"0"0,0-624 0 0,0-2 0 0,0 0 0 0,0-30 0 0,0-155 0 0,0 367 0 0,0-2155 0 0,0 1973 0 0,0 2 0 0,0 334 0 0,0-334 0 0,0-2 0 0,0 0 0 0,0-1 0 0,0-257 0 0,0 2129 0 0,0-1869 0 0,0-4 0 0,0 31 0 0,0-23 0 0,0 36 0 0,0-40 0 0,0-7 0 0,0 7 0 0,0-66 0 0,0 57 0 0,0 5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48.85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1986 0 0,'0'-1938'0'0,"0"1937"0"0,0 2 0 0,0 0 0 0,0 0 0 0,0-4 0 0,0 14 0 0,0-27 0 0,0 6 0 0,0 9 0 0,0 2 0 0,0 1 0 0,0-35 0 0,0 32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52.47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0,'0'401'0'0,"0"899"0"0,0-959 0 0,0-339 0 0,0-1 0 0,0 0 0 0,0 19 0 0,0-18 0 0,0-41 0 0,0 38 0 0,0 2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04.59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5 1 0 0,'3'0'0'0,"-5"0"0"0,-3 0 0 0,47 0 0 0,-39 0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07.85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0,'1'0'0'0,"0"0"0"0,1 0 0 0,-1 0 0 0,-2 0 0 0,22 0 0 0,59 0 0 0,-79 0 0 0,-2 0 0 0,-1 0 0 0,-25 0 0 0,25 0 0 0,3 0 0 0,14 0 0 0,3920 0 0 0,-3592 0 0 0,192 0 0 0,-534 0 0 0,-2 0 0 0,2 0 0 0,57 0 0 0,-178 0 0 0,113 0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29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32 503 2303 0 0,'-2'1'364'0'0,"-1"2"-68"0"0,0-1 0 0 0,0 1-1 0 0,1 0 1 0 0,-1 0 0 0 0,1 0-1 0 0,0 0 1 0 0,0 0 0 0 0,0 1-1 0 0,0-1 1 0 0,0 1 0 0 0,-1 5 921 0 0,6-13 2700 0 0,10-12-1614 0 0,10-25 46 0 0,117-215 491 0 0,-129 238-2660 0 0,18-25 0 0 0,-19 30-110 0 0,-1 0 1 0 0,-1-1-1 0 0,13-27 0 0 0,-13 23 248 0 0,1-1 1 0 0,22-32-1 0 0,-32 78 1304 0 0,0-7-1346 0 0,2 2-112 0 0,1 1 0 0 0,8 31 0 0 0,-2-9-53 0 0,-4-23-31 0 0,1-2 0 0 0,10 26 0 0 0,4 14 20 0 0,-17-53-89 0 0,6 23 54 0 0,-7-24 79 0 0,2 0-76 0 0,0 0-47 0 0,-2-3-6 0 0,1 0 1 0 0,-1 0-1 0 0,0 0 0 0 0,0 0 1 0 0,0 1-1 0 0,1 5 0 0 0,-2-8 49 0 0,2 5-11 0 0,9 22-42 0 0,2 7-11 0 0,1 1 11 0 0,-10-26 1 0 0,-3-8-8 0 0,0 1 0 0 0,0 0 0 0 0,0 0 0 0 0,-1 0 0 0 0,1 0 1 0 0,-1 0-1 0 0,0 0 0 0 0,0 0 0 0 0,0 5 0 0 0,0-10-2 0 0,-1 1-1 0 0,0 0 1 0 0,0-1-1 0 0,0 1 1 0 0,0 0-1 0 0,0 0 0 0 0,0 0 1 0 0,0 0-1 0 0,0 0 1 0 0,0 0-1 0 0,0 0 1 0 0,-1 0-1 0 0,1 0 1 0 0,0 1-1 0 0,-1-1 1 0 0,1 0-1 0 0,0 1 1 0 0,-1-1-1 0 0,-1 1 1 0 0,-37-13 32 0 0,37 12-34 0 0,-9-1 28 0 0,0 0 1 0 0,0 1-1 0 0,0 0 0 0 0,-23 2 0 0 0,5 0 12 0 0,-74 4 119 0 0,73-2 35 0 0,27-3-153 0 0,0 1 1 0 0,0 0 0 0 0,0-1 0 0 0,0 0-1 0 0,0 0 1 0 0,0 0 0 0 0,0-1 0 0 0,0 1 0 0 0,0-1-1 0 0,0 0 1 0 0,0 0 0 0 0,0 0 0 0 0,0-1-1 0 0,-4-1 1 0 0,7 2-41 0 0,-1 0-238 0 0,0 0-1 0 0,0 0 1 0 0,0 0-1 0 0,0 0 1 0 0,1 0-1 0 0,-1 0 1 0 0,0-1-1 0 0,1 1 0 0 0,-1-1 1 0 0,1 1-1 0 0,-3-4 1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33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299 347 1839 0 0,'0'0'39'0'0,"0"0"-1"0"0,0 0 0 0 0,-1 0 1 0 0,1 0-1 0 0,0 0 0 0 0,0 0 1 0 0,0 0-1 0 0,-1 0 0 0 0,1 0 1 0 0,0 0-1 0 0,0 0 0 0 0,-1 0 0 0 0,1 0 1 0 0,0 0-1 0 0,0 0 0 0 0,0 0 1 0 0,-1 0-1 0 0,1 0 0 0 0,0 0 1 0 0,0 0-1 0 0,0 0 0 0 0,-1-1 1 0 0,1 1-1 0 0,0 0 0 0 0,0 0 0 0 0,0 0 1 0 0,0 0-1 0 0,-1 0 0 0 0,1-1 1 0 0,0 1-1 0 0,0 0 0 0 0,0 0 1 0 0,0 0-1 0 0,0-1 0 0 0,0 1 0 0 0,-1 0 1 0 0,1 0-1 0 0,0 0 0 0 0,0-1 1 0 0,0 1-1 0 0,0 0 0 0 0,0 0 1 0 0,0-1-1 0 0,0 1 0 0 0,0 0 1 0 0,-4-12 873 0 0,-3-25 935 0 0,4 21-720 0 0,0 0 0 0 0,-1 0 0 0 0,-1 0 0 0 0,-8-19 1 0 0,13 64 1285 0 0,3 3-2078 0 0,2 53 2735 0 0,-8-121-1354 0 0,14-44-1552 0 0,-9 65-156 0 0,-6 30 0 0 0,-1 0-1 0 0,0 0 0 0 0,-2 0 1 0 0,1-1-1 0 0,-2 0 1 0 0,0 0-1 0 0,-1-1 0 0 0,-15 19 1 0 0,24-31-4 0 0,0-1 1 0 0,-1 0-1 0 0,1 1 1 0 0,0-1-1 0 0,-1 1 0 0 0,1-1 1 0 0,0 1-1 0 0,-1-1 1 0 0,1 0-1 0 0,-1 1 1 0 0,1-1-1 0 0,-1 0 0 0 0,1 1 1 0 0,-1-1-1 0 0,1 0 1 0 0,-1 0-1 0 0,1 0 1 0 0,-1 1-1 0 0,1-1 0 0 0,-1 0 1 0 0,1 0-1 0 0,-1 0 1 0 0,0 0-1 0 0,1 0 1 0 0,-1 0-1 0 0,1 0 0 0 0,-1 0 1 0 0,0 0-1 0 0,1-1 10 0 0,-1 0 1 0 0,1 1-1 0 0,-1-1 0 0 0,1 0 0 0 0,0 1 1 0 0,-1-1-1 0 0,1 0 0 0 0,0 1 0 0 0,0-1 1 0 0,-1 0-1 0 0,1 0 0 0 0,0 1 0 0 0,0-1 1 0 0,0 0-1 0 0,0 0 0 0 0,0 1 0 0 0,0-2 1 0 0,5-35 349 0 0,3 12-364 0 0,17-44 0 0 0,-1 8 0 0 0,-73 135-64 0 0,39-56 64 0 0,-1-1 0 0 0,-1-1 0 0 0,0 0 0 0 0,-25 24 0 0 0,37-39 0 0 0,0-1 0 0 0,0 0 0 0 0,-1 1 0 0 0,1-1 0 0 0,0 0 0 0 0,0 0 0 0 0,0 1 0 0 0,0-1 0 0 0,-1 0 0 0 0,1 0 0 0 0,0 0 0 0 0,0 1 0 0 0,-1-1 0 0 0,1 0 0 0 0,0 0 0 0 0,0 0 0 0 0,-1 0 0 0 0,1 0 0 0 0,0 1 0 0 0,-1-1 0 0 0,1 0 0 0 0,0 0 0 0 0,-1 0 0 0 0,1 0 0 0 0,0 0 0 0 0,0 0 0 0 0,-1 0 0 0 0,1 0 0 0 0,0 0 0 0 0,-1 0 0 0 0,1 0 0 0 0,0 0 0 0 0,-1 0 0 0 0,1 0 0 0 0,0-1 0 0 0,0 1 0 0 0,-1 0 0 0 0,1 0 0 0 0,-1 0 0 0 0,2-15 0 0 0,9-18 0 0 0,6-5 0 0 0,1 1 0 0 0,44-67 0 0 0,-61 104 0 0 0,0 0 0 0 0,0 0-1 0 0,0 0 1 0 0,0 0 0 0 0,0 0 0 0 0,0 0-1 0 0,0 0 1 0 0,0 0 0 0 0,0 0-1 0 0,1 0 1 0 0,-1 0 0 0 0,0 0 0 0 0,0 0-1 0 0,0 0 1 0 0,0 0 0 0 0,0 0-1 0 0,0 0 1 0 0,0 0 0 0 0,0 0 0 0 0,0 0-1 0 0,0 0 1 0 0,0 0 0 0 0,0 0 0 0 0,0 0-1 0 0,0 0 1 0 0,0 0 0 0 0,0 0-1 0 0,1 0 1 0 0,-1 0 0 0 0,0 0 0 0 0,0 0-1 0 0,0 0 1 0 0,0 0 0 0 0,0 0-1 0 0,0 0 1 0 0,-4 10-22 0 0,-6 15-10 0 0,-20 24 32 0 0,-1-2 0 0 0,-62 69 0 0 0,91-113 5 0 0,0-1-1 0 0,0 0 1 0 0,0 0-1 0 0,-1 0 1 0 0,1 0 0 0 0,-4 2-1 0 0,6-4-3 0 0,0 0 0 0 0,-1 0-1 0 0,1 0 1 0 0,0 0 0 0 0,0 1 0 0 0,-1-1-1 0 0,1 0 1 0 0,0 0 0 0 0,0 0 0 0 0,-1 0-1 0 0,1 0 1 0 0,0 0 0 0 0,0 0-1 0 0,-1 0 1 0 0,1 0 0 0 0,0 0 0 0 0,0 0-1 0 0,-1 0 1 0 0,1 0 0 0 0,0 0 0 0 0,0 0-1 0 0,-1 0 1 0 0,1-1 0 0 0,0 1 0 0 0,0 0-1 0 0,0 0 1 0 0,-1 0 0 0 0,1 0-1 0 0,0-1 1 0 0,-1 1 0 0 0,1-1 0 0 0,0 0-1 0 0,-1 0 1 0 0,1 1 0 0 0,0-1-1 0 0,0 0 1 0 0,0 0 0 0 0,0 0-1 0 0,0 1 1 0 0,0-1 0 0 0,0 0-1 0 0,0 0 1 0 0,0 0 0 0 0,0-1-1 0 0,3-11 0 0 0,0-1 0 0 0,1 1 0 0 0,0 0 0 0 0,11-22 0 0 0,32-50 0 0 0,-26 48 0 0 0,-13 24 0 0 0,5-11 0 0 0,18-25 0 0 0,-27 47 0 0 0,-5 9 0 0 0,-5 10 0 0 0,-6 13 0 0 0,-2 0 0 0 0,-2-1 0 0 0,-1 0 0 0 0,-30 40 0 0 0,43-66-1 0 0,3-4-3 0 0,6-14-9 0 0,9-23-21 0 0,-13 38 33 0 0,3-10-2 0 0,20-50-1 0 0,43-73 0 0 0,-69 190 4 0 0,-14 145 600 0 0,18-195-523 0 0,2-15 10 0 0,3-15 13 0 0,13-119-100 0 0,-16 110 0 0 0,-4 31 0 0 0,0 1 0 0 0,0 0 0 0 0,0-1 0 0 0,0 1 0 0 0,0 0 0 0 0,0-1 0 0 0,0 1 0 0 0,0-1 0 0 0,0 1 0 0 0,0 0 0 0 0,0-1 0 0 0,0 1 0 0 0,0 0 0 0 0,0-1 0 0 0,0 1 0 0 0,0-1 0 0 0,1 1 0 0 0,-1 0 0 0 0,0-1 0 0 0,0 1 0 0 0,0 0 0 0 0,1 0 0 0 0,-1-1 0 0 0,0 1 0 0 0,0 0 0 0 0,1-1 0 0 0,-1 1 0 0 0,0 0 0 0 0,1 0 0 0 0,-1-1 0 0 0,0 1 0 0 0,1 0 0 0 0,-1 0 0 0 0,8 11 0 0 0,4 27 0 0 0,-12-37 0 0 0,10 27 0 0 0,3 4 0 0 0,11 21 0 0 0,-21-45 0 0 0,14 24 0 0 0,-16-30 0 0 0,0 1 0 0 0,1-1 0 0 0,-1 0 0 0 0,1 1 0 0 0,0-1 0 0 0,-1 0 0 0 0,1 0 0 0 0,2 2 0 0 0,-3-4 0 0 0,-1 0 0 0 0,0 0 0 0 0,1 0 0 0 0,-1 0 0 0 0,0 0 0 0 0,1 1 0 0 0,-1-1 0 0 0,0 0 0 0 0,1 0 0 0 0,-1 0 0 0 0,0 0 0 0 0,1 0 0 0 0,-1 0 0 0 0,1 0 0 0 0,-1 0 0 0 0,0 0 0 0 0,1 0 0 0 0,-1-1 0 0 0,0 1 0 0 0,1 0 0 0 0,-1 0 0 0 0,0 0 0 0 0,1 0 0 0 0,-1 0 0 0 0,0-1 0 0 0,0 1 0 0 0,1 0 0 0 0,-1 0 0 0 0,0 0 0 0 0,1-1 0 0 0,-1 1 0 0 0,0 0 0 0 0,0-1 0 0 0,0 1 0 0 0,1 0 0 0 0,-1 0 0 0 0,0-1 0 0 0,0 1 0 0 0,0 0 0 0 0,1-1 0 0 0,-1 0 0 0 0,0 1 0 0 0,0-1 0 0 0,0 1 0 0 0,0-1 0 0 0,0 1 0 0 0,0-1 0 0 0,-1 1 0 0 0,1-1 0 0 0,0 1 0 0 0,0 0 0 0 0,0-1 0 0 0,0 1 0 0 0,-1-1 0 0 0,1 1 0 0 0,0-1 0 0 0,0 1 0 0 0,-1 0 0 0 0,1-1 0 0 0,0 1 0 0 0,0 0 0 0 0,-1-1 0 0 0,1 1 0 0 0,-1 0 0 0 0,1-1 0 0 0,0 1 0 0 0,-1 0 0 0 0,1 0 0 0 0,-1-1 0 0 0,1 1 0 0 0,0 0 0 0 0,-1 0 0 0 0,1 0 0 0 0,-1 0 0 0 0,1 0 0 0 0,-1 0 0 0 0,1 0 0 0 0,-1-1 0 0 0,0 2 0 0 0,-8-3-6 0 0,-1 0 0 0 0,0 1 0 0 0,1 1 0 0 0,-1 0 0 0 0,0 0 0 0 0,1 1 0 0 0,-1 0 0 0 0,0 1 0 0 0,1 0 0 0 0,0 0 0 0 0,-12 5 0 0 0,18-6 6 0 0,1 0 0 0 0,-1-1 0 0 0,1 1 0 0 0,-1-1 0 0 0,1 0 0 0 0,-1 0 0 0 0,1 0 0 0 0,-1 0 0 0 0,1 0 0 0 0,-1 0 0 0 0,-3-1 0 0 0,5 1 0 0 0,-1-1 0 0 0,0 1 0 0 0,1-1 0 0 0,-1 1 0 0 0,0-1 0 0 0,1 1 0 0 0,-1-1 0 0 0,0 0 0 0 0,1 0 0 0 0,-1 0 0 0 0,1 0 0 0 0,0 0 0 0 0,-1 0 0 0 0,1 0 0 0 0,0 0 0 0 0,-3-3 0 0 0,26 10 0 0 0,-9-4 0 0 0,36-3 0 0 0,-2-9 0 0 0,-46 10-1 0 0,1-1-1 0 0,0 1 1 0 0,-1-1 0 0 0,1 0-1 0 0,0 0 1 0 0,-1 0 0 0 0,1 0-1 0 0,-1 0 1 0 0,0 0-1 0 0,1 0 1 0 0,-1 0 0 0 0,0-1-1 0 0,1 1 1 0 0,-1-1 0 0 0,0 1-1 0 0,0-1 1 0 0,0 1 0 0 0,0-1-1 0 0,-1 1 1 0 0,1-1-1 0 0,1-3 1 0 0,-1 1-5 0 0,0-1 1 0 0,0 0-1 0 0,-1 0 1 0 0,1 0-1 0 0,-1-6 0 0 0,0 8 6 0 0,-2-12 0 0 0,1 0 0 0 0,-2 1 0 0 0,0-1 0 0 0,-1 0 0 0 0,0 1 0 0 0,-9-18 0 0 0,5 13 0 0 0,2-1 0 0 0,-7-29 0 0 0,13 54 0 0 0,0 6 0 0 0,0-1 0 0 0,3 20 0 0 0,12 23 0 0 0,-6-25 0 0 0,1 3 0 0 0,1 0 0 0 0,-1-2 0 0 0,-1-1 11 0 0,-8-27 6 0 0,-1-6 1 0 0,-2-6 0 0 0,2 9-18 0 0,-1-3 0 0 0,-1 1 0 0 0,0-1 0 0 0,1 1 0 0 0,-1 0 0 0 0,-1 0 0 0 0,1 0 0 0 0,-3-4 0 0 0,4 8 0 0 0,1 0 0 0 0,0 0 0 0 0,0 0 0 0 0,0 0 0 0 0,-1 0 0 0 0,1 0 0 0 0,0 1 0 0 0,0-1 0 0 0,0 0 0 0 0,-1 0 0 0 0,1 0 0 0 0,0 0 0 0 0,0 1 0 0 0,0-1 0 0 0,0 0 0 0 0,0 0 0 0 0,-1 0 0 0 0,1 1 0 0 0,0-1 0 0 0,0 0 0 0 0,0 0 0 0 0,0 0 0 0 0,0 1 0 0 0,0-1 0 0 0,0 0 0 0 0,0 0 0 0 0,0 0 0 0 0,0 1 0 0 0,0-1 0 0 0,0 0 0 0 0,0 0 0 0 0,0 1 0 0 0,0-1 0 0 0,0 0 0 0 0,0 0 0 0 0,0 1 0 0 0,0-1 0 0 0,0 0 0 0 0,0 11 0 0 0,1-2 0 0 0,0-1 0 0 0,1 0 0 0 0,0 0 0 0 0,0 0 0 0 0,0 0 0 0 0,1 0 0 0 0,1 0 0 0 0,-1-1 0 0 0,6 8 0 0 0,8 14 0 0 0,2 1 0 0 0,-19-30 0 0 0,0 0 0 0 0,0 1 0 0 0,0-1 0 0 0,0 0 0 0 0,1 0 0 0 0,-1 0 0 0 0,0 0 0 0 0,0 1 0 0 0,0-1 0 0 0,0 0 0 0 0,0 0 0 0 0,0 0 0 0 0,0 0 0 0 0,0 1 0 0 0,0-1 0 0 0,0 0 0 0 0,0 0 0 0 0,0 0 0 0 0,0 1 0 0 0,0-1 0 0 0,0 0 0 0 0,0 0 0 0 0,-1 0 0 0 0,1 0 0 0 0,0 1 0 0 0,0-1 0 0 0,0 0 0 0 0,0 0 0 0 0,0 0 0 0 0,0 0 0 0 0,0 0 0 0 0,0 1 0 0 0,-1-1 0 0 0,1 0 0 0 0,0 0 0 0 0,0 0 0 0 0,0 0 0 0 0,0 0 0 0 0,0 0 0 0 0,-1 0 0 0 0,1 0 0 0 0,0 1 0 0 0,0-1 0 0 0,0 0 0 0 0,0 0 0 0 0,-1 0 0 0 0,1 0 0 0 0,0 0 0 0 0,0 0 0 0 0,0 0 0 0 0,-1 0 0 0 0,1 0 0 0 0,0 0 0 0 0,0 0 0 0 0,0 0 0 0 0,0 0 0 0 0,-1 0 0 0 0,1 0 0 0 0,0-1 0 0 0,0 1 0 0 0,0 0 0 0 0,-1 0 0 0 0,-14-2 0 0 0,12 1 0 0 0,-39-2 0 0 0,-45-7 0 0 0,56 3 0 0 0,20 4 0 0 0,-1 0 0 0 0,1 1 0 0 0,-1 0 0 0 0,0 1 0 0 0,1 0 0 0 0,-15 2 0 0 0,12 4 0 0 0,24-11 0 0 0,-10 5-5 0 0,1-1-17 0 0,15 1-4 0 0,26 3 5 0 0,-23 2-22 0 0,-11-1 40 0 0,0 0 1 0 0,0-1-1 0 0,14 2 0 0 0,-16-4 3 0 0,1 0 0 0 0,-1 0 0 0 0,0-1 0 0 0,0 0 0 0 0,9-2 0 0 0,-14 3 0 0 0,1-1 0 0 0,0 1 0 0 0,-1-1 0 0 0,1 0 0 0 0,-1 0 0 0 0,1 0 0 0 0,-1 0 0 0 0,0 0 0 0 0,1 0 0 0 0,-1 0 0 0 0,0 0 0 0 0,0-1 0 0 0,0 1 0 0 0,0 0 0 0 0,0-1 0 0 0,0 1 0 0 0,0-1 0 0 0,0 1 0 0 0,0-1 0 0 0,-1 0 0 0 0,1 1 0 0 0,-1-1 0 0 0,1 1 0 0 0,-1-1 0 0 0,1-2 0 0 0,0-2 0 0 0,3-13-22 0 0,-1 0-1 0 0,-1 0 1 0 0,0 0-1 0 0,-3-38 0 0 0,0 21 8 0 0,2 28-2 0 0,-2 0 0 0 0,1 1-1 0 0,-1-1 1 0 0,-1 1 0 0 0,1-1-1 0 0,-1 1 1 0 0,0-1 0 0 0,-1 1-1 0 0,0 0 1 0 0,0 0 0 0 0,-5-7-1 0 0,8 14 18 0 0,0-1 0 0 0,0 1-1 0 0,0 0 1 0 0,-1-1 0 0 0,1 1-1 0 0,0 0 1 0 0,0 0 0 0 0,0-1-1 0 0,-1 1 1 0 0,1 0 0 0 0,0 0-1 0 0,-1-1 1 0 0,1 1 0 0 0,0 0-1 0 0,0 0 1 0 0,-1 0 0 0 0,1 0 0 0 0,0 0-1 0 0,-1-1 1 0 0,1 1 0 0 0,0 0-1 0 0,-1 0 1 0 0,1 0 0 0 0,0 0-1 0 0,-1 0 1 0 0,1 0 0 0 0,0 0-1 0 0,-1 0 1 0 0,1 0 0 0 0,0 0-1 0 0,-1 0 1 0 0,1 0 0 0 0,0 0 0 0 0,-1 1-1 0 0,1-1 1 0 0,-8 12-25 0 0,2 18-11 0 0,7-12 36 0 0,1-1 0 0 0,8 35 0 0 0,-6-35 0 0 0,-1 0 0 0 0,3 35 0 0 0,-6-52-1 0 0,0 1-1 0 0,0 0 1 0 0,0-1-1 0 0,0 1 1 0 0,0-1 0 0 0,0 1-1 0 0,0 0 1 0 0,0-1-1 0 0,0 1 1 0 0,0 0 0 0 0,0-1-1 0 0,0 1 1 0 0,0-1-1 0 0,0 1 1 0 0,0-1-1 0 0,-1 1 1 0 0,1 0 0 0 0,0-1-1 0 0,-1 1 1 0 0,1-1-1 0 0,0 1 1 0 0,-1-1-1 0 0,1 1 1 0 0,0-1 0 0 0,-1 1-1 0 0,1-1 1 0 0,-1 0-1 0 0,0 1 1 0 0,1-1-2 0 0,-1-1 0 0 0,0 1 0 0 0,0-1 0 0 0,1 1 0 0 0,-1-1 0 0 0,0 1 0 0 0,1-1 0 0 0,-1 0 0 0 0,1 1 0 0 0,-1-1 0 0 0,0 0 0 0 0,1 0 0 0 0,0 1 0 0 0,-1-1 0 0 0,1 0 0 0 0,-1 0 0 0 0,1 0 0 0 0,0 0 0 0 0,-4-10-282 0 0,0 0 1 0 0,1 0 0 0 0,0 0 0 0 0,1 0 0 0 0,1 0-1 0 0,-1-1 1 0 0,2-16 0 0 0,1-2-294 0 0,8-48 0 0 0,-10 73 589 0 0,-4 11 24 0 0,-4 11-17 0 0,-49 113 1780 0 0,55-124-1972 0 0,-1 0 0 0 0,0 1 0 0 0,-1-1 0 0 0,1 0 0 0 0,-1-1 1 0 0,0 1-1 0 0,-9 6 0 0 0,-3 4-17 0 0,0 0 179 0 0,13-14 8 0 0,0 1-1 0 0,1 0 0 0 0,-1 1 0 0 0,1-1 1 0 0,0 1-1 0 0,0-1 0 0 0,0 1 0 0 0,1 0 1 0 0,-1 0-1 0 0,-3 8 0 0 0,6-12 5 0 0,-2 3 0 0 0,16 3 0 0 0,28 4 11 0 0,-22-6 32 0 0,19 0 41 0 0,-29-3 781 0 0,1 0-356 0 0,1 1-345 0 0,29 1 371 0 0,-39-3-577 0 0,0 0 0 0 0,0 0 0 0 0,1-1 1 0 0,-1 1-1 0 0,0 0 0 0 0,0-1 0 0 0,0 1 0 0 0,0-1 1 0 0,0 0-1 0 0,3-1 0 0 0,-3 1-101 0 0,0 0 0 0 0,-1 0 0 0 0,1 1 0 0 0,0-1 0 0 0,0 1 0 0 0,0-1 0 0 0,0 1 0 0 0,-1 0 0 0 0,1 0 0 0 0,0 0 0 0 0,0 0 0 0 0,3 0 0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0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35 3223 0 0,'0'-1'215'0'0,"0"0"0"0"0,0 0 0 0 0,0 0 0 0 0,0 1 0 0 0,0-1 0 0 0,-1 0-1 0 0,1 0 1 0 0,0 1 0 0 0,0-1 0 0 0,-1 0 0 0 0,1 0 0 0 0,0 1-1 0 0,-1-1 1 0 0,1 0 0 0 0,-1 1 0 0 0,-2 0 2532 0 0,6 9-1173 0 0,25 52 2885 0 0,-17-42-3557 0 0,-2 1 0 0 0,11 34 0 0 0,4 25 334 0 0,-24-79-1233 0 0,1 4 60 0 0,0-1-1 0 0,0 1 0 0 0,1-1 1 0 0,-1 0-1 0 0,1 1 1 0 0,0-1-1 0 0,0 0 1 0 0,0 0-1 0 0,1 0 1 0 0,-1 0-1 0 0,1-1 0 0 0,4 5 1 0 0,24 24-8 0 0,-28-28-53 0 0,0 1 1 0 0,0-1-1 0 0,-1 1 1 0 0,0 0-1 0 0,1 0 1 0 0,-1 0-1 0 0,-1 0 1 0 0,1 0-1 0 0,-1 1 1 0 0,1-1-1 0 0,-1 0 1 0 0,-1 1-1 0 0,1-1 1 0 0,0 1-1 0 0,-1-1 1 0 0,0 1-1 0 0,-1 7 1 0 0,1-7 0 0 0,0 0 1 0 0,0 0 0 0 0,0 0-1 0 0,1 0 1 0 0,0 1 0 0 0,0-1-1 0 0,3 7 1 0 0,18 33 60 0 0,-22-44-64 0 0,0 1 0 0 0,0-1 0 0 0,0 1 0 0 0,0-1 0 0 0,-1 1 0 0 0,1-1 0 0 0,-1 0 0 0 0,1 1 0 0 0,-1-1 0 0 0,-1 3 0 0 0,-3 13 0 0 0,9-13 0 0 0,9-7 0 0 0,-11 2 0 0 0,1 0 0 0 0,-1-1 0 0 0,0 1 0 0 0,1-1 0 0 0,-1 0 0 0 0,0 0 0 0 0,0 1 0 0 0,0-1 0 0 0,0-1 0 0 0,-1 1 0 0 0,1 0 0 0 0,-1 0 0 0 0,1-1 0 0 0,0-2 0 0 0,16-36 0 0 0,45-168-64 0 0,-59 196 64 0 0,1 0 0 0 0,0 0 0 0 0,1 1 0 0 0,9-14 0 0 0,10-23 0 0 0,-8-7 0 0 0,-12 35 0 0 0,-4 15 0 0 0,0 1 0 0 0,1 0 0 0 0,-1 0 0 0 0,4-9 0 0 0,-5 13 0 0 0,-1 1 0 0 0,0 0 0 0 0,-4-1-1 0 0,5 1 2 0 0,0-1-1 0 0,0 1 1 0 0,0-1-1 0 0,0 1 0 0 0,0 0 1 0 0,0-1-1 0 0,0 1 1 0 0,0 0-1 0 0,0-1 0 0 0,0 1 1 0 0,0 0-1 0 0,0-1 1 0 0,0 1-1 0 0,0 0 0 0 0,-1-1 1 0 0,1 1-1 0 0,0 0 0 0 0,0-1 1 0 0,0 1-1 0 0,-1 0 1 0 0,1-1-1 0 0,0 1 0 0 0,0 0 1 0 0,-1 0-1 0 0,1-1 1 0 0,0 1-1 0 0,0 0 0 0 0,-1 0 1 0 0,0-1 42 0 0,0 1-33 0 0,0 0-10 0 0,0-1 0 0 0,-1 0 0 0 0,0 0-1 0 0,0 0 1 0 0,0 0 0 0 0,0 0 0 0 0,0 1-1 0 0,0-1 1 0 0,0 1 0 0 0,0-1 0 0 0,0 1-1 0 0,0 0 1 0 0,0-1 0 0 0,0 1 0 0 0,0 0-1 0 0,-1 0 1 0 0,1 1 0 0 0,-2 0 0 0 0,-36 8 58 0 0,33-7-26 0 0,0-1 0 0 0,0 0 0 0 0,0 0 0 0 0,-1 0 0 0 0,1-1 0 0 0,-8 0 0 0 0,-22 1 74 0 0,5 9 89 0 0,29-9-162 0 0,-1 1 0 0 0,1-1 0 0 0,0 0 0 0 0,0 0 0 0 0,-1 0 0 0 0,1 0-1 0 0,-1 0 1 0 0,1-1 0 0 0,-1 0 0 0 0,1 1 0 0 0,-1-1 0 0 0,1-1 0 0 0,-7 0 0 0 0,-11-9 315 0 0,18 9-295 0 0,-1-1 1 0 0,1 0-1 0 0,0 1 1 0 0,-1-1-1 0 0,1 1 1 0 0,0 0-1 0 0,-1 0 1 0 0,0 0-1 0 0,-4 0 1 0 0,-22-2 414 0 0,28 2-461 0 0,1 1 0 0 0,0 0 0 0 0,-1-1 1 0 0,1 1-1 0 0,0-1 0 0 0,0 1 1 0 0,0-1-1 0 0,-1 0 0 0 0,1 0 0 0 0,0 1 1 0 0,0-1-1 0 0,0 0 0 0 0,0 0 1 0 0,0 0-1 0 0,0 0 0 0 0,0 0 0 0 0,0 0 1 0 0,1 0-1 0 0,-2-3 0 0 0,2 4-15 0 0,0 0 1 0 0,0 0-1 0 0,0-1 0 0 0,0 1 0 0 0,1 0 0 0 0,-1 0 1 0 0,0-1-1 0 0,0 1 0 0 0,0 0 0 0 0,0 0 0 0 0,1 0 1 0 0,-1 0-1 0 0,0-1 0 0 0,0 1 0 0 0,1 0 0 0 0,-1 0 1 0 0,0 0-1 0 0,0 0 0 0 0,1 0 0 0 0,-1 0 0 0 0,0 0 1 0 0,0-1-1 0 0,1 1 0 0 0,-1 0 0 0 0,0 0 0 0 0,0 0 1 0 0,1 0-1 0 0,-1 0 0 0 0,0 0 0 0 0,0 0 0 0 0,1 0 1 0 0,-1 1-1 0 0,0-1 0 0 0,1 0 0 0 0,-1 0 0 0 0,0 0 1 0 0,0 0-1 0 0,1 0 0 0 0,-1 0 0 0 0,5 2-336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12:38:00.71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11 1 0 0,'1'0'0'0,"-13"0"0"0,9774 0 0 0,-9761 0 0 0,-2 0 0 0,2 0 0 0,85 0 0 0,-85 0 0 0,-2 0 0 0,0 0 0 0,5 0 0 0,-3 0 0 0,30 0 0 0,-21 0 0 0,-9 0 0 0,-3 0 0 0,-14 0 0 0,16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33.21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46 422 1839 0 0,'-4'-11'604'0'0,"3"10"-651"0"0,1 0 0 0 0,0 0 0 0 0,-1 0 0 0 0,0 0 0 0 0,1 0-1 0 0,-1 0 1 0 0,1 0 0 0 0,-1 0 0 0 0,0 0 0 0 0,0 0 0 0 0,0 0 0 0 0,1 0 0 0 0,-1 0-1 0 0,0 1 1 0 0,0-1 0 0 0,-2 0 0 0 0,1-1 398 0 0,-1 0-1 0 0,1 0 1 0 0,-1 0-1 0 0,1 0 1 0 0,0 0-1 0 0,0 0 1 0 0,0-1-1 0 0,0 1 1 0 0,-2-4-1 0 0,3 5-192 0 0,1 0 0 0 0,-1-1 0 0 0,1 1 0 0 0,-1-1 0 0 0,1 1 0 0 0,0-1 0 0 0,-1 1 0 0 0,1-1 0 0 0,0 1 0 0 0,0-1 0 0 0,0 1 0 0 0,0-1 0 0 0,0 1-1 0 0,1-1 1 0 0,-1 1 0 0 0,0-1 0 0 0,1 1 0 0 0,-1-1 0 0 0,1 1 0 0 0,0 0 0 0 0,0-2 0 0 0,6-21 290 0 0,-6 21-368 0 0,-1 1 0 0 0,1-1 0 0 0,-1 0-1 0 0,1 1 1 0 0,0-1 0 0 0,0 1 0 0 0,0-1 0 0 0,0 1 0 0 0,1 0 0 0 0,-1 0 0 0 0,1-1 0 0 0,2-2 0 0 0,31-23-6 0 0,-33 26-31 0 0,1 0-1 0 0,-1-1 0 0 0,1 1 0 0 0,-1-1 0 0 0,0 1 0 0 0,3-5 1 0 0,-4 4 61 0 0,1 0 0 0 0,0 1 1 0 0,0-1-1 0 0,0 1 1 0 0,1 0-1 0 0,-1-1 1 0 0,4-2-1 0 0,0 1-106 0 0,0 0-1 0 0,0-1 1 0 0,-1 0 0 0 0,0 0-1 0 0,0-1 1 0 0,6-8 0 0 0,12-13 511 0 0,-15 20-399 0 0,2 0-1 0 0,-1 0 1 0 0,0 1-1 0 0,1 1 1 0 0,0-1-1 0 0,13-3 1 0 0,6-5 27 0 0,-20 10-65 0 0,-6 2 21 0 0,1 0 0 0 0,-1 0-1 0 0,1 0 1 0 0,-1 1 0 0 0,1-1 0 0 0,-1 1 0 0 0,1 0-1 0 0,0 0 1 0 0,0 0 0 0 0,-1 1 0 0 0,1 0 0 0 0,0-1 0 0 0,0 1-1 0 0,5 1 1 0 0,-2-1-93 0 0,-1 0 0 0 0,1 0 0 0 0,-1 0 0 0 0,0-1 0 0 0,1 0 0 0 0,-1 0 0 0 0,0-1 0 0 0,9-3 0 0 0,3 0 0 0 0,-17 5-1 0 0,0 0 0 0 0,-1 0 0 0 0,1 1 0 0 0,0-1 0 0 0,-1 0 0 0 0,1 0 0 0 0,0 1 0 0 0,-1-1 0 0 0,1 0 0 0 0,-1 1 0 0 0,1-1 0 0 0,0 0-1 0 0,-1 1 1 0 0,1-1 0 0 0,-1 1 0 0 0,1-1 0 0 0,-1 1 0 0 0,1-1 0 0 0,-1 1 0 0 0,0-1 0 0 0,1 1 0 0 0,-1 0 0 0 0,0-1 0 0 0,1 1 0 0 0,-1 0 0 0 0,0-1 0 0 0,1 2-1 0 0,-1-1 1 0 0,0 0 0 0 0,1 0-1 0 0,-1 0 1 0 0,1 0-1 0 0,0 0 1 0 0,-1 0-1 0 0,1 0 1 0 0,0 0-1 0 0,-1-1 1 0 0,1 1-1 0 0,0 0 1 0 0,0 0-1 0 0,0 0 1 0 0,0-1-1 0 0,0 1 1 0 0,0-1-1 0 0,-1 1 1 0 0,2-1-1 0 0,-1 1 1 0 0,0-1-1 0 0,0 1 1 0 0,1-1-1 0 0,12 0 2 0 0,-11-1 0 0 0,-1 1 0 0 0,0 0 0 0 0,1 0 0 0 0,-1 0 0 0 0,1 0 0 0 0,-1 0 0 0 0,0 1 0 0 0,1-1 0 0 0,-1 1 0 0 0,0-1 0 0 0,1 1 0 0 0,-1 0 0 0 0,0 0 0 0 0,4 2 0 0 0,-1-1 0 0 0,-1-1 0 0 0,1 1 0 0 0,0-1 0 0 0,0 0 0 0 0,0 0 0 0 0,-1-1 0 0 0,1 0 0 0 0,0 0 0 0 0,0 0 0 0 0,0 0 0 0 0,0-1 0 0 0,0 1 0 0 0,0-1 0 0 0,5-2 0 0 0,-9 3 0 0 0,0 0 0 0 0,-1 1 0 0 0,1-1 0 0 0,0 1 0 0 0,0-1 0 0 0,-1 0 0 0 0,1 1 0 0 0,0 0 0 0 0,0-1 0 0 0,-1 1 0 0 0,1-1 0 0 0,-1 1 0 0 0,1 0 0 0 0,-1 0 0 0 0,1-1 0 0 0,-1 1 0 0 0,1 0 0 0 0,-1 0 0 0 0,0-1 0 0 0,1 1 0 0 0,-1 0 0 0 0,0 0 0 0 0,1 1 0 0 0,2 4 0 0 0,-2-6 0 0 0,-1 1 0 0 0,1-1 0 0 0,0 0 0 0 0,0 0 0 0 0,0 0 0 0 0,0 1 0 0 0,0-1 0 0 0,0 0 0 0 0,0 0 0 0 0,0 0 0 0 0,-1 0 0 0 0,1-1 0 0 0,0 1 0 0 0,0 0 0 0 0,0 0 0 0 0,0 0 0 0 0,0-1 0 0 0,0 1 0 0 0,-1 0 0 0 0,1-1 0 0 0,0 1 0 0 0,0-1 0 0 0,1 0 0 0 0,-16-25 619 0 0,14 24-588 0 0,0-1 0 0 0,0 1 0 0 0,0 0 0 0 0,0 0 0 0 0,0-1 0 0 0,-1 1 0 0 0,1 0 0 0 0,-1 0 0 0 0,0-1 0 0 0,1 1 0 0 0,-1 0 0 0 0,0 0 0 0 0,0 0 0 0 0,0 0 0 0 0,-1 0 0 0 0,1 0 0 0 0,0 0 0 0 0,-1 1 0 0 0,1-1 0 0 0,-1 0 0 0 0,0 1 0 0 0,0-1 0 0 0,1 1 0 0 0,-1 0 0 0 0,0 0 0 0 0,0-1 0 0 0,0 1 0 0 0,0 0 0 0 0,0 1 0 0 0,-1-1 0 0 0,1 0 0 0 0,0 1 0 0 0,0-1 0 0 0,-4 0 0 0 0,-24-2-82 0 0,25 2 44 0 0,1 1-1 0 0,-1-1 1 0 0,0 1-1 0 0,1 0 1 0 0,-1 0 0 0 0,0 0-1 0 0,1 0 1 0 0,-1 1-1 0 0,-7 2 1 0 0,7-2 14 0 0,1 0 0 0 0,-1 0 0 0 0,1 0 1 0 0,-1-1-1 0 0,0 0 0 0 0,-6 0 0 0 0,0 0-4 0 0,10 0-3 0 0,34-5 0 0 0,-17 3 0 0 0,-11 1 0 0 0,-1 1 0 0 0,1-1 0 0 0,-1 0 0 0 0,1 0 0 0 0,-1-1 0 0 0,8-2 0 0 0,-11 3-1 0 0,0 1 0 0 0,0 0-1 0 0,0 0 1 0 0,0 0 0 0 0,0 0 0 0 0,0 0-1 0 0,0 0 1 0 0,0 0 0 0 0,0 0 0 0 0,0 0-1 0 0,0 0 1 0 0,0 1 0 0 0,0-1 0 0 0,0 0-1 0 0,0 1 1 0 0,0-1 0 0 0,0 1 0 0 0,0-1-1 0 0,0 1 1 0 0,-1-1 0 0 0,1 1-1 0 0,0 0 1 0 0,0-1 0 0 0,1 2 0 0 0,-1-1-1 0 0,0 0 1 0 0,0 0-1 0 0,0 0 1 0 0,0 0-1 0 0,0 0 1 0 0,0-1-1 0 0,0 1 1 0 0,0-1-1 0 0,0 1 1 0 0,0-1-1 0 0,1 1 1 0 0,-1-1 0 0 0,0 1-1 0 0,0-1 1 0 0,1 0-1 0 0,-1 0 1 0 0,0 0-1 0 0,1 0 1 0 0,-1 0-1 0 0,0 0 1 0 0,2 0-1 0 0,6-3 2 0 0,-8 2 0 0 0,0 1 0 0 0,0-1 0 0 0,0 1 0 0 0,0-1 0 0 0,0 1 0 0 0,0-1 0 0 0,1 1 0 0 0,-1 0 0 0 0,0-1 0 0 0,0 1 0 0 0,0 0 0 0 0,0 0 0 0 0,1 0 0 0 0,-1 0 0 0 0,0 0 0 0 0,0 0 0 0 0,0 1 0 0 0,1-1 0 0 0,-1 0 0 0 0,0 1 0 0 0,0-1 0 0 0,0 0 0 0 0,0 1 0 0 0,0-1 0 0 0,0 1 0 0 0,0 0 0 0 0,0-1 0 0 0,0 1 0 0 0,0 0 0 0 0,2 1 0 0 0,0 1 0 0 0,1-1 0 0 0,-1 0 0 0 0,1 0 0 0 0,0 0 0 0 0,0 0 0 0 0,0 0 0 0 0,0-1 0 0 0,0 0 0 0 0,0 0 0 0 0,1 0 0 0 0,4 0 0 0 0,9 3 0 0 0,-17-4 2 0 0,0 1 0 0 0,0 0 0 0 0,0-1 0 0 0,0 1-1 0 0,0 0 1 0 0,0-1 0 0 0,0 1 0 0 0,0 0 0 0 0,-1 0 0 0 0,1 0 0 0 0,0 0-1 0 0,0 0 1 0 0,-1 0 0 0 0,1 0 0 0 0,0 0 0 0 0,-1 0 0 0 0,1 0-1 0 0,-1 1 1 0 0,1 1 0 0 0,0-1 1 0 0,-1 0-1 0 0,1-1 1 0 0,0 1-1 0 0,0 0 0 0 0,0 0 1 0 0,0-1-1 0 0,0 1 1 0 0,0-1-1 0 0,0 1 1 0 0,2 1-1 0 0,11 6-2 0 0,-12-8 0 0 0,-1-1 0 0 0,1 1 0 0 0,-1 0 0 0 0,1 0 0 0 0,-1 0 0 0 0,0 0 0 0 0,1 0 0 0 0,-1 0 0 0 0,0 0 0 0 0,0 1 0 0 0,0-1 0 0 0,0 0 0 0 0,0 1 0 0 0,0-1 0 0 0,0 1 0 0 0,0-1 0 0 0,0 1 0 0 0,-1-1 0 0 0,1 1 0 0 0,-1 0 0 0 0,1-1 0 0 0,-1 1 0 0 0,1 0 0 0 0,-1-1 0 0 0,0 1 0 0 0,0 3 0 0 0,0-5 0 0 0,0 4 0 0 0,0-1 0 0 0,0 1 0 0 0,0-1 0 0 0,0 1 0 0 0,1 0 0 0 0,0-1 0 0 0,1 5 0 0 0,-2-7 0 0 0,1 0 0 0 0,0 0 0 0 0,-1 0 0 0 0,1-1 0 0 0,0 1 0 0 0,0 0 0 0 0,-1 0 0 0 0,1 0 0 0 0,0-1 0 0 0,0 1 0 0 0,0 0 0 0 0,0-1 0 0 0,0 1 0 0 0,0-1 0 0 0,0 1 0 0 0,0-1 0 0 0,0 1 0 0 0,0-1 0 0 0,1 0 0 0 0,-1 0 0 0 0,0 1 0 0 0,0-1 0 0 0,0 0 0 0 0,0 0 0 0 0,0 0 0 0 0,2 0 0 0 0,-2-1 2 0 0,1 1-1 0 0,-1 0 0 0 0,0 0 1 0 0,0 0-1 0 0,0 0 1 0 0,0 1-1 0 0,0-1 0 0 0,0 0 1 0 0,0 0-1 0 0,0 1 1 0 0,0-1-1 0 0,0 0 0 0 0,0 1 1 0 0,0-1-1 0 0,0 1 1 0 0,0 0-1 0 0,0-1 0 0 0,0 1 1 0 0,-1 0-1 0 0,1-1 0 0 0,0 1 1 0 0,1 1-1 0 0,-2 0 2 0 0,1 0 0 0 0,0 0 0 0 0,0 0 0 0 0,-1 0 0 0 0,0 0 0 0 0,1 0 0 0 0,-1 0 0 0 0,0 0-1 0 0,0 0 1 0 0,0 3 0 0 0,0-4-3 0 0,1 0 0 0 0,-1-1 0 0 0,0 1 0 0 0,1 0 0 0 0,-1 0 0 0 0,1 0 0 0 0,-1-1 0 0 0,1 1 0 0 0,-1 0 0 0 0,1-1 0 0 0,-1 1 0 0 0,1 0 0 0 0,0-1 0 0 0,-1 1 0 0 0,1-1 0 0 0,0 1 0 0 0,-1-1 0 0 0,1 1 0 0 0,0-1 0 0 0,0 0 0 0 0,0 1 0 0 0,-1-1 0 0 0,1 0 0 0 0,0 1 0 0 0,1-1 0 0 0,0 0 0 0 0,-1 0 0 0 0,0 1 0 0 0,0-1 0 0 0,0 0 0 0 0,0 1 0 0 0,0-1 0 0 0,0 0 0 0 0,0 1 0 0 0,-1 0 0 0 0,1-1 0 0 0,0 1 0 0 0,0-1 0 0 0,0 1 0 0 0,0 0 0 0 0,-1 0 0 0 0,1-1 0 0 0,0 1 0 0 0,-1 0 0 0 0,1 0 0 0 0,0 0 0 0 0,-1 0 0 0 0,1 0 0 0 0,-1 0 0 0 0,0 0 0 0 0,1 0 0 0 0,-1 0 0 0 0,1 1 0 0 0,-1 2 0 0 0,0-1 0 0 0,0 0 0 0 0,1 0 0 0 0,-1 1 0 0 0,1-1 0 0 0,0 0 0 0 0,0 0 0 0 0,0 0 0 0 0,0 0 0 0 0,3 6 0 0 0,-3-9 0 0 0,-1 1 0 0 0,0-1 0 0 0,0 1 0 0 0,0 0 0 0 0,1-1 0 0 0,-1 1 0 0 0,0 0 0 0 0,0-1 0 0 0,0 1 0 0 0,0 0 0 0 0,0-1 0 0 0,0 1 0 0 0,0 0 0 0 0,0-1 0 0 0,-1 1 0 0 0,1-1 0 0 0,0 1 0 0 0,0 0 0 0 0,0-1 0 0 0,-1 2 0 0 0,0-2 0 0 0,1 1 0 0 0,0-1 0 0 0,0 0 0 0 0,0 1 0 0 0,-1-1 0 0 0,1 1 0 0 0,0-1 0 0 0,0 1 0 0 0,0-1 0 0 0,0 1 0 0 0,0-1 0 0 0,0 1 0 0 0,0-1 0 0 0,0 1 0 0 0,0-1 0 0 0,0 1 0 0 0,0-1 0 0 0,0 1 0 0 0,0-1 0 0 0,0 1 0 0 0,0-1 0 0 0,1 0 0 0 0,-1 1 0 0 0,0-1 0 0 0,0 1 0 0 0,1-1 0 0 0,-1 1 0 0 0,0-1 0 0 0,0 0 0 0 0,1 1 0 0 0,0 0 0 0 0,-5 21 0 0 0,3-8 0 0 0,1-10 0 0 0,0 1 0 0 0,0 0 0 0 0,0-1 0 0 0,0 1 0 0 0,2 4 0 0 0,-1-2 0 0 0,-1 1 0 0 0,0-1 0 0 0,0 0 0 0 0,-1 0 0 0 0,0 0 0 0 0,-2 11 0 0 0,1-2 0 0 0,2-14 0 0 0,0 0 0 0 0,0 0 0 0 0,0 0 0 0 0,0-1 0 0 0,0 1 0 0 0,-1 0 0 0 0,1 0 0 0 0,0-1 0 0 0,-1 1 0 0 0,0 0 0 0 0,1 0 0 0 0,-2 1 0 0 0,-7 0 692 0 0,9-3-635 0 0,-1 0-1 0 0,0 0 1 0 0,1 0-1 0 0,-1 0 0 0 0,0 0 1 0 0,0 1-1 0 0,1-1 1 0 0,-1 0-1 0 0,0 0 0 0 0,1 1 1 0 0,-1-1-1 0 0,1 0 1 0 0,-1 1-1 0 0,0-1 0 0 0,1 1 1 0 0,-1-1-1 0 0,1 1 0 0 0,-1-1 1 0 0,0 2-1 0 0,-2 3-55 0 0,0 0 0 0 0,0 0 1 0 0,-1-1-1 0 0,0 1 0 0 0,0-1 0 0 0,0 1 0 0 0,-1-1 0 0 0,1-1 0 0 0,-1 1 0 0 0,-9 5 0 0 0,9-6-1 0 0,0 0 0 0 0,0 1 0 0 0,0 0 0 0 0,-6 5 0 0 0,7-4 0 0 0,0-1 0 0 0,-1-1 0 0 0,1 1 0 0 0,-9 4 0 0 0,-15 9 774 0 0,22-13-696 0 0,0 0 0 0 0,1 0 0 0 0,-1-1 0 0 0,-1 0 0 0 0,1 0 0 0 0,-8 2 0 0 0,-5 5-74 0 0,17-9-9 0 0,1 0 0 0 0,0 0 0 0 0,-1 0 0 0 0,1-1 1 0 0,-1 1-1 0 0,0 0 0 0 0,1 0 0 0 0,-1-1 0 0 0,1 1 1 0 0,-1-1-1 0 0,0 0 0 0 0,0 1 0 0 0,-3-1 0 0 0,2 0 5 0 0,0 1 0 0 0,0-1 0 0 0,0 1 0 0 0,0 0 0 0 0,0 0 0 0 0,0 0 0 0 0,-4 2 0 0 0,5-1 0 0 0,-1-1 0 0 0,0 0 0 0 0,0 0 0 0 0,0 0 0 0 0,0 0 0 0 0,0 0 0 0 0,-5 0 0 0 0,-20 3 0 0 0,24-3 0 0 0,-1 0 0 0 0,1 0 0 0 0,0-1 0 0 0,-1 1 0 0 0,1-1 0 0 0,-9 0 0 0 0,2-2-6 0 0,1 1-1 0 0,-18 1 0 0 0,22 0 4 0 0,0 1-1 0 0,-1-1 0 0 0,1-1 1 0 0,0 1-1 0 0,0-1 0 0 0,-1 0 1 0 0,1 0-1 0 0,0-1 0 0 0,0 0 1 0 0,0 0-1 0 0,-8-4 0 0 0,10 3 4 0 0,-1 1 0 0 0,1 0 0 0 0,-1-1 0 0 0,0 2 0 0 0,-7-3 0 0 0,-10-3 0 0 0,21 6 0 0 0,0 1 0 0 0,0-1 0 0 0,0 0 0 0 0,0 1 0 0 0,0-1 0 0 0,0 0 0 0 0,0 0 0 0 0,0 0 0 0 0,0 0 0 0 0,1 0 0 0 0,-1 0 0 0 0,0 0 0 0 0,1 0 0 0 0,-1 0 0 0 0,0-2 0 0 0,0 2 0 0 0,1 0 0 0 0,-1 0 0 0 0,1 0 0 0 0,-1 0 0 0 0,0 0 0 0 0,1 0 0 0 0,-1 0 0 0 0,0 0 0 0 0,0 0 0 0 0,0 0 0 0 0,1 0 0 0 0,-1 1 0 0 0,0-1 0 0 0,0 0 0 0 0,-1 1 0 0 0,1-1 0 0 0,0 1 0 0 0,0-1 0 0 0,-1 0 0 0 0,-1 0 0 0 0,1 0 0 0 0,0 0 0 0 0,0 0 0 0 0,0 0 0 0 0,0-1 0 0 0,0 1 0 0 0,1 0 0 0 0,-1-1 0 0 0,0 0 0 0 0,-1-1 0 0 0,-14-12 0 0 0,7 3 0 0 0,9 11 0 0 0,1-1 0 0 0,-1 1 0 0 0,0-1 0 0 0,0 1 0 0 0,0 0 0 0 0,0 0 0 0 0,0-1 0 0 0,0 1 0 0 0,0 0 0 0 0,-1 0 0 0 0,-1-1 0 0 0,3 2 0 0 0,-5-3 0 0 0,0 1 0 0 0,0-1 0 0 0,0 0 0 0 0,0 0 0 0 0,0-1 0 0 0,-5-4 0 0 0,-13-18 0 0 0,22 23 0 0 0,0 1 0 0 0,1-1 0 0 0,0 1 0 0 0,-1 0 0 0 0,1-1 0 0 0,0 1 0 0 0,0-1 0 0 0,0 1 0 0 0,0-1 0 0 0,1 1 0 0 0,-1-1 0 0 0,1 1 0 0 0,-1-1 0 0 0,1 1 0 0 0,0 0 0 0 0,0-1 0 0 0,0 1 0 0 0,0 0 0 0 0,2-3 0 0 0,3-3 0 0 0,0 1 0 0 0,0-1 0 0 0,14-11 0 0 0,-4 4 0 0 0,-6 6-3 0 0,0 1-1 0 0,1-1 1 0 0,0 2-1 0 0,1-1 1 0 0,-1 2-1 0 0,1-1 0 0 0,16-4 1 0 0,91-27-32 0 0,-99 33 34 0 0,-17 4 1 0 0,0 0 0 0 0,-1 0 0 0 0,1 1 0 0 0,0-1 0 0 0,0 1 0 0 0,0 0 0 0 0,-1 0 0 0 0,1 0 0 0 0,0 0 0 0 0,0 1 0 0 0,0-1 0 0 0,-1 1 0 0 0,1-1 0 0 0,0 1 0 0 0,-1 0 0 0 0,1 0 0 0 0,0 0 0 0 0,-1 0 0 0 0,1 1 0 0 0,3 2 0 0 0,-4-2 0 0 0,0 0 0 0 0,-1 0 0 0 0,1 0 0 0 0,0 1 0 0 0,-1-1 0 0 0,1 1 0 0 0,-1-1 0 0 0,0 1 0 0 0,0-1 0 0 0,0 1 0 0 0,0 0 0 0 0,0 0 0 0 0,0 0 0 0 0,-1-1 0 0 0,1 1 0 0 0,-1 0 0 0 0,0 0 0 0 0,0 0 0 0 0,0 0 0 0 0,-1 3 0 0 0,0 2 5 0 0,0 1 0 0 0,0-1 0 0 0,-1 1 0 0 0,0-1 0 0 0,-1 0 0 0 0,0 0 0 0 0,0 0 0 0 0,-1 0 0 0 0,0 0-1 0 0,0-1 1 0 0,-1 1 0 0 0,-9 10 0 0 0,14-17-4 0 0,-1 0-1 0 0,1-1 1 0 0,-1 1-1 0 0,1-1 0 0 0,-1 1 1 0 0,0 0-1 0 0,1-1 1 0 0,-1 1-1 0 0,0-1 1 0 0,0 0-1 0 0,1 1 1 0 0,-1-1-1 0 0,0 0 1 0 0,0 1-1 0 0,0-1 0 0 0,1 0 1 0 0,-1 0-1 0 0,0 0 1 0 0,0 1-1 0 0,0-1 1 0 0,-1 0-1 0 0,2-1 1 0 0,-1 1 0 0 0,1 0 0 0 0,-1-1 0 0 0,1 1 0 0 0,-1 0 0 0 0,1-1 0 0 0,-1 1 0 0 0,1-1 0 0 0,-1 1 0 0 0,1 0 0 0 0,0-1 0 0 0,-1 1 0 0 0,1-1 0 0 0,0 1 0 0 0,-1-1 0 0 0,1 0-1 0 0,0 1 1 0 0,0-1 0 0 0,0 1 0 0 0,-1-1 0 0 0,1 1 0 0 0,0-2 0 0 0,0 0 1 0 0,-1-1 1 0 0,1 0-1 0 0,0 1 0 0 0,0-1 1 0 0,0 1-1 0 0,0-1 0 0 0,1 1 0 0 0,-1-1 1 0 0,1 1-1 0 0,-1-1 0 0 0,1 1 1 0 0,0-1-1 0 0,1-2 0 0 0,2 0-2 0 0,0 0-1 0 0,0 0 0 0 0,0 0 1 0 0,6-4-1 0 0,0 0-49 0 0,-32 18-89 0 0,10-1 145 0 0,0-1-1 0 0,0 0 0 0 0,0-1 1 0 0,-1 0-1 0 0,0-1 0 0 0,0-1 1 0 0,0 0-1 0 0,0-1 0 0 0,-1 0 1 0 0,1-1-1 0 0,-23 1 0 0 0,33-3-5 0 0,0 0 0 0 0,1 0 0 0 0,-1-1 0 0 0,0 1 0 0 0,1-1 0 0 0,-1 1 0 0 0,1-1 0 0 0,-1 0 0 0 0,1 0 0 0 0,-1 0 0 0 0,1-1 0 0 0,-1 1 0 0 0,-3-4 0 0 0,5 5-1 0 0,-1 0-1 0 0,1-1 0 0 0,-1 1 1 0 0,1 0-1 0 0,-1 0 0 0 0,1 0 1 0 0,0 0-1 0 0,-1 0 1 0 0,1 0-1 0 0,-1 0 0 0 0,1 0 1 0 0,-1 0-1 0 0,1 1 0 0 0,0-1 1 0 0,-1 1-1 0 0,1-1 1 0 0,0 1-1 0 0,-1 0 0 0 0,1-1 1 0 0,-2 2-1 0 0,1-1 0 0 0,1 0 0 0 0,-1 0 0 0 0,0 0 0 0 0,1 0 0 0 0,-1 0 0 0 0,0-1 0 0 0,0 1 0 0 0,0-1 0 0 0,0 0 0 0 0,0 1 0 0 0,1-1 0 0 0,-1 0 0 0 0,0 0 0 0 0,-3-1 0 0 0,4 1 2 0 0,0 0 0 0 0,1 0 0 0 0,-1 0 0 0 0,0 0 0 0 0,0 0 0 0 0,0 0 0 0 0,0 0 0 0 0,1 0 0 0 0,-1 0 0 0 0,0 0 0 0 0,0 1 0 0 0,1-1 0 0 0,-1 0 0 0 0,0 0 0 0 0,0 1 0 0 0,1-1 0 0 0,-1 0 0 0 0,0 1 0 0 0,0-1 0 0 0,1 1 0 0 0,-2 0 0 0 0,1 0 0 0 0,1 0 0 0 0,-1-1 0 0 0,0 1 0 0 0,0-1 0 0 0,0 1 0 0 0,0-1 0 0 0,-1 1 0 0 0,1-1 0 0 0,0 0 0 0 0,0 1 0 0 0,0-1 0 0 0,-2 0 0 0 0,3 0 0 0 0,1 0-1 0 0,-1 0 0 0 0,0 0 1 0 0,0 0-1 0 0,0 0 1 0 0,0 0-1 0 0,0 0 1 0 0,0-1-1 0 0,1 1 0 0 0,-1 0 1 0 0,0 0-1 0 0,0 0 1 0 0,0 0-1 0 0,0 0 1 0 0,0-1-1 0 0,0 1 0 0 0,0 0 1 0 0,0 0-1 0 0,0 0 1 0 0,0 0-1 0 0,0 0 1 0 0,0-1-1 0 0,0 1 0 0 0,0 0 1 0 0,0 0-1 0 0,0 0 1 0 0,0 0-1 0 0,0-1 1 0 0,0 1-1 0 0,0 0 0 0 0,0 0 1 0 0,0 0-1 0 0,0 0 1 0 0,0 0-1 0 0,0-1 1 0 0,0 1-1 0 0,0 0 0 0 0,0 0 1 0 0,0 0-1 0 0,0 0 1 0 0,0 0-1 0 0,-1-1 1 0 0,1 1-1 0 0,0 0 0 0 0,0 0 1 0 0,0 0-1 0 0,0 0 1 0 0,0 0-1 0 0,0 0 1 0 0,-1 0-1 0 0,1 0 0 0 0,0 0 1 0 0,0-1-1 0 0,0 1 1 0 0,-1 0-1 0 0,-6-7-31 0 0,6 6 32 0 0,0 0 0 0 0,-1 1 0 0 0,1-1 0 0 0,0 1 0 0 0,0 0 0 0 0,0-1 0 0 0,-1 1 0 0 0,1 0 0 0 0,0 0 0 0 0,0 0 0 0 0,-1 0 0 0 0,1 0 0 0 0,0 0 0 0 0,0 0 0 0 0,-1 0 0 0 0,1 0 0 0 0,0 0 0 0 0,0 1 0 0 0,-1-1 0 0 0,1 1 0 0 0,0-1 0 0 0,0 1 0 0 0,0-1 0 0 0,0 1 0 0 0,0 0 0 0 0,0-1 0 0 0,-2 2 0 0 0,-17-3-84 0 0,9 4 19 0 0,10-3 65 0 0,1 0 0 0 0,0 0 0 0 0,0 0 0 0 0,0 0 0 0 0,-1 0 1 0 0,1 0-1 0 0,0 0 0 0 0,0 0 0 0 0,-1 0 0 0 0,1 0 0 0 0,0 0 0 0 0,0 0 0 0 0,0 0 0 0 0,0 0 0 0 0,-1 0 0 0 0,1 0 1 0 0,0 1-1 0 0,0-1 0 0 0,0 0 0 0 0,0 0 0 0 0,-1 0 0 0 0,1 0 0 0 0,0 1 0 0 0,0-1 0 0 0,0 0 0 0 0,0 0 0 0 0,0 0 1 0 0,0 0-1 0 0,-1 1 0 0 0,1-1 0 0 0,0 0 0 0 0,0 0 0 0 0,0 0 0 0 0,0 1 0 0 0,0-1 0 0 0,0 0 0 0 0,0 0 0 0 0,0 1 1 0 0,0-1-1 0 0,0 0 0 0 0,0 0 0 0 0,0 0 0 0 0,0 1 0 0 0,0-1 0 0 0,0 0 0 0 0,1 0 0 0 0,-1 0 0 0 0,0 1 0 0 0,0-1 1 0 0,0 0-1 0 0,0 0 0 0 0,0 0 0 0 0,0 0 0 0 0,0 1 0 0 0,1-1 0 0 0,-1 0 0 0 0,30-10-64 0 0,133-37 64 0 0,-88 23 0 0 0,-49 18-13 0 0,35-5-1 0 0,0 1-23 0 0,-45 7 37 0 0,0 1 0 0 0,0 0 0 0 0,19 2 0 0 0,-35 0-47 0 0,1 0 0 0 0,-1 0 0 0 0,0 0 0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6.52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0,'0'1620'0'0,"0"-1618"0"0,0-1 0 0,0 8 0 0,0-19 0 0,0 8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7.7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81 0 0,'0'5'0'0,"0"-10"0"0,0 22 0 0,0-112 0 0,0 93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8.55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70 0 0,'0'1'0'0,"0"7"0"0,0 31 0 0,0-155 0 0,0 115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3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236 169 1839 0 0,'-9'17'801'0'0,"7"-12"702"0"0,8-11-281 0 0,34-59 769 0 0,-23 36-1388 0 0,-2 8 138 0 0,-11 19-74 0 0,-7 14-203 0 0,-8 20 341 0 0,-2 0 0 0 0,-1-2 0 0 0,-1 0 0 0 0,-2 0 0 0 0,-25 34 0 0 0,41-64-759 0 0,1 1 0 0 0,0-1 1 0 0,0 1-1 0 0,0-1 1 0 0,-1 0-1 0 0,1 1 1 0 0,0-1-1 0 0,-1 0 1 0 0,1 1-1 0 0,0-1 0 0 0,-1 0 1 0 0,1 1-1 0 0,0-1 1 0 0,-1 0-1 0 0,1 1 1 0 0,0-1-1 0 0,-1 0 0 0 0,1 0 1 0 0,-1 0-1 0 0,1 1 1 0 0,-1-1-1 0 0,1 0 1 0 0,0 0-1 0 0,-1 0 0 0 0,1 0 1 0 0,-1 0-1 0 0,0-11 474 0 0,10-25-389 0 0,-8 32-81 0 0,2-8-23 0 0,54-167 26 0 0,-70 216-86 0 0,-18 51-14 0 0,26-76 63 0 0,-1 0 1 0 0,0-1-1 0 0,-1 1 1 0 0,0-1-1 0 0,-8 10 1 0 0,14-20 29 0 0,1 0 0 0 0,-1-1 0 0 0,1 1 0 0 0,-1-1 0 0 0,1 1 0 0 0,-1 0 0 0 0,1-1 0 0 0,-1 1-1 0 0,0-1 1 0 0,1 1 0 0 0,-1-1 0 0 0,0 0 0 0 0,1 1 0 0 0,-1-1 0 0 0,0 0 0 0 0,0 1 0 0 0,1-1 0 0 0,-1 0 0 0 0,0 0 0 0 0,0 0 0 0 0,-1 1 0 0 0,2-2-17 0 0,-1 1 0 0 0,1 0 0 0 0,-1-1 0 0 0,1 1 0 0 0,-1 0 0 0 0,1-1 0 0 0,0 1 0 0 0,-1-1 0 0 0,1 1 0 0 0,-1-1 0 0 0,1 1 0 0 0,0-1 0 0 0,-1 1 0 0 0,1-1 0 0 0,0 1 0 0 0,0-1 0 0 0,0 1 0 0 0,-1-1 0 0 0,1 0 0 0 0,0 1 0 0 0,0-2 0 0 0,-1-6 68 0 0,0-1-1 0 0,1 1 1 0 0,0-10-1 0 0,1 10-150 0 0,-2-7 54 0 0,3-43 0 0 0,-1 54 0 0 0,-1-1 0 0 0,1 0 0 0 0,0 0 0 0 0,1 1 0 0 0,-1-1 0 0 0,1 0 0 0 0,0 1 0 0 0,0-1 0 0 0,3-4 0 0 0,-4 8 0 0 0,-1 1-1 0 0,0-1 1 0 0,0 1 0 0 0,1-1-1 0 0,-1 1 1 0 0,0 0 0 0 0,0-1-1 0 0,1 1 1 0 0,-1 0-1 0 0,0-1 1 0 0,1 1 0 0 0,-1 0-1 0 0,1-1 1 0 0,-1 1 0 0 0,0 0-1 0 0,1 0 1 0 0,-1-1-1 0 0,1 1 1 0 0,-1 0 0 0 0,1 0-1 0 0,-1 0 1 0 0,1 0 0 0 0,-1 0-1 0 0,1 0 1 0 0,-1 0-1 0 0,1 0 1 0 0,-1 0 0 0 0,1 0-1 0 0,0 0 1 0 0,0 0-2 0 0,-1 1 1 0 0,1-1-1 0 0,0 1 0 0 0,-1-1 1 0 0,1 1-1 0 0,0 0 0 0 0,-1-1 1 0 0,1 1-1 0 0,-1 0 0 0 0,1-1 1 0 0,-1 1-1 0 0,1 0 1 0 0,-1 0-1 0 0,1 1 0 0 0,0 2-3 0 0,0 0 0 0 0,0-1 0 0 0,0 1 0 0 0,0 0-1 0 0,0 0 1 0 0,-1 5 0 0 0,0-7 5 0 0,0 1 0 0 0,0-1 0 0 0,0 0 0 0 0,-1 0 0 0 0,1 0 0 0 0,-1 0 0 0 0,1 0 0 0 0,-1-1 0 0 0,0 1 0 0 0,0 0 0 0 0,0 0 0 0 0,0 0 0 0 0,0-1 0 0 0,0 1 0 0 0,0 0 0 0 0,-1-1 0 0 0,1 1 0 0 0,-1-1 0 0 0,1 1 0 0 0,-1-1 0 0 0,1 0 0 0 0,-1 0 0 0 0,0 0 0 0 0,1 0 0 0 0,-3 1 0 0 0,1-1 0 0 0,1-1 0 0 0,0 1 0 0 0,0-1 0 0 0,0 0 0 0 0,-1 0 0 0 0,1 0 0 0 0,0 0 0 0 0,0-1 0 0 0,-1 1 0 0 0,1 0 0 0 0,0-1 0 0 0,0 1 0 0 0,0-1 0 0 0,0 0 0 0 0,0 0 0 0 0,0 0 0 0 0,0 0 0 0 0,0 0 0 0 0,0 0 0 0 0,0-1 0 0 0,1 1 0 0 0,-4-3 0 0 0,-17-14 10 0 0,-14-12 24 0 0,34 28-32 0 0,0 0-1 0 0,0-1 1 0 0,0 1-1 0 0,1-1 1 0 0,-1 1-1 0 0,1-1 1 0 0,-1 0-1 0 0,1 1 1 0 0,0-1 0 0 0,0 0-1 0 0,0 0 1 0 0,-1-5-1 0 0,2 7-1 0 0,0 0 0 0 0,0-1 0 0 0,0 1 0 0 0,0-1 0 0 0,0 1 0 0 0,1-1 0 0 0,-1 1 0 0 0,0-1 0 0 0,1 1 0 0 0,-1 0 0 0 0,1-1 0 0 0,0 1 0 0 0,-1 0 0 0 0,1-1 0 0 0,0 1 0 0 0,0 0 0 0 0,-1 0 0 0 0,1 0 0 0 0,0-1 0 0 0,0 1 0 0 0,0 0 0 0 0,1 0 0 0 0,-1 1 0 0 0,0-1 0 0 0,0 0 0 0 0,3-1 0 0 0,1 0 0 0 0,0-1 0 0 0,0 1 0 0 0,1 0 0 0 0,-1 1 0 0 0,9-2 0 0 0,4 1 0 0 0,30 4 0 0 0,3 9 12 0 0,-40-8 180 0 0,-6 5-108 0 0,17 23 4 0 0,-22-31-80 0 0,1 0 0 0 0,-1 1-1 0 0,0-1 1 0 0,0 1 0 0 0,1-1 0 0 0,-1 1-1 0 0,0-1 1 0 0,0 1 0 0 0,0-1-1 0 0,0 1 1 0 0,0-1 0 0 0,1 1 0 0 0,-1-1-1 0 0,0 1 1 0 0,0-1 0 0 0,0 1-1 0 0,0-1 1 0 0,0 1 0 0 0,-1-1 0 0 0,1 1-1 0 0,0-1 1 0 0,0 1 0 0 0,0-1 0 0 0,0 1-1 0 0,-1-1 1 0 0,1 1 0 0 0,0-1-1 0 0,0 0 1 0 0,-1 1 0 0 0,1-1 0 0 0,0 1-1 0 0,-1-1 1 0 0,1 0 0 0 0,0 1-1 0 0,-1-1 1 0 0,1 0 0 0 0,-1 1 0 0 0,1-1-1 0 0,0 0 1 0 0,-1 1 0 0 0,1-1-1 0 0,-1 0 1 0 0,-18 6 302 0 0,18-6-293 0 0,-6 0-15 0 0,-1 1-1 0 0,0-1 1 0 0,1-1-1 0 0,-1 0 1 0 0,1 0 0 0 0,-1 0-1 0 0,1-1 1 0 0,-1 0 0 0 0,1 0-1 0 0,0-1 1 0 0,0 0 0 0 0,-7-4-1 0 0,13 7-1 0 0,1 0 0 0 0,-1-1 0 0 0,1 1 0 0 0,-1 0 0 0 0,1-1 0 0 0,-1 1 0 0 0,1-1 0 0 0,-1 1 0 0 0,1-1 0 0 0,-1 1 0 0 0,1-1 0 0 0,0 1 0 0 0,-1-1 0 0 0,1 1 0 0 0,0-1 0 0 0,-1 0 0 0 0,1 1 0 0 0,0-1 0 0 0,0 1 0 0 0,-1-1 0 0 0,1 0 0 0 0,0 1 0 0 0,0-1 0 0 0,0 0 0 0 0,0 1 0 0 0,0-1 0 0 0,0 0 0 0 0,0 1 0 0 0,0-1 0 0 0,0 0 0 0 0,0 1 0 0 0,1-1 0 0 0,-1 0 0 0 0,0 1 0 0 0,0-1 0 0 0,1 1 0 0 0,-1-1 0 0 0,0 0 0 0 0,1 1 0 0 0,-1-1 0 0 0,0 1 0 0 0,1-1 0 0 0,-1 1 0 0 0,1-1 0 0 0,-1 1 0 0 0,1 0 0 0 0,-1-1 0 0 0,1 1 0 0 0,-1-1 0 0 0,1 1 0 0 0,0-1 0 0 0,3-1 0 0 0,-1-1 0 0 0,1 1 0 0 0,0 0 0 0 0,-1 0 0 0 0,1 0 0 0 0,7-2 0 0 0,20-2 0 0 0,15-1 0 0 0,-1-2 0 0 0,-29 5 0 0 0,-13 3 0 0 0,0 0 0 0 0,0 1 0 0 0,1-1 0 0 0,-1 0 0 0 0,0 1 0 0 0,1 0 0 0 0,-1 0 0 0 0,0 0 0 0 0,6 1 0 0 0,-9-1 0 0 0,1 0 0 0 0,-1 0 0 0 0,0 0 0 0 0,1 0 0 0 0,-1 0 0 0 0,0 1 0 0 0,1-1 0 0 0,-1 0 0 0 0,0 0 0 0 0,1 0 0 0 0,-1 0 0 0 0,0 0 0 0 0,0 1 0 0 0,1-1 0 0 0,-1 0 0 0 0,0 0 0 0 0,0 0 0 0 0,1 1 0 0 0,-1-1 0 0 0,0 0 0 0 0,0 0 0 0 0,0 1 0 0 0,1-1 0 0 0,-1 0 0 0 0,0 1 0 0 0,0-1 0 0 0,0 0 0 0 0,0 1 0 0 0,0-1 0 0 0,0 0 0 0 0,1 1 0 0 0,-4 12 0 0 0,-11 10 0 0 0,13-22 0 0 0,-6 9 0 0 0,-1 1 0 0 0,-1-2 0 0 0,0 1 0 0 0,-12 9 0 0 0,18-16 0 0 0,-2 0 0 0 0,1 0 0 0 0,0 0 0 0 0,0 0 0 0 0,-1-1 0 0 0,1 0 0 0 0,-1 0 0 0 0,0 0 0 0 0,0-1 0 0 0,0 0 0 0 0,0 1 0 0 0,0-2 0 0 0,-8 2 0 0 0,13-2 0 0 0,0 0 0 0 0,-1 0 0 0 0,1 0 0 0 0,0 0 0 0 0,-1 0 0 0 0,1 0 0 0 0,0 0 0 0 0,-1 0 1 0 0,1 0-1 0 0,0 0 0 0 0,0-1 0 0 0,-1 1 0 0 0,1 0 0 0 0,0 0 0 0 0,-1 0 0 0 0,1 0 0 0 0,0 0 0 0 0,0 0 0 0 0,-1-1 0 0 0,1 1 0 0 0,0 0 0 0 0,0 0 0 0 0,0-1 0 0 0,-1 1 0 0 0,1 0 0 0 0,0 0 0 0 0,0 0 0 0 0,0-1 0 0 0,0 1 0 0 0,-1 0 0 0 0,1-1 0 0 0,0 1 0 0 0,0 0 0 0 0,0 0 0 0 0,0-1 0 0 0,3-12 2 0 0,13-13-13 0 0,-15 25 9 0 0,7-9-21 0 0,-1 1 1 0 0,18-16 0 0 0,-22 22 18 0 0,0 0-1 0 0,1 1 1 0 0,-1-1 0 0 0,1 1 0 0 0,-1-1 0 0 0,1 1-1 0 0,0 0 1 0 0,0 1 0 0 0,0-1 0 0 0,0 1-1 0 0,8-2 1 0 0,-11 3 4 0 0,0-1 0 0 0,0 1 0 0 0,0 0 0 0 0,0 0 0 0 0,0 0 0 0 0,0 0 0 0 0,1 1 0 0 0,-1-1 0 0 0,0 0 0 0 0,0 0 0 0 0,0 1 0 0 0,0-1 0 0 0,0 0 0 0 0,0 1 0 0 0,0-1 0 0 0,0 1 0 0 0,0-1 0 0 0,0 1 0 0 0,0 0 0 0 0,0-1 0 0 0,-1 1 0 0 0,1 0 0 0 0,0 0 0 0 0,0 0 0 0 0,-1-1 0 0 0,1 1 0 0 0,0 0 0 0 0,-1 0 0 0 0,1 0 0 0 0,-1 0 0 0 0,1 0 0 0 0,-1 0 0 0 0,0 0 0 0 0,1 0 0 0 0,-1 0 0 0 0,0 1 0 0 0,0-1 0 0 0,0 0 0 0 0,0 0 0 0 0,0 0 0 0 0,0 0 0 0 0,0 0 0 0 0,0 2 0 0 0,0 1 0 0 0,-1 0 0 0 0,1 0 0 0 0,-1 0 0 0 0,0 0 0 0 0,0 0 0 0 0,-1 0 0 0 0,1 0 0 0 0,-1 0 0 0 0,0-1 0 0 0,-3 6 0 0 0,0-4 2 0 0,1 0 0 0 0,-1 0 0 0 0,0 0 0 0 0,0-1 0 0 0,-1 0 0 0 0,1 0 0 0 0,-1 0 0 0 0,0-1 0 0 0,0 0 0 0 0,-1 0 0 0 0,1 0 0 0 0,0-1 0 0 0,-1 0 0 0 0,0 0 0 0 0,-12 1 0 0 0,13-2 0 0 0,0 0-1 0 0,1-1 1 0 0,-1 0 0 0 0,1 0-1 0 0,-1 0 1 0 0,1-1-1 0 0,-1 0 1 0 0,1 0 0 0 0,-1 0-1 0 0,1-1 1 0 0,0 0-1 0 0,0 0 1 0 0,-1 0 0 0 0,1-1-1 0 0,1 1 1 0 0,-1-1-1 0 0,0 0 1 0 0,1-1 0 0 0,-9-7-1 0 0,11 8 0 0 0,0 0 0 0 0,0 0-1 0 0,0 0 1 0 0,1 0 0 0 0,-1 0-1 0 0,-1-6 1 0 0,2 8-3 0 0,1 0-1 0 0,-1 0 1 0 0,1 0 0 0 0,0 0 0 0 0,-1 0-1 0 0,1 0 1 0 0,0 0 0 0 0,0-1 0 0 0,0 1 0 0 0,0 0-1 0 0,0 0 1 0 0,0 0 0 0 0,0 0 0 0 0,0 0-1 0 0,0 0 1 0 0,1 0 0 0 0,-1 0 0 0 0,0 0 0 0 0,1 0-1 0 0,-1 0 1 0 0,1 0 0 0 0,-1 0 0 0 0,1 0-1 0 0,-1 0 1 0 0,2-1 0 0 0,-1 2 1 0 0,0 0 1 0 0,0-1-1 0 0,0 1 1 0 0,0 0 0 0 0,0 1-1 0 0,0-1 1 0 0,0 0-1 0 0,0 0 1 0 0,-1 0-1 0 0,1 1 1 0 0,0-1-1 0 0,0 0 1 0 0,0 1-1 0 0,0-1 1 0 0,-1 0-1 0 0,1 1 1 0 0,0 0 0 0 0,0-1-1 0 0,-1 1 1 0 0,1-1-1 0 0,0 1 1 0 0,0 1-1 0 0,9 12 1 0 0,17 29 0 0 0,4 15 0 0 0,-31-58 0 0 0,0 0 0 0 0,1 1 0 0 0,-1-1 0 0 0,0 0 0 0 0,0 1 0 0 0,1-1 0 0 0,-1 0 0 0 0,0 1 0 0 0,0-1 0 0 0,0 1 0 0 0,0-1 0 0 0,0 0 0 0 0,1 1 0 0 0,-1-1 0 0 0,0 0 0 0 0,0 1 0 0 0,0-1 0 0 0,0 1 0 0 0,0-1 0 0 0,0 1 0 0 0,0-1 0 0 0,0 0 0 0 0,-1 1 0 0 0,1-1 0 0 0,0 1 0 0 0,0 0 0 0 0,-9-4 0 0 0,-13-13 0 0 0,16 10 0 0 0,-58-63 0 0 0,58 62 0 0 0,0-1 0 0 0,1 0 0 0 0,0 0 0 0 0,0-1 0 0 0,1 1 0 0 0,0-1 0 0 0,-4-14 0 0 0,8 21 0 0 0,-1 1 0 0 0,1 0 0 0 0,0 0 0 0 0,0-1 0 0 0,0 1 0 0 0,0 0 0 0 0,0 0 0 0 0,0-1 0 0 0,0 1 0 0 0,0 0 0 0 0,1 0 0 0 0,-1 0 0 0 0,1-3 0 0 0,4 3 0 0 0,2 10 0 0 0,4 13-53 0 0,5 15 42 0 0,5 12 11 0 0,-2 0 0 0 0,-14-34 0 0 0,-1-5 0 0 0,0 1 0 0 0,-1 0 0 0 0,3 15 0 0 0,-6-26 0 0 0,0 0 0 0 0,0 1 0 0 0,1-1 0 0 0,-1 0 0 0 0,0 0 0 0 0,0 1 0 0 0,0-1 0 0 0,0 0 0 0 0,0 1 0 0 0,0-1 0 0 0,0 0 0 0 0,0 1 0 0 0,0-1 0 0 0,0 0 0 0 0,0 1 0 0 0,0-1 0 0 0,0 0 0 0 0,0 0 0 0 0,0 1 0 0 0,0-1 0 0 0,0 0 0 0 0,-1 1 0 0 0,1-1 0 0 0,0 0 0 0 0,0 0 0 0 0,0 1 0 0 0,0-1 0 0 0,-1 0 0 0 0,1 0 0 0 0,0 1 0 0 0,0-1 0 0 0,0 0 0 0 0,-1 1 0 0 0,-8-8 0 0 0,-10-20 0 0 0,18 25 0 0 0,-35-46 0 0 0,25 35 0 0 0,0-1 0 0 0,1 0 0 0 0,-7-15 0 0 0,16 28-1 0 0,0 0-1 0 0,0 0 1 0 0,1-1-1 0 0,-1 1 1 0 0,1 0-1 0 0,-1-1 1 0 0,1 1 0 0 0,0 0-1 0 0,-1-1 1 0 0,1 1-1 0 0,0 0 1 0 0,0-1-1 0 0,0 1 1 0 0,0 0-1 0 0,0-1 1 0 0,0 1-1 0 0,0-1 1 0 0,0 1 0 0 0,1 0-1 0 0,-1-1 1 0 0,1 0-1 0 0,0 1 1 0 0,0 0 0 0 0,0 1 0 0 0,-1-1 0 0 0,1 1 0 0 0,0-1 0 0 0,0 1 0 0 0,0 0 0 0 0,0-1 0 0 0,0 1 0 0 0,0 0-1 0 0,0 0 1 0 0,0-1 0 0 0,0 1 0 0 0,0 0 0 0 0,0 0 0 0 0,0 0 0 0 0,0 0 0 0 0,0 1 0 0 0,0-1 0 0 0,0 0 0 0 0,0 0 0 0 0,-1 0 0 0 0,1 1 0 0 0,0-1 0 0 0,0 0-1 0 0,0 1 1 0 0,0-1 0 0 0,0 1 0 0 0,1 0 0 0 0,0 1 1 0 0,19 3 0 0 0,-20-5 0 0 0,48 7 0 0 0,7-6 0 0 0,-43-1 0 0 0,-7 0 0 0 0,-1 0 0 0 0,1 0 0 0 0,0 0 0 0 0,0-1 0 0 0,0 0 0 0 0,-1 0 0 0 0,1-1 0 0 0,-1 1 0 0 0,1-1 0 0 0,9-5 0 0 0,-15 7 0 0 0,0 0 0 0 0,1 0 0 0 0,-1 0 0 0 0,1 0 0 0 0,-1 0 0 0 0,0-1 0 0 0,1 1 0 0 0,-1 0 0 0 0,1 0 0 0 0,-1-1 0 0 0,0 1 0 0 0,1 0 0 0 0,-1-1 0 0 0,0 1 0 0 0,0 0 0 0 0,1-1 0 0 0,-1 1 0 0 0,0 0 0 0 0,0-1 0 0 0,1 1 0 0 0,-1 0 0 0 0,0-1 0 0 0,0 1 0 0 0,0-1 0 0 0,0 1 0 0 0,0-1 0 0 0,0 1 0 0 0,1 0 0 0 0,-1-1 0 0 0,0 1 0 0 0,0-1 0 0 0,0 1 0 0 0,-1-1 0 0 0,1 0 0 0 0,-1 1 0 0 0,1-1 0 0 0,-1 0 0 0 0,0 1 0 0 0,0-1 0 0 0,0 1 0 0 0,0-1 0 0 0,0 1 0 0 0,0-1 0 0 0,0 1 0 0 0,0 0 0 0 0,0-1 0 0 0,0 1 0 0 0,-1 0 0 0 0,-35-3 0 0 0,30 4 0 0 0,-23 1 0 0 0,29-2 0 0 0,0 0 0 0 0,-1 0 0 0 0,1 0 0 0 0,0 0 0 0 0,0-1 0 0 0,-1 1 0 0 0,1 0 0 0 0,0 0 0 0 0,0-1 0 0 0,-1 1 0 0 0,1-1 0 0 0,0 1 0 0 0,0-1 0 0 0,0 1 0 0 0,0-1 0 0 0,0 0 0 0 0,-2-1 0 0 0,3 2 0 0 0,0-1 0 0 0,0 1 0 0 0,0-1 0 0 0,0 1 0 0 0,0-1 0 0 0,0 1 0 0 0,0 0 0 0 0,0-1 0 0 0,0 1 0 0 0,0-1 0 0 0,0 1 0 0 0,0-1 0 0 0,0 1 0 0 0,0-1 0 0 0,0 1 0 0 0,0 0 0 0 0,0-1 0 0 0,1 1 0 0 0,-1-1 0 0 0,0 1 0 0 0,0 0 0 0 0,0-1 0 0 0,1 1 0 0 0,-1-1 0 0 0,0 1 0 0 0,1 0 0 0 0,-1-1 0 0 0,0 1 0 0 0,1 0 0 0 0,-1 0 0 0 0,0-1 0 0 0,1 1 0 0 0,-1 0 0 0 0,1-1 0 0 0,17-8 0 0 0,-16 8 0 0 0,3-3 0 0 0,3 0 0 0 0,16 2 0 0 0,-16 2 0 0 0,-1-1 0 0 0,0 1 0 0 0,0 0 0 0 0,0 0 0 0 0,0 1 0 0 0,-1 0 0 0 0,1 0 0 0 0,8 3 0 0 0,-14-4 1 0 0,-1 1-1 0 0,1-1 1 0 0,0 0 0 0 0,-1 1-1 0 0,1-1 1 0 0,0 1 0 0 0,-1-1-1 0 0,1 1 1 0 0,-1-1 0 0 0,1 1-1 0 0,-1-1 1 0 0,1 1 0 0 0,-1 0-1 0 0,1-1 1 0 0,-1 1 0 0 0,0 0-1 0 0,1-1 1 0 0,-1 1 0 0 0,0 0-1 0 0,0-1 1 0 0,1 1-1 0 0,-1 0 1 0 0,0 0 0 0 0,0-1-1 0 0,0 1 1 0 0,0 0 0 0 0,0 0-1 0 0,0-1 1 0 0,0 1 0 0 0,0 0-1 0 0,0 0 1 0 0,0-1 0 0 0,-1 1-1 0 0,1 0 1 0 0,0 0 0 0 0,-15 28 34 0 0,9-19-30 0 0,1 0-5 0 0,-6 12 0 0 0,0 0 0 0 0,1 1 0 0 0,2 0 0 0 0,-10 37 0 0 0,17-54 0 0 0,0-3 0 0 0,1 0 0 0 0,-1 1 0 0 0,1-1 0 0 0,0 1 0 0 0,-1-1 0 0 0,2 1 0 0 0,-1 4 0 0 0,1-9 0 0 0,1 0 0 0 0,-1 0 0 0 0,0 1 0 0 0,0-1 0 0 0,0 0 0 0 0,0-1 0 0 0,0 1 0 0 0,0 0 0 0 0,-1 0 0 0 0,1 0 0 0 0,0-1 0 0 0,0-1 0 0 0,49-104-144 0 0,-65 137 176 0 0,2 0 0 0 0,0 1 0 0 0,-8 36 0 0 0,11-32 104 0 0,12-40-141 0 0,-1 1 0 0 0,0-1 0 0 0,0 0 1 0 0,0 1-1 0 0,0-1 0 0 0,-1 0 0 0 0,0 0 0 0 0,0 1 0 0 0,0-1 0 0 0,0 0 0 0 0,-1 0 0 0 0,-1-5 0 0 0,-2 53-59 0 0,10 51 64 0 0,-6-80 0 0 0,0-14 0 0 0,0 0 0 0 0,0 0 0 0 0,0 1 0 0 0,-1-1 0 0 0,1 0 0 0 0,0 0 0 0 0,0 0 0 0 0,0 0 0 0 0,0 0 0 0 0,0 1 0 0 0,0-1 0 0 0,0 0 0 0 0,0 0 0 0 0,0 0 0 0 0,-1 0 0 0 0,1 0 0 0 0,0 0 0 0 0,0 0 0 0 0,0 1 0 0 0,0-1 0 0 0,0 0 0 0 0,0 0 0 0 0,-1 0 0 0 0,1 0 0 0 0,0 0 0 0 0,0 0 0 0 0,0 0 0 0 0,0 0 0 0 0,-1 0 0 0 0,1 0 0 0 0,0 0 0 0 0,0 0 0 0 0,0 0 0 0 0,0 0 0 0 0,0 0 0 0 0,-1 0 0 0 0,1 0 0 0 0,-1-1 0 0 0,0 0 0 0 0,0 1 0 0 0,0-1 0 0 0,0 0 0 0 0,0 0 0 0 0,1 0 0 0 0,-1 0 0 0 0,0 0 0 0 0,1 0 0 0 0,-1 0 0 0 0,0 0 0 0 0,1 0 0 0 0,-1 0 0 0 0,1 0 0 0 0,0-1 0 0 0,-1 0 0 0 0,-14-41 0 0 0,10 30 0 0 0,1 0 0 0 0,0-1 0 0 0,0 0 0 0 0,1 0 0 0 0,1 1 0 0 0,-1-19 0 0 0,4 45-4 0 0,1 0 0 0 0,5 20 0 0 0,-4-18 5 0 0,1 1-1 0 0,0 29 1 0 0,-4-48 0 0 0,-1 1 0 0 0,0 0 0 0 0,0 0 1 0 0,-1-1-1 0 0,1 1 0 0 0,0 0 0 0 0,-1 0 1 0 0,1 0-1 0 0,-3-2 0 0 0,-26-28-1 0 0,12 13-2 0 0,10 10 3 0 0,-20-24 1 0 0,26 30-3 0 0,0 1 0 0 0,1-1-1 0 0,-1 1 1 0 0,1-1 0 0 0,0 0 0 0 0,0 0-1 0 0,0 0 1 0 0,0 1 0 0 0,0-1 0 0 0,0 0-1 0 0,0-5 1 0 0,3 4-18 0 0,3 10-1 0 0,2 11-1 0 0,-4 1 24 0 0,13 52 32 0 0,-14-63-32 0 0,1 0 1 0 0,-1 0-1 0 0,1-1 0 0 0,1 1 0 0 0,-1-1 1 0 0,1 1-1 0 0,6 7 0 0 0,-8-12-3 0 0,0 0 0 0 0,-1-1 0 0 0,1 1 0 0 0,0 0 0 0 0,0-1 0 0 0,0 0 0 0 0,0 1 0 0 0,0-1 0 0 0,0 0 0 0 0,0 0 0 0 0,0 0 0 0 0,0 0 0 0 0,0 0 0 0 0,1-1 0 0 0,-1 1 0 0 0,0-1 0 0 0,1 0 0 0 0,-1 1 0 0 0,1-1 0 0 0,-1 0 0 0 0,0 0 0 0 0,4-1 0 0 0,-6 1 0 0 0,0 0 0 0 0,0 0 0 0 0,0 0 0 0 0,0 0 0 0 0,0 0 0 0 0,0 0 0 0 0,0 0 0 0 0,1-1 0 0 0,-1 1 0 0 0,0 0 0 0 0,0 0 0 0 0,0 0 0 0 0,0 0 0 0 0,0 0 0 0 0,0 0 0 0 0,0 0 0 0 0,1 0 0 0 0,-1 0 0 0 0,0 0 0 0 0,0 0 0 0 0,0 0 0 0 0,0 0 0 0 0,0 0 0 0 0,0 0 0 0 0,1 0 0 0 0,-1 0 0 0 0,0 0 0 0 0,0 0 0 0 0,0 0 0 0 0,0 0 0 0 0,0 0 0 0 0,0 0 0 0 0,0 1 0 0 0,1-1 0 0 0,-1 0 0 0 0,0 0 0 0 0,0 0 0 0 0,0 0 0 0 0,0 0 0 0 0,0 0 0 0 0,0 0 0 0 0,0 0 0 0 0,0 0 0 0 0,0 1 0 0 0,0-1 0 0 0,0 0 0 0 0,1 0 0 0 0,-1 0 0 0 0,0 0 0 0 0,0 0 0 0 0,0 1 0 0 0,-5 6 0 0 0,-12 6 0 0 0,21-39 0 0 0,-8 35 0 0 0,4 0 0 0 0,1-10-4 0 0,-1 1 0 0 0,1-1 0 0 0,0 0-1 0 0,-1 0 1 0 0,1 0 0 0 0,0-1 0 0 0,-1 1-1 0 0,1 0 1 0 0,-1 0 0 0 0,0 0 0 0 0,1 0-1 0 0,-1 0 1 0 0,0-1 0 0 0,0 1 0 0 0,0 0 0 0 0,0 0-1 0 0,0 0 1 0 0,0-1 0 0 0,0 0 0 0 0,1-8-174 0 0,0 6-625 0 0,2-9-1563 0 0,2 8-2989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4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166 333 455 0 0,'6'-14'1094'0'0,"9"-30"0"0"0,1-4 750 0 0,-11 37-1457 0 0,19-50 550 0 0,-22 54-914 0 0,0 0-1 0 0,-1 0 1 0 0,0 1-1 0 0,0-1 1 0 0,0 0-1 0 0,-1 0 1 0 0,-1-9-1 0 0,0 5 228 0 0,-3-21 1651 0 0,3 30-1820 0 0,1 1 1 0 0,-1-1-1 0 0,1 0 1 0 0,-1 1 0 0 0,0-1-1 0 0,0 1 1 0 0,1-1 0 0 0,-1 1-1 0 0,0-1 1 0 0,-1 1-1 0 0,1-1 1 0 0,0 1 0 0 0,0 0-1 0 0,-1 0 1 0 0,-1-2-1 0 0,1 2-63 0 0,1 1 0 0 0,-1-1-1 0 0,0 1 1 0 0,1 0-1 0 0,-1-1 1 0 0,0 1 0 0 0,1 0-1 0 0,-1 0 1 0 0,0 0 0 0 0,1 0-1 0 0,-1 1 1 0 0,0-1-1 0 0,1 0 1 0 0,-1 1 0 0 0,0-1-1 0 0,-2 2 1 0 0,-28 12 451 0 0,26-11-398 0 0,2 0 44 0 0,-1-1 0 0 0,1-1-1 0 0,0 1 1 0 0,-1 0 0 0 0,0-1 0 0 0,1 0-1 0 0,-1 0 1 0 0,0-1 0 0 0,1 1-1 0 0,-1-1 1 0 0,0 0 0 0 0,0 0 0 0 0,1 0-1 0 0,-1-1 1 0 0,0 0 0 0 0,1 0-1 0 0,-1 0 1 0 0,0 0 0 0 0,1-1 0 0 0,-1 0-1 0 0,1 0 1 0 0,0 0 0 0 0,0 0-1 0 0,0-1 1 0 0,0 0 0 0 0,0 1 0 0 0,0-1-1 0 0,-3-4 1 0 0,5 5-86 0 0,-11-12 214 0 0,15 10-213 0 0,11 2-104 0 0,2 5-49 0 0,0 3-7 0 0,-13-5-834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5.5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157 273 2327 0 0,'5'-21'107'0'0,"11"-39"0"0"0,-1 10-113 0 0,-14 46 6 0 0,0 0 0 0 0,-1 1 0 0 0,0-1 0 0 0,1 1 0 0 0,-1-1 0 0 0,0 0 0 0 0,-1 1 0 0 0,1-1 0 0 0,-1 1 0 0 0,-1-5 0 0 0,2 6 0 0 0,-1 1 0 0 0,1-1 0 0 0,-1 1 0 0 0,1 0 0 0 0,-1-1 0 0 0,0 1 0 0 0,0 0 0 0 0,0-1 0 0 0,1 1 0 0 0,-1 0 0 0 0,0 0 0 0 0,-1 0 0 0 0,1 0 0 0 0,0 0 0 0 0,0 0 0 0 0,0 0 0 0 0,-1 0 0 0 0,1 0 0 0 0,0 1 0 0 0,-1-1 0 0 0,1 0 0 0 0,-1 1 0 0 0,1-1 0 0 0,-1 1 0 0 0,-1-1 0 0 0,-2 1 90 0 0,1 1 0 0 0,-1-1 0 0 0,0 1 1 0 0,1-1-1 0 0,-1 1 0 0 0,1 1 0 0 0,0-1 0 0 0,-7 4 0 0 0,6-3 108 0 0,-1 0 1 0 0,1-1 0 0 0,0 1 0 0 0,-1-1 0 0 0,-7 1 0 0 0,12-2-170 0 0,-1 0 0 0 0,0 0 0 0 0,1 0 0 0 0,-1-1 0 0 0,1 1 0 0 0,-1 0 0 0 0,1-1 0 0 0,-1 1 0 0 0,1-1 0 0 0,-1 1 0 0 0,1-1 0 0 0,-1 0 0 0 0,1 0 0 0 0,0 0 0 0 0,-1 0 0 0 0,1 0 0 0 0,0 0 0 0 0,0 0 0 0 0,0 0 0 0 0,0 0 0 0 0,0 0 0 0 0,-2-3 0 0 0,3 3 0 0 0,-17-20 607 0 0,16 20-603 0 0,1 1-1 0 0,-1-1 1 0 0,1 1-1 0 0,0-1 0 0 0,-1 1 1 0 0,0-1-1 0 0,1 1 1 0 0,-1 0-1 0 0,1-1 1 0 0,-1 1-1 0 0,1 0 1 0 0,-1-1-1 0 0,0 1 0 0 0,1 0 1 0 0,-1 0-1 0 0,1-1 1 0 0,-1 1-1 0 0,0 0 1 0 0,1 0-1 0 0,-1 0 0 0 0,0 0 1 0 0,0 0-1 0 0,1 0 1 0 0,-1 0-1 0 0,0 0 1 0 0,1 0-1 0 0,-1 0 0 0 0,0 0 1 0 0,1 1-1 0 0,-1-1 1 0 0,1 0-1 0 0,-1 0 1 0 0,0 1-1 0 0,1-1 1 0 0,-1 0-1 0 0,0 1 0 0 0,-1-1 126 0 0,2-5 97 0 0,4-9 184 0 0,-3 12-411 0 0,11-23-145 0 0,-12 24 106 0 0,6 8-573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6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15 919 0 0,'-12'5'2103'0'0,"12"-4"-2009"0"0,0-1-1 0 0,0 0 1 0 0,-1 1-1 0 0,1-1 1 0 0,0 0 0 0 0,-1 1-1 0 0,1-1 1 0 0,-1 0-1 0 0,1 0 1 0 0,0 1-1 0 0,-1-1 1 0 0,1 0-1 0 0,-1 0 1 0 0,1 0 0 0 0,0 0-1 0 0,-1 1 1 0 0,1-1-1 0 0,-1 0 1 0 0,1 0-1 0 0,-1 0 1 0 0,1 0 0 0 0,0 0-1 0 0,-1 0 1 0 0,1 0-1 0 0,-1 0 1 0 0,1 0-1 0 0,-1-1 1 0 0,0 1-1 0 0,22-9 1610 0 0,-16 6-1625 0 0,-1 1 0 0 0,1 0 0 0 0,-1 1-1 0 0,1-1 1 0 0,0 1 0 0 0,-1 0 0 0 0,1 0 0 0 0,0 0 0 0 0,0 1 0 0 0,0 0-1 0 0,0 0 1 0 0,0 0 0 0 0,-1 0 0 0 0,1 1 0 0 0,0 0 0 0 0,0 0 0 0 0,7 2-1 0 0,62 25-153 0 0,-57-24 28 0 0,-11-6 36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9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30 919 0 0,'0'0'66'0'0,"0"0"-1"0"0,0 0 0 0 0,0 0 0 0 0,-1 0 0 0 0,1 1 0 0 0,0-1 0 0 0,0 0 0 0 0,0 0 0 0 0,-1 0 0 0 0,1 0 1 0 0,0 0-1 0 0,0 0 0 0 0,0 0 0 0 0,-1 0 0 0 0,1 0 0 0 0,0 0 0 0 0,0 0 0 0 0,-1 0 0 0 0,1 0 0 0 0,0 0 1 0 0,0 0-1 0 0,0 0 0 0 0,-1 0 0 0 0,1 0 0 0 0,0 0 0 0 0,0 0 0 0 0,0 0 0 0 0,-1 0 0 0 0,1-1 0 0 0,0 1 1 0 0,0 0-1 0 0,0 0 0 0 0,-1 0 0 0 0,1 0 0 0 0,0 0 0 0 0,0-1 0 0 0,0 1 0 0 0,0 0 0 0 0,-1 0 0 0 0,1 0 0 0 0,0 0 1 0 0,0-1-1 0 0,0 1 0 0 0,0 0 0 0 0,0 0 0 0 0,0 0 0 0 0,0-1 0 0 0,0 1 0 0 0,0 0 0 0 0,0 0 0 0 0,0-1 1 0 0,0 1-1 0 0,0 0 0 0 0,0 0 0 0 0,0 0 0 0 0,0-1 0 0 0,0 1 0 0 0,0 0 0 0 0,0 0 0 0 0,2-3 3143 0 0,-1 12-574 0 0,0-1-1943 0 0,0 1-1 0 0,1-1 1 0 0,0 0-1 0 0,1 0 1 0 0,0 0-1 0 0,0 0 1 0 0,5 8-1 0 0,6 19 942 0 0,13 26 699 0 0,-26-59-2302 0 0,0 1 0 0 0,0-1 1 0 0,1 1-1 0 0,-1-1 0 0 0,1 0 0 0 0,0 0 0 0 0,-1 0 1 0 0,5 3-1 0 0,-4-3-3 0 0,0 0-1 0 0,0 0 1 0 0,0 0-1 0 0,-1 1 1 0 0,1-1-1 0 0,0 0 1 0 0,-1 1 0 0 0,2 4-1 0 0,1 5 5 0 0,-2-6 27 0 0,0 0 1 0 0,0 0-1 0 0,0 0 0 0 0,1 0 0 0 0,-1-1 1 0 0,1 1-1 0 0,1-1 0 0 0,-1 0 1 0 0,9 9-1 0 0,-9-9-8 0 0,0-1 0 0 0,-1 0 0 0 0,1 0 0 0 0,-1 1 1 0 0,0-1-1 0 0,0 1 0 0 0,2 8 0 0 0,6 15 123 0 0,14 15-172 0 0,-10-20 0 0 0,-13-21 0 0 0,0-1 0 0 0,0 1 0 0 0,0 0 0 0 0,0-1 0 0 0,1 1 0 0 0,-1-1 0 0 0,0 0 0 0 0,1 0 0 0 0,1 2 0 0 0,-2-3 0 0 0,-1 0 0 0 0,1 1 0 0 0,-1-1 0 0 0,1 0 0 0 0,-1 0 0 0 0,0 0 0 0 0,1 0 0 0 0,-1 0 0 0 0,1 0 0 0 0,-1 0 0 0 0,1 0 0 0 0,-1 0 0 0 0,1-1 0 0 0,-1 1 0 0 0,1 0 0 0 0,-1 0 0 0 0,1 0 0 0 0,-1 0 0 0 0,1-1 0 0 0,-1 1 0 0 0,0 0 0 0 0,1 0 0 0 0,-1-1 0 0 0,1 1 0 0 0,-1 0 0 0 0,0-1 0 0 0,1 1 0 0 0,-1 0 0 0 0,0-1 0 0 0,1 1 0 0 0,-1-1 0 0 0,0 1 0 0 0,0-1 0 0 0,0 1 0 0 0,1 0 0 0 0,-1-1 0 0 0,0 1 0 0 0,0-1 0 0 0,0 0 0 0 0,2-2 0 0 0,-1 0 0 0 0,0 0 0 0 0,0 0 0 0 0,0 0 0 0 0,0 0 0 0 0,-1 0 0 0 0,1 0 0 0 0,-1 0 0 0 0,0 0 0 0 0,0-6 0 0 0,1 3 0 0 0,0 0 0 0 0,0-1 0 0 0,1 1 0 0 0,-1 0 0 0 0,1-1 0 0 0,6-11 0 0 0,4-16 0 0 0,-7 17-20 0 0,13-27 1 0 0,-1 0-6 0 0,3-19-39 0 0,-15 46 64 0 0,-3 9 0 0 0,1 1 0 0 0,0-1 0 0 0,0 1 0 0 0,8-15 0 0 0,-8 15 0 0 0,0 0 0 0 0,0 0 0 0 0,0-1 0 0 0,2-12 0 0 0,-4 16 0 0 0,-1 3 0 0 0,1 1 0 0 0,-1 0 0 0 0,0-1 0 0 0,0 1 0 0 0,0 0 0 0 0,0-1 0 0 0,0 1 0 0 0,0-1 0 0 0,0 1 0 0 0,0 0 0 0 0,1-1 0 0 0,-1 1 0 0 0,-1-1 0 0 0,1 1 0 0 0,0 0 0 0 0,0-1 0 0 0,0 1 0 0 0,0-1 0 0 0,0 1 0 0 0,0 0 0 0 0,0-1 0 0 0,0 1 0 0 0,-1 0 0 0 0,1-1 0 0 0,0 1 0 0 0,0 0 0 0 0,-1-1 0 0 0,1 1 0 0 0,0 0 0 0 0,0-1 0 0 0,-1 1 0 0 0,1-1-1 0 0,0 1 0 0 0,-1 0 1 0 0,1-1-1 0 0,0 1 0 0 0,0 0 0 0 0,0-1 0 0 0,0 1 0 0 0,0 0 0 0 0,-1-1 0 0 0,1 1 0 0 0,0-1 1 0 0,0 1-1 0 0,0-1 0 0 0,0 1 0 0 0,0 0 0 0 0,0-1 0 0 0,0 1 0 0 0,1-1 0 0 0,-1 1 0 0 0,0 0 1 0 0,0-1-1 0 0,0 1 0 0 0,0 0 0 0 0,0-1 0 0 0,1 1 0 0 0,-1-1 0 0 0,0 1 0 0 0,0 0 0 0 0,0 0 1 0 0,1-1-1 0 0,-1 1 0 0 0,0 0 0 0 0,1-1 0 0 0,-1 1 0 0 0,1 0 0 0 0,2-2-21 0 0,-8 8 12 0 0,3-5 10 0 0,0 0 0 0 0,0-1 0 0 0,0 1 0 0 0,0 0 0 0 0,0-1 0 0 0,0 0 0 0 0,0 1 0 0 0,0-1 0 0 0,0 0 0 0 0,0 0 0 0 0,0 0 0 0 0,0 0 0 0 0,0 0 0 0 0,0-1 0 0 0,-3 0 0 0 0,-18 1 0 0 0,20 0 0 0 0,0 0 0 0 0,0 0 0 0 0,0 0 0 0 0,-1 0 0 0 0,1 0 0 0 0,0-1 0 0 0,1 1 0 0 0,-1-1 0 0 0,0 0 0 0 0,0 0 0 0 0,0 0 0 0 0,-4-2 0 0 0,-16-5 0 0 0,20 7 0 0 0,-1 1 0 0 0,0 0 0 0 0,0 0 0 0 0,0 0 0 0 0,0 0 0 0 0,-6 2 0 0 0,-11 0 0 0 0,16-1 7 0 0,1-1-1 0 0,-1 1 1 0 0,1 0-1 0 0,-9 2 0 0 0,9-1 1 0 0,0-1-1 0 0,-1 0 0 0 0,1 0 1 0 0,-9 0-1 0 0,6-1 42 0 0,0-1 0 0 0,0 0 0 0 0,0-1 0 0 0,1 1 0 0 0,-9-4 0 0 0,8 2 5 0 0,0 1 1 0 0,0 0-1 0 0,0 1 0 0 0,0 0 1 0 0,-9-1-1 0 0,1 0 177 0 0,14 2-275 0 0,1 0 1 0 0,0 0 0 0 0,-1 0-1 0 0,1 0 1 0 0,0 0 0 0 0,0 0-1 0 0,-1-1 1 0 0,1 1 0 0 0,0 0-1 0 0,-1 0 1 0 0,1 0 0 0 0,0 0-1 0 0,0 0 1 0 0,-1 0 0 0 0,1-1-1 0 0,0 1 1 0 0,0 0 0 0 0,-1 0-1 0 0,1 0 1 0 0,0-1 0 0 0,0 1-1 0 0,0 0 1 0 0,0 0 0 0 0,-1-1-1 0 0,1 1 1 0 0,0 0 0 0 0,0 0-1 0 0,0-1 1 0 0,0 1 0 0 0,0 0-1 0 0,0-1 1 0 0,-1 1 0 0 0,1 0-1 0 0,0 0 1 0 0,0-1 0 0 0,0 1-1 0 0,0 0 1 0 0,0-1 0 0 0,1 0-1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54.6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202 230 4143 0 0,'6'-16'1208'0'0,"55"-142"1880"0"0,-48 130-1980 0 0,-11 26-919 0 0,-2 4-44 0 0,-6 14-8 0 0,-12 29 163 0 0,-45 102 1639 0 0,75-169 812 0 0,47-85-2608 0 0,-55 99-157 0 0,1 0-1 0 0,0 0 1 0 0,0 1 0 0 0,9-9-1 0 0,-31 62 15 0 0,6-23 41 0 0,0 0 0 0 0,-2 0 1 0 0,-1-1-1 0 0,0-1 0 0 0,-26 29 0 0 0,40-49-19 0 0,0-1 0 0 0,-1 1 0 0 0,1-1 0 0 0,0 0 0 0 0,0 1 0 0 0,-1-1 0 0 0,1 0 0 0 0,0 1 0 0 0,-1-1 0 0 0,1 0 1 0 0,-1 1-1 0 0,1-1 0 0 0,0 0 0 0 0,-1 0 0 0 0,1 1 0 0 0,-1-1 0 0 0,1 0 0 0 0,-1 0 0 0 0,1 0 0 0 0,0 0 0 0 0,-1 0 0 0 0,1 0 0 0 0,-1 0 0 0 0,1 0 0 0 0,-1 0 0 0 0,1 0 0 0 0,-1 0 0 0 0,1 0 1 0 0,-1 0-1 0 0,1 0 0 0 0,-1 0 0 0 0,0 0 0 0 0,0-1 7 0 0,1 0 1 0 0,-1 0 0 0 0,1 0-1 0 0,-1 0 1 0 0,1 0 0 0 0,0 0-1 0 0,-1 0 1 0 0,1 0 0 0 0,0 1-1 0 0,0-1 1 0 0,0 0 0 0 0,-1 0-1 0 0,1-1 1 0 0,0 0-1 0 0,3-37 272 0 0,4 0-306 0 0,1 1 0 0 0,20-53-1 0 0,-20 75 6 0 0,-8 15 0 0 0,0 0 0 0 0,0 1 0 0 0,1-1 0 0 0,-1 1 0 0 0,0-1 0 0 0,1 1 0 0 0,-1-1 0 0 0,0 1 0 0 0,1-1 0 0 0,-1 1 0 0 0,1-1 0 0 0,-1 1 0 0 0,1-1 0 0 0,-1 1 0 0 0,1 0 0 0 0,-1-1 0 0 0,1 1 0 0 0,-1 0 0 0 0,1-1 0 0 0,-1 1 0 0 0,1 0 0 0 0,-1 0 0 0 0,1 0 0 0 0,1-1 0 0 0,-2 2-2 0 0,1 0 0 0 0,-1-1 0 0 0,0 1-1 0 0,1 0 1 0 0,-1-1 0 0 0,0 1 0 0 0,0 0 0 0 0,0 0-1 0 0,1 0 1 0 0,-1-1 0 0 0,0 1 0 0 0,0 0-1 0 0,0 0 1 0 0,0-1 0 0 0,0 1 0 0 0,-1 0 0 0 0,1 0-1 0 0,0 0 1 0 0,0 0 0 0 0,-4 17-20 0 0,4-17 24 0 0,-4 13-5 0 0,0 0-1 0 0,-9 19 1 0 0,11-28 15 0 0,0-1 1 0 0,-1 0-1 0 0,1 0 1 0 0,-1 0-1 0 0,0 0 0 0 0,0 0 1 0 0,0 0-1 0 0,0-1 1 0 0,0 1-1 0 0,-1-1 0 0 0,-5 4 1 0 0,8-7-11 0 0,0 1 0 0 0,1-1 0 0 0,-1 1 0 0 0,0-1 0 0 0,0 0 0 0 0,0 1 0 0 0,0-1 0 0 0,0 0 0 0 0,0 0 0 0 0,0 0 0 0 0,0 0 0 0 0,0 0 0 0 0,1 0 0 0 0,-1 0 0 0 0,0 0 1 0 0,0 0-1 0 0,0 0 0 0 0,0 0 0 0 0,0 0 0 0 0,0-1 0 0 0,0 1 0 0 0,0 0 0 0 0,0-1 0 0 0,0 0 0 0 0,-1 0 5 0 0,0-1 1 0 0,0 1-1 0 0,1-1 0 0 0,-1 1 1 0 0,1-1-1 0 0,-1 0 0 0 0,1 0 1 0 0,0 1-1 0 0,-2-5 0 0 0,-1-1 34 0 0,1 0-1 0 0,1 0 0 0 0,-1-1 0 0 0,1 1 0 0 0,-1-8 0 0 0,2 8 39 0 0,1 0 1 0 0,-1 0-1 0 0,1 1 0 0 0,2-9 0 0 0,-2 14-65 0 0,0-1-1 0 0,0 1 0 0 0,0 0 0 0 0,0-1 1 0 0,0 1-1 0 0,1 0 0 0 0,-1-1 1 0 0,1 1-1 0 0,-1 0 0 0 0,1 0 0 0 0,-1 0 1 0 0,1-1-1 0 0,0 1 0 0 0,-1 0 1 0 0,1 0-1 0 0,0 0 0 0 0,0 0 0 0 0,0 0 1 0 0,0 0-1 0 0,0 0 0 0 0,0 1 1 0 0,0-1-1 0 0,0 0 0 0 0,0 0 0 0 0,0 1 1 0 0,1-1-1 0 0,1 0 0 0 0,9 6-13 0 0,21 16 12 0 0,-19-9 36 0 0,6 13-36 0 0,-19-25-11 0 0,-1 1 0 0 0,0-1 1 0 0,1 1-1 0 0,-1-1 0 0 0,0 0 0 0 0,1 1 0 0 0,-1-1 0 0 0,0 1 0 0 0,1-1 0 0 0,-1 1 0 0 0,0-1 0 0 0,0 1 1 0 0,0-1-1 0 0,0 1 0 0 0,1 0 0 0 0,-1-1 0 0 0,0 1 0 0 0,0-1 0 0 0,0 1 0 0 0,0-1 0 0 0,0 1 0 0 0,0 0 1 0 0,-1-1 0 0 0,1 1 1 0 0,0-1 0 0 0,-1 0-1 0 0,1 1 1 0 0,0-1 0 0 0,-1 0 0 0 0,1 1-1 0 0,0-1 1 0 0,-1 0 0 0 0,1 0 0 0 0,0 0-1 0 0,-1 1 1 0 0,1-1 0 0 0,-1 0 0 0 0,1 0-1 0 0,0 0 1 0 0,-1 0 0 0 0,1 0-1 0 0,-1 0 1 0 0,0 0 0 0 0,-19-1 96 0 0,11 0-99 0 0,1-1 1 0 0,0-1 0 0 0,0 1-1 0 0,0-1 1 0 0,1 0 0 0 0,-1-1 0 0 0,1 0-1 0 0,0 0 1 0 0,-1-1 0 0 0,2 0-1 0 0,-1 0 1 0 0,1 0 0 0 0,0-1 0 0 0,-8-9-1 0 0,13 14-1 0 0,1 0 0 0 0,-1-1-1 0 0,1 1 1 0 0,-1-1 0 0 0,1 1-1 0 0,-1-1 1 0 0,1 1 0 0 0,0-1-1 0 0,0 1 1 0 0,-1-1 0 0 0,1-2-1 0 0,0 4 1 0 0,0-1 0 0 0,1 0-1 0 0,-1 1 1 0 0,0-1 0 0 0,0 1-1 0 0,0-1 1 0 0,0 0 0 0 0,0 1 0 0 0,1-1-1 0 0,-1 1 1 0 0,0-1 0 0 0,1 1-1 0 0,-1-1 1 0 0,0 1 0 0 0,1-1-1 0 0,-1 1 1 0 0,1-1 0 0 0,-1 1 0 0 0,0-1-1 0 0,1 1 1 0 0,-1 0 0 0 0,1-1-1 0 0,-1 1 1 0 0,1 0 0 0 0,0-1 0 0 0,-1 1-1 0 0,1 0 1 0 0,-1 0 0 0 0,1-1-1 0 0,-1 1 1 0 0,1 0 0 0 0,0 0-1 0 0,-1 0 1 0 0,1 0 0 0 0,-1 0 0 0 0,2 0-1 0 0,8 2-51 0 0,-2 1 50 0 0,1-1 1 0 0,-1 1-1 0 0,11 5 0 0 0,-13-4 5 0 0,0 1 0 0 0,0-1 1 0 0,0 1-1 0 0,5 5 0 0 0,-2 2 41 0 0,1 13-33 0 0,-9-24-9 0 0,-1 1 0 0 0,1 0 0 0 0,-1-1 0 0 0,0 1-1 0 0,1-1 1 0 0,-1 1 0 0 0,0-1 0 0 0,0 1 0 0 0,0-1-1 0 0,0 1 1 0 0,-1 0 0 0 0,1-1 0 0 0,0 1 0 0 0,-1-1 0 0 0,1 1-1 0 0,-1-1 1 0 0,1 1 0 0 0,-1-1 0 0 0,0 0 0 0 0,0 1 0 0 0,0-1-1 0 0,1 0 1 0 0,-1 1 0 0 0,0-1 0 0 0,-1 0 0 0 0,1 0 0 0 0,0 0-1 0 0,0 0 1 0 0,-3 2 0 0 0,2-1 16 0 0,-1-1 0 0 0,0 1-1 0 0,0 0 1 0 0,0-1 0 0 0,-1 1 0 0 0,1-1 0 0 0,0 0 0 0 0,0 0-1 0 0,-1 0 1 0 0,1-1 0 0 0,-5 1 0 0 0,6-1-15 0 0,-1 0 1 0 0,1 0-1 0 0,0-1 0 0 0,-1 1 0 0 0,1-1 1 0 0,-1 1-1 0 0,1-1 0 0 0,0 0 1 0 0,0 0-1 0 0,-1 0 0 0 0,1 0 1 0 0,0 0-1 0 0,0-1 0 0 0,0 1 1 0 0,0-1-1 0 0,0 1 0 0 0,1-1 1 0 0,-1 1-1 0 0,0-1 0 0 0,-1-2 1 0 0,2 2-2 0 0,0 1-1 0 0,1-1 1 0 0,-1 1 0 0 0,0-1 0 0 0,1 1 0 0 0,-1-1 0 0 0,1 1 0 0 0,-1-1 0 0 0,1 1 0 0 0,0-1 0 0 0,0 0 0 0 0,0 1 0 0 0,0-1 0 0 0,0 0 0 0 0,0 1 0 0 0,0-1 0 0 0,0 1 0 0 0,1-1 0 0 0,-1 0 0 0 0,1 1 0 0 0,-1-1 0 0 0,1 1 0 0 0,-1-1-1 0 0,1 1 1 0 0,0-1 0 0 0,0 1 0 0 0,0 0 0 0 0,0-1 0 0 0,2-1 0 0 0,3-3-14 0 0,6-2-40 0 0,-9 7 51 0 0,0 0 1 0 0,-1 0 0 0 0,1 0 0 0 0,0 0 0 0 0,0 1 0 0 0,0-1 0 0 0,0 1 0 0 0,0 0 0 0 0,0 0-1 0 0,0 0 1 0 0,3 0 0 0 0,0 2 1 0 0,-1-1 0 0 0,0 1 0 0 0,0 0 0 0 0,0 0 0 0 0,0 1 0 0 0,7 5 0 0 0,-10-7 0 0 0,-1 0 0 0 0,1 1 0 0 0,-1-1 0 0 0,0 0 0 0 0,1 1 0 0 0,-1 0 0 0 0,0-1 0 0 0,0 1 0 0 0,0 0 0 0 0,0-1 0 0 0,-1 1 0 0 0,1 0 0 0 0,0 0 0 0 0,-1 0 0 0 0,1 0 0 0 0,-1 0 0 0 0,0 0 0 0 0,0 0 0 0 0,1 0 0 0 0,-1 0 0 0 0,0 0 0 0 0,-1-1 0 0 0,1 1 0 0 0,0 0 0 0 0,-1 0 0 0 0,1 0 0 0 0,-1 0 0 0 0,1 0 0 0 0,-1 0 0 0 0,0 0 0 0 0,-1 1 0 0 0,0 2 11 0 0,-1 0 0 0 0,1 0-1 0 0,-1 0 1 0 0,-1-1 0 0 0,-5 8-1 0 0,9-11-8 0 0,-1 0 1 0 0,0 0-1 0 0,0 0 0 0 0,0 0 0 0 0,0 0 0 0 0,0 0 1 0 0,0-1-1 0 0,0 1 0 0 0,-1 0 0 0 0,1 0 0 0 0,0-1 1 0 0,0 1-1 0 0,0-1 0 0 0,-1 1 0 0 0,1-1 1 0 0,0 1-1 0 0,-1-1 0 0 0,1 0 0 0 0,0 0 0 0 0,-1 0 1 0 0,1 0-1 0 0,0 0 0 0 0,-1 0 0 0 0,1 0 0 0 0,-1 0 1 0 0,1 0-1 0 0,0 0 0 0 0,-2-1 0 0 0,2 0-2 0 0,0 0 0 0 0,0 0 0 0 0,0 1 0 0 0,1-1 0 0 0,-1 0 0 0 0,0 0 0 0 0,0 0 0 0 0,1 0 0 0 0,-1 0 0 0 0,1 0 0 0 0,-1 0 0 0 0,1 0 0 0 0,-1 0 0 0 0,1-1 0 0 0,0 1 0 0 0,-1 0 0 0 0,1 0 0 0 0,0 0 0 0 0,0 0 0 0 0,0-1 0 0 0,0 1 0 0 0,0 0 0 0 0,0 0 0 0 0,0 0 0 0 0,0-1 0 0 0,1 1 0 0 0,-1 0 0 0 0,0 0 0 0 0,1-2 0 0 0,13-32 0 0 0,-12 30-1 0 0,1 0 0 0 0,0 1-1 0 0,0 0 1 0 0,0-1 0 0 0,0 1-1 0 0,1 0 1 0 0,6-5 0 0 0,-4 5-42 0 0,-6 4 43 0 0,1-1-1 0 0,1 0 0 0 0,-1 0 1 0 0,1 0-1 0 0,-1 1 0 0 0,1-1 1 0 0,-1 1-1 0 0,1-1 0 0 0,0 1 0 0 0,-1-1 1 0 0,1 1-1 0 0,0 0 0 0 0,-1 0 1 0 0,1 0-1 0 0,3 0 0 0 0,-1 1 1 0 0,0 1 0 0 0,-1-1 0 0 0,1 1 0 0 0,0 0 0 0 0,-1 0 0 0 0,1 0 0 0 0,5 5 0 0 0,-8-6 0 0 0,0 0 0 0 0,0 0 0 0 0,0 0 0 0 0,0 0 0 0 0,-1 0 0 0 0,1 1 0 0 0,0-1 0 0 0,-1 0 0 0 0,1 1 0 0 0,-1-1 0 0 0,1 0 0 0 0,-1 1 0 0 0,1-1 0 0 0,-1 0 0 0 0,0 1 0 0 0,0-1 0 0 0,0 1 0 0 0,0-1 0 0 0,0 1 0 0 0,0-1 0 0 0,0 1 0 0 0,0-1 0 0 0,-1 0 0 0 0,1 1 0 0 0,0-1 0 0 0,-1 1 0 0 0,1-1 0 0 0,-2 3 0 0 0,1-1 0 0 0,-1 1 12 0 0,1 1 0 0 0,-1-1 0 0 0,0 0 0 0 0,-1 0 0 0 0,1 0 0 0 0,-1 0 0 0 0,-3 5 0 0 0,5-8-10 0 0,1-1 0 0 0,-1 1 0 0 0,0-1 1 0 0,1 1-1 0 0,-1 0 0 0 0,0-1 0 0 0,0 1 0 0 0,1-1 0 0 0,-1 0 0 0 0,0 1 0 0 0,0-1 0 0 0,0 1 0 0 0,1-1 0 0 0,-1 0 1 0 0,0 0-1 0 0,0 0 0 0 0,0 1 0 0 0,0-1 0 0 0,0 0 0 0 0,0 0 0 0 0,1 0 0 0 0,-1 0 0 0 0,0-1 0 0 0,0 1 0 0 0,0 0 0 0 0,0 0 1 0 0,0 0-1 0 0,0-1 0 0 0,1 1 0 0 0,-1 0 0 0 0,0-1 0 0 0,0 1 0 0 0,0-1 0 0 0,1 1 0 0 0,-1-1 0 0 0,0 1 0 0 0,1-1 1 0 0,-1 1-1 0 0,0-1 0 0 0,1 0 0 0 0,-1 0 0 0 0,1 1 0 0 0,-1-1 0 0 0,1 0 0 0 0,-1-1 0 0 0,-1 0-4 0 0,1 0 1 0 0,0-1-1 0 0,-1 1 0 0 0,1 0 1 0 0,0-1-1 0 0,0 1 0 0 0,1-1 0 0 0,-1 0 1 0 0,0 1-1 0 0,1-1 0 0 0,0 1 0 0 0,-1-1 1 0 0,1 0-1 0 0,0 1 0 0 0,1-1 0 0 0,-1 0 1 0 0,0 1-1 0 0,1-1 0 0 0,-1 1 0 0 0,1-1 1 0 0,0 0-1 0 0,1-2 0 0 0,0 0-2 0 0,1 0 0 0 0,-1 0 0 0 0,1 0 0 0 0,0 1 0 0 0,1-1 0 0 0,-1 1 0 0 0,1 0 0 0 0,0 0 0 0 0,6-5 0 0 0,3 1 4 0 0,18-2 11 0 0,-30 9-9 0 0,-1 1 0 0 0,1 0 0 0 0,-1 0 0 0 0,1 0 0 0 0,0-1 0 0 0,-1 1 0 0 0,1 0 0 0 0,0 0 0 0 0,-1 0 0 0 0,1 0 0 0 0,0 0 0 0 0,-1 0 1 0 0,1 0-1 0 0,-1 0 0 0 0,1 1 0 0 0,0-1 0 0 0,-1 0 0 0 0,1 0 0 0 0,0 0 0 0 0,-1 1 0 0 0,1-1 0 0 0,-1 0 0 0 0,1 1 0 0 0,-1-1 0 0 0,1 1 0 0 0,35 18 52 0 0,-35-19-47 0 0,0 1 0 0 0,-1 0 1 0 0,1 0-1 0 0,0-1 1 0 0,-1 1-1 0 0,1 0 0 0 0,-1 0 1 0 0,1 0-1 0 0,-1 0 1 0 0,1 0-1 0 0,-1 0 0 0 0,1 0 1 0 0,-1 0-1 0 0,0 0 1 0 0,0 0-1 0 0,0 0 0 0 0,1 0 1 0 0,-1 0-1 0 0,0 0 1 0 0,0 0-1 0 0,0 0 0 0 0,-1 1 1 0 0,1-1-1 0 0,0 0 1 0 0,0 0-1 0 0,0 0 0 0 0,-1 0 1 0 0,1 0-1 0 0,-1 0 0 0 0,1 0 1 0 0,-1 0-1 0 0,1-1 1 0 0,-1 1-1 0 0,1 0 0 0 0,-2 1 1 0 0,1 1 40 0 0,-1 0-22 0 0,-1 0 1 0 0,1 0-1 0 0,0 0 0 0 0,-1 0 0 0 0,1 0 0 0 0,-1 0 0 0 0,0-1 1 0 0,0 0-1 0 0,0 1 0 0 0,-1-1 0 0 0,1 0 0 0 0,-4 2 0 0 0,6-4-25 0 0,0 1-1 0 0,0-1 0 0 0,0 1 0 0 0,0-1 0 0 0,0 0 0 0 0,0 1 0 0 0,0-1 0 0 0,0 0 0 0 0,0 0 0 0 0,0 0 0 0 0,0 0 0 0 0,0 0 0 0 0,0 0 1 0 0,0 0-1 0 0,0 0 0 0 0,0 0 0 0 0,0 0 0 0 0,0-1 0 0 0,-1 1 0 0 0,1 0 0 0 0,0-1 0 0 0,1 1 0 0 0,-1-1 0 0 0,0 1 0 0 0,0-1 0 0 0,0 1 1 0 0,0-1-1 0 0,0 0 0 0 0,0 1 0 0 0,1-1 0 0 0,-1 0 0 0 0,0 0 0 0 0,1 1 0 0 0,-1-1 0 0 0,0 0 0 0 0,1 0 0 0 0,-1 0 0 0 0,1 0 0 0 0,-1 0 1 0 0,1 0-1 0 0,0 0 0 0 0,-1 0 0 0 0,1 0 0 0 0,0 0 0 0 0,0 0 0 0 0,0 0 0 0 0,0-2 0 0 0,-1-3-1 0 0,1 1 0 0 0,0-1 0 0 0,0 1-1 0 0,0 0 1 0 0,1-1 0 0 0,0 1 0 0 0,0-1 0 0 0,2-6-1 0 0,-2 9 0 0 0,0 0-1 0 0,0 1 0 0 0,-1-1 0 0 0,2 1 0 0 0,-1-1 1 0 0,0 1-1 0 0,1 0 0 0 0,-1-1 0 0 0,1 1 0 0 0,-1 0 1 0 0,1 0-1 0 0,0 0 0 0 0,0 0 0 0 0,0 0 0 0 0,0 1 1 0 0,0-1-1 0 0,1 0 0 0 0,3-1 0 0 0,-6 3 3 0 0,1 0 0 0 0,-1 0 0 0 0,0 0 0 0 0,0 0 0 0 0,0 0 0 0 0,1 0 0 0 0,-1 0 0 0 0,0 0 0 0 0,0 0 0 0 0,0 0 0 0 0,1 0 0 0 0,-1 1 0 0 0,0-1 0 0 0,0 0 0 0 0,0 0 0 0 0,1 0 0 0 0,-1 0 0 0 0,0 0 0 0 0,0 1 0 0 0,0-1 0 0 0,0 0 0 0 0,0 0 0 0 0,1 0 0 0 0,-1 0 0 0 0,0 1 0 0 0,0-1 0 0 0,0 0 0 0 0,0 0 0 0 0,0 0 0 0 0,0 1 0 0 0,0-1 0 0 0,0 0 0 0 0,0 0 0 0 0,0 1 0 0 0,0-1 0 0 0,0 0 0 0 0,2 6 0 0 0,0-1 0 0 0,0 1 0 0 0,0-1 0 0 0,-1 1 0 0 0,0 0 0 0 0,-1-1 0 0 0,1 1 0 0 0,-1 0 0 0 0,-1 11 0 0 0,-1-1 1 0 0,0 1-1 0 0,-2-1 1 0 0,0 0 0 0 0,-7 18-1 0 0,7-24 9 0 0,0 0 0 0 0,-1 0 0 0 0,-1 0 0 0 0,1-1 0 0 0,-1 0 0 0 0,-1 0 0 0 0,-10 11 0 0 0,17-20-8 0 0,-1 1 1 0 0,0 0 0 0 0,1 0-1 0 0,-1 0 1 0 0,0-1 0 0 0,0 1-1 0 0,0 0 1 0 0,0-1-1 0 0,0 1 1 0 0,0-1 0 0 0,1 1-1 0 0,-1-1 1 0 0,0 0 0 0 0,0 1-1 0 0,0-1 1 0 0,-1 0-1 0 0,1 0 1 0 0,0 1 0 0 0,0-1-1 0 0,0 0 1 0 0,0 0 0 0 0,-2 0-1 0 0,2-1 3 0 0,0 1-1 0 0,0-1 0 0 0,0 0 1 0 0,0 1-1 0 0,0-1 1 0 0,0 0-1 0 0,1 1 0 0 0,-1-1 1 0 0,0 0-1 0 0,0 0 1 0 0,0 0-1 0 0,1 0 1 0 0,-1 0-1 0 0,1 0 0 0 0,-1 0 1 0 0,1 0-1 0 0,-1-1 1 0 0,-2-4 7 0 0,2 0 1 0 0,-1 0 0 0 0,0 0 0 0 0,1 0 0 0 0,1-1-1 0 0,-1-8 1 0 0,1 6-21 0 0,0 0 0 0 0,1 0 0 0 0,3-11 0 0 0,-3 17 6 0 0,0-1 0 0 0,0 0-1 0 0,0 1 1 0 0,0-1 0 0 0,1 1 0 0 0,0-1-1 0 0,0 1 1 0 0,0 0 0 0 0,0 0-1 0 0,4-4 1 0 0,-3 3-29 0 0,-3 4 31 0 0,0 0 0 0 0,1 0 0 0 0,-1 0 0 0 0,0 1 0 0 0,1-1 0 0 0,-1 0 0 0 0,0 0 0 0 0,1 0 0 0 0,-1 0 1 0 0,0 0-1 0 0,1 1 0 0 0,-1-1 0 0 0,0 0 0 0 0,1 0 0 0 0,-1 0 0 0 0,0 1 0 0 0,1-1 0 0 0,-1 0 0 0 0,0 1 0 0 0,0-1 0 0 0,0 0 0 0 0,1 0 0 0 0,-1 1 0 0 0,0-1 0 0 0,0 0 0 0 0,0 1 0 0 0,0-1 0 0 0,1 0 0 0 0,-1 1 0 0 0,0-1 0 0 0,0 1 0 0 0,0 0 0 0 0,3 7 1 0 0,0 1 0 0 0,-1-1 0 0 0,1 1 0 0 0,-2 0 0 0 0,1 0 0 0 0,-1 0 0 0 0,-1 0 0 0 0,0 0 0 0 0,0 0 0 0 0,-1 0 0 0 0,-2 12 0 0 0,2-15 9 0 0,-1 1 0 0 0,-1-1 1 0 0,0 1-1 0 0,1-1 0 0 0,-2 0 0 0 0,-4 7 0 0 0,8-12-8 0 0,-1 0 1 0 0,1 0-1 0 0,-1 0 0 0 0,1 0 1 0 0,-1 0-1 0 0,0-1 0 0 0,0 1 0 0 0,1 0 1 0 0,-1 0-1 0 0,0-1 0 0 0,0 1 1 0 0,0-1-1 0 0,1 1 0 0 0,-1 0 0 0 0,0-1 1 0 0,0 0-1 0 0,0 1 0 0 0,0-1 1 0 0,0 0-1 0 0,0 1 0 0 0,0-1 0 0 0,0 0 1 0 0,0 0-1 0 0,0 0 0 0 0,0 0 0 0 0,0 0 1 0 0,0 0-1 0 0,0 0 0 0 0,0 0 1 0 0,0 0-1 0 0,0 0 0 0 0,0-1 0 0 0,0 1 1 0 0,0 0-1 0 0,0-1 0 0 0,0 1 1 0 0,0-1-1 0 0,0 1 0 0 0,0-1 0 0 0,0 0 1 0 0,0 1-1 0 0,1-1 0 0 0,-1 0 0 0 0,0 1 1 0 0,0-1-1 0 0,1 0 0 0 0,-1 0 1 0 0,1 0-1 0 0,-2-1 0 0 0,-2-5-8 0 0,0 0 0 0 0,1 0 0 0 0,-1-1 0 0 0,1 1 0 0 0,1-1 0 0 0,0 1-1 0 0,0-1 1 0 0,0 0 0 0 0,1 0 0 0 0,0 0 0 0 0,1 0 0 0 0,-1 0 0 0 0,2 0 0 0 0,-1 0 0 0 0,1 0-1 0 0,0 0 1 0 0,4-11 0 0 0,-5 19 7 0 0,0-1 0 0 0,0 0-1 0 0,0 0 1 0 0,1 0 0 0 0,-1 0-1 0 0,0 0 1 0 0,1 1 0 0 0,-1-1-1 0 0,1 0 1 0 0,-1 0-1 0 0,1 0 1 0 0,-1 0 0 0 0,1 1-1 0 0,-1-1 1 0 0,1 0-1 0 0,0 1 1 0 0,0-1 0 0 0,-1 0-1 0 0,1 1 1 0 0,0-1 0 0 0,0 1-1 0 0,0-1 1 0 0,-1 1-1 0 0,1 0 1 0 0,0-1 0 0 0,0 1-1 0 0,0 0 1 0 0,2-1 0 0 0,2 8-43 0 0,0 1 41 0 0,0 0 1 0 0,0 0-1 0 0,-1 1 1 0 0,0 0-1 0 0,-1 0 1 0 0,4 13-1 0 0,-4-5 24 0 0,0 0-1 0 0,1 23 0 0 0,-4-34-15 0 0,0 0 0 0 0,0 0 0 0 0,-1 0-1 0 0,0 0 1 0 0,0 0 0 0 0,0-1 0 0 0,0 1 0 0 0,-1 0 0 0 0,0-1-1 0 0,-4 9 1 0 0,6-14-5 0 0,-1 1 0 0 0,1-1 0 0 0,0 0 0 0 0,0 0 0 0 0,0 1 0 0 0,0-1 0 0 0,0 0 0 0 0,-1 0 0 0 0,1 1 0 0 0,0-1 0 0 0,0 0 0 0 0,-1 0 0 0 0,1 1 0 0 0,0-1 0 0 0,0 0 0 0 0,-1 0 0 0 0,1 0 0 0 0,0 0 0 0 0,0 0 0 0 0,-1 1 0 0 0,1-1 0 0 0,0 0 0 0 0,-1 0 0 0 0,1 0 0 0 0,0 0 0 0 0,-1 0 0 0 0,1 0 0 0 0,0 0 0 0 0,-1 0 0 0 0,1 0 0 0 0,0 0 0 0 0,0 0 0 0 0,-1 0 0 0 0,1 0 0 0 0,0 0-1 0 0,-1 0 1 0 0,1-1 0 0 0,-11-11 86 0 0,-3-17 85 0 0,-39-126 276 0 0,45 114-502 0 0,8 39 50 0 0,-1 0 0 0 0,1 0 1 0 0,0 0-1 0 0,0 0 1 0 0,0 0-1 0 0,0 0 1 0 0,1 1-1 0 0,-1-1 1 0 0,0 0-1 0 0,1 0 1 0 0,-1 0-1 0 0,1 0 1 0 0,0 1-1 0 0,0-1 1 0 0,-1 0-1 0 0,1 1 0 0 0,0-1 1 0 0,0 1-1 0 0,2-3 1 0 0,-3 4-5 0 0,4-3 10 0 0,-3 3-6 0 0,0 1 1 0 0,0-1-1 0 0,0 0 1 0 0,0 0 0 0 0,0 1-1 0 0,-1-1 1 0 0,1 1-1 0 0,0-1 1 0 0,0 1 0 0 0,0-1-1 0 0,-1 1 1 0 0,1-1-1 0 0,0 1 1 0 0,-1 0 0 0 0,1 0-1 0 0,0 0 1 0 0,26 30-8 0 0,-21-22 11 0 0,-1-1 0 0 0,-1 1 0 0 0,1 1 0 0 0,-1-1 0 0 0,3 13 0 0 0,-5-16 0 0 0,-1 0 0 0 0,1 1 0 0 0,-1-1 0 0 0,0 1 0 0 0,-1-1 0 0 0,1 0 0 0 0,-1 1 0 0 0,-1-1 0 0 0,-1 10 0 0 0,2-16 1 0 0,0 1-1 0 0,0-1 0 0 0,0 1 1 0 0,0-1-1 0 0,0 1 0 0 0,0-1 1 0 0,0 1-1 0 0,0-1 0 0 0,0 1 1 0 0,-1-1-1 0 0,1 1 0 0 0,0-1 1 0 0,0 1-1 0 0,-1-1 0 0 0,1 1 1 0 0,0-1-1 0 0,-1 0 1 0 0,1 1-1 0 0,-1-1 0 0 0,1 1 1 0 0,0-1-1 0 0,-1 0 0 0 0,1 0 1 0 0,-1 1-1 0 0,1-1 0 0 0,-1 0 1 0 0,1 0-1 0 0,-1 1 0 0 0,1-1 1 0 0,-1 0-1 0 0,0 0 0 0 0,0 0 2 0 0,0-1 0 0 0,0 1 0 0 0,-1 0 0 0 0,1-1-1 0 0,0 1 1 0 0,0-1 0 0 0,0 0 0 0 0,1 1-1 0 0,-1-1 1 0 0,0 0 0 0 0,0 1 0 0 0,0-1-1 0 0,-1-2 1 0 0,-3-2 7 0 0,1-1 0 0 0,0-1 0 0 0,-5-8 0 0 0,-1-5-9 0 0,1 0 0 0 0,1 0 0 0 0,1-1 0 0 0,1 0 0 0 0,1-1 0 0 0,-3-26 0 0 0,8 28-36 0 0,4 20 11 0 0,2 10 14 0 0,8 21 11 0 0,-1 0 0 0 0,3 6 0 0 0,-8-24 0 0 0,-6-9 0 0 0,0 0 0 0 0,0-1 0 0 0,0 1 0 0 0,0 0 0 0 0,0 0 0 0 0,-1 0 0 0 0,1 0 0 0 0,0 7 0 0 0,-5-11 0 0 0,-4-7 0 0 0,-5-7 0 0 0,-53-81 0 0 0,30 46 0 0 0,34 49 0 0 0,-6-13 0 0 0,6 13 0 0 0,1 0 0 0 0,0 0 0 0 0,0-1 0 0 0,-1 1 0 0 0,1-1 0 0 0,0 1 0 0 0,0 0 0 0 0,-1-1 0 0 0,1 1 0 0 0,0-1 0 0 0,0 1 0 0 0,0 0 0 0 0,0-1 0 0 0,0 1 0 0 0,0-1 0 0 0,0 1 0 0 0,0-1 0 0 0,0 1 0 0 0,0 0 0 0 0,0-1 0 0 0,0 1 0 0 0,0-1 0 0 0,0 1 0 0 0,0 0 0 0 0,0-1 0 0 0,0 1 0 0 0,1-1 0 0 0,-1 0 0 0 0,7 2-32 0 0,10 17 0 0 0,9 16 32 0 0,-17-23 0 0 0,-5-6 0 0 0,-1 0 0 0 0,0 0 0 0 0,0 0 0 0 0,0 0 0 0 0,4 11 0 0 0,-6-14 0 0 0,10 20 0 0 0,-10-20 0 0 0,-1-1 0 0 0,1 0 0 0 0,-1 1 0 0 0,1-1 0 0 0,-1 0 0 0 0,1 1 0 0 0,-1-1 0 0 0,0 1 0 0 0,0-1 0 0 0,0 0 0 0 0,0 1 0 0 0,0-1 0 0 0,0 1 0 0 0,0-1 0 0 0,-1 2 0 0 0,1-3 0 0 0,-1 0 0 0 0,1 0 0 0 0,-1 0 0 0 0,1 1 0 0 0,0-1 0 0 0,-1 0 0 0 0,1 0 0 0 0,-1 0 0 0 0,1 0 0 0 0,0 0 0 0 0,-1-1 0 0 0,1 1 0 0 0,-1 0 0 0 0,1 0 0 0 0,0 0 0 0 0,-1 0 0 0 0,1 0 0 0 0,-1 0 0 0 0,1-1 0 0 0,0 1 0 0 0,-1 0 0 0 0,1 0 0 0 0,0-1 0 0 0,-1 1 0 0 0,1 0 0 0 0,0 0 0 0 0,0-1 0 0 0,-1 1 0 0 0,1 0 0 0 0,-1-1 0 0 0,-12-12 0 0 0,12 11 0 0 0,-15-15 0 0 0,2-1 0 0 0,-19-29 0 0 0,13 18 0 0 0,11 10 0 0 0,11 12 0 0 0,9 6 0 0 0,-9 2-2 0 0,0 0 1 0 0,0 0-1 0 0,0 0 0 0 0,-1 0 1 0 0,1 0-1 0 0,-1 0 0 0 0,1 0 0 0 0,0 0 1 0 0,-1 1-1 0 0,0-1 0 0 0,1 1 1 0 0,-1-1-1 0 0,0 1 0 0 0,2 3 0 0 0,15 28-33 0 0,-14-25 32 0 0,-2-3 3 0 0,11 18 0 0 0,-6-13 0 0 0,-1-2 0 0 0,0 0 0 0 0,-1 1 0 0 0,6 11 0 0 0,-9-14 3 0 0,-4-5 4 0 0,-8-9 15 0 0,-10-15 10 0 0,5 3-61 0 0,7 7-25 0 0,-1 0 1 0 0,-1 1 0 0 0,0 1-1 0 0,-14-14 1 0 0,24 25 51 0 0,-1-1 0 0 0,1 1 0 0 0,0 0 0 0 0,0-1 0 0 0,-1 1 0 0 0,1 0 0 0 0,0 0 0 0 0,0-1 0 0 0,-1 1 0 0 0,1 0 0 0 0,0 0 0 0 0,0-1 0 0 0,-1 1-1 0 0,1 0 1 0 0,0 0 0 0 0,-1 0 0 0 0,1 0 0 0 0,0-1 0 0 0,-1 1 0 0 0,1 0 0 0 0,-1 0 0 0 0,1 0 0 0 0,0 0 0 0 0,-1 0 0 0 0,1 0 0 0 0,0 0 0 0 0,-1 0 0 0 0,1 0 0 0 0,-1 0 0 0 0,5 11-87 0 0,15 16-25 0 0,27 45 232 0 0,-37-61-95 0 0,28 39 28 0 0,-33-42-51 0 0,-8-12 0 0 0,3 2 0 0 0,0 0 0 0 0,-1 1 0 0 0,1-1 0 0 0,0 0 0 0 0,0 0 0 0 0,1 0 0 0 0,-1 0 0 0 0,0-3 0 0 0,1 4 0 0 0,1-38 0 0 0,-1 36 0 0 0,1 0 0 0 0,-1 0 0 0 0,1-1 0 0 0,0 1 0 0 0,0 0 0 0 0,0 0 0 0 0,0 0 0 0 0,0 0 0 0 0,3-4 0 0 0,-3 6 0 0 0,1 0 0 0 0,-1 0 0 0 0,0 1 0 0 0,1-1 0 0 0,-1 0 0 0 0,1 1 0 0 0,-1 0 0 0 0,1-1 0 0 0,-1 1 0 0 0,1 0 0 0 0,-1-1 0 0 0,1 1 0 0 0,0 0 0 0 0,1 0 0 0 0,15-3 0 0 0,2-9 0 0 0,14-2 0 0 0,7 5-10 0 0,-40 9 8 0 0,-1 0 1 0 0,1 0 0 0 0,-1 0 0 0 0,0-1 0 0 0,0 1 0 0 0,1 0 0 0 0,-1 0 0 0 0,0 0 0 0 0,0 0 0 0 0,1 0 0 0 0,-1 0 0 0 0,0 0 0 0 0,1 0 0 0 0,-1 0 0 0 0,0 0 0 0 0,0 0 0 0 0,1 0 0 0 0,-1 0 0 0 0,0 0 0 0 0,1 0 0 0 0,-1 0 0 0 0,0 0 0 0 0,0 0 0 0 0,1 0 0 0 0,-1 0 0 0 0,0 0 0 0 0,0 0 0 0 0,1 1 0 0 0,-1-1 0 0 0,0 0 0 0 0,0 0 0 0 0,1 0 0 0 0,-1 0 0 0 0,0 1 0 0 0,0-1 0 0 0,0 0 0 0 0,1 0 0 0 0,-1 1 0 0 0,0-1 0 0 0,0 0 0 0 0,0 1 0 0 0,1 1 0 0 0,0 1 0 0 0,0-1 0 0 0,-1 1-1 0 0,1-1 1 0 0,-1 1 0 0 0,0 0 0 0 0,0-1 0 0 0,0 1 0 0 0,0 0 0 0 0,0-1 0 0 0,-2 5 0 0 0,-10 36 3 0 0,-10 12-2 0 0,21-54 0 0 0,1-2 0 0 0,0-1 0 0 0,0 1 0 0 0,0-1 0 0 0,0 1 0 0 0,0-1 0 0 0,0 0 0 0 0,1 1 0 0 0,-1-1 0 0 0,0 1 0 0 0,2-3 0 0 0,-2 3 0 0 0,0 0 0 0 0,14-50-30 0 0,-13 46 24 0 0,1 0 1 0 0,0 0-1 0 0,0 0 1 0 0,1 1-1 0 0,-1-1 1 0 0,1 1-1 0 0,6-9 1 0 0,-9 13 3 0 0,1 0 0 0 0,-1 0 1 0 0,0 0-1 0 0,0 0 1 0 0,0 0-1 0 0,0-1 0 0 0,0 1 1 0 0,0 0-1 0 0,0 0 0 0 0,0 0 1 0 0,1 0-1 0 0,-1 0 1 0 0,0 0-1 0 0,0 0 0 0 0,0 0 1 0 0,0-1-1 0 0,1 1 1 0 0,-1 0-1 0 0,0 0 0 0 0,0 0 1 0 0,0 0-1 0 0,0 0 1 0 0,0 0-1 0 0,1 0 0 0 0,-1 0 1 0 0,0 0-1 0 0,0 0 1 0 0,0 0-1 0 0,1 0 0 0 0,-1 0 1 0 0,0 0-1 0 0,0 0 1 0 0,0 0-1 0 0,0 0 0 0 0,0 0 1 0 0,1 1-1 0 0,0 5-165 0 0,-2 9-140 0 0,-8 16-224 0 0,6-17 518 0 0,-1 1-1 0 0,-1-1 1 0 0,0 0 0 0 0,0 0 0 0 0,-2-1-1 0 0,-8 15 1 0 0,15-28 13 0 0,0 0 0 0 0,0 0 0 0 0,0 0 0 0 0,0 0 0 0 0,0 0 0 0 0,0 0 0 0 0,0 0 0 0 0,0 0 0 0 0,0 0 0 0 0,-1 0 0 0 0,1 0 0 0 0,0 0 0 0 0,0 0 0 0 0,0 0 0 0 0,0 0 0 0 0,0 0 0 0 0,0 0 0 0 0,0 1 0 0 0,0-1 0 0 0,0 0 0 0 0,0 0 0 0 0,0 0 0 0 0,0 0 0 0 0,0 0 0 0 0,-1 0 0 0 0,1 0 0 0 0,0 0 0 0 0,0 0 0 0 0,0 0 0 0 0,0 0 0 0 0,0 0 0 0 0,0 0 0 0 0,0 0 0 0 0,0 0 0 0 0,0 0 0 0 0,0-1 0 0 0,0 1 0 0 0,-1 0 0 0 0,1 0 0 0 0,0 0 0 0 0,0 0 0 0 0,0 0 0 0 0,0 0 0 0 0,0 0 0 0 0,0 0 0 0 0,0 0 0 0 0,0 0 0 0 0,0 0 0 0 0,0 0 0 0 0,0 0 0 0 0,0 0 0 0 0,0 0 0 0 0,0 0 0 0 0,0 0 0 0 0,0-1 0 0 0,0 1 0 0 0,0 0 0 0 0,0 0 0 0 0,0 0 0 0 0,0 0 0 0 0,0 0 0 0 0,0 0 0 0 0,0 0 0 0 0,0 0 0 0 0,0 0 0 0 0,-2-10 0 0 0,2-11 0 0 0,1 8 0 0 0,7-59 0 0 0,-6 64 0 0 0,0 0 0 0 0,1 0 0 0 0,0 1 0 0 0,0-1 0 0 0,0 0 0 0 0,9-12 0 0 0,-3 28 160 0 0,-8-8-232 0 0,-1 0 0 0 0,1 0 0 0 0,-1 1-1 0 0,0-1 1 0 0,1 0 0 0 0,-1 1 0 0 0,0-1 0 0 0,0 0 0 0 0,1 1-1 0 0,-1-1 1 0 0,0 1 0 0 0,0-1 0 0 0,1 0 0 0 0,-1 1 0 0 0,0-1 0 0 0,0 1-1 0 0,0-1 1 0 0,0 1 0 0 0,0-1 0 0 0,0 1 0 0 0,0-1 0 0 0,0 1-1 0 0,0-1 1 0 0,0 0 0 0 0,0 1 0 0 0,0-1 0 0 0,0 1 0 0 0,0-1 0 0 0,0 1-1 0 0,0-1 1 0 0,0 1 0 0 0,-1-1 0 0 0,-1 3-1697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9:59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108 101 455 0 0,'0'-1'146'0'0,"0"0"-1"0"0,-1 1 1 0 0,1-1-1 0 0,0 0 1 0 0,-1 1-1 0 0,1-1 1 0 0,-1 0-1 0 0,1 1 1 0 0,-1-1-1 0 0,1 1 1 0 0,-1-1-1 0 0,1 1 1 0 0,-1-1-1 0 0,0 1 1 0 0,1-1-1 0 0,-1 1 1 0 0,0 0-1 0 0,1-1 1 0 0,-1 1-1 0 0,0 0 1 0 0,0-1-1 0 0,1 1 1 0 0,-1 0-1 0 0,0 0 1 0 0,0 0-1 0 0,0 0 1 0 0,1 0-1 0 0,-1 0 1 0 0,0 0-1 0 0,0 0 1 0 0,1 0-1 0 0,-1 0 1 0 0,0 0-1 0 0,0 1 1 0 0,1-1-1 0 0,-1 0 1 0 0,0 0-1 0 0,0 1 1 0 0,1-1-1 0 0,-1 0 1 0 0,0 1-1 0 0,-2 1 565 0 0,0 0 0 0 0,1 0 0 0 0,-1 0 0 0 0,1 0 0 0 0,0 1 0 0 0,-1-1 1 0 0,1 1-1 0 0,-3 4 0 0 0,-3 8-92 0 0,0 0 1 0 0,1 1 0 0 0,0 0-1 0 0,1 1 1 0 0,1-1 0 0 0,1 1-1 0 0,0 0 1 0 0,1 0 0 0 0,1 1-1 0 0,1-1 1 0 0,1 20 0 0 0,0-20-420 0 0,0 1 1 0 0,2-1 0 0 0,0 1 0 0 0,6 19 0 0 0,-6-31-139 0 0,-1 0 0 0 0,1 0 0 0 0,1 0 0 0 0,-1 0 0 0 0,1 0 0 0 0,0-1 0 0 0,1 1 0 0 0,-1-1 0 0 0,1 0 0 0 0,0 0 0 0 0,0 0 0 0 0,1-1 0 0 0,-1 1 0 0 0,10 6 0 0 0,-11-9-58 0 0,0-1 0 0 0,0 1 0 0 0,0-1 0 0 0,0 0 0 0 0,0 1 0 0 0,0-1 0 0 0,0-1 0 0 0,0 1 0 0 0,0 0 0 0 0,0-1 0 0 0,1 0 0 0 0,-1 1 0 0 0,0-1 0 0 0,0-1 0 0 0,1 1 0 0 0,3-1 0 0 0,-2 0 9 0 0,0-1-1 0 0,0 0 0 0 0,0 0 1 0 0,0 0-1 0 0,-1 0 0 0 0,1-1 0 0 0,-1 0 1 0 0,1 0-1 0 0,4-4 0 0 0,2-3 16 0 0,0-1 1 0 0,-1-1-1 0 0,0 0 0 0 0,-1 0 1 0 0,15-25-1 0 0,-17 24-24 0 0,-1 0-1 0 0,0-1 1 0 0,-1 0-1 0 0,0 0 0 0 0,-1 0 1 0 0,0 0-1 0 0,-1-1 1 0 0,-1 1-1 0 0,-1-1 1 0 0,0 0-1 0 0,-1 0 1 0 0,-1-16-1 0 0,0 20 0 0 0,-1 0 0 0 0,0 0 0 0 0,-1 0 0 0 0,0 0 0 0 0,-1 0-1 0 0,0 0 1 0 0,0 1 0 0 0,-2 0 0 0 0,1 0 0 0 0,-1 0 0 0 0,0 1 0 0 0,-1-1 0 0 0,0 2 0 0 0,0-1-1 0 0,-1 1 1 0 0,-12-10 0 0 0,13 13 12 0 0,1 0 0 0 0,-1 1 1 0 0,0 0-1 0 0,0 0 0 0 0,0 1 0 0 0,0-1 0 0 0,-15-3 0 0 0,20 7-10 0 0,0-1 1 0 0,-1 1-1 0 0,1-1 0 0 0,0 1 0 0 0,-1 0 1 0 0,1 0-1 0 0,0 0 0 0 0,-1 0 0 0 0,1 0 0 0 0,0 0 1 0 0,-1 1-1 0 0,1-1 0 0 0,0 1 0 0 0,0-1 1 0 0,-1 1-1 0 0,1 0 0 0 0,0 0 0 0 0,0 0 0 0 0,0 0 1 0 0,0 1-1 0 0,0-1 0 0 0,0 0 0 0 0,0 1 1 0 0,1-1-1 0 0,-1 1 0 0 0,1 0 0 0 0,-1 0 0 0 0,1-1 1 0 0,-1 1-1 0 0,-1 3 0 0 0,-1 6 5 0 0,-1-1 1 0 0,2 1-1 0 0,-1 0 0 0 0,1 0 1 0 0,1 0-1 0 0,-2 16 0 0 0,2-1-11 0 0,2 43-1 0 0,0-62-9 0 0,1 10-73 0 0,0 0-1 0 0,1-1 1 0 0,1 0 0 0 0,0 1-1 0 0,7 18 1 0 0,3 7-789 0 0,-9-32-272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33.21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26 360 2039 0 0,'-1'0'18'0'0,"0"0"0"0"0,0 0 0 0 0,0-1 0 0 0,0 1 0 0 0,1 0 0 0 0,-1-1 0 0 0,0 1 0 0 0,0-1-1 0 0,1 1 1 0 0,-1-1 0 0 0,0 1 0 0 0,1-1 0 0 0,-1 1 0 0 0,1-1 0 0 0,-1 0 0 0 0,1 1 0 0 0,-1-1-1 0 0,1 0 1 0 0,-1 0 0 0 0,1 1 0 0 0,-1-1 0 0 0,1 0 0 0 0,0 0 0 0 0,0 0 0 0 0,-1 0 0 0 0,1-1-1 0 0,-4-20 604 0 0,8 1 120 0 0,-3 20-661 0 0,0-1 0 0 0,-1 1 0 0 0,1-1 0 0 0,-1 1 1 0 0,1-1-1 0 0,-1 0 0 0 0,0 1 0 0 0,0-1 0 0 0,0 1 0 0 0,0-1 1 0 0,0 0-1 0 0,0 1 0 0 0,0-1 0 0 0,0 1 0 0 0,-1-1 0 0 0,1 0 1 0 0,0 1-1 0 0,-1-1 0 0 0,1 1 0 0 0,-1-1 0 0 0,-1-1 0 0 0,2 3-61 0 0,-1-1 0 0 0,1 1 0 0 0,0-1 0 0 0,-1 1 0 0 0,1-1 0 0 0,0 0 0 0 0,0 1 0 0 0,-1-1 0 0 0,1 1 0 0 0,0-1 0 0 0,0 0 0 0 0,0 1 0 0 0,0-1 0 0 0,0 1 0 0 0,0-1 0 0 0,0 0 0 0 0,0 1 0 0 0,0-1 0 0 0,0 0 0 0 0,0 1 0 0 0,0-1 0 0 0,0 1 0 0 0,1-1 0 0 0,-1 1 0 0 0,0-1 0 0 0,0 0 0 0 0,1 1 0 0 0,-1-1 0 0 0,0 1 0 0 0,1-1 0 0 0,-1 1 0 0 0,1-1 0 0 0,0 0 0 0 0,20-19 1094 0 0,-10 9-720 0 0,-5 5-49 0 0,0 0 0 0 0,1 0 0 0 0,-1 0 0 0 0,1 1-1 0 0,1 0 1 0 0,10-6 0 0 0,21-15 375 0 0,-31 17-680 0 0,9-6 74 0 0,6 12 1745 0 0,44-20-1730 0 0,-48 16-64 0 0,-15 4-34 0 0,1 1-1 0 0,-1 0 0 0 0,1 1 0 0 0,0-1 0 0 0,0 1 0 0 0,0 0 0 0 0,0 0 0 0 0,0 0 0 0 0,0 1 0 0 0,7-1 0 0 0,-2 7 154 0 0,-9-5-163 0 0,-1-1 0 0 0,1 1 0 0 0,0 0 0 0 0,0-1 0 0 0,0 1 0 0 0,-1-1 0 0 0,1 1 1 0 0,0-1-1 0 0,0 0 0 0 0,0 1 0 0 0,0-1 0 0 0,0 0 0 0 0,0 0 0 0 0,2 0 0 0 0,6 0 4 0 0,-8 0-21 0 0,0-1 1 0 0,0 1-1 0 0,0 0 0 0 0,0 0 0 0 0,0 0 1 0 0,-1 0-1 0 0,1-1 0 0 0,0 1 0 0 0,0 0 0 0 0,0 1 1 0 0,0-1-1 0 0,0 0 0 0 0,0 0 0 0 0,0 0 1 0 0,0 1-1 0 0,0-1 0 0 0,0 0 0 0 0,0 1 1 0 0,0-1-1 0 0,-1 1 0 0 0,1-1 0 0 0,0 1 0 0 0,0-1 1 0 0,0 1-1 0 0,-1 0 0 0 0,1-1 0 0 0,0 1 1 0 0,-1 0-1 0 0,1-1 0 0 0,0 3 0 0 0,0-3-3 0 0,-1 1 0 0 0,0-1 0 0 0,0 1 0 0 0,0-1 0 0 0,1 1 0 0 0,-1-1 0 0 0,0 1 0 0 0,0-1 0 0 0,1 0 0 0 0,-1 1 0 0 0,0-1 0 0 0,1 0 0 0 0,-1 1 0 0 0,0-1 0 0 0,1 0 0 0 0,-1 1 0 0 0,1-1 0 0 0,-1 0 0 0 0,0 0 0 0 0,1 1 0 0 0,-1-1 0 0 0,1 0 0 0 0,-1 0 0 0 0,1 0 0 0 0,-1 0 0 0 0,1 1 0 0 0,0-1 0 0 0,15-3 0 0 0,-15 3 0 0 0,0-1 0 0 0,0 1 0 0 0,0 0 0 0 0,0-1 0 0 0,0 1 0 0 0,0 0 0 0 0,0 0 0 0 0,0-1 0 0 0,0 1 0 0 0,0 0 0 0 0,0 0 0 0 0,0 0 0 0 0,0 0 0 0 0,0 0 0 0 0,0 1 0 0 0,0-1 0 0 0,0 0 0 0 0,0 0 0 0 0,0 1 0 0 0,0-1 0 0 0,-1 1 0 0 0,1-1 0 0 0,0 0 0 0 0,0 1 0 0 0,0 0 0 0 0,0-1 0 0 0,0 2 0 0 0,0-1 10 0 0,0 0 0 0 0,0 0-1 0 0,0 0 1 0 0,0 0 0 0 0,1 1 0 0 0,-1-1-1 0 0,0-1 1 0 0,0 1 0 0 0,1 0-1 0 0,-1 0 1 0 0,1 0 0 0 0,-1-1-1 0 0,0 1 1 0 0,1-1 0 0 0,-1 1 0 0 0,1-1-1 0 0,0 1 1 0 0,-1-1 0 0 0,1 0-1 0 0,-1 0 1 0 0,1 0 0 0 0,-1 0 0 0 0,1 0-1 0 0,0 0 1 0 0,1-1 0 0 0,5 0 86 0 0,0-1 0 0 0,-1-1 0 0 0,15-5 0 0 0,-4 1-29 0 0,-17 6-67 0 0,0-1 0 0 0,0 1 0 0 0,-2-1 0 0 0,-10-10 28 0 0,10 11-25 0 0,0 0 0 0 0,0 0 0 0 0,0 0 0 0 0,0 0 0 0 0,0 0 0 0 0,0 0 0 0 0,0 0 0 0 0,0-1 0 0 0,0 1 0 0 0,0 0 0 0 0,0-2 0 0 0,0 0-6 0 0,-1 1-1 0 0,1 0 1 0 0,-1-1-1 0 0,1 1 0 0 0,-1 0 1 0 0,0 0-1 0 0,0 0 1 0 0,0 0-1 0 0,0 1 1 0 0,0-1-1 0 0,-1 0 0 0 0,-2-1 1 0 0,-11-9-15 0 0,15 10 18 0 0,-1 1 0 0 0,0-1 0 0 0,0 1 0 0 0,0-1 0 0 0,0 1 0 0 0,-1 0 0 0 0,1-1 0 0 0,0 1 0 0 0,0 1 0 0 0,-1-1 0 0 0,1 0 0 0 0,-1 0 0 0 0,1 1 0 0 0,-1 0 0 0 0,1-1 0 0 0,-1 1 0 0 0,1 0 0 0 0,-1 0 0 0 0,1 0 0 0 0,-1 1 0 0 0,1-1 0 0 0,0 0 0 0 0,-1 1 0 0 0,1 0 0 0 0,-1-1 0 0 0,-3 3 0 0 0,-14 6 2 0 0,16-7-3 0 0,0-1 0 0 0,0 1-1 0 0,0-1 1 0 0,0 1 0 0 0,0-1 0 0 0,0 0-1 0 0,0-1 1 0 0,0 1 0 0 0,-6 0 0 0 0,10-2-42 0 0,1 1 43 0 0,-1-1 1 0 0,0 1-1 0 0,0-1 0 0 0,1 1 1 0 0,-1-1-1 0 0,0 1 0 0 0,1-1 1 0 0,-1 1-1 0 0,0-1 0 0 0,1 1 1 0 0,-1-1-1 0 0,1 1 0 0 0,-1-1 1 0 0,1 1-1 0 0,-1 0 0 0 0,1-1 1 0 0,-1 1-1 0 0,1 0 0 0 0,-1 0 1 0 0,1-1-1 0 0,0 1 0 0 0,17-7 35 0 0,-10 4-24 0 0,-5 1-13 0 0,1 1 0 0 0,-1-1 0 0 0,0 1-1 0 0,1 0 1 0 0,-1-1 0 0 0,1 1 0 0 0,-1 1 0 0 0,1-1-1 0 0,0 1 1 0 0,-1-1 0 0 0,1 1 0 0 0,0 0 0 0 0,-1 0-1 0 0,1 1 1 0 0,-1-1 0 0 0,1 1 0 0 0,0-1 0 0 0,-1 1-1 0 0,1 0 1 0 0,-1 1 0 0 0,1-1 0 0 0,-1 1 0 0 0,0-1-1 0 0,0 1 1 0 0,0 0 0 0 0,0 0 0 0 0,0 0-1 0 0,4 4 1 0 0,-5-4 2 0 0,0-1 0 0 0,0 0 0 0 0,-1 0 0 0 0,1 0 0 0 0,0 0 0 0 0,0 0 0 0 0,0 0 0 0 0,1-1 0 0 0,-1 1 0 0 0,0-1 0 0 0,0 1 0 0 0,0-1 0 0 0,0 0 0 0 0,1 0 0 0 0,-1 0 0 0 0,0 0 0 0 0,3 0 0 0 0,-2-1 0 0 0,-1 1 0 0 0,1 0 0 0 0,0 0 0 0 0,0 1 0 0 0,0-1 0 0 0,0 1 0 0 0,-1-1 0 0 0,7 3 0 0 0,9 27 0 0 0,-16-29 0 0 0,0 1 0 0 0,1 0 0 0 0,0 0 0 0 0,-1-1 0 0 0,1 1 0 0 0,0-1 0 0 0,0 0-1 0 0,4 1 1 0 0,-4-1 2 0 0,0 0-1 0 0,0 0 0 0 0,-1 0 0 0 0,1 1 1 0 0,0-1-1 0 0,-1 1 0 0 0,1-1 1 0 0,3 4-1 0 0,-6-4 7 0 0,2 0-2 0 0,-1 1 0 0 0,0-1 0 0 0,1 1 0 0 0,-1-1 0 0 0,1 1 0 0 0,-1-1 0 0 0,1 0 0 0 0,0 0 0 0 0,0 0 0 0 0,-1 0 0 0 0,1 0 0 0 0,0 0 0 0 0,0 0 0 0 0,0-1 0 0 0,0 1 0 0 0,0-1 0 0 0,0 1 0 0 0,0-1 0 0 0,3 0 0 0 0,-4 1 30 0 0,-1-1-1 0 0,1 0 1 0 0,-1 1 0 0 0,1-1-1 0 0,-1 1 1 0 0,1-1 0 0 0,-1 1-1 0 0,1-1 1 0 0,-1 1 0 0 0,0-1-1 0 0,1 1 1 0 0,-1-1 0 0 0,0 1-1 0 0,1-1 1 0 0,-1 1 0 0 0,0 0-1 0 0,0-1 1 0 0,1 1 0 0 0,-1 0-1 0 0,0-1 1 0 0,0 1 0 0 0,0 0-1 0 0,0 0 1 0 0,2 16 805 0 0,-2-15-832 0 0,0 0-1 0 0,1 0 0 0 0,-1 0 1 0 0,1 0-1 0 0,-1 0 1 0 0,1 0-1 0 0,0 0 0 0 0,-1 0 1 0 0,1-1-1 0 0,0 1 0 0 0,0 0 1 0 0,0 0-1 0 0,1-1 1 0 0,-1 1-1 0 0,0 0 0 0 0,1-1 1 0 0,-1 1-1 0 0,1-1 1 0 0,2 2-1 0 0,12 14 12 0 0,-15-14-18 0 0,1-1 0 0 0,-1 1 0 0 0,0-1 0 0 0,-1 1 0 0 0,1 0 0 0 0,0-1 1 0 0,-1 1-1 0 0,1 3 0 0 0,5 18 1171 0 0,-5-21-1160 0 0,1-1-1 0 0,0 0 1 0 0,-1 0-1 0 0,1 0 1 0 0,0 0-1 0 0,0-1 1 0 0,0 1 0 0 0,3 2-1 0 0,-3-4-12 0 0,-1 1-1 0 0,0 0 1 0 0,0-1 0 0 0,1 1-1 0 0,-1 0 1 0 0,0 0 0 0 0,0 0 0 0 0,0 0-1 0 0,0 0 1 0 0,0 0 0 0 0,0 0-1 0 0,0 1 1 0 0,0-1 0 0 0,0 0-1 0 0,-1 1 1 0 0,1-1 0 0 0,0 0-1 0 0,-1 1 1 0 0,1-1 0 0 0,-1 1-1 0 0,0-1 1 0 0,1 1 0 0 0,-1-1 0 0 0,0 1-1 0 0,0-1 1 0 0,0 1 0 0 0,0 2-1 0 0,0-2 1 0 0,-1 0 0 0 0,1 1 0 0 0,0 0 0 0 0,0-1 0 0 0,0 1 0 0 0,0-1 0 0 0,1 1 0 0 0,-1-1 0 0 0,0 1 0 0 0,1-1 0 0 0,0 0 0 0 0,0 1 0 0 0,0-1 0 0 0,0 0 0 0 0,0 1 0 0 0,2 2 0 0 0,1 3 0 0 0,-4-8 0 0 0,0 0-1 0 0,1 0 1 0 0,-1 1 0 0 0,0-1-1 0 0,0 0 1 0 0,0 0 0 0 0,0 0-1 0 0,0 0 1 0 0,0 1-1 0 0,0-1 1 0 0,1 0 0 0 0,-1 0-1 0 0,0 0 1 0 0,0 0-1 0 0,0 0 1 0 0,0 1 0 0 0,1-1-1 0 0,-1 0 1 0 0,0 0 0 0 0,0 0-1 0 0,0 0 1 0 0,1 0-1 0 0,-1 0 1 0 0,0 0 0 0 0,0 0-1 0 0,0 0 1 0 0,1 0 0 0 0,-1 0-1 0 0,0 0 1 0 0,0 0-1 0 0,0 0 1 0 0,1 0 0 0 0,-1 0-1 0 0,0 0 1 0 0,0 0-1 0 0,0 0 1 0 0,1 0 0 0 0,7-6-29 0 0,1 1 8 0 0,-21 30-43 0 0,11-18 64 0 0,0-1 0 0 0,0 0 0 0 0,-1 0 0 0 0,1 0 0 0 0,-2 0 0 0 0,1 0 0 0 0,0 0 0 0 0,-1 0 0 0 0,0-1 0 0 0,-6 8 0 0 0,6-7 0 0 0,0 0 0 0 0,0-1 0 0 0,-1 1 0 0 0,0-1 0 0 0,1 0 0 0 0,-2 0 0 0 0,1 0 0 0 0,-1 0 0 0 0,-9 7 0 0 0,-8 5 0 0 0,16-12 0 0 0,0 0 0 0 0,-1-1 0 0 0,-9 6 0 0 0,-6 3 16 0 0,20-10-12 0 0,-1-1-1 0 0,0 0 1 0 0,0-1 0 0 0,0 1-1 0 0,0 0 1 0 0,0-1 0 0 0,-1 0 0 0 0,1 0-1 0 0,0 0 1 0 0,-1 0 0 0 0,1 0 0 0 0,-6 0-1 0 0,3-1-3 0 0,1 1 0 0 0,0 0 0 0 0,0 0 0 0 0,0 0 0 0 0,0 1 0 0 0,0 0 0 0 0,-7 3 0 0 0,-19 7 0 0 0,9-6 0 0 0,-29 12 0 0 0,47-16-3 0 0,-1-1 0 0 0,1 0 0 0 0,-1 0 0 0 0,0-1 0 0 0,1 0-1 0 0,-1 1 1 0 0,0-1 0 0 0,1-1 0 0 0,-9 0 0 0 0,-41-12-30 0 0,53 13 33 0 0,-3-1-3 0 0,1-1-1 0 0,0 1 0 0 0,0 0 1 0 0,0-1-1 0 0,1 0 0 0 0,-1 1 1 0 0,0-1-1 0 0,1 0 1 0 0,-1-1-1 0 0,-3-3 0 0 0,5 5 3 0 0,0 0-1 0 0,0 0 1 0 0,0 0-1 0 0,0 0 1 0 0,1-1-1 0 0,-1 1 0 0 0,0 0 1 0 0,1 0-1 0 0,-1-1 1 0 0,1 1-1 0 0,-1 0 1 0 0,1-1-1 0 0,0 1 1 0 0,-1-1-1 0 0,1 1 1 0 0,0 0-1 0 0,0-1 1 0 0,0 1-1 0 0,0-1 0 0 0,0 1 1 0 0,0-1-1 0 0,1 1 1 0 0,-1 0-1 0 0,0-1 1 0 0,2-2-1 0 0,0 0 6 0 0,1-1 0 0 0,0 1 0 0 0,0-1 0 0 0,0 1 0 0 0,1 0 0 0 0,0 0 0 0 0,-1 1 0 0 0,1-1 0 0 0,1 1 0 0 0,-1-1 0 0 0,0 1 0 0 0,1 1 0 0 0,-1-1 0 0 0,1 1 0 0 0,6-3 0 0 0,5-3-4 0 0,-1 0 0 0 0,0-1 0 0 0,-1-1 0 0 0,0 0 0 0 0,0-1 0 0 0,17-18 0 0 0,-10 0 0 0 0,-23 29 0 0 0,0-1 0 0 0,1 0 0 0 0,-1 1 0 0 0,1-1 0 0 0,-1 0 0 0 0,1 0 0 0 0,0 0 0 0 0,-1 0 0 0 0,1 0 0 0 0,0-1 0 0 0,0 1 0 0 0,-2-2 0 0 0,-2-2 0 0 0,2 3 0 0 0,0 0 0 0 0,0 1 0 0 0,0-1 0 0 0,0 1 0 0 0,0 0 0 0 0,0 0 0 0 0,-1 0 0 0 0,1 0 0 0 0,0 0 0 0 0,0 1 0 0 0,-1 0 0 0 0,1 0 0 0 0,-6 0 0 0 0,-6 1 0 0 0,-27 7 0 0 0,6-1 0 0 0,29-6 0 0 0,0 0 0 0 0,0 0 0 0 0,1 1 0 0 0,-1 0 0 0 0,1 1 0 0 0,-1-1 0 0 0,1 1 0 0 0,0 0 0 0 0,0 1 0 0 0,0 0 0 0 0,0 0 0 0 0,-6 5 0 0 0,-16 12 0 0 0,27-22-3 0 0,0 1 0 0 0,1 0 0 0 0,-1-1-1 0 0,1 1 1 0 0,-1-1 0 0 0,0 1 0 0 0,1-1 0 0 0,-1 1-1 0 0,1-1 1 0 0,-1 1 0 0 0,1-1 0 0 0,-1 1 0 0 0,1-1-1 0 0,0 0 1 0 0,-1 1 0 0 0,1-1 0 0 0,0 0 0 0 0,-1 1-1 0 0,1-2 1 0 0,-2-1 2 0 0,1 0-1 0 0,0-1 1 0 0,0 1-1 0 0,0 0 1 0 0,0-1-1 0 0,0 1 1 0 0,1 0-1 0 0,0-1 1 0 0,-1 1-1 0 0,1-1 1 0 0,0 1-1 0 0,1-1 1 0 0,-1 1-1 0 0,1 0 1 0 0,-1-1-1 0 0,1 1 1 0 0,0 0-1 0 0,0-1 1 0 0,1 1-1 0 0,2-6 1 0 0,4-7-10 0 0,1 1 0 0 0,17-24 0 0 0,-25 38 11 0 0,17-28 2 0 0,13-14-57 0 0,-25 36 41 0 0,-4 5 9 0 0,1-1 0 0 0,-1 1 0 0 0,0-1 0 0 0,0 0 0 0 0,0 0 0 0 0,0 0 0 0 0,0 0 0 0 0,-1 0 0 0 0,1 0-1 0 0,-1 0 1 0 0,2-7 0 0 0,-3 9 7 0 0,0 1-1 0 0,0-1 0 0 0,0 1 1 0 0,0-1-1 0 0,0 1 1 0 0,0-1-1 0 0,-1 0 0 0 0,1 1 1 0 0,0-1-1 0 0,0 1 0 0 0,-1-1 1 0 0,1 1-1 0 0,0-1 1 0 0,-1 1-1 0 0,1-1 0 0 0,0 1 1 0 0,-1 0-1 0 0,0-1 1 0 0,-6-10 35 0 0,7 11-37 0 0,0-1 0 0 0,-1 1 0 0 0,1-1 0 0 0,0 1 0 0 0,0-1 0 0 0,0 1 0 0 0,0-1 0 0 0,0 1 0 0 0,0-1 0 0 0,0 1 0 0 0,0-1 0 0 0,0 1 0 0 0,0-1 0 0 0,0 1 0 0 0,0-1 0 0 0,1 1 0 0 0,-1-1 0 0 0,0 1 0 0 0,0-1 0 0 0,0 1 0 0 0,1-1 0 0 0,-1 1 0 0 0,0 0 0 0 0,0-1 0 0 0,1 1 0 0 0,0-1 0 0 0,-1 0 0 0 0,0 1 0 0 0,1 0 0 0 0,-1-1 0 0 0,0 1 0 0 0,1-1 0 0 0,-1 1 0 0 0,0-1 0 0 0,0 1 0 0 0,1-1 0 0 0,-1 0 0 0 0,0 1 0 0 0,0-1 0 0 0,0 1 0 0 0,0-1 0 0 0,0 1 0 0 0,0-1 0 0 0,1 0 0 0 0,-2 1 0 0 0,1-1 0 0 0,0 1 0 0 0,0-1 0 0 0,0 0 0 0 0,0 1 0 0 0,0-1 0 0 0,0 1 0 0 0,-1-2 0 0 0,0 1 0 0 0,-1 0 0 0 0,-1-2 0 0 0,4 1 0 0 0,0 0 0 0 0,1-1 0 0 0,-1 2 0 0 0,1-1 0 0 0,-1 0 0 0 0,1 0 0 0 0,0 0 0 0 0,0 1 0 0 0,3-3 0 0 0,-8 5 0 0 0,0 0 0 0 0,0 0 0 0 0,0-1 0 0 0,-1 1 0 0 0,1-1 0 0 0,-4 0 0 0 0,3 0 0 0 0,0 0 0 0 0,1 1 0 0 0,-1-1 0 0 0,0 1 0 0 0,0 0 0 0 0,-7 2 0 0 0,10-3 0 0 0,-19 12 0 0 0,13-4 0 0 0,7-8 0 0 0,0 1 0 0 0,0-1 0 0 0,0 0 0 0 0,0 1 0 0 0,0-1 0 0 0,0 0 0 0 0,0 0 0 0 0,0 1 0 0 0,0-1 0 0 0,1 0 0 0 0,-1 0 0 0 0,0 1 0 0 0,0-1 0 0 0,0 0 0 0 0,0 0 0 0 0,0 1 0 0 0,0-1 0 0 0,1 0 0 0 0,-1 0 0 0 0,0 1 0 0 0,0-1 0 0 0,0 0 0 0 0,1 0 0 0 0,-1 0 0 0 0,0 1 0 0 0,0-1 0 0 0,0 0 0 0 0,1 0 0 0 0,-1 0 0 0 0,0 0 0 0 0,0 0 0 0 0,1 0 0 0 0,14 3-2 0 0,0 1 9 0 0,-14 1-27 0 0,-9 5-29 0 0,-19 13 49 0 0,20-18 0 0 0,1 0 0 0 0,-1 1 0 0 0,-9 10 0 0 0,-5 6 0 0 0,16-17 0 0 0,1-1 0 0 0,-1 1 0 0 0,1 0 0 0 0,0 0 0 0 0,-5 8 0 0 0,6 3 0 0 0,2-15 0 0 0,1 0 0 0 0,0 1 0 0 0,0-1 0 0 0,0 0 0 0 0,0 1 0 0 0,-1-1 0 0 0,1 0 0 0 0,-1 1 0 0 0,1-1 0 0 0,-1 0 0 0 0,0 0 0 0 0,1 0 0 0 0,-1 0 0 0 0,0 0 0 0 0,0 1 0 0 0,0 0 0 0 0,-1-1 0 0 0,0 1 0 0 0,0 0 0 0 0,1 0 0 0 0,-1 0 0 0 0,1 0 0 0 0,0 1 0 0 0,-1-1 0 0 0,1 0 0 0 0,0 0 0 0 0,0 1 0 0 0,1-1 0 0 0,-1 1 0 0 0,0-1 0 0 0,1 1 0 0 0,0-1 0 0 0,-1 1 0 0 0,1-1 0 0 0,0 1 0 0 0,0-1 0 0 0,0 1 0 0 0,1-1 0 0 0,-1 1 0 0 0,1-1 0 0 0,-1 1 0 0 0,1-1 0 0 0,0 0 0 0 0,0 1 0 0 0,0-1 0 0 0,2 4 0 0 0,10 18 0 0 0,-11-21 0 0 0,-1 1 0 0 0,1-1 0 0 0,0 1 0 0 0,0-1 0 0 0,0 0 0 0 0,1 0 0 0 0,-1 0 0 0 0,1 0 0 0 0,-1 0 0 0 0,1 0 0 0 0,0-1 0 0 0,5 4 0 0 0,-6-5 5 0 0,0 1 0 0 0,0-1 0 0 0,0 0 1 0 0,0 1-1 0 0,-1-1 0 0 0,1 1 0 0 0,0 0 0 0 0,-1-1 0 0 0,1 1 0 0 0,-1 0 0 0 0,0 0 0 0 0,0 0 0 0 0,0 0 0 0 0,2 4 1 0 0,0-1-19 0 0,-2-3 13 0 0,-1 0 0 0 0,1-1 0 0 0,-1 1 0 0 0,1-1 0 0 0,0 0 0 0 0,-1 0 0 0 0,1 1 0 0 0,0-1 0 0 0,0 0 0 0 0,0 0 0 0 0,0 0 0 0 0,2 1 0 0 0,-4-2 0 0 0,-5 0 0 0 0,0 0 0 0 0,1-1 0 0 0,-1 0 0 0 0,1 0 0 0 0,-1 0 0 0 0,1-1 0 0 0,0 1 0 0 0,0-1 0 0 0,-1-1 0 0 0,1 1 0 0 0,1-1 0 0 0,-1 0 0 0 0,-8-5 0 0 0,-1-2-1 0 0,-9-7 641 0 0,21 14-695 0 0,-1 0 1 0 0,1 0-1 0 0,0 0 1 0 0,0 0-1 0 0,1 0 1 0 0,-1 0-1 0 0,0-1 1 0 0,1 1-1 0 0,0-1 0 0 0,0 1 1 0 0,-1-7-1 0 0,-3-8-25 0 0,4 16 80 0 0,0-1 0 0 0,0 0 0 0 0,0 0 0 0 0,0-1 0 0 0,-1 1 0 0 0,1 0 0 0 0,-1 0 0 0 0,0 0 0 0 0,0 1 0 0 0,-3-5 0 0 0,0-1-444 0 0,5 8 416 0 0,0 0 0 0 0,0-1 0 0 0,0 1 0 0 0,0-1 0 0 0,-1 1 0 0 0,1 0 0 0 0,0-1 0 0 0,0 1 0 0 0,0 0 0 0 0,-1-1 0 0 0,1 1 0 0 0,0 0 0 0 0,-1 0 0 0 0,1-1 0 0 0,0 1 0 0 0,0 0 0 0 0,-1 0 0 0 0,1-1 0 0 0,0 1 0 0 0,-1 0 0 0 0,1 0 0 0 0,0 0 0 0 0,-1 0 0 0 0,1 0 0 0 0,-1-1 0 0 0,1 1 0 0 0,0 0 0 0 0,-1 0 0 0 0,1 0 0 0 0,-1 0 0 0 0,1 0 0 0 0,0 0 0 0 0,-1 0 0 0 0,1 0 0 0 0,0 0 0 0 0,-1 0 0 0 0,1 1 0 0 0,-1-1 0 0 0,1 0 0 0 0,0 0 0 0 0,-1 0 0 0 0,1 0 0 0 0,0 1 0 0 0,-1-1 0 0 0,1 0 0 0 0,-1 1 0 0 0,0-1 28 0 0,0 0 0 0 0,0 0 0 0 0,1 0 0 0 0,-1 1 0 0 0,0-1 0 0 0,0 1 0 0 0,0-1 0 0 0,0 1 0 0 0,0-1 0 0 0,0 1 0 0 0,1-1 0 0 0,-1 1 0 0 0,0 0 0 0 0,0-1 0 0 0,1 1 0 0 0,-1 0 0 0 0,0 0 0 0 0,1-1 0 0 0,-1 1 0 0 0,1 0 0 0 0,-1 0 0 0 0,1 0 0 0 0,0 0 0 0 0,-1 0 0 0 0,1 0 0 0 0,0 0 0 0 0,-1 0 0 0 0,1 0 0 0 0,0 0 0 0 0,0 0 0 0 0,0 0 0 0 0,0 0 0 0 0,0 0 0 0 0,0 0 0 0 0,0 0 0 0 0,0-1 0 0 0,1 1 0 0 0,-1 0 0 0 0,0 0 0 0 0,1 0 0 0 0,-1 0 0 0 0,0 0 0 0 0,1 1 0 0 0,20 47 64 0 0,-21-48-60 0 0,0 0-1 0 0,0-1 0 0 0,1 1 1 0 0,-1 0-1 0 0,0 0 0 0 0,1 0 1 0 0,-1 0-1 0 0,1 0 1 0 0,-1 0-1 0 0,1 0 0 0 0,-1-1 1 0 0,1 1-1 0 0,0 0 0 0 0,-1 0 1 0 0,1-1-1 0 0,0 1 1 0 0,0 0-1 0 0,-1-1 0 0 0,1 1 1 0 0,0-1-1 0 0,0 1 0 0 0,0-1 1 0 0,0 1-1 0 0,0-1 1 0 0,0 0-1 0 0,0 0 0 0 0,0 1 1 0 0,1-1-1 0 0,14 5 27 0 0,-17-3-22 0 0,1-1-6 0 0,0 0 1 0 0,-1-1-1 0 0,1 1 1 0 0,0 0 0 0 0,0 0-1 0 0,0-1 1 0 0,0 1-1 0 0,0 0 1 0 0,0 0-1 0 0,0-1 1 0 0,0 1 0 0 0,0 0-1 0 0,0 0 1 0 0,0 0-1 0 0,0-1 1 0 0,1 1-1 0 0,-1 0 1 0 0,0-1 0 0 0,0 1-1 0 0,1 0 1 0 0,0 1-1 0 0,0-1 5 0 0,0 0-1 0 0,0 0 0 0 0,-1 0 1 0 0,1 0-1 0 0,0 0 0 0 0,0 1 1 0 0,-1-1-1 0 0,1 0 1 0 0,-1 0-1 0 0,1 1 0 0 0,-1-1 1 0 0,1 1-1 0 0,-1-1 0 0 0,0 0 1 0 0,0 1-1 0 0,0-1 0 0 0,0 1 1 0 0,0-1-1 0 0,0 2 1 0 0,3 19 4 0 0,-2-20-8 0 0,0 1 0 0 0,0 0-1 0 0,0 0 1 0 0,0-1 0 0 0,1 1 0 0 0,-1-1 0 0 0,1 1-1 0 0,0-1 1 0 0,-1 1 0 0 0,1-1 0 0 0,0 0 0 0 0,0 0-1 0 0,1 0 1 0 0,-1 0 0 0 0,0 0 0 0 0,1-1 0 0 0,-1 1-1 0 0,4 1 1 0 0,-4-2-3 0 0,0 0 0 0 0,0-1 0 0 0,-1 1 0 0 0,1 0 0 0 0,-1 0 0 0 0,1 0 0 0 0,-1 1 0 0 0,1-1 0 0 0,-1 0 0 0 0,1 1 0 0 0,-1-1 0 0 0,0 0 0 0 0,0 1 0 0 0,0 0 0 0 0,2 2 0 0 0,-2-2 0 0 0,0 0 0 0 0,0-1 0 0 0,0 1 0 0 0,0 0 0 0 0,0-1 0 0 0,1 1 0 0 0,-1-1 0 0 0,1 0 0 0 0,-1 1 0 0 0,1-1 0 0 0,-1 0 0 0 0,1 0 0 0 0,0 0 0 0 0,-1 0 0 0 0,1 0 0 0 0,2 1 0 0 0,-1 0 0 0 0,1 0 0 0 0,-1 1 0 0 0,1 0 0 0 0,-1 0 0 0 0,0 0 0 0 0,5 6 0 0 0,-4 11 0 0 0,-6-21 0 0 0,0 1 0 0 0,0-1 0 0 0,0 1 0 0 0,0-1 0 0 0,0 0 0 0 0,0 0 0 0 0,0 0 0 0 0,1 0 0 0 0,-4-2 0 0 0,-2-1 0 0 0,1 0 0 0 0,-1 0 0 0 0,1 1 0 0 0,-1 0 0 0 0,0 0 0 0 0,-9-2 0 0 0,7 2 0 0 0,-1 0 0 0 0,1-1 0 0 0,-9-5 0 0 0,10 4-47 0 0,6 5 46 0 0,0-1 1 0 0,0 0-1 0 0,1 1 0 0 0,-1-1 0 0 0,0 0 1 0 0,1 0-1 0 0,-1 0 0 0 0,1-1 1 0 0,-1 1-1 0 0,1 0 0 0 0,0 0 1 0 0,-1-1-1 0 0,1 1 0 0 0,0-1 0 0 0,0 1 1 0 0,0-1-1 0 0,0 1 0 0 0,0-1 1 0 0,1 0-1 0 0,-1 0 0 0 0,0 1 1 0 0,1-1-1 0 0,-1-3 0 0 0,0 3-2 0 0,1 0-1 0 0,0 0 1 0 0,-1-1-1 0 0,0 1 1 0 0,1 0-1 0 0,-1 0 0 0 0,0 0 1 0 0,0 0-1 0 0,0 0 1 0 0,-1 0-1 0 0,1 0 1 0 0,0 0-1 0 0,-1 0 1 0 0,1 1-1 0 0,-1-1 1 0 0,1 1-1 0 0,-1-1 1 0 0,0 1-1 0 0,-2-2 1 0 0,-6-6-55 0 0,9 8 63 0 0,0-1 0 0 0,0 0-1 0 0,0 1 1 0 0,1-1 0 0 0,-1 1-1 0 0,0-1 1 0 0,1 0 0 0 0,-1 0-1 0 0,1 1 1 0 0,-1-1 0 0 0,1 0-1 0 0,0 0 1 0 0,0 0-1 0 0,0-3 1 0 0,0 3-5 0 0,0 0-1 0 0,0 0 1 0 0,0 0 0 0 0,0 0-1 0 0,-1 0 1 0 0,1 1 0 0 0,0-1-1 0 0,-1 0 1 0 0,0 0-1 0 0,1 0 1 0 0,-1 0 0 0 0,0 0-1 0 0,0 1 1 0 0,0-1 0 0 0,-2-2-1 0 0,2 2 5 0 0,0-1-1 0 0,0 0 0 0 0,0 0 0 0 0,1 0 1 0 0,-1-1-1 0 0,1 1 0 0 0,-1 0 1 0 0,1 0-1 0 0,0 0 0 0 0,0 0 1 0 0,1 0-1 0 0,-1 0 0 0 0,1-4 1 0 0,1-8 13 0 0,-3 14-16 0 0,1 1 0 0 0,0-1 0 0 0,0 1 0 0 0,0 0 0 0 0,0-1-1 0 0,0 1 1 0 0,0-1 0 0 0,0 1 0 0 0,0 0 0 0 0,0-1 0 0 0,0 1 0 0 0,0 0-1 0 0,0-1 1 0 0,0 1 0 0 0,0-1 0 0 0,1 1 0 0 0,-1 0 0 0 0,0-1 0 0 0,0 1-1 0 0,0 0 1 0 0,0-1 0 0 0,1 1 0 0 0,-1 0 0 0 0,0-1 0 0 0,0 1 0 0 0,1 0-1 0 0,-1-1 1 0 0,0 1 0 0 0,1 0 0 0 0,-1 0 0 0 0,0 0 0 0 0,1-1 0 0 0,-1 1-1 0 0,1 0 1 0 0,11 5-237 0 0,-9-2-58 0 0,1-1-190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0.8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3 530 5063 0 0,'-1'-1'244'0'0,"1"0"0"0"0,0 0 0 0 0,-1 1 0 0 0,1-1 0 0 0,0 0-1 0 0,0 0 1 0 0,0 0 0 0 0,-1 0 0 0 0,1 1 0 0 0,0-1-1 0 0,0 0 1 0 0,0 0 0 0 0,0 0 0 0 0,1 0 0 0 0,-1 0 0 0 0,0 1-1 0 0,0-1 1 0 0,0 0 0 0 0,1 0 0 0 0,-1 0 0 0 0,1 0-1 0 0,-1 1 1 0 0,0-1 0 0 0,1 0 0 0 0,-1 1 0 0 0,2-2 0 0 0,16-23 1594 0 0,-14 20-1092 0 0,69-95 4747 0 0,-44 57-4799 0 0,35-73-1 0 0,-41 72-472 0 0,-13 26-105 0 0,0-2 0 0 0,-1 1 1 0 0,-1-1-1 0 0,-1-1 0 0 0,6-24 1 0 0,-13 44-92 0 0,1 0 1 0 0,-1-1-1 0 0,0 1 1 0 0,0 0-1 0 0,0 0 1 0 0,0-1-1 0 0,0 1 1 0 0,0 0-1 0 0,0 0 1 0 0,0-1-1 0 0,0 1 1 0 0,0 0-1 0 0,-1 0 1 0 0,1 0-1 0 0,-1-1 1 0 0,1 1-1 0 0,-1 0 1 0 0,1 0-1 0 0,-1 0 1 0 0,0 0-1 0 0,1 0 1 0 0,-2-2-1 0 0,1 3-11 0 0,0 0 0 0 0,0-1 0 0 0,0 1-1 0 0,0 0 1 0 0,0 0 0 0 0,0 0 0 0 0,0 0 0 0 0,0 0 0 0 0,0 0-1 0 0,0 0 1 0 0,0 0 0 0 0,0 0 0 0 0,0 0 0 0 0,0 1 0 0 0,0-1-1 0 0,1 0 1 0 0,-1 1 0 0 0,0-1 0 0 0,0 1 0 0 0,0-1 0 0 0,0 1-1 0 0,1-1 1 0 0,-1 1 0 0 0,0-1 0 0 0,0 1 0 0 0,1 0 0 0 0,-1-1-1 0 0,0 1 1 0 0,0 1 0 0 0,-1 1-4 0 0,-1 0 0 0 0,1 0 0 0 0,0 0-1 0 0,1 0 1 0 0,-1 0 0 0 0,0 1 0 0 0,1-1 0 0 0,0 0-1 0 0,0 1 1 0 0,0-1 0 0 0,0 1 0 0 0,0 5 0 0 0,-1 7 75 0 0,1 25 0 0 0,1-12-47 0 0,-5 54-40 0 0,-3 96 15 0 0,9-166 6 0 0,0 0 0 0 0,6 24 1 0 0,-4-25-22 0 0,0 1 1 0 0,0 23-1 0 0,-2-20 2 0 0,-1-10 0 0 0,1-1 0 0 0,-1 1 0 0 0,-1-1 0 0 0,1 1 0 0 0,-3 10 0 0 0,3-15 0 0 0,-1 0 0 0 0,1 1 0 0 0,-1-1 0 0 0,1 0 0 0 0,-1 0 0 0 0,0 0 0 0 0,1 0 0 0 0,-1 0 0 0 0,0 0 0 0 0,0 0 0 0 0,0 0 0 0 0,0 0 0 0 0,0 0 0 0 0,0 0 0 0 0,0 0 0 0 0,0-1 0 0 0,0 1 0 0 0,0-1 0 0 0,-1 1 0 0 0,1 0 0 0 0,0-1 0 0 0,0 0 0 0 0,-1 1 0 0 0,1-1 0 0 0,0 0 0 0 0,0 0 0 0 0,-1 0 0 0 0,1 1 0 0 0,0-1 0 0 0,-2-1 0 0 0,-69 2 0 0 0,62 0 0 0 0,-14 0 0 0 0,24-1 0 0 0,-1 0 0 0 0,1 0 0 0 0,-1 0 0 0 0,1 0 0 0 0,-1 0 0 0 0,1 0 0 0 0,-1 0 0 0 0,1 0 0 0 0,-1 0 0 0 0,1 1 0 0 0,-1-1 0 0 0,1 0 0 0 0,-1 0 0 0 0,1 1 0 0 0,-1-1 0 0 0,1 0 0 0 0,-1 1 0 0 0,1-1 0 0 0,0 0 0 0 0,-1 1 0 0 0,1-1 0 0 0,0 1 0 0 0,-1-1 0 0 0,1 0 0 0 0,0 1 0 0 0,-1-1 0 0 0,1 1 0 0 0,0-1 0 0 0,0 1 0 0 0,-1 0 0 0 0,2 0 0 0 0,-1 0 0 0 0,0 0 0 0 0,1 0 0 0 0,-1-1 0 0 0,1 1 0 0 0,-1 0 0 0 0,1 0-1 0 0,-1 0 1 0 0,1-1 0 0 0,0 1 0 0 0,-1 0 0 0 0,1-1 0 0 0,0 1 0 0 0,0-1 0 0 0,-1 1 0 0 0,1-1 0 0 0,0 1 0 0 0,0-1-1 0 0,0 1 1 0 0,1 0 0 0 0,19 6 23 0 0,-9-7 62 0 0,-1 0 0 0 0,0-1-1 0 0,0 0 1 0 0,1 0 0 0 0,-1-1-1 0 0,0-1 1 0 0,0 1-1 0 0,14-7 1 0 0,0 1 40 0 0,24-12-34 0 0,-6 2-242 0 0,-33 19-2353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2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 58 5527 0 0,'-5'2'393'0'0,"0"1"-1"0"0,1 0 0 0 0,-1 0 1 0 0,1 1-1 0 0,-1-1 0 0 0,1 1 1 0 0,0 0-1 0 0,-5 6 0 0 0,1-1-181 0 0,-8 6 854 0 0,2 1 0 0 0,0 0 0 0 0,0 1 0 0 0,-12 22 0 0 0,22-31-607 0 0,0 0-1 0 0,0 0 1 0 0,0 1-1 0 0,1-1 1 0 0,1 1-1 0 0,0 0 1 0 0,0 0-1 0 0,0 0 1 0 0,1 0-1 0 0,0 0 1 0 0,1 0-1 0 0,1 14 1 0 0,0-9-218 0 0,1 0 0 0 0,1 0 0 0 0,0-1 0 0 0,0 1 0 0 0,1-1 0 0 0,9 19 0 0 0,-12-29-215 0 0,1 0 0 0 0,-1 0 0 0 0,1 0 0 0 0,0-1 0 0 0,0 1 0 0 0,0 0 0 0 0,0-1-1 0 0,0 0 1 0 0,1 1 0 0 0,-1-1 0 0 0,1 0 0 0 0,-1 0 0 0 0,1-1 0 0 0,0 1 0 0 0,-1 0 0 0 0,1-1-1 0 0,0 0 1 0 0,0 1 0 0 0,0-1 0 0 0,1 0 0 0 0,-1-1 0 0 0,0 1 0 0 0,0-1 0 0 0,0 1 0 0 0,1-1-1 0 0,-1 0 1 0 0,0 0 0 0 0,0 0 0 0 0,1-1 0 0 0,-1 1 0 0 0,0-1 0 0 0,0 0 0 0 0,5-1-1 0 0,0-1-16 0 0,0-1-1 0 0,-1 0 0 0 0,1 0 0 0 0,-1 0 0 0 0,0-1 0 0 0,0 0 0 0 0,-1-1 0 0 0,1 1 0 0 0,-1-1 0 0 0,5-7 0 0 0,3-3 13 0 0,-2 0 1 0 0,21-36-1 0 0,-27 40-20 0 0,0 0 0 0 0,-1-1 0 0 0,-1 1 0 0 0,0-1 0 0 0,0 0 0 0 0,-2 0 0 0 0,1-1 0 0 0,-2 1 0 0 0,1-17 0 0 0,-2 19 0 0 0,0 1 0 0 0,-1-1 0 0 0,0 1 0 0 0,-1-1 0 0 0,0 1 0 0 0,-1 0 0 0 0,0 0 0 0 0,0 0 0 0 0,-1 0 0 0 0,-1 0 0 0 0,1 1 0 0 0,-9-12 0 0 0,9 16 0 0 0,0 0 0 0 0,-1 1 0 0 0,0-1 0 0 0,1 1 0 0 0,-1 0 0 0 0,-1 1 0 0 0,1-1 0 0 0,0 1 0 0 0,-1 0 0 0 0,0 0 0 0 0,0 1 0 0 0,0 0 0 0 0,0 0 0 0 0,-10-2 0 0 0,12 3 0 0 0,0 0 0 0 0,0 0 0 0 0,0 1 0 0 0,0 0 0 0 0,0 0 0 0 0,-1 0 0 0 0,1 0 0 0 0,0 1 0 0 0,0-1 0 0 0,0 1 0 0 0,0 0 0 0 0,0 0 0 0 0,0 1 0 0 0,0-1 0 0 0,0 1 0 0 0,0 0 0 0 0,1 0 0 0 0,-1 0 0 0 0,1 0 0 0 0,-1 1 0 0 0,1-1 0 0 0,-6 7 0 0 0,-2 6-4 0 0,0 0 0 0 0,2 1 0 0 0,-1 0 0 0 0,2 1 0 0 0,0 0 0 0 0,-9 32-1 0 0,8-18-15 0 0,1 1 0 0 0,2 0 0 0 0,-3 34 0 0 0,9-52-233 0 0,-1 0 1 0 0,2 0-1 0 0,0-1 1 0 0,4 22-1 0 0,-4-31-831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4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1 510 9215 0 0,'7'-5'3430'0'0,"14"-13"-2346"0"0,13-22 1985 0 0,35-53 0 0 0,-59 79-2907 0 0,36-47 152 0 0,19-29 540 0 0,-58 79-784 0 0,0-1 0 0 0,-1 0 0 0 0,-1-1 0 0 0,0 1 0 0 0,-1-1 0 0 0,4-17 0 0 0,-6 21-54 0 0,-1 3 33 0 0,0 1-1 0 0,0-1 1 0 0,0 0 0 0 0,0 0 0 0 0,-1 1 0 0 0,0-1 0 0 0,0 0-1 0 0,-1 0 1 0 0,-1-11 0 0 0,2 17-34 0 0,-1 0-1 0 0,1-1 0 0 0,0 1 1 0 0,0-1-1 0 0,0 1 0 0 0,0 0 1 0 0,0-1-1 0 0,0 1 1 0 0,-1 0-1 0 0,1 0 0 0 0,0-1 1 0 0,0 1-1 0 0,0 0 1 0 0,-1-1-1 0 0,1 1 0 0 0,0 0 1 0 0,0 0-1 0 0,-1-1 0 0 0,1 1 1 0 0,0 0-1 0 0,-1 0 1 0 0,1 0-1 0 0,0 0 0 0 0,-1-1 1 0 0,1 1-1 0 0,0 0 1 0 0,-1 0-1 0 0,1 0 0 0 0,0 0 1 0 0,-1 0-1 0 0,1 0 0 0 0,0 0 1 0 0,-1 0-1 0 0,1 0 1 0 0,-1 0-1 0 0,-11 9 238 0 0,-6 19-49 0 0,13-18-171 0 0,1 0 0 0 0,0 1 0 0 0,0-1 0 0 0,1 1 0 0 0,1 0 0 0 0,-2 13 0 0 0,-2 70 46 0 0,5-45-73 0 0,1-24 5 0 0,1 0 1 0 0,2 1-1 0 0,10 45 0 0 0,3 30 13 0 0,-16-94-23 0 0,1 0 0 0 0,-1-1 0 0 0,0 1 0 0 0,-1 0 0 0 0,0 0 0 0 0,-2 10 0 0 0,3-16 0 0 0,-1 1 0 0 0,0 0 0 0 0,0 0 0 0 0,0 0 0 0 0,1 0 0 0 0,-2-1 0 0 0,1 1 0 0 0,0-1 0 0 0,0 1 0 0 0,0 0 0 0 0,-1-1 0 0 0,1 0 0 0 0,-1 1 0 0 0,1-1 0 0 0,-1 0 0 0 0,0 0 0 0 0,1 0 0 0 0,-1 0 0 0 0,0 0 0 0 0,0 0 0 0 0,1-1 0 0 0,-1 1 0 0 0,0 0 0 0 0,0-1 0 0 0,0 0 0 0 0,-4 1 0 0 0,-2-1 0 0 0,-1 0 0 0 0,0 0 0 0 0,-14-3 0 0 0,16 2 0 0 0,0 0 0 0 0,0 0 0 0 0,0 1 0 0 0,0 0 0 0 0,0 0 0 0 0,-12 2 0 0 0,18-1 354 0 0,5 1-114 0 0,10 2 6 0 0,16 2 58 0 0,-29-6-48 0 0,9 0-176 0 0,28 1-3 0 0,-30 0-56 0 0,0-1-1 0 0,1 0 1 0 0,-1-1-1 0 0,0 0 1 0 0,10-3-1 0 0,3 0-12 0 0,56-16-1569 0 0,-70 19-4203 0 0,-1 1-1927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5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87 4607 0 0,'-2'0'123'0'0,"1"0"-1"0"0,-1 0 1 0 0,1 0-1 0 0,0 0 1 0 0,-1 0-1 0 0,1 1 0 0 0,0-1 1 0 0,-1 0-1 0 0,1 1 1 0 0,0-1-1 0 0,0 1 0 0 0,-1 0 1 0 0,1-1-1 0 0,0 1 1 0 0,0 0-1 0 0,0 0 0 0 0,0 0 1 0 0,0 0-1 0 0,0 0 1 0 0,0 0-1 0 0,0 0 1 0 0,0 0-1 0 0,0 0 0 0 0,1 0 1 0 0,-2 2-1 0 0,-18 37 1872 0 0,15-28-1253 0 0,-1 3 306 0 0,0-1 1 0 0,1 1 0 0 0,1 0-1 0 0,0 0 1 0 0,1 0 0 0 0,-1 16 0 0 0,3-19-622 0 0,1 0 0 0 0,0 0 0 0 0,0-1 1 0 0,2 1-1 0 0,-1 0 0 0 0,1-1 1 0 0,1 1-1 0 0,6 17 0 0 0,-7-24-349 0 0,1 0-1 0 0,-1-1 1 0 0,1 1-1 0 0,0-1 1 0 0,0 0-1 0 0,1 0 1 0 0,-1 0-1 0 0,1-1 1 0 0,0 1-1 0 0,0-1 1 0 0,0 0-1 0 0,0 0 1 0 0,1 0 0 0 0,4 2-1 0 0,-5-3-62 0 0,-1 0 0 0 0,0-1-1 0 0,1 0 1 0 0,-1 0 0 0 0,1 0 0 0 0,-1 0 0 0 0,1 0-1 0 0,0-1 1 0 0,-1 1 0 0 0,1-1 0 0 0,0 0-1 0 0,-1 0 1 0 0,1-1 0 0 0,0 1 0 0 0,-1-1 0 0 0,1 0-1 0 0,-1 1 1 0 0,1-2 0 0 0,-1 1 0 0 0,6-3-1 0 0,0-1 12 0 0,-1-1 0 0 0,0 0 0 0 0,0-1 0 0 0,0 1 0 0 0,-1-2 0 0 0,1 1 0 0 0,-2-1-1 0 0,1 0 1 0 0,-1 0 0 0 0,-1-1 0 0 0,1 0 0 0 0,-1 0 0 0 0,-1 0 0 0 0,0-1 0 0 0,3-10-1 0 0,-3 6-25 0 0,0 0 0 0 0,-1 0 0 0 0,-1-1 0 0 0,0 0 0 0 0,-1 1 0 0 0,-1-1 0 0 0,0 0 0 0 0,-1 1 0 0 0,-1-1 0 0 0,-3-14 0 0 0,1 14 1 0 0,0 0 0 0 0,0 0 0 0 0,-14-25 0 0 0,16 35 0 0 0,-1 0 0 0 0,1 0 0 0 0,-1 0 0 0 0,0 1 0 0 0,-1 0 0 0 0,1-1 0 0 0,-1 1 0 0 0,0 1 0 0 0,0-1 0 0 0,0 0 0 0 0,0 1 0 0 0,-1 0 0 0 0,1 0 0 0 0,-8-3 0 0 0,10 5 0 0 0,0 1 0 0 0,-1-1 0 0 0,0 1 0 0 0,1 0 0 0 0,-1 0 0 0 0,1 0 0 0 0,-1 0 0 0 0,1 0 0 0 0,-1 0 0 0 0,1 1 0 0 0,-1-1 0 0 0,1 1 0 0 0,-1-1 0 0 0,1 1 0 0 0,0 0 0 0 0,-1 0 0 0 0,1 0 0 0 0,0 1 0 0 0,0-1 0 0 0,-1 1 0 0 0,1-1 0 0 0,0 1 0 0 0,-1 1 0 0 0,-7 6 0 0 0,1 1 0 0 0,0 0 0 0 0,-9 12 0 0 0,10-11 0 0 0,-7 7 0 0 0,2 0 0 0 0,-22 39 0 0 0,31-49 0 0 0,1 1 0 0 0,-1-1 0 0 0,2 1 0 0 0,-1 0 0 0 0,1 0 0 0 0,0 0 0 0 0,1 0 0 0 0,0 0 0 0 0,1 0 0 0 0,0 12 0 0 0,5 5-43 0 0,10 19-177 0 0,-12-35-72 0 0,5 3-1481 0 0,28 50-5859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6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14 477 4607 0 0,'-12'2'2950'0'0,"12"-2"-2893"0"0,0 0 0 0 0,0 0 0 0 0,0-1 1 0 0,0 1-1 0 0,0 0 0 0 0,0 0 0 0 0,0 0 0 0 0,0 0 0 0 0,0 0 0 0 0,0 0 1 0 0,-1 0-1 0 0,1 0 0 0 0,0 0 0 0 0,0 0 0 0 0,0 0 0 0 0,0 0 0 0 0,0 0 1 0 0,0 0-1 0 0,0 0 0 0 0,0-1 0 0 0,0 1 0 0 0,0 0 0 0 0,0 0 0 0 0,0 0 0 0 0,0 0 1 0 0,0 0-1 0 0,0 0 0 0 0,0 0 0 0 0,0 0 0 0 0,0 0 0 0 0,0-1 0 0 0,0 1 1 0 0,0 0-1 0 0,0 0 0 0 0,0 0 0 0 0,0 0 0 0 0,0 0 0 0 0,0 0 0 0 0,0 0 1 0 0,0 0-1 0 0,0 0 0 0 0,0-1 0 0 0,0 1 0 0 0,0 0 0 0 0,0 0 0 0 0,0 0 1 0 0,0 0-1 0 0,0 0 0 0 0,15-15 3794 0 0,-5 6-3556 0 0,76-94 5092 0 0,-65 75-4910 0 0,-1-1 1 0 0,-2-1-1 0 0,25-54 0 0 0,-34 63-356 0 0,2-2-18 0 0,6-24-1 0 0,-15 41-39 0 0,0 0 0 0 0,-1 0 0 0 0,0 0-1 0 0,0 0 1 0 0,0 0 0 0 0,-1 0-1 0 0,0-1 1 0 0,0 1 0 0 0,-2-9 0 0 0,2 14-44 0 0,0 1 1 0 0,0-1 0 0 0,0 0 0 0 0,0 0 0 0 0,0 1-1 0 0,-1-1 1 0 0,1 0 0 0 0,0 1 0 0 0,0-1 0 0 0,-1 0 0 0 0,1 1-1 0 0,0-1 1 0 0,-1 1 0 0 0,1-1 0 0 0,-1 0 0 0 0,1 1 0 0 0,-1-1-1 0 0,1 1 1 0 0,-1-1 0 0 0,1 1 0 0 0,-1-1 0 0 0,1 1 0 0 0,-1 0-1 0 0,0-1 1 0 0,0 1 4 0 0,0 0 0 0 0,1 0-1 0 0,-1 0 1 0 0,0 1 0 0 0,1-1-1 0 0,-1 0 1 0 0,0 0 0 0 0,1 1-1 0 0,-1-1 1 0 0,0 0 0 0 0,1 1-1 0 0,-1-1 1 0 0,1 0 0 0 0,-1 1-1 0 0,1-1 1 0 0,-1 1 0 0 0,1-1-1 0 0,-1 1 1 0 0,0 0 0 0 0,-2 3 25 0 0,0 0 1 0 0,1 1-1 0 0,-1-1 1 0 0,1 0 0 0 0,-3 8-1 0 0,-2 18-24 0 0,2 1 0 0 0,0 0 0 0 0,2-1 0 0 0,2 50 0 0 0,-3 30-26 0 0,3-99 1 0 0,0 1 0 0 0,0 1 0 0 0,3 23 0 0 0,4 56 0 0 0,-6-90 0 0 0,0-1 0 0 0,-1 0 0 0 0,1 0 0 0 0,-1 1 0 0 0,1-1 0 0 0,-1 0 0 0 0,0 0 0 0 0,0 0 0 0 0,1 1 0 0 0,-1-1 0 0 0,0 0 0 0 0,0 0 0 0 0,0 0 0 0 0,0 0 0 0 0,0-1 0 0 0,0 1 0 0 0,0 0 0 0 0,0 0 0 0 0,-1-1 0 0 0,1 1 0 0 0,0 0 0 0 0,0-1 0 0 0,0 1 0 0 0,-1-1 0 0 0,1 0 0 0 0,0 1 0 0 0,-2-1 0 0 0,-4 2 0 0 0,0-1 0 0 0,0 0 0 0 0,0 0 0 0 0,-7 0 0 0 0,-11-4 0 0 0,24 3 0 0 0,1 0 0 0 0,-1 0 0 0 0,1 0 0 0 0,-1 0 0 0 0,1 0 0 0 0,-1-1 0 0 0,1 1 0 0 0,-1 0 0 0 0,1 0 0 0 0,-1 0 0 0 0,1 0 0 0 0,0-1 0 0 0,-1 1 0 0 0,1 0 0 0 0,-1 0 0 0 0,1-1 0 0 0,-1 1 0 0 0,1 0 0 0 0,0-1 0 0 0,-1 1 0 0 0,1 0 0 0 0,0-1 0 0 0,-1 1 0 0 0,1-1 0 0 0,0 1 0 0 0,0-1 0 0 0,-1 1 0 0 0,1-1 0 0 0,0 1 0 0 0,0 0 0 0 0,0-1 0 0 0,0 1 0 0 0,-1-1 0 0 0,1 1 0 0 0,0-1 0 0 0,0 1 0 0 0,0-1 0 0 0,0 1 0 0 0,0-1 0 0 0,0 0 0 0 0,0 1 0 0 0,1-1 0 0 0,-1 0 0 0 0,2 1 0 0 0,0-1 0 0 0,0 1 0 0 0,-1 0 0 0 0,1-1 0 0 0,0 1 0 0 0,0 0 0 0 0,0 0 0 0 0,0 0 0 0 0,0 1 0 0 0,0-1 0 0 0,0 0 0 0 0,1 1 0 0 0,7 1 0 0 0,37 0 1247 0 0,-34 0-1005 0 0,-4-1 777 0 0,0 1-2032 0 0,39 8 414 0 0,-39-10 339 0 0,25-1-48 0 0,-25 0-1568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6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0,'1350'0'0'0,"678"0"0"0,-676 0 0 0,-452 0 0 0,-695 0 0 0,-204 0 0 0,-2 0 0 0,1 0 0 0,7 0 0 0,-6 0 0 0,83 0 0 0,-107 0 0 0,21 0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6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0,'0'2616'0'0,"0"-1262"0"0,0-1345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93 4607 0 0,'-7'17'617'0'0,"0"-1"0"0"0,-5 26 0 0 0,0 0 460 0 0,-8 24 1722 0 0,-13 75 0 0 0,26-114-2090 0 0,-2-1 1 0 0,0 0 0 0 0,-2 0 0 0 0,-1-1-1 0 0,-28 43 1 0 0,52-106-467 0 0,0-5-3 0 0,76-164 876 0 0,-65 153-965 0 0,11-27 1094 0 0,55-95 0 0 0,-86 171-1147 0 0,5-6 561 0 0,-7 12-649 0 0,-1-1 1 0 0,0 0-1 0 0,1 0 1 0 0,-1 1-1 0 0,1-1 1 0 0,-1 1 0 0 0,0-1-1 0 0,1 0 1 0 0,-1 1-1 0 0,0-1 1 0 0,1 1-1 0 0,-1-1 1 0 0,0 1-1 0 0,0-1 1 0 0,0 1 0 0 0,1-1-1 0 0,-1 1 1 0 0,0-1-1 0 0,0 1 1 0 0,0-1-1 0 0,0 1 1 0 0,0-1-1 0 0,0 1 1 0 0,0-1-1 0 0,0 1 1 0 0,0-1 0 0 0,0 2-1 0 0,3 31 33 0 0,-2 0-1 0 0,-3 40 1 0 0,0-5 44 0 0,1-42-46 0 0,0-1-8 0 0,3 31-1 0 0,1-23-10 0 0,-3-26-12 0 0,1 0 1 0 0,0 0-1 0 0,0 0 1 0 0,4 11-1 0 0,-1-4-9 0 0,5 18-1 0 0,1-4 0 0 0,21 40 0 0 0,-24-55-194 0 0,1 0 0 0 0,1-1 0 0 0,19 23 0 0 0,-26-35-1664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1 1839 0 0,'-8'0'219'0'0,"0"1"0"0"0,0 0-1 0 0,0 1 1 0 0,1 0 0 0 0,-1 0-1 0 0,1 0 1 0 0,-10 5-1 0 0,9-3 1809 0 0,-1 1 0 0 0,-15 10 0 0 0,24-15-1926 0 0,0 0 0 0 0,-1 0 0 0 0,1 1 0 0 0,0-1 0 0 0,0 0 0 0 0,0 0 0 0 0,-1 0 0 0 0,1 0-1 0 0,0 0 1 0 0,0 1 0 0 0,0-1 0 0 0,0 0 0 0 0,0 0 0 0 0,0 0 0 0 0,-1 0 0 0 0,1 1 0 0 0,0-1 0 0 0,0 0 0 0 0,0 0 0 0 0,0 0 0 0 0,0 1 0 0 0,0-1 0 0 0,0 0 0 0 0,0 0 0 0 0,0 1 0 0 0,0-1 0 0 0,0 0 0 0 0,0 0 0 0 0,0 0 0 0 0,0 1 0 0 0,0-1 0 0 0,0 0 0 0 0,0 0 0 0 0,0 0 0 0 0,0 1 0 0 0,0-1 0 0 0,0 0 0 0 0,1 0 0 0 0,-1 0 0 0 0,0 1 0 0 0,0-1 0 0 0,0 0 0 0 0,0 0 0 0 0,1 0 0 0 0,11 8 2374 0 0,20-2 84 0 0,24-10-505 0 0,-13-1-1755 0 0,-22 4-509 0 0,1-2-1 0 0,31-7 1 0 0,-44 7-568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78 5527 0 0,'-1'0'46'0'0,"0"0"0"0"0,0 1 1 0 0,0-1-1 0 0,0 0 0 0 0,0 1 0 0 0,0-1 0 0 0,0 0 0 0 0,0 1 0 0 0,0-1 0 0 0,0 1 0 0 0,0 0 0 0 0,0-1 0 0 0,0 1 0 0 0,1 0 0 0 0,-1 0 0 0 0,0-1 0 0 0,0 1 0 0 0,1 0 0 0 0,-1 0 0 0 0,1 0 0 0 0,-1 0 0 0 0,0 0 0 0 0,1 0 0 0 0,-1 2 0 0 0,0 0 252 0 0,1 1 0 0 0,-1 0 0 0 0,1 0 0 0 0,0 0 1 0 0,0 6-1 0 0,1 3 2189 0 0,6-7-1642 0 0,20 21-10 0 0,-20-20 2154 0 0,48-7-2175 0 0,-52 0-765 0 0,1-1 0 0 0,-1 1 1 0 0,1-1-1 0 0,-1 0 1 0 0,0 0-1 0 0,0-1 1 0 0,0 1-1 0 0,1 0 1 0 0,-1-1-1 0 0,-1 0 1 0 0,1 0-1 0 0,0 0 0 0 0,0 0 1 0 0,-1 0-1 0 0,1-1 1 0 0,-1 1-1 0 0,0-1 1 0 0,1 1-1 0 0,-1-1 1 0 0,0 0-1 0 0,1-3 0 0 0,-1 4-23 0 0,1-3-17 0 0,0 0 1 0 0,0 0-1 0 0,-1 0 0 0 0,0 0 0 0 0,0 0 1 0 0,0 0-1 0 0,0 0 0 0 0,-1-1 1 0 0,0 1-1 0 0,0-1 0 0 0,0 1 1 0 0,0-1-1 0 0,-1-6 0 0 0,-1 10-10 0 0,1 0 0 0 0,0-1 0 0 0,-1 1-1 0 0,1-1 1 0 0,-1 1 0 0 0,0 0 0 0 0,0-1 0 0 0,0 1-1 0 0,0 0 1 0 0,0 0 0 0 0,0 0 0 0 0,0 0 0 0 0,-1 0-1 0 0,1 0 1 0 0,-1 0 0 0 0,0 0 0 0 0,1 1 0 0 0,-1-1-1 0 0,0 0 1 0 0,0 1 0 0 0,0 0 0 0 0,0-1 0 0 0,0 1 0 0 0,-1 0-1 0 0,1 0 1 0 0,0 0 0 0 0,0 0 0 0 0,-1 1 0 0 0,1-1-1 0 0,-1 1 1 0 0,-3-1 0 0 0,-1 1 24 0 0,1 0 0 0 0,0 0 0 0 0,0 1 0 0 0,0 0 0 0 0,0 0-1 0 0,0 0 1 0 0,0 1 0 0 0,0 0 0 0 0,0 0 0 0 0,1 1 0 0 0,-1-1 0 0 0,1 1 0 0 0,0 1 0 0 0,-1-1 0 0 0,1 1 0 0 0,1-1 0 0 0,-1 1 0 0 0,1 1-1 0 0,-1-1 1 0 0,1 1 0 0 0,0 0 0 0 0,1-1 0 0 0,-1 2 0 0 0,1-1 0 0 0,-4 9 0 0 0,5-4-1414 0 0,2 0-4673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33.218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235 444 919 0 0,'-4'-2'304'0'0,"2"2"-160"0"0,1-1 1 0 0,-1 0-1 0 0,0 1 0 0 0,0-1 0 0 0,0 0 1 0 0,1 0-1 0 0,-1 0 0 0 0,0-1 1 0 0,1 1-1 0 0,-1 0 0 0 0,1-1 1 0 0,0 1-1 0 0,-1 0 0 0 0,1-1 1 0 0,0 0-1 0 0,0 1 0 0 0,0-1 1 0 0,0 0-1 0 0,0 1 0 0 0,0-1 1 0 0,0 0-1 0 0,1 0 0 0 0,-1 0 1 0 0,1 0-1 0 0,-1-3 0 0 0,0-29 1558 0 0,2 28-1342 0 0,-1-1 0 0 0,0 1-1 0 0,-1-1 1 0 0,-1-7 0 0 0,2 12-311 0 0,-1 0 1 0 0,1 1 0 0 0,-1-1 0 0 0,0 0-1 0 0,1 1 1 0 0,-1-1 0 0 0,0 0 0 0 0,0 1 0 0 0,0-1-1 0 0,0 1 1 0 0,-1 0 0 0 0,1-1 0 0 0,0 1 0 0 0,-1 0-1 0 0,1-1 1 0 0,0 1 0 0 0,-1 0 0 0 0,0 0 0 0 0,-1 0-1 0 0,-1-2-108 0 0,-22-7 724 0 0,26 10-622 0 0,-1 0-1 0 0,0 0 1 0 0,1 0 0 0 0,-1 0 0 0 0,0 0 0 0 0,1 0 0 0 0,-1 0-1 0 0,0 0 1 0 0,1 0 0 0 0,-1 1 0 0 0,0-1 0 0 0,1 0-1 0 0,-1 0 1 0 0,0 1 0 0 0,1-1 0 0 0,-1 0 0 0 0,1 1-1 0 0,-1-1 1 0 0,0 0 0 0 0,1 1 0 0 0,-1-1 0 0 0,1 1 0 0 0,-1-1-1 0 0,1 1 1 0 0,0-1 0 0 0,-1 1 0 0 0,1-1 0 0 0,-1 1-1 0 0,1 0 1 0 0,0-1 0 0 0,0 1 0 0 0,-1-1 0 0 0,1 1 0 0 0,0 1-1 0 0,-3 4-105 0 0,-9 40 1261 0 0,11-42-1106 0 0,1 0-1 0 0,0-1 0 0 0,0 1 0 0 0,0 0 1 0 0,0-1-1 0 0,0 1 0 0 0,1 0 0 0 0,0-1 1 0 0,0 1-1 0 0,2 6 0 0 0,0 1-10 0 0,-3-9-78 0 0,0-1 0 0 0,0 1 0 0 0,0-1 0 0 0,1 0 0 0 0,-1 1 0 0 0,1-1 0 0 0,-1 0 0 0 0,1 1 0 0 0,-1-1 0 0 0,1 0 0 0 0,1 2 0 0 0,-1-2-3 0 0,-4-1 36 0 0,0 0 0 0 0,0 0-1 0 0,1-1 1 0 0,-1 1 0 0 0,0 0-1 0 0,0-1 1 0 0,1 0 0 0 0,-1 0 0 0 0,0 0-1 0 0,1 0 1 0 0,-1 0 0 0 0,-4-3-1 0 0,6 3-12 0 0,-1 0 1 0 0,1-1-1 0 0,0 1 0 0 0,0-1 0 0 0,-1 1 0 0 0,1-1 1 0 0,0 0-1 0 0,1 1 0 0 0,-1-1 0 0 0,0 0 0 0 0,0 0 1 0 0,1 1-1 0 0,-1-1 0 0 0,1 0 0 0 0,-1 0 0 0 0,1 0 1 0 0,0 0-1 0 0,0 0 0 0 0,0-3 0 0 0,0 1-17 0 0,-1 0-1 0 0,0 0 0 0 0,1 0 1 0 0,-2 0-1 0 0,1 0 1 0 0,0 1-1 0 0,-3-6 0 0 0,-4-13 16 0 0,8 21-21 0 0,0-1 0 0 0,0 1 0 0 0,0 0 0 0 0,1-1 0 0 0,-1 1 0 0 0,0-1 0 0 0,1 1 0 0 0,-1 0 0 0 0,0-1 0 0 0,1 1 0 0 0,0 0 0 0 0,-1 0 0 0 0,1-1 0 0 0,0 1 0 0 0,-1 0 0 0 0,2-1 0 0 0,17-21 0 0 0,-13 17 0 0 0,10-9 0 0 0,-14 14 0 0 0,0-1 0 0 0,0 1 0 0 0,0-1 0 0 0,0 0 0 0 0,0 0 0 0 0,0 0 0 0 0,0 0 0 0 0,-1 0 0 0 0,1 0 0 0 0,-1 0 0 0 0,0-1 0 0 0,1 1 0 0 0,-1 0 0 0 0,0-1 0 0 0,0 1 0 0 0,0-1 0 0 0,0-4 0 0 0,-1 6 0 0 0,1 0 0 0 0,-1-1 0 0 0,1 1 0 0 0,-1-1 0 0 0,1 1 0 0 0,-1 0 0 0 0,1-1 0 0 0,0 1 0 0 0,-1 0 0 0 0,1 0 0 0 0,0 0 0 0 0,0 0 0 0 0,2-2 0 0 0,17-15 0 0 0,-14 13 0 0 0,14-16 38 0 0,-16 16-25 0 0,1 0 0 0 0,-1 1-1 0 0,1-1 1 0 0,0 1 0 0 0,0 0 0 0 0,6-3 0 0 0,-10 6-9 0 0,0 1 1 0 0,0 0-1 0 0,0 0 0 0 0,0-1 0 0 0,0 1 0 0 0,0 0 0 0 0,0 0 0 0 0,0 0 1 0 0,-1 0-1 0 0,1 0 0 0 0,0 0 0 0 0,0 0 0 0 0,0 1 0 0 0,0-1 1 0 0,1 1-1 0 0,0-1 1 0 0,-1 0 0 0 0,0 1 0 0 0,0-1 0 0 0,0 0 0 0 0,0 0 0 0 0,1 0-1 0 0,-1 0 1 0 0,0 0 0 0 0,0 0 0 0 0,0 0 0 0 0,1 0 0 0 0,-1 0 0 0 0,2-1 0 0 0,20-11 90 0 0,-20 9-62 0 0,0 1 1 0 0,1 0-1 0 0,-1 0 0 0 0,1 0 1 0 0,-1 1-1 0 0,1-1 0 0 0,0 1 1 0 0,0 0-1 0 0,0 0 0 0 0,-1 0 1 0 0,1 0-1 0 0,0 1 0 0 0,8-1 1 0 0,-66-6 311 0 0,52 7-346 0 0,-1 0 0 0 0,0 1 0 0 0,1-1-1 0 0,-1 0 1 0 0,0 1 0 0 0,1-1 0 0 0,-1 1 0 0 0,0 0 0 0 0,1 0 0 0 0,-1 0 0 0 0,-2 2 0 0 0,3-2 1 0 0,-1 0 0 0 0,0 0 1 0 0,0 0-1 0 0,0 0 0 0 0,0 0 1 0 0,0 0-1 0 0,-4 0 0 0 0,30-20 0 0 0,-17 15 7 0 0,1 1-1 0 0,-1-1 1 0 0,11-3-1 0 0,-11 5-1 0 0,-1 0 0 0 0,0 0-1 0 0,-1 0 1 0 0,1-1 0 0 0,0 1 0 0 0,-1-1-1 0 0,7-6 1 0 0,-8 6-5 0 0,0 0 0 0 0,0 0 0 0 0,0 1 0 0 0,1-1 0 0 0,-1 1 0 0 0,1 0 0 0 0,4-2 0 0 0,-38 8 0 0 0,19-1-10 0 0,0 0-1 0 0,0-1 0 0 0,0 0 1 0 0,0-1-1 0 0,-16 0 0 0 0,33-1 11 0 0,1-1 0 0 0,-1 0 0 0 0,0-1 0 0 0,0 1 0 0 0,10-4 0 0 0,-10 2 0 0 0,0 1 0 0 0,0 0 0 0 0,0 1 0 0 0,1-1 0 0 0,10 0 0 0 0,-17 2 0 0 0,0 1 0 0 0,1-1 0 0 0,-1 0 0 0 0,1 0 0 0 0,-1 0 0 0 0,1 0 0 0 0,-1 1 0 0 0,0-1 0 0 0,1 0 0 0 0,-1 0 0 0 0,0 1 0 0 0,1-1 0 0 0,-1 0 0 0 0,0 0 0 0 0,1 1 0 0 0,-1-1 0 0 0,0 0 0 0 0,1 1 0 0 0,-1-1 0 0 0,0 1 0 0 0,0-1 0 0 0,0 0 0 0 0,1 1 0 0 0,-1-1 0 0 0,0 1 0 0 0,0-1 0 0 0,0 1 0 0 0,0-1 0 0 0,0 0 0 0 0,0 1 0 0 0,0 0 0 0 0,0 0 0 0 0,0-1 0 0 0,0 1 0 0 0,0-1 0 0 0,0 1 0 0 0,1 0 0 0 0,-1-1 0 0 0,0 1 0 0 0,0-1 0 0 0,0 1 0 0 0,1 0 0 0 0,-1-1 0 0 0,0 1 0 0 0,1-1 0 0 0,-1 1 0 0 0,0-1 0 0 0,1 1 0 0 0,-1-1 0 0 0,1 0 0 0 0,-1 1 0 0 0,1-1 0 0 0,-1 1 0 0 0,1-1 0 0 0,-1 0 0 0 0,1 1 0 0 0,-1-1 0 0 0,1 0 0 0 0,-1 0 0 0 0,1 0 0 0 0,0 1 0 0 0,-1-1 0 0 0,1 0 0 0 0,-1 0 0 0 0,2 0 0 0 0,12 0 21 0 0,-9-1 8 0 0,0 1 0 0 0,0 0 0 0 0,0 0 0 0 0,8 2 0 0 0,-12-2-24 0 0,1 1-1 0 0,-1-1 0 0 0,0 0 0 0 0,0 1 1 0 0,1 0-1 0 0,-1-1 0 0 0,0 1 0 0 0,0 0 1 0 0,0-1-1 0 0,0 1 0 0 0,0 0 0 0 0,0 0 1 0 0,0 0-1 0 0,0 0 0 0 0,0 0 0 0 0,0 0 1 0 0,-1 0-1 0 0,1 0 0 0 0,0 0 0 0 0,-1 0 1 0 0,1 1-1 0 0,0 1 0 0 0,0-2 1 0 0,0 1 0 0 0,-1-1-1 0 0,1 0 1 0 0,0 0-1 0 0,0 0 1 0 0,0 1 0 0 0,0-1-1 0 0,1 0 1 0 0,-1 0 0 0 0,0 0-1 0 0,0-1 1 0 0,0 1-1 0 0,1 0 1 0 0,1 0 0 0 0,24 11 100 0 0,-18-8-88 0 0,-5-3-17 0 0,-1 1 0 0 0,0 0 0 0 0,1 0 0 0 0,-1 0 0 0 0,0 1 0 0 0,0-1 0 0 0,0 1 0 0 0,0-1 0 0 0,-1 1 0 0 0,1 0 0 0 0,2 4 0 0 0,1 4 0 0 0,0-1 0 0 0,5 15 0 0 0,12 19 0 0 0,-16-37-11 0 0,-5-13-14 0 0,-6-13-11 0 0,-2 5 45 0 0,0-1 1 0 0,0 0-1 0 0,2 0 0 0 0,-1 0 0 0 0,2-1 0 0 0,-2-21 0 0 0,4 34-9 0 0,1 0 0 0 0,0 1 0 0 0,-1-1 0 0 0,0 1 0 0 0,1-1 0 0 0,-1 1 0 0 0,-2-5 0 0 0,2 6 0 0 0,1 0 0 0 0,-1 1 0 0 0,1-1 0 0 0,-1 0 0 0 0,0 1 0 0 0,1-1 0 0 0,-1 0 0 0 0,0 1 0 0 0,1-1 0 0 0,-1 1 0 0 0,0-1 0 0 0,0 1 0 0 0,1 0 0 0 0,-1-1 0 0 0,0 1 0 0 0,0 0 0 0 0,0-1 0 0 0,0 1 0 0 0,0 0 0 0 0,0 0 0 0 0,1 0 0 0 0,-1 0 0 0 0,-1 0 0 0 0,1-1 0 0 0,1 1 0 0 0,-1 0 0 0 0,0 0 0 0 0,1-1 0 0 0,-1 1 0 0 0,1 0 0 0 0,-1-1 0 0 0,1 1 0 0 0,-1-1 0 0 0,1 1 0 0 0,0-1 0 0 0,-1 1 0 0 0,1 0 0 0 0,-1-1 0 0 0,1 0 0 0 0,0 1 0 0 0,-1-1 0 0 0,1 1 0 0 0,0-1 0 0 0,0 1 0 0 0,0-1 0 0 0,-1 0 0 0 0,1 1 0 0 0,0-1 0 0 0,0 1 0 0 0,0-1 0 0 0,0 0 0 0 0,0 1 0 0 0,0-2 0 0 0,0 2 0 0 0,0-1 0 0 0,0 1 0 0 0,0-1 0 0 0,0 1 0 0 0,0 0 0 0 0,0-1 0 0 0,0 1 0 0 0,0 0 0 0 0,0-1 0 0 0,1 1 0 0 0,-1 0 0 0 0,0-1 0 0 0,0 1 0 0 0,0 0 0 0 0,0-1 0 0 0,1 1 0 0 0,-1 0 0 0 0,0-1 0 0 0,0 1 0 0 0,1 0 0 0 0,-1 0 0 0 0,0-1 0 0 0,1 1 0 0 0,-1 0 0 0 0,0 0 0 0 0,0 0 0 0 0,1-1 0 0 0,-1 1 0 0 0,0 0 0 0 0,1 0 0 0 0,-1 0 0 0 0,1 0 0 0 0,-1 0 0 0 0,0 0 0 0 0,1 0 0 0 0,-1 0 0 0 0,0 0 0 0 0,1 0 0 0 0,-1 0 0 0 0,0 0 0 0 0,1 0 0 0 0,-1 0 0 0 0,1 0 0 0 0,-1 0 0 0 0,0 0 0 0 0,1 0 0 0 0,-1 0 0 0 0,0 0 0 0 0,1 1 0 0 0,-1-1 0 0 0,0 0 0 0 0,1 0 0 0 0,-1 0 0 0 0,0 1 0 0 0,0-1 0 0 0,1 0 0 0 0,-1 0 0 0 0,1 1 0 0 0,8 5 156 0 0,-1 0-1 0 0,1 1 1 0 0,-1 0-1 0 0,0 1 0 0 0,-1-1 1 0 0,12 17-1 0 0,-18-23-106 0 0,0-1 0 0 0,0 1 0 0 0,0 0 0 0 0,0 0 1 0 0,1 0-1 0 0,-1-1 0 0 0,0 1 0 0 0,0-1 0 0 0,0 1 0 0 0,1-1 0 0 0,-1 1 0 0 0,0-1 0 0 0,0 0 0 0 0,1 1 0 0 0,-1-1 0 0 0,0 0 0 0 0,1 0 0 0 0,1 0 0 0 0,-2 0-52 0 0,1 0 0 0 0,-1 0-1 0 0,0 0 1 0 0,0 0-1 0 0,0 0 1 0 0,0 0-1 0 0,0 0 1 0 0,0 0 0 0 0,0 1-1 0 0,0-1 1 0 0,0 0-1 0 0,0 1 1 0 0,0-1 0 0 0,0 1-1 0 0,0 0 1 0 0,0-1-1 0 0,0 1 1 0 0,0-1 0 0 0,1 2-1 0 0,-1 2 13 0 0,1-1-1 0 0,-1 0 1 0 0,0 1 0 0 0,0-1-1 0 0,0 1 1 0 0,0-1-1 0 0,0 7 1 0 0,-1-6-10 0 0,1 1 0 0 0,0-1 1 0 0,0 1-1 0 0,0-1 0 0 0,2 5 0 0 0,1-2 1 0 0,-1 0 0 0 0,1 0 0 0 0,-2 0 0 0 0,1 0 0 0 0,-1 1 0 0 0,0-1 0 0 0,1 9 0 0 0,8 38 0 0 0,-9-47 0 0 0,1 0 0 0 0,-2 0 0 0 0,1 0 0 0 0,-1 0 0 0 0,0 1 0 0 0,-1-1 0 0 0,1 0 0 0 0,-1 1 0 0 0,-1-1 0 0 0,1 0 0 0 0,-2 0 0 0 0,-1 11 0 0 0,1-13-6 0 0,1-3 3 0 0,0-1-1 0 0,0 1 1 0 0,0-1 0 0 0,1 1 0 0 0,-1 0 0 0 0,1-1-1 0 0,-1 1 1 0 0,1 0 0 0 0,0-1 0 0 0,0 1 0 0 0,0 0-1 0 0,0-1 1 0 0,0 1 0 0 0,0 0 0 0 0,0-1 0 0 0,0 1-1 0 0,1 2 1 0 0,0-4 3 0 0,-1 0 0 0 0,1 0 0 0 0,0 0 0 0 0,-1 0 0 0 0,1 0 0 0 0,-1-1 0 0 0,1 1 0 0 0,0 0 0 0 0,-1 0 0 0 0,1 0 0 0 0,-1-1 0 0 0,1 1 0 0 0,0 0 0 0 0,-1-1 0 0 0,1 1 0 0 0,-1 0 0 0 0,1-1 0 0 0,-1 1 0 0 0,1-1 0 0 0,-1 1 0 0 0,1-1 0 0 0,-1 1 0 0 0,1-1 0 0 0,11-13 0 0 0,-9 9 0 0 0,1 0 0 0 0,-1 0 0 0 0,-1-1 0 0 0,1 1 0 0 0,-1-1 0 0 0,0 0 0 0 0,0 0 0 0 0,0 0 0 0 0,-1 0 0 0 0,0 0 0 0 0,0 0 0 0 0,-1 0 0 0 0,0 0 0 0 0,0 0 0 0 0,0 0 0 0 0,-2-10 0 0 0,-4-12 0 0 0,3 15 0 0 0,1 1 0 0 0,-1-24 0 0 0,3 34 0 0 0,0 0 0 0 0,0 0 0 0 0,0 0 0 0 0,1 0 0 0 0,-1 1 0 0 0,1-1 0 0 0,-1 0 0 0 0,1 0 0 0 0,0 1 0 0 0,0-1 0 0 0,-1 0 0 0 0,1 1 0 0 0,0-1 0 0 0,1 1 0 0 0,-1-1 0 0 0,1-1 0 0 0,-1 4 0 0 0,-1-1 0 0 0,0 0 0 0 0,1 1 0 0 0,-1-1 0 0 0,0 0 0 0 0,1 1 0 0 0,-1-1 0 0 0,0 0 0 0 0,0 1 0 0 0,1-1 0 0 0,-1 1 0 0 0,0-1 0 0 0,0 0 0 0 0,0 1 0 0 0,0-1 0 0 0,0 1 0 0 0,0-1 0 0 0,1 1 0 0 0,-1-1 0 0 0,0 1 0 0 0,0-1 0 0 0,0 0 0 0 0,-1 1 0 0 0,1 0 0 0 0,2 14 0 0 0,3 30 0 0 0,-3-32 0 0 0,0-1 0 0 0,0 14 0 0 0,-1-45 67 0 0,0 16-68 0 0,-1-1-1 0 0,0 1 1 0 0,0 0 0 0 0,0 0 0 0 0,0-1 0 0 0,0 1-1 0 0,0 0 1 0 0,-1 0 0 0 0,0 0 0 0 0,-1-4 0 0 0,0 1-37 0 0,-8-20 20 0 0,9 26 18 0 0,1-1 0 0 0,0 1 0 0 0,0-1 0 0 0,0 0 0 0 0,-1 1 0 0 0,1-1 0 0 0,0 0 0 0 0,0 0 0 0 0,0 1 0 0 0,0-1 1 0 0,0 0-1 0 0,0 1 0 0 0,0-1 0 0 0,0 0 0 0 0,0 1 0 0 0,1-1 0 0 0,-1 0 0 0 0,0 1 0 0 0,0-1 0 0 0,1 0 0 0 0,-1 1 1 0 0,0-1-1 0 0,1 1 0 0 0,-1-1 0 0 0,0 0 0 0 0,1 1 0 0 0,-1-1 0 0 0,1 1 0 0 0,0-1 0 0 0,0 1 0 0 0,-1 0 0 0 0,1 0 0 0 0,-1 0 0 0 0,1 0 0 0 0,-1 0 0 0 0,1 0 0 0 0,0 0 0 0 0,-1 0 0 0 0,1 0 0 0 0,-1 0 0 0 0,1 0 0 0 0,-1 0 0 0 0,1 1 0 0 0,-1-1 0 0 0,1 0 0 0 0,-1 1 0 0 0,1-1 0 0 0,-1 0 0 0 0,1 1 0 0 0,-1-1 0 0 0,1 0 0 0 0,-1 1 0 0 0,1-1 0 0 0,-1 1 0 0 0,0-1 0 0 0,1 1 0 0 0,-1-1 0 0 0,0 1 0 0 0,0-1 0 0 0,1 1 0 0 0,-1-1 0 0 0,0 1 0 0 0,0-1 0 0 0,1 2 0 0 0,5 18 0 0 0,-4-5 0 0 0,-1-1 0 0 0,0 1 0 0 0,-1-1 0 0 0,-4 24 0 0 0,3-21 0 0 0,0-8 0 0 0,0-1 0 0 0,0 0 0 0 0,0 0 0 0 0,-1 0 0 0 0,0 0 0 0 0,-1 0 0 0 0,0 0 0 0 0,-7 14 0 0 0,6-15 0 0 0,0-1 0 0 0,-1 1 0 0 0,0-1 0 0 0,0 0 0 0 0,0-1 0 0 0,-1 1 0 0 0,0-1 0 0 0,0 0 0 0 0,-13 8 0 0 0,6-6 0 0 0,1-1 0 0 0,-1-1 0 0 0,0 1 0 0 0,-25 4 0 0 0,27-6 0 0 0,0 0 0 0 0,-20 10 0 0 0,20-8 0 0 0,1-1 0 0 0,-22 6 0 0 0,32-11 0 0 0,0 0 0 0 0,0 0 0 0 0,-1 0 0 0 0,1 0 0 0 0,0 0 0 0 0,-1 1 0 0 0,1-1 0 0 0,0 0-1 0 0,0 0 1 0 0,-1 0 0 0 0,1 0 0 0 0,0 0 0 0 0,0 0 0 0 0,-1 0 0 0 0,1-1 0 0 0,0 1 0 0 0,0 0 0 0 0,-1 0 0 0 0,1 0 0 0 0,0 0-1 0 0,0 0 1 0 0,-1 0 0 0 0,1 0 0 0 0,0-1 0 0 0,0 1 0 0 0,-1 0 0 0 0,1 0 0 0 0,0 0 0 0 0,0 0 0 0 0,0-1 0 0 0,-1 1 0 0 0,1 0 0 0 0,0 0-1 0 0,0-1 1 0 0,0 1 0 0 0,0 0 0 0 0,0 0 0 0 0,0-1 0 0 0,0-12 8 0 0,10-14-64 0 0,-10 27 54 0 0,1-3 0 0 0,1-1 1 0 0,0 0 0 0 0,-1 0-1 0 0,0 0 1 0 0,0 0-1 0 0,0-1 1 0 0,0-4-1 0 0,-1 8 2 0 0,0 0 0 0 0,0 0 0 0 0,0-1 0 0 0,-1 1 0 0 0,1 0 0 0 0,0 0 1 0 0,-1 0-1 0 0,1 0 0 0 0,0-1 0 0 0,-1 1 0 0 0,1 0 0 0 0,-1 0 0 0 0,0 0 0 0 0,1 0 0 0 0,-1 0 0 0 0,0 0 0 0 0,0 0 0 0 0,1 1 0 0 0,-1-1 0 0 0,0 0 0 0 0,0 0 0 0 0,0 1 0 0 0,0-1 0 0 0,0 0 0 0 0,0 1 0 0 0,0-1 0 0 0,0 1 0 0 0,-1-1 0 0 0,0 0 0 0 0,-20-10-16 0 0,19 9 9 0 0,-1 0 0 0 0,1 1 0 0 0,0-1 0 0 0,0 0-1 0 0,-1 1 1 0 0,-3-1 0 0 0,5 2 7 0 0,1-1 0 0 0,0 1 0 0 0,-1 0 0 0 0,1 0 0 0 0,0 1 1 0 0,0-1-1 0 0,-1 0 0 0 0,1 0 0 0 0,0 0 0 0 0,-1 1 0 0 0,1-1 0 0 0,0 1 0 0 0,0-1 0 0 0,0 1 1 0 0,0-1-1 0 0,-1 1 0 0 0,1 0 0 0 0,0 0 0 0 0,0 0 0 0 0,0-1 0 0 0,-1 3 0 0 0,-4 3 0 0 0,0 0 0 0 0,1 0 0 0 0,0 1 0 0 0,-6 9 0 0 0,10-14 0 0 0,0 0 0 0 0,0 0 0 0 0,0 0 0 0 0,0 1 0 0 0,0-1 0 0 0,0 0 0 0 0,1 1 0 0 0,-1-1 0 0 0,1 1 0 0 0,-1-1 0 0 0,1 1 0 0 0,0-1 0 0 0,0 1 0 0 0,0-1 0 0 0,0 1 0 0 0,1-1 0 0 0,-1 1 0 0 0,2 3 0 0 0,-1-5 2 0 0,-1 0 0 0 0,1 0 0 0 0,-1 0 0 0 0,1 0 0 0 0,0 0 0 0 0,-1 0-1 0 0,1-1 1 0 0,0 1 0 0 0,0 0 0 0 0,-1-1 0 0 0,1 1 0 0 0,0 0 0 0 0,0-1 0 0 0,0 1-1 0 0,0-1 1 0 0,0 1 0 0 0,0-1 0 0 0,0 0 0 0 0,0 1 0 0 0,0-1 0 0 0,0 0 0 0 0,0 0-1 0 0,0 0 1 0 0,0 0 0 0 0,0 0 0 0 0,0 0 0 0 0,0 0 0 0 0,1 0 0 0 0,-1 0 0 0 0,0 0 0 0 0,0 0-1 0 0,0-1 1 0 0,0 1 0 0 0,0 0 0 0 0,0-1 0 0 0,1 0 0 0 0,1 0-3 0 0,0-1 1 0 0,0 1-1 0 0,0 0 1 0 0,-1-1-1 0 0,1 0 1 0 0,0 0 0 0 0,-1 0-1 0 0,1 0 1 0 0,-1 0-1 0 0,0 0 1 0 0,3-3-1 0 0,-4 3 1 0 0,0 1 0 0 0,0-1 0 0 0,0 1 0 0 0,-1-1 0 0 0,1 0 0 0 0,0 1 0 0 0,-1-1 0 0 0,1 0 0 0 0,-1 0 0 0 0,1 1 0 0 0,-1-1 0 0 0,0 0 0 0 0,0 0 0 0 0,0 0 0 0 0,0 1 0 0 0,0-1 0 0 0,0 0 0 0 0,0 0 0 0 0,0 0 0 0 0,-1 1 0 0 0,1-1 0 0 0,-1 0 0 0 0,-1-2 0 0 0,1 2 0 0 0,-1-1 0 0 0,0 1 0 0 0,0 0 0 0 0,0 0 0 0 0,0-1 0 0 0,0 2 0 0 0,-1-1 0 0 0,1 0 0 0 0,-1 0 0 0 0,1 1 0 0 0,-1-1 0 0 0,0 1 0 0 0,-4-2 0 0 0,-15-6-272 0 0,16 5 87 0 0,-1 2 0 0 0,1-1 0 0 0,-1 0 0 0 0,0 1 1 0 0,0 1-1 0 0,0-1 0 0 0,0 1 0 0 0,-10-1 0 0 0,7 2 183 0 0,0-1 0 0 0,1 0 0 0 0,-1-1-1 0 0,1 0 1 0 0,-12-4 0 0 0,20 5-1 0 0,1 1 0 0 0,-1-1 0 0 0,0 0-1 0 0,1 0 1 0 0,-1 0 0 0 0,0 1 0 0 0,1-1 0 0 0,-1 0 0 0 0,1 0 0 0 0,0 0-1 0 0,-1 0 1 0 0,1 0 0 0 0,0 0 0 0 0,-1 0 0 0 0,1 0 0 0 0,0 0 0 0 0,0 0 0 0 0,0 0-1 0 0,0 0 1 0 0,0 0 0 0 0,0-2 0 0 0,2-27-63 0 0,-1 24-23 0 0,-1-4-115 0 0,0-1 1 0 0,0 0 0 0 0,-1 1-1 0 0,0-1 1 0 0,-1 1-1 0 0,0 0 1 0 0,-1-1-1 0 0,0 1 1 0 0,-1 0 0 0 0,0 0-1 0 0,-8-15 1 0 0,5-1 123 0 0,7 23 74 0 0,-1 0-1 0 0,1 0 0 0 0,-1 0 0 0 0,0 0 1 0 0,0 0-1 0 0,0 0 0 0 0,0 0 1 0 0,0 1-1 0 0,-1-1 0 0 0,-2-4 0 0 0,4 7 7 0 0,-1 0 0 0 0,0 0 0 0 0,1-1 0 0 0,-1 1 0 0 0,0 0 0 0 0,1 0 0 0 0,-1 0-1 0 0,0 0 1 0 0,1 0 0 0 0,-1 0 0 0 0,0 0 0 0 0,0 0 0 0 0,1 0 0 0 0,-1 1 0 0 0,0-1 0 0 0,1 0 0 0 0,-1 0-1 0 0,0 1 1 0 0,1-1 0 0 0,-1 0 0 0 0,0 1 0 0 0,1-1 0 0 0,-1 0 0 0 0,0 2 0 0 0,-18 12 8 0 0,17-12-3 0 0,-42 43 102 0 0,40-41-43 0 0,0-1 0 0 0,1 1 0 0 0,0 0 0 0 0,-1 0 1 0 0,2 1-1 0 0,-1-1 0 0 0,0 0 0 0 0,1 1 0 0 0,0 0 1 0 0,0 0-1 0 0,0 0 0 0 0,-1 6 0 0 0,12 40 1012 0 0,-9-42-971 0 0,1 0 0 0 0,0 1 0 0 0,0-1-1 0 0,5 16 1 0 0,-5-23-62 0 0,0-1 0 0 0,0 1 0 0 0,0 0 0 0 0,0-1 0 0 0,1 1 0 0 0,-1-1-1 0 0,1 1 1 0 0,-1-1 0 0 0,1 0 0 0 0,-1 0 0 0 0,1 1 0 0 0,0-1 0 0 0,-1 0 0 0 0,4 1-1 0 0,14 11 198 0 0,-19-13-242 0 0,1 1 0 0 0,-1 0-1 0 0,1-1 1 0 0,-1 1 0 0 0,1 0-1 0 0,-1 0 1 0 0,1 0 0 0 0,-1 0-1 0 0,0 0 1 0 0,1-1 0 0 0,-1 1-1 0 0,0 0 1 0 0,0 0 0 0 0,1 0-1 0 0,-1 0 1 0 0,0 0 0 0 0,0 0-1 0 0,0 0 1 0 0,0 0 0 0 0,-1 0 0 0 0,1 1-1 0 0,0-1 4 0 0,0 0 0 0 0,0 1 0 0 0,0-1 0 0 0,0 0 0 0 0,0 1 0 0 0,0-1 0 0 0,0 0 0 0 0,1 0 0 0 0,-1 1 0 0 0,0-1 0 0 0,1 0 0 0 0,-1 0 0 0 0,1 0 0 0 0,0 0 0 0 0,0 2 0 0 0,0-2 0 0 0,-1-1 1 0 0,1 1-1 0 0,-1-1 1 0 0,1 1-1 0 0,-1-1 1 0 0,1 1-1 0 0,-1-1 0 0 0,1 1 1 0 0,-1-1-1 0 0,1 0 1 0 0,0 1-1 0 0,-1-1 0 0 0,1 0 1 0 0,0 1-1 0 0,-1-1 1 0 0,1 0-1 0 0,0 0 1 0 0,-1 0-1 0 0,1 0 0 0 0,0 0 1 0 0,-1 0-1 0 0,1 0 1 0 0,0 0-1 0 0,0 0 0 0 0,-1 0 1 0 0,1 0-1 0 0,0 0 1 0 0,-1 0-1 0 0,1 0 1 0 0,0-1-1 0 0,-1 1 0 0 0,1 0 1 0 0,0-1-1 0 0,0 0-1 0 0,-1 1 0 0 0,0-1 0 0 0,0 1 0 0 0,0-1 0 0 0,0 1 0 0 0,0-1 0 0 0,0 1 0 0 0,0-1 0 0 0,0 0 0 0 0,0 1 0 0 0,0-1 0 0 0,0 1 0 0 0,0-1 0 0 0,0 1 0 0 0,0-1 0 0 0,-1 1 0 0 0,1-1 0 0 0,0 1 0 0 0,0-1 0 0 0,0 1 0 0 0,-1-1 0 0 0,1 1 0 0 0,0-1 0 0 0,-1 1 0 0 0,1-1 0 0 0,-1 1 0 0 0,1-1 0 0 0,-12-14 0 0 0,-40-47-82 0 0,48 58 175 0 0,2 2-297 0 0,0 0 0 0 0,0 0-1 0 0,0 0 1 0 0,0 0 0 0 0,1 0-1 0 0,-1 0 1 0 0,1-1 0 0 0,-1 1 0 0 0,1-1-1 0 0,0 1 1 0 0,0-1 0 0 0,0 1-1 0 0,-1-5 1 0 0,2 6 195 0 0,-1 1 0 0 0,1-1 0 0 0,-1 0 0 0 0,1 1 0 0 0,-1-1 0 0 0,1 0 0 0 0,-1 1 0 0 0,0-1 0 0 0,1 1 0 0 0,-1-1 0 0 0,0 1 0 0 0,1-1 0 0 0,-1 1 0 0 0,0-1 0 0 0,0 1 0 0 0,1 0 0 0 0,-1-1 0 0 0,0 1 0 0 0,0 0 0 0 0,0 0 0 0 0,0 0 0 0 0,1-1 0 0 0,-3 1 0 0 0,-25-1-182 0 0,27 1 191 0 0,2 1 0 0 0,0-1 1 0 0,-1 1 0 0 0,0-1 0 0 0,0 0 0 0 0,1 0-1 0 0,-1 1 1 0 0,0-1 0 0 0,0 0 0 0 0,1 0 0 0 0,-1 1 0 0 0,0-1-1 0 0,0 0 1 0 0,0 1 0 0 0,1-1 0 0 0,-1 0 0 0 0,0 1-1 0 0,0-1 1 0 0,0 0 0 0 0,0 1 0 0 0,0-1 0 0 0,0 0 0 0 0,0 1-1 0 0,0-1 1 0 0,0 1 0 0 0,0-1 0 0 0,0 0 0 0 0,0 1-1 0 0,0-1 1 0 0,0 0 0 0 0,0 1 0 0 0,0-1 0 0 0,0 0 0 0 0,-1 1-1 0 0,1-1 1 0 0,0 0 0 0 0,0 1 0 0 0,0-1 0 0 0,-1 0 0 0 0,1 1-1 0 0,0-1 1 0 0,0 0 0 0 0,-1 0 0 0 0,1 1 0 0 0,0-1-1 0 0,0 0 1 0 0,-1 0 0 0 0,1 0 0 0 0,-1 1 0 0 0,0-1 0 0 0,1 1 0 0 0,-1-1 1 0 0,1 1-1 0 0,-1-1 0 0 0,1 1 1 0 0,-1-1-1 0 0,1 1 0 0 0,0-1 0 0 0,-1 1 1 0 0,1-1-1 0 0,0 1 0 0 0,-1 0 1 0 0,1-1-1 0 0,0 1 0 0 0,0 0 0 0 0,-1-1 1 0 0,1 1-1 0 0,0 0 0 0 0,15 8 63 0 0,-9 1-64 0 0,-1 1 0 0 0,-1 0 0 0 0,3 13 0 0 0,-5-21 174 0 0,0 1-1 0 0,-1-1 1 0 0,1 0-1 0 0,0 0 1 0 0,1 0-1 0 0,-1 0 1 0 0,0 0-1 0 0,4 3 1 0 0,5 7 30 0 0,-7-8-114 0 0,1 0 1 0 0,-1 0 0 0 0,1-1 0 0 0,-1 0 0 0 0,1 0-1 0 0,1 0 1 0 0,7 4 0 0 0,42 18 408 0 0,-51-25-484 0 0,74 39-5 0 0,-69-35-10 0 0,0 0 0 0 0,0-1 0 0 0,0 0 0 0 0,0-1 0 0 0,0 0 0 0 0,1 0 0 0 0,0-1 0 0 0,-1 0 0 0 0,1-1 0 0 0,0 0 0 0 0,18-1 0 0 0,1 1 0 0 0,-25 0 0 0 0,0-1 0 0 0,-1 0 0 0 0,1 0 0 0 0,0 0 0 0 0,0 0 0 0 0,0 0 0 0 0,6-2 0 0 0,11-4 0 0 0,-11 4-3 0 0,0-1 1 0 0,0 0-1 0 0,11-5 1 0 0,-20 7-5 0 0,1 1 1 0 0,0-1-1 0 0,0 1 1 0 0,0-1 0 0 0,-1 1-1 0 0,1 0 1 0 0,0 0-1 0 0,4 0 1 0 0,12-3 10 0 0,-8-1-4 0 0,-1-1 0 0 0,0 0 0 0 0,12-10 0 0 0,-6 5 0 0 0,-3 1 0 0 0,0 1 0 0 0,-2-2 0 0 0,1 1 0 0 0,-1-1 0 0 0,0-1 0 0 0,10-14 0 0 0,-13 13 0 0 0,1 0 0 0 0,-2-1 0 0 0,0 0 0 0 0,0 0 0 0 0,4-19 0 0 0,-6 10 0 0 0,-3 17 0 0 0,0 0 0 0 0,-1 0 0 0 0,1 1 0 0 0,1-1 0 0 0,-1 0 0 0 0,1 1 0 0 0,0-1 0 0 0,3-5 0 0 0,-4 9 0 0 0,-2 2 0 0 0,1 1 0 0 0,-1 0 0 0 0,1-1 0 0 0,-1 1 0 0 0,1-1 0 0 0,-1 1 0 0 0,1 0 0 0 0,0-1 0 0 0,0 1 0 0 0,0 0 0 0 0,0-1 0 0 0,1 3 0 0 0,1 25 0 0 0,-1-26 0 0 0,-1 3-6 0 0,0 1-1 0 0,0-1 1 0 0,0 0-1 0 0,-1 1 1 0 0,0-1-1 0 0,0 0 1 0 0,-3 8-1 0 0,-1 8-5 0 0,5-22 12 0 0,0 0 0 0 0,-1 0 0 0 0,1 1 0 0 0,0-1 0 0 0,0 0 0 0 0,0 0 0 0 0,0 0 0 0 0,0 1 0 0 0,0-1 0 0 0,0 0 0 0 0,0 0 0 0 0,0 0 0 0 0,0 1 0 0 0,0-1 0 0 0,0 0 0 0 0,0 0 0 0 0,0 0 0 0 0,0 1 0 0 0,0-1 0 0 0,0 0 0 0 0,0 0 0 0 0,0 0 0 0 0,0 1 0 0 0,0-1 0 0 0,0 0 0 0 0,0 0 0 0 0,0 0 0 0 0,0 1 0 0 0,0-1 0 0 0,0 0 0 0 0,1 0 0 0 0,-1 0 0 0 0,0 0 0 0 0,0 1 0 0 0,0-1 0 0 0,0 0 0 0 0,1 0 0 0 0,-1 0 0 0 0,0 0 0 0 0,0 0 0 0 0,0 0 0 0 0,0 0 0 0 0,1 1 0 0 0,-1-1 0 0 0,0 0 0 0 0,1 0 0 0 0,10-7 0 0 0,9-13 0 0 0,-17 16 0 0 0,-1 1 0 0 0,0-1 0 0 0,0 0 0 0 0,0 0 0 0 0,0 0 0 0 0,-1 0 0 0 0,0 0 0 0 0,1 0 0 0 0,-2-1 0 0 0,1 1 0 0 0,0 0 0 0 0,-1 0 0 0 0,0-1 0 0 0,0-3 0 0 0,0 4 0 0 0,1 0 0 0 0,-1 1 0 0 0,1-1 0 0 0,0 1 0 0 0,2-6 0 0 0,-2 6 0 0 0,0 0 0 0 0,0 1 0 0 0,-1-1 0 0 0,1 0 0 0 0,-1 1 0 0 0,1-1 0 0 0,-1 0 0 0 0,0 1 0 0 0,0-1 0 0 0,0 0 0 0 0,0 0 0 0 0,-1-3 0 0 0,-3-34 64 0 0,4 46-64 0 0,0-1-1 0 0,0 1 0 0 0,-1 0 1 0 0,0-1-1 0 0,0 1 0 0 0,0-1 1 0 0,-1 1-1 0 0,1-1 0 0 0,-1 1 1 0 0,-1-1-1 0 0,1 0 0 0 0,-1 0 1 0 0,0 0-1 0 0,0 0 0 0 0,-5 5 1 0 0,4-4 2 0 0,0 0 1 0 0,0 1 0 0 0,-3 9 0 0 0,5-11-3 0 0,0-1 0 0 0,0 0 0 0 0,0 0 0 0 0,0 1 0 0 0,-1-1 0 0 0,1-1 0 0 0,-1 1 0 0 0,0 0-1 0 0,-1-1 1 0 0,1 1 0 0 0,-6 4 0 0 0,-9 4 0 0 0,-30 27 0 0 0,7-5 0 0 0,1-4-12 0 0,-62 44-40 0 0,97-71 48 0 0,0-1 0 0 0,-1 0 0 0 0,1 0 0 0 0,0 0 0 0 0,-1-1 0 0 0,1 0 0 0 0,-11 1 0 0 0,10-1 0 0 0,0 0 0 0 0,0 0 0 0 0,0 0 0 0 0,1 1 0 0 0,-1 0 0 0 0,0 0 0 0 0,-6 4 0 0 0,3-3 4 0 0,-6 5 0 0 0,14-7 0 0 0,2-1 0 0 0,-1 1 0 0 0,1-1 0 0 0,-1 0 0 0 0,1 1 0 0 0,-1-1 0 0 0,1 0 0 0 0,-1 0 0 0 0,1 1 0 0 0,-1-1 0 0 0,1 0 0 0 0,0 0 0 0 0,-1 0 0 0 0,1 0 0 0 0,-1 0 0 0 0,1 0 0 0 0,0 1 0 0 0,-1-2 0 0 0,1 1 0 0 0,-1 0 0 0 0,1 0 0 0 0,0 0 0 0 0,0 0 0 0 0,14-2 0 0 0,12-1 0 0 0,-18 2 0 0 0,0 0 0 0 0,0 0 0 0 0,1-1 0 0 0,-1-1 0 0 0,15-5 0 0 0,-9 9 64 0 0,-15-1-65 0 0,0 0-1 0 0,0 0 1 0 0,1 0 0 0 0,-1 0-1 0 0,0 0 1 0 0,0 0-1 0 0,0 0 1 0 0,1 0-1 0 0,-1 0 1 0 0,0 0 0 0 0,0 0-1 0 0,1 0 1 0 0,-1 0-1 0 0,0 0 1 0 0,0 0-1 0 0,0 0 1 0 0,1 0 0 0 0,-1 0-1 0 0,0 0 1 0 0,0 0-1 0 0,1 0 1 0 0,-1-1 0 0 0,0 1-1 0 0,0 0 1 0 0,0 0-1 0 0,0 0 1 0 0,1 0-1 0 0,-1 0 1 0 0,0-1 0 0 0,0 1-1 0 0,0 0 1 0 0,0 0-1 0 0,0 0 1 0 0,1-1-1 0 0,-1 1 1 0 0,0 0 0 0 0,0 0-1 0 0,0 0 1 0 0,0-1-1 0 0,0 1 1 0 0,0 0 0 0 0,0 0-1 0 0,0-1 1 0 0,0 1-1 0 0,-2-1-49 0 0,1 6 14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3 633 9671 0 0,'0'-1'75'0'0,"0"1"0"0"0,-1 0 0 0 0,1-1 0 0 0,0 1 0 0 0,0-1 0 0 0,0 1 0 0 0,-1-1 0 0 0,1 1 0 0 0,0-1 0 0 0,0 0 0 0 0,0 1 0 0 0,0-1 0 0 0,0 1 0 0 0,0-1 0 0 0,0 1 0 0 0,0-1 0 0 0,0 1 0 0 0,0-1 0 0 0,0 1 0 0 0,0-1 0 0 0,1 1 0 0 0,-1-1 0 0 0,0 0 0 0 0,6-17 675 0 0,-4 12-597 0 0,185-488 9991 0 0,-145 392-9503 0 0,-42 102-633 0 0,0 0 0 0 0,0 0 1 0 0,0 0-1 0 0,0 0 0 0 0,0 0 0 0 0,0 0 0 0 0,0 0 1 0 0,0 0-1 0 0,0 0 0 0 0,0 1 0 0 0,0-1 0 0 0,0 0 0 0 0,1 0 1 0 0,-1 0-1 0 0,0 0 0 0 0,0 0 0 0 0,0 0 0 0 0,0 0 0 0 0,0 0 1 0 0,0 0-1 0 0,0 0 0 0 0,0 0 0 0 0,0 0 0 0 0,0-1 1 0 0,0 1-1 0 0,0 0 0 0 0,1 0 0 0 0,-1 0 0 0 0,-1 10 31 0 0,1-9-24 0 0,-1 15 5 0 0,1 3 9 0 0,3 29-1 0 0,-1-8-28 0 0,4 4 0 0 0,3 3 0 0 0,1 3 0 0 0,2-1 0 0 0,2 0 0 0 0,1 1 0 0 0,2-2-16 0 0,-9-30-64 0 0,12 15-17 0 0,-15-25-6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44 2303 0 0,'-33'-5'511'0'0,"16"2"1627"0"0,0 1 0 0 0,1 1 0 0 0,-30 1 0 0 0,46 0-2002 0 0,0 0 0 0 0,-1 0 0 0 0,1 0 0 0 0,0 0 0 0 0,-1 0 0 0 0,1 0 0 0 0,0 0 1 0 0,0 1-1 0 0,-1-1 0 0 0,1 0 0 0 0,0 0 0 0 0,-1 0 0 0 0,1 0 0 0 0,0 0 0 0 0,-1 1 0 0 0,1-1 0 0 0,0 0 0 0 0,0 0 0 0 0,-1 1 0 0 0,1-1 0 0 0,0 0 0 0 0,0 0 0 0 0,0 1 1 0 0,-1-1-1 0 0,1 0 0 0 0,0 0 0 0 0,0 1 0 0 0,0-1 0 0 0,0 0 0 0 0,0 1 0 0 0,0 0 0 0 0,0-1 90 0 0,0 1 1 0 0,1-1-1 0 0,0 1 1 0 0,-1-1-1 0 0,1 1 1 0 0,-1-1-1 0 0,1 0 0 0 0,0 1 1 0 0,-1-1-1 0 0,1 0 1 0 0,0 1-1 0 0,-1-1 1 0 0,1 0-1 0 0,0 0 0 0 0,-1 0 1 0 0,1 0-1 0 0,0 0 1 0 0,0 1-1 0 0,-1-1 1 0 0,1 0-1 0 0,0-1 0 0 0,0 1 1 0 0,-1 0-1 0 0,1 0 1 0 0,1 0-1 0 0,7 0-53 0 0,-5 1-59 0 0,0-1 1 0 0,0 0 0 0 0,0 0 0 0 0,0-1 0 0 0,1 1-1 0 0,6-3 1 0 0,17-2 76 0 0,-21 4-21 0 0,-1-1-63 0 0,31-7 41 0 0,-15 4-88 0 0,34-9-121 0 0,-50 13-18 0 0,2 0-6355 0 0,31-2-732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10 266 9215 0 0,'-10'1'1919'0'0,"28"-7"588"0"0,-10 2-1824 0 0,-1-2 0 0 0,1 1 0 0 0,-1-1 1 0 0,0-1-1 0 0,-1 1 0 0 0,0-1 1 0 0,0 0-1 0 0,8-12 0 0 0,-2 0 72 0 0,-1-1 0 0 0,13-27 0 0 0,-20 37-674 0 0,15-39 148 0 0,-18 45-224 0 0,0 0 0 0 0,0 0 0 0 0,0 0 0 0 0,-1 0 0 0 0,1 0 0 0 0,-1 0 0 0 0,0 0 0 0 0,0-1 0 0 0,-2-6 0 0 0,0 10 6 0 0,-2 8 26 0 0,-2 6-2 0 0,2-3 8 0 0,3-4-42 0 0,-1 0 0 0 0,1-1 1 0 0,0 1-1 0 0,0 0 0 0 0,0 0 1 0 0,1-1-1 0 0,1 12 0 0 0,-1 16-1 0 0,0 4 0 0 0,1 1 11 0 0,3 1 31 0 0,3 7-31 0 0,1 1-11 0 0,-5-6 0 0 0,-6-16 0 0 0,3-25-1 0 0,-1 0 1 0 0,1 1-1 0 0,0-1 0 0 0,-1 1 1 0 0,1-1-1 0 0,0 0 0 0 0,-1 1 1 0 0,1-1-1 0 0,-1 0 0 0 0,1 1 1 0 0,0-1-1 0 0,-1 0 0 0 0,1 0 1 0 0,-1 1-1 0 0,1-1 0 0 0,-1 0 1 0 0,1 0-1 0 0,-1 0 0 0 0,1 0 1 0 0,-1 0-1 0 0,1 1 0 0 0,-1-1 1 0 0,1 0-1 0 0,-1 0 0 0 0,1 0 0 0 0,-1 0 1 0 0,1-1-1 0 0,-1 1 0 0 0,0 0 1 0 0,1 0-1 0 0,-1 0 0 0 0,1 0 1 0 0,0 0-1 0 0,-1-1 0 0 0,0 1 1 0 0,-18-9-68 0 0,17 8 52 0 0,-5 0-83 0 0,6 1 89 0 0,0 0 0 0 0,0 0 0 0 0,0-1-1 0 0,0 1 1 0 0,0 0 0 0 0,0-1 0 0 0,0 1 0 0 0,0 0-1 0 0,0-1 1 0 0,0 1 0 0 0,0-1 0 0 0,0 1 0 0 0,0-1-1 0 0,-2-1 1 0 0,13-2 21 0 0,-9 4 115 0 0,5 0-14 0 0,34-3 631 0 0,-9 2-638 0 0,-23 1 102 0 0,0 0-154 0 0,-5-1-560 0 0,39-5 1514 0 0,-37 5-2178 0 0,-1 0-1 0 0,0 0 1 0 0,0-1 0 0 0,1 0 0 0 0,5-4 0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39 5527 0 0,'-16'-24'3539'0'0,"8"9"-602"0"0,18 30 5188 0 0,1-1-8122 0 0,-5-5 404 0 0,0-2 542 0 0,-1 1-677 0 0,18 21-69 0 0,-18-22 122 0 0,0 1-176 0 0,24 37 173 0 0,-10-15-252 0 0,-15-22 16 0 0,2-1-12 0 0,16 23 17 0 0,-16-22 0 0 0,-1-1-33 0 0,-2-4-59 0 0,0 0-1 0 0,0 1 1 0 0,1-1-1 0 0,-1 0 1 0 0,1 0-1 0 0,5 3 1 0 0,-8-6-5 0 0,1 1-1 0 0,-1-1 1 0 0,1 1 0 0 0,-1-1-1 0 0,1 0 1 0 0,-1 1 0 0 0,1-1 0 0 0,0 0-1 0 0,-1 0 1 0 0,1 0 0 0 0,-1 0 0 0 0,1 0-1 0 0,-1-1 1 0 0,1 1 0 0 0,-1 0-1 0 0,3-2 1 0 0,-3 1-115 0 0,0 0-1 0 0,1 0 1 0 0,-1-1-1 0 0,0 1 1 0 0,0 0 0 0 0,0-1-1 0 0,0 1 1 0 0,-1-1-1 0 0,1 1 1 0 0,0-1-1 0 0,0 1 1 0 0,-1-1 0 0 0,1 0-1 0 0,-1 1 1 0 0,1-4-1 0 0,1-2-1141 0 0,-2 7 284 0 0,4-3-55 0 0,0 0-1 0 0,0 0 1 0 0,0 0 0 0 0,-1 0-1 0 0,6-6 1 0 0,1-1-415 0 0,13-12-487 0 0,24-31-1 0 0,-4-3 3717 0 0,-34 40 582 0 0,-9 16-2267 0 0,0-1-1 0 0,1 1 1 0 0,-1 0 0 0 0,0 0 0 0 0,0-1 0 0 0,0 1-1 0 0,1 0 1 0 0,-1 0 0 0 0,0-1 0 0 0,0 1 0 0 0,0 0-1 0 0,0-1 1 0 0,0 1 0 0 0,0 0 0 0 0,0 0 0 0 0,0-1-1 0 0,0 1 1 0 0,0 0 0 0 0,0-1 0 0 0,0 1 0 0 0,0 0-1 0 0,0-1 1 0 0,0 1 0 0 0,0 0 0 0 0,0 0-1 0 0,0-1 1 0 0,0 1 0 0 0,0 0 0 0 0,0-1 0 0 0,0 1-1 0 0,0 0 1 0 0,-1 0 0 0 0,1-1 0 0 0,0 1 0 0 0,0 0-1 0 0,0 0 1 0 0,-1-1 0 0 0,1 1 0 0 0,0 0 0 0 0,0 0-1 0 0,0 0 1 0 0,-1-1 0 0 0,1 1 0 0 0,0 0 0 0 0,-1 0-1 0 0,1 0 1 0 0,0 0 0 0 0,-2 0 57 0 0,1 0-1 0 0,0 1 1 0 0,0-1 0 0 0,-1 1-1 0 0,1 0 1 0 0,0-1-1 0 0,0 1 1 0 0,0 0 0 0 0,0 0-1 0 0,0-1 1 0 0,0 1 0 0 0,0 0-1 0 0,0 0 1 0 0,-1 1 0 0 0,-2 3 138 0 0,-8 8 256 0 0,0 0 0 0 0,1 0 0 0 0,1 1 0 0 0,-15 28 1 0 0,9-17-154 0 0,-21 37 12 0 0,-42 63 10 0 0,26-45-208 0 0,-29 39 151 0 0,82-118-357 0 0,-12 15 63 0 0,-16 30-1 0 0,21-34-89 0 0,6-12 20 0 0,1 1-1 0 0,-1 0 1 0 0,1 0-1 0 0,-1-1 1 0 0,1 1-1 0 0,-1 0 1 0 0,1 0 0 0 0,-1 0-1 0 0,1 0 1 0 0,0 0-1 0 0,0 0 1 0 0,-1-1-1 0 0,1 1 1 0 0,0 0 0 0 0,0 0-1 0 0,0 2 1 0 0,0 1-276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173 72 2303 0 0,'-1'-2'264'0'0,"0"-1"-1"0"0,-1 1 0 0 0,1 0 0 0 0,-1 1 0 0 0,1-1 0 0 0,-1 0 0 0 0,0 0 0 0 0,0 1 0 0 0,0-1 0 0 0,0 1 0 0 0,0-1 0 0 0,0 1 0 0 0,0 0 0 0 0,-1 0 0 0 0,1 0 0 0 0,-3-1 0 0 0,3 2-98 0 0,0 0 0 0 0,-1 0-1 0 0,1 0 1 0 0,0 0 0 0 0,0 1 0 0 0,0-1-1 0 0,-1 1 1 0 0,1-1 0 0 0,0 1-1 0 0,0 0 1 0 0,0-1 0 0 0,0 1-1 0 0,0 0 1 0 0,0 1 0 0 0,0-1 0 0 0,0 0-1 0 0,0 0 1 0 0,-2 3 0 0 0,-4 3 221 0 0,0 1 0 0 0,0 1 0 0 0,1-1 0 0 0,0 1 0 0 0,0 0 1 0 0,1 1-1 0 0,0 0 0 0 0,1 0 0 0 0,0 0 0 0 0,1 0 0 0 0,0 1 1 0 0,0-1-1 0 0,-1 13 0 0 0,2-8-189 0 0,0-1 1 0 0,1 1-1 0 0,1 0 0 0 0,0-1 1 0 0,1 1-1 0 0,1 0 0 0 0,0 0 1 0 0,1 0-1 0 0,6 21 1 0 0,-5-29-146 0 0,-1-1 1 0 0,1 1 0 0 0,0-1-1 0 0,1 0 1 0 0,8 11 0 0 0,-11-15 649 0 0,9 2-435 0 0,32 13 44 0 0,-38-17-256 0 0,-1 1 1 0 0,0-1 0 0 0,1 0 0 0 0,-1 0 0 0 0,1 0 0 0 0,-1 0 0 0 0,1 0-1 0 0,-1-1 1 0 0,0 1 0 0 0,1-1 0 0 0,-1 0 0 0 0,0 0 0 0 0,0 0-1 0 0,1-1 1 0 0,-1 1 0 0 0,0-1 0 0 0,0 0 0 0 0,-1 1 0 0 0,1-2 0 0 0,3-2-1 0 0,-4 4-41 0 0,8-7 50 0 0,1-1 0 0 0,-1 0 0 0 0,-1-1 0 0 0,0 0 0 0 0,0-1 0 0 0,-1 0 0 0 0,-1 0 0 0 0,0 0 0 0 0,0-1 0 0 0,-1-1-1 0 0,7-19 1 0 0,-7 16-46 0 0,-1-1-1 0 0,-1 1 0 0 0,-1-1 0 0 0,0 0 0 0 0,-1 0 0 0 0,-1 0 0 0 0,-1 0 0 0 0,-3-32 1 0 0,3 45-18 0 0,-1 0 0 0 0,0-1 0 0 0,0 1 0 0 0,0 0 0 0 0,-1 0 1 0 0,1 0-1 0 0,-1-1 0 0 0,0 2 0 0 0,0-1 0 0 0,-1 0 1 0 0,1 0-1 0 0,-1 1 0 0 0,1-1 0 0 0,-1 1 0 0 0,0 0 1 0 0,-1 0-1 0 0,1 0 0 0 0,0 0 0 0 0,-1 0 0 0 0,0 1 1 0 0,0 0-1 0 0,1 0 0 0 0,-1 0 0 0 0,0 0 0 0 0,-1 0 0 0 0,1 1 1 0 0,0 0-1 0 0,0 0 0 0 0,-1 0 0 0 0,-7-1 0 0 0,4 2 34 0 0,0 0-1 0 0,1 0 0 0 0,-1 0 0 0 0,0 1 0 0 0,0 0 0 0 0,1 1 0 0 0,-1 0 1 0 0,1 0-1 0 0,-1 0 0 0 0,1 1 0 0 0,0 0 0 0 0,0 0 0 0 0,0 1 0 0 0,1 0 1 0 0,-1 0-1 0 0,-11 11 0 0 0,12-9-46 0 0,0 0 1 0 0,0 1-1 0 0,1 0 1 0 0,0 1-1 0 0,0-1 1 0 0,0 1-1 0 0,1 0 0 0 0,0 0 1 0 0,1 0-1 0 0,0 0 1 0 0,0 1-1 0 0,1-1 1 0 0,0 1-1 0 0,0 0 1 0 0,1-1-1 0 0,0 1 1 0 0,1 0-1 0 0,0 0 0 0 0,0 0 1 0 0,1 0-1 0 0,3 13 1 0 0,2 5-503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78 188 11055 0 0,'-4'3'163'0'0,"0"1"-1"0"0,0-1 1 0 0,0 1-1 0 0,1 0 0 0 0,-1 0 1 0 0,1 1-1 0 0,0-1 1 0 0,-3 7-1 0 0,-18 41-331 0 0,22-48 228 0 0,-1 5 178 0 0,0 0 0 0 0,0 0 0 0 0,1 0 0 0 0,0 0 0 0 0,0 0 0 0 0,1 0 0 0 0,1 1-1 0 0,-1-1 1 0 0,2 0 0 0 0,-1 1 0 0 0,3 13 0 0 0,-2-20 1164 0 0,4 6-717 0 0,13 28-4 0 0,-13-27 1022 0 0,5-3-1405 0 0,29 21-17 0 0,-30-21 184 0 0,1-6-280 0 0,32 3-7 0 0,-37-4-132 0 0,-1 0 0 0 0,1-1 0 0 0,0 1 1 0 0,0-1-1 0 0,0 0 0 0 0,-1 0 0 0 0,1-1 0 0 0,-1 1 0 0 0,1-1 0 0 0,-1 0 0 0 0,7-4 0 0 0,-2 0 44 0 0,0-1-1 0 0,0 0 0 0 0,9-9 1 0 0,-5 2-52 0 0,-1-1 1 0 0,0 0 0 0 0,0-1-1 0 0,-2 0 1 0 0,0 0-1 0 0,-1-1 1 0 0,-1-1-1 0 0,0 1 1 0 0,-1-1 0 0 0,-1-1-1 0 0,-1 1 1 0 0,-1-1-1 0 0,0 0 1 0 0,-1 0-1 0 0,-1 0 1 0 0,-1-31-1 0 0,-2 41-27 0 0,0-1 0 0 0,-1 1 0 0 0,0 0-1 0 0,0 0 1 0 0,-1 1 0 0 0,0-1 0 0 0,-1 1-1 0 0,-5-11 1 0 0,7 15-5 0 0,0 1 1 0 0,0 0-1 0 0,-1-1 0 0 0,1 1 0 0 0,-1 1 0 0 0,0-1 1 0 0,1 0-1 0 0,-1 1 0 0 0,-1-1 0 0 0,1 1 1 0 0,0 0-1 0 0,-1 0 0 0 0,1 0 0 0 0,-1 0 1 0 0,1 1-1 0 0,-1-1 0 0 0,0 1 0 0 0,1 0 0 0 0,-1 0 1 0 0,0 1-1 0 0,-6-1 0 0 0,2 1 21 0 0,0 0-1 0 0,0 1 1 0 0,1 0 0 0 0,-1 1-1 0 0,1 0 1 0 0,-1 0 0 0 0,1 1-1 0 0,0 0 1 0 0,-1 0 0 0 0,1 0-1 0 0,1 1 1 0 0,-1 0 0 0 0,1 1-1 0 0,-1-1 1 0 0,1 1 0 0 0,1 0-1 0 0,-1 1 1 0 0,-7 9 0 0 0,6-7-167 0 0,0 1 1 0 0,1-1 0 0 0,0 1-1 0 0,1 1 1 0 0,0-1 0 0 0,1 1-1 0 0,-1 0 1 0 0,2 0 0 0 0,0 0-1 0 0,0 0 1 0 0,0 1 0 0 0,2-1-1 0 0,-2 13 1 0 0,3-1-7519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42 5063 0 0,'-2'0'123'0'0,"1"0"-1"0"0,-1 0 1 0 0,1 0-1 0 0,0 0 0 0 0,-1 0 1 0 0,1 0-1 0 0,0 0 0 0 0,-1 1 1 0 0,1-1-1 0 0,0 0 0 0 0,-1 1 1 0 0,1-1-1 0 0,0 1 1 0 0,-3 1-1 0 0,-18 10 907 0 0,22-12-1020 0 0,-8 5 389 0 0,0 1-1 0 0,0 0 1 0 0,0 1 0 0 0,1-1 0 0 0,0 2 0 0 0,0-1 0 0 0,1 1 0 0 0,0 0 0 0 0,-8 13 0 0 0,7-8 321 0 0,0 1 0 0 0,1-1 0 0 0,1 1 0 0 0,0 1 0 0 0,-5 25 0 0 0,10-32-437 0 0,-1-1 0 0 0,1 1 0 0 0,0-1 0 0 0,1 1 0 0 0,0-1 0 0 0,0 1 0 0 0,1-1 0 0 0,3 10 1 0 0,-5-14 507 0 0,8 6-540 0 0,23 27 4 0 0,-26-29-151 0 0,-4-6-60 0 0,-1 0 0 0 0,1 0-1 0 0,0-1 1 0 0,0 1 0 0 0,0 0-1 0 0,0-1 1 0 0,-1 1 0 0 0,1 0 0 0 0,0-1-1 0 0,0 1 1 0 0,0-1 0 0 0,0 0-1 0 0,0 1 1 0 0,0-1 0 0 0,0 0 0 0 0,0 1-1 0 0,0-1 1 0 0,1 0 0 0 0,0 0 0 0 0,39 10 135 0 0,-36-10-138 0 0,0 1 0 0 0,0-1-1 0 0,0 0 1 0 0,0 0-1 0 0,0 0 1 0 0,0-1 0 0 0,0 0-1 0 0,-1 0 1 0 0,1 0 0 0 0,0 0-1 0 0,7-4 1 0 0,-2 0 19 0 0,0 0 1 0 0,-1-1-1 0 0,13-10 1 0 0,-9 6-46 0 0,-1 0 1 0 0,-1-1 0 0 0,0-1 0 0 0,-1 0 0 0 0,0 0 0 0 0,-1-1 0 0 0,0 0 0 0 0,8-17 0 0 0,-11 18-4 0 0,0-1 0 0 0,-1 0 1 0 0,0 0-1 0 0,-1 0 0 0 0,-1-1 0 0 0,0 1 0 0 0,0-1 1 0 0,-2 0-1 0 0,1-21 0 0 0,-2 30-11 0 0,0 1 0 0 0,-1 0 0 0 0,0-1 0 0 0,1 1 0 0 0,-1 0 0 0 0,-1 0 0 0 0,1 0 0 0 0,0 0 0 0 0,-1 0 0 0 0,0 0 0 0 0,-4-6 0 0 0,4 7 0 0 0,0 1 0 0 0,0 0 0 0 0,0 0 0 0 0,0 0 0 0 0,0 0 0 0 0,-1 1 0 0 0,1-1 0 0 0,0 1 0 0 0,-1-1 0 0 0,0 1 0 0 0,1 0 0 0 0,-1 0 0 0 0,0 0 0 0 0,0 0 0 0 0,1 0 0 0 0,-1 1 0 0 0,0-1 0 0 0,-4 1 0 0 0,-3-1 29 0 0,0 1-1 0 0,-1 0 1 0 0,1 1-1 0 0,0 1 1 0 0,0-1-1 0 0,-1 1 0 0 0,1 1 1 0 0,1 0-1 0 0,-1 1 1 0 0,0 0-1 0 0,1 0 1 0 0,0 1-1 0 0,0 0 1 0 0,0 0-1 0 0,1 1 1 0 0,-15 12-1 0 0,16-11-82 0 0,1 0 0 0 0,-1 0 0 0 0,1 0 0 0 0,1 1 0 0 0,-1-1 0 0 0,1 1-1 0 0,0 1 1 0 0,1-1 0 0 0,0 1 0 0 0,0-1 0 0 0,1 1 0 0 0,0 1 0 0 0,1-1 0 0 0,0 0 0 0 0,0 0-1 0 0,1 1 1 0 0,0-1 0 0 0,1 14 0 0 0,2-3-5183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1 482 8751 0 0,'0'0'35'0'0,"0"0"0"0"0,0-1 0 0 0,1 1 0 0 0,-1 0 0 0 0,0 0 0 0 0,0 0 0 0 0,1 0 0 0 0,-1 0 0 0 0,0 0 0 0 0,0 0 0 0 0,1 0 0 0 0,-1 0 0 0 0,0 0 0 0 0,0 0 0 0 0,1 0 0 0 0,-1 1 0 0 0,0-1 0 0 0,0 0 0 0 0,1 0 0 0 0,-1 0 0 0 0,0 0 0 0 0,0 0 0 0 0,0 0 0 0 0,1 0 0 0 0,-1 1 0 0 0,0-1 0 0 0,0 0 0 0 0,0 0 0 0 0,1 0 0 0 0,-1 1 0 0 0,0-1 0 0 0,0 0 0 0 0,0 0 0 0 0,0 0 0 0 0,0 1 0 0 0,0-1 0 0 0,1 0 0 0 0,-1 0 0 0 0,0 1 0 0 0,0-1-1 0 0,0 0 1 0 0,0 0 0 0 0,0 1 0 0 0,0-1 0 0 0,0 0 0 0 0,0 0 0 0 0,0 1 0 0 0,0-1 0 0 0,0 0 0 0 0,0 0 0 0 0,0 1 0 0 0,0-1 0 0 0,-1 0 0 0 0,1 0 0 0 0,0 1 0 0 0,0-1 0 0 0,0 0 0 0 0,0 0 0 0 0,0 0 0 0 0,0 1 0 0 0,-1-1 0 0 0,1 0 0 0 0,0 0 0 0 0,0 0 0 0 0,0 1 0 0 0,0-1 0 0 0,-1 0 0 0 0,1 0 0 0 0,0 0 0 0 0,19-1 1360 0 0,-10-4-566 0 0,1 0 0 0 0,-1 0 0 0 0,0 0 0 0 0,0-2 0 0 0,-1 1 0 0 0,0-1 0 0 0,14-14 0 0 0,46-61 1590 0 0,-62 73-2237 0 0,13-16-109 0 0,-2-1-1 0 0,0-1 1 0 0,-2-1-1 0 0,0 0 0 0 0,-2-1 1 0 0,12-40-1 0 0,-19 50-72 0 0,-3 12 0 0 0,-1-1 0 0 0,0 0 0 0 0,0 1 0 0 0,0-1 0 0 0,-1 0 0 0 0,0 0 0 0 0,0-17 0 0 0,-1 25 1 0 0,0 0 0 0 0,0-1-1 0 0,0 1 1 0 0,0 0 0 0 0,0-1-1 0 0,0 1 1 0 0,0 0 0 0 0,0-1 0 0 0,0 1-1 0 0,0 0 1 0 0,-1-1 0 0 0,1 1-1 0 0,0 0 1 0 0,0-1 0 0 0,0 1 0 0 0,0 0-1 0 0,0-1 1 0 0,-1 1 0 0 0,1 0-1 0 0,0-1 1 0 0,0 1 0 0 0,-1 0 0 0 0,1 0-1 0 0,0-1 1 0 0,0 1 0 0 0,-1 0-1 0 0,1 0 1 0 0,-6 6 44 0 0,-3 16 37 0 0,-1 57-43 0 0,3 1 0 0 0,4 116 0 0 0,4-172 111 0 0,2 32-2213 0 0,-1-44-5360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0 457 11975 0 0,'1'0'87'0'0,"-1"0"0"0"0,1 1 0 0 0,-1-1 0 0 0,1 0 0 0 0,-1 1-1 0 0,1-1 1 0 0,-1 0 0 0 0,1 0 0 0 0,0 1 0 0 0,-1-1 0 0 0,1 0 0 0 0,-1 0-1 0 0,1 0 1 0 0,0 0 0 0 0,-1 0 0 0 0,1 0 0 0 0,-1 0 0 0 0,1 0 0 0 0,0 0-1 0 0,-1 0 1 0 0,1 0 0 0 0,-1 0 0 0 0,2-1 0 0 0,15-1 792 0 0,-8-1-340 0 0,-1 0-1 0 0,0-1 1 0 0,0 0-1 0 0,0 0 0 0 0,0 0 1 0 0,-1-1-1 0 0,1 0 1 0 0,8-9-1 0 0,51-53 1614 0 0,-58 57-2037 0 0,12-14 3 0 0,-2-2-1 0 0,0 0 0 0 0,-2-2 1 0 0,0 0-1 0 0,-2 0 0 0 0,-2-1 1 0 0,0-1-1 0 0,15-56 0 0 0,-25 64-35 0 0,-6 16-43 0 0,-5 12 24 0 0,2 4-51 0 0,-1 1 0 0 0,1-1-1 0 0,1 1 1 0 0,0 0 0 0 0,-5 18 0 0 0,-12 61 60 0 0,17-69-68 0 0,-10 55-159 0 0,4 0 1 0 0,-2 105-1 0 0,12-162-269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53 114 6911 0 0,'-8'14'292'0'0,"0"1"-1"0"0,2 0 1 0 0,-1 0-1 0 0,2 1 1 0 0,0 0-1 0 0,-3 24 0 0 0,6-29 118 0 0,1 1 0 0 0,0-1 0 0 0,1 16 0 0 0,0-24 387 0 0,3 5 32 0 0,6 22 119 0 0,-6-23 2052 0 0,6 1-2163 0 0,28 22-62 0 0,-27-22 694 0 0,1-7-1020 0 0,37 3-109 0 0,-42-4-263 0 0,-1 0 0 0 0,0-1 1 0 0,1 1-1 0 0,-1-1 0 0 0,0 0 1 0 0,0 0-1 0 0,0-1 0 0 0,0 1 0 0 0,0-1 1 0 0,6-3-1 0 0,0-1 70 0 0,-1-1-1 0 0,16-13 1 0 0,-21 16-95 0 0,6-5-19 0 0,0-1 0 0 0,-1-1 1 0 0,-1 0-1 0 0,1 0 0 0 0,-2 0 1 0 0,1-1-1 0 0,-2-1 0 0 0,12-24 1 0 0,-15 29-20 0 0,-1 1 0 0 0,0-1 0 0 0,-1-1 0 0 0,0 1 1 0 0,0 0-1 0 0,-1 0 0 0 0,0-1 0 0 0,0 1 0 0 0,-1-1 0 0 0,0 1 0 0 0,0-1 0 0 0,-1 1 1 0 0,0-1-1 0 0,-1 1 0 0 0,0 0 0 0 0,-4-12 0 0 0,4 15-29 0 0,0 0 1 0 0,0 1-1 0 0,-1-1 0 0 0,0 1 0 0 0,0 0 0 0 0,0 0 1 0 0,0 0-1 0 0,0 0 0 0 0,-1 0 0 0 0,0 1 0 0 0,1-1 0 0 0,-1 1 1 0 0,-1 0-1 0 0,1 1 0 0 0,0-1 0 0 0,-1 1 0 0 0,1-1 1 0 0,-1 1-1 0 0,0 1 0 0 0,-8-3 0 0 0,5 2-8 0 0,1 2 1 0 0,-1-1-1 0 0,0 1 0 0 0,1 0 1 0 0,-1 0-1 0 0,0 1 0 0 0,1 0 0 0 0,-1 1 1 0 0,1 0-1 0 0,-1 0 0 0 0,1 0 1 0 0,0 1-1 0 0,-8 4 0 0 0,2 0-78 0 0,0 0 1 0 0,0 1-1 0 0,1 1 0 0 0,0 0 1 0 0,0 0-1 0 0,1 1 0 0 0,1 1 1 0 0,0 0-1 0 0,0 0 0 0 0,-9 15 1 0 0,4-2-757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78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201 42 919 0 0,'-31'-7'1467'0'0,"24"7"-1109"0"0,1-1 1 0 0,0-1-1 0 0,0 1 0 0 0,0-1 0 0 0,-6-3 0 0 0,43 0 2785 0 0,10 3-2127 0 0,1 2 1 0 0,0 2-1 0 0,76 14 0 0 0,-60-7-686 0 0,1-3 0 0 0,0-2 0 0 0,84-6 0 0 0,-137 1-331 0 0,4 1-14 0 0,0-1-1 0 0,17 3 0 0 0,-23-2 13 0 0,-1 1 0 0 0,0 0 0 0 0,0 0 0 0 0,0 0 0 0 0,0 0 0 0 0,0 0 0 0 0,-1 0 0 0 0,1 1 0 0 0,0 0 0 0 0,0-1-1 0 0,-1 1 1 0 0,5 4 0 0 0,-4-3 3 0 0,1 0 0 0 0,-1 0 0 0 0,1 0 0 0 0,0-1 0 0 0,-1 1 0 0 0,1-1 0 0 0,0 0 0 0 0,1 0 0 0 0,-1 0 0 0 0,0-1 0 0 0,1 0 0 0 0,-1 0 0 0 0,0 0 0 0 0,1 0 0 0 0,4 0 0 0 0,6-1 0 0 0,-1-1 0 0 0,0 0 0 0 0,20-4 0 0 0,-21 2 0 0 0,5 2 0 0 0,-18 1 0 0 0,1 0 0 0 0,-1 0 0 0 0,0 0 0 0 0,1 0 0 0 0,-1 0 0 0 0,1 0 0 0 0,-1 0 0 0 0,1 0 0 0 0,-1 0 0 0 0,0 0 0 0 0,1 1 0 0 0,-1-1 0 0 0,1 0 0 0 0,-1 0 0 0 0,0 0 0 0 0,1 1 0 0 0,-1-1 0 0 0,0 0 0 0 0,1 0 0 0 0,-1 1 0 0 0,0-1 0 0 0,1 0 0 0 0,-1 0 0 0 0,0 1 0 0 0,1-1 0 0 0,-1 0 0 0 0,0 1 0 0 0,0-1 0 0 0,0 1 0 0 0,1-1 0 0 0,-1 0 0 0 0,0 1 0 0 0,0 0 0 0 0,1-1-1 0 0,-1 1 0 0 0,0-1 0 0 0,1 1 0 0 0,-1-1 0 0 0,0 1 0 0 0,1-1 0 0 0,-1 0 0 0 0,1 1 0 0 0,-1-1 0 0 0,1 0 0 0 0,-1 1 0 0 0,1-1 0 0 0,-1 0 0 0 0,1 1 0 0 0,-1-1 0 0 0,1 0 0 0 0,-1 0 0 0 0,1 0 1 0 0,-1 0-1 0 0,1 0 0 0 0,-1 0 0 0 0,1 0 0 0 0,0 0 0 0 0,-1 0 0 0 0,1 0 0 0 0,-1 0 0 0 0,1 0 0 0 0,0 0 0 0 0,21-2-34 0 0,-20 2 34 0 0,22-7 1 0 0,-25 8 0 0 0,0-1 0 0 0,0 1 0 0 0,-1-1 0 0 0,1 1 0 0 0,0-1 0 0 0,0 1 0 0 0,0 0 0 0 0,-1 0 0 0 0,1 0 0 0 0,0 0 0 0 0,0 0 0 0 0,0 0 0 0 0,0 0 0 0 0,1 0 0 0 0,-1 0 0 0 0,0 0 0 0 0,0 0 0 0 0,1 0 0 0 0,-1 1 0 0 0,0-1 0 0 0,1 0 0 0 0,0 1 0 0 0,-1 1 0 0 0,-1 3 0 0 0,0 0 0 0 0,0 0 0 0 0,-1 13 0 0 0,2 8-49 0 0,4 32 0 0 0,-1-35 985 0 0,-3 48 0 0 0,-3-38-510 0 0,1 1 1 0 0,5 68 0 0 0,5-53-385 0 0,17 66 1 0 0,-23-111 94 0 0,0 0 0 0 0,-1 0 0 0 0,1 0 0 0 0,-1 0 0 0 0,0 0 0 0 0,-1-1 0 0 0,1 1 0 0 0,-1 0 0 0 0,0 0 0 0 0,-2 8 0 0 0,-2 2 110 0 0,-1-1 0 0 0,-9 15 0 0 0,10-20-230 0 0,0 0 0 0 0,1 1-1 0 0,0 0 1 0 0,0 0 0 0 0,1 0 0 0 0,-4 20-1 0 0,2 88-5 0 0,4-116-6 0 0,1-1-1 0 0,0 0 1 0 0,-1 0 0 0 0,1 1-1 0 0,-1-1 1 0 0,1 0 0 0 0,-1 0 0 0 0,1 0-1 0 0,-1 0 1 0 0,0 0 0 0 0,0 0-1 0 0,0 0 1 0 0,1 0 0 0 0,-1 0 0 0 0,0 0-1 0 0,0 0 1 0 0,0 0 0 0 0,0-1-1 0 0,-1 1 1 0 0,1 0 0 0 0,0-1 0 0 0,0 1-1 0 0,0-1 1 0 0,0 1 0 0 0,-1-1-1 0 0,1 0 1 0 0,0 1 0 0 0,-1-1 0 0 0,1 0-1 0 0,-2 0 1 0 0,-1 1 29 0 0,-1 0 0 0 0,0-1 0 0 0,1 0 0 0 0,-1 0 0 0 0,0 0 0 0 0,0 0 0 0 0,-5-2 1 0 0,-38-13 179 0 0,30 8 257 0 0,-1 2-1 0 0,-30-6 1 0 0,-128-7-471 0 0,38 12 0 0 0,-26-2 0 0 0,59 0 0 0 0,82 8 0 0 0,20 0 0 0 0,0 0 0 0 0,0 0 0 0 0,0 0 0 0 0,0 0 0 0 0,0-1 0 0 0,0 0 0 0 0,-7-2 0 0 0,10 3 0 0 0,0 0 0 0 0,1-1 0 0 0,-1 1 0 0 0,0-1 0 0 0,0 1 0 0 0,1-1 0 0 0,-1 1 0 0 0,1-1 0 0 0,-1 0 0 0 0,0 1 0 0 0,1-1 0 0 0,-1 0 0 0 0,1 0 0 0 0,0 1 0 0 0,-1-1 0 0 0,1 0 0 0 0,-1-1 0 0 0,1 1 0 0 0,-1-1 0 0 0,1 0 0 0 0,0 0 0 0 0,0 0 0 0 0,0 0 0 0 0,0 0 0 0 0,0 0 0 0 0,0 0 0 0 0,1 1 0 0 0,0-4 0 0 0,0-5 0 0 0,0 0 0 0 0,0 0 0 0 0,-1 0 0 0 0,0 0 0 0 0,-1 1 0 0 0,0-1 0 0 0,-3-10 0 0 0,-2-22 0 0 0,3-135 0 0 0,3 157 0 0 0,-2-3 0 0 0,-7-46 0 0 0,5 52 0 0 0,2-1 0 0 0,0 0 0 0 0,0 1 0 0 0,3-36 0 0 0,7-4 0 0 0,6-60-10 0 0,-10 25-44 0 0,-3 90 54 0 0,-1 0 0 0 0,1 1 0 0 0,-1-1 0 0 0,1 0 0 0 0,0 0 0 0 0,0 0 0 0 0,0 1 0 0 0,0-1 0 0 0,0 0 0 0 0,0 1 0 0 0,0-1 0 0 0,0 1 0 0 0,1-1 0 0 0,-1 1 0 0 0,1 0 0 0 0,-1 0 0 0 0,1-1 0 0 0,-1 1 0 0 0,1 0 0 0 0,0 0 0 0 0,-1 1 0 0 0,1-1 0 0 0,2-1 0 0 0,-3 4-5 0 0,0-1 0 0 0,0 1 1 0 0,-1-1-1 0 0,1 1 0 0 0,0-1 0 0 0,-1 1 0 0 0,1-1 0 0 0,-1 1 0 0 0,1-1 1 0 0,-1 1-1 0 0,0 0 0 0 0,0-1 0 0 0,0 3 0 0 0,3 7 9 0 0,-2-8-5 0 0,0-1 0 0 0,0 1 0 0 0,0 0 0 0 0,1-1 0 0 0,-1 1 0 0 0,1-1 0 0 0,0 0 0 0 0,-1 1 0 0 0,1-1 0 0 0,1 0 0 0 0,-1 0 0 0 0,0 0 0 0 0,0-1 0 0 0,1 1 0 0 0,-1 0 0 0 0,0-1 0 0 0,1 0 0 0 0,0 1 0 0 0,-1-1 0 0 0,1 0 0 0 0,3 0 0 0 0,6 2-8 0 0,1-1 0 0 0,-1 0-1 0 0,24 0 1 0 0,14 2-4 0 0,-22 3 13 0 0,48 19 0 0 0,-48-15 0 0 0,45 11 0 0 0,-44-18 0 0 0,1 0 0 0 0,0-3 0 0 0,0 0 0 0 0,0-2 0 0 0,37-5 0 0 0,-66 6 0 0 0,4-1 0 0 0,0 1 0 0 0,1 0 0 0 0,-1 0 0 0 0,6 1 0 0 0,-10-1 0 0 0,-1 0 0 0 0,1 0 0 0 0,-1 0 0 0 0,1 0 0 0 0,-1 0 0 0 0,1 0 0 0 0,-1 1 0 0 0,0-1 0 0 0,1 0 0 0 0,-1 0 0 0 0,1 0 0 0 0,-1 1 0 0 0,0-1 0 0 0,1 0 0 0 0,-1 1 0 0 0,0-1 0 0 0,1 0 0 0 0,-1 1 0 0 0,0-1 0 0 0,1 0 0 0 0,-1 1 0 0 0,0-1 0 0 0,1 1 0 0 0,-1 0 0 0 0,0 0 0 0 0,-1 0 0 0 0,1-1 0 0 0,0 1 0 0 0,0 0 0 0 0,0 0 0 0 0,0 0 0 0 0,-1-1 0 0 0,1 1 0 0 0,0 0 0 0 0,-1 0 0 0 0,1-1 0 0 0,-1 1 0 0 0,1 0 0 0 0,-1-1 0 0 0,1 1 0 0 0,-1-1 0 0 0,-1 2 0 0 0,-10 10 0 0 0,-1-1 0 0 0,0 0 0 0 0,-1-1 0 0 0,-21 12 0 0 0,-4 2 0 0 0,17-8 0 0 0,-79 57 0 0 0,88-62 0 0 0,0 1 0 0 0,1 0 0 0 0,1 0 0 0 0,0 1 0 0 0,-12 18 0 0 0,22-29 0 0 0,0-1 0 0 0,0 1 0 0 0,0 0 0 0 0,0-1 0 0 0,0 1 0 0 0,0 0 0 0 0,1 0 0 0 0,-1-1 0 0 0,1 1 0 0 0,-1 0 0 0 0,1 0 0 0 0,0 0 0 0 0,-1 0 0 0 0,1 0 0 0 0,0 0 0 0 0,0 0 0 0 0,1 0 0 0 0,-1 0 0 0 0,0-1 0 0 0,1 1 0 0 0,-1 0 0 0 0,1 2 0 0 0,1-2 0 0 0,-1 0 0 0 0,1 0 0 0 0,-1 0 0 0 0,1 0 0 0 0,0 0 0 0 0,0 0 0 0 0,0 0 0 0 0,0-1 0 0 0,0 1 0 0 0,0-1 0 0 0,0 1 0 0 0,1-1 0 0 0,-1 0 0 0 0,4 1 0 0 0,5 2 0 0 0,0-1 0 0 0,0 0 0 0 0,1-1 0 0 0,-1 0 0 0 0,1-1 0 0 0,12 0 0 0 0,118-13 0 0 0,-74 4 0 0 0,-133 32 0 0 0,-2-4 0 0 0,34-10 0 0 0,-1 0 0 0 0,-37 19 0 0 0,65-26 0 0 0,-1 1 0 0 0,1 0 0 0 0,1 0 0 0 0,-1 1 0 0 0,-9 9 0 0 0,14-13 0 0 0,0 0 0 0 0,0 0 0 0 0,0 0 0 0 0,0 0 0 0 0,1 0 0 0 0,-1 0 0 0 0,0 0 0 0 0,1 1 0 0 0,-1-1 0 0 0,1 0 0 0 0,-1 1 0 0 0,1-1 0 0 0,0 0 0 0 0,0 1 0 0 0,-1-1 0 0 0,1 2 0 0 0,1-2 0 0 0,-1 0 0 0 0,0 0 0 0 0,1 0 0 0 0,-1 0 0 0 0,1 0 0 0 0,-1 0 0 0 0,1 0 0 0 0,-1-1 0 0 0,1 1 0 0 0,0 0 0 0 0,-1 0 0 0 0,1 0 0 0 0,0-1 0 0 0,0 1 0 0 0,0 0 0 0 0,-1-1 0 0 0,1 1 0 0 0,0 0 0 0 0,0-1 0 0 0,0 1 0 0 0,0-1 0 0 0,0 0 0 0 0,2 1 0 0 0,7 2 0 0 0,0 0 0 0 0,1-1 0 0 0,-1 0 0 0 0,0 0 0 0 0,1-1 0 0 0,-1-1 0 0 0,1 0 0 0 0,0 0 0 0 0,13-3 0 0 0,3-1 0 0 0,-1-2 0 0 0,38-12 0 0 0,-59 16 0 0 0,3 0 0 0 0,1-1 0 0 0,-1 1 0 0 0,0-2 0 0 0,0 1 0 0 0,0-1 0 0 0,-1-1 0 0 0,0 1 0 0 0,14-12 0 0 0,-21 16 0 0 0,1-1 0 0 0,-1 1 0 0 0,0 0 0 0 0,1-1 0 0 0,-1 1 0 0 0,0-1 0 0 0,1 1 0 0 0,-1-1 0 0 0,0 1 0 0 0,0 0 0 0 0,1-1 0 0 0,-1 1 0 0 0,0-1 0 0 0,0 1 0 0 0,0-1 0 0 0,0 1 0 0 0,0-1 0 0 0,0 1 0 0 0,0-1 0 0 0,0 0 0 0 0,0 1 0 0 0,0-1 0 0 0,0 1 0 0 0,0-1 0 0 0,0 1 0 0 0,0-1 0 0 0,-1 0 0 0 0,1 0 0 0 0,-1 0 0 0 0,0 0 0 0 0,0 0 0 0 0,0 1 0 0 0,1-1 0 0 0,-1 0 0 0 0,0 0 0 0 0,0 1 0 0 0,0-1 0 0 0,0 0 0 0 0,-2 0 0 0 0,-29-9 0 0 0,-27 1 0 0 0,-1 4 0 0 0,-89 2 0 0 0,117 3 0 0 0,20 0 0 0 0,-71 2 0 0 0,70-1 0 0 0,1 1 0 0 0,0 0 0 0 0,0 1 0 0 0,-20 6 0 0 0,19 0 0 0 0,13-9 0 0 0,0 0 0 0 0,0 0 0 0 0,0 0 0 0 0,0 1 0 0 0,0-1 0 0 0,-1 0 0 0 0,1 0 0 0 0,0 0 0 0 0,0 1 0 0 0,0-1 0 0 0,0 0 0 0 0,0 0 0 0 0,0 0 0 0 0,0 1 0 0 0,0-1 0 0 0,0 0 0 0 0,1 0 0 0 0,-1 0 0 0 0,0 0 0 0 0,0 1 0 0 0,0-1 0 0 0,0 0 0 0 0,0 0 0 0 0,0 0 0 0 0,0 1 0 0 0,0-1 0 0 0,0 0 0 0 0,1 0 0 0 0,-1 0 0 0 0,0 0 0 0 0,0 0 0 0 0,0 1 0 0 0,0-1 0 0 0,0 0 0 0 0,1 0 0 0 0,-1 0 0 0 0,0 0 0 0 0,2 1 0 0 0,1 0 0 0 0,-1 0 0 0 0,0 0 0 0 0,1-1 0 0 0,-1 1 0 0 0,0-1 0 0 0,1 1 0 0 0,-1-1 0 0 0,4 0 0 0 0,45-2 0 0 0,1-2 0 0 0,-1-3 0 0 0,91-23 0 0 0,-86 12 0 0 0,-50 16 0 0 0,0-1 0 0 0,-1 1 0 0 0,0-1 0 0 0,0 0 0 0 0,0-1 0 0 0,0 1 0 0 0,8-9 0 0 0,-12 12 0 0 0,-1-1 0 0 0,1 0 0 0 0,0 0 0 0 0,-1 1 0 0 0,1-1 0 0 0,-1 0 0 0 0,1 0 0 0 0,-1 0 0 0 0,1 0 0 0 0,-1 0 0 0 0,0 0 0 0 0,1 0 0 0 0,-1 0 0 0 0,0 1 0 0 0,0-1 0 0 0,0 0 0 0 0,1 0 0 0 0,-1 0 0 0 0,0 0 0 0 0,-1 0 0 0 0,1 0 0 0 0,0 0 0 0 0,0 0 0 0 0,0 0 0 0 0,0 0 0 0 0,-1 0 0 0 0,1 0 0 0 0,-1 0 0 0 0,1 0 0 0 0,0 0 0 0 0,-1 0 0 0 0,1 0 0 0 0,-1 0 0 0 0,0 1 0 0 0,1-1 0 0 0,-1 0 0 0 0,0 0 0 0 0,0 1 0 0 0,1-1 0 0 0,-1 1 0 0 0,0-1 0 0 0,0 0 0 0 0,-1 0 0 0 0,-2-1 0 0 0,-1-1 0 0 0,1 1 0 0 0,-1-1 0 0 0,0 2 0 0 0,1-1 0 0 0,-1 0 0 0 0,-7-1 0 0 0,-28-2 0 0 0,-1 2 0 0 0,0 1 0 0 0,0 3 0 0 0,-79 10 0 0 0,117-11 0 0 0,0 0 0 0 0,0 0 0 0 0,0 1 0 0 0,0-1 0 0 0,1 1 0 0 0,-1-1 0 0 0,0 1 0 0 0,1 0 0 0 0,-1 0 0 0 0,0 0 0 0 0,1 0 0 0 0,-4 3 0 0 0,6-4 0 0 0,0 0 0 0 0,0 1 0 0 0,0-1 0 0 0,0 0 0 0 0,1 0 0 0 0,-1 1 0 0 0,0-1 0 0 0,0 0 0 0 0,0 0 0 0 0,1 1 0 0 0,-1-1 0 0 0,0 0 0 0 0,0 0 0 0 0,1 0 0 0 0,-1 0 0 0 0,0 1 0 0 0,0-1 0 0 0,1 0 0 0 0,-1 0 0 0 0,0 0 0 0 0,0 0 0 0 0,1 0 0 0 0,-1 0 0 0 0,0 0 0 0 0,1 0 0 0 0,-1 0 0 0 0,0 0 0 0 0,1 0 0 0 0,-1 0 0 0 0,0 0 0 0 0,0 0 0 0 0,1 0 0 0 0,-1 0 0 0 0,0 0 0 0 0,1 0 0 0 0,-1 0 0 0 0,16-1 0 0 0,-15 0 0 0 0,34-3 0 0 0,-1-1 0 0 0,-1-2 0 0 0,1-1 0 0 0,-1-2 0 0 0,-1-1 0 0 0,0-2 0 0 0,59-32 0 0 0,-86 42 0 0 0,-1 0 0 0 0,0 0 0 0 0,0 0 0 0 0,0-1 0 0 0,0 1 0 0 0,0-1 0 0 0,-1 0 0 0 0,0 0 0 0 0,0-1 0 0 0,0 1 0 0 0,0-1 0 0 0,-1 1 0 0 0,1-1 0 0 0,2-9 0 0 0,-4 10 0 0 0,0 0 0 0 0,0-1 0 0 0,-1 1 0 0 0,0 0 0 0 0,0-1 0 0 0,0 1 0 0 0,0-1 0 0 0,0 1 0 0 0,-1 0 0 0 0,0-1 0 0 0,0 1 0 0 0,0 0 0 0 0,-1 0 0 0 0,1 0 0 0 0,-1 0 0 0 0,0 0 0 0 0,0 0 0 0 0,-4-5 0 0 0,-1-1 0 0 0,-2 0 0 0 0,1 1 0 0 0,-1-1 0 0 0,-1 1 0 0 0,0 1 0 0 0,0 0 0 0 0,-1 1 0 0 0,0-1 0 0 0,0 2 0 0 0,-14-7 0 0 0,-18-5 0 0 0,-66-19 0 0 0,90 31 0 0 0,-10-2 0 0 0,20 6 0 0 0,0 0 0 0 0,-1-1 0 0 0,1 0 0 0 0,0-1 0 0 0,1 0 0 0 0,-10-6 0 0 0,17 10 0 0 0,0-1-1 0 0,0 1 1 0 0,0-1 0 0 0,0 0-1 0 0,1 1 1 0 0,-1-1-1 0 0,0 0 1 0 0,1 0 0 0 0,-1 1-1 0 0,1-1 1 0 0,-1 0-1 0 0,1 0 1 0 0,-1 0 0 0 0,1 0-1 0 0,-1 0 1 0 0,1 0-1 0 0,0 0 1 0 0,-1 0 0 0 0,1 0-1 0 0,0 0 1 0 0,0 1-1 0 0,0-1 1 0 0,0 0 0 0 0,0-2-1 0 0,1 1-1 0 0,-1 0 1 0 0,1 0-1 0 0,0 0 0 0 0,-1 0 0 0 0,1 0 0 0 0,0 0 0 0 0,0 0 1 0 0,1 0-1 0 0,-1 0 0 0 0,0 1 0 0 0,2-3 0 0 0,2 0-2 0 0,-1-1 0 0 0,1 1 0 0 0,0 0 0 0 0,0 0 0 0 0,1 1 0 0 0,-1-1 0 0 0,6-2 0 0 0,-3 4 4 0 0,0-1 0 0 0,0 1 0 0 0,1 1 0 0 0,-1-1 0 0 0,0 1 0 0 0,1 1 0 0 0,13 0 0 0 0,62 11 0 0 0,-26-3 0 0 0,211 2 0 0 0,-264-10 0 0 0,26 2 0 0 0,-29-1 0 0 0,-1 0 0 0 0,1-1 0 0 0,-1 1 0 0 0,1 0 0 0 0,0 0 0 0 0,-1 0 0 0 0,0 0 0 0 0,1 0 0 0 0,-1 0 0 0 0,0 0 0 0 0,1 0 0 0 0,-1 0 0 0 0,0 1 0 0 0,0-1 0 0 0,0 1 0 0 0,1 1 0 0 0,-1-2-2 0 0,1 1 0 0 0,0 0 0 0 0,0-1 0 0 0,0 0 0 0 0,0 1 0 0 0,0-1 0 0 0,0 0 0 0 0,1 0 0 0 0,-1 0 0 0 0,0 0 1 0 0,0 0-1 0 0,5 0 0 0 0,16 9-24 0 0,-22-10 25 0 0,0 1 1 0 0,0-1-1 0 0,-1 0 1 0 0,1 1-1 0 0,0 0 0 0 0,-1-1 1 0 0,1 1-1 0 0,-1-1 1 0 0,1 1-1 0 0,-1 0 1 0 0,1-1-1 0 0,-1 1 1 0 0,1 0-1 0 0,-1-1 1 0 0,0 1-1 0 0,1 0 0 0 0,-1 0 1 0 0,0 0-1 0 0,1-1 1 0 0,-1 1-1 0 0,0 0 1 0 0,0 1-1 0 0,-1 2 1 0 0,0 0 0 0 0,0-1 0 0 0,0 1 0 0 0,0-1 0 0 0,-1 0 0 0 0,0 1 0 0 0,1-1 0 0 0,-1 0 0 0 0,-4 5 0 0 0,-3 6 0 0 0,-32 79-31 0 0,-2 5-2 0 0,19-52 33 0 0,7-12 0 0 0,-2 0 0 0 0,-1-2 0 0 0,-1 0 0 0 0,-26 29 0 0 0,32-47 0 0 0,0 0 0 0 0,-1-2 0 0 0,-1 0 0 0 0,0 0 0 0 0,0-2 0 0 0,-32 15 0 0 0,43-23 0 0 0,0 0 0 0 0,0-1 0 0 0,0 1 0 0 0,0-1 0 0 0,0 0 0 0 0,0-1 0 0 0,0 0 0 0 0,0 0 0 0 0,0 0 0 0 0,-12-2 0 0 0,-4-3 0 0 0,-35-11 0 0 0,20 5 0 0 0,-45-17 43 0 0,32 10-22 0 0,49 17-21 0 0,0 1 0 0 0,1 0 0 0 0,-1-1 0 0 0,0 1 0 0 0,0 0 0 0 0,1 0 0 0 0,-1-1 0 0 0,0 1 0 0 0,0 0 0 0 0,0 0 0 0 0,1 0 0 0 0,-1 0 0 0 0,0 0 0 0 0,0 0 0 0 0,0 0 0 0 0,0 1 0 0 0,1-1 0 0 0,-1 0 0 0 0,0 0 0 0 0,0 1 0 0 0,0-1 0 0 0,1 1 0 0 0,0-1 0 0 0,0 0 0 0 0,0 1 0 0 0,0-1 0 0 0,-1 1 0 0 0,1-1 0 0 0,0 1 0 0 0,0-1 0 0 0,0 1 0 0 0,0-1 0 0 0,0 1 0 0 0,0-1 0 0 0,0 0 0 0 0,0 1 0 0 0,0-1 0 0 0,1 1 0 0 0,-1-1 0 0 0,0 1 0 0 0,0-1 0 0 0,0 1 0 0 0,0-1 0 0 0,1 0 0 0 0,-1 1 0 0 0,3 3 0 0 0,-1 0 0 0 0,0 0 0 0 0,1-1 0 0 0,0 1 0 0 0,6 6 0 0 0,-1-5 0 0 0,-1 1 0 0 0,1-2 0 0 0,0 1 0 0 0,0-1 0 0 0,1 0 0 0 0,15 5 0 0 0,57 11 0 0 0,-54-14 0 0 0,115 20 0 0 0,23 7 0 0 0,-132-25 0 0 0,64 7 0 0 0,-87-15 0 0 0,0 1 0 0 0,1-1 0 0 0,-1 0 0 0 0,0-1 0 0 0,0-1 0 0 0,0 1 0 0 0,0-2 0 0 0,0 1 0 0 0,0-1 0 0 0,16-8 0 0 0,-24 10 0 0 0,0 0 0 0 0,1-1 0 0 0,-2 1 0 0 0,1-1 0 0 0,0 1 0 0 0,0-1 0 0 0,0 0 0 0 0,-1 0 0 0 0,1 0 0 0 0,-1 0 0 0 0,1 0 0 0 0,-1 0 0 0 0,0 0 0 0 0,0 0 0 0 0,0-1 0 0 0,0 1 0 0 0,0 0 0 0 0,-1-1 0 0 0,1 1 0 0 0,-1 0 0 0 0,1-1 0 0 0,-1 1 0 0 0,0-1 0 0 0,0 1 0 0 0,0-1 0 0 0,0-3 0 0 0,-2-6 0 0 0,-1 0 0 0 0,0 0 0 0 0,0 0 0 0 0,-7-14 0 0 0,0-3 0 0 0,5 6 0 0 0,1 0 0 0 0,1 0 0 0 0,1 0 0 0 0,1-1 0 0 0,3-28 0 0 0,-1 1 0 0 0,-1 38 0 0 0,-1 0 0 0 0,0 0 0 0 0,0 0 0 0 0,-1 0 0 0 0,-1 0 0 0 0,0 1 0 0 0,-8-20 0 0 0,8 26 0 0 0,1 1 0 0 0,-1 0 0 0 0,-1-1 0 0 0,1 1 0 0 0,-1 0 0 0 0,0 0 0 0 0,0 1 0 0 0,0-1 0 0 0,-1 1 0 0 0,1 0 0 0 0,-1 0 0 0 0,0 1 0 0 0,0-1 0 0 0,-1 1 0 0 0,1 0 0 0 0,-1 0 0 0 0,-11-3 0 0 0,0 1-3 0 0,-1 1 0 0 0,0 1 0 0 0,-34-3 0 0 0,-57 7-26 0 0,-26-3-4 0 0,-98-28-21 0 0,227 29 54 0 0,4 1 0 0 0,-1 0 0 0 0,1-1 0 0 0,-1 1 0 0 0,1 0 0 0 0,0-1 0 0 0,-1 0 0 0 0,1 1 0 0 0,0-1 0 0 0,-1 0 0 0 0,1 0 0 0 0,0-1 0 0 0,-3-1 0 0 0,5 3 0 0 0,0 0 0 0 0,0-1 0 0 0,1 1 0 0 0,-1-1 0 0 0,0 1 0 0 0,0 0 0 0 0,0-1 0 0 0,1 1 0 0 0,-1 0 0 0 0,0-1 0 0 0,0 1 0 0 0,1 0 0 0 0,-1 0 0 0 0,0-1 0 0 0,1 1 0 0 0,-1 0 0 0 0,0 0 0 0 0,1-1 0 0 0,-1 1 0 0 0,0 0 0 0 0,1 0 0 0 0,-1 0 0 0 0,0 0 0 0 0,1 0 0 0 0,-1 0 0 0 0,1-1 0 0 0,0 1 0 0 0,14-4 0 0 0,-13 3 0 0 0,47-10 0 0 0,1 2 0 0 0,58-3 0 0 0,38-7 0 0 0,-93 11 0 0 0,-1 3 0 0 0,1 2 0 0 0,66 4 0 0 0,-63-1 0 0 0,-39-1 0 0 0,0 1 0 0 0,0 0 0 0 0,0 1 0 0 0,0 1 0 0 0,0 1 0 0 0,-1 1 0 0 0,19 5 0 0 0,-34-8 0 0 0,1 0 0 0 0,0 0 0 0 0,-1 0 0 0 0,1 0 0 0 0,-1 0 0 0 0,1 1 0 0 0,-1-1 0 0 0,1 0 0 0 0,-1 1 0 0 0,0-1 0 0 0,0 1 0 0 0,0-1 0 0 0,0 1 0 0 0,0 0 0 0 0,0-1 0 0 0,0 1 0 0 0,0 0 0 0 0,-1 0 0 0 0,1 0 0 0 0,-1 0 0 0 0,1-1 0 0 0,-1 4 0 0 0,1 5 0 0 0,0 0 0 0 0,-1 0 0 0 0,-2 14 0 0 0,1 6 0 0 0,3-14 0 0 0,0-1 0 0 0,2 0 0 0 0,0 0 0 0 0,0 0 0 0 0,2 0 0 0 0,-1 0 0 0 0,2-1 0 0 0,11 18 0 0 0,15 36 0 0 0,-30-59-2 0 0,0 0 1 0 0,-1 0-1 0 0,0 0 0 0 0,-1 0 1 0 0,1 0-1 0 0,-2 0 0 0 0,1 0 0 0 0,-1 1 1 0 0,-1-1-1 0 0,0 0 0 0 0,-2 13 0 0 0,-4 8-9 0 0,-2 0 0 0 0,-13 30-1 0 0,-3 13 3 0 0,16-48 9 0 0,-2 0 0 0 0,0-1 0 0 0,-22 34 0 0 0,19-33 0 0 0,-7 2 0 0 0,17-23 0 0 0,1 0 0 0 0,0 0 0 0 0,0 0 0 0 0,0 1 0 0 0,0-1 0 0 0,0 1 0 0 0,1-1 0 0 0,-3 8 0 0 0,-1 5 0 0 0,5-14 0 0 0,0 0 0 0 0,0 0 0 0 0,0 0 0 0 0,0 0 0 0 0,0 0 0 0 0,0 0 0 0 0,0 5 0 0 0,2-4-344 0 0,-8 1 0 0 0,6-4 340 0 0,0 0-1 0 0,0 1 0 0 0,0-1 1 0 0,0 0-1 0 0,0 1 0 0 0,1-1 1 0 0,-1 1-1 0 0,0-1 0 0 0,1 1 1 0 0,0-1-1 0 0,-1 1 0 0 0,1 3 1 0 0,0-5 6 0 0,0 1 0 0 0,0 0-1 0 0,-1 0 1 0 0,1 0 0 0 0,0 0 0 0 0,0 0 0 0 0,0 0 0 0 0,-1 0 0 0 0,1 0 0 0 0,0 0 0 0 0,-1 0-1 0 0,1-1 1 0 0,-1 1 0 0 0,1 0 0 0 0,-1 0 0 0 0,1 0 0 0 0,-1-1 0 0 0,0 1 0 0 0,1 0 0 0 0,-1-1-1 0 0,0 1 1 0 0,0-1 0 0 0,1 1 0 0 0,-1-1 0 0 0,0 1 0 0 0,0-1 0 0 0,0 1 0 0 0,0-1 0 0 0,1 0-1 0 0,-1 1 1 0 0,-2-1 0 0 0,-7 3-2 0 0,-1 1 0 0 0,1-1 0 0 0,-12 7 0 0 0,1 0 0 0 0,1 0 0 0 0,19-9 0 0 0,-1 0 0 0 0,0 1 0 0 0,0-1 0 0 0,0 0 0 0 0,0 0 0 0 0,0 0 0 0 0,0-1 0 0 0,0 1 0 0 0,0 0 0 0 0,0-1 0 0 0,0 1 0 0 0,0-1 0 0 0,0 0 0 0 0,-1 0 0 0 0,1 0 0 0 0,0 0 0 0 0,0 0 0 0 0,0 0 0 0 0,0 0 0 0 0,-1-1 0 0 0,1 1 0 0 0,0-1 0 0 0,0 0 0 0 0,0 0 0 0 0,-3-1 0 0 0,-4-3 0 0 0,-1 1 0 0 0,0 0 0 0 0,0 0 0 0 0,0 1 0 0 0,0 1 0 0 0,-1 0 0 0 0,-17-2 0 0 0,-6 3 0 0 0,-36 2 0 0 0,9 1 0 0 0,-226-17 64 0 0,269 14-64 0 0,1-1 0 0 0,0-1 0 0 0,0-1 0 0 0,0 0 0 0 0,1-1 0 0 0,-1-1 0 0 0,-27-14 0 0 0,15 6 0 0 0,22 11 0 0 0,1 0 0 0 0,-1 0 0 0 0,1 0 0 0 0,-10-8 0 0 0,14 10 0 0 0,0-1 0 0 0,1 1 0 0 0,-1-1 0 0 0,1 0 0 0 0,-1 0 0 0 0,1 0 0 0 0,0 1 0 0 0,0-1 0 0 0,0 0 0 0 0,0-1 0 0 0,0 1 0 0 0,0 0 0 0 0,1 0 0 0 0,-1 0 0 0 0,1 0 0 0 0,-1-1 0 0 0,1 1 0 0 0,0 0 0 0 0,0-3 0 0 0,-1-11 0 0 0,-1 0 0 0 0,0 1 0 0 0,-1-1 0 0 0,-1 1 0 0 0,-1 0 0 0 0,0 0 0 0 0,-12-26 0 0 0,16 38 3 0 0,0-1-1 0 0,0 0 0 0 0,1 1 1 0 0,-1-1-1 0 0,1 0 1 0 0,0 0-1 0 0,0 0 1 0 0,0 1-1 0 0,0-1 0 0 0,1 0 1 0 0,-1 0-1 0 0,1 1 1 0 0,0-1-1 0 0,2-4 1 0 0,-2 4 0 0 0,1-1 0 0 0,-1 0 0 0 0,-1 0 0 0 0,1 0 0 0 0,0 1 0 0 0,-1-1 0 0 0,0 0 0 0 0,-1-8 0 0 0,-22-131 61 0 0,22 127-55 0 0,1 0 0 0 0,0-1 1 0 0,1 1-1 0 0,1 0 0 0 0,1 0 0 0 0,6-23 0 0 0,20-96 1145 0 0,-4 17-220 0 0,-20 93-929 0 0,-4 25-8 0 0,-1-1-1 0 0,0 1 0 0 0,0 0 0 0 0,0-1 0 0 0,0 1 0 0 0,0-1 1 0 0,0 1-1 0 0,-1 0 0 0 0,1-1 0 0 0,0 1 0 0 0,-1 0 0 0 0,1-1 1 0 0,-1 1-1 0 0,1 0 0 0 0,-1 0 0 0 0,-1-3 0 0 0,2 4-7 0 0,0 0-1 0 0,0 0 1 0 0,0 0-1 0 0,-1 0 1 0 0,1 0-1 0 0,0 0 0 0 0,0-1 1 0 0,0 1-1 0 0,0 0 1 0 0,-1 0-1 0 0,1 0 1 0 0,0 0-1 0 0,0 0 1 0 0,0 0-1 0 0,-1 0 1 0 0,1 0-1 0 0,0 0 1 0 0,0 0-1 0 0,0 0 1 0 0,-1 0-1 0 0,1 0 1 0 0,0 0-1 0 0,0 0 1 0 0,0 0-1 0 0,-1 0 0 0 0,1 0 1 0 0,0 0-1 0 0,0 0 1 0 0,0 0-1 0 0,-1 0 1 0 0,1 0-1 0 0,0 1 1 0 0,0-1-1 0 0,0 0 1 0 0,0 0-1 0 0,-1 0 1 0 0,1 0-1 0 0,0 0 1 0 0,0 0-1 0 0,0 1 1 0 0,0-1-1 0 0,0 0 1 0 0,-1 0-1 0 0,-4 10-1863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13 480 8287 0 0,'-1'0'77'0'0,"0"0"-1"0"0,1 0 0 0 0,-1 0 0 0 0,0 1 0 0 0,1-1 0 0 0,-1 0 0 0 0,0 0 1 0 0,1 1-1 0 0,-1-1 0 0 0,0 1 0 0 0,1-1 0 0 0,-1 0 0 0 0,1 1 0 0 0,-1-1 1 0 0,1 1-1 0 0,-1-1 0 0 0,1 1 0 0 0,-1 0 0 0 0,0 0 0 0 0,2 0 43 0 0,-1-1-1 0 0,0 0 1 0 0,1 1-1 0 0,-1-1 0 0 0,0 0 1 0 0,1 1-1 0 0,-1-1 1 0 0,1 0-1 0 0,-1 0 0 0 0,1 1 1 0 0,-1-1-1 0 0,0 0 1 0 0,1 0-1 0 0,-1 0 0 0 0,1 0 1 0 0,-1 0-1 0 0,1 0 1 0 0,-1 0-1 0 0,1 0 0 0 0,0 0 1 0 0,5 1 373 0 0,-1-1-1 0 0,1 0 1 0 0,-1 0 0 0 0,8-2-1 0 0,2-3 126 0 0,0 0-1 0 0,0-1 0 0 0,-1-1 0 0 0,0 0 1 0 0,-1-1-1 0 0,0-1 0 0 0,0 0 0 0 0,-1-1 1 0 0,0 0-1 0 0,13-13 0 0 0,-7 3-398 0 0,-1 0-1 0 0,-1-1 1 0 0,-1 0-1 0 0,0-1 1 0 0,14-31-1 0 0,-17 26-217 0 0,-1 0 0 0 0,8-28 0 0 0,-15 41 0 0 0,0 0 0 0 0,-2 0 0 0 0,0 0 0 0 0,0 0 0 0 0,-1 0 0 0 0,-2-17 0 0 0,1 30 0 0 0,0 1 0 0 0,0 0 0 0 0,0-1 0 0 0,0 1 0 0 0,0-1 0 0 0,0 1 0 0 0,0-1 0 0 0,0 1 0 0 0,0 0 0 0 0,0-1 0 0 0,0 1 0 0 0,0-1 0 0 0,0 1 0 0 0,-1 0 0 0 0,1-1 1 0 0,0 1-1 0 0,0 0 0 0 0,-1-1 0 0 0,1 1 0 0 0,0 0 0 0 0,0-1 0 0 0,-1 1 0 0 0,1 0 0 0 0,0-1 0 0 0,-1 1 0 0 0,1 0 0 0 0,-1-1 0 0 0,-8 6-2 0 0,-5 17 14 0 0,5 2-2 0 0,2 2 0 0 0,1-1-1 0 0,0 1 1 0 0,-2 46 0 0 0,6-56-6 0 0,-3 37-7 0 0,4 0 0 0 0,1 0 0 0 0,13 97 0 0 0,-7-119-1078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1 495 2759 0 0,'0'0'207'0'0,"0"1"-88"0"0,0-1 192 0 0,0 1 1 0 0,0-1 0 0 0,0 1-1 0 0,0-1 1 0 0,0 1-1 0 0,0-1 1 0 0,0 1 0 0 0,0-1-1 0 0,0 1 1 0 0,0-1-1 0 0,0 1 1 0 0,0-1 0 0 0,0 1-1 0 0,0-1 1 0 0,1 0-1 0 0,-1 1 1 0 0,0-1 0 0 0,0 1-1 0 0,1-1 1 0 0,-1 1-1 0 0,0-1 1 0 0,1 0-1 0 0,-1 1 1 0 0,0-1 0 0 0,1 0-1 0 0,-1 1 1 0 0,0-1-1 0 0,1 0 1 0 0,-1 0 0 0 0,1 1-1 0 0,-1-1 1 0 0,1 0-1 0 0,-1 0 1 0 0,0 0 0 0 0,2 1-1 0 0,0-1 109 0 0,-1-1 0 0 0,1 1 1 0 0,0 0-1 0 0,-1-1 0 0 0,1 1 0 0 0,0-1 0 0 0,-1 1 0 0 0,1-1 0 0 0,-1 0 0 0 0,3-1 1 0 0,7-5 273 0 0,-1 0 1 0 0,9-10 0 0 0,-17 16-433 0 0,26-26 171 0 0,0-1 0 0 0,-2-2 0 0 0,-1 0 0 0 0,35-57 0 0 0,-29 33-434 0 0,-2-2-1 0 0,26-70 1 0 0,-53 123 10 0 0,-1-1 0 0 0,0 1 1 0 0,0-1-1 0 0,0 0 0 0 0,-1 0 0 0 0,1-5 0 0 0,-3 7 44 0 0,-2 6-15 0 0,-2 6 31 0 0,-3 14-19 0 0,1 0 0 0 0,-9 44 1 0 0,9-34-42 0 0,-1 10-86 0 0,1 0-1 0 0,3 1 0 0 0,1 0 1 0 0,2-1-1 0 0,8 78 1 0 0,-4-107-367 0 0,7 21-119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0 445 11519 0 0,'17'-5'1672'0'0,"-6"-1"-1217"0"0,1-1 0 0 0,-1 0 0 0 0,0 0-1 0 0,-1-1 1 0 0,0 0 0 0 0,0-1 0 0 0,-1 0-1 0 0,0 0 1 0 0,0-1 0 0 0,8-14 0 0 0,7-10 1223 0 0,34-70 0 0 0,-56 99-1617 0 0,36-79 532 0 0,-35 75-564 0 0,0 0 0 0 0,0 0 0 0 0,-1 0 1 0 0,0-1-1 0 0,-1 1 0 0 0,0 0 1 0 0,0-17-1 0 0,-1 25-16 0 0,0 0 1 0 0,0 0-1 0 0,0 0 1 0 0,0 0-1 0 0,0 0 1 0 0,-1 0 0 0 0,1 0-1 0 0,0 0 1 0 0,0 0-1 0 0,-1 0 1 0 0,1 0-1 0 0,-1 0 1 0 0,1 0-1 0 0,-1 0 1 0 0,1 0-1 0 0,-2-1 1 0 0,1 2-6 0 0,1 0 0 0 0,-1 0 0 0 0,1 0-1 0 0,0-1 1 0 0,-1 1 0 0 0,1 0 0 0 0,-1 0 0 0 0,1 0 0 0 0,0 0 0 0 0,-1 1 0 0 0,1-1 0 0 0,0 0 0 0 0,-1 0-1 0 0,1 0 1 0 0,-1 0 0 0 0,1 0 0 0 0,0 0 0 0 0,-1 1 0 0 0,1-1 0 0 0,0 0 0 0 0,-1 0 0 0 0,1 0-1 0 0,0 1 1 0 0,-1-1 0 0 0,1 0 0 0 0,0 1 0 0 0,-1-1 0 0 0,1 1 0 0 0,-3 2 16 0 0,1 0 0 0 0,-1 0 0 0 0,1 1 0 0 0,0-1 0 0 0,0 1 1 0 0,0-1-1 0 0,-1 6 0 0 0,-6 22 45 0 0,2 0-1 0 0,1 0 1 0 0,-3 48 0 0 0,7-24-27 0 0,6 64 1 0 0,-2-88-1 0 0,3 13-31 0 0,4 1-11 0 0,3-4-1051 0 0,-9-32-4403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119 118 7831 0 0,'-6'5'292'0'0,"0"0"0"0"0,0 0 0 0 0,0 1 0 0 0,1 0 0 0 0,0 0 0 0 0,0 1 0 0 0,1-1 0 0 0,0 1 0 0 0,0 0 0 0 0,0 0 0 0 0,1 0 0 0 0,0 1 0 0 0,0-1 0 0 0,1 1 0 0 0,0 0 0 0 0,0-1 0 0 0,1 1 0 0 0,0 0 0 0 0,0 10 0 0 0,1-15 2494 0 0,7 5-1812 0 0,19 25-38 0 0,-19-25 534 0 0,4-6-788 0 0,2 1-464 0 0,-7-2-80 0 0,0 1 0 0 0,0-1 0 0 0,0 0 0 0 0,0-1 0 0 0,8 1 0 0 0,-4-3 182 0 0,-7 2-306 0 0,10-1 122 0 0,0-1-1 0 0,-1 0 1 0 0,1-1-1 0 0,23-9 0 0 0,-24 6-99 0 0,0-1-1 0 0,0 0 0 0 0,-1 0 0 0 0,-1-2 1 0 0,1 1-1 0 0,-1-1 0 0 0,-1 0 0 0 0,1-1 1 0 0,14-21-1 0 0,-20 24-8 0 0,0 1-1 0 0,0-2 1 0 0,0 1 0 0 0,-1 0 0 0 0,0 0 0 0 0,-1-1 0 0 0,4-15-1 0 0,-5 18-18 0 0,-1 0-1 0 0,0-1 1 0 0,0 1-1 0 0,0-1 0 0 0,0 1 1 0 0,-1-1-1 0 0,0 1 0 0 0,0 0 1 0 0,0-1-1 0 0,-1 1 0 0 0,0 0 1 0 0,-3-7-1 0 0,3 8-4 0 0,0 1 0 0 0,0 0 1 0 0,0-1-1 0 0,0 1 0 0 0,0 0 0 0 0,-1 0 0 0 0,0 1 0 0 0,0-1 0 0 0,1 0 0 0 0,-2 1 1 0 0,1 0-1 0 0,0-1 0 0 0,0 1 0 0 0,-1 1 0 0 0,-6-4 0 0 0,4 3 8 0 0,0 1 0 0 0,0-1 0 0 0,0 1 0 0 0,0 1 0 0 0,0-1 0 0 0,0 1 0 0 0,0 0 0 0 0,0 1 0 0 0,-9 0 0 0 0,-1 3 12 0 0,0 0 0 0 0,0 1 0 0 0,0 1 0 0 0,0 0-1 0 0,1 1 1 0 0,-22 13 0 0 0,22-10-92 0 0,1 0 0 0 0,0 1 0 0 0,0 0 0 0 0,-12 15 0 0 0,20-19-221 0 0,-1 0 1 0 0,1 0-1 0 0,1 1 1 0 0,-1 0-1 0 0,1 0 1 0 0,1 1-1 0 0,0-1 1 0 0,0 1 0 0 0,-3 10-1 0 0,3-2-1214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11 447 3679 0 0,'-1'1'101'0'0,"0"-1"-1"0"0,1 0 0 0 0,-1 1 0 0 0,0-1 0 0 0,1 0 0 0 0,-1 1 1 0 0,1-1-1 0 0,-1 1 0 0 0,1-1 0 0 0,-1 1 0 0 0,1-1 0 0 0,-1 1 1 0 0,1 0-1 0 0,0-1 0 0 0,-1 1 0 0 0,1-1 0 0 0,0 1 0 0 0,-1 0 1 0 0,1-1-1 0 0,0 1 0 0 0,0 0 0 0 0,0-1 0 0 0,-1 1 0 0 0,1 0 0 0 0,0 0 1 0 0,0-1-1 0 0,0 1 0 0 0,0 0 0 0 0,0-1 0 0 0,1 1 0 0 0,-1 0 1 0 0,0 0-1 0 0,0-1 0 0 0,0 1 0 0 0,1 0 0 0 0,-1-1 0 0 0,0 1 1 0 0,0 0-1 0 0,1-1 0 0 0,-1 1 0 0 0,1-1 0 0 0,-1 1 0 0 0,1-1 1 0 0,-1 1-1 0 0,1-1 0 0 0,-1 1 0 0 0,1-1 0 0 0,0 1 0 0 0,1 0 130 0 0,-1 0-1 0 0,1-1 1 0 0,-1 1-1 0 0,1-1 0 0 0,-1 0 1 0 0,1 1-1 0 0,-1-1 1 0 0,1 0-1 0 0,-1 0 0 0 0,1 0 1 0 0,-1 0-1 0 0,1 0 1 0 0,-1 0-1 0 0,1-1 0 0 0,-1 1 1 0 0,1-1-1 0 0,-1 1 1 0 0,1-1-1 0 0,-1 1 1 0 0,1-1-1 0 0,2-1 0 0 0,31-22 3039 0 0,-26 17-2327 0 0,18-12-435 0 0,-2-2 0 0 0,0-1 0 0 0,-1-1 0 0 0,-1-1-1 0 0,29-41 1 0 0,-36 42-155 0 0,-1-1 0 0 0,-1 0 0 0 0,-1-1 0 0 0,-1 0 0 0 0,-1-1 0 0 0,13-52 0 0 0,-22 73-335 0 0,-1 2 9 0 0,0 0 0 0 0,0 0-1 0 0,-1-1 1 0 0,1 1 0 0 0,-1 0 0 0 0,1 0-1 0 0,-1-1 1 0 0,0 1 0 0 0,0 0-1 0 0,-1-4 1 0 0,-1 10 29 0 0,0 0-1 0 0,0 0 1 0 0,1 0 0 0 0,-1 0-1 0 0,1 0 1 0 0,0 1 0 0 0,-1 3-1 0 0,-18 96 53 0 0,-10 135-1 0 0,29-214-80 0 0,-3 114-2662 0 0,5-118-5167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2 399 8287 0 0,'-1'1'193'0'0,"1"0"0"0"0,0 0 1 0 0,0 0-1 0 0,0 0 0 0 0,0 0 0 0 0,0 0 0 0 0,0 0 0 0 0,0 0 0 0 0,0-1 0 0 0,0 1 0 0 0,0 0 0 0 0,0 0 0 0 0,1 0 0 0 0,-1 0 0 0 0,0 0 0 0 0,1 0 0 0 0,-1 0 0 0 0,0-1 0 0 0,1 1 0 0 0,-1 0 0 0 0,2 1 0 0 0,-2-2 140 0 0,1 1 0 0 0,-1-1-1 0 0,1 0 1 0 0,0 1-1 0 0,-1-1 1 0 0,1 0 0 0 0,-1 1-1 0 0,1-1 1 0 0,-1 0 0 0 0,1 0-1 0 0,-1 0 1 0 0,1 0-1 0 0,0 0 1 0 0,-1 0 0 0 0,1 0-1 0 0,-1 0 1 0 0,1 0-1 0 0,0 0 1 0 0,-1 0 0 0 0,2 0-1 0 0,30-6 770 0 0,-20 2-414 0 0,6-10-358 0 0,-1 0 0 0 0,0-1 0 0 0,-1-1 0 0 0,-1-1 0 0 0,0 0 0 0 0,18-28 0 0 0,-13 13-296 0 0,-2-1 1 0 0,-1-1-1 0 0,15-43 0 0 0,-24 57-19 0 0,18-59 53 0 0,-37 106 652 0 0,2 20-633 0 0,3 0-1 0 0,0 78 1 0 0,3-40-202 0 0,0 36-2904 0 0,4-103-4811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23.8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119 284 3223 0 0,'-8'13'665'0'0,"1"1"0"0"0,1 0 0 0 0,-9 28 0 0 0,4-11-45 0 0,-43 127 5963 0 0,36-105-1763 0 0,37-131-1311 0 0,115-340-1688 0 0,-120 370-1656 0 0,-11 35-66 0 0,1-1 1 0 0,10-23-1 0 0,-7 56-28 0 0,-3 1-29 0 0,7 41-31 0 0,2 10-11 0 0,0 0 0 0 0,2-4 11 0 0,0 1 31 0 0,0 1-31 0 0,0-4-11 0 0,1-11-11 0 0,-14-48 2 0 0,0 1 0 0 0,1 0 0 0 0,0 0-1 0 0,0-1 1 0 0,5 9 0 0 0,-2-4 0 0 0,-1-1-76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23.8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40 6911 0 0,'-23'-2'1859'0'0,"5"1"803"0"0,15 0-215 0 0,8 0 1091 0 0,16-1-914 0 0,119-15 1347 0 0,-51 4-3997 0 0,-51 11-6902 0 0,-24 2-411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23.8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83 6911 0 0,'-1'0'37'0'0,"1"0"-1"0"0,0 0 1 0 0,-1 0-1 0 0,1 0 0 0 0,0 0 1 0 0,0 0-1 0 0,-1 0 1 0 0,1 0-1 0 0,0 0 1 0 0,-1 0-1 0 0,1 1 0 0 0,0-1 1 0 0,0 0-1 0 0,-1 0 1 0 0,1 0-1 0 0,0 1 0 0 0,0-1 1 0 0,-1 0-1 0 0,1 0 1 0 0,0 0-1 0 0,0 1 0 0 0,0-1 1 0 0,0 0-1 0 0,-1 0 1 0 0,1 1-1 0 0,0-1 1 0 0,0 0-1 0 0,0 1 0 0 0,0-1 1 0 0,0 0-1 0 0,0 0 1 0 0,0 1-1 0 0,0-1 0 0 0,0 0 1 0 0,0 1-1 0 0,0-1 1 0 0,0 0-1 0 0,0 1 1 0 0,0-1-1 0 0,0 0 0 0 0,0 0 1 0 0,0 1-1 0 0,0-1 1 0 0,0 0-1 0 0,0 1 0 0 0,1-1 1 0 0,-1 1 65 0 0,0 0 1 0 0,0-1-1 0 0,0 1 1 0 0,0 0 0 0 0,1-1-1 0 0,-1 1 1 0 0,0-1-1 0 0,1 1 1 0 0,-1-1-1 0 0,0 1 1 0 0,1-1-1 0 0,-1 1 1 0 0,1-1 0 0 0,-1 1-1 0 0,1-1 1 0 0,-1 1-1 0 0,2 0 2135 0 0,5 7-1231 0 0,23 23-6 0 0,-23-23-62 0 0,-1-8-30 0 0,-1 1-675 0 0,1 0 0 0 0,-1-1 0 0 0,1 1 0 0 0,0-1 0 0 0,-1-1 0 0 0,1 1 0 0 0,-1-1 0 0 0,1 0 0 0 0,-1 0 0 0 0,1-1 0 0 0,-1 0 0 0 0,0 0-1 0 0,0 0 1 0 0,0 0 0 0 0,0-1 0 0 0,7-5 0 0 0,-9 6-210 0 0,0-1 0 0 0,-1 1 1 0 0,1-1-1 0 0,-1 1 0 0 0,0-1 0 0 0,0 0 0 0 0,0 0 0 0 0,0 0 0 0 0,-1 0 0 0 0,1-1 0 0 0,-1 1 1 0 0,1 0-1 0 0,-1-1 0 0 0,0 1 0 0 0,-1 0 0 0 0,1-1 0 0 0,-1 1 0 0 0,1-7 0 0 0,-1 8-24 0 0,-1-1 0 0 0,1 0 0 0 0,-1 1-1 0 0,1-1 1 0 0,-1 0 0 0 0,0 1 0 0 0,0-1-1 0 0,-1 1 1 0 0,1 0 0 0 0,0-1 0 0 0,-1 1-1 0 0,1 0 1 0 0,-1 0 0 0 0,0-1 0 0 0,1 1-1 0 0,-1 1 1 0 0,0-1 0 0 0,-1 0 0 0 0,1 0-1 0 0,0 1 1 0 0,0-1 0 0 0,-1 1 0 0 0,1 0-1 0 0,-5-2 1 0 0,-1 0 33 0 0,1 1 0 0 0,-1 0 1 0 0,0 1-1 0 0,0 0 0 0 0,0 0 0 0 0,0 0 0 0 0,0 1 0 0 0,0 0 1 0 0,0 1-1 0 0,0 0 0 0 0,-12 3 0 0 0,13-3-72 0 0,-1 1 0 0 0,1 1 0 0 0,0-1 0 0 0,0 1 0 0 0,0 0 0 0 0,0 1 0 0 0,0 0 0 0 0,0 0 0 0 0,1 0 0 0 0,0 1 0 0 0,0 0 0 0 0,-6 5 0 0 0,5 1-4951 0 0,1 1-1748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23.8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29 468 2759 0 0,'-9'18'-58'0'0,"6"-13"943"0"0,0 0-1 0 0,1 1 1 0 0,-1-1 0 0 0,1 1 0 0 0,0 0 0 0 0,1-1 0 0 0,-2 12-1 0 0,13-43 5080 0 0,-4 12-4780 0 0,65-155 4123 0 0,47-80-3769 0 0,-117 246-1512 0 0,9-20 93 0 0,-6 14-59 0 0,0-1-1 0 0,0 2 1 0 0,1-1 0 0 0,6-9-1 0 0,-11 18-58 0 0,1 0 0 0 0,-1 0 0 0 0,0-1 0 0 0,0 1 0 0 0,0 0 0 0 0,0 0 1 0 0,0 0-1 0 0,0 0 0 0 0,0 0 0 0 0,0 0 0 0 0,0 0 0 0 0,1-1 0 0 0,-1 1 0 0 0,0 0 0 0 0,0 0 0 0 0,0 0 0 0 0,0 0 0 0 0,0 0 0 0 0,1 0 0 0 0,-1 0 0 0 0,0 0 0 0 0,0 0 0 0 0,0 0 1 0 0,0 0-1 0 0,0 0 0 0 0,1 0 0 0 0,-1 0 0 0 0,0 0 0 0 0,0 0 0 0 0,0 0 0 0 0,0 0 0 0 0,0 0 0 0 0,1 0 0 0 0,-1 0 0 0 0,0 0 0 0 0,0 0 0 0 0,0 0 0 0 0,0 0 0 0 0,1 0 0 0 0,-1 0 0 0 0,0 0 1 0 0,0 0-1 0 0,0 0 0 0 0,0 0 0 0 0,0 1 0 0 0,0-1 0 0 0,1 0 0 0 0,-1 0 0 0 0,0 0 0 0 0,0 0 0 0 0,0 0 0 0 0,0 0 0 0 0,0 1 0 0 0,0-1 0 0 0,0 0 0 0 0,0 0 0 0 0,0 0 0 0 0,0 0 0 0 0,0 0 1 0 0,0 1-1 0 0,0-1 0 0 0,0 0 0 0 0,0 0 0 0 0,0 0 0 0 0,0 0 0 0 0,0 1 0 0 0,0-1 0 0 0,2 15 71 0 0,-1-12-64 0 0,1 15-8 0 0,2 29 0 0 0,2 15 0 0 0,2 7 0 0 0,1-1 0 0 0,0-4 0 0 0,-1-3 0 0 0,-2-2 0 0 0,3 9-11 0 0,-9-67-65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79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1038 61 1375 0 0,'0'-2'332'0'0,"-17"18"1648"0"0,15-13-1764 0 0,1 0-1 0 0,-1 0 1 0 0,1 0-1 0 0,-1 1 1 0 0,1-1-1 0 0,0 0 1 0 0,0 1-1 0 0,0-1 1 0 0,1 1-1 0 0,-1-1 1 0 0,1 1-1 0 0,0 0 1 0 0,0-1-1 0 0,0 1 1 0 0,1-1-1 0 0,-1 1 1 0 0,1-1-1 0 0,0 1 1 0 0,0-1-1 0 0,2 7 1 0 0,5 34 875 0 0,-7-36-820 0 0,0 0-1 0 0,0 1 0 0 0,1-1 0 0 0,0 0 1 0 0,5 10-1 0 0,-2-6-27 0 0,-1 0-1 0 0,1 1 1 0 0,-2-1-1 0 0,0 1 1 0 0,0 0-1 0 0,-1 0 1 0 0,-1 0-1 0 0,0 0 1 0 0,-2 25-1 0 0,0-13-85 0 0,2 1-1 0 0,4 26 1 0 0,2 32 563 0 0,-7-64-554 0 0,1 1 1 0 0,1-1 0 0 0,7 33-1 0 0,-8-47-56 0 0,-1 0 1 0 0,0 0-1 0 0,0 0 0 0 0,0 0 0 0 0,0 0 1 0 0,-1 0-1 0 0,0 0 0 0 0,-1 0 0 0 0,1 0 1 0 0,-1 0-1 0 0,-3 8 0 0 0,-7 28 478 0 0,11-39-565 0 0,1-1-1 0 0,-1 0 1 0 0,0 1 0 0 0,0-1-1 0 0,0 1 1 0 0,0-1 0 0 0,0 0-1 0 0,0 0 1 0 0,-1 0 0 0 0,1 0-1 0 0,-1 0 1 0 0,1 0 0 0 0,-1 0-1 0 0,0 0 1 0 0,-3 2 0 0 0,-2 1-34 0 0,0-1 1 0 0,0 0 0 0 0,-12 5 0 0 0,-11 6 36 0 0,22-11-21 0 0,0-1 0 0 0,-1 0-1 0 0,1 0 1 0 0,-1-1 0 0 0,0 0 0 0 0,0 0 0 0 0,0-1-1 0 0,1 0 1 0 0,-1-1 0 0 0,-10-1 0 0 0,-35 5-5 0 0,28-2 21 0 0,1-1 0 0 0,-46-3 0 0 0,6-1 55 0 0,54 3 40 0 0,-1-1 0 0 0,1-1 1 0 0,0 0-1 0 0,0-1 0 0 0,0 0 0 0 0,1 0 0 0 0,-16-8 1 0 0,15 6-159 0 0,2 2 48 0 0,-1 0-1 0 0,1 0 1 0 0,-1 1 0 0 0,1 1-1 0 0,-20-2 1 0 0,-48 7 41 0 0,57-2-38 0 0,-1-1 0 0 0,1-1 0 0 0,-25-3 0 0 0,37 3-9 0 0,-1 0 0 0 0,1 0 0 0 0,0 1 0 0 0,-1 0 0 0 0,1 0 0 0 0,-10 3 0 0 0,10-2 0 0 0,0 0 0 0 0,0-1 0 0 0,0 0 0 0 0,0 0 0 0 0,0 0 0 0 0,-14-2 0 0 0,17 0 0 0 0,0 0 0 0 0,0-1 0 0 0,0 1 0 0 0,-1-1 0 0 0,2 0 0 0 0,-1 0 0 0 0,0-1 0 0 0,-8-5 0 0 0,12 7 0 0 0,0-1 0 0 0,0 1 0 0 0,0 0 0 0 0,1-1 0 0 0,-1 1 0 0 0,0 0 0 0 0,1-1 0 0 0,-1 1 0 0 0,1-1 0 0 0,-1 1 0 0 0,1-1 0 0 0,0 1 0 0 0,0-1 0 0 0,-1 1 0 0 0,1-1 0 0 0,1-2 0 0 0,3-30 0 0 0,0 6 0 0 0,-3 12 0 0 0,0 0 0 0 0,6-22 0 0 0,-4 22 0 0 0,-1 1 0 0 0,2-23 0 0 0,-6-41 0 0 0,2-61 0 0 0,0 129 0 0 0,0 0 0 0 0,-1 0 0 0 0,0 0 0 0 0,-1 0 0 0 0,-5-20 0 0 0,3 16 0 0 0,-4-29 0 0 0,9-60-49 0 0,1 40 26 0 0,-2 59 23 0 0,0 0 0 0 0,1 0 0 0 0,0 0 0 0 0,0-1 0 0 0,0 1 0 0 0,0 0 0 0 0,1 0 0 0 0,3-7 0 0 0,-4 12 0 0 0,-1-1 0 0 0,0 1 0 0 0,0 0 0 0 0,1 0 0 0 0,-1-1 0 0 0,0 1 0 0 0,0 0 0 0 0,1 0 0 0 0,-1 0 0 0 0,0-1 0 0 0,1 1 0 0 0,-1 0 0 0 0,0 0 0 0 0,1 0 0 0 0,-1 0 0 0 0,0 0 0 0 0,1 0 0 0 0,-1 0 0 0 0,0 0 0 0 0,1 0 0 0 0,-1 0 0 0 0,0 0 0 0 0,1 0 0 0 0,-1 0 0 0 0,1 0 0 0 0,-1 0 0 0 0,0 0 0 0 0,1 0 0 0 0,14 6 1 0 0,-4-3-12 0 0,-4-2 6 0 0,-1-1 0 0 0,1-1 0 0 0,0 0 0 0 0,-1 0 0 0 0,1 0 0 0 0,11-4 0 0 0,-11 3 2 0 0,0 0 0 0 0,0 0 1 0 0,0 1-1 0 0,0 0 0 0 0,0 0 1 0 0,10 1-1 0 0,49 10 3 0 0,-48-6 0 0 0,0-1 0 0 0,0-1 0 0 0,32 0 0 0 0,-35-3 0 0 0,21-2 0 0 0,51 4 0 0 0,-17-1-29 0 0,7 1-6 0 0,-12 9 35 0 0,-42-5 0 0 0,0-2 0 0 0,28 1 0 0 0,-17-5 0 0 0,42-8 0 0 0,-73 8 0 0 0,50 0 0 0 0,-53 1 0 0 0,0 0 0 0 0,0 0 0 0 0,1 0 0 0 0,-1 1 0 0 0,0-1 0 0 0,0 0 0 0 0,0 0 0 0 0,0 0 0 0 0,1 1 0 0 0,-1-1 0 0 0,0 0 0 0 0,0 0 0 0 0,0 1 0 0 0,0-1 0 0 0,0 0 0 0 0,0 0 0 0 0,0 1 0 0 0,0-1 0 0 0,0 0 0 0 0,0 0 0 0 0,0 1 0 0 0,0-1 0 0 0,0 0 0 0 0,0 1 0 0 0,0-1 0 0 0,0 0 0 0 0,0 0 0 0 0,0 1 0 0 0,0-1 0 0 0,0 0 0 0 0,0 0 0 0 0,0 1 0 0 0,0-1 0 0 0,0 0 0 0 0,-1 0 0 0 0,1 1 0 0 0,-5 12 0 0 0,5-12 0 0 0,-7 23-18 0 0,2 1 0 0 0,-3 24-1 0 0,3-21-17 0 0,-7 32-1 0 0,-16 27 37 0 0,12-43 0 0 0,3 0 0 0 0,-9 56 0 0 0,22-98 0 0 0,0 0 0 0 0,-1 0 0 0 0,1 0 0 0 0,1 0 0 0 0,-1-1 0 0 0,0 1 0 0 0,0 0 0 0 0,1 0 0 0 0,-1 0 0 0 0,1 0 0 0 0,-1 0 0 0 0,1-1 0 0 0,0 1 0 0 0,0 0 0 0 0,0-1 0 0 0,2 4 0 0 0,-2-5 0 0 0,-1 1 0 0 0,0-1 0 0 0,1 1 0 0 0,-1-1 0 0 0,1 0 0 0 0,-1 1 0 0 0,1-1 0 0 0,-1 0 0 0 0,1 1 0 0 0,-1-1 0 0 0,1 0 0 0 0,-1 0 0 0 0,1 0 0 0 0,0 1 0 0 0,-1-1 0 0 0,1 0 0 0 0,-1 0 0 0 0,1 0 0 0 0,-1 0 0 0 0,1 0 0 0 0,1 0 0 0 0,-1-1 0 0 0,0 1 0 0 0,0-1 0 0 0,0 1 0 0 0,0-1 0 0 0,0 1 0 0 0,0-1 0 0 0,0 0 0 0 0,0 1 0 0 0,-1-1 0 0 0,1 0 0 0 0,0 0 0 0 0,0 0 0 0 0,-1 1 0 0 0,1-1 0 0 0,1-2 0 0 0,-2 2 0 0 0,1 1 0 0 0,-1-1 0 0 0,1 0 0 0 0,-1 0 0 0 0,1 0 0 0 0,-1 0 0 0 0,0 0 0 0 0,1 0 0 0 0,-1 0 0 0 0,0 0 0 0 0,0 0 0 0 0,0 0 0 0 0,0 1 0 0 0,0-1 0 0 0,0 0 0 0 0,0 0 0 0 0,0 0 0 0 0,0 0 0 0 0,0 0 0 0 0,0 0 0 0 0,-1 0 0 0 0,1 0 0 0 0,0 0 0 0 0,-1 0 0 0 0,1 0 0 0 0,-1 0 0 0 0,1 0 0 0 0,-1 1 0 0 0,1-1 0 0 0,-1 0 0 0 0,1 0 0 0 0,-1 1 0 0 0,0-1 0 0 0,1 0 0 0 0,-1 1 0 0 0,0-1 0 0 0,0 1 0 0 0,0-1 0 0 0,1 1 0 0 0,-1-1 0 0 0,0 1 0 0 0,-2-1 0 0 0,-2-2 0 0 0,0 1 0 0 0,-1 0 0 0 0,0 0 0 0 0,1 1 0 0 0,-10-2 0 0 0,-9 1 12 0 0,-1 1-1 0 0,1 1 1 0 0,-1 1 0 0 0,1 1-1 0 0,-33 7 1 0 0,2 3-15 0 0,-64 24 0 0 0,106-32 3 0 0,1-1 0 0 0,0 1 0 0 0,0 1 0 0 0,0 0 0 0 0,1 0 0 0 0,0 1 0 0 0,0 1 0 0 0,0-1 0 0 0,-10 10 0 0 0,20-15 0 0 0,1-1 0 0 0,-1 0 0 0 0,1 0 0 0 0,0 1 0 0 0,-1-1 0 0 0,1 0 0 0 0,0 1 0 0 0,-1-1 0 0 0,1 0 0 0 0,0 1 0 0 0,-1-1 0 0 0,1 1 0 0 0,0-1 0 0 0,0 0 0 0 0,-1 1 0 0 0,1-1 0 0 0,0 1 0 0 0,0-1 0 0 0,0 1 0 0 0,0-1 0 0 0,0 1 0 0 0,0-1 0 0 0,-1 1 0 0 0,1-1 0 0 0,0 1 0 0 0,0-1 0 0 0,1 1 0 0 0,-1-1 0 0 0,0 1 0 0 0,0-1 0 0 0,0 1 0 0 0,0 0 0 0 0,1-1 0 0 0,0 1 0 0 0,0 0 0 0 0,0-1 0 0 0,0 1 0 0 0,0-1 0 0 0,-1 0 0 0 0,1 1 0 0 0,0-1 0 0 0,0 0 0 0 0,0 1 0 0 0,0-1 0 0 0,0 0 0 0 0,0 0 0 0 0,2 0 0 0 0,34-2 0 0 0,-12-3 0 0 0,-1-2 0 0 0,0 0 0 0 0,0-2 0 0 0,-1 0 0 0 0,0-2 0 0 0,-1 0 0 0 0,35-25 0 0 0,-53 34 0 0 0,-1-1 0 0 0,1 0 0 0 0,0 0 0 0 0,-1-1 0 0 0,0 1 0 0 0,0-1 0 0 0,0 0 0 0 0,0 1 0 0 0,4-9 0 0 0,-6 10 0 0 0,-1 0 0 0 0,1 0 0 0 0,-1 1 0 0 0,1-1 0 0 0,-1 0 0 0 0,0 0 0 0 0,1 0 0 0 0,-1 1 0 0 0,0-1 0 0 0,0 0 0 0 0,-1 0 0 0 0,1 0 0 0 0,0 1 0 0 0,0-1 0 0 0,-1 0 0 0 0,1 0 0 0 0,-1 0 0 0 0,0 1 0 0 0,1-1 0 0 0,-1 0 0 0 0,0 1 0 0 0,0-1 0 0 0,0 1 0 0 0,0-1 0 0 0,0 1 0 0 0,-1 0 0 0 0,1-1 0 0 0,-3-1 0 0 0,-1-1 0 0 0,0 0 0 0 0,0 1 0 0 0,-1 0 0 0 0,0 0 0 0 0,1 0 0 0 0,-1 1 0 0 0,0 0 0 0 0,0 0 0 0 0,-1 1 0 0 0,1-1 0 0 0,0 1 0 0 0,0 1 0 0 0,-1-1 0 0 0,-7 1 0 0 0,-5 0 0 0 0,0 2 0 0 0,0 0 0 0 0,-28 6 0 0 0,19-1 0 0 0,1 1 0 0 0,0 2 0 0 0,1 0 0 0 0,-27 16 0 0 0,52-26 0 0 0,0 0 0 0 0,0 1 0 0 0,0-1 0 0 0,0 0 0 0 0,1 1 0 0 0,-1-1 0 0 0,0 1 0 0 0,0 0 0 0 0,0-1 0 0 0,1 1 0 0 0,-1 0 0 0 0,0-1 0 0 0,1 1 0 0 0,-1 0 0 0 0,0 0 0 0 0,1 0 0 0 0,-1-1 0 0 0,0 3 0 0 0,1-3 0 0 0,1 1 0 0 0,-1-1 0 0 0,0 1 0 0 0,0-1 0 0 0,1 0 0 0 0,-1 1 0 0 0,0-1 0 0 0,1 0 0 0 0,-1 1 0 0 0,1-1 0 0 0,-1 0 0 0 0,0 1 0 0 0,1-1 0 0 0,-1 0 0 0 0,1 0 0 0 0,-1 0 0 0 0,1 1 0 0 0,-1-1 0 0 0,0 0 0 0 0,1 0 0 0 0,-1 0 0 0 0,1 0 0 0 0,-1 0 0 0 0,1 0 0 0 0,0 0 0 0 0,6 1 0 0 0,0 0 0 0 0,0-1 0 0 0,13-1 0 0 0,0-3 0 0 0,-1 0 0 0 0,-1-1 0 0 0,1-1 0 0 0,-1-1 0 0 0,0 0 0 0 0,0-2 0 0 0,-1 0 0 0 0,0-1 0 0 0,28-21 0 0 0,-43 29 0 0 0,0 0 0 0 0,1 0 0 0 0,-1 0 0 0 0,0-1 0 0 0,0 1 0 0 0,0 0 0 0 0,-1-1 0 0 0,1 1 0 0 0,0-1 0 0 0,-1 0 0 0 0,0 1 0 0 0,1-1 0 0 0,-1 0 0 0 0,-1 0 0 0 0,1 0 0 0 0,0 0 0 0 0,0-4 0 0 0,-1 5 0 0 0,0 1 0 0 0,0-1 0 0 0,0 0 0 0 0,-1 0 0 0 0,1 0 0 0 0,-1 0 0 0 0,1 1 0 0 0,-1-1 0 0 0,1 0 0 0 0,-1 1 0 0 0,0-1 0 0 0,0 0 0 0 0,0 1 0 0 0,0-1 0 0 0,0 1 0 0 0,0-1 0 0 0,0 1 0 0 0,-1 0 0 0 0,1-1 0 0 0,0 1 0 0 0,-1 0 0 0 0,1 0 0 0 0,-1 0 0 0 0,1 0 0 0 0,-1 0 0 0 0,0 0 0 0 0,1 1 0 0 0,-1-1 0 0 0,-2 0 0 0 0,-4-1 0 0 0,1 0 0 0 0,0 1 0 0 0,-1 0 0 0 0,0 0 0 0 0,1 1 0 0 0,-1 0 0 0 0,1 1 0 0 0,-1-1 0 0 0,1 1 0 0 0,-1 1 0 0 0,-11 3 0 0 0,-3 2 0 0 0,0 1 0 0 0,-30 16 0 0 0,31-15 0 0 0,0 2 0 0 0,1 1 0 0 0,0 0 0 0 0,1 2 0 0 0,-21 19 0 0 0,39-32 0 0 0,-1 0 0 0 0,1 0 0 0 0,0 0 0 0 0,1 0 0 0 0,-1 1 0 0 0,0-1 0 0 0,0 0 0 0 0,0 0 0 0 0,1 1 0 0 0,-1-1 0 0 0,1 1 0 0 0,-1-1 0 0 0,1 1 0 0 0,0-1 0 0 0,-1 1 0 0 0,1-1 0 0 0,0 1 0 0 0,0-1 0 0 0,0 1 0 0 0,0-1 0 0 0,0 1 0 0 0,0-1 0 0 0,1 1 0 0 0,-1-1 0 0 0,0 1 0 0 0,1-1 0 0 0,-1 0 0 0 0,1 1 0 0 0,-1-1 0 0 0,1 1 0 0 0,0-1 0 0 0,1 2 0 0 0,0-1 0 0 0,-1 0 0 0 0,0-1 0 0 0,1 1 0 0 0,0-1 0 0 0,-1 1 0 0 0,1-1 0 0 0,0 0 0 0 0,0 0 0 0 0,-1 0 0 0 0,1 0 0 0 0,0 0 0 0 0,0 0 0 0 0,0 0 0 0 0,1 0 0 0 0,-1-1 0 0 0,0 1 0 0 0,0-1 0 0 0,0 0 0 0 0,0 1 0 0 0,0-1 0 0 0,1 0 0 0 0,2-1 0 0 0,-5 1 0 0 0,1 0 0 0 0,0 0 0 0 0,0 0 0 0 0,-1 0 0 0 0,1 0 0 0 0,0-1 0 0 0,-1 1 0 0 0,1 0 0 0 0,0-1 0 0 0,-1 1 0 0 0,1 0 0 0 0,-1-1 0 0 0,1 1 0 0 0,0-1 0 0 0,-1 1 0 0 0,1-1 0 0 0,-1 1 0 0 0,1-1 0 0 0,-1 1 0 0 0,1-1 0 0 0,-1 1 0 0 0,0-1 0 0 0,1 0 0 0 0,-1 1 0 0 0,1-2 0 0 0,-1 0 0 0 0,0 0 0 0 0,1 0 0 0 0,-1 1 0 0 0,0-1 0 0 0,0 0 0 0 0,0 0 0 0 0,-1 0 0 0 0,1 1 0 0 0,0-1 0 0 0,-1-2 0 0 0,-2-3 0 0 0,1 0 0 0 0,-1 0 0 0 0,0 0 0 0 0,-5-6 0 0 0,5 8 0 0 0,0 0 0 0 0,0 0 0 0 0,0 1 0 0 0,-1-1 0 0 0,0 1 0 0 0,0 0 0 0 0,0 0 0 0 0,-1 0 0 0 0,1 1 0 0 0,-1 0 0 0 0,0-1 0 0 0,1 2 0 0 0,-2-1 0 0 0,1 1 0 0 0,0-1 0 0 0,-7-1 0 0 0,11 4 0 0 0,1 0 0 0 0,-1-1 0 0 0,0 1 0 0 0,1-1 0 0 0,-1 1 0 0 0,1-1 0 0 0,-1 1 0 0 0,1-1 0 0 0,-1 1 0 0 0,1-1 0 0 0,-1 1 0 0 0,1-1 0 0 0,0 1 0 0 0,-1-1 0 0 0,1 0 0 0 0,0 1 0 0 0,0-1 0 0 0,-1 0 0 0 0,1 1 0 0 0,0-1 0 0 0,0 0 0 0 0,0 1 0 0 0,0-1 0 0 0,0 0 0 0 0,0 0 0 0 0,0 1 0 0 0,0-1 0 0 0,0 0 0 0 0,0 1 0 0 0,0-2 0 0 0,5-28 0 0 0,-2 19 0 0 0,-2 0 0 0 0,-1 0 0 0 0,0-1 0 0 0,-3-13 0 0 0,2 16 0 0 0,0 1 0 0 0,0-1 0 0 0,1 1 0 0 0,1-1 0 0 0,-1 1 0 0 0,1 0 0 0 0,3-12 0 0 0,1 4-13 0 0,-1-1 1 0 0,0 0-1 0 0,-2 0 0 0 0,2-23 0 0 0,22 37-51 0 0,-12-2 64 0 0,-1-1 0 0 0,15-9 0 0 0,16-7 0 0 0,-30 18 0 0 0,-11 3 0 0 0,1 0 0 0 0,-1 0 0 0 0,1 0 0 0 0,-1-1 0 0 0,0 1 0 0 0,0-1 0 0 0,4-2 0 0 0,-6 3 0 0 0,-1 1 0 0 0,1 0 0 0 0,-1-1 0 0 0,0 1 0 0 0,1-1 0 0 0,-1 1 0 0 0,0-1 0 0 0,0 1 0 0 0,1-1 0 0 0,-1 1 0 0 0,0-1 0 0 0,0 1 0 0 0,0-1 0 0 0,1 1 0 0 0,-1-1 0 0 0,0 1 0 0 0,0-1 0 0 0,0 1 0 0 0,0-1 0 0 0,0 1 0 0 0,0-2 0 0 0,-1 1 0 0 0,1 0 0 0 0,0-1 0 0 0,-1 1 0 0 0,0 0 0 0 0,1 0 0 0 0,-1-1 0 0 0,0 1 0 0 0,0 0 0 0 0,1 0 0 0 0,-1 0 0 0 0,0 0 0 0 0,-2-1 0 0 0,1 0 0 0 0,-1 0 0 0 0,1 0 0 0 0,-1 1 0 0 0,0 0 0 0 0,1-1 0 0 0,-1 1 0 0 0,0 0 0 0 0,0 0 0 0 0,0 0 0 0 0,0 1 0 0 0,0-1 0 0 0,0 1 0 0 0,0-1 0 0 0,0 1 0 0 0,-5 1 0 0 0,7-1 0 0 0,3-2 0 0 0,1 0 0 0 0,-1 1 0 0 0,1-1 0 0 0,-1 1 0 0 0,1 0 0 0 0,0-1 0 0 0,3 0 0 0 0,-3 1 0 0 0,0 1 0 0 0,0-1 0 0 0,0 1 0 0 0,0-1 0 0 0,1 1 0 0 0,-1 0 0 0 0,0 0 0 0 0,0 0 0 0 0,0 0 0 0 0,0 1 0 0 0,0-1 0 0 0,4 2 0 0 0,34 17 0 0 0,-14-6 0 0 0,-19-11 0 0 0,1 0 0 0 0,0 0 0 0 0,0-1 0 0 0,0 0 0 0 0,0-1 0 0 0,1 0 0 0 0,-1-1 0 0 0,17-2 0 0 0,20-1 0 0 0,-18 5 0 0 0,30 5 0 0 0,-31-2 0 0 0,31 0 0 0 0,-8 2 0 0 0,-15-1 0 0 0,23-4 0 0 0,-28-2 0 0 0,-12 1 0 0 0,-4 1 0 0 0,-1-2 0 0 0,18-1 0 0 0,-29 1 0 0 0,-1 1 0 0 0,0 0 0 0 0,0 0 0 0 0,0 0 0 0 0,0-1 0 0 0,0 1 0 0 0,0 0 0 0 0,0-1 0 0 0,0 1 0 0 0,0-1 0 0 0,0 1 0 0 0,0-1 0 0 0,0 1 0 0 0,0-1 0 0 0,0 0 0 0 0,1-1 0 0 0,0 2 0 0 0,-1 0 0 0 0,0 0 0 0 0,2 2 0 0 0,-2-2 0 0 0,1 1 0 0 0,-1 0 0 0 0,1-1 0 0 0,-1 1 0 0 0,1-1 0 0 0,-1 1 0 0 0,1-1 0 0 0,-1 1 0 0 0,1-1 0 0 0,-1 0 0 0 0,1 0 0 0 0,2 0 0 0 0,-5 4 0 0 0,0 0 0 0 0,0 0 0 0 0,1 0 0 0 0,-1 0 0 0 0,1 8 0 0 0,13 38 0 0 0,-9-38 0 0 0,-1 1 0 0 0,3 18 0 0 0,2 149 0 0 0,-8-169-6 0 0,0-1 0 0 0,0 1 0 0 0,-1-1 0 0 0,-1 1 0 0 0,-3 11-1 0 0,3-8-2 0 0,-1-1 0 0 0,0 23 0 0 0,2-5 9 0 0,0-17 0 0 0,1-1 0 0 0,0 0 0 0 0,1 0 0 0 0,3 14 0 0 0,-3-20 0 0 0,-1 1 0 0 0,0 0 0 0 0,0 0 0 0 0,0 0 0 0 0,-1 0 0 0 0,0 0 0 0 0,0 0 0 0 0,-1-1 0 0 0,-3 10 0 0 0,1-6 0 0 0,2 0 0 0 0,0-1 0 0 0,0 1 0 0 0,0 11 0 0 0,2-6 0 0 0,1-10 0 0 0,-1 0 0 0 0,0-1 0 0 0,0 1 0 0 0,0-1 0 0 0,-1 1 0 0 0,0-1 0 0 0,0 1 0 0 0,0-1 0 0 0,-1 0 0 0 0,0 1 0 0 0,0-1 0 0 0,0 0 0 0 0,-5 8 0 0 0,5-10-2 0 0,1 0-1 0 0,-1 0 1 0 0,0-1 0 0 0,0 1-1 0 0,-1 0 1 0 0,1 0 0 0 0,0-1-1 0 0,-1 0 1 0 0,0 1 0 0 0,1-1-1 0 0,-1 0 1 0 0,0 0-1 0 0,0-1 1 0 0,0 1 0 0 0,0 0-1 0 0,-1-1 1 0 0,1 0 0 0 0,0 0-1 0 0,-1 0 1 0 0,1 0-1 0 0,0 0 1 0 0,-1-1 0 0 0,1 0-1 0 0,-1 0 1 0 0,1 0 0 0 0,-6 0-1 0 0,-17-1 16 0 0,0 2-1 0 0,1 1 1 0 0,-35 7-1 0 0,3-1 2 0 0,-231 14-14 0 0,141-18 0 0 0,110-4 0 0 0,-16-4 0 0 0,39 2 0 0 0,0 1 0 0 0,1 0 0 0 0,-23 2 0 0 0,33-1 0 0 0,-1-1 0 0 0,1 1 0 0 0,-1-1 0 0 0,1 1 0 0 0,0-1 0 0 0,-1 0 0 0 0,1-1 0 0 0,0 1 0 0 0,0 0 0 0 0,-1-1 0 0 0,-3-3 0 0 0,-22-8 0 0 0,-2 2 0 0 0,30 11 0 0 0,-1-1 0 0 0,1 0 0 0 0,0 0 0 0 0,-1 0 0 0 0,1 0 0 0 0,0 0 0 0 0,0 0 0 0 0,0 0 0 0 0,-1 0 0 0 0,1-1 0 0 0,0 1 0 0 0,1 0 0 0 0,-1-1 0 0 0,0 1 0 0 0,0-1 0 0 0,1 1 0 0 0,-2-3 0 0 0,1 0 3 0 0,-1 0 0 0 0,0 0 0 0 0,0-1 0 0 0,0 2 1 0 0,-1-1-1 0 0,-3-5 0 0 0,5 7-1 0 0,-1 0 0 0 0,0 0 0 0 0,0 0 0 0 0,1 0 0 0 0,-1-1 0 0 0,1 1 1 0 0,0-1-1 0 0,0 1 0 0 0,0-1 0 0 0,0 1 0 0 0,0-1 0 0 0,0 0 0 0 0,1 1 0 0 0,-1-1 1 0 0,1 0-1 0 0,0 0 0 0 0,0 1 0 0 0,0-1 0 0 0,1-4 0 0 0,1-2-2 0 0,2-1 0 0 0,-1 0 0 0 0,-1 0 0 0 0,0 0 0 0 0,0-1 0 0 0,-1 1 0 0 0,-1-21 0 0 0,0 21 0 0 0,0 0 0 0 0,1 0 0 0 0,0 0 0 0 0,0 0 0 0 0,4-9 0 0 0,-3 7 0 0 0,0 0 0 0 0,1-21 0 0 0,-3 27 0 0 0,0 1 0 0 0,0 0 0 0 0,0 0 0 0 0,0 0 0 0 0,1 0 0 0 0,0 0 0 0 0,0 1 0 0 0,0-1 0 0 0,1 0 0 0 0,2-7 0 0 0,-2 8 0 0 0,0 0 0 0 0,0-1 0 0 0,-1 1 0 0 0,1-1 0 0 0,-1 1 0 0 0,0-1 0 0 0,0 0 0 0 0,-1 1 0 0 0,1-1 0 0 0,-1 0 0 0 0,0 0 0 0 0,0 1 0 0 0,-1-1 0 0 0,-1-9 0 0 0,-16-78 0 0 0,17 90 0 0 0,-1-6 0 0 0,0 1 0 0 0,0-1 0 0 0,1 1 0 0 0,0-1 0 0 0,0 0 0 0 0,1 0 0 0 0,0 1 0 0 0,2-14 0 0 0,1 0 0 0 0,0-1 0 0 0,-1-40 0 0 0,-2 60 0 0 0,0 0 0 0 0,1-1 0 0 0,0 1 0 0 0,-1 0 0 0 0,1-1 0 0 0,0 1 0 0 0,0 0 0 0 0,2-4 0 0 0,-2 5 0 0 0,0 0 0 0 0,0 0 0 0 0,0-1 0 0 0,0 1 0 0 0,-1-1 0 0 0,1 1 0 0 0,-1-1 0 0 0,1 1 0 0 0,-1-1 0 0 0,1 1 0 0 0,-1-1 0 0 0,0 1 0 0 0,0-1 0 0 0,0 1 0 0 0,0-1 0 0 0,0 0 0 0 0,0 1 0 0 0,0-1 0 0 0,-1-2 0 0 0,1 3 0 0 0,0-1 0 0 0,0 0 0 0 0,0 1 0 0 0,0-1 0 0 0,0 1 0 0 0,0-1 0 0 0,0 1 0 0 0,1-1 0 0 0,-1 0 0 0 0,0 1 0 0 0,1 0 0 0 0,-1-1 0 0 0,1 1 0 0 0,0-1 0 0 0,0 1 0 0 0,-1 0 0 0 0,3-3 0 0 0,1-4 0 0 0,0-9 0 0 0,-4 15 0 0 0,1 1 0 0 0,-1-1 0 0 0,0 0 0 0 0,0 1 0 0 0,1-1 0 0 0,-1 1 0 0 0,0-1 0 0 0,1 0 0 0 0,0 1 0 0 0,-1-1 0 0 0,1 1 0 0 0,0 0 0 0 0,0-1 0 0 0,0 1 0 0 0,0 0 0 0 0,0-1 0 0 0,0 1 0 0 0,0 0 0 0 0,0 0 0 0 0,1 0 0 0 0,-1 0 0 0 0,0 0 0 0 0,1 0 0 0 0,-1 0 0 0 0,0 0 0 0 0,1 1 0 0 0,-1-1 0 0 0,3 0 0 0 0,19-7 0 0 0,-1 22 0 0 0,-13-12-7 0 0,-1-1 0 0 0,1 0 0 0 0,0 0 0 0 0,0-1 0 0 0,-1 0 0 0 0,1 0-1 0 0,0-1 1 0 0,12-2 0 0 0,-19 3 7 0 0,1-1 0 0 0,-1 1 0 0 0,1 0 0 0 0,-1 1 0 0 0,1-1 0 0 0,-1 0 0 0 0,1 1 0 0 0,-1-1 0 0 0,0 1 0 0 0,1 0 0 0 0,-1-1 0 0 0,0 1 0 0 0,1 1 0 0 0,1 0 0 0 0,17 7 0 0 0,-12-7 0 0 0,0-1 0 0 0,0 0 0 0 0,1 0 0 0 0,-1-1 0 0 0,0 0 0 0 0,0 0 0 0 0,0-1 0 0 0,13-3 0 0 0,-12 2 0 0 0,-1 1 0 0 0,1-1 0 0 0,-1 2 0 0 0,1 0 0 0 0,-1 0 0 0 0,1 0 0 0 0,11 3 0 0 0,-7 1-9 0 0,-1 0 0 0 0,1-2 0 0 0,0 0 0 0 0,0 0 0 0 0,0-1-1 0 0,25-2 1 0 0,-24 0 9 0 0,0 0 0 0 0,0 1 0 0 0,0 0 0 0 0,0 2 0 0 0,0 0 0 0 0,0 0 0 0 0,24 8 0 0 0,-31-9 0 0 0,1 1 0 0 0,0-1 0 0 0,0-1 0 0 0,0 0 0 0 0,-1 0 0 0 0,1-1 0 0 0,0 0 0 0 0,0 0 0 0 0,10-4 0 0 0,-11 4 0 0 0,-3 0 0 0 0,-1 1 0 0 0,1 0 0 0 0,0 0 0 0 0,-1 0 0 0 0,10 2 0 0 0,20 0 0 0 0,-18-6 0 0 0,-16 4 0 0 0,1-1 0 0 0,0 0 0 0 0,0 1 0 0 0,0 0 0 0 0,0-1 0 0 0,0 1 0 0 0,0 0 0 0 0,0-1 0 0 0,0 1 0 0 0,1 0 0 0 0,-1 0 0 0 0,0 0 0 0 0,0 0 0 0 0,0 0 0 0 0,0 0 0 0 0,0 0 0 0 0,0 0 0 0 0,0 0 0 0 0,0 1 0 0 0,0-1 0 0 0,0 0 0 0 0,0 1 0 0 0,0-1 0 0 0,0 1 0 0 0,0-1 0 0 0,0 1 0 0 0,2 0 0 0 0,-3 0 0 0 0,1 0 0 0 0,0 0 0 0 0,0-1 0 0 0,0 1 0 0 0,0 0 0 0 0,0-1 0 0 0,0 1 0 0 0,0-1 0 0 0,0 1 0 0 0,0-1 0 0 0,0 0 0 0 0,0 1 0 0 0,0-1 0 0 0,0 0 0 0 0,0 0 0 0 0,0 0 0 0 0,0 0 0 0 0,2 0 0 0 0,24-1 0 0 0,-15 0 0 0 0,-5 1 0 0 0,0-1 0 0 0,0 0 0 0 0,0 0 0 0 0,0 0 0 0 0,10-4 0 0 0,-17 5 0 0 0,-1 0 0 0 0,1 0 0 0 0,0-1 0 0 0,0 1 0 0 0,-1 0 0 0 0,1 0 0 0 0,0 0 0 0 0,0 0 0 0 0,0 0 0 0 0,-1 0 0 0 0,1-1 0 0 0,0 1 0 0 0,0 0 0 0 0,0 0 0 0 0,0 0 0 0 0,0-1 0 0 0,-1 1 0 0 0,1 0 0 0 0,0 0 0 0 0,0 0 0 0 0,0-1 0 0 0,0 1 0 0 0,0 0 0 0 0,0 0 0 0 0,0-1 0 0 0,0 1 0 0 0,0 0 0 0 0,0 0 0 0 0,0-1 0 0 0,0 1 0 0 0,0 0 0 0 0,0 0 0 0 0,0-1 0 0 0,0 1 0 0 0,0 0 0 0 0,0 0 0 0 0,0-1 0 0 0,0 1 0 0 0,0 0 0 0 0,0 0 0 0 0,0 0 0 0 0,0-1 0 0 0,1 1 0 0 0,-1 0 0 0 0,0 0 0 0 0,0 0 0 0 0,0-1 0 0 0,0 1 0 0 0,1 0 0 0 0,-1 0 0 0 0,0 0 0 0 0,0 0 0 0 0,0-1 0 0 0,1 1 0 0 0,-1 0 0 0 0,0 0 0 0 0,0 0 0 0 0,0 0 0 0 0,1 0 0 0 0,-1 0 0 0 0,0 0 0 0 0,1 0 0 0 0,-20-6 0 0 0,17 6-46 0 0,0 0 0 0 0,0 0 1 0 0,0 0-1 0 0,0 1 0 0 0,0-1 0 0 0,0 1 0 0 0,0-1 0 0 0,0 1 0 0 0,0 0 0 0 0,0-1 0 0 0,0 1 0 0 0,0 0 1 0 0,1 0-1 0 0,-1 1 0 0 0,0-1 0 0 0,0 0 0 0 0,1 1 0 0 0,-1-1 0 0 0,1 0 0 0 0,0 1 0 0 0,-1 0 0 0 0,1-1 1 0 0,0 1-1 0 0,0 0 0 0 0,0 0 0 0 0,0 0 0 0 0,0-1 0 0 0,0 1 0 0 0,1 0 0 0 0,-1 0 0 0 0,1 0 0 0 0,-1 3 1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23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59 2759 0 0,'-1'0'-27'0'0,"-2"0"646"0"0,0 0 0 0 0,0 0 0 0 0,0 0 0 0 0,0-1 0 0 0,-1 1 0 0 0,1-1 0 0 0,0 1 0 0 0,0-1 0 0 0,-5-3 0 0 0,8 4-555 0 0,0 0-1 0 0,0 0 1 0 0,0 0-1 0 0,-1 0 1 0 0,1 0 0 0 0,0 0-1 0 0,0 0 1 0 0,0 0-1 0 0,0 0 1 0 0,0 0 0 0 0,0 0-1 0 0,0 0 1 0 0,0 0 0 0 0,0 0-1 0 0,0 0 1 0 0,0 0-1 0 0,0 0 1 0 0,0-1 0 0 0,0 1-1 0 0,0 0 1 0 0,0 0-1 0 0,0 0 1 0 0,0 0 0 0 0,-1 0-1 0 0,1 0 1 0 0,0 0-1 0 0,0 0 1 0 0,0 0 0 0 0,0 0-1 0 0,0 0 1 0 0,0-1-1 0 0,0 1 1 0 0,0 0 0 0 0,0 0-1 0 0,0 0 1 0 0,0 0 0 0 0,1 0-1 0 0,-1 0 1 0 0,0 0-1 0 0,0 0 1 0 0,0 0 0 0 0,0 0-1 0 0,0 0 1 0 0,0-1-1 0 0,0 1 1 0 0,0 0 0 0 0,0 0-1 0 0,0 0 1 0 0,0 0-1 0 0,0 0 1 0 0,0 0 0 0 0,0 0-1 0 0,0 0 1 0 0,0 0-1 0 0,0 0 1 0 0,0 0 0 0 0,1 0-1 0 0,-1 0 1 0 0,0 0-1 0 0,8-4 2074 0 0,10-1 477 0 0,95-14 3030 0 0,0 0-5509 0 0,-78 17-2266 0 0,-25 2-5471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23.8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1 247 6911 0 0,'0'-1'162'0'0,"0"1"-1"0"0,0 0 0 0 0,0-1 0 0 0,0 1 1 0 0,0 0-1 0 0,0-1 0 0 0,0 1 0 0 0,0 0 1 0 0,0-1-1 0 0,0 1 0 0 0,0 0 1 0 0,0-1-1 0 0,1 1 0 0 0,-1 0 0 0 0,0-1 1 0 0,0 1-1 0 0,0 0 0 0 0,0 0 0 0 0,1-1 1 0 0,-1 1-1 0 0,0 0 0 0 0,0 0 0 0 0,0-1 1 0 0,1 1-1 0 0,-1 0 0 0 0,0 0 0 0 0,1 0 1 0 0,-1-1-1 0 0,0 1 0 0 0,0 0 1 0 0,1 0-1 0 0,17-17 724 0 0,-8 7-367 0 0,16-20 1452 0 0,-1-2-1 0 0,-1 0 0 0 0,23-43 1 0 0,-38 54-1862 0 0,-8 20-103 0 0,-1 0 0 0 0,0 1 1 0 0,1-1-1 0 0,-1 1 0 0 0,0-1 0 0 0,0 0 0 0 0,1 1 0 0 0,-1-1 0 0 0,0 1 1 0 0,0-1-1 0 0,0 0 0 0 0,0 1 0 0 0,0-1 0 0 0,0 0 0 0 0,0 1 0 0 0,0-1 1 0 0,0 0-1 0 0,0 1 0 0 0,0-1 0 0 0,-1 0 0 0 0,1 1 0 0 0,0-1 0 0 0,0 0 1 0 0,-1 1-1 0 0,1-1 0 0 0,0 1 0 0 0,-1-1 0 0 0,1 1 0 0 0,-1-1 0 0 0,0 0 1 0 0,0 1 11 0 0,1 0 0 0 0,-1 0 0 0 0,1 1 0 0 0,-1-1 0 0 0,0 0 0 0 0,1 0 1 0 0,-1 1-1 0 0,1-1 0 0 0,-1 0 0 0 0,1 1 0 0 0,-1-1 0 0 0,1 1 1 0 0,-1-1-1 0 0,1 1 0 0 0,-1-1 0 0 0,1 1 0 0 0,-1-1 0 0 0,1 1 1 0 0,0-1-1 0 0,-1 1 0 0 0,1 0 0 0 0,0-1 0 0 0,-1 2 0 0 0,-6 15 122 0 0,2-5-136 0 0,2 0 0 0 0,-1 1 0 0 0,-2 24 0 0 0,0 4 8 0 0,5-33-3 0 0,0 0 1 0 0,0 0 0 0 0,1 1-1 0 0,1 11 1 0 0,0 11 1 0 0,3 14-10 0 0,-4-40 0 0 0,1 0 0 0 0,-1 0 0 0 0,0 0 0 0 0,0 0 0 0 0,0 0 0 0 0,-2 5 0 0 0,2-9 0 0 0,0 0 0 0 0,0 1 1 0 0,0-1-1 0 0,0 0 0 0 0,0 1 0 0 0,0-1 0 0 0,-1 0 1 0 0,1 0-1 0 0,0 0 0 0 0,-1 1 0 0 0,1-1 0 0 0,-1 0 0 0 0,0 0 1 0 0,1 0-1 0 0,-2 2 0 0 0,0-3-1 0 0,1 0 0 0 0,0 1 0 0 0,0-1 1 0 0,0 0-1 0 0,0 0 0 0 0,0 0 0 0 0,0 0 1 0 0,0-1-1 0 0,-1 1 0 0 0,1 0 0 0 0,0 0 0 0 0,0-1 1 0 0,0 1-1 0 0,0 0 0 0 0,0-1 0 0 0,-2-1 0 0 0,-9-6-33 0 0,14 5 20 0 0,8 3 9 0 0,16 3 286 0 0,0-1 0 0 0,0-2 0 0 0,0 0 0 0 0,1-1 0 0 0,27-6-1 0 0,-36 0-490 0 0,-12 3-6162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23.8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42 12439 0 0,'2'8'1415'0'0,"7"12"322"0"0,7 24-1218 0 0,-11-33 922 0 0,-1 1-671 0 0,12 35-5 0 0,-12-35 668 0 0,0-1-729 0 0,-1 3-468 0 0,-1-6 8 0 0,0-1-1 0 0,1 0 1 0 0,0 0 0 0 0,4 8 0 0 0,19 31 56 0 0,-21-37-167 0 0,3-5-80 0 0,22 13-42 0 0,-29-16-11 0 0,1-1 0 0 0,0 1 0 0 0,0 0 0 0 0,-1-1 0 0 0,1 1 0 0 0,0-1 0 0 0,0 0 0 0 0,0 0 0 0 0,0 0 0 0 0,0 0 0 0 0,0 0 0 0 0,0 0 0 0 0,0 0 0 0 0,-1-1 0 0 0,1 1 0 0 0,0 0 0 0 0,0-1 0 0 0,0 0 0 0 0,2-1 0 0 0,1 0 0 0 0,0-1 0 0 0,-1 0 0 0 0,1 0 0 0 0,5-5 0 0 0,-10 8 0 0 0,37-34-275 0 0,-1-2 0 0 0,-2 0 0 0 0,-1-3-1 0 0,42-65 1 0 0,-73 100 240 0 0,2-1 36 0 0,0 0-1 0 0,-1 0 0 0 0,0 0 0 0 0,0 0 1 0 0,0-1-1 0 0,-1 0 0 0 0,0 1 1 0 0,0-1-1 0 0,2-9 0 0 0,-4 14 8 0 0,0 1 0 0 0,0 0-1 0 0,0 0 1 0 0,0 0 0 0 0,0 0-1 0 0,0 0 1 0 0,0-1 0 0 0,0 1-1 0 0,0 0 1 0 0,0 0 0 0 0,0 0-1 0 0,0 0 1 0 0,0 0 0 0 0,0-1-1 0 0,0 1 1 0 0,-1 0 0 0 0,1 0 0 0 0,0 0-1 0 0,0 0 1 0 0,0 0 0 0 0,0 0-1 0 0,0-1 1 0 0,0 1 0 0 0,0 0-1 0 0,0 0 1 0 0,0 0 0 0 0,0 0-1 0 0,-1 0 1 0 0,1 0 0 0 0,0 0-1 0 0,0 0 1 0 0,0-1 0 0 0,0 1-1 0 0,0 0 1 0 0,0 0 0 0 0,-1 0 0 0 0,1 0-1 0 0,0 0 1 0 0,0 0 0 0 0,0 0-1 0 0,0 0 1 0 0,0 0 0 0 0,-1 0-1 0 0,1 0 1 0 0,0 0 0 0 0,0 0-1 0 0,-9 5 223 0 0,-4 8-13 0 0,7-7-157 0 0,-1 1-17 0 0,1 1 0 0 0,1 0 0 0 0,0 0 0 0 0,0 0 0 0 0,-6 12 0 0 0,-8 16 114 0 0,1 1 0 0 0,-1 1 0 0 0,1-1-26 0 0,-1 1-3 0 0,-108 169 282 0 0,58-97-196 0 0,37-47-22 0 0,23-41-128 0 0,0 10-65 0 0,7-24-89 0 0,9-5-1742 0 0,32 16-6261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5:10.5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214 122 10591 0 0,'-1'0'111'0'0,"-1"-1"0"0"0,1 0 0 0 0,0 1-1 0 0,-1 0 1 0 0,1-1 0 0 0,-1 1-1 0 0,1 0 1 0 0,-1 0 0 0 0,1 0 0 0 0,-1-1-1 0 0,1 2 1 0 0,-1-1 0 0 0,1 0-1 0 0,-1 0 1 0 0,1 0 0 0 0,-1 1 0 0 0,1-1-1 0 0,-2 1 1 0 0,-1 1-2 0 0,1 0 0 0 0,0 0 0 0 0,0 0 0 0 0,0 0 0 0 0,0 0 0 0 0,0 0 0 0 0,-3 5 1 0 0,-4 4 76 0 0,1 0 1 0 0,-14 25-1 0 0,20-31-58 0 0,-13 20 320 0 0,1 0 1 0 0,2 1-1 0 0,0 1 0 0 0,2 0 0 0 0,1 1 0 0 0,2 0 0 0 0,0 0 0 0 0,2 1 0 0 0,-4 43 1 0 0,9-67-316 0 0,1-1 1 0 0,0 1 0 0 0,0-1 0 0 0,1 1 0 0 0,0 6-1 0 0,1-2 10 0 0,-2-2 192 0 0,4 2-58 0 0,9 27-12 0 0,-10-27 131 0 0,5-2-281 0 0,23 21-10 0 0,-23-21 145 0 0,2-6-100 0 0,33 2 2 0 0,-38-4-113 0 0,1 1 0 0 0,-1-1 0 0 0,0-1 0 0 0,0 1 0 0 0,1-1 0 0 0,-1 0 0 0 0,0 0 0 0 0,0 0 0 0 0,0-1 0 0 0,-1 1 0 0 0,1-1 0 0 0,-1 0 0 0 0,1-1 1 0 0,6-6-1 0 0,-8 7-17 0 0,13-12 68 0 0,0-1 0 0 0,-1 0 0 0 0,0-2-1 0 0,-2 0 1 0 0,0 0 0 0 0,-1-1 0 0 0,18-39-1 0 0,-19 32-38 0 0,-1 0-1 0 0,-1 0 1 0 0,-1-1-1 0 0,-1-1 1 0 0,5-53-1 0 0,-11 64-27 0 0,0 1-1 0 0,-1 0 0 0 0,-1-1 0 0 0,-1 1 1 0 0,0 0-1 0 0,-1 0 0 0 0,-7-25 1 0 0,8 37-5 0 0,1-1 0 0 0,-1 1 0 0 0,0-1 0 0 0,-1 1 0 0 0,1-1 0 0 0,-1 1 0 0 0,1 0 1 0 0,-1 0-1 0 0,-1 0 0 0 0,1 1 0 0 0,0-1 0 0 0,-1 1 0 0 0,0 0 0 0 0,0 0 1 0 0,0 0-1 0 0,0 0 0 0 0,0 1 0 0 0,0-1 0 0 0,-1 1 0 0 0,1 0 0 0 0,-1 1 1 0 0,0-1-1 0 0,1 1 0 0 0,-1 0 0 0 0,0 0 0 0 0,0 0 0 0 0,0 1 0 0 0,-10-1 0 0 0,7 2-5 0 0,-1 0 1 0 0,1 0-1 0 0,-1 0 0 0 0,1 1 0 0 0,0 1 0 0 0,-1-1 0 0 0,1 1 0 0 0,0 1 0 0 0,1-1 0 0 0,-1 1 0 0 0,1 1 0 0 0,-1-1 0 0 0,1 1 0 0 0,0 0 0 0 0,1 1 0 0 0,0 0 0 0 0,0 0 0 0 0,0 0 0 0 0,0 1 0 0 0,1 0 0 0 0,-4 7 0 0 0,1 0-128 0 0,1-1-1 0 0,0 2 1 0 0,1-1 0 0 0,1 1-1 0 0,0 0 1 0 0,1 0-1 0 0,0 0 1 0 0,2 0 0 0 0,0 1-1 0 0,-1 27 1 0 0,5 0-5497 0 0,1 3-1903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5:26.43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253 52 4607 0 0,'-28'11'627'0'0,"23"-8"-594"0"0,-1 0 0 0 0,1-1 0 0 0,-1 0 0 0 0,0 0 0 0 0,0 0 0 0 0,-14-6 2679 0 0,37-6-1377 0 0,11 2-633 0 0,0 0 0 0 0,35-4 0 0 0,-35 7-700 0 0,0-1 0 0 0,37-13 0 0 0,-53 15 9 0 0,-18 7 24 0 0,-20 9-17 0 0,-68 22-18 0 0,-146 34 0 0 0,237-67 0 0 0,-35 10 0 0 0,35-10 0 0 0,0 0 0 0 0,0 0 0 0 0,1 1 0 0 0,-1-1 0 0 0,0 1 0 0 0,1 0 0 0 0,-1-1 0 0 0,1 1 0 0 0,-1 0 0 0 0,-1 3 0 0 0,3-5 0 0 0,1 1 0 0 0,0-1-1 0 0,0 0 1 0 0,0 1-1 0 0,0-1 1 0 0,0 0 0 0 0,0 1-1 0 0,0-1 1 0 0,-1 0 0 0 0,1 1-1 0 0,0-1 1 0 0,0 0-1 0 0,0 1 1 0 0,1-1 0 0 0,-1 0-1 0 0,0 1 1 0 0,0-1 0 0 0,0 0-1 0 0,0 1 1 0 0,0-1 0 0 0,0 0-1 0 0,0 1 1 0 0,1-1-1 0 0,-1 0 1 0 0,0 1 0 0 0,0-1-1 0 0,0 0 1 0 0,1 0 0 0 0,-1 1-1 0 0,0-1 1 0 0,0 0-1 0 0,1 0 1 0 0,-1 1 0 0 0,0-1-1 0 0,0 0 1 0 0,1 0 0 0 0,-1 0-1 0 0,0 0 1 0 0,1 1-1 0 0,-1-1 1 0 0,0 0 0 0 0,1 0-1 0 0,-1 0 1 0 0,0 0 0 0 0,1 0-1 0 0,-1 0 1 0 0,0 0-1 0 0,1 0 1 0 0,-1 0 0 0 0,1 0-1 0 0,18 3-52 0 0,9-5 43 0 0,-1-1 0 0 0,1-1-1 0 0,32-9 1 0 0,-34 6 138 0 0,1 2 0 0 0,0 0 0 0 0,33 0 0 0 0,-59 5-126 0 0,-1 0 0 0 0,0 0 0 0 0,1 0 0 0 0,-1 0 0 0 0,1 0 0 0 0,-1 0 1 0 0,1 0-1 0 0,-1 0 0 0 0,1 0 0 0 0,-1 0 0 0 0,0 0 0 0 0,1 0 0 0 0,-1 0 0 0 0,1 0 0 0 0,-1 1 0 0 0,1-1 0 0 0,-1 0 0 0 0,0 0 0 0 0,1 0 1 0 0,-1 1-1 0 0,0-1 0 0 0,1 0 0 0 0,-1 0 0 0 0,0 1 0 0 0,1-1 0 0 0,-1 0 0 0 0,0 1 0 0 0,1-1 0 0 0,-1 1 0 0 0,0 0 3 0 0,0-1-1 0 0,0 1 1 0 0,0 0 0 0 0,0-1-1 0 0,-1 1 1 0 0,1 0-1 0 0,0-1 1 0 0,0 1-1 0 0,-1 0 1 0 0,1-1-1 0 0,0 1 1 0 0,-1-1-1 0 0,1 1 1 0 0,-1 0 0 0 0,1-1-1 0 0,-1 1 1 0 0,-22 19 88 0 0,5-8-93 0 0,-36 16 0 0 0,-9 5 0 0 0,56-28 0 0 0,0-1 0 0 0,0 2 0 0 0,1-1 0 0 0,-1 0 0 0 0,2 1 0 0 0,-9 9 0 0 0,14-14 1 0 0,-1 0 0 0 0,0 0-1 0 0,0 0 1 0 0,0 0 0 0 0,1 0 0 0 0,-1 0-1 0 0,1 1 1 0 0,-1-1 0 0 0,1 0-1 0 0,-1 0 1 0 0,1 0 0 0 0,0 1-1 0 0,-1-1 1 0 0,1 0 0 0 0,0 0 0 0 0,0 0-1 0 0,0 1 1 0 0,0-1 0 0 0,0 3-1 0 0,1-3 2 0 0,-1 0 0 0 0,1 0 0 0 0,-1-1 0 0 0,1 1 0 0 0,0 0-1 0 0,-1 0 1 0 0,1 0 0 0 0,0-1 0 0 0,0 1 0 0 0,-1 0 0 0 0,1-1-1 0 0,0 1 1 0 0,0 0 0 0 0,0-1 0 0 0,0 1 0 0 0,0-1 0 0 0,0 1-1 0 0,1-1 1 0 0,5 2 11 0 0,-1 0 0 0 0,1-1 0 0 0,-1 0 0 0 0,1-1 0 0 0,-1 1 0 0 0,8-2 0 0 0,10 0 242 0 0,1-2 0 0 0,-1-1 0 0 0,30-9-1 0 0,68-27 364 0 0,-112 36-673 0 0,8-2-19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5:32.94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167 30 7831 0 0,'-1'0'18'0'0,"1"0"0"0"0,0 0-1 0 0,0 0 1 0 0,0 0-1 0 0,0 0 1 0 0,-1 0 0 0 0,1 0-1 0 0,0 0 1 0 0,0 0-1 0 0,0 0 1 0 0,0 0 0 0 0,-1 0-1 0 0,1 0 1 0 0,0 0-1 0 0,0 0 1 0 0,0 1 0 0 0,0-1-1 0 0,-1 0 36 0 0,1 0-35 0 0,0 0-1 0 0,0 0 1 0 0,0 1 0 0 0,0-1-1 0 0,0 0 1 0 0,0 0-1 0 0,0 0 1 0 0,0 0 0 0 0,0 0-1 0 0,-1 1 1 0 0,1-1-1 0 0,0 0 1 0 0,0 0 0 0 0,0 0-1 0 0,0 0 1 0 0,0 1-1 0 0,0-1 1 0 0,0 0 0 0 0,0 0-1 0 0,0 0 1 0 0,0 0-1 0 0,0 1 1 0 0,1-1 0 0 0,-1 0-1 0 0,0 0 1 0 0,0 0-1 0 0,0 0 1 0 0,0 1 0 0 0,8 13 74 0 0,-6-11-121 0 0,1 1 0 0 0,0-1 0 0 0,0 0 1 0 0,0 0-1 0 0,7 6 0 0 0,-6-8 82 0 0,0 1-1 0 0,0-1 0 0 0,1 1 1 0 0,-1-1-1 0 0,0 0 0 0 0,1-1 1 0 0,-1 1-1 0 0,1-1 0 0 0,-1 0 1 0 0,5 0-1 0 0,50-8 1774 0 0,-33 4-1156 0 0,349-34 722 0 0,-126 32-1226 0 0,-54 2 44 0 0,405-17 692 0 0,-517 19-857 0 0,127 12 0 0 0,-126 0-13 0 0,153-4 0 0 0,-222-6-19 0 0,0 1-1 0 0,-1 0 0 0 0,1 1 0 0 0,-1 0 1 0 0,17 6-1 0 0,67 26 108 0 0,-39-11-90 0 0,-41-17-30 0 0,81 33 0 0 0,-99-39 1 0 0,1 0 0 0 0,-1 0 0 0 0,0 0 0 0 0,0 0 0 0 0,1 0 0 0 0,-1 0 0 0 0,0 1 0 0 0,0-1 0 0 0,0 0 0 0 0,0 0-1 0 0,1 0 1 0 0,-1 0 0 0 0,0 0 0 0 0,0 0 0 0 0,0 1 0 0 0,0-1 0 0 0,1 0 0 0 0,-1 0 0 0 0,0 0 0 0 0,0 0 0 0 0,0 1 0 0 0,0-1 0 0 0,0 0-1 0 0,0 0 1 0 0,0 0 0 0 0,0 1 0 0 0,0-1 0 0 0,0 0 0 0 0,1 0 0 0 0,-1 0 0 0 0,0 1 0 0 0,0-1 0 0 0,0 0 0 0 0,0 0 0 0 0,0 1 0 0 0,-1-1-1 0 0,1 0 1 0 0,0 0 0 0 0,0 0 0 0 0,0 1 0 0 0,-9 6 87 0 0,-14 1 77 0 0,-35 6-25 0 0,1-3 1 0 0,-85 5-1 0 0,-175-7-140 0 0,-101 9 0 0 0,324-9-68 0 0,-175-7 0 0 0,17-4 48 0 0,21 0-13 0 0,-22-29-36 0 0,188 21 63 0 0,31 4 6 0 0,0 2 0 0 0,0 1 0 0 0,-58 4 0 0 0,47 2 6 0 0,15-1 5 0 0,0 1 0 0 0,0 1 0 0 0,0 1 0 0 0,0 2 0 0 0,-28 10 0 0 0,20-7-11 0 0,-2 0 0 0 0,38-9 0 0 0,-1 0 0 0 0,0 0 0 0 0,1 0 0 0 0,-1 1 0 0 0,1-1 0 0 0,-1 1 0 0 0,1 0 0 0 0,0-1 0 0 0,0 1 0 0 0,-1 0 0 0 0,-1 3 0 0 0,4-4 0 0 0,0-1 0 0 0,-1 0 0 0 0,1 1 0 0 0,0-1 0 0 0,0 0 0 0 0,-1 1 0 0 0,1-1 0 0 0,0 1 0 0 0,0-1 0 0 0,0 1 0 0 0,0-1 0 0 0,-1 1 0 0 0,1-1 0 0 0,0 1 0 0 0,0-1 0 0 0,0 0 0 0 0,0 1 0 0 0,0-1 0 0 0,0 1 0 0 0,0-1 0 0 0,1 1 0 0 0,-1-1 0 0 0,0 1 0 0 0,0-1 0 0 0,0 1 0 0 0,0-1 0 0 0,1 0 0 0 0,-1 1 0 0 0,0 0 0 0 0,14 9 1 0 0,18 1-12 0 0,-8-8 1 0 0,-1 0 1 0 0,1-1 0 0 0,-1-2 0 0 0,31-2 0 0 0,7 0 1 0 0,130 10 8 0 0,50 0 0 0 0,-14-11 0 0 0,70-3 0 0 0,-39-1-35 0 0,-31 1 6 0 0,-109 5-7 0 0,165 19 0 0 0,-150-6 44 0 0,43 2-1085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5:38.4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1 563 11055 0 0,'13'-12'3122'0'0,"176"-170"1384"0"0,-159 150-3673 0 0,-3-2 0 0 0,0 0-1 0 0,-3-2 1 0 0,22-40 0 0 0,-38 62-814 0 0,-1-1-1 0 0,-1 0 1 0 0,0-1 0 0 0,-1 0-1 0 0,-1 0 1 0 0,4-26 0 0 0,-13 21 115 0 0,5 21-131 0 0,0 0 0 0 0,0 1-1 0 0,0-1 1 0 0,0 0 0 0 0,0 0 0 0 0,0 1 0 0 0,0-1-1 0 0,-1 0 1 0 0,1 0 0 0 0,0 1 0 0 0,0-1-1 0 0,0 0 1 0 0,0 0 0 0 0,-1 0 0 0 0,1 1 0 0 0,0-1-1 0 0,0 0 1 0 0,0 0 0 0 0,-1 0 0 0 0,1 0 0 0 0,0 1-1 0 0,0-1 1 0 0,-1 0 0 0 0,1 0 0 0 0,0 0-1 0 0,0 0 1 0 0,-1 0 0 0 0,1 0 0 0 0,0 0 0 0 0,0 0-1 0 0,-1 0 1 0 0,1 0 0 0 0,0 0 0 0 0,0 0 0 0 0,-1 0-1 0 0,1 0 1 0 0,0 0 0 0 0,-1 0 0 0 0,1 0 0 0 0,0 0-1 0 0,0 0 1 0 0,-1 0 0 0 0,1 0 0 0 0,0-1-1 0 0,0 1 1 0 0,-1 0 0 0 0,1 0 0 0 0,0 0 0 0 0,0 0-1 0 0,0-1 1 0 0,-1 1 0 0 0,1 0 0 0 0,0 0 0 0 0,0 0-1 0 0,0-1 1 0 0,0 1 0 0 0,0 0 0 0 0,-1 0 0 0 0,1-1-1 0 0,0 1 1 0 0,0 0 0 0 0,0 0 0 0 0,0-1-1 0 0,0 1 1 0 0,0 0 0 0 0,0 0 0 0 0,0-1 0 0 0,0 1-1 0 0,0-1 1 0 0,-1 6 19 0 0,0-1 0 0 0,0 1 0 0 0,0 0 0 0 0,1-1 0 0 0,0 1-1 0 0,0 0 1 0 0,1 4 0 0 0,-1 2-9 0 0,-1 27-13 0 0,-2 10 0 0 0,-1 6 0 0 0,0-9 0 0 0,0 0 0 0 0,-1 1 0 0 0,-1-1 0 0 0,0 2 0 0 0,2 9 0 0 0,3 2 0 0 0,5 3 0 0 0,3-4 0 0 0,8 11 0 0 0,-24-77-68 0 0,-1 1-1 0 0,0 0 1 0 0,0 0 0 0 0,-1 1-1 0 0,1 0 1 0 0,-14-5-1 0 0,19 11 63 0 0,0 0-1 0 0,0 0 0 0 0,-1 0 0 0 0,1 1 0 0 0,0 0 0 0 0,-1 0 0 0 0,1 1 1 0 0,0-1-1 0 0,-1 1 0 0 0,1 0 0 0 0,0 1 0 0 0,-7 2 0 0 0,10-1 7 0 0,8 0 0 0 0,7 0 0 0 0,12 0 145 0 0,1-1 0 0 0,-1-1 1 0 0,0-1-1 0 0,30-4 0 0 0,-13-2 32 0 0,69-18 0 0 0,-79 13-341 0 0,-19 6-6504 0 0,-7 2-708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5:39.6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301 37 7831 0 0,'0'-2'107'0'0,"-1"0"1"0"0,0 0-1 0 0,1 1 0 0 0,-1-1 0 0 0,0 1 0 0 0,0-1 0 0 0,0 1 0 0 0,0-1 0 0 0,-1 1 0 0 0,1-1 0 0 0,0 1 0 0 0,-1 0 1 0 0,1 0-1 0 0,-1 0 0 0 0,1 0 0 0 0,-1 0 0 0 0,1 0 0 0 0,-1 0 0 0 0,0 0 0 0 0,-3 0 0 0 0,2 0 98 0 0,0 1 0 0 0,-1 0-1 0 0,1 0 1 0 0,0 1 0 0 0,0-1-1 0 0,0 1 1 0 0,-1 0 0 0 0,1-1 0 0 0,0 1-1 0 0,0 1 1 0 0,-5 1 0 0 0,0 2 201 0 0,-1 0 0 0 0,1 0 1 0 0,0 1-1 0 0,0 0 0 0 0,0 1 1 0 0,1-1-1 0 0,0 1 0 0 0,1 1 1 0 0,-7 8-1 0 0,-7 11 922 0 0,-17 34-1 0 0,26-43-771 0 0,0 5-237 0 0,1 3 254 0 0,6-16-454 0 0,-12 34 346 0 0,1 10 31 0 0,6-18-289 0 0,6-27-14 0 0,2 4-1 0 0,-6 39-17 0 0,5-39-74 0 0,2 0-44 0 0,3 37-30 0 0,-2-37 53 0 0,2-1 15 0 0,8 36-6 0 0,-8-36-1 0 0,3-2 1 0 0,17 32 6 0 0,-17-32 1 0 0,2-2 0 0 0,26 23-5 0 0,-20-20-22 0 0,-5-6-38 0 0,0-1 0 0 0,0-1 1 0 0,12 4-1 0 0,-16-5-8 0 0,0-1 1 0 0,0 0 0 0 0,0-1-1 0 0,0 1 1 0 0,0-1-1 0 0,0 0 1 0 0,-1 0-1 0 0,1-1 1 0 0,0 1 0 0 0,7-3-1 0 0,-2-1 9 0 0,-1 0 0 0 0,1 0 0 0 0,-1-2 0 0 0,1 1-1 0 0,-2-1 1 0 0,1 0 0 0 0,-1-1 0 0 0,1 0 0 0 0,-2 0 0 0 0,1-1-1 0 0,-1 0 1 0 0,0 0 0 0 0,-1-1 0 0 0,6-9 0 0 0,3-7-17 0 0,-2 0 0 0 0,-1-1-1 0 0,0-1 1 0 0,7-29 0 0 0,-9 24-30 0 0,-1-1 0 0 0,-2-1 0 0 0,-1 1 0 0 0,-1-1 0 0 0,-3 0-1 0 0,0-1 1 0 0,-2 1 0 0 0,-8-57 0 0 0,6 82-6 0 0,0 0 0 0 0,0 1 0 0 0,-1-1 0 0 0,0 1 1 0 0,0-1-1 0 0,-1 1 0 0 0,0 0 0 0 0,-9-13 0 0 0,10 18 20 0 0,1-1-1 0 0,-1 1 1 0 0,0 0 0 0 0,0 1 0 0 0,0-1-1 0 0,0 0 1 0 0,-1 1 0 0 0,1 0 0 0 0,-1 0-1 0 0,1 0 1 0 0,-1 0 0 0 0,0 1-1 0 0,0-1 1 0 0,0 1 0 0 0,0 0 0 0 0,0 0-1 0 0,0 0 1 0 0,0 1 0 0 0,0-1 0 0 0,0 1-1 0 0,-5 0 1 0 0,-1 1 31 0 0,1 1 0 0 0,-1-1 0 0 0,1 2 0 0 0,0-1 1 0 0,0 1-1 0 0,0 1 0 0 0,0 0 0 0 0,1 0 0 0 0,0 0 0 0 0,-1 1 0 0 0,-11 10 0 0 0,9-6-471 0 0,-1 1 1 0 0,-12 14-1 0 0,14-12-2747 0 0,-16 23 1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23.88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28 0 0 0,'307'0'0'0,"-641"0"0"0,2072 0 0 0,-576 0 0 0,-1108 0 0 0,-54 0 0 0,0 0 0 0,2 0 0 0,-1 0 0 0,36 0 0 0,-56 0 0 0,17 0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23.88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14 0 0 0,'-13'0'0'0,"210"0"0"0,-196 0 0 0,-21 0 0 0,-37 0 0 0,35 0 0 0,20 0 0 0,7 0 0 0,1088 0 0 0,555 0 0 0,-1550 0 0 0,-73 0 0 0,-24 0 0 0,-2 0 0 0,0 0 0 0,0 0 0 0,-1 0 0 0,1 0 0 0,-10 0 0 0,26 0 0 0,-14 0 0 0,-2 0 0 0,-31 0 0 0,31 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92 1377 919 0 0,'-2'1'230'0'0,"1"1"-1"0"0,-1-1 0 0 0,1 1 1 0 0,0 0-1 0 0,0 0 0 0 0,-1 0 0 0 0,1-1 1 0 0,1 1-1 0 0,-1 0 0 0 0,0 0 0 0 0,0 0 1 0 0,1 0-1 0 0,-1 1 0 0 0,1-1 0 0 0,0 0 1 0 0,-1 0-1 0 0,1 3 385 0 0,1-19 3544 0 0,-3-20-2446 0 0,-11-102 573 0 0,6-188 1 0 0,8 228-1207 0 0,4-143-591 0 0,0 191-430 0 0,-3 36-32 0 0,-1 0 0 0 0,0-22 0 0 0,-1-17 435 0 0,0 25-290 0 0,-2-173 1101 0 0,0 153-1272 0 0,1 29 0 0 0,1 0 0 0 0,0 0 0 0 0,5-32 0 0 0,-4 29 0 0 0,0 20 0 0 0,-1-1 0 0 0,0 1 0 0 0,0-1 0 0 0,0 0 0 0 0,0 1 0 0 0,0-1 0 0 0,0 1 0 0 0,0-1 0 0 0,0 1 0 0 0,0-1 0 0 0,-1 1 0 0 0,1-1 0 0 0,0 0 0 0 0,0 1 0 0 0,0-1 0 0 0,-1 1 0 0 0,1-1 0 0 0,0 1 0 0 0,0-1 0 0 0,-1 1 0 0 0,1-1 0 0 0,-1 1 0 0 0,1 0 0 0 0,0-1 0 0 0,-1 1 0 0 0,1-1 0 0 0,-1 1 0 0 0,1 0 0 0 0,-1 0 0 0 0,0-1 0 0 0,0 4 18 0 0,0 0 0 0 0,1 1 1 0 0,-1-1-1 0 0,1 0 0 0 0,0 0 0 0 0,0 6 0 0 0,0-8-17 0 0,-5 256 655 0 0,1-15-656 0 0,-7 142 0 0 0,9-302 0 0 0,1 74 0 0 0,-3-18 41 0 0,0-37 34 0 0,2-89 225 0 0,-1-17 289 0 0,-2-20 246 0 0,3-225-179 0 0,30-168-533 0 0,-24 365-118 0 0,1-137-215 0 0,-6 143 476 0 0,10-122-266 0 0,-5 123 0 0 0,-3 23 0 0 0,2-2 0 0 0,-2 0 0 0 0,-3-41 0 0 0,2 28 0 0 0,1 10 0 0 0,-11 138 0 0 0,-1 101 0 0 0,-9 58 0 0 0,20-265 0 0 0,-9 237 0 0 0,1-6 0 0 0,0 1 0 0 0,6-192 0 0 0,1-27 0 0 0,0-1 0 0 0,1 0 0 0 0,3 20 0 0 0,6-10 0 0 0,-7-23 0 0 0,-1 0 0 0 0,1 1 0 0 0,-1-1 0 0 0,0 0 0 0 0,0 1 0 0 0,0-1 0 0 0,0 4 0 0 0,-4-197 0 0 0,3-138 0 0 0,1 284-259 0 0,3-42 518 0 0,-2 64-216 0 0,-3-38-1 0 0,2-14-119 0 0,4-201 77 0 0,-6 167 0 0 0,4 54 1 0 0,-2 51-2 0 0,-1-1 0 0 0,1 1 0 0 0,-1 0 0 0 0,1-1 1 0 0,0 1-1 0 0,1 0 0 0 0,-1 0 0 0 0,1 0 0 0 0,-1 0 0 0 0,1 0 0 0 0,0 0 0 0 0,0 0 0 0 0,4-4 0 0 0,8 2-1588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23.87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0,'1437'0'0'0,"-1380"0"0"0,8 0 0 0,-2 0 0 0,4 0 0 0,1 0 0 0,-5 0 0 0,4 0 0 0,46 0 0 0,-56 0 0 0,21 0 0 0,10 0 0 0,-43 0 0 0,144 0 0 0,267 0 0 0,-455 0 0 0,-2 0 0 0,0 0 0 0,0 0 0 0,-1 0 0 0,1 0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7:53.2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0,'0'1'0'0,"0"1819"0"0,0-1088 0 0,0-234 0 0,0-378 0 0,0-119 0 0,0-2 0 0,0 2 0 0,0-2 0 0,0 2 0 0,0 1 0 0,0-1 0 0,0-38 0 0,0 34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08.4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0,'0'1074'0'0,"0"-349"0"0,0-576 0 0,0-172 0 0,0 20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30.0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0,'-1'0'0'0,"825"252"0"0,-398-122 0 0,-147-45 0 0,201 62 0 0,-479-147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47.1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1 594 0 0,'0'0'0'0,"1907"-583"0"0,-1907 583 0 0,17-5 0 0,-9 2 0 0,-10 4 0 0,3-2 0 0,-2 2 0 0,12-5 0 0,-24 8 0 0,5-1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0,'0'1'0'0,"0"1819"0"0,0-1088 0 0,0-234 0 0,0-378 0 0,0-119 0 0,0-2 0 0,0 2 0 0,0-2 0 0,0 2 0 0,0 1 0 0,0-1 0 0,0-38 0 0,0 34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0,'0'1074'0'0,"0"-349"0"0,0-576 0 0,0-172 0 0,0 20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0,'-1'0'0'0,"825"252"0"0,-398-122 0 0,-147-45 0 0,201 62 0 0,-479-147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1 594 0 0,'0'0'0'0,"1907"-583"0"0,-1907 583 0 0,17-5 0 0,-9 2 0 0,-10 4 0 0,3-2 0 0,-2 2 0 0,12-5 0 0,-24 8 0 0,5-1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0,'0'1'0'0,"0"1819"0"0,0-1088 0 0,0-234 0 0,0-378 0 0,0-119 0 0,0-2 0 0,0 2 0 0,0-2 0 0,0 2 0 0,0 1 0 0,0-1 0 0,0-38 0 0,0 34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1409 919 0 0,'0'1'120'0'0,"-1"-1"0"0"0,1 0 0 0 0,-1 0 0 0 0,1 1 0 0 0,-1-1-1 0 0,1 0 1 0 0,0 0 0 0 0,-1 0 0 0 0,1 0 0 0 0,-1 0 0 0 0,1 0-1 0 0,-1 0 1 0 0,1 0 0 0 0,-1 0 0 0 0,1 0 0 0 0,-1 0-1 0 0,1 0 1 0 0,-1 0 0 0 0,1 0 0 0 0,-1 0 0 0 0,1 0 0 0 0,-1 0-1 0 0,1-1 1 0 0,0 1 0 0 0,-1 0 0 0 0,1-12 3470 0 0,1-4-2598 0 0,-9-123 1309 0 0,9 57-1641 0 0,0 11 94 0 0,-8-78 1 0 0,1 103-16 0 0,3 0 0 0 0,2-55-1 0 0,3-91-308 0 0,-3 107 220 0 0,10-30 462 0 0,-4 65-1056 0 0,-3 24-56 0 0,5-83 0 0 0,-2 60 26 0 0,-3 41-15 0 0,-1-1 0 0 0,0 1 1 0 0,0-1-1 0 0,-1 1 1 0 0,0-1-1 0 0,0 1 0 0 0,-1-1 1 0 0,-2-10-1 0 0,0 17 0 0 0,0 7 94 0 0,-1 6 99 0 0,-7 146 780 0 0,9-130-944 0 0,2 1-1 0 0,4 50 1 0 0,1 27 41 0 0,-8-10-81 0 0,16 173 0 0 0,-11-230 0 0 0,-1 0 0 0 0,-2 0 0 0 0,-8 48 0 0 0,2-13 0 0 0,5-37 0 0 0,5 51 0 0 0,-4-38-14 0 0,1-35 91 0 0,-1-1 1 0 0,3 21-1 0 0,-2-32-57 0 0,1 2 306 0 0,-1 1 0 0 0,1-1-1 0 0,0 1 1 0 0,1-1 0 0 0,1 6-1 0 0,2-2-336 0 0,-4-8 23 0 0,-1-12 37 0 0,-1-3-35 0 0,6-116 151 0 0,-2 69 49 0 0,-4-83-1 0 0,-4 61-82 0 0,10-108-1 0 0,6-118 137 0 0,-14 99-267 0 0,8 146 20 0 0,-3 50-13 0 0,0 0 1 0 0,-2 0-1 0 0,1 0 0 0 0,-2 0 1 0 0,-3-22-1 0 0,4 36-7 0 0,0-1 0 0 0,0 1 0 0 0,-1 0 0 0 0,1 0 0 0 0,-1 0 0 0 0,1 0 0 0 0,-1 0 0 0 0,1 0 0 0 0,-1 0 0 0 0,0 0 0 0 0,1 0 0 0 0,-2-1 0 0 0,-2 3 0 0 0,3 9 0 0 0,-5 246 0 0 0,5-247 0 0 0,1 104 0 0 0,-4 52 0 0 0,2-110 0 0 0,7 90 0 0 0,-1-86 0 0 0,-4 69 0 0 0,-5-86 0 0 0,3-26 0 0 0,0 1 0 0 0,2 0 0 0 0,0 0 0 0 0,2 21 0 0 0,0-19 0 0 0,-2 0 0 0 0,1 0 0 0 0,-2 0 0 0 0,-4 23 0 0 0,1-8 0 0 0,4-27 0 0 0,0 0 0 0 0,0 0 0 0 0,1 0 0 0 0,-1 0 0 0 0,2 0 0 0 0,-1 0 0 0 0,3 8 0 0 0,-3-12 0 0 0,0 0 0 0 0,0 0 0 0 0,0 1 0 0 0,-1-1 0 0 0,1 0 0 0 0,-1 0 0 0 0,0 1 0 0 0,0-1 0 0 0,-1 0 0 0 0,1 1 0 0 0,0-1 0 0 0,-1 0 0 0 0,0 0 0 0 0,0 0 0 0 0,0 0 0 0 0,0 0 0 0 0,-3 6 0 0 0,3-7 0 0 0,1-1 0 0 0,0 1 0 0 0,0-1 0 0 0,0 1 0 0 0,0-1 0 0 0,1 1 0 0 0,-1-1 0 0 0,0 1 0 0 0,1-1 0 0 0,-1 0 0 0 0,1 1 0 0 0,-1-1 0 0 0,1 1 0 0 0,0-1 0 0 0,0 2 0 0 0,5 13 0 0 0,-9 0 0 0 0,1-18 0 0 0,1-8 0 0 0,7-110 0 0 0,0-37 0 0 0,-19-218 0 0 0,15 245 0 0 0,0 42 0 0 0,-9-153 257 0 0,7 222-211 0 0,1-9 66 0 0,-2 0 1 0 0,-6-39-1 0 0,0 43-112 0 0,4 15 0 0 0,3 16 0 0 0,2 5 0 0 0,-2 0 0 0 0,0-1 0 0 0,-2 18 0 0 0,0 9 0 0 0,1 33 0 0 0,3 96 0 0 0,5 21 0 0 0,1 26 0 0 0,-2-135-169 0 0,-3-24-340 0 0,20 105 1 0 0,-18-143-801 0 0,0 0-3793 0 0,0 0-1637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0,'0'1074'0'0,"0"-349"0"0,0-576 0 0,0-172 0 0,0 20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0,'-1'0'0'0,"825"252"0"0,-398-122 0 0,-147-45 0 0,201 62 0 0,-479-147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1 594 0 0,'0'0'0'0,"1907"-583"0"0,-1907 583 0 0,17-5 0 0,-9 2 0 0,-10 4 0 0,3-2 0 0,-2 2 0 0,12-5 0 0,-24 8 0 0,5-1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0:52.76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7 1 0 0,'1632'0'0'0,"-1631"0"0"0,-2 0 0 0,-10 0 0 0,11 0 0 0,0 0 0 0,2 0 0 0,-1 0 0 0,0 0 0 0,1 0 0 0,5 0 0 0,-9 0 0 0,-9 0 0 0,-1617 0 0 0,1629 0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06.67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61 1 0 0,'-12'0'0'0,"267"0"0"0,-255 0 0 0,-18 0 0 0,-264 0 0 0,281 0 0 0,2 0 0 0,-2 0 0 0,0 0 0 0,0 0 0 0,19 0 0 0,1576 0 0 0,-1533 0 0 0,-67 0 0 0,5 0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17.29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0,'1680'0'0'0,"-1679"0"0"0,-2 0 0 0,-1614 0 0 0,1614 0 0 0,2 0 0 0,0 0 0 0,-2 0 0 0,-56 0 0 0,113 0 0 0,-46 0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36.08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37 0 0 0,'-1'0'0'0,"2"0"0"0,-2 0 0 0,109 0 0 0,-88 0 0 0,-28 0 0 0,-23 0 0 0,-74 0 0 0,104 0 0 0,2 0 0 0,0 0 0 0,-2 0 0 0,-1 0 0 0,1 0 0 0,-15 0 0 0,15 0 0 0,2 0 0 0,1 0 0 0,-1 0 0 0,0 0 0 0,1 0 0 0,-1 0 0 0,0 0 0 0,1570 0 0 0,-1532 0 0 0,-9 0 0 0,-16 0 0 0,-13 0 0 0,-2 0 0 0,2 0 0 0,-2 0 0 0,0 0 0 0,2 0 0 0,0 0 0 0,0 0 0 0,1 0 0 0,-1 0 0 0,-8 0 0 0,6 0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54.37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0,'903'0'0'0,"-883"0"0"0,55 0 0 0,-76 0 0 0,2 0 0 0,0 0 0 0,13 0 0 0,-27 0 0 0,10 0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08.3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0,'787'0'0'0,"-786"0"0"0,0 0 0 0,94 0 0 0,-93 0 0 0,-6 0 0 0,35 0 0 0,-2 0 0 0,-30 0 0 0,2 0 0 0,3 0 0 0,-2 0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25.98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 0 0 0,'-1'0'0'0,"0"0"0"0,2 0 0 0,0 0 0 0,1 0 0 0,124 0 0 0,632 0 0 0,-757 0 0 0,1 0 0 0,-1 0 0 0,0 0 0 0,1 0 0 0,-1 0 0 0,0 0 0 0,1 0 0 0,-1 0 0 0,0 0 0 0,1 0 0 0,-1 0 0 0,0 0 0 0,-2 0 0 0,0 0 0 0,-553 0 0 0,1096 0 0 0,-541 0 0 0,58 0 0 0,-534 0 0 0,474 0 0 0,23 0 0 0,34 0 0 0,-55 0 0 0,-2 0 0 0,-120 0 0 0,120 0 0 0,2 0 0 0,0 0 0 0,1 0 0 0,-1 0 0 0,0 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10 1839 0 0,'-3'-6'2232'0'0,"7"8"546"0"0,-2 0-2631 0 0,-1-1 0 0 0,1 1 0 0 0,0-1 0 0 0,0 0 0 0 0,0 0 0 0 0,0 0 0 0 0,0 0 0 0 0,0 0 0 0 0,0 0 0 0 0,0 0 0 0 0,0-1 1 0 0,0 1-1 0 0,0-1 0 0 0,3 1 0 0 0,32 3 797 0 0,141-9 1619 0 0,-42-2-1180 0 0,-121 7-1370 0 0,-3 1-2 0 0,-1-1 0 0 0,1-1-1 0 0,-1 0 1 0 0,0 0 0 0 0,17-5 0 0 0,-64 10 160 0 0,-10 4 222 0 0,27-4-294 0 0,1-1 0 0 0,-1 0 0 0 0,1-1 0 0 0,-1-1 0 0 0,-29-3 0 0 0,-14-2 628 0 0,44 3-185 0 0,-1 0 1 0 0,-33-6-1 0 0,47 5 534 0 0,6 0-413 0 0,9-1-206 0 0,18 0-394 0 0,172 7 1166 0 0,76-12-1229 0 0,-286 8 0 0 0,1 1 0 0 0,0 1 0 0 0,-14 4 0 0 0,-15 2 0 0 0,-144 2 0 0 0,32-3 0 0 0,113-9 0 0 0,11 0 0 0 0,25 2 0 0 0,20 6 0 0 0,47-2 0 0 0,103-7 0 0 0,-94 0 0 0 0,132-5 128 0 0,-203 8-122 0 0,-14 2 7 0 0,-17 1 22 0 0,-389-3-25 0 0,402-1-10 0 0,5 1 0 0 0,-1-1 0 0 0,0 1 0 0 0,1 0 0 0 0,-19 3 0 0 0,27-3 0 0 0,1 0 0 0 0,0 0 0 0 0,0 0 0 0 0,0 0 0 0 0,-1 0 0 0 0,1 0 0 0 0,0 0 0 0 0,0 0 0 0 0,0 0 0 0 0,-1 0 0 0 0,1 0 0 0 0,0 0 0 0 0,0 1 0 0 0,0-1 0 0 0,0 0 0 0 0,-1 0 0 0 0,1 0 0 0 0,0 0 0 0 0,0 0 0 0 0,0 0 0 0 0,0 0 0 0 0,0 0 0 0 0,-1 1 0 0 0,1-1 0 0 0,0 0 0 0 0,0 0 0 0 0,0 0 0 0 0,0 0 0 0 0,0 1 0 0 0,0-1 0 0 0,0 0 0 0 0,0 0 0 0 0,-1 0 0 0 0,1 0 0 0 0,0 1 0 0 0,0-1 0 0 0,0 0 0 0 0,0 0 0 0 0,0 0 0 0 0,0 1 0 0 0,0-1 0 0 0,0 0 0 0 0,0 0 0 0 0,0 1 0 0 0,9 6 0 0 0,14 3 0 0 0,-5-6 0 0 0,0-1 0 0 0,0-1 0 0 0,1 0 0 0 0,33-2 0 0 0,-12 0 0 0 0,296-13 0 0 0,-315 12 0 0 0,248-7 0 0 0,-262 8 0 0 0,-7 1 0 0 0,-15 3 0 0 0,-27 3 0 0 0,-252 11 32 0 0,220-17-16 0 0,-145-19 0 0 0,195 16-16 0 0,23 2 0 0 0,0 0 0 0 0,0-1 0 0 0,0 1 0 0 0,0 0 0 0 0,0 0 0 0 0,0 0 0 0 0,0 1 0 0 0,0-1 0 0 0,0 0 0 0 0,0 0 0 0 0,0 1 0 0 0,0-1 0 0 0,0 0 0 0 0,0 1 0 0 0,0-1 0 0 0,0 1 0 0 0,0-1 0 0 0,1 1 0 0 0,-2 0 0 0 0,2-1 0 0 0,0 1 0 0 0,1-1 0 0 0,-1 1 0 0 0,0-1 0 0 0,0 0 0 0 0,1 1 0 0 0,-1-1 0 0 0,0 1 0 0 0,1-1 0 0 0,-1 0 0 0 0,0 0 0 0 0,1 1 0 0 0,-1-1 0 0 0,0 0 0 0 0,1 0 0 0 0,-1 1 0 0 0,1-1 0 0 0,-1 0 0 0 0,0 0 0 0 0,1 0 0 0 0,-1 0 0 0 0,1 1 0 0 0,-1-1 0 0 0,1 0 0 0 0,-1 0 0 0 0,1 0 0 0 0,0 0 0 0 0,14 3 0 0 0,69 6 47 0 0,96-1-1 0 0,86-15 163 0 0,-18 1 0 0 0,-37 10 800 0 0,-431-9-1009 0 0,92 4 0 0 0,-167-7 0 0 0,279 8 0 0 0,0-1 0 0 0,0-1 0 0 0,0 0 0 0 0,-20-6 0 0 0,74 8 0 0 0,394-5 0 0 0,-188-10 0 0 0,-444 25 0 0 0,143-7 0 0 0,-405-17 0 0 0,446 12 0 0 0,14 1 0 0 0,10 1 0 0 0,251 14 0 0 0,-149-11 0 0 0,286-5 0 0 0,-337 1 0 0 0,64-9 0 0 0,15 1 0 0 0,-189 18 0 0 0,-388 40 0 0 0,417-48 0 0 0,17 0 0 0 0,0 0 0 0 0,-1 0 0 0 0,1-1 0 0 0,0 0 0 0 0,0 0 0 0 0,0-1 0 0 0,-1 1 0 0 0,1-1 0 0 0,0 0 0 0 0,-5-2 0 0 0,10 1 0 0 0,6-1 0 0 0,8 0 0 0 0,-13 2 0 0 0,51-7 0 0 0,1 3 0 0 0,102 1 0 0 0,-47 3 0 0 0,6-3 0 0 0,219-4 0 0 0,-94 3 0 0 0,-372 14 0 0 0,-26 1 0 0 0,81-12 0 0 0,-130-19 0 0 0,202 20 0 0 0,-12-3 0 0 0,-1 2 0 0 0,-1 0 0 0 0,-30 1 0 0 0,49 1 0 0 0,1 0 0 0 0,-1 0 0 0 0,1 0 0 0 0,0 0 0 0 0,-1 0 0 0 0,1 0 0 0 0,-1 0 0 0 0,1 0 0 0 0,-1 0 0 0 0,1 0 0 0 0,-1 0 0 0 0,1 1 0 0 0,0-1 0 0 0,-1 0 0 0 0,1 0 0 0 0,-1 0 0 0 0,1 1 0 0 0,-1-1 0 0 0,1 0 0 0 0,0 0 0 0 0,-1 1 0 0 0,1-1 0 0 0,0 0 0 0 0,-1 1 0 0 0,10 4 0 0 0,18 1 0 0 0,244 2 0 0 0,-143-8 0 0 0,34 5 0 0 0,173-1 0 0 0,-313-4 0 0 0,-13 0 0 0 0,1 0 0 0 0,-1 0 0 0 0,14-3 0 0 0,-32 4 0 0 0,0-1 0 0 0,-18-1 0 0 0,-1 1 0 0 0,-203 6 0 0 0,-166 7 0 0 0,282-9 0 0 0,312-11 0 0 0,-71 1 0 0 0,364 7 0 0 0,-334 3 0 0 0,-198-2 0 0 0,-74-6 0 0 0,14-1 0 0 0,-85 9 0 0 0,-147-5 0 0 0,331 1 0 0 0,-10-1 0 0 0,12 0 0 0 0,9 0 0 0 0,198-2 0 0 0,-123 4 0 0 0,264-7 0 0 0,188 4 0 0 0,-521 2 0 0 0,-7-1 0 0 0,0 1 0 0 0,1 1 0 0 0,-1-1 0 0 0,0 1 0 0 0,0 0 0 0 0,14 5 0 0 0,-21-6 0 0 0,0 0 0 0 0,0 0 0 0 0,-1 0 0 0 0,1 0 0 0 0,0 0 0 0 0,0 0 0 0 0,0 0 0 0 0,0 0 0 0 0,0 0 0 0 0,0 0 0 0 0,0 0 0 0 0,0 0 0 0 0,0 0 0 0 0,0 0 0 0 0,0 0 0 0 0,0 0 0 0 0,-1 0 0 0 0,1 0 0 0 0,0 0 0 0 0,0 0 0 0 0,0 0 0 0 0,0 0 0 0 0,0 0 0 0 0,0 1 0 0 0,0-1 0 0 0,0 0 0 0 0,0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 0 0 0,0 0 0 0 0,0 0 0 0 0,0 0 0 0 0,0 0 0 0 0,1 0 0 0 0,-1 0 0 0 0,0 0 0 0 0,0 0 0 0 0,0 0 0 0 0,0 0 0 0 0,0 0 0 0 0,-12 3 0 0 0,-15 0 0 0 0,-358-14 0 0 0,354 11 0 0 0,-14 0 0 0 0,-82 9 0 0 0,168-7 0 0 0,392-14 0 0 0,-91 1 0 0 0,-328 10 0 0 0,89 0 0 0 0,124 12 0 0 0,-212-7 0 0 0,-14-2 0 0 0,-8-1 0 0 0,-575-13 0 0 0,556 11 0 0 0,4 1 0 0 0,-43-6 0 0 0,106 7 0 0 0,-14-2 0 0 0,739 16 0 0 0,-542-15 0 0 0,-476-11 0 0 0,-23 15 0 0 0,1 19 0 0 0,264-22 0 0 0,9-1 0 0 0,-1 0 0 0 0,1 0 0 0 0,-1 0 0 0 0,1 0 0 0 0,-1 0 0 0 0,1 0 0 0 0,-1 0 0 0 0,1 1 0 0 0,-1-1 0 0 0,1 1 0 0 0,-1-1 0 0 0,-1 2 0 0 0,30 1 0 0 0,279-12 0 0 0,2 1 0 0 0,70 26 0 0 0,-253-10 0 0 0,-100-6 0 0 0,-9 0 0 0 0,0-1 0 0 0,0-1 0 0 0,0 0 0 0 0,16-3 0 0 0,-63-2 0 0 0,-143-6 0 0 0,103 9 0 0 0,-157 0 0 0 0,133 2 0 0 0,94 1 0 0 0,4-1 0 0 0,15 2 0 0 0,26 1 0 0 0,721 4 0 0 0,-690-7 0 0 0,55-6 0 0 0,-230-5 0 0 0,-340-1 0 0 0,-117 1 0 0 0,547 11 0 0 0,1 0 0 0 0,17-3 0 0 0,35-3 0 0 0,-1 2 0 0 0,1 2 0 0 0,46 4 0 0 0,-36 0 0 0 0,753-6 0 0 0,-768 4 0 0 0,-1064 27 0 0 0,935-19 0 0 0,50-3 0 0 0,-66-2 0 0 0,90-6 0 0 0,16 3 0 0 0,1 0 0 0 0,0 0 0 0 0,0 0 0 0 0,0-1 0 0 0,0 1 0 0 0,0 0 0 0 0,0 0 0 0 0,0 0 0 0 0,0 0 0 0 0,0 0 0 0 0,0-1 0 0 0,0 1 0 0 0,0 0 0 0 0,0 0 0 0 0,0 0 0 0 0,0 0 0 0 0,0-1 0 0 0,0 1 0 0 0,1 0 0 0 0,-1 0 0 0 0,0 0 0 0 0,0 0 0 0 0,0 0 0 0 0,0-1 0 0 0,0 1 0 0 0,0 0 0 0 0,0 0 0 0 0,0 0 0 0 0,0 0 0 0 0,1 0 0 0 0,-1 0 0 0 0,0 0 0 0 0,0-1 0 0 0,0 1 0 0 0,0 0 0 0 0,0 0 0 0 0,1 0 0 0 0,-1 0 0 0 0,0 0 0 0 0,0 0 0 0 0,0 0 0 0 0,0 0 0 0 0,1 0 0 0 0,-1 0 0 0 0,0 0 0 0 0,32-9 0 0 0,266-15 0 0 0,3 20 0 0 0,-260 4 0 0 0,73 0 0 0 0,383 3 0 0 0,-412 4 0 0 0,8 0 0 0 0,-156-17 0 0 0,-294 1 0 0 0,167 9 0 0 0,19-5 0 0 0,-131-1 0 0 0,1 21 0 0 0,272-12 0 0 0,1 1 0 0 0,-43 12 0 0 0,72-14 0 0 0,9 0 0 0 0,10 2 0 0 0,27-2 0 0 0,64-5 0 0 0,-13-1 0 0 0,521-6 0 0 0,-419 8 0 0 0,119 1 0 0 0,-80 14 0 0 0,-48-1 0 0 0,-174-11 0 0 0,-9 0 0 0 0,0 0 0 0 0,-1-1 0 0 0,1 0 0 0 0,0-1 0 0 0,-1 1 0 0 0,1-1 0 0 0,8-3 0 0 0,-16 4 0 0 0,0 0 0 0 0,0 0 0 0 0,0 0 0 0 0,1 0 0 0 0,-1 0 0 0 0,0 0 0 0 0,0 0 0 0 0,0 0 0 0 0,0 0 0 0 0,0 0 0 0 0,1 0 0 0 0,-1 0 0 0 0,0 0 0 0 0,0 0 0 0 0,0 0 0 0 0,0 0 0 0 0,0 0 0 0 0,0-1 0 0 0,0 1 0 0 0,1 0 0 0 0,-1 0 0 0 0,0 0 0 0 0,0 0 0 0 0,0 0 0 0 0,0 0 0 0 0,0 0 0 0 0,0-1 0 0 0,0 1 0 0 0,0 0 0 0 0,0 0 0 0 0,0 0 0 0 0,0 0 0 0 0,0 0 0 0 0,0-1 0 0 0,0 1 0 0 0,0 0 0 0 0,0 0 0 0 0,0 0 0 0 0,0 0 0 0 0,0-1 0 0 0,-6-3 0 0 0,-9 0 0 0 0,-48-2 0 0 0,-106 4 0 0 0,-22-1 0 0 0,189 2 0 0 0,5 0 0 0 0,16-1 0 0 0,24-2 0 0 0,337 11 0 0 0,-36 1 0 0 0,-118-15 0 0 0,-865 24 0 0 0,530-14 0 0 0,-132-13 0 0 0,101 2 0 0 0,103 6 0 0 0,76-2 0 0 0,94 4 0 0 0,502 7 0 0 0,-486 1 0 0 0,200-1 0 0 0,-330-7 0 0 0,-266-9 0 0 0,-42 1 0 0 0,-420 8 0 0 0,689 2 0 0 0,-17 0 0 0 0,66-10 0 0 0,233-11 0 0 0,3 17 0 0 0,-165 3 0 0 0,827 41 0 0 0,-824-38 0 0 0,-100-5 0 0 0,-10-3 0 0 0,-12-2 0 0 0,-54-6 0 0 0,-127-5 0 0 0,-76 18 0 0 0,274-1 0 0 0,-263 9 0 0 0,459-10 0 0 0,213 2 0 0 0,-305 3 56 0 0,391 21 536 0 0,-368-10-320 0 0,-177-25-272 0 0,-1 2 0 0 0,-56 0 0 0 0,57 4 0 0 0,-457-10 0 0 0,476 16 0 0 0,1 0 0 0 0,-40 9 0 0 0,114-7 0 0 0,165-5 0 0 0,181 2 0 0 0,-2 17 0 0 0,-349-15 0 0 0,-89-11 0 0 0,-56-2 0 0 0,-46-1 0 0 0,-198 22 0 0 0,283-8 0 0 0,-40-6 0 0 0,0 0 0 0 0,-16 3 0 0 0,-126-17 0 0 0,73 3 0 0 0,132 11 0 0 0,-110-4 0 0 0,121 7 0 0 0,0 2 0 0 0,-49 9 0 0 0,80-10-15 0 0,-37 8 38 0 0,38-8-75 0 0,1 0 0 0 0,-1 0 1 0 0,0 0-1 0 0,1 0 0 0 0,-1 1 0 0 0,1-1 0 0 0,0 1 1 0 0,-1-1-1 0 0,1 1 0 0 0,0 0 0 0 0,0 0 1 0 0,-2 2-1 0 0,1 4-1760 0 0,4 1-5847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43.31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0,'927'0'0'0,"-926"0"0"0,1 0 0 0,-1 0 0 0,0 0 0 0,0 0 0 0,-641 0 0 0,638 0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3:24.94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2 0 0,'0'-1'0'0,"0"970"0"0,0-967 0 0,0-1 0 0,0 0 0 0,0 1 0 0,0-1 0 0,0 0 0 0,0 1 0 0,0-1 0 0,0 0 0 0,0 3 0 0,0-6 0 0,0 13 0 0,0-25 0 0,0 30 0 0,0-15 0 0,0-11 0 0,0 2 0 0,0 5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3:29.09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6 0 0,'0'1'0'0,"0"-6"0"0,0 152 0 0,0-295 0 0,0 699 0 0,0-168 0 0,0-386 0 0,0 2 0 0,0 2 0 0,0 0 0 0,0 1 0 0,0-2 0 0,0 0 0 0,0-2 0 0,0 1 0 0,0 21 0 0,0-9 0 0,0-7 0 0,0-9 0 0,0-57 0 0,0 59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11.9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0,'0'645'0'0,"0"-215"0"0,0-192 0 0,0-253 0 0,0 13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22.25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14 0 0,'0'-13'0'0,"0"12"0"0,0 21 0 0,0 656 0 0,0 947 0 0,0-542 0 0,0-873 0 0,0-208 0 0,0 18 0 0,0-17 0 0,0-47 0 0,0 37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35.04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1944 0 0,'0'1'0'0,"0"0"0"0,0-5 0 0,0 9 0 0,0-11 0 0,0-10 0 0,0-58 0 0,0 73 0 0,0 2 0 0,0 72 0 0,0-72 0 0,0-2 0 0,0 0 0 0,0 79 0 0,0-2039 0 0,0 1960 0 0,0 2 0 0,0 0 0 0,0-2 0 0,0 0 0 0,0 2 0 0,0 0 0 0,0 1 0 0,0 7 0 0,0-17 0 0,0-17 0 0,0 24 0 0,0-1 0 0,0-6 0 0,0 7 0 0,0 2 0 0,0-7 0 0,0 5 0 0,0 7 0 0,0-5 0 0,0 1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58.43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22 0 0 0,'-19'0'0'0,"30"0"0"0,118 0 0 0,4281 0 0 0,-1467 0 0 0,-1550 0 0 0,-1393 0 0 0,0 0 0 0,2 0 0 0,-1 0 0 0,47 0 0 0,-8496 0 0 0,8024 0 0 0,423 0 0 0,0 0 0 0,-1 0 0 0,-4 0 0 0,5 0 0 0,2 0 0 0,0 0 0 0,1 0 0 0,-2 0 0 0,-27 0 0 0,12 0 0 0,14 0 0 0,2 0 0 0,1 0 0 0,-2 0 0 0,0 0 0 0,-2 0 0 0,1 0 0 0,0 0 0 0,-3 0 0 0,3 0 0 0,7 0 0 0,9 0 0 0,-15 0 0 0,-28 0 0 0,25 0 0 0,2 0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59.44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43 0 0 0,'-42'0'0'0,"43"0"0"0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6.30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1 143 0 0,'0'-138'0'0,"0"134"0"0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6.96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0,'0'69'0'0,"0"-68"0"0,0 6 0 0,0-19 0 0,0 17 0 0,0 23 0 0,0-29 0 0,0 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150 43 3679 0 0,'-5'-4'1038'0'0,"0"-2"384"0"0,17 3-328 0 0,5 3-276 0 0,0 0 0 0 0,0 2 1 0 0,0 0-1 0 0,26 6 1 0 0,10 2 526 0 0,46-1 192 0 0,194-9 0 0 0,-119-4-299 0 0,137 20-261 0 0,-227-11-977 0 0,-123-18 0 0 0,-36 1 28 0 0,-94-5-1 0 0,-79 11 70 0 0,41 2-57 0 0,45-1 26 0 0,-165-12-14 0 0,283 14 33 0 0,287 15 2501 0 0,-100-2-2095 0 0,-20-3-410 0 0,235 8 174 0 0,-332-15-255 0 0,28 1 0 0 0,60 9 0 0 0,-109-9 0 0 0,-5 0 0 0 0,-14 2 0 0 0,-21-1 0 0 0,-299 4 0 0 0,51-1 0 0 0,199-3 0 0 0,-175 4 0 0 0,248-6 0 0 0,5 1 0 0 0,1-1 0 0 0,0 0 0 0 0,0 0 0 0 0,0-1 0 0 0,0 0 0 0 0,0 0 0 0 0,-10-3 0 0 0,15 4 0 0 0,0 0 0 0 0,0 0 0 0 0,0 0 0 0 0,0-1 0 0 0,0 1 0 0 0,0 0 0 0 0,0 0 0 0 0,0 0 0 0 0,0-1 0 0 0,0 1 0 0 0,0 0 0 0 0,0 0 0 0 0,1 0 0 0 0,-1-1 0 0 0,0 1 0 0 0,0 0 0 0 0,0 0 0 0 0,0 0 0 0 0,0 0 0 0 0,1 0 0 0 0,-1-1 0 0 0,0 1 0 0 0,0 0 0 0 0,0 0 0 0 0,0 0 0 0 0,1 0 0 0 0,-1 0 0 0 0,0 0 0 0 0,0 0 0 0 0,0 0 0 0 0,1 0 0 0 0,-1 0 0 0 0,0 0 0 0 0,0 0 0 0 0,1 0 0 0 0,-1 0 0 0 0,0 0 0 0 0,0 0 0 0 0,0 0 0 0 0,1 0 0 0 0,12-4 0 0 0,452-18 379 0 0,-208 18-169 0 0,-164 0 55 0 0,478-17 89 0 0,-350 14-354 0 0,-218 7 0 0 0,-4-1 0 0 0,-9-1 0 0 0,-15-1 0 0 0,-158 6 0 0 0,77 2 0 0 0,-77-1 0 0 0,-144 1 0 0 0,319-5 0 0 0,-10 1 0 0 0,16-2 0 0 0,12 0 0 0 0,536-2 0 0 0,-320 9 0 0 0,139 8 53 0 0,-317-11-74 0 0,198 7 565 0 0,-228-12-544 0 0,-17-1 0 0 0,-12 0 0 0 0,-73-6 0 0 0,-110 3 0 0 0,118 5 0 0 0,-537 18 0 0 0,379-3 0 0 0,221-11 0 0 0,20 0 0 0 0,21 1 0 0 0,441-3 0 0 0,-346-2 0 0 0,444-12 0 0 0,-316 7 0 0 0,-225 6 0 0 0,-13 0 0 0 0,0 0 0 0 0,-1-1 0 0 0,21-3 0 0 0,-67-1 0 0 0,-617 11 0 0 0,540-2 0 0 0,59-3 0 0 0,0 3 0 0 0,-63 13 0 0 0,182-16 0 0 0,572-16 0 0 0,-620 15-109 0 0,41 0-590 0 0,1 3 1 0 0,117 20-1 0 0,-152-18-6976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7.69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2 0 0,'0'34'0'0,"0"-6"0"0,0-90 0 0,0 60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23.18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1956 0 0,'0'-568'0'0,"0"1193"0"0,0-624 0 0,0-2 0 0,0 0 0 0,0-30 0 0,0-155 0 0,0 367 0 0,0-2155 0 0,0 1973 0 0,0 2 0 0,0 334 0 0,0-334 0 0,0-2 0 0,0 0 0 0,0-1 0 0,0-257 0 0,0 2129 0 0,0-1869 0 0,0-4 0 0,0 31 0 0,0-23 0 0,0 36 0 0,0-40 0 0,0-7 0 0,0 7 0 0,0-66 0 0,0 57 0 0,0 5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48.85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1986 0 0,'0'-1938'0'0,"0"1937"0"0,0 2 0 0,0 0 0 0,0 0 0 0,0-4 0 0,0 14 0 0,0-27 0 0,0 6 0 0,0 9 0 0,0 2 0 0,0 1 0 0,0-35 0 0,0 32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52.47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0,'0'401'0'0,"0"899"0"0,0-959 0 0,0-339 0 0,0-1 0 0,0 0 0 0,0 19 0 0,0-18 0 0,0-41 0 0,0 38 0 0,0 2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04.59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5 1 0 0,'3'0'0'0,"-5"0"0"0,-3 0 0 0,47 0 0 0,-39 0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07.85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0,'1'0'0'0,"0"0"0"0,1 0 0 0,-1 0 0 0,-2 0 0 0,22 0 0 0,59 0 0 0,-79 0 0 0,-2 0 0 0,-1 0 0 0,-25 0 0 0,25 0 0 0,3 0 0 0,14 0 0 0,3920 0 0 0,-3592 0 0 0,192 0 0 0,-534 0 0 0,-2 0 0 0,2 0 0 0,57 0 0 0,-178 0 0 0,113 0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29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32 503 2303 0 0,'-2'1'364'0'0,"-1"2"-68"0"0,0-1 0 0 0,0 1-1 0 0,1 0 1 0 0,-1 0 0 0 0,1 0-1 0 0,0 0 1 0 0,0 0 0 0 0,0 1-1 0 0,0-1 1 0 0,0 1 0 0 0,-1 5 921 0 0,6-13 2700 0 0,10-12-1614 0 0,10-25 46 0 0,117-215 491 0 0,-129 238-2660 0 0,18-25 0 0 0,-19 30-110 0 0,-1 0 1 0 0,-1-1-1 0 0,13-27 0 0 0,-13 23 248 0 0,1-1 1 0 0,22-32-1 0 0,-32 78 1304 0 0,0-7-1346 0 0,2 2-112 0 0,1 1 0 0 0,8 31 0 0 0,-2-9-53 0 0,-4-23-31 0 0,1-2 0 0 0,10 26 0 0 0,4 14 20 0 0,-17-53-89 0 0,6 23 54 0 0,-7-24 79 0 0,2 0-76 0 0,0 0-47 0 0,-2-3-6 0 0,1 0 1 0 0,-1 0-1 0 0,0 0 0 0 0,0 0 1 0 0,0 1-1 0 0,1 5 0 0 0,-2-8 49 0 0,2 5-11 0 0,9 22-42 0 0,2 7-11 0 0,1 1 11 0 0,-10-26 1 0 0,-3-8-8 0 0,0 1 0 0 0,0 0 0 0 0,0 0 0 0 0,-1 0 0 0 0,1 0 1 0 0,-1 0-1 0 0,0 0 0 0 0,0 0 0 0 0,0 5 0 0 0,0-10-2 0 0,-1 1-1 0 0,0 0 1 0 0,0-1-1 0 0,0 1 1 0 0,0 0-1 0 0,0 0 0 0 0,0 0 1 0 0,0 0-1 0 0,0 0 1 0 0,0 0-1 0 0,0 0 1 0 0,-1 0-1 0 0,1 0 1 0 0,0 1-1 0 0,-1-1 1 0 0,1 0-1 0 0,0 1 1 0 0,-1-1-1 0 0,-1 1 1 0 0,-37-13 32 0 0,37 12-34 0 0,-9-1 28 0 0,0 0 1 0 0,0 1-1 0 0,0 0 0 0 0,-23 2 0 0 0,5 0 12 0 0,-74 4 119 0 0,73-2 35 0 0,27-3-153 0 0,0 1 1 0 0,0 0 0 0 0,0-1 0 0 0,0 0-1 0 0,0 0 1 0 0,0 0 0 0 0,0-1 0 0 0,0 1 0 0 0,0-1-1 0 0,0 0 1 0 0,0 0 0 0 0,0 0 0 0 0,0-1-1 0 0,-4-1 1 0 0,7 2-41 0 0,-1 0-238 0 0,0 0-1 0 0,0 0 1 0 0,0 0-1 0 0,0 0 1 0 0,1 0-1 0 0,-1 0 1 0 0,0-1-1 0 0,1 1 0 0 0,-1-1 1 0 0,1 1-1 0 0,-3-4 1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33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299 347 1839 0 0,'0'0'39'0'0,"0"0"-1"0"0,0 0 0 0 0,-1 0 1 0 0,1 0-1 0 0,0 0 0 0 0,0 0 1 0 0,0 0-1 0 0,-1 0 0 0 0,1 0 1 0 0,0 0-1 0 0,0 0 0 0 0,-1 0 0 0 0,1 0 1 0 0,0 0-1 0 0,0 0 0 0 0,0 0 1 0 0,-1 0-1 0 0,1 0 0 0 0,0 0 1 0 0,0 0-1 0 0,0 0 0 0 0,-1-1 1 0 0,1 1-1 0 0,0 0 0 0 0,0 0 0 0 0,0 0 1 0 0,0 0-1 0 0,-1 0 0 0 0,1-1 1 0 0,0 1-1 0 0,0 0 0 0 0,0 0 1 0 0,0 0-1 0 0,0-1 0 0 0,0 1 0 0 0,-1 0 1 0 0,1 0-1 0 0,0 0 0 0 0,0-1 1 0 0,0 1-1 0 0,0 0 0 0 0,0 0 1 0 0,0-1-1 0 0,0 1 0 0 0,0 0 1 0 0,-4-12 873 0 0,-3-25 935 0 0,4 21-720 0 0,0 0 0 0 0,-1 0 0 0 0,-1 0 0 0 0,-8-19 1 0 0,13 64 1285 0 0,3 3-2078 0 0,2 53 2735 0 0,-8-121-1354 0 0,14-44-1552 0 0,-9 65-156 0 0,-6 30 0 0 0,-1 0-1 0 0,0 0 0 0 0,-2 0 1 0 0,1-1-1 0 0,-2 0 1 0 0,0 0-1 0 0,-1-1 0 0 0,-15 19 1 0 0,24-31-4 0 0,0-1 1 0 0,-1 0-1 0 0,1 1 1 0 0,0-1-1 0 0,-1 1 0 0 0,1-1 1 0 0,0 1-1 0 0,-1-1 1 0 0,1 0-1 0 0,-1 1 1 0 0,1-1-1 0 0,-1 0 0 0 0,1 1 1 0 0,-1-1-1 0 0,1 0 1 0 0,-1 0-1 0 0,1 0 1 0 0,-1 1-1 0 0,1-1 0 0 0,-1 0 1 0 0,1 0-1 0 0,-1 0 1 0 0,0 0-1 0 0,1 0 1 0 0,-1 0-1 0 0,1 0 0 0 0,-1 0 1 0 0,0 0-1 0 0,1-1 10 0 0,-1 0 1 0 0,1 1-1 0 0,-1-1 0 0 0,1 0 0 0 0,0 1 1 0 0,-1-1-1 0 0,1 0 0 0 0,0 1 0 0 0,0-1 1 0 0,-1 0-1 0 0,1 0 0 0 0,0 1 0 0 0,0-1 1 0 0,0 0-1 0 0,0 0 0 0 0,0 1 0 0 0,0-2 1 0 0,5-35 349 0 0,3 12-364 0 0,17-44 0 0 0,-1 8 0 0 0,-73 135-64 0 0,39-56 64 0 0,-1-1 0 0 0,-1-1 0 0 0,0 0 0 0 0,-25 24 0 0 0,37-39 0 0 0,0-1 0 0 0,0 0 0 0 0,-1 1 0 0 0,1-1 0 0 0,0 0 0 0 0,0 0 0 0 0,0 1 0 0 0,0-1 0 0 0,-1 0 0 0 0,1 0 0 0 0,0 0 0 0 0,0 1 0 0 0,-1-1 0 0 0,1 0 0 0 0,0 0 0 0 0,0 0 0 0 0,-1 0 0 0 0,1 0 0 0 0,0 1 0 0 0,-1-1 0 0 0,1 0 0 0 0,0 0 0 0 0,-1 0 0 0 0,1 0 0 0 0,0 0 0 0 0,0 0 0 0 0,-1 0 0 0 0,1 0 0 0 0,0 0 0 0 0,-1 0 0 0 0,1 0 0 0 0,0 0 0 0 0,-1 0 0 0 0,1 0 0 0 0,0-1 0 0 0,0 1 0 0 0,-1 0 0 0 0,1 0 0 0 0,-1 0 0 0 0,2-15 0 0 0,9-18 0 0 0,6-5 0 0 0,1 1 0 0 0,44-67 0 0 0,-61 104 0 0 0,0 0 0 0 0,0 0-1 0 0,0 0 1 0 0,0 0 0 0 0,0 0 0 0 0,0 0-1 0 0,0 0 1 0 0,0 0 0 0 0,0 0-1 0 0,1 0 1 0 0,-1 0 0 0 0,0 0 0 0 0,0 0-1 0 0,0 0 1 0 0,0 0 0 0 0,0 0-1 0 0,0 0 1 0 0,0 0 0 0 0,0 0 0 0 0,0 0-1 0 0,0 0 1 0 0,0 0 0 0 0,0 0 0 0 0,0 0-1 0 0,0 0 1 0 0,0 0 0 0 0,0 0-1 0 0,1 0 1 0 0,-1 0 0 0 0,0 0 0 0 0,0 0-1 0 0,0 0 1 0 0,0 0 0 0 0,0 0-1 0 0,0 0 1 0 0,-4 10-22 0 0,-6 15-10 0 0,-20 24 32 0 0,-1-2 0 0 0,-62 69 0 0 0,91-113 5 0 0,0-1-1 0 0,0 0 1 0 0,0 0-1 0 0,-1 0 1 0 0,1 0 0 0 0,-4 2-1 0 0,6-4-3 0 0,0 0 0 0 0,-1 0-1 0 0,1 0 1 0 0,0 0 0 0 0,0 1 0 0 0,-1-1-1 0 0,1 0 1 0 0,0 0 0 0 0,0 0 0 0 0,-1 0-1 0 0,1 0 1 0 0,0 0 0 0 0,0 0-1 0 0,-1 0 1 0 0,1 0 0 0 0,0 0 0 0 0,0 0-1 0 0,-1 0 1 0 0,1 0 0 0 0,0 0 0 0 0,0 0-1 0 0,-1 0 1 0 0,1-1 0 0 0,0 1 0 0 0,0 0-1 0 0,0 0 1 0 0,-1 0 0 0 0,1 0-1 0 0,0-1 1 0 0,-1 1 0 0 0,1-1 0 0 0,0 0-1 0 0,-1 0 1 0 0,1 1 0 0 0,0-1-1 0 0,0 0 1 0 0,0 0 0 0 0,0 0-1 0 0,0 1 1 0 0,0-1 0 0 0,0 0-1 0 0,0 0 1 0 0,0 0 0 0 0,0-1-1 0 0,3-11 0 0 0,0-1 0 0 0,1 1 0 0 0,0 0 0 0 0,11-22 0 0 0,32-50 0 0 0,-26 48 0 0 0,-13 24 0 0 0,5-11 0 0 0,18-25 0 0 0,-27 47 0 0 0,-5 9 0 0 0,-5 10 0 0 0,-6 13 0 0 0,-2 0 0 0 0,-2-1 0 0 0,-1 0 0 0 0,-30 40 0 0 0,43-66-1 0 0,3-4-3 0 0,6-14-9 0 0,9-23-21 0 0,-13 38 33 0 0,3-10-2 0 0,20-50-1 0 0,43-73 0 0 0,-69 190 4 0 0,-14 145 600 0 0,18-195-523 0 0,2-15 10 0 0,3-15 13 0 0,13-119-100 0 0,-16 110 0 0 0,-4 31 0 0 0,0 1 0 0 0,0 0 0 0 0,0-1 0 0 0,0 1 0 0 0,0 0 0 0 0,0-1 0 0 0,0 1 0 0 0,0-1 0 0 0,0 1 0 0 0,0 0 0 0 0,0-1 0 0 0,0 1 0 0 0,0 0 0 0 0,0-1 0 0 0,0 1 0 0 0,0-1 0 0 0,1 1 0 0 0,-1 0 0 0 0,0-1 0 0 0,0 1 0 0 0,0 0 0 0 0,1 0 0 0 0,-1-1 0 0 0,0 1 0 0 0,0 0 0 0 0,1-1 0 0 0,-1 1 0 0 0,0 0 0 0 0,1 0 0 0 0,-1-1 0 0 0,0 1 0 0 0,1 0 0 0 0,-1 0 0 0 0,8 11 0 0 0,4 27 0 0 0,-12-37 0 0 0,10 27 0 0 0,3 4 0 0 0,11 21 0 0 0,-21-45 0 0 0,14 24 0 0 0,-16-30 0 0 0,0 1 0 0 0,1-1 0 0 0,-1 0 0 0 0,1 1 0 0 0,0-1 0 0 0,-1 0 0 0 0,1 0 0 0 0,2 2 0 0 0,-3-4 0 0 0,-1 0 0 0 0,0 0 0 0 0,1 0 0 0 0,-1 0 0 0 0,0 0 0 0 0,1 1 0 0 0,-1-1 0 0 0,0 0 0 0 0,1 0 0 0 0,-1 0 0 0 0,0 0 0 0 0,1 0 0 0 0,-1 0 0 0 0,1 0 0 0 0,-1 0 0 0 0,0 0 0 0 0,1 0 0 0 0,-1-1 0 0 0,0 1 0 0 0,1 0 0 0 0,-1 0 0 0 0,0 0 0 0 0,1 0 0 0 0,-1 0 0 0 0,0-1 0 0 0,0 1 0 0 0,1 0 0 0 0,-1 0 0 0 0,0 0 0 0 0,1-1 0 0 0,-1 1 0 0 0,0 0 0 0 0,0-1 0 0 0,0 1 0 0 0,1 0 0 0 0,-1 0 0 0 0,0-1 0 0 0,0 1 0 0 0,0 0 0 0 0,1-1 0 0 0,-1 0 0 0 0,0 1 0 0 0,0-1 0 0 0,0 1 0 0 0,0-1 0 0 0,0 1 0 0 0,0-1 0 0 0,-1 1 0 0 0,1-1 0 0 0,0 1 0 0 0,0 0 0 0 0,0-1 0 0 0,0 1 0 0 0,-1-1 0 0 0,1 1 0 0 0,0-1 0 0 0,0 1 0 0 0,-1 0 0 0 0,1-1 0 0 0,0 1 0 0 0,0 0 0 0 0,-1-1 0 0 0,1 1 0 0 0,-1 0 0 0 0,1-1 0 0 0,0 1 0 0 0,-1 0 0 0 0,1 0 0 0 0,-1-1 0 0 0,1 1 0 0 0,0 0 0 0 0,-1 0 0 0 0,1 0 0 0 0,-1 0 0 0 0,1 0 0 0 0,-1 0 0 0 0,1 0 0 0 0,-1-1 0 0 0,0 2 0 0 0,-8-3-6 0 0,-1 0 0 0 0,0 1 0 0 0,1 1 0 0 0,-1 0 0 0 0,0 0 0 0 0,1 1 0 0 0,-1 0 0 0 0,0 1 0 0 0,1 0 0 0 0,0 0 0 0 0,-12 5 0 0 0,18-6 6 0 0,1 0 0 0 0,-1-1 0 0 0,1 1 0 0 0,-1-1 0 0 0,1 0 0 0 0,-1 0 0 0 0,1 0 0 0 0,-1 0 0 0 0,1 0 0 0 0,-1 0 0 0 0,-3-1 0 0 0,5 1 0 0 0,-1-1 0 0 0,0 1 0 0 0,1-1 0 0 0,-1 1 0 0 0,0-1 0 0 0,1 1 0 0 0,-1-1 0 0 0,0 0 0 0 0,1 0 0 0 0,-1 0 0 0 0,1 0 0 0 0,0 0 0 0 0,-1 0 0 0 0,1 0 0 0 0,0 0 0 0 0,-3-3 0 0 0,26 10 0 0 0,-9-4 0 0 0,36-3 0 0 0,-2-9 0 0 0,-46 10-1 0 0,1-1-1 0 0,0 1 1 0 0,-1-1 0 0 0,1 0-1 0 0,0 0 1 0 0,-1 0 0 0 0,1 0-1 0 0,-1 0 1 0 0,0 0-1 0 0,1 0 1 0 0,-1 0 0 0 0,0-1-1 0 0,1 1 1 0 0,-1-1 0 0 0,0 1-1 0 0,0-1 1 0 0,0 1 0 0 0,0-1-1 0 0,-1 1 1 0 0,1-1-1 0 0,1-3 1 0 0,-1 1-5 0 0,0-1 1 0 0,0 0-1 0 0,-1 0 1 0 0,1 0-1 0 0,-1-6 0 0 0,0 8 6 0 0,-2-12 0 0 0,1 0 0 0 0,-2 1 0 0 0,0-1 0 0 0,-1 0 0 0 0,0 1 0 0 0,-9-18 0 0 0,5 13 0 0 0,2-1 0 0 0,-7-29 0 0 0,13 54 0 0 0,0 6 0 0 0,0-1 0 0 0,3 20 0 0 0,12 23 0 0 0,-6-25 0 0 0,1 3 0 0 0,1 0 0 0 0,-1-2 0 0 0,-1-1 11 0 0,-8-27 6 0 0,-1-6 1 0 0,-2-6 0 0 0,2 9-18 0 0,-1-3 0 0 0,-1 1 0 0 0,0-1 0 0 0,1 1 0 0 0,-1 0 0 0 0,-1 0 0 0 0,1 0 0 0 0,-3-4 0 0 0,4 8 0 0 0,1 0 0 0 0,0 0 0 0 0,0 0 0 0 0,0 0 0 0 0,-1 0 0 0 0,1 0 0 0 0,0 1 0 0 0,0-1 0 0 0,0 0 0 0 0,-1 0 0 0 0,1 0 0 0 0,0 0 0 0 0,0 1 0 0 0,0-1 0 0 0,0 0 0 0 0,0 0 0 0 0,-1 0 0 0 0,1 1 0 0 0,0-1 0 0 0,0 0 0 0 0,0 0 0 0 0,0 0 0 0 0,0 1 0 0 0,0-1 0 0 0,0 0 0 0 0,0 0 0 0 0,0 0 0 0 0,0 1 0 0 0,0-1 0 0 0,0 0 0 0 0,0 0 0 0 0,0 1 0 0 0,0-1 0 0 0,0 0 0 0 0,0 0 0 0 0,0 1 0 0 0,0-1 0 0 0,0 0 0 0 0,0 11 0 0 0,1-2 0 0 0,0-1 0 0 0,1 0 0 0 0,0 0 0 0 0,0 0 0 0 0,0 0 0 0 0,1 0 0 0 0,1 0 0 0 0,-1-1 0 0 0,6 8 0 0 0,8 14 0 0 0,2 1 0 0 0,-19-30 0 0 0,0 0 0 0 0,0 1 0 0 0,0-1 0 0 0,0 0 0 0 0,1 0 0 0 0,-1 0 0 0 0,0 0 0 0 0,0 1 0 0 0,0-1 0 0 0,0 0 0 0 0,0 0 0 0 0,0 0 0 0 0,0 0 0 0 0,0 1 0 0 0,0-1 0 0 0,0 0 0 0 0,0 0 0 0 0,0 0 0 0 0,0 1 0 0 0,0-1 0 0 0,0 0 0 0 0,0 0 0 0 0,-1 0 0 0 0,1 0 0 0 0,0 1 0 0 0,0-1 0 0 0,0 0 0 0 0,0 0 0 0 0,0 0 0 0 0,0 0 0 0 0,0 0 0 0 0,0 1 0 0 0,-1-1 0 0 0,1 0 0 0 0,0 0 0 0 0,0 0 0 0 0,0 0 0 0 0,0 0 0 0 0,0 0 0 0 0,-1 0 0 0 0,1 0 0 0 0,0 1 0 0 0,0-1 0 0 0,0 0 0 0 0,0 0 0 0 0,-1 0 0 0 0,1 0 0 0 0,0 0 0 0 0,0 0 0 0 0,0 0 0 0 0,-1 0 0 0 0,1 0 0 0 0,0 0 0 0 0,0 0 0 0 0,0 0 0 0 0,0 0 0 0 0,-1 0 0 0 0,1 0 0 0 0,0-1 0 0 0,0 1 0 0 0,0 0 0 0 0,-1 0 0 0 0,-14-2 0 0 0,12 1 0 0 0,-39-2 0 0 0,-45-7 0 0 0,56 3 0 0 0,20 4 0 0 0,-1 0 0 0 0,1 1 0 0 0,-1 0 0 0 0,0 1 0 0 0,1 0 0 0 0,-15 2 0 0 0,12 4 0 0 0,24-11 0 0 0,-10 5-5 0 0,1-1-17 0 0,15 1-4 0 0,26 3 5 0 0,-23 2-22 0 0,-11-1 40 0 0,0 0 1 0 0,0-1-1 0 0,14 2 0 0 0,-16-4 3 0 0,1 0 0 0 0,-1 0 0 0 0,0-1 0 0 0,0 0 0 0 0,9-2 0 0 0,-14 3 0 0 0,1-1 0 0 0,0 1 0 0 0,-1-1 0 0 0,1 0 0 0 0,-1 0 0 0 0,1 0 0 0 0,-1 0 0 0 0,0 0 0 0 0,1 0 0 0 0,-1 0 0 0 0,0 0 0 0 0,0-1 0 0 0,0 1 0 0 0,0 0 0 0 0,0-1 0 0 0,0 1 0 0 0,0-1 0 0 0,0 1 0 0 0,0-1 0 0 0,-1 0 0 0 0,1 1 0 0 0,-1-1 0 0 0,1 1 0 0 0,-1-1 0 0 0,1-2 0 0 0,0-2 0 0 0,3-13-22 0 0,-1 0-1 0 0,-1 0 1 0 0,0 0-1 0 0,-3-38 0 0 0,0 21 8 0 0,2 28-2 0 0,-2 0 0 0 0,1 1-1 0 0,-1-1 1 0 0,-1 1 0 0 0,1-1-1 0 0,-1 1 1 0 0,0-1 0 0 0,-1 1-1 0 0,0 0 1 0 0,0 0 0 0 0,-5-7-1 0 0,8 14 18 0 0,0-1 0 0 0,0 1-1 0 0,0 0 1 0 0,-1-1 0 0 0,1 1-1 0 0,0 0 1 0 0,0 0 0 0 0,0-1-1 0 0,-1 1 1 0 0,1 0 0 0 0,0 0-1 0 0,-1-1 1 0 0,1 1 0 0 0,0 0-1 0 0,0 0 1 0 0,-1 0 0 0 0,1 0 0 0 0,0 0-1 0 0,-1-1 1 0 0,1 1 0 0 0,0 0-1 0 0,-1 0 1 0 0,1 0 0 0 0,0 0-1 0 0,-1 0 1 0 0,1 0 0 0 0,0 0-1 0 0,-1 0 1 0 0,1 0 0 0 0,0 0-1 0 0,-1 0 1 0 0,1 0 0 0 0,0 0 0 0 0,-1 1-1 0 0,1-1 1 0 0,-8 12-25 0 0,2 18-11 0 0,7-12 36 0 0,1-1 0 0 0,8 35 0 0 0,-6-35 0 0 0,-1 0 0 0 0,3 35 0 0 0,-6-52-1 0 0,0 1-1 0 0,0 0 1 0 0,0-1-1 0 0,0 1 1 0 0,0-1 0 0 0,0 1-1 0 0,0 0 1 0 0,0-1-1 0 0,0 1 1 0 0,0 0 0 0 0,0-1-1 0 0,0 1 1 0 0,0-1-1 0 0,0 1 1 0 0,0-1-1 0 0,-1 1 1 0 0,1 0 0 0 0,0-1-1 0 0,-1 1 1 0 0,1-1-1 0 0,0 1 1 0 0,-1-1-1 0 0,1 1 1 0 0,0-1 0 0 0,-1 1-1 0 0,1-1 1 0 0,-1 0-1 0 0,0 1 1 0 0,1-1-2 0 0,-1-1 0 0 0,0 1 0 0 0,0-1 0 0 0,1 1 0 0 0,-1-1 0 0 0,0 1 0 0 0,1-1 0 0 0,-1 0 0 0 0,1 1 0 0 0,-1-1 0 0 0,0 0 0 0 0,1 0 0 0 0,0 1 0 0 0,-1-1 0 0 0,1 0 0 0 0,-1 0 0 0 0,1 0 0 0 0,0 0 0 0 0,-4-10-282 0 0,0 0 1 0 0,1 0 0 0 0,0 0 0 0 0,1 0 0 0 0,1 0-1 0 0,-1-1 1 0 0,2-16 0 0 0,1-2-294 0 0,8-48 0 0 0,-10 73 589 0 0,-4 11 24 0 0,-4 11-17 0 0,-49 113 1780 0 0,55-124-1972 0 0,-1 0 0 0 0,0 1 0 0 0,-1-1 0 0 0,1 0 0 0 0,-1-1 1 0 0,0 1-1 0 0,-9 6 0 0 0,-3 4-17 0 0,0 0 179 0 0,13-14 8 0 0,0 1-1 0 0,1 0 0 0 0,-1 1 0 0 0,1-1 1 0 0,0 1-1 0 0,0-1 0 0 0,0 1 0 0 0,1 0 1 0 0,-1 0-1 0 0,-3 8 0 0 0,6-12 5 0 0,-2 3 0 0 0,16 3 0 0 0,28 4 11 0 0,-22-6 32 0 0,19 0 41 0 0,-29-3 781 0 0,1 0-356 0 0,1 1-345 0 0,29 1 371 0 0,-39-3-577 0 0,0 0 0 0 0,0 0 0 0 0,1-1 1 0 0,-1 1-1 0 0,0 0 0 0 0,0-1 0 0 0,0 1 0 0 0,0-1 1 0 0,0 0-1 0 0,3-1 0 0 0,-3 1-101 0 0,0 0 0 0 0,-1 0 0 0 0,1 1 0 0 0,0-1 0 0 0,0 1 0 0 0,0-1 0 0 0,0 1 0 0 0,-1 0 0 0 0,1 0 0 0 0,0 0 0 0 0,0 0 0 0 0,3 0 0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0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35 3223 0 0,'0'-1'215'0'0,"0"0"0"0"0,0 0 0 0 0,0 0 0 0 0,0 1 0 0 0,0-1 0 0 0,-1 0-1 0 0,1 0 1 0 0,0 1 0 0 0,0-1 0 0 0,-1 0 0 0 0,1 0 0 0 0,0 1-1 0 0,-1-1 1 0 0,1 0 0 0 0,-1 1 0 0 0,-2 0 2532 0 0,6 9-1173 0 0,25 52 2885 0 0,-17-42-3557 0 0,-2 1 0 0 0,11 34 0 0 0,4 25 334 0 0,-24-79-1233 0 0,1 4 60 0 0,0-1-1 0 0,0 1 0 0 0,1-1 1 0 0,-1 0-1 0 0,1 1 1 0 0,0-1-1 0 0,0 0 1 0 0,0 0-1 0 0,1 0 1 0 0,-1 0-1 0 0,1-1 0 0 0,4 5 1 0 0,24 24-8 0 0,-28-28-53 0 0,0 1 1 0 0,0-1-1 0 0,-1 1 1 0 0,0 0-1 0 0,1 0 1 0 0,-1 0-1 0 0,-1 0 1 0 0,1 0-1 0 0,-1 1 1 0 0,1-1-1 0 0,-1 0 1 0 0,-1 1-1 0 0,1-1 1 0 0,0 1-1 0 0,-1-1 1 0 0,0 1-1 0 0,-1 7 1 0 0,1-7 0 0 0,0 0 1 0 0,0 0 0 0 0,0 0-1 0 0,1 0 1 0 0,0 1 0 0 0,0-1-1 0 0,3 7 1 0 0,18 33 60 0 0,-22-44-64 0 0,0 1 0 0 0,0-1 0 0 0,0 1 0 0 0,0-1 0 0 0,-1 1 0 0 0,1-1 0 0 0,-1 0 0 0 0,1 1 0 0 0,-1-1 0 0 0,-1 3 0 0 0,-3 13 0 0 0,9-13 0 0 0,9-7 0 0 0,-11 2 0 0 0,1 0 0 0 0,-1-1 0 0 0,0 1 0 0 0,1-1 0 0 0,-1 0 0 0 0,0 0 0 0 0,0 1 0 0 0,0-1 0 0 0,0-1 0 0 0,-1 1 0 0 0,1 0 0 0 0,-1 0 0 0 0,1-1 0 0 0,0-2 0 0 0,16-36 0 0 0,45-168-64 0 0,-59 196 64 0 0,1 0 0 0 0,0 0 0 0 0,1 1 0 0 0,9-14 0 0 0,10-23 0 0 0,-8-7 0 0 0,-12 35 0 0 0,-4 15 0 0 0,0 1 0 0 0,1 0 0 0 0,-1 0 0 0 0,4-9 0 0 0,-5 13 0 0 0,-1 1 0 0 0,0 0 0 0 0,-4-1-1 0 0,5 1 2 0 0,0-1-1 0 0,0 1 1 0 0,0-1-1 0 0,0 1 0 0 0,0 0 1 0 0,0-1-1 0 0,0 1 1 0 0,0 0-1 0 0,0-1 0 0 0,0 1 1 0 0,0 0-1 0 0,0-1 1 0 0,0 1-1 0 0,0 0 0 0 0,-1-1 1 0 0,1 1-1 0 0,0 0 0 0 0,0-1 1 0 0,0 1-1 0 0,-1 0 1 0 0,1-1-1 0 0,0 1 0 0 0,0 0 1 0 0,-1 0-1 0 0,1-1 1 0 0,0 1-1 0 0,0 0 0 0 0,-1 0 1 0 0,0-1 42 0 0,0 1-33 0 0,0 0-10 0 0,0-1 0 0 0,-1 0 0 0 0,0 0-1 0 0,0 0 1 0 0,0 0 0 0 0,0 0 0 0 0,0 1-1 0 0,0-1 1 0 0,0 1 0 0 0,0-1 0 0 0,0 1-1 0 0,0 0 1 0 0,0-1 0 0 0,0 1 0 0 0,0 0-1 0 0,-1 0 1 0 0,1 1 0 0 0,-2 0 0 0 0,-36 8 58 0 0,33-7-26 0 0,0-1 0 0 0,0 0 0 0 0,0 0 0 0 0,-1 0 0 0 0,1-1 0 0 0,-8 0 0 0 0,-22 1 74 0 0,5 9 89 0 0,29-9-162 0 0,-1 1 0 0 0,1-1 0 0 0,0 0 0 0 0,0 0 0 0 0,-1 0 0 0 0,1 0-1 0 0,-1 0 1 0 0,1-1 0 0 0,-1 0 0 0 0,1 1 0 0 0,-1-1 0 0 0,1-1 0 0 0,-7 0 0 0 0,-11-9 315 0 0,18 9-295 0 0,-1-1 1 0 0,1 0-1 0 0,0 1 1 0 0,-1-1-1 0 0,1 1 1 0 0,0 0-1 0 0,-1 0 1 0 0,0 0-1 0 0,-4 0 1 0 0,-22-2 414 0 0,28 2-461 0 0,1 1 0 0 0,0 0 0 0 0,-1-1 1 0 0,1 1-1 0 0,0-1 0 0 0,0 1 1 0 0,0-1-1 0 0,-1 0 0 0 0,1 0 0 0 0,0 1 1 0 0,0-1-1 0 0,0 0 0 0 0,0 0 1 0 0,0 0-1 0 0,0 0 0 0 0,0 0 0 0 0,0 0 1 0 0,1 0-1 0 0,-2-3 0 0 0,2 4-15 0 0,0 0 1 0 0,0 0-1 0 0,0-1 0 0 0,0 1 0 0 0,1 0 0 0 0,-1 0 1 0 0,0-1-1 0 0,0 1 0 0 0,0 0 0 0 0,0 0 0 0 0,1 0 1 0 0,-1 0-1 0 0,0-1 0 0 0,0 1 0 0 0,1 0 0 0 0,-1 0 1 0 0,0 0-1 0 0,0 0 0 0 0,1 0 0 0 0,-1 0 0 0 0,0 0 1 0 0,0-1-1 0 0,1 1 0 0 0,-1 0 0 0 0,0 0 0 0 0,0 0 1 0 0,1 0-1 0 0,-1 0 0 0 0,0 0 0 0 0,0 0 0 0 0,1 0 1 0 0,-1 1-1 0 0,0-1 0 0 0,1 0 0 0 0,-1 0 0 0 0,0 0 1 0 0,0 0-1 0 0,1 0 0 0 0,-1 0 0 0 0,5 2-336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6.52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0,'0'1620'0'0,"0"-1618"0"0,0-1 0 0,0 8 0 0,0-19 0 0,0 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143 55 2303 0 0,'-7'0'1400'0'0,"62"2"3457"0"0,32 3-2231 0 0,-30-1-1394 0 0,387 13 3312 0 0,2-20-3373 0 0,-431 3-1176 0 0,-2-1 113 0 0,0 0 1 0 0,0 2-1 0 0,0-1 1 0 0,0 2 0 0 0,20 4-1 0 0,-41-8-96 0 0,1 1 0 0 0,-1 0-1 0 0,0 1 1 0 0,-12 0 0 0 0,-12 0 5 0 0,-136-16-17 0 0,-152-7 0 0 0,179 23 0 0 0,-182-11 0 0 0,300 6 0 0 0,17 2 0 0 0,17 0 0 0 0,369-8 2183 0 0,-182 9-1327 0 0,328 2-23 0 0,-438 0-807 0 0,55 4 12 0 0,-157 0-38 0 0,-10 2 0 0 0,-272 9 0 0 0,-1-22 0 0 0,132 1 0 0 0,-492-1 0 0 0,626 7 0 0 0,9-1 0 0 0,0 1 0 0 0,0 1 0 0 0,-39 7 0 0 0,52-3 0 0 0,18-3 0 0 0,16-2 0 0 0,-1-1 0 0 0,-1 1 0 0 0,34 3 0 0 0,-2 1 0 0 0,327 18 0 0 0,-447-25 0 0 0,-83-4 0 0 0,185 9 0 0 0,47-4 0 0 0,-3-1 0 0 0,230 2 0 0 0,378 4 0 0 0,-614-3 0 0 0,99 6 0 0 0,-197-6 0 0 0,-26 1 0 0 0,-6 1 0 0 0,-389-10 0 0 0,437 8 0 0 0,-1 0 0 0 0,0 0 0 0 0,1 1 0 0 0,-9 1 0 0 0,31-4 0 0 0,29 0 0 0 0,-28 2 0 0 0,620-1-29 0 0,-281 5 458 0 0,-347-4-401 0 0,-4 0-3 0 0,0 0 0 0 0,0 0-1 0 0,0 0 1 0 0,0-1-1 0 0,8-1 1 0 0,-20-2-25 0 0,-6 0 0 0 0,-289-8 0 0 0,211 11 0 0 0,32 0 0 0 0,-237 5 0 0 0,699-13 0 0 0,-144 7 0 0 0,-221 1 5 0 0,504-2 410 0 0,-534 3-394 0 0,-2 0-4 0 0,1 0 0 0 0,-1 1 0 0 0,0-1 1 0 0,1 1-1 0 0,7 2 0 0 0,-61 1-17 0 0,-435 1 0 0 0,343-5 0 0 0,-566-24 0 0 0,632 17 0 0 0,214 17 0 0 0,-79-5 0 0 0,43 4 0 0 0,529 26 0 0 0,-600-35 0 0 0,738-13 0 0 0,-690 10 0 0 0,-122-5 0 0 0,-388-4 0 0 0,222 10 0 0 0,142 2 0 0 0,-72-4 0 0 0,253 1 0 0 0,701 28 0 0 0,-584-10 0 0 0,-875-36 0 0 0,473 27 0 0 0,559 5 0 0 0,-68 0 0 0 0,218-6 0 0 0,-625-18 0 0 0,61 11 0 0 0,6 0 0 0 0,0 1 0 0 0,-1 0 0 0 0,1 1 0 0 0,0 2 0 0 0,0-1 0 0 0,-25 7 0 0 0,42-8-57 0 0,-1 1 0 0 0,1-1 0 0 0,0 0 0 0 0,0 0 0 0 0,0 1 0 0 0,0-1 0 0 0,1 1 0 0 0,-1-1 0 0 0,0 1 0 0 0,0-1 0 0 0,0 1 0 0 0,0 0-1 0 0,0-1 1 0 0,1 1 0 0 0,-1 0 0 0 0,0 0 0 0 0,0-1 0 0 0,1 1 0 0 0,-1 0 0 0 0,1 0 0 0 0,-1 0 0 0 0,1 0 0 0 0,-1 0 0 0 0,1 0 0 0 0,-1 0 0 0 0,1 0 0 0 0,0 0 0 0 0,0 0 0 0 0,0 0 0 0 0,-1 0 0 0 0,1 0 0 0 0,0 0-1 0 0,0 0 1 0 0,0 0 0 0 0,0 0 0 0 0,1 0 0 0 0,-1 2 0 0 0,5 5-7751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7.7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81 0 0,'0'5'0'0,"0"-10"0"0,0 22 0 0,0-112 0 0,0 93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8.55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70 0 0,'0'1'0'0,"0"7"0"0,0 31 0 0,0-155 0 0,0 115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3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236 169 1839 0 0,'-9'17'801'0'0,"7"-12"702"0"0,8-11-281 0 0,34-59 769 0 0,-23 36-1388 0 0,-2 8 138 0 0,-11 19-74 0 0,-7 14-203 0 0,-8 20 341 0 0,-2 0 0 0 0,-1-2 0 0 0,-1 0 0 0 0,-2 0 0 0 0,-25 34 0 0 0,41-64-759 0 0,1 1 0 0 0,0-1 1 0 0,0 1-1 0 0,0-1 1 0 0,-1 0-1 0 0,1 1 1 0 0,0-1-1 0 0,-1 0 1 0 0,1 1-1 0 0,0-1 0 0 0,-1 0 1 0 0,1 1-1 0 0,0-1 1 0 0,-1 0-1 0 0,1 1 1 0 0,0-1-1 0 0,-1 0 0 0 0,1 0 1 0 0,-1 0-1 0 0,1 1 1 0 0,-1-1-1 0 0,1 0 1 0 0,0 0-1 0 0,-1 0 0 0 0,1 0 1 0 0,-1 0-1 0 0,0-11 474 0 0,10-25-389 0 0,-8 32-81 0 0,2-8-23 0 0,54-167 26 0 0,-70 216-86 0 0,-18 51-14 0 0,26-76 63 0 0,-1 0 1 0 0,0-1-1 0 0,-1 1 1 0 0,0-1-1 0 0,-8 10 1 0 0,14-20 29 0 0,1 0 0 0 0,-1-1 0 0 0,1 1 0 0 0,-1-1 0 0 0,1 1 0 0 0,-1 0 0 0 0,1-1 0 0 0,-1 1-1 0 0,0-1 1 0 0,1 1 0 0 0,-1-1 0 0 0,0 0 0 0 0,1 1 0 0 0,-1-1 0 0 0,0 0 0 0 0,0 1 0 0 0,1-1 0 0 0,-1 0 0 0 0,0 0 0 0 0,0 0 0 0 0,-1 1 0 0 0,2-2-17 0 0,-1 1 0 0 0,1 0 0 0 0,-1-1 0 0 0,1 1 0 0 0,-1 0 0 0 0,1-1 0 0 0,0 1 0 0 0,-1-1 0 0 0,1 1 0 0 0,-1-1 0 0 0,1 1 0 0 0,0-1 0 0 0,-1 1 0 0 0,1-1 0 0 0,0 1 0 0 0,0-1 0 0 0,0 1 0 0 0,-1-1 0 0 0,1 0 0 0 0,0 1 0 0 0,0-2 0 0 0,-1-6 68 0 0,0-1-1 0 0,1 1 1 0 0,0-10-1 0 0,1 10-150 0 0,-2-7 54 0 0,3-43 0 0 0,-1 54 0 0 0,-1-1 0 0 0,1 0 0 0 0,0 0 0 0 0,1 1 0 0 0,-1-1 0 0 0,1 0 0 0 0,0 1 0 0 0,0-1 0 0 0,3-4 0 0 0,-4 8 0 0 0,-1 1-1 0 0,0-1 1 0 0,0 1 0 0 0,1-1-1 0 0,-1 1 1 0 0,0 0 0 0 0,0-1-1 0 0,1 1 1 0 0,-1 0-1 0 0,0-1 1 0 0,1 1 0 0 0,-1 0-1 0 0,1-1 1 0 0,-1 1 0 0 0,0 0-1 0 0,1 0 1 0 0,-1-1-1 0 0,1 1 1 0 0,-1 0 0 0 0,1 0-1 0 0,-1 0 1 0 0,1 0 0 0 0,-1 0-1 0 0,1 0 1 0 0,-1 0-1 0 0,1 0 1 0 0,-1 0 0 0 0,1 0-1 0 0,0 0 1 0 0,0 0-2 0 0,-1 1 1 0 0,1-1-1 0 0,0 1 0 0 0,-1-1 1 0 0,1 1-1 0 0,0 0 0 0 0,-1-1 1 0 0,1 1-1 0 0,-1 0 0 0 0,1-1 1 0 0,-1 1-1 0 0,1 0 1 0 0,-1 0-1 0 0,1 1 0 0 0,0 2-3 0 0,0 0 0 0 0,0-1 0 0 0,0 1 0 0 0,0 0-1 0 0,0 0 1 0 0,-1 5 0 0 0,0-7 5 0 0,0 1 0 0 0,0-1 0 0 0,0 0 0 0 0,-1 0 0 0 0,1 0 0 0 0,-1 0 0 0 0,1 0 0 0 0,-1-1 0 0 0,0 1 0 0 0,0 0 0 0 0,0 0 0 0 0,0 0 0 0 0,0-1 0 0 0,0 1 0 0 0,0 0 0 0 0,-1-1 0 0 0,1 1 0 0 0,-1-1 0 0 0,1 1 0 0 0,-1-1 0 0 0,1 0 0 0 0,-1 0 0 0 0,0 0 0 0 0,1 0 0 0 0,-3 1 0 0 0,1-1 0 0 0,1-1 0 0 0,0 1 0 0 0,0-1 0 0 0,0 0 0 0 0,-1 0 0 0 0,1 0 0 0 0,0 0 0 0 0,0-1 0 0 0,-1 1 0 0 0,1 0 0 0 0,0-1 0 0 0,0 1 0 0 0,0-1 0 0 0,0 0 0 0 0,0 0 0 0 0,0 0 0 0 0,0 0 0 0 0,0 0 0 0 0,0 0 0 0 0,0-1 0 0 0,1 1 0 0 0,-4-3 0 0 0,-17-14 10 0 0,-14-12 24 0 0,34 28-32 0 0,0 0-1 0 0,0-1 1 0 0,0 1-1 0 0,1-1 1 0 0,-1 1-1 0 0,1-1 1 0 0,-1 0-1 0 0,1 1 1 0 0,0-1 0 0 0,0 0-1 0 0,0 0 1 0 0,-1-5-1 0 0,2 7-1 0 0,0 0 0 0 0,0-1 0 0 0,0 1 0 0 0,0-1 0 0 0,0 1 0 0 0,1-1 0 0 0,-1 1 0 0 0,0-1 0 0 0,1 1 0 0 0,-1 0 0 0 0,1-1 0 0 0,0 1 0 0 0,-1 0 0 0 0,1-1 0 0 0,0 1 0 0 0,0 0 0 0 0,-1 0 0 0 0,1 0 0 0 0,0-1 0 0 0,0 1 0 0 0,0 0 0 0 0,1 0 0 0 0,-1 1 0 0 0,0-1 0 0 0,0 0 0 0 0,3-1 0 0 0,1 0 0 0 0,0-1 0 0 0,0 1 0 0 0,1 0 0 0 0,-1 1 0 0 0,9-2 0 0 0,4 1 0 0 0,30 4 0 0 0,3 9 12 0 0,-40-8 180 0 0,-6 5-108 0 0,17 23 4 0 0,-22-31-80 0 0,1 0 0 0 0,-1 1-1 0 0,0-1 1 0 0,0 1 0 0 0,1-1 0 0 0,-1 1-1 0 0,0-1 1 0 0,0 1 0 0 0,0-1-1 0 0,0 1 1 0 0,0-1 0 0 0,1 1 0 0 0,-1-1-1 0 0,0 1 1 0 0,0-1 0 0 0,0 1-1 0 0,0-1 1 0 0,0 1 0 0 0,-1-1 0 0 0,1 1-1 0 0,0-1 1 0 0,0 1 0 0 0,0-1 0 0 0,0 1-1 0 0,-1-1 1 0 0,1 1 0 0 0,0-1-1 0 0,0 0 1 0 0,-1 1 0 0 0,1-1 0 0 0,0 1-1 0 0,-1-1 1 0 0,1 0 0 0 0,0 1-1 0 0,-1-1 1 0 0,1 0 0 0 0,-1 1 0 0 0,1-1-1 0 0,0 0 1 0 0,-1 1 0 0 0,1-1-1 0 0,-1 0 1 0 0,-18 6 302 0 0,18-6-293 0 0,-6 0-15 0 0,-1 1-1 0 0,0-1 1 0 0,1-1-1 0 0,-1 0 1 0 0,1 0 0 0 0,-1 0-1 0 0,1-1 1 0 0,-1 0 0 0 0,1 0-1 0 0,0-1 1 0 0,0 0 0 0 0,-7-4-1 0 0,13 7-1 0 0,1 0 0 0 0,-1-1 0 0 0,1 1 0 0 0,-1 0 0 0 0,1-1 0 0 0,-1 1 0 0 0,1-1 0 0 0,-1 1 0 0 0,1-1 0 0 0,-1 1 0 0 0,1-1 0 0 0,0 1 0 0 0,-1-1 0 0 0,1 1 0 0 0,0-1 0 0 0,-1 0 0 0 0,1 1 0 0 0,0-1 0 0 0,0 1 0 0 0,-1-1 0 0 0,1 0 0 0 0,0 1 0 0 0,0-1 0 0 0,0 0 0 0 0,0 1 0 0 0,0-1 0 0 0,0 0 0 0 0,0 1 0 0 0,0-1 0 0 0,0 0 0 0 0,0 1 0 0 0,1-1 0 0 0,-1 0 0 0 0,0 1 0 0 0,0-1 0 0 0,1 1 0 0 0,-1-1 0 0 0,0 0 0 0 0,1 1 0 0 0,-1-1 0 0 0,0 1 0 0 0,1-1 0 0 0,-1 1 0 0 0,1-1 0 0 0,-1 1 0 0 0,1 0 0 0 0,-1-1 0 0 0,1 1 0 0 0,-1-1 0 0 0,1 1 0 0 0,0-1 0 0 0,3-1 0 0 0,-1-1 0 0 0,1 1 0 0 0,0 0 0 0 0,-1 0 0 0 0,1 0 0 0 0,7-2 0 0 0,20-2 0 0 0,15-1 0 0 0,-1-2 0 0 0,-29 5 0 0 0,-13 3 0 0 0,0 0 0 0 0,0 1 0 0 0,1-1 0 0 0,-1 0 0 0 0,0 1 0 0 0,1 0 0 0 0,-1 0 0 0 0,0 0 0 0 0,6 1 0 0 0,-9-1 0 0 0,1 0 0 0 0,-1 0 0 0 0,0 0 0 0 0,1 0 0 0 0,-1 0 0 0 0,0 1 0 0 0,1-1 0 0 0,-1 0 0 0 0,0 0 0 0 0,1 0 0 0 0,-1 0 0 0 0,0 0 0 0 0,0 1 0 0 0,1-1 0 0 0,-1 0 0 0 0,0 0 0 0 0,0 0 0 0 0,1 1 0 0 0,-1-1 0 0 0,0 0 0 0 0,0 0 0 0 0,0 1 0 0 0,1-1 0 0 0,-1 0 0 0 0,0 1 0 0 0,0-1 0 0 0,0 0 0 0 0,0 1 0 0 0,0-1 0 0 0,0 0 0 0 0,1 1 0 0 0,-4 12 0 0 0,-11 10 0 0 0,13-22 0 0 0,-6 9 0 0 0,-1 1 0 0 0,-1-2 0 0 0,0 1 0 0 0,-12 9 0 0 0,18-16 0 0 0,-2 0 0 0 0,1 0 0 0 0,0 0 0 0 0,0 0 0 0 0,-1-1 0 0 0,1 0 0 0 0,-1 0 0 0 0,0 0 0 0 0,0-1 0 0 0,0 0 0 0 0,0 1 0 0 0,0-2 0 0 0,-8 2 0 0 0,13-2 0 0 0,0 0 0 0 0,-1 0 0 0 0,1 0 0 0 0,0 0 0 0 0,-1 0 0 0 0,1 0 0 0 0,0 0 0 0 0,-1 0 1 0 0,1 0-1 0 0,0 0 0 0 0,0-1 0 0 0,-1 1 0 0 0,1 0 0 0 0,0 0 0 0 0,-1 0 0 0 0,1 0 0 0 0,0 0 0 0 0,0 0 0 0 0,-1-1 0 0 0,1 1 0 0 0,0 0 0 0 0,0 0 0 0 0,0-1 0 0 0,-1 1 0 0 0,1 0 0 0 0,0 0 0 0 0,0 0 0 0 0,0-1 0 0 0,0 1 0 0 0,-1 0 0 0 0,1-1 0 0 0,0 1 0 0 0,0 0 0 0 0,0 0 0 0 0,0-1 0 0 0,3-12 2 0 0,13-13-13 0 0,-15 25 9 0 0,7-9-21 0 0,-1 1 1 0 0,18-16 0 0 0,-22 22 18 0 0,0 0-1 0 0,1 1 1 0 0,-1-1 0 0 0,1 1 0 0 0,-1-1 0 0 0,1 1-1 0 0,0 0 1 0 0,0 1 0 0 0,0-1 0 0 0,0 1-1 0 0,8-2 1 0 0,-11 3 4 0 0,0-1 0 0 0,0 1 0 0 0,0 0 0 0 0,0 0 0 0 0,0 0 0 0 0,0 0 0 0 0,1 1 0 0 0,-1-1 0 0 0,0 0 0 0 0,0 0 0 0 0,0 1 0 0 0,0-1 0 0 0,0 0 0 0 0,0 1 0 0 0,0-1 0 0 0,0 1 0 0 0,0-1 0 0 0,0 1 0 0 0,0 0 0 0 0,0-1 0 0 0,-1 1 0 0 0,1 0 0 0 0,0 0 0 0 0,0 0 0 0 0,-1-1 0 0 0,1 1 0 0 0,0 0 0 0 0,-1 0 0 0 0,1 0 0 0 0,-1 0 0 0 0,1 0 0 0 0,-1 0 0 0 0,0 0 0 0 0,1 0 0 0 0,-1 0 0 0 0,0 1 0 0 0,0-1 0 0 0,0 0 0 0 0,0 0 0 0 0,0 0 0 0 0,0 0 0 0 0,0 0 0 0 0,0 2 0 0 0,0 1 0 0 0,-1 0 0 0 0,1 0 0 0 0,-1 0 0 0 0,0 0 0 0 0,0 0 0 0 0,-1 0 0 0 0,1 0 0 0 0,-1 0 0 0 0,0-1 0 0 0,-3 6 0 0 0,0-4 2 0 0,1 0 0 0 0,-1 0 0 0 0,0 0 0 0 0,0-1 0 0 0,-1 0 0 0 0,1 0 0 0 0,-1 0 0 0 0,0-1 0 0 0,0 0 0 0 0,-1 0 0 0 0,1 0 0 0 0,0-1 0 0 0,-1 0 0 0 0,0 0 0 0 0,-12 1 0 0 0,13-2 0 0 0,0 0-1 0 0,1-1 1 0 0,-1 0 0 0 0,1 0-1 0 0,-1 0 1 0 0,1-1-1 0 0,-1 0 1 0 0,1 0 0 0 0,-1 0-1 0 0,1-1 1 0 0,0 0-1 0 0,0 0 1 0 0,-1 0 0 0 0,1-1-1 0 0,1 1 1 0 0,-1-1-1 0 0,0 0 1 0 0,1-1 0 0 0,-9-7-1 0 0,11 8 0 0 0,0 0 0 0 0,0 0-1 0 0,0 0 1 0 0,1 0 0 0 0,-1 0-1 0 0,-1-6 1 0 0,2 8-3 0 0,1 0-1 0 0,-1 0 1 0 0,1 0 0 0 0,0 0 0 0 0,-1 0-1 0 0,1 0 1 0 0,0 0 0 0 0,0-1 0 0 0,0 1 0 0 0,0 0-1 0 0,0 0 1 0 0,0 0 0 0 0,0 0 0 0 0,0 0-1 0 0,0 0 1 0 0,1 0 0 0 0,-1 0 0 0 0,0 0 0 0 0,1 0-1 0 0,-1 0 1 0 0,1 0 0 0 0,-1 0 0 0 0,1 0-1 0 0,-1 0 1 0 0,2-1 0 0 0,-1 2 1 0 0,0 0 1 0 0,0-1-1 0 0,0 1 1 0 0,0 0 0 0 0,0 1-1 0 0,0-1 1 0 0,0 0-1 0 0,0 0 1 0 0,-1 0-1 0 0,1 1 1 0 0,0-1-1 0 0,0 0 1 0 0,0 1-1 0 0,0-1 1 0 0,-1 0-1 0 0,1 1 1 0 0,0 0 0 0 0,0-1-1 0 0,-1 1 1 0 0,1-1-1 0 0,0 1 1 0 0,0 1-1 0 0,9 12 1 0 0,17 29 0 0 0,4 15 0 0 0,-31-58 0 0 0,0 0 0 0 0,1 1 0 0 0,-1-1 0 0 0,0 0 0 0 0,0 1 0 0 0,1-1 0 0 0,-1 0 0 0 0,0 1 0 0 0,0-1 0 0 0,0 1 0 0 0,0-1 0 0 0,0 0 0 0 0,1 1 0 0 0,-1-1 0 0 0,0 0 0 0 0,0 1 0 0 0,0-1 0 0 0,0 1 0 0 0,0-1 0 0 0,0 1 0 0 0,0-1 0 0 0,0 0 0 0 0,-1 1 0 0 0,1-1 0 0 0,0 1 0 0 0,0 0 0 0 0,-9-4 0 0 0,-13-13 0 0 0,16 10 0 0 0,-58-63 0 0 0,58 62 0 0 0,0-1 0 0 0,1 0 0 0 0,0 0 0 0 0,0-1 0 0 0,1 1 0 0 0,0-1 0 0 0,-4-14 0 0 0,8 21 0 0 0,-1 1 0 0 0,1 0 0 0 0,0 0 0 0 0,0-1 0 0 0,0 1 0 0 0,0 0 0 0 0,0 0 0 0 0,0-1 0 0 0,0 1 0 0 0,0 0 0 0 0,1 0 0 0 0,-1 0 0 0 0,1-3 0 0 0,4 3 0 0 0,2 10 0 0 0,4 13-53 0 0,5 15 42 0 0,5 12 11 0 0,-2 0 0 0 0,-14-34 0 0 0,-1-5 0 0 0,0 1 0 0 0,-1 0 0 0 0,3 15 0 0 0,-6-26 0 0 0,0 0 0 0 0,0 1 0 0 0,1-1 0 0 0,-1 0 0 0 0,0 0 0 0 0,0 1 0 0 0,0-1 0 0 0,0 0 0 0 0,0 1 0 0 0,0-1 0 0 0,0 0 0 0 0,0 1 0 0 0,0-1 0 0 0,0 0 0 0 0,0 1 0 0 0,0-1 0 0 0,0 0 0 0 0,0 0 0 0 0,0 1 0 0 0,0-1 0 0 0,0 0 0 0 0,-1 1 0 0 0,1-1 0 0 0,0 0 0 0 0,0 0 0 0 0,0 1 0 0 0,0-1 0 0 0,-1 0 0 0 0,1 0 0 0 0,0 1 0 0 0,0-1 0 0 0,0 0 0 0 0,-1 1 0 0 0,-8-8 0 0 0,-10-20 0 0 0,18 25 0 0 0,-35-46 0 0 0,25 35 0 0 0,0-1 0 0 0,1 0 0 0 0,-7-15 0 0 0,16 28-1 0 0,0 0-1 0 0,0 0 1 0 0,1-1-1 0 0,-1 1 1 0 0,1 0-1 0 0,-1-1 1 0 0,1 1 0 0 0,0 0-1 0 0,-1-1 1 0 0,1 1-1 0 0,0 0 1 0 0,0-1-1 0 0,0 1 1 0 0,0 0-1 0 0,0-1 1 0 0,0 1-1 0 0,0-1 1 0 0,0 1 0 0 0,1 0-1 0 0,-1-1 1 0 0,1 0-1 0 0,0 1 1 0 0,0 0 0 0 0,0 1 0 0 0,-1-1 0 0 0,1 1 0 0 0,0-1 0 0 0,0 1 0 0 0,0 0 0 0 0,0-1 0 0 0,0 1 0 0 0,0 0-1 0 0,0 0 1 0 0,0-1 0 0 0,0 1 0 0 0,0 0 0 0 0,0 0 0 0 0,0 0 0 0 0,0 0 0 0 0,0 1 0 0 0,0-1 0 0 0,0 0 0 0 0,0 0 0 0 0,-1 0 0 0 0,1 1 0 0 0,0-1 0 0 0,0 0-1 0 0,0 1 1 0 0,0-1 0 0 0,0 1 0 0 0,1 0 0 0 0,0 1 1 0 0,19 3 0 0 0,-20-5 0 0 0,48 7 0 0 0,7-6 0 0 0,-43-1 0 0 0,-7 0 0 0 0,-1 0 0 0 0,1 0 0 0 0,0 0 0 0 0,0-1 0 0 0,0 0 0 0 0,-1 0 0 0 0,1-1 0 0 0,-1 1 0 0 0,1-1 0 0 0,9-5 0 0 0,-15 7 0 0 0,0 0 0 0 0,1 0 0 0 0,-1 0 0 0 0,1 0 0 0 0,-1 0 0 0 0,0-1 0 0 0,1 1 0 0 0,-1 0 0 0 0,1 0 0 0 0,-1-1 0 0 0,0 1 0 0 0,1 0 0 0 0,-1-1 0 0 0,0 1 0 0 0,0 0 0 0 0,1-1 0 0 0,-1 1 0 0 0,0 0 0 0 0,0-1 0 0 0,1 1 0 0 0,-1 0 0 0 0,0-1 0 0 0,0 1 0 0 0,0-1 0 0 0,0 1 0 0 0,0-1 0 0 0,0 1 0 0 0,1 0 0 0 0,-1-1 0 0 0,0 1 0 0 0,0-1 0 0 0,0 1 0 0 0,-1-1 0 0 0,1 0 0 0 0,-1 1 0 0 0,1-1 0 0 0,-1 0 0 0 0,0 1 0 0 0,0-1 0 0 0,0 1 0 0 0,0-1 0 0 0,0 1 0 0 0,0-1 0 0 0,0 1 0 0 0,0 0 0 0 0,0-1 0 0 0,0 1 0 0 0,-1 0 0 0 0,-35-3 0 0 0,30 4 0 0 0,-23 1 0 0 0,29-2 0 0 0,0 0 0 0 0,-1 0 0 0 0,1 0 0 0 0,0 0 0 0 0,0-1 0 0 0,-1 1 0 0 0,1 0 0 0 0,0 0 0 0 0,0-1 0 0 0,-1 1 0 0 0,1-1 0 0 0,0 1 0 0 0,0-1 0 0 0,0 1 0 0 0,0-1 0 0 0,0 0 0 0 0,-2-1 0 0 0,3 2 0 0 0,0-1 0 0 0,0 1 0 0 0,0-1 0 0 0,0 1 0 0 0,0-1 0 0 0,0 1 0 0 0,0 0 0 0 0,0-1 0 0 0,0 1 0 0 0,0-1 0 0 0,0 1 0 0 0,0-1 0 0 0,0 1 0 0 0,0-1 0 0 0,0 1 0 0 0,0 0 0 0 0,0-1 0 0 0,1 1 0 0 0,-1-1 0 0 0,0 1 0 0 0,0 0 0 0 0,0-1 0 0 0,1 1 0 0 0,-1-1 0 0 0,0 1 0 0 0,1 0 0 0 0,-1-1 0 0 0,0 1 0 0 0,1 0 0 0 0,-1 0 0 0 0,0-1 0 0 0,1 1 0 0 0,-1 0 0 0 0,1-1 0 0 0,17-8 0 0 0,-16 8 0 0 0,3-3 0 0 0,3 0 0 0 0,16 2 0 0 0,-16 2 0 0 0,-1-1 0 0 0,0 1 0 0 0,0 0 0 0 0,0 0 0 0 0,0 1 0 0 0,-1 0 0 0 0,1 0 0 0 0,8 3 0 0 0,-14-4 1 0 0,-1 1-1 0 0,1-1 1 0 0,0 0 0 0 0,-1 1-1 0 0,1-1 1 0 0,0 1 0 0 0,-1-1-1 0 0,1 1 1 0 0,-1-1 0 0 0,1 1-1 0 0,-1-1 1 0 0,1 1 0 0 0,-1 0-1 0 0,1-1 1 0 0,-1 1 0 0 0,0 0-1 0 0,1-1 1 0 0,-1 1 0 0 0,0 0-1 0 0,0-1 1 0 0,1 1-1 0 0,-1 0 1 0 0,0 0 0 0 0,0-1-1 0 0,0 1 1 0 0,0 0 0 0 0,0 0-1 0 0,0-1 1 0 0,0 1 0 0 0,0 0-1 0 0,0 0 1 0 0,0-1 0 0 0,-1 1-1 0 0,1 0 1 0 0,0 0 0 0 0,-15 28 34 0 0,9-19-30 0 0,1 0-5 0 0,-6 12 0 0 0,0 0 0 0 0,1 1 0 0 0,2 0 0 0 0,-10 37 0 0 0,17-54 0 0 0,0-3 0 0 0,1 0 0 0 0,-1 1 0 0 0,1-1 0 0 0,0 1 0 0 0,-1-1 0 0 0,2 1 0 0 0,-1 4 0 0 0,1-9 0 0 0,1 0 0 0 0,-1 0 0 0 0,0 1 0 0 0,0-1 0 0 0,0 0 0 0 0,0-1 0 0 0,0 1 0 0 0,0 0 0 0 0,-1 0 0 0 0,1 0 0 0 0,0-1 0 0 0,0-1 0 0 0,49-104-144 0 0,-65 137 176 0 0,2 0 0 0 0,0 1 0 0 0,-8 36 0 0 0,11-32 104 0 0,12-40-141 0 0,-1 1 0 0 0,0-1 0 0 0,0 0 1 0 0,0 1-1 0 0,0-1 0 0 0,-1 0 0 0 0,0 0 0 0 0,0 1 0 0 0,0-1 0 0 0,0 0 0 0 0,-1 0 0 0 0,-1-5 0 0 0,-2 53-59 0 0,10 51 64 0 0,-6-80 0 0 0,0-14 0 0 0,0 0 0 0 0,0 0 0 0 0,0 1 0 0 0,-1-1 0 0 0,1 0 0 0 0,0 0 0 0 0,0 0 0 0 0,0 0 0 0 0,0 0 0 0 0,0 1 0 0 0,0-1 0 0 0,0 0 0 0 0,0 0 0 0 0,0 0 0 0 0,-1 0 0 0 0,1 0 0 0 0,0 0 0 0 0,0 0 0 0 0,0 1 0 0 0,0-1 0 0 0,0 0 0 0 0,0 0 0 0 0,-1 0 0 0 0,1 0 0 0 0,0 0 0 0 0,0 0 0 0 0,0 0 0 0 0,0 0 0 0 0,-1 0 0 0 0,1 0 0 0 0,0 0 0 0 0,0 0 0 0 0,0 0 0 0 0,0 0 0 0 0,0 0 0 0 0,-1 0 0 0 0,1 0 0 0 0,-1-1 0 0 0,0 0 0 0 0,0 1 0 0 0,0-1 0 0 0,0 0 0 0 0,0 0 0 0 0,1 0 0 0 0,-1 0 0 0 0,0 0 0 0 0,1 0 0 0 0,-1 0 0 0 0,0 0 0 0 0,1 0 0 0 0,-1 0 0 0 0,1 0 0 0 0,0-1 0 0 0,-1 0 0 0 0,-14-41 0 0 0,10 30 0 0 0,1 0 0 0 0,0-1 0 0 0,0 0 0 0 0,1 0 0 0 0,1 1 0 0 0,-1-19 0 0 0,4 45-4 0 0,1 0 0 0 0,5 20 0 0 0,-4-18 5 0 0,1 1-1 0 0,0 29 1 0 0,-4-48 0 0 0,-1 1 0 0 0,0 0 0 0 0,0 0 1 0 0,-1-1-1 0 0,1 1 0 0 0,0 0 0 0 0,-1 0 1 0 0,1 0-1 0 0,-3-2 0 0 0,-26-28-1 0 0,12 13-2 0 0,10 10 3 0 0,-20-24 1 0 0,26 30-3 0 0,0 1 0 0 0,1-1-1 0 0,-1 1 1 0 0,1-1 0 0 0,0 0 0 0 0,0 0-1 0 0,0 0 1 0 0,0 1 0 0 0,0-1 0 0 0,0 0-1 0 0,0-5 1 0 0,3 4-18 0 0,3 10-1 0 0,2 11-1 0 0,-4 1 24 0 0,13 52 32 0 0,-14-63-32 0 0,1 0 1 0 0,-1 0-1 0 0,1-1 0 0 0,1 1 0 0 0,-1-1 1 0 0,1 1-1 0 0,6 7 0 0 0,-8-12-3 0 0,0 0 0 0 0,-1-1 0 0 0,1 1 0 0 0,0 0 0 0 0,0-1 0 0 0,0 0 0 0 0,0 1 0 0 0,0-1 0 0 0,0 0 0 0 0,0 0 0 0 0,0 0 0 0 0,0 0 0 0 0,0 0 0 0 0,1-1 0 0 0,-1 1 0 0 0,0-1 0 0 0,1 0 0 0 0,-1 1 0 0 0,1-1 0 0 0,-1 0 0 0 0,0 0 0 0 0,4-1 0 0 0,-6 1 0 0 0,0 0 0 0 0,0 0 0 0 0,0 0 0 0 0,0 0 0 0 0,0 0 0 0 0,0 0 0 0 0,0 0 0 0 0,1-1 0 0 0,-1 1 0 0 0,0 0 0 0 0,0 0 0 0 0,0 0 0 0 0,0 0 0 0 0,0 0 0 0 0,0 0 0 0 0,0 0 0 0 0,1 0 0 0 0,-1 0 0 0 0,0 0 0 0 0,0 0 0 0 0,0 0 0 0 0,0 0 0 0 0,0 0 0 0 0,0 0 0 0 0,1 0 0 0 0,-1 0 0 0 0,0 0 0 0 0,0 0 0 0 0,0 0 0 0 0,0 0 0 0 0,0 0 0 0 0,0 0 0 0 0,0 1 0 0 0,1-1 0 0 0,-1 0 0 0 0,0 0 0 0 0,0 0 0 0 0,0 0 0 0 0,0 0 0 0 0,0 0 0 0 0,0 0 0 0 0,0 0 0 0 0,0 0 0 0 0,0 1 0 0 0,0-1 0 0 0,0 0 0 0 0,1 0 0 0 0,-1 0 0 0 0,0 0 0 0 0,0 0 0 0 0,0 1 0 0 0,-5 6 0 0 0,-12 6 0 0 0,21-39 0 0 0,-8 35 0 0 0,4 0 0 0 0,1-10-4 0 0,-1 1 0 0 0,1-1 0 0 0,0 0-1 0 0,-1 0 1 0 0,1 0 0 0 0,0-1 0 0 0,-1 1-1 0 0,1 0 1 0 0,-1 0 0 0 0,0 0 0 0 0,1 0-1 0 0,-1 0 1 0 0,0-1 0 0 0,0 1 0 0 0,0 0 0 0 0,0 0-1 0 0,0 0 1 0 0,0-1 0 0 0,0 0 0 0 0,1-8-174 0 0,0 6-625 0 0,2-9-1563 0 0,2 8-2989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4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166 333 455 0 0,'6'-14'1094'0'0,"9"-30"0"0"0,1-4 750 0 0,-11 37-1457 0 0,19-50 550 0 0,-22 54-914 0 0,0 0-1 0 0,-1 0 1 0 0,0 1-1 0 0,0-1 1 0 0,0 0-1 0 0,-1 0 1 0 0,-1-9-1 0 0,0 5 228 0 0,-3-21 1651 0 0,3 30-1820 0 0,1 1 1 0 0,-1-1-1 0 0,1 0 1 0 0,-1 1 0 0 0,0-1-1 0 0,0 1 1 0 0,1-1 0 0 0,-1 1-1 0 0,0-1 1 0 0,-1 1-1 0 0,1-1 1 0 0,0 1 0 0 0,0 0-1 0 0,-1 0 1 0 0,-1-2-1 0 0,1 2-63 0 0,1 1 0 0 0,-1-1-1 0 0,0 1 1 0 0,1 0-1 0 0,-1-1 1 0 0,0 1 0 0 0,1 0-1 0 0,-1 0 1 0 0,0 0 0 0 0,1 0-1 0 0,-1 1 1 0 0,0-1-1 0 0,1 0 1 0 0,-1 1 0 0 0,0-1-1 0 0,-2 2 1 0 0,-28 12 451 0 0,26-11-398 0 0,2 0 44 0 0,-1-1 0 0 0,1-1-1 0 0,0 1 1 0 0,-1 0 0 0 0,0-1 0 0 0,1 0-1 0 0,-1 0 1 0 0,0-1 0 0 0,1 1-1 0 0,-1-1 1 0 0,0 0 0 0 0,0 0 0 0 0,1 0-1 0 0,-1-1 1 0 0,0 0 0 0 0,1 0-1 0 0,-1 0 1 0 0,0 0 0 0 0,1-1 0 0 0,-1 0-1 0 0,1 0 1 0 0,0 0 0 0 0,0 0-1 0 0,0-1 1 0 0,0 0 0 0 0,0 1 0 0 0,0-1-1 0 0,-3-4 1 0 0,5 5-86 0 0,-11-12 214 0 0,15 10-213 0 0,11 2-104 0 0,2 5-49 0 0,0 3-7 0 0,-13-5-834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5.5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157 273 2327 0 0,'5'-21'107'0'0,"11"-39"0"0"0,-1 10-113 0 0,-14 46 6 0 0,0 0 0 0 0,-1 1 0 0 0,0-1 0 0 0,1 1 0 0 0,-1-1 0 0 0,0 0 0 0 0,-1 1 0 0 0,1-1 0 0 0,-1 1 0 0 0,-1-5 0 0 0,2 6 0 0 0,-1 1 0 0 0,1-1 0 0 0,-1 1 0 0 0,1 0 0 0 0,-1-1 0 0 0,0 1 0 0 0,0 0 0 0 0,0-1 0 0 0,1 1 0 0 0,-1 0 0 0 0,0 0 0 0 0,-1 0 0 0 0,1 0 0 0 0,0 0 0 0 0,0 0 0 0 0,0 0 0 0 0,-1 0 0 0 0,1 0 0 0 0,0 1 0 0 0,-1-1 0 0 0,1 0 0 0 0,-1 1 0 0 0,1-1 0 0 0,-1 1 0 0 0,-1-1 0 0 0,-2 1 90 0 0,1 1 0 0 0,-1-1 0 0 0,0 1 1 0 0,1-1-1 0 0,-1 1 0 0 0,1 1 0 0 0,0-1 0 0 0,-7 4 0 0 0,6-3 108 0 0,-1 0 1 0 0,1-1 0 0 0,0 1 0 0 0,-1-1 0 0 0,-7 1 0 0 0,12-2-170 0 0,-1 0 0 0 0,0 0 0 0 0,1 0 0 0 0,-1-1 0 0 0,1 1 0 0 0,-1 0 0 0 0,1-1 0 0 0,-1 1 0 0 0,1-1 0 0 0,-1 1 0 0 0,1-1 0 0 0,-1 0 0 0 0,1 0 0 0 0,0 0 0 0 0,-1 0 0 0 0,1 0 0 0 0,0 0 0 0 0,0 0 0 0 0,0 0 0 0 0,0 0 0 0 0,0 0 0 0 0,-2-3 0 0 0,3 3 0 0 0,-17-20 607 0 0,16 20-603 0 0,1 1-1 0 0,-1-1 1 0 0,1 1-1 0 0,0-1 0 0 0,-1 1 1 0 0,0-1-1 0 0,1 1 1 0 0,-1 0-1 0 0,1-1 1 0 0,-1 1-1 0 0,1 0 1 0 0,-1-1-1 0 0,0 1 0 0 0,1 0 1 0 0,-1 0-1 0 0,1-1 1 0 0,-1 1-1 0 0,0 0 1 0 0,1 0-1 0 0,-1 0 0 0 0,0 0 1 0 0,0 0-1 0 0,1 0 1 0 0,-1 0-1 0 0,0 0 1 0 0,1 0-1 0 0,-1 0 0 0 0,0 0 1 0 0,1 1-1 0 0,-1-1 1 0 0,1 0-1 0 0,-1 0 1 0 0,0 1-1 0 0,1-1 1 0 0,-1 0-1 0 0,0 1 0 0 0,-1-1 126 0 0,2-5 97 0 0,4-9 184 0 0,-3 12-411 0 0,11-23-145 0 0,-12 24 106 0 0,6 8-573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6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15 919 0 0,'-12'5'2103'0'0,"12"-4"-2009"0"0,0-1-1 0 0,0 0 1 0 0,-1 1-1 0 0,1-1 1 0 0,0 0 0 0 0,-1 1-1 0 0,1-1 1 0 0,-1 0-1 0 0,1 0 1 0 0,0 1-1 0 0,-1-1 1 0 0,1 0-1 0 0,-1 0 1 0 0,1 0 0 0 0,0 0-1 0 0,-1 1 1 0 0,1-1-1 0 0,-1 0 1 0 0,1 0-1 0 0,-1 0 1 0 0,1 0 0 0 0,0 0-1 0 0,-1 0 1 0 0,1 0-1 0 0,-1 0 1 0 0,1 0-1 0 0,-1-1 1 0 0,0 1-1 0 0,22-9 1610 0 0,-16 6-1625 0 0,-1 1 0 0 0,1 0 0 0 0,-1 1-1 0 0,1-1 1 0 0,0 1 0 0 0,-1 0 0 0 0,1 0 0 0 0,0 0 0 0 0,0 1 0 0 0,0 0-1 0 0,0 0 1 0 0,0 0 0 0 0,-1 0 0 0 0,1 1 0 0 0,0 0 0 0 0,0 0 0 0 0,7 2-1 0 0,62 25-153 0 0,-57-24 28 0 0,-11-6 36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9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30 919 0 0,'0'0'66'0'0,"0"0"-1"0"0,0 0 0 0 0,0 0 0 0 0,-1 0 0 0 0,1 1 0 0 0,0-1 0 0 0,0 0 0 0 0,0 0 0 0 0,-1 0 0 0 0,1 0 1 0 0,0 0-1 0 0,0 0 0 0 0,0 0 0 0 0,-1 0 0 0 0,1 0 0 0 0,0 0 0 0 0,0 0 0 0 0,-1 0 0 0 0,1 0 0 0 0,0 0 1 0 0,0 0-1 0 0,0 0 0 0 0,-1 0 0 0 0,1 0 0 0 0,0 0 0 0 0,0 0 0 0 0,0 0 0 0 0,-1 0 0 0 0,1-1 0 0 0,0 1 1 0 0,0 0-1 0 0,0 0 0 0 0,-1 0 0 0 0,1 0 0 0 0,0 0 0 0 0,0-1 0 0 0,0 1 0 0 0,0 0 0 0 0,-1 0 0 0 0,1 0 0 0 0,0 0 1 0 0,0-1-1 0 0,0 1 0 0 0,0 0 0 0 0,0 0 0 0 0,0 0 0 0 0,0-1 0 0 0,0 1 0 0 0,0 0 0 0 0,0 0 0 0 0,0-1 1 0 0,0 1-1 0 0,0 0 0 0 0,0 0 0 0 0,0 0 0 0 0,0-1 0 0 0,0 1 0 0 0,0 0 0 0 0,0 0 0 0 0,2-3 3143 0 0,-1 12-574 0 0,0-1-1943 0 0,0 1-1 0 0,1-1 1 0 0,0 0-1 0 0,1 0 1 0 0,0 0-1 0 0,0 0 1 0 0,5 8-1 0 0,6 19 942 0 0,13 26 699 0 0,-26-59-2302 0 0,0 1 0 0 0,0-1 1 0 0,1 1-1 0 0,-1-1 0 0 0,1 0 0 0 0,0 0 0 0 0,-1 0 1 0 0,5 3-1 0 0,-4-3-3 0 0,0 0-1 0 0,0 0 1 0 0,0 0-1 0 0,-1 1 1 0 0,1-1-1 0 0,0 0 1 0 0,-1 1 0 0 0,2 4-1 0 0,1 5 5 0 0,-2-6 27 0 0,0 0 1 0 0,0 0-1 0 0,0 0 0 0 0,1 0 0 0 0,-1-1 1 0 0,1 1-1 0 0,1-1 0 0 0,-1 0 1 0 0,9 9-1 0 0,-9-9-8 0 0,0-1 0 0 0,-1 0 0 0 0,1 0 0 0 0,-1 1 1 0 0,0-1-1 0 0,0 1 0 0 0,2 8 0 0 0,6 15 123 0 0,14 15-172 0 0,-10-20 0 0 0,-13-21 0 0 0,0-1 0 0 0,0 1 0 0 0,0 0 0 0 0,0-1 0 0 0,1 1 0 0 0,-1-1 0 0 0,0 0 0 0 0,1 0 0 0 0,1 2 0 0 0,-2-3 0 0 0,-1 0 0 0 0,1 1 0 0 0,-1-1 0 0 0,1 0 0 0 0,-1 0 0 0 0,0 0 0 0 0,1 0 0 0 0,-1 0 0 0 0,1 0 0 0 0,-1 0 0 0 0,1 0 0 0 0,-1 0 0 0 0,1-1 0 0 0,-1 1 0 0 0,1 0 0 0 0,-1 0 0 0 0,1 0 0 0 0,-1 0 0 0 0,1-1 0 0 0,-1 1 0 0 0,0 0 0 0 0,1 0 0 0 0,-1-1 0 0 0,1 1 0 0 0,-1 0 0 0 0,0-1 0 0 0,1 1 0 0 0,-1 0 0 0 0,0-1 0 0 0,1 1 0 0 0,-1-1 0 0 0,0 1 0 0 0,0-1 0 0 0,0 1 0 0 0,1 0 0 0 0,-1-1 0 0 0,0 1 0 0 0,0-1 0 0 0,0 0 0 0 0,2-2 0 0 0,-1 0 0 0 0,0 0 0 0 0,0 0 0 0 0,0 0 0 0 0,0 0 0 0 0,-1 0 0 0 0,1 0 0 0 0,-1 0 0 0 0,0 0 0 0 0,0-6 0 0 0,1 3 0 0 0,0 0 0 0 0,0-1 0 0 0,1 1 0 0 0,-1 0 0 0 0,1-1 0 0 0,6-11 0 0 0,4-16 0 0 0,-7 17-20 0 0,13-27 1 0 0,-1 0-6 0 0,3-19-39 0 0,-15 46 64 0 0,-3 9 0 0 0,1 1 0 0 0,0-1 0 0 0,0 1 0 0 0,8-15 0 0 0,-8 15 0 0 0,0 0 0 0 0,0 0 0 0 0,0-1 0 0 0,2-12 0 0 0,-4 16 0 0 0,-1 3 0 0 0,1 1 0 0 0,-1 0 0 0 0,0-1 0 0 0,0 1 0 0 0,0 0 0 0 0,0-1 0 0 0,0 1 0 0 0,0-1 0 0 0,0 1 0 0 0,0 0 0 0 0,1-1 0 0 0,-1 1 0 0 0,-1-1 0 0 0,1 1 0 0 0,0 0 0 0 0,0-1 0 0 0,0 1 0 0 0,0-1 0 0 0,0 1 0 0 0,0 0 0 0 0,0-1 0 0 0,0 1 0 0 0,-1 0 0 0 0,1-1 0 0 0,0 1 0 0 0,0 0 0 0 0,-1-1 0 0 0,1 1 0 0 0,0 0 0 0 0,0-1 0 0 0,-1 1 0 0 0,1-1-1 0 0,0 1 0 0 0,-1 0 1 0 0,1-1-1 0 0,0 1 0 0 0,0 0 0 0 0,0-1 0 0 0,0 1 0 0 0,0 0 0 0 0,-1-1 0 0 0,1 1 0 0 0,0-1 1 0 0,0 1-1 0 0,0-1 0 0 0,0 1 0 0 0,0 0 0 0 0,0-1 0 0 0,0 1 0 0 0,1-1 0 0 0,-1 1 0 0 0,0 0 1 0 0,0-1-1 0 0,0 1 0 0 0,0 0 0 0 0,0-1 0 0 0,1 1 0 0 0,-1-1 0 0 0,0 1 0 0 0,0 0 0 0 0,0 0 1 0 0,1-1-1 0 0,-1 1 0 0 0,0 0 0 0 0,1-1 0 0 0,-1 1 0 0 0,1 0 0 0 0,2-2-21 0 0,-8 8 12 0 0,3-5 10 0 0,0 0 0 0 0,0-1 0 0 0,0 1 0 0 0,0 0 0 0 0,0-1 0 0 0,0 0 0 0 0,0 1 0 0 0,0-1 0 0 0,0 0 0 0 0,0 0 0 0 0,0 0 0 0 0,0 0 0 0 0,0 0 0 0 0,0-1 0 0 0,-3 0 0 0 0,-18 1 0 0 0,20 0 0 0 0,0 0 0 0 0,0 0 0 0 0,0 0 0 0 0,-1 0 0 0 0,1 0 0 0 0,0-1 0 0 0,1 1 0 0 0,-1-1 0 0 0,0 0 0 0 0,0 0 0 0 0,0 0 0 0 0,-4-2 0 0 0,-16-5 0 0 0,20 7 0 0 0,-1 1 0 0 0,0 0 0 0 0,0 0 0 0 0,0 0 0 0 0,0 0 0 0 0,-6 2 0 0 0,-11 0 0 0 0,16-1 7 0 0,1-1-1 0 0,-1 1 1 0 0,1 0-1 0 0,-9 2 0 0 0,9-1 1 0 0,0-1-1 0 0,-1 0 0 0 0,1 0 1 0 0,-9 0-1 0 0,6-1 42 0 0,0-1 0 0 0,0 0 0 0 0,0-1 0 0 0,1 1 0 0 0,-9-4 0 0 0,8 2 5 0 0,0 1 1 0 0,0 0-1 0 0,0 1 0 0 0,0 0 1 0 0,-9-1-1 0 0,1 0 177 0 0,14 2-275 0 0,1 0 1 0 0,0 0 0 0 0,-1 0-1 0 0,1 0 1 0 0,0 0 0 0 0,0 0-1 0 0,-1-1 1 0 0,1 1 0 0 0,0 0-1 0 0,-1 0 1 0 0,1 0 0 0 0,0 0-1 0 0,0 0 1 0 0,-1 0 0 0 0,1-1-1 0 0,0 1 1 0 0,0 0 0 0 0,-1 0-1 0 0,1 0 1 0 0,0-1 0 0 0,0 1-1 0 0,0 0 1 0 0,0 0 0 0 0,-1-1-1 0 0,1 1 1 0 0,0 0 0 0 0,0 0-1 0 0,0-1 1 0 0,0 1 0 0 0,0 0-1 0 0,0-1 1 0 0,-1 1 0 0 0,1 0-1 0 0,0 0 1 0 0,0-1 0 0 0,0 1-1 0 0,0 0 1 0 0,0-1 0 0 0,1 0-1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54.6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202 230 4143 0 0,'6'-16'1208'0'0,"55"-142"1880"0"0,-48 130-1980 0 0,-11 26-919 0 0,-2 4-44 0 0,-6 14-8 0 0,-12 29 163 0 0,-45 102 1639 0 0,75-169 812 0 0,47-85-2608 0 0,-55 99-157 0 0,1 0-1 0 0,0 0 1 0 0,0 1 0 0 0,9-9-1 0 0,-31 62 15 0 0,6-23 41 0 0,0 0 0 0 0,-2 0 1 0 0,-1-1-1 0 0,0-1 0 0 0,-26 29 0 0 0,40-49-19 0 0,0-1 0 0 0,-1 1 0 0 0,1-1 0 0 0,0 0 0 0 0,0 1 0 0 0,-1-1 0 0 0,1 0 0 0 0,0 1 0 0 0,-1-1 0 0 0,1 0 1 0 0,-1 1-1 0 0,1-1 0 0 0,0 0 0 0 0,-1 0 0 0 0,1 1 0 0 0,-1-1 0 0 0,1 0 0 0 0,-1 0 0 0 0,1 0 0 0 0,0 0 0 0 0,-1 0 0 0 0,1 0 0 0 0,-1 0 0 0 0,1 0 0 0 0,-1 0 0 0 0,1 0 0 0 0,-1 0 0 0 0,1 0 1 0 0,-1 0-1 0 0,1 0 0 0 0,-1 0 0 0 0,0 0 0 0 0,0-1 7 0 0,1 0 1 0 0,-1 0 0 0 0,1 0-1 0 0,-1 0 1 0 0,1 0 0 0 0,0 0-1 0 0,-1 0 1 0 0,1 0 0 0 0,0 1-1 0 0,0-1 1 0 0,0 0 0 0 0,-1 0-1 0 0,1-1 1 0 0,0 0-1 0 0,3-37 272 0 0,4 0-306 0 0,1 1 0 0 0,20-53-1 0 0,-20 75 6 0 0,-8 15 0 0 0,0 0 0 0 0,0 1 0 0 0,1-1 0 0 0,-1 1 0 0 0,0-1 0 0 0,1 1 0 0 0,-1-1 0 0 0,0 1 0 0 0,1-1 0 0 0,-1 1 0 0 0,1-1 0 0 0,-1 1 0 0 0,1-1 0 0 0,-1 1 0 0 0,1 0 0 0 0,-1-1 0 0 0,1 1 0 0 0,-1 0 0 0 0,1-1 0 0 0,-1 1 0 0 0,1 0 0 0 0,-1 0 0 0 0,1 0 0 0 0,1-1 0 0 0,-2 2-2 0 0,1 0 0 0 0,-1-1 0 0 0,0 1-1 0 0,1 0 1 0 0,-1-1 0 0 0,0 1 0 0 0,0 0 0 0 0,0 0-1 0 0,1 0 1 0 0,-1-1 0 0 0,0 1 0 0 0,0 0-1 0 0,0 0 1 0 0,0-1 0 0 0,0 1 0 0 0,-1 0 0 0 0,1 0-1 0 0,0 0 1 0 0,0 0 0 0 0,-4 17-20 0 0,4-17 24 0 0,-4 13-5 0 0,0 0-1 0 0,-9 19 1 0 0,11-28 15 0 0,0-1 1 0 0,-1 0-1 0 0,1 0 1 0 0,-1 0-1 0 0,0 0 0 0 0,0 0 1 0 0,0 0-1 0 0,0-1 1 0 0,0 1-1 0 0,-1-1 0 0 0,-5 4 1 0 0,8-7-11 0 0,0 1 0 0 0,1-1 0 0 0,-1 1 0 0 0,0-1 0 0 0,0 0 0 0 0,0 1 0 0 0,0-1 0 0 0,0 0 0 0 0,0 0 0 0 0,0 0 0 0 0,0 0 0 0 0,0 0 0 0 0,1 0 0 0 0,-1 0 0 0 0,0 0 1 0 0,0 0-1 0 0,0 0 0 0 0,0 0 0 0 0,0 0 0 0 0,0-1 0 0 0,0 1 0 0 0,0 0 0 0 0,0-1 0 0 0,0 0 0 0 0,-1 0 5 0 0,0-1 1 0 0,0 1-1 0 0,1-1 0 0 0,-1 1 1 0 0,1-1-1 0 0,-1 0 0 0 0,1 0 1 0 0,0 1-1 0 0,-2-5 0 0 0,-1-1 34 0 0,1 0-1 0 0,1 0 0 0 0,-1-1 0 0 0,1 1 0 0 0,-1-8 0 0 0,2 8 39 0 0,1 0 1 0 0,-1 0-1 0 0,1 1 0 0 0,2-9 0 0 0,-2 14-65 0 0,0-1-1 0 0,0 1 0 0 0,0 0 0 0 0,0-1 1 0 0,0 1-1 0 0,1 0 0 0 0,-1-1 1 0 0,1 1-1 0 0,-1 0 0 0 0,1 0 0 0 0,-1 0 1 0 0,1-1-1 0 0,0 1 0 0 0,-1 0 1 0 0,1 0-1 0 0,0 0 0 0 0,0 0 0 0 0,0 0 1 0 0,0 0-1 0 0,0 0 0 0 0,0 1 1 0 0,0-1-1 0 0,0 0 0 0 0,0 0 0 0 0,0 1 1 0 0,1-1-1 0 0,1 0 0 0 0,9 6-13 0 0,21 16 12 0 0,-19-9 36 0 0,6 13-36 0 0,-19-25-11 0 0,-1 1 0 0 0,0-1 1 0 0,1 1-1 0 0,-1-1 0 0 0,0 0 0 0 0,1 1 0 0 0,-1-1 0 0 0,0 1 0 0 0,1-1 0 0 0,-1 1 0 0 0,0-1 0 0 0,0 1 1 0 0,0-1-1 0 0,0 1 0 0 0,1 0 0 0 0,-1-1 0 0 0,0 1 0 0 0,0-1 0 0 0,0 1 0 0 0,0-1 0 0 0,0 1 0 0 0,0 0 1 0 0,-1-1 0 0 0,1 1 1 0 0,0-1 0 0 0,-1 0-1 0 0,1 1 1 0 0,0-1 0 0 0,-1 0 0 0 0,1 1-1 0 0,0-1 1 0 0,-1 0 0 0 0,1 0 0 0 0,0 0-1 0 0,-1 1 1 0 0,1-1 0 0 0,-1 0 0 0 0,1 0-1 0 0,0 0 1 0 0,-1 0 0 0 0,1 0-1 0 0,-1 0 1 0 0,0 0 0 0 0,-19-1 96 0 0,11 0-99 0 0,1-1 1 0 0,0-1 0 0 0,0 1-1 0 0,0-1 1 0 0,1 0 0 0 0,-1-1 0 0 0,1 0-1 0 0,0 0 1 0 0,-1-1 0 0 0,2 0-1 0 0,-1 0 1 0 0,1 0 0 0 0,0-1 0 0 0,-8-9-1 0 0,13 14-1 0 0,1 0 0 0 0,-1-1-1 0 0,1 1 1 0 0,-1-1 0 0 0,1 1-1 0 0,-1-1 1 0 0,1 1 0 0 0,0-1-1 0 0,0 1 1 0 0,-1-1 0 0 0,1-2-1 0 0,0 4 1 0 0,0-1 0 0 0,1 0-1 0 0,-1 1 1 0 0,0-1 0 0 0,0 1-1 0 0,0-1 1 0 0,0 0 0 0 0,0 1 0 0 0,1-1-1 0 0,-1 1 1 0 0,0-1 0 0 0,1 1-1 0 0,-1-1 1 0 0,0 1 0 0 0,1-1-1 0 0,-1 1 1 0 0,1-1 0 0 0,-1 1 0 0 0,0-1-1 0 0,1 1 1 0 0,-1 0 0 0 0,1-1-1 0 0,-1 1 1 0 0,1 0 0 0 0,0-1 0 0 0,-1 1-1 0 0,1 0 1 0 0,-1 0 0 0 0,1-1-1 0 0,-1 1 1 0 0,1 0 0 0 0,0 0-1 0 0,-1 0 1 0 0,1 0 0 0 0,-1 0 0 0 0,2 0-1 0 0,8 2-51 0 0,-2 1 50 0 0,1-1 1 0 0,-1 1-1 0 0,11 5 0 0 0,-13-4 5 0 0,0 1 0 0 0,0-1 1 0 0,0 1-1 0 0,5 5 0 0 0,-2 2 41 0 0,1 13-33 0 0,-9-24-9 0 0,-1 1 0 0 0,1 0 0 0 0,-1-1 0 0 0,0 1-1 0 0,1-1 1 0 0,-1 1 0 0 0,0-1 0 0 0,0 1 0 0 0,0-1-1 0 0,0 1 1 0 0,-1 0 0 0 0,1-1 0 0 0,0 1 0 0 0,-1-1 0 0 0,1 1-1 0 0,-1-1 1 0 0,1 1 0 0 0,-1-1 0 0 0,0 0 0 0 0,0 1 0 0 0,0-1-1 0 0,1 0 1 0 0,-1 1 0 0 0,0-1 0 0 0,-1 0 0 0 0,1 0 0 0 0,0 0-1 0 0,0 0 1 0 0,-3 2 0 0 0,2-1 16 0 0,-1-1 0 0 0,0 1-1 0 0,0 0 1 0 0,0-1 0 0 0,-1 1 0 0 0,1-1 0 0 0,0 0 0 0 0,0 0-1 0 0,-1 0 1 0 0,1-1 0 0 0,-5 1 0 0 0,6-1-15 0 0,-1 0 1 0 0,1 0-1 0 0,0-1 0 0 0,-1 1 0 0 0,1-1 1 0 0,-1 1-1 0 0,1-1 0 0 0,0 0 1 0 0,0 0-1 0 0,-1 0 0 0 0,1 0 1 0 0,0 0-1 0 0,0-1 0 0 0,0 1 1 0 0,0-1-1 0 0,0 1 0 0 0,1-1 1 0 0,-1 1-1 0 0,0-1 0 0 0,-1-2 1 0 0,2 2-2 0 0,0 1-1 0 0,1-1 1 0 0,-1 1 0 0 0,0-1 0 0 0,1 1 0 0 0,-1-1 0 0 0,1 1 0 0 0,-1-1 0 0 0,1 1 0 0 0,0-1 0 0 0,0 0 0 0 0,0 1 0 0 0,0-1 0 0 0,0 0 0 0 0,0 1 0 0 0,0-1 0 0 0,0 1 0 0 0,1-1 0 0 0,-1 0 0 0 0,1 1 0 0 0,-1-1 0 0 0,1 1 0 0 0,-1-1-1 0 0,1 1 1 0 0,0-1 0 0 0,0 1 0 0 0,0 0 0 0 0,0-1 0 0 0,2-1 0 0 0,3-3-14 0 0,6-2-40 0 0,-9 7 51 0 0,0 0 1 0 0,-1 0 0 0 0,1 0 0 0 0,0 0 0 0 0,0 1 0 0 0,0-1 0 0 0,0 1 0 0 0,0 0 0 0 0,0 0-1 0 0,0 0 1 0 0,3 0 0 0 0,0 2 1 0 0,-1-1 0 0 0,0 1 0 0 0,0 0 0 0 0,0 0 0 0 0,0 1 0 0 0,7 5 0 0 0,-10-7 0 0 0,-1 0 0 0 0,1 1 0 0 0,-1-1 0 0 0,0 0 0 0 0,1 1 0 0 0,-1 0 0 0 0,0-1 0 0 0,0 1 0 0 0,0 0 0 0 0,0-1 0 0 0,-1 1 0 0 0,1 0 0 0 0,0 0 0 0 0,-1 0 0 0 0,1 0 0 0 0,-1 0 0 0 0,0 0 0 0 0,0 0 0 0 0,1 0 0 0 0,-1 0 0 0 0,0 0 0 0 0,-1-1 0 0 0,1 1 0 0 0,0 0 0 0 0,-1 0 0 0 0,1 0 0 0 0,-1 0 0 0 0,1 0 0 0 0,-1 0 0 0 0,0 0 0 0 0,-1 1 0 0 0,0 2 11 0 0,-1 0 0 0 0,1 0-1 0 0,-1 0 1 0 0,-1-1 0 0 0,-5 8-1 0 0,9-11-8 0 0,-1 0 1 0 0,0 0-1 0 0,0 0 0 0 0,0 0 0 0 0,0 0 0 0 0,0 0 1 0 0,0-1-1 0 0,0 1 0 0 0,-1 0 0 0 0,1 0 0 0 0,0-1 1 0 0,0 1-1 0 0,0-1 0 0 0,-1 1 0 0 0,1-1 1 0 0,0 1-1 0 0,-1-1 0 0 0,1 0 0 0 0,0 0 0 0 0,-1 0 1 0 0,1 0-1 0 0,0 0 0 0 0,-1 0 0 0 0,1 0 0 0 0,-1 0 1 0 0,1 0-1 0 0,0 0 0 0 0,-2-1 0 0 0,2 0-2 0 0,0 0 0 0 0,0 0 0 0 0,0 1 0 0 0,1-1 0 0 0,-1 0 0 0 0,0 0 0 0 0,0 0 0 0 0,1 0 0 0 0,-1 0 0 0 0,1 0 0 0 0,-1 0 0 0 0,1 0 0 0 0,-1 0 0 0 0,1-1 0 0 0,0 1 0 0 0,-1 0 0 0 0,1 0 0 0 0,0 0 0 0 0,0 0 0 0 0,0-1 0 0 0,0 1 0 0 0,0 0 0 0 0,0 0 0 0 0,0 0 0 0 0,0-1 0 0 0,1 1 0 0 0,-1 0 0 0 0,0 0 0 0 0,1-2 0 0 0,13-32 0 0 0,-12 30-1 0 0,1 0 0 0 0,0 1-1 0 0,0 0 1 0 0,0-1 0 0 0,0 1-1 0 0,1 0 1 0 0,6-5 0 0 0,-4 5-42 0 0,-6 4 43 0 0,1-1-1 0 0,1 0 0 0 0,-1 0 1 0 0,1 0-1 0 0,-1 1 0 0 0,1-1 1 0 0,-1 1-1 0 0,1-1 0 0 0,0 1 0 0 0,-1-1 1 0 0,1 1-1 0 0,0 0 0 0 0,-1 0 1 0 0,1 0-1 0 0,3 0 0 0 0,-1 1 1 0 0,0 1 0 0 0,-1-1 0 0 0,1 1 0 0 0,0 0 0 0 0,-1 0 0 0 0,1 0 0 0 0,5 5 0 0 0,-8-6 0 0 0,0 0 0 0 0,0 0 0 0 0,0 0 0 0 0,0 0 0 0 0,-1 0 0 0 0,1 1 0 0 0,0-1 0 0 0,-1 0 0 0 0,1 1 0 0 0,-1-1 0 0 0,1 0 0 0 0,-1 1 0 0 0,1-1 0 0 0,-1 0 0 0 0,0 1 0 0 0,0-1 0 0 0,0 1 0 0 0,0-1 0 0 0,0 1 0 0 0,0-1 0 0 0,0 1 0 0 0,0-1 0 0 0,-1 0 0 0 0,1 1 0 0 0,0-1 0 0 0,-1 1 0 0 0,1-1 0 0 0,-2 3 0 0 0,1-1 0 0 0,-1 1 12 0 0,1 1 0 0 0,-1-1 0 0 0,0 0 0 0 0,-1 0 0 0 0,1 0 0 0 0,-1 0 0 0 0,-3 5 0 0 0,5-8-10 0 0,1-1 0 0 0,-1 1 0 0 0,0-1 1 0 0,1 1-1 0 0,-1 0 0 0 0,0-1 0 0 0,0 1 0 0 0,1-1 0 0 0,-1 0 0 0 0,0 1 0 0 0,0-1 0 0 0,0 1 0 0 0,1-1 0 0 0,-1 0 1 0 0,0 0-1 0 0,0 0 0 0 0,0 1 0 0 0,0-1 0 0 0,0 0 0 0 0,0 0 0 0 0,1 0 0 0 0,-1 0 0 0 0,0-1 0 0 0,0 1 0 0 0,0 0 0 0 0,0 0 1 0 0,0 0-1 0 0,0-1 0 0 0,1 1 0 0 0,-1 0 0 0 0,0-1 0 0 0,0 1 0 0 0,0-1 0 0 0,1 1 0 0 0,-1-1 0 0 0,0 1 0 0 0,1-1 1 0 0,-1 1-1 0 0,0-1 0 0 0,1 0 0 0 0,-1 0 0 0 0,1 1 0 0 0,-1-1 0 0 0,1 0 0 0 0,-1-1 0 0 0,-1 0-4 0 0,1 0 1 0 0,0-1-1 0 0,-1 1 0 0 0,1 0 1 0 0,0-1-1 0 0,0 1 0 0 0,1-1 0 0 0,-1 0 1 0 0,0 1-1 0 0,1-1 0 0 0,0 1 0 0 0,-1-1 1 0 0,1 0-1 0 0,0 1 0 0 0,1-1 0 0 0,-1 0 1 0 0,0 1-1 0 0,1-1 0 0 0,-1 1 0 0 0,1-1 1 0 0,0 0-1 0 0,1-2 0 0 0,0 0-2 0 0,1 0 0 0 0,-1 0 0 0 0,1 0 0 0 0,0 1 0 0 0,1-1 0 0 0,-1 1 0 0 0,1 0 0 0 0,0 0 0 0 0,6-5 0 0 0,3 1 4 0 0,18-2 11 0 0,-30 9-9 0 0,-1 1 0 0 0,1 0 0 0 0,-1 0 0 0 0,1 0 0 0 0,0-1 0 0 0,-1 1 0 0 0,1 0 0 0 0,0 0 0 0 0,-1 0 0 0 0,1 0 0 0 0,0 0 0 0 0,-1 0 1 0 0,1 0-1 0 0,-1 0 0 0 0,1 1 0 0 0,0-1 0 0 0,-1 0 0 0 0,1 0 0 0 0,0 0 0 0 0,-1 1 0 0 0,1-1 0 0 0,-1 0 0 0 0,1 1 0 0 0,-1-1 0 0 0,1 1 0 0 0,35 18 52 0 0,-35-19-47 0 0,0 1 0 0 0,-1 0 1 0 0,1 0-1 0 0,0-1 1 0 0,-1 1-1 0 0,1 0 0 0 0,-1 0 1 0 0,1 0-1 0 0,-1 0 1 0 0,1 0-1 0 0,-1 0 0 0 0,1 0 1 0 0,-1 0-1 0 0,0 0 1 0 0,0 0-1 0 0,0 0 0 0 0,1 0 1 0 0,-1 0-1 0 0,0 0 1 0 0,0 0-1 0 0,0 0 0 0 0,-1 1 1 0 0,1-1-1 0 0,0 0 1 0 0,0 0-1 0 0,0 0 0 0 0,-1 0 1 0 0,1 0-1 0 0,-1 0 0 0 0,1 0 1 0 0,-1 0-1 0 0,1-1 1 0 0,-1 1-1 0 0,1 0 0 0 0,-2 1 1 0 0,1 1 40 0 0,-1 0-22 0 0,-1 0 1 0 0,1 0-1 0 0,0 0 0 0 0,-1 0 0 0 0,1 0 0 0 0,-1 0 0 0 0,0-1 1 0 0,0 0-1 0 0,0 1 0 0 0,-1-1 0 0 0,1 0 0 0 0,-4 2 0 0 0,6-4-25 0 0,0 1-1 0 0,0-1 0 0 0,0 1 0 0 0,0-1 0 0 0,0 0 0 0 0,0 1 0 0 0,0-1 0 0 0,0 0 0 0 0,0 0 0 0 0,0 0 0 0 0,0 0 0 0 0,0 0 0 0 0,0 0 1 0 0,0 0-1 0 0,0 0 0 0 0,0 0 0 0 0,0 0 0 0 0,0-1 0 0 0,-1 1 0 0 0,1 0 0 0 0,0-1 0 0 0,1 1 0 0 0,-1-1 0 0 0,0 1 0 0 0,0-1 0 0 0,0 1 1 0 0,0-1-1 0 0,0 0 0 0 0,0 1 0 0 0,1-1 0 0 0,-1 0 0 0 0,0 0 0 0 0,1 1 0 0 0,-1-1 0 0 0,0 0 0 0 0,1 0 0 0 0,-1 0 0 0 0,1 0 0 0 0,-1 0 1 0 0,1 0-1 0 0,0 0 0 0 0,-1 0 0 0 0,1 0 0 0 0,0 0 0 0 0,0 0 0 0 0,0 0 0 0 0,0-2 0 0 0,-1-3-1 0 0,1 1 0 0 0,0-1 0 0 0,0 1-1 0 0,0 0 1 0 0,1-1 0 0 0,0 1 0 0 0,0-1 0 0 0,2-6-1 0 0,-2 9 0 0 0,0 0-1 0 0,0 1 0 0 0,-1-1 0 0 0,2 1 0 0 0,-1-1 1 0 0,0 1-1 0 0,1 0 0 0 0,-1-1 0 0 0,1 1 0 0 0,-1 0 1 0 0,1 0-1 0 0,0 0 0 0 0,0 0 0 0 0,0 0 0 0 0,0 1 1 0 0,0-1-1 0 0,1 0 0 0 0,3-1 0 0 0,-6 3 3 0 0,1 0 0 0 0,-1 0 0 0 0,0 0 0 0 0,0 0 0 0 0,0 0 0 0 0,1 0 0 0 0,-1 0 0 0 0,0 0 0 0 0,0 0 0 0 0,0 0 0 0 0,1 0 0 0 0,-1 1 0 0 0,0-1 0 0 0,0 0 0 0 0,0 0 0 0 0,1 0 0 0 0,-1 0 0 0 0,0 0 0 0 0,0 1 0 0 0,0-1 0 0 0,0 0 0 0 0,0 0 0 0 0,1 0 0 0 0,-1 0 0 0 0,0 1 0 0 0,0-1 0 0 0,0 0 0 0 0,0 0 0 0 0,0 0 0 0 0,0 1 0 0 0,0-1 0 0 0,0 0 0 0 0,0 0 0 0 0,0 1 0 0 0,0-1 0 0 0,0 0 0 0 0,2 6 0 0 0,0-1 0 0 0,0 1 0 0 0,0-1 0 0 0,-1 1 0 0 0,0 0 0 0 0,-1-1 0 0 0,1 1 0 0 0,-1 0 0 0 0,-1 11 0 0 0,-1-1 1 0 0,0 1-1 0 0,-2-1 1 0 0,0 0 0 0 0,-7 18-1 0 0,7-24 9 0 0,0 0 0 0 0,-1 0 0 0 0,-1 0 0 0 0,1-1 0 0 0,-1 0 0 0 0,-1 0 0 0 0,-10 11 0 0 0,17-20-8 0 0,-1 1 1 0 0,0 0 0 0 0,1 0-1 0 0,-1 0 1 0 0,0-1 0 0 0,0 1-1 0 0,0 0 1 0 0,0-1-1 0 0,0 1 1 0 0,0-1 0 0 0,1 1-1 0 0,-1-1 1 0 0,0 0 0 0 0,0 1-1 0 0,0-1 1 0 0,-1 0-1 0 0,1 0 1 0 0,0 1 0 0 0,0-1-1 0 0,0 0 1 0 0,0 0 0 0 0,-2 0-1 0 0,2-1 3 0 0,0 1-1 0 0,0-1 0 0 0,0 0 1 0 0,0 1-1 0 0,0-1 1 0 0,0 0-1 0 0,1 1 0 0 0,-1-1 1 0 0,0 0-1 0 0,0 0 1 0 0,0 0-1 0 0,1 0 1 0 0,-1 0-1 0 0,1 0 0 0 0,-1 0 1 0 0,1 0-1 0 0,-1-1 1 0 0,-2-4 7 0 0,2 0 1 0 0,-1 0 0 0 0,0 0 0 0 0,1 0 0 0 0,1-1-1 0 0,-1-8 1 0 0,1 6-21 0 0,0 0 0 0 0,1 0 0 0 0,3-11 0 0 0,-3 17 6 0 0,0-1 0 0 0,0 0-1 0 0,0 1 1 0 0,0-1 0 0 0,1 1 0 0 0,0-1-1 0 0,0 1 1 0 0,0 0 0 0 0,0 0-1 0 0,4-4 1 0 0,-3 3-29 0 0,-3 4 31 0 0,0 0 0 0 0,1 0 0 0 0,-1 0 0 0 0,0 1 0 0 0,1-1 0 0 0,-1 0 0 0 0,0 0 0 0 0,1 0 0 0 0,-1 0 1 0 0,0 0-1 0 0,1 1 0 0 0,-1-1 0 0 0,0 0 0 0 0,1 0 0 0 0,-1 0 0 0 0,0 1 0 0 0,1-1 0 0 0,-1 0 0 0 0,0 1 0 0 0,0-1 0 0 0,0 0 0 0 0,1 0 0 0 0,-1 1 0 0 0,0-1 0 0 0,0 0 0 0 0,0 1 0 0 0,0-1 0 0 0,1 0 0 0 0,-1 1 0 0 0,0-1 0 0 0,0 1 0 0 0,0 0 0 0 0,3 7 1 0 0,0 1 0 0 0,-1-1 0 0 0,1 1 0 0 0,-2 0 0 0 0,1 0 0 0 0,-1 0 0 0 0,-1 0 0 0 0,0 0 0 0 0,0 0 0 0 0,-1 0 0 0 0,-2 12 0 0 0,2-15 9 0 0,-1 1 0 0 0,-1-1 1 0 0,0 1-1 0 0,1-1 0 0 0,-2 0 0 0 0,-4 7 0 0 0,8-12-8 0 0,-1 0 1 0 0,1 0-1 0 0,-1 0 0 0 0,1 0 1 0 0,-1 0-1 0 0,0-1 0 0 0,0 1 0 0 0,1 0 1 0 0,-1 0-1 0 0,0-1 0 0 0,0 1 1 0 0,0-1-1 0 0,1 1 0 0 0,-1 0 0 0 0,0-1 1 0 0,0 0-1 0 0,0 1 0 0 0,0-1 1 0 0,0 0-1 0 0,0 1 0 0 0,0-1 0 0 0,0 0 1 0 0,0 0-1 0 0,0 0 0 0 0,0 0 0 0 0,0 0 1 0 0,0 0-1 0 0,0 0 0 0 0,0 0 1 0 0,0 0-1 0 0,0 0 0 0 0,0-1 0 0 0,0 1 1 0 0,0 0-1 0 0,0-1 0 0 0,0 1 1 0 0,0-1-1 0 0,0 1 0 0 0,0-1 0 0 0,0 0 1 0 0,0 1-1 0 0,1-1 0 0 0,-1 0 0 0 0,0 1 1 0 0,0-1-1 0 0,1 0 0 0 0,-1 0 1 0 0,1 0-1 0 0,-2-1 0 0 0,-2-5-8 0 0,0 0 0 0 0,1 0 0 0 0,-1-1 0 0 0,1 1 0 0 0,1-1 0 0 0,0 1-1 0 0,0-1 1 0 0,0 0 0 0 0,1 0 0 0 0,0 0 0 0 0,1 0 0 0 0,-1 0 0 0 0,2 0 0 0 0,-1 0 0 0 0,1 0-1 0 0,0 0 1 0 0,4-11 0 0 0,-5 19 7 0 0,0-1 0 0 0,0 0-1 0 0,0 0 1 0 0,1 0 0 0 0,-1 0-1 0 0,0 0 1 0 0,1 1 0 0 0,-1-1-1 0 0,1 0 1 0 0,-1 0-1 0 0,1 0 1 0 0,-1 0 0 0 0,1 1-1 0 0,-1-1 1 0 0,1 0-1 0 0,0 1 1 0 0,0-1 0 0 0,-1 0-1 0 0,1 1 1 0 0,0-1 0 0 0,0 1-1 0 0,0-1 1 0 0,-1 1-1 0 0,1 0 1 0 0,0-1 0 0 0,0 1-1 0 0,0 0 1 0 0,2-1 0 0 0,2 8-43 0 0,0 1 41 0 0,0 0 1 0 0,0 0-1 0 0,-1 1 1 0 0,0 0-1 0 0,-1 0 1 0 0,4 13-1 0 0,-4-5 24 0 0,0 0-1 0 0,1 23 0 0 0,-4-34-15 0 0,0 0 0 0 0,0 0 0 0 0,-1 0-1 0 0,0 0 1 0 0,0 0 0 0 0,0-1 0 0 0,0 1 0 0 0,-1 0 0 0 0,0-1-1 0 0,-4 9 1 0 0,6-14-5 0 0,-1 1 0 0 0,1-1 0 0 0,0 0 0 0 0,0 0 0 0 0,0 1 0 0 0,0-1 0 0 0,0 0 0 0 0,-1 0 0 0 0,1 1 0 0 0,0-1 0 0 0,0 0 0 0 0,-1 0 0 0 0,1 1 0 0 0,0-1 0 0 0,0 0 0 0 0,-1 0 0 0 0,1 0 0 0 0,0 0 0 0 0,0 0 0 0 0,-1 1 0 0 0,1-1 0 0 0,0 0 0 0 0,-1 0 0 0 0,1 0 0 0 0,0 0 0 0 0,-1 0 0 0 0,1 0 0 0 0,0 0 0 0 0,-1 0 0 0 0,1 0 0 0 0,0 0 0 0 0,0 0 0 0 0,-1 0 0 0 0,1 0 0 0 0,0 0-1 0 0,-1 0 1 0 0,1-1 0 0 0,-11-11 86 0 0,-3-17 85 0 0,-39-126 276 0 0,45 114-502 0 0,8 39 50 0 0,-1 0 0 0 0,1 0 1 0 0,0 0-1 0 0,0 0 1 0 0,0 0-1 0 0,0 0 1 0 0,1 1-1 0 0,-1-1 1 0 0,0 0-1 0 0,1 0 1 0 0,-1 0-1 0 0,1 0 1 0 0,0 1-1 0 0,0-1 1 0 0,-1 0-1 0 0,1 1 0 0 0,0-1 1 0 0,0 1-1 0 0,2-3 1 0 0,-3 4-5 0 0,4-3 10 0 0,-3 3-6 0 0,0 1 1 0 0,0-1-1 0 0,0 0 1 0 0,0 0 0 0 0,0 1-1 0 0,-1-1 1 0 0,1 1-1 0 0,0-1 1 0 0,0 1 0 0 0,0-1-1 0 0,-1 1 1 0 0,1-1-1 0 0,0 1 1 0 0,-1 0 0 0 0,1 0-1 0 0,0 0 1 0 0,26 30-8 0 0,-21-22 11 0 0,-1-1 0 0 0,-1 1 0 0 0,1 1 0 0 0,-1-1 0 0 0,3 13 0 0 0,-5-16 0 0 0,-1 0 0 0 0,1 1 0 0 0,-1-1 0 0 0,0 1 0 0 0,-1-1 0 0 0,1 0 0 0 0,-1 1 0 0 0,-1-1 0 0 0,-1 10 0 0 0,2-16 1 0 0,0 1-1 0 0,0-1 0 0 0,0 1 1 0 0,0-1-1 0 0,0 1 0 0 0,0-1 1 0 0,0 1-1 0 0,0-1 0 0 0,0 1 1 0 0,-1-1-1 0 0,1 1 0 0 0,0-1 1 0 0,0 1-1 0 0,-1-1 0 0 0,1 1 1 0 0,0-1-1 0 0,-1 0 1 0 0,1 1-1 0 0,-1-1 0 0 0,1 1 1 0 0,0-1-1 0 0,-1 0 0 0 0,1 0 1 0 0,-1 1-1 0 0,1-1 0 0 0,-1 0 1 0 0,1 0-1 0 0,-1 1 0 0 0,1-1 1 0 0,-1 0-1 0 0,0 0 0 0 0,0 0 2 0 0,0-1 0 0 0,0 1 0 0 0,-1 0 0 0 0,1-1-1 0 0,0 1 1 0 0,0-1 0 0 0,0 0 0 0 0,1 1-1 0 0,-1-1 1 0 0,0 0 0 0 0,0 1 0 0 0,0-1-1 0 0,-1-2 1 0 0,-3-2 7 0 0,1-1 0 0 0,0-1 0 0 0,-5-8 0 0 0,-1-5-9 0 0,1 0 0 0 0,1 0 0 0 0,1-1 0 0 0,1 0 0 0 0,1-1 0 0 0,-3-26 0 0 0,8 28-36 0 0,4 20 11 0 0,2 10 14 0 0,8 21 11 0 0,-1 0 0 0 0,3 6 0 0 0,-8-24 0 0 0,-6-9 0 0 0,0 0 0 0 0,0-1 0 0 0,0 1 0 0 0,0 0 0 0 0,0 0 0 0 0,-1 0 0 0 0,1 0 0 0 0,0 7 0 0 0,-5-11 0 0 0,-4-7 0 0 0,-5-7 0 0 0,-53-81 0 0 0,30 46 0 0 0,34 49 0 0 0,-6-13 0 0 0,6 13 0 0 0,1 0 0 0 0,0 0 0 0 0,0-1 0 0 0,-1 1 0 0 0,1-1 0 0 0,0 1 0 0 0,0 0 0 0 0,-1-1 0 0 0,1 1 0 0 0,0-1 0 0 0,0 1 0 0 0,0 0 0 0 0,0-1 0 0 0,0 1 0 0 0,0-1 0 0 0,0 1 0 0 0,0-1 0 0 0,0 1 0 0 0,0 0 0 0 0,0-1 0 0 0,0 1 0 0 0,0-1 0 0 0,0 1 0 0 0,0 0 0 0 0,0-1 0 0 0,0 1 0 0 0,1-1 0 0 0,-1 0 0 0 0,7 2-32 0 0,10 17 0 0 0,9 16 32 0 0,-17-23 0 0 0,-5-6 0 0 0,-1 0 0 0 0,0 0 0 0 0,0 0 0 0 0,0 0 0 0 0,4 11 0 0 0,-6-14 0 0 0,10 20 0 0 0,-10-20 0 0 0,-1-1 0 0 0,1 0 0 0 0,-1 1 0 0 0,1-1 0 0 0,-1 0 0 0 0,1 1 0 0 0,-1-1 0 0 0,0 1 0 0 0,0-1 0 0 0,0 0 0 0 0,0 1 0 0 0,0-1 0 0 0,0 1 0 0 0,0-1 0 0 0,-1 2 0 0 0,1-3 0 0 0,-1 0 0 0 0,1 0 0 0 0,-1 0 0 0 0,1 1 0 0 0,0-1 0 0 0,-1 0 0 0 0,1 0 0 0 0,-1 0 0 0 0,1 0 0 0 0,0 0 0 0 0,-1-1 0 0 0,1 1 0 0 0,-1 0 0 0 0,1 0 0 0 0,0 0 0 0 0,-1 0 0 0 0,1 0 0 0 0,-1 0 0 0 0,1-1 0 0 0,0 1 0 0 0,-1 0 0 0 0,1 0 0 0 0,0-1 0 0 0,-1 1 0 0 0,1 0 0 0 0,0 0 0 0 0,0-1 0 0 0,-1 1 0 0 0,1 0 0 0 0,-1-1 0 0 0,-12-12 0 0 0,12 11 0 0 0,-15-15 0 0 0,2-1 0 0 0,-19-29 0 0 0,13 18 0 0 0,11 10 0 0 0,11 12 0 0 0,9 6 0 0 0,-9 2-2 0 0,0 0 1 0 0,0 0-1 0 0,0 0 0 0 0,-1 0 1 0 0,1 0-1 0 0,-1 0 0 0 0,1 0 0 0 0,0 0 1 0 0,-1 1-1 0 0,0-1 0 0 0,1 1 1 0 0,-1-1-1 0 0,0 1 0 0 0,2 3 0 0 0,15 28-33 0 0,-14-25 32 0 0,-2-3 3 0 0,11 18 0 0 0,-6-13 0 0 0,-1-2 0 0 0,0 0 0 0 0,-1 1 0 0 0,6 11 0 0 0,-9-14 3 0 0,-4-5 4 0 0,-8-9 15 0 0,-10-15 10 0 0,5 3-61 0 0,7 7-25 0 0,-1 0 1 0 0,-1 1 0 0 0,0 1-1 0 0,-14-14 1 0 0,24 25 51 0 0,-1-1 0 0 0,1 1 0 0 0,0 0 0 0 0,0-1 0 0 0,-1 1 0 0 0,1 0 0 0 0,0 0 0 0 0,0-1 0 0 0,-1 1 0 0 0,1 0 0 0 0,0 0 0 0 0,0-1 0 0 0,-1 1-1 0 0,1 0 1 0 0,0 0 0 0 0,-1 0 0 0 0,1 0 0 0 0,0-1 0 0 0,-1 1 0 0 0,1 0 0 0 0,-1 0 0 0 0,1 0 0 0 0,0 0 0 0 0,-1 0 0 0 0,1 0 0 0 0,0 0 0 0 0,-1 0 0 0 0,1 0 0 0 0,-1 0 0 0 0,5 11-87 0 0,15 16-25 0 0,27 45 232 0 0,-37-61-95 0 0,28 39 28 0 0,-33-42-51 0 0,-8-12 0 0 0,3 2 0 0 0,0 0 0 0 0,-1 1 0 0 0,1-1 0 0 0,0 0 0 0 0,0 0 0 0 0,1 0 0 0 0,-1 0 0 0 0,0-3 0 0 0,1 4 0 0 0,1-38 0 0 0,-1 36 0 0 0,1 0 0 0 0,-1 0 0 0 0,1-1 0 0 0,0 1 0 0 0,0 0 0 0 0,0 0 0 0 0,0 0 0 0 0,0 0 0 0 0,3-4 0 0 0,-3 6 0 0 0,1 0 0 0 0,-1 0 0 0 0,0 1 0 0 0,1-1 0 0 0,-1 0 0 0 0,1 1 0 0 0,-1 0 0 0 0,1-1 0 0 0,-1 1 0 0 0,1 0 0 0 0,-1-1 0 0 0,1 1 0 0 0,0 0 0 0 0,1 0 0 0 0,15-3 0 0 0,2-9 0 0 0,14-2 0 0 0,7 5-10 0 0,-40 9 8 0 0,-1 0 1 0 0,1 0 0 0 0,-1 0 0 0 0,0-1 0 0 0,0 1 0 0 0,1 0 0 0 0,-1 0 0 0 0,0 0 0 0 0,0 0 0 0 0,1 0 0 0 0,-1 0 0 0 0,0 0 0 0 0,1 0 0 0 0,-1 0 0 0 0,0 0 0 0 0,0 0 0 0 0,1 0 0 0 0,-1 0 0 0 0,0 0 0 0 0,1 0 0 0 0,-1 0 0 0 0,0 0 0 0 0,0 0 0 0 0,1 0 0 0 0,-1 0 0 0 0,0 0 0 0 0,0 0 0 0 0,1 1 0 0 0,-1-1 0 0 0,0 0 0 0 0,0 0 0 0 0,1 0 0 0 0,-1 0 0 0 0,0 1 0 0 0,0-1 0 0 0,0 0 0 0 0,1 0 0 0 0,-1 1 0 0 0,0-1 0 0 0,0 0 0 0 0,0 1 0 0 0,1 1 0 0 0,0 1 0 0 0,0-1 0 0 0,-1 1-1 0 0,1-1 1 0 0,-1 1 0 0 0,0 0 0 0 0,0-1 0 0 0,0 1 0 0 0,0 0 0 0 0,0-1 0 0 0,-2 5 0 0 0,-10 36 3 0 0,-10 12-2 0 0,21-54 0 0 0,1-2 0 0 0,0-1 0 0 0,0 1 0 0 0,0-1 0 0 0,0 1 0 0 0,0-1 0 0 0,0 0 0 0 0,1 1 0 0 0,-1-1 0 0 0,0 1 0 0 0,2-3 0 0 0,-2 3 0 0 0,0 0 0 0 0,14-50-30 0 0,-13 46 24 0 0,1 0 1 0 0,0 0-1 0 0,0 0 1 0 0,1 1-1 0 0,-1-1 1 0 0,1 1-1 0 0,6-9 1 0 0,-9 13 3 0 0,1 0 0 0 0,-1 0 1 0 0,0 0-1 0 0,0 0 1 0 0,0 0-1 0 0,0-1 0 0 0,0 1 1 0 0,0 0-1 0 0,0 0 0 0 0,0 0 1 0 0,1 0-1 0 0,-1 0 1 0 0,0 0-1 0 0,0 0 0 0 0,0 0 1 0 0,0-1-1 0 0,1 1 1 0 0,-1 0-1 0 0,0 0 0 0 0,0 0 1 0 0,0 0-1 0 0,0 0 1 0 0,0 0-1 0 0,1 0 0 0 0,-1 0 1 0 0,0 0-1 0 0,0 0 1 0 0,0 0-1 0 0,1 0 0 0 0,-1 0 1 0 0,0 0-1 0 0,0 0 1 0 0,0 0-1 0 0,0 0 0 0 0,0 0 1 0 0,1 1-1 0 0,0 5-165 0 0,-2 9-140 0 0,-8 16-224 0 0,6-17 518 0 0,-1 1-1 0 0,-1-1 1 0 0,0 0 0 0 0,0 0 0 0 0,-2-1-1 0 0,-8 15 1 0 0,15-28 13 0 0,0 0 0 0 0,0 0 0 0 0,0 0 0 0 0,0 0 0 0 0,0 0 0 0 0,0 0 0 0 0,0 0 0 0 0,0 0 0 0 0,0 0 0 0 0,-1 0 0 0 0,1 0 0 0 0,0 0 0 0 0,0 0 0 0 0,0 0 0 0 0,0 0 0 0 0,0 0 0 0 0,0 0 0 0 0,0 1 0 0 0,0-1 0 0 0,0 0 0 0 0,0 0 0 0 0,0 0 0 0 0,0 0 0 0 0,0 0 0 0 0,-1 0 0 0 0,1 0 0 0 0,0 0 0 0 0,0 0 0 0 0,0 0 0 0 0,0 0 0 0 0,0 0 0 0 0,0 0 0 0 0,0 0 0 0 0,0 0 0 0 0,0 0 0 0 0,0-1 0 0 0,0 1 0 0 0,-1 0 0 0 0,1 0 0 0 0,0 0 0 0 0,0 0 0 0 0,0 0 0 0 0,0 0 0 0 0,0 0 0 0 0,0 0 0 0 0,0 0 0 0 0,0 0 0 0 0,0 0 0 0 0,0 0 0 0 0,0 0 0 0 0,0 0 0 0 0,0 0 0 0 0,0 0 0 0 0,0 0 0 0 0,0-1 0 0 0,0 1 0 0 0,0 0 0 0 0,0 0 0 0 0,0 0 0 0 0,0 0 0 0 0,0 0 0 0 0,0 0 0 0 0,0 0 0 0 0,0 0 0 0 0,0 0 0 0 0,-2-10 0 0 0,2-11 0 0 0,1 8 0 0 0,7-59 0 0 0,-6 64 0 0 0,0 0 0 0 0,1 0 0 0 0,0 1 0 0 0,0-1 0 0 0,0 0 0 0 0,9-12 0 0 0,-3 28 160 0 0,-8-8-232 0 0,-1 0 0 0 0,1 0 0 0 0,-1 1-1 0 0,0-1 1 0 0,1 0 0 0 0,-1 1 0 0 0,0-1 0 0 0,0 0 0 0 0,1 1-1 0 0,-1-1 1 0 0,0 1 0 0 0,0-1 0 0 0,1 0 0 0 0,-1 1 0 0 0,0-1 0 0 0,0 1-1 0 0,0-1 1 0 0,0 1 0 0 0,0-1 0 0 0,0 1 0 0 0,0-1 0 0 0,0 1-1 0 0,0-1 1 0 0,0 0 0 0 0,0 1 0 0 0,0-1 0 0 0,0 1 0 0 0,0-1 0 0 0,0 1-1 0 0,0-1 1 0 0,0 1 0 0 0,-1-1 0 0 0,-1 3-1697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9:59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108 101 455 0 0,'0'-1'146'0'0,"0"0"-1"0"0,-1 1 1 0 0,1-1-1 0 0,0 0 1 0 0,-1 1-1 0 0,1-1 1 0 0,-1 0-1 0 0,1 1 1 0 0,-1-1-1 0 0,1 1 1 0 0,-1-1-1 0 0,1 1 1 0 0,-1-1-1 0 0,0 1 1 0 0,1-1-1 0 0,-1 1 1 0 0,0 0-1 0 0,1-1 1 0 0,-1 1-1 0 0,0 0 1 0 0,0-1-1 0 0,1 1 1 0 0,-1 0-1 0 0,0 0 1 0 0,0 0-1 0 0,0 0 1 0 0,1 0-1 0 0,-1 0 1 0 0,0 0-1 0 0,0 0 1 0 0,1 0-1 0 0,-1 0 1 0 0,0 0-1 0 0,0 1 1 0 0,1-1-1 0 0,-1 0 1 0 0,0 0-1 0 0,0 1 1 0 0,1-1-1 0 0,-1 0 1 0 0,0 1-1 0 0,-2 1 565 0 0,0 0 0 0 0,1 0 0 0 0,-1 0 0 0 0,1 0 0 0 0,0 1 0 0 0,-1-1 1 0 0,1 1-1 0 0,-3 4 0 0 0,-3 8-92 0 0,0 0 1 0 0,1 1 0 0 0,0 0-1 0 0,1 1 1 0 0,1-1 0 0 0,1 1-1 0 0,0 0 1 0 0,1 0 0 0 0,1 1-1 0 0,1-1 1 0 0,1 20 0 0 0,0-20-420 0 0,0 1 1 0 0,2-1 0 0 0,0 1 0 0 0,6 19 0 0 0,-6-31-139 0 0,-1 0 0 0 0,1 0 0 0 0,1 0 0 0 0,-1 0 0 0 0,1 0 0 0 0,0-1 0 0 0,1 1 0 0 0,-1-1 0 0 0,1 0 0 0 0,0 0 0 0 0,0 0 0 0 0,1-1 0 0 0,-1 1 0 0 0,10 6 0 0 0,-11-9-58 0 0,0-1 0 0 0,0 1 0 0 0,0-1 0 0 0,0 0 0 0 0,0 1 0 0 0,0-1 0 0 0,0-1 0 0 0,0 1 0 0 0,0 0 0 0 0,0-1 0 0 0,1 0 0 0 0,-1 1 0 0 0,0-1 0 0 0,0-1 0 0 0,1 1 0 0 0,3-1 0 0 0,-2 0 9 0 0,0-1-1 0 0,0 0 0 0 0,0 0 1 0 0,0 0-1 0 0,-1 0 0 0 0,1-1 0 0 0,-1 0 1 0 0,1 0-1 0 0,4-4 0 0 0,2-3 16 0 0,0-1 1 0 0,-1-1-1 0 0,0 0 0 0 0,-1 0 1 0 0,15-25-1 0 0,-17 24-24 0 0,-1 0-1 0 0,0-1 1 0 0,-1 0-1 0 0,0 0 0 0 0,-1 0 1 0 0,0 0-1 0 0,-1-1 1 0 0,-1 1-1 0 0,-1-1 1 0 0,0 0-1 0 0,-1 0 1 0 0,-1-16-1 0 0,0 20 0 0 0,-1 0 0 0 0,0 0 0 0 0,-1 0 0 0 0,0 0 0 0 0,-1 0-1 0 0,0 0 1 0 0,0 1 0 0 0,-2 0 0 0 0,1 0 0 0 0,-1 0 0 0 0,0 1 0 0 0,-1-1 0 0 0,0 2 0 0 0,0-1-1 0 0,-1 1 1 0 0,-12-10 0 0 0,13 13 12 0 0,1 0 0 0 0,-1 1 1 0 0,0 0-1 0 0,0 0 0 0 0,0 1 0 0 0,0-1 0 0 0,-15-3 0 0 0,20 7-10 0 0,0-1 1 0 0,-1 1-1 0 0,1-1 0 0 0,0 1 0 0 0,-1 0 1 0 0,1 0-1 0 0,0 0 0 0 0,-1 0 0 0 0,1 0 0 0 0,0 0 1 0 0,-1 1-1 0 0,1-1 0 0 0,0 1 0 0 0,0-1 1 0 0,-1 1-1 0 0,1 0 0 0 0,0 0 0 0 0,0 0 0 0 0,0 0 1 0 0,0 1-1 0 0,0-1 0 0 0,0 0 0 0 0,0 1 1 0 0,1-1-1 0 0,-1 1 0 0 0,1 0 0 0 0,-1 0 0 0 0,1-1 1 0 0,-1 1-1 0 0,-1 3 0 0 0,-1 6 5 0 0,-1-1 1 0 0,2 1-1 0 0,-1 0 0 0 0,1 0 1 0 0,1 0-1 0 0,-2 16 0 0 0,2-1-11 0 0,2 43-1 0 0,0-62-9 0 0,1 10-73 0 0,0 0-1 0 0,1-1 1 0 0,1 0 0 0 0,0 1-1 0 0,7 18 1 0 0,3 7-789 0 0,-9-32-272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0.8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3 530 5063 0 0,'-1'-1'244'0'0,"1"0"0"0"0,0 0 0 0 0,-1 1 0 0 0,1-1 0 0 0,0 0-1 0 0,0 0 1 0 0,0 0 0 0 0,-1 0 0 0 0,1 1 0 0 0,0-1-1 0 0,0 0 1 0 0,0 0 0 0 0,0 0 0 0 0,1 0 0 0 0,-1 0 0 0 0,0 1-1 0 0,0-1 1 0 0,0 0 0 0 0,1 0 0 0 0,-1 0 0 0 0,1 0-1 0 0,-1 1 1 0 0,0-1 0 0 0,1 0 0 0 0,-1 1 0 0 0,2-2 0 0 0,16-23 1594 0 0,-14 20-1092 0 0,69-95 4747 0 0,-44 57-4799 0 0,35-73-1 0 0,-41 72-472 0 0,-13 26-105 0 0,0-2 0 0 0,-1 1 1 0 0,-1-1-1 0 0,-1-1 0 0 0,6-24 1 0 0,-13 44-92 0 0,1 0 1 0 0,-1-1-1 0 0,0 1 1 0 0,0 0-1 0 0,0 0 1 0 0,0-1-1 0 0,0 1 1 0 0,0 0-1 0 0,0 0 1 0 0,0-1-1 0 0,0 1 1 0 0,0 0-1 0 0,-1 0 1 0 0,1 0-1 0 0,-1-1 1 0 0,1 1-1 0 0,-1 0 1 0 0,1 0-1 0 0,-1 0 1 0 0,0 0-1 0 0,1 0 1 0 0,-2-2-1 0 0,1 3-11 0 0,0 0 0 0 0,0-1 0 0 0,0 1-1 0 0,0 0 1 0 0,0 0 0 0 0,0 0 0 0 0,0 0 0 0 0,0 0 0 0 0,0 0-1 0 0,0 0 1 0 0,0 0 0 0 0,0 0 0 0 0,0 0 0 0 0,0 1 0 0 0,0-1-1 0 0,1 0 1 0 0,-1 1 0 0 0,0-1 0 0 0,0 1 0 0 0,0-1 0 0 0,0 1-1 0 0,1-1 1 0 0,-1 1 0 0 0,0-1 0 0 0,0 1 0 0 0,1 0 0 0 0,-1-1-1 0 0,0 1 1 0 0,0 1 0 0 0,-1 1-4 0 0,-1 0 0 0 0,1 0 0 0 0,0 0-1 0 0,1 0 1 0 0,-1 0 0 0 0,0 1 0 0 0,1-1 0 0 0,0 0-1 0 0,0 1 1 0 0,0-1 0 0 0,0 1 0 0 0,0 5 0 0 0,-1 7 75 0 0,1 25 0 0 0,1-12-47 0 0,-5 54-40 0 0,-3 96 15 0 0,9-166 6 0 0,0 0 0 0 0,6 24 1 0 0,-4-25-22 0 0,0 1 1 0 0,0 23-1 0 0,-2-20 2 0 0,-1-10 0 0 0,1-1 0 0 0,-1 1 0 0 0,-1-1 0 0 0,1 1 0 0 0,-3 10 0 0 0,3-15 0 0 0,-1 0 0 0 0,1 1 0 0 0,-1-1 0 0 0,1 0 0 0 0,-1 0 0 0 0,0 0 0 0 0,1 0 0 0 0,-1 0 0 0 0,0 0 0 0 0,0 0 0 0 0,0 0 0 0 0,0 0 0 0 0,0 0 0 0 0,0 0 0 0 0,0 0 0 0 0,0-1 0 0 0,0 1 0 0 0,0-1 0 0 0,-1 1 0 0 0,1 0 0 0 0,0-1 0 0 0,0 0 0 0 0,-1 1 0 0 0,1-1 0 0 0,0 0 0 0 0,0 0 0 0 0,-1 0 0 0 0,1 1 0 0 0,0-1 0 0 0,-2-1 0 0 0,-69 2 0 0 0,62 0 0 0 0,-14 0 0 0 0,24-1 0 0 0,-1 0 0 0 0,1 0 0 0 0,-1 0 0 0 0,1 0 0 0 0,-1 0 0 0 0,1 0 0 0 0,-1 0 0 0 0,1 0 0 0 0,-1 0 0 0 0,1 1 0 0 0,-1-1 0 0 0,1 0 0 0 0,-1 0 0 0 0,1 1 0 0 0,-1-1 0 0 0,1 0 0 0 0,-1 1 0 0 0,1-1 0 0 0,0 0 0 0 0,-1 1 0 0 0,1-1 0 0 0,0 1 0 0 0,-1-1 0 0 0,1 0 0 0 0,0 1 0 0 0,-1-1 0 0 0,1 1 0 0 0,0-1 0 0 0,0 1 0 0 0,-1 0 0 0 0,2 0 0 0 0,-1 0 0 0 0,0 0 0 0 0,1 0 0 0 0,-1-1 0 0 0,1 1 0 0 0,-1 0 0 0 0,1 0-1 0 0,-1 0 1 0 0,1-1 0 0 0,0 1 0 0 0,-1 0 0 0 0,1-1 0 0 0,0 1 0 0 0,0-1 0 0 0,-1 1 0 0 0,1-1 0 0 0,0 1 0 0 0,0-1-1 0 0,0 1 1 0 0,1 0 0 0 0,19 6 23 0 0,-9-7 62 0 0,-1 0 0 0 0,0-1-1 0 0,0 0 1 0 0,1 0 0 0 0,-1-1-1 0 0,0-1 1 0 0,0 1-1 0 0,14-7 1 0 0,0 1 40 0 0,24-12-34 0 0,-6 2-242 0 0,-33 19-2353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12:38:00.71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 0 0,'466'0'0'0,"-472"0"0"0,5 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346 77 4143 0 0,'-25'-19'815'0'0,"15"13"794"0"0,10 6-1594 0 0,0 0-1 0 0,0 0 0 0 0,0 0 1 0 0,0 0-1 0 0,0 0 0 0 0,-1 0 1 0 0,1 0-1 0 0,0-1 0 0 0,0 1 1 0 0,0 0-1 0 0,0 0 0 0 0,0 0 1 0 0,0 0-1 0 0,0 0 0 0 0,0 0 1 0 0,0 0-1 0 0,0 0 0 0 0,0 0 0 0 0,0 0 1 0 0,0 0-1 0 0,0 0 0 0 0,0-1 1 0 0,0 1-1 0 0,0 0 0 0 0,0 0 1 0 0,0 0-1 0 0,0 0 0 0 0,0 0 1 0 0,0 0-1 0 0,0 0 0 0 0,0 0 1 0 0,0 0-1 0 0,0 0 0 0 0,0 0 1 0 0,0 0-1 0 0,0 0 0 0 0,0-1 1 0 0,0 1-1 0 0,1 0 0 0 0,-1 0 0 0 0,0 0 1 0 0,0 0-1 0 0,0 0 0 0 0,0 0 1 0 0,0 0-1 0 0,0 0 0 0 0,0 0 1 0 0,0 0-1 0 0,0 0 0 0 0,0 0 1 0 0,0 0-1 0 0,0 0 0 0 0,0 0 1 0 0,1 0-1 0 0,-1 0 0 0 0,0 0 1 0 0,8-3 226 0 0,8-1-20 0 0,35 0 2125 0 0,0 3-1 0 0,93 8 1 0 0,-13 1-1022 0 0,592-19 2687 0 0,-371 14-2011 0 0,-238 2-1788 0 0,181-13 0 0 0,-278 6-189 0 0,-6 2-2 0 0,-26-1-12 0 0,-23 1-9 0 0,-459-5 0 0 0,443 2 0 0 0,13 1 0 0 0,0 0 0 0 0,0 3 0 0 0,-78 12 0 0 0,169-12 0 0 0,775-32 728 0 0,-728 27-587 0 0,1 4 1 0 0,128 17-1 0 0,-226-17-141 0 0,19 3 0 0 0,-19-3 0 0 0,1 0 0 0 0,0 0 0 0 0,-1 0 0 0 0,1 1 0 0 0,-1-1 0 0 0,1 0 0 0 0,0 0 0 0 0,-1 0 0 0 0,1 0 0 0 0,-1 1 0 0 0,1-1 0 0 0,-1 0 0 0 0,1 1 0 0 0,-1-1 0 0 0,1 0 0 0 0,-1 1 0 0 0,1-1 0 0 0,-1 0 0 0 0,1 1 0 0 0,-1-1 0 0 0,0 1 0 0 0,1-1 0 0 0,-1 1 0 0 0,1 0 0 0 0,-3 0 0 0 0,0-1 0 0 0,0 1 0 0 0,0 0 0 0 0,1-1 0 0 0,-1 1 0 0 0,0-1 0 0 0,0 0 0 0 0,0 0 0 0 0,0 1 0 0 0,0-1 0 0 0,-2-1 0 0 0,0 1 0 0 0,-294 3 0 0 0,158-4 0 0 0,105 1-5 0 0,-337 15-214 0 0,354-15 219 0 0,18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0,0-1 0 0 0,0 1 0 0 0,11-1 0 0 0,235-1 0 0 0,-94 4 0 0 0,-103-3 0 0 0,406 8 0 0 0,-357 0 0 0 0,108 8 0 0 0,-75-18 0 0 0,-111 4 0 0 0,0 1 0 0 0,21 5 0 0 0,19 2 0 0 0,-37-7 0 0 0,-14 0 0 0 0,1-1 0 0 0,0 0 0 0 0,0-1 0 0 0,0-1 0 0 0,0 1 0 0 0,10-3 0 0 0,-15 2 0 0 0,0 1 0 0 0,0-1 0 0 0,0 1 0 0 0,0 0 0 0 0,9 1 0 0 0,20 0 0 0 0,-10-5 0 0 0,45-2 0 0 0,58 1 0 0 0,-26 10 0 0 0,-92-6 0 0 0,-60-2 0 0 0,-67-11 0 0 0,74 7 0 0 0,0 2 0 0 0,-74 0 0 0 0,117 6 0 0 0,-5-1 0 0 0,-1 0 0 0 0,1 0 0 0 0,0 0 0 0 0,-11-2 0 0 0,48-3 0 0 0,193 2 0 0 0,-221 3 0 0 0,0 0 0 0 0,0 0 0 0 0,0 0 0 0 0,0-1 0 0 0,0 1 0 0 0,0-1 0 0 0,0 0 0 0 0,3-1 0 0 0,-5 1 0 0 0,-5 3 0 0 0,-1-1 0 0 0,1 0 0 0 0,-1-1 0 0 0,1 1 0 0 0,-1-1 0 0 0,-8 0 0 0 0,10 0 0 0 0,-289-14 0 0 0,-22-9 0 0 0,-1 23 0 0 0,294 1 0 0 0,19 0 0 0 0,13-1 0 0 0,229 11 0 0 0,1-1 0 0 0,-212-11 0 0 0,-139-7 0 0 0,-224 8 0 0 0,-183-12 0 0 0,488 9 0 0 0,12 1 0 0 0,-1 0 0 0 0,0 1 0 0 0,-30 3 0 0 0,73-4 0 0 0,30 3 0 0 0,-35 0 0 0 0,101 4 0 0 0,141 25 0 0 0,-257-28 0 0 0,-5-1 0 0 0,-12 2 0 0 0,-17 1 0 0 0,-320-17 0 0 0,194 2 0 0 0,44 3 0 0 0,47 2 0 0 0,0 3 0 0 0,-91 7 0 0 0,147-3 0 0 0,6 0 0 0 0,0-1 0 0 0,1 1 0 0 0,-1-1 0 0 0,0 1 0 0 0,0-1 0 0 0,1 0 0 0 0,-1 0 0 0 0,0 0 0 0 0,0 0 0 0 0,0 0 0 0 0,1 0 0 0 0,-1-1 0 0 0,-3 0 0 0 0,6 0 0 0 0,1 0 0 0 0,-1 0 0 0 0,1 0 0 0 0,-1 1 0 0 0,1-1 0 0 0,-1 0 0 0 0,1 1 0 0 0,-1-1 0 0 0,1 1 0 0 0,1-1 0 0 0,27-2 0 0 0,0 1 1 0 0,42 3-1 0 0,-19 0-12 0 0,-37 1-38 0 0,-24 1 42 0 0,-28 2 13 0 0,-361 1-5 0 0,385-6 0 0 0,-194 3 0 0 0,-55-2 0 0 0,245-2 0 0 0,22 2 0 0 0,28 0 0 0 0,20-4 0 0 0,-1 3 0 0 0,0 2 0 0 0,0 3 0 0 0,71 14 0 0 0,-125-19 0 0 0,1 1 0 0 0,0-1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1 0 0 0,0-1 0 0 0,0 0 0 0 0,0 0 0 0 0,0 0 0 0 0,0 0 0 0 0,1 0 0 0 0,-1 0 0 0 0,0 0 0 0 0,0 0 0 0 0,0 0 0 0 0,0 0 0 0 0,0 0 0 0 0,0 0 0 0 0,0 0 0 0 0,0 0 0 0 0,0 0 0 0 0,0 0 0 0 0,0 0 0 0 0,0 0 0 0 0,0 0 0 0 0,1 0 0 0 0,-1 0 0 0 0,0 0 0 0 0,0 0 0 0 0,0 0 0 0 0,0 0 0 0 0,-11 3 0 0 0,-14 1 0 0 0,-54 2 0 0 0,0-3 0 0 0,-85-9 0 0 0,83 2 0 0 0,-94-4-11 0 0,-184-5-1018 0 0,536 21 187 0 0,-109-3 720 0 0,-49-2 107 0 0,-20-2 17 0 0,-11 1-1 0 0,-147 3-1 0 0,-211-22 0 0 0,356 17 0 0 0,-15-3 0 0 0,61 2-1153 0 0,28 8-3570 0 0,-34-5-1153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2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 58 5527 0 0,'-5'2'393'0'0,"0"1"-1"0"0,1 0 0 0 0,-1 0 1 0 0,1 1-1 0 0,-1-1 0 0 0,1 1 1 0 0,0 0-1 0 0,-5 6 0 0 0,1-1-181 0 0,-8 6 854 0 0,2 1 0 0 0,0 0 0 0 0,0 1 0 0 0,-12 22 0 0 0,22-31-607 0 0,0 0-1 0 0,0 0 1 0 0,0 1-1 0 0,1-1 1 0 0,1 1-1 0 0,0 0 1 0 0,0 0-1 0 0,0 0 1 0 0,1 0-1 0 0,0 0 1 0 0,1 0-1 0 0,1 14 1 0 0,0-9-218 0 0,1 0 0 0 0,1 0 0 0 0,0-1 0 0 0,0 1 0 0 0,1-1 0 0 0,9 19 0 0 0,-12-29-215 0 0,1 0 0 0 0,-1 0 0 0 0,1 0 0 0 0,0-1 0 0 0,0 1 0 0 0,0 0 0 0 0,0-1-1 0 0,0 0 1 0 0,1 1 0 0 0,-1-1 0 0 0,1 0 0 0 0,-1 0 0 0 0,1-1 0 0 0,0 1 0 0 0,-1 0 0 0 0,1-1-1 0 0,0 0 1 0 0,0 1 0 0 0,0-1 0 0 0,1 0 0 0 0,-1-1 0 0 0,0 1 0 0 0,0-1 0 0 0,0 1 0 0 0,1-1-1 0 0,-1 0 1 0 0,0 0 0 0 0,0 0 0 0 0,1-1 0 0 0,-1 1 0 0 0,0-1 0 0 0,0 0 0 0 0,5-1-1 0 0,0-1-16 0 0,0-1-1 0 0,-1 0 0 0 0,1 0 0 0 0,-1 0 0 0 0,0-1 0 0 0,0 0 0 0 0,-1-1 0 0 0,1 1 0 0 0,-1-1 0 0 0,5-7 0 0 0,3-3 13 0 0,-2 0 1 0 0,21-36-1 0 0,-27 40-20 0 0,0 0 0 0 0,-1-1 0 0 0,-1 1 0 0 0,0-1 0 0 0,0 0 0 0 0,-2 0 0 0 0,1-1 0 0 0,-2 1 0 0 0,1-17 0 0 0,-2 19 0 0 0,0 1 0 0 0,-1-1 0 0 0,0 1 0 0 0,-1-1 0 0 0,0 1 0 0 0,-1 0 0 0 0,0 0 0 0 0,0 0 0 0 0,-1 0 0 0 0,-1 0 0 0 0,1 1 0 0 0,-9-12 0 0 0,9 16 0 0 0,0 0 0 0 0,-1 1 0 0 0,0-1 0 0 0,1 1 0 0 0,-1 0 0 0 0,-1 1 0 0 0,1-1 0 0 0,0 1 0 0 0,-1 0 0 0 0,0 0 0 0 0,0 1 0 0 0,0 0 0 0 0,0 0 0 0 0,-10-2 0 0 0,12 3 0 0 0,0 0 0 0 0,0 0 0 0 0,0 1 0 0 0,0 0 0 0 0,0 0 0 0 0,-1 0 0 0 0,1 0 0 0 0,0 1 0 0 0,0-1 0 0 0,0 1 0 0 0,0 0 0 0 0,0 0 0 0 0,0 1 0 0 0,0-1 0 0 0,0 1 0 0 0,0 0 0 0 0,1 0 0 0 0,-1 0 0 0 0,1 0 0 0 0,-1 1 0 0 0,1-1 0 0 0,-6 7 0 0 0,-2 6-4 0 0,0 0 0 0 0,2 1 0 0 0,-1 0 0 0 0,2 1 0 0 0,0 0 0 0 0,-9 32-1 0 0,8-18-15 0 0,1 1 0 0 0,2 0 0 0 0,-3 34 0 0 0,9-52-233 0 0,-1 0 1 0 0,2 0-1 0 0,0-1 1 0 0,4 22-1 0 0,-4-31-831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4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1 510 9215 0 0,'7'-5'3430'0'0,"14"-13"-2346"0"0,13-22 1985 0 0,35-53 0 0 0,-59 79-2907 0 0,36-47 152 0 0,19-29 540 0 0,-58 79-784 0 0,0-1 0 0 0,-1 0 0 0 0,-1-1 0 0 0,0 1 0 0 0,-1-1 0 0 0,4-17 0 0 0,-6 21-54 0 0,-1 3 33 0 0,0 1-1 0 0,0-1 1 0 0,0 0 0 0 0,0 0 0 0 0,-1 1 0 0 0,0-1 0 0 0,0 0-1 0 0,-1 0 1 0 0,-1-11 0 0 0,2 17-34 0 0,-1 0-1 0 0,1-1 0 0 0,0 1 1 0 0,0-1-1 0 0,0 1 0 0 0,0 0 1 0 0,0-1-1 0 0,0 1 1 0 0,-1 0-1 0 0,1 0 0 0 0,0-1 1 0 0,0 1-1 0 0,0 0 1 0 0,-1-1-1 0 0,1 1 0 0 0,0 0 1 0 0,0 0-1 0 0,-1-1 0 0 0,1 1 1 0 0,0 0-1 0 0,-1 0 1 0 0,1 0-1 0 0,0 0 0 0 0,-1-1 1 0 0,1 1-1 0 0,0 0 1 0 0,-1 0-1 0 0,1 0 0 0 0,0 0 1 0 0,-1 0-1 0 0,1 0 0 0 0,0 0 1 0 0,-1 0-1 0 0,1 0 1 0 0,-1 0-1 0 0,-11 9 238 0 0,-6 19-49 0 0,13-18-171 0 0,1 0 0 0 0,0 1 0 0 0,0-1 0 0 0,1 1 0 0 0,1 0 0 0 0,-2 13 0 0 0,-2 70 46 0 0,5-45-73 0 0,1-24 5 0 0,1 0 1 0 0,2 1-1 0 0,10 45 0 0 0,3 30 13 0 0,-16-94-23 0 0,1 0 0 0 0,-1-1 0 0 0,0 1 0 0 0,-1 0 0 0 0,0 0 0 0 0,-2 10 0 0 0,3-16 0 0 0,-1 1 0 0 0,0 0 0 0 0,0 0 0 0 0,0 0 0 0 0,1 0 0 0 0,-2-1 0 0 0,1 1 0 0 0,0-1 0 0 0,0 1 0 0 0,0 0 0 0 0,-1-1 0 0 0,1 0 0 0 0,-1 1 0 0 0,1-1 0 0 0,-1 0 0 0 0,0 0 0 0 0,1 0 0 0 0,-1 0 0 0 0,0 0 0 0 0,0 0 0 0 0,1-1 0 0 0,-1 1 0 0 0,0 0 0 0 0,0-1 0 0 0,0 0 0 0 0,-4 1 0 0 0,-2-1 0 0 0,-1 0 0 0 0,0 0 0 0 0,-14-3 0 0 0,16 2 0 0 0,0 0 0 0 0,0 0 0 0 0,0 1 0 0 0,0 0 0 0 0,0 0 0 0 0,-12 2 0 0 0,18-1 354 0 0,5 1-114 0 0,10 2 6 0 0,16 2 58 0 0,-29-6-48 0 0,9 0-176 0 0,28 1-3 0 0,-30 0-56 0 0,0-1-1 0 0,1 0 1 0 0,-1-1-1 0 0,0 0 1 0 0,10-3-1 0 0,3 0-12 0 0,56-16-1569 0 0,-70 19-4203 0 0,-1 1-1927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5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87 4607 0 0,'-2'0'123'0'0,"1"0"-1"0"0,-1 0 1 0 0,1 0-1 0 0,0 0 1 0 0,-1 0-1 0 0,1 1 0 0 0,0-1 1 0 0,-1 0-1 0 0,1 1 1 0 0,0-1-1 0 0,0 1 0 0 0,-1 0 1 0 0,1-1-1 0 0,0 1 1 0 0,0 0-1 0 0,0 0 0 0 0,0 0 1 0 0,0 0-1 0 0,0 0 1 0 0,0 0-1 0 0,0 0 1 0 0,0 0-1 0 0,0 0 0 0 0,1 0 1 0 0,-2 2-1 0 0,-18 37 1872 0 0,15-28-1253 0 0,-1 3 306 0 0,0-1 1 0 0,1 1 0 0 0,1 0-1 0 0,0 0 1 0 0,1 0 0 0 0,-1 16 0 0 0,3-19-622 0 0,1 0 0 0 0,0 0 0 0 0,0-1 1 0 0,2 1-1 0 0,-1 0 0 0 0,1-1 1 0 0,1 1-1 0 0,6 17 0 0 0,-7-24-349 0 0,1 0-1 0 0,-1-1 1 0 0,1 1-1 0 0,0-1 1 0 0,0 0-1 0 0,1 0 1 0 0,-1 0-1 0 0,1-1 1 0 0,0 1-1 0 0,0-1 1 0 0,0 0-1 0 0,0 0 1 0 0,1 0 0 0 0,4 2-1 0 0,-5-3-62 0 0,-1 0 0 0 0,0-1-1 0 0,1 0 1 0 0,-1 0 0 0 0,1 0 0 0 0,-1 0 0 0 0,1 0-1 0 0,0-1 1 0 0,-1 1 0 0 0,1-1 0 0 0,0 0-1 0 0,-1 0 1 0 0,1-1 0 0 0,0 1 0 0 0,-1-1 0 0 0,1 0-1 0 0,-1 1 1 0 0,1-2 0 0 0,-1 1 0 0 0,6-3-1 0 0,0-1 12 0 0,-1-1 0 0 0,0 0 0 0 0,0-1 0 0 0,0 1 0 0 0,-1-2 0 0 0,1 1 0 0 0,-2-1-1 0 0,1 0 1 0 0,-1 0 0 0 0,-1-1 0 0 0,1 0 0 0 0,-1 0 0 0 0,-1 0 0 0 0,0-1 0 0 0,3-10-1 0 0,-3 6-25 0 0,0 0 0 0 0,-1 0 0 0 0,-1-1 0 0 0,0 0 0 0 0,-1 1 0 0 0,-1-1 0 0 0,0 0 0 0 0,-1 1 0 0 0,-1-1 0 0 0,-3-14 0 0 0,1 14 1 0 0,0 0 0 0 0,0 0 0 0 0,-14-25 0 0 0,16 35 0 0 0,-1 0 0 0 0,1 0 0 0 0,-1 0 0 0 0,0 1 0 0 0,-1 0 0 0 0,1-1 0 0 0,-1 1 0 0 0,0 1 0 0 0,0-1 0 0 0,0 0 0 0 0,0 1 0 0 0,-1 0 0 0 0,1 0 0 0 0,-8-3 0 0 0,10 5 0 0 0,0 1 0 0 0,-1-1 0 0 0,0 1 0 0 0,1 0 0 0 0,-1 0 0 0 0,1 0 0 0 0,-1 0 0 0 0,1 0 0 0 0,-1 0 0 0 0,1 1 0 0 0,-1-1 0 0 0,1 1 0 0 0,-1-1 0 0 0,1 1 0 0 0,0 0 0 0 0,-1 0 0 0 0,1 0 0 0 0,0 1 0 0 0,0-1 0 0 0,-1 1 0 0 0,1-1 0 0 0,0 1 0 0 0,-1 1 0 0 0,-7 6 0 0 0,1 1 0 0 0,0 0 0 0 0,-9 12 0 0 0,10-11 0 0 0,-7 7 0 0 0,2 0 0 0 0,-22 39 0 0 0,31-49 0 0 0,1 1 0 0 0,-1-1 0 0 0,2 1 0 0 0,-1 0 0 0 0,1 0 0 0 0,0 0 0 0 0,1 0 0 0 0,0 0 0 0 0,1 0 0 0 0,0 12 0 0 0,5 5-43 0 0,10 19-177 0 0,-12-35-72 0 0,5 3-1481 0 0,28 50-5859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6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14 477 4607 0 0,'-12'2'2950'0'0,"12"-2"-2893"0"0,0 0 0 0 0,0 0 0 0 0,0-1 1 0 0,0 1-1 0 0,0 0 0 0 0,0 0 0 0 0,0 0 0 0 0,0 0 0 0 0,0 0 0 0 0,0 0 1 0 0,-1 0-1 0 0,1 0 0 0 0,0 0 0 0 0,0 0 0 0 0,0 0 0 0 0,0 0 0 0 0,0 0 1 0 0,0 0-1 0 0,0 0 0 0 0,0-1 0 0 0,0 1 0 0 0,0 0 0 0 0,0 0 0 0 0,0 0 0 0 0,0 0 1 0 0,0 0-1 0 0,0 0 0 0 0,0 0 0 0 0,0 0 0 0 0,0 0 0 0 0,0-1 0 0 0,0 1 1 0 0,0 0-1 0 0,0 0 0 0 0,0 0 0 0 0,0 0 0 0 0,0 0 0 0 0,0 0 0 0 0,0 0 1 0 0,0 0-1 0 0,0 0 0 0 0,0-1 0 0 0,0 1 0 0 0,0 0 0 0 0,0 0 0 0 0,0 0 1 0 0,0 0-1 0 0,0 0 0 0 0,15-15 3794 0 0,-5 6-3556 0 0,76-94 5092 0 0,-65 75-4910 0 0,-1-1 1 0 0,-2-1-1 0 0,25-54 0 0 0,-34 63-356 0 0,2-2-18 0 0,6-24-1 0 0,-15 41-39 0 0,0 0 0 0 0,-1 0 0 0 0,0 0-1 0 0,0 0 1 0 0,0 0 0 0 0,-1 0-1 0 0,0-1 1 0 0,0 1 0 0 0,-2-9 0 0 0,2 14-44 0 0,0 1 1 0 0,0-1 0 0 0,0 0 0 0 0,0 0 0 0 0,0 1-1 0 0,-1-1 1 0 0,1 0 0 0 0,0 1 0 0 0,0-1 0 0 0,-1 0 0 0 0,1 1-1 0 0,0-1 1 0 0,-1 1 0 0 0,1-1 0 0 0,-1 0 0 0 0,1 1 0 0 0,-1-1-1 0 0,1 1 1 0 0,-1-1 0 0 0,1 1 0 0 0,-1-1 0 0 0,1 1 0 0 0,-1 0-1 0 0,0-1 1 0 0,0 1 4 0 0,0 0 0 0 0,1 0-1 0 0,-1 0 1 0 0,0 1 0 0 0,1-1-1 0 0,-1 0 1 0 0,0 0 0 0 0,1 1-1 0 0,-1-1 1 0 0,0 0 0 0 0,1 1-1 0 0,-1-1 1 0 0,1 0 0 0 0,-1 1-1 0 0,1-1 1 0 0,-1 1 0 0 0,1-1-1 0 0,-1 1 1 0 0,0 0 0 0 0,-2 3 25 0 0,0 0 1 0 0,1 1-1 0 0,-1-1 1 0 0,1 0 0 0 0,-3 8-1 0 0,-2 18-24 0 0,2 1 0 0 0,0 0 0 0 0,2-1 0 0 0,2 50 0 0 0,-3 30-26 0 0,3-99 1 0 0,0 1 0 0 0,0 1 0 0 0,3 23 0 0 0,4 56 0 0 0,-6-90 0 0 0,0-1 0 0 0,-1 0 0 0 0,1 0 0 0 0,-1 1 0 0 0,1-1 0 0 0,-1 0 0 0 0,0 0 0 0 0,0 0 0 0 0,1 1 0 0 0,-1-1 0 0 0,0 0 0 0 0,0 0 0 0 0,0 0 0 0 0,0 0 0 0 0,0-1 0 0 0,0 1 0 0 0,0 0 0 0 0,0 0 0 0 0,-1-1 0 0 0,1 1 0 0 0,0 0 0 0 0,0-1 0 0 0,0 1 0 0 0,-1-1 0 0 0,1 0 0 0 0,0 1 0 0 0,-2-1 0 0 0,-4 2 0 0 0,0-1 0 0 0,0 0 0 0 0,0 0 0 0 0,-7 0 0 0 0,-11-4 0 0 0,24 3 0 0 0,1 0 0 0 0,-1 0 0 0 0,1 0 0 0 0,-1 0 0 0 0,1 0 0 0 0,-1-1 0 0 0,1 1 0 0 0,-1 0 0 0 0,1 0 0 0 0,-1 0 0 0 0,1 0 0 0 0,0-1 0 0 0,-1 1 0 0 0,1 0 0 0 0,-1 0 0 0 0,1-1 0 0 0,-1 1 0 0 0,1 0 0 0 0,0-1 0 0 0,-1 1 0 0 0,1 0 0 0 0,0-1 0 0 0,-1 1 0 0 0,1-1 0 0 0,0 1 0 0 0,0-1 0 0 0,-1 1 0 0 0,1-1 0 0 0,0 1 0 0 0,0 0 0 0 0,0-1 0 0 0,0 1 0 0 0,-1-1 0 0 0,1 1 0 0 0,0-1 0 0 0,0 1 0 0 0,0-1 0 0 0,0 1 0 0 0,0-1 0 0 0,0 0 0 0 0,0 1 0 0 0,1-1 0 0 0,-1 0 0 0 0,2 1 0 0 0,0-1 0 0 0,0 1 0 0 0,-1 0 0 0 0,1-1 0 0 0,0 1 0 0 0,0 0 0 0 0,0 0 0 0 0,0 0 0 0 0,0 1 0 0 0,0-1 0 0 0,0 0 0 0 0,1 1 0 0 0,7 1 0 0 0,37 0 1247 0 0,-34 0-1005 0 0,-4-1 777 0 0,0 1-2032 0 0,39 8 414 0 0,-39-10 339 0 0,25-1-48 0 0,-25 0-1568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6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0,'1350'0'0'0,"678"0"0"0,-676 0 0 0,-452 0 0 0,-695 0 0 0,-204 0 0 0,-2 0 0 0,1 0 0 0,7 0 0 0,-6 0 0 0,83 0 0 0,-107 0 0 0,21 0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6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0,'0'2616'0'0,"0"-1262"0"0,0-1345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93 4607 0 0,'-7'17'617'0'0,"0"-1"0"0"0,-5 26 0 0 0,0 0 460 0 0,-8 24 1722 0 0,-13 75 0 0 0,26-114-2090 0 0,-2-1 1 0 0,0 0 0 0 0,-2 0 0 0 0,-1-1-1 0 0,-28 43 1 0 0,52-106-467 0 0,0-5-3 0 0,76-164 876 0 0,-65 153-965 0 0,11-27 1094 0 0,55-95 0 0 0,-86 171-1147 0 0,5-6 561 0 0,-7 12-649 0 0,-1-1 1 0 0,0 0-1 0 0,1 0 1 0 0,-1 1-1 0 0,1-1 1 0 0,-1 1 0 0 0,0-1-1 0 0,1 0 1 0 0,-1 1-1 0 0,0-1 1 0 0,1 1-1 0 0,-1-1 1 0 0,0 1-1 0 0,0-1 1 0 0,0 1 0 0 0,1-1-1 0 0,-1 1 1 0 0,0-1-1 0 0,0 1 1 0 0,0-1-1 0 0,0 1 1 0 0,0-1-1 0 0,0 1 1 0 0,0-1-1 0 0,0 1 1 0 0,0-1 0 0 0,0 2-1 0 0,3 31 33 0 0,-2 0-1 0 0,-3 40 1 0 0,0-5 44 0 0,1-42-46 0 0,0-1-8 0 0,3 31-1 0 0,1-23-10 0 0,-3-26-12 0 0,1 0 1 0 0,0 0-1 0 0,0 0 1 0 0,4 11-1 0 0,-1-4-9 0 0,5 18-1 0 0,1-4 0 0 0,21 40 0 0 0,-24-55-194 0 0,1 0 0 0 0,1-1 0 0 0,19 23 0 0 0,-26-35-1664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1 1839 0 0,'-8'0'219'0'0,"0"1"0"0"0,0 0-1 0 0,0 1 1 0 0,1 0 0 0 0,-1 0-1 0 0,1 0 1 0 0,-10 5-1 0 0,9-3 1809 0 0,-1 1 0 0 0,-15 10 0 0 0,24-15-1926 0 0,0 0 0 0 0,-1 0 0 0 0,1 1 0 0 0,0-1 0 0 0,0 0 0 0 0,0 0 0 0 0,-1 0 0 0 0,1 0-1 0 0,0 0 1 0 0,0 1 0 0 0,0-1 0 0 0,0 0 0 0 0,0 0 0 0 0,0 0 0 0 0,-1 0 0 0 0,1 1 0 0 0,0-1 0 0 0,0 0 0 0 0,0 0 0 0 0,0 0 0 0 0,0 1 0 0 0,0-1 0 0 0,0 0 0 0 0,0 0 0 0 0,0 1 0 0 0,0-1 0 0 0,0 0 0 0 0,0 0 0 0 0,0 0 0 0 0,0 1 0 0 0,0-1 0 0 0,0 0 0 0 0,0 0 0 0 0,0 0 0 0 0,0 1 0 0 0,0-1 0 0 0,0 0 0 0 0,1 0 0 0 0,-1 0 0 0 0,0 1 0 0 0,0-1 0 0 0,0 0 0 0 0,0 0 0 0 0,1 0 0 0 0,11 8 2374 0 0,20-2 84 0 0,24-10-505 0 0,-13-1-1755 0 0,-22 4-509 0 0,1-2-1 0 0,31-7 1 0 0,-44 7-568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78 5527 0 0,'-1'0'46'0'0,"0"0"0"0"0,0 1 1 0 0,0-1-1 0 0,0 0 0 0 0,0 1 0 0 0,0-1 0 0 0,0 0 0 0 0,0 1 0 0 0,0-1 0 0 0,0 1 0 0 0,0 0 0 0 0,0-1 0 0 0,0 1 0 0 0,1 0 0 0 0,-1 0 0 0 0,0-1 0 0 0,0 1 0 0 0,1 0 0 0 0,-1 0 0 0 0,1 0 0 0 0,-1 0 0 0 0,0 0 0 0 0,1 0 0 0 0,-1 2 0 0 0,0 0 252 0 0,1 1 0 0 0,-1 0 0 0 0,1 0 0 0 0,0 0 1 0 0,0 6-1 0 0,1 3 2189 0 0,6-7-1642 0 0,20 21-10 0 0,-20-20 2154 0 0,48-7-2175 0 0,-52 0-765 0 0,1-1 0 0 0,-1 1 1 0 0,1-1-1 0 0,-1 0 1 0 0,0 0-1 0 0,0-1 1 0 0,0 1-1 0 0,1 0 1 0 0,-1-1-1 0 0,-1 0 1 0 0,1 0-1 0 0,0 0 0 0 0,0 0 1 0 0,-1 0-1 0 0,1-1 1 0 0,-1 1-1 0 0,0-1 1 0 0,1 1-1 0 0,-1-1 1 0 0,0 0-1 0 0,1-3 0 0 0,-1 4-23 0 0,1-3-17 0 0,0 0 1 0 0,0 0-1 0 0,-1 0 0 0 0,0 0 0 0 0,0 0 1 0 0,0 0-1 0 0,0 0 0 0 0,-1-1 1 0 0,0 1-1 0 0,0-1 0 0 0,0 1 1 0 0,0-1-1 0 0,-1-6 0 0 0,-1 10-10 0 0,1 0 0 0 0,0-1 0 0 0,-1 1-1 0 0,1-1 1 0 0,-1 1 0 0 0,0 0 0 0 0,0-1 0 0 0,0 1-1 0 0,0 0 1 0 0,0 0 0 0 0,0 0 0 0 0,0 0 0 0 0,-1 0-1 0 0,1 0 1 0 0,-1 0 0 0 0,0 0 0 0 0,1 1 0 0 0,-1-1-1 0 0,0 0 1 0 0,0 1 0 0 0,0 0 0 0 0,0-1 0 0 0,0 1 0 0 0,-1 0-1 0 0,1 0 1 0 0,0 0 0 0 0,0 0 0 0 0,-1 1 0 0 0,1-1-1 0 0,-1 1 1 0 0,-3-1 0 0 0,-1 1 24 0 0,1 0 0 0 0,0 0 0 0 0,0 1 0 0 0,0 0 0 0 0,0 0-1 0 0,0 0 1 0 0,0 1 0 0 0,0 0 0 0 0,0 0 0 0 0,1 1 0 0 0,-1-1 0 0 0,1 1 0 0 0,0 1 0 0 0,-1-1 0 0 0,1 1 0 0 0,1-1 0 0 0,-1 1 0 0 0,1 1-1 0 0,-1-1 1 0 0,1 1 0 0 0,0 0 0 0 0,1-1 0 0 0,-1 2 0 0 0,1-1 0 0 0,-4 9 0 0 0,5-4-1414 0 0,2 0-4673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3 633 9671 0 0,'0'-1'75'0'0,"0"1"0"0"0,-1 0 0 0 0,1-1 0 0 0,0 1 0 0 0,0-1 0 0 0,0 1 0 0 0,-1-1 0 0 0,1 1 0 0 0,0-1 0 0 0,0 0 0 0 0,0 1 0 0 0,0-1 0 0 0,0 1 0 0 0,0-1 0 0 0,0 1 0 0 0,0-1 0 0 0,0 1 0 0 0,0-1 0 0 0,0 1 0 0 0,0-1 0 0 0,1 1 0 0 0,-1-1 0 0 0,0 0 0 0 0,6-17 675 0 0,-4 12-597 0 0,185-488 9991 0 0,-145 392-9503 0 0,-42 102-633 0 0,0 0 0 0 0,0 0 1 0 0,0 0-1 0 0,0 0 0 0 0,0 0 0 0 0,0 0 0 0 0,0 0 1 0 0,0 0-1 0 0,0 0 0 0 0,0 1 0 0 0,0-1 0 0 0,0 0 0 0 0,1 0 1 0 0,-1 0-1 0 0,0 0 0 0 0,0 0 0 0 0,0 0 0 0 0,0 0 0 0 0,0 0 1 0 0,0 0-1 0 0,0 0 0 0 0,0 0 0 0 0,0 0 0 0 0,0-1 1 0 0,0 1-1 0 0,0 0 0 0 0,1 0 0 0 0,-1 0 0 0 0,-1 10 31 0 0,1-9-24 0 0,-1 15 5 0 0,1 3 9 0 0,3 29-1 0 0,-1-8-28 0 0,4 4 0 0 0,3 3 0 0 0,1 3 0 0 0,2-1 0 0 0,2 0 0 0 0,1 1 0 0 0,2-2-16 0 0,-9-30-64 0 0,12 15-17 0 0,-15-25-6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186 49 1871 0 0,'-16'-6'2196'0'0,"35"6"2025"0"0,-3 1-3475 0 0,53-3 2466 0 0,-118-9-1162 0 0,21 4-1843 0 0,12 0-42 0 0,10 4 171 0 0,8 6 619 0 0,-2-3-941 0 0,0 0 0 0 0,0 0 0 0 0,1 0 0 0 0,-1 1 0 0 0,0-1 0 0 0,1 0 0 0 0,-1 0 0 0 0,0 0 0 0 0,0 1 0 0 0,1-1 0 0 0,-1 0-1 0 0,0 0 1 0 0,0 1 0 0 0,0-1 0 0 0,1 0 0 0 0,-1 1 0 0 0,0-1 0 0 0,0 0 0 0 0,0 0 0 0 0,0 1 0 0 0,0-1 0 0 0,1 0 0 0 0,-1 1 0 0 0,0-1 0 0 0,0 0 0 0 0,0 1-1 0 0,0-1 1 0 0,0 1 0 0 0,0-1 0 0 0,0 0 0 0 0,0 1 0 0 0,0-1 0 0 0,0 0 0 0 0,-1 1 0 0 0,1-1 0 0 0,0 0 0 0 0,0 0 0 0 0,0 1 0 0 0,0-1 0 0 0,0 0 0 0 0,-1 1-1 0 0,1-1 1 0 0,0 0 0 0 0,0 0 0 0 0,-1 1 0 0 0,0 0 43 0 0,-1-1-1 0 0,0 1 1 0 0,0-1-1 0 0,1 1 1 0 0,-1-1-1 0 0,0 0 1 0 0,0 0-1 0 0,1 0 1 0 0,-4 0-1 0 0,-42-5 592 0 0,17-1-312 0 0,13 2-33 0 0,1 1 0 0 0,-33-2 0 0 0,154-5-1170 0 0,-119 19-5669 0 0,7-5 1512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44 2303 0 0,'-33'-5'511'0'0,"16"2"1627"0"0,0 1 0 0 0,1 1 0 0 0,-30 1 0 0 0,46 0-2002 0 0,0 0 0 0 0,-1 0 0 0 0,1 0 0 0 0,0 0 0 0 0,-1 0 0 0 0,1 0 0 0 0,0 0 1 0 0,0 1-1 0 0,-1-1 0 0 0,1 0 0 0 0,0 0 0 0 0,-1 0 0 0 0,1 0 0 0 0,0 0 0 0 0,-1 1 0 0 0,1-1 0 0 0,0 0 0 0 0,0 0 0 0 0,-1 1 0 0 0,1-1 0 0 0,0 0 0 0 0,0 0 0 0 0,0 1 1 0 0,-1-1-1 0 0,1 0 0 0 0,0 0 0 0 0,0 1 0 0 0,0-1 0 0 0,0 0 0 0 0,0 1 0 0 0,0 0 0 0 0,0-1 90 0 0,0 1 1 0 0,1-1-1 0 0,0 1 1 0 0,-1-1-1 0 0,1 1 1 0 0,-1-1-1 0 0,1 0 0 0 0,0 1 1 0 0,-1-1-1 0 0,1 0 1 0 0,0 1-1 0 0,-1-1 1 0 0,1 0-1 0 0,0 0 0 0 0,-1 0 1 0 0,1 0-1 0 0,0 0 1 0 0,0 1-1 0 0,-1-1 1 0 0,1 0-1 0 0,0-1 0 0 0,0 1 1 0 0,-1 0-1 0 0,1 0 1 0 0,1 0-1 0 0,7 0-53 0 0,-5 1-59 0 0,0-1 1 0 0,0 0 0 0 0,0 0 0 0 0,0-1 0 0 0,1 1-1 0 0,6-3 1 0 0,17-2 76 0 0,-21 4-21 0 0,-1-1-63 0 0,31-7 41 0 0,-15 4-88 0 0,34-9-121 0 0,-50 13-18 0 0,2 0-6355 0 0,31-2-732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10 266 9215 0 0,'-10'1'1919'0'0,"28"-7"588"0"0,-10 2-1824 0 0,-1-2 0 0 0,1 1 0 0 0,-1-1 1 0 0,0-1-1 0 0,-1 1 0 0 0,0-1 1 0 0,0 0-1 0 0,8-12 0 0 0,-2 0 72 0 0,-1-1 0 0 0,13-27 0 0 0,-20 37-674 0 0,15-39 148 0 0,-18 45-224 0 0,0 0 0 0 0,0 0 0 0 0,0 0 0 0 0,-1 0 0 0 0,1 0 0 0 0,-1 0 0 0 0,0 0 0 0 0,0-1 0 0 0,-2-6 0 0 0,0 10 6 0 0,-2 8 26 0 0,-2 6-2 0 0,2-3 8 0 0,3-4-42 0 0,-1 0 0 0 0,1-1 1 0 0,0 1-1 0 0,0 0 0 0 0,0 0 1 0 0,1-1-1 0 0,1 12 0 0 0,-1 16-1 0 0,0 4 0 0 0,1 1 11 0 0,3 1 31 0 0,3 7-31 0 0,1 1-11 0 0,-5-6 0 0 0,-6-16 0 0 0,3-25-1 0 0,-1 0 1 0 0,1 1-1 0 0,0-1 0 0 0,-1 1 1 0 0,1-1-1 0 0,0 0 0 0 0,-1 1 1 0 0,1-1-1 0 0,-1 0 0 0 0,1 1 1 0 0,0-1-1 0 0,-1 0 0 0 0,1 0 1 0 0,-1 1-1 0 0,1-1 0 0 0,-1 0 1 0 0,1 0-1 0 0,-1 0 0 0 0,1 0 1 0 0,-1 0-1 0 0,1 1 0 0 0,-1-1 1 0 0,1 0-1 0 0,-1 0 0 0 0,1 0 0 0 0,-1 0 1 0 0,1-1-1 0 0,-1 1 0 0 0,0 0 1 0 0,1 0-1 0 0,-1 0 0 0 0,1 0 1 0 0,0 0-1 0 0,-1-1 0 0 0,0 1 1 0 0,-18-9-68 0 0,17 8 52 0 0,-5 0-83 0 0,6 1 89 0 0,0 0 0 0 0,0 0 0 0 0,0-1-1 0 0,0 1 1 0 0,0 0 0 0 0,0-1 0 0 0,0 1 0 0 0,0 0-1 0 0,0-1 1 0 0,0 1 0 0 0,0-1 0 0 0,0 1 0 0 0,0-1-1 0 0,-2-1 1 0 0,13-2 21 0 0,-9 4 115 0 0,5 0-14 0 0,34-3 631 0 0,-9 2-638 0 0,-23 1 102 0 0,0 0-154 0 0,-5-1-560 0 0,39-5 1514 0 0,-37 5-2178 0 0,-1 0-1 0 0,0 0 1 0 0,0-1 0 0 0,1 0 0 0 0,5-4 0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39 5527 0 0,'-16'-24'3539'0'0,"8"9"-602"0"0,18 30 5188 0 0,1-1-8122 0 0,-5-5 404 0 0,0-2 542 0 0,-1 1-677 0 0,18 21-69 0 0,-18-22 122 0 0,0 1-176 0 0,24 37 173 0 0,-10-15-252 0 0,-15-22 16 0 0,2-1-12 0 0,16 23 17 0 0,-16-22 0 0 0,-1-1-33 0 0,-2-4-59 0 0,0 0-1 0 0,0 1 1 0 0,1-1-1 0 0,-1 0 1 0 0,1 0-1 0 0,5 3 1 0 0,-8-6-5 0 0,1 1-1 0 0,-1-1 1 0 0,1 1 0 0 0,-1-1-1 0 0,1 0 1 0 0,-1 1 0 0 0,1-1 0 0 0,0 0-1 0 0,-1 0 1 0 0,1 0 0 0 0,-1 0 0 0 0,1 0-1 0 0,-1-1 1 0 0,1 1 0 0 0,-1 0-1 0 0,3-2 1 0 0,-3 1-115 0 0,0 0-1 0 0,1 0 1 0 0,-1-1-1 0 0,0 1 1 0 0,0 0 0 0 0,0-1-1 0 0,0 1 1 0 0,-1-1-1 0 0,1 1 1 0 0,0-1-1 0 0,0 1 1 0 0,-1-1 0 0 0,1 0-1 0 0,-1 1 1 0 0,1-4-1 0 0,1-2-1141 0 0,-2 7 284 0 0,4-3-55 0 0,0 0-1 0 0,0 0 1 0 0,0 0 0 0 0,-1 0-1 0 0,6-6 1 0 0,1-1-415 0 0,13-12-487 0 0,24-31-1 0 0,-4-3 3717 0 0,-34 40 582 0 0,-9 16-2267 0 0,0-1-1 0 0,1 1 1 0 0,-1 0 0 0 0,0 0 0 0 0,0-1 0 0 0,0 1-1 0 0,1 0 1 0 0,-1 0 0 0 0,0-1 0 0 0,0 1 0 0 0,0 0-1 0 0,0-1 1 0 0,0 1 0 0 0,0 0 0 0 0,0 0 0 0 0,0-1-1 0 0,0 1 1 0 0,0 0 0 0 0,0-1 0 0 0,0 1 0 0 0,0 0-1 0 0,0-1 1 0 0,0 1 0 0 0,0 0 0 0 0,0 0-1 0 0,0-1 1 0 0,0 1 0 0 0,0 0 0 0 0,0-1 0 0 0,0 1-1 0 0,0 0 1 0 0,-1 0 0 0 0,1-1 0 0 0,0 1 0 0 0,0 0-1 0 0,0 0 1 0 0,-1-1 0 0 0,1 1 0 0 0,0 0 0 0 0,0 0-1 0 0,-1 0 1 0 0,1-1 0 0 0,0 1 0 0 0,0 0 0 0 0,-1 0-1 0 0,1 0 1 0 0,0 0 0 0 0,-2 0 57 0 0,1 0-1 0 0,0 1 1 0 0,0-1 0 0 0,-1 1-1 0 0,1 0 1 0 0,0-1-1 0 0,0 1 1 0 0,0 0 0 0 0,0 0-1 0 0,0-1 1 0 0,0 1 0 0 0,0 0-1 0 0,0 0 1 0 0,-1 1 0 0 0,-2 3 138 0 0,-8 8 256 0 0,0 0 0 0 0,1 0 0 0 0,1 1 0 0 0,-15 28 1 0 0,9-17-154 0 0,-21 37 12 0 0,-42 63 10 0 0,26-45-208 0 0,-29 39 151 0 0,82-118-357 0 0,-12 15 63 0 0,-16 30-1 0 0,21-34-89 0 0,6-12 20 0 0,1 1-1 0 0,-1 0 1 0 0,1 0-1 0 0,-1-1 1 0 0,1 1-1 0 0,-1 0 1 0 0,1 0 0 0 0,-1 0-1 0 0,1 0 1 0 0,0 0-1 0 0,0 0 1 0 0,-1-1-1 0 0,1 1 1 0 0,0 0 0 0 0,0 0-1 0 0,0 2 1 0 0,0 1-276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173 72 2303 0 0,'-1'-2'264'0'0,"0"-1"-1"0"0,-1 1 0 0 0,1 0 0 0 0,-1 1 0 0 0,1-1 0 0 0,-1 0 0 0 0,0 0 0 0 0,0 1 0 0 0,0-1 0 0 0,0 1 0 0 0,0-1 0 0 0,0 1 0 0 0,0 0 0 0 0,-1 0 0 0 0,1 0 0 0 0,-3-1 0 0 0,3 2-98 0 0,0 0 0 0 0,-1 0-1 0 0,1 0 1 0 0,0 0 0 0 0,0 1 0 0 0,0-1-1 0 0,-1 1 1 0 0,1-1 0 0 0,0 1-1 0 0,0 0 1 0 0,0-1 0 0 0,0 1-1 0 0,0 0 1 0 0,0 1 0 0 0,0-1 0 0 0,0 0-1 0 0,0 0 1 0 0,-2 3 0 0 0,-4 3 221 0 0,0 1 0 0 0,0 1 0 0 0,1-1 0 0 0,0 1 0 0 0,0 0 1 0 0,1 1-1 0 0,0 0 0 0 0,1 0 0 0 0,0 0 0 0 0,1 0 0 0 0,0 1 1 0 0,0-1-1 0 0,-1 13 0 0 0,2-8-189 0 0,0-1 1 0 0,1 1-1 0 0,1 0 0 0 0,0-1 1 0 0,1 1-1 0 0,1 0 0 0 0,0 0 1 0 0,1 0-1 0 0,6 21 1 0 0,-5-29-146 0 0,-1-1 1 0 0,1 1 0 0 0,0-1-1 0 0,1 0 1 0 0,8 11 0 0 0,-11-15 649 0 0,9 2-435 0 0,32 13 44 0 0,-38-17-256 0 0,-1 1 1 0 0,0-1 0 0 0,1 0 0 0 0,-1 0 0 0 0,1 0 0 0 0,-1 0 0 0 0,1 0-1 0 0,-1-1 1 0 0,0 1 0 0 0,1-1 0 0 0,-1 0 0 0 0,0 0 0 0 0,0 0-1 0 0,1-1 1 0 0,-1 1 0 0 0,0-1 0 0 0,0 0 0 0 0,-1 1 0 0 0,1-2 0 0 0,3-2-1 0 0,-4 4-41 0 0,8-7 50 0 0,1-1 0 0 0,-1 0 0 0 0,-1-1 0 0 0,0 0 0 0 0,0-1 0 0 0,-1 0 0 0 0,-1 0 0 0 0,0 0 0 0 0,0-1 0 0 0,-1-1-1 0 0,7-19 1 0 0,-7 16-46 0 0,-1-1-1 0 0,-1 1 0 0 0,-1-1 0 0 0,0 0 0 0 0,-1 0 0 0 0,-1 0 0 0 0,-1 0 0 0 0,-3-32 1 0 0,3 45-18 0 0,-1 0 0 0 0,0-1 0 0 0,0 1 0 0 0,0 0 0 0 0,-1 0 1 0 0,1 0-1 0 0,-1-1 0 0 0,0 2 0 0 0,0-1 0 0 0,-1 0 1 0 0,1 0-1 0 0,-1 1 0 0 0,1-1 0 0 0,-1 1 0 0 0,0 0 1 0 0,-1 0-1 0 0,1 0 0 0 0,0 0 0 0 0,-1 0 0 0 0,0 1 1 0 0,0 0-1 0 0,1 0 0 0 0,-1 0 0 0 0,0 0 0 0 0,-1 0 0 0 0,1 1 1 0 0,0 0-1 0 0,0 0 0 0 0,-1 0 0 0 0,-7-1 0 0 0,4 2 34 0 0,0 0-1 0 0,1 0 0 0 0,-1 0 0 0 0,0 1 0 0 0,0 0 0 0 0,1 1 0 0 0,-1 0 1 0 0,1 0-1 0 0,-1 0 0 0 0,1 1 0 0 0,0 0 0 0 0,0 0 0 0 0,0 1 0 0 0,1 0 1 0 0,-1 0-1 0 0,-11 11 0 0 0,12-9-46 0 0,0 0 1 0 0,0 1-1 0 0,1 0 1 0 0,0 1-1 0 0,0-1 1 0 0,0 1-1 0 0,1 0 0 0 0,0 0 1 0 0,1 0-1 0 0,0 0 1 0 0,0 1-1 0 0,1-1 1 0 0,0 1-1 0 0,0 0 1 0 0,1-1-1 0 0,0 1 1 0 0,1 0-1 0 0,0 0 0 0 0,0 0 1 0 0,1 0-1 0 0,3 13 1 0 0,2 5-503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78 188 11055 0 0,'-4'3'163'0'0,"0"1"-1"0"0,0-1 1 0 0,0 1-1 0 0,1 0 0 0 0,-1 0 1 0 0,1 1-1 0 0,0-1 1 0 0,-3 7-1 0 0,-18 41-331 0 0,22-48 228 0 0,-1 5 178 0 0,0 0 0 0 0,0 0 0 0 0,1 0 0 0 0,0 0 0 0 0,0 0 0 0 0,1 0 0 0 0,1 1-1 0 0,-1-1 1 0 0,2 0 0 0 0,-1 1 0 0 0,3 13 0 0 0,-2-20 1164 0 0,4 6-717 0 0,13 28-4 0 0,-13-27 1022 0 0,5-3-1405 0 0,29 21-17 0 0,-30-21 184 0 0,1-6-280 0 0,32 3-7 0 0,-37-4-132 0 0,-1 0 0 0 0,1-1 0 0 0,0 1 1 0 0,0-1-1 0 0,0 0 0 0 0,-1 0 0 0 0,1-1 0 0 0,-1 1 0 0 0,1-1 0 0 0,-1 0 0 0 0,7-4 0 0 0,-2 0 44 0 0,0-1-1 0 0,0 0 0 0 0,9-9 1 0 0,-5 2-52 0 0,-1-1 1 0 0,0 0 0 0 0,0-1-1 0 0,-2 0 1 0 0,0 0-1 0 0,-1-1 1 0 0,-1-1-1 0 0,0 1 1 0 0,-1-1 0 0 0,-1-1-1 0 0,-1 1 1 0 0,-1-1-1 0 0,0 0 1 0 0,-1 0-1 0 0,-1 0 1 0 0,-1-31-1 0 0,-2 41-27 0 0,0-1 0 0 0,-1 1 0 0 0,0 0-1 0 0,0 0 1 0 0,-1 1 0 0 0,0-1 0 0 0,-1 1-1 0 0,-5-11 1 0 0,7 15-5 0 0,0 1 1 0 0,0 0-1 0 0,-1-1 0 0 0,1 1 0 0 0,-1 1 0 0 0,0-1 1 0 0,1 0-1 0 0,-1 1 0 0 0,-1-1 0 0 0,1 1 1 0 0,0 0-1 0 0,-1 0 0 0 0,1 0 0 0 0,-1 0 1 0 0,1 1-1 0 0,-1-1 0 0 0,0 1 0 0 0,1 0 0 0 0,-1 0 1 0 0,0 1-1 0 0,-6-1 0 0 0,2 1 21 0 0,0 0-1 0 0,0 1 1 0 0,1 0 0 0 0,-1 1-1 0 0,1 0 1 0 0,-1 0 0 0 0,1 1-1 0 0,0 0 1 0 0,-1 0 0 0 0,1 0-1 0 0,1 1 1 0 0,-1 0 0 0 0,1 1-1 0 0,-1-1 1 0 0,1 1 0 0 0,1 0-1 0 0,-1 1 1 0 0,-7 9 0 0 0,6-7-167 0 0,0 1 1 0 0,1-1 0 0 0,0 1-1 0 0,1 1 1 0 0,0-1 0 0 0,1 1-1 0 0,-1 0 1 0 0,2 0 0 0 0,0 0-1 0 0,0 0 1 0 0,0 1 0 0 0,2-1-1 0 0,-2 13 1 0 0,3-1-7519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42 5063 0 0,'-2'0'123'0'0,"1"0"-1"0"0,-1 0 1 0 0,1 0-1 0 0,0 0 0 0 0,-1 0 1 0 0,1 0-1 0 0,0 0 0 0 0,-1 1 1 0 0,1-1-1 0 0,0 0 0 0 0,-1 1 1 0 0,1-1-1 0 0,0 1 1 0 0,-3 1-1 0 0,-18 10 907 0 0,22-12-1020 0 0,-8 5 389 0 0,0 1-1 0 0,0 0 1 0 0,0 1 0 0 0,1-1 0 0 0,0 2 0 0 0,0-1 0 0 0,1 1 0 0 0,0 0 0 0 0,-8 13 0 0 0,7-8 321 0 0,0 1 0 0 0,1-1 0 0 0,1 1 0 0 0,0 1 0 0 0,-5 25 0 0 0,10-32-437 0 0,-1-1 0 0 0,1 1 0 0 0,0-1 0 0 0,1 1 0 0 0,0-1 0 0 0,0 1 0 0 0,1-1 0 0 0,3 10 1 0 0,-5-14 507 0 0,8 6-540 0 0,23 27 4 0 0,-26-29-151 0 0,-4-6-60 0 0,-1 0 0 0 0,1 0-1 0 0,0-1 1 0 0,0 1 0 0 0,0 0-1 0 0,0-1 1 0 0,-1 1 0 0 0,1 0 0 0 0,0-1-1 0 0,0 1 1 0 0,0-1 0 0 0,0 0-1 0 0,0 1 1 0 0,0-1 0 0 0,0 0 0 0 0,0 1-1 0 0,0-1 1 0 0,1 0 0 0 0,0 0 0 0 0,39 10 135 0 0,-36-10-138 0 0,0 1 0 0 0,0-1-1 0 0,0 0 1 0 0,0 0-1 0 0,0 0 1 0 0,0-1 0 0 0,0 0-1 0 0,-1 0 1 0 0,1 0 0 0 0,0 0-1 0 0,7-4 1 0 0,-2 0 19 0 0,0 0 1 0 0,-1-1-1 0 0,13-10 1 0 0,-9 6-46 0 0,-1 0 1 0 0,-1-1 0 0 0,0-1 0 0 0,-1 0 0 0 0,0 0 0 0 0,-1-1 0 0 0,0 0 0 0 0,8-17 0 0 0,-11 18-4 0 0,0-1 0 0 0,-1 0 1 0 0,0 0-1 0 0,-1 0 0 0 0,-1-1 0 0 0,0 1 0 0 0,0-1 1 0 0,-2 0-1 0 0,1-21 0 0 0,-2 30-11 0 0,0 1 0 0 0,-1 0 0 0 0,0-1 0 0 0,1 1 0 0 0,-1 0 0 0 0,-1 0 0 0 0,1 0 0 0 0,0 0 0 0 0,-1 0 0 0 0,0 0 0 0 0,-4-6 0 0 0,4 7 0 0 0,0 1 0 0 0,0 0 0 0 0,0 0 0 0 0,0 0 0 0 0,0 0 0 0 0,-1 1 0 0 0,1-1 0 0 0,0 1 0 0 0,-1-1 0 0 0,0 1 0 0 0,1 0 0 0 0,-1 0 0 0 0,0 0 0 0 0,0 0 0 0 0,1 0 0 0 0,-1 1 0 0 0,0-1 0 0 0,-4 1 0 0 0,-3-1 29 0 0,0 1-1 0 0,-1 0 1 0 0,1 1-1 0 0,0 1 1 0 0,0-1-1 0 0,-1 1 0 0 0,1 1 1 0 0,1 0-1 0 0,-1 1 1 0 0,0 0-1 0 0,1 0 1 0 0,0 1-1 0 0,0 0 1 0 0,0 0-1 0 0,1 1 1 0 0,-15 12-1 0 0,16-11-82 0 0,1 0 0 0 0,-1 0 0 0 0,1 0 0 0 0,1 1 0 0 0,-1-1 0 0 0,1 1-1 0 0,0 1 1 0 0,1-1 0 0 0,0 1 0 0 0,0-1 0 0 0,1 1 0 0 0,0 1 0 0 0,1-1 0 0 0,0 0 0 0 0,0 0-1 0 0,1 1 1 0 0,0-1 0 0 0,1 14 0 0 0,2-3-5183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1 482 8751 0 0,'0'0'35'0'0,"0"0"0"0"0,0-1 0 0 0,1 1 0 0 0,-1 0 0 0 0,0 0 0 0 0,0 0 0 0 0,1 0 0 0 0,-1 0 0 0 0,0 0 0 0 0,0 0 0 0 0,1 0 0 0 0,-1 0 0 0 0,0 0 0 0 0,0 0 0 0 0,1 0 0 0 0,-1 1 0 0 0,0-1 0 0 0,0 0 0 0 0,1 0 0 0 0,-1 0 0 0 0,0 0 0 0 0,0 0 0 0 0,0 0 0 0 0,1 0 0 0 0,-1 1 0 0 0,0-1 0 0 0,0 0 0 0 0,0 0 0 0 0,1 0 0 0 0,-1 1 0 0 0,0-1 0 0 0,0 0 0 0 0,0 0 0 0 0,0 0 0 0 0,0 1 0 0 0,0-1 0 0 0,1 0 0 0 0,-1 0 0 0 0,0 1 0 0 0,0-1-1 0 0,0 0 1 0 0,0 0 0 0 0,0 1 0 0 0,0-1 0 0 0,0 0 0 0 0,0 0 0 0 0,0 1 0 0 0,0-1 0 0 0,0 0 0 0 0,0 0 0 0 0,0 1 0 0 0,0-1 0 0 0,-1 0 0 0 0,1 0 0 0 0,0 1 0 0 0,0-1 0 0 0,0 0 0 0 0,0 0 0 0 0,0 0 0 0 0,0 1 0 0 0,-1-1 0 0 0,1 0 0 0 0,0 0 0 0 0,0 0 0 0 0,0 1 0 0 0,0-1 0 0 0,-1 0 0 0 0,1 0 0 0 0,0 0 0 0 0,19-1 1360 0 0,-10-4-566 0 0,1 0 0 0 0,-1 0 0 0 0,0 0 0 0 0,0-2 0 0 0,-1 1 0 0 0,0-1 0 0 0,14-14 0 0 0,46-61 1590 0 0,-62 73-2237 0 0,13-16-109 0 0,-2-1-1 0 0,0-1 1 0 0,-2-1-1 0 0,0 0 0 0 0,-2-1 1 0 0,12-40-1 0 0,-19 50-72 0 0,-3 12 0 0 0,-1-1 0 0 0,0 0 0 0 0,0 1 0 0 0,0-1 0 0 0,-1 0 0 0 0,0 0 0 0 0,0-17 0 0 0,-1 25 1 0 0,0 0 0 0 0,0-1-1 0 0,0 1 1 0 0,0 0 0 0 0,0-1-1 0 0,0 1 1 0 0,0 0 0 0 0,0-1 0 0 0,0 1-1 0 0,0 0 1 0 0,-1-1 0 0 0,1 1-1 0 0,0 0 1 0 0,0-1 0 0 0,0 1 0 0 0,0 0-1 0 0,0-1 1 0 0,-1 1 0 0 0,1 0-1 0 0,0-1 1 0 0,0 1 0 0 0,-1 0 0 0 0,1 0-1 0 0,0-1 1 0 0,0 1 0 0 0,-1 0-1 0 0,1 0 1 0 0,-6 6 44 0 0,-3 16 37 0 0,-1 57-43 0 0,3 1 0 0 0,4 116 0 0 0,4-172 111 0 0,2 32-2213 0 0,-1-44-5360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0 457 11975 0 0,'1'0'87'0'0,"-1"0"0"0"0,1 1 0 0 0,-1-1 0 0 0,1 0 0 0 0,-1 1-1 0 0,1-1 1 0 0,-1 0 0 0 0,1 0 0 0 0,0 1 0 0 0,-1-1 0 0 0,1 0 0 0 0,-1 0-1 0 0,1 0 1 0 0,0 0 0 0 0,-1 0 0 0 0,1 0 0 0 0,-1 0 0 0 0,1 0 0 0 0,0 0-1 0 0,-1 0 1 0 0,1 0 0 0 0,-1 0 0 0 0,2-1 0 0 0,15-1 792 0 0,-8-1-340 0 0,-1 0-1 0 0,0-1 1 0 0,0 0-1 0 0,0 0 0 0 0,0 0 1 0 0,-1-1-1 0 0,1 0 1 0 0,8-9-1 0 0,51-53 1614 0 0,-58 57-2037 0 0,12-14 3 0 0,-2-2-1 0 0,0 0 0 0 0,-2-2 1 0 0,0 0-1 0 0,-2 0 0 0 0,-2-1 1 0 0,0-1-1 0 0,15-56 0 0 0,-25 64-35 0 0,-6 16-43 0 0,-5 12 24 0 0,2 4-51 0 0,-1 1 0 0 0,1-1-1 0 0,1 1 1 0 0,0 0 0 0 0,-5 18 0 0 0,-12 61 60 0 0,17-69-68 0 0,-10 55-159 0 0,4 0 1 0 0,-2 105-1 0 0,12-162-269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53 114 6911 0 0,'-8'14'292'0'0,"0"1"-1"0"0,2 0 1 0 0,-1 0-1 0 0,2 1 1 0 0,0 0-1 0 0,-3 24 0 0 0,6-29 118 0 0,1 1 0 0 0,0-1 0 0 0,1 16 0 0 0,0-24 387 0 0,3 5 32 0 0,6 22 119 0 0,-6-23 2052 0 0,6 1-2163 0 0,28 22-62 0 0,-27-22 694 0 0,1-7-1020 0 0,37 3-109 0 0,-42-4-263 0 0,-1 0 0 0 0,0-1 1 0 0,1 1-1 0 0,-1-1 0 0 0,0 0 1 0 0,0 0-1 0 0,0-1 0 0 0,0 1 0 0 0,0-1 1 0 0,6-3-1 0 0,0-1 70 0 0,-1-1-1 0 0,16-13 1 0 0,-21 16-95 0 0,6-5-19 0 0,0-1 0 0 0,-1-1 1 0 0,-1 0-1 0 0,1 0 0 0 0,-2 0 1 0 0,1-1-1 0 0,-2-1 0 0 0,12-24 1 0 0,-15 29-20 0 0,-1 1 0 0 0,0-1 0 0 0,-1-1 0 0 0,0 1 1 0 0,0 0-1 0 0,-1 0 0 0 0,0-1 0 0 0,0 1 0 0 0,-1-1 0 0 0,0 1 0 0 0,0-1 0 0 0,-1 1 1 0 0,0-1-1 0 0,-1 1 0 0 0,0 0 0 0 0,-4-12 0 0 0,4 15-29 0 0,0 0 1 0 0,0 1-1 0 0,-1-1 0 0 0,0 1 0 0 0,0 0 0 0 0,0 0 1 0 0,0 0-1 0 0,0 0 0 0 0,-1 0 0 0 0,0 1 0 0 0,1-1 0 0 0,-1 1 1 0 0,-1 0-1 0 0,1 1 0 0 0,0-1 0 0 0,-1 1 0 0 0,1-1 1 0 0,-1 1-1 0 0,0 1 0 0 0,-8-3 0 0 0,5 2-8 0 0,1 2 1 0 0,-1-1-1 0 0,0 1 0 0 0,1 0 1 0 0,-1 0-1 0 0,0 1 0 0 0,1 0 0 0 0,-1 1 1 0 0,1 0-1 0 0,-1 0 0 0 0,1 0 1 0 0,0 1-1 0 0,-8 4 0 0 0,2 0-78 0 0,0 0 1 0 0,0 1-1 0 0,1 1 0 0 0,0 0 1 0 0,0 0-1 0 0,1 1 0 0 0,1 1 1 0 0,0 0-1 0 0,0 0 0 0 0,-9 15 1 0 0,4-2-757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13 480 8287 0 0,'-1'0'77'0'0,"0"0"-1"0"0,1 0 0 0 0,-1 0 0 0 0,0 1 0 0 0,1-1 0 0 0,-1 0 0 0 0,0 0 1 0 0,1 1-1 0 0,-1-1 0 0 0,0 1 0 0 0,1-1 0 0 0,-1 0 0 0 0,1 1 0 0 0,-1-1 1 0 0,1 1-1 0 0,-1-1 0 0 0,1 1 0 0 0,-1 0 0 0 0,0 0 0 0 0,2 0 43 0 0,-1-1-1 0 0,0 0 1 0 0,1 1-1 0 0,-1-1 0 0 0,0 0 1 0 0,1 1-1 0 0,-1-1 1 0 0,1 0-1 0 0,-1 0 0 0 0,1 1 1 0 0,-1-1-1 0 0,0 0 1 0 0,1 0-1 0 0,-1 0 0 0 0,1 0 1 0 0,-1 0-1 0 0,1 0 1 0 0,-1 0-1 0 0,1 0 0 0 0,0 0 1 0 0,5 1 373 0 0,-1-1-1 0 0,1 0 1 0 0,-1 0 0 0 0,8-2-1 0 0,2-3 126 0 0,0 0-1 0 0,0-1 0 0 0,-1-1 0 0 0,0 0 1 0 0,-1-1-1 0 0,0-1 0 0 0,0 0 0 0 0,-1-1 1 0 0,0 0-1 0 0,13-13 0 0 0,-7 3-398 0 0,-1 0-1 0 0,-1-1 1 0 0,-1 0-1 0 0,0-1 1 0 0,14-31-1 0 0,-17 26-217 0 0,-1 0 0 0 0,8-28 0 0 0,-15 41 0 0 0,0 0 0 0 0,-2 0 0 0 0,0 0 0 0 0,0 0 0 0 0,-1 0 0 0 0,-2-17 0 0 0,1 30 0 0 0,0 1 0 0 0,0 0 0 0 0,0-1 0 0 0,0 1 0 0 0,0-1 0 0 0,0 1 0 0 0,0-1 0 0 0,0 1 0 0 0,0 0 0 0 0,0-1 0 0 0,0 1 0 0 0,0-1 0 0 0,0 1 0 0 0,-1 0 0 0 0,1-1 1 0 0,0 1-1 0 0,0 0 0 0 0,-1-1 0 0 0,1 1 0 0 0,0 0 0 0 0,0-1 0 0 0,-1 1 0 0 0,1 0 0 0 0,0-1 0 0 0,-1 1 0 0 0,1 0 0 0 0,-1-1 0 0 0,-8 6-2 0 0,-5 17 14 0 0,5 2-2 0 0,2 2 0 0 0,1-1-1 0 0,0 1 1 0 0,-2 46 0 0 0,6-56-6 0 0,-3 37-7 0 0,4 0 0 0 0,1 0 0 0 0,13 97 0 0 0,-7-119-1078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3162 46 3223 0 0,'-2'-1'147'0'0,"-1"0"-1"0"0,1 1 1 0 0,-1-1-1 0 0,1 1 1 0 0,-1 0-1 0 0,1 0 1 0 0,0 0-1 0 0,-1 0 0 0 0,-4 1 1 0 0,0-1-38 0 0,-254-5 4248 0 0,208 5-2312 0 0,-87 10 1 0 0,98-4-1854 0 0,-1-3 0 0 0,-63-3 1 0 0,-86-15 1160 0 0,151 10-1337 0 0,-229-13 986 0 0,253 18-888 0 0,-153-2 122 0 0,0 1 1124 0 0,-36-16-429 0 0,191 17-867 0 0,1 1 1 0 0,0 0 0 0 0,0 1-1 0 0,0 0 1 0 0,-18 6-1 0 0,12-3 45 0 0,-32 3 0 0 0,-108-3 19 0 0,-18-2-128 0 0,-53 5 0 0 0,219-7-273 0 0,0 2 0 0 0,-13 3-1 0 0,7-1-122 0 0,2-3-3 0 0,-1 0 0 0 0,1-1 0 0 0,-1-1 0 0 0,0 0 0 0 0,-32-5 0 0 0,-13-1-247 0 0,-231 3-254 0 0,206 4 408 0 0,57-1-708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1 495 2759 0 0,'0'0'207'0'0,"0"1"-88"0"0,0-1 192 0 0,0 1 1 0 0,0-1 0 0 0,0 1-1 0 0,0-1 1 0 0,0 1-1 0 0,0-1 1 0 0,0 1 0 0 0,0-1-1 0 0,0 1 1 0 0,0-1-1 0 0,0 1 1 0 0,0-1 0 0 0,0 1-1 0 0,0-1 1 0 0,1 0-1 0 0,-1 1 1 0 0,0-1 0 0 0,0 1-1 0 0,1-1 1 0 0,-1 1-1 0 0,0-1 1 0 0,1 0-1 0 0,-1 1 1 0 0,0-1 0 0 0,1 0-1 0 0,-1 1 1 0 0,0-1-1 0 0,1 0 1 0 0,-1 0 0 0 0,1 1-1 0 0,-1-1 1 0 0,1 0-1 0 0,-1 0 1 0 0,0 0 0 0 0,2 1-1 0 0,0-1 109 0 0,-1-1 0 0 0,1 1 1 0 0,0 0-1 0 0,-1-1 0 0 0,1 1 0 0 0,0-1 0 0 0,-1 1 0 0 0,1-1 0 0 0,-1 0 0 0 0,3-1 1 0 0,7-5 273 0 0,-1 0 1 0 0,9-10 0 0 0,-17 16-433 0 0,26-26 171 0 0,0-1 0 0 0,-2-2 0 0 0,-1 0 0 0 0,35-57 0 0 0,-29 33-434 0 0,-2-2-1 0 0,26-70 1 0 0,-53 123 10 0 0,-1-1 0 0 0,0 1 1 0 0,0-1-1 0 0,0 0 0 0 0,-1 0 0 0 0,1-5 0 0 0,-3 7 44 0 0,-2 6-15 0 0,-2 6 31 0 0,-3 14-19 0 0,1 0 0 0 0,-9 44 1 0 0,9-34-42 0 0,-1 10-86 0 0,1 0-1 0 0,3 1 0 0 0,1 0 1 0 0,2-1-1 0 0,8 78 1 0 0,-4-107-367 0 0,7 21-119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0 445 11519 0 0,'17'-5'1672'0'0,"-6"-1"-1217"0"0,1-1 0 0 0,-1 0 0 0 0,0 0-1 0 0,-1-1 1 0 0,0 0 0 0 0,0-1 0 0 0,-1 0-1 0 0,0 0 1 0 0,0-1 0 0 0,8-14 0 0 0,7-10 1223 0 0,34-70 0 0 0,-56 99-1617 0 0,36-79 532 0 0,-35 75-564 0 0,0 0 0 0 0,0 0 0 0 0,-1 0 1 0 0,0-1-1 0 0,-1 1 0 0 0,0 0 1 0 0,0-17-1 0 0,-1 25-16 0 0,0 0 1 0 0,0 0-1 0 0,0 0 1 0 0,0 0-1 0 0,0 0 1 0 0,-1 0 0 0 0,1 0-1 0 0,0 0 1 0 0,0 0-1 0 0,-1 0 1 0 0,1 0-1 0 0,-1 0 1 0 0,1 0-1 0 0,-1 0 1 0 0,1 0-1 0 0,-2-1 1 0 0,1 2-6 0 0,1 0 0 0 0,-1 0 0 0 0,1 0-1 0 0,0-1 1 0 0,-1 1 0 0 0,1 0 0 0 0,-1 0 0 0 0,1 0 0 0 0,0 0 0 0 0,-1 1 0 0 0,1-1 0 0 0,0 0 0 0 0,-1 0-1 0 0,1 0 1 0 0,-1 0 0 0 0,1 0 0 0 0,0 0 0 0 0,-1 1 0 0 0,1-1 0 0 0,0 0 0 0 0,-1 0 0 0 0,1 0-1 0 0,0 1 1 0 0,-1-1 0 0 0,1 0 0 0 0,0 1 0 0 0,-1-1 0 0 0,1 1 0 0 0,-3 2 16 0 0,1 0 0 0 0,-1 0 0 0 0,1 1 0 0 0,0-1 0 0 0,0 1 1 0 0,0-1-1 0 0,-1 6 0 0 0,-6 22 45 0 0,2 0-1 0 0,1 0 1 0 0,-3 48 0 0 0,7-24-27 0 0,6 64 1 0 0,-2-88-1 0 0,3 13-31 0 0,4 1-11 0 0,3-4-1051 0 0,-9-32-4403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119 118 7831 0 0,'-6'5'292'0'0,"0"0"0"0"0,0 0 0 0 0,0 1 0 0 0,1 0 0 0 0,0 0 0 0 0,0 1 0 0 0,1-1 0 0 0,0 1 0 0 0,0 0 0 0 0,0 0 0 0 0,1 0 0 0 0,0 1 0 0 0,0-1 0 0 0,1 1 0 0 0,0 0 0 0 0,0-1 0 0 0,1 1 0 0 0,0 0 0 0 0,0 10 0 0 0,1-15 2494 0 0,7 5-1812 0 0,19 25-38 0 0,-19-25 534 0 0,4-6-788 0 0,2 1-464 0 0,-7-2-80 0 0,0 1 0 0 0,0-1 0 0 0,0 0 0 0 0,0-1 0 0 0,8 1 0 0 0,-4-3 182 0 0,-7 2-306 0 0,10-1 122 0 0,0-1-1 0 0,-1 0 1 0 0,1-1-1 0 0,23-9 0 0 0,-24 6-99 0 0,0-1-1 0 0,0 0 0 0 0,-1 0 0 0 0,-1-2 1 0 0,1 1-1 0 0,-1-1 0 0 0,-1 0 0 0 0,1-1 1 0 0,14-21-1 0 0,-20 24-8 0 0,0 1-1 0 0,0-2 1 0 0,0 1 0 0 0,-1 0 0 0 0,0 0 0 0 0,-1-1 0 0 0,4-15-1 0 0,-5 18-18 0 0,-1 0-1 0 0,0-1 1 0 0,0 1-1 0 0,0-1 0 0 0,0 1 1 0 0,-1-1-1 0 0,0 1 0 0 0,0 0 1 0 0,0-1-1 0 0,-1 1 0 0 0,0 0 1 0 0,-3-7-1 0 0,3 8-4 0 0,0 1 0 0 0,0 0 1 0 0,0-1-1 0 0,0 1 0 0 0,-1 0 0 0 0,1 0 0 0 0,-1 1 0 0 0,0-1 0 0 0,1 0 0 0 0,-2 1 1 0 0,1 0-1 0 0,0-1 0 0 0,0 1 0 0 0,-1 1 0 0 0,-6-4 0 0 0,4 3 8 0 0,0 1 0 0 0,0-1 0 0 0,0 1 0 0 0,0 1 0 0 0,0-1 0 0 0,0 1 0 0 0,0 0 0 0 0,0 1 0 0 0,-9 0 0 0 0,-1 3 12 0 0,0 0 0 0 0,0 1 0 0 0,0 1 0 0 0,0 0-1 0 0,1 1 1 0 0,-22 13 0 0 0,22-10-92 0 0,1 0 0 0 0,0 1 0 0 0,0 0 0 0 0,-12 15 0 0 0,20-19-221 0 0,-1 0 1 0 0,1 0-1 0 0,1 1 1 0 0,-1 0-1 0 0,1 0 1 0 0,1 1-1 0 0,0-1 1 0 0,0 1 0 0 0,-3 10-1 0 0,3-2-1214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11 447 3679 0 0,'-1'1'101'0'0,"0"-1"-1"0"0,1 0 0 0 0,-1 1 0 0 0,0-1 0 0 0,1 0 0 0 0,-1 1 1 0 0,1-1-1 0 0,-1 1 0 0 0,1-1 0 0 0,-1 1 0 0 0,1-1 0 0 0,-1 1 1 0 0,1 0-1 0 0,0-1 0 0 0,-1 1 0 0 0,1-1 0 0 0,0 1 0 0 0,-1 0 1 0 0,1-1-1 0 0,0 1 0 0 0,0 0 0 0 0,0-1 0 0 0,-1 1 0 0 0,1 0 0 0 0,0 0 1 0 0,0-1-1 0 0,0 1 0 0 0,0 0 0 0 0,0-1 0 0 0,1 1 0 0 0,-1 0 1 0 0,0 0-1 0 0,0-1 0 0 0,0 1 0 0 0,1 0 0 0 0,-1-1 0 0 0,0 1 1 0 0,0 0-1 0 0,1-1 0 0 0,-1 1 0 0 0,1-1 0 0 0,-1 1 0 0 0,1-1 1 0 0,-1 1-1 0 0,1-1 0 0 0,-1 1 0 0 0,1-1 0 0 0,0 1 0 0 0,1 0 130 0 0,-1 0-1 0 0,1-1 1 0 0,-1 1-1 0 0,1-1 0 0 0,-1 0 1 0 0,1 1-1 0 0,-1-1 1 0 0,1 0-1 0 0,-1 0 0 0 0,1 0 1 0 0,-1 0-1 0 0,1 0 1 0 0,-1 0-1 0 0,1-1 0 0 0,-1 1 1 0 0,1-1-1 0 0,-1 1 1 0 0,1-1-1 0 0,-1 1 1 0 0,1-1-1 0 0,2-1 0 0 0,31-22 3039 0 0,-26 17-2327 0 0,18-12-435 0 0,-2-2 0 0 0,0-1 0 0 0,-1-1 0 0 0,-1-1-1 0 0,29-41 1 0 0,-36 42-155 0 0,-1-1 0 0 0,-1 0 0 0 0,-1-1 0 0 0,-1 0 0 0 0,-1-1 0 0 0,13-52 0 0 0,-22 73-335 0 0,-1 2 9 0 0,0 0 0 0 0,0 0-1 0 0,-1-1 1 0 0,1 1 0 0 0,-1 0 0 0 0,1 0-1 0 0,-1-1 1 0 0,0 1 0 0 0,0 0-1 0 0,-1-4 1 0 0,-1 10 29 0 0,0 0-1 0 0,0 0 1 0 0,1 0 0 0 0,-1 0-1 0 0,1 0 1 0 0,0 1 0 0 0,-1 3-1 0 0,-18 96 53 0 0,-10 135-1 0 0,29-214-80 0 0,-3 114-2662 0 0,5-118-5167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2 399 8287 0 0,'-1'1'193'0'0,"1"0"0"0"0,0 0 1 0 0,0 0-1 0 0,0 0 0 0 0,0 0 0 0 0,0 0 0 0 0,0 0 0 0 0,0 0 0 0 0,0-1 0 0 0,0 1 0 0 0,0 0 0 0 0,0 0 0 0 0,1 0 0 0 0,-1 0 0 0 0,0 0 0 0 0,1 0 0 0 0,-1 0 0 0 0,0-1 0 0 0,1 1 0 0 0,-1 0 0 0 0,2 1 0 0 0,-2-2 140 0 0,1 1 0 0 0,-1-1-1 0 0,1 0 1 0 0,0 1-1 0 0,-1-1 1 0 0,1 0 0 0 0,-1 1-1 0 0,1-1 1 0 0,-1 0 0 0 0,1 0-1 0 0,-1 0 1 0 0,1 0-1 0 0,0 0 1 0 0,-1 0 0 0 0,1 0-1 0 0,-1 0 1 0 0,1 0-1 0 0,0 0 1 0 0,-1 0 0 0 0,2 0-1 0 0,30-6 770 0 0,-20 2-414 0 0,6-10-358 0 0,-1 0 0 0 0,0-1 0 0 0,-1-1 0 0 0,-1-1 0 0 0,0 0 0 0 0,18-28 0 0 0,-13 13-296 0 0,-2-1 1 0 0,-1-1-1 0 0,15-43 0 0 0,-24 57-19 0 0,18-59 53 0 0,-37 106 652 0 0,2 20-633 0 0,3 0-1 0 0,0 78 1 0 0,3-40-202 0 0,0 36-2904 0 0,4-103-4811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23.8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119 284 3223 0 0,'-8'13'665'0'0,"1"1"0"0"0,1 0 0 0 0,-9 28 0 0 0,4-11-45 0 0,-43 127 5963 0 0,36-105-1763 0 0,37-131-1311 0 0,115-340-1688 0 0,-120 370-1656 0 0,-11 35-66 0 0,1-1 1 0 0,10-23-1 0 0,-7 56-28 0 0,-3 1-29 0 0,7 41-31 0 0,2 10-11 0 0,0 0 0 0 0,2-4 11 0 0,0 1 31 0 0,0 1-31 0 0,0-4-11 0 0,1-11-11 0 0,-14-48 2 0 0,0 1 0 0 0,1 0 0 0 0,0 0-1 0 0,0-1 1 0 0,5 9 0 0 0,-2-4 0 0 0,-1-1-76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23.8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40 6911 0 0,'-23'-2'1859'0'0,"5"1"803"0"0,15 0-215 0 0,8 0 1091 0 0,16-1-914 0 0,119-15 1347 0 0,-51 4-3997 0 0,-51 11-6902 0 0,-24 2-411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23.8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83 6911 0 0,'-1'0'37'0'0,"1"0"-1"0"0,0 0 1 0 0,-1 0-1 0 0,1 0 0 0 0,0 0 1 0 0,0 0-1 0 0,-1 0 1 0 0,1 0-1 0 0,0 0 1 0 0,-1 0-1 0 0,1 1 0 0 0,0-1 1 0 0,0 0-1 0 0,-1 0 1 0 0,1 0-1 0 0,0 1 0 0 0,0-1 1 0 0,-1 0-1 0 0,1 0 1 0 0,0 0-1 0 0,0 1 0 0 0,0-1 1 0 0,0 0-1 0 0,-1 0 1 0 0,1 1-1 0 0,0-1 1 0 0,0 0-1 0 0,0 1 0 0 0,0-1 1 0 0,0 0-1 0 0,0 0 1 0 0,0 1-1 0 0,0-1 0 0 0,0 0 1 0 0,0 1-1 0 0,0-1 1 0 0,0 0-1 0 0,0 1 1 0 0,0-1-1 0 0,0 0 0 0 0,0 0 1 0 0,0 1-1 0 0,0-1 1 0 0,0 0-1 0 0,0 1 0 0 0,1-1 1 0 0,-1 1 65 0 0,0 0 1 0 0,0-1-1 0 0,0 1 1 0 0,0 0 0 0 0,1-1-1 0 0,-1 1 1 0 0,0-1-1 0 0,1 1 1 0 0,-1-1-1 0 0,0 1 1 0 0,1-1-1 0 0,-1 1 1 0 0,1-1 0 0 0,-1 1-1 0 0,1-1 1 0 0,-1 1-1 0 0,2 0 2135 0 0,5 7-1231 0 0,23 23-6 0 0,-23-23-62 0 0,-1-8-30 0 0,-1 1-675 0 0,1 0 0 0 0,-1-1 0 0 0,1 1 0 0 0,0-1 0 0 0,-1-1 0 0 0,1 1 0 0 0,-1-1 0 0 0,1 0 0 0 0,-1 0 0 0 0,1-1 0 0 0,-1 0 0 0 0,0 0-1 0 0,0 0 1 0 0,0 0 0 0 0,0-1 0 0 0,7-5 0 0 0,-9 6-210 0 0,0-1 0 0 0,-1 1 1 0 0,1-1-1 0 0,-1 1 0 0 0,0-1 0 0 0,0 0 0 0 0,0 0 0 0 0,0 0 0 0 0,-1 0 0 0 0,1-1 0 0 0,-1 1 1 0 0,1 0-1 0 0,-1-1 0 0 0,0 1 0 0 0,-1 0 0 0 0,1-1 0 0 0,-1 1 0 0 0,1-7 0 0 0,-1 8-24 0 0,-1-1 0 0 0,1 0 0 0 0,-1 1-1 0 0,1-1 1 0 0,-1 0 0 0 0,0 1 0 0 0,0-1-1 0 0,-1 1 1 0 0,1 0 0 0 0,0-1 0 0 0,-1 1-1 0 0,1 0 1 0 0,-1 0 0 0 0,0-1 0 0 0,1 1-1 0 0,-1 1 1 0 0,0-1 0 0 0,-1 0 0 0 0,1 0-1 0 0,0 1 1 0 0,0-1 0 0 0,-1 1 0 0 0,1 0-1 0 0,-5-2 1 0 0,-1 0 33 0 0,1 1 0 0 0,-1 0 1 0 0,0 1-1 0 0,0 0 0 0 0,0 0 0 0 0,0 0 0 0 0,0 1 0 0 0,0 0 1 0 0,0 1-1 0 0,0 0 0 0 0,-12 3 0 0 0,13-3-72 0 0,-1 1 0 0 0,1 1 0 0 0,0-1 0 0 0,0 1 0 0 0,0 0 0 0 0,0 1 0 0 0,0 0 0 0 0,0 0 0 0 0,1 0 0 0 0,0 1 0 0 0,0 0 0 0 0,-6 5 0 0 0,5 1-4951 0 0,1 1-1748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23.8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29 468 2759 0 0,'-9'18'-58'0'0,"6"-13"943"0"0,0 0-1 0 0,1 1 1 0 0,-1-1 0 0 0,1 1 0 0 0,0 0 0 0 0,1-1 0 0 0,-2 12-1 0 0,13-43 5080 0 0,-4 12-4780 0 0,65-155 4123 0 0,47-80-3769 0 0,-117 246-1512 0 0,9-20 93 0 0,-6 14-59 0 0,0-1-1 0 0,0 2 1 0 0,1-1 0 0 0,6-9-1 0 0,-11 18-58 0 0,1 0 0 0 0,-1 0 0 0 0,0-1 0 0 0,0 1 0 0 0,0 0 0 0 0,0 0 1 0 0,0 0-1 0 0,0 0 0 0 0,0 0 0 0 0,0 0 0 0 0,0 0 0 0 0,1-1 0 0 0,-1 1 0 0 0,0 0 0 0 0,0 0 0 0 0,0 0 0 0 0,0 0 0 0 0,0 0 0 0 0,1 0 0 0 0,-1 0 0 0 0,0 0 0 0 0,0 0 0 0 0,0 0 1 0 0,0 0-1 0 0,0 0 0 0 0,1 0 0 0 0,-1 0 0 0 0,0 0 0 0 0,0 0 0 0 0,0 0 0 0 0,0 0 0 0 0,0 0 0 0 0,1 0 0 0 0,-1 0 0 0 0,0 0 0 0 0,0 0 0 0 0,0 0 0 0 0,0 0 0 0 0,1 0 0 0 0,-1 0 0 0 0,0 0 1 0 0,0 0-1 0 0,0 0 0 0 0,0 0 0 0 0,0 1 0 0 0,0-1 0 0 0,1 0 0 0 0,-1 0 0 0 0,0 0 0 0 0,0 0 0 0 0,0 0 0 0 0,0 0 0 0 0,0 1 0 0 0,0-1 0 0 0,0 0 0 0 0,0 0 0 0 0,0 0 0 0 0,0 0 0 0 0,0 0 1 0 0,0 1-1 0 0,0-1 0 0 0,0 0 0 0 0,0 0 0 0 0,0 0 0 0 0,0 0 0 0 0,0 1 0 0 0,0-1 0 0 0,2 15 71 0 0,-1-12-64 0 0,1 15-8 0 0,2 29 0 0 0,2 15 0 0 0,2 7 0 0 0,1-1 0 0 0,0-4 0 0 0,-1-3 0 0 0,-2-2 0 0 0,3 9-11 0 0,-9-67-65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23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59 2759 0 0,'-1'0'-27'0'0,"-2"0"646"0"0,0 0 0 0 0,0 0 0 0 0,0 0 0 0 0,0-1 0 0 0,-1 1 0 0 0,1-1 0 0 0,0 1 0 0 0,0-1 0 0 0,-5-3 0 0 0,8 4-555 0 0,0 0-1 0 0,0 0 1 0 0,0 0-1 0 0,-1 0 1 0 0,1 0 0 0 0,0 0-1 0 0,0 0 1 0 0,0 0-1 0 0,0 0 1 0 0,0 0 0 0 0,0 0-1 0 0,0 0 1 0 0,0 0 0 0 0,0 0-1 0 0,0 0 1 0 0,0 0-1 0 0,0 0 1 0 0,0-1 0 0 0,0 1-1 0 0,0 0 1 0 0,0 0-1 0 0,0 0 1 0 0,0 0 0 0 0,-1 0-1 0 0,1 0 1 0 0,0 0-1 0 0,0 0 1 0 0,0 0 0 0 0,0 0-1 0 0,0 0 1 0 0,0-1-1 0 0,0 1 1 0 0,0 0 0 0 0,0 0-1 0 0,0 0 1 0 0,0 0 0 0 0,1 0-1 0 0,-1 0 1 0 0,0 0-1 0 0,0 0 1 0 0,0 0 0 0 0,0 0-1 0 0,0 0 1 0 0,0-1-1 0 0,0 1 1 0 0,0 0 0 0 0,0 0-1 0 0,0 0 1 0 0,0 0-1 0 0,0 0 1 0 0,0 0 0 0 0,0 0-1 0 0,0 0 1 0 0,0 0-1 0 0,0 0 1 0 0,0 0 0 0 0,1 0-1 0 0,-1 0 1 0 0,0 0-1 0 0,8-4 2074 0 0,10-1 477 0 0,95-14 3030 0 0,0 0-5509 0 0,-78 17-2266 0 0,-25 2-5471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2396 110 919 0 0,'-2'-1'68'0'0,"0"-1"-1"0"0,1 1 0 0 0,-1 0 1 0 0,0 0-1 0 0,0-1 1 0 0,0 1-1 0 0,0 0 0 0 0,0 1 1 0 0,0-1-1 0 0,0 0 0 0 0,0 0 1 0 0,0 1-1 0 0,0 0 0 0 0,-1-1 1 0 0,1 1-1 0 0,0 0 0 0 0,0 0 1 0 0,-4 0-1 0 0,-16-2-252 0 0,1-2 1745 0 0,0 1 0 0 0,-36-1 0 0 0,22 3-872 0 0,-215-19 5457 0 0,131 12-4756 0 0,-179-6 1020 0 0,237 15-1918 0 0,-66-2-102 0 0,116 0-380 0 0,6 2-9 0 0,-1-2 0 0 0,1 1 0 0 0,0-1 1 0 0,0 1-1 0 0,0-1 0 0 0,-8-3 0 0 0,36 2-53 0 0,331 10-33 0 0,-308-8 97 0 0,-45 0-11 0 0,6-2 0 0 0,-32-3 0 0 0,-136-7 82 0 0,34 3-36 0 0,-8 5 78 0 0,44 3 83 0 0,-11 3-74 0 0,-15-2-77 0 0,95-1-25 0 0,-31-4 548 0 0,0 3 0 0 0,-92 8 0 0 0,106-3-563 0 0,-1-2-1 0 0,-45-4 1 0 0,-1 0 1 0 0,-3 2 44 0 0,40-1 30 0 0,0 2 1 0 0,-91 12 0 0 0,51 7-1681 0 0,67-12-5334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23.8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1 247 6911 0 0,'0'-1'162'0'0,"0"1"-1"0"0,0 0 0 0 0,0-1 0 0 0,0 1 1 0 0,0 0-1 0 0,0-1 0 0 0,0 1 0 0 0,0 0 1 0 0,0-1-1 0 0,0 1 0 0 0,0 0 1 0 0,0-1-1 0 0,1 1 0 0 0,-1 0 0 0 0,0-1 1 0 0,0 1-1 0 0,0 0 0 0 0,0 0 0 0 0,1-1 1 0 0,-1 1-1 0 0,0 0 0 0 0,0 0 0 0 0,0-1 1 0 0,1 1-1 0 0,-1 0 0 0 0,0 0 0 0 0,1 0 1 0 0,-1-1-1 0 0,0 1 0 0 0,0 0 1 0 0,1 0-1 0 0,17-17 724 0 0,-8 7-367 0 0,16-20 1452 0 0,-1-2-1 0 0,-1 0 0 0 0,23-43 1 0 0,-38 54-1862 0 0,-8 20-103 0 0,-1 0 0 0 0,0 1 1 0 0,1-1-1 0 0,-1 1 0 0 0,0-1 0 0 0,0 0 0 0 0,1 1 0 0 0,-1-1 0 0 0,0 1 1 0 0,0-1-1 0 0,0 0 0 0 0,0 1 0 0 0,0-1 0 0 0,0 0 0 0 0,0 1 0 0 0,0-1 1 0 0,0 0-1 0 0,0 1 0 0 0,0-1 0 0 0,-1 0 0 0 0,1 1 0 0 0,0-1 0 0 0,0 0 1 0 0,-1 1-1 0 0,1-1 0 0 0,0 1 0 0 0,-1-1 0 0 0,1 1 0 0 0,-1-1 0 0 0,0 0 1 0 0,0 1 11 0 0,1 0 0 0 0,-1 0 0 0 0,1 1 0 0 0,-1-1 0 0 0,0 0 0 0 0,1 0 1 0 0,-1 1-1 0 0,1-1 0 0 0,-1 0 0 0 0,1 1 0 0 0,-1-1 0 0 0,1 1 1 0 0,-1-1-1 0 0,1 1 0 0 0,-1-1 0 0 0,1 1 0 0 0,-1-1 0 0 0,1 1 1 0 0,0-1-1 0 0,-1 1 0 0 0,1 0 0 0 0,0-1 0 0 0,-1 2 0 0 0,-6 15 122 0 0,2-5-136 0 0,2 0 0 0 0,-1 1 0 0 0,-2 24 0 0 0,0 4 8 0 0,5-33-3 0 0,0 0 1 0 0,0 0 0 0 0,1 1-1 0 0,1 11 1 0 0,0 11 1 0 0,3 14-10 0 0,-4-40 0 0 0,1 0 0 0 0,-1 0 0 0 0,0 0 0 0 0,0 0 0 0 0,0 0 0 0 0,-2 5 0 0 0,2-9 0 0 0,0 0 0 0 0,0 1 1 0 0,0-1-1 0 0,0 0 0 0 0,0 1 0 0 0,0-1 0 0 0,-1 0 1 0 0,1 0-1 0 0,0 0 0 0 0,-1 1 0 0 0,1-1 0 0 0,-1 0 0 0 0,0 0 1 0 0,1 0-1 0 0,-2 2 0 0 0,0-3-1 0 0,1 0 0 0 0,0 1 0 0 0,0-1 1 0 0,0 0-1 0 0,0 0 0 0 0,0 0 0 0 0,0 0 1 0 0,0-1-1 0 0,-1 1 0 0 0,1 0 0 0 0,0 0 0 0 0,0-1 1 0 0,0 1-1 0 0,0 0 0 0 0,0-1 0 0 0,-2-1 0 0 0,-9-6-33 0 0,14 5 20 0 0,8 3 9 0 0,16 3 286 0 0,0-1 0 0 0,0-2 0 0 0,0 0 0 0 0,1-1 0 0 0,27-6-1 0 0,-36 0-490 0 0,-12 3-6162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23.8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42 12439 0 0,'2'8'1415'0'0,"7"12"322"0"0,7 24-1218 0 0,-11-33 922 0 0,-1 1-671 0 0,12 35-5 0 0,-12-35 668 0 0,0-1-729 0 0,-1 3-468 0 0,-1-6 8 0 0,0-1-1 0 0,1 0 1 0 0,0 0 0 0 0,4 8 0 0 0,19 31 56 0 0,-21-37-167 0 0,3-5-80 0 0,22 13-42 0 0,-29-16-11 0 0,1-1 0 0 0,0 1 0 0 0,0 0 0 0 0,-1-1 0 0 0,1 1 0 0 0,0-1 0 0 0,0 0 0 0 0,0 0 0 0 0,0 0 0 0 0,0 0 0 0 0,0 0 0 0 0,0 0 0 0 0,0 0 0 0 0,-1-1 0 0 0,1 1 0 0 0,0 0 0 0 0,0-1 0 0 0,0 0 0 0 0,2-1 0 0 0,1 0 0 0 0,0-1 0 0 0,-1 0 0 0 0,1 0 0 0 0,5-5 0 0 0,-10 8 0 0 0,37-34-275 0 0,-1-2 0 0 0,-2 0 0 0 0,-1-3-1 0 0,42-65 1 0 0,-73 100 240 0 0,2-1 36 0 0,0 0-1 0 0,-1 0 0 0 0,0 0 0 0 0,0 0 1 0 0,0-1-1 0 0,-1 0 0 0 0,0 1 1 0 0,0-1-1 0 0,2-9 0 0 0,-4 14 8 0 0,0 1 0 0 0,0 0-1 0 0,0 0 1 0 0,0 0 0 0 0,0 0-1 0 0,0 0 1 0 0,0-1 0 0 0,0 1-1 0 0,0 0 1 0 0,0 0 0 0 0,0 0-1 0 0,0 0 1 0 0,0 0 0 0 0,0-1-1 0 0,0 1 1 0 0,-1 0 0 0 0,1 0 0 0 0,0 0-1 0 0,0 0 1 0 0,0 0 0 0 0,0 0-1 0 0,0-1 1 0 0,0 1 0 0 0,0 0-1 0 0,0 0 1 0 0,0 0 0 0 0,0 0-1 0 0,-1 0 1 0 0,1 0 0 0 0,0 0-1 0 0,0 0 1 0 0,0-1 0 0 0,0 1-1 0 0,0 0 1 0 0,0 0 0 0 0,-1 0 0 0 0,1 0-1 0 0,0 0 1 0 0,0 0 0 0 0,0 0-1 0 0,0 0 1 0 0,0 0 0 0 0,-1 0-1 0 0,1 0 1 0 0,0 0 0 0 0,0 0-1 0 0,-9 5 223 0 0,-4 8-13 0 0,7-7-157 0 0,-1 1-17 0 0,1 1 0 0 0,1 0 0 0 0,0 0 0 0 0,0 0 0 0 0,-6 12 0 0 0,-8 16 114 0 0,1 1 0 0 0,-1 1 0 0 0,1-1-26 0 0,-1 1-3 0 0,-108 169 282 0 0,58-97-196 0 0,37-47-22 0 0,23-41-128 0 0,0 10-65 0 0,7-24-89 0 0,9-5-1742 0 0,32 16-6261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5:11.1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341 1 7367 0 0,'-6'0'166'0'0,"0"1"-1"0"0,0 0 1 0 0,0 0-1 0 0,0 1 0 0 0,0 0 1 0 0,1 0-1 0 0,-1 0 1 0 0,1 0-1 0 0,-11 7 1 0 0,3 0 118 0 0,-1 0 0 0 0,-17 16 0 0 0,14-8 553 0 0,1 0 0 0 0,1 1 0 0 0,0 1 0 0 0,2 0 0 0 0,0 1 1 0 0,-17 35-1 0 0,11-12 224 0 0,1 0 0 0 0,-16 64 0 0 0,27-83-824 0 0,2 1 1 0 0,0-1 0 0 0,1 1-1 0 0,2 0 1 0 0,0 1 0 0 0,3 35 0 0 0,0-53-98 0 0,3 1 10 0 0,10 27 2 0 0,-11-26 192 0 0,5-5-150 0 0,23 18 4 0 0,-23-17-10 0 0,2-8-49 0 0,0 0-101 0 0,0 0 0 0 0,0-1 0 0 0,-1 0 1 0 0,1-1-1 0 0,-1 0 0 0 0,1 0 0 0 0,-1-1 1 0 0,11-8-1 0 0,2-5 24 0 0,-1-1 0 0 0,0-1 1 0 0,-2 0-1 0 0,0-2 0 0 0,-1 0 1 0 0,-1-1-1 0 0,-2-1 0 0 0,21-40 1 0 0,-21 31-64 0 0,-2-1 1 0 0,0 0 0 0 0,-3 0-1 0 0,0-1 1 0 0,-3 0 0 0 0,5-49-1 0 0,-11 71-13 0 0,0 1-1 0 0,-1-1 0 0 0,0 1 0 0 0,-1-1 0 0 0,0 1 0 0 0,-4-15 0 0 0,5 24 14 0 0,-1 1 1 0 0,0-1-1 0 0,0 1 1 0 0,0-1-1 0 0,-1 1 1 0 0,1 0-1 0 0,0-1 0 0 0,-1 1 1 0 0,1 0-1 0 0,-1 0 1 0 0,0 0-1 0 0,0 0 1 0 0,0 0-1 0 0,-3-2 1 0 0,2 3 7 0 0,1 0 0 0 0,-1 0 1 0 0,1 0-1 0 0,-1 0 0 0 0,0 0 1 0 0,1 1-1 0 0,-1-1 0 0 0,0 1 0 0 0,1 0 1 0 0,-1 0-1 0 0,0 0 0 0 0,1 0 1 0 0,-1 0-1 0 0,0 1 0 0 0,1-1 1 0 0,-1 1-1 0 0,-3 1 0 0 0,-8 3 29 0 0,0 1 1 0 0,0 0-1 0 0,1 1 0 0 0,0 0 1 0 0,0 1-1 0 0,1 0 0 0 0,0 1 1 0 0,0 1-1 0 0,1 0 0 0 0,1 0 1 0 0,-11 13-1 0 0,-1 4-16 0 0,2 1 0 0 0,0 1 0 0 0,-25 51 0 0 0,20-26-89 0 0,2 3-50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5:12.7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1 541 7367 0 0,'2'-2'583'0'0,"1"0"0"0"0,-1-1 0 0 0,1 1 0 0 0,0 0 0 0 0,0 0 0 0 0,5-2 0 0 0,-4 1-6 0 0,13-7 1049 0 0,-1-2 1 0 0,-1 0-1 0 0,18-16 1 0 0,-18 12-719 0 0,-1 0 0 0 0,22-32 0 0 0,-1-7-494 0 0,-3-1 0 0 0,-1-1 0 0 0,-4-2 0 0 0,24-72-1 0 0,-49 114-333 0 0,-3 14-24 0 0,-2 12-42 0 0,-5 31 39 0 0,0 22-53 0 0,4 15 0 0 0,3 3 0 0 0,4 3 0 0 0,0-7 0 0 0,3-4 0 0 0,3 9 0 0 0,-2-6 0 0 0,-5-48 0 0 0,-1-18 0 0 0,0 1 0 0 0,0 0 0 0 0,1 0 0 0 0,3 9 0 0 0,3-5 1 0 0,-7-13-3 0 0,-6-8-9 0 0,0 1-39 0 0,1 0-1 0 0,-1 0 0 0 0,0 1 1 0 0,-1 0-1 0 0,0 0 1 0 0,1 0-1 0 0,-2 1 0 0 0,1 0 1 0 0,0 0-1 0 0,-1 0 1 0 0,0 1-1 0 0,1 0 0 0 0,-1 0 1 0 0,0 1-1 0 0,-1 0 1 0 0,1 0-1 0 0,0 1 0 0 0,-15-1 1 0 0,19 2 45 0 0,1-1 5 0 0,-1 1-1 0 0,1 0 1 0 0,-1 0-1 0 0,1 0 1 0 0,-1 0-1 0 0,1 0 1 0 0,0 0-1 0 0,-1 1 1 0 0,1-1 0 0 0,-1 1-1 0 0,1 0 1 0 0,-3 1-1 0 0,5-2 1 0 0,0 0 0 0 0,0 0 0 0 0,0 0 0 0 0,0 0 0 0 0,-1 0 0 0 0,1 0 0 0 0,0 0 0 0 0,0 0 0 0 0,0 0 0 0 0,0 0 0 0 0,0 0 0 0 0,0 1 0 0 0,0-1 0 0 0,0 0 0 0 0,0 0 0 0 0,0 0 0 0 0,0 0 0 0 0,0 0 0 0 0,0 0 0 0 0,0 0 0 0 0,0 0 0 0 0,0 0 0 0 0,0 0 0 0 0,0 0 0 0 0,0 0 0 0 0,0 1 0 0 0,0-1 0 0 0,0 0 0 0 0,0 0 0 0 0,0 0 0 0 0,0 0 0 0 0,0 0 0 0 0,0 0 0 0 0,0 0 0 0 0,0 0 0 0 0,0 0 0 0 0,0 0 0 0 0,0 0 0 0 0,0 0 0 0 0,0 1 0 0 0,0-1 0 0 0,0 0 0 0 0,0 0 0 0 0,0 0 0 0 0,0 0 0 0 0,0 0 0 0 0,0 0 0 0 0,1 0 0 0 0,-1 0 0 0 0,0 0 0 0 0,0 0 0 0 0,0 0 0 0 0,0 0 0 0 0,0 0 0 0 0,0 0 0 0 0,0 0 0 0 0,8 3 0 0 0,7 0 0 0 0,20 0 62 0 0,1-2-1 0 0,51-5 1 0 0,-53 2 121 0 0,44-4 231 0 0,74-2-376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5:58.1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5 563 5983 0 0,'-4'14'2273'0'0,"4"-13"-2183"0"0,-1-1 0 0 0,1 0 1 0 0,0 0-1 0 0,0 1 0 0 0,0-1 0 0 0,0 0 0 0 0,0 1 0 0 0,0-1 0 0 0,0 0 0 0 0,0 0 0 0 0,0 1 0 0 0,0-1 1 0 0,1 0-1 0 0,-1 0 0 0 0,0 1 0 0 0,0-1 0 0 0,0 0 0 0 0,0 0 0 0 0,0 1 0 0 0,0-1 0 0 0,0 0 1 0 0,1 0-1 0 0,-1 1 0 0 0,0-1 0 0 0,0 0 0 0 0,0 0 0 0 0,1 0 0 0 0,-1 1 0 0 0,0-1 0 0 0,0 0 0 0 0,1 0 1 0 0,-1 0-1 0 0,0 0 0 0 0,0 0 0 0 0,1 1 0 0 0,-1-1 0 0 0,0 0 0 0 0,0 0 0 0 0,1 0 0 0 0,-1 0 0 0 0,0 0 1 0 0,1 0-1 0 0,-1 0 0 0 0,0 0 0 0 0,0 0 0 0 0,1 0 0 0 0,-1 0 0 0 0,0 0 0 0 0,0 0 0 0 0,1 0 1 0 0,-1-1-1 0 0,0 1 0 0 0,1 0 0 0 0,-1 0 0 0 0,0 0 0 0 0,0 0 0 0 0,1 0 0 0 0,-1 0 0 0 0,0-1 0 0 0,0 1 1 0 0,0 0-1 0 0,1 0 0 0 0,-1 0 0 0 0,0-1 0 0 0,0 1 0 0 0,0 0 0 0 0,1-1 0 0 0,4-3 605 0 0,1-1 1 0 0,-1 0-1 0 0,0 0 0 0 0,0-1 0 0 0,0 1 0 0 0,-1-1 1 0 0,0 0-1 0 0,0 0 0 0 0,3-8 0 0 0,27-65-258 0 0,-28 63-75 0 0,40-94 175 0 0,18-53-385 0 0,-52 131-146 0 0,-7 19 54 0 0,0 0 1 0 0,-1-1-1 0 0,0 0 0 0 0,-1 1 1 0 0,3-28-1 0 0,-6 41-51 0 0,0-1-1 0 0,0 1 1 0 0,0 0 0 0 0,0-1-1 0 0,0 1 1 0 0,0-1-1 0 0,0 1 1 0 0,0 0 0 0 0,0-1-1 0 0,0 1 1 0 0,0-1-1 0 0,0 1 1 0 0,0 0 0 0 0,0-1-1 0 0,-1 1 1 0 0,1-1-1 0 0,0 1 1 0 0,0 0 0 0 0,0-1-1 0 0,-1 1 1 0 0,1 0-1 0 0,0-1 1 0 0,0 1 0 0 0,-1 0-1 0 0,1-1 1 0 0,0 1-1 0 0,-1 0 1 0 0,1 0 0 0 0,-1-1-1 0 0,-9 7 106 0 0,-7 18-86 0 0,5 15-28 0 0,9-14 0 0 0,-1 34 0 0 0,3 13 0 0 0,-1-12 0 0 0,-1-6 0 0 0,-3-7 0 0 0,-2 12 0 0 0,1-14 0 0 0,-1 63 0 0 0,7-59 0 0 0,5 13 0 0 0,1-34 0 0 0,-3-21 0 0 0,-1 1 0 0 0,0 0 0 0 0,0 16 0 0 0,-1-22 0 0 0,0-1 0 0 0,0 1 0 0 0,0-1 0 0 0,0 1 0 0 0,0 0 0 0 0,-1-1 0 0 0,1 1 0 0 0,0-1 0 0 0,-1 1 0 0 0,1-1 0 0 0,-1 1 0 0 0,0-1 0 0 0,1 0 0 0 0,-1 1 0 0 0,0-1 0 0 0,0 0 0 0 0,0 1 0 0 0,0-1 0 0 0,0 0 0 0 0,0 0 0 0 0,0 0 0 0 0,0 0 0 0 0,-1 0 0 0 0,1 0 0 0 0,0 0 0 0 0,-1 0 0 0 0,1-1 0 0 0,0 1 0 0 0,-1 0 0 0 0,1-1 0 0 0,-1 1 0 0 0,1-1 0 0 0,-1 0 0 0 0,0 1 0 0 0,1-1 0 0 0,-1 0 0 0 0,1 0 0 0 0,-1 0 0 0 0,1 0 0 0 0,-1 0 0 0 0,1 0 0 0 0,-1-1 0 0 0,0 1 0 0 0,1 0 0 0 0,-1-1 0 0 0,-1 0 0 0 0,-1-1 4 0 0,-46-13-72 0 0,43 11 68 0 0,12-1 0 0 0,13-1 0 0 0,4 5 7 0 0,-1 1 0 0 0,38 5 1 0 0,12-1 34 0 0,-54-4-7 0 0,0-1 1 0 0,0-1-1 0 0,-1-1 0 0 0,1 0 1 0 0,-1-2-1 0 0,25-8 0 0 0,17-13-6698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6:03.42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159 320 1375 0 0,'-17'3'586'0'0,"-28"12"0"0"0,10-4-390 0 0,33-11-156 0 0,-7 3 529 0 0,-1 0 0 0 0,0-1 0 0 0,0 0 1 0 0,-11 0 423 0 0,37-9 656 0 0,11-8-967 0 0,38-29 0 0 0,-12 8-199 0 0,-46 32-451 0 0,206-136 709 0 0,-200 130-670 0 0,-12 9-33 0 0,-10 6-22 0 0,-15 11 8 0 0,-43 38 0 0 0,11-7 0 0 0,25-25-2 0 0,2 1-1 0 0,-51 53 0 0 0,79-75-20 0 0,1 0 0 0 0,-1 0 0 0 0,0 0 0 0 0,0 0 0 0 0,0 0 0 0 0,1 0 0 0 0,-1 0-1 0 0,0 0 1 0 0,1 0 0 0 0,-1 0 0 0 0,1 0 0 0 0,0 0 0 0 0,-1 1 0 0 0,1-1 0 0 0,0 0 0 0 0,0 0-1 0 0,-1 0 1 0 0,1 1 0 0 0,0 1 0 0 0,1-3 1 0 0,-1 1 0 0 0,1 0 1 0 0,0-1-1 0 0,-1 1 0 0 0,1-1 0 0 0,0 0 0 0 0,-1 1 0 0 0,1-1 0 0 0,0 0 0 0 0,-1 1 1 0 0,1-1-1 0 0,0 0 0 0 0,0 0 0 0 0,-1 1 0 0 0,1-1 0 0 0,0 0 0 0 0,0 0 1 0 0,-1 0-1 0 0,1 0 0 0 0,0 0 0 0 0,0 0 0 0 0,0 0 0 0 0,-1 0 0 0 0,1-1 1 0 0,0 1-1 0 0,0 0 0 0 0,-1 0 0 0 0,1-1 0 0 0,0 1 0 0 0,1-1 0 0 0,26-8 223 0 0,0-2 0 0 0,30-16 0 0 0,18-8 734 0 0,-52 26-910 0 0,142-50 529 0 0,-144 53-513 0 0,0 1 0 0 0,0 0 1 0 0,1 2-1 0 0,0 1 0 0 0,36 1 0 0 0,-52 2-65 0 0,1 0 0 0 0,-1 1 0 0 0,0 0 0 0 0,0 0 0 0 0,0 1 0 0 0,0 0 0 0 0,-1 0 0 0 0,11 7 0 0 0,-9-5 0 0 0,1 0 0 0 0,0-1 0 0 0,0 0 0 0 0,14 4 0 0 0,7-2 0 0 0,0-2 0 0 0,0 0 0 0 0,57-2 0 0 0,91-17 0 0 0,-56 6 0 0 0,-71 7 0 0 0,79-14 0 0 0,-36-4 59 0 0,-31 5 82 0 0,1 2-1 0 0,97-5 0 0 0,31 16 639 0 0,120-6-656 0 0,-261 2 20 0 0,14-2-24 0 0,-58 8-108 0 0,0 0-1 0 0,0 0 1 0 0,0 1-1 0 0,0 0 1 0 0,0 0-1 0 0,-1 1 1 0 0,8 2-1 0 0,-8-2-10 0 0,-3-1 0 0 0,0 0 0 0 0,-1 0 0 0 0,0 0 0 0 0,1 0 0 0 0,-1 0 0 0 0,0 0 0 0 0,4 4 0 0 0,-5-5 0 0 0,-1 0 0 0 0,0 0 0 0 0,0 1 0 0 0,0-1 0 0 0,1 0 0 0 0,-1 0 0 0 0,0 1 0 0 0,0-1 0 0 0,0 0 0 0 0,0 1 0 0 0,0-1 0 0 0,0 0 0 0 0,0 1 0 0 0,1-1 0 0 0,-1 0 0 0 0,0 1 0 0 0,0-1 0 0 0,0 0 0 0 0,0 1 0 0 0,0-1 0 0 0,-1 0 0 0 0,1 1 0 0 0,0-1 0 0 0,0 0 0 0 0,0 1 0 0 0,-11 11 0 0 0,-7-1 0 0 0,0 0 0 0 0,-1-1 0 0 0,0-1 0 0 0,-1-1 0 0 0,1 0 0 0 0,-25 5 0 0 0,-131 21 0 0 0,78-18 0 0 0,35-5 0 0 0,-124 3 0 0 0,-64-21 0 0 0,-32 6 68 0 0,61 3-72 0 0,-21 0-13 0 0,-13 0-38 0 0,145-10 55 0 0,-29-1 0 0 0,-20-3 0 0 0,156 12 1 0 0,0 0-1 0 0,1 0 0 0 0,-1 0 1 0 0,0 1-1 0 0,1-1 0 0 0,-1 1 1 0 0,1 0-1 0 0,-1 0 1 0 0,1 0-1 0 0,-1 0 0 0 0,1 0 1 0 0,-5 3-1 0 0,7-3 0 0 0,-1-1-1 0 0,1 1 1 0 0,-1-1-1 0 0,1 1 1 0 0,-1-1 0 0 0,1 1-1 0 0,0-1 1 0 0,-1 1-1 0 0,1 0 1 0 0,-1-1 0 0 0,1 1-1 0 0,0 0 1 0 0,0-1-1 0 0,-1 1 1 0 0,1 0 0 0 0,0-1-1 0 0,0 1 1 0 0,0 0-1 0 0,0 1 1 0 0,0-1-3 0 0,0 0-1 0 0,1 1 1 0 0,-1-1 0 0 0,1 0-1 0 0,-1 0 1 0 0,1 1 0 0 0,-1-1-1 0 0,1 0 1 0 0,0 0 0 0 0,-1 0-1 0 0,1 0 1 0 0,0 0 0 0 0,0 0-1 0 0,2 2 1 0 0,6 5-6 0 0,0 0 1 0 0,1-1-1 0 0,1 0 1 0 0,-1 0-1 0 0,1-1 1 0 0,16 6-1 0 0,1-1 2 0 0,43 12-1 0 0,-48-18-3 0 0,0-1-1 0 0,1-1 0 0 0,-1-1 1 0 0,1-1-1 0 0,26-2 0 0 0,120-18 23 0 0,-89 8-16 0 0,40 2 5 0 0,143 7 0 0 0,8 1 0 0 0,-223-3 0 0 0,-2-1 0 0 0,1-3 0 0 0,-1-2 0 0 0,0-2 0 0 0,50-19 0 0 0,-35 7 16 0 0,-2-3 0 0 0,-1-2 0 0 0,72-47 0 0 0,-127 73-18 0 0,0 0 0 0 0,0 0-1 0 0,-1 0 1 0 0,1-1 0 0 0,-1 1 0 0 0,6-8-1 0 0,-8 10 2 0 0,-1 1 0 0 0,1-1-1 0 0,-1 0 1 0 0,1 0 0 0 0,-1 0-1 0 0,1 0 1 0 0,-1 0 0 0 0,0 1 0 0 0,1-1-1 0 0,-1 0 1 0 0,0 0 0 0 0,0 0-1 0 0,0 0 1 0 0,0 0 0 0 0,0 0-1 0 0,0 0 1 0 0,0 0 0 0 0,0 0 0 0 0,0 0-1 0 0,0 0 1 0 0,0 0 0 0 0,-1 0-1 0 0,1 1 1 0 0,0-1 0 0 0,-1 0-1 0 0,1 0 1 0 0,0 0 0 0 0,-1 0 0 0 0,1 1-1 0 0,-1-1 1 0 0,0 0 0 0 0,1 0-1 0 0,-1 1 1 0 0,1-1 0 0 0,-1 0-1 0 0,0 1 1 0 0,0-1 0 0 0,1 1 0 0 0,-1-1-1 0 0,-2 0 1 0 0,-11-6 8 0 0,-1 1 0 0 0,0 1 0 0 0,0 0 0 0 0,0 1 0 0 0,-1 0 0 0 0,-17-1 0 0 0,2 0-3 0 0,-203-25 6 0 0,-2 19 78 0 0,-42-4-58 0 0,26 1-35 0 0,209 15 22 0 0,0 1 0 0 0,0 3 1 0 0,-76 17-1 0 0,87-14 23 0 0,-36 16-1 0 0,57-20-206 0 0,1 1 0 0 0,1 0 0 0 0,-1 1 0 0 0,1 0 0 0 0,0 0 0 0 0,0 1 0 0 0,-11 11 0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6:06.171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512 60 6911 0 0,'-3'-4'160'0'0,"-1"1"0"0"0,0-1 0 0 0,0 1 0 0 0,0 0 0 0 0,0 0 0 0 0,0 0 0 0 0,-1 1 0 0 0,-7-4 0 0 0,-40-13 144 0 0,40 16-265 0 0,-1 1 0 0 0,0 0 0 0 0,0 1 0 0 0,0 0 0 0 0,0 1-1 0 0,0 0 1 0 0,-16 4 0 0 0,3 0 640 0 0,0 2 0 0 0,-38 13 0 0 0,51-14-474 0 0,0 0-1 0 0,1 2 1 0 0,0-1-1 0 0,0 2 1 0 0,1-1-1 0 0,0 2 1 0 0,0-1-1 0 0,1 1 1 0 0,0 1-1 0 0,1 0 1 0 0,-11 14-1 0 0,15-17-172 0 0,1 0 0 0 0,0 0 0 0 0,0 0 0 0 0,0 0 0 0 0,1 1 0 0 0,0 0 1 0 0,1-1-1 0 0,-4 17 0 0 0,5-19-33 0 0,1 1 1 0 0,0 0-1 0 0,0-1 1 0 0,0 1-1 0 0,1-1 1 0 0,-1 1-1 0 0,1-1 1 0 0,1 1-1 0 0,-1-1 1 0 0,1 1-1 0 0,0-1 0 0 0,0 0 1 0 0,0 0-1 0 0,4 5 1 0 0,-4-6 0 0 0,1 0 0 0 0,0 0 0 0 0,0 0-1 0 0,0 0 1 0 0,1-1 0 0 0,-1 1 0 0 0,1-1 0 0 0,0 0 0 0 0,0 0 0 0 0,0-1-1 0 0,0 1 1 0 0,1-1 0 0 0,7 3 0 0 0,-4-2 29 0 0,0-1 0 0 0,0 0 0 0 0,0-1 0 0 0,0 1 0 0 0,1-2 0 0 0,-1 1 0 0 0,12-2 0 0 0,1-1 216 0 0,0-1-1 0 0,0-1 1 0 0,0-1 0 0 0,-1-1 0 0 0,29-12 0 0 0,-18 5 199 0 0,56-34 0 0 0,-74 38-373 0 0,1 0 0 0 0,-1-1 0 0 0,0-1-1 0 0,-1 0 1 0 0,21-25 0 0 0,-33 35-65 0 0,1 0 1 0 0,0 0-1 0 0,0 0 1 0 0,0 0-1 0 0,-1 0 1 0 0,1 0-1 0 0,0-1 1 0 0,-1 1-1 0 0,1 0 1 0 0,-1 0-1 0 0,1 0 1 0 0,-1-1-1 0 0,0 1 1 0 0,0 0-1 0 0,1-1 1 0 0,-1 1-1 0 0,0 0 1 0 0,0-1-1 0 0,-1 0 1 0 0,1 1-5 0 0,0 0-1 0 0,-1 0 1 0 0,1 0 0 0 0,-1 0 0 0 0,1 0 0 0 0,-1 1-1 0 0,0-1 1 0 0,1 0 0 0 0,-1 1 0 0 0,0-1 0 0 0,1 0-1 0 0,-1 1 1 0 0,0-1 0 0 0,0 1 0 0 0,0-1 0 0 0,1 1-1 0 0,-1-1 1 0 0,0 1 0 0 0,-2-1 0 0 0,-2 0 4 0 0,-1 0 1 0 0,1 0-1 0 0,-1 0 1 0 0,0 1-1 0 0,1-1 0 0 0,-1 1 1 0 0,-8 2-1 0 0,-19 3-13 0 0,0 1 0 0 0,0 2 0 0 0,1 1 0 0 0,0 2 0 0 0,1 1 0 0 0,1 2-1 0 0,0 0 1 0 0,-38 26 0 0 0,61-35 7 0 0,0 0 0 0 0,1 0 0 0 0,0 1 0 0 0,0-1 0 0 0,0 1 0 0 0,-8 12 0 0 0,13-17 0 0 0,0 1 0 0 0,0 0 0 0 0,0-1 0 0 0,0 1 0 0 0,1 0 0 0 0,-1-1 0 0 0,0 1 0 0 0,1 0 0 0 0,-1 0 0 0 0,1 0 0 0 0,0 0 0 0 0,-1-1 0 0 0,1 1 0 0 0,0 0 0 0 0,0 0 0 0 0,1 0 0 0 0,-1 0 0 0 0,0 0 0 0 0,0 0 0 0 0,1-1 0 0 0,-1 1 0 0 0,1 0 0 0 0,0 0 0 0 0,-1 0 0 0 0,1-1 0 0 0,0 1 0 0 0,0 0 0 0 0,0-1 0 0 0,0 1 0 0 0,1-1 0 0 0,-1 0 0 0 0,0 1 0 0 0,1-1 0 0 0,2 3 0 0 0,2 0 0 0 0,0 1 0 0 0,0-1 0 0 0,1 0 0 0 0,-1 0 0 0 0,1-1 0 0 0,0 0 0 0 0,0 0 0 0 0,0 0 0 0 0,0-1 0 0 0,15 2 0 0 0,-12-3 0 0 0,1 0 0 0 0,-1-1 0 0 0,1 0 0 0 0,0-1 0 0 0,-1 0 0 0 0,1 0 0 0 0,11-4 0 0 0,-4-1 0 0 0,0 0 0 0 0,-1-1 0 0 0,0-1 0 0 0,0 0 0 0 0,-1-1 0 0 0,0-1 0 0 0,0-1 0 0 0,19-17 0 0 0,-26 19 1 0 0,0 0 0 0 0,-1 0-1 0 0,0 0 1 0 0,0-1 0 0 0,-1 0 0 0 0,5-11-1 0 0,-9 16 9 0 0,0-1-1 0 0,-1 1 0 0 0,0 0 0 0 0,0-1 0 0 0,0 1 1 0 0,0-1-1 0 0,-1 0 0 0 0,0 1 0 0 0,0-1 0 0 0,-1 0 0 0 0,0 0 1 0 0,0 1-1 0 0,0-1 0 0 0,-2-10 0 0 0,0 12-6 0 0,1 0-1 0 0,-1 1 0 0 0,0-1 1 0 0,0 1-1 0 0,0 0 1 0 0,0-1-1 0 0,0 1 0 0 0,-1 0 1 0 0,0 0-1 0 0,1 1 1 0 0,-1-1-1 0 0,0 0 0 0 0,0 1 1 0 0,-1 0-1 0 0,1 0 1 0 0,0 0-1 0 0,-1 0 0 0 0,1 0 1 0 0,-1 1-1 0 0,0 0 0 0 0,1-1 1 0 0,-6 0-1 0 0,-5-1 6 0 0,0 0-1 0 0,0 1 0 0 0,-1 1 1 0 0,-24 0-1 0 0,19 2-110 0 0,1 1 0 0 0,-1 0-1 0 0,0 2 1 0 0,1 0 0 0 0,0 1-1 0 0,0 1 1 0 0,1 0 0 0 0,-1 2-1 0 0,1 0 1 0 0,1 1 0 0 0,0 1 0 0 0,-18 13-1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23.88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28 0 0 0,'307'0'0'0,"-641"0"0"0,2072 0 0 0,-576 0 0 0,-1108 0 0 0,-54 0 0 0,0 0 0 0,2 0 0 0,-1 0 0 0,36 0 0 0,-56 0 0 0,17 0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23.88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14 0 0 0,'-13'0'0'0,"210"0"0"0,-196 0 0 0,-21 0 0 0,-37 0 0 0,35 0 0 0,20 0 0 0,7 0 0 0,1088 0 0 0,555 0 0 0,-1550 0 0 0,-73 0 0 0,-24 0 0 0,-2 0 0 0,0 0 0 0,0 0 0 0,-1 0 0 0,1 0 0 0,-10 0 0 0,26 0 0 0,-14 0 0 0,-2 0 0 0,-31 0 0 0,31 0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23.87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0,'1437'0'0'0,"-1380"0"0"0,8 0 0 0,-2 0 0 0,4 0 0 0,1 0 0 0,-5 0 0 0,4 0 0 0,46 0 0 0,-56 0 0 0,21 0 0 0,10 0 0 0,-43 0 0 0,144 0 0 0,267 0 0 0,-455 0 0 0,-2 0 0 0,0 0 0 0,0 0 0 0,-1 0 0 0,1 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495 56 3679 0 0,'0'0'43'0'0,"-1"0"-1"0"0,1 0 0 0 0,0 0 1 0 0,-1 0-1 0 0,1 0 0 0 0,-1 0 1 0 0,1 0-1 0 0,-1 0 0 0 0,1 0 1 0 0,-1 0-1 0 0,1 0 1 0 0,-1 0-1 0 0,1 0 0 0 0,-1 0 1 0 0,1 0-1 0 0,-1-1 0 0 0,1 1 1 0 0,0 0-1 0 0,-1 0 0 0 0,1-1 1 0 0,-1 1-1 0 0,1 0 0 0 0,0 0 1 0 0,-1-1-1 0 0,1 1 0 0 0,0 0 1 0 0,-1-1-1 0 0,1 1 0 0 0,0-1 1 0 0,-1 1-1 0 0,1 0 0 0 0,0-1 1 0 0,0 1-1 0 0,0-1 0 0 0,-1 1 1 0 0,1-1-1 0 0,0 1 0 0 0,0-1 1 0 0,0 1-1 0 0,0-1 0 0 0,0 1 1 0 0,0 0-1 0 0,0-1 0 0 0,0 0 1 0 0,0 0 40 0 0,0 0 1 0 0,1 0-1 0 0,-1 0 0 0 0,1 0 1 0 0,-1 1-1 0 0,1-1 1 0 0,-1 0-1 0 0,1 0 1 0 0,-1 0-1 0 0,1 1 0 0 0,0-1 1 0 0,-1 0-1 0 0,1 1 1 0 0,0-1-1 0 0,0 0 1 0 0,0 1-1 0 0,-1-1 0 0 0,1 1 1 0 0,0 0-1 0 0,2-1 1 0 0,6-2 633 0 0,0 2 1 0 0,1-1-1 0 0,-1 1 1 0 0,1 1 0 0 0,16 1-1 0 0,8-1 263 0 0,115-10 827 0 0,72-1 971 0 0,-131 10-1998 0 0,71 1-680 0 0,-147 0-99 0 0,-7 0 0 0 0,-1 0 1 0 0,1 1-1 0 0,-1 0 1 0 0,0-1-1 0 0,1 2 0 0 0,8 2 1 0 0,-35-4 435 0 0,-197-4-297 0 0,-181 5 208 0 0,393 0-348 0 0,2-2 0 0 0,1 1 0 0 0,-1 0 0 0 0,0 0 0 0 0,0 1 0 0 0,0-1 0 0 0,1 1 0 0 0,-1-1 0 0 0,0 1 0 0 0,1 0 0 0 0,-1 0 0 0 0,0 0 0 0 0,1 0 0 0 0,-1 1 0 0 0,-2 1 0 0 0,6-2 0 0 0,0 0 0 0 0,0-1 0 0 0,0 1 0 0 0,0 0 0 0 0,0-1 0 0 0,0 0 0 0 0,0 1 0 0 0,1-1 0 0 0,-1 0 0 0 0,0 1 0 0 0,0-1 0 0 0,1 0 0 0 0,1 0 0 0 0,134 0 0 0 0,-60-1 0 0 0,401-10 192 0 0,-380 9-192 0 0,-227-1 346 0 0,-83 2 370 0 0,161-1-704 0 0,40 1-12 0 0,-1 0 0 0 0,0 1-1 0 0,0 0 1 0 0,1 1 0 0 0,-13 2-1 0 0,33-1 1 0 0,10-1 0 0 0,-127 6 0 0 0,27 0 0 0 0,-161-2 0 0 0,-139 12 0 0 0,332-14-162 0 0,29-2-66 0 0,-1 1-1 0 0,-31 7 0 0 0,42-6-1393 0 0,3 1-4828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7:53.2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0,'0'1'0'0,"0"1819"0"0,0-1088 0 0,0-234 0 0,0-378 0 0,0-119 0 0,0-2 0 0,0 2 0 0,0-2 0 0,0 2 0 0,0 1 0 0,0-1 0 0,0-38 0 0,0 34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08.4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0,'0'1074'0'0,"0"-349"0"0,0-576 0 0,0-172 0 0,0 20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30.0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0,'-1'0'0'0,"825"252"0"0,-398-122 0 0,-147-45 0 0,201 62 0 0,-479-147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47.1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1 594 0 0,'0'0'0'0,"1907"-583"0"0,-1907 583 0 0,17-5 0 0,-9 2 0 0,-10 4 0 0,3-2 0 0,-2 2 0 0,12-5 0 0,-24 8 0 0,5-1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0,'0'1'0'0,"0"1819"0"0,0-1088 0 0,0-234 0 0,0-378 0 0,0-119 0 0,0-2 0 0,0 2 0 0,0-2 0 0,0 2 0 0,0 1 0 0,0-1 0 0,0-38 0 0,0 34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0,'0'1074'0'0,"0"-349"0"0,0-576 0 0,0-172 0 0,0 20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0,'-1'0'0'0,"825"252"0"0,-398-122 0 0,-147-45 0 0,201 62 0 0,-479-147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1 594 0 0,'0'0'0'0,"1907"-583"0"0,-1907 583 0 0,17-5 0 0,-9 2 0 0,-10 4 0 0,3-2 0 0,-2 2 0 0,12-5 0 0,-24 8 0 0,5-1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0,'0'1'0'0,"0"1819"0"0,0-1088 0 0,0-234 0 0,0-378 0 0,0-119 0 0,0-2 0 0,0 2 0 0,0-2 0 0,0 2 0 0,0 1 0 0,0-1 0 0,0-38 0 0,0 34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0,'0'1074'0'0,"0"-349"0"0,0-576 0 0,0-172 0 0,0 20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2992 50 455 0 0,'-8'-2'300'0'0,"-1"1"-1"0"0,0 0 1 0 0,0 0-1 0 0,0 0 1 0 0,0 1-1 0 0,0 1 1 0 0,-9 0-1 0 0,4 1 353 0 0,-26-2 0 0 0,-1-4 585 0 0,-281-17 4432 0 0,213 17-5160 0 0,-51 1-552 0 0,94 6 695 0 0,-73-7 0 0 0,28 4 808 0 0,74 1-1331 0 0,-69-5 0 0 0,77 2 255 0 0,1 1 1 0 0,-1 2-1 0 0,-42 6 1 0 0,-35 0 455 0 0,-77-7 144 0 0,69-3-617 0 0,-65 1 61 0 0,151 3-286 0 0,1-2 1 0 0,-34-5 0 0 0,35 3-25 0 0,-1 1-1 0 0,-40 2 1 0 0,25 4-101 0 0,-42 2 30 0 0,-76-5 1113 0 0,133-2-1035 0 0,-29-6 0 0 0,29 4-62 0 0,-31-1 0 0 0,-17 3-63 0 0,28-1 0 0 0,1 2 0 0 0,0 2 0 0 0,-69 12 0 0 0,107-10 2 0 0,21-3-1 0 0,21-2-14 0 0,13-1-17 0 0,159-6-58 0 0,-202 7 29 0 0,25 3 192 0 0,-28-2-175 0 0,0 0 1 0 0,0 0 0 0 0,1 0-1 0 0,-1 0 1 0 0,0 1 0 0 0,0-1 0 0 0,0 0-1 0 0,0 1 1 0 0,0-1 0 0 0,0 1 0 0 0,0-1-1 0 0,0 1 1 0 0,0 0 0 0 0,0-1 0 0 0,0 1-1 0 0,0 0 1 0 0,0 0 0 0 0,0 0-1 0 0,1 1 1 0 0,-2 3-775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0,'-1'0'0'0,"825"252"0"0,-398-122 0 0,-147-45 0 0,201 62 0 0,-479-147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1 594 0 0,'0'0'0'0,"1907"-583"0"0,-1907 583 0 0,17-5 0 0,-9 2 0 0,-10 4 0 0,3-2 0 0,-2 2 0 0,12-5 0 0,-24 8 0 0,5-1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0:52.76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7 1 0 0,'1632'0'0'0,"-1631"0"0"0,-2 0 0 0,-10 0 0 0,11 0 0 0,0 0 0 0,2 0 0 0,-1 0 0 0,0 0 0 0,1 0 0 0,5 0 0 0,-9 0 0 0,-9 0 0 0,-1617 0 0 0,1629 0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06.67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61 1 0 0,'-12'0'0'0,"267"0"0"0,-255 0 0 0,-18 0 0 0,-264 0 0 0,281 0 0 0,2 0 0 0,-2 0 0 0,0 0 0 0,0 0 0 0,19 0 0 0,1576 0 0 0,-1533 0 0 0,-67 0 0 0,5 0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17.29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0,'1680'0'0'0,"-1679"0"0"0,-2 0 0 0,-1614 0 0 0,1614 0 0 0,2 0 0 0,0 0 0 0,-2 0 0 0,-56 0 0 0,113 0 0 0,-46 0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36.08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37 0 0 0,'-1'0'0'0,"2"0"0"0,-2 0 0 0,109 0 0 0,-88 0 0 0,-28 0 0 0,-23 0 0 0,-74 0 0 0,104 0 0 0,2 0 0 0,0 0 0 0,-2 0 0 0,-1 0 0 0,1 0 0 0,-15 0 0 0,15 0 0 0,2 0 0 0,1 0 0 0,-1 0 0 0,0 0 0 0,1 0 0 0,-1 0 0 0,0 0 0 0,1570 0 0 0,-1532 0 0 0,-9 0 0 0,-16 0 0 0,-13 0 0 0,-2 0 0 0,2 0 0 0,-2 0 0 0,0 0 0 0,2 0 0 0,0 0 0 0,0 0 0 0,1 0 0 0,-1 0 0 0,-8 0 0 0,6 0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54.37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0,'903'0'0'0,"-883"0"0"0,55 0 0 0,-76 0 0 0,2 0 0 0,0 0 0 0,13 0 0 0,-27 0 0 0,10 0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08.3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0,'787'0'0'0,"-786"0"0"0,0 0 0 0,94 0 0 0,-93 0 0 0,-6 0 0 0,35 0 0 0,-2 0 0 0,-30 0 0 0,2 0 0 0,3 0 0 0,-2 0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25.98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 0 0 0,'-1'0'0'0,"0"0"0"0,2 0 0 0,0 0 0 0,1 0 0 0,124 0 0 0,632 0 0 0,-757 0 0 0,1 0 0 0,-1 0 0 0,0 0 0 0,1 0 0 0,-1 0 0 0,0 0 0 0,1 0 0 0,-1 0 0 0,0 0 0 0,1 0 0 0,-1 0 0 0,0 0 0 0,-2 0 0 0,0 0 0 0,-553 0 0 0,1096 0 0 0,-541 0 0 0,58 0 0 0,-534 0 0 0,474 0 0 0,23 0 0 0,34 0 0 0,-55 0 0 0,-2 0 0 0,-120 0 0 0,120 0 0 0,2 0 0 0,0 0 0 0,1 0 0 0,-1 0 0 0,0 0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43.31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0,'927'0'0'0,"-926"0"0"0,1 0 0 0,-1 0 0 0,0 0 0 0,0 0 0 0,-641 0 0 0,638 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2149 101 2303 0 0,'-7'-9'557'0'0,"7"9"-422"0"0,-1-1 0 0 0,1 1-1 0 0,-1 0 1 0 0,1-1 0 0 0,0 1 0 0 0,-1-1 0 0 0,1 1 0 0 0,0-1-1 0 0,-1 1 1 0 0,1-1 0 0 0,0 1 0 0 0,0-1 0 0 0,-1 1 0 0 0,1-1-1 0 0,0 0 1 0 0,0 1 0 0 0,0-2 0 0 0,1 2-108 0 0,-1-1 0 0 0,1 0 0 0 0,0 1 1 0 0,0-1-1 0 0,-1 1 0 0 0,1 0 0 0 0,0-1 0 0 0,0 1 0 0 0,0 0 1 0 0,0 0-1 0 0,0-1 0 0 0,0 1 0 0 0,0 0 0 0 0,-1 0 0 0 0,1 0 1 0 0,2 0-1 0 0,-2 0-36 0 0,145-11 6235 0 0,-26 1-5728 0 0,-36 1 180 0 0,-78 9-488 0 0,1 0-1 0 0,-1 1 1 0 0,1 0 0 0 0,-1 0-1 0 0,0 0 1 0 0,1 1 0 0 0,-1 0-1 0 0,11 4 1 0 0,-15-5-184 0 0,8 2-11 0 0,1-1 0 0 0,-1 0 0 0 0,1 0 1 0 0,0-1-1 0 0,0-1 0 0 0,0 0 0 0 0,-1 0 0 0 0,1-1 0 0 0,0-1 0 0 0,0 1 0 0 0,-1-2 0 0 0,11-3 0 0 0,-32 9 120 0 0,0-2-1 0 0,0 1 0 0 0,0-1 1 0 0,-1-1-1 0 0,-18-1 0 0 0,-2 0 32 0 0,-115-7 50 0 0,92 4 286 0 0,-1 2-1 0 0,-72 6 0 0 0,121-4-421 0 0,-14 4 28 0 0,41-1-76 0 0,5-5 0 0 0,413-21 1248 0 0,-419 27-1189 0 0,-15-3-18 0 0,-13-3-49 0 0,-19-3 114 0 0,0 1-1 0 0,-1 2 1 0 0,1 0-1 0 0,-48 5 1 0 0,0 0 30 0 0,293-11-148 0 0,-196 7 11 0 0,-14 0-2 0 0,1 1 0 0 0,0 0 0 0 0,-1 0 0 0 0,1 1-1 0 0,14 3 1 0 0,-62 1-9 0 0,-146-8 240 0 0,127 0 203 0 0,0 3 0 0 0,-69 7-1 0 0,-23 1-229 0 0,52-4-98 0 0,41 0-106 0 0,29-1 2 0 0,0-1 0 0 0,0-1 0 0 0,0-1 0 0 0,-41-7 0 0 0,36 2 175 0 0,-1 1 0 0 0,0 1 0 0 0,-68 5 0 0 0,102-2-186 0 0,0 0 0 0 0,0 0 0 0 0,0 0 0 0 0,0 0 0 0 0,1 0 0 0 0,-1 0 0 0 0,0 0 0 0 0,0 0 0 0 0,0 1 0 0 0,0-1 0 0 0,0 0 0 0 0,1 1 0 0 0,-1-1 0 0 0,0 1 0 0 0,0-1 0 0 0,0 1 0 0 0,1 0 0 0 0,0-1 0 0 0,1 1 0 0 0,-1-1 0 0 0,1 1 0 0 0,-1-1 0 0 0,0 0 0 0 0,1 1 0 0 0,-1-1 0 0 0,1 0 0 0 0,-1 0 0 0 0,1 1 0 0 0,-1-1 0 0 0,1 0 0 0 0,0 0 0 0 0,-1 0 0 0 0,1 0 0 0 0,-1 1 0 0 0,1-1 0 0 0,-1 0 0 0 0,1 0 0 0 0,0 0 0 0 0,-1 0 0 0 0,1 0 0 0 0,-1 0 0 0 0,1-1 0 0 0,60 4 0 0 0,69-5 0 0 0,60-14 0 0 0,-119 9 0 0 0,-13 7 0 0 0,-30 0 0 0 0,-152 2 0 0 0,-82-1 0 0 0,193-1 0 0 0,-206-15 0 0 0,192 12 0 0 0,-49 3 0 0 0,30 1 0 0 0,106 9 0 0 0,-1-12 0 0 0,-43 1 0 0 0,-1 0 0 0 0,1 1 0 0 0,28 4 0 0 0,-44-4 0 0 0,0 0 0 0 0,0 0 0 0 0,0 0 0 0 0,0 0 0 0 0,0 0 0 0 0,0 0 0 0 0,0 0 0 0 0,0 0 0 0 0,1 0 0 0 0,-1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0,1 0 0 0 0,-1 0 0 0 0,0 0 0 0 0,0 0 0 0 0,0 1 0 0 0,0-1 0 0 0,0 0 0 0 0,0 0 0 0 0,0 0 0 0 0,0 0 0 0 0,0 0 0 0 0,0 0 0 0 0,0 0 0 0 0,0 0 0 0 0,0 0 0 0 0,0 0 0 0 0,0 0 0 0 0,0 1 0 0 0,0-1 0 0 0,0 0 0 0 0,0 0 0 0 0,0 0 0 0 0,0 0 0 0 0,0 0 0 0 0,0 0 0 0 0,0 0 0 0 0,0 0 0 0 0,0 0 0 0 0,0 0 0 0 0,0 0 0 0 0,0 1 0 0 0,-8 1 0 0 0,-11 1 0 0 0,-58-1 0 0 0,-127-15 0 0 0,0-1 0 0 0,250 13 0 0 0,30 1 0 0 0,-54 2 0 0 0,-68-3 0 0 0,-32-3 0 0 0,-140 11 0 0 0,90-1 0 0 0,69-7 0 0 0,-64 2 0 0 0,-84 4 0 0 0,184-4 0 0 0,-22 4 0 0 0,29-2 0 0 0,0-2 0 0 0,1 0 0 0 0,-1 0 0 0 0,-20-3 0 0 0,22 1 0 0 0,1 0 0 0 0,-27 3 0 0 0,30 0 0 0 0,1-2 0 0 0,-1 1 0 0 0,0-1 0 0 0,0-1 0 0 0,1 0 0 0 0,-1 0 0 0 0,-10-3 0 0 0,18 3 0 0 0,0 0 0 0 0,1 1 0 0 0,-1-1 0 0 0,0 0 0 0 0,0 1 0 0 0,0 0 0 0 0,0-1 0 0 0,1 1 0 0 0,-1 0 0 0 0,0 0 0 0 0,0 0 0 0 0,0 0 0 0 0,0 0 0 0 0,0 1 0 0 0,-3 0 0 0 0,3 0 0 0 0,1 1 0 0 0,1-1 0 0 0,0-1 0 0 0,1 1 0 0 0,-1-1 0 0 0,1 1 0 0 0,-1-1 0 0 0,0 0 0 0 0,1 1 0 0 0,-1-1 0 0 0,1 0 0 0 0,0 1 0 0 0,-1-1 0 0 0,1 0 0 0 0,-1 0 0 0 0,1 1 0 0 0,-1-1 0 0 0,1 0 0 0 0,0 0 0 0 0,-1 0 0 0 0,1 0 0 0 0,-1 0 0 0 0,1 0 0 0 0,0 0 0 0 0,-1 0 0 0 0,1 0 0 0 0,0 0 0 0 0,22-2 0 0 0,-19 2 0 0 0,15-1-77 0 0,1-1-542 0 0,-1 1 1 0 0,39 3 0 0 0,-53-1 495 0 0,1 0 0 0 0,-1 0 0 0 0,1 1 0 0 0,-1-1 0 0 0,0 1 0 0 0,0 0 0 0 0,0 1 0 0 0,0-1 1 0 0,0 1-1 0 0,0 0 0 0 0,0 0 0 0 0,-1 0 0 0 0,0 1 0 0 0,8 8 0 0 0,-9-10-371 0 0,-1 1 1 0 0,0-1-1 0 0,1 0 0 0 0,0 0 0 0 0,-1 0 0 0 0,1 0 0 0 0,6 2 1 0 0,-3-1-93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3:24.94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2 0 0,'0'-1'0'0,"0"970"0"0,0-967 0 0,0-1 0 0,0 0 0 0,0 1 0 0,0-1 0 0,0 0 0 0,0 1 0 0,0-1 0 0,0 0 0 0,0 3 0 0,0-6 0 0,0 13 0 0,0-25 0 0,0 30 0 0,0-15 0 0,0-11 0 0,0 2 0 0,0 5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3:29.09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6 0 0,'0'1'0'0,"0"-6"0"0,0 152 0 0,0-295 0 0,0 699 0 0,0-168 0 0,0-386 0 0,0 2 0 0,0 2 0 0,0 0 0 0,0 1 0 0,0-2 0 0,0 0 0 0,0-2 0 0,0 1 0 0,0 21 0 0,0-9 0 0,0-7 0 0,0-9 0 0,0-57 0 0,0 59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11.9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0,'0'645'0'0,"0"-215"0"0,0-192 0 0,0-253 0 0,0 13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22.25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14 0 0,'0'-13'0'0,"0"12"0"0,0 21 0 0,0 656 0 0,0 947 0 0,0-542 0 0,0-873 0 0,0-208 0 0,0 18 0 0,0-17 0 0,0-47 0 0,0 37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35.04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1944 0 0,'0'1'0'0,"0"0"0"0,0-5 0 0,0 9 0 0,0-11 0 0,0-10 0 0,0-58 0 0,0 73 0 0,0 2 0 0,0 72 0 0,0-72 0 0,0-2 0 0,0 0 0 0,0 79 0 0,0-2039 0 0,0 1960 0 0,0 2 0 0,0 0 0 0,0-2 0 0,0 0 0 0,0 2 0 0,0 0 0 0,0 1 0 0,0 7 0 0,0-17 0 0,0-17 0 0,0 24 0 0,0-1 0 0,0-6 0 0,0 7 0 0,0 2 0 0,0-7 0 0,0 5 0 0,0 7 0 0,0-5 0 0,0 1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58.43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22 0 0 0,'-19'0'0'0,"30"0"0"0,118 0 0 0,4281 0 0 0,-1467 0 0 0,-1550 0 0 0,-1393 0 0 0,0 0 0 0,2 0 0 0,-1 0 0 0,47 0 0 0,-8496 0 0 0,8024 0 0 0,423 0 0 0,0 0 0 0,-1 0 0 0,-4 0 0 0,5 0 0 0,2 0 0 0,0 0 0 0,1 0 0 0,-2 0 0 0,-27 0 0 0,12 0 0 0,14 0 0 0,2 0 0 0,1 0 0 0,-2 0 0 0,0 0 0 0,-2 0 0 0,1 0 0 0,0 0 0 0,-3 0 0 0,3 0 0 0,7 0 0 0,9 0 0 0,-15 0 0 0,-28 0 0 0,25 0 0 0,2 0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59.44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43 0 0 0,'-42'0'0'0,"43"0"0"0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6.30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1 143 0 0,'0'-138'0'0,"0"134"0"0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6.96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0,'0'69'0'0,"0"-68"0"0,0 6 0 0,0-19 0 0,0 17 0 0,0 23 0 0,0-29 0 0,0 0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7.69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2 0 0,'0'34'0'0,"0"-6"0"0,0-90 0 0,0 60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9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533 662 863 0 0,'-8'16'3084'0'0,"20"-22"-513"0"0,1-2-1965 0 0,0-2 1 0 0,-1 1-1 0 0,0-2 0 0 0,15-16 1 0 0,37-53-182 0 0,-60 75-376 0 0,-1 0 0 0 0,0 0 0 0 0,0-1 0 0 0,0 1 0 0 0,-1 0 0 0 0,0-1 0 0 0,0 0 0 0 0,0 0 0 0 0,1-7 0 0 0,-3 12-30 0 0,0-1-1 0 0,0 1 0 0 0,0-1 1 0 0,0 0-1 0 0,0 1 0 0 0,0-1 1 0 0,-1 1-1 0 0,1-1 0 0 0,0 0 1 0 0,-1 1-1 0 0,1-1 0 0 0,-1 1 1 0 0,0-1-1 0 0,1 1 0 0 0,-1 0 1 0 0,-1-2-1 0 0,0 1-14 0 0,1 1 0 0 0,-1 0 1 0 0,1-1-1 0 0,-1 1 0 0 0,0 0 0 0 0,0 0 1 0 0,0 0-1 0 0,0 0 0 0 0,1 0 0 0 0,-1 0 0 0 0,0 1 1 0 0,-1-1-1 0 0,1 1 0 0 0,0-1 0 0 0,-3 1 1 0 0,-3-1 22 0 0,1 1 0 0 0,-1 1 0 0 0,0-1 0 0 0,0 1 1 0 0,1 1-1 0 0,-1-1 0 0 0,1 1 0 0 0,-1 1 0 0 0,1-1 1 0 0,0 1-1 0 0,-9 5 0 0 0,-12 7 149 0 0,-34 26 0 0 0,55-36-172 0 0,-7 5 3 0 0,0 0-1 0 0,-20 21 0 0 0,29-26-3 0 0,1 0 0 0 0,0 0 0 0 0,0 1 1 0 0,0-1-1 0 0,1 1 0 0 0,-1-1 0 0 0,1 1 0 0 0,1 0 0 0 0,-1 1 1 0 0,-1 6-1 0 0,4-12-3 0 0,-1 0 0 0 0,1 0 0 0 0,0 0 0 0 0,0 0 0 0 0,0 1 0 0 0,-1-1 0 0 0,1 0 0 0 0,1 0 0 0 0,-1 1 0 0 0,0-1 1 0 0,0 0-1 0 0,0 0 0 0 0,1 0 0 0 0,-1 0 0 0 0,0 1 0 0 0,1-1 0 0 0,-1 0 0 0 0,1 0 0 0 0,-1 0 0 0 0,1 0 0 0 0,0 0 0 0 0,-1 0 0 0 0,1 0 1 0 0,0 0-1 0 0,0 0 0 0 0,0-1 0 0 0,0 1 0 0 0,0 0 0 0 0,0 0 0 0 0,0-1 0 0 0,0 1 0 0 0,0 0 0 0 0,0-1 0 0 0,0 0 0 0 0,0 1 0 0 0,0-1 1 0 0,0 1-1 0 0,1-1 0 0 0,-1 0 0 0 0,0 0 0 0 0,0 0 0 0 0,0 0 0 0 0,1 0 0 0 0,0 0 0 0 0,5 0 47 0 0,0 0-1 0 0,0 0 1 0 0,0-1-1 0 0,-1 0 1 0 0,1 0-1 0 0,9-3 1 0 0,4-4 102 0 0,-1 0 0 0 0,0-1 1 0 0,-1 0-1 0 0,0-2 0 0 0,0 0 0 0 0,-1-1 1 0 0,-1-1-1 0 0,0-1 0 0 0,0 0 0 0 0,-2-1 1 0 0,0 0-1 0 0,-1-1 0 0 0,19-30 0 0 0,-29 42-147 0 0,-1-1 0 0 0,0 1 0 0 0,0-1 0 0 0,0 1 0 0 0,-1-1 0 0 0,0 0-1 0 0,0 1 1 0 0,0-1 0 0 0,0 0 0 0 0,-1 0 0 0 0,0 0 0 0 0,0 0 0 0 0,0 0 0 0 0,-1 1 0 0 0,1-1-1 0 0,-2-5 1 0 0,1 7 0 0 0,0 0-1 0 0,-1 0 0 0 0,1 0 0 0 0,-1 0 0 0 0,1 1 1 0 0,-1-1-1 0 0,0 1 0 0 0,0-1 0 0 0,0 1 1 0 0,0-1-1 0 0,0 1 0 0 0,0 0 0 0 0,-1 0 1 0 0,1 0-1 0 0,-1 0 0 0 0,0 1 0 0 0,1-1 0 0 0,-1 1 1 0 0,0 0-1 0 0,0-1 0 0 0,0 1 0 0 0,0 0 1 0 0,0 1-1 0 0,0-1 0 0 0,-6 0 0 0 0,-2 0 11 0 0,1 1 0 0 0,-1 1-1 0 0,0-1 1 0 0,0 2 0 0 0,0-1 0 0 0,1 2-1 0 0,-1-1 1 0 0,1 2 0 0 0,-1-1 0 0 0,1 1-1 0 0,0 1 1 0 0,1 0 0 0 0,-1 0 0 0 0,-9 8-1 0 0,-9 7 33 0 0,1 1 0 0 0,1 1 0 0 0,-27 30 0 0 0,53-52-44 0 0,-17 17 0 0 0,-22 30 0 0 0,35-42 0 0 0,1 0 0 0 0,0 0 0 0 0,0 1 0 0 0,0-1 0 0 0,1 0 0 0 0,-1 1 0 0 0,1 0 0 0 0,1 0 0 0 0,-1-1 0 0 0,1 1 0 0 0,-1 11 0 0 0,2-14 0 0 0,0-1-1 0 0,0 0 1 0 0,0 0-1 0 0,1 0 1 0 0,-1 0-1 0 0,0 0 0 0 0,1 0 1 0 0,0 0-1 0 0,0 0 1 0 0,-1 0-1 0 0,1 0 1 0 0,0 0-1 0 0,0-1 1 0 0,1 1-1 0 0,-1 0 0 0 0,0 0 1 0 0,3 2-1 0 0,-1-2-1 0 0,-1 0 0 0 0,1 0 0 0 0,0-1 0 0 0,0 1 0 0 0,0-1 0 0 0,0 1 0 0 0,0-1 0 0 0,0 0 0 0 0,1 0 0 0 0,3 1 0 0 0,1-1-1 0 0,1 0-1 0 0,-1 0 1 0 0,0-1-1 0 0,1 0 1 0 0,-1-1-1 0 0,0 0 0 0 0,1 0 1 0 0,8-3-1 0 0,9-4 9 0 0,0-1 0 0 0,-1-1 0 0 0,0-2 0 0 0,-1 0 0 0 0,0-2 0 0 0,-1-1 0 0 0,0 0 0 0 0,-1-2 0 0 0,-1 0 0 0 0,-1-1-1 0 0,-1-2 1 0 0,24-29 0 0 0,-38 41 1 0 0,1 0-1 0 0,-1 0 0 0 0,-1-1 1 0 0,0 0-1 0 0,0 0 0 0 0,-1 0 1 0 0,0-1-1 0 0,0 1 0 0 0,-1-1 1 0 0,0 1-1 0 0,0-18 0 0 0,-2 22-3 0 0,0 1 1 0 0,0 0-1 0 0,0-1 0 0 0,-1 1 0 0 0,1 0 1 0 0,-1-1-1 0 0,0 1 0 0 0,-1 0 0 0 0,1 0 0 0 0,-1 0 1 0 0,0 0-1 0 0,0 0 0 0 0,0 0 0 0 0,0 1 0 0 0,-1-1 1 0 0,1 1-1 0 0,-1-1 0 0 0,0 1 0 0 0,0 0 0 0 0,0 0 1 0 0,-1 0-1 0 0,1 0 0 0 0,-1 1 0 0 0,1 0 0 0 0,-1-1 1 0 0,0 1-1 0 0,0 0 0 0 0,-6-2 0 0 0,2 2-2 0 0,0 1 0 0 0,0 0 0 0 0,0 0 0 0 0,0 0 0 0 0,0 1 0 0 0,0 0 0 0 0,0 0 0 0 0,0 1 0 0 0,0 0 0 0 0,0 1 0 0 0,0 0 0 0 0,1 0 0 0 0,-1 0 0 0 0,1 1 0 0 0,-13 7 0 0 0,-2 1 0 0 0,1 1 0 0 0,0 2 0 0 0,-35 29 0 0 0,26-18-13 0 0,1 2 1 0 0,1 0-1 0 0,2 2 0 0 0,-41 57 0 0 0,63-79 8 0 0,0 1 0 0 0,0-1 0 0 0,0 1 0 0 0,1 0 0 0 0,1 0 0 0 0,-1 0 0 0 0,1 0 0 0 0,0 1 0 0 0,0 9 0 0 0,2-15 3 0 0,-1-1 0 0 0,1 1 0 0 0,0-1 0 0 0,1 1 0 0 0,-1-1 0 0 0,0 1 1 0 0,1-1-1 0 0,-1 0 0 0 0,1 1 0 0 0,0-1 0 0 0,0 0 0 0 0,0 1 1 0 0,0-1-1 0 0,0 0 0 0 0,0 0 0 0 0,1 0 0 0 0,-1 0 0 0 0,1 0 0 0 0,-1 0 1 0 0,1 0-1 0 0,0-1 0 0 0,0 1 0 0 0,0 0 0 0 0,0-1 0 0 0,0 0 0 0 0,0 1 1 0 0,0-1-1 0 0,0 0 0 0 0,1 0 0 0 0,-1 0 0 0 0,0 0 0 0 0,1-1 0 0 0,-1 1 1 0 0,1-1-1 0 0,4 1 0 0 0,2 0 1 0 0,1-1-1 0 0,0 0 1 0 0,0 0 0 0 0,0-1-1 0 0,-1-1 1 0 0,1 0 0 0 0,0 0 0 0 0,12-5-1 0 0,73-33 4 0 0,-91 38-3 0 0,40-18 16 0 0,-2-3 0 0 0,53-36 0 0 0,-80 48 0 0 0,-1 0 1 0 0,0-1 0 0 0,0-1 0 0 0,-1 0 0 0 0,-1 0 0 0 0,0-2-1 0 0,-1 1 1 0 0,-1-2 0 0 0,10-18 0 0 0,-17 29-11 0 0,0-1 0 0 0,-1 0-1 0 0,0 0 1 0 0,0 0 0 0 0,0 0 0 0 0,-1-1 0 0 0,0 1 0 0 0,0 0-1 0 0,0-1 1 0 0,-1 1 0 0 0,-1-11 0 0 0,0 13-5 0 0,0 1-1 0 0,0-1 1 0 0,0 0 0 0 0,0 1 0 0 0,-1-1 0 0 0,1 1-1 0 0,-1 0 1 0 0,0-1 0 0 0,0 1 0 0 0,0 0-1 0 0,0 0 1 0 0,-1 0 0 0 0,1 1 0 0 0,-1-1 0 0 0,0 0-1 0 0,0 1 1 0 0,0 0 0 0 0,0 0 0 0 0,0 0 0 0 0,-7-3-1 0 0,1 1 2 0 0,-1 0 1 0 0,0 1-1 0 0,0 0 0 0 0,0 1 0 0 0,0 0 0 0 0,0 1 0 0 0,0 0 0 0 0,-1 1 1 0 0,1 0-1 0 0,0 0 0 0 0,0 1 0 0 0,-1 0 0 0 0,1 1 0 0 0,-11 3 0 0 0,-7 4 11 0 0,1 0 0 0 0,0 1 0 0 0,-46 26-1 0 0,47-22-11 0 0,1 2 0 0 0,0 0 0 0 0,1 2 0 0 0,1 1 0 0 0,1 0 0 0 0,1 2 0 0 0,1 0 0 0 0,-26 35 0 0 0,43-52 0 0 0,1 0 0 0 0,-1 0 0 0 0,1 0 0 0 0,0 1 0 0 0,0-1 0 0 0,0 1 0 0 0,1-1 0 0 0,-1 1 0 0 0,1-1 0 0 0,0 1 0 0 0,0 9 0 0 0,1-12 0 0 0,0 1 0 0 0,1-1 0 0 0,-1 0 0 0 0,1 0 0 0 0,-1 0 0 0 0,1 0 0 0 0,0 0 0 0 0,0 0 0 0 0,0 0 0 0 0,0 0 0 0 0,0 0 0 0 0,0 0 0 0 0,1 0 0 0 0,-1-1 0 0 0,1 1 0 0 0,-1 0 0 0 0,1-1 0 0 0,-1 1 0 0 0,1-1 0 0 0,0 0 0 0 0,0 0 0 0 0,0 1 0 0 0,0-1 0 0 0,0 0 0 0 0,0-1 0 0 0,0 1 0 0 0,4 1 0 0 0,3 0-3 0 0,1 0-1 0 0,0 0 0 0 0,-1-1 1 0 0,1 0-1 0 0,0-1 0 0 0,0 0 1 0 0,0 0-1 0 0,0-1 0 0 0,0 0 1 0 0,-1-1-1 0 0,1 0 1 0 0,16-7-1 0 0,8-3-2 0 0,0-3 1 0 0,32-18-1 0 0,-35 16 6 0 0,-1-1 0 0 0,-1-1 0 0 0,33-29-1 0 0,-50 37 3 0 0,0 0-1 0 0,-1 0 0 0 0,-1-1 0 0 0,0 0 0 0 0,-1 0 0 0 0,0-1 0 0 0,-1-1 1 0 0,0 1-1 0 0,9-25 0 0 0,-15 34 6 0 0,-1 0 0 0 0,0 0 0 0 0,0 0-1 0 0,0 0 1 0 0,0 0 0 0 0,-1-1 0 0 0,1 1 0 0 0,-1 0 0 0 0,0 0 0 0 0,-1-1-1 0 0,1 1 1 0 0,-1 0 0 0 0,0 0 0 0 0,0 0 0 0 0,0 0 0 0 0,0 0 0 0 0,-3-6-1 0 0,1 6-5 0 0,0-1 0 0 0,0 1 0 0 0,0 0-1 0 0,-1 0 1 0 0,1 0 0 0 0,-1 1-1 0 0,0-1 1 0 0,0 1 0 0 0,0 0-1 0 0,-1 0 1 0 0,1 0 0 0 0,-1 1 0 0 0,-8-4-1 0 0,3 2-8 0 0,1 1 0 0 0,0 1-1 0 0,-1-1 1 0 0,0 1-1 0 0,1 1 1 0 0,-1 0 0 0 0,0 0-1 0 0,-16 1 1 0 0,11 2 6 0 0,0 0 0 0 0,1 1 0 0 0,-1 0 0 0 0,1 1 0 0 0,-16 7 0 0 0,-2 4 4 0 0,0 1 0 0 0,1 2 0 0 0,-57 42-1 0 0,69-46-21 0 0,1 1 0 0 0,1 1-1 0 0,-27 30 1 0 0,39-41 17 0 0,1 1 1 0 0,0-1-1 0 0,0 1 1 0 0,0 0-1 0 0,1 0 0 0 0,0 0 1 0 0,0 1-1 0 0,1-1 1 0 0,-1 1-1 0 0,1-1 0 0 0,1 1 1 0 0,-1 0-1 0 0,1 0 1 0 0,1-1-1 0 0,-1 1 0 0 0,1 0 1 0 0,0 8-1 0 0,1-12 3 0 0,0 1-1 0 0,-1-1 1 0 0,1 0-1 0 0,1 1 0 0 0,-1-1 1 0 0,0 0-1 0 0,1 0 1 0 0,-1 1-1 0 0,1-1 0 0 0,0 0 1 0 0,0-1-1 0 0,0 1 1 0 0,1 0-1 0 0,-1-1 0 0 0,1 1 1 0 0,3 2-1 0 0,-1-2-1 0 0,-1 0 0 0 0,1-1 0 0 0,0 1-1 0 0,0-1 1 0 0,0 0 0 0 0,0-1 0 0 0,0 1 0 0 0,0-1-1 0 0,11 1 1 0 0,-2-1-2 0 0,0-1 0 0 0,0 0 0 0 0,0-2 0 0 0,0 1 0 0 0,0-2 0 0 0,0 0 0 0 0,17-6 0 0 0,0-2 4 0 0,0-2 0 0 0,0-1 0 0 0,-2-2 0 0 0,0-1 0 0 0,-1-1 0 0 0,0-1 0 0 0,-2-2 0 0 0,0-1 0 0 0,-2 0 0 0 0,24-29 0 0 0,-41 42 8 0 0,0 1 0 0 0,0-1 0 0 0,-1-1 0 0 0,0 1 0 0 0,-1-1 0 0 0,0 0 0 0 0,5-15 0 0 0,-9 22-5 0 0,0-1 0 0 0,0 0-1 0 0,0 0 1 0 0,-1 0 0 0 0,1 0-1 0 0,-1 0 1 0 0,0 0 0 0 0,0 0-1 0 0,0 0 1 0 0,-1 0 0 0 0,0 0-1 0 0,1 0 1 0 0,-1 0 0 0 0,-1 0-1 0 0,1 0 1 0 0,0 0 0 0 0,-1 1-1 0 0,0-1 1 0 0,0 1 0 0 0,0-1-1 0 0,0 1 1 0 0,-1 0 0 0 0,-3-5-1 0 0,0 3-2 0 0,1-1 0 0 0,-1 1 0 0 0,0 0 0 0 0,0 1 0 0 0,-1 0 0 0 0,0 0 0 0 0,1 0 0 0 0,-1 0 0 0 0,-1 1 0 0 0,1 0 0 0 0,0 1 0 0 0,-13-3 0 0 0,9 3 0 0 0,0 1 0 0 0,0 1 0 0 0,0 0 0 0 0,1 0 0 0 0,-1 1 0 0 0,0 0 0 0 0,0 1 0 0 0,-12 4 0 0 0,-7 4 0 0 0,0 2 0 0 0,1 1 0 0 0,0 1 0 0 0,1 2 0 0 0,-28 20 0 0 0,46-29 4 0 0,-20 12-17 0 0,2 1 0 0 0,-43 38 0 0 0,65-52 11 0 0,0 0 0 0 0,0 0 1 0 0,1 1-1 0 0,-1 0 0 0 0,1 0 1 0 0,1 0-1 0 0,-1 1 0 0 0,1-1 1 0 0,1 1-1 0 0,0 0 0 0 0,0 0 1 0 0,0 0-1 0 0,1 1 0 0 0,0-1 1 0 0,0 0-1 0 0,0 12 0 0 0,2-17 1 0 0,0 1 0 0 0,1 0 0 0 0,-1 0 0 0 0,0-1 0 0 0,1 1 0 0 0,0 0 0 0 0,0-1-1 0 0,0 1 1 0 0,1 0 0 0 0,-1-1 0 0 0,1 0 0 0 0,0 1 0 0 0,0-1 0 0 0,0 0 0 0 0,0 0-1 0 0,0 0 1 0 0,5 5 0 0 0,-2-5-3 0 0,-1 1 0 0 0,1-1 0 0 0,0-1 0 0 0,0 1 0 0 0,0 0 0 0 0,0-1 0 0 0,0 0 0 0 0,0 0 0 0 0,1-1 0 0 0,10 2 0 0 0,-1-1-4 0 0,1-1 0 0 0,0-1 0 0 0,-1 0 0 0 0,1-1 0 0 0,-1-1 0 0 0,1 0 0 0 0,25-8 0 0 0,-20 3 12 0 0,-1 0 0 0 0,0-2 0 0 0,0 0-1 0 0,-1-2 1 0 0,-1 0 0 0 0,0-1 0 0 0,0 0-1 0 0,-1-2 1 0 0,-1 0 0 0 0,0-1 0 0 0,-1-1-1 0 0,0 0 1 0 0,-1-1 0 0 0,-1 0 0 0 0,-1-1 0 0 0,11-22-1 0 0,-20 34 0 0 0,0 0-1 0 0,-1-1 1 0 0,0 1 0 0 0,0 0-1 0 0,0-1 1 0 0,-1 1-1 0 0,0-1 1 0 0,0 1-1 0 0,0-1 1 0 0,-1 1-1 0 0,0-1 1 0 0,-2-7 0 0 0,1 9-1 0 0,0 0 1 0 0,0 1 0 0 0,-1-1 0 0 0,0 1-1 0 0,0-1 1 0 0,0 1 0 0 0,-1 0 0 0 0,1 0-1 0 0,-1 0 1 0 0,0 0 0 0 0,0 0-1 0 0,0 1 1 0 0,-1-1 0 0 0,1 1 0 0 0,-1 0-1 0 0,0 0 1 0 0,-5-3 0 0 0,2 1 2 0 0,-1 1-1 0 0,0 0 1 0 0,0 0-1 0 0,0 1 1 0 0,0 0-1 0 0,0 0 1 0 0,-1 1-1 0 0,0 0 1 0 0,1 1 0 0 0,-12-1-1 0 0,7 2-3 0 0,0 0 0 0 0,-1 1 0 0 0,1 1 1 0 0,0 0-1 0 0,0 1 0 0 0,-13 4 0 0 0,-9 6-2 0 0,1 2 0 0 0,1 1-1 0 0,-58 37 1 0 0,66-37-12 0 0,2 1-1 0 0,-1 0 0 0 0,2 2 1 0 0,-20 22-1 0 0,34-33 9 0 0,0 1 0 0 0,1 1 0 0 0,0-1-1 0 0,0 1 1 0 0,1 0 0 0 0,0 1 0 0 0,1-1-1 0 0,0 1 1 0 0,1 0 0 0 0,0 0 0 0 0,1 1 0 0 0,-3 18-1 0 0,5-26 6 0 0,1-1-1 0 0,0 0 1 0 0,0 0-1 0 0,0 0 1 0 0,0 0-1 0 0,0 1 0 0 0,1-1 1 0 0,-1 0-1 0 0,1 0 1 0 0,0 0-1 0 0,0 0 1 0 0,0 0-1 0 0,1 0 1 0 0,-1 0-1 0 0,1-1 0 0 0,-1 1 1 0 0,5 4-1 0 0,-4-4 0 0 0,1 0-1 0 0,1-1 0 0 0,-1 1 1 0 0,0-1-1 0 0,1 0 0 0 0,-1 0 0 0 0,1 0 1 0 0,-1 0-1 0 0,1-1 0 0 0,0 0 1 0 0,0 1-1 0 0,5 0 0 0 0,2-1-1 0 0,0 0 0 0 0,-1 0 0 0 0,1-1-1 0 0,0 0 1 0 0,0-1 0 0 0,0 0 0 0 0,-1 0 0 0 0,1-2-1 0 0,15-4 1 0 0,-6 0 3 0 0,-1-2 0 0 0,0 0 0 0 0,0-1 0 0 0,-1-1 0 0 0,0-1 0 0 0,-1-1 0 0 0,19-17 0 0 0,-24 19 0 0 0,0-1 0 0 0,-1 0 0 0 0,-1-1 0 0 0,0 0 0 0 0,0-1 0 0 0,-2 0 0 0 0,1 0 0 0 0,-2-1 0 0 0,11-28 0 0 0,-16 37 5 0 0,-1 0-1 0 0,1 0 0 0 0,-1 0 0 0 0,0 0 1 0 0,-1-1-1 0 0,0 1 0 0 0,0 0 0 0 0,0 0 1 0 0,-1-1-1 0 0,1 1 0 0 0,-1 0 0 0 0,-1 0 1 0 0,1 0-1 0 0,-6-11 0 0 0,5 13-1 0 0,0 0 0 0 0,0 1 0 0 0,0-1 0 0 0,-1 0 0 0 0,0 1 0 0 0,0 0 0 0 0,0-1 0 0 0,0 1-1 0 0,0 1 1 0 0,-1-1 0 0 0,1 0 0 0 0,-1 1 0 0 0,0-1 0 0 0,0 1 0 0 0,1 0 0 0 0,-2 1 0 0 0,1-1 0 0 0,0 1 0 0 0,0-1-1 0 0,0 1 1 0 0,-8-1 0 0 0,-2 2-3 0 0,0-1 0 0 0,0 1 0 0 0,0 1 0 0 0,0 1 0 0 0,0 0 0 0 0,0 1 0 0 0,1 0 0 0 0,0 1 0 0 0,-17 6 0 0 0,11-2 0 0 0,0 1 0 0 0,1 1 0 0 0,0 0 0 0 0,0 1 0 0 0,-25 22 0 0 0,34-24 0 0 0,0 0 0 0 0,0 0 0 0 0,1 1 0 0 0,0 0 0 0 0,1 0 0 0 0,-7 14 0 0 0,11-19 0 0 0,0 0 0 0 0,1 0 0 0 0,0 1 0 0 0,0-1 0 0 0,0 1 0 0 0,0-1 0 0 0,1 1 0 0 0,0 0 0 0 0,0 0 0 0 0,1 0 0 0 0,-1 0 0 0 0,1 0 0 0 0,1-1 0 0 0,-1 1 0 0 0,2 9 0 0 0,-1-13-1 0 0,0 1 0 0 0,0 0 0 0 0,0-1 0 0 0,0 1 0 0 0,1-1 0 0 0,-1 1 0 0 0,1-1-1 0 0,-1 0 1 0 0,1 0 0 0 0,0 0 0 0 0,0 0 0 0 0,0 0 0 0 0,0 0 0 0 0,0 0 0 0 0,0 0-1 0 0,1-1 1 0 0,2 2 0 0 0,0-1-4 0 0,-1 0 1 0 0,1 0-1 0 0,0-1 0 0 0,0 0 0 0 0,0 1 0 0 0,0-2 0 0 0,0 1 0 0 0,9-1 0 0 0,1 0-5 0 0,0-2-1 0 0,0 0 0 0 0,0-1 1 0 0,-1 0-1 0 0,22-8 0 0 0,-14 1 12 0 0,-2 0 0 0 0,1-1 0 0 0,-1-1-1 0 0,-1-1 1 0 0,0 0 0 0 0,-1-2 0 0 0,-1 0-1 0 0,0-1 1 0 0,-1-1 0 0 0,-1 0 0 0 0,0-1-1 0 0,-1-1 1 0 0,15-26 0 0 0,-26 39 4 0 0,0 0 0 0 0,0 0 1 0 0,-1-1-1 0 0,1 1 0 0 0,-1-1 0 0 0,-1 1 0 0 0,1-1 1 0 0,-1 0-1 0 0,0 1 0 0 0,-1-15 0 0 0,0 19-3 0 0,0-1 0 0 0,-1 0 1 0 0,1 0-1 0 0,-1 0 0 0 0,0 0 0 0 0,0 1 0 0 0,0-1 0 0 0,0 0 0 0 0,-1 1 1 0 0,1-1-1 0 0,-1 1 0 0 0,0-1 0 0 0,1 1 0 0 0,-1 0 0 0 0,0-1 1 0 0,0 1-1 0 0,-1 0 0 0 0,1 1 0 0 0,0-1 0 0 0,-1 0 0 0 0,1 1 0 0 0,-1-1 1 0 0,1 1-1 0 0,-1 0 0 0 0,0-1 0 0 0,1 1 0 0 0,-6-1 0 0 0,-3 0 1 0 0,-1 0-1 0 0,1 0 1 0 0,0 1-1 0 0,-1 1 1 0 0,1 0-1 0 0,-1 1 1 0 0,1 0-1 0 0,0 0 1 0 0,0 1-1 0 0,-16 5 1 0 0,-6 3 9 0 0,1 2 0 0 0,-35 18 0 0 0,35-15-12 0 0,-36 24 0 0 0,57-32 0 0 0,1 0 0 0 0,0 1 0 0 0,1 0 0 0 0,0 0 0 0 0,0 1 0 0 0,1 1 0 0 0,-9 10 0 0 0,16-18-3 0 0,0 0-1 0 0,-1 0 1 0 0,1 0 0 0 0,0 1-1 0 0,0-1 1 0 0,0 0-1 0 0,0 0 1 0 0,1 1 0 0 0,-1-1-1 0 0,1 0 1 0 0,-1 1-1 0 0,1-1 1 0 0,0 1 0 0 0,0-1-1 0 0,0 0 1 0 0,0 1-1 0 0,0-1 1 0 0,1 1 0 0 0,-1-1-1 0 0,1 0 1 0 0,-1 1-1 0 0,2 2 1 0 0,0-3-12 0 0,-1 1 0 0 0,1-1-1 0 0,0 1 1 0 0,0-1 0 0 0,0 0 0 0 0,0 0 0 0 0,0 0-1 0 0,0 0 1 0 0,1 0 0 0 0,-1 0 0 0 0,1-1 0 0 0,-1 1-1 0 0,1-1 1 0 0,0 0 0 0 0,-1 0 0 0 0,1 0-1 0 0,5 2 1 0 0,14 1-811 0 0,2-1-268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23.18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1956 0 0,'0'-568'0'0,"0"1193"0"0,0-624 0 0,0-2 0 0,0 0 0 0,0-30 0 0,0-155 0 0,0 367 0 0,0-2155 0 0,0 1973 0 0,0 2 0 0,0 334 0 0,0-334 0 0,0-2 0 0,0 0 0 0,0-1 0 0,0-257 0 0,0 2129 0 0,0-1869 0 0,0-4 0 0,0 31 0 0,0-23 0 0,0 36 0 0,0-40 0 0,0-7 0 0,0 7 0 0,0-66 0 0,0 57 0 0,0 5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48.85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1986 0 0,'0'-1938'0'0,"0"1937"0"0,0 2 0 0,0 0 0 0,0 0 0 0,0-4 0 0,0 14 0 0,0-27 0 0,0 6 0 0,0 9 0 0,0 2 0 0,0 1 0 0,0-35 0 0,0 32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52.47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0,'0'401'0'0,"0"899"0"0,0-959 0 0,0-339 0 0,0-1 0 0,0 0 0 0,0 19 0 0,0-18 0 0,0-41 0 0,0 38 0 0,0 2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04.59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5 1 0 0,'3'0'0'0,"-5"0"0"0,-3 0 0 0,47 0 0 0,-39 0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07.85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0,'1'0'0'0,"0"0"0"0,1 0 0 0,-1 0 0 0,-2 0 0 0,22 0 0 0,59 0 0 0,-79 0 0 0,-2 0 0 0,-1 0 0 0,-25 0 0 0,25 0 0 0,3 0 0 0,14 0 0 0,3920 0 0 0,-3592 0 0 0,192 0 0 0,-534 0 0 0,-2 0 0 0,2 0 0 0,57 0 0 0,-178 0 0 0,113 0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29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32 503 2303 0 0,'-2'1'364'0'0,"-1"2"-68"0"0,0-1 0 0 0,0 1-1 0 0,1 0 1 0 0,-1 0 0 0 0,1 0-1 0 0,0 0 1 0 0,0 0 0 0 0,0 1-1 0 0,0-1 1 0 0,0 1 0 0 0,-1 5 921 0 0,6-13 2700 0 0,10-12-1614 0 0,10-25 46 0 0,117-215 491 0 0,-129 238-2660 0 0,18-25 0 0 0,-19 30-110 0 0,-1 0 1 0 0,-1-1-1 0 0,13-27 0 0 0,-13 23 248 0 0,1-1 1 0 0,22-32-1 0 0,-32 78 1304 0 0,0-7-1346 0 0,2 2-112 0 0,1 1 0 0 0,8 31 0 0 0,-2-9-53 0 0,-4-23-31 0 0,1-2 0 0 0,10 26 0 0 0,4 14 20 0 0,-17-53-89 0 0,6 23 54 0 0,-7-24 79 0 0,2 0-76 0 0,0 0-47 0 0,-2-3-6 0 0,1 0 1 0 0,-1 0-1 0 0,0 0 0 0 0,0 0 1 0 0,0 1-1 0 0,1 5 0 0 0,-2-8 49 0 0,2 5-11 0 0,9 22-42 0 0,2 7-11 0 0,1 1 11 0 0,-10-26 1 0 0,-3-8-8 0 0,0 1 0 0 0,0 0 0 0 0,0 0 0 0 0,-1 0 0 0 0,1 0 1 0 0,-1 0-1 0 0,0 0 0 0 0,0 0 0 0 0,0 5 0 0 0,0-10-2 0 0,-1 1-1 0 0,0 0 1 0 0,0-1-1 0 0,0 1 1 0 0,0 0-1 0 0,0 0 0 0 0,0 0 1 0 0,0 0-1 0 0,0 0 1 0 0,0 0-1 0 0,0 0 1 0 0,-1 0-1 0 0,1 0 1 0 0,0 1-1 0 0,-1-1 1 0 0,1 0-1 0 0,0 1 1 0 0,-1-1-1 0 0,-1 1 1 0 0,-37-13 32 0 0,37 12-34 0 0,-9-1 28 0 0,0 0 1 0 0,0 1-1 0 0,0 0 0 0 0,-23 2 0 0 0,5 0 12 0 0,-74 4 119 0 0,73-2 35 0 0,27-3-153 0 0,0 1 1 0 0,0 0 0 0 0,0-1 0 0 0,0 0-1 0 0,0 0 1 0 0,0 0 0 0 0,0-1 0 0 0,0 1 0 0 0,0-1-1 0 0,0 0 1 0 0,0 0 0 0 0,0 0 0 0 0,0-1-1 0 0,-4-1 1 0 0,7 2-41 0 0,-1 0-238 0 0,0 0-1 0 0,0 0 1 0 0,0 0-1 0 0,0 0 1 0 0,1 0-1 0 0,-1 0 1 0 0,0-1-1 0 0,1 1 0 0 0,-1-1 1 0 0,1 1-1 0 0,-3-4 1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33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299 347 1839 0 0,'0'0'39'0'0,"0"0"-1"0"0,0 0 0 0 0,-1 0 1 0 0,1 0-1 0 0,0 0 0 0 0,0 0 1 0 0,0 0-1 0 0,-1 0 0 0 0,1 0 1 0 0,0 0-1 0 0,0 0 0 0 0,-1 0 0 0 0,1 0 1 0 0,0 0-1 0 0,0 0 0 0 0,0 0 1 0 0,-1 0-1 0 0,1 0 0 0 0,0 0 1 0 0,0 0-1 0 0,0 0 0 0 0,-1-1 1 0 0,1 1-1 0 0,0 0 0 0 0,0 0 0 0 0,0 0 1 0 0,0 0-1 0 0,-1 0 0 0 0,1-1 1 0 0,0 1-1 0 0,0 0 0 0 0,0 0 1 0 0,0 0-1 0 0,0-1 0 0 0,0 1 0 0 0,-1 0 1 0 0,1 0-1 0 0,0 0 0 0 0,0-1 1 0 0,0 1-1 0 0,0 0 0 0 0,0 0 1 0 0,0-1-1 0 0,0 1 0 0 0,0 0 1 0 0,-4-12 873 0 0,-3-25 935 0 0,4 21-720 0 0,0 0 0 0 0,-1 0 0 0 0,-1 0 0 0 0,-8-19 1 0 0,13 64 1285 0 0,3 3-2078 0 0,2 53 2735 0 0,-8-121-1354 0 0,14-44-1552 0 0,-9 65-156 0 0,-6 30 0 0 0,-1 0-1 0 0,0 0 0 0 0,-2 0 1 0 0,1-1-1 0 0,-2 0 1 0 0,0 0-1 0 0,-1-1 0 0 0,-15 19 1 0 0,24-31-4 0 0,0-1 1 0 0,-1 0-1 0 0,1 1 1 0 0,0-1-1 0 0,-1 1 0 0 0,1-1 1 0 0,0 1-1 0 0,-1-1 1 0 0,1 0-1 0 0,-1 1 1 0 0,1-1-1 0 0,-1 0 0 0 0,1 1 1 0 0,-1-1-1 0 0,1 0 1 0 0,-1 0-1 0 0,1 0 1 0 0,-1 1-1 0 0,1-1 0 0 0,-1 0 1 0 0,1 0-1 0 0,-1 0 1 0 0,0 0-1 0 0,1 0 1 0 0,-1 0-1 0 0,1 0 0 0 0,-1 0 1 0 0,0 0-1 0 0,1-1 10 0 0,-1 0 1 0 0,1 1-1 0 0,-1-1 0 0 0,1 0 0 0 0,0 1 1 0 0,-1-1-1 0 0,1 0 0 0 0,0 1 0 0 0,0-1 1 0 0,-1 0-1 0 0,1 0 0 0 0,0 1 0 0 0,0-1 1 0 0,0 0-1 0 0,0 0 0 0 0,0 1 0 0 0,0-2 1 0 0,5-35 349 0 0,3 12-364 0 0,17-44 0 0 0,-1 8 0 0 0,-73 135-64 0 0,39-56 64 0 0,-1-1 0 0 0,-1-1 0 0 0,0 0 0 0 0,-25 24 0 0 0,37-39 0 0 0,0-1 0 0 0,0 0 0 0 0,-1 1 0 0 0,1-1 0 0 0,0 0 0 0 0,0 0 0 0 0,0 1 0 0 0,0-1 0 0 0,-1 0 0 0 0,1 0 0 0 0,0 0 0 0 0,0 1 0 0 0,-1-1 0 0 0,1 0 0 0 0,0 0 0 0 0,0 0 0 0 0,-1 0 0 0 0,1 0 0 0 0,0 1 0 0 0,-1-1 0 0 0,1 0 0 0 0,0 0 0 0 0,-1 0 0 0 0,1 0 0 0 0,0 0 0 0 0,0 0 0 0 0,-1 0 0 0 0,1 0 0 0 0,0 0 0 0 0,-1 0 0 0 0,1 0 0 0 0,0 0 0 0 0,-1 0 0 0 0,1 0 0 0 0,0-1 0 0 0,0 1 0 0 0,-1 0 0 0 0,1 0 0 0 0,-1 0 0 0 0,2-15 0 0 0,9-18 0 0 0,6-5 0 0 0,1 1 0 0 0,44-67 0 0 0,-61 104 0 0 0,0 0 0 0 0,0 0-1 0 0,0 0 1 0 0,0 0 0 0 0,0 0 0 0 0,0 0-1 0 0,0 0 1 0 0,0 0 0 0 0,0 0-1 0 0,1 0 1 0 0,-1 0 0 0 0,0 0 0 0 0,0 0-1 0 0,0 0 1 0 0,0 0 0 0 0,0 0-1 0 0,0 0 1 0 0,0 0 0 0 0,0 0 0 0 0,0 0-1 0 0,0 0 1 0 0,0 0 0 0 0,0 0 0 0 0,0 0-1 0 0,0 0 1 0 0,0 0 0 0 0,0 0-1 0 0,1 0 1 0 0,-1 0 0 0 0,0 0 0 0 0,0 0-1 0 0,0 0 1 0 0,0 0 0 0 0,0 0-1 0 0,0 0 1 0 0,-4 10-22 0 0,-6 15-10 0 0,-20 24 32 0 0,-1-2 0 0 0,-62 69 0 0 0,91-113 5 0 0,0-1-1 0 0,0 0 1 0 0,0 0-1 0 0,-1 0 1 0 0,1 0 0 0 0,-4 2-1 0 0,6-4-3 0 0,0 0 0 0 0,-1 0-1 0 0,1 0 1 0 0,0 0 0 0 0,0 1 0 0 0,-1-1-1 0 0,1 0 1 0 0,0 0 0 0 0,0 0 0 0 0,-1 0-1 0 0,1 0 1 0 0,0 0 0 0 0,0 0-1 0 0,-1 0 1 0 0,1 0 0 0 0,0 0 0 0 0,0 0-1 0 0,-1 0 1 0 0,1 0 0 0 0,0 0 0 0 0,0 0-1 0 0,-1 0 1 0 0,1-1 0 0 0,0 1 0 0 0,0 0-1 0 0,0 0 1 0 0,-1 0 0 0 0,1 0-1 0 0,0-1 1 0 0,-1 1 0 0 0,1-1 0 0 0,0 0-1 0 0,-1 0 1 0 0,1 1 0 0 0,0-1-1 0 0,0 0 1 0 0,0 0 0 0 0,0 0-1 0 0,0 1 1 0 0,0-1 0 0 0,0 0-1 0 0,0 0 1 0 0,0 0 0 0 0,0-1-1 0 0,3-11 0 0 0,0-1 0 0 0,1 1 0 0 0,0 0 0 0 0,11-22 0 0 0,32-50 0 0 0,-26 48 0 0 0,-13 24 0 0 0,5-11 0 0 0,18-25 0 0 0,-27 47 0 0 0,-5 9 0 0 0,-5 10 0 0 0,-6 13 0 0 0,-2 0 0 0 0,-2-1 0 0 0,-1 0 0 0 0,-30 40 0 0 0,43-66-1 0 0,3-4-3 0 0,6-14-9 0 0,9-23-21 0 0,-13 38 33 0 0,3-10-2 0 0,20-50-1 0 0,43-73 0 0 0,-69 190 4 0 0,-14 145 600 0 0,18-195-523 0 0,2-15 10 0 0,3-15 13 0 0,13-119-100 0 0,-16 110 0 0 0,-4 31 0 0 0,0 1 0 0 0,0 0 0 0 0,0-1 0 0 0,0 1 0 0 0,0 0 0 0 0,0-1 0 0 0,0 1 0 0 0,0-1 0 0 0,0 1 0 0 0,0 0 0 0 0,0-1 0 0 0,0 1 0 0 0,0 0 0 0 0,0-1 0 0 0,0 1 0 0 0,0-1 0 0 0,1 1 0 0 0,-1 0 0 0 0,0-1 0 0 0,0 1 0 0 0,0 0 0 0 0,1 0 0 0 0,-1-1 0 0 0,0 1 0 0 0,0 0 0 0 0,1-1 0 0 0,-1 1 0 0 0,0 0 0 0 0,1 0 0 0 0,-1-1 0 0 0,0 1 0 0 0,1 0 0 0 0,-1 0 0 0 0,8 11 0 0 0,4 27 0 0 0,-12-37 0 0 0,10 27 0 0 0,3 4 0 0 0,11 21 0 0 0,-21-45 0 0 0,14 24 0 0 0,-16-30 0 0 0,0 1 0 0 0,1-1 0 0 0,-1 0 0 0 0,1 1 0 0 0,0-1 0 0 0,-1 0 0 0 0,1 0 0 0 0,2 2 0 0 0,-3-4 0 0 0,-1 0 0 0 0,0 0 0 0 0,1 0 0 0 0,-1 0 0 0 0,0 0 0 0 0,1 1 0 0 0,-1-1 0 0 0,0 0 0 0 0,1 0 0 0 0,-1 0 0 0 0,0 0 0 0 0,1 0 0 0 0,-1 0 0 0 0,1 0 0 0 0,-1 0 0 0 0,0 0 0 0 0,1 0 0 0 0,-1-1 0 0 0,0 1 0 0 0,1 0 0 0 0,-1 0 0 0 0,0 0 0 0 0,1 0 0 0 0,-1 0 0 0 0,0-1 0 0 0,0 1 0 0 0,1 0 0 0 0,-1 0 0 0 0,0 0 0 0 0,1-1 0 0 0,-1 1 0 0 0,0 0 0 0 0,0-1 0 0 0,0 1 0 0 0,1 0 0 0 0,-1 0 0 0 0,0-1 0 0 0,0 1 0 0 0,0 0 0 0 0,1-1 0 0 0,-1 0 0 0 0,0 1 0 0 0,0-1 0 0 0,0 1 0 0 0,0-1 0 0 0,0 1 0 0 0,0-1 0 0 0,-1 1 0 0 0,1-1 0 0 0,0 1 0 0 0,0 0 0 0 0,0-1 0 0 0,0 1 0 0 0,-1-1 0 0 0,1 1 0 0 0,0-1 0 0 0,0 1 0 0 0,-1 0 0 0 0,1-1 0 0 0,0 1 0 0 0,0 0 0 0 0,-1-1 0 0 0,1 1 0 0 0,-1 0 0 0 0,1-1 0 0 0,0 1 0 0 0,-1 0 0 0 0,1 0 0 0 0,-1-1 0 0 0,1 1 0 0 0,0 0 0 0 0,-1 0 0 0 0,1 0 0 0 0,-1 0 0 0 0,1 0 0 0 0,-1 0 0 0 0,1 0 0 0 0,-1-1 0 0 0,0 2 0 0 0,-8-3-6 0 0,-1 0 0 0 0,0 1 0 0 0,1 1 0 0 0,-1 0 0 0 0,0 0 0 0 0,1 1 0 0 0,-1 0 0 0 0,0 1 0 0 0,1 0 0 0 0,0 0 0 0 0,-12 5 0 0 0,18-6 6 0 0,1 0 0 0 0,-1-1 0 0 0,1 1 0 0 0,-1-1 0 0 0,1 0 0 0 0,-1 0 0 0 0,1 0 0 0 0,-1 0 0 0 0,1 0 0 0 0,-1 0 0 0 0,-3-1 0 0 0,5 1 0 0 0,-1-1 0 0 0,0 1 0 0 0,1-1 0 0 0,-1 1 0 0 0,0-1 0 0 0,1 1 0 0 0,-1-1 0 0 0,0 0 0 0 0,1 0 0 0 0,-1 0 0 0 0,1 0 0 0 0,0 0 0 0 0,-1 0 0 0 0,1 0 0 0 0,0 0 0 0 0,-3-3 0 0 0,26 10 0 0 0,-9-4 0 0 0,36-3 0 0 0,-2-9 0 0 0,-46 10-1 0 0,1-1-1 0 0,0 1 1 0 0,-1-1 0 0 0,1 0-1 0 0,0 0 1 0 0,-1 0 0 0 0,1 0-1 0 0,-1 0 1 0 0,0 0-1 0 0,1 0 1 0 0,-1 0 0 0 0,0-1-1 0 0,1 1 1 0 0,-1-1 0 0 0,0 1-1 0 0,0-1 1 0 0,0 1 0 0 0,0-1-1 0 0,-1 1 1 0 0,1-1-1 0 0,1-3 1 0 0,-1 1-5 0 0,0-1 1 0 0,0 0-1 0 0,-1 0 1 0 0,1 0-1 0 0,-1-6 0 0 0,0 8 6 0 0,-2-12 0 0 0,1 0 0 0 0,-2 1 0 0 0,0-1 0 0 0,-1 0 0 0 0,0 1 0 0 0,-9-18 0 0 0,5 13 0 0 0,2-1 0 0 0,-7-29 0 0 0,13 54 0 0 0,0 6 0 0 0,0-1 0 0 0,3 20 0 0 0,12 23 0 0 0,-6-25 0 0 0,1 3 0 0 0,1 0 0 0 0,-1-2 0 0 0,-1-1 11 0 0,-8-27 6 0 0,-1-6 1 0 0,-2-6 0 0 0,2 9-18 0 0,-1-3 0 0 0,-1 1 0 0 0,0-1 0 0 0,1 1 0 0 0,-1 0 0 0 0,-1 0 0 0 0,1 0 0 0 0,-3-4 0 0 0,4 8 0 0 0,1 0 0 0 0,0 0 0 0 0,0 0 0 0 0,0 0 0 0 0,-1 0 0 0 0,1 0 0 0 0,0 1 0 0 0,0-1 0 0 0,0 0 0 0 0,-1 0 0 0 0,1 0 0 0 0,0 0 0 0 0,0 1 0 0 0,0-1 0 0 0,0 0 0 0 0,0 0 0 0 0,-1 0 0 0 0,1 1 0 0 0,0-1 0 0 0,0 0 0 0 0,0 0 0 0 0,0 0 0 0 0,0 1 0 0 0,0-1 0 0 0,0 0 0 0 0,0 0 0 0 0,0 0 0 0 0,0 1 0 0 0,0-1 0 0 0,0 0 0 0 0,0 0 0 0 0,0 1 0 0 0,0-1 0 0 0,0 0 0 0 0,0 0 0 0 0,0 1 0 0 0,0-1 0 0 0,0 0 0 0 0,0 11 0 0 0,1-2 0 0 0,0-1 0 0 0,1 0 0 0 0,0 0 0 0 0,0 0 0 0 0,0 0 0 0 0,1 0 0 0 0,1 0 0 0 0,-1-1 0 0 0,6 8 0 0 0,8 14 0 0 0,2 1 0 0 0,-19-30 0 0 0,0 0 0 0 0,0 1 0 0 0,0-1 0 0 0,0 0 0 0 0,1 0 0 0 0,-1 0 0 0 0,0 0 0 0 0,0 1 0 0 0,0-1 0 0 0,0 0 0 0 0,0 0 0 0 0,0 0 0 0 0,0 0 0 0 0,0 1 0 0 0,0-1 0 0 0,0 0 0 0 0,0 0 0 0 0,0 0 0 0 0,0 1 0 0 0,0-1 0 0 0,0 0 0 0 0,0 0 0 0 0,-1 0 0 0 0,1 0 0 0 0,0 1 0 0 0,0-1 0 0 0,0 0 0 0 0,0 0 0 0 0,0 0 0 0 0,0 0 0 0 0,0 0 0 0 0,0 1 0 0 0,-1-1 0 0 0,1 0 0 0 0,0 0 0 0 0,0 0 0 0 0,0 0 0 0 0,0 0 0 0 0,0 0 0 0 0,-1 0 0 0 0,1 0 0 0 0,0 1 0 0 0,0-1 0 0 0,0 0 0 0 0,0 0 0 0 0,-1 0 0 0 0,1 0 0 0 0,0 0 0 0 0,0 0 0 0 0,0 0 0 0 0,-1 0 0 0 0,1 0 0 0 0,0 0 0 0 0,0 0 0 0 0,0 0 0 0 0,0 0 0 0 0,-1 0 0 0 0,1 0 0 0 0,0-1 0 0 0,0 1 0 0 0,0 0 0 0 0,-1 0 0 0 0,-14-2 0 0 0,12 1 0 0 0,-39-2 0 0 0,-45-7 0 0 0,56 3 0 0 0,20 4 0 0 0,-1 0 0 0 0,1 1 0 0 0,-1 0 0 0 0,0 1 0 0 0,1 0 0 0 0,-15 2 0 0 0,12 4 0 0 0,24-11 0 0 0,-10 5-5 0 0,1-1-17 0 0,15 1-4 0 0,26 3 5 0 0,-23 2-22 0 0,-11-1 40 0 0,0 0 1 0 0,0-1-1 0 0,14 2 0 0 0,-16-4 3 0 0,1 0 0 0 0,-1 0 0 0 0,0-1 0 0 0,0 0 0 0 0,9-2 0 0 0,-14 3 0 0 0,1-1 0 0 0,0 1 0 0 0,-1-1 0 0 0,1 0 0 0 0,-1 0 0 0 0,1 0 0 0 0,-1 0 0 0 0,0 0 0 0 0,1 0 0 0 0,-1 0 0 0 0,0 0 0 0 0,0-1 0 0 0,0 1 0 0 0,0 0 0 0 0,0-1 0 0 0,0 1 0 0 0,0-1 0 0 0,0 1 0 0 0,0-1 0 0 0,-1 0 0 0 0,1 1 0 0 0,-1-1 0 0 0,1 1 0 0 0,-1-1 0 0 0,1-2 0 0 0,0-2 0 0 0,3-13-22 0 0,-1 0-1 0 0,-1 0 1 0 0,0 0-1 0 0,-3-38 0 0 0,0 21 8 0 0,2 28-2 0 0,-2 0 0 0 0,1 1-1 0 0,-1-1 1 0 0,-1 1 0 0 0,1-1-1 0 0,-1 1 1 0 0,0-1 0 0 0,-1 1-1 0 0,0 0 1 0 0,0 0 0 0 0,-5-7-1 0 0,8 14 18 0 0,0-1 0 0 0,0 1-1 0 0,0 0 1 0 0,-1-1 0 0 0,1 1-1 0 0,0 0 1 0 0,0 0 0 0 0,0-1-1 0 0,-1 1 1 0 0,1 0 0 0 0,0 0-1 0 0,-1-1 1 0 0,1 1 0 0 0,0 0-1 0 0,0 0 1 0 0,-1 0 0 0 0,1 0 0 0 0,0 0-1 0 0,-1-1 1 0 0,1 1 0 0 0,0 0-1 0 0,-1 0 1 0 0,1 0 0 0 0,0 0-1 0 0,-1 0 1 0 0,1 0 0 0 0,0 0-1 0 0,-1 0 1 0 0,1 0 0 0 0,0 0-1 0 0,-1 0 1 0 0,1 0 0 0 0,0 0 0 0 0,-1 1-1 0 0,1-1 1 0 0,-8 12-25 0 0,2 18-11 0 0,7-12 36 0 0,1-1 0 0 0,8 35 0 0 0,-6-35 0 0 0,-1 0 0 0 0,3 35 0 0 0,-6-52-1 0 0,0 1-1 0 0,0 0 1 0 0,0-1-1 0 0,0 1 1 0 0,0-1 0 0 0,0 1-1 0 0,0 0 1 0 0,0-1-1 0 0,0 1 1 0 0,0 0 0 0 0,0-1-1 0 0,0 1 1 0 0,0-1-1 0 0,0 1 1 0 0,0-1-1 0 0,-1 1 1 0 0,1 0 0 0 0,0-1-1 0 0,-1 1 1 0 0,1-1-1 0 0,0 1 1 0 0,-1-1-1 0 0,1 1 1 0 0,0-1 0 0 0,-1 1-1 0 0,1-1 1 0 0,-1 0-1 0 0,0 1 1 0 0,1-1-2 0 0,-1-1 0 0 0,0 1 0 0 0,0-1 0 0 0,1 1 0 0 0,-1-1 0 0 0,0 1 0 0 0,1-1 0 0 0,-1 0 0 0 0,1 1 0 0 0,-1-1 0 0 0,0 0 0 0 0,1 0 0 0 0,0 1 0 0 0,-1-1 0 0 0,1 0 0 0 0,-1 0 0 0 0,1 0 0 0 0,0 0 0 0 0,-4-10-282 0 0,0 0 1 0 0,1 0 0 0 0,0 0 0 0 0,1 0 0 0 0,1 0-1 0 0,-1-1 1 0 0,2-16 0 0 0,1-2-294 0 0,8-48 0 0 0,-10 73 589 0 0,-4 11 24 0 0,-4 11-17 0 0,-49 113 1780 0 0,55-124-1972 0 0,-1 0 0 0 0,0 1 0 0 0,-1-1 0 0 0,1 0 0 0 0,-1-1 1 0 0,0 1-1 0 0,-9 6 0 0 0,-3 4-17 0 0,0 0 179 0 0,13-14 8 0 0,0 1-1 0 0,1 0 0 0 0,-1 1 0 0 0,1-1 1 0 0,0 1-1 0 0,0-1 0 0 0,0 1 0 0 0,1 0 1 0 0,-1 0-1 0 0,-3 8 0 0 0,6-12 5 0 0,-2 3 0 0 0,16 3 0 0 0,28 4 11 0 0,-22-6 32 0 0,19 0 41 0 0,-29-3 781 0 0,1 0-356 0 0,1 1-345 0 0,29 1 371 0 0,-39-3-577 0 0,0 0 0 0 0,0 0 0 0 0,1-1 1 0 0,-1 1-1 0 0,0 0 0 0 0,0-1 0 0 0,0 1 0 0 0,0-1 1 0 0,0 0-1 0 0,3-1 0 0 0,-3 1-101 0 0,0 0 0 0 0,-1 0 0 0 0,1 1 0 0 0,0-1 0 0 0,0 1 0 0 0,0-1 0 0 0,0 1 0 0 0,-1 0 0 0 0,1 0 0 0 0,0 0 0 0 0,0 0 0 0 0,3 0 0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0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35 3223 0 0,'0'-1'215'0'0,"0"0"0"0"0,0 0 0 0 0,0 0 0 0 0,0 1 0 0 0,0-1 0 0 0,-1 0-1 0 0,1 0 1 0 0,0 1 0 0 0,0-1 0 0 0,-1 0 0 0 0,1 0 0 0 0,0 1-1 0 0,-1-1 1 0 0,1 0 0 0 0,-1 1 0 0 0,-2 0 2532 0 0,6 9-1173 0 0,25 52 2885 0 0,-17-42-3557 0 0,-2 1 0 0 0,11 34 0 0 0,4 25 334 0 0,-24-79-1233 0 0,1 4 60 0 0,0-1-1 0 0,0 1 0 0 0,1-1 1 0 0,-1 0-1 0 0,1 1 1 0 0,0-1-1 0 0,0 0 1 0 0,0 0-1 0 0,1 0 1 0 0,-1 0-1 0 0,1-1 0 0 0,4 5 1 0 0,24 24-8 0 0,-28-28-53 0 0,0 1 1 0 0,0-1-1 0 0,-1 1 1 0 0,0 0-1 0 0,1 0 1 0 0,-1 0-1 0 0,-1 0 1 0 0,1 0-1 0 0,-1 1 1 0 0,1-1-1 0 0,-1 0 1 0 0,-1 1-1 0 0,1-1 1 0 0,0 1-1 0 0,-1-1 1 0 0,0 1-1 0 0,-1 7 1 0 0,1-7 0 0 0,0 0 1 0 0,0 0 0 0 0,0 0-1 0 0,1 0 1 0 0,0 1 0 0 0,0-1-1 0 0,3 7 1 0 0,18 33 60 0 0,-22-44-64 0 0,0 1 0 0 0,0-1 0 0 0,0 1 0 0 0,0-1 0 0 0,-1 1 0 0 0,1-1 0 0 0,-1 0 0 0 0,1 1 0 0 0,-1-1 0 0 0,-1 3 0 0 0,-3 13 0 0 0,9-13 0 0 0,9-7 0 0 0,-11 2 0 0 0,1 0 0 0 0,-1-1 0 0 0,0 1 0 0 0,1-1 0 0 0,-1 0 0 0 0,0 0 0 0 0,0 1 0 0 0,0-1 0 0 0,0-1 0 0 0,-1 1 0 0 0,1 0 0 0 0,-1 0 0 0 0,1-1 0 0 0,0-2 0 0 0,16-36 0 0 0,45-168-64 0 0,-59 196 64 0 0,1 0 0 0 0,0 0 0 0 0,1 1 0 0 0,9-14 0 0 0,10-23 0 0 0,-8-7 0 0 0,-12 35 0 0 0,-4 15 0 0 0,0 1 0 0 0,1 0 0 0 0,-1 0 0 0 0,4-9 0 0 0,-5 13 0 0 0,-1 1 0 0 0,0 0 0 0 0,-4-1-1 0 0,5 1 2 0 0,0-1-1 0 0,0 1 1 0 0,0-1-1 0 0,0 1 0 0 0,0 0 1 0 0,0-1-1 0 0,0 1 1 0 0,0 0-1 0 0,0-1 0 0 0,0 1 1 0 0,0 0-1 0 0,0-1 1 0 0,0 1-1 0 0,0 0 0 0 0,-1-1 1 0 0,1 1-1 0 0,0 0 0 0 0,0-1 1 0 0,0 1-1 0 0,-1 0 1 0 0,1-1-1 0 0,0 1 0 0 0,0 0 1 0 0,-1 0-1 0 0,1-1 1 0 0,0 1-1 0 0,0 0 0 0 0,-1 0 1 0 0,0-1 42 0 0,0 1-33 0 0,0 0-10 0 0,0-1 0 0 0,-1 0 0 0 0,0 0-1 0 0,0 0 1 0 0,0 0 0 0 0,0 0 0 0 0,0 1-1 0 0,0-1 1 0 0,0 1 0 0 0,0-1 0 0 0,0 1-1 0 0,0 0 1 0 0,0-1 0 0 0,0 1 0 0 0,0 0-1 0 0,-1 0 1 0 0,1 1 0 0 0,-2 0 0 0 0,-36 8 58 0 0,33-7-26 0 0,0-1 0 0 0,0 0 0 0 0,0 0 0 0 0,-1 0 0 0 0,1-1 0 0 0,-8 0 0 0 0,-22 1 74 0 0,5 9 89 0 0,29-9-162 0 0,-1 1 0 0 0,1-1 0 0 0,0 0 0 0 0,0 0 0 0 0,-1 0 0 0 0,1 0-1 0 0,-1 0 1 0 0,1-1 0 0 0,-1 0 0 0 0,1 1 0 0 0,-1-1 0 0 0,1-1 0 0 0,-7 0 0 0 0,-11-9 315 0 0,18 9-295 0 0,-1-1 1 0 0,1 0-1 0 0,0 1 1 0 0,-1-1-1 0 0,1 1 1 0 0,0 0-1 0 0,-1 0 1 0 0,0 0-1 0 0,-4 0 1 0 0,-22-2 414 0 0,28 2-461 0 0,1 1 0 0 0,0 0 0 0 0,-1-1 1 0 0,1 1-1 0 0,0-1 0 0 0,0 1 1 0 0,0-1-1 0 0,-1 0 0 0 0,1 0 0 0 0,0 1 1 0 0,0-1-1 0 0,0 0 0 0 0,0 0 1 0 0,0 0-1 0 0,0 0 0 0 0,0 0 0 0 0,0 0 1 0 0,1 0-1 0 0,-2-3 0 0 0,2 4-15 0 0,0 0 1 0 0,0 0-1 0 0,0-1 0 0 0,0 1 0 0 0,1 0 0 0 0,-1 0 1 0 0,0-1-1 0 0,0 1 0 0 0,0 0 0 0 0,0 0 0 0 0,1 0 1 0 0,-1 0-1 0 0,0-1 0 0 0,0 1 0 0 0,1 0 0 0 0,-1 0 1 0 0,0 0-1 0 0,0 0 0 0 0,1 0 0 0 0,-1 0 0 0 0,0 0 1 0 0,0-1-1 0 0,1 1 0 0 0,-1 0 0 0 0,0 0 0 0 0,0 0 1 0 0,1 0-1 0 0,-1 0 0 0 0,0 0 0 0 0,0 0 0 0 0,1 0 1 0 0,-1 1-1 0 0,0-1 0 0 0,1 0 0 0 0,-1 0 0 0 0,0 0 1 0 0,0 0-1 0 0,1 0 0 0 0,-1 0 0 0 0,5 2-336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6.52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0,'0'1620'0'0,"0"-1618"0"0,0-1 0 0,0 8 0 0,0-19 0 0,0 8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7.7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81 0 0,'0'5'0'0,"0"-10"0"0,0 22 0 0,0-112 0 0,0 93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9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539 647 455 0 0,'-1'0'77'0'0,"1"-1"0"0"0,-1 1-1 0 0,1-1 1 0 0,0 1-1 0 0,-1-1 1 0 0,1 0-1 0 0,0 1 1 0 0,-1-1-1 0 0,1 0 1 0 0,0 1-1 0 0,0-1 1 0 0,0 0 0 0 0,0 1-1 0 0,0-1 1 0 0,-1 0-1 0 0,1 0 1 0 0,1 1-1 0 0,-1-1 1 0 0,0 0-1 0 0,13-15 3523 0 0,-4 8-3994 0 0,11-10 1394 0 0,1 0 0 0 0,35-21 0 0 0,-105 105 247 0 0,24-37-847 0 0,15-18-356 0 0,0 1-1 0 0,-10 15 0 0 0,20-27-39 0 0,0 0-1 0 0,0 0 1 0 0,1 0-1 0 0,-1 0 0 0 0,0 0 1 0 0,0 0-1 0 0,0 0 1 0 0,0 0-1 0 0,0 0 1 0 0,0 0-1 0 0,0 0 0 0 0,0 0 1 0 0,0 0-1 0 0,0 0 1 0 0,0 0-1 0 0,0 1 0 0 0,0-1 1 0 0,0 0-1 0 0,0 0 1 0 0,1 0-1 0 0,-1 0 0 0 0,0 0 1 0 0,0 0-1 0 0,0 0 1 0 0,0 0-1 0 0,0 0 1 0 0,0 0-1 0 0,0 0 0 0 0,0 0 1 0 0,0 0-1 0 0,0 0 1 0 0,0 0-1 0 0,0 0 0 0 0,0 0 1 0 0,0 1-1 0 0,0-1 1 0 0,0 0-1 0 0,0 0 1 0 0,0 0-1 0 0,0 0 0 0 0,0 0 1 0 0,0 0-1 0 0,0 0 1 0 0,0 0-1 0 0,0 0 0 0 0,0 0 1 0 0,0 0-1 0 0,0 0 1 0 0,0 0-1 0 0,0 0 1 0 0,0 0-1 0 0,0 1 0 0 0,0-1 1 0 0,0 0-1 0 0,0 0 1 0 0,0 0-1 0 0,-1 0 0 0 0,1 0 1 0 0,9-5 122 0 0,9-7-14 0 0,-4 0-94 0 0,1 1 0 0 0,1 0-1 0 0,-1 1 1 0 0,2 1 0 0 0,-1 1 0 0 0,20-8-1 0 0,-64 37-16 0 0,14-11 99 0 0,-10 8 900 0 0,-37 33-1 0 0,88-58-406 0 0,37-25-592 0 0,-37 20 0 0 0,-1-1 0 0 0,40-28 0 0 0,-74 47-21 0 0,-1-1 0 0 0,0-1 0 0 0,-11 5 0 0 0,-17 7-31 0 0,21-7 52 0 0,4-1 0 0 0,-1-1 0 0 0,1-1 0 0 0,-1 0 0 0 0,0-1 0 0 0,-19 5 0 0 0,32-10 0 0 0,0 0 1 0 0,0 0-1 0 0,0 0 0 0 0,0 0 0 0 0,0 0 0 0 0,0 0 0 0 0,0-1 0 0 0,0 1 1 0 0,0 0-1 0 0,1 0 0 0 0,-1 0 0 0 0,0 0 0 0 0,0 0 0 0 0,0 0 0 0 0,0 0 1 0 0,0 0-1 0 0,0 0 0 0 0,0 0 0 0 0,0 0 0 0 0,0 0 0 0 0,0 0 0 0 0,0 0 1 0 0,0 0-1 0 0,0-1 0 0 0,0 1 0 0 0,0 0 0 0 0,0 0 0 0 0,0 0 0 0 0,0 0 1 0 0,0 0-1 0 0,0 0 0 0 0,0 0 0 0 0,0 0 0 0 0,0 0 0 0 0,0 0 0 0 0,0 0 1 0 0,0 0-1 0 0,0 0 0 0 0,0 0 0 0 0,0-1 0 0 0,0 1 0 0 0,0 0 0 0 0,-1 0 1 0 0,1 0-1 0 0,0 0 0 0 0,0 0 0 0 0,0 0 0 0 0,0 0 0 0 0,0 0 0 0 0,0 0 1 0 0,0 0-1 0 0,0 0 0 0 0,0 0 0 0 0,0 0 0 0 0,0 0 0 0 0,0 0 0 0 0,0 0 1 0 0,0 0-1 0 0,0 0 0 0 0,0 0 0 0 0,-1 0 0 0 0,1 0 0 0 0,0 0 0 0 0,0 0 1 0 0,0 0-1 0 0,0 0 0 0 0,0 0 0 0 0,0 0 0 0 0,0 0 0 0 0,6-8 22 0 0,10-7 10 0 0,132-101-83 0 0,-90 72 38 0 0,-46 34-7 0 0,-18 12-24 0 0,-23 13-20 0 0,-40 26 65 0 0,-136 72 9 0 0,204-113-7 0 0,1 1 0 0 0,-1-1 1 0 0,0 0-1 0 0,1 1 0 0 0,-1-1 0 0 0,1 0 1 0 0,-1 1-1 0 0,1-1 0 0 0,-1 0 0 0 0,0 0 1 0 0,1 0-1 0 0,-1 1 0 0 0,0-1 0 0 0,1 0 1 0 0,-1 0-1 0 0,0 0 0 0 0,1 0 0 0 0,-1 0 0 0 0,0 0 1 0 0,1 0-1 0 0,-1 0 0 0 0,0-1 0 0 0,7-10 126 0 0,19-14 1 0 0,203-164-50 0 0,-180 149-152 0 0,-125 100 19 0 0,-154 85 96 0 0,223-140 141 0 0,0-1 1 0 0,-1-1 0 0 0,-11 5-1 0 0,20-8-170 0 0,0 0-1 0 0,0 0 0 0 0,0 0 1 0 0,0 0-1 0 0,0 0 0 0 0,0 0 1 0 0,0 0-1 0 0,0 0 0 0 0,0 0 1 0 0,0 0-1 0 0,-1 0 0 0 0,1 0 1 0 0,0 0-1 0 0,0 0 0 0 0,0 0 1 0 0,0 0-1 0 0,0 0 0 0 0,0 0 1 0 0,0 0-1 0 0,0 0 1 0 0,0 0-1 0 0,-1 0 0 0 0,1 0 1 0 0,0 0-1 0 0,0 0 0 0 0,0 0 1 0 0,0 0-1 0 0,0 0 0 0 0,0 0 1 0 0,0 0-1 0 0,0 0 0 0 0,0 0 1 0 0,0 0-1 0 0,0-1 0 0 0,-1 1 1 0 0,1 0-1 0 0,0 0 0 0 0,0 0 1 0 0,0 0-1 0 0,0 0 0 0 0,0 0 1 0 0,0 0-1 0 0,0 0 0 0 0,0 0 1 0 0,0 0-1 0 0,0-1 0 0 0,0 1 1 0 0,0 0-1 0 0,0 0 0 0 0,2-6 347 0 0,6-7 37 0 0,26-23-181 0 0,55-48-1 0 0,-20 21-94 0 0,59-53-325 0 0,-322 251 68 0 0,146-104 124 0 0,-7 6 12 0 0,-48 29 0 0 0,117-82 0 0 0,14-12 0 0 0,176-161 0 0 0,-189 174-4 0 0,3-2-22 0 0,0 1 1 0 0,1 1 0 0 0,0 1 0 0 0,25-15 0 0 0,-54 35-456 0 0,0 1 1 0 0,-18 15-1 0 0,7-5 252 0 0,-107 89-257 0 0,-64 46 469 0 0,177-140 28 0 0,12-9 16 0 0,-1 0 0 0 0,0 0 0 0 0,0 0 0 0 0,0-1 0 0 0,-1 1 0 0 0,1-1 0 0 0,-7 2 0 0 0,20-19 42 0 0,112-105-85 0 0,-78 76-15 0 0,-2-1-44 0 0,3 2 0 0 0,95-72 0 0 0,-273 213 248 0 0,64-44 45 0 0,-103 60-1 0 0,171-113-148 0 0,0 0-1 0 0,-1 0 0 0 0,1 0 0 0 0,0 0 1 0 0,-1 0-1 0 0,1 0 0 0 0,-5 0 0 0 0,6-1-58 0 0,1 0 0 0 0,0 0 0 0 0,0 0 0 0 0,0 0 0 0 0,0 0 0 0 0,0 0 0 0 0,-1 0 0 0 0,1 0 0 0 0,0 0 0 0 0,0 0 0 0 0,0 0 0 0 0,0 0 0 0 0,0 0 0 0 0,-1 0 0 0 0,1 0 0 0 0,0 0 0 0 0,0 0 0 0 0,0 0 0 0 0,0-1 0 0 0,0 1 0 0 0,0 0 0 0 0,0 0 0 0 0,-1 0 0 0 0,1 0 0 0 0,0 0 0 0 0,0 0 0 0 0,0 0 0 0 0,0 0 0 0 0,0-1 0 0 0,0 1 0 0 0,0 0 0 0 0,0 0 0 0 0,0 0 0 0 0,0 0 0 0 0,0 0 0 0 0,0 0 0 0 0,0-1 0 0 0,0 1 0 0 0,0 0 0 0 0,-1 0 0 0 0,1 0 0 0 0,0 0 0 0 0,1 0 0 0 0,-1-1 0 0 0,0 1 0 0 0,8-13 216 0 0,19-16 18 0 0,292-293-264 0 0,-319 321 15 0 0,-4 3-12 0 0,-12 6-41 0 0,-21 14-78 0 0,-81 65-351 0 0,65-46 618 0 0,-109 63 0 0 0,156-100-71 0 0,4-3-27 0 0,0 0-1 0 0,0 0 1 0 0,0 0-1 0 0,0 0 0 0 0,0 0 1 0 0,0 0-1 0 0,0 0 1 0 0,0 0-1 0 0,0-1 1 0 0,0 1-1 0 0,0-1 1 0 0,-1 0-1 0 0,-1 0 1 0 0,4 0-23 0 0,-1-1 0 0 0,1 1 0 0 0,0-1 0 0 0,0 1 0 0 0,0-1 0 0 0,0 1 0 0 0,1-1 0 0 0,-1 1 0 0 0,0-1 0 0 0,0 1 0 0 0,0 0 0 0 0,0-1 0 0 0,0 1 0 0 0,1-1 0 0 0,-1 1 0 0 0,0-1 0 0 0,0 1 1 0 0,1-1-1 0 0,-1 1 0 0 0,0 0 0 0 0,1-1 0 0 0,-1 1 0 0 0,0 0 0 0 0,1-1 0 0 0,9-11 68 0 0,215-199 7 0 0,-208 194-85 0 0,-7 8 0 0 0,0 0 0 0 0,-1-1 0 0 0,8-11 0 0 0,-17 21-1 0 0,0 0 0 0 0,-1 0 1 0 0,1 0-1 0 0,0 0 0 0 0,0 0 0 0 0,0 0 0 0 0,0 0 0 0 0,0 0 0 0 0,0 0 0 0 0,0 0 0 0 0,0 0 0 0 0,0 0 0 0 0,0 0 0 0 0,0-1 1 0 0,0 1-1 0 0,0 0 0 0 0,0 0 0 0 0,0 0 0 0 0,0 0 0 0 0,0 0 0 0 0,0 0 0 0 0,0 0 0 0 0,0 0 0 0 0,-1 0 0 0 0,1 0 0 0 0,0 0 1 0 0,0 0-1 0 0,0 0 0 0 0,0 0 0 0 0,0 0 0 0 0,0 0 0 0 0,0 0 0 0 0,0 0 0 0 0,0 0 0 0 0,0 0 0 0 0,0-1 0 0 0,0 1 0 0 0,0 0 1 0 0,0 0-1 0 0,0 0 0 0 0,0 0 0 0 0,0 0 0 0 0,0 0 0 0 0,0 0 0 0 0,0 0 0 0 0,0 0 0 0 0,0 0 0 0 0,0 0 0 0 0,1 0 0 0 0,-1 0 1 0 0,0 0-1 0 0,0 0 0 0 0,0 0 0 0 0,0 0 0 0 0,0 0 0 0 0,0-1 0 0 0,0 1 0 0 0,0 0 0 0 0,0 0 0 0 0,0 0 0 0 0,0 0 0 0 0,0 0 1 0 0,0 0-1 0 0,0 0 0 0 0,-6 3-9 0 0,-8 6 15 0 0,-152 120-37 0 0,118-96 16 0 0,-82 44 0 0 0,126-76 16 0 0,2 1 0 0 0,0-1 0 0 0,-1 1 0 0 0,0-1 0 0 0,1 0 0 0 0,-1 0 0 0 0,0 0 0 0 0,1-1 0 0 0,-1 1 0 0 0,-5 0 0 0 0,9-3 0 0 0,0 1 0 0 0,-1-1 0 0 0,1 0 0 0 0,0 0 0 0 0,0 1 0 0 0,0-1 0 0 0,0 0 0 0 0,1 1 0 0 0,-1-1 0 0 0,0 1 0 0 0,3-3 0 0 0,102-87 0 0 0,-75 67 0 0 0,-2-1 0 0 0,0-1 0 0 0,34-42 0 0 0,-62 67 0 0 0,0-1 0 0 0,0 1 0 0 0,-1 0 0 0 0,1 0 0 0 0,0 0 0 0 0,-1-1 0 0 0,1 1 0 0 0,0 0 0 0 0,-1-1 0 0 0,0 1 0 0 0,1-2 0 0 0,-4-1 0 0 0,-9 7 0 0 0,-21 13-17 0 0,-55 35 0 0 0,53-29 2 0 0,-39 18 0 0 0,37-21 79 0 0,37-19-64 0 0,0 0 0 0 0,0-1 0 0 0,0 1 0 0 0,0 0-1 0 0,0 0 1 0 0,0 0 0 0 0,0 0 0 0 0,0 0 0 0 0,0 0 0 0 0,0 0-1 0 0,0 0 1 0 0,0 0 0 0 0,0 0 0 0 0,0 0 0 0 0,0 0 0 0 0,0 0 0 0 0,0 0-1 0 0,0 0 1 0 0,0 0 0 0 0,0 0 0 0 0,0 0 0 0 0,0-1 0 0 0,0 1-1 0 0,0 0 1 0 0,0 0 0 0 0,0 0 0 0 0,0 0 0 0 0,0 0 0 0 0,0 0-1 0 0,0 0 1 0 0,0 0 0 0 0,0 0 0 0 0,0 0 0 0 0,0 0 0 0 0,0 0-1 0 0,0 0 1 0 0,0 0 0 0 0,-1 0 0 0 0,1 0 0 0 0,0 0 0 0 0,0 0-1 0 0,0 0 1 0 0,0 0 0 0 0,0 0 0 0 0,0 0 0 0 0,0 0 0 0 0,0 0 0 0 0,0 0-1 0 0,0 0 1 0 0,0 0 0 0 0,0 0 0 0 0,0 0 0 0 0,0 0 0 0 0,0 0-1 0 0,0 0 1 0 0,0 0 0 0 0,0 0 0 0 0,-1 0 0 0 0,1 0 0 0 0,0 0-1 0 0,0 0 1 0 0,5-7-22 0 0,8-6-10 0 0,56-42 32 0 0,-41 34 0 0 0,-1-1 0 0 0,-1 0 0 0 0,33-39 0 0 0,-66 66-11 0 0,1 0-1 0 0,-1-1 1 0 0,-10 6-1 0 0,-4 2-6 0 0,-9 7 32 0 0,-1-1-1 0 0,0-2 0 0 0,-55 21 1 0 0,79-36-8 0 0,5-3-2 0 0,10-7-1 0 0,16-11-6 0 0,-14 13-4 0 0,-7 4 2 0 0,0 1 0 0 0,0-1 0 0 0,0 1 0 0 0,1 0-1 0 0,-1 0 1 0 0,1 1 0 0 0,-1-1 0 0 0,1 1 0 0 0,0-1-1 0 0,7 0 1 0 0,-11 2 5 0 0,0 0 0 0 0,0 0 0 0 0,0 0 0 0 0,0 0-1 0 0,0 0 1 0 0,0 0 0 0 0,0 0 0 0 0,0 0 0 0 0,1 0-1 0 0,-1 0 1 0 0,0 0 0 0 0,0 0 0 0 0,0 0 0 0 0,0 0-1 0 0,0 0 1 0 0,0 0 0 0 0,0 0 0 0 0,0 0 0 0 0,0 0 0 0 0,1 0-1 0 0,-1 0 1 0 0,0 0 0 0 0,0 0 0 0 0,0 0 0 0 0,0 1-1 0 0,0-1 1 0 0,0 0 0 0 0,0 0 0 0 0,0 0 0 0 0,0 0-1 0 0,0 0 1 0 0,0 0 0 0 0,0 0 0 0 0,0 0 0 0 0,0 0-1 0 0,0 1 1 0 0,1-1 0 0 0,-1 0 0 0 0,0 0 0 0 0,0 0 0 0 0,0 0-1 0 0,0 0 1 0 0,0 0 0 0 0,0 0 0 0 0,0 0 0 0 0,0 1-1 0 0,0-1 1 0 0,-1 0 0 0 0,1 0 0 0 0,0 0 0 0 0,0 0-1 0 0,0 0 1 0 0,-5 8-22 0 0,-8 6-10 0 0,0-3 45 0 0,-1-1 0 0 0,-28 15-1 0 0,-14 10 14 0 0,55-34-26 0 0,0 0 0 0 0,0 0 0 0 0,0 0 0 0 0,0 0 0 0 0,1 1 0 0 0,-1-1 0 0 0,0 0 0 0 0,0 0 0 0 0,1 1 0 0 0,-1-1 0 0 0,1 1 0 0 0,-1-1 0 0 0,1 0 0 0 0,-1 1 0 0 0,1-1 0 0 0,0 1 0 0 0,0-1 0 0 0,0 1 0 0 0,0 1 0 0 0,0-1 0 0 0,0 1 0 0 0,-1-1 0 0 0,1 0 0 0 0,0 0 0 0 0,-1 0 0 0 0,1 0 0 0 0,-1 0 0 0 0,0-1 0 0 0,1 1 0 0 0,-2 2 0 0 0,0 0 5 0 0,0 0-1 0 0,0 0 1 0 0,1 0-1 0 0,-1 0 1 0 0,1 0-1 0 0,-1 6 1 0 0,1-6-1 0 0,0 0 1 0 0,0 1 0 0 0,0-1-1 0 0,0 0 1 0 0,-1 0 0 0 0,-3 6-1 0 0,2-5-4 0 0,0 1 0 0 0,0 0 0 0 0,0-1 0 0 0,1 1 0 0 0,0 1 0 0 0,0-1 0 0 0,0 0 0 0 0,1 0 0 0 0,0 1 0 0 0,0-1 0 0 0,1 1 0 0 0,0-1 0 0 0,0 0 0 0 0,1 12 0 0 0,1-12 16 0 0,0 0-1 0 0,1-1 1 0 0,-1 1-1 0 0,1-1 0 0 0,0 0 1 0 0,1 1-1 0 0,-1-2 1 0 0,1 1-1 0 0,5 5 1 0 0,10 15 88 0 0,11 21 1416 0 0,-28-43-1505 0 0,1-1 1 0 0,-1 0-1 0 0,1 0 1 0 0,-1 0-1 0 0,1 0 1 0 0,0 0-1 0 0,-1 0 0 0 0,1-1 1 0 0,0 0-1 0 0,0 1 1 0 0,0-1-1 0 0,6 1 1 0 0,12 6-20 0 0,-19-7 13 0 0,0 1-1 0 0,0-1 1 0 0,0 1-1 0 0,0 0 1 0 0,0-1-1 0 0,0 1 1 0 0,0 0-1 0 0,-1 0 1 0 0,1 0-1 0 0,-1 0 1 0 0,1 1-1 0 0,-1-1 1 0 0,2 5-1 0 0,-2-4 6 0 0,0-1-1 0 0,1 1 1 0 0,0 0-1 0 0,-1 0 1 0 0,1-1-1 0 0,0 1 0 0 0,0-1 1 0 0,1 1-1 0 0,2 1 1 0 0,31 26 946 0 0,-34-28-960 0 0,0 0 1 0 0,0-1 0 0 0,0 1 0 0 0,1-1 0 0 0,-1 1 0 0 0,1-1 0 0 0,-1 0 0 0 0,1 0-1 0 0,-1 0 1 0 0,1 0 0 0 0,0-1 0 0 0,3 1 0 0 0,38 1-2 0 0,-9-1 1 0 0,-31 0 0 0 0,0-1 0 0 0,0 0 0 0 0,1 0 0 0 0,-1 0 0 0 0,0-1 0 0 0,0 1 0 0 0,0-1 0 0 0,0 0 0 0 0,0 0 0 0 0,0-1 0 0 0,0 1 0 0 0,5-4 0 0 0,4-2 0 0 0,-1-1 0 0 0,15-12 0 0 0,-19 13 0 0 0,1 0 0 0 0,1 0 0 0 0,-1 1 0 0 0,14-6 0 0 0,-8 6 0 0 0,7-2 0 0 0,0-1 0 0 0,0-1 0 0 0,37-25 0 0 0,40-26 0 0 0,-88 53 0 0 0,-1-2 0 0 0,-1 1 0 0 0,1-1 0 0 0,-2 0 0 0 0,1-1 0 0 0,-1 0 0 0 0,-1 0 0 0 0,12-24 0 0 0,-19 32 0 0 0,1 1 0 0 0,-1 0 0 0 0,0 0 0 0 0,0 0 0 0 0,0-1 0 0 0,0 1 0 0 0,-1 0 0 0 0,1 0 0 0 0,-1 0 0 0 0,1-1 0 0 0,-1 1 0 0 0,0 0 0 0 0,-1-3 0 0 0,-4-19 0 0 0,6 21 0 0 0,1 0 0 0 0,-1 0 0 0 0,0 0 0 0 0,0 0 0 0 0,-1 0 0 0 0,1 0 0 0 0,-1 0 0 0 0,1 0 0 0 0,-1 0 0 0 0,0 0 0 0 0,0 0 0 0 0,0 0 0 0 0,-1 1 0 0 0,1-1 0 0 0,0 0 0 0 0,-1 1 0 0 0,0-1 0 0 0,0 1 0 0 0,0 0 0 0 0,0 0 0 0 0,0-1 0 0 0,0 1 0 0 0,0 1 0 0 0,-1-1 0 0 0,-3-2 0 0 0,-13-9 41 0 0,6 5 154 0 0,0-1 0 0 0,-23-20 0 0 0,26 21-61 0 0,0 0 0 0 0,0 1 0 0 0,-1 0 0 0 0,-18-9 0 0 0,8 5-62 0 0,17 9-74 0 0,1 0 0 0 0,-1 1 0 0 0,1-1 0 0 0,-1 1 0 0 0,0 0-1 0 0,1 0 1 0 0,-1 1 0 0 0,0-1 0 0 0,0 1 0 0 0,0 0 0 0 0,1 0 0 0 0,-1 0-1 0 0,0 0 1 0 0,-6 1 0 0 0,4 1-12 0 0,0 0 0 0 0,-1 0 0 0 0,1 0 0 0 0,0 1 0 0 0,1 0 0 0 0,-1 0 0 0 0,-10 8 0 0 0,-6 6-1429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8.55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70 0 0,'0'1'0'0,"0"7"0"0,0 31 0 0,0-155 0 0,0 115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3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236 169 1839 0 0,'-9'17'801'0'0,"7"-12"702"0"0,8-11-281 0 0,34-59 769 0 0,-23 36-1388 0 0,-2 8 138 0 0,-11 19-74 0 0,-7 14-203 0 0,-8 20 341 0 0,-2 0 0 0 0,-1-2 0 0 0,-1 0 0 0 0,-2 0 0 0 0,-25 34 0 0 0,41-64-759 0 0,1 1 0 0 0,0-1 1 0 0,0 1-1 0 0,0-1 1 0 0,-1 0-1 0 0,1 1 1 0 0,0-1-1 0 0,-1 0 1 0 0,1 1-1 0 0,0-1 0 0 0,-1 0 1 0 0,1 1-1 0 0,0-1 1 0 0,-1 0-1 0 0,1 1 1 0 0,0-1-1 0 0,-1 0 0 0 0,1 0 1 0 0,-1 0-1 0 0,1 1 1 0 0,-1-1-1 0 0,1 0 1 0 0,0 0-1 0 0,-1 0 0 0 0,1 0 1 0 0,-1 0-1 0 0,0-11 474 0 0,10-25-389 0 0,-8 32-81 0 0,2-8-23 0 0,54-167 26 0 0,-70 216-86 0 0,-18 51-14 0 0,26-76 63 0 0,-1 0 1 0 0,0-1-1 0 0,-1 1 1 0 0,0-1-1 0 0,-8 10 1 0 0,14-20 29 0 0,1 0 0 0 0,-1-1 0 0 0,1 1 0 0 0,-1-1 0 0 0,1 1 0 0 0,-1 0 0 0 0,1-1 0 0 0,-1 1-1 0 0,0-1 1 0 0,1 1 0 0 0,-1-1 0 0 0,0 0 0 0 0,1 1 0 0 0,-1-1 0 0 0,0 0 0 0 0,0 1 0 0 0,1-1 0 0 0,-1 0 0 0 0,0 0 0 0 0,0 0 0 0 0,-1 1 0 0 0,2-2-17 0 0,-1 1 0 0 0,1 0 0 0 0,-1-1 0 0 0,1 1 0 0 0,-1 0 0 0 0,1-1 0 0 0,0 1 0 0 0,-1-1 0 0 0,1 1 0 0 0,-1-1 0 0 0,1 1 0 0 0,0-1 0 0 0,-1 1 0 0 0,1-1 0 0 0,0 1 0 0 0,0-1 0 0 0,0 1 0 0 0,-1-1 0 0 0,1 0 0 0 0,0 1 0 0 0,0-2 0 0 0,-1-6 68 0 0,0-1-1 0 0,1 1 1 0 0,0-10-1 0 0,1 10-150 0 0,-2-7 54 0 0,3-43 0 0 0,-1 54 0 0 0,-1-1 0 0 0,1 0 0 0 0,0 0 0 0 0,1 1 0 0 0,-1-1 0 0 0,1 0 0 0 0,0 1 0 0 0,0-1 0 0 0,3-4 0 0 0,-4 8 0 0 0,-1 1-1 0 0,0-1 1 0 0,0 1 0 0 0,1-1-1 0 0,-1 1 1 0 0,0 0 0 0 0,0-1-1 0 0,1 1 1 0 0,-1 0-1 0 0,0-1 1 0 0,1 1 0 0 0,-1 0-1 0 0,1-1 1 0 0,-1 1 0 0 0,0 0-1 0 0,1 0 1 0 0,-1-1-1 0 0,1 1 1 0 0,-1 0 0 0 0,1 0-1 0 0,-1 0 1 0 0,1 0 0 0 0,-1 0-1 0 0,1 0 1 0 0,-1 0-1 0 0,1 0 1 0 0,-1 0 0 0 0,1 0-1 0 0,0 0 1 0 0,0 0-2 0 0,-1 1 1 0 0,1-1-1 0 0,0 1 0 0 0,-1-1 1 0 0,1 1-1 0 0,0 0 0 0 0,-1-1 1 0 0,1 1-1 0 0,-1 0 0 0 0,1-1 1 0 0,-1 1-1 0 0,1 0 1 0 0,-1 0-1 0 0,1 1 0 0 0,0 2-3 0 0,0 0 0 0 0,0-1 0 0 0,0 1 0 0 0,0 0-1 0 0,0 0 1 0 0,-1 5 0 0 0,0-7 5 0 0,0 1 0 0 0,0-1 0 0 0,0 0 0 0 0,-1 0 0 0 0,1 0 0 0 0,-1 0 0 0 0,1 0 0 0 0,-1-1 0 0 0,0 1 0 0 0,0 0 0 0 0,0 0 0 0 0,0 0 0 0 0,0-1 0 0 0,0 1 0 0 0,0 0 0 0 0,-1-1 0 0 0,1 1 0 0 0,-1-1 0 0 0,1 1 0 0 0,-1-1 0 0 0,1 0 0 0 0,-1 0 0 0 0,0 0 0 0 0,1 0 0 0 0,-3 1 0 0 0,1-1 0 0 0,1-1 0 0 0,0 1 0 0 0,0-1 0 0 0,0 0 0 0 0,-1 0 0 0 0,1 0 0 0 0,0 0 0 0 0,0-1 0 0 0,-1 1 0 0 0,1 0 0 0 0,0-1 0 0 0,0 1 0 0 0,0-1 0 0 0,0 0 0 0 0,0 0 0 0 0,0 0 0 0 0,0 0 0 0 0,0 0 0 0 0,0 0 0 0 0,0-1 0 0 0,1 1 0 0 0,-4-3 0 0 0,-17-14 10 0 0,-14-12 24 0 0,34 28-32 0 0,0 0-1 0 0,0-1 1 0 0,0 1-1 0 0,1-1 1 0 0,-1 1-1 0 0,1-1 1 0 0,-1 0-1 0 0,1 1 1 0 0,0-1 0 0 0,0 0-1 0 0,0 0 1 0 0,-1-5-1 0 0,2 7-1 0 0,0 0 0 0 0,0-1 0 0 0,0 1 0 0 0,0-1 0 0 0,0 1 0 0 0,1-1 0 0 0,-1 1 0 0 0,0-1 0 0 0,1 1 0 0 0,-1 0 0 0 0,1-1 0 0 0,0 1 0 0 0,-1 0 0 0 0,1-1 0 0 0,0 1 0 0 0,0 0 0 0 0,-1 0 0 0 0,1 0 0 0 0,0-1 0 0 0,0 1 0 0 0,0 0 0 0 0,1 0 0 0 0,-1 1 0 0 0,0-1 0 0 0,0 0 0 0 0,3-1 0 0 0,1 0 0 0 0,0-1 0 0 0,0 1 0 0 0,1 0 0 0 0,-1 1 0 0 0,9-2 0 0 0,4 1 0 0 0,30 4 0 0 0,3 9 12 0 0,-40-8 180 0 0,-6 5-108 0 0,17 23 4 0 0,-22-31-80 0 0,1 0 0 0 0,-1 1-1 0 0,0-1 1 0 0,0 1 0 0 0,1-1 0 0 0,-1 1-1 0 0,0-1 1 0 0,0 1 0 0 0,0-1-1 0 0,0 1 1 0 0,0-1 0 0 0,1 1 0 0 0,-1-1-1 0 0,0 1 1 0 0,0-1 0 0 0,0 1-1 0 0,0-1 1 0 0,0 1 0 0 0,-1-1 0 0 0,1 1-1 0 0,0-1 1 0 0,0 1 0 0 0,0-1 0 0 0,0 1-1 0 0,-1-1 1 0 0,1 1 0 0 0,0-1-1 0 0,0 0 1 0 0,-1 1 0 0 0,1-1 0 0 0,0 1-1 0 0,-1-1 1 0 0,1 0 0 0 0,0 1-1 0 0,-1-1 1 0 0,1 0 0 0 0,-1 1 0 0 0,1-1-1 0 0,0 0 1 0 0,-1 1 0 0 0,1-1-1 0 0,-1 0 1 0 0,-18 6 302 0 0,18-6-293 0 0,-6 0-15 0 0,-1 1-1 0 0,0-1 1 0 0,1-1-1 0 0,-1 0 1 0 0,1 0 0 0 0,-1 0-1 0 0,1-1 1 0 0,-1 0 0 0 0,1 0-1 0 0,0-1 1 0 0,0 0 0 0 0,-7-4-1 0 0,13 7-1 0 0,1 0 0 0 0,-1-1 0 0 0,1 1 0 0 0,-1 0 0 0 0,1-1 0 0 0,-1 1 0 0 0,1-1 0 0 0,-1 1 0 0 0,1-1 0 0 0,-1 1 0 0 0,1-1 0 0 0,0 1 0 0 0,-1-1 0 0 0,1 1 0 0 0,0-1 0 0 0,-1 0 0 0 0,1 1 0 0 0,0-1 0 0 0,0 1 0 0 0,-1-1 0 0 0,1 0 0 0 0,0 1 0 0 0,0-1 0 0 0,0 0 0 0 0,0 1 0 0 0,0-1 0 0 0,0 0 0 0 0,0 1 0 0 0,0-1 0 0 0,0 0 0 0 0,0 1 0 0 0,1-1 0 0 0,-1 0 0 0 0,0 1 0 0 0,0-1 0 0 0,1 1 0 0 0,-1-1 0 0 0,0 0 0 0 0,1 1 0 0 0,-1-1 0 0 0,0 1 0 0 0,1-1 0 0 0,-1 1 0 0 0,1-1 0 0 0,-1 1 0 0 0,1 0 0 0 0,-1-1 0 0 0,1 1 0 0 0,-1-1 0 0 0,1 1 0 0 0,0-1 0 0 0,3-1 0 0 0,-1-1 0 0 0,1 1 0 0 0,0 0 0 0 0,-1 0 0 0 0,1 0 0 0 0,7-2 0 0 0,20-2 0 0 0,15-1 0 0 0,-1-2 0 0 0,-29 5 0 0 0,-13 3 0 0 0,0 0 0 0 0,0 1 0 0 0,1-1 0 0 0,-1 0 0 0 0,0 1 0 0 0,1 0 0 0 0,-1 0 0 0 0,0 0 0 0 0,6 1 0 0 0,-9-1 0 0 0,1 0 0 0 0,-1 0 0 0 0,0 0 0 0 0,1 0 0 0 0,-1 0 0 0 0,0 1 0 0 0,1-1 0 0 0,-1 0 0 0 0,0 0 0 0 0,1 0 0 0 0,-1 0 0 0 0,0 0 0 0 0,0 1 0 0 0,1-1 0 0 0,-1 0 0 0 0,0 0 0 0 0,0 0 0 0 0,1 1 0 0 0,-1-1 0 0 0,0 0 0 0 0,0 0 0 0 0,0 1 0 0 0,1-1 0 0 0,-1 0 0 0 0,0 1 0 0 0,0-1 0 0 0,0 0 0 0 0,0 1 0 0 0,0-1 0 0 0,0 0 0 0 0,1 1 0 0 0,-4 12 0 0 0,-11 10 0 0 0,13-22 0 0 0,-6 9 0 0 0,-1 1 0 0 0,-1-2 0 0 0,0 1 0 0 0,-12 9 0 0 0,18-16 0 0 0,-2 0 0 0 0,1 0 0 0 0,0 0 0 0 0,0 0 0 0 0,-1-1 0 0 0,1 0 0 0 0,-1 0 0 0 0,0 0 0 0 0,0-1 0 0 0,0 0 0 0 0,0 1 0 0 0,0-2 0 0 0,-8 2 0 0 0,13-2 0 0 0,0 0 0 0 0,-1 0 0 0 0,1 0 0 0 0,0 0 0 0 0,-1 0 0 0 0,1 0 0 0 0,0 0 0 0 0,-1 0 1 0 0,1 0-1 0 0,0 0 0 0 0,0-1 0 0 0,-1 1 0 0 0,1 0 0 0 0,0 0 0 0 0,-1 0 0 0 0,1 0 0 0 0,0 0 0 0 0,0 0 0 0 0,-1-1 0 0 0,1 1 0 0 0,0 0 0 0 0,0 0 0 0 0,0-1 0 0 0,-1 1 0 0 0,1 0 0 0 0,0 0 0 0 0,0 0 0 0 0,0-1 0 0 0,0 1 0 0 0,-1 0 0 0 0,1-1 0 0 0,0 1 0 0 0,0 0 0 0 0,0 0 0 0 0,0-1 0 0 0,3-12 2 0 0,13-13-13 0 0,-15 25 9 0 0,7-9-21 0 0,-1 1 1 0 0,18-16 0 0 0,-22 22 18 0 0,0 0-1 0 0,1 1 1 0 0,-1-1 0 0 0,1 1 0 0 0,-1-1 0 0 0,1 1-1 0 0,0 0 1 0 0,0 1 0 0 0,0-1 0 0 0,0 1-1 0 0,8-2 1 0 0,-11 3 4 0 0,0-1 0 0 0,0 1 0 0 0,0 0 0 0 0,0 0 0 0 0,0 0 0 0 0,0 0 0 0 0,1 1 0 0 0,-1-1 0 0 0,0 0 0 0 0,0 0 0 0 0,0 1 0 0 0,0-1 0 0 0,0 0 0 0 0,0 1 0 0 0,0-1 0 0 0,0 1 0 0 0,0-1 0 0 0,0 1 0 0 0,0 0 0 0 0,0-1 0 0 0,-1 1 0 0 0,1 0 0 0 0,0 0 0 0 0,0 0 0 0 0,-1-1 0 0 0,1 1 0 0 0,0 0 0 0 0,-1 0 0 0 0,1 0 0 0 0,-1 0 0 0 0,1 0 0 0 0,-1 0 0 0 0,0 0 0 0 0,1 0 0 0 0,-1 0 0 0 0,0 1 0 0 0,0-1 0 0 0,0 0 0 0 0,0 0 0 0 0,0 0 0 0 0,0 0 0 0 0,0 0 0 0 0,0 2 0 0 0,0 1 0 0 0,-1 0 0 0 0,1 0 0 0 0,-1 0 0 0 0,0 0 0 0 0,0 0 0 0 0,-1 0 0 0 0,1 0 0 0 0,-1 0 0 0 0,0-1 0 0 0,-3 6 0 0 0,0-4 2 0 0,1 0 0 0 0,-1 0 0 0 0,0 0 0 0 0,0-1 0 0 0,-1 0 0 0 0,1 0 0 0 0,-1 0 0 0 0,0-1 0 0 0,0 0 0 0 0,-1 0 0 0 0,1 0 0 0 0,0-1 0 0 0,-1 0 0 0 0,0 0 0 0 0,-12 1 0 0 0,13-2 0 0 0,0 0-1 0 0,1-1 1 0 0,-1 0 0 0 0,1 0-1 0 0,-1 0 1 0 0,1-1-1 0 0,-1 0 1 0 0,1 0 0 0 0,-1 0-1 0 0,1-1 1 0 0,0 0-1 0 0,0 0 1 0 0,-1 0 0 0 0,1-1-1 0 0,1 1 1 0 0,-1-1-1 0 0,0 0 1 0 0,1-1 0 0 0,-9-7-1 0 0,11 8 0 0 0,0 0 0 0 0,0 0-1 0 0,0 0 1 0 0,1 0 0 0 0,-1 0-1 0 0,-1-6 1 0 0,2 8-3 0 0,1 0-1 0 0,-1 0 1 0 0,1 0 0 0 0,0 0 0 0 0,-1 0-1 0 0,1 0 1 0 0,0 0 0 0 0,0-1 0 0 0,0 1 0 0 0,0 0-1 0 0,0 0 1 0 0,0 0 0 0 0,0 0 0 0 0,0 0-1 0 0,0 0 1 0 0,1 0 0 0 0,-1 0 0 0 0,0 0 0 0 0,1 0-1 0 0,-1 0 1 0 0,1 0 0 0 0,-1 0 0 0 0,1 0-1 0 0,-1 0 1 0 0,2-1 0 0 0,-1 2 1 0 0,0 0 1 0 0,0-1-1 0 0,0 1 1 0 0,0 0 0 0 0,0 1-1 0 0,0-1 1 0 0,0 0-1 0 0,0 0 1 0 0,-1 0-1 0 0,1 1 1 0 0,0-1-1 0 0,0 0 1 0 0,0 1-1 0 0,0-1 1 0 0,-1 0-1 0 0,1 1 1 0 0,0 0 0 0 0,0-1-1 0 0,-1 1 1 0 0,1-1-1 0 0,0 1 1 0 0,0 1-1 0 0,9 12 1 0 0,17 29 0 0 0,4 15 0 0 0,-31-58 0 0 0,0 0 0 0 0,1 1 0 0 0,-1-1 0 0 0,0 0 0 0 0,0 1 0 0 0,1-1 0 0 0,-1 0 0 0 0,0 1 0 0 0,0-1 0 0 0,0 1 0 0 0,0-1 0 0 0,0 0 0 0 0,1 1 0 0 0,-1-1 0 0 0,0 0 0 0 0,0 1 0 0 0,0-1 0 0 0,0 1 0 0 0,0-1 0 0 0,0 1 0 0 0,0-1 0 0 0,0 0 0 0 0,-1 1 0 0 0,1-1 0 0 0,0 1 0 0 0,0 0 0 0 0,-9-4 0 0 0,-13-13 0 0 0,16 10 0 0 0,-58-63 0 0 0,58 62 0 0 0,0-1 0 0 0,1 0 0 0 0,0 0 0 0 0,0-1 0 0 0,1 1 0 0 0,0-1 0 0 0,-4-14 0 0 0,8 21 0 0 0,-1 1 0 0 0,1 0 0 0 0,0 0 0 0 0,0-1 0 0 0,0 1 0 0 0,0 0 0 0 0,0 0 0 0 0,0-1 0 0 0,0 1 0 0 0,0 0 0 0 0,1 0 0 0 0,-1 0 0 0 0,1-3 0 0 0,4 3 0 0 0,2 10 0 0 0,4 13-53 0 0,5 15 42 0 0,5 12 11 0 0,-2 0 0 0 0,-14-34 0 0 0,-1-5 0 0 0,0 1 0 0 0,-1 0 0 0 0,3 15 0 0 0,-6-26 0 0 0,0 0 0 0 0,0 1 0 0 0,1-1 0 0 0,-1 0 0 0 0,0 0 0 0 0,0 1 0 0 0,0-1 0 0 0,0 0 0 0 0,0 1 0 0 0,0-1 0 0 0,0 0 0 0 0,0 1 0 0 0,0-1 0 0 0,0 0 0 0 0,0 1 0 0 0,0-1 0 0 0,0 0 0 0 0,0 0 0 0 0,0 1 0 0 0,0-1 0 0 0,0 0 0 0 0,-1 1 0 0 0,1-1 0 0 0,0 0 0 0 0,0 0 0 0 0,0 1 0 0 0,0-1 0 0 0,-1 0 0 0 0,1 0 0 0 0,0 1 0 0 0,0-1 0 0 0,0 0 0 0 0,-1 1 0 0 0,-8-8 0 0 0,-10-20 0 0 0,18 25 0 0 0,-35-46 0 0 0,25 35 0 0 0,0-1 0 0 0,1 0 0 0 0,-7-15 0 0 0,16 28-1 0 0,0 0-1 0 0,0 0 1 0 0,1-1-1 0 0,-1 1 1 0 0,1 0-1 0 0,-1-1 1 0 0,1 1 0 0 0,0 0-1 0 0,-1-1 1 0 0,1 1-1 0 0,0 0 1 0 0,0-1-1 0 0,0 1 1 0 0,0 0-1 0 0,0-1 1 0 0,0 1-1 0 0,0-1 1 0 0,0 1 0 0 0,1 0-1 0 0,-1-1 1 0 0,1 0-1 0 0,0 1 1 0 0,0 0 0 0 0,0 1 0 0 0,-1-1 0 0 0,1 1 0 0 0,0-1 0 0 0,0 1 0 0 0,0 0 0 0 0,0-1 0 0 0,0 1 0 0 0,0 0-1 0 0,0 0 1 0 0,0-1 0 0 0,0 1 0 0 0,0 0 0 0 0,0 0 0 0 0,0 0 0 0 0,0 0 0 0 0,0 1 0 0 0,0-1 0 0 0,0 0 0 0 0,0 0 0 0 0,-1 0 0 0 0,1 1 0 0 0,0-1 0 0 0,0 0-1 0 0,0 1 1 0 0,0-1 0 0 0,0 1 0 0 0,1 0 0 0 0,0 1 1 0 0,19 3 0 0 0,-20-5 0 0 0,48 7 0 0 0,7-6 0 0 0,-43-1 0 0 0,-7 0 0 0 0,-1 0 0 0 0,1 0 0 0 0,0 0 0 0 0,0-1 0 0 0,0 0 0 0 0,-1 0 0 0 0,1-1 0 0 0,-1 1 0 0 0,1-1 0 0 0,9-5 0 0 0,-15 7 0 0 0,0 0 0 0 0,1 0 0 0 0,-1 0 0 0 0,1 0 0 0 0,-1 0 0 0 0,0-1 0 0 0,1 1 0 0 0,-1 0 0 0 0,1 0 0 0 0,-1-1 0 0 0,0 1 0 0 0,1 0 0 0 0,-1-1 0 0 0,0 1 0 0 0,0 0 0 0 0,1-1 0 0 0,-1 1 0 0 0,0 0 0 0 0,0-1 0 0 0,1 1 0 0 0,-1 0 0 0 0,0-1 0 0 0,0 1 0 0 0,0-1 0 0 0,0 1 0 0 0,0-1 0 0 0,0 1 0 0 0,1 0 0 0 0,-1-1 0 0 0,0 1 0 0 0,0-1 0 0 0,0 1 0 0 0,-1-1 0 0 0,1 0 0 0 0,-1 1 0 0 0,1-1 0 0 0,-1 0 0 0 0,0 1 0 0 0,0-1 0 0 0,0 1 0 0 0,0-1 0 0 0,0 1 0 0 0,0-1 0 0 0,0 1 0 0 0,0 0 0 0 0,0-1 0 0 0,0 1 0 0 0,-1 0 0 0 0,-35-3 0 0 0,30 4 0 0 0,-23 1 0 0 0,29-2 0 0 0,0 0 0 0 0,-1 0 0 0 0,1 0 0 0 0,0 0 0 0 0,0-1 0 0 0,-1 1 0 0 0,1 0 0 0 0,0 0 0 0 0,0-1 0 0 0,-1 1 0 0 0,1-1 0 0 0,0 1 0 0 0,0-1 0 0 0,0 1 0 0 0,0-1 0 0 0,0 0 0 0 0,-2-1 0 0 0,3 2 0 0 0,0-1 0 0 0,0 1 0 0 0,0-1 0 0 0,0 1 0 0 0,0-1 0 0 0,0 1 0 0 0,0 0 0 0 0,0-1 0 0 0,0 1 0 0 0,0-1 0 0 0,0 1 0 0 0,0-1 0 0 0,0 1 0 0 0,0-1 0 0 0,0 1 0 0 0,0 0 0 0 0,0-1 0 0 0,1 1 0 0 0,-1-1 0 0 0,0 1 0 0 0,0 0 0 0 0,0-1 0 0 0,1 1 0 0 0,-1-1 0 0 0,0 1 0 0 0,1 0 0 0 0,-1-1 0 0 0,0 1 0 0 0,1 0 0 0 0,-1 0 0 0 0,0-1 0 0 0,1 1 0 0 0,-1 0 0 0 0,1-1 0 0 0,17-8 0 0 0,-16 8 0 0 0,3-3 0 0 0,3 0 0 0 0,16 2 0 0 0,-16 2 0 0 0,-1-1 0 0 0,0 1 0 0 0,0 0 0 0 0,0 0 0 0 0,0 1 0 0 0,-1 0 0 0 0,1 0 0 0 0,8 3 0 0 0,-14-4 1 0 0,-1 1-1 0 0,1-1 1 0 0,0 0 0 0 0,-1 1-1 0 0,1-1 1 0 0,0 1 0 0 0,-1-1-1 0 0,1 1 1 0 0,-1-1 0 0 0,1 1-1 0 0,-1-1 1 0 0,1 1 0 0 0,-1 0-1 0 0,1-1 1 0 0,-1 1 0 0 0,0 0-1 0 0,1-1 1 0 0,-1 1 0 0 0,0 0-1 0 0,0-1 1 0 0,1 1-1 0 0,-1 0 1 0 0,0 0 0 0 0,0-1-1 0 0,0 1 1 0 0,0 0 0 0 0,0 0-1 0 0,0-1 1 0 0,0 1 0 0 0,0 0-1 0 0,0 0 1 0 0,0-1 0 0 0,-1 1-1 0 0,1 0 1 0 0,0 0 0 0 0,-15 28 34 0 0,9-19-30 0 0,1 0-5 0 0,-6 12 0 0 0,0 0 0 0 0,1 1 0 0 0,2 0 0 0 0,-10 37 0 0 0,17-54 0 0 0,0-3 0 0 0,1 0 0 0 0,-1 1 0 0 0,1-1 0 0 0,0 1 0 0 0,-1-1 0 0 0,2 1 0 0 0,-1 4 0 0 0,1-9 0 0 0,1 0 0 0 0,-1 0 0 0 0,0 1 0 0 0,0-1 0 0 0,0 0 0 0 0,0-1 0 0 0,0 1 0 0 0,0 0 0 0 0,-1 0 0 0 0,1 0 0 0 0,0-1 0 0 0,0-1 0 0 0,49-104-144 0 0,-65 137 176 0 0,2 0 0 0 0,0 1 0 0 0,-8 36 0 0 0,11-32 104 0 0,12-40-141 0 0,-1 1 0 0 0,0-1 0 0 0,0 0 1 0 0,0 1-1 0 0,0-1 0 0 0,-1 0 0 0 0,0 0 0 0 0,0 1 0 0 0,0-1 0 0 0,0 0 0 0 0,-1 0 0 0 0,-1-5 0 0 0,-2 53-59 0 0,10 51 64 0 0,-6-80 0 0 0,0-14 0 0 0,0 0 0 0 0,0 0 0 0 0,0 1 0 0 0,-1-1 0 0 0,1 0 0 0 0,0 0 0 0 0,0 0 0 0 0,0 0 0 0 0,0 0 0 0 0,0 1 0 0 0,0-1 0 0 0,0 0 0 0 0,0 0 0 0 0,0 0 0 0 0,-1 0 0 0 0,1 0 0 0 0,0 0 0 0 0,0 0 0 0 0,0 1 0 0 0,0-1 0 0 0,0 0 0 0 0,0 0 0 0 0,-1 0 0 0 0,1 0 0 0 0,0 0 0 0 0,0 0 0 0 0,0 0 0 0 0,0 0 0 0 0,-1 0 0 0 0,1 0 0 0 0,0 0 0 0 0,0 0 0 0 0,0 0 0 0 0,0 0 0 0 0,0 0 0 0 0,-1 0 0 0 0,1 0 0 0 0,-1-1 0 0 0,0 0 0 0 0,0 1 0 0 0,0-1 0 0 0,0 0 0 0 0,0 0 0 0 0,1 0 0 0 0,-1 0 0 0 0,0 0 0 0 0,1 0 0 0 0,-1 0 0 0 0,0 0 0 0 0,1 0 0 0 0,-1 0 0 0 0,1 0 0 0 0,0-1 0 0 0,-1 0 0 0 0,-14-41 0 0 0,10 30 0 0 0,1 0 0 0 0,0-1 0 0 0,0 0 0 0 0,1 0 0 0 0,1 1 0 0 0,-1-19 0 0 0,4 45-4 0 0,1 0 0 0 0,5 20 0 0 0,-4-18 5 0 0,1 1-1 0 0,0 29 1 0 0,-4-48 0 0 0,-1 1 0 0 0,0 0 0 0 0,0 0 1 0 0,-1-1-1 0 0,1 1 0 0 0,0 0 0 0 0,-1 0 1 0 0,1 0-1 0 0,-3-2 0 0 0,-26-28-1 0 0,12 13-2 0 0,10 10 3 0 0,-20-24 1 0 0,26 30-3 0 0,0 1 0 0 0,1-1-1 0 0,-1 1 1 0 0,1-1 0 0 0,0 0 0 0 0,0 0-1 0 0,0 0 1 0 0,0 1 0 0 0,0-1 0 0 0,0 0-1 0 0,0-5 1 0 0,3 4-18 0 0,3 10-1 0 0,2 11-1 0 0,-4 1 24 0 0,13 52 32 0 0,-14-63-32 0 0,1 0 1 0 0,-1 0-1 0 0,1-1 0 0 0,1 1 0 0 0,-1-1 1 0 0,1 1-1 0 0,6 7 0 0 0,-8-12-3 0 0,0 0 0 0 0,-1-1 0 0 0,1 1 0 0 0,0 0 0 0 0,0-1 0 0 0,0 0 0 0 0,0 1 0 0 0,0-1 0 0 0,0 0 0 0 0,0 0 0 0 0,0 0 0 0 0,0 0 0 0 0,0 0 0 0 0,1-1 0 0 0,-1 1 0 0 0,0-1 0 0 0,1 0 0 0 0,-1 1 0 0 0,1-1 0 0 0,-1 0 0 0 0,0 0 0 0 0,4-1 0 0 0,-6 1 0 0 0,0 0 0 0 0,0 0 0 0 0,0 0 0 0 0,0 0 0 0 0,0 0 0 0 0,0 0 0 0 0,0 0 0 0 0,1-1 0 0 0,-1 1 0 0 0,0 0 0 0 0,0 0 0 0 0,0 0 0 0 0,0 0 0 0 0,0 0 0 0 0,0 0 0 0 0,0 0 0 0 0,1 0 0 0 0,-1 0 0 0 0,0 0 0 0 0,0 0 0 0 0,0 0 0 0 0,0 0 0 0 0,0 0 0 0 0,0 0 0 0 0,1 0 0 0 0,-1 0 0 0 0,0 0 0 0 0,0 0 0 0 0,0 0 0 0 0,0 0 0 0 0,0 0 0 0 0,0 0 0 0 0,0 1 0 0 0,1-1 0 0 0,-1 0 0 0 0,0 0 0 0 0,0 0 0 0 0,0 0 0 0 0,0 0 0 0 0,0 0 0 0 0,0 0 0 0 0,0 0 0 0 0,0 0 0 0 0,0 1 0 0 0,0-1 0 0 0,0 0 0 0 0,1 0 0 0 0,-1 0 0 0 0,0 0 0 0 0,0 0 0 0 0,0 1 0 0 0,-5 6 0 0 0,-12 6 0 0 0,21-39 0 0 0,-8 35 0 0 0,4 0 0 0 0,1-10-4 0 0,-1 1 0 0 0,1-1 0 0 0,0 0-1 0 0,-1 0 1 0 0,1 0 0 0 0,0-1 0 0 0,-1 1-1 0 0,1 0 1 0 0,-1 0 0 0 0,0 0 0 0 0,1 0-1 0 0,-1 0 1 0 0,0-1 0 0 0,0 1 0 0 0,0 0 0 0 0,0 0-1 0 0,0 0 1 0 0,0-1 0 0 0,0 0 0 0 0,1-8-174 0 0,0 6-625 0 0,2-9-1563 0 0,2 8-2989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4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166 333 455 0 0,'6'-14'1094'0'0,"9"-30"0"0"0,1-4 750 0 0,-11 37-1457 0 0,19-50 550 0 0,-22 54-914 0 0,0 0-1 0 0,-1 0 1 0 0,0 1-1 0 0,0-1 1 0 0,0 0-1 0 0,-1 0 1 0 0,-1-9-1 0 0,0 5 228 0 0,-3-21 1651 0 0,3 30-1820 0 0,1 1 1 0 0,-1-1-1 0 0,1 0 1 0 0,-1 1 0 0 0,0-1-1 0 0,0 1 1 0 0,1-1 0 0 0,-1 1-1 0 0,0-1 1 0 0,-1 1-1 0 0,1-1 1 0 0,0 1 0 0 0,0 0-1 0 0,-1 0 1 0 0,-1-2-1 0 0,1 2-63 0 0,1 1 0 0 0,-1-1-1 0 0,0 1 1 0 0,1 0-1 0 0,-1-1 1 0 0,0 1 0 0 0,1 0-1 0 0,-1 0 1 0 0,0 0 0 0 0,1 0-1 0 0,-1 1 1 0 0,0-1-1 0 0,1 0 1 0 0,-1 1 0 0 0,0-1-1 0 0,-2 2 1 0 0,-28 12 451 0 0,26-11-398 0 0,2 0 44 0 0,-1-1 0 0 0,1-1-1 0 0,0 1 1 0 0,-1 0 0 0 0,0-1 0 0 0,1 0-1 0 0,-1 0 1 0 0,0-1 0 0 0,1 1-1 0 0,-1-1 1 0 0,0 0 0 0 0,0 0 0 0 0,1 0-1 0 0,-1-1 1 0 0,0 0 0 0 0,1 0-1 0 0,-1 0 1 0 0,0 0 0 0 0,1-1 0 0 0,-1 0-1 0 0,1 0 1 0 0,0 0 0 0 0,0 0-1 0 0,0-1 1 0 0,0 0 0 0 0,0 1 0 0 0,0-1-1 0 0,-3-4 1 0 0,5 5-86 0 0,-11-12 214 0 0,15 10-213 0 0,11 2-104 0 0,2 5-49 0 0,0 3-7 0 0,-13-5-834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5.5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157 273 2327 0 0,'5'-21'107'0'0,"11"-39"0"0"0,-1 10-113 0 0,-14 46 6 0 0,0 0 0 0 0,-1 1 0 0 0,0-1 0 0 0,1 1 0 0 0,-1-1 0 0 0,0 0 0 0 0,-1 1 0 0 0,1-1 0 0 0,-1 1 0 0 0,-1-5 0 0 0,2 6 0 0 0,-1 1 0 0 0,1-1 0 0 0,-1 1 0 0 0,1 0 0 0 0,-1-1 0 0 0,0 1 0 0 0,0 0 0 0 0,0-1 0 0 0,1 1 0 0 0,-1 0 0 0 0,0 0 0 0 0,-1 0 0 0 0,1 0 0 0 0,0 0 0 0 0,0 0 0 0 0,0 0 0 0 0,-1 0 0 0 0,1 0 0 0 0,0 1 0 0 0,-1-1 0 0 0,1 0 0 0 0,-1 1 0 0 0,1-1 0 0 0,-1 1 0 0 0,-1-1 0 0 0,-2 1 90 0 0,1 1 0 0 0,-1-1 0 0 0,0 1 1 0 0,1-1-1 0 0,-1 1 0 0 0,1 1 0 0 0,0-1 0 0 0,-7 4 0 0 0,6-3 108 0 0,-1 0 1 0 0,1-1 0 0 0,0 1 0 0 0,-1-1 0 0 0,-7 1 0 0 0,12-2-170 0 0,-1 0 0 0 0,0 0 0 0 0,1 0 0 0 0,-1-1 0 0 0,1 1 0 0 0,-1 0 0 0 0,1-1 0 0 0,-1 1 0 0 0,1-1 0 0 0,-1 1 0 0 0,1-1 0 0 0,-1 0 0 0 0,1 0 0 0 0,0 0 0 0 0,-1 0 0 0 0,1 0 0 0 0,0 0 0 0 0,0 0 0 0 0,0 0 0 0 0,0 0 0 0 0,0 0 0 0 0,-2-3 0 0 0,3 3 0 0 0,-17-20 607 0 0,16 20-603 0 0,1 1-1 0 0,-1-1 1 0 0,1 1-1 0 0,0-1 0 0 0,-1 1 1 0 0,0-1-1 0 0,1 1 1 0 0,-1 0-1 0 0,1-1 1 0 0,-1 1-1 0 0,1 0 1 0 0,-1-1-1 0 0,0 1 0 0 0,1 0 1 0 0,-1 0-1 0 0,1-1 1 0 0,-1 1-1 0 0,0 0 1 0 0,1 0-1 0 0,-1 0 0 0 0,0 0 1 0 0,0 0-1 0 0,1 0 1 0 0,-1 0-1 0 0,0 0 1 0 0,1 0-1 0 0,-1 0 0 0 0,0 0 1 0 0,1 1-1 0 0,-1-1 1 0 0,1 0-1 0 0,-1 0 1 0 0,0 1-1 0 0,1-1 1 0 0,-1 0-1 0 0,0 1 0 0 0,-1-1 126 0 0,2-5 97 0 0,4-9 184 0 0,-3 12-411 0 0,11-23-145 0 0,-12 24 106 0 0,6 8-573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6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15 919 0 0,'-12'5'2103'0'0,"12"-4"-2009"0"0,0-1-1 0 0,0 0 1 0 0,-1 1-1 0 0,1-1 1 0 0,0 0 0 0 0,-1 1-1 0 0,1-1 1 0 0,-1 0-1 0 0,1 0 1 0 0,0 1-1 0 0,-1-1 1 0 0,1 0-1 0 0,-1 0 1 0 0,1 0 0 0 0,0 0-1 0 0,-1 1 1 0 0,1-1-1 0 0,-1 0 1 0 0,1 0-1 0 0,-1 0 1 0 0,1 0 0 0 0,0 0-1 0 0,-1 0 1 0 0,1 0-1 0 0,-1 0 1 0 0,1 0-1 0 0,-1-1 1 0 0,0 1-1 0 0,22-9 1610 0 0,-16 6-1625 0 0,-1 1 0 0 0,1 0 0 0 0,-1 1-1 0 0,1-1 1 0 0,0 1 0 0 0,-1 0 0 0 0,1 0 0 0 0,0 0 0 0 0,0 1 0 0 0,0 0-1 0 0,0 0 1 0 0,0 0 0 0 0,-1 0 0 0 0,1 1 0 0 0,0 0 0 0 0,0 0 0 0 0,7 2-1 0 0,62 25-153 0 0,-57-24 28 0 0,-11-6 36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9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30 919 0 0,'0'0'66'0'0,"0"0"-1"0"0,0 0 0 0 0,0 0 0 0 0,-1 0 0 0 0,1 1 0 0 0,0-1 0 0 0,0 0 0 0 0,0 0 0 0 0,-1 0 0 0 0,1 0 1 0 0,0 0-1 0 0,0 0 0 0 0,0 0 0 0 0,-1 0 0 0 0,1 0 0 0 0,0 0 0 0 0,0 0 0 0 0,-1 0 0 0 0,1 0 0 0 0,0 0 1 0 0,0 0-1 0 0,0 0 0 0 0,-1 0 0 0 0,1 0 0 0 0,0 0 0 0 0,0 0 0 0 0,0 0 0 0 0,-1 0 0 0 0,1-1 0 0 0,0 1 1 0 0,0 0-1 0 0,0 0 0 0 0,-1 0 0 0 0,1 0 0 0 0,0 0 0 0 0,0-1 0 0 0,0 1 0 0 0,0 0 0 0 0,-1 0 0 0 0,1 0 0 0 0,0 0 1 0 0,0-1-1 0 0,0 1 0 0 0,0 0 0 0 0,0 0 0 0 0,0 0 0 0 0,0-1 0 0 0,0 1 0 0 0,0 0 0 0 0,0 0 0 0 0,0-1 1 0 0,0 1-1 0 0,0 0 0 0 0,0 0 0 0 0,0 0 0 0 0,0-1 0 0 0,0 1 0 0 0,0 0 0 0 0,0 0 0 0 0,2-3 3143 0 0,-1 12-574 0 0,0-1-1943 0 0,0 1-1 0 0,1-1 1 0 0,0 0-1 0 0,1 0 1 0 0,0 0-1 0 0,0 0 1 0 0,5 8-1 0 0,6 19 942 0 0,13 26 699 0 0,-26-59-2302 0 0,0 1 0 0 0,0-1 1 0 0,1 1-1 0 0,-1-1 0 0 0,1 0 0 0 0,0 0 0 0 0,-1 0 1 0 0,5 3-1 0 0,-4-3-3 0 0,0 0-1 0 0,0 0 1 0 0,0 0-1 0 0,-1 1 1 0 0,1-1-1 0 0,0 0 1 0 0,-1 1 0 0 0,2 4-1 0 0,1 5 5 0 0,-2-6 27 0 0,0 0 1 0 0,0 0-1 0 0,0 0 0 0 0,1 0 0 0 0,-1-1 1 0 0,1 1-1 0 0,1-1 0 0 0,-1 0 1 0 0,9 9-1 0 0,-9-9-8 0 0,0-1 0 0 0,-1 0 0 0 0,1 0 0 0 0,-1 1 1 0 0,0-1-1 0 0,0 1 0 0 0,2 8 0 0 0,6 15 123 0 0,14 15-172 0 0,-10-20 0 0 0,-13-21 0 0 0,0-1 0 0 0,0 1 0 0 0,0 0 0 0 0,0-1 0 0 0,1 1 0 0 0,-1-1 0 0 0,0 0 0 0 0,1 0 0 0 0,1 2 0 0 0,-2-3 0 0 0,-1 0 0 0 0,1 1 0 0 0,-1-1 0 0 0,1 0 0 0 0,-1 0 0 0 0,0 0 0 0 0,1 0 0 0 0,-1 0 0 0 0,1 0 0 0 0,-1 0 0 0 0,1 0 0 0 0,-1 0 0 0 0,1-1 0 0 0,-1 1 0 0 0,1 0 0 0 0,-1 0 0 0 0,1 0 0 0 0,-1 0 0 0 0,1-1 0 0 0,-1 1 0 0 0,0 0 0 0 0,1 0 0 0 0,-1-1 0 0 0,1 1 0 0 0,-1 0 0 0 0,0-1 0 0 0,1 1 0 0 0,-1 0 0 0 0,0-1 0 0 0,1 1 0 0 0,-1-1 0 0 0,0 1 0 0 0,0-1 0 0 0,0 1 0 0 0,1 0 0 0 0,-1-1 0 0 0,0 1 0 0 0,0-1 0 0 0,0 0 0 0 0,2-2 0 0 0,-1 0 0 0 0,0 0 0 0 0,0 0 0 0 0,0 0 0 0 0,0 0 0 0 0,-1 0 0 0 0,1 0 0 0 0,-1 0 0 0 0,0 0 0 0 0,0-6 0 0 0,1 3 0 0 0,0 0 0 0 0,0-1 0 0 0,1 1 0 0 0,-1 0 0 0 0,1-1 0 0 0,6-11 0 0 0,4-16 0 0 0,-7 17-20 0 0,13-27 1 0 0,-1 0-6 0 0,3-19-39 0 0,-15 46 64 0 0,-3 9 0 0 0,1 1 0 0 0,0-1 0 0 0,0 1 0 0 0,8-15 0 0 0,-8 15 0 0 0,0 0 0 0 0,0 0 0 0 0,0-1 0 0 0,2-12 0 0 0,-4 16 0 0 0,-1 3 0 0 0,1 1 0 0 0,-1 0 0 0 0,0-1 0 0 0,0 1 0 0 0,0 0 0 0 0,0-1 0 0 0,0 1 0 0 0,0-1 0 0 0,0 1 0 0 0,0 0 0 0 0,1-1 0 0 0,-1 1 0 0 0,-1-1 0 0 0,1 1 0 0 0,0 0 0 0 0,0-1 0 0 0,0 1 0 0 0,0-1 0 0 0,0 1 0 0 0,0 0 0 0 0,0-1 0 0 0,0 1 0 0 0,-1 0 0 0 0,1-1 0 0 0,0 1 0 0 0,0 0 0 0 0,-1-1 0 0 0,1 1 0 0 0,0 0 0 0 0,0-1 0 0 0,-1 1 0 0 0,1-1-1 0 0,0 1 0 0 0,-1 0 1 0 0,1-1-1 0 0,0 1 0 0 0,0 0 0 0 0,0-1 0 0 0,0 1 0 0 0,0 0 0 0 0,-1-1 0 0 0,1 1 0 0 0,0-1 1 0 0,0 1-1 0 0,0-1 0 0 0,0 1 0 0 0,0 0 0 0 0,0-1 0 0 0,0 1 0 0 0,1-1 0 0 0,-1 1 0 0 0,0 0 1 0 0,0-1-1 0 0,0 1 0 0 0,0 0 0 0 0,0-1 0 0 0,1 1 0 0 0,-1-1 0 0 0,0 1 0 0 0,0 0 0 0 0,0 0 1 0 0,1-1-1 0 0,-1 1 0 0 0,0 0 0 0 0,1-1 0 0 0,-1 1 0 0 0,1 0 0 0 0,2-2-21 0 0,-8 8 12 0 0,3-5 10 0 0,0 0 0 0 0,0-1 0 0 0,0 1 0 0 0,0 0 0 0 0,0-1 0 0 0,0 0 0 0 0,0 1 0 0 0,0-1 0 0 0,0 0 0 0 0,0 0 0 0 0,0 0 0 0 0,0 0 0 0 0,0 0 0 0 0,0-1 0 0 0,-3 0 0 0 0,-18 1 0 0 0,20 0 0 0 0,0 0 0 0 0,0 0 0 0 0,0 0 0 0 0,-1 0 0 0 0,1 0 0 0 0,0-1 0 0 0,1 1 0 0 0,-1-1 0 0 0,0 0 0 0 0,0 0 0 0 0,0 0 0 0 0,-4-2 0 0 0,-16-5 0 0 0,20 7 0 0 0,-1 1 0 0 0,0 0 0 0 0,0 0 0 0 0,0 0 0 0 0,0 0 0 0 0,-6 2 0 0 0,-11 0 0 0 0,16-1 7 0 0,1-1-1 0 0,-1 1 1 0 0,1 0-1 0 0,-9 2 0 0 0,9-1 1 0 0,0-1-1 0 0,-1 0 0 0 0,1 0 1 0 0,-9 0-1 0 0,6-1 42 0 0,0-1 0 0 0,0 0 0 0 0,0-1 0 0 0,1 1 0 0 0,-9-4 0 0 0,8 2 5 0 0,0 1 1 0 0,0 0-1 0 0,0 1 0 0 0,0 0 1 0 0,-9-1-1 0 0,1 0 177 0 0,14 2-275 0 0,1 0 1 0 0,0 0 0 0 0,-1 0-1 0 0,1 0 1 0 0,0 0 0 0 0,0 0-1 0 0,-1-1 1 0 0,1 1 0 0 0,0 0-1 0 0,-1 0 1 0 0,1 0 0 0 0,0 0-1 0 0,0 0 1 0 0,-1 0 0 0 0,1-1-1 0 0,0 1 1 0 0,0 0 0 0 0,-1 0-1 0 0,1 0 1 0 0,0-1 0 0 0,0 1-1 0 0,0 0 1 0 0,0 0 0 0 0,-1-1-1 0 0,1 1 1 0 0,0 0 0 0 0,0 0-1 0 0,0-1 1 0 0,0 1 0 0 0,0 0-1 0 0,0-1 1 0 0,-1 1 0 0 0,1 0-1 0 0,0 0 1 0 0,0-1 0 0 0,0 1-1 0 0,0 0 1 0 0,0-1 0 0 0,1 0-1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54.6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202 230 4143 0 0,'6'-16'1208'0'0,"55"-142"1880"0"0,-48 130-1980 0 0,-11 26-919 0 0,-2 4-44 0 0,-6 14-8 0 0,-12 29 163 0 0,-45 102 1639 0 0,75-169 812 0 0,47-85-2608 0 0,-55 99-157 0 0,1 0-1 0 0,0 0 1 0 0,0 1 0 0 0,9-9-1 0 0,-31 62 15 0 0,6-23 41 0 0,0 0 0 0 0,-2 0 1 0 0,-1-1-1 0 0,0-1 0 0 0,-26 29 0 0 0,40-49-19 0 0,0-1 0 0 0,-1 1 0 0 0,1-1 0 0 0,0 0 0 0 0,0 1 0 0 0,-1-1 0 0 0,1 0 0 0 0,0 1 0 0 0,-1-1 0 0 0,1 0 1 0 0,-1 1-1 0 0,1-1 0 0 0,0 0 0 0 0,-1 0 0 0 0,1 1 0 0 0,-1-1 0 0 0,1 0 0 0 0,-1 0 0 0 0,1 0 0 0 0,0 0 0 0 0,-1 0 0 0 0,1 0 0 0 0,-1 0 0 0 0,1 0 0 0 0,-1 0 0 0 0,1 0 0 0 0,-1 0 0 0 0,1 0 1 0 0,-1 0-1 0 0,1 0 0 0 0,-1 0 0 0 0,0 0 0 0 0,0-1 7 0 0,1 0 1 0 0,-1 0 0 0 0,1 0-1 0 0,-1 0 1 0 0,1 0 0 0 0,0 0-1 0 0,-1 0 1 0 0,1 0 0 0 0,0 1-1 0 0,0-1 1 0 0,0 0 0 0 0,-1 0-1 0 0,1-1 1 0 0,0 0-1 0 0,3-37 272 0 0,4 0-306 0 0,1 1 0 0 0,20-53-1 0 0,-20 75 6 0 0,-8 15 0 0 0,0 0 0 0 0,0 1 0 0 0,1-1 0 0 0,-1 1 0 0 0,0-1 0 0 0,1 1 0 0 0,-1-1 0 0 0,0 1 0 0 0,1-1 0 0 0,-1 1 0 0 0,1-1 0 0 0,-1 1 0 0 0,1-1 0 0 0,-1 1 0 0 0,1 0 0 0 0,-1-1 0 0 0,1 1 0 0 0,-1 0 0 0 0,1-1 0 0 0,-1 1 0 0 0,1 0 0 0 0,-1 0 0 0 0,1 0 0 0 0,1-1 0 0 0,-2 2-2 0 0,1 0 0 0 0,-1-1 0 0 0,0 1-1 0 0,1 0 1 0 0,-1-1 0 0 0,0 1 0 0 0,0 0 0 0 0,0 0-1 0 0,1 0 1 0 0,-1-1 0 0 0,0 1 0 0 0,0 0-1 0 0,0 0 1 0 0,0-1 0 0 0,0 1 0 0 0,-1 0 0 0 0,1 0-1 0 0,0 0 1 0 0,0 0 0 0 0,-4 17-20 0 0,4-17 24 0 0,-4 13-5 0 0,0 0-1 0 0,-9 19 1 0 0,11-28 15 0 0,0-1 1 0 0,-1 0-1 0 0,1 0 1 0 0,-1 0-1 0 0,0 0 0 0 0,0 0 1 0 0,0 0-1 0 0,0-1 1 0 0,0 1-1 0 0,-1-1 0 0 0,-5 4 1 0 0,8-7-11 0 0,0 1 0 0 0,1-1 0 0 0,-1 1 0 0 0,0-1 0 0 0,0 0 0 0 0,0 1 0 0 0,0-1 0 0 0,0 0 0 0 0,0 0 0 0 0,0 0 0 0 0,0 0 0 0 0,0 0 0 0 0,1 0 0 0 0,-1 0 0 0 0,0 0 1 0 0,0 0-1 0 0,0 0 0 0 0,0 0 0 0 0,0 0 0 0 0,0-1 0 0 0,0 1 0 0 0,0 0 0 0 0,0-1 0 0 0,0 0 0 0 0,-1 0 5 0 0,0-1 1 0 0,0 1-1 0 0,1-1 0 0 0,-1 1 1 0 0,1-1-1 0 0,-1 0 0 0 0,1 0 1 0 0,0 1-1 0 0,-2-5 0 0 0,-1-1 34 0 0,1 0-1 0 0,1 0 0 0 0,-1-1 0 0 0,1 1 0 0 0,-1-8 0 0 0,2 8 39 0 0,1 0 1 0 0,-1 0-1 0 0,1 1 0 0 0,2-9 0 0 0,-2 14-65 0 0,0-1-1 0 0,0 1 0 0 0,0 0 0 0 0,0-1 1 0 0,0 1-1 0 0,1 0 0 0 0,-1-1 1 0 0,1 1-1 0 0,-1 0 0 0 0,1 0 0 0 0,-1 0 1 0 0,1-1-1 0 0,0 1 0 0 0,-1 0 1 0 0,1 0-1 0 0,0 0 0 0 0,0 0 0 0 0,0 0 1 0 0,0 0-1 0 0,0 0 0 0 0,0 1 1 0 0,0-1-1 0 0,0 0 0 0 0,0 0 0 0 0,0 1 1 0 0,1-1-1 0 0,1 0 0 0 0,9 6-13 0 0,21 16 12 0 0,-19-9 36 0 0,6 13-36 0 0,-19-25-11 0 0,-1 1 0 0 0,0-1 1 0 0,1 1-1 0 0,-1-1 0 0 0,0 0 0 0 0,1 1 0 0 0,-1-1 0 0 0,0 1 0 0 0,1-1 0 0 0,-1 1 0 0 0,0-1 0 0 0,0 1 1 0 0,0-1-1 0 0,0 1 0 0 0,1 0 0 0 0,-1-1 0 0 0,0 1 0 0 0,0-1 0 0 0,0 1 0 0 0,0-1 0 0 0,0 1 0 0 0,0 0 1 0 0,-1-1 0 0 0,1 1 1 0 0,0-1 0 0 0,-1 0-1 0 0,1 1 1 0 0,0-1 0 0 0,-1 0 0 0 0,1 1-1 0 0,0-1 1 0 0,-1 0 0 0 0,1 0 0 0 0,0 0-1 0 0,-1 1 1 0 0,1-1 0 0 0,-1 0 0 0 0,1 0-1 0 0,0 0 1 0 0,-1 0 0 0 0,1 0-1 0 0,-1 0 1 0 0,0 0 0 0 0,-19-1 96 0 0,11 0-99 0 0,1-1 1 0 0,0-1 0 0 0,0 1-1 0 0,0-1 1 0 0,1 0 0 0 0,-1-1 0 0 0,1 0-1 0 0,0 0 1 0 0,-1-1 0 0 0,2 0-1 0 0,-1 0 1 0 0,1 0 0 0 0,0-1 0 0 0,-8-9-1 0 0,13 14-1 0 0,1 0 0 0 0,-1-1-1 0 0,1 1 1 0 0,-1-1 0 0 0,1 1-1 0 0,-1-1 1 0 0,1 1 0 0 0,0-1-1 0 0,0 1 1 0 0,-1-1 0 0 0,1-2-1 0 0,0 4 1 0 0,0-1 0 0 0,1 0-1 0 0,-1 1 1 0 0,0-1 0 0 0,0 1-1 0 0,0-1 1 0 0,0 0 0 0 0,0 1 0 0 0,1-1-1 0 0,-1 1 1 0 0,0-1 0 0 0,1 1-1 0 0,-1-1 1 0 0,0 1 0 0 0,1-1-1 0 0,-1 1 1 0 0,1-1 0 0 0,-1 1 0 0 0,0-1-1 0 0,1 1 1 0 0,-1 0 0 0 0,1-1-1 0 0,-1 1 1 0 0,1 0 0 0 0,0-1 0 0 0,-1 1-1 0 0,1 0 1 0 0,-1 0 0 0 0,1-1-1 0 0,-1 1 1 0 0,1 0 0 0 0,0 0-1 0 0,-1 0 1 0 0,1 0 0 0 0,-1 0 0 0 0,2 0-1 0 0,8 2-51 0 0,-2 1 50 0 0,1-1 1 0 0,-1 1-1 0 0,11 5 0 0 0,-13-4 5 0 0,0 1 0 0 0,0-1 1 0 0,0 1-1 0 0,5 5 0 0 0,-2 2 41 0 0,1 13-33 0 0,-9-24-9 0 0,-1 1 0 0 0,1 0 0 0 0,-1-1 0 0 0,0 1-1 0 0,1-1 1 0 0,-1 1 0 0 0,0-1 0 0 0,0 1 0 0 0,0-1-1 0 0,0 1 1 0 0,-1 0 0 0 0,1-1 0 0 0,0 1 0 0 0,-1-1 0 0 0,1 1-1 0 0,-1-1 1 0 0,1 1 0 0 0,-1-1 0 0 0,0 0 0 0 0,0 1 0 0 0,0-1-1 0 0,1 0 1 0 0,-1 1 0 0 0,0-1 0 0 0,-1 0 0 0 0,1 0 0 0 0,0 0-1 0 0,0 0 1 0 0,-3 2 0 0 0,2-1 16 0 0,-1-1 0 0 0,0 1-1 0 0,0 0 1 0 0,0-1 0 0 0,-1 1 0 0 0,1-1 0 0 0,0 0 0 0 0,0 0-1 0 0,-1 0 1 0 0,1-1 0 0 0,-5 1 0 0 0,6-1-15 0 0,-1 0 1 0 0,1 0-1 0 0,0-1 0 0 0,-1 1 0 0 0,1-1 1 0 0,-1 1-1 0 0,1-1 0 0 0,0 0 1 0 0,0 0-1 0 0,-1 0 0 0 0,1 0 1 0 0,0 0-1 0 0,0-1 0 0 0,0 1 1 0 0,0-1-1 0 0,0 1 0 0 0,1-1 1 0 0,-1 1-1 0 0,0-1 0 0 0,-1-2 1 0 0,2 2-2 0 0,0 1-1 0 0,1-1 1 0 0,-1 1 0 0 0,0-1 0 0 0,1 1 0 0 0,-1-1 0 0 0,1 1 0 0 0,-1-1 0 0 0,1 1 0 0 0,0-1 0 0 0,0 0 0 0 0,0 1 0 0 0,0-1 0 0 0,0 0 0 0 0,0 1 0 0 0,0-1 0 0 0,0 1 0 0 0,1-1 0 0 0,-1 0 0 0 0,1 1 0 0 0,-1-1 0 0 0,1 1 0 0 0,-1-1-1 0 0,1 1 1 0 0,0-1 0 0 0,0 1 0 0 0,0 0 0 0 0,0-1 0 0 0,2-1 0 0 0,3-3-14 0 0,6-2-40 0 0,-9 7 51 0 0,0 0 1 0 0,-1 0 0 0 0,1 0 0 0 0,0 0 0 0 0,0 1 0 0 0,0-1 0 0 0,0 1 0 0 0,0 0 0 0 0,0 0-1 0 0,0 0 1 0 0,3 0 0 0 0,0 2 1 0 0,-1-1 0 0 0,0 1 0 0 0,0 0 0 0 0,0 0 0 0 0,0 1 0 0 0,7 5 0 0 0,-10-7 0 0 0,-1 0 0 0 0,1 1 0 0 0,-1-1 0 0 0,0 0 0 0 0,1 1 0 0 0,-1 0 0 0 0,0-1 0 0 0,0 1 0 0 0,0 0 0 0 0,0-1 0 0 0,-1 1 0 0 0,1 0 0 0 0,0 0 0 0 0,-1 0 0 0 0,1 0 0 0 0,-1 0 0 0 0,0 0 0 0 0,0 0 0 0 0,1 0 0 0 0,-1 0 0 0 0,0 0 0 0 0,-1-1 0 0 0,1 1 0 0 0,0 0 0 0 0,-1 0 0 0 0,1 0 0 0 0,-1 0 0 0 0,1 0 0 0 0,-1 0 0 0 0,0 0 0 0 0,-1 1 0 0 0,0 2 11 0 0,-1 0 0 0 0,1 0-1 0 0,-1 0 1 0 0,-1-1 0 0 0,-5 8-1 0 0,9-11-8 0 0,-1 0 1 0 0,0 0-1 0 0,0 0 0 0 0,0 0 0 0 0,0 0 0 0 0,0 0 1 0 0,0-1-1 0 0,0 1 0 0 0,-1 0 0 0 0,1 0 0 0 0,0-1 1 0 0,0 1-1 0 0,0-1 0 0 0,-1 1 0 0 0,1-1 1 0 0,0 1-1 0 0,-1-1 0 0 0,1 0 0 0 0,0 0 0 0 0,-1 0 1 0 0,1 0-1 0 0,0 0 0 0 0,-1 0 0 0 0,1 0 0 0 0,-1 0 1 0 0,1 0-1 0 0,0 0 0 0 0,-2-1 0 0 0,2 0-2 0 0,0 0 0 0 0,0 0 0 0 0,0 1 0 0 0,1-1 0 0 0,-1 0 0 0 0,0 0 0 0 0,0 0 0 0 0,1 0 0 0 0,-1 0 0 0 0,1 0 0 0 0,-1 0 0 0 0,1 0 0 0 0,-1 0 0 0 0,1-1 0 0 0,0 1 0 0 0,-1 0 0 0 0,1 0 0 0 0,0 0 0 0 0,0 0 0 0 0,0-1 0 0 0,0 1 0 0 0,0 0 0 0 0,0 0 0 0 0,0 0 0 0 0,0-1 0 0 0,1 1 0 0 0,-1 0 0 0 0,0 0 0 0 0,1-2 0 0 0,13-32 0 0 0,-12 30-1 0 0,1 0 0 0 0,0 1-1 0 0,0 0 1 0 0,0-1 0 0 0,0 1-1 0 0,1 0 1 0 0,6-5 0 0 0,-4 5-42 0 0,-6 4 43 0 0,1-1-1 0 0,1 0 0 0 0,-1 0 1 0 0,1 0-1 0 0,-1 1 0 0 0,1-1 1 0 0,-1 1-1 0 0,1-1 0 0 0,0 1 0 0 0,-1-1 1 0 0,1 1-1 0 0,0 0 0 0 0,-1 0 1 0 0,1 0-1 0 0,3 0 0 0 0,-1 1 1 0 0,0 1 0 0 0,-1-1 0 0 0,1 1 0 0 0,0 0 0 0 0,-1 0 0 0 0,1 0 0 0 0,5 5 0 0 0,-8-6 0 0 0,0 0 0 0 0,0 0 0 0 0,0 0 0 0 0,0 0 0 0 0,-1 0 0 0 0,1 1 0 0 0,0-1 0 0 0,-1 0 0 0 0,1 1 0 0 0,-1-1 0 0 0,1 0 0 0 0,-1 1 0 0 0,1-1 0 0 0,-1 0 0 0 0,0 1 0 0 0,0-1 0 0 0,0 1 0 0 0,0-1 0 0 0,0 1 0 0 0,0-1 0 0 0,0 1 0 0 0,0-1 0 0 0,-1 0 0 0 0,1 1 0 0 0,0-1 0 0 0,-1 1 0 0 0,1-1 0 0 0,-2 3 0 0 0,1-1 0 0 0,-1 1 12 0 0,1 1 0 0 0,-1-1 0 0 0,0 0 0 0 0,-1 0 0 0 0,1 0 0 0 0,-1 0 0 0 0,-3 5 0 0 0,5-8-10 0 0,1-1 0 0 0,-1 1 0 0 0,0-1 1 0 0,1 1-1 0 0,-1 0 0 0 0,0-1 0 0 0,0 1 0 0 0,1-1 0 0 0,-1 0 0 0 0,0 1 0 0 0,0-1 0 0 0,0 1 0 0 0,1-1 0 0 0,-1 0 1 0 0,0 0-1 0 0,0 0 0 0 0,0 1 0 0 0,0-1 0 0 0,0 0 0 0 0,0 0 0 0 0,1 0 0 0 0,-1 0 0 0 0,0-1 0 0 0,0 1 0 0 0,0 0 0 0 0,0 0 1 0 0,0 0-1 0 0,0-1 0 0 0,1 1 0 0 0,-1 0 0 0 0,0-1 0 0 0,0 1 0 0 0,0-1 0 0 0,1 1 0 0 0,-1-1 0 0 0,0 1 0 0 0,1-1 1 0 0,-1 1-1 0 0,0-1 0 0 0,1 0 0 0 0,-1 0 0 0 0,1 1 0 0 0,-1-1 0 0 0,1 0 0 0 0,-1-1 0 0 0,-1 0-4 0 0,1 0 1 0 0,0-1-1 0 0,-1 1 0 0 0,1 0 1 0 0,0-1-1 0 0,0 1 0 0 0,1-1 0 0 0,-1 0 1 0 0,0 1-1 0 0,1-1 0 0 0,0 1 0 0 0,-1-1 1 0 0,1 0-1 0 0,0 1 0 0 0,1-1 0 0 0,-1 0 1 0 0,0 1-1 0 0,1-1 0 0 0,-1 1 0 0 0,1-1 1 0 0,0 0-1 0 0,1-2 0 0 0,0 0-2 0 0,1 0 0 0 0,-1 0 0 0 0,1 0 0 0 0,0 1 0 0 0,1-1 0 0 0,-1 1 0 0 0,1 0 0 0 0,0 0 0 0 0,6-5 0 0 0,3 1 4 0 0,18-2 11 0 0,-30 9-9 0 0,-1 1 0 0 0,1 0 0 0 0,-1 0 0 0 0,1 0 0 0 0,0-1 0 0 0,-1 1 0 0 0,1 0 0 0 0,0 0 0 0 0,-1 0 0 0 0,1 0 0 0 0,0 0 0 0 0,-1 0 1 0 0,1 0-1 0 0,-1 0 0 0 0,1 1 0 0 0,0-1 0 0 0,-1 0 0 0 0,1 0 0 0 0,0 0 0 0 0,-1 1 0 0 0,1-1 0 0 0,-1 0 0 0 0,1 1 0 0 0,-1-1 0 0 0,1 1 0 0 0,35 18 52 0 0,-35-19-47 0 0,0 1 0 0 0,-1 0 1 0 0,1 0-1 0 0,0-1 1 0 0,-1 1-1 0 0,1 0 0 0 0,-1 0 1 0 0,1 0-1 0 0,-1 0 1 0 0,1 0-1 0 0,-1 0 0 0 0,1 0 1 0 0,-1 0-1 0 0,0 0 1 0 0,0 0-1 0 0,0 0 0 0 0,1 0 1 0 0,-1 0-1 0 0,0 0 1 0 0,0 0-1 0 0,0 0 0 0 0,-1 1 1 0 0,1-1-1 0 0,0 0 1 0 0,0 0-1 0 0,0 0 0 0 0,-1 0 1 0 0,1 0-1 0 0,-1 0 0 0 0,1 0 1 0 0,-1 0-1 0 0,1-1 1 0 0,-1 1-1 0 0,1 0 0 0 0,-2 1 1 0 0,1 1 40 0 0,-1 0-22 0 0,-1 0 1 0 0,1 0-1 0 0,0 0 0 0 0,-1 0 0 0 0,1 0 0 0 0,-1 0 0 0 0,0-1 1 0 0,0 0-1 0 0,0 1 0 0 0,-1-1 0 0 0,1 0 0 0 0,-4 2 0 0 0,6-4-25 0 0,0 1-1 0 0,0-1 0 0 0,0 1 0 0 0,0-1 0 0 0,0 0 0 0 0,0 1 0 0 0,0-1 0 0 0,0 0 0 0 0,0 0 0 0 0,0 0 0 0 0,0 0 0 0 0,0 0 0 0 0,0 0 1 0 0,0 0-1 0 0,0 0 0 0 0,0 0 0 0 0,0 0 0 0 0,0-1 0 0 0,-1 1 0 0 0,1 0 0 0 0,0-1 0 0 0,1 1 0 0 0,-1-1 0 0 0,0 1 0 0 0,0-1 0 0 0,0 1 1 0 0,0-1-1 0 0,0 0 0 0 0,0 1 0 0 0,1-1 0 0 0,-1 0 0 0 0,0 0 0 0 0,1 1 0 0 0,-1-1 0 0 0,0 0 0 0 0,1 0 0 0 0,-1 0 0 0 0,1 0 0 0 0,-1 0 1 0 0,1 0-1 0 0,0 0 0 0 0,-1 0 0 0 0,1 0 0 0 0,0 0 0 0 0,0 0 0 0 0,0 0 0 0 0,0-2 0 0 0,-1-3-1 0 0,1 1 0 0 0,0-1 0 0 0,0 1-1 0 0,0 0 1 0 0,1-1 0 0 0,0 1 0 0 0,0-1 0 0 0,2-6-1 0 0,-2 9 0 0 0,0 0-1 0 0,0 1 0 0 0,-1-1 0 0 0,2 1 0 0 0,-1-1 1 0 0,0 1-1 0 0,1 0 0 0 0,-1-1 0 0 0,1 1 0 0 0,-1 0 1 0 0,1 0-1 0 0,0 0 0 0 0,0 0 0 0 0,0 0 0 0 0,0 1 1 0 0,0-1-1 0 0,1 0 0 0 0,3-1 0 0 0,-6 3 3 0 0,1 0 0 0 0,-1 0 0 0 0,0 0 0 0 0,0 0 0 0 0,0 0 0 0 0,1 0 0 0 0,-1 0 0 0 0,0 0 0 0 0,0 0 0 0 0,0 0 0 0 0,1 0 0 0 0,-1 1 0 0 0,0-1 0 0 0,0 0 0 0 0,0 0 0 0 0,1 0 0 0 0,-1 0 0 0 0,0 0 0 0 0,0 1 0 0 0,0-1 0 0 0,0 0 0 0 0,0 0 0 0 0,1 0 0 0 0,-1 0 0 0 0,0 1 0 0 0,0-1 0 0 0,0 0 0 0 0,0 0 0 0 0,0 0 0 0 0,0 1 0 0 0,0-1 0 0 0,0 0 0 0 0,0 0 0 0 0,0 1 0 0 0,0-1 0 0 0,0 0 0 0 0,2 6 0 0 0,0-1 0 0 0,0 1 0 0 0,0-1 0 0 0,-1 1 0 0 0,0 0 0 0 0,-1-1 0 0 0,1 1 0 0 0,-1 0 0 0 0,-1 11 0 0 0,-1-1 1 0 0,0 1-1 0 0,-2-1 1 0 0,0 0 0 0 0,-7 18-1 0 0,7-24 9 0 0,0 0 0 0 0,-1 0 0 0 0,-1 0 0 0 0,1-1 0 0 0,-1 0 0 0 0,-1 0 0 0 0,-10 11 0 0 0,17-20-8 0 0,-1 1 1 0 0,0 0 0 0 0,1 0-1 0 0,-1 0 1 0 0,0-1 0 0 0,0 1-1 0 0,0 0 1 0 0,0-1-1 0 0,0 1 1 0 0,0-1 0 0 0,1 1-1 0 0,-1-1 1 0 0,0 0 0 0 0,0 1-1 0 0,0-1 1 0 0,-1 0-1 0 0,1 0 1 0 0,0 1 0 0 0,0-1-1 0 0,0 0 1 0 0,0 0 0 0 0,-2 0-1 0 0,2-1 3 0 0,0 1-1 0 0,0-1 0 0 0,0 0 1 0 0,0 1-1 0 0,0-1 1 0 0,0 0-1 0 0,1 1 0 0 0,-1-1 1 0 0,0 0-1 0 0,0 0 1 0 0,0 0-1 0 0,1 0 1 0 0,-1 0-1 0 0,1 0 0 0 0,-1 0 1 0 0,1 0-1 0 0,-1-1 1 0 0,-2-4 7 0 0,2 0 1 0 0,-1 0 0 0 0,0 0 0 0 0,1 0 0 0 0,1-1-1 0 0,-1-8 1 0 0,1 6-21 0 0,0 0 0 0 0,1 0 0 0 0,3-11 0 0 0,-3 17 6 0 0,0-1 0 0 0,0 0-1 0 0,0 1 1 0 0,0-1 0 0 0,1 1 0 0 0,0-1-1 0 0,0 1 1 0 0,0 0 0 0 0,0 0-1 0 0,4-4 1 0 0,-3 3-29 0 0,-3 4 31 0 0,0 0 0 0 0,1 0 0 0 0,-1 0 0 0 0,0 1 0 0 0,1-1 0 0 0,-1 0 0 0 0,0 0 0 0 0,1 0 0 0 0,-1 0 1 0 0,0 0-1 0 0,1 1 0 0 0,-1-1 0 0 0,0 0 0 0 0,1 0 0 0 0,-1 0 0 0 0,0 1 0 0 0,1-1 0 0 0,-1 0 0 0 0,0 1 0 0 0,0-1 0 0 0,0 0 0 0 0,1 0 0 0 0,-1 1 0 0 0,0-1 0 0 0,0 0 0 0 0,0 1 0 0 0,0-1 0 0 0,1 0 0 0 0,-1 1 0 0 0,0-1 0 0 0,0 1 0 0 0,0 0 0 0 0,3 7 1 0 0,0 1 0 0 0,-1-1 0 0 0,1 1 0 0 0,-2 0 0 0 0,1 0 0 0 0,-1 0 0 0 0,-1 0 0 0 0,0 0 0 0 0,0 0 0 0 0,-1 0 0 0 0,-2 12 0 0 0,2-15 9 0 0,-1 1 0 0 0,-1-1 1 0 0,0 1-1 0 0,1-1 0 0 0,-2 0 0 0 0,-4 7 0 0 0,8-12-8 0 0,-1 0 1 0 0,1 0-1 0 0,-1 0 0 0 0,1 0 1 0 0,-1 0-1 0 0,0-1 0 0 0,0 1 0 0 0,1 0 1 0 0,-1 0-1 0 0,0-1 0 0 0,0 1 1 0 0,0-1-1 0 0,1 1 0 0 0,-1 0 0 0 0,0-1 1 0 0,0 0-1 0 0,0 1 0 0 0,0-1 1 0 0,0 0-1 0 0,0 1 0 0 0,0-1 0 0 0,0 0 1 0 0,0 0-1 0 0,0 0 0 0 0,0 0 0 0 0,0 0 1 0 0,0 0-1 0 0,0 0 0 0 0,0 0 1 0 0,0 0-1 0 0,0 0 0 0 0,0-1 0 0 0,0 1 1 0 0,0 0-1 0 0,0-1 0 0 0,0 1 1 0 0,0-1-1 0 0,0 1 0 0 0,0-1 0 0 0,0 0 1 0 0,0 1-1 0 0,1-1 0 0 0,-1 0 0 0 0,0 1 1 0 0,0-1-1 0 0,1 0 0 0 0,-1 0 1 0 0,1 0-1 0 0,-2-1 0 0 0,-2-5-8 0 0,0 0 0 0 0,1 0 0 0 0,-1-1 0 0 0,1 1 0 0 0,1-1 0 0 0,0 1-1 0 0,0-1 1 0 0,0 0 0 0 0,1 0 0 0 0,0 0 0 0 0,1 0 0 0 0,-1 0 0 0 0,2 0 0 0 0,-1 0 0 0 0,1 0-1 0 0,0 0 1 0 0,4-11 0 0 0,-5 19 7 0 0,0-1 0 0 0,0 0-1 0 0,0 0 1 0 0,1 0 0 0 0,-1 0-1 0 0,0 0 1 0 0,1 1 0 0 0,-1-1-1 0 0,1 0 1 0 0,-1 0-1 0 0,1 0 1 0 0,-1 0 0 0 0,1 1-1 0 0,-1-1 1 0 0,1 0-1 0 0,0 1 1 0 0,0-1 0 0 0,-1 0-1 0 0,1 1 1 0 0,0-1 0 0 0,0 1-1 0 0,0-1 1 0 0,-1 1-1 0 0,1 0 1 0 0,0-1 0 0 0,0 1-1 0 0,0 0 1 0 0,2-1 0 0 0,2 8-43 0 0,0 1 41 0 0,0 0 1 0 0,0 0-1 0 0,-1 1 1 0 0,0 0-1 0 0,-1 0 1 0 0,4 13-1 0 0,-4-5 24 0 0,0 0-1 0 0,1 23 0 0 0,-4-34-15 0 0,0 0 0 0 0,0 0 0 0 0,-1 0-1 0 0,0 0 1 0 0,0 0 0 0 0,0-1 0 0 0,0 1 0 0 0,-1 0 0 0 0,0-1-1 0 0,-4 9 1 0 0,6-14-5 0 0,-1 1 0 0 0,1-1 0 0 0,0 0 0 0 0,0 0 0 0 0,0 1 0 0 0,0-1 0 0 0,0 0 0 0 0,-1 0 0 0 0,1 1 0 0 0,0-1 0 0 0,0 0 0 0 0,-1 0 0 0 0,1 1 0 0 0,0-1 0 0 0,0 0 0 0 0,-1 0 0 0 0,1 0 0 0 0,0 0 0 0 0,0 0 0 0 0,-1 1 0 0 0,1-1 0 0 0,0 0 0 0 0,-1 0 0 0 0,1 0 0 0 0,0 0 0 0 0,-1 0 0 0 0,1 0 0 0 0,0 0 0 0 0,-1 0 0 0 0,1 0 0 0 0,0 0 0 0 0,0 0 0 0 0,-1 0 0 0 0,1 0 0 0 0,0 0-1 0 0,-1 0 1 0 0,1-1 0 0 0,-11-11 86 0 0,-3-17 85 0 0,-39-126 276 0 0,45 114-502 0 0,8 39 50 0 0,-1 0 0 0 0,1 0 1 0 0,0 0-1 0 0,0 0 1 0 0,0 0-1 0 0,0 0 1 0 0,1 1-1 0 0,-1-1 1 0 0,0 0-1 0 0,1 0 1 0 0,-1 0-1 0 0,1 0 1 0 0,0 1-1 0 0,0-1 1 0 0,-1 0-1 0 0,1 1 0 0 0,0-1 1 0 0,0 1-1 0 0,2-3 1 0 0,-3 4-5 0 0,4-3 10 0 0,-3 3-6 0 0,0 1 1 0 0,0-1-1 0 0,0 0 1 0 0,0 0 0 0 0,0 1-1 0 0,-1-1 1 0 0,1 1-1 0 0,0-1 1 0 0,0 1 0 0 0,0-1-1 0 0,-1 1 1 0 0,1-1-1 0 0,0 1 1 0 0,-1 0 0 0 0,1 0-1 0 0,0 0 1 0 0,26 30-8 0 0,-21-22 11 0 0,-1-1 0 0 0,-1 1 0 0 0,1 1 0 0 0,-1-1 0 0 0,3 13 0 0 0,-5-16 0 0 0,-1 0 0 0 0,1 1 0 0 0,-1-1 0 0 0,0 1 0 0 0,-1-1 0 0 0,1 0 0 0 0,-1 1 0 0 0,-1-1 0 0 0,-1 10 0 0 0,2-16 1 0 0,0 1-1 0 0,0-1 0 0 0,0 1 1 0 0,0-1-1 0 0,0 1 0 0 0,0-1 1 0 0,0 1-1 0 0,0-1 0 0 0,0 1 1 0 0,-1-1-1 0 0,1 1 0 0 0,0-1 1 0 0,0 1-1 0 0,-1-1 0 0 0,1 1 1 0 0,0-1-1 0 0,-1 0 1 0 0,1 1-1 0 0,-1-1 0 0 0,1 1 1 0 0,0-1-1 0 0,-1 0 0 0 0,1 0 1 0 0,-1 1-1 0 0,1-1 0 0 0,-1 0 1 0 0,1 0-1 0 0,-1 1 0 0 0,1-1 1 0 0,-1 0-1 0 0,0 0 0 0 0,0 0 2 0 0,0-1 0 0 0,0 1 0 0 0,-1 0 0 0 0,1-1-1 0 0,0 1 1 0 0,0-1 0 0 0,0 0 0 0 0,1 1-1 0 0,-1-1 1 0 0,0 0 0 0 0,0 1 0 0 0,0-1-1 0 0,-1-2 1 0 0,-3-2 7 0 0,1-1 0 0 0,0-1 0 0 0,-5-8 0 0 0,-1-5-9 0 0,1 0 0 0 0,1 0 0 0 0,1-1 0 0 0,1 0 0 0 0,1-1 0 0 0,-3-26 0 0 0,8 28-36 0 0,4 20 11 0 0,2 10 14 0 0,8 21 11 0 0,-1 0 0 0 0,3 6 0 0 0,-8-24 0 0 0,-6-9 0 0 0,0 0 0 0 0,0-1 0 0 0,0 1 0 0 0,0 0 0 0 0,0 0 0 0 0,-1 0 0 0 0,1 0 0 0 0,0 7 0 0 0,-5-11 0 0 0,-4-7 0 0 0,-5-7 0 0 0,-53-81 0 0 0,30 46 0 0 0,34 49 0 0 0,-6-13 0 0 0,6 13 0 0 0,1 0 0 0 0,0 0 0 0 0,0-1 0 0 0,-1 1 0 0 0,1-1 0 0 0,0 1 0 0 0,0 0 0 0 0,-1-1 0 0 0,1 1 0 0 0,0-1 0 0 0,0 1 0 0 0,0 0 0 0 0,0-1 0 0 0,0 1 0 0 0,0-1 0 0 0,0 1 0 0 0,0-1 0 0 0,0 1 0 0 0,0 0 0 0 0,0-1 0 0 0,0 1 0 0 0,0-1 0 0 0,0 1 0 0 0,0 0 0 0 0,0-1 0 0 0,0 1 0 0 0,1-1 0 0 0,-1 0 0 0 0,7 2-32 0 0,10 17 0 0 0,9 16 32 0 0,-17-23 0 0 0,-5-6 0 0 0,-1 0 0 0 0,0 0 0 0 0,0 0 0 0 0,0 0 0 0 0,4 11 0 0 0,-6-14 0 0 0,10 20 0 0 0,-10-20 0 0 0,-1-1 0 0 0,1 0 0 0 0,-1 1 0 0 0,1-1 0 0 0,-1 0 0 0 0,1 1 0 0 0,-1-1 0 0 0,0 1 0 0 0,0-1 0 0 0,0 0 0 0 0,0 1 0 0 0,0-1 0 0 0,0 1 0 0 0,0-1 0 0 0,-1 2 0 0 0,1-3 0 0 0,-1 0 0 0 0,1 0 0 0 0,-1 0 0 0 0,1 1 0 0 0,0-1 0 0 0,-1 0 0 0 0,1 0 0 0 0,-1 0 0 0 0,1 0 0 0 0,0 0 0 0 0,-1-1 0 0 0,1 1 0 0 0,-1 0 0 0 0,1 0 0 0 0,0 0 0 0 0,-1 0 0 0 0,1 0 0 0 0,-1 0 0 0 0,1-1 0 0 0,0 1 0 0 0,-1 0 0 0 0,1 0 0 0 0,0-1 0 0 0,-1 1 0 0 0,1 0 0 0 0,0 0 0 0 0,0-1 0 0 0,-1 1 0 0 0,1 0 0 0 0,-1-1 0 0 0,-12-12 0 0 0,12 11 0 0 0,-15-15 0 0 0,2-1 0 0 0,-19-29 0 0 0,13 18 0 0 0,11 10 0 0 0,11 12 0 0 0,9 6 0 0 0,-9 2-2 0 0,0 0 1 0 0,0 0-1 0 0,0 0 0 0 0,-1 0 1 0 0,1 0-1 0 0,-1 0 0 0 0,1 0 0 0 0,0 0 1 0 0,-1 1-1 0 0,0-1 0 0 0,1 1 1 0 0,-1-1-1 0 0,0 1 0 0 0,2 3 0 0 0,15 28-33 0 0,-14-25 32 0 0,-2-3 3 0 0,11 18 0 0 0,-6-13 0 0 0,-1-2 0 0 0,0 0 0 0 0,-1 1 0 0 0,6 11 0 0 0,-9-14 3 0 0,-4-5 4 0 0,-8-9 15 0 0,-10-15 10 0 0,5 3-61 0 0,7 7-25 0 0,-1 0 1 0 0,-1 1 0 0 0,0 1-1 0 0,-14-14 1 0 0,24 25 51 0 0,-1-1 0 0 0,1 1 0 0 0,0 0 0 0 0,0-1 0 0 0,-1 1 0 0 0,1 0 0 0 0,0 0 0 0 0,0-1 0 0 0,-1 1 0 0 0,1 0 0 0 0,0 0 0 0 0,0-1 0 0 0,-1 1-1 0 0,1 0 1 0 0,0 0 0 0 0,-1 0 0 0 0,1 0 0 0 0,0-1 0 0 0,-1 1 0 0 0,1 0 0 0 0,-1 0 0 0 0,1 0 0 0 0,0 0 0 0 0,-1 0 0 0 0,1 0 0 0 0,0 0 0 0 0,-1 0 0 0 0,1 0 0 0 0,-1 0 0 0 0,5 11-87 0 0,15 16-25 0 0,27 45 232 0 0,-37-61-95 0 0,28 39 28 0 0,-33-42-51 0 0,-8-12 0 0 0,3 2 0 0 0,0 0 0 0 0,-1 1 0 0 0,1-1 0 0 0,0 0 0 0 0,0 0 0 0 0,1 0 0 0 0,-1 0 0 0 0,0-3 0 0 0,1 4 0 0 0,1-38 0 0 0,-1 36 0 0 0,1 0 0 0 0,-1 0 0 0 0,1-1 0 0 0,0 1 0 0 0,0 0 0 0 0,0 0 0 0 0,0 0 0 0 0,0 0 0 0 0,3-4 0 0 0,-3 6 0 0 0,1 0 0 0 0,-1 0 0 0 0,0 1 0 0 0,1-1 0 0 0,-1 0 0 0 0,1 1 0 0 0,-1 0 0 0 0,1-1 0 0 0,-1 1 0 0 0,1 0 0 0 0,-1-1 0 0 0,1 1 0 0 0,0 0 0 0 0,1 0 0 0 0,15-3 0 0 0,2-9 0 0 0,14-2 0 0 0,7 5-10 0 0,-40 9 8 0 0,-1 0 1 0 0,1 0 0 0 0,-1 0 0 0 0,0-1 0 0 0,0 1 0 0 0,1 0 0 0 0,-1 0 0 0 0,0 0 0 0 0,0 0 0 0 0,1 0 0 0 0,-1 0 0 0 0,0 0 0 0 0,1 0 0 0 0,-1 0 0 0 0,0 0 0 0 0,0 0 0 0 0,1 0 0 0 0,-1 0 0 0 0,0 0 0 0 0,1 0 0 0 0,-1 0 0 0 0,0 0 0 0 0,0 0 0 0 0,1 0 0 0 0,-1 0 0 0 0,0 0 0 0 0,0 0 0 0 0,1 1 0 0 0,-1-1 0 0 0,0 0 0 0 0,0 0 0 0 0,1 0 0 0 0,-1 0 0 0 0,0 1 0 0 0,0-1 0 0 0,0 0 0 0 0,1 0 0 0 0,-1 1 0 0 0,0-1 0 0 0,0 0 0 0 0,0 1 0 0 0,1 1 0 0 0,0 1 0 0 0,0-1 0 0 0,-1 1-1 0 0,1-1 1 0 0,-1 1 0 0 0,0 0 0 0 0,0-1 0 0 0,0 1 0 0 0,0 0 0 0 0,0-1 0 0 0,-2 5 0 0 0,-10 36 3 0 0,-10 12-2 0 0,21-54 0 0 0,1-2 0 0 0,0-1 0 0 0,0 1 0 0 0,0-1 0 0 0,0 1 0 0 0,0-1 0 0 0,0 0 0 0 0,1 1 0 0 0,-1-1 0 0 0,0 1 0 0 0,2-3 0 0 0,-2 3 0 0 0,0 0 0 0 0,14-50-30 0 0,-13 46 24 0 0,1 0 1 0 0,0 0-1 0 0,0 0 1 0 0,1 1-1 0 0,-1-1 1 0 0,1 1-1 0 0,6-9 1 0 0,-9 13 3 0 0,1 0 0 0 0,-1 0 1 0 0,0 0-1 0 0,0 0 1 0 0,0 0-1 0 0,0-1 0 0 0,0 1 1 0 0,0 0-1 0 0,0 0 0 0 0,0 0 1 0 0,1 0-1 0 0,-1 0 1 0 0,0 0-1 0 0,0 0 0 0 0,0 0 1 0 0,0-1-1 0 0,1 1 1 0 0,-1 0-1 0 0,0 0 0 0 0,0 0 1 0 0,0 0-1 0 0,0 0 1 0 0,0 0-1 0 0,1 0 0 0 0,-1 0 1 0 0,0 0-1 0 0,0 0 1 0 0,0 0-1 0 0,1 0 0 0 0,-1 0 1 0 0,0 0-1 0 0,0 0 1 0 0,0 0-1 0 0,0 0 0 0 0,0 0 1 0 0,1 1-1 0 0,0 5-165 0 0,-2 9-140 0 0,-8 16-224 0 0,6-17 518 0 0,-1 1-1 0 0,-1-1 1 0 0,0 0 0 0 0,0 0 0 0 0,-2-1-1 0 0,-8 15 1 0 0,15-28 13 0 0,0 0 0 0 0,0 0 0 0 0,0 0 0 0 0,0 0 0 0 0,0 0 0 0 0,0 0 0 0 0,0 0 0 0 0,0 0 0 0 0,0 0 0 0 0,-1 0 0 0 0,1 0 0 0 0,0 0 0 0 0,0 0 0 0 0,0 0 0 0 0,0 0 0 0 0,0 0 0 0 0,0 0 0 0 0,0 1 0 0 0,0-1 0 0 0,0 0 0 0 0,0 0 0 0 0,0 0 0 0 0,0 0 0 0 0,0 0 0 0 0,-1 0 0 0 0,1 0 0 0 0,0 0 0 0 0,0 0 0 0 0,0 0 0 0 0,0 0 0 0 0,0 0 0 0 0,0 0 0 0 0,0 0 0 0 0,0 0 0 0 0,0 0 0 0 0,0-1 0 0 0,0 1 0 0 0,-1 0 0 0 0,1 0 0 0 0,0 0 0 0 0,0 0 0 0 0,0 0 0 0 0,0 0 0 0 0,0 0 0 0 0,0 0 0 0 0,0 0 0 0 0,0 0 0 0 0,0 0 0 0 0,0 0 0 0 0,0 0 0 0 0,0 0 0 0 0,0 0 0 0 0,0 0 0 0 0,0 0 0 0 0,0-1 0 0 0,0 1 0 0 0,0 0 0 0 0,0 0 0 0 0,0 0 0 0 0,0 0 0 0 0,0 0 0 0 0,0 0 0 0 0,0 0 0 0 0,0 0 0 0 0,0 0 0 0 0,-2-10 0 0 0,2-11 0 0 0,1 8 0 0 0,7-59 0 0 0,-6 64 0 0 0,0 0 0 0 0,1 0 0 0 0,0 1 0 0 0,0-1 0 0 0,0 0 0 0 0,9-12 0 0 0,-3 28 160 0 0,-8-8-232 0 0,-1 0 0 0 0,1 0 0 0 0,-1 1-1 0 0,0-1 1 0 0,1 0 0 0 0,-1 1 0 0 0,0-1 0 0 0,0 0 0 0 0,1 1-1 0 0,-1-1 1 0 0,0 1 0 0 0,0-1 0 0 0,1 0 0 0 0,-1 1 0 0 0,0-1 0 0 0,0 1-1 0 0,0-1 1 0 0,0 1 0 0 0,0-1 0 0 0,0 1 0 0 0,0-1 0 0 0,0 1-1 0 0,0-1 1 0 0,0 0 0 0 0,0 1 0 0 0,0-1 0 0 0,0 1 0 0 0,0-1 0 0 0,0 1-1 0 0,0-1 1 0 0,0 1 0 0 0,-1-1 0 0 0,-1 3-1697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9:59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108 101 455 0 0,'0'-1'146'0'0,"0"0"-1"0"0,-1 1 1 0 0,1-1-1 0 0,0 0 1 0 0,-1 1-1 0 0,1-1 1 0 0,-1 0-1 0 0,1 1 1 0 0,-1-1-1 0 0,1 1 1 0 0,-1-1-1 0 0,1 1 1 0 0,-1-1-1 0 0,0 1 1 0 0,1-1-1 0 0,-1 1 1 0 0,0 0-1 0 0,1-1 1 0 0,-1 1-1 0 0,0 0 1 0 0,0-1-1 0 0,1 1 1 0 0,-1 0-1 0 0,0 0 1 0 0,0 0-1 0 0,0 0 1 0 0,1 0-1 0 0,-1 0 1 0 0,0 0-1 0 0,0 0 1 0 0,1 0-1 0 0,-1 0 1 0 0,0 0-1 0 0,0 1 1 0 0,1-1-1 0 0,-1 0 1 0 0,0 0-1 0 0,0 1 1 0 0,1-1-1 0 0,-1 0 1 0 0,0 1-1 0 0,-2 1 565 0 0,0 0 0 0 0,1 0 0 0 0,-1 0 0 0 0,1 0 0 0 0,0 1 0 0 0,-1-1 1 0 0,1 1-1 0 0,-3 4 0 0 0,-3 8-92 0 0,0 0 1 0 0,1 1 0 0 0,0 0-1 0 0,1 1 1 0 0,1-1 0 0 0,1 1-1 0 0,0 0 1 0 0,1 0 0 0 0,1 1-1 0 0,1-1 1 0 0,1 20 0 0 0,0-20-420 0 0,0 1 1 0 0,2-1 0 0 0,0 1 0 0 0,6 19 0 0 0,-6-31-139 0 0,-1 0 0 0 0,1 0 0 0 0,1 0 0 0 0,-1 0 0 0 0,1 0 0 0 0,0-1 0 0 0,1 1 0 0 0,-1-1 0 0 0,1 0 0 0 0,0 0 0 0 0,0 0 0 0 0,1-1 0 0 0,-1 1 0 0 0,10 6 0 0 0,-11-9-58 0 0,0-1 0 0 0,0 1 0 0 0,0-1 0 0 0,0 0 0 0 0,0 1 0 0 0,0-1 0 0 0,0-1 0 0 0,0 1 0 0 0,0 0 0 0 0,0-1 0 0 0,1 0 0 0 0,-1 1 0 0 0,0-1 0 0 0,0-1 0 0 0,1 1 0 0 0,3-1 0 0 0,-2 0 9 0 0,0-1-1 0 0,0 0 0 0 0,0 0 1 0 0,0 0-1 0 0,-1 0 0 0 0,1-1 0 0 0,-1 0 1 0 0,1 0-1 0 0,4-4 0 0 0,2-3 16 0 0,0-1 1 0 0,-1-1-1 0 0,0 0 0 0 0,-1 0 1 0 0,15-25-1 0 0,-17 24-24 0 0,-1 0-1 0 0,0-1 1 0 0,-1 0-1 0 0,0 0 0 0 0,-1 0 1 0 0,0 0-1 0 0,-1-1 1 0 0,-1 1-1 0 0,-1-1 1 0 0,0 0-1 0 0,-1 0 1 0 0,-1-16-1 0 0,0 20 0 0 0,-1 0 0 0 0,0 0 0 0 0,-1 0 0 0 0,0 0 0 0 0,-1 0-1 0 0,0 0 1 0 0,0 1 0 0 0,-2 0 0 0 0,1 0 0 0 0,-1 0 0 0 0,0 1 0 0 0,-1-1 0 0 0,0 2 0 0 0,0-1-1 0 0,-1 1 1 0 0,-12-10 0 0 0,13 13 12 0 0,1 0 0 0 0,-1 1 1 0 0,0 0-1 0 0,0 0 0 0 0,0 1 0 0 0,0-1 0 0 0,-15-3 0 0 0,20 7-10 0 0,0-1 1 0 0,-1 1-1 0 0,1-1 0 0 0,0 1 0 0 0,-1 0 1 0 0,1 0-1 0 0,0 0 0 0 0,-1 0 0 0 0,1 0 0 0 0,0 0 1 0 0,-1 1-1 0 0,1-1 0 0 0,0 1 0 0 0,0-1 1 0 0,-1 1-1 0 0,1 0 0 0 0,0 0 0 0 0,0 0 0 0 0,0 0 1 0 0,0 1-1 0 0,0-1 0 0 0,0 0 0 0 0,0 1 1 0 0,1-1-1 0 0,-1 1 0 0 0,1 0 0 0 0,-1 0 0 0 0,1-1 1 0 0,-1 1-1 0 0,-1 3 0 0 0,-1 6 5 0 0,-1-1 1 0 0,2 1-1 0 0,-1 0 0 0 0,1 0 1 0 0,1 0-1 0 0,-2 16 0 0 0,2-1-11 0 0,2 43-1 0 0,0-62-9 0 0,1 10-73 0 0,0 0-1 0 0,1-1 1 0 0,1 0 0 0 0,0 1-1 0 0,7 18 1 0 0,3 7-789 0 0,-9-32-272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0.8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3 530 5063 0 0,'-1'-1'244'0'0,"1"0"0"0"0,0 0 0 0 0,-1 1 0 0 0,1-1 0 0 0,0 0-1 0 0,0 0 1 0 0,0 0 0 0 0,-1 0 0 0 0,1 1 0 0 0,0-1-1 0 0,0 0 1 0 0,0 0 0 0 0,0 0 0 0 0,1 0 0 0 0,-1 0 0 0 0,0 1-1 0 0,0-1 1 0 0,0 0 0 0 0,1 0 0 0 0,-1 0 0 0 0,1 0-1 0 0,-1 1 1 0 0,0-1 0 0 0,1 0 0 0 0,-1 1 0 0 0,2-2 0 0 0,16-23 1594 0 0,-14 20-1092 0 0,69-95 4747 0 0,-44 57-4799 0 0,35-73-1 0 0,-41 72-472 0 0,-13 26-105 0 0,0-2 0 0 0,-1 1 1 0 0,-1-1-1 0 0,-1-1 0 0 0,6-24 1 0 0,-13 44-92 0 0,1 0 1 0 0,-1-1-1 0 0,0 1 1 0 0,0 0-1 0 0,0 0 1 0 0,0-1-1 0 0,0 1 1 0 0,0 0-1 0 0,0 0 1 0 0,0-1-1 0 0,0 1 1 0 0,0 0-1 0 0,-1 0 1 0 0,1 0-1 0 0,-1-1 1 0 0,1 1-1 0 0,-1 0 1 0 0,1 0-1 0 0,-1 0 1 0 0,0 0-1 0 0,1 0 1 0 0,-2-2-1 0 0,1 3-11 0 0,0 0 0 0 0,0-1 0 0 0,0 1-1 0 0,0 0 1 0 0,0 0 0 0 0,0 0 0 0 0,0 0 0 0 0,0 0 0 0 0,0 0-1 0 0,0 0 1 0 0,0 0 0 0 0,0 0 0 0 0,0 0 0 0 0,0 1 0 0 0,0-1-1 0 0,1 0 1 0 0,-1 1 0 0 0,0-1 0 0 0,0 1 0 0 0,0-1 0 0 0,0 1-1 0 0,1-1 1 0 0,-1 1 0 0 0,0-1 0 0 0,0 1 0 0 0,1 0 0 0 0,-1-1-1 0 0,0 1 1 0 0,0 1 0 0 0,-1 1-4 0 0,-1 0 0 0 0,1 0 0 0 0,0 0-1 0 0,1 0 1 0 0,-1 0 0 0 0,0 1 0 0 0,1-1 0 0 0,0 0-1 0 0,0 1 1 0 0,0-1 0 0 0,0 1 0 0 0,0 5 0 0 0,-1 7 75 0 0,1 25 0 0 0,1-12-47 0 0,-5 54-40 0 0,-3 96 15 0 0,9-166 6 0 0,0 0 0 0 0,6 24 1 0 0,-4-25-22 0 0,0 1 1 0 0,0 23-1 0 0,-2-20 2 0 0,-1-10 0 0 0,1-1 0 0 0,-1 1 0 0 0,-1-1 0 0 0,1 1 0 0 0,-3 10 0 0 0,3-15 0 0 0,-1 0 0 0 0,1 1 0 0 0,-1-1 0 0 0,1 0 0 0 0,-1 0 0 0 0,0 0 0 0 0,1 0 0 0 0,-1 0 0 0 0,0 0 0 0 0,0 0 0 0 0,0 0 0 0 0,0 0 0 0 0,0 0 0 0 0,0 0 0 0 0,0 0 0 0 0,0-1 0 0 0,0 1 0 0 0,0-1 0 0 0,-1 1 0 0 0,1 0 0 0 0,0-1 0 0 0,0 0 0 0 0,-1 1 0 0 0,1-1 0 0 0,0 0 0 0 0,0 0 0 0 0,-1 0 0 0 0,1 1 0 0 0,0-1 0 0 0,-2-1 0 0 0,-69 2 0 0 0,62 0 0 0 0,-14 0 0 0 0,24-1 0 0 0,-1 0 0 0 0,1 0 0 0 0,-1 0 0 0 0,1 0 0 0 0,-1 0 0 0 0,1 0 0 0 0,-1 0 0 0 0,1 0 0 0 0,-1 0 0 0 0,1 1 0 0 0,-1-1 0 0 0,1 0 0 0 0,-1 0 0 0 0,1 1 0 0 0,-1-1 0 0 0,1 0 0 0 0,-1 1 0 0 0,1-1 0 0 0,0 0 0 0 0,-1 1 0 0 0,1-1 0 0 0,0 1 0 0 0,-1-1 0 0 0,1 0 0 0 0,0 1 0 0 0,-1-1 0 0 0,1 1 0 0 0,0-1 0 0 0,0 1 0 0 0,-1 0 0 0 0,2 0 0 0 0,-1 0 0 0 0,0 0 0 0 0,1 0 0 0 0,-1-1 0 0 0,1 1 0 0 0,-1 0 0 0 0,1 0-1 0 0,-1 0 1 0 0,1-1 0 0 0,0 1 0 0 0,-1 0 0 0 0,1-1 0 0 0,0 1 0 0 0,0-1 0 0 0,-1 1 0 0 0,1-1 0 0 0,0 1 0 0 0,0-1-1 0 0,0 1 1 0 0,1 0 0 0 0,19 6 23 0 0,-9-7 62 0 0,-1 0 0 0 0,0-1-1 0 0,0 0 1 0 0,1 0 0 0 0,-1-1-1 0 0,0-1 1 0 0,0 1-1 0 0,14-7 1 0 0,0 1 40 0 0,24-12-34 0 0,-6 2-242 0 0,-33 19-2353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2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 58 5527 0 0,'-5'2'393'0'0,"0"1"-1"0"0,1 0 0 0 0,-1 0 1 0 0,1 1-1 0 0,-1-1 0 0 0,1 1 1 0 0,0 0-1 0 0,-5 6 0 0 0,1-1-181 0 0,-8 6 854 0 0,2 1 0 0 0,0 0 0 0 0,0 1 0 0 0,-12 22 0 0 0,22-31-607 0 0,0 0-1 0 0,0 0 1 0 0,0 1-1 0 0,1-1 1 0 0,1 1-1 0 0,0 0 1 0 0,0 0-1 0 0,0 0 1 0 0,1 0-1 0 0,0 0 1 0 0,1 0-1 0 0,1 14 1 0 0,0-9-218 0 0,1 0 0 0 0,1 0 0 0 0,0-1 0 0 0,0 1 0 0 0,1-1 0 0 0,9 19 0 0 0,-12-29-215 0 0,1 0 0 0 0,-1 0 0 0 0,1 0 0 0 0,0-1 0 0 0,0 1 0 0 0,0 0 0 0 0,0-1-1 0 0,0 0 1 0 0,1 1 0 0 0,-1-1 0 0 0,1 0 0 0 0,-1 0 0 0 0,1-1 0 0 0,0 1 0 0 0,-1 0 0 0 0,1-1-1 0 0,0 0 1 0 0,0 1 0 0 0,0-1 0 0 0,1 0 0 0 0,-1-1 0 0 0,0 1 0 0 0,0-1 0 0 0,0 1 0 0 0,1-1-1 0 0,-1 0 1 0 0,0 0 0 0 0,0 0 0 0 0,1-1 0 0 0,-1 1 0 0 0,0-1 0 0 0,0 0 0 0 0,5-1-1 0 0,0-1-16 0 0,0-1-1 0 0,-1 0 0 0 0,1 0 0 0 0,-1 0 0 0 0,0-1 0 0 0,0 0 0 0 0,-1-1 0 0 0,1 1 0 0 0,-1-1 0 0 0,5-7 0 0 0,3-3 13 0 0,-2 0 1 0 0,21-36-1 0 0,-27 40-20 0 0,0 0 0 0 0,-1-1 0 0 0,-1 1 0 0 0,0-1 0 0 0,0 0 0 0 0,-2 0 0 0 0,1-1 0 0 0,-2 1 0 0 0,1-17 0 0 0,-2 19 0 0 0,0 1 0 0 0,-1-1 0 0 0,0 1 0 0 0,-1-1 0 0 0,0 1 0 0 0,-1 0 0 0 0,0 0 0 0 0,0 0 0 0 0,-1 0 0 0 0,-1 0 0 0 0,1 1 0 0 0,-9-12 0 0 0,9 16 0 0 0,0 0 0 0 0,-1 1 0 0 0,0-1 0 0 0,1 1 0 0 0,-1 0 0 0 0,-1 1 0 0 0,1-1 0 0 0,0 1 0 0 0,-1 0 0 0 0,0 0 0 0 0,0 1 0 0 0,0 0 0 0 0,0 0 0 0 0,-10-2 0 0 0,12 3 0 0 0,0 0 0 0 0,0 0 0 0 0,0 1 0 0 0,0 0 0 0 0,0 0 0 0 0,-1 0 0 0 0,1 0 0 0 0,0 1 0 0 0,0-1 0 0 0,0 1 0 0 0,0 0 0 0 0,0 0 0 0 0,0 1 0 0 0,0-1 0 0 0,0 1 0 0 0,0 0 0 0 0,1 0 0 0 0,-1 0 0 0 0,1 0 0 0 0,-1 1 0 0 0,1-1 0 0 0,-6 7 0 0 0,-2 6-4 0 0,0 0 0 0 0,2 1 0 0 0,-1 0 0 0 0,2 1 0 0 0,0 0 0 0 0,-9 32-1 0 0,8-18-15 0 0,1 1 0 0 0,2 0 0 0 0,-3 34 0 0 0,9-52-233 0 0,-1 0 1 0 0,2 0-1 0 0,0-1 1 0 0,4 22-1 0 0,-4-31-831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94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76 198 455 0 0,'0'0'23'0'0,"-1"0"0"0"0,1 0 0 0 0,0 0 0 0 0,0 0-1 0 0,0 0 1 0 0,0 0 0 0 0,0 0 0 0 0,0 0 0 0 0,-1 0-1 0 0,1 0 1 0 0,-1-1 274 0 0,1 1-275 0 0,0 0 1 0 0,0 0 0 0 0,0 0 0 0 0,0-1 0 0 0,0 1-1 0 0,-1 0 1 0 0,1 0 0 0 0,0 0 0 0 0,0 0 0 0 0,0 0-1 0 0,0 0 1 0 0,0-1 0 0 0,0 1 0 0 0,0 0 0 0 0,0 0-1 0 0,0 0 1 0 0,0 0 0 0 0,0 0 0 0 0,0-1 0 0 0,0 1-1 0 0,0 0 1 0 0,2-1 319 0 0,-2 1-319 0 0,0 0 0 0 0,0-1 0 0 0,0 1-1 0 0,0 0 1 0 0,0 0 0 0 0,0 0 24 0 0,-1 0 0 0 0,1 0-1 0 0,-1 0 1 0 0,1 0 0 0 0,-1 1 0 0 0,1-1 0 0 0,-1 0 0 0 0,1 0-1 0 0,0 0 1 0 0,-1 0 0 0 0,1 1 0 0 0,-7 5 1411 0 0,8-15-104 0 0,0 7-1081 0 0,-1-1 0 0 0,1 0 0 0 0,0 1 0 0 0,0 0 0 0 0,0-1 0 0 0,1 1 0 0 0,1-4 0 0 0,8-5 58 0 0,0 1-1 0 0,1 0 1 0 0,0 1 0 0 0,0 0 0 0 0,17-8 0 0 0,-6 0 164 0 0,-20 14-466 0 0,0 1-1 0 0,0-1 1 0 0,0 1-1 0 0,0 0 1 0 0,0 0-1 0 0,0 0 1 0 0,1 0-1 0 0,-1 0 0 0 0,1 1 1 0 0,-1 0-1 0 0,1 0 1 0 0,7-2-1 0 0,-6 3 85 0 0,1-1 0 0 0,-1 0 0 0 0,1 0 0 0 0,-1 0 0 0 0,1 0 0 0 0,-1-1 0 0 0,7-3 0 0 0,-8 4-109 0 0,-1 0-1 0 0,1 0 0 0 0,0 0 1 0 0,-1 1-1 0 0,1 0 0 0 0,0-1 1 0 0,6 2-1 0 0,-8-1 0 0 0,1 0-1 0 0,0 0 1 0 0,0 0 0 0 0,0 0-1 0 0,0 0 1 0 0,0-1 0 0 0,0 1-1 0 0,0-1 1 0 0,0 0 0 0 0,0 0-1 0 0,0 0 1 0 0,-1 0 0 0 0,4-2-1 0 0,-1 0-4 0 0,-2 0-4 0 0,0 1 0 0 0,1 0 1 0 0,-1 0-1 0 0,0 0 1 0 0,1 0-1 0 0,0 1 1 0 0,-1-1-1 0 0,1 1 0 0 0,0 0 1 0 0,4-1-1 0 0,12 0 6 0 0,-17 1 0 0 0,-1 1 0 0 0,1 0 0 0 0,-1-1 0 0 0,0 1 0 0 0,1 0 0 0 0,-1 0 0 0 0,1 0 0 0 0,-1 1 0 0 0,1-1 0 0 0,1 1 0 0 0,45 5 64 0 0,-47-6-64 0 0,0 0 0 0 0,0 0 0 0 0,-1 0 0 0 0,1-1 0 0 0,0 1 0 0 0,0 0 0 0 0,0-1 0 0 0,-1 1 0 0 0,1-1 0 0 0,0 0 0 0 0,-1 0 0 0 0,3-1 0 0 0,16-5 0 0 0,-20 7 0 0 0,1 0 0 0 0,0-1 0 0 0,-1 1 0 0 0,1 0 0 0 0,0 0 0 0 0,-1 0 0 0 0,1 0 0 0 0,0 0 0 0 0,0 0 0 0 0,-1 0 0 0 0,1 0 0 0 0,0 1 0 0 0,-1-1 0 0 0,1 0 0 0 0,0 0 0 0 0,-1 0 0 0 0,1 1 0 0 0,0-1 0 0 0,-1 0 0 0 0,1 1 0 0 0,0 0 0 0 0,2 1 0 0 0,-3-1 0 0 0,1 0 0 0 0,0 0 0 0 0,0 0 0 0 0,0 0 0 0 0,-1 0 0 0 0,1 0 0 0 0,0 0 0 0 0,0-1 0 0 0,0 1 0 0 0,1 0 0 0 0,-1-1 0 0 0,0 1 0 0 0,0-1 0 0 0,0 1 0 0 0,0-1 0 0 0,0 0 0 0 0,1 1 0 0 0,-1-1 0 0 0,0 0 0 0 0,0 0 0 0 0,1 0 0 0 0,-1 0 0 0 0,0 0 0 0 0,0 0 0 0 0,0 0 0 0 0,1 0 0 0 0,-1-1 0 0 0,2 1 0 0 0,-3-1 0 0 0,1 1 0 0 0,0 0 0 0 0,-1 0 0 0 0,1-1 0 0 0,0 1 0 0 0,-1 0 0 0 0,1 0 0 0 0,0 0 0 0 0,-1 0 0 0 0,1 0 0 0 0,0 0 0 0 0,0 0 0 0 0,-1 0 0 0 0,1 0 0 0 0,0 1 0 0 0,-1-1 0 0 0,1 0 0 0 0,0 0 0 0 0,-1 1 0 0 0,1-1 0 0 0,-1 0 0 0 0,1 1 0 0 0,0-1 0 0 0,-1 0 0 0 0,1 1 0 0 0,-1-1 0 0 0,1 1 0 0 0,-1-1 0 0 0,1 1 0 0 0,-1-1 0 0 0,0 1 0 0 0,1-1 0 0 0,-1 1 0 0 0,1 0 0 0 0,-1-1 0 0 0,0 1 0 0 0,0-1 0 0 0,1 1 0 0 0,-1 0 0 0 0,0-1 0 0 0,0 1 0 0 0,0 0 0 0 0,0-1 0 0 0,0 1 0 0 0,0 1 0 0 0,9 17 0 0 0,-8-18-2 0 0,0 0-1 0 0,1 0 1 0 0,-1 0-1 0 0,0 0 0 0 0,1 0 1 0 0,0-1-1 0 0,-1 1 1 0 0,1-1-1 0 0,-1 1 1 0 0,1-1-1 0 0,0 1 0 0 0,-1-1 1 0 0,1 0-1 0 0,0 0 1 0 0,-1 0-1 0 0,1 0 0 0 0,2 0 1 0 0,18 2 886 0 0,-20-1-836 0 0,1 1 0 0 0,-1-1 0 0 0,0 1 0 0 0,1-1 0 0 0,-1 1 0 0 0,0 0 0 0 0,0 0 0 0 0,0 0 0 0 0,1 2 0 0 0,0-1-4 0 0,-1 0 1 0 0,0-1-1 0 0,1 1 0 0 0,-1-1 0 0 0,1 0 1 0 0,0 0-1 0 0,4 2 0 0 0,-7-4-44 0 0,1 1 0 0 0,0-1 0 0 0,0 1 0 0 0,-1-1 0 0 0,1 1 0 0 0,0-1 0 0 0,-1 1 0 0 0,1-1 0 0 0,-1 1 0 0 0,1 0 0 0 0,-1-1 0 0 0,1 1 0 0 0,-1 0 0 0 0,1-1 0 0 0,-1 1 0 0 0,1 0 0 0 0,-1-1 0 0 0,0 1 0 0 0,0 0 0 0 0,1 0 0 0 0,-1 0 0 0 0,0-1 0 0 0,0 1 0 0 0,0 0 0 0 0,0 0 0 0 0,0 0 0 0 0,0 0 0 0 0,0 1 0 0 0,0-1 0 0 0,0 0 0 0 0,0 0 0 0 0,0 1 0 0 0,0-1 0 0 0,0 0 0 0 0,1 0 0 0 0,-1 0 0 0 0,0 0 0 0 0,1 1 0 0 0,-1-1 0 0 0,1 0 0 0 0,0 1 0 0 0,0-1 0 0 0,0 0 0 0 0,0 0 0 0 0,0 0 0 0 0,0 0 0 0 0,0 0 0 0 0,0 0 0 0 0,0 0 0 0 0,0-1 0 0 0,0 1 0 0 0,1 0 0 0 0,-1-1 0 0 0,0 1 0 0 0,3 0 0 0 0,-3-1 0 0 0,0 0 0 0 0,0 0 0 0 0,-1 1 0 0 0,1-1 0 0 0,0 0 0 0 0,0 1 0 0 0,0-1 0 0 0,0 1 0 0 0,-1-1 0 0 0,1 1 0 0 0,0-1 0 0 0,-1 1 0 0 0,1-1 0 0 0,0 1 0 0 0,-1 0 0 0 0,1-1 0 0 0,0 1 0 0 0,-1 0 0 0 0,1-1 0 0 0,-1 1 0 0 0,1 0 0 0 0,-1 0 0 0 0,0 0 0 0 0,1 0 0 0 0,-1-1 0 0 0,0 1 0 0 0,0 0 0 0 0,0 0 0 0 0,1 0 0 0 0,-1 0 0 0 0,0 0 0 0 0,0 0 0 0 0,0 1 0 0 0,-1-1 0 0 0,1 0 0 0 0,0 1 0 0 0,0-1 0 0 0,0 1 0 0 0,0-1 0 0 0,1 0 0 0 0,-1 1 0 0 0,0-1 0 0 0,0 0 0 0 0,1 1 0 0 0,-1-1 0 0 0,1 0 0 0 0,-1 0 0 0 0,1 1 0 0 0,0-1 0 0 0,-1 0 0 0 0,1 0 0 0 0,0 0 0 0 0,0 0 0 0 0,0 0 0 0 0,0 0 0 0 0,0 0 0 0 0,0 0 0 0 0,0 0 0 0 0,0 0 0 0 0,0 0 0 0 0,0-1 0 0 0,2 1 0 0 0,6 6 0 0 0,-8-6-1 0 0,1 0-1 0 0,-1 1 1 0 0,0-1-1 0 0,0 1 0 0 0,0-1 1 0 0,0 1-1 0 0,0 0 1 0 0,-1-1-1 0 0,1 1 1 0 0,0 0-1 0 0,-1-1 1 0 0,1 1-1 0 0,-1 0 0 0 0,0 0 1 0 0,1-1-1 0 0,-1 1 1 0 0,0 0-1 0 0,0 0 1 0 0,0 0-1 0 0,0-1 0 0 0,-1 1 1 0 0,1 0-1 0 0,0 0 1 0 0,-1 0-1 0 0,0 1 1 0 0,0 0-1 0 0,1 0-1 0 0,-1 0 1 0 0,1-1 0 0 0,0 1 0 0 0,0 0 0 0 0,0 0 0 0 0,0 0 0 0 0,0-1 0 0 0,0 1-1 0 0,2 3 1 0 0,7 4 2 0 0,-9-10 0 0 0,1 0 0 0 0,-1 0 0 0 0,1 1 0 0 0,-1-1 0 0 0,0 0 0 0 0,1 0 0 0 0,-1 1 0 0 0,1-1 0 0 0,-1 0 0 0 0,0 1 0 0 0,0-1 0 0 0,1 0 0 0 0,-1 1 0 0 0,0-1 0 0 0,1 0 0 0 0,-1 1 0 0 0,0-1 0 0 0,0 1 0 0 0,0-1 0 0 0,0 1 0 0 0,1-1 0 0 0,-1 0 0 0 0,0 1 0 0 0,0-1 0 0 0,0 1 0 0 0,0-1 0 0 0,0 1 0 0 0,0-1 0 0 0,0 1 0 0 0,0-1 0 0 0,0 0 0 0 0,0 1 0 0 0,0-1 0 0 0,0 1 0 0 0,-1-1 0 0 0,1 1 0 0 0,0-1 0 0 0,0 1 0 0 0,0-1 0 0 0,-1 0 0 0 0,1 1 0 0 0,0 0 0 0 0,-5 6 9 0 0,4-5-5 0 0,-1-1-1 0 0,1 1 1 0 0,0 0 0 0 0,0 0-1 0 0,0 0 1 0 0,0 0 0 0 0,0-1 0 0 0,1 1-1 0 0,-1 0 1 0 0,1 0 0 0 0,-1 0-1 0 0,1 1 1 0 0,0-1 0 0 0,-1 3-1 0 0,2-4-3 0 0,-1 0 0 0 0,1-1 0 0 0,-1 1 0 0 0,1-1 0 0 0,-1 1 0 0 0,1 0 0 0 0,-1-1 0 0 0,1 0 0 0 0,0 1 0 0 0,-1-1 0 0 0,1 1 0 0 0,0-1 0 0 0,-1 0 0 0 0,1 1 0 0 0,0-1 0 0 0,0 0 0 0 0,0 0 0 0 0,0 1 0 0 0,-1-1 0 0 0,1 0 0 0 0,-1 0 0 0 0,1 0 0 0 0,-1 0 0 0 0,1 1 0 0 0,-1-1 0 0 0,1 0 0 0 0,-1 0 0 0 0,0 1 0 0 0,1-1 0 0 0,-1 0 0 0 0,1 1 0 0 0,-1-1 0 0 0,0 1 0 0 0,1-1 0 0 0,-1 0 0 0 0,0 1 0 0 0,1-1 0 0 0,-1 1 0 0 0,0-1 0 0 0,0 1 0 0 0,1-1 0 0 0,-1 1 0 0 0,0-1 0 0 0,0 1 0 0 0,0-1 0 0 0,0 1 0 0 0,0-1 0 0 0,0 1 0 0 0,0 0 0 0 0,0-1 0 0 0,0 1 0 0 0,0-1 0 0 0,0 1 0 0 0,0-1 0 0 0,0 1 0 0 0,0-1 0 0 0,0 1 0 0 0,0-1 0 0 0,-1 2 0 0 0,-6 37 0 0 0,-11 15 0 0 0,-5-11 288 0 0,21-41-232 0 0,0 1-1 0 0,0 0 0 0 0,0-1 0 0 0,0 1 1 0 0,0-1-1 0 0,-1 0 0 0 0,1 1 0 0 0,-1-1 0 0 0,1 0 1 0 0,-6 2-1 0 0,5-2 10 0 0,-1 1 0 0 0,1-1 1 0 0,0 1-1 0 0,-1 0 0 0 0,1 0 0 0 0,-3 4 0 0 0,3-3-19 0 0,0 0 0 0 0,-1 0 0 0 0,0-1-1 0 0,0 1 1 0 0,0-1 0 0 0,0 0 0 0 0,-1 0-1 0 0,-7 4 1 0 0,-41 17 366 0 0,-26 12-412 0 0,72-34-10 0 0,-15 7-65 0 0,21-8 72 0 0,0-1 1 0 0,0 0-1 0 0,0 1 1 0 0,1-1-1 0 0,-1 0 1 0 0,0 0-1 0 0,0 1 1 0 0,0-1-1 0 0,0 0 1 0 0,0 0-1 0 0,1 0 1 0 0,-1 0-1 0 0,0 0 0 0 0,0-1 1 0 0,0 1-1 0 0,0 0 1 0 0,0 0-1 0 0,1-1 1 0 0,-2 1-1 0 0,1-1 3 0 0,0 0 0 0 0,1 1 0 0 0,-1-1 0 0 0,0 1 0 0 0,0-1 0 0 0,1 1 0 0 0,-1-1 0 0 0,0 1 0 0 0,0-1 0 0 0,0 1 0 0 0,0 0 0 0 0,0 0 0 0 0,0-1 0 0 0,0 1 0 0 0,0 0 0 0 0,0 0 0 0 0,0 0 0 0 0,0 0 0 0 0,1 0 0 0 0,-1 0 0 0 0,0 0 0 0 0,-1 1 0 0 0,-22 8 0 0 0,22-7 0 0 0,0-1 0 0 0,-1 0 0 0 0,1 1 0 0 0,0-1 0 0 0,0-1 0 0 0,-1 1 0 0 0,1 0 0 0 0,0 0 0 0 0,-1-1 0 0 0,1 1 0 0 0,-1-1 0 0 0,1 0 0 0 0,-1 0 0 0 0,1 0 0 0 0,-5 0 0 0 0,-6-7 0 0 0,12 6 0 0 0,1 1 0 0 0,-1-1 0 0 0,0 1 0 0 0,0-1 0 0 0,0 1 0 0 0,0-1 0 0 0,0 1 0 0 0,0-1 0 0 0,0 1 0 0 0,0 0 0 0 0,0 0 0 0 0,0 0 0 0 0,0-1 0 0 0,-2 1 0 0 0,-35 5 0 0 0,31-3 0 0 0,0-1 0 0 0,1 0 0 0 0,-1-1 0 0 0,0 1 0 0 0,-12-2 0 0 0,-11-1 0 0 0,26 3 0 0 0,1-1 0 0 0,0 0 0 0 0,-1 0 0 0 0,1 0 0 0 0,0 0 0 0 0,-1-1 0 0 0,1 1 0 0 0,0-1 0 0 0,0 0 0 0 0,-1 0 0 0 0,1 0 0 0 0,0 0 0 0 0,0-1 0 0 0,0 1 0 0 0,0-1 0 0 0,1 0 0 0 0,-6-3 0 0 0,7 3 0 0 0,-1 1 0 0 0,0 0-1 0 0,0 0 1 0 0,1 0 0 0 0,-1 0-1 0 0,0 0 1 0 0,0 0 0 0 0,0 1-1 0 0,0-1 1 0 0,0 1 0 0 0,0-1 0 0 0,0 1-1 0 0,0 0 1 0 0,-3 0 0 0 0,3 0 3 0 0,0 0 1 0 0,0-1 0 0 0,0 1 0 0 0,0 0 0 0 0,0-1 0 0 0,0 1 0 0 0,0-1 0 0 0,0 0-1 0 0,0 0 1 0 0,0 1 0 0 0,0-1 0 0 0,0 0 0 0 0,1-1 0 0 0,-3 0 0 0 0,-19-15 7 0 0,21 17-11 0 0,1-1 0 0 0,-1 0 0 0 0,0 0 0 0 0,1 0 0 0 0,-1 0 0 0 0,0 0 0 0 0,1 0 0 0 0,-1-1 0 0 0,1 1 0 0 0,0 0 0 0 0,-1-1 0 0 0,1 1 0 0 0,0-1 0 0 0,0 0-1 0 0,0 1 1 0 0,0-1 0 0 0,0 0 0 0 0,0 1 0 0 0,1-1 0 0 0,-1 0 0 0 0,0 0 0 0 0,1 0 0 0 0,0 0 0 0 0,-1 0 0 0 0,1 0 0 0 0,0-3 0 0 0,0 3 0 0 0,0 0 0 0 0,0 0 0 0 0,0 0 0 0 0,-1 0 0 0 0,1-1 0 0 0,-1 1 0 0 0,1 0 0 0 0,-1 0 0 0 0,0 0 0 0 0,1 0 0 0 0,-1 0 0 0 0,0 1 0 0 0,0-1 0 0 0,-1 0 0 0 0,1 0 0 0 0,0 1 0 0 0,-3-4 0 0 0,-4-5 0 0 0,6 7-8 0 0,0-1-1 0 0,0 1 0 0 0,0 0 1 0 0,1-1-1 0 0,-1 0 0 0 0,-1-5 1 0 0,3 6 90 0 0,-1 0 0 0 0,0 0 0 0 0,0 0 0 0 0,0 0 0 0 0,-1 0 0 0 0,1 0 0 0 0,-1 1 0 0 0,0-1 0 0 0,1 1 0 0 0,-4-3 0 0 0,-14-28 4316 0 0,6 11-8040 0 0,11 17 3668 0 0,0 0 0 0 0,1-1-1 0 0,-3-10 1 0 0,4 12-215 0 0,-2-6 189 0 0,1 6 0 0 0,0-1 0 0 0,0 0 0 0 0,0 1 0 0 0,1-1 0 0 0,0-6 0 0 0,0 9 0 0 0,1 0 0 0 0,-1 0 0 0 0,1-1 0 0 0,0 1 0 0 0,-1 0 0 0 0,1 0 0 0 0,0 0 0 0 0,0 0 0 0 0,1 0 0 0 0,-1 0 0 0 0,0 0 0 0 0,1 1 0 0 0,-1-1 0 0 0,3-2 0 0 0,56-67 1900 0 0,-50 61-2008 0 0,-1 1 0 0 0,1 1 0 0 0,1 0 0 0 0,-1 0 0 0 0,1 1 0 0 0,1 0 0 0 0,-1 1 0 0 0,1 0 0 0 0,0 1 0 0 0,0 0 0 0 0,1 1 0 0 0,0 1 0 0 0,-1 0 0 0 0,1 0 0 0 0,0 1 0 0 0,15 0 0 0 0,-7 1 264 0 0,-1-1-1 0 0,26-6 0 0 0,-29 5-30 0 0,-1 0-1 0 0,0 1 0 0 0,0 0 1 0 0,25 2-1 0 0,-38 0-122 0 0,-1 1-1 0 0,1-1 0 0 0,0 1 0 0 0,0-1 1 0 0,0 1-1 0 0,-1 0 0 0 0,1 0 1 0 0,0 0-1 0 0,-1 0 0 0 0,1 1 1 0 0,-1-1-1 0 0,1 1 0 0 0,-1 0 1 0 0,0-1-1 0 0,0 1 0 0 0,0 0 0 0 0,4 4 1 0 0,-4-2 3 0 0,0 0 1 0 0,1 0 0 0 0,-2-1-1 0 0,1 1 1 0 0,0 0 0 0 0,-1 1 0 0 0,0-1-1 0 0,0 0 1 0 0,0 0 0 0 0,0 8-1 0 0,0 0 17 0 0,-2-1-1 0 0,1 0 1 0 0,-1 0-1 0 0,-1 1 1 0 0,0-1 0 0 0,-1 0-1 0 0,0-1 1 0 0,-5 14-1 0 0,7-22 37 0 0,-6 14 173 0 0,0 1 1 0 0,-1-1-1 0 0,-1 0 1 0 0,-18 24-1 0 0,24-36-232 0 0,0-1 0 0 0,0 0-1 0 0,0 1 1 0 0,0-2 0 0 0,-1 1 0 0 0,1 0-1 0 0,-1-1 1 0 0,0 1 0 0 0,0-1 0 0 0,0 0-1 0 0,0 0 1 0 0,0-1 0 0 0,0 1 0 0 0,0-1 0 0 0,0 0-1 0 0,-1 0 1 0 0,1 0 0 0 0,0-1 0 0 0,-1 0-1 0 0,1 1 1 0 0,-1-2 0 0 0,1 1 0 0 0,0 0-1 0 0,-9-3 1 0 0,12 3 1 0 0,-38-11 0 0 0,36 10 0 0 0,0 0 0 0 0,0 0 0 0 0,1 0 0 0 0,-1 0 0 0 0,0-1 0 0 0,1 1 0 0 0,-1-1 0 0 0,1 0 0 0 0,0 0 0 0 0,-1 0 0 0 0,-1-3 0 0 0,3 4 0 0 0,1 1 0 0 0,0-1 0 0 0,0 0-1 0 0,0 0 1 0 0,0 0 0 0 0,0 0 0 0 0,0 1 0 0 0,0-1-1 0 0,0 0 1 0 0,0 0 0 0 0,0 0 0 0 0,1 0 0 0 0,-1 1-1 0 0,0-1 1 0 0,0 0 0 0 0,1 0 0 0 0,-1 0 0 0 0,1 1-1 0 0,-1-1 1 0 0,0 0 0 0 0,1 1 0 0 0,-1-1 0 0 0,1 0 0 0 0,0 1-1 0 0,0-1 1 0 0,18-19-48 0 0,-16 18 37 0 0,6-6 10 0 0,0 1 0 0 0,1 0 0 0 0,0 0 0 0 0,1 1 0 0 0,-1 1 0 0 0,1 0 1 0 0,0 0-1 0 0,0 1 0 0 0,1 0 0 0 0,0 1 0 0 0,17-3 0 0 0,-23 5-3 0 0,0 1 0 0 0,0 0 1 0 0,0 0-1 0 0,0 0 0 0 0,-1 1 0 0 0,1 0 0 0 0,0 0 1 0 0,0 0-1 0 0,-1 1 0 0 0,1 0 0 0 0,6 2 1 0 0,-8-1-2 0 0,0-1 1 0 0,0 1-1 0 0,0 0 1 0 0,-1-1-1 0 0,1 2 1 0 0,-1-1-1 0 0,1 0 1 0 0,-1 1-1 0 0,0 0 1 0 0,-1-1 0 0 0,1 1-1 0 0,0 0 1 0 0,-1 1-1 0 0,0-1 1 0 0,2 7-1 0 0,-2-8 5 0 0,-1 1 0 0 0,0-1 0 0 0,0 1 0 0 0,-1 0 0 0 0,1 0 0 0 0,-1-1 0 0 0,0 9 0 0 0,0-11 0 0 0,0 1 0 0 0,0-1 0 0 0,0 0 0 0 0,-1 1 0 0 0,1-1 0 0 0,0 0 0 0 0,-1 1 0 0 0,1-1 0 0 0,-1 0 0 0 0,0 1 0 0 0,1-1 0 0 0,-1 0 0 0 0,0 0 0 0 0,0 0 0 0 0,0 0 0 0 0,0 1 0 0 0,0-1 0 0 0,0 0 0 0 0,0-1 0 0 0,0 1 0 0 0,0 0 0 0 0,0 0 0 0 0,0 0 0 0 0,-2 0 0 0 0,2-1 0 0 0,1 1 0 0 0,0-1 0 0 0,0 0 0 0 0,-1 0 0 0 0,1 0 0 0 0,0 0 0 0 0,0 0 0 0 0,-1 0 0 0 0,1 0 0 0 0,0 0 0 0 0,0 1 0 0 0,-1-1 0 0 0,1 0 0 0 0,0 0 0 0 0,-1 0 0 0 0,1 0 0 0 0,0 0 0 0 0,0-1 0 0 0,-1 1 0 0 0,1 0 0 0 0,0 0 0 0 0,0 0 0 0 0,-1 0 0 0 0,1 0 0 0 0,0 0 0 0 0,0 0 0 0 0,-1 0 0 0 0,1-1 0 0 0,0 1 0 0 0,0 0 0 0 0,0 0 0 0 0,-1 0 0 0 0,1-1 0 0 0,0-9 0 0 0,7-10 0 0 0,6-2 0 0 0,2 0 0 0 0,0 1 0 0 0,1 1 0 0 0,2 0 0 0 0,-1 2 0 0 0,2 0 0 0 0,1 0 0 0 0,34-22 0 0 0,-50 37 0 0 0,0 1 0 0 0,-1 0 0 0 0,1 0 0 0 0,0 1 0 0 0,0-1 0 0 0,0 1 0 0 0,7-2 0 0 0,-10 3 0 0 0,0 0 0 0 0,0 0 0 0 0,0 0 0 0 0,0 0 0 0 0,0 0 0 0 0,0 0 0 0 0,0 0 0 0 0,0 0 0 0 0,0 0 0 0 0,0 0 0 0 0,0 1 0 0 0,0-1 0 0 0,-1 0 0 0 0,1 1 0 0 0,0-1 0 0 0,0 1 0 0 0,0-1 0 0 0,0 1 0 0 0,-1-1 0 0 0,1 1 0 0 0,0 0 0 0 0,-1-1 0 0 0,1 1 0 0 0,0 0 0 0 0,-1-1 0 0 0,1 1 0 0 0,-1 0 0 0 0,1 0 0 0 0,-1 0 0 0 0,1 0 0 0 0,-1-1 0 0 0,0 1 0 0 0,1 0 0 0 0,-1 0 0 0 0,0 0 0 0 0,0 0 0 0 0,0 0 0 0 0,0 1 0 0 0,6 25 0 0 0,-3-16 0 0 0,-1-1 0 0 0,-1 1 0 0 0,1 10 0 0 0,-3 8-10 0 0,1-30-17 0 0,0 1 0 0 0,0 0 0 0 0,1 0 0 0 0,-1-1 0 0 0,0 1 0 0 0,0 0 0 0 0,0 0 0 0 0,1-1 1 0 0,-1 1-1 0 0,0 0 0 0 0,0 0 0 0 0,0 0 0 0 0,1 0 0 0 0,-1-1 0 0 0,0 1 0 0 0,0 0 0 0 0,1 0 1 0 0,-1 0-1 0 0,0 0 0 0 0,0 0 0 0 0,1 0 0 0 0,-1 0 0 0 0,0 0 0 0 0,1 0 0 0 0,-1 0 1 0 0,0 0-1 0 0,0 0 0 0 0,1 0 0 0 0,-1 0 0 0 0,0 0 0 0 0,1 0 0 0 0,-1 0 0 0 0,0 0 0 0 0,0 0 1 0 0,1 0-1 0 0,-1 0 0 0 0,0 0 0 0 0,0 0 0 0 0,1 1 0 0 0,-1-1 0 0 0,0 0 0 0 0,0 0 0 0 0,1 0 1 0 0,-1 1-1 0 0,0-1 0 0 0,14 10-342 0 0,-11-3-681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4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1 510 9215 0 0,'7'-5'3430'0'0,"14"-13"-2346"0"0,13-22 1985 0 0,35-53 0 0 0,-59 79-2907 0 0,36-47 152 0 0,19-29 540 0 0,-58 79-784 0 0,0-1 0 0 0,-1 0 0 0 0,-1-1 0 0 0,0 1 0 0 0,-1-1 0 0 0,4-17 0 0 0,-6 21-54 0 0,-1 3 33 0 0,0 1-1 0 0,0-1 1 0 0,0 0 0 0 0,0 0 0 0 0,-1 1 0 0 0,0-1 0 0 0,0 0-1 0 0,-1 0 1 0 0,-1-11 0 0 0,2 17-34 0 0,-1 0-1 0 0,1-1 0 0 0,0 1 1 0 0,0-1-1 0 0,0 1 0 0 0,0 0 1 0 0,0-1-1 0 0,0 1 1 0 0,-1 0-1 0 0,1 0 0 0 0,0-1 1 0 0,0 1-1 0 0,0 0 1 0 0,-1-1-1 0 0,1 1 0 0 0,0 0 1 0 0,0 0-1 0 0,-1-1 0 0 0,1 1 1 0 0,0 0-1 0 0,-1 0 1 0 0,1 0-1 0 0,0 0 0 0 0,-1-1 1 0 0,1 1-1 0 0,0 0 1 0 0,-1 0-1 0 0,1 0 0 0 0,0 0 1 0 0,-1 0-1 0 0,1 0 0 0 0,0 0 1 0 0,-1 0-1 0 0,1 0 1 0 0,-1 0-1 0 0,-11 9 238 0 0,-6 19-49 0 0,13-18-171 0 0,1 0 0 0 0,0 1 0 0 0,0-1 0 0 0,1 1 0 0 0,1 0 0 0 0,-2 13 0 0 0,-2 70 46 0 0,5-45-73 0 0,1-24 5 0 0,1 0 1 0 0,2 1-1 0 0,10 45 0 0 0,3 30 13 0 0,-16-94-23 0 0,1 0 0 0 0,-1-1 0 0 0,0 1 0 0 0,-1 0 0 0 0,0 0 0 0 0,-2 10 0 0 0,3-16 0 0 0,-1 1 0 0 0,0 0 0 0 0,0 0 0 0 0,0 0 0 0 0,1 0 0 0 0,-2-1 0 0 0,1 1 0 0 0,0-1 0 0 0,0 1 0 0 0,0 0 0 0 0,-1-1 0 0 0,1 0 0 0 0,-1 1 0 0 0,1-1 0 0 0,-1 0 0 0 0,0 0 0 0 0,1 0 0 0 0,-1 0 0 0 0,0 0 0 0 0,0 0 0 0 0,1-1 0 0 0,-1 1 0 0 0,0 0 0 0 0,0-1 0 0 0,0 0 0 0 0,-4 1 0 0 0,-2-1 0 0 0,-1 0 0 0 0,0 0 0 0 0,-14-3 0 0 0,16 2 0 0 0,0 0 0 0 0,0 0 0 0 0,0 1 0 0 0,0 0 0 0 0,0 0 0 0 0,-12 2 0 0 0,18-1 354 0 0,5 1-114 0 0,10 2 6 0 0,16 2 58 0 0,-29-6-48 0 0,9 0-176 0 0,28 1-3 0 0,-30 0-56 0 0,0-1-1 0 0,1 0 1 0 0,-1-1-1 0 0,0 0 1 0 0,10-3-1 0 0,3 0-12 0 0,56-16-1569 0 0,-70 19-4203 0 0,-1 1-1927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5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87 4607 0 0,'-2'0'123'0'0,"1"0"-1"0"0,-1 0 1 0 0,1 0-1 0 0,0 0 1 0 0,-1 0-1 0 0,1 1 0 0 0,0-1 1 0 0,-1 0-1 0 0,1 1 1 0 0,0-1-1 0 0,0 1 0 0 0,-1 0 1 0 0,1-1-1 0 0,0 1 1 0 0,0 0-1 0 0,0 0 0 0 0,0 0 1 0 0,0 0-1 0 0,0 0 1 0 0,0 0-1 0 0,0 0 1 0 0,0 0-1 0 0,0 0 0 0 0,1 0 1 0 0,-2 2-1 0 0,-18 37 1872 0 0,15-28-1253 0 0,-1 3 306 0 0,0-1 1 0 0,1 1 0 0 0,1 0-1 0 0,0 0 1 0 0,1 0 0 0 0,-1 16 0 0 0,3-19-622 0 0,1 0 0 0 0,0 0 0 0 0,0-1 1 0 0,2 1-1 0 0,-1 0 0 0 0,1-1 1 0 0,1 1-1 0 0,6 17 0 0 0,-7-24-349 0 0,1 0-1 0 0,-1-1 1 0 0,1 1-1 0 0,0-1 1 0 0,0 0-1 0 0,1 0 1 0 0,-1 0-1 0 0,1-1 1 0 0,0 1-1 0 0,0-1 1 0 0,0 0-1 0 0,0 0 1 0 0,1 0 0 0 0,4 2-1 0 0,-5-3-62 0 0,-1 0 0 0 0,0-1-1 0 0,1 0 1 0 0,-1 0 0 0 0,1 0 0 0 0,-1 0 0 0 0,1 0-1 0 0,0-1 1 0 0,-1 1 0 0 0,1-1 0 0 0,0 0-1 0 0,-1 0 1 0 0,1-1 0 0 0,0 1 0 0 0,-1-1 0 0 0,1 0-1 0 0,-1 1 1 0 0,1-2 0 0 0,-1 1 0 0 0,6-3-1 0 0,0-1 12 0 0,-1-1 0 0 0,0 0 0 0 0,0-1 0 0 0,0 1 0 0 0,-1-2 0 0 0,1 1 0 0 0,-2-1-1 0 0,1 0 1 0 0,-1 0 0 0 0,-1-1 0 0 0,1 0 0 0 0,-1 0 0 0 0,-1 0 0 0 0,0-1 0 0 0,3-10-1 0 0,-3 6-25 0 0,0 0 0 0 0,-1 0 0 0 0,-1-1 0 0 0,0 0 0 0 0,-1 1 0 0 0,-1-1 0 0 0,0 0 0 0 0,-1 1 0 0 0,-1-1 0 0 0,-3-14 0 0 0,1 14 1 0 0,0 0 0 0 0,0 0 0 0 0,-14-25 0 0 0,16 35 0 0 0,-1 0 0 0 0,1 0 0 0 0,-1 0 0 0 0,0 1 0 0 0,-1 0 0 0 0,1-1 0 0 0,-1 1 0 0 0,0 1 0 0 0,0-1 0 0 0,0 0 0 0 0,0 1 0 0 0,-1 0 0 0 0,1 0 0 0 0,-8-3 0 0 0,10 5 0 0 0,0 1 0 0 0,-1-1 0 0 0,0 1 0 0 0,1 0 0 0 0,-1 0 0 0 0,1 0 0 0 0,-1 0 0 0 0,1 0 0 0 0,-1 0 0 0 0,1 1 0 0 0,-1-1 0 0 0,1 1 0 0 0,-1-1 0 0 0,1 1 0 0 0,0 0 0 0 0,-1 0 0 0 0,1 0 0 0 0,0 1 0 0 0,0-1 0 0 0,-1 1 0 0 0,1-1 0 0 0,0 1 0 0 0,-1 1 0 0 0,-7 6 0 0 0,1 1 0 0 0,0 0 0 0 0,-9 12 0 0 0,10-11 0 0 0,-7 7 0 0 0,2 0 0 0 0,-22 39 0 0 0,31-49 0 0 0,1 1 0 0 0,-1-1 0 0 0,2 1 0 0 0,-1 0 0 0 0,1 0 0 0 0,0 0 0 0 0,1 0 0 0 0,0 0 0 0 0,1 0 0 0 0,0 12 0 0 0,5 5-43 0 0,10 19-177 0 0,-12-35-72 0 0,5 3-1481 0 0,28 50-5859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6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14 477 4607 0 0,'-12'2'2950'0'0,"12"-2"-2893"0"0,0 0 0 0 0,0 0 0 0 0,0-1 1 0 0,0 1-1 0 0,0 0 0 0 0,0 0 0 0 0,0 0 0 0 0,0 0 0 0 0,0 0 0 0 0,0 0 1 0 0,-1 0-1 0 0,1 0 0 0 0,0 0 0 0 0,0 0 0 0 0,0 0 0 0 0,0 0 0 0 0,0 0 1 0 0,0 0-1 0 0,0 0 0 0 0,0-1 0 0 0,0 1 0 0 0,0 0 0 0 0,0 0 0 0 0,0 0 0 0 0,0 0 1 0 0,0 0-1 0 0,0 0 0 0 0,0 0 0 0 0,0 0 0 0 0,0 0 0 0 0,0-1 0 0 0,0 1 1 0 0,0 0-1 0 0,0 0 0 0 0,0 0 0 0 0,0 0 0 0 0,0 0 0 0 0,0 0 0 0 0,0 0 1 0 0,0 0-1 0 0,0 0 0 0 0,0-1 0 0 0,0 1 0 0 0,0 0 0 0 0,0 0 0 0 0,0 0 1 0 0,0 0-1 0 0,0 0 0 0 0,15-15 3794 0 0,-5 6-3556 0 0,76-94 5092 0 0,-65 75-4910 0 0,-1-1 1 0 0,-2-1-1 0 0,25-54 0 0 0,-34 63-356 0 0,2-2-18 0 0,6-24-1 0 0,-15 41-39 0 0,0 0 0 0 0,-1 0 0 0 0,0 0-1 0 0,0 0 1 0 0,0 0 0 0 0,-1 0-1 0 0,0-1 1 0 0,0 1 0 0 0,-2-9 0 0 0,2 14-44 0 0,0 1 1 0 0,0-1 0 0 0,0 0 0 0 0,0 0 0 0 0,0 1-1 0 0,-1-1 1 0 0,1 0 0 0 0,0 1 0 0 0,0-1 0 0 0,-1 0 0 0 0,1 1-1 0 0,0-1 1 0 0,-1 1 0 0 0,1-1 0 0 0,-1 0 0 0 0,1 1 0 0 0,-1-1-1 0 0,1 1 1 0 0,-1-1 0 0 0,1 1 0 0 0,-1-1 0 0 0,1 1 0 0 0,-1 0-1 0 0,0-1 1 0 0,0 1 4 0 0,0 0 0 0 0,1 0-1 0 0,-1 0 1 0 0,0 1 0 0 0,1-1-1 0 0,-1 0 1 0 0,0 0 0 0 0,1 1-1 0 0,-1-1 1 0 0,0 0 0 0 0,1 1-1 0 0,-1-1 1 0 0,1 0 0 0 0,-1 1-1 0 0,1-1 1 0 0,-1 1 0 0 0,1-1-1 0 0,-1 1 1 0 0,0 0 0 0 0,-2 3 25 0 0,0 0 1 0 0,1 1-1 0 0,-1-1 1 0 0,1 0 0 0 0,-3 8-1 0 0,-2 18-24 0 0,2 1 0 0 0,0 0 0 0 0,2-1 0 0 0,2 50 0 0 0,-3 30-26 0 0,3-99 1 0 0,0 1 0 0 0,0 1 0 0 0,3 23 0 0 0,4 56 0 0 0,-6-90 0 0 0,0-1 0 0 0,-1 0 0 0 0,1 0 0 0 0,-1 1 0 0 0,1-1 0 0 0,-1 0 0 0 0,0 0 0 0 0,0 0 0 0 0,1 1 0 0 0,-1-1 0 0 0,0 0 0 0 0,0 0 0 0 0,0 0 0 0 0,0 0 0 0 0,0-1 0 0 0,0 1 0 0 0,0 0 0 0 0,0 0 0 0 0,-1-1 0 0 0,1 1 0 0 0,0 0 0 0 0,0-1 0 0 0,0 1 0 0 0,-1-1 0 0 0,1 0 0 0 0,0 1 0 0 0,-2-1 0 0 0,-4 2 0 0 0,0-1 0 0 0,0 0 0 0 0,0 0 0 0 0,-7 0 0 0 0,-11-4 0 0 0,24 3 0 0 0,1 0 0 0 0,-1 0 0 0 0,1 0 0 0 0,-1 0 0 0 0,1 0 0 0 0,-1-1 0 0 0,1 1 0 0 0,-1 0 0 0 0,1 0 0 0 0,-1 0 0 0 0,1 0 0 0 0,0-1 0 0 0,-1 1 0 0 0,1 0 0 0 0,-1 0 0 0 0,1-1 0 0 0,-1 1 0 0 0,1 0 0 0 0,0-1 0 0 0,-1 1 0 0 0,1 0 0 0 0,0-1 0 0 0,-1 1 0 0 0,1-1 0 0 0,0 1 0 0 0,0-1 0 0 0,-1 1 0 0 0,1-1 0 0 0,0 1 0 0 0,0 0 0 0 0,0-1 0 0 0,0 1 0 0 0,-1-1 0 0 0,1 1 0 0 0,0-1 0 0 0,0 1 0 0 0,0-1 0 0 0,0 1 0 0 0,0-1 0 0 0,0 0 0 0 0,0 1 0 0 0,1-1 0 0 0,-1 0 0 0 0,2 1 0 0 0,0-1 0 0 0,0 1 0 0 0,-1 0 0 0 0,1-1 0 0 0,0 1 0 0 0,0 0 0 0 0,0 0 0 0 0,0 0 0 0 0,0 1 0 0 0,0-1 0 0 0,0 0 0 0 0,1 1 0 0 0,7 1 0 0 0,37 0 1247 0 0,-34 0-1005 0 0,-4-1 777 0 0,0 1-2032 0 0,39 8 414 0 0,-39-10 339 0 0,25-1-48 0 0,-25 0-1568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6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0,'1350'0'0'0,"678"0"0"0,-676 0 0 0,-452 0 0 0,-695 0 0 0,-204 0 0 0,-2 0 0 0,1 0 0 0,7 0 0 0,-6 0 0 0,83 0 0 0,-107 0 0 0,21 0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6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0,'0'2616'0'0,"0"-1262"0"0,0-1345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93 4607 0 0,'-7'17'617'0'0,"0"-1"0"0"0,-5 26 0 0 0,0 0 460 0 0,-8 24 1722 0 0,-13 75 0 0 0,26-114-2090 0 0,-2-1 1 0 0,0 0 0 0 0,-2 0 0 0 0,-1-1-1 0 0,-28 43 1 0 0,52-106-467 0 0,0-5-3 0 0,76-164 876 0 0,-65 153-965 0 0,11-27 1094 0 0,55-95 0 0 0,-86 171-1147 0 0,5-6 561 0 0,-7 12-649 0 0,-1-1 1 0 0,0 0-1 0 0,1 0 1 0 0,-1 1-1 0 0,1-1 1 0 0,-1 1 0 0 0,0-1-1 0 0,1 0 1 0 0,-1 1-1 0 0,0-1 1 0 0,1 1-1 0 0,-1-1 1 0 0,0 1-1 0 0,0-1 1 0 0,0 1 0 0 0,1-1-1 0 0,-1 1 1 0 0,0-1-1 0 0,0 1 1 0 0,0-1-1 0 0,0 1 1 0 0,0-1-1 0 0,0 1 1 0 0,0-1-1 0 0,0 1 1 0 0,0-1 0 0 0,0 2-1 0 0,3 31 33 0 0,-2 0-1 0 0,-3 40 1 0 0,0-5 44 0 0,1-42-46 0 0,0-1-8 0 0,3 31-1 0 0,1-23-10 0 0,-3-26-12 0 0,1 0 1 0 0,0 0-1 0 0,0 0 1 0 0,4 11-1 0 0,-1-4-9 0 0,5 18-1 0 0,1-4 0 0 0,21 40 0 0 0,-24-55-194 0 0,1 0 0 0 0,1-1 0 0 0,19 23 0 0 0,-26-35-1664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1 1839 0 0,'-8'0'219'0'0,"0"1"0"0"0,0 0-1 0 0,0 1 1 0 0,1 0 0 0 0,-1 0-1 0 0,1 0 1 0 0,-10 5-1 0 0,9-3 1809 0 0,-1 1 0 0 0,-15 10 0 0 0,24-15-1926 0 0,0 0 0 0 0,-1 0 0 0 0,1 1 0 0 0,0-1 0 0 0,0 0 0 0 0,0 0 0 0 0,-1 0 0 0 0,1 0-1 0 0,0 0 1 0 0,0 1 0 0 0,0-1 0 0 0,0 0 0 0 0,0 0 0 0 0,0 0 0 0 0,-1 0 0 0 0,1 1 0 0 0,0-1 0 0 0,0 0 0 0 0,0 0 0 0 0,0 0 0 0 0,0 1 0 0 0,0-1 0 0 0,0 0 0 0 0,0 0 0 0 0,0 1 0 0 0,0-1 0 0 0,0 0 0 0 0,0 0 0 0 0,0 0 0 0 0,0 1 0 0 0,0-1 0 0 0,0 0 0 0 0,0 0 0 0 0,0 0 0 0 0,0 1 0 0 0,0-1 0 0 0,0 0 0 0 0,1 0 0 0 0,-1 0 0 0 0,0 1 0 0 0,0-1 0 0 0,0 0 0 0 0,0 0 0 0 0,1 0 0 0 0,11 8 2374 0 0,20-2 84 0 0,24-10-505 0 0,-13-1-1755 0 0,-22 4-509 0 0,1-2-1 0 0,31-7 1 0 0,-44 7-568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78 5527 0 0,'-1'0'46'0'0,"0"0"0"0"0,0 1 1 0 0,0-1-1 0 0,0 0 0 0 0,0 1 0 0 0,0-1 0 0 0,0 0 0 0 0,0 1 0 0 0,0-1 0 0 0,0 1 0 0 0,0 0 0 0 0,0-1 0 0 0,0 1 0 0 0,1 0 0 0 0,-1 0 0 0 0,0-1 0 0 0,0 1 0 0 0,1 0 0 0 0,-1 0 0 0 0,1 0 0 0 0,-1 0 0 0 0,0 0 0 0 0,1 0 0 0 0,-1 2 0 0 0,0 0 252 0 0,1 1 0 0 0,-1 0 0 0 0,1 0 0 0 0,0 0 1 0 0,0 6-1 0 0,1 3 2189 0 0,6-7-1642 0 0,20 21-10 0 0,-20-20 2154 0 0,48-7-2175 0 0,-52 0-765 0 0,1-1 0 0 0,-1 1 1 0 0,1-1-1 0 0,-1 0 1 0 0,0 0-1 0 0,0-1 1 0 0,0 1-1 0 0,1 0 1 0 0,-1-1-1 0 0,-1 0 1 0 0,1 0-1 0 0,0 0 0 0 0,0 0 1 0 0,-1 0-1 0 0,1-1 1 0 0,-1 1-1 0 0,0-1 1 0 0,1 1-1 0 0,-1-1 1 0 0,0 0-1 0 0,1-3 0 0 0,-1 4-23 0 0,1-3-17 0 0,0 0 1 0 0,0 0-1 0 0,-1 0 0 0 0,0 0 0 0 0,0 0 1 0 0,0 0-1 0 0,0 0 0 0 0,-1-1 1 0 0,0 1-1 0 0,0-1 0 0 0,0 1 1 0 0,0-1-1 0 0,-1-6 0 0 0,-1 10-10 0 0,1 0 0 0 0,0-1 0 0 0,-1 1-1 0 0,1-1 1 0 0,-1 1 0 0 0,0 0 0 0 0,0-1 0 0 0,0 1-1 0 0,0 0 1 0 0,0 0 0 0 0,0 0 0 0 0,0 0 0 0 0,-1 0-1 0 0,1 0 1 0 0,-1 0 0 0 0,0 0 0 0 0,1 1 0 0 0,-1-1-1 0 0,0 0 1 0 0,0 1 0 0 0,0 0 0 0 0,0-1 0 0 0,0 1 0 0 0,-1 0-1 0 0,1 0 1 0 0,0 0 0 0 0,0 0 0 0 0,-1 1 0 0 0,1-1-1 0 0,-1 1 1 0 0,-3-1 0 0 0,-1 1 24 0 0,1 0 0 0 0,0 0 0 0 0,0 1 0 0 0,0 0 0 0 0,0 0-1 0 0,0 0 1 0 0,0 1 0 0 0,0 0 0 0 0,0 0 0 0 0,1 1 0 0 0,-1-1 0 0 0,1 1 0 0 0,0 1 0 0 0,-1-1 0 0 0,1 1 0 0 0,1-1 0 0 0,-1 1 0 0 0,1 1-1 0 0,-1-1 1 0 0,1 1 0 0 0,0 0 0 0 0,1-1 0 0 0,-1 2 0 0 0,1-1 0 0 0,-4 9 0 0 0,5-4-1414 0 0,2 0-4673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3 633 9671 0 0,'0'-1'75'0'0,"0"1"0"0"0,-1 0 0 0 0,1-1 0 0 0,0 1 0 0 0,0-1 0 0 0,0 1 0 0 0,-1-1 0 0 0,1 1 0 0 0,0-1 0 0 0,0 0 0 0 0,0 1 0 0 0,0-1 0 0 0,0 1 0 0 0,0-1 0 0 0,0 1 0 0 0,0-1 0 0 0,0 1 0 0 0,0-1 0 0 0,0 1 0 0 0,0-1 0 0 0,1 1 0 0 0,-1-1 0 0 0,0 0 0 0 0,6-17 675 0 0,-4 12-597 0 0,185-488 9991 0 0,-145 392-9503 0 0,-42 102-633 0 0,0 0 0 0 0,0 0 1 0 0,0 0-1 0 0,0 0 0 0 0,0 0 0 0 0,0 0 0 0 0,0 0 1 0 0,0 0-1 0 0,0 0 0 0 0,0 1 0 0 0,0-1 0 0 0,0 0 0 0 0,1 0 1 0 0,-1 0-1 0 0,0 0 0 0 0,0 0 0 0 0,0 0 0 0 0,0 0 0 0 0,0 0 1 0 0,0 0-1 0 0,0 0 0 0 0,0 0 0 0 0,0 0 0 0 0,0-1 1 0 0,0 1-1 0 0,0 0 0 0 0,1 0 0 0 0,-1 0 0 0 0,-1 10 31 0 0,1-9-24 0 0,-1 15 5 0 0,1 3 9 0 0,3 29-1 0 0,-1-8-28 0 0,4 4 0 0 0,3 3 0 0 0,1 3 0 0 0,2-1 0 0 0,2 0 0 0 0,1 1 0 0 0,2-2-16 0 0,-9-30-64 0 0,12 15-17 0 0,-15-25-6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44 2303 0 0,'-33'-5'511'0'0,"16"2"1627"0"0,0 1 0 0 0,1 1 0 0 0,-30 1 0 0 0,46 0-2002 0 0,0 0 0 0 0,-1 0 0 0 0,1 0 0 0 0,0 0 0 0 0,-1 0 0 0 0,1 0 0 0 0,0 0 1 0 0,0 1-1 0 0,-1-1 0 0 0,1 0 0 0 0,0 0 0 0 0,-1 0 0 0 0,1 0 0 0 0,0 0 0 0 0,-1 1 0 0 0,1-1 0 0 0,0 0 0 0 0,0 0 0 0 0,-1 1 0 0 0,1-1 0 0 0,0 0 0 0 0,0 0 0 0 0,0 1 1 0 0,-1-1-1 0 0,1 0 0 0 0,0 0 0 0 0,0 1 0 0 0,0-1 0 0 0,0 0 0 0 0,0 1 0 0 0,0 0 0 0 0,0-1 90 0 0,0 1 1 0 0,1-1-1 0 0,0 1 1 0 0,-1-1-1 0 0,1 1 1 0 0,-1-1-1 0 0,1 0 0 0 0,0 1 1 0 0,-1-1-1 0 0,1 0 1 0 0,0 1-1 0 0,-1-1 1 0 0,1 0-1 0 0,0 0 0 0 0,-1 0 1 0 0,1 0-1 0 0,0 0 1 0 0,0 1-1 0 0,-1-1 1 0 0,1 0-1 0 0,0-1 0 0 0,0 1 1 0 0,-1 0-1 0 0,1 0 1 0 0,1 0-1 0 0,7 0-53 0 0,-5 1-59 0 0,0-1 1 0 0,0 0 0 0 0,0 0 0 0 0,0-1 0 0 0,1 1-1 0 0,6-3 1 0 0,17-2 76 0 0,-21 4-21 0 0,-1-1-63 0 0,31-7 41 0 0,-15 4-88 0 0,34-9-121 0 0,-50 13-18 0 0,2 0-6355 0 0,31-2-732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12:38:00.71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11 1 0 0,'1'0'0'0,"-13"0"0"0,9774 0 0 0,-9761 0 0 0,-2 0 0 0,2 0 0 0,85 0 0 0,-85 0 0 0,-2 0 0 0,0 0 0 0,5 0 0 0,-3 0 0 0,30 0 0 0,-21 0 0 0,-9 0 0 0,-3 0 0 0,-14 0 0 0,16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9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19 303 455 0 0,'0'0'42'0'0,"0"-1"0"0"0,0 1 0 0 0,0-1 0 0 0,0 1 0 0 0,0 0 0 0 0,0-1 0 0 0,0 1-1 0 0,0-1 1 0 0,0 1 0 0 0,0 0 0 0 0,0-1 0 0 0,-1 1 0 0 0,1 0 0 0 0,0-1 0 0 0,0 1-1 0 0,0 0 1 0 0,-1-1 0 0 0,1 1 0 0 0,0 0 0 0 0,0-1 0 0 0,-1 1 0 0 0,1 0 0 0 0,0 0-1 0 0,-1-1 1 0 0,1 1 0 0 0,0 0 0 0 0,-1 0 0 0 0,1 0 0 0 0,-1-1 0 0 0,1 1 7 0 0,-1 0 1 0 0,1 0-1 0 0,-1 0 1 0 0,1-1 0 0 0,0 1-1 0 0,-1 0 1 0 0,1 0-1 0 0,0-1 1 0 0,0 1 0 0 0,-1 0-1 0 0,1 0 1 0 0,0-1-1 0 0,-1 1 1 0 0,1 0 0 0 0,0-1-1 0 0,0 1 1 0 0,0 0-1 0 0,-1-1 1 0 0,1 1 0 0 0,0-1-1 0 0,0 1 1 0 0,0 0-1 0 0,0-1 1 0 0,0 1-1 0 0,0 0 1 0 0,0-1 0 0 0,0 1-1 0 0,0-1 1 0 0,0 1-1 0 0,0 0 1 0 0,0-1 0 0 0,0 1-1 0 0,0-1 1 0 0,0 1-1 0 0,0 0 1 0 0,0-1 0 0 0,0 1-1 0 0,1-1 1 0 0,-1 1-1 0 0,1-4 343 0 0,0 0 0 0 0,-1 0 0 0 0,1 0 0 0 0,-1 0 0 0 0,0-1 0 0 0,-1-6 0 0 0,-5 7-72 0 0,2 2-83 0 0,7-5 654 0 0,1-3-534 0 0,-2 6-70 0 0,0 0 0 0 0,0 0 1 0 0,0 0-1 0 0,1 0 1 0 0,-1 1-1 0 0,4-5 0 0 0,27-35 279 0 0,-21 33-129 0 0,1 0 1 0 0,0 0 0 0 0,26-14 0 0 0,1 0-432 0 0,20-8 738 0 0,-54 30-679 0 0,0-1 0 0 0,0 1-1 0 0,0 0 1 0 0,1 0 0 0 0,6 0 0 0 0,24-8 119 0 0,-30 7-184 0 0,-4 1 0 0 0,0 1 0 0 0,-1-1 0 0 0,1 1 0 0 0,0 0 0 0 0,0 0 0 0 0,0 0 0 0 0,0 1 0 0 0,0-1 0 0 0,6 0 0 0 0,-2 9 13 0 0,-7-8-11 0 0,0 1 1 0 0,0 0 0 0 0,1-1 0 0 0,-1 1 0 0 0,0-1 0 0 0,1 1-1 0 0,-1-1 1 0 0,1 1 0 0 0,-1-1 0 0 0,0 0 0 0 0,1 1 0 0 0,-1-1 0 0 0,1 1-1 0 0,-1-1 1 0 0,1 0 0 0 0,-1 1 0 0 0,1-1 0 0 0,0 0 0 0 0,-1 0-1 0 0,2 1 1 0 0,2 0-2 0 0,0-1-1 0 0,1 1 1 0 0,-1-1-1 0 0,9-1 1 0 0,-11 1-6 0 0,1 0 1 0 0,0-1-1 0 0,-1 1 1 0 0,1 0-1 0 0,0 0 1 0 0,-1 1 0 0 0,1-1-1 0 0,0 1 1 0 0,-1-1-1 0 0,1 1 1 0 0,-1 0 0 0 0,1 0-1 0 0,-1 0 1 0 0,5 2-1 0 0,-4-1 5 0 0,-1 0 0 0 0,2-1 0 0 0,-1 1 0 0 0,0-1 0 0 0,0 0 0 0 0,0 0 0 0 0,1 0 0 0 0,-1 0 0 0 0,5 0 0 0 0,17 6 0 0 0,-22-7 0 0 0,1 1 0 0 0,-1 0 0 0 0,0-1 0 0 0,0 0 0 0 0,0 0 0 0 0,0 0 0 0 0,1 0 0 0 0,-1 0 0 0 0,6-2 0 0 0,19 1 0 0 0,-27 1 1 0 0,1 0-1 0 0,-1 0 1 0 0,0 1-1 0 0,1-1 1 0 0,-1 1 0 0 0,0-1-1 0 0,0 1 1 0 0,0-1-1 0 0,1 1 1 0 0,-1 0-1 0 0,0 0 1 0 0,0 0 0 0 0,0-1-1 0 0,0 1 1 0 0,0 0-1 0 0,0 0 1 0 0,0 0-1 0 0,1 2 1 0 0,-1-2 0 0 0,0 1 0 0 0,0-1 0 0 0,0 0 0 0 0,1 0 0 0 0,-1 0 1 0 0,0 0-1 0 0,1 0 0 0 0,-1 0 0 0 0,1 0 0 0 0,-1-1 0 0 0,1 1 0 0 0,-1-1 0 0 0,1 1 0 0 0,0-1 0 0 0,-1 1 0 0 0,3-1 1 0 0,-3 0-4 0 0,1 1 1 0 0,-1-1 0 0 0,1 0 0 0 0,-1 0 0 0 0,0 1 0 0 0,1-1-1 0 0,-1 1 1 0 0,0-1 0 0 0,1 1 0 0 0,-1 0 0 0 0,0-1 0 0 0,0 1-1 0 0,0 0 1 0 0,0 0 0 0 0,1 0 0 0 0,-1 0 0 0 0,0 0-1 0 0,0 0 1 0 0,-1 0 0 0 0,1 0 0 0 0,0 0 0 0 0,0 1 0 0 0,-1-1-1 0 0,2 2 1 0 0,-1 0 6 0 0,1-1 0 0 0,-1 1-1 0 0,1-1 1 0 0,0 1 0 0 0,0-1-1 0 0,0 0 1 0 0,0 1 0 0 0,0-1-1 0 0,0 0 1 0 0,1 0 0 0 0,-1-1-1 0 0,1 1 1 0 0,-1 0 0 0 0,1-1-1 0 0,0 0 1 0 0,0 0 0 0 0,4 2-1 0 0,-4-2 0 0 0,1 0-1 0 0,-1 1 0 0 0,0-1 0 0 0,0 1 0 0 0,0-1 0 0 0,-1 1 0 0 0,1 0 1 0 0,0 0-1 0 0,-1 1 0 0 0,1-1 0 0 0,-1 0 0 0 0,1 1 0 0 0,2 5 0 0 0,0 0 240 0 0,-1 0 0 0 0,-1 1-1 0 0,0 0 1 0 0,0 0 0 0 0,3 13-1 0 0,-12 87-114 0 0,6-94-117 0 0,0 0 0 0 0,-1-1-1 0 0,-1 1 1 0 0,0 0 0 0 0,-6 20-1 0 0,7-33-10 0 0,0 1 0 0 0,0 0 0 0 0,0-1 0 0 0,0 1 0 0 0,0 0 0 0 0,-1-1 0 0 0,1 0 0 0 0,-1 1 0 0 0,0-1 0 0 0,1 0 0 0 0,-1 0 0 0 0,0 0 0 0 0,0 0 0 0 0,-3 2 0 0 0,-38 39 0 0 0,36-38 9 0 0,0 0-1 0 0,-1-1 0 0 0,-15 7 1 0 0,15-7-2 0 0,-1 0 1 0 0,1 1 0 0 0,-9 6-1 0 0,4-2-28 0 0,-1-2 0 0 0,1 1-1 0 0,-2-2 1 0 0,1 0 0 0 0,-17 5-1 0 0,18-8 22 0 0,-1 0 0 0 0,1-1 0 0 0,0 0 0 0 0,-25-1 0 0 0,27-1 5 0 0,0 0 0 0 0,0-1 0 0 0,0-1 0 0 0,0 1 0 0 0,0-2-1 0 0,1 0 1 0 0,-1 0 0 0 0,1-1 0 0 0,-1 0 0 0 0,-13-8 0 0 0,12 6 9 0 0,-1 0 0 0 0,1 0 0 0 0,-16-3 0 0 0,-13-6 4 0 0,34 11 210 0 0,0 0 0 0 0,0-1-1 0 0,1 0 1 0 0,-8-7-1 0 0,-4-2 131 0 0,15 11-353 0 0,0 0 0 0 0,0-1 0 0 0,0 1 0 0 0,0 0-1 0 0,0-1 1 0 0,1 0 0 0 0,0 1 0 0 0,-3-7 0 0 0,-9-14 15 0 0,13 22-20 0 0,0 1 0 0 0,0-1 0 0 0,0 1 0 0 0,0-1 0 0 0,0 1 0 0 0,0-1 0 0 0,1 0 0 0 0,-1 1 0 0 0,1-1 0 0 0,-1 0 0 0 0,1 0 0 0 0,0 1 0 0 0,-1-1 0 0 0,1 0 0 0 0,0 0 0 0 0,0 0 0 0 0,0 1 0 0 0,1-1 0 0 0,-1 0 0 0 0,0 0 1 0 0,1 0-1 0 0,-1 1 0 0 0,1-1 0 0 0,-1 0 0 0 0,1 1 0 0 0,0-1 0 0 0,1-2 0 0 0,6-17 10 0 0,-6 13 2 0 0,1-1-1 0 0,0 1 1 0 0,1-1-1 0 0,7-12 1 0 0,-9 17-12 0 0,1 1-1 0 0,-1 0 1 0 0,1 0-1 0 0,0 0 1 0 0,0 0 0 0 0,0 0-1 0 0,0 1 1 0 0,0-1 0 0 0,1 1-1 0 0,-1 0 1 0 0,1 0 0 0 0,6-3-1 0 0,12-5 1 0 0,23-14 0 0 0,-29 15 0 0 0,-1 0 0 0 0,1 2 0 0 0,31-11 0 0 0,-43 17 1 0 0,0 0 0 0 0,0 0-1 0 0,0 0 1 0 0,0 1-1 0 0,0 0 1 0 0,1 0 0 0 0,-1 0-1 0 0,0 0 1 0 0,6 2 0 0 0,-8-2-5 0 0,0 1 0 0 0,0-1 0 0 0,0 1 1 0 0,0 0-1 0 0,-1 0 0 0 0,1 0 0 0 0,0 0 1 0 0,0 0-1 0 0,-1 0 0 0 0,1 1 1 0 0,0-1-1 0 0,-1 1 0 0 0,1-1 0 0 0,-1 1 1 0 0,0-1-1 0 0,0 1 0 0 0,1 0 0 0 0,-1 0 1 0 0,0-1-1 0 0,1 5 0 0 0,7 12 4 0 0,-6-11 0 0 0,0 0 0 0 0,0 0 0 0 0,2 10 0 0 0,-5-16 1 0 0,1 0-1 0 0,-1 0 1 0 0,0 0 0 0 0,0 0-1 0 0,0-1 1 0 0,0 1-1 0 0,0 0 1 0 0,0 0 0 0 0,0 0-1 0 0,-1 0 1 0 0,1 0-1 0 0,0 0 1 0 0,0 0 0 0 0,-1 0-1 0 0,1 0 1 0 0,-1 0-1 0 0,1-1 1 0 0,-1 1 0 0 0,1 0-1 0 0,-1 0 1 0 0,1 0-1 0 0,-1-1 1 0 0,0 1 0 0 0,1 0-1 0 0,-1-1 1 0 0,0 1-1 0 0,0-1 1 0 0,1 1 0 0 0,-2 0-1 0 0,-3 1 7 0 0,1 0-1 0 0,-1 0 0 0 0,0 0 1 0 0,-8 1-1 0 0,-13 5 8 0 0,20-5-22 0 0,-1 0 1 0 0,1 0-1 0 0,-1-1 0 0 0,0 0 0 0 0,0 0 0 0 0,-13 1 1 0 0,0 1-3 0 0,-2-1-32 0 0,1 0-1 0 0,-36-1 0 0 0,55-1 43 0 0,-1-1 0 0 0,1 1 0 0 0,-1 0 0 0 0,0-1 0 0 0,1 1 0 0 0,-1 0 0 0 0,1 0 0 0 0,0 1 0 0 0,-1-1 0 0 0,1 1 0 0 0,-4 2 0 0 0,-16 9 0 0 0,13-20 0 0 0,8 6 0 0 0,0 0 0 0 0,0 0 0 0 0,0 0 0 0 0,0 0 0 0 0,-1 0 0 0 0,1 0 0 0 0,0 0 0 0 0,0 1 0 0 0,0-1 0 0 0,-1 0 0 0 0,-2 0 0 0 0,3 1 0 0 0,-1 0 0 0 0,0 1 0 0 0,2-1 0 0 0,-1 0 0 0 0,1 0 0 0 0,0 0 0 0 0,0 0 0 0 0,-1 0 0 0 0,1 0 0 0 0,0 0 0 0 0,0 0 0 0 0,-1 0 0 0 0,1 0 0 0 0,0 0 0 0 0,-1 0 0 0 0,1 0 0 0 0,0 0 0 0 0,0 0 0 0 0,-1-1 0 0 0,1 1 0 0 0,0 0 0 0 0,0 0 0 0 0,0 0 0 0 0,-1 0 0 0 0,1-1 0 0 0,0 1 0 0 0,0 0 0 0 0,0 0 0 0 0,0-1 0 0 0,-1 1 0 0 0,1 0 0 0 0,0 0 0 0 0,0-1 0 0 0,0 1 0 0 0,0 0 0 0 0,0 0 0 0 0,0-1 0 0 0,0 1 0 0 0,0 0 0 0 0,0 0 0 0 0,0-1 0 0 0,0 1 0 0 0,-3-10 0 0 0,3 9 0 0 0,0 1 0 0 0,0 0 0 0 0,-1-1 0 0 0,1 1 0 0 0,0 0 0 0 0,0-1 0 0 0,0 1 0 0 0,0 0 0 0 0,-1 0 0 0 0,1-1 0 0 0,0 1 0 0 0,0 0 0 0 0,-1 0 0 0 0,1-1 0 0 0,0 1 0 0 0,-1 0 0 0 0,1 0 0 0 0,0 0 0 0 0,0-1 0 0 0,-1 1 0 0 0,1 0 0 0 0,0 0 0 0 0,-1 0 0 0 0,1 0 0 0 0,-1 0 0 0 0,1 0 0 0 0,0 0 0 0 0,-1 0 0 0 0,1 0 0 0 0,0 0 0 0 0,-1 0 0 0 0,1 0 0 0 0,-1 0 0 0 0,1 0 0 0 0,-1 0 0 0 0,1 0 0 0 0,-1 0 0 0 0,1 0 0 0 0,-1 0 0 0 0,1 0 0 0 0,-1 0 0 0 0,1 0 0 0 0,0 0 0 0 0,-1-1 0 0 0,1 1 0 0 0,-1 0 0 0 0,1 0 0 0 0,-1 0 0 0 0,1 0 0 0 0,0-1 0 0 0,-1 1 0 0 0,1 0 0 0 0,0 0 0 0 0,-1-1 0 0 0,1 1 0 0 0,0 0 0 0 0,-1-1 0 0 0,1 1 0 0 0,-1-1 0 0 0,0-1 0 0 0,0 1 0 0 0,-1-1 0 0 0,1 1 0 0 0,0 0 0 0 0,-1-1 0 0 0,0 1 0 0 0,1 0 0 0 0,-1 0 0 0 0,-3-1 0 0 0,-7-6 0 0 0,13 6-5 0 0,-1 0 1 0 0,1 1-1 0 0,-1-1 0 0 0,1 1 0 0 0,-1 0 0 0 0,1-1 0 0 0,0 1 0 0 0,0-1 0 0 0,0 1 1 0 0,2-2-1 0 0,0-2-6 0 0,-2 2 11 0 0,0 0 0 0 0,1-1 0 0 0,-1 1 0 0 0,0-1 0 0 0,-1 1 0 0 0,1-1 0 0 0,-1 0 0 0 0,1-4 0 0 0,2 6-2 0 0,-3 2 2 0 0,0 0 1 0 0,1 1-1 0 0,-1-1 1 0 0,0 0-1 0 0,1 0 1 0 0,-1 0-1 0 0,0 0 0 0 0,1 0 1 0 0,-1 0-1 0 0,0-1 1 0 0,0 1-1 0 0,1 0 1 0 0,-1 0-1 0 0,0 0 1 0 0,1 0-1 0 0,-1 0 1 0 0,0 0-1 0 0,0 0 1 0 0,1-1-1 0 0,-1 1 1 0 0,0 0-1 0 0,0 0 1 0 0,1 0-1 0 0,-1-1 1 0 0,0 1-1 0 0,0 0 0 0 0,1-1 1 0 0,3-4 5 0 0,0-1 0 0 0,1 1 0 0 0,-1 0 0 0 0,1 0 0 0 0,1 1-1 0 0,-1-1 1 0 0,0 1 0 0 0,12-6 0 0 0,25-23-6 0 0,-11 8 0 0 0,-20 18 9 0 0,1-1 1 0 0,0 2-1 0 0,1 0 0 0 0,-1 0 0 0 0,1 1 0 0 0,25-7 0 0 0,-34 11-1 0 0,0 0 1 0 0,0-1-1 0 0,0 0 0 0 0,-1 0 0 0 0,1 0 1 0 0,4-3-1 0 0,14-8-2 0 0,2 4-6 0 0,-16 6 0 0 0,-1 0 0 0 0,0 0 0 0 0,1 0 0 0 0,-1-1 0 0 0,0 0 0 0 0,10-9 0 0 0,-14 11 0 0 0,-1 0 0 0 0,1 0 0 0 0,0 0 0 0 0,-1 0 0 0 0,1 0 0 0 0,0 0 0 0 0,1 0 0 0 0,-1 1 0 0 0,0 0 0 0 0,0 0 0 0 0,1 0 0 0 0,-1 0 0 0 0,0 0 0 0 0,4 0 0 0 0,6-3 1 0 0,-12 4-2 0 0,-1 0-1 0 0,0-1 1 0 0,1 1-1 0 0,-1 0 1 0 0,0 0-1 0 0,1 0 1 0 0,-1-1-1 0 0,1 1 1 0 0,-1 0-1 0 0,1 0 1 0 0,-1 0-1 0 0,0 0 1 0 0,1 0-1 0 0,-1-1 1 0 0,1 1-1 0 0,-1 0 1 0 0,1 0 0 0 0,-1 0-1 0 0,1 0 1 0 0,-1 0-1 0 0,1 1 1 0 0,-1-1-1 0 0,0 0 1 0 0,1 0-1 0 0,-1 0 1 0 0,1 0-1 0 0,-1 0 1 0 0,1 1-1 0 0,-1-1 1 0 0,0 0-1 0 0,1 0 1 0 0,-1 1-1 0 0,0-1 1 0 0,1 0-1 0 0,-1 0 1 0 0,0 1 0 0 0,1-1-1 0 0,-1 1 1 0 0,0-1-1 0 0,1 0 1 0 0,-1 1-1 0 0,0-1 1 0 0,0 1-1 0 0,1-1 2 0 0,-1 1 0 0 0,0-1 0 0 0,1 0 0 0 0,-1 1 0 0 0,0-1 0 0 0,1 0 0 0 0,-1 1 0 0 0,0-1 0 0 0,1 0 0 0 0,-1 0 0 0 0,0 0 0 0 0,1 1 0 0 0,-1-1 0 0 0,1 0 0 0 0,-1 0 0 0 0,0 0 0 0 0,1 0 0 0 0,-1 0 0 0 0,1 0 0 0 0,-1 0 0 0 0,1 0 0 0 0,-1 0 0 0 0,0 0 0 0 0,1 0 0 0 0,-1 0 0 0 0,1 0 0 0 0,-1 0 0 0 0,1 0 0 0 0,-1 0 0 0 0,0 0 0 0 0,1 0 0 0 0,-1-1 0 0 0,1 1 0 0 0,0-1 0 0 0,-1 1 0 0 0,1 0 0 0 0,-1 0 0 0 0,1 0 0 0 0,-1 0 0 0 0,1-1 0 0 0,-1 1 0 0 0,1 0 0 0 0,-1 0 0 0 0,1 0 0 0 0,-1 0 0 0 0,1 0 0 0 0,-1 0 0 0 0,1 0 0 0 0,-1 0 0 0 0,1 1 0 0 0,-1-1 0 0 0,1 0 0 0 0,-1 0 0 0 0,1 0 0 0 0,-1 0 0 0 0,2 1 0 0 0,2 17 0 0 0,-3-17-3 0 0,0 0 0 0 0,0-1 0 0 0,0 1 0 0 0,0 0 0 0 0,0 0 0 0 0,0-1 0 0 0,0 1 0 0 0,0 0 0 0 0,1-1 0 0 0,-1 1 0 0 0,0-1 0 0 0,1 0 0 0 0,-1 1 0 0 0,2-1 0 0 0,-2 0 2 0 0,1 0 0 0 0,-1 1-1 0 0,0-1 1 0 0,0 0 0 0 0,0 0 0 0 0,0 1 0 0 0,0-1 0 0 0,0 0 0 0 0,0 1-1 0 0,0-1 1 0 0,0 1 0 0 0,0 0 0 0 0,0-1 0 0 0,0 1 0 0 0,0 0-1 0 0,-1-1 1 0 0,1 1 0 0 0,0 0 0 0 0,0 0 0 0 0,-1 0 0 0 0,1 0-1 0 0,0 1 1 0 0,3 4 1 0 0,-1-1 0 0 0,1 1 0 0 0,1-1 0 0 0,-1 0 0 0 0,1 0 0 0 0,5 5 0 0 0,-2-3 0 0 0,30 36 0 0 0,5 0 0 0 0,-38-36 0 0 0,0 0 0 0 0,-1 1 0 0 0,0-1 0 0 0,0 1 0 0 0,-1 0 0 0 0,0 0 0 0 0,0 0 0 0 0,-1 1 0 0 0,2 7 0 0 0,9 43 128 0 0,-7-16-128 0 0,-5-38-4 0 0,-1-1 0 0 0,1 0 0 0 0,-1 0-1 0 0,0 0 1 0 0,-1 1 0 0 0,1-1 0 0 0,-2 6-1 0 0,1-7 2 0 0,1 1-1 0 0,-1 0 0 0 0,1 0 0 0 0,0-1 0 0 0,0 1 1 0 0,0 0-1 0 0,0 0 0 0 0,1-1 0 0 0,0 6 0 0 0,0-9 4 0 0,-1 1 0 0 0,0-1 0 0 0,1 1 0 0 0,-1-1 0 0 0,0 1 0 0 0,1-1 0 0 0,-1 0 0 0 0,1 1 0 0 0,-1-1 0 0 0,1 1 0 0 0,-1-1 0 0 0,1 0 0 0 0,-1 0 0 0 0,1 1 0 0 0,-1-1 0 0 0,1 0 0 0 0,-1 0 0 0 0,1 0 0 0 0,-1 0 0 0 0,1 1 0 0 0,-1-1 0 0 0,1 0 0 0 0,0 0 0 0 0,-1 0 0 0 0,1 0 0 0 0,-1 0 0 0 0,1 0 0 0 0,0-1 0 0 0,-1 1 0 0 0,1 0 0 0 0,-1 0 0 0 0,1 0 0 0 0,0-1 0 0 0,15-6 0 0 0,-14 6 0 0 0,0-1 0 0 0,0 1 0 0 0,0-1 0 0 0,0 0 0 0 0,-1 0 0 0 0,1 0 0 0 0,-1 0 0 0 0,0 0 0 0 0,1 0 0 0 0,-1 0 0 0 0,0 0 0 0 0,0 0 0 0 0,0-1 0 0 0,0 1 0 0 0,-1 0 0 0 0,1-1 0 0 0,-1 1 0 0 0,1-1 0 0 0,-1 1 0 0 0,0-3 0 0 0,3-14 0 0 0,-1 12 0 0 0,0-1 0 0 0,0 1 0 0 0,1 0 0 0 0,0 0 0 0 0,1 0 0 0 0,0 0 0 0 0,7-11 0 0 0,-10 17 0 0 0,0 1-1 0 0,-1-1 0 0 0,1 0 1 0 0,-1 1-1 0 0,0-1 1 0 0,1 0-1 0 0,-1 0 0 0 0,0 1 1 0 0,1-1-1 0 0,-1 0 1 0 0,0 0-1 0 0,0 0 0 0 0,1 0 1 0 0,-1 1-1 0 0,0-1 1 0 0,0 0-1 0 0,0 0 0 0 0,0 0 1 0 0,0 0-1 0 0,-1 0 1 0 0,1 1-1 0 0,0-1 0 0 0,0-1 1 0 0,-11-22-29 0 0,9 22 27 0 0,1-1-1 0 0,0 1 0 0 0,-1-1 1 0 0,1 0-1 0 0,0 1 0 0 0,1-1 1 0 0,-2-5-1 0 0,2 8 4 0 0,-1 0-1 0 0,1 0 1 0 0,0 0 0 0 0,0 1-1 0 0,0-1 1 0 0,0 0-1 0 0,-1 0 1 0 0,1 0 0 0 0,0 0-1 0 0,0 1 1 0 0,0-1-1 0 0,-1 0 1 0 0,1 0 0 0 0,0 0-1 0 0,0 0 1 0 0,-1 0-1 0 0,1 0 1 0 0,0 0 0 0 0,0 0-1 0 0,0 0 1 0 0,-1 1-1 0 0,1-1 1 0 0,0 0 0 0 0,0 0-1 0 0,-1 0 1 0 0,1-1-1 0 0,0 1 1 0 0,0 0 0 0 0,-1 0-1 0 0,1 0 1 0 0,0 0-1 0 0,0 0 1 0 0,-1 0 0 0 0,1 0-1 0 0,0 0 1 0 0,0 0-1 0 0,-1 0 1 0 0,1-1 0 0 0,0 1-1 0 0,0 0 1 0 0,0 0-1 0 0,0 0 1 0 0,-1-1 0 0 0,1 1-1 0 0,0 0 1 0 0,0 0-1 0 0,0 0 1 0 0,0-1 0 0 0,0 1-1 0 0,-1 0 1 0 0,1 0-1 0 0,0 0 1 0 0,0-1 0 0 0,0 1-1 0 0,0 0 1 0 0,0 0-1 0 0,0-1 1 0 0,0 1 0 0 0,0 0-1 0 0,0 0 1 0 0,0-1-1 0 0,0 1 1 0 0,0 0-1 0 0,0 0 1 0 0,0-1 0 0 0,0 1-1 0 0,-11 14-8 0 0,8 0-1597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10 266 9215 0 0,'-10'1'1919'0'0,"28"-7"588"0"0,-10 2-1824 0 0,-1-2 0 0 0,1 1 0 0 0,-1-1 1 0 0,0-1-1 0 0,-1 1 0 0 0,0-1 1 0 0,0 0-1 0 0,8-12 0 0 0,-2 0 72 0 0,-1-1 0 0 0,13-27 0 0 0,-20 37-674 0 0,15-39 148 0 0,-18 45-224 0 0,0 0 0 0 0,0 0 0 0 0,0 0 0 0 0,-1 0 0 0 0,1 0 0 0 0,-1 0 0 0 0,0 0 0 0 0,0-1 0 0 0,-2-6 0 0 0,0 10 6 0 0,-2 8 26 0 0,-2 6-2 0 0,2-3 8 0 0,3-4-42 0 0,-1 0 0 0 0,1-1 1 0 0,0 1-1 0 0,0 0 0 0 0,0 0 1 0 0,1-1-1 0 0,1 12 0 0 0,-1 16-1 0 0,0 4 0 0 0,1 1 11 0 0,3 1 31 0 0,3 7-31 0 0,1 1-11 0 0,-5-6 0 0 0,-6-16 0 0 0,3-25-1 0 0,-1 0 1 0 0,1 1-1 0 0,0-1 0 0 0,-1 1 1 0 0,1-1-1 0 0,0 0 0 0 0,-1 1 1 0 0,1-1-1 0 0,-1 0 0 0 0,1 1 1 0 0,0-1-1 0 0,-1 0 0 0 0,1 0 1 0 0,-1 1-1 0 0,1-1 0 0 0,-1 0 1 0 0,1 0-1 0 0,-1 0 0 0 0,1 0 1 0 0,-1 0-1 0 0,1 1 0 0 0,-1-1 1 0 0,1 0-1 0 0,-1 0 0 0 0,1 0 0 0 0,-1 0 1 0 0,1-1-1 0 0,-1 1 0 0 0,0 0 1 0 0,1 0-1 0 0,-1 0 0 0 0,1 0 1 0 0,0 0-1 0 0,-1-1 0 0 0,0 1 1 0 0,-18-9-68 0 0,17 8 52 0 0,-5 0-83 0 0,6 1 89 0 0,0 0 0 0 0,0 0 0 0 0,0-1-1 0 0,0 1 1 0 0,0 0 0 0 0,0-1 0 0 0,0 1 0 0 0,0 0-1 0 0,0-1 1 0 0,0 1 0 0 0,0-1 0 0 0,0 1 0 0 0,0-1-1 0 0,-2-1 1 0 0,13-2 21 0 0,-9 4 115 0 0,5 0-14 0 0,34-3 631 0 0,-9 2-638 0 0,-23 1 102 0 0,0 0-154 0 0,-5-1-560 0 0,39-5 1514 0 0,-37 5-2178 0 0,-1 0-1 0 0,0 0 1 0 0,0-1 0 0 0,1 0 0 0 0,5-4 0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39 5527 0 0,'-16'-24'3539'0'0,"8"9"-602"0"0,18 30 5188 0 0,1-1-8122 0 0,-5-5 404 0 0,0-2 542 0 0,-1 1-677 0 0,18 21-69 0 0,-18-22 122 0 0,0 1-176 0 0,24 37 173 0 0,-10-15-252 0 0,-15-22 16 0 0,2-1-12 0 0,16 23 17 0 0,-16-22 0 0 0,-1-1-33 0 0,-2-4-59 0 0,0 0-1 0 0,0 1 1 0 0,1-1-1 0 0,-1 0 1 0 0,1 0-1 0 0,5 3 1 0 0,-8-6-5 0 0,1 1-1 0 0,-1-1 1 0 0,1 1 0 0 0,-1-1-1 0 0,1 0 1 0 0,-1 1 0 0 0,1-1 0 0 0,0 0-1 0 0,-1 0 1 0 0,1 0 0 0 0,-1 0 0 0 0,1 0-1 0 0,-1-1 1 0 0,1 1 0 0 0,-1 0-1 0 0,3-2 1 0 0,-3 1-115 0 0,0 0-1 0 0,1 0 1 0 0,-1-1-1 0 0,0 1 1 0 0,0 0 0 0 0,0-1-1 0 0,0 1 1 0 0,-1-1-1 0 0,1 1 1 0 0,0-1-1 0 0,0 1 1 0 0,-1-1 0 0 0,1 0-1 0 0,-1 1 1 0 0,1-4-1 0 0,1-2-1141 0 0,-2 7 284 0 0,4-3-55 0 0,0 0-1 0 0,0 0 1 0 0,0 0 0 0 0,-1 0-1 0 0,6-6 1 0 0,1-1-415 0 0,13-12-487 0 0,24-31-1 0 0,-4-3 3717 0 0,-34 40 582 0 0,-9 16-2267 0 0,0-1-1 0 0,1 1 1 0 0,-1 0 0 0 0,0 0 0 0 0,0-1 0 0 0,0 1-1 0 0,1 0 1 0 0,-1 0 0 0 0,0-1 0 0 0,0 1 0 0 0,0 0-1 0 0,0-1 1 0 0,0 1 0 0 0,0 0 0 0 0,0 0 0 0 0,0-1-1 0 0,0 1 1 0 0,0 0 0 0 0,0-1 0 0 0,0 1 0 0 0,0 0-1 0 0,0-1 1 0 0,0 1 0 0 0,0 0 0 0 0,0 0-1 0 0,0-1 1 0 0,0 1 0 0 0,0 0 0 0 0,0-1 0 0 0,0 1-1 0 0,0 0 1 0 0,-1 0 0 0 0,1-1 0 0 0,0 1 0 0 0,0 0-1 0 0,0 0 1 0 0,-1-1 0 0 0,1 1 0 0 0,0 0 0 0 0,0 0-1 0 0,0 0 1 0 0,-1-1 0 0 0,1 1 0 0 0,0 0 0 0 0,-1 0-1 0 0,1 0 1 0 0,0 0 0 0 0,-2 0 57 0 0,1 0-1 0 0,0 1 1 0 0,0-1 0 0 0,-1 1-1 0 0,1 0 1 0 0,0-1-1 0 0,0 1 1 0 0,0 0 0 0 0,0 0-1 0 0,0-1 1 0 0,0 1 0 0 0,0 0-1 0 0,0 0 1 0 0,-1 1 0 0 0,-2 3 138 0 0,-8 8 256 0 0,0 0 0 0 0,1 0 0 0 0,1 1 0 0 0,-15 28 1 0 0,9-17-154 0 0,-21 37 12 0 0,-42 63 10 0 0,26-45-208 0 0,-29 39 151 0 0,82-118-357 0 0,-12 15 63 0 0,-16 30-1 0 0,21-34-89 0 0,6-12 20 0 0,1 1-1 0 0,-1 0 1 0 0,1 0-1 0 0,-1-1 1 0 0,1 1-1 0 0,-1 0 1 0 0,1 0 0 0 0,-1 0-1 0 0,1 0 1 0 0,0 0-1 0 0,0 0 1 0 0,-1-1-1 0 0,1 1 1 0 0,0 0 0 0 0,0 0-1 0 0,0 2 1 0 0,0 1-276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173 72 2303 0 0,'-1'-2'264'0'0,"0"-1"-1"0"0,-1 1 0 0 0,1 0 0 0 0,-1 1 0 0 0,1-1 0 0 0,-1 0 0 0 0,0 0 0 0 0,0 1 0 0 0,0-1 0 0 0,0 1 0 0 0,0-1 0 0 0,0 1 0 0 0,0 0 0 0 0,-1 0 0 0 0,1 0 0 0 0,-3-1 0 0 0,3 2-98 0 0,0 0 0 0 0,-1 0-1 0 0,1 0 1 0 0,0 0 0 0 0,0 1 0 0 0,0-1-1 0 0,-1 1 1 0 0,1-1 0 0 0,0 1-1 0 0,0 0 1 0 0,0-1 0 0 0,0 1-1 0 0,0 0 1 0 0,0 1 0 0 0,0-1 0 0 0,0 0-1 0 0,0 0 1 0 0,-2 3 0 0 0,-4 3 221 0 0,0 1 0 0 0,0 1 0 0 0,1-1 0 0 0,0 1 0 0 0,0 0 1 0 0,1 1-1 0 0,0 0 0 0 0,1 0 0 0 0,0 0 0 0 0,1 0 0 0 0,0 1 1 0 0,0-1-1 0 0,-1 13 0 0 0,2-8-189 0 0,0-1 1 0 0,1 1-1 0 0,1 0 0 0 0,0-1 1 0 0,1 1-1 0 0,1 0 0 0 0,0 0 1 0 0,1 0-1 0 0,6 21 1 0 0,-5-29-146 0 0,-1-1 1 0 0,1 1 0 0 0,0-1-1 0 0,1 0 1 0 0,8 11 0 0 0,-11-15 649 0 0,9 2-435 0 0,32 13 44 0 0,-38-17-256 0 0,-1 1 1 0 0,0-1 0 0 0,1 0 0 0 0,-1 0 0 0 0,1 0 0 0 0,-1 0 0 0 0,1 0-1 0 0,-1-1 1 0 0,0 1 0 0 0,1-1 0 0 0,-1 0 0 0 0,0 0 0 0 0,0 0-1 0 0,1-1 1 0 0,-1 1 0 0 0,0-1 0 0 0,0 0 0 0 0,-1 1 0 0 0,1-2 0 0 0,3-2-1 0 0,-4 4-41 0 0,8-7 50 0 0,1-1 0 0 0,-1 0 0 0 0,-1-1 0 0 0,0 0 0 0 0,0-1 0 0 0,-1 0 0 0 0,-1 0 0 0 0,0 0 0 0 0,0-1 0 0 0,-1-1-1 0 0,7-19 1 0 0,-7 16-46 0 0,-1-1-1 0 0,-1 1 0 0 0,-1-1 0 0 0,0 0 0 0 0,-1 0 0 0 0,-1 0 0 0 0,-1 0 0 0 0,-3-32 1 0 0,3 45-18 0 0,-1 0 0 0 0,0-1 0 0 0,0 1 0 0 0,0 0 0 0 0,-1 0 1 0 0,1 0-1 0 0,-1-1 0 0 0,0 2 0 0 0,0-1 0 0 0,-1 0 1 0 0,1 0-1 0 0,-1 1 0 0 0,1-1 0 0 0,-1 1 0 0 0,0 0 1 0 0,-1 0-1 0 0,1 0 0 0 0,0 0 0 0 0,-1 0 0 0 0,0 1 1 0 0,0 0-1 0 0,1 0 0 0 0,-1 0 0 0 0,0 0 0 0 0,-1 0 0 0 0,1 1 1 0 0,0 0-1 0 0,0 0 0 0 0,-1 0 0 0 0,-7-1 0 0 0,4 2 34 0 0,0 0-1 0 0,1 0 0 0 0,-1 0 0 0 0,0 1 0 0 0,0 0 0 0 0,1 1 0 0 0,-1 0 1 0 0,1 0-1 0 0,-1 0 0 0 0,1 1 0 0 0,0 0 0 0 0,0 0 0 0 0,0 1 0 0 0,1 0 1 0 0,-1 0-1 0 0,-11 11 0 0 0,12-9-46 0 0,0 0 1 0 0,0 1-1 0 0,1 0 1 0 0,0 1-1 0 0,0-1 1 0 0,0 1-1 0 0,1 0 0 0 0,0 0 1 0 0,1 0-1 0 0,0 0 1 0 0,0 1-1 0 0,1-1 1 0 0,0 1-1 0 0,0 0 1 0 0,1-1-1 0 0,0 1 1 0 0,1 0-1 0 0,0 0 0 0 0,0 0 1 0 0,1 0-1 0 0,3 13 1 0 0,2 5-503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78 188 11055 0 0,'-4'3'163'0'0,"0"1"-1"0"0,0-1 1 0 0,0 1-1 0 0,1 0 0 0 0,-1 0 1 0 0,1 1-1 0 0,0-1 1 0 0,-3 7-1 0 0,-18 41-331 0 0,22-48 228 0 0,-1 5 178 0 0,0 0 0 0 0,0 0 0 0 0,1 0 0 0 0,0 0 0 0 0,0 0 0 0 0,1 0 0 0 0,1 1-1 0 0,-1-1 1 0 0,2 0 0 0 0,-1 1 0 0 0,3 13 0 0 0,-2-20 1164 0 0,4 6-717 0 0,13 28-4 0 0,-13-27 1022 0 0,5-3-1405 0 0,29 21-17 0 0,-30-21 184 0 0,1-6-280 0 0,32 3-7 0 0,-37-4-132 0 0,-1 0 0 0 0,1-1 0 0 0,0 1 1 0 0,0-1-1 0 0,0 0 0 0 0,-1 0 0 0 0,1-1 0 0 0,-1 1 0 0 0,1-1 0 0 0,-1 0 0 0 0,7-4 0 0 0,-2 0 44 0 0,0-1-1 0 0,0 0 0 0 0,9-9 1 0 0,-5 2-52 0 0,-1-1 1 0 0,0 0 0 0 0,0-1-1 0 0,-2 0 1 0 0,0 0-1 0 0,-1-1 1 0 0,-1-1-1 0 0,0 1 1 0 0,-1-1 0 0 0,-1-1-1 0 0,-1 1 1 0 0,-1-1-1 0 0,0 0 1 0 0,-1 0-1 0 0,-1 0 1 0 0,-1-31-1 0 0,-2 41-27 0 0,0-1 0 0 0,-1 1 0 0 0,0 0-1 0 0,0 0 1 0 0,-1 1 0 0 0,0-1 0 0 0,-1 1-1 0 0,-5-11 1 0 0,7 15-5 0 0,0 1 1 0 0,0 0-1 0 0,-1-1 0 0 0,1 1 0 0 0,-1 1 0 0 0,0-1 1 0 0,1 0-1 0 0,-1 1 0 0 0,-1-1 0 0 0,1 1 1 0 0,0 0-1 0 0,-1 0 0 0 0,1 0 0 0 0,-1 0 1 0 0,1 1-1 0 0,-1-1 0 0 0,0 1 0 0 0,1 0 0 0 0,-1 0 1 0 0,0 1-1 0 0,-6-1 0 0 0,2 1 21 0 0,0 0-1 0 0,0 1 1 0 0,1 0 0 0 0,-1 1-1 0 0,1 0 1 0 0,-1 0 0 0 0,1 1-1 0 0,0 0 1 0 0,-1 0 0 0 0,1 0-1 0 0,1 1 1 0 0,-1 0 0 0 0,1 1-1 0 0,-1-1 1 0 0,1 1 0 0 0,1 0-1 0 0,-1 1 1 0 0,-7 9 0 0 0,6-7-167 0 0,0 1 1 0 0,1-1 0 0 0,0 1-1 0 0,1 1 1 0 0,0-1 0 0 0,1 1-1 0 0,-1 0 1 0 0,2 0 0 0 0,0 0-1 0 0,0 0 1 0 0,0 1 0 0 0,2-1-1 0 0,-2 13 1 0 0,3-1-7519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42 5063 0 0,'-2'0'123'0'0,"1"0"-1"0"0,-1 0 1 0 0,1 0-1 0 0,0 0 0 0 0,-1 0 1 0 0,1 0-1 0 0,0 0 0 0 0,-1 1 1 0 0,1-1-1 0 0,0 0 0 0 0,-1 1 1 0 0,1-1-1 0 0,0 1 1 0 0,-3 1-1 0 0,-18 10 907 0 0,22-12-1020 0 0,-8 5 389 0 0,0 1-1 0 0,0 0 1 0 0,0 1 0 0 0,1-1 0 0 0,0 2 0 0 0,0-1 0 0 0,1 1 0 0 0,0 0 0 0 0,-8 13 0 0 0,7-8 321 0 0,0 1 0 0 0,1-1 0 0 0,1 1 0 0 0,0 1 0 0 0,-5 25 0 0 0,10-32-437 0 0,-1-1 0 0 0,1 1 0 0 0,0-1 0 0 0,1 1 0 0 0,0-1 0 0 0,0 1 0 0 0,1-1 0 0 0,3 10 1 0 0,-5-14 507 0 0,8 6-540 0 0,23 27 4 0 0,-26-29-151 0 0,-4-6-60 0 0,-1 0 0 0 0,1 0-1 0 0,0-1 1 0 0,0 1 0 0 0,0 0-1 0 0,0-1 1 0 0,-1 1 0 0 0,1 0 0 0 0,0-1-1 0 0,0 1 1 0 0,0-1 0 0 0,0 0-1 0 0,0 1 1 0 0,0-1 0 0 0,0 0 0 0 0,0 1-1 0 0,0-1 1 0 0,1 0 0 0 0,0 0 0 0 0,39 10 135 0 0,-36-10-138 0 0,0 1 0 0 0,0-1-1 0 0,0 0 1 0 0,0 0-1 0 0,0 0 1 0 0,0-1 0 0 0,0 0-1 0 0,-1 0 1 0 0,1 0 0 0 0,0 0-1 0 0,7-4 1 0 0,-2 0 19 0 0,0 0 1 0 0,-1-1-1 0 0,13-10 1 0 0,-9 6-46 0 0,-1 0 1 0 0,-1-1 0 0 0,0-1 0 0 0,-1 0 0 0 0,0 0 0 0 0,-1-1 0 0 0,0 0 0 0 0,8-17 0 0 0,-11 18-4 0 0,0-1 0 0 0,-1 0 1 0 0,0 0-1 0 0,-1 0 0 0 0,-1-1 0 0 0,0 1 0 0 0,0-1 1 0 0,-2 0-1 0 0,1-21 0 0 0,-2 30-11 0 0,0 1 0 0 0,-1 0 0 0 0,0-1 0 0 0,1 1 0 0 0,-1 0 0 0 0,-1 0 0 0 0,1 0 0 0 0,0 0 0 0 0,-1 0 0 0 0,0 0 0 0 0,-4-6 0 0 0,4 7 0 0 0,0 1 0 0 0,0 0 0 0 0,0 0 0 0 0,0 0 0 0 0,0 0 0 0 0,-1 1 0 0 0,1-1 0 0 0,0 1 0 0 0,-1-1 0 0 0,0 1 0 0 0,1 0 0 0 0,-1 0 0 0 0,0 0 0 0 0,0 0 0 0 0,1 0 0 0 0,-1 1 0 0 0,0-1 0 0 0,-4 1 0 0 0,-3-1 29 0 0,0 1-1 0 0,-1 0 1 0 0,1 1-1 0 0,0 1 1 0 0,0-1-1 0 0,-1 1 0 0 0,1 1 1 0 0,1 0-1 0 0,-1 1 1 0 0,0 0-1 0 0,1 0 1 0 0,0 1-1 0 0,0 0 1 0 0,0 0-1 0 0,1 1 1 0 0,-15 12-1 0 0,16-11-82 0 0,1 0 0 0 0,-1 0 0 0 0,1 0 0 0 0,1 1 0 0 0,-1-1 0 0 0,1 1-1 0 0,0 1 1 0 0,1-1 0 0 0,0 1 0 0 0,0-1 0 0 0,1 1 0 0 0,0 1 0 0 0,1-1 0 0 0,0 0 0 0 0,0 0-1 0 0,1 1 1 0 0,0-1 0 0 0,1 14 0 0 0,2-3-5183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1 482 8751 0 0,'0'0'35'0'0,"0"0"0"0"0,0-1 0 0 0,1 1 0 0 0,-1 0 0 0 0,0 0 0 0 0,0 0 0 0 0,1 0 0 0 0,-1 0 0 0 0,0 0 0 0 0,0 0 0 0 0,1 0 0 0 0,-1 0 0 0 0,0 0 0 0 0,0 0 0 0 0,1 0 0 0 0,-1 1 0 0 0,0-1 0 0 0,0 0 0 0 0,1 0 0 0 0,-1 0 0 0 0,0 0 0 0 0,0 0 0 0 0,0 0 0 0 0,1 0 0 0 0,-1 1 0 0 0,0-1 0 0 0,0 0 0 0 0,0 0 0 0 0,1 0 0 0 0,-1 1 0 0 0,0-1 0 0 0,0 0 0 0 0,0 0 0 0 0,0 0 0 0 0,0 1 0 0 0,0-1 0 0 0,1 0 0 0 0,-1 0 0 0 0,0 1 0 0 0,0-1-1 0 0,0 0 1 0 0,0 0 0 0 0,0 1 0 0 0,0-1 0 0 0,0 0 0 0 0,0 0 0 0 0,0 1 0 0 0,0-1 0 0 0,0 0 0 0 0,0 0 0 0 0,0 1 0 0 0,0-1 0 0 0,-1 0 0 0 0,1 0 0 0 0,0 1 0 0 0,0-1 0 0 0,0 0 0 0 0,0 0 0 0 0,0 0 0 0 0,0 1 0 0 0,-1-1 0 0 0,1 0 0 0 0,0 0 0 0 0,0 0 0 0 0,0 1 0 0 0,0-1 0 0 0,-1 0 0 0 0,1 0 0 0 0,0 0 0 0 0,19-1 1360 0 0,-10-4-566 0 0,1 0 0 0 0,-1 0 0 0 0,0 0 0 0 0,0-2 0 0 0,-1 1 0 0 0,0-1 0 0 0,14-14 0 0 0,46-61 1590 0 0,-62 73-2237 0 0,13-16-109 0 0,-2-1-1 0 0,0-1 1 0 0,-2-1-1 0 0,0 0 0 0 0,-2-1 1 0 0,12-40-1 0 0,-19 50-72 0 0,-3 12 0 0 0,-1-1 0 0 0,0 0 0 0 0,0 1 0 0 0,0-1 0 0 0,-1 0 0 0 0,0 0 0 0 0,0-17 0 0 0,-1 25 1 0 0,0 0 0 0 0,0-1-1 0 0,0 1 1 0 0,0 0 0 0 0,0-1-1 0 0,0 1 1 0 0,0 0 0 0 0,0-1 0 0 0,0 1-1 0 0,0 0 1 0 0,-1-1 0 0 0,1 1-1 0 0,0 0 1 0 0,0-1 0 0 0,0 1 0 0 0,0 0-1 0 0,0-1 1 0 0,-1 1 0 0 0,1 0-1 0 0,0-1 1 0 0,0 1 0 0 0,-1 0 0 0 0,1 0-1 0 0,0-1 1 0 0,0 1 0 0 0,-1 0-1 0 0,1 0 1 0 0,-6 6 44 0 0,-3 16 37 0 0,-1 57-43 0 0,3 1 0 0 0,4 116 0 0 0,4-172 111 0 0,2 32-2213 0 0,-1-44-5360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0 457 11975 0 0,'1'0'87'0'0,"-1"0"0"0"0,1 1 0 0 0,-1-1 0 0 0,1 0 0 0 0,-1 1-1 0 0,1-1 1 0 0,-1 0 0 0 0,1 0 0 0 0,0 1 0 0 0,-1-1 0 0 0,1 0 0 0 0,-1 0-1 0 0,1 0 1 0 0,0 0 0 0 0,-1 0 0 0 0,1 0 0 0 0,-1 0 0 0 0,1 0 0 0 0,0 0-1 0 0,-1 0 1 0 0,1 0 0 0 0,-1 0 0 0 0,2-1 0 0 0,15-1 792 0 0,-8-1-340 0 0,-1 0-1 0 0,0-1 1 0 0,0 0-1 0 0,0 0 0 0 0,0 0 1 0 0,-1-1-1 0 0,1 0 1 0 0,8-9-1 0 0,51-53 1614 0 0,-58 57-2037 0 0,12-14 3 0 0,-2-2-1 0 0,0 0 0 0 0,-2-2 1 0 0,0 0-1 0 0,-2 0 0 0 0,-2-1 1 0 0,0-1-1 0 0,15-56 0 0 0,-25 64-35 0 0,-6 16-43 0 0,-5 12 24 0 0,2 4-51 0 0,-1 1 0 0 0,1-1-1 0 0,1 1 1 0 0,0 0 0 0 0,-5 18 0 0 0,-12 61 60 0 0,17-69-68 0 0,-10 55-159 0 0,4 0 1 0 0,-2 105-1 0 0,12-162-269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53 114 6911 0 0,'-8'14'292'0'0,"0"1"-1"0"0,2 0 1 0 0,-1 0-1 0 0,2 1 1 0 0,0 0-1 0 0,-3 24 0 0 0,6-29 118 0 0,1 1 0 0 0,0-1 0 0 0,1 16 0 0 0,0-24 387 0 0,3 5 32 0 0,6 22 119 0 0,-6-23 2052 0 0,6 1-2163 0 0,28 22-62 0 0,-27-22 694 0 0,1-7-1020 0 0,37 3-109 0 0,-42-4-263 0 0,-1 0 0 0 0,0-1 1 0 0,1 1-1 0 0,-1-1 0 0 0,0 0 1 0 0,0 0-1 0 0,0-1 0 0 0,0 1 0 0 0,0-1 1 0 0,6-3-1 0 0,0-1 70 0 0,-1-1-1 0 0,16-13 1 0 0,-21 16-95 0 0,6-5-19 0 0,0-1 0 0 0,-1-1 1 0 0,-1 0-1 0 0,1 0 0 0 0,-2 0 1 0 0,1-1-1 0 0,-2-1 0 0 0,12-24 1 0 0,-15 29-20 0 0,-1 1 0 0 0,0-1 0 0 0,-1-1 0 0 0,0 1 1 0 0,0 0-1 0 0,-1 0 0 0 0,0-1 0 0 0,0 1 0 0 0,-1-1 0 0 0,0 1 0 0 0,0-1 0 0 0,-1 1 1 0 0,0-1-1 0 0,-1 1 0 0 0,0 0 0 0 0,-4-12 0 0 0,4 15-29 0 0,0 0 1 0 0,0 1-1 0 0,-1-1 0 0 0,0 1 0 0 0,0 0 0 0 0,0 0 1 0 0,0 0-1 0 0,0 0 0 0 0,-1 0 0 0 0,0 1 0 0 0,1-1 0 0 0,-1 1 1 0 0,-1 0-1 0 0,1 1 0 0 0,0-1 0 0 0,-1 1 0 0 0,1-1 1 0 0,-1 1-1 0 0,0 1 0 0 0,-8-3 0 0 0,5 2-8 0 0,1 2 1 0 0,-1-1-1 0 0,0 1 0 0 0,1 0 1 0 0,-1 0-1 0 0,0 1 0 0 0,1 0 0 0 0,-1 1 1 0 0,1 0-1 0 0,-1 0 0 0 0,1 0 1 0 0,0 1-1 0 0,-8 4 0 0 0,2 0-78 0 0,0 0 1 0 0,0 1-1 0 0,1 1 0 0 0,0 0 1 0 0,0 0-1 0 0,1 1 0 0 0,1 1 1 0 0,0 0-1 0 0,0 0 0 0 0,-9 15 1 0 0,4-2-757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13 480 8287 0 0,'-1'0'77'0'0,"0"0"-1"0"0,1 0 0 0 0,-1 0 0 0 0,0 1 0 0 0,1-1 0 0 0,-1 0 0 0 0,0 0 1 0 0,1 1-1 0 0,-1-1 0 0 0,0 1 0 0 0,1-1 0 0 0,-1 0 0 0 0,1 1 0 0 0,-1-1 1 0 0,1 1-1 0 0,-1-1 0 0 0,1 1 0 0 0,-1 0 0 0 0,0 0 0 0 0,2 0 43 0 0,-1-1-1 0 0,0 0 1 0 0,1 1-1 0 0,-1-1 0 0 0,0 0 1 0 0,1 1-1 0 0,-1-1 1 0 0,1 0-1 0 0,-1 0 0 0 0,1 1 1 0 0,-1-1-1 0 0,0 0 1 0 0,1 0-1 0 0,-1 0 0 0 0,1 0 1 0 0,-1 0-1 0 0,1 0 1 0 0,-1 0-1 0 0,1 0 0 0 0,0 0 1 0 0,5 1 373 0 0,-1-1-1 0 0,1 0 1 0 0,-1 0 0 0 0,8-2-1 0 0,2-3 126 0 0,0 0-1 0 0,0-1 0 0 0,-1-1 0 0 0,0 0 1 0 0,-1-1-1 0 0,0-1 0 0 0,0 0 0 0 0,-1-1 1 0 0,0 0-1 0 0,13-13 0 0 0,-7 3-398 0 0,-1 0-1 0 0,-1-1 1 0 0,-1 0-1 0 0,0-1 1 0 0,14-31-1 0 0,-17 26-217 0 0,-1 0 0 0 0,8-28 0 0 0,-15 41 0 0 0,0 0 0 0 0,-2 0 0 0 0,0 0 0 0 0,0 0 0 0 0,-1 0 0 0 0,-2-17 0 0 0,1 30 0 0 0,0 1 0 0 0,0 0 0 0 0,0-1 0 0 0,0 1 0 0 0,0-1 0 0 0,0 1 0 0 0,0-1 0 0 0,0 1 0 0 0,0 0 0 0 0,0-1 0 0 0,0 1 0 0 0,0-1 0 0 0,0 1 0 0 0,-1 0 0 0 0,1-1 1 0 0,0 1-1 0 0,0 0 0 0 0,-1-1 0 0 0,1 1 0 0 0,0 0 0 0 0,0-1 0 0 0,-1 1 0 0 0,1 0 0 0 0,0-1 0 0 0,-1 1 0 0 0,1 0 0 0 0,-1-1 0 0 0,-8 6-2 0 0,-5 17 14 0 0,5 2-2 0 0,2 2 0 0 0,1-1-1 0 0,0 1 1 0 0,-2 46 0 0 0,6-56-6 0 0,-3 37-7 0 0,4 0 0 0 0,1 0 0 0 0,13 97 0 0 0,-7-119-1078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1 495 2759 0 0,'0'0'207'0'0,"0"1"-88"0"0,0-1 192 0 0,0 1 1 0 0,0-1 0 0 0,0 1-1 0 0,0-1 1 0 0,0 1-1 0 0,0-1 1 0 0,0 1 0 0 0,0-1-1 0 0,0 1 1 0 0,0-1-1 0 0,0 1 1 0 0,0-1 0 0 0,0 1-1 0 0,0-1 1 0 0,1 0-1 0 0,-1 1 1 0 0,0-1 0 0 0,0 1-1 0 0,1-1 1 0 0,-1 1-1 0 0,0-1 1 0 0,1 0-1 0 0,-1 1 1 0 0,0-1 0 0 0,1 0-1 0 0,-1 1 1 0 0,0-1-1 0 0,1 0 1 0 0,-1 0 0 0 0,1 1-1 0 0,-1-1 1 0 0,1 0-1 0 0,-1 0 1 0 0,0 0 0 0 0,2 1-1 0 0,0-1 109 0 0,-1-1 0 0 0,1 1 1 0 0,0 0-1 0 0,-1-1 0 0 0,1 1 0 0 0,0-1 0 0 0,-1 1 0 0 0,1-1 0 0 0,-1 0 0 0 0,3-1 1 0 0,7-5 273 0 0,-1 0 1 0 0,9-10 0 0 0,-17 16-433 0 0,26-26 171 0 0,0-1 0 0 0,-2-2 0 0 0,-1 0 0 0 0,35-57 0 0 0,-29 33-434 0 0,-2-2-1 0 0,26-70 1 0 0,-53 123 10 0 0,-1-1 0 0 0,0 1 1 0 0,0-1-1 0 0,0 0 0 0 0,-1 0 0 0 0,1-5 0 0 0,-3 7 44 0 0,-2 6-15 0 0,-2 6 31 0 0,-3 14-19 0 0,1 0 0 0 0,-9 44 1 0 0,9-34-42 0 0,-1 10-86 0 0,1 0-1 0 0,3 1 0 0 0,1 0 1 0 0,2-1-1 0 0,8 78 1 0 0,-4-107-367 0 0,7 21-119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9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108 419 455 0 0,'-1'-1'-2'0'0,"0"1"-1"0"0,1-1 0 0 0,-1 1 0 0 0,0-1 0 0 0,0 1 1 0 0,0-1-1 0 0,1 1 0 0 0,-1-1 0 0 0,0 1 0 0 0,0 0 1 0 0,0 0-1 0 0,0 0 0 0 0,1-1 0 0 0,-1 1 0 0 0,0 0 1 0 0,0 0-1 0 0,0 0 0 0 0,-1 0 0 0 0,1 1 84 0 0,1-1-1 0 0,-1 0 0 0 0,0 0 1 0 0,1 0-1 0 0,-1 0 0 0 0,1 0 1 0 0,-1 0-1 0 0,1 0 1 0 0,-1 0-1 0 0,0-1 0 0 0,1 1 1 0 0,-1 0-1 0 0,1 0 0 0 0,-1 0 1 0 0,1-1-1 0 0,-1 1 1 0 0,1 0-1 0 0,-1 0 0 0 0,1-1 1 0 0,-1 1-1 0 0,1 0 1 0 0,0-1-1 0 0,-1 1 0 0 0,1-1 1 0 0,-1 1-1 0 0,1-1 0 0 0,0 1 1 0 0,-1-1-1 0 0,1 1 1 0 0,0-1-1 0 0,0 1 0 0 0,-1-1 1 0 0,1 1-1 0 0,0-2 0 0 0,-1 1 120 0 0,-1-1 0 0 0,1 0 0 0 0,0 1 0 0 0,-1-1 0 0 0,1 1 0 0 0,-1-1 0 0 0,0 1-1 0 0,1 0 1 0 0,-1 0 0 0 0,0 0 0 0 0,0 0 0 0 0,0 0 0 0 0,0 0 0 0 0,0 0-1 0 0,0 1 1 0 0,-3-2 0 0 0,1 1-11 0 0,1 0-1 0 0,-1-1 0 0 0,1 1 0 0 0,0-1 1 0 0,0 0-1 0 0,-1 0 0 0 0,-2-2 0 0 0,5 3-113 0 0,1 0 0 0 0,-1 0 0 0 0,0 0-1 0 0,1 0 1 0 0,0 0 0 0 0,-1 0-1 0 0,1 0 1 0 0,0 0 0 0 0,-1-1 0 0 0,1 1-1 0 0,0 0 1 0 0,0 0 0 0 0,0 0-1 0 0,0 0 1 0 0,0 0 0 0 0,0 0 0 0 0,0 0-1 0 0,0-1 1 0 0,1 0 0 0 0,7-26 120 0 0,-4 13 539 0 0,-1 5-519 0 0,0 1 0 0 0,1 1-1 0 0,0-1 1 0 0,1 0-1 0 0,0 1 1 0 0,0 0 0 0 0,0 0-1 0 0,12-11 1 0 0,8-15 261 0 0,-15 21-117 0 0,1 1 0 0 0,0 0-1 0 0,25-21 1 0 0,-35 33-359 0 0,5-5 48 0 0,1 0-1 0 0,-1 0 1 0 0,1 1-1 0 0,1 0 1 0 0,-1 0 0 0 0,16-5-1 0 0,6-6 134 0 0,-24 12 18 0 0,-1 0-1 0 0,1 0 1 0 0,-1 1-1 0 0,1 0 1 0 0,8-3-1 0 0,47-16-74 0 0,-53 18-95 0 0,0 0-1 0 0,0 0 1 0 0,0 1 0 0 0,0 0-1 0 0,1 0 1 0 0,-1 1-1 0 0,1 0 1 0 0,11-1 0 0 0,-8 3 94 0 0,0-1 1 0 0,0 2 0 0 0,20 3-1 0 0,-6-1-123 0 0,-22-5 0 0 0,-1 1 0 0 0,0 0 0 0 0,0 1 0 0 0,1-1 0 0 0,-1 0 0 0 0,0 1 0 0 0,1-1 0 0 0,-1 1 0 0 0,0 0 0 0 0,0-1 0 0 0,0 1 0 0 0,0 0 0 0 0,0 0 0 0 0,0 1 0 0 0,0-1 0 0 0,0 0 0 0 0,0 1 0 0 0,0-1 0 0 0,-1 1 0 0 0,3 2 0 0 0,-3-3 51 0 0,0 0 0 0 0,0 0 0 0 0,-1 0 0 0 0,1 0 0 0 0,0 0 0 0 0,0-1 0 0 0,0 1 0 0 0,1 0 0 0 0,-1-1 0 0 0,0 1 0 0 0,0-1 0 0 0,0 1 0 0 0,0-1 0 0 0,1 1 0 0 0,-1-1-1 0 0,0 0 1 0 0,0 1 0 0 0,1-1 0 0 0,-1 0 0 0 0,0 0 0 0 0,0 0 0 0 0,1 0 0 0 0,-1 0 0 0 0,0 0 0 0 0,1-1 0 0 0,-1 1 0 0 0,0 0 0 0 0,0-1 0 0 0,0 1 0 0 0,1-1 0 0 0,-1 1 0 0 0,0-1 0 0 0,0 1 0 0 0,1-2 0 0 0,0 1-163 0 0,0 0 1 0 0,0 1-1 0 0,-1-1 1 0 0,1 0-1 0 0,0 1 1 0 0,0-1-1 0 0,0 1 1 0 0,0 0-1 0 0,-1-1 1 0 0,1 1 0 0 0,0 0-1 0 0,0 0 1 0 0,0 0-1 0 0,0 1 1 0 0,2-1-1 0 0,-3 2 111 0 0,1 0-1 0 0,0-1 1 0 0,-1 1-1 0 0,0 0 0 0 0,1 0 1 0 0,-1 0-1 0 0,0 0 1 0 0,0 0-1 0 0,1 4 1 0 0,3 4 0 0 0,-4-8 1 0 0,1-1 0 0 0,-1 1 0 0 0,1 0 0 0 0,-1-1 0 0 0,1 0 0 0 0,-1 1 0 0 0,1-1 0 0 0,0 0 0 0 0,-1 0 0 0 0,1 0 0 0 0,0 0 0 0 0,0 0 0 0 0,0 0 0 0 0,0 0 0 0 0,4 0 0 0 0,15 8 0 0 0,-20-8 0 0 0,0 1 0 0 0,0-1 0 0 0,-1 1 0 0 0,1-1 0 0 0,0 1 0 0 0,-1 0 0 0 0,1-1 0 0 0,-1 1 0 0 0,0-1 0 0 0,0 1 0 0 0,1 2 0 0 0,2 12 0 0 0,1-7-4 0 0,-1-5-1 0 0,0 1 1 0 0,-1-1-1 0 0,0 1 1 0 0,0 0 0 0 0,-1 0-1 0 0,1-1 1 0 0,-1 1-1 0 0,0 0 1 0 0,-1 1-1 0 0,1 5 1 0 0,-1-6 3 0 0,0-1 0 0 0,0 1 1 0 0,0-1-1 0 0,1 1 0 0 0,0-1 1 0 0,0 0-1 0 0,0 1 0 0 0,0-1 1 0 0,1 0-1 0 0,-1 1 0 0 0,1-1 0 0 0,0 0 1 0 0,0 0-1 0 0,5 5 0 0 0,-6-6 1 0 0,1 0 0 0 0,0 1 0 0 0,-1-1 0 0 0,0 1 0 0 0,0 0 0 0 0,0-1 0 0 0,0 1 0 0 0,-1 0 0 0 0,1 0 0 0 0,-1-1 0 0 0,0 1 0 0 0,-1 7 0 0 0,1-6 0 0 0,0 0 0 0 0,0 0 0 0 0,1 1 0 0 0,-1-1 0 0 0,3 7 0 0 0,4 4 0 0 0,-6-14 0 0 0,0-1 0 0 0,0 0 0 0 0,0 1 0 0 0,-1-1 0 0 0,1 1 0 0 0,0-1 0 0 0,-1 1 0 0 0,1-1 0 0 0,-1 1 0 0 0,0-1 0 0 0,1 1 0 0 0,-1 0 0 0 0,0-1 0 0 0,0 1 0 0 0,0 0 0 0 0,0-1 0 0 0,0 1 0 0 0,0-1 0 0 0,-1 1 0 0 0,1 0 0 0 0,0-1 0 0 0,-1 1 0 0 0,1-1 0 0 0,-1 1 0 0 0,0-1 0 0 0,0 1 0 0 0,1-1 0 0 0,-1 0 0 0 0,0 1 0 0 0,0-1 0 0 0,0 0 0 0 0,-2 3 0 0 0,-13 11 7 0 0,4-2 10 0 0,-1 0 0 0 0,-1-1 0 0 0,-28 20 0 0 0,4-4 35 0 0,-4 3 952 0 0,17-18-1402 0 0,-35 14 0 0 0,55-25 403 0 0,-53 18-101 0 0,52-18 92 0 0,-1 0 0 0 0,0-1 0 0 0,1 0 0 0 0,-1 0 0 0 0,0-1 0 0 0,-13-1 0 0 0,14 0 9 0 0,0-1 0 0 0,0-1-1 0 0,1 1 1 0 0,-1-1 0 0 0,0 0 0 0 0,1 0-1 0 0,-1-1 1 0 0,1 0 0 0 0,-8-7-1 0 0,-17-12 13 0 0,25 21-17 0 0,-1-1-5 0 0,1 0 0 0 0,0-1 0 0 0,0 1 0 0 0,0-1 0 0 0,0 0 1 0 0,-4-6-1 0 0,8 9 4 0 0,0 0 0 0 0,0 0 0 0 0,1-1 0 0 0,-1 1 0 0 0,0 0 0 0 0,1-1 0 0 0,-1 1 0 0 0,1 0 0 0 0,0-1 1 0 0,-1 1-1 0 0,1-1 0 0 0,0 1 0 0 0,0 0 0 0 0,0-1 0 0 0,0 1 0 0 0,0-1 0 0 0,0 1 0 0 0,0-1 0 0 0,1 1 0 0 0,-1 0 0 0 0,0-1 0 0 0,1 1 1 0 0,-1 0-1 0 0,1-1 0 0 0,-1 1 0 0 0,1 0 0 0 0,0 0 0 0 0,0-1 0 0 0,-1 1 0 0 0,1 0 0 0 0,2-2 0 0 0,14-17-21 0 0,2 1-1 0 0,0 0 0 0 0,1 2 1 0 0,0 0-1 0 0,38-23 0 0 0,-11 19-102 0 0,-47 20 125 0 0,0 1 0 0 0,0 0-1 0 0,0 0 1 0 0,0 0 0 0 0,0 0 0 0 0,0 0 0 0 0,0 0-1 0 0,1 0 1 0 0,-1 0 0 0 0,0 0 0 0 0,0 0 0 0 0,0 0-1 0 0,0 0 1 0 0,0 0 0 0 0,0 0 0 0 0,0 0 0 0 0,0 0-1 0 0,0 0 1 0 0,1 0 0 0 0,-1 0 0 0 0,0 0 0 0 0,0 0 0 0 0,0 0-1 0 0,0 0 1 0 0,0 0 0 0 0,0 0 0 0 0,0 0 0 0 0,0 0-1 0 0,0 0 1 0 0,1 0 0 0 0,-1 0 0 0 0,0 1 0 0 0,0-1-1 0 0,0 0 1 0 0,0 0 0 0 0,0 0 0 0 0,0 0 0 0 0,0 0 0 0 0,0 0-1 0 0,0 0 1 0 0,0 0 0 0 0,0 0 0 0 0,0 0 0 0 0,0 0-1 0 0,0 1 1 0 0,0-1 0 0 0,0 0 0 0 0,0 0 0 0 0,0 0-1 0 0,0 0 1 0 0,0 0 0 0 0,0 0 0 0 0,0 0 0 0 0,0 0-1 0 0,0 1 1 0 0,0-1 0 0 0,0 0 0 0 0,0 0 0 0 0,0 0 0 0 0,0 0-1 0 0,0 0 1 0 0,0 0 0 0 0,0 0 0 0 0,0 0 0 0 0,0 0-1 0 0,0 0 1 0 0,0 1 0 0 0,0-1 0 0 0,-3 8 2 0 0,3-8-2 0 0,-5 5 8 0 0,5-7 11 0 0,2-9 16 0 0,-2 10-33 0 0,0 0-1 0 0,1 0-1 0 0,-1 0 1 0 0,0 0-1 0 0,1 0 1 0 0,-1 0 0 0 0,0 0-1 0 0,0-1 1 0 0,0 1-1 0 0,0 0 1 0 0,0 0-1 0 0,0 0 1 0 0,0 0-1 0 0,0 0 1 0 0,-1-1 0 0 0,1 1-1 0 0,0 0 1 0 0,-1 0-1 0 0,1 0 1 0 0,-1 0-1 0 0,1 0 1 0 0,-1 0-1 0 0,0-1 1 0 0,-1-1 3 0 0,0 1 1 0 0,-1 0-1 0 0,1 0 1 0 0,0 0-1 0 0,-1 0 1 0 0,1 0-1 0 0,-1 1 1 0 0,-4-3-1 0 0,-1 1-1 0 0,0-1 1 0 0,0 2-1 0 0,0-1 0 0 0,-1 1 0 0 0,-13-1 0 0 0,-15-1-3 0 0,25 2 0 0 0,0 0 0 0 0,0 1 0 0 0,0 0 0 0 0,0 1 0 0 0,0 1 0 0 0,-1 0 0 0 0,1 1 0 0 0,0 0 0 0 0,-16 5 0 0 0,23-5 0 0 0,-1 0 0 0 0,0 0 0 0 0,1 1 0 0 0,-1 0 0 0 0,1 0 0 0 0,0 0 0 0 0,0 0 0 0 0,0 1 0 0 0,0 0 0 0 0,1 0 0 0 0,0 1 0 0 0,0-1 0 0 0,0 1 0 0 0,0 0 0 0 0,0 0 0 0 0,1 0 0 0 0,0 0 0 0 0,0 1 0 0 0,1-1 0 0 0,-1 1 0 0 0,1 0 0 0 0,1-1 0 0 0,-2 8 0 0 0,-2 3 0 0 0,5-15 0 0 0,-1 0 0 0 0,1 0 0 0 0,-1 0 0 0 0,1 1 0 0 0,-1-1 0 0 0,1 0 0 0 0,0 1 0 0 0,-1-1 0 0 0,1 0 0 0 0,0 1 0 0 0,0-1 0 0 0,0 0 0 0 0,0 1 0 0 0,0-1 0 0 0,1 0 0 0 0,-1 1 0 0 0,0-1 0 0 0,1 0 0 0 0,-1 1 0 0 0,0-1 0 0 0,1 0 0 0 0,0 0 0 0 0,-1 0 0 0 0,1 1 0 0 0,0-1 0 0 0,-1 0 0 0 0,1 0 0 0 0,0 0 0 0 0,1 1 0 0 0,38 45 0 0 0,-25-27 0 0 0,24 19 0 0 0,-38-38 0 0 0,-1 0 0 0 0,1 0 0 0 0,0 0 0 0 0,0-1 0 0 0,0 1 0 0 0,0 0 0 0 0,0 0 0 0 0,0-1 0 0 0,0 1 0 0 0,0 0 0 0 0,0-1 0 0 0,0 1 0 0 0,1-1 0 0 0,0 1 0 0 0,-7-3 15 0 0,-1 0 1 0 0,1 0-1 0 0,-1 0 0 0 0,-6-5 0 0 0,4 3-27 0 0,-3-3 21 0 0,1 1 0 0 0,0-2 0 0 0,-12-9 1 0 0,-1-2 1 0 0,21 18 168 0 0,-27-24 1770 0 0,27 22-2086 0 0,0 1 1 0 0,1 0 0 0 0,-1-1 0 0 0,1 1 0 0 0,-1-1 0 0 0,1 0 0 0 0,0 1 0 0 0,0-1 0 0 0,0 0 0 0 0,0 0 0 0 0,0-4 0 0 0,1 5 86 0 0,-1 1 0 0 0,1-1-1 0 0,-1 0 1 0 0,0 0 0 0 0,1 1 0 0 0,-1-1 0 0 0,0 1 0 0 0,0-1-1 0 0,0 1 1 0 0,0-1 0 0 0,0 1 0 0 0,-2-3 0 0 0,-8-12 15 0 0,9 9 35 0 0,0-1 0 0 0,0 1 0 0 0,1-1 0 0 0,0 0 0 0 0,1-14 0 0 0,-2 21 0 0 0,-1 5 0 0 0,-1 4 0 0 0,5-5 23 0 0,-1 0-1 0 0,0 1 0 0 0,1-1 1 0 0,0 0-1 0 0,0 0 0 0 0,0 0 1 0 0,0 0-1 0 0,0 0 0 0 0,1 0 1 0 0,0 0-1 0 0,-1-1 0 0 0,1 1 1 0 0,0 0-1 0 0,0-1 0 0 0,0 1 1 0 0,0-1-1 0 0,1 0 0 0 0,-1 0 1 0 0,4 2-1 0 0,6 5 370 0 0,0-1 1 0 0,27 12 0 0 0,-19-9-1355 0 0,-10-7 856 0 0,0 1 1 0 0,1-1-1 0 0,-1-1 0 0 0,1 0 1 0 0,12 2-1 0 0,58 5 152 0 0,-6-1-57 0 0,-33-1 59 0 0,-19-2-111 0 0,32 2 1 0 0,-48-7 112 0 0,0-1 0 0 0,1 0 0 0 0,-1-1 0 0 0,0 1 0 0 0,0-1 0 0 0,0-1 0 0 0,0 1 1 0 0,13-5-1 0 0,32-14 1802 0 0,-34 14-2299 0 0,1-1 0 0 0,-1-1 1 0 0,0 0-1 0 0,23-16 0 0 0,-33 19 440 0 0,0 0 0 0 0,1 1 0 0 0,-1 0 0 0 0,11-3 0 0 0,-10 4 1 0 0,0 0 0 0 0,-1-1 1 0 0,0 0-1 0 0,10-6 0 0 0,-14 7 6 0 0,-1 0 0 0 0,1 1 0 0 0,0-1 0 0 0,-1-1 0 0 0,0 1 0 0 0,0 0 0 0 0,0-1 0 0 0,0 1 0 0 0,2-5 0 0 0,-3 6 0 0 0,-1 1 0 0 0,0-1 0 0 0,0 0 0 0 0,0 1 0 0 0,-1-1 0 0 0,1 0 0 0 0,0 0 0 0 0,-1 0 0 0 0,1 0 0 0 0,-1 1 0 0 0,0-1 0 0 0,1 0 0 0 0,-1 0 0 0 0,0 0 0 0 0,0 0 0 0 0,0 0 0 0 0,0 0 0 0 0,-1 0 0 0 0,0-3 0 0 0,-5 0-30 0 0,6 5 30 0 0,0 0-1 0 0,0 0 0 0 0,0 0 0 0 0,-1 0 0 0 0,1 0 0 0 0,0 0 1 0 0,0 0-1 0 0,0 0 0 0 0,0 0 0 0 0,-1 0 0 0 0,1 0 0 0 0,0-1 1 0 0,0 1-1 0 0,0 0 0 0 0,0 0 0 0 0,0 0 0 0 0,0 0 0 0 0,-1 0 1 0 0,1 0-1 0 0,0-1 0 0 0,0 1 0 0 0,0 0 0 0 0,0 0 0 0 0,0 0 1 0 0,0 0-1 0 0,0 0 0 0 0,0-1 0 0 0,0 1 0 0 0,0 0 0 0 0,0 0 1 0 0,0 0-1 0 0,0 0 0 0 0,0-1 0 0 0,0 1 0 0 0,0 0 0 0 0,0 0 1 0 0,0 0-1 0 0,0 0 0 0 0,0-1 0 0 0,0 1 0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0 445 11519 0 0,'17'-5'1672'0'0,"-6"-1"-1217"0"0,1-1 0 0 0,-1 0 0 0 0,0 0-1 0 0,-1-1 1 0 0,0 0 0 0 0,0-1 0 0 0,-1 0-1 0 0,0 0 1 0 0,0-1 0 0 0,8-14 0 0 0,7-10 1223 0 0,34-70 0 0 0,-56 99-1617 0 0,36-79 532 0 0,-35 75-564 0 0,0 0 0 0 0,0 0 0 0 0,-1 0 1 0 0,0-1-1 0 0,-1 1 0 0 0,0 0 1 0 0,0-17-1 0 0,-1 25-16 0 0,0 0 1 0 0,0 0-1 0 0,0 0 1 0 0,0 0-1 0 0,0 0 1 0 0,-1 0 0 0 0,1 0-1 0 0,0 0 1 0 0,0 0-1 0 0,-1 0 1 0 0,1 0-1 0 0,-1 0 1 0 0,1 0-1 0 0,-1 0 1 0 0,1 0-1 0 0,-2-1 1 0 0,1 2-6 0 0,1 0 0 0 0,-1 0 0 0 0,1 0-1 0 0,0-1 1 0 0,-1 1 0 0 0,1 0 0 0 0,-1 0 0 0 0,1 0 0 0 0,0 0 0 0 0,-1 1 0 0 0,1-1 0 0 0,0 0 0 0 0,-1 0-1 0 0,1 0 1 0 0,-1 0 0 0 0,1 0 0 0 0,0 0 0 0 0,-1 1 0 0 0,1-1 0 0 0,0 0 0 0 0,-1 0 0 0 0,1 0-1 0 0,0 1 1 0 0,-1-1 0 0 0,1 0 0 0 0,0 1 0 0 0,-1-1 0 0 0,1 1 0 0 0,-3 2 16 0 0,1 0 0 0 0,-1 0 0 0 0,1 1 0 0 0,0-1 0 0 0,0 1 1 0 0,0-1-1 0 0,-1 6 0 0 0,-6 22 45 0 0,2 0-1 0 0,1 0 1 0 0,-3 48 0 0 0,7-24-27 0 0,6 64 1 0 0,-2-88-1 0 0,3 13-31 0 0,4 1-11 0 0,3-4-1051 0 0,-9-32-4403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119 118 7831 0 0,'-6'5'292'0'0,"0"0"0"0"0,0 0 0 0 0,0 1 0 0 0,1 0 0 0 0,0 0 0 0 0,0 1 0 0 0,1-1 0 0 0,0 1 0 0 0,0 0 0 0 0,0 0 0 0 0,1 0 0 0 0,0 1 0 0 0,0-1 0 0 0,1 1 0 0 0,0 0 0 0 0,0-1 0 0 0,1 1 0 0 0,0 0 0 0 0,0 10 0 0 0,1-15 2494 0 0,7 5-1812 0 0,19 25-38 0 0,-19-25 534 0 0,4-6-788 0 0,2 1-464 0 0,-7-2-80 0 0,0 1 0 0 0,0-1 0 0 0,0 0 0 0 0,0-1 0 0 0,8 1 0 0 0,-4-3 182 0 0,-7 2-306 0 0,10-1 122 0 0,0-1-1 0 0,-1 0 1 0 0,1-1-1 0 0,23-9 0 0 0,-24 6-99 0 0,0-1-1 0 0,0 0 0 0 0,-1 0 0 0 0,-1-2 1 0 0,1 1-1 0 0,-1-1 0 0 0,-1 0 0 0 0,1-1 1 0 0,14-21-1 0 0,-20 24-8 0 0,0 1-1 0 0,0-2 1 0 0,0 1 0 0 0,-1 0 0 0 0,0 0 0 0 0,-1-1 0 0 0,4-15-1 0 0,-5 18-18 0 0,-1 0-1 0 0,0-1 1 0 0,0 1-1 0 0,0-1 0 0 0,0 1 1 0 0,-1-1-1 0 0,0 1 0 0 0,0 0 1 0 0,0-1-1 0 0,-1 1 0 0 0,0 0 1 0 0,-3-7-1 0 0,3 8-4 0 0,0 1 0 0 0,0 0 1 0 0,0-1-1 0 0,0 1 0 0 0,0 0 0 0 0,-1 0 0 0 0,0 1 0 0 0,0-1 0 0 0,1 0 0 0 0,-2 1 1 0 0,1 0-1 0 0,0-1 0 0 0,0 1 0 0 0,-1 1 0 0 0,-6-4 0 0 0,4 3 8 0 0,0 1 0 0 0,0-1 0 0 0,0 1 0 0 0,0 1 0 0 0,0-1 0 0 0,0 1 0 0 0,0 0 0 0 0,0 1 0 0 0,-9 0 0 0 0,-1 3 12 0 0,0 0 0 0 0,0 1 0 0 0,0 1 0 0 0,0 0-1 0 0,1 1 1 0 0,-22 13 0 0 0,22-10-92 0 0,1 0 0 0 0,0 1 0 0 0,0 0 0 0 0,-12 15 0 0 0,20-19-221 0 0,-1 0 1 0 0,1 0-1 0 0,1 1 1 0 0,-1 0-1 0 0,1 0 1 0 0,1 1-1 0 0,0-1 1 0 0,0 1 0 0 0,-3 10-1 0 0,3-2-1214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11 447 3679 0 0,'-1'1'101'0'0,"0"-1"-1"0"0,1 0 0 0 0,-1 1 0 0 0,0-1 0 0 0,1 0 0 0 0,-1 1 1 0 0,1-1-1 0 0,-1 1 0 0 0,1-1 0 0 0,-1 1 0 0 0,1-1 0 0 0,-1 1 1 0 0,1 0-1 0 0,0-1 0 0 0,-1 1 0 0 0,1-1 0 0 0,0 1 0 0 0,-1 0 1 0 0,1-1-1 0 0,0 1 0 0 0,0 0 0 0 0,0-1 0 0 0,-1 1 0 0 0,1 0 0 0 0,0 0 1 0 0,0-1-1 0 0,0 1 0 0 0,0 0 0 0 0,0-1 0 0 0,1 1 0 0 0,-1 0 1 0 0,0 0-1 0 0,0-1 0 0 0,0 1 0 0 0,1 0 0 0 0,-1-1 0 0 0,0 1 1 0 0,0 0-1 0 0,1-1 0 0 0,-1 1 0 0 0,1-1 0 0 0,-1 1 0 0 0,1-1 1 0 0,-1 1-1 0 0,1-1 0 0 0,-1 1 0 0 0,1-1 0 0 0,0 1 0 0 0,1 0 130 0 0,-1 0-1 0 0,1-1 1 0 0,-1 1-1 0 0,1-1 0 0 0,-1 0 1 0 0,1 1-1 0 0,-1-1 1 0 0,1 0-1 0 0,-1 0 0 0 0,1 0 1 0 0,-1 0-1 0 0,1 0 1 0 0,-1 0-1 0 0,1-1 0 0 0,-1 1 1 0 0,1-1-1 0 0,-1 1 1 0 0,1-1-1 0 0,-1 1 1 0 0,1-1-1 0 0,2-1 0 0 0,31-22 3039 0 0,-26 17-2327 0 0,18-12-435 0 0,-2-2 0 0 0,0-1 0 0 0,-1-1 0 0 0,-1-1-1 0 0,29-41 1 0 0,-36 42-155 0 0,-1-1 0 0 0,-1 0 0 0 0,-1-1 0 0 0,-1 0 0 0 0,-1-1 0 0 0,13-52 0 0 0,-22 73-335 0 0,-1 2 9 0 0,0 0 0 0 0,0 0-1 0 0,-1-1 1 0 0,1 1 0 0 0,-1 0 0 0 0,1 0-1 0 0,-1-1 1 0 0,0 1 0 0 0,0 0-1 0 0,-1-4 1 0 0,-1 10 29 0 0,0 0-1 0 0,0 0 1 0 0,1 0 0 0 0,-1 0-1 0 0,1 0 1 0 0,0 1 0 0 0,-1 3-1 0 0,-18 96 53 0 0,-10 135-1 0 0,29-214-80 0 0,-3 114-2662 0 0,5-118-5167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2:43.9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2 399 8287 0 0,'-1'1'193'0'0,"1"0"0"0"0,0 0 1 0 0,0 0-1 0 0,0 0 0 0 0,0 0 0 0 0,0 0 0 0 0,0 0 0 0 0,0 0 0 0 0,0-1 0 0 0,0 1 0 0 0,0 0 0 0 0,0 0 0 0 0,1 0 0 0 0,-1 0 0 0 0,0 0 0 0 0,1 0 0 0 0,-1 0 0 0 0,0-1 0 0 0,1 1 0 0 0,-1 0 0 0 0,2 1 0 0 0,-2-2 140 0 0,1 1 0 0 0,-1-1-1 0 0,1 0 1 0 0,0 1-1 0 0,-1-1 1 0 0,1 0 0 0 0,-1 1-1 0 0,1-1 1 0 0,-1 0 0 0 0,1 0-1 0 0,-1 0 1 0 0,1 0-1 0 0,0 0 1 0 0,-1 0 0 0 0,1 0-1 0 0,-1 0 1 0 0,1 0-1 0 0,0 0 1 0 0,-1 0 0 0 0,2 0-1 0 0,30-6 770 0 0,-20 2-414 0 0,6-10-358 0 0,-1 0 0 0 0,0-1 0 0 0,-1-1 0 0 0,-1-1 0 0 0,0 0 0 0 0,18-28 0 0 0,-13 13-296 0 0,-2-1 1 0 0,-1-1-1 0 0,15-43 0 0 0,-24 57-19 0 0,18-59 53 0 0,-37 106 652 0 0,2 20-633 0 0,3 0-1 0 0,0 78 1 0 0,3-40-202 0 0,0 36-2904 0 0,4-103-4811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23.8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119 284 3223 0 0,'-8'13'665'0'0,"1"1"0"0"0,1 0 0 0 0,-9 28 0 0 0,4-11-45 0 0,-43 127 5963 0 0,36-105-1763 0 0,37-131-1311 0 0,115-340-1688 0 0,-120 370-1656 0 0,-11 35-66 0 0,1-1 1 0 0,10-23-1 0 0,-7 56-28 0 0,-3 1-29 0 0,7 41-31 0 0,2 10-11 0 0,0 0 0 0 0,2-4 11 0 0,0 1 31 0 0,0 1-31 0 0,0-4-11 0 0,1-11-11 0 0,-14-48 2 0 0,0 1 0 0 0,1 0 0 0 0,0 0-1 0 0,0-1 1 0 0,5 9 0 0 0,-2-4 0 0 0,-1-1-76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23.8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40 6911 0 0,'-23'-2'1859'0'0,"5"1"803"0"0,15 0-215 0 0,8 0 1091 0 0,16-1-914 0 0,119-15 1347 0 0,-51 4-3997 0 0,-51 11-6902 0 0,-24 2-411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23.8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83 6911 0 0,'-1'0'37'0'0,"1"0"-1"0"0,0 0 1 0 0,-1 0-1 0 0,1 0 0 0 0,0 0 1 0 0,0 0-1 0 0,-1 0 1 0 0,1 0-1 0 0,0 0 1 0 0,-1 0-1 0 0,1 1 0 0 0,0-1 1 0 0,0 0-1 0 0,-1 0 1 0 0,1 0-1 0 0,0 1 0 0 0,0-1 1 0 0,-1 0-1 0 0,1 0 1 0 0,0 0-1 0 0,0 1 0 0 0,0-1 1 0 0,0 0-1 0 0,-1 0 1 0 0,1 1-1 0 0,0-1 1 0 0,0 0-1 0 0,0 1 0 0 0,0-1 1 0 0,0 0-1 0 0,0 0 1 0 0,0 1-1 0 0,0-1 0 0 0,0 0 1 0 0,0 1-1 0 0,0-1 1 0 0,0 0-1 0 0,0 1 1 0 0,0-1-1 0 0,0 0 0 0 0,0 0 1 0 0,0 1-1 0 0,0-1 1 0 0,0 0-1 0 0,0 1 0 0 0,1-1 1 0 0,-1 1 65 0 0,0 0 1 0 0,0-1-1 0 0,0 1 1 0 0,0 0 0 0 0,1-1-1 0 0,-1 1 1 0 0,0-1-1 0 0,1 1 1 0 0,-1-1-1 0 0,0 1 1 0 0,1-1-1 0 0,-1 1 1 0 0,1-1 0 0 0,-1 1-1 0 0,1-1 1 0 0,-1 1-1 0 0,2 0 2135 0 0,5 7-1231 0 0,23 23-6 0 0,-23-23-62 0 0,-1-8-30 0 0,-1 1-675 0 0,1 0 0 0 0,-1-1 0 0 0,1 1 0 0 0,0-1 0 0 0,-1-1 0 0 0,1 1 0 0 0,-1-1 0 0 0,1 0 0 0 0,-1 0 0 0 0,1-1 0 0 0,-1 0 0 0 0,0 0-1 0 0,0 0 1 0 0,0 0 0 0 0,0-1 0 0 0,7-5 0 0 0,-9 6-210 0 0,0-1 0 0 0,-1 1 1 0 0,1-1-1 0 0,-1 1 0 0 0,0-1 0 0 0,0 0 0 0 0,0 0 0 0 0,0 0 0 0 0,-1 0 0 0 0,1-1 0 0 0,-1 1 1 0 0,1 0-1 0 0,-1-1 0 0 0,0 1 0 0 0,-1 0 0 0 0,1-1 0 0 0,-1 1 0 0 0,1-7 0 0 0,-1 8-24 0 0,-1-1 0 0 0,1 0 0 0 0,-1 1-1 0 0,1-1 1 0 0,-1 0 0 0 0,0 1 0 0 0,0-1-1 0 0,-1 1 1 0 0,1 0 0 0 0,0-1 0 0 0,-1 1-1 0 0,1 0 1 0 0,-1 0 0 0 0,0-1 0 0 0,1 1-1 0 0,-1 1 1 0 0,0-1 0 0 0,-1 0 0 0 0,1 0-1 0 0,0 1 1 0 0,0-1 0 0 0,-1 1 0 0 0,1 0-1 0 0,-5-2 1 0 0,-1 0 33 0 0,1 1 0 0 0,-1 0 1 0 0,0 1-1 0 0,0 0 0 0 0,0 0 0 0 0,0 0 0 0 0,0 1 0 0 0,0 0 1 0 0,0 1-1 0 0,0 0 0 0 0,-12 3 0 0 0,13-3-72 0 0,-1 1 0 0 0,1 1 0 0 0,0-1 0 0 0,0 1 0 0 0,0 0 0 0 0,0 1 0 0 0,0 0 0 0 0,0 0 0 0 0,1 0 0 0 0,0 1 0 0 0,0 0 0 0 0,-6 5 0 0 0,5 1-4951 0 0,1 1-1748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23.8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29 468 2759 0 0,'-9'18'-58'0'0,"6"-13"943"0"0,0 0-1 0 0,1 1 1 0 0,-1-1 0 0 0,1 1 0 0 0,0 0 0 0 0,1-1 0 0 0,-2 12-1 0 0,13-43 5080 0 0,-4 12-4780 0 0,65-155 4123 0 0,47-80-3769 0 0,-117 246-1512 0 0,9-20 93 0 0,-6 14-59 0 0,0-1-1 0 0,0 2 1 0 0,1-1 0 0 0,6-9-1 0 0,-11 18-58 0 0,1 0 0 0 0,-1 0 0 0 0,0-1 0 0 0,0 1 0 0 0,0 0 0 0 0,0 0 1 0 0,0 0-1 0 0,0 0 0 0 0,0 0 0 0 0,0 0 0 0 0,0 0 0 0 0,1-1 0 0 0,-1 1 0 0 0,0 0 0 0 0,0 0 0 0 0,0 0 0 0 0,0 0 0 0 0,0 0 0 0 0,1 0 0 0 0,-1 0 0 0 0,0 0 0 0 0,0 0 0 0 0,0 0 1 0 0,0 0-1 0 0,0 0 0 0 0,1 0 0 0 0,-1 0 0 0 0,0 0 0 0 0,0 0 0 0 0,0 0 0 0 0,0 0 0 0 0,0 0 0 0 0,1 0 0 0 0,-1 0 0 0 0,0 0 0 0 0,0 0 0 0 0,0 0 0 0 0,0 0 0 0 0,1 0 0 0 0,-1 0 0 0 0,0 0 1 0 0,0 0-1 0 0,0 0 0 0 0,0 0 0 0 0,0 1 0 0 0,0-1 0 0 0,1 0 0 0 0,-1 0 0 0 0,0 0 0 0 0,0 0 0 0 0,0 0 0 0 0,0 0 0 0 0,0 1 0 0 0,0-1 0 0 0,0 0 0 0 0,0 0 0 0 0,0 0 0 0 0,0 0 0 0 0,0 0 1 0 0,0 1-1 0 0,0-1 0 0 0,0 0 0 0 0,0 0 0 0 0,0 0 0 0 0,0 0 0 0 0,0 1 0 0 0,0-1 0 0 0,2 15 71 0 0,-1-12-64 0 0,1 15-8 0 0,2 29 0 0 0,2 15 0 0 0,2 7 0 0 0,1-1 0 0 0,0-4 0 0 0,-1-3 0 0 0,-2-2 0 0 0,3 9-11 0 0,-9-67-65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23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59 2759 0 0,'-1'0'-27'0'0,"-2"0"646"0"0,0 0 0 0 0,0 0 0 0 0,0 0 0 0 0,0-1 0 0 0,-1 1 0 0 0,1-1 0 0 0,0 1 0 0 0,0-1 0 0 0,-5-3 0 0 0,8 4-555 0 0,0 0-1 0 0,0 0 1 0 0,0 0-1 0 0,-1 0 1 0 0,1 0 0 0 0,0 0-1 0 0,0 0 1 0 0,0 0-1 0 0,0 0 1 0 0,0 0 0 0 0,0 0-1 0 0,0 0 1 0 0,0 0 0 0 0,0 0-1 0 0,0 0 1 0 0,0 0-1 0 0,0 0 1 0 0,0-1 0 0 0,0 1-1 0 0,0 0 1 0 0,0 0-1 0 0,0 0 1 0 0,0 0 0 0 0,-1 0-1 0 0,1 0 1 0 0,0 0-1 0 0,0 0 1 0 0,0 0 0 0 0,0 0-1 0 0,0 0 1 0 0,0-1-1 0 0,0 1 1 0 0,0 0 0 0 0,0 0-1 0 0,0 0 1 0 0,0 0 0 0 0,1 0-1 0 0,-1 0 1 0 0,0 0-1 0 0,0 0 1 0 0,0 0 0 0 0,0 0-1 0 0,0 0 1 0 0,0-1-1 0 0,0 1 1 0 0,0 0 0 0 0,0 0-1 0 0,0 0 1 0 0,0 0-1 0 0,0 0 1 0 0,0 0 0 0 0,0 0-1 0 0,0 0 1 0 0,0 0-1 0 0,0 0 1 0 0,0 0 0 0 0,1 0-1 0 0,-1 0 1 0 0,0 0-1 0 0,8-4 2074 0 0,10-1 477 0 0,95-14 3030 0 0,0 0-5509 0 0,-78 17-2266 0 0,-25 2-5471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23.8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1 247 6911 0 0,'0'-1'162'0'0,"0"1"-1"0"0,0 0 0 0 0,0-1 0 0 0,0 1 1 0 0,0 0-1 0 0,0-1 0 0 0,0 1 0 0 0,0 0 1 0 0,0-1-1 0 0,0 1 0 0 0,0 0 1 0 0,0-1-1 0 0,1 1 0 0 0,-1 0 0 0 0,0-1 1 0 0,0 1-1 0 0,0 0 0 0 0,0 0 0 0 0,1-1 1 0 0,-1 1-1 0 0,0 0 0 0 0,0 0 0 0 0,0-1 1 0 0,1 1-1 0 0,-1 0 0 0 0,0 0 0 0 0,1 0 1 0 0,-1-1-1 0 0,0 1 0 0 0,0 0 1 0 0,1 0-1 0 0,17-17 724 0 0,-8 7-367 0 0,16-20 1452 0 0,-1-2-1 0 0,-1 0 0 0 0,23-43 1 0 0,-38 54-1862 0 0,-8 20-103 0 0,-1 0 0 0 0,0 1 1 0 0,1-1-1 0 0,-1 1 0 0 0,0-1 0 0 0,0 0 0 0 0,1 1 0 0 0,-1-1 0 0 0,0 1 1 0 0,0-1-1 0 0,0 0 0 0 0,0 1 0 0 0,0-1 0 0 0,0 0 0 0 0,0 1 0 0 0,0-1 1 0 0,0 0-1 0 0,0 1 0 0 0,0-1 0 0 0,-1 0 0 0 0,1 1 0 0 0,0-1 0 0 0,0 0 1 0 0,-1 1-1 0 0,1-1 0 0 0,0 1 0 0 0,-1-1 0 0 0,1 1 0 0 0,-1-1 0 0 0,0 0 1 0 0,0 1 11 0 0,1 0 0 0 0,-1 0 0 0 0,1 1 0 0 0,-1-1 0 0 0,0 0 0 0 0,1 0 1 0 0,-1 1-1 0 0,1-1 0 0 0,-1 0 0 0 0,1 1 0 0 0,-1-1 0 0 0,1 1 1 0 0,-1-1-1 0 0,1 1 0 0 0,-1-1 0 0 0,1 1 0 0 0,-1-1 0 0 0,1 1 1 0 0,0-1-1 0 0,-1 1 0 0 0,1 0 0 0 0,0-1 0 0 0,-1 2 0 0 0,-6 15 122 0 0,2-5-136 0 0,2 0 0 0 0,-1 1 0 0 0,-2 24 0 0 0,0 4 8 0 0,5-33-3 0 0,0 0 1 0 0,0 0 0 0 0,1 1-1 0 0,1 11 1 0 0,0 11 1 0 0,3 14-10 0 0,-4-40 0 0 0,1 0 0 0 0,-1 0 0 0 0,0 0 0 0 0,0 0 0 0 0,0 0 0 0 0,-2 5 0 0 0,2-9 0 0 0,0 0 0 0 0,0 1 1 0 0,0-1-1 0 0,0 0 0 0 0,0 1 0 0 0,0-1 0 0 0,-1 0 1 0 0,1 0-1 0 0,0 0 0 0 0,-1 1 0 0 0,1-1 0 0 0,-1 0 0 0 0,0 0 1 0 0,1 0-1 0 0,-2 2 0 0 0,0-3-1 0 0,1 0 0 0 0,0 1 0 0 0,0-1 1 0 0,0 0-1 0 0,0 0 0 0 0,0 0 0 0 0,0 0 1 0 0,0-1-1 0 0,-1 1 0 0 0,1 0 0 0 0,0 0 0 0 0,0-1 1 0 0,0 1-1 0 0,0 0 0 0 0,0-1 0 0 0,-2-1 0 0 0,-9-6-33 0 0,14 5 20 0 0,8 3 9 0 0,16 3 286 0 0,0-1 0 0 0,0-2 0 0 0,0 0 0 0 0,1-1 0 0 0,27-6-1 0 0,-36 0-490 0 0,-12 3-6162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9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46 422 1839 0 0,'-4'-11'604'0'0,"3"10"-651"0"0,1 0 0 0 0,0 0 0 0 0,-1 0 0 0 0,0 0 0 0 0,1 0-1 0 0,-1 0 1 0 0,1 0 0 0 0,-1 0 0 0 0,0 0 0 0 0,0 0 0 0 0,0 0 0 0 0,1 0 0 0 0,-1 0-1 0 0,0 1 1 0 0,0-1 0 0 0,-2 0 0 0 0,1-1 398 0 0,-1 0-1 0 0,1 0 1 0 0,-1 0-1 0 0,1 0 1 0 0,0 0-1 0 0,0 0 1 0 0,0-1-1 0 0,0 1 1 0 0,-2-4-1 0 0,3 5-192 0 0,1 0 0 0 0,-1-1 0 0 0,1 1 0 0 0,-1-1 0 0 0,1 1 0 0 0,0-1 0 0 0,-1 1 0 0 0,1-1 0 0 0,0 1 0 0 0,0-1 0 0 0,0 1 0 0 0,0-1 0 0 0,0 1-1 0 0,1-1 1 0 0,-1 1 0 0 0,0-1 0 0 0,1 1 0 0 0,-1-1 0 0 0,1 1 0 0 0,0 0 0 0 0,0-2 0 0 0,6-21 290 0 0,-6 21-368 0 0,-1 1 0 0 0,1-1 0 0 0,-1 0-1 0 0,1 1 1 0 0,0-1 0 0 0,0 1 0 0 0,0-1 0 0 0,0 1 0 0 0,1 0 0 0 0,-1 0 0 0 0,1-1 0 0 0,2-2 0 0 0,31-23-6 0 0,-33 26-31 0 0,1 0-1 0 0,-1-1 0 0 0,1 1 0 0 0,-1-1 0 0 0,0 1 0 0 0,3-5 1 0 0,-4 4 61 0 0,1 0 0 0 0,0 1 1 0 0,0-1-1 0 0,0 1 1 0 0,1 0-1 0 0,-1-1 1 0 0,4-2-1 0 0,0 1-106 0 0,0 0-1 0 0,0-1 1 0 0,-1 0 0 0 0,0 0-1 0 0,0-1 1 0 0,6-8 0 0 0,12-13 511 0 0,-15 20-399 0 0,2 0-1 0 0,-1 0 1 0 0,0 1-1 0 0,1 1 1 0 0,0-1-1 0 0,13-3 1 0 0,6-5 27 0 0,-20 10-65 0 0,-6 2 21 0 0,1 0 0 0 0,-1 0-1 0 0,1 0 1 0 0,-1 1 0 0 0,1-1 0 0 0,-1 1 0 0 0,1 0-1 0 0,0 0 1 0 0,0 0 0 0 0,-1 1 0 0 0,1 0 0 0 0,0-1 0 0 0,0 1-1 0 0,5 1 1 0 0,-2-1-93 0 0,-1 0 0 0 0,1 0 0 0 0,-1 0 0 0 0,0-1 0 0 0,1 0 0 0 0,-1 0 0 0 0,0-1 0 0 0,9-3 0 0 0,3 0 0 0 0,-17 5-1 0 0,0 0 0 0 0,-1 0 0 0 0,1 1 0 0 0,0-1 0 0 0,-1 0 0 0 0,1 0 0 0 0,0 1 0 0 0,-1-1 0 0 0,1 0 0 0 0,-1 1 0 0 0,1-1 0 0 0,0 0-1 0 0,-1 1 1 0 0,1-1 0 0 0,-1 1 0 0 0,1-1 0 0 0,-1 1 0 0 0,1-1 0 0 0,-1 1 0 0 0,0-1 0 0 0,1 1 0 0 0,-1 0 0 0 0,0-1 0 0 0,1 1 0 0 0,-1 0 0 0 0,0-1 0 0 0,1 2-1 0 0,-1-1 1 0 0,0 0 0 0 0,1 0-1 0 0,-1 0 1 0 0,1 0-1 0 0,0 0 1 0 0,-1 0-1 0 0,1 0 1 0 0,0 0-1 0 0,-1-1 1 0 0,1 1-1 0 0,0 0 1 0 0,0 0-1 0 0,0 0 1 0 0,0-1-1 0 0,0 1 1 0 0,0-1-1 0 0,-1 1 1 0 0,2-1-1 0 0,-1 1 1 0 0,0-1-1 0 0,0 1 1 0 0,1-1-1 0 0,12 0 2 0 0,-11-1 0 0 0,-1 1 0 0 0,0 0 0 0 0,1 0 0 0 0,-1 0 0 0 0,1 0 0 0 0,-1 0 0 0 0,0 1 0 0 0,1-1 0 0 0,-1 1 0 0 0,0-1 0 0 0,1 1 0 0 0,-1 0 0 0 0,0 0 0 0 0,4 2 0 0 0,-1-1 0 0 0,-1-1 0 0 0,1 1 0 0 0,0-1 0 0 0,0 0 0 0 0,0 0 0 0 0,-1-1 0 0 0,1 0 0 0 0,0 0 0 0 0,0 0 0 0 0,0 0 0 0 0,0-1 0 0 0,0 1 0 0 0,0-1 0 0 0,5-2 0 0 0,-9 3 0 0 0,0 0 0 0 0,-1 1 0 0 0,1-1 0 0 0,0 1 0 0 0,0-1 0 0 0,-1 0 0 0 0,1 1 0 0 0,0 0 0 0 0,0-1 0 0 0,-1 1 0 0 0,1-1 0 0 0,-1 1 0 0 0,1 0 0 0 0,-1 0 0 0 0,1-1 0 0 0,-1 1 0 0 0,1 0 0 0 0,-1 0 0 0 0,0-1 0 0 0,1 1 0 0 0,-1 0 0 0 0,0 0 0 0 0,1 1 0 0 0,2 4 0 0 0,-2-6 0 0 0,-1 1 0 0 0,1-1 0 0 0,0 0 0 0 0,0 0 0 0 0,0 0 0 0 0,0 1 0 0 0,0-1 0 0 0,0 0 0 0 0,0 0 0 0 0,0 0 0 0 0,-1 0 0 0 0,1-1 0 0 0,0 1 0 0 0,0 0 0 0 0,0 0 0 0 0,0 0 0 0 0,0-1 0 0 0,0 1 0 0 0,-1 0 0 0 0,1-1 0 0 0,0 1 0 0 0,0-1 0 0 0,1 0 0 0 0,-16-25 619 0 0,14 24-588 0 0,0-1 0 0 0,0 1 0 0 0,0 0 0 0 0,0 0 0 0 0,0-1 0 0 0,-1 1 0 0 0,1 0 0 0 0,-1 0 0 0 0,0-1 0 0 0,1 1 0 0 0,-1 0 0 0 0,0 0 0 0 0,0 0 0 0 0,0 0 0 0 0,-1 0 0 0 0,1 0 0 0 0,0 0 0 0 0,-1 1 0 0 0,1-1 0 0 0,-1 0 0 0 0,0 1 0 0 0,0-1 0 0 0,1 1 0 0 0,-1 0 0 0 0,0 0 0 0 0,0-1 0 0 0,0 1 0 0 0,0 0 0 0 0,0 1 0 0 0,-1-1 0 0 0,1 0 0 0 0,0 1 0 0 0,0-1 0 0 0,-4 0 0 0 0,-24-2-82 0 0,25 2 44 0 0,1 1-1 0 0,-1-1 1 0 0,0 1-1 0 0,1 0 1 0 0,-1 0 0 0 0,0 0-1 0 0,1 0 1 0 0,-1 1-1 0 0,-7 2 1 0 0,7-2 14 0 0,1 0 0 0 0,-1 0 0 0 0,1 0 1 0 0,-1-1-1 0 0,0 0 0 0 0,-6 0 0 0 0,0 0-4 0 0,10 0-3 0 0,34-5 0 0 0,-17 3 0 0 0,-11 1 0 0 0,-1 1 0 0 0,1-1 0 0 0,-1 0 0 0 0,1 0 0 0 0,-1-1 0 0 0,8-2 0 0 0,-11 3-1 0 0,0 1 0 0 0,0 0-1 0 0,0 0 1 0 0,0 0 0 0 0,0 0 0 0 0,0 0-1 0 0,0 0 1 0 0,0 0 0 0 0,0 0 0 0 0,0 0-1 0 0,0 0 1 0 0,0 1 0 0 0,0-1 0 0 0,0 0-1 0 0,0 1 1 0 0,0-1 0 0 0,0 1 0 0 0,0-1-1 0 0,0 1 1 0 0,-1-1 0 0 0,1 1-1 0 0,0 0 1 0 0,0-1 0 0 0,1 2 0 0 0,-1-1-1 0 0,0 0 1 0 0,0 0-1 0 0,0 0 1 0 0,0 0-1 0 0,0 0 1 0 0,0-1-1 0 0,0 1 1 0 0,0-1-1 0 0,0 1 1 0 0,0-1-1 0 0,1 1 1 0 0,-1-1 0 0 0,0 1-1 0 0,0-1 1 0 0,1 0-1 0 0,-1 0 1 0 0,0 0-1 0 0,1 0 1 0 0,-1 0-1 0 0,0 0 1 0 0,2 0-1 0 0,6-3 2 0 0,-8 2 0 0 0,0 1 0 0 0,0-1 0 0 0,0 1 0 0 0,0-1 0 0 0,0 1 0 0 0,0-1 0 0 0,1 1 0 0 0,-1 0 0 0 0,0-1 0 0 0,0 1 0 0 0,0 0 0 0 0,0 0 0 0 0,1 0 0 0 0,-1 0 0 0 0,0 0 0 0 0,0 0 0 0 0,0 1 0 0 0,1-1 0 0 0,-1 0 0 0 0,0 1 0 0 0,0-1 0 0 0,0 0 0 0 0,0 1 0 0 0,0-1 0 0 0,0 1 0 0 0,0 0 0 0 0,0-1 0 0 0,0 1 0 0 0,0 0 0 0 0,2 1 0 0 0,0 1 0 0 0,1-1 0 0 0,-1 0 0 0 0,1 0 0 0 0,0 0 0 0 0,0 0 0 0 0,0 0 0 0 0,0-1 0 0 0,0 0 0 0 0,0 0 0 0 0,1 0 0 0 0,4 0 0 0 0,9 3 0 0 0,-17-4 2 0 0,0 1 0 0 0,0 0 0 0 0,0-1 0 0 0,0 1-1 0 0,0 0 1 0 0,0-1 0 0 0,0 1 0 0 0,0 0 0 0 0,-1 0 0 0 0,1 0 0 0 0,0 0-1 0 0,0 0 1 0 0,-1 0 0 0 0,1 0 0 0 0,0 0 0 0 0,-1 0 0 0 0,1 0-1 0 0,-1 1 1 0 0,1 1 0 0 0,0-1 1 0 0,-1 0-1 0 0,1-1 1 0 0,0 1-1 0 0,0 0 0 0 0,0 0 1 0 0,0-1-1 0 0,0 1 1 0 0,0-1-1 0 0,0 1 1 0 0,2 1-1 0 0,11 6-2 0 0,-12-8 0 0 0,-1-1 0 0 0,1 1 0 0 0,-1 0 0 0 0,1 0 0 0 0,-1 0 0 0 0,0 0 0 0 0,1 0 0 0 0,-1 0 0 0 0,0 0 0 0 0,0 1 0 0 0,0-1 0 0 0,0 0 0 0 0,0 1 0 0 0,0-1 0 0 0,0 1 0 0 0,0-1 0 0 0,0 1 0 0 0,-1-1 0 0 0,1 1 0 0 0,-1 0 0 0 0,1-1 0 0 0,-1 1 0 0 0,1 0 0 0 0,-1-1 0 0 0,0 1 0 0 0,0 3 0 0 0,0-5 0 0 0,0 4 0 0 0,0-1 0 0 0,0 1 0 0 0,0-1 0 0 0,0 1 0 0 0,1 0 0 0 0,0-1 0 0 0,1 5 0 0 0,-2-7 0 0 0,1 0 0 0 0,0 0 0 0 0,-1 0 0 0 0,1-1 0 0 0,0 1 0 0 0,0 0 0 0 0,-1 0 0 0 0,1 0 0 0 0,0-1 0 0 0,0 1 0 0 0,0 0 0 0 0,0-1 0 0 0,0 1 0 0 0,0-1 0 0 0,0 1 0 0 0,0-1 0 0 0,0 1 0 0 0,0-1 0 0 0,1 0 0 0 0,-1 0 0 0 0,0 1 0 0 0,0-1 0 0 0,0 0 0 0 0,0 0 0 0 0,0 0 0 0 0,2 0 0 0 0,-2-1 2 0 0,1 1-1 0 0,-1 0 0 0 0,0 0 1 0 0,0 0-1 0 0,0 0 1 0 0,0 1-1 0 0,0-1 0 0 0,0 0 1 0 0,0 0-1 0 0,0 1 1 0 0,0-1-1 0 0,0 0 0 0 0,0 1 1 0 0,0-1-1 0 0,0 1 1 0 0,0 0-1 0 0,0-1 0 0 0,0 1 1 0 0,-1 0-1 0 0,1-1 0 0 0,0 1 1 0 0,1 1-1 0 0,-2 0 2 0 0,1 0 0 0 0,0 0 0 0 0,0 0 0 0 0,-1 0 0 0 0,0 0 0 0 0,1 0 0 0 0,-1 0 0 0 0,0 0-1 0 0,0 0 1 0 0,0 3 0 0 0,0-4-3 0 0,1 0 0 0 0,-1-1 0 0 0,0 1 0 0 0,1 0 0 0 0,-1 0 0 0 0,1 0 0 0 0,-1-1 0 0 0,1 1 0 0 0,-1 0 0 0 0,1-1 0 0 0,-1 1 0 0 0,1 0 0 0 0,0-1 0 0 0,-1 1 0 0 0,1-1 0 0 0,0 1 0 0 0,-1-1 0 0 0,1 1 0 0 0,0-1 0 0 0,0 0 0 0 0,0 1 0 0 0,-1-1 0 0 0,1 0 0 0 0,0 1 0 0 0,1-1 0 0 0,0 0 0 0 0,-1 0 0 0 0,0 1 0 0 0,0-1 0 0 0,0 0 0 0 0,0 1 0 0 0,0-1 0 0 0,0 0 0 0 0,0 1 0 0 0,-1 0 0 0 0,1-1 0 0 0,0 1 0 0 0,0-1 0 0 0,0 1 0 0 0,0 0 0 0 0,-1 0 0 0 0,1-1 0 0 0,0 1 0 0 0,-1 0 0 0 0,1 0 0 0 0,0 0 0 0 0,-1 0 0 0 0,1 0 0 0 0,-1 0 0 0 0,0 0 0 0 0,1 0 0 0 0,-1 0 0 0 0,1 1 0 0 0,-1 2 0 0 0,0-1 0 0 0,0 0 0 0 0,1 0 0 0 0,-1 1 0 0 0,1-1 0 0 0,0 0 0 0 0,0 0 0 0 0,0 0 0 0 0,0 0 0 0 0,3 6 0 0 0,-3-9 0 0 0,-1 1 0 0 0,0-1 0 0 0,0 1 0 0 0,0 0 0 0 0,1-1 0 0 0,-1 1 0 0 0,0 0 0 0 0,0-1 0 0 0,0 1 0 0 0,0 0 0 0 0,0-1 0 0 0,0 1 0 0 0,0 0 0 0 0,0-1 0 0 0,-1 1 0 0 0,1-1 0 0 0,0 1 0 0 0,0 0 0 0 0,0-1 0 0 0,-1 2 0 0 0,0-2 0 0 0,1 1 0 0 0,0-1 0 0 0,0 0 0 0 0,0 1 0 0 0,-1-1 0 0 0,1 1 0 0 0,0-1 0 0 0,0 1 0 0 0,0-1 0 0 0,0 1 0 0 0,0-1 0 0 0,0 1 0 0 0,0-1 0 0 0,0 1 0 0 0,0-1 0 0 0,0 1 0 0 0,0-1 0 0 0,0 1 0 0 0,0-1 0 0 0,0 1 0 0 0,0-1 0 0 0,1 0 0 0 0,-1 1 0 0 0,0-1 0 0 0,0 1 0 0 0,1-1 0 0 0,-1 1 0 0 0,0-1 0 0 0,0 0 0 0 0,1 1 0 0 0,0 0 0 0 0,-5 21 0 0 0,3-8 0 0 0,1-10 0 0 0,0 1 0 0 0,0 0 0 0 0,0-1 0 0 0,0 1 0 0 0,2 4 0 0 0,-1-2 0 0 0,-1 1 0 0 0,0-1 0 0 0,0 0 0 0 0,-1 0 0 0 0,0 0 0 0 0,-2 11 0 0 0,1-2 0 0 0,2-14 0 0 0,0 0 0 0 0,0 0 0 0 0,0 0 0 0 0,0-1 0 0 0,0 1 0 0 0,-1 0 0 0 0,1 0 0 0 0,0-1 0 0 0,-1 1 0 0 0,0 0 0 0 0,1 0 0 0 0,-2 1 0 0 0,-7 0 692 0 0,9-3-635 0 0,-1 0-1 0 0,0 0 1 0 0,1 0-1 0 0,-1 0 0 0 0,0 0 1 0 0,0 1-1 0 0,1-1 1 0 0,-1 0-1 0 0,0 0 0 0 0,1 1 1 0 0,-1-1-1 0 0,1 0 1 0 0,-1 1-1 0 0,0-1 0 0 0,1 1 1 0 0,-1-1-1 0 0,1 1 0 0 0,-1-1 1 0 0,0 2-1 0 0,-2 3-55 0 0,0 0 0 0 0,0 0 1 0 0,-1-1-1 0 0,0 1 0 0 0,0-1 0 0 0,0 1 0 0 0,-1-1 0 0 0,1-1 0 0 0,-1 1 0 0 0,-9 5 0 0 0,9-6-1 0 0,0 0 0 0 0,0 1 0 0 0,0 0 0 0 0,-6 5 0 0 0,7-4 0 0 0,0-1 0 0 0,-1-1 0 0 0,1 1 0 0 0,-9 4 0 0 0,-15 9 774 0 0,22-13-696 0 0,0 0 0 0 0,1 0 0 0 0,-1-1 0 0 0,-1 0 0 0 0,1 0 0 0 0,-8 2 0 0 0,-5 5-74 0 0,17-9-9 0 0,1 0 0 0 0,0 0 0 0 0,-1 0 0 0 0,1-1 1 0 0,-1 1-1 0 0,0 0 0 0 0,1 0 0 0 0,-1-1 0 0 0,1 1 1 0 0,-1-1-1 0 0,0 0 0 0 0,0 1 0 0 0,-3-1 0 0 0,2 0 5 0 0,0 1 0 0 0,0-1 0 0 0,0 1 0 0 0,0 0 0 0 0,0 0 0 0 0,0 0 0 0 0,-4 2 0 0 0,5-1 0 0 0,-1-1 0 0 0,0 0 0 0 0,0 0 0 0 0,0 0 0 0 0,0 0 0 0 0,0 0 0 0 0,-5 0 0 0 0,-20 3 0 0 0,24-3 0 0 0,-1 0 0 0 0,1 0 0 0 0,0-1 0 0 0,-1 1 0 0 0,1-1 0 0 0,-9 0 0 0 0,2-2-6 0 0,1 1-1 0 0,-18 1 0 0 0,22 0 4 0 0,0 1-1 0 0,-1-1 0 0 0,1-1 1 0 0,0 1-1 0 0,0-1 0 0 0,-1 0 1 0 0,1 0-1 0 0,0-1 0 0 0,0 0 1 0 0,0 0-1 0 0,-8-4 0 0 0,10 3 4 0 0,-1 1 0 0 0,1 0 0 0 0,-1-1 0 0 0,0 2 0 0 0,-7-3 0 0 0,-10-3 0 0 0,21 6 0 0 0,0 1 0 0 0,0-1 0 0 0,0 0 0 0 0,0 1 0 0 0,0-1 0 0 0,0 0 0 0 0,0 0 0 0 0,0 0 0 0 0,0 0 0 0 0,1 0 0 0 0,-1 0 0 0 0,0 0 0 0 0,1 0 0 0 0,-1 0 0 0 0,0-2 0 0 0,0 2 0 0 0,1 0 0 0 0,-1 0 0 0 0,1 0 0 0 0,-1 0 0 0 0,0 0 0 0 0,1 0 0 0 0,-1 0 0 0 0,0 0 0 0 0,0 0 0 0 0,0 0 0 0 0,1 0 0 0 0,-1 1 0 0 0,0-1 0 0 0,0 0 0 0 0,-1 1 0 0 0,1-1 0 0 0,0 1 0 0 0,0-1 0 0 0,-1 0 0 0 0,-1 0 0 0 0,1 0 0 0 0,0 0 0 0 0,0 0 0 0 0,0 0 0 0 0,0-1 0 0 0,0 1 0 0 0,1 0 0 0 0,-1-1 0 0 0,0 0 0 0 0,-1-1 0 0 0,-14-12 0 0 0,7 3 0 0 0,9 11 0 0 0,1-1 0 0 0,-1 1 0 0 0,0-1 0 0 0,0 1 0 0 0,0 0 0 0 0,0 0 0 0 0,0-1 0 0 0,0 1 0 0 0,0 0 0 0 0,-1 0 0 0 0,-1-1 0 0 0,3 2 0 0 0,-5-3 0 0 0,0 1 0 0 0,0-1 0 0 0,0 0 0 0 0,0 0 0 0 0,0-1 0 0 0,-5-4 0 0 0,-13-18 0 0 0,22 23 0 0 0,0 1 0 0 0,1-1 0 0 0,0 1 0 0 0,-1 0 0 0 0,1-1 0 0 0,0 1 0 0 0,0-1 0 0 0,0 1 0 0 0,0-1 0 0 0,1 1 0 0 0,-1-1 0 0 0,1 1 0 0 0,-1-1 0 0 0,1 1 0 0 0,0 0 0 0 0,0-1 0 0 0,0 1 0 0 0,0 0 0 0 0,2-3 0 0 0,3-3 0 0 0,0 1 0 0 0,0-1 0 0 0,14-11 0 0 0,-4 4 0 0 0,-6 6-3 0 0,0 1-1 0 0,1-1 1 0 0,0 2-1 0 0,1-1 1 0 0,-1 2-1 0 0,1-1 0 0 0,16-4 1 0 0,91-27-32 0 0,-99 33 34 0 0,-17 4 1 0 0,0 0 0 0 0,-1 0 0 0 0,1 1 0 0 0,0-1 0 0 0,0 1 0 0 0,0 0 0 0 0,-1 0 0 0 0,1 0 0 0 0,0 0 0 0 0,0 1 0 0 0,0-1 0 0 0,-1 1 0 0 0,1-1 0 0 0,0 1 0 0 0,-1 0 0 0 0,1 0 0 0 0,0 0 0 0 0,-1 0 0 0 0,1 1 0 0 0,3 2 0 0 0,-4-2 0 0 0,0 0 0 0 0,-1 0 0 0 0,1 0 0 0 0,0 1 0 0 0,-1-1 0 0 0,1 1 0 0 0,-1-1 0 0 0,0 1 0 0 0,0-1 0 0 0,0 1 0 0 0,0 0 0 0 0,0 0 0 0 0,0 0 0 0 0,-1-1 0 0 0,1 1 0 0 0,-1 0 0 0 0,0 0 0 0 0,0 0 0 0 0,0 0 0 0 0,-1 3 0 0 0,0 2 5 0 0,0 1 0 0 0,0-1 0 0 0,-1 1 0 0 0,0-1 0 0 0,-1 0 0 0 0,0 0 0 0 0,0 0 0 0 0,-1 0 0 0 0,0 0-1 0 0,0-1 1 0 0,-1 1 0 0 0,-9 10 0 0 0,14-17-4 0 0,-1 0-1 0 0,1-1 1 0 0,-1 1-1 0 0,1-1 0 0 0,-1 1 1 0 0,0 0-1 0 0,1-1 1 0 0,-1 1-1 0 0,0-1 1 0 0,0 0-1 0 0,1 1 1 0 0,-1-1-1 0 0,0 0 1 0 0,0 1-1 0 0,0-1 0 0 0,1 0 1 0 0,-1 0-1 0 0,0 0 1 0 0,0 1-1 0 0,0-1 1 0 0,-1 0-1 0 0,2-1 1 0 0,-1 1 0 0 0,1 0 0 0 0,-1-1 0 0 0,1 1 0 0 0,-1 0 0 0 0,1-1 0 0 0,-1 1 0 0 0,1-1 0 0 0,-1 1 0 0 0,1 0 0 0 0,0-1 0 0 0,-1 1 0 0 0,1-1 0 0 0,0 1 0 0 0,-1-1 0 0 0,1 0-1 0 0,0 1 1 0 0,0-1 0 0 0,0 1 0 0 0,-1-1 0 0 0,1 1 0 0 0,0-2 0 0 0,0 0 1 0 0,-1-1 1 0 0,1 0-1 0 0,0 1 0 0 0,0-1 1 0 0,0 1-1 0 0,0-1 0 0 0,1 1 0 0 0,-1-1 1 0 0,1 1-1 0 0,-1-1 0 0 0,1 1 1 0 0,0-1-1 0 0,1-2 0 0 0,2 0-2 0 0,0 0-1 0 0,0 0 0 0 0,0 0 1 0 0,6-4-1 0 0,0 0-49 0 0,-32 18-89 0 0,10-1 145 0 0,0-1-1 0 0,0 0 0 0 0,0-1 1 0 0,-1 0-1 0 0,0-1 0 0 0,0-1 1 0 0,0 0-1 0 0,0-1 0 0 0,-1 0 1 0 0,1-1-1 0 0,-23 1 0 0 0,33-3-5 0 0,0 0 0 0 0,1 0 0 0 0,-1-1 0 0 0,0 1 0 0 0,1-1 0 0 0,-1 1 0 0 0,1-1 0 0 0,-1 0 0 0 0,1 0 0 0 0,-1 0 0 0 0,1-1 0 0 0,-1 1 0 0 0,-3-4 0 0 0,5 5-1 0 0,-1 0-1 0 0,1-1 0 0 0,-1 1 1 0 0,1 0-1 0 0,-1 0 0 0 0,1 0 1 0 0,0 0-1 0 0,-1 0 1 0 0,1 0-1 0 0,-1 0 0 0 0,1 0 1 0 0,-1 0-1 0 0,1 1 0 0 0,0-1 1 0 0,-1 1-1 0 0,1-1 1 0 0,0 1-1 0 0,-1 0 0 0 0,1-1 1 0 0,-2 2-1 0 0,1-1 0 0 0,1 0 0 0 0,-1 0 0 0 0,0 0 0 0 0,1 0 0 0 0,-1 0 0 0 0,0-1 0 0 0,0 1 0 0 0,0-1 0 0 0,0 0 0 0 0,0 1 0 0 0,1-1 0 0 0,-1 0 0 0 0,0 0 0 0 0,-3-1 0 0 0,4 1 2 0 0,0 0 0 0 0,1 0 0 0 0,-1 0 0 0 0,0 0 0 0 0,0 0 0 0 0,0 0 0 0 0,0 0 0 0 0,1 0 0 0 0,-1 0 0 0 0,0 0 0 0 0,0 1 0 0 0,1-1 0 0 0,-1 0 0 0 0,0 0 0 0 0,0 1 0 0 0,1-1 0 0 0,-1 0 0 0 0,0 1 0 0 0,0-1 0 0 0,1 1 0 0 0,-2 0 0 0 0,1 0 0 0 0,1 0 0 0 0,-1-1 0 0 0,0 1 0 0 0,0-1 0 0 0,0 1 0 0 0,0-1 0 0 0,-1 1 0 0 0,1-1 0 0 0,0 0 0 0 0,0 1 0 0 0,0-1 0 0 0,-2 0 0 0 0,3 0 0 0 0,1 0-1 0 0,-1 0 0 0 0,0 0 1 0 0,0 0-1 0 0,0 0 1 0 0,0 0-1 0 0,0 0 1 0 0,0-1-1 0 0,1 1 0 0 0,-1 0 1 0 0,0 0-1 0 0,0 0 1 0 0,0 0-1 0 0,0 0 1 0 0,0-1-1 0 0,0 1 0 0 0,0 0 1 0 0,0 0-1 0 0,0 0 1 0 0,0 0-1 0 0,0 0 1 0 0,0-1-1 0 0,0 1 0 0 0,0 0 1 0 0,0 0-1 0 0,0 0 1 0 0,0 0-1 0 0,0-1 1 0 0,0 1-1 0 0,0 0 0 0 0,0 0 1 0 0,0 0-1 0 0,0 0 1 0 0,0 0-1 0 0,0-1 1 0 0,0 1-1 0 0,0 0 0 0 0,0 0 1 0 0,0 0-1 0 0,0 0 1 0 0,0 0-1 0 0,-1-1 1 0 0,1 1-1 0 0,0 0 0 0 0,0 0 1 0 0,0 0-1 0 0,0 0 1 0 0,0 0-1 0 0,0 0 1 0 0,-1 0-1 0 0,1 0 0 0 0,0 0 1 0 0,0-1-1 0 0,0 1 1 0 0,-1 0-1 0 0,-6-7-31 0 0,6 6 32 0 0,0 0 0 0 0,-1 1 0 0 0,1-1 0 0 0,0 1 0 0 0,0 0 0 0 0,0-1 0 0 0,-1 1 0 0 0,1 0 0 0 0,0 0 0 0 0,0 0 0 0 0,-1 0 0 0 0,1 0 0 0 0,0 0 0 0 0,0 0 0 0 0,-1 0 0 0 0,1 0 0 0 0,0 0 0 0 0,0 1 0 0 0,-1-1 0 0 0,1 1 0 0 0,0-1 0 0 0,0 1 0 0 0,0-1 0 0 0,0 1 0 0 0,0 0 0 0 0,0-1 0 0 0,-2 2 0 0 0,-17-3-84 0 0,9 4 19 0 0,10-3 65 0 0,1 0 0 0 0,0 0 0 0 0,0 0 0 0 0,0 0 0 0 0,-1 0 1 0 0,1 0-1 0 0,0 0 0 0 0,0 0 0 0 0,-1 0 0 0 0,1 0 0 0 0,0 0 0 0 0,0 0 0 0 0,0 0 0 0 0,0 0 0 0 0,-1 0 0 0 0,1 0 1 0 0,0 1-1 0 0,0-1 0 0 0,0 0 0 0 0,0 0 0 0 0,-1 0 0 0 0,1 0 0 0 0,0 1 0 0 0,0-1 0 0 0,0 0 0 0 0,0 0 0 0 0,0 0 1 0 0,0 0-1 0 0,-1 1 0 0 0,1-1 0 0 0,0 0 0 0 0,0 0 0 0 0,0 0 0 0 0,0 1 0 0 0,0-1 0 0 0,0 0 0 0 0,0 0 0 0 0,0 1 1 0 0,0-1-1 0 0,0 0 0 0 0,0 0 0 0 0,0 0 0 0 0,0 1 0 0 0,0-1 0 0 0,0 0 0 0 0,1 0 0 0 0,-1 0 0 0 0,0 1 0 0 0,0-1 1 0 0,0 0-1 0 0,0 0 0 0 0,0 0 0 0 0,0 0 0 0 0,0 1 0 0 0,1-1 0 0 0,-1 0 0 0 0,30-10-64 0 0,133-37 64 0 0,-88 23 0 0 0,-49 18-13 0 0,35-5-1 0 0,0 1-23 0 0,-45 7 37 0 0,0 1 0 0 0,0 0 0 0 0,19 2 0 0 0,-35 0-47 0 0,1 0 0 0 0,-1 0 0 0 0,0 0 0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4:23.8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42 12439 0 0,'2'8'1415'0'0,"7"12"322"0"0,7 24-1218 0 0,-11-33 922 0 0,-1 1-671 0 0,12 35-5 0 0,-12-35 668 0 0,0-1-729 0 0,-1 3-468 0 0,-1-6 8 0 0,0-1-1 0 0,1 0 1 0 0,0 0 0 0 0,4 8 0 0 0,19 31 56 0 0,-21-37-167 0 0,3-5-80 0 0,22 13-42 0 0,-29-16-11 0 0,1-1 0 0 0,0 1 0 0 0,0 0 0 0 0,-1-1 0 0 0,1 1 0 0 0,0-1 0 0 0,0 0 0 0 0,0 0 0 0 0,0 0 0 0 0,0 0 0 0 0,0 0 0 0 0,0 0 0 0 0,0 0 0 0 0,-1-1 0 0 0,1 1 0 0 0,0 0 0 0 0,0-1 0 0 0,0 0 0 0 0,2-1 0 0 0,1 0 0 0 0,0-1 0 0 0,-1 0 0 0 0,1 0 0 0 0,5-5 0 0 0,-10 8 0 0 0,37-34-275 0 0,-1-2 0 0 0,-2 0 0 0 0,-1-3-1 0 0,42-65 1 0 0,-73 100 240 0 0,2-1 36 0 0,0 0-1 0 0,-1 0 0 0 0,0 0 0 0 0,0 0 1 0 0,0-1-1 0 0,-1 0 0 0 0,0 1 1 0 0,0-1-1 0 0,2-9 0 0 0,-4 14 8 0 0,0 1 0 0 0,0 0-1 0 0,0 0 1 0 0,0 0 0 0 0,0 0-1 0 0,0 0 1 0 0,0-1 0 0 0,0 1-1 0 0,0 0 1 0 0,0 0 0 0 0,0 0-1 0 0,0 0 1 0 0,0 0 0 0 0,0-1-1 0 0,0 1 1 0 0,-1 0 0 0 0,1 0 0 0 0,0 0-1 0 0,0 0 1 0 0,0 0 0 0 0,0 0-1 0 0,0-1 1 0 0,0 1 0 0 0,0 0-1 0 0,0 0 1 0 0,0 0 0 0 0,0 0-1 0 0,-1 0 1 0 0,1 0 0 0 0,0 0-1 0 0,0 0 1 0 0,0-1 0 0 0,0 1-1 0 0,0 0 1 0 0,0 0 0 0 0,-1 0 0 0 0,1 0-1 0 0,0 0 1 0 0,0 0 0 0 0,0 0-1 0 0,0 0 1 0 0,0 0 0 0 0,-1 0-1 0 0,1 0 1 0 0,0 0 0 0 0,0 0-1 0 0,-9 5 223 0 0,-4 8-13 0 0,7-7-157 0 0,-1 1-17 0 0,1 1 0 0 0,1 0 0 0 0,0 0 0 0 0,0 0 0 0 0,-6 12 0 0 0,-8 16 114 0 0,1 1 0 0 0,-1 1 0 0 0,1-1-26 0 0,-1 1-3 0 0,-108 169 282 0 0,58-97-196 0 0,37-47-22 0 0,23-41-128 0 0,0 10-65 0 0,7-24-89 0 0,9-5-1742 0 0,32 16-6261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5:12.7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1 541 7367 0 0,'2'-2'583'0'0,"1"0"0"0"0,-1-1 0 0 0,1 1 0 0 0,0 0 0 0 0,0 0 0 0 0,5-2 0 0 0,-4 1-6 0 0,13-7 1049 0 0,-1-2 1 0 0,-1 0-1 0 0,18-16 1 0 0,-18 12-719 0 0,-1 0 0 0 0,22-32 0 0 0,-1-7-494 0 0,-3-1 0 0 0,-1-1 0 0 0,-4-2 0 0 0,24-72-1 0 0,-49 114-333 0 0,-3 14-24 0 0,-2 12-42 0 0,-5 31 39 0 0,0 22-53 0 0,4 15 0 0 0,3 3 0 0 0,4 3 0 0 0,0-7 0 0 0,3-4 0 0 0,3 9 0 0 0,-2-6 0 0 0,-5-48 0 0 0,-1-18 0 0 0,0 1 0 0 0,0 0 0 0 0,1 0 0 0 0,3 9 0 0 0,3-5 1 0 0,-7-13-3 0 0,-6-8-9 0 0,0 1-39 0 0,1 0-1 0 0,-1 0 0 0 0,0 1 1 0 0,-1 0-1 0 0,0 0 1 0 0,1 0-1 0 0,-2 1 0 0 0,1 0 1 0 0,0 0-1 0 0,-1 0 1 0 0,0 1-1 0 0,1 0 0 0 0,-1 0 1 0 0,0 1-1 0 0,-1 0 1 0 0,1 0-1 0 0,0 1 0 0 0,-15-1 1 0 0,19 2 45 0 0,1-1 5 0 0,-1 1-1 0 0,1 0 1 0 0,-1 0-1 0 0,1 0 1 0 0,-1 0-1 0 0,1 0 1 0 0,0 0-1 0 0,-1 1 1 0 0,1-1 0 0 0,-1 1-1 0 0,1 0 1 0 0,-3 1-1 0 0,5-2 1 0 0,0 0 0 0 0,0 0 0 0 0,0 0 0 0 0,0 0 0 0 0,-1 0 0 0 0,1 0 0 0 0,0 0 0 0 0,0 0 0 0 0,0 0 0 0 0,0 0 0 0 0,0 0 0 0 0,0 1 0 0 0,0-1 0 0 0,0 0 0 0 0,0 0 0 0 0,0 0 0 0 0,0 0 0 0 0,0 0 0 0 0,0 0 0 0 0,0 0 0 0 0,0 0 0 0 0,0 0 0 0 0,0 0 0 0 0,0 0 0 0 0,0 0 0 0 0,0 1 0 0 0,0-1 0 0 0,0 0 0 0 0,0 0 0 0 0,0 0 0 0 0,0 0 0 0 0,0 0 0 0 0,0 0 0 0 0,0 0 0 0 0,0 0 0 0 0,0 0 0 0 0,0 0 0 0 0,0 0 0 0 0,0 0 0 0 0,0 1 0 0 0,0-1 0 0 0,0 0 0 0 0,0 0 0 0 0,0 0 0 0 0,0 0 0 0 0,0 0 0 0 0,0 0 0 0 0,1 0 0 0 0,-1 0 0 0 0,0 0 0 0 0,0 0 0 0 0,0 0 0 0 0,0 0 0 0 0,0 0 0 0 0,0 0 0 0 0,0 0 0 0 0,8 3 0 0 0,7 0 0 0 0,20 0 62 0 0,1-2-1 0 0,51-5 1 0 0,-53 2 121 0 0,44-4 231 0 0,74-2-376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5:58.1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5 563 5983 0 0,'-4'14'2273'0'0,"4"-13"-2183"0"0,-1-1 0 0 0,1 0 1 0 0,0 0-1 0 0,0 1 0 0 0,0-1 0 0 0,0 0 0 0 0,0 1 0 0 0,0-1 0 0 0,0 0 0 0 0,0 0 0 0 0,0 1 0 0 0,0-1 1 0 0,1 0-1 0 0,-1 0 0 0 0,0 1 0 0 0,0-1 0 0 0,0 0 0 0 0,0 0 0 0 0,0 1 0 0 0,0-1 0 0 0,0 0 1 0 0,1 0-1 0 0,-1 1 0 0 0,0-1 0 0 0,0 0 0 0 0,0 0 0 0 0,1 0 0 0 0,-1 1 0 0 0,0-1 0 0 0,0 0 0 0 0,1 0 1 0 0,-1 0-1 0 0,0 0 0 0 0,0 0 0 0 0,1 1 0 0 0,-1-1 0 0 0,0 0 0 0 0,0 0 0 0 0,1 0 0 0 0,-1 0 0 0 0,0 0 1 0 0,1 0-1 0 0,-1 0 0 0 0,0 0 0 0 0,0 0 0 0 0,1 0 0 0 0,-1 0 0 0 0,0 0 0 0 0,0 0 0 0 0,1 0 1 0 0,-1-1-1 0 0,0 1 0 0 0,1 0 0 0 0,-1 0 0 0 0,0 0 0 0 0,0 0 0 0 0,1 0 0 0 0,-1 0 0 0 0,0-1 0 0 0,0 1 1 0 0,0 0-1 0 0,1 0 0 0 0,-1 0 0 0 0,0-1 0 0 0,0 1 0 0 0,0 0 0 0 0,1-1 0 0 0,4-3 605 0 0,1-1 1 0 0,-1 0-1 0 0,0 0 0 0 0,0-1 0 0 0,0 1 0 0 0,-1-1 1 0 0,0 0-1 0 0,0 0 0 0 0,3-8 0 0 0,27-65-258 0 0,-28 63-75 0 0,40-94 175 0 0,18-53-385 0 0,-52 131-146 0 0,-7 19 54 0 0,0 0 1 0 0,-1-1-1 0 0,0 0 0 0 0,-1 1 1 0 0,3-28-1 0 0,-6 41-51 0 0,0-1-1 0 0,0 1 1 0 0,0 0 0 0 0,0-1-1 0 0,0 1 1 0 0,0-1-1 0 0,0 1 1 0 0,0 0 0 0 0,0-1-1 0 0,0 1 1 0 0,0-1-1 0 0,0 1 1 0 0,0 0 0 0 0,0-1-1 0 0,-1 1 1 0 0,1-1-1 0 0,0 1 1 0 0,0 0 0 0 0,0-1-1 0 0,-1 1 1 0 0,1 0-1 0 0,0-1 1 0 0,0 1 0 0 0,-1 0-1 0 0,1-1 1 0 0,0 1-1 0 0,-1 0 1 0 0,1 0 0 0 0,-1-1-1 0 0,-9 7 106 0 0,-7 18-86 0 0,5 15-28 0 0,9-14 0 0 0,-1 34 0 0 0,3 13 0 0 0,-1-12 0 0 0,-1-6 0 0 0,-3-7 0 0 0,-2 12 0 0 0,1-14 0 0 0,-1 63 0 0 0,7-59 0 0 0,5 13 0 0 0,1-34 0 0 0,-3-21 0 0 0,-1 1 0 0 0,0 0 0 0 0,0 16 0 0 0,-1-22 0 0 0,0-1 0 0 0,0 1 0 0 0,0-1 0 0 0,0 1 0 0 0,0 0 0 0 0,-1-1 0 0 0,1 1 0 0 0,0-1 0 0 0,-1 1 0 0 0,1-1 0 0 0,-1 1 0 0 0,0-1 0 0 0,1 0 0 0 0,-1 1 0 0 0,0-1 0 0 0,0 0 0 0 0,0 1 0 0 0,0-1 0 0 0,0 0 0 0 0,0 0 0 0 0,0 0 0 0 0,0 0 0 0 0,-1 0 0 0 0,1 0 0 0 0,0 0 0 0 0,-1 0 0 0 0,1-1 0 0 0,0 1 0 0 0,-1 0 0 0 0,1-1 0 0 0,-1 1 0 0 0,1-1 0 0 0,-1 0 0 0 0,0 1 0 0 0,1-1 0 0 0,-1 0 0 0 0,1 0 0 0 0,-1 0 0 0 0,1 0 0 0 0,-1 0 0 0 0,1 0 0 0 0,-1-1 0 0 0,0 1 0 0 0,1 0 0 0 0,-1-1 0 0 0,-1 0 0 0 0,-1-1 4 0 0,-46-13-72 0 0,43 11 68 0 0,12-1 0 0 0,13-1 0 0 0,4 5 7 0 0,-1 1 0 0 0,38 5 1 0 0,12-1 34 0 0,-54-4-7 0 0,0-1 1 0 0,0-1-1 0 0,-1-1 0 0 0,1 0 1 0 0,-1-2-1 0 0,25-8 0 0 0,17-13-6698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6:14.816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219 128 1583 0 0,'-23'13'1086'0'0,"-29"8"2044"0"0,59-30-2075 0 0,12-9 189 0 0,1 3-414 0 0,58-41 1312 0 0,-67 50-1920 0 0,0 0-1 0 0,0 0 0 0 0,1 1 0 0 0,0 1 1 0 0,18-6-1 0 0,-17 7-86 0 0,0-1 1 0 0,-1 0-1 0 0,19-10 0 0 0,-29 13-111 0 0,-45 40 70 0 0,-61 42 0 0 0,81-63-86 0 0,-29 20 13 0 0,-95 75 86 0 0,132-102-107 0 0,-11 9 0 0 0,25-19 0 0 0,-1 1 0 0 0,1-1 0 0 0,-1 0 0 0 0,1 1 0 0 0,0 0 0 0 0,0-1 0 0 0,0 1 0 0 0,0 0 0 0 0,0 0 0 0 0,0-1 0 0 0,0 1 0 0 0,0 3 0 0 0,1-4 0 0 0,0-1-1 0 0,0 0 0 0 0,0 1 0 0 0,0-1 1 0 0,0 0-1 0 0,1 1 0 0 0,-1-1 0 0 0,0 0 1 0 0,0 1-1 0 0,1-1 0 0 0,-1 0 0 0 0,0 0 1 0 0,0 1-1 0 0,1-1 0 0 0,-1 0 0 0 0,0 0 1 0 0,1 0-1 0 0,-1 1 0 0 0,0-1 0 0 0,0 0 1 0 0,1 0-1 0 0,-1 0 0 0 0,1 0 0 0 0,-1 0 1 0 0,0 1-1 0 0,1-1 0 0 0,-1 0 0 0 0,0 0 1 0 0,1 0-1 0 0,-1 0 0 0 0,0 0 0 0 0,1 0 1 0 0,-1 0-1 0 0,1 0 0 0 0,-1-1 1 0 0,0 1-1 0 0,1 0 0 0 0,-1 0 0 0 0,0 0 1 0 0,1 0-1 0 0,-1 0 0 0 0,1-1 0 0 0,18-4-31 0 0,21-12 32 0 0,0-2 0 0 0,68-43 0 0 0,-73 40 0 0 0,31-20 166 0 0,89-76 0 0 0,-92 66 481 0 0,-124 96-594 0 0,-208 179-53 0 0,262-218 0 0 0,-20 18 0 0 0,25-22 0 0 0,0 1 0 0 0,1-1 0 0 0,0 1 0 0 0,-1 0 0 0 0,1 0 0 0 0,0-1 0 0 0,-1 1 0 0 0,1 0 0 0 0,0 0 0 0 0,1 0 0 0 0,-1 0 0 0 0,-1 3 0 0 0,3-4 1 0 0,-1-1 0 0 0,0 1 0 0 0,0 0 0 0 0,0-1 0 0 0,1 1 0 0 0,-1-1 0 0 0,0 1 0 0 0,1-1 0 0 0,-1 1 0 0 0,0-1 0 0 0,1 1 0 0 0,-1-1 0 0 0,0 1-1 0 0,1-1 1 0 0,-1 0 0 0 0,1 1 0 0 0,-1-1 0 0 0,1 0 0 0 0,-1 1 0 0 0,1-1 0 0 0,0 0 0 0 0,-1 1 0 0 0,1-1 0 0 0,-1 0 0 0 0,1 0 0 0 0,-1 0 0 0 0,1 0 0 0 0,0 0 0 0 0,-1 0 0 0 0,1 0-1 0 0,0 0 1 0 0,-1 0 0 0 0,2 0 0 0 0,21 0 31 0 0,8-6-41 0 0,-1-2-1 0 0,0-1 1 0 0,32-15 0 0 0,-25 10-5 0 0,45-12 1 0 0,-80 25 12 0 0,0 1-1 0 0,0-1 0 0 0,-1 1 0 0 0,1-1 1 0 0,0 1-1 0 0,0 0 0 0 0,0 0 1 0 0,0 0-1 0 0,0 0 0 0 0,0 0 1 0 0,0 1-1 0 0,-1-1 0 0 0,1 1 0 0 0,0-1 1 0 0,0 1-1 0 0,2 0 0 0 0,-3 0 1 0 0,0 0-1 0 0,-1 0 1 0 0,1 0-1 0 0,-1 0 0 0 0,1 0 1 0 0,-1 0-1 0 0,1 0 1 0 0,-1 0-1 0 0,1 0 1 0 0,-1 0-1 0 0,0 0 0 0 0,0 0 1 0 0,1 0-1 0 0,-1 0 1 0 0,0 0-1 0 0,0 0 1 0 0,0 0-1 0 0,0 0 1 0 0,0 0-1 0 0,-1 0 0 0 0,1 0 1 0 0,0 1-1 0 0,0-1 1 0 0,-1 0-1 0 0,1 0 1 0 0,0 0-1 0 0,-1 0 0 0 0,1 0 1 0 0,-2 1-1 0 0,-1 5-7 0 0,-1 1-1 0 0,-1-1 1 0 0,1-1 0 0 0,-1 1-1 0 0,0-1 1 0 0,-7 8-1 0 0,-38 33 21 0 0,39-37-16 0 0,-33 27 4 0 0,20-18 41 0 0,1 1-1 0 0,-35 40 1 0 0,57-58-40 0 0,-1-1 1 0 0,1 1 0 0 0,-1 0 0 0 0,1 0 0 0 0,0 0 0 0 0,0 0-1 0 0,0 1 1 0 0,0-1 0 0 0,0 0 0 0 0,1 0 0 0 0,-1 1 0 0 0,0-1-1 0 0,1 0 1 0 0,0 1 0 0 0,0 3 0 0 0,0-5-1 0 0,0-1 0 0 0,0 1 0 0 0,0 0 0 0 0,1 0 0 0 0,-1 0 0 0 0,0-1-1 0 0,1 1 1 0 0,-1 0 0 0 0,0-1 0 0 0,1 1 0 0 0,-1 0 0 0 0,1-1 0 0 0,-1 1 0 0 0,1 0 0 0 0,0-1 0 0 0,-1 1 0 0 0,1-1 0 0 0,0 1 0 0 0,1 0-1 0 0,0 0 1 0 0,0 0 0 0 0,-1-1 0 0 0,1 1 0 0 0,0-1 0 0 0,0 1 0 0 0,0-1 0 0 0,0 0 0 0 0,-1 0-1 0 0,4 0 1 0 0,4 0 0 0 0,0-1 0 0 0,0 0 0 0 0,0 0 0 0 0,-1-1 0 0 0,17-6 0 0 0,42-22 0 0 0,-25 11 0 0 0,54-26-106 0 0,-74 34-12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6:18.241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160 73 5983 0 0,'-1'0'61'0'0,"1"-1"0"0"0,-1 0 0 0 0,1 0 0 0 0,0 1 0 0 0,-1-1 0 0 0,1 0 0 0 0,0 0 0 0 0,0 0 0 0 0,0 0 0 0 0,0 1 0 0 0,-1-1 0 0 0,1 0 0 0 0,0 0 0 0 0,0 0 0 0 0,1 0 0 0 0,-1 0 0 0 0,0 0 0 0 0,0 1 0 0 0,0-1-1 0 0,0 0 1 0 0,1-1 0 0 0,0 0 20 0 0,1 1-1 0 0,-1-1 1 0 0,0 1-1 0 0,1 0 1 0 0,-1-1-1 0 0,1 1 1 0 0,-1 0-1 0 0,1 0 1 0 0,0 0 0 0 0,2-1-1 0 0,1-1-20 0 0,0 1-1 0 0,0 0 1 0 0,0 1-1 0 0,0-1 1 0 0,1 1-1 0 0,-1 0 1 0 0,9-1-1 0 0,42 2 17 0 0,-30 1-76 0 0,175-11 128 0 0,49 1 636 0 0,145 8-387 0 0,-289-4-229 0 0,1 5 0 0 0,-1 4 0 0 0,204 37 0 0 0,-258-30-113 0 0,1-2 0 0 0,0-3-1 0 0,83 1 1 0 0,195-13 956 0 0,-320 6-985 0 0,91 4 246 0 0,-86-3-211 0 0,-1 2 0 0 0,1 0 0 0 0,-1 1-1 0 0,23 8 1 0 0,-23-6-41 0 0,1-1 0 0 0,25 4 0 0 0,-56-8 18 0 0,-1-1 0 0 0,1 2 0 0 0,-26 6-1 0 0,-12 1-4 0 0,-188 9-28 0 0,16-3 18 0 0,-139 16-3 0 0,101-12 0 0 0,-3 0 0 0 0,240-18 0 0 0,-501-7 0 0 0,421 1 0 0 0,0 5 0 0 0,-121 14 0 0 0,190-11 0 0 0,-3 0 0 0 0,-71 14 0 0 0,98-11-10 0 0,13-5 10 0 0,0-1-1 0 0,0 0 0 0 0,-1 0 0 0 0,1 1 0 0 0,0-1 1 0 0,0 0-1 0 0,0 0 0 0 0,0 1 0 0 0,0-1 0 0 0,0 0 1 0 0,0 1-1 0 0,0-1 0 0 0,0 0 0 0 0,0 1 1 0 0,0-1-1 0 0,0 0 0 0 0,0 0 0 0 0,0 1 0 0 0,0-1 1 0 0,0 0-1 0 0,0 1 0 0 0,0-1 0 0 0,0 0 0 0 0,0 0 1 0 0,1 1-1 0 0,-1-1 0 0 0,0 1 0 0 0,2 0-2 0 0,0 1-1 0 0,-1 0 1 0 0,1 0-1 0 0,0-1 1 0 0,0 1-1 0 0,0-1 0 0 0,1 1 1 0 0,2 1-1 0 0,9 3-8 0 0,0 0-1 0 0,0-1 0 0 0,1 0 0 0 0,25 5 0 0 0,63 3-51 0 0,200-7 64 0 0,-61-3 0 0 0,266 43 0 0 0,-78-27 0 0 0,-298-17 0 0 0,184 29 576 0 0,-152-9 134 0 0,-143-20-706 0 0,1-1 0 0 0,0-1 0 0 0,-1-1 1 0 0,1-1-1 0 0,-1-1 0 0 0,0-1 0 0 0,1 0 1 0 0,-2-2-1 0 0,27-10 0 0 0,-25 11-68 0 0,-17 6 0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3T09:46:23.9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27 488 4607 0 0,'-1'0'-1'0'0,"-14"-2"884"0"0,15 2-791 0 0,-1 0-1 0 0,1-1 1 0 0,0 1-1 0 0,-1 0 1 0 0,1 0-1 0 0,0 0 0 0 0,-1 0 1 0 0,1 0-1 0 0,0 0 1 0 0,-1 0-1 0 0,1 0 1 0 0,-1 0-1 0 0,1 1 1 0 0,0-1-1 0 0,-1 0 1 0 0,1 0-1 0 0,0 0 1 0 0,-1 0-1 0 0,1 0 1 0 0,0 1-1 0 0,-1-1 1 0 0,1 0-1 0 0,0 0 1 0 0,0 0-1 0 0,-1 1 1 0 0,1-1-1 0 0,0 0 1 0 0,0 1-1 0 0,-1-1 0 0 0,1 0 1 0 0,0 0-1 0 0,0 1 1 0 0,-1 0-1 0 0,28-7 5496 0 0,-14 3-4330 0 0,0-1 0 0 0,-1 0 0 0 0,1-2 0 0 0,19-10 0 0 0,-15 6-632 0 0,-1-1 0 0 0,26-22 0 0 0,-17 8-537 0 0,-1 0-1 0 0,-1-1 1 0 0,24-37-1 0 0,-27 35-61 0 0,27-57-1 0 0,-40 70-21 0 0,-1 0 0 0 0,0 0 0 0 0,-1 0 0 0 0,-1-1 0 0 0,0 0 0 0 0,1-17 0 0 0,-7 14 33 0 0,-2 18-6 0 0,-3 9-8 0 0,0 6 0 0 0,0 0 1 0 0,2 1-1 0 0,0-1 1 0 0,-5 25-1 0 0,-5 63-23 0 0,12-73 11 0 0,-1 32 31 0 0,1 9-31 0 0,4-3-11 0 0,2 45 0 0 0,-3-87 0 0 0,0-7 0 0 0,0-1 0 0 0,0 1 0 0 0,7 32 0 0 0,-8-52 0 0 0,-1-1 0 0 0,1 1 0 0 0,-1 0 0 0 0,0-1 0 0 0,0 1 0 0 0,0 0 0 0 0,0 0 0 0 0,0 0 0 0 0,-1 1 0 0 0,1-1 0 0 0,-1 0 0 0 0,1 1 0 0 0,-1 0 0 0 0,1 0 0 0 0,-5-2 0 0 0,2 1 0 0 0,0 0 0 0 0,-1 0 0 0 0,1 0 0 0 0,-1 1 0 0 0,1 0 0 0 0,-1 0 0 0 0,1 0 0 0 0,-8 0 0 0 0,11 1 0 0 0,1 1 0 0 0,-1-1 0 0 0,0 0 0 0 0,1 0 0 0 0,-1 1 0 0 0,0-1 0 0 0,1 1 0 0 0,-1-1 0 0 0,1 1 0 0 0,-1 0 0 0 0,1 0 0 0 0,-1-1 0 0 0,1 1 0 0 0,-1 0 0 0 0,1 0 0 0 0,0 1 0 0 0,0-1 0 0 0,-1 0 0 0 0,0 2 0 0 0,2-2 0 0 0,-1-1 0 0 0,1 1 0 0 0,0-1 0 0 0,0 1 0 0 0,0-1 0 0 0,0 1 0 0 0,-1-1 0 0 0,1 1 0 0 0,0-1 0 0 0,0 1 0 0 0,0 0 0 0 0,0-1 0 0 0,0 1 0 0 0,1-1 0 0 0,-1 1 0 0 0,0-1 0 0 0,0 1 0 0 0,0-1 0 0 0,0 1 0 0 0,0-1 0 0 0,1 1 0 0 0,-1 0 0 0 0,1 0 0 0 0,0 0 0 0 0,0 0 0 0 0,0 0 0 0 0,0 0 0 0 0,0 0 0 0 0,0 0 0 0 0,1 0 0 0 0,-1 0 0 0 0,0 0 0 0 0,1 0 0 0 0,1 0 0 0 0,7 3 0 0 0,0 0 0 0 0,1-1 0 0 0,-1 0 0 0 0,1-1 0 0 0,-1 0 0 0 0,1-1 0 0 0,0 0 0 0 0,-1-1 0 0 0,1 0 0 0 0,14-2 0 0 0,9-3 0 0 0,62-18 0 0 0,-50 11 0 0 0,-38 10-1538 0 0,-1 1-6156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7:53.2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0,'0'1'0'0,"0"1819"0"0,0-1088 0 0,0-234 0 0,0-378 0 0,0-119 0 0,0-2 0 0,0 2 0 0,0-2 0 0,0 2 0 0,0 1 0 0,0-1 0 0,0-38 0 0,0 34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08.4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0,'0'1074'0'0,"0"-349"0"0,0-576 0 0,0-172 0 0,0 20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30.0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0,'-1'0'0'0,"825"252"0"0,-398-122 0 0,-147-45 0 0,201 62 0 0,-479-147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47.1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1 594 0 0,'0'0'0'0,"1907"-583"0"0,-1907 583 0 0,17-5 0 0,-9 2 0 0,-10 4 0 0,3-2 0 0,-2 2 0 0,12-5 0 0,-24 8 0 0,5-1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98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26 360 2039 0 0,'-1'0'18'0'0,"0"0"0"0"0,0 0 0 0 0,0-1 0 0 0,0 1 0 0 0,1 0 0 0 0,-1-1 0 0 0,0 1 0 0 0,0-1-1 0 0,1 1 1 0 0,-1-1 0 0 0,0 1 0 0 0,1-1 0 0 0,-1 1 0 0 0,1-1 0 0 0,-1 0 0 0 0,1 1 0 0 0,-1-1-1 0 0,1 0 1 0 0,-1 0 0 0 0,1 1 0 0 0,-1-1 0 0 0,1 0 0 0 0,0 0 0 0 0,0 0 0 0 0,-1 0 0 0 0,1-1-1 0 0,-4-20 604 0 0,8 1 120 0 0,-3 20-661 0 0,0-1 0 0 0,-1 1 0 0 0,1-1 0 0 0,-1 1 1 0 0,1-1-1 0 0,-1 0 0 0 0,0 1 0 0 0,0-1 0 0 0,0 1 0 0 0,0-1 1 0 0,0 0-1 0 0,0 1 0 0 0,0-1 0 0 0,0 1 0 0 0,-1-1 0 0 0,1 0 1 0 0,0 1-1 0 0,-1-1 0 0 0,1 1 0 0 0,-1-1 0 0 0,-1-1 0 0 0,2 3-61 0 0,-1-1 0 0 0,1 1 0 0 0,0-1 0 0 0,-1 1 0 0 0,1-1 0 0 0,0 0 0 0 0,0 1 0 0 0,-1-1 0 0 0,1 1 0 0 0,0-1 0 0 0,0 0 0 0 0,0 1 0 0 0,0-1 0 0 0,0 1 0 0 0,0-1 0 0 0,0 0 0 0 0,0 1 0 0 0,0-1 0 0 0,0 0 0 0 0,0 1 0 0 0,0-1 0 0 0,0 1 0 0 0,1-1 0 0 0,-1 1 0 0 0,0-1 0 0 0,0 0 0 0 0,1 1 0 0 0,-1-1 0 0 0,0 1 0 0 0,1-1 0 0 0,-1 1 0 0 0,1-1 0 0 0,0 0 0 0 0,20-19 1094 0 0,-10 9-720 0 0,-5 5-49 0 0,0 0 0 0 0,1 0 0 0 0,-1 0 0 0 0,1 1-1 0 0,1 0 1 0 0,10-6 0 0 0,21-15 375 0 0,-31 17-680 0 0,9-6 74 0 0,6 12 1745 0 0,44-20-1730 0 0,-48 16-64 0 0,-15 4-34 0 0,1 1-1 0 0,-1 0 0 0 0,1 1 0 0 0,0-1 0 0 0,0 1 0 0 0,0 0 0 0 0,0 0 0 0 0,0 0 0 0 0,0 1 0 0 0,7-1 0 0 0,-2 7 154 0 0,-9-5-163 0 0,-1-1 0 0 0,1 1 0 0 0,0 0 0 0 0,0-1 0 0 0,0 1 0 0 0,-1-1 0 0 0,1 1 1 0 0,0-1-1 0 0,0 0 0 0 0,0 1 0 0 0,0-1 0 0 0,0 0 0 0 0,0 0 0 0 0,2 0 0 0 0,6 0 4 0 0,-8 0-21 0 0,0-1 1 0 0,0 1-1 0 0,0 0 0 0 0,0 0 0 0 0,0 0 1 0 0,-1 0-1 0 0,1-1 0 0 0,0 1 0 0 0,0 0 0 0 0,0 1 1 0 0,0-1-1 0 0,0 0 0 0 0,0 0 0 0 0,0 0 1 0 0,0 1-1 0 0,0-1 0 0 0,0 0 0 0 0,0 1 1 0 0,0-1-1 0 0,-1 1 0 0 0,1-1 0 0 0,0 1 0 0 0,0-1 1 0 0,0 1-1 0 0,-1 0 0 0 0,1-1 0 0 0,0 1 1 0 0,-1 0-1 0 0,1-1 0 0 0,0 3 0 0 0,0-3-3 0 0,-1 1 0 0 0,0-1 0 0 0,0 1 0 0 0,0-1 0 0 0,1 1 0 0 0,-1-1 0 0 0,0 1 0 0 0,0-1 0 0 0,1 0 0 0 0,-1 1 0 0 0,0-1 0 0 0,1 0 0 0 0,-1 1 0 0 0,0-1 0 0 0,1 0 0 0 0,-1 1 0 0 0,1-1 0 0 0,-1 0 0 0 0,0 0 0 0 0,1 1 0 0 0,-1-1 0 0 0,1 0 0 0 0,-1 0 0 0 0,1 0 0 0 0,-1 0 0 0 0,1 1 0 0 0,0-1 0 0 0,15-3 0 0 0,-15 3 0 0 0,0-1 0 0 0,0 1 0 0 0,0 0 0 0 0,0-1 0 0 0,0 1 0 0 0,0 0 0 0 0,0 0 0 0 0,0-1 0 0 0,0 1 0 0 0,0 0 0 0 0,0 0 0 0 0,0 0 0 0 0,0 0 0 0 0,0 0 0 0 0,0 1 0 0 0,0-1 0 0 0,0 0 0 0 0,0 0 0 0 0,0 1 0 0 0,0-1 0 0 0,-1 1 0 0 0,1-1 0 0 0,0 0 0 0 0,0 1 0 0 0,0 0 0 0 0,0-1 0 0 0,0 2 0 0 0,0-1 10 0 0,0 0 0 0 0,0 0-1 0 0,0 0 1 0 0,0 0 0 0 0,1 1 0 0 0,-1-1-1 0 0,0-1 1 0 0,0 1 0 0 0,1 0-1 0 0,-1 0 1 0 0,1 0 0 0 0,-1-1-1 0 0,0 1 1 0 0,1-1 0 0 0,-1 1 0 0 0,1-1-1 0 0,0 1 1 0 0,-1-1 0 0 0,1 0-1 0 0,-1 0 1 0 0,1 0 0 0 0,-1 0 0 0 0,1 0-1 0 0,0 0 1 0 0,1-1 0 0 0,5 0 86 0 0,0-1 0 0 0,-1-1 0 0 0,15-5 0 0 0,-4 1-29 0 0,-17 6-67 0 0,0-1 0 0 0,0 1 0 0 0,-2-1 0 0 0,-10-10 28 0 0,10 11-25 0 0,0 0 0 0 0,0 0 0 0 0,0 0 0 0 0,0 0 0 0 0,0 0 0 0 0,0 0 0 0 0,0 0 0 0 0,0-1 0 0 0,0 1 0 0 0,0 0 0 0 0,0-2 0 0 0,0 0-6 0 0,-1 1-1 0 0,1 0 1 0 0,-1-1-1 0 0,1 1 0 0 0,-1 0 1 0 0,0 0-1 0 0,0 0 1 0 0,0 0-1 0 0,0 1 1 0 0,0-1-1 0 0,-1 0 0 0 0,-2-1 1 0 0,-11-9-15 0 0,15 10 18 0 0,-1 1 0 0 0,0-1 0 0 0,0 1 0 0 0,0-1 0 0 0,0 1 0 0 0,-1 0 0 0 0,1-1 0 0 0,0 1 0 0 0,0 1 0 0 0,-1-1 0 0 0,1 0 0 0 0,-1 0 0 0 0,1 1 0 0 0,-1 0 0 0 0,1-1 0 0 0,-1 1 0 0 0,1 0 0 0 0,-1 0 0 0 0,1 0 0 0 0,-1 1 0 0 0,1-1 0 0 0,0 0 0 0 0,-1 1 0 0 0,1 0 0 0 0,-1-1 0 0 0,-3 3 0 0 0,-14 6 2 0 0,16-7-3 0 0,0-1 0 0 0,0 1-1 0 0,0-1 1 0 0,0 1 0 0 0,0-1 0 0 0,0 0-1 0 0,0-1 1 0 0,0 1 0 0 0,-6 0 0 0 0,10-2-42 0 0,1 1 43 0 0,-1-1 1 0 0,0 1-1 0 0,0-1 0 0 0,1 1 1 0 0,-1-1-1 0 0,0 1 0 0 0,1-1 1 0 0,-1 1-1 0 0,0-1 0 0 0,1 1 1 0 0,-1-1-1 0 0,1 1 0 0 0,-1-1 1 0 0,1 1-1 0 0,-1 0 0 0 0,1-1 1 0 0,-1 1-1 0 0,1 0 0 0 0,-1 0 1 0 0,1-1-1 0 0,0 1 0 0 0,17-7 35 0 0,-10 4-24 0 0,-5 1-13 0 0,1 1 0 0 0,-1-1 0 0 0,0 1-1 0 0,1 0 1 0 0,-1-1 0 0 0,1 1 0 0 0,-1 1 0 0 0,1-1-1 0 0,0 1 1 0 0,-1-1 0 0 0,1 1 0 0 0,0 0 0 0 0,-1 0-1 0 0,1 1 1 0 0,-1-1 0 0 0,1 1 0 0 0,0-1 0 0 0,-1 1-1 0 0,1 0 1 0 0,-1 1 0 0 0,1-1 0 0 0,-1 1 0 0 0,0-1-1 0 0,0 1 1 0 0,0 0 0 0 0,0 0 0 0 0,0 0-1 0 0,4 4 1 0 0,-5-4 2 0 0,0-1 0 0 0,0 0 0 0 0,-1 0 0 0 0,1 0 0 0 0,0 0 0 0 0,0 0 0 0 0,0 0 0 0 0,1-1 0 0 0,-1 1 0 0 0,0-1 0 0 0,0 1 0 0 0,0-1 0 0 0,0 0 0 0 0,1 0 0 0 0,-1 0 0 0 0,0 0 0 0 0,3 0 0 0 0,-2-1 0 0 0,-1 1 0 0 0,1 0 0 0 0,0 0 0 0 0,0 1 0 0 0,0-1 0 0 0,0 1 0 0 0,-1-1 0 0 0,7 3 0 0 0,9 27 0 0 0,-16-29 0 0 0,0 1 0 0 0,1 0 0 0 0,0 0 0 0 0,-1-1 0 0 0,1 1 0 0 0,0-1 0 0 0,0 0-1 0 0,4 1 1 0 0,-4-1 2 0 0,0 0-1 0 0,0 0 0 0 0,-1 0 0 0 0,1 1 1 0 0,0-1-1 0 0,-1 1 0 0 0,1-1 1 0 0,3 4-1 0 0,-6-4 7 0 0,2 0-2 0 0,-1 1 0 0 0,0-1 0 0 0,1 1 0 0 0,-1-1 0 0 0,1 1 0 0 0,-1-1 0 0 0,1 0 0 0 0,0 0 0 0 0,0 0 0 0 0,-1 0 0 0 0,1 0 0 0 0,0 0 0 0 0,0 0 0 0 0,0-1 0 0 0,0 1 0 0 0,0-1 0 0 0,0 1 0 0 0,0-1 0 0 0,3 0 0 0 0,-4 1 30 0 0,-1-1-1 0 0,1 0 1 0 0,-1 1 0 0 0,1-1-1 0 0,-1 1 1 0 0,1-1 0 0 0,-1 1-1 0 0,1-1 1 0 0,-1 1 0 0 0,0-1-1 0 0,1 1 1 0 0,-1-1 0 0 0,0 1-1 0 0,1-1 1 0 0,-1 1 0 0 0,0 0-1 0 0,0-1 1 0 0,1 1 0 0 0,-1 0-1 0 0,0-1 1 0 0,0 1 0 0 0,0 0-1 0 0,0 0 1 0 0,2 16 805 0 0,-2-15-832 0 0,0 0-1 0 0,1 0 0 0 0,-1 0 1 0 0,1 0-1 0 0,-1 0 1 0 0,1 0-1 0 0,0 0 0 0 0,-1 0 1 0 0,1-1-1 0 0,0 1 0 0 0,0 0 1 0 0,0 0-1 0 0,1-1 1 0 0,-1 1-1 0 0,0 0 0 0 0,1-1 1 0 0,-1 1-1 0 0,1-1 1 0 0,2 2-1 0 0,12 14 12 0 0,-15-14-18 0 0,1-1 0 0 0,-1 1 0 0 0,0-1 0 0 0,-1 1 0 0 0,1 0 0 0 0,0-1 1 0 0,-1 1-1 0 0,1 3 0 0 0,5 18 1171 0 0,-5-21-1160 0 0,1-1-1 0 0,0 0 1 0 0,-1 0-1 0 0,1 0 1 0 0,0 0-1 0 0,0-1 1 0 0,0 1 0 0 0,3 2-1 0 0,-3-4-12 0 0,-1 1-1 0 0,0 0 1 0 0,0-1 0 0 0,1 1-1 0 0,-1 0 1 0 0,0 0 0 0 0,0 0 0 0 0,0 0-1 0 0,0 0 1 0 0,0 0 0 0 0,0 0-1 0 0,0 1 1 0 0,0-1 0 0 0,0 0-1 0 0,-1 1 1 0 0,1-1 0 0 0,0 0-1 0 0,-1 1 1 0 0,1-1 0 0 0,-1 1-1 0 0,0-1 1 0 0,1 1 0 0 0,-1-1 0 0 0,0 1-1 0 0,0-1 1 0 0,0 1 0 0 0,0 2-1 0 0,0-2 1 0 0,-1 0 0 0 0,1 1 0 0 0,0 0 0 0 0,0-1 0 0 0,0 1 0 0 0,0-1 0 0 0,1 1 0 0 0,-1-1 0 0 0,0 1 0 0 0,1-1 0 0 0,0 0 0 0 0,0 1 0 0 0,0-1 0 0 0,0 0 0 0 0,0 1 0 0 0,2 2 0 0 0,1 3 0 0 0,-4-8 0 0 0,0 0-1 0 0,1 0 1 0 0,-1 1 0 0 0,0-1-1 0 0,0 0 1 0 0,0 0 0 0 0,0 0-1 0 0,0 0 1 0 0,0 1-1 0 0,0-1 1 0 0,1 0 0 0 0,-1 0-1 0 0,0 0 1 0 0,0 0-1 0 0,0 0 1 0 0,0 1 0 0 0,1-1-1 0 0,-1 0 1 0 0,0 0 0 0 0,0 0-1 0 0,0 0 1 0 0,1 0-1 0 0,-1 0 1 0 0,0 0 0 0 0,0 0-1 0 0,0 0 1 0 0,1 0 0 0 0,-1 0-1 0 0,0 0 1 0 0,0 0-1 0 0,0 0 1 0 0,1 0 0 0 0,-1 0-1 0 0,0 0 1 0 0,0 0-1 0 0,0 0 1 0 0,1 0 0 0 0,7-6-29 0 0,1 1 8 0 0,-21 30-43 0 0,11-18 64 0 0,0-1 0 0 0,0 0 0 0 0,-1 0 0 0 0,1 0 0 0 0,-2 0 0 0 0,1 0 0 0 0,0 0 0 0 0,-1 0 0 0 0,0-1 0 0 0,-6 8 0 0 0,6-7 0 0 0,0 0 0 0 0,0-1 0 0 0,-1 1 0 0 0,0-1 0 0 0,1 0 0 0 0,-2 0 0 0 0,1 0 0 0 0,-1 0 0 0 0,-9 7 0 0 0,-8 5 0 0 0,16-12 0 0 0,0 0 0 0 0,-1-1 0 0 0,-9 6 0 0 0,-6 3 16 0 0,20-10-12 0 0,-1-1-1 0 0,0 0 1 0 0,0-1 0 0 0,0 1-1 0 0,0 0 1 0 0,0-1 0 0 0,-1 0 0 0 0,1 0-1 0 0,0 0 1 0 0,-1 0 0 0 0,1 0 0 0 0,-6 0-1 0 0,3-1-3 0 0,1 1 0 0 0,0 0 0 0 0,0 0 0 0 0,0 0 0 0 0,0 1 0 0 0,0 0 0 0 0,-7 3 0 0 0,-19 7 0 0 0,9-6 0 0 0,-29 12 0 0 0,47-16-3 0 0,-1-1 0 0 0,1 0 0 0 0,-1 0 0 0 0,0-1 0 0 0,1 0-1 0 0,-1 1 1 0 0,0-1 0 0 0,1-1 0 0 0,-9 0 0 0 0,-41-12-30 0 0,53 13 33 0 0,-3-1-3 0 0,1-1-1 0 0,0 1 0 0 0,0 0 1 0 0,0-1-1 0 0,1 0 0 0 0,-1 1 1 0 0,0-1-1 0 0,1 0 1 0 0,-1-1-1 0 0,-3-3 0 0 0,5 5 3 0 0,0 0-1 0 0,0 0 1 0 0,0 0-1 0 0,0 0 1 0 0,1-1-1 0 0,-1 1 0 0 0,0 0 1 0 0,1 0-1 0 0,-1-1 1 0 0,1 1-1 0 0,-1 0 1 0 0,1-1-1 0 0,0 1 1 0 0,-1-1-1 0 0,1 1 1 0 0,0 0-1 0 0,0-1 1 0 0,0 1-1 0 0,0-1 0 0 0,0 1 1 0 0,0-1-1 0 0,1 1 1 0 0,-1 0-1 0 0,0-1 1 0 0,2-2-1 0 0,0 0 6 0 0,1-1 0 0 0,0 1 0 0 0,0-1 0 0 0,0 1 0 0 0,1 0 0 0 0,0 0 0 0 0,-1 1 0 0 0,1-1 0 0 0,1 1 0 0 0,-1-1 0 0 0,0 1 0 0 0,1 1 0 0 0,-1-1 0 0 0,1 1 0 0 0,6-3 0 0 0,5-3-4 0 0,-1 0 0 0 0,0-1 0 0 0,-1-1 0 0 0,0 0 0 0 0,0-1 0 0 0,17-18 0 0 0,-10 0 0 0 0,-23 29 0 0 0,0-1 0 0 0,1 0 0 0 0,-1 1 0 0 0,1-1 0 0 0,-1 0 0 0 0,1 0 0 0 0,0 0 0 0 0,-1 0 0 0 0,1 0 0 0 0,0-1 0 0 0,0 1 0 0 0,-2-2 0 0 0,-2-2 0 0 0,2 3 0 0 0,0 0 0 0 0,0 1 0 0 0,0-1 0 0 0,0 1 0 0 0,0 0 0 0 0,0 0 0 0 0,-1 0 0 0 0,1 0 0 0 0,0 0 0 0 0,0 1 0 0 0,-1 0 0 0 0,1 0 0 0 0,-6 0 0 0 0,-6 1 0 0 0,-27 7 0 0 0,6-1 0 0 0,29-6 0 0 0,0 0 0 0 0,0 0 0 0 0,1 1 0 0 0,-1 0 0 0 0,1 1 0 0 0,-1-1 0 0 0,1 1 0 0 0,0 0 0 0 0,0 1 0 0 0,0 0 0 0 0,0 0 0 0 0,-6 5 0 0 0,-16 12 0 0 0,27-22-3 0 0,0 1 0 0 0,1 0 0 0 0,-1-1-1 0 0,1 1 1 0 0,-1-1 0 0 0,0 1 0 0 0,1-1 0 0 0,-1 1-1 0 0,1-1 1 0 0,-1 1 0 0 0,1-1 0 0 0,-1 1 0 0 0,1-1-1 0 0,0 0 1 0 0,-1 1 0 0 0,1-1 0 0 0,0 0 0 0 0,-1 1-1 0 0,1-2 1 0 0,-2-1 2 0 0,1 0-1 0 0,0-1 1 0 0,0 1-1 0 0,0 0 1 0 0,0-1-1 0 0,0 1 1 0 0,1 0-1 0 0,0-1 1 0 0,-1 1-1 0 0,1-1 1 0 0,0 1-1 0 0,1-1 1 0 0,-1 1-1 0 0,1 0 1 0 0,-1-1-1 0 0,1 1 1 0 0,0 0-1 0 0,0-1 1 0 0,1 1-1 0 0,2-6 1 0 0,4-7-10 0 0,1 1 0 0 0,17-24 0 0 0,-25 38 11 0 0,17-28 2 0 0,13-14-57 0 0,-25 36 41 0 0,-4 5 9 0 0,1-1 0 0 0,-1 1 0 0 0,0-1 0 0 0,0 0 0 0 0,0 0 0 0 0,0 0 0 0 0,0 0 0 0 0,-1 0 0 0 0,1 0-1 0 0,-1 0 1 0 0,2-7 0 0 0,-3 9 7 0 0,0 1-1 0 0,0-1 0 0 0,0 1 1 0 0,0-1-1 0 0,0 1 1 0 0,0-1-1 0 0,-1 0 0 0 0,1 1 1 0 0,0-1-1 0 0,0 1 0 0 0,-1-1 1 0 0,1 1-1 0 0,0-1 1 0 0,-1 1-1 0 0,1-1 0 0 0,0 1 1 0 0,-1 0-1 0 0,0-1 1 0 0,-6-10 35 0 0,7 11-37 0 0,0-1 0 0 0,-1 1 0 0 0,1-1 0 0 0,0 1 0 0 0,0-1 0 0 0,0 1 0 0 0,0-1 0 0 0,0 1 0 0 0,0-1 0 0 0,0 1 0 0 0,0-1 0 0 0,0 1 0 0 0,0-1 0 0 0,0 1 0 0 0,0-1 0 0 0,1 1 0 0 0,-1-1 0 0 0,0 1 0 0 0,0-1 0 0 0,0 1 0 0 0,1-1 0 0 0,-1 1 0 0 0,0 0 0 0 0,0-1 0 0 0,1 1 0 0 0,0-1 0 0 0,-1 0 0 0 0,0 1 0 0 0,1 0 0 0 0,-1-1 0 0 0,0 1 0 0 0,1-1 0 0 0,-1 1 0 0 0,0-1 0 0 0,0 1 0 0 0,1-1 0 0 0,-1 0 0 0 0,0 1 0 0 0,0-1 0 0 0,0 1 0 0 0,0-1 0 0 0,0 1 0 0 0,0-1 0 0 0,1 0 0 0 0,-2 1 0 0 0,1-1 0 0 0,0 1 0 0 0,0-1 0 0 0,0 0 0 0 0,0 1 0 0 0,0-1 0 0 0,0 1 0 0 0,-1-2 0 0 0,0 1 0 0 0,-1 0 0 0 0,-1-2 0 0 0,4 1 0 0 0,0 0 0 0 0,1-1 0 0 0,-1 2 0 0 0,1-1 0 0 0,-1 0 0 0 0,1 0 0 0 0,0 0 0 0 0,0 1 0 0 0,3-3 0 0 0,-8 5 0 0 0,0 0 0 0 0,0 0 0 0 0,0-1 0 0 0,-1 1 0 0 0,1-1 0 0 0,-4 0 0 0 0,3 0 0 0 0,0 0 0 0 0,1 1 0 0 0,-1-1 0 0 0,0 1 0 0 0,0 0 0 0 0,-7 2 0 0 0,10-3 0 0 0,-19 12 0 0 0,13-4 0 0 0,7-8 0 0 0,0 1 0 0 0,0-1 0 0 0,0 0 0 0 0,0 1 0 0 0,0-1 0 0 0,0 0 0 0 0,0 0 0 0 0,0 1 0 0 0,0-1 0 0 0,1 0 0 0 0,-1 0 0 0 0,0 1 0 0 0,0-1 0 0 0,0 0 0 0 0,0 0 0 0 0,0 1 0 0 0,0-1 0 0 0,1 0 0 0 0,-1 0 0 0 0,0 1 0 0 0,0-1 0 0 0,0 0 0 0 0,1 0 0 0 0,-1 0 0 0 0,0 1 0 0 0,0-1 0 0 0,0 0 0 0 0,1 0 0 0 0,-1 0 0 0 0,0 0 0 0 0,0 0 0 0 0,1 0 0 0 0,14 3-2 0 0,0 1 9 0 0,-14 1-27 0 0,-9 5-29 0 0,-19 13 49 0 0,20-18 0 0 0,1 0 0 0 0,-1 1 0 0 0,-9 10 0 0 0,-5 6 0 0 0,16-17 0 0 0,1-1 0 0 0,-1 1 0 0 0,1 0 0 0 0,0 0 0 0 0,-5 8 0 0 0,6 3 0 0 0,2-15 0 0 0,1 0 0 0 0,0 1 0 0 0,0-1 0 0 0,0 0 0 0 0,0 1 0 0 0,-1-1 0 0 0,1 0 0 0 0,-1 1 0 0 0,1-1 0 0 0,-1 0 0 0 0,0 0 0 0 0,1 0 0 0 0,-1 0 0 0 0,0 0 0 0 0,0 1 0 0 0,0 0 0 0 0,-1-1 0 0 0,0 1 0 0 0,0 0 0 0 0,1 0 0 0 0,-1 0 0 0 0,1 0 0 0 0,0 1 0 0 0,-1-1 0 0 0,1 0 0 0 0,0 0 0 0 0,0 1 0 0 0,1-1 0 0 0,-1 1 0 0 0,0-1 0 0 0,1 1 0 0 0,0-1 0 0 0,-1 1 0 0 0,1-1 0 0 0,0 1 0 0 0,0-1 0 0 0,0 1 0 0 0,1-1 0 0 0,-1 1 0 0 0,1-1 0 0 0,-1 1 0 0 0,1-1 0 0 0,0 0 0 0 0,0 1 0 0 0,0-1 0 0 0,2 4 0 0 0,10 18 0 0 0,-11-21 0 0 0,-1 1 0 0 0,1-1 0 0 0,0 1 0 0 0,0-1 0 0 0,0 0 0 0 0,1 0 0 0 0,-1 0 0 0 0,1 0 0 0 0,-1 0 0 0 0,1 0 0 0 0,0-1 0 0 0,5 4 0 0 0,-6-5 5 0 0,0 1 0 0 0,0-1 0 0 0,0 0 1 0 0,0 1-1 0 0,-1-1 0 0 0,1 1 0 0 0,0 0 0 0 0,-1-1 0 0 0,1 1 0 0 0,-1 0 0 0 0,0 0 0 0 0,0 0 0 0 0,0 0 0 0 0,2 4 1 0 0,0-1-19 0 0,-2-3 13 0 0,-1 0 0 0 0,1-1 0 0 0,-1 1 0 0 0,1-1 0 0 0,0 0 0 0 0,-1 0 0 0 0,1 1 0 0 0,0-1 0 0 0,0 0 0 0 0,0 0 0 0 0,0 0 0 0 0,2 1 0 0 0,-4-2 0 0 0,-5 0 0 0 0,0 0 0 0 0,1-1 0 0 0,-1 0 0 0 0,1 0 0 0 0,-1 0 0 0 0,1-1 0 0 0,0 1 0 0 0,0-1 0 0 0,-1-1 0 0 0,1 1 0 0 0,1-1 0 0 0,-1 0 0 0 0,-8-5 0 0 0,-1-2-1 0 0,-9-7 641 0 0,21 14-695 0 0,-1 0 1 0 0,1 0-1 0 0,0 0 1 0 0,0 0-1 0 0,1 0 1 0 0,-1 0-1 0 0,0-1 1 0 0,1 1-1 0 0,0-1 0 0 0,0 1 1 0 0,-1-7-1 0 0,-3-8-25 0 0,4 16 80 0 0,0-1 0 0 0,0 0 0 0 0,0 0 0 0 0,0-1 0 0 0,-1 1 0 0 0,1 0 0 0 0,-1 0 0 0 0,0 0 0 0 0,0 1 0 0 0,-3-5 0 0 0,0-1-444 0 0,5 8 416 0 0,0 0 0 0 0,0-1 0 0 0,0 1 0 0 0,0-1 0 0 0,-1 1 0 0 0,1 0 0 0 0,0-1 0 0 0,0 1 0 0 0,0 0 0 0 0,-1-1 0 0 0,1 1 0 0 0,0 0 0 0 0,-1 0 0 0 0,1-1 0 0 0,0 1 0 0 0,0 0 0 0 0,-1 0 0 0 0,1-1 0 0 0,0 1 0 0 0,-1 0 0 0 0,1 0 0 0 0,0 0 0 0 0,-1 0 0 0 0,1 0 0 0 0,-1-1 0 0 0,1 1 0 0 0,0 0 0 0 0,-1 0 0 0 0,1 0 0 0 0,-1 0 0 0 0,1 0 0 0 0,0 0 0 0 0,-1 0 0 0 0,1 0 0 0 0,0 0 0 0 0,-1 0 0 0 0,1 1 0 0 0,-1-1 0 0 0,1 0 0 0 0,0 0 0 0 0,-1 0 0 0 0,1 0 0 0 0,0 1 0 0 0,-1-1 0 0 0,1 0 0 0 0,-1 1 0 0 0,0-1 28 0 0,0 0 0 0 0,0 0 0 0 0,1 0 0 0 0,-1 1 0 0 0,0-1 0 0 0,0 1 0 0 0,0-1 0 0 0,0 1 0 0 0,0-1 0 0 0,0 1 0 0 0,1-1 0 0 0,-1 1 0 0 0,0 0 0 0 0,0-1 0 0 0,1 1 0 0 0,-1 0 0 0 0,0 0 0 0 0,1-1 0 0 0,-1 1 0 0 0,1 0 0 0 0,-1 0 0 0 0,1 0 0 0 0,0 0 0 0 0,-1 0 0 0 0,1 0 0 0 0,0 0 0 0 0,-1 0 0 0 0,1 0 0 0 0,0 0 0 0 0,0 0 0 0 0,0 0 0 0 0,0 0 0 0 0,0 0 0 0 0,0 0 0 0 0,0 0 0 0 0,0-1 0 0 0,1 1 0 0 0,-1 0 0 0 0,0 0 0 0 0,1 0 0 0 0,-1 0 0 0 0,0 0 0 0 0,1 1 0 0 0,20 47 64 0 0,-21-48-60 0 0,0 0-1 0 0,0-1 0 0 0,1 1 1 0 0,-1 0-1 0 0,0 0 0 0 0,1 0 1 0 0,-1 0-1 0 0,1 0 1 0 0,-1 0-1 0 0,1 0 0 0 0,-1-1 1 0 0,1 1-1 0 0,0 0 0 0 0,-1 0 1 0 0,1-1-1 0 0,0 1 1 0 0,0 0-1 0 0,-1-1 0 0 0,1 1 1 0 0,0-1-1 0 0,0 1 0 0 0,0-1 1 0 0,0 1-1 0 0,0-1 1 0 0,0 0-1 0 0,0 0 0 0 0,0 1 1 0 0,1-1-1 0 0,14 5 27 0 0,-17-3-22 0 0,1-1-6 0 0,0 0 1 0 0,-1-1-1 0 0,1 1 1 0 0,0 0 0 0 0,0 0-1 0 0,0-1 1 0 0,0 1-1 0 0,0 0 1 0 0,0 0-1 0 0,0-1 1 0 0,0 1 0 0 0,0 0-1 0 0,0 0 1 0 0,0 0-1 0 0,0-1 1 0 0,1 1-1 0 0,-1 0 1 0 0,0-1 0 0 0,0 1-1 0 0,1 0 1 0 0,0 1-1 0 0,0-1 5 0 0,0 0-1 0 0,0 0 0 0 0,-1 0 1 0 0,1 0-1 0 0,0 0 0 0 0,0 1 1 0 0,-1-1-1 0 0,1 0 1 0 0,-1 0-1 0 0,1 1 0 0 0,-1-1 1 0 0,1 1-1 0 0,-1-1 0 0 0,0 0 1 0 0,0 1-1 0 0,0-1 0 0 0,0 1 1 0 0,0-1-1 0 0,0 2 1 0 0,3 19 4 0 0,-2-20-8 0 0,0 1 0 0 0,0 0-1 0 0,0 0 1 0 0,0-1 0 0 0,1 1 0 0 0,-1-1 0 0 0,1 1-1 0 0,0-1 1 0 0,-1 1 0 0 0,1-1 0 0 0,0 0 0 0 0,0 0-1 0 0,1 0 1 0 0,-1 0 0 0 0,0 0 0 0 0,1-1 0 0 0,-1 1-1 0 0,4 1 1 0 0,-4-2-3 0 0,0 0 0 0 0,0-1 0 0 0,-1 1 0 0 0,1 0 0 0 0,-1 0 0 0 0,1 0 0 0 0,-1 1 0 0 0,1-1 0 0 0,-1 0 0 0 0,1 1 0 0 0,-1-1 0 0 0,0 0 0 0 0,0 1 0 0 0,0 0 0 0 0,2 2 0 0 0,-2-2 0 0 0,0 0 0 0 0,0-1 0 0 0,0 1 0 0 0,0 0 0 0 0,0-1 0 0 0,1 1 0 0 0,-1-1 0 0 0,1 0 0 0 0,-1 1 0 0 0,1-1 0 0 0,-1 0 0 0 0,1 0 0 0 0,0 0 0 0 0,-1 0 0 0 0,1 0 0 0 0,2 1 0 0 0,-1 0 0 0 0,1 0 0 0 0,-1 1 0 0 0,1 0 0 0 0,-1 0 0 0 0,0 0 0 0 0,5 6 0 0 0,-4 11 0 0 0,-6-21 0 0 0,0 1 0 0 0,0-1 0 0 0,0 1 0 0 0,0-1 0 0 0,0 0 0 0 0,0 0 0 0 0,0 0 0 0 0,1 0 0 0 0,-4-2 0 0 0,-2-1 0 0 0,1 0 0 0 0,-1 0 0 0 0,1 1 0 0 0,-1 0 0 0 0,0 0 0 0 0,-9-2 0 0 0,7 2 0 0 0,-1 0 0 0 0,1-1 0 0 0,-9-5 0 0 0,10 4-47 0 0,6 5 46 0 0,0-1 1 0 0,0 0-1 0 0,1 1 0 0 0,-1-1 0 0 0,0 0 1 0 0,1 0-1 0 0,-1 0 0 0 0,1-1 1 0 0,-1 1-1 0 0,1 0 0 0 0,0 0 1 0 0,-1-1-1 0 0,1 1 0 0 0,0-1 0 0 0,0 1 1 0 0,0-1-1 0 0,0 1 0 0 0,0-1 1 0 0,1 0-1 0 0,-1 0 0 0 0,0 1 1 0 0,1-1-1 0 0,-1-3 0 0 0,0 3-2 0 0,1 0-1 0 0,0 0 1 0 0,-1-1-1 0 0,0 1 1 0 0,1 0-1 0 0,-1 0 0 0 0,0 0 1 0 0,0 0-1 0 0,0 0 1 0 0,-1 0-1 0 0,1 0 1 0 0,0 0-1 0 0,-1 0 1 0 0,1 1-1 0 0,-1-1 1 0 0,1 1-1 0 0,-1-1 1 0 0,0 1-1 0 0,-2-2 1 0 0,-6-6-55 0 0,9 8 63 0 0,0-1 0 0 0,0 0-1 0 0,0 1 1 0 0,1-1 0 0 0,-1 1-1 0 0,0-1 1 0 0,1 0 0 0 0,-1 0-1 0 0,1 1 1 0 0,-1-1 0 0 0,1 0-1 0 0,0 0 1 0 0,0 0-1 0 0,0-3 1 0 0,0 3-5 0 0,0 0-1 0 0,0 0 1 0 0,0 0 0 0 0,0 0-1 0 0,-1 0 1 0 0,1 1 0 0 0,0-1-1 0 0,-1 0 1 0 0,0 0-1 0 0,1 0 1 0 0,-1 0 0 0 0,0 0-1 0 0,0 1 1 0 0,0-1 0 0 0,-2-2-1 0 0,2 2 5 0 0,0-1-1 0 0,0 0 0 0 0,0 0 0 0 0,1 0 1 0 0,-1-1-1 0 0,1 1 0 0 0,-1 0 1 0 0,1 0-1 0 0,0 0 0 0 0,0 0 1 0 0,1 0-1 0 0,-1 0 0 0 0,1-4 1 0 0,1-8 13 0 0,-3 14-16 0 0,1 1 0 0 0,0-1 0 0 0,0 1 0 0 0,0 0 0 0 0,0-1-1 0 0,0 1 1 0 0,0-1 0 0 0,0 1 0 0 0,0 0 0 0 0,0-1 0 0 0,0 1 0 0 0,0 0-1 0 0,0-1 1 0 0,0 1 0 0 0,0-1 0 0 0,1 1 0 0 0,-1 0 0 0 0,0-1 0 0 0,0 1-1 0 0,0 0 1 0 0,0-1 0 0 0,1 1 0 0 0,-1 0 0 0 0,0-1 0 0 0,0 1 0 0 0,1 0-1 0 0,-1-1 1 0 0,0 1 0 0 0,1 0 0 0 0,-1 0 0 0 0,0 0 0 0 0,1-1 0 0 0,-1 1-1 0 0,1 0 1 0 0,11 5-237 0 0,-9-2-58 0 0,1-1-190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0,'0'1'0'0,"0"1819"0"0,0-1088 0 0,0-234 0 0,0-378 0 0,0-119 0 0,0-2 0 0,0 2 0 0,0-2 0 0,0 2 0 0,0 1 0 0,0-1 0 0,0-38 0 0,0 34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0,'0'1074'0'0,"0"-349"0"0,0-576 0 0,0-172 0 0,0 20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0,'-1'0'0'0,"825"252"0"0,-398-122 0 0,-147-45 0 0,201 62 0 0,-479-147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1 594 0 0,'0'0'0'0,"1907"-583"0"0,-1907 583 0 0,17-5 0 0,-9 2 0 0,-10 4 0 0,3-2 0 0,-2 2 0 0,12-5 0 0,-24 8 0 0,5-1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0,'0'1'0'0,"0"1819"0"0,0-1088 0 0,0-234 0 0,0-378 0 0,0-119 0 0,0-2 0 0,0 2 0 0,0-2 0 0,0 2 0 0,0 1 0 0,0-1 0 0,0-38 0 0,0 34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0,'0'1074'0'0,"0"-349"0"0,0-576 0 0,0-172 0 0,0 20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0,'-1'0'0'0,"825"252"0"0,-398-122 0 0,-147-45 0 0,201 62 0 0,-479-147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1 594 0 0,'0'0'0'0,"1907"-583"0"0,-1907 583 0 0,17-5 0 0,-9 2 0 0,-10 4 0 0,3-2 0 0,-2 2 0 0,12-5 0 0,-24 8 0 0,5-1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0:52.76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7 1 0 0,'1632'0'0'0,"-1631"0"0"0,-2 0 0 0,-10 0 0 0,11 0 0 0,0 0 0 0,2 0 0 0,-1 0 0 0,0 0 0 0,1 0 0 0,5 0 0 0,-9 0 0 0,-9 0 0 0,-1617 0 0 0,1629 0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06.67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61 1 0 0,'-12'0'0'0,"267"0"0"0,-255 0 0 0,-18 0 0 0,-264 0 0 0,281 0 0 0,2 0 0 0,-2 0 0 0,0 0 0 0,0 0 0 0,19 0 0 0,1576 0 0 0,-1533 0 0 0,-67 0 0 0,5 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9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235 444 919 0 0,'-4'-2'304'0'0,"2"2"-160"0"0,1-1 1 0 0,-1 0-1 0 0,0 1 0 0 0,0-1 0 0 0,0 0 1 0 0,1 0-1 0 0,-1 0 0 0 0,0-1 1 0 0,1 1-1 0 0,-1 0 0 0 0,1-1 1 0 0,0 1-1 0 0,-1 0 0 0 0,1-1 1 0 0,0 0-1 0 0,0 1 0 0 0,0-1 1 0 0,0 0-1 0 0,0 1 0 0 0,0-1 1 0 0,0 0-1 0 0,1 0 0 0 0,-1 0 1 0 0,1 0-1 0 0,-1-3 0 0 0,0-29 1558 0 0,2 28-1342 0 0,-1-1 0 0 0,0 1-1 0 0,-1-1 1 0 0,-1-7 0 0 0,2 12-311 0 0,-1 0 1 0 0,1 1 0 0 0,-1-1 0 0 0,0 0-1 0 0,1 1 1 0 0,-1-1 0 0 0,0 0 0 0 0,0 1 0 0 0,0-1-1 0 0,0 1 1 0 0,-1 0 0 0 0,1-1 0 0 0,0 1 0 0 0,-1 0-1 0 0,1-1 1 0 0,0 1 0 0 0,-1 0 0 0 0,0 0 0 0 0,-1 0-1 0 0,-1-2-108 0 0,-22-7 724 0 0,26 10-622 0 0,-1 0-1 0 0,0 0 1 0 0,1 0 0 0 0,-1 0 0 0 0,0 0 0 0 0,1 0 0 0 0,-1 0-1 0 0,0 0 1 0 0,1 0 0 0 0,-1 1 0 0 0,0-1 0 0 0,1 0-1 0 0,-1 0 1 0 0,0 1 0 0 0,1-1 0 0 0,-1 0 0 0 0,1 1-1 0 0,-1-1 1 0 0,0 0 0 0 0,1 1 0 0 0,-1-1 0 0 0,1 1 0 0 0,-1-1-1 0 0,1 1 1 0 0,0-1 0 0 0,-1 1 0 0 0,1-1 0 0 0,-1 1-1 0 0,1 0 1 0 0,0-1 0 0 0,0 1 0 0 0,-1-1 0 0 0,1 1 0 0 0,0 1-1 0 0,-3 4-105 0 0,-9 40 1261 0 0,11-42-1106 0 0,1 0-1 0 0,0-1 0 0 0,0 1 0 0 0,0 0 1 0 0,0-1-1 0 0,0 1 0 0 0,1 0 0 0 0,0-1 1 0 0,0 1-1 0 0,2 6 0 0 0,0 1-10 0 0,-3-9-78 0 0,0-1 0 0 0,0 1 0 0 0,0-1 0 0 0,1 0 0 0 0,-1 1 0 0 0,1-1 0 0 0,-1 0 0 0 0,1 1 0 0 0,-1-1 0 0 0,1 0 0 0 0,1 2 0 0 0,-1-2-3 0 0,-4-1 36 0 0,0 0 0 0 0,0 0-1 0 0,1-1 1 0 0,-1 1 0 0 0,0 0-1 0 0,0-1 1 0 0,1 0 0 0 0,-1 0 0 0 0,0 0-1 0 0,1 0 1 0 0,-1 0 0 0 0,-4-3-1 0 0,6 3-12 0 0,-1 0 1 0 0,1-1-1 0 0,0 1 0 0 0,0-1 0 0 0,-1 1 0 0 0,1-1 1 0 0,0 0-1 0 0,1 1 0 0 0,-1-1 0 0 0,0 0 0 0 0,0 0 1 0 0,1 1-1 0 0,-1-1 0 0 0,1 0 0 0 0,-1 0 0 0 0,1 0 1 0 0,0 0-1 0 0,0 0 0 0 0,0-3 0 0 0,0 1-17 0 0,-1 0-1 0 0,0 0 0 0 0,1 0 1 0 0,-2 0-1 0 0,1 0 1 0 0,0 1-1 0 0,-3-6 0 0 0,-4-13 16 0 0,8 21-21 0 0,0-1 0 0 0,0 1 0 0 0,0 0 0 0 0,1-1 0 0 0,-1 1 0 0 0,0-1 0 0 0,1 1 0 0 0,-1 0 0 0 0,0-1 0 0 0,1 1 0 0 0,0 0 0 0 0,-1 0 0 0 0,1-1 0 0 0,0 1 0 0 0,-1 0 0 0 0,2-1 0 0 0,17-21 0 0 0,-13 17 0 0 0,10-9 0 0 0,-14 14 0 0 0,0-1 0 0 0,0 1 0 0 0,0-1 0 0 0,0 0 0 0 0,0 0 0 0 0,0 0 0 0 0,0 0 0 0 0,-1 0 0 0 0,1 0 0 0 0,-1 0 0 0 0,0-1 0 0 0,1 1 0 0 0,-1 0 0 0 0,0-1 0 0 0,0 1 0 0 0,0-1 0 0 0,0-4 0 0 0,-1 6 0 0 0,1 0 0 0 0,-1-1 0 0 0,1 1 0 0 0,-1-1 0 0 0,1 1 0 0 0,-1 0 0 0 0,1-1 0 0 0,0 1 0 0 0,-1 0 0 0 0,1 0 0 0 0,0 0 0 0 0,0 0 0 0 0,2-2 0 0 0,17-15 0 0 0,-14 13 0 0 0,14-16 38 0 0,-16 16-25 0 0,1 0 0 0 0,-1 1-1 0 0,1-1 1 0 0,0 1 0 0 0,0 0 0 0 0,6-3 0 0 0,-10 6-9 0 0,0 1 1 0 0,0 0-1 0 0,0 0 0 0 0,0-1 0 0 0,0 1 0 0 0,0 0 0 0 0,0 0 0 0 0,0 0 1 0 0,-1 0-1 0 0,1 0 0 0 0,0 0 0 0 0,0 0 0 0 0,0 1 0 0 0,0-1 1 0 0,1 1-1 0 0,0-1 1 0 0,-1 0 0 0 0,0 1 0 0 0,0-1 0 0 0,0 0 0 0 0,0 0 0 0 0,1 0-1 0 0,-1 0 1 0 0,0 0 0 0 0,0 0 0 0 0,0 0 0 0 0,1 0 0 0 0,-1 0 0 0 0,2-1 0 0 0,20-11 90 0 0,-20 9-62 0 0,0 1 1 0 0,1 0-1 0 0,-1 0 0 0 0,1 0 1 0 0,-1 1-1 0 0,1-1 0 0 0,0 1 1 0 0,0 0-1 0 0,0 0 0 0 0,-1 0 1 0 0,1 0-1 0 0,0 1 0 0 0,8-1 1 0 0,-66-6 311 0 0,52 7-346 0 0,-1 0 0 0 0,0 1 0 0 0,1-1-1 0 0,-1 0 1 0 0,0 1 0 0 0,1-1 0 0 0,-1 1 0 0 0,0 0 0 0 0,1 0 0 0 0,-1 0 0 0 0,-2 2 0 0 0,3-2 1 0 0,-1 0 0 0 0,0 0 1 0 0,0 0-1 0 0,0 0 0 0 0,0 0 1 0 0,0 0-1 0 0,-4 0 0 0 0,30-20 0 0 0,-17 15 7 0 0,1 1-1 0 0,-1-1 1 0 0,11-3-1 0 0,-11 5-1 0 0,-1 0 0 0 0,0 0-1 0 0,-1 0 1 0 0,1-1 0 0 0,0 1 0 0 0,-1-1-1 0 0,7-6 1 0 0,-8 6-5 0 0,0 0 0 0 0,0 0 0 0 0,0 1 0 0 0,1-1 0 0 0,-1 1 0 0 0,1 0 0 0 0,4-2 0 0 0,-38 8 0 0 0,19-1-10 0 0,0 0-1 0 0,0-1 0 0 0,0 0 1 0 0,0-1-1 0 0,-16 0 0 0 0,33-1 11 0 0,1-1 0 0 0,-1 0 0 0 0,0-1 0 0 0,0 1 0 0 0,10-4 0 0 0,-10 2 0 0 0,0 1 0 0 0,0 0 0 0 0,0 1 0 0 0,1-1 0 0 0,10 0 0 0 0,-17 2 0 0 0,0 1 0 0 0,1-1 0 0 0,-1 0 0 0 0,1 0 0 0 0,-1 0 0 0 0,1 0 0 0 0,-1 1 0 0 0,0-1 0 0 0,1 0 0 0 0,-1 0 0 0 0,0 1 0 0 0,1-1 0 0 0,-1 0 0 0 0,0 0 0 0 0,1 1 0 0 0,-1-1 0 0 0,0 0 0 0 0,1 1 0 0 0,-1-1 0 0 0,0 1 0 0 0,0-1 0 0 0,0 0 0 0 0,1 1 0 0 0,-1-1 0 0 0,0 1 0 0 0,0-1 0 0 0,0 1 0 0 0,0-1 0 0 0,0 0 0 0 0,0 1 0 0 0,0 0 0 0 0,0 0 0 0 0,0-1 0 0 0,0 1 0 0 0,0-1 0 0 0,0 1 0 0 0,1 0 0 0 0,-1-1 0 0 0,0 1 0 0 0,0-1 0 0 0,0 1 0 0 0,1 0 0 0 0,-1-1 0 0 0,0 1 0 0 0,1-1 0 0 0,-1 1 0 0 0,0-1 0 0 0,1 1 0 0 0,-1-1 0 0 0,1 0 0 0 0,-1 1 0 0 0,1-1 0 0 0,-1 1 0 0 0,1-1 0 0 0,-1 0 0 0 0,1 1 0 0 0,-1-1 0 0 0,1 0 0 0 0,-1 0 0 0 0,1 0 0 0 0,0 1 0 0 0,-1-1 0 0 0,1 0 0 0 0,-1 0 0 0 0,2 0 0 0 0,12 0 21 0 0,-9-1 8 0 0,0 1 0 0 0,0 0 0 0 0,0 0 0 0 0,8 2 0 0 0,-12-2-24 0 0,1 1-1 0 0,-1-1 0 0 0,0 0 0 0 0,0 1 1 0 0,1 0-1 0 0,-1-1 0 0 0,0 1 0 0 0,0 0 1 0 0,0-1-1 0 0,0 1 0 0 0,0 0 0 0 0,0 0 1 0 0,0 0-1 0 0,0 0 0 0 0,0 0 0 0 0,0 0 1 0 0,-1 0-1 0 0,1 0 0 0 0,0 0 0 0 0,-1 0 1 0 0,1 1-1 0 0,0 1 0 0 0,0-2 1 0 0,0 1 0 0 0,-1-1-1 0 0,1 0 1 0 0,0 0-1 0 0,0 0 1 0 0,0 1 0 0 0,0-1-1 0 0,1 0 1 0 0,-1 0 0 0 0,0 0-1 0 0,0-1 1 0 0,0 1-1 0 0,1 0 1 0 0,1 0 0 0 0,24 11 100 0 0,-18-8-88 0 0,-5-3-17 0 0,-1 1 0 0 0,0 0 0 0 0,1 0 0 0 0,-1 0 0 0 0,0 1 0 0 0,0-1 0 0 0,0 1 0 0 0,0-1 0 0 0,-1 1 0 0 0,1 0 0 0 0,2 4 0 0 0,1 4 0 0 0,0-1 0 0 0,5 15 0 0 0,12 19 0 0 0,-16-37-11 0 0,-5-13-14 0 0,-6-13-11 0 0,-2 5 45 0 0,0-1 1 0 0,0 0-1 0 0,2 0 0 0 0,-1 0 0 0 0,2-1 0 0 0,-2-21 0 0 0,4 34-9 0 0,1 0 0 0 0,0 1 0 0 0,-1-1 0 0 0,0 1 0 0 0,1-1 0 0 0,-1 1 0 0 0,-2-5 0 0 0,2 6 0 0 0,1 0 0 0 0,-1 1 0 0 0,1-1 0 0 0,-1 0 0 0 0,0 1 0 0 0,1-1 0 0 0,-1 0 0 0 0,0 1 0 0 0,1-1 0 0 0,-1 1 0 0 0,0-1 0 0 0,0 1 0 0 0,1 0 0 0 0,-1-1 0 0 0,0 1 0 0 0,0 0 0 0 0,0-1 0 0 0,0 1 0 0 0,0 0 0 0 0,0 0 0 0 0,1 0 0 0 0,-1 0 0 0 0,-1 0 0 0 0,1-1 0 0 0,1 1 0 0 0,-1 0 0 0 0,0 0 0 0 0,1-1 0 0 0,-1 1 0 0 0,1 0 0 0 0,-1-1 0 0 0,1 1 0 0 0,-1-1 0 0 0,1 1 0 0 0,0-1 0 0 0,-1 1 0 0 0,1 0 0 0 0,-1-1 0 0 0,1 0 0 0 0,0 1 0 0 0,-1-1 0 0 0,1 1 0 0 0,0-1 0 0 0,0 1 0 0 0,0-1 0 0 0,-1 0 0 0 0,1 1 0 0 0,0-1 0 0 0,0 1 0 0 0,0-1 0 0 0,0 0 0 0 0,0 1 0 0 0,0-2 0 0 0,0 2 0 0 0,0-1 0 0 0,0 1 0 0 0,0-1 0 0 0,0 1 0 0 0,0 0 0 0 0,0-1 0 0 0,0 1 0 0 0,0 0 0 0 0,0-1 0 0 0,1 1 0 0 0,-1 0 0 0 0,0-1 0 0 0,0 1 0 0 0,0 0 0 0 0,0-1 0 0 0,1 1 0 0 0,-1 0 0 0 0,0-1 0 0 0,0 1 0 0 0,1 0 0 0 0,-1 0 0 0 0,0-1 0 0 0,1 1 0 0 0,-1 0 0 0 0,0 0 0 0 0,0 0 0 0 0,1-1 0 0 0,-1 1 0 0 0,0 0 0 0 0,1 0 0 0 0,-1 0 0 0 0,1 0 0 0 0,-1 0 0 0 0,0 0 0 0 0,1 0 0 0 0,-1 0 0 0 0,0 0 0 0 0,1 0 0 0 0,-1 0 0 0 0,0 0 0 0 0,1 0 0 0 0,-1 0 0 0 0,1 0 0 0 0,-1 0 0 0 0,0 0 0 0 0,1 0 0 0 0,-1 0 0 0 0,0 0 0 0 0,1 1 0 0 0,-1-1 0 0 0,0 0 0 0 0,1 0 0 0 0,-1 0 0 0 0,0 1 0 0 0,0-1 0 0 0,1 0 0 0 0,-1 0 0 0 0,1 1 0 0 0,8 5 156 0 0,-1 0-1 0 0,1 1 1 0 0,-1 0-1 0 0,0 1 0 0 0,-1-1 1 0 0,12 17-1 0 0,-18-23-106 0 0,0-1 0 0 0,0 1 0 0 0,0 0 0 0 0,0 0 1 0 0,1 0-1 0 0,-1-1 0 0 0,0 1 0 0 0,0-1 0 0 0,0 1 0 0 0,1-1 0 0 0,-1 1 0 0 0,0-1 0 0 0,0 0 0 0 0,1 1 0 0 0,-1-1 0 0 0,0 0 0 0 0,1 0 0 0 0,1 0 0 0 0,-2 0-52 0 0,1 0 0 0 0,-1 0-1 0 0,0 0 1 0 0,0 0-1 0 0,0 0 1 0 0,0 0-1 0 0,0 0 1 0 0,0 0 0 0 0,0 1-1 0 0,0-1 1 0 0,0 0-1 0 0,0 1 1 0 0,0-1 0 0 0,0 1-1 0 0,0 0 1 0 0,0-1-1 0 0,0 1 1 0 0,0-1 0 0 0,1 2-1 0 0,-1 2 13 0 0,1-1-1 0 0,-1 0 1 0 0,0 1 0 0 0,0-1-1 0 0,0 1 1 0 0,0-1-1 0 0,0 7 1 0 0,-1-6-10 0 0,1 1 0 0 0,0-1 1 0 0,0 1-1 0 0,0-1 0 0 0,2 5 0 0 0,1-2 1 0 0,-1 0 0 0 0,1 0 0 0 0,-2 0 0 0 0,1 0 0 0 0,-1 1 0 0 0,0-1 0 0 0,1 9 0 0 0,8 38 0 0 0,-9-47 0 0 0,1 0 0 0 0,-2 0 0 0 0,1 0 0 0 0,-1 0 0 0 0,0 1 0 0 0,-1-1 0 0 0,1 0 0 0 0,-1 1 0 0 0,-1-1 0 0 0,1 0 0 0 0,-2 0 0 0 0,-1 11 0 0 0,1-13-6 0 0,1-3 3 0 0,0-1-1 0 0,0 1 1 0 0,0-1 0 0 0,1 1 0 0 0,-1 0 0 0 0,1-1-1 0 0,-1 1 1 0 0,1 0 0 0 0,0-1 0 0 0,0 1 0 0 0,0 0-1 0 0,0-1 1 0 0,0 1 0 0 0,0 0 0 0 0,0-1 0 0 0,0 1-1 0 0,1 2 1 0 0,0-4 3 0 0,-1 0 0 0 0,1 0 0 0 0,0 0 0 0 0,-1 0 0 0 0,1 0 0 0 0,-1-1 0 0 0,1 1 0 0 0,0 0 0 0 0,-1 0 0 0 0,1 0 0 0 0,-1-1 0 0 0,1 1 0 0 0,0 0 0 0 0,-1-1 0 0 0,1 1 0 0 0,-1 0 0 0 0,1-1 0 0 0,-1 1 0 0 0,1-1 0 0 0,-1 1 0 0 0,1-1 0 0 0,-1 1 0 0 0,1-1 0 0 0,11-13 0 0 0,-9 9 0 0 0,1 0 0 0 0,-1 0 0 0 0,-1-1 0 0 0,1 1 0 0 0,-1-1 0 0 0,0 0 0 0 0,0 0 0 0 0,0 0 0 0 0,-1 0 0 0 0,0 0 0 0 0,0 0 0 0 0,-1 0 0 0 0,0 0 0 0 0,0 0 0 0 0,0 0 0 0 0,-2-10 0 0 0,-4-12 0 0 0,3 15 0 0 0,1 1 0 0 0,-1-24 0 0 0,3 34 0 0 0,0 0 0 0 0,0 0 0 0 0,0 0 0 0 0,1 0 0 0 0,-1 1 0 0 0,1-1 0 0 0,-1 0 0 0 0,1 0 0 0 0,0 1 0 0 0,0-1 0 0 0,-1 0 0 0 0,1 1 0 0 0,0-1 0 0 0,1 1 0 0 0,-1-1 0 0 0,1-1 0 0 0,-1 4 0 0 0,-1-1 0 0 0,0 0 0 0 0,1 1 0 0 0,-1-1 0 0 0,0 0 0 0 0,1 1 0 0 0,-1-1 0 0 0,0 0 0 0 0,0 1 0 0 0,1-1 0 0 0,-1 1 0 0 0,0-1 0 0 0,0 0 0 0 0,0 1 0 0 0,0-1 0 0 0,0 1 0 0 0,0-1 0 0 0,1 1 0 0 0,-1-1 0 0 0,0 1 0 0 0,0-1 0 0 0,0 0 0 0 0,-1 1 0 0 0,1 0 0 0 0,2 14 0 0 0,3 30 0 0 0,-3-32 0 0 0,0-1 0 0 0,0 14 0 0 0,-1-45 67 0 0,0 16-68 0 0,-1-1-1 0 0,0 1 1 0 0,0 0 0 0 0,0 0 0 0 0,0-1 0 0 0,0 1-1 0 0,0 0 1 0 0,-1 0 0 0 0,0 0 0 0 0,-1-4 0 0 0,0 1-37 0 0,-8-20 20 0 0,9 26 18 0 0,1-1 0 0 0,0 1 0 0 0,0-1 0 0 0,0 0 0 0 0,-1 1 0 0 0,1-1 0 0 0,0 0 0 0 0,0 0 0 0 0,0 1 0 0 0,0-1 1 0 0,0 0-1 0 0,0 1 0 0 0,0-1 0 0 0,0 0 0 0 0,0 1 0 0 0,1-1 0 0 0,-1 0 0 0 0,0 1 0 0 0,0-1 0 0 0,1 0 0 0 0,-1 1 1 0 0,0-1-1 0 0,1 1 0 0 0,-1-1 0 0 0,0 0 0 0 0,1 1 0 0 0,-1-1 0 0 0,1 1 0 0 0,0-1 0 0 0,0 1 0 0 0,-1 0 0 0 0,1 0 0 0 0,-1 0 0 0 0,1 0 0 0 0,-1 0 0 0 0,1 0 0 0 0,0 0 0 0 0,-1 0 0 0 0,1 0 0 0 0,-1 0 0 0 0,1 0 0 0 0,-1 0 0 0 0,1 1 0 0 0,-1-1 0 0 0,1 0 0 0 0,-1 1 0 0 0,1-1 0 0 0,-1 0 0 0 0,1 1 0 0 0,-1-1 0 0 0,1 0 0 0 0,-1 1 0 0 0,1-1 0 0 0,-1 1 0 0 0,0-1 0 0 0,1 1 0 0 0,-1-1 0 0 0,0 1 0 0 0,0-1 0 0 0,1 1 0 0 0,-1-1 0 0 0,0 1 0 0 0,0-1 0 0 0,1 2 0 0 0,5 18 0 0 0,-4-5 0 0 0,-1-1 0 0 0,0 1 0 0 0,-1-1 0 0 0,-4 24 0 0 0,3-21 0 0 0,0-8 0 0 0,0-1 0 0 0,0 0 0 0 0,0 0 0 0 0,-1 0 0 0 0,0 0 0 0 0,-1 0 0 0 0,0 0 0 0 0,-7 14 0 0 0,6-15 0 0 0,0-1 0 0 0,-1 1 0 0 0,0-1 0 0 0,0 0 0 0 0,0-1 0 0 0,-1 1 0 0 0,0-1 0 0 0,0 0 0 0 0,-13 8 0 0 0,6-6 0 0 0,1-1 0 0 0,-1-1 0 0 0,0 1 0 0 0,-25 4 0 0 0,27-6 0 0 0,0 0 0 0 0,-20 10 0 0 0,20-8 0 0 0,1-1 0 0 0,-22 6 0 0 0,32-11 0 0 0,0 0 0 0 0,0 0 0 0 0,-1 0 0 0 0,1 0 0 0 0,0 0 0 0 0,-1 1 0 0 0,1-1 0 0 0,0 0-1 0 0,0 0 1 0 0,-1 0 0 0 0,1 0 0 0 0,0 0 0 0 0,0 0 0 0 0,-1 0 0 0 0,1-1 0 0 0,0 1 0 0 0,0 0 0 0 0,-1 0 0 0 0,1 0 0 0 0,0 0-1 0 0,0 0 1 0 0,-1 0 0 0 0,1 0 0 0 0,0-1 0 0 0,0 1 0 0 0,-1 0 0 0 0,1 0 0 0 0,0 0 0 0 0,0 0 0 0 0,0-1 0 0 0,-1 1 0 0 0,1 0 0 0 0,0 0-1 0 0,0-1 1 0 0,0 1 0 0 0,0 0 0 0 0,0 0 0 0 0,0-1 0 0 0,0-12 8 0 0,10-14-64 0 0,-10 27 54 0 0,1-3 0 0 0,1-1 1 0 0,0 0 0 0 0,-1 0-1 0 0,0 0 1 0 0,0 0-1 0 0,0-1 1 0 0,0-4-1 0 0,-1 8 2 0 0,0 0 0 0 0,0 0 0 0 0,0-1 0 0 0,-1 1 0 0 0,1 0 0 0 0,0 0 1 0 0,-1 0-1 0 0,1 0 0 0 0,0-1 0 0 0,-1 1 0 0 0,1 0 0 0 0,-1 0 0 0 0,0 0 0 0 0,1 0 0 0 0,-1 0 0 0 0,0 0 0 0 0,0 0 0 0 0,1 1 0 0 0,-1-1 0 0 0,0 0 0 0 0,0 0 0 0 0,0 1 0 0 0,0-1 0 0 0,0 0 0 0 0,0 1 0 0 0,0-1 0 0 0,0 1 0 0 0,-1-1 0 0 0,0 0 0 0 0,-20-10-16 0 0,19 9 9 0 0,-1 0 0 0 0,1 1 0 0 0,0-1 0 0 0,0 0-1 0 0,-1 1 1 0 0,-3-1 0 0 0,5 2 7 0 0,1-1 0 0 0,0 1 0 0 0,-1 0 0 0 0,1 0 0 0 0,0 1 1 0 0,0-1-1 0 0,-1 0 0 0 0,1 0 0 0 0,0 0 0 0 0,-1 1 0 0 0,1-1 0 0 0,0 1 0 0 0,0-1 0 0 0,0 1 1 0 0,0-1-1 0 0,-1 1 0 0 0,1 0 0 0 0,0 0 0 0 0,0 0 0 0 0,0-1 0 0 0,-1 3 0 0 0,-4 3 0 0 0,0 0 0 0 0,1 0 0 0 0,0 1 0 0 0,-6 9 0 0 0,10-14 0 0 0,0 0 0 0 0,0 0 0 0 0,0 0 0 0 0,0 1 0 0 0,0-1 0 0 0,0 0 0 0 0,1 1 0 0 0,-1-1 0 0 0,1 1 0 0 0,-1-1 0 0 0,1 1 0 0 0,0-1 0 0 0,0 1 0 0 0,0-1 0 0 0,0 1 0 0 0,1-1 0 0 0,-1 1 0 0 0,2 3 0 0 0,-1-5 2 0 0,-1 0 0 0 0,1 0 0 0 0,-1 0 0 0 0,1 0 0 0 0,0 0 0 0 0,-1 0-1 0 0,1-1 1 0 0,0 1 0 0 0,0 0 0 0 0,-1-1 0 0 0,1 1 0 0 0,0 0 0 0 0,0-1 0 0 0,0 1-1 0 0,0-1 1 0 0,0 1 0 0 0,0-1 0 0 0,0 0 0 0 0,0 1 0 0 0,0-1 0 0 0,0 0 0 0 0,0 0-1 0 0,0 0 1 0 0,0 0 0 0 0,0 0 0 0 0,0 0 0 0 0,0 0 0 0 0,1 0 0 0 0,-1 0 0 0 0,0 0 0 0 0,0 0-1 0 0,0-1 1 0 0,0 1 0 0 0,0 0 0 0 0,0-1 0 0 0,1 0 0 0 0,1 0-3 0 0,0-1 1 0 0,0 1-1 0 0,0 0 1 0 0,-1-1-1 0 0,1 0 1 0 0,0 0 0 0 0,-1 0-1 0 0,1 0 1 0 0,-1 0-1 0 0,0 0 1 0 0,3-3-1 0 0,-4 3 1 0 0,0 1 0 0 0,0-1 0 0 0,0 1 0 0 0,-1-1 0 0 0,1 0 0 0 0,0 1 0 0 0,-1-1 0 0 0,1 0 0 0 0,-1 0 0 0 0,1 1 0 0 0,-1-1 0 0 0,0 0 0 0 0,0 0 0 0 0,0 0 0 0 0,0 1 0 0 0,0-1 0 0 0,0 0 0 0 0,0 0 0 0 0,0 0 0 0 0,-1 1 0 0 0,1-1 0 0 0,-1 0 0 0 0,-1-2 0 0 0,1 2 0 0 0,-1-1 0 0 0,0 1 0 0 0,0 0 0 0 0,0 0 0 0 0,0-1 0 0 0,0 2 0 0 0,-1-1 0 0 0,1 0 0 0 0,-1 0 0 0 0,1 1 0 0 0,-1-1 0 0 0,0 1 0 0 0,-4-2 0 0 0,-15-6-272 0 0,16 5 87 0 0,-1 2 0 0 0,1-1 0 0 0,-1 0 0 0 0,0 1 1 0 0,0 1-1 0 0,0-1 0 0 0,0 1 0 0 0,-10-1 0 0 0,7 2 183 0 0,0-1 0 0 0,1 0 0 0 0,-1-1-1 0 0,1 0 1 0 0,-12-4 0 0 0,20 5-1 0 0,1 1 0 0 0,-1-1 0 0 0,0 0-1 0 0,1 0 1 0 0,-1 0 0 0 0,0 1 0 0 0,1-1 0 0 0,-1 0 0 0 0,1 0 0 0 0,0 0-1 0 0,-1 0 1 0 0,1 0 0 0 0,0 0 0 0 0,-1 0 0 0 0,1 0 0 0 0,0 0 0 0 0,0 0 0 0 0,0 0-1 0 0,0 0 1 0 0,0 0 0 0 0,0-2 0 0 0,2-27-63 0 0,-1 24-23 0 0,-1-4-115 0 0,0-1 1 0 0,0 0 0 0 0,-1 1-1 0 0,0-1 1 0 0,-1 1-1 0 0,0 0 1 0 0,-1-1-1 0 0,0 1 1 0 0,-1 0 0 0 0,0 0-1 0 0,-8-15 1 0 0,5-1 123 0 0,7 23 74 0 0,-1 0-1 0 0,1 0 0 0 0,-1 0 0 0 0,0 0 1 0 0,0 0-1 0 0,0 0 0 0 0,0 0 1 0 0,0 1-1 0 0,-1-1 0 0 0,-2-4 0 0 0,4 7 7 0 0,-1 0 0 0 0,0 0 0 0 0,1-1 0 0 0,-1 1 0 0 0,0 0 0 0 0,1 0 0 0 0,-1 0-1 0 0,0 0 1 0 0,1 0 0 0 0,-1 0 0 0 0,0 0 0 0 0,0 0 0 0 0,1 0 0 0 0,-1 1 0 0 0,0-1 0 0 0,1 0 0 0 0,-1 0-1 0 0,0 1 1 0 0,1-1 0 0 0,-1 0 0 0 0,0 1 0 0 0,1-1 0 0 0,-1 0 0 0 0,0 2 0 0 0,-18 12 8 0 0,17-12-3 0 0,-42 43 102 0 0,40-41-43 0 0,0-1 0 0 0,1 1 0 0 0,0 0 0 0 0,-1 0 1 0 0,2 1-1 0 0,-1-1 0 0 0,0 0 0 0 0,1 1 0 0 0,0 0 1 0 0,0 0-1 0 0,0 0 0 0 0,-1 6 0 0 0,12 40 1012 0 0,-9-42-971 0 0,1 0 0 0 0,0 1 0 0 0,0-1-1 0 0,5 16 1 0 0,-5-23-62 0 0,0-1 0 0 0,0 1 0 0 0,0 0 0 0 0,0-1 0 0 0,1 1 0 0 0,-1-1-1 0 0,1 1 1 0 0,-1-1 0 0 0,1 0 0 0 0,-1 0 0 0 0,1 1 0 0 0,0-1 0 0 0,-1 0 0 0 0,4 1-1 0 0,14 11 198 0 0,-19-13-242 0 0,1 1 0 0 0,-1 0-1 0 0,1-1 1 0 0,-1 1 0 0 0,1 0-1 0 0,-1 0 1 0 0,1 0 0 0 0,-1 0-1 0 0,0 0 1 0 0,1-1 0 0 0,-1 1-1 0 0,0 0 1 0 0,0 0 0 0 0,1 0-1 0 0,-1 0 1 0 0,0 0 0 0 0,0 0-1 0 0,0 0 1 0 0,0 0 0 0 0,-1 0 0 0 0,1 1-1 0 0,0-1 4 0 0,0 0 0 0 0,0 1 0 0 0,0-1 0 0 0,0 0 0 0 0,0 1 0 0 0,0-1 0 0 0,0 0 0 0 0,1 0 0 0 0,-1 1 0 0 0,0-1 0 0 0,1 0 0 0 0,-1 0 0 0 0,1 0 0 0 0,0 0 0 0 0,0 2 0 0 0,0-2 0 0 0,-1-1 1 0 0,1 1-1 0 0,-1-1 1 0 0,1 1-1 0 0,-1-1 1 0 0,1 1-1 0 0,-1-1 0 0 0,1 1 1 0 0,-1-1-1 0 0,1 0 1 0 0,0 1-1 0 0,-1-1 0 0 0,1 0 1 0 0,0 1-1 0 0,-1-1 1 0 0,1 0-1 0 0,0 0 1 0 0,-1 0-1 0 0,1 0 0 0 0,0 0 1 0 0,-1 0-1 0 0,1 0 1 0 0,0 0-1 0 0,0 0 0 0 0,-1 0 1 0 0,1 0-1 0 0,0 0 1 0 0,-1 0-1 0 0,1 0 1 0 0,0-1-1 0 0,-1 1 0 0 0,1 0 1 0 0,0-1-1 0 0,0 0-1 0 0,-1 1 0 0 0,0-1 0 0 0,0 1 0 0 0,0-1 0 0 0,0 1 0 0 0,0-1 0 0 0,0 1 0 0 0,0-1 0 0 0,0 0 0 0 0,0 1 0 0 0,0-1 0 0 0,0 1 0 0 0,0-1 0 0 0,0 1 0 0 0,0-1 0 0 0,-1 1 0 0 0,1-1 0 0 0,0 1 0 0 0,0-1 0 0 0,0 1 0 0 0,-1-1 0 0 0,1 1 0 0 0,0-1 0 0 0,-1 1 0 0 0,1-1 0 0 0,-1 1 0 0 0,1-1 0 0 0,-12-14 0 0 0,-40-47-82 0 0,48 58 175 0 0,2 2-297 0 0,0 0 0 0 0,0 0-1 0 0,0 0 1 0 0,0 0 0 0 0,1 0-1 0 0,-1 0 1 0 0,1-1 0 0 0,-1 1 0 0 0,1-1-1 0 0,0 1 1 0 0,0-1 0 0 0,0 1-1 0 0,-1-5 1 0 0,2 6 195 0 0,-1 1 0 0 0,1-1 0 0 0,-1 0 0 0 0,1 1 0 0 0,-1-1 0 0 0,1 0 0 0 0,-1 1 0 0 0,0-1 0 0 0,1 1 0 0 0,-1-1 0 0 0,0 1 0 0 0,1-1 0 0 0,-1 1 0 0 0,0-1 0 0 0,0 1 0 0 0,1 0 0 0 0,-1-1 0 0 0,0 1 0 0 0,0 0 0 0 0,0 0 0 0 0,0 0 0 0 0,1-1 0 0 0,-3 1 0 0 0,-25-1-182 0 0,27 1 191 0 0,2 1 0 0 0,0-1 1 0 0,-1 1 0 0 0,0-1 0 0 0,0 0 0 0 0,1 0-1 0 0,-1 1 1 0 0,0-1 0 0 0,0 0 0 0 0,1 0 0 0 0,-1 1 0 0 0,0-1-1 0 0,0 0 1 0 0,0 1 0 0 0,1-1 0 0 0,-1 0 0 0 0,0 1-1 0 0,0-1 1 0 0,0 0 0 0 0,0 1 0 0 0,0-1 0 0 0,0 0 0 0 0,0 1-1 0 0,0-1 1 0 0,0 1 0 0 0,0-1 0 0 0,0 0 0 0 0,0 1-1 0 0,0-1 1 0 0,0 0 0 0 0,0 1 0 0 0,0-1 0 0 0,0 0 0 0 0,-1 1-1 0 0,1-1 1 0 0,0 0 0 0 0,0 1 0 0 0,0-1 0 0 0,-1 0 0 0 0,1 1-1 0 0,0-1 1 0 0,0 0 0 0 0,-1 0 0 0 0,1 1 0 0 0,0-1-1 0 0,0 0 1 0 0,-1 0 0 0 0,1 0 0 0 0,-1 1 0 0 0,0-1 0 0 0,1 1 0 0 0,-1-1 1 0 0,1 1-1 0 0,-1-1 0 0 0,1 1 1 0 0,-1-1-1 0 0,1 1 0 0 0,0-1 0 0 0,-1 1 1 0 0,1-1-1 0 0,0 1 0 0 0,-1 0 1 0 0,1-1-1 0 0,0 1 0 0 0,0 0 0 0 0,-1-1 1 0 0,1 1-1 0 0,0 0 0 0 0,15 8 63 0 0,-9 1-64 0 0,-1 1 0 0 0,-1 0 0 0 0,3 13 0 0 0,-5-21 174 0 0,0 1-1 0 0,-1-1 1 0 0,1 0-1 0 0,0 0 1 0 0,1 0-1 0 0,-1 0 1 0 0,0 0-1 0 0,4 3 1 0 0,5 7 30 0 0,-7-8-114 0 0,1 0 1 0 0,-1 0 0 0 0,1-1 0 0 0,-1 0 0 0 0,1 0-1 0 0,1 0 1 0 0,7 4 0 0 0,42 18 408 0 0,-51-25-484 0 0,74 39-5 0 0,-69-35-10 0 0,0 0 0 0 0,0-1 0 0 0,0 0 0 0 0,0-1 0 0 0,0 0 0 0 0,1 0 0 0 0,0-1 0 0 0,-1 0 0 0 0,1-1 0 0 0,0 0 0 0 0,18-1 0 0 0,1 1 0 0 0,-25 0 0 0 0,0-1 0 0 0,-1 0 0 0 0,1 0 0 0 0,0 0 0 0 0,0 0 0 0 0,0 0 0 0 0,6-2 0 0 0,11-4 0 0 0,-11 4-3 0 0,0-1 1 0 0,0 0-1 0 0,11-5 1 0 0,-20 7-5 0 0,1 1 1 0 0,0-1-1 0 0,0 1 1 0 0,0-1 0 0 0,-1 1-1 0 0,1 0 1 0 0,0 0-1 0 0,4 0 1 0 0,12-3 10 0 0,-8-1-4 0 0,-1-1 0 0 0,0 0 0 0 0,12-10 0 0 0,-6 5 0 0 0,-3 1 0 0 0,0 1 0 0 0,-2-2 0 0 0,1 1 0 0 0,-1-1 0 0 0,0-1 0 0 0,10-14 0 0 0,-13 13 0 0 0,1 0 0 0 0,-2-1 0 0 0,0 0 0 0 0,0 0 0 0 0,4-19 0 0 0,-6 10 0 0 0,-3 17 0 0 0,0 0 0 0 0,-1 0 0 0 0,1 1 0 0 0,1-1 0 0 0,-1 0 0 0 0,1 1 0 0 0,0-1 0 0 0,3-5 0 0 0,-4 9 0 0 0,-2 2 0 0 0,1 1 0 0 0,-1 0 0 0 0,1-1 0 0 0,-1 1 0 0 0,1-1 0 0 0,-1 1 0 0 0,1 0 0 0 0,0-1 0 0 0,0 1 0 0 0,0 0 0 0 0,0-1 0 0 0,1 3 0 0 0,1 25 0 0 0,-1-26 0 0 0,-1 3-6 0 0,0 1-1 0 0,0-1 1 0 0,0 0-1 0 0,-1 1 1 0 0,0-1-1 0 0,0 0 1 0 0,-3 8-1 0 0,-1 8-5 0 0,5-22 12 0 0,0 0 0 0 0,-1 0 0 0 0,1 1 0 0 0,0-1 0 0 0,0 0 0 0 0,0 0 0 0 0,0 0 0 0 0,0 1 0 0 0,0-1 0 0 0,0 0 0 0 0,0 0 0 0 0,0 0 0 0 0,0 1 0 0 0,0-1 0 0 0,0 0 0 0 0,0 0 0 0 0,0 0 0 0 0,0 1 0 0 0,0-1 0 0 0,0 0 0 0 0,0 0 0 0 0,0 0 0 0 0,0 1 0 0 0,0-1 0 0 0,0 0 0 0 0,0 0 0 0 0,0 0 0 0 0,0 1 0 0 0,0-1 0 0 0,0 0 0 0 0,1 0 0 0 0,-1 0 0 0 0,0 0 0 0 0,0 1 0 0 0,0-1 0 0 0,0 0 0 0 0,1 0 0 0 0,-1 0 0 0 0,0 0 0 0 0,0 0 0 0 0,0 0 0 0 0,0 0 0 0 0,1 1 0 0 0,-1-1 0 0 0,0 0 0 0 0,1 0 0 0 0,10-7 0 0 0,9-13 0 0 0,-17 16 0 0 0,-1 1 0 0 0,0-1 0 0 0,0 0 0 0 0,0 0 0 0 0,0 0 0 0 0,-1 0 0 0 0,0 0 0 0 0,1 0 0 0 0,-2-1 0 0 0,1 1 0 0 0,0 0 0 0 0,-1 0 0 0 0,0-1 0 0 0,0-3 0 0 0,0 4 0 0 0,1 0 0 0 0,-1 1 0 0 0,1-1 0 0 0,0 1 0 0 0,2-6 0 0 0,-2 6 0 0 0,0 0 0 0 0,0 1 0 0 0,-1-1 0 0 0,1 0 0 0 0,-1 1 0 0 0,1-1 0 0 0,-1 0 0 0 0,0 1 0 0 0,0-1 0 0 0,0 0 0 0 0,0 0 0 0 0,-1-3 0 0 0,-3-34 64 0 0,4 46-64 0 0,0-1-1 0 0,0 1 0 0 0,-1 0 1 0 0,0-1-1 0 0,0 1 0 0 0,0-1 1 0 0,-1 1-1 0 0,1-1 0 0 0,-1 1 1 0 0,-1-1-1 0 0,1 0 0 0 0,-1 0 1 0 0,0 0-1 0 0,0 0 0 0 0,-5 5 1 0 0,4-4 2 0 0,0 0 1 0 0,0 1 0 0 0,-3 9 0 0 0,5-11-3 0 0,0-1 0 0 0,0 0 0 0 0,0 0 0 0 0,0 1 0 0 0,-1-1 0 0 0,1-1 0 0 0,-1 1 0 0 0,0 0-1 0 0,-1-1 1 0 0,1 1 0 0 0,-6 4 0 0 0,-9 4 0 0 0,-30 27 0 0 0,7-5 0 0 0,1-4-12 0 0,-62 44-40 0 0,97-71 48 0 0,0-1 0 0 0,-1 0 0 0 0,1 0 0 0 0,0 0 0 0 0,-1-1 0 0 0,1 0 0 0 0,-11 1 0 0 0,10-1 0 0 0,0 0 0 0 0,0 0 0 0 0,0 0 0 0 0,1 1 0 0 0,-1 0 0 0 0,0 0 0 0 0,-6 4 0 0 0,3-3 4 0 0,-6 5 0 0 0,14-7 0 0 0,2-1 0 0 0,-1 1 0 0 0,1-1 0 0 0,-1 0 0 0 0,1 1 0 0 0,-1-1 0 0 0,1 0 0 0 0,-1 0 0 0 0,1 1 0 0 0,-1-1 0 0 0,1 0 0 0 0,0 0 0 0 0,-1 0 0 0 0,1 0 0 0 0,-1 0 0 0 0,1 0 0 0 0,0 1 0 0 0,-1-2 0 0 0,1 1 0 0 0,-1 0 0 0 0,1 0 0 0 0,0 0 0 0 0,0 0 0 0 0,14-2 0 0 0,12-1 0 0 0,-18 2 0 0 0,0 0 0 0 0,0 0 0 0 0,1-1 0 0 0,-1-1 0 0 0,15-5 0 0 0,-9 9 64 0 0,-15-1-65 0 0,0 0-1 0 0,0 0 1 0 0,1 0 0 0 0,-1 0-1 0 0,0 0 1 0 0,0 0-1 0 0,0 0 1 0 0,1 0-1 0 0,-1 0 1 0 0,0 0 0 0 0,0 0-1 0 0,1 0 1 0 0,-1 0-1 0 0,0 0 1 0 0,0 0-1 0 0,0 0 1 0 0,1 0 0 0 0,-1 0-1 0 0,0 0 1 0 0,0 0-1 0 0,1 0 1 0 0,-1-1 0 0 0,0 1-1 0 0,0 0 1 0 0,0 0-1 0 0,0 0 1 0 0,1 0-1 0 0,-1 0 1 0 0,0-1 0 0 0,0 1-1 0 0,0 0 1 0 0,0 0-1 0 0,0 0 1 0 0,1-1-1 0 0,-1 1 1 0 0,0 0 0 0 0,0 0-1 0 0,0 0 1 0 0,0-1-1 0 0,0 1 1 0 0,0 0 0 0 0,0 0-1 0 0,0-1 1 0 0,0 1-1 0 0,-2-1-49 0 0,1 6 14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17.29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0,'1680'0'0'0,"-1679"0"0"0,-2 0 0 0,-1614 0 0 0,1614 0 0 0,2 0 0 0,0 0 0 0,-2 0 0 0,-56 0 0 0,113 0 0 0,-46 0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36.08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37 0 0 0,'-1'0'0'0,"2"0"0"0,-2 0 0 0,109 0 0 0,-88 0 0 0,-28 0 0 0,-23 0 0 0,-74 0 0 0,104 0 0 0,2 0 0 0,0 0 0 0,-2 0 0 0,-1 0 0 0,1 0 0 0,-15 0 0 0,15 0 0 0,2 0 0 0,1 0 0 0,-1 0 0 0,0 0 0 0,1 0 0 0,-1 0 0 0,0 0 0 0,1570 0 0 0,-1532 0 0 0,-9 0 0 0,-16 0 0 0,-13 0 0 0,-2 0 0 0,2 0 0 0,-2 0 0 0,0 0 0 0,2 0 0 0,0 0 0 0,0 0 0 0,1 0 0 0,-1 0 0 0,-8 0 0 0,6 0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54.37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0,'903'0'0'0,"-883"0"0"0,55 0 0 0,-76 0 0 0,2 0 0 0,0 0 0 0,13 0 0 0,-27 0 0 0,10 0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08.3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0,'787'0'0'0,"-786"0"0"0,0 0 0 0,94 0 0 0,-93 0 0 0,-6 0 0 0,35 0 0 0,-2 0 0 0,-30 0 0 0,2 0 0 0,3 0 0 0,-2 0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25.98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 0 0 0,'-1'0'0'0,"0"0"0"0,2 0 0 0,0 0 0 0,1 0 0 0,124 0 0 0,632 0 0 0,-757 0 0 0,1 0 0 0,-1 0 0 0,0 0 0 0,1 0 0 0,-1 0 0 0,0 0 0 0,1 0 0 0,-1 0 0 0,0 0 0 0,1 0 0 0,-1 0 0 0,0 0 0 0,-2 0 0 0,0 0 0 0,-553 0 0 0,1096 0 0 0,-541 0 0 0,58 0 0 0,-534 0 0 0,474 0 0 0,23 0 0 0,34 0 0 0,-55 0 0 0,-2 0 0 0,-120 0 0 0,120 0 0 0,2 0 0 0,0 0 0 0,1 0 0 0,-1 0 0 0,0 0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43.31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0,'927'0'0'0,"-926"0"0"0,1 0 0 0,-1 0 0 0,0 0 0 0,0 0 0 0,-641 0 0 0,638 0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58.97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0,'1437'0'0'0,"-1380"0"0"0,8 0 0 0,-2 0 0 0,4 0 0 0,1 0 0 0,-5 0 0 0,4 0 0 0,46 0 0 0,-56 0 0 0,21 0 0 0,10 0 0 0,-43 0 0 0,144 0 0 0,267 0 0 0,-455 0 0 0,-2 0 0 0,0 0 0 0,0 0 0 0,-1 0 0 0,1 0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3:24.94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2 0 0,'0'-1'0'0,"0"970"0"0,0-967 0 0,0-1 0 0,0 0 0 0,0 1 0 0,0-1 0 0,0 0 0 0,0 1 0 0,0-1 0 0,0 0 0 0,0 3 0 0,0-6 0 0,0 13 0 0,0-25 0 0,0 30 0 0,0-15 0 0,0-11 0 0,0 2 0 0,0 5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3:29.09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6 0 0,'0'1'0'0,"0"-6"0"0,0 152 0 0,0-295 0 0,0 699 0 0,0-168 0 0,0-386 0 0,0 2 0 0,0 2 0 0,0 0 0 0,0 1 0 0,0-2 0 0,0 0 0 0,0-2 0 0,0 1 0 0,0 21 0 0,0-9 0 0,0-7 0 0,0-9 0 0,0-57 0 0,0 59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11.9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0,'0'645'0'0,"0"-215"0"0,0-192 0 0,0-253 0 0,0 13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78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201 42 919 0 0,'-31'-7'1467'0'0,"24"7"-1109"0"0,1-1 1 0 0,0-1-1 0 0,0 1 0 0 0,0-1 0 0 0,-6-3 0 0 0,43 0 2785 0 0,10 3-2127 0 0,1 2 1 0 0,0 2-1 0 0,76 14 0 0 0,-60-7-686 0 0,1-3 0 0 0,0-2 0 0 0,84-6 0 0 0,-137 1-331 0 0,4 1-14 0 0,0-1-1 0 0,17 3 0 0 0,-23-2 13 0 0,-1 1 0 0 0,0 0 0 0 0,0 0 0 0 0,0 0 0 0 0,0 0 0 0 0,0 0 0 0 0,-1 0 0 0 0,1 1 0 0 0,0 0 0 0 0,0-1-1 0 0,-1 1 1 0 0,5 4 0 0 0,-4-3 3 0 0,1 0 0 0 0,-1 0 0 0 0,1 0 0 0 0,0-1 0 0 0,-1 1 0 0 0,1-1 0 0 0,0 0 0 0 0,1 0 0 0 0,-1 0 0 0 0,0-1 0 0 0,1 0 0 0 0,-1 0 0 0 0,0 0 0 0 0,1 0 0 0 0,4 0 0 0 0,6-1 0 0 0,-1-1 0 0 0,0 0 0 0 0,20-4 0 0 0,-21 2 0 0 0,5 2 0 0 0,-18 1 0 0 0,1 0 0 0 0,-1 0 0 0 0,0 0 0 0 0,1 0 0 0 0,-1 0 0 0 0,1 0 0 0 0,-1 0 0 0 0,1 0 0 0 0,-1 0 0 0 0,0 0 0 0 0,1 1 0 0 0,-1-1 0 0 0,1 0 0 0 0,-1 0 0 0 0,0 0 0 0 0,1 1 0 0 0,-1-1 0 0 0,0 0 0 0 0,1 0 0 0 0,-1 1 0 0 0,0-1 0 0 0,1 0 0 0 0,-1 0 0 0 0,0 1 0 0 0,1-1 0 0 0,-1 0 0 0 0,0 1 0 0 0,0-1 0 0 0,0 1 0 0 0,1-1 0 0 0,-1 0 0 0 0,0 1 0 0 0,0 0 0 0 0,1-1-1 0 0,-1 1 0 0 0,0-1 0 0 0,1 1 0 0 0,-1-1 0 0 0,0 1 0 0 0,1-1 0 0 0,-1 0 0 0 0,1 1 0 0 0,-1-1 0 0 0,1 0 0 0 0,-1 1 0 0 0,1-1 0 0 0,-1 0 0 0 0,1 1 0 0 0,-1-1 0 0 0,1 0 0 0 0,-1 0 0 0 0,1 0 1 0 0,-1 0-1 0 0,1 0 0 0 0,-1 0 0 0 0,1 0 0 0 0,0 0 0 0 0,-1 0 0 0 0,1 0 0 0 0,-1 0 0 0 0,1 0 0 0 0,0 0 0 0 0,21-2-34 0 0,-20 2 34 0 0,22-7 1 0 0,-25 8 0 0 0,0-1 0 0 0,0 1 0 0 0,-1-1 0 0 0,1 1 0 0 0,0-1 0 0 0,0 1 0 0 0,0 0 0 0 0,-1 0 0 0 0,1 0 0 0 0,0 0 0 0 0,0 0 0 0 0,0 0 0 0 0,0 0 0 0 0,1 0 0 0 0,-1 0 0 0 0,0 0 0 0 0,0 0 0 0 0,1 0 0 0 0,-1 1 0 0 0,0-1 0 0 0,1 0 0 0 0,0 1 0 0 0,-1 1 0 0 0,-1 3 0 0 0,0 0 0 0 0,0 0 0 0 0,-1 13 0 0 0,2 8-49 0 0,4 32 0 0 0,-1-35 985 0 0,-3 48 0 0 0,-3-38-510 0 0,1 1 1 0 0,5 68 0 0 0,5-53-385 0 0,17 66 1 0 0,-23-111 94 0 0,0 0 0 0 0,-1 0 0 0 0,1 0 0 0 0,-1 0 0 0 0,0 0 0 0 0,-1-1 0 0 0,1 1 0 0 0,-1 0 0 0 0,0 0 0 0 0,-2 8 0 0 0,-2 2 110 0 0,-1-1 0 0 0,-9 15 0 0 0,10-20-230 0 0,0 0 0 0 0,1 1-1 0 0,0 0 1 0 0,0 0 0 0 0,1 0 0 0 0,-4 20-1 0 0,2 88-5 0 0,4-116-6 0 0,1-1-1 0 0,0 0 1 0 0,-1 0 0 0 0,1 1-1 0 0,-1-1 1 0 0,1 0 0 0 0,-1 0 0 0 0,1 0-1 0 0,-1 0 1 0 0,0 0 0 0 0,0 0-1 0 0,0 0 1 0 0,1 0 0 0 0,-1 0 0 0 0,0 0-1 0 0,0 0 1 0 0,0 0 0 0 0,0-1-1 0 0,-1 1 1 0 0,1 0 0 0 0,0-1 0 0 0,0 1-1 0 0,0-1 1 0 0,0 1 0 0 0,-1-1-1 0 0,1 0 1 0 0,0 1 0 0 0,-1-1 0 0 0,1 0-1 0 0,-2 0 1 0 0,-1 1 29 0 0,-1 0 0 0 0,0-1 0 0 0,1 0 0 0 0,-1 0 0 0 0,0 0 0 0 0,0 0 0 0 0,-5-2 1 0 0,-38-13 179 0 0,30 8 257 0 0,-1 2-1 0 0,-30-6 1 0 0,-128-7-471 0 0,38 12 0 0 0,-26-2 0 0 0,59 0 0 0 0,82 8 0 0 0,20 0 0 0 0,0 0 0 0 0,0 0 0 0 0,0 0 0 0 0,0 0 0 0 0,0-1 0 0 0,0 0 0 0 0,-7-2 0 0 0,10 3 0 0 0,0 0 0 0 0,1-1 0 0 0,-1 1 0 0 0,0-1 0 0 0,0 1 0 0 0,1-1 0 0 0,-1 1 0 0 0,1-1 0 0 0,-1 0 0 0 0,0 1 0 0 0,1-1 0 0 0,-1 0 0 0 0,1 0 0 0 0,0 1 0 0 0,-1-1 0 0 0,1 0 0 0 0,-1-1 0 0 0,1 1 0 0 0,-1-1 0 0 0,1 0 0 0 0,0 0 0 0 0,0 0 0 0 0,0 0 0 0 0,0 0 0 0 0,0 0 0 0 0,0 0 0 0 0,1 1 0 0 0,0-4 0 0 0,0-5 0 0 0,0 0 0 0 0,0 0 0 0 0,-1 0 0 0 0,0 0 0 0 0,-1 1 0 0 0,0-1 0 0 0,-3-10 0 0 0,-2-22 0 0 0,3-135 0 0 0,3 157 0 0 0,-2-3 0 0 0,-7-46 0 0 0,5 52 0 0 0,2-1 0 0 0,0 0 0 0 0,0 1 0 0 0,3-36 0 0 0,7-4 0 0 0,6-60-10 0 0,-10 25-44 0 0,-3 90 54 0 0,-1 0 0 0 0,1 1 0 0 0,-1-1 0 0 0,1 0 0 0 0,0 0 0 0 0,0 0 0 0 0,0 1 0 0 0,0-1 0 0 0,0 0 0 0 0,0 1 0 0 0,0-1 0 0 0,0 1 0 0 0,1-1 0 0 0,-1 1 0 0 0,1 0 0 0 0,-1 0 0 0 0,1-1 0 0 0,-1 1 0 0 0,1 0 0 0 0,0 0 0 0 0,-1 1 0 0 0,1-1 0 0 0,2-1 0 0 0,-3 4-5 0 0,0-1 0 0 0,0 1 1 0 0,-1-1-1 0 0,1 1 0 0 0,0-1 0 0 0,-1 1 0 0 0,1-1 0 0 0,-1 1 0 0 0,1-1 1 0 0,-1 1-1 0 0,0 0 0 0 0,0-1 0 0 0,0 3 0 0 0,3 7 9 0 0,-2-8-5 0 0,0-1 0 0 0,0 1 0 0 0,0 0 0 0 0,1-1 0 0 0,-1 1 0 0 0,1-1 0 0 0,0 0 0 0 0,-1 1 0 0 0,1-1 0 0 0,1 0 0 0 0,-1 0 0 0 0,0 0 0 0 0,0-1 0 0 0,1 1 0 0 0,-1 0 0 0 0,0-1 0 0 0,1 0 0 0 0,0 1 0 0 0,-1-1 0 0 0,1 0 0 0 0,3 0 0 0 0,6 2-8 0 0,1-1 0 0 0,-1 0-1 0 0,24 0 1 0 0,14 2-4 0 0,-22 3 13 0 0,48 19 0 0 0,-48-15 0 0 0,45 11 0 0 0,-44-18 0 0 0,1 0 0 0 0,0-3 0 0 0,0 0 0 0 0,0-2 0 0 0,37-5 0 0 0,-66 6 0 0 0,4-1 0 0 0,0 1 0 0 0,1 0 0 0 0,-1 0 0 0 0,6 1 0 0 0,-10-1 0 0 0,-1 0 0 0 0,1 0 0 0 0,-1 0 0 0 0,1 0 0 0 0,-1 0 0 0 0,1 0 0 0 0,-1 1 0 0 0,0-1 0 0 0,1 0 0 0 0,-1 0 0 0 0,1 0 0 0 0,-1 1 0 0 0,0-1 0 0 0,1 0 0 0 0,-1 1 0 0 0,0-1 0 0 0,1 0 0 0 0,-1 1 0 0 0,0-1 0 0 0,1 0 0 0 0,-1 1 0 0 0,0-1 0 0 0,1 1 0 0 0,-1 0 0 0 0,0 0 0 0 0,-1 0 0 0 0,1-1 0 0 0,0 1 0 0 0,0 0 0 0 0,0 0 0 0 0,0 0 0 0 0,-1-1 0 0 0,1 1 0 0 0,0 0 0 0 0,-1 0 0 0 0,1-1 0 0 0,-1 1 0 0 0,1 0 0 0 0,-1-1 0 0 0,1 1 0 0 0,-1-1 0 0 0,-1 2 0 0 0,-10 10 0 0 0,-1-1 0 0 0,0 0 0 0 0,-1-1 0 0 0,-21 12 0 0 0,-4 2 0 0 0,17-8 0 0 0,-79 57 0 0 0,88-62 0 0 0,0 1 0 0 0,1 0 0 0 0,1 0 0 0 0,0 1 0 0 0,-12 18 0 0 0,22-29 0 0 0,0-1 0 0 0,0 1 0 0 0,0 0 0 0 0,0-1 0 0 0,0 1 0 0 0,0 0 0 0 0,1 0 0 0 0,-1-1 0 0 0,1 1 0 0 0,-1 0 0 0 0,1 0 0 0 0,0 0 0 0 0,-1 0 0 0 0,1 0 0 0 0,0 0 0 0 0,0 0 0 0 0,1 0 0 0 0,-1 0 0 0 0,0-1 0 0 0,1 1 0 0 0,-1 0 0 0 0,1 2 0 0 0,1-2 0 0 0,-1 0 0 0 0,1 0 0 0 0,-1 0 0 0 0,1 0 0 0 0,0 0 0 0 0,0 0 0 0 0,0 0 0 0 0,0-1 0 0 0,0 1 0 0 0,0-1 0 0 0,0 1 0 0 0,1-1 0 0 0,-1 0 0 0 0,4 1 0 0 0,5 2 0 0 0,0-1 0 0 0,0 0 0 0 0,1-1 0 0 0,-1 0 0 0 0,1-1 0 0 0,12 0 0 0 0,118-13 0 0 0,-74 4 0 0 0,-133 32 0 0 0,-2-4 0 0 0,34-10 0 0 0,-1 0 0 0 0,-37 19 0 0 0,65-26 0 0 0,-1 1 0 0 0,1 0 0 0 0,1 0 0 0 0,-1 1 0 0 0,-9 9 0 0 0,14-13 0 0 0,0 0 0 0 0,0 0 0 0 0,0 0 0 0 0,0 0 0 0 0,1 0 0 0 0,-1 0 0 0 0,0 0 0 0 0,1 1 0 0 0,-1-1 0 0 0,1 0 0 0 0,-1 1 0 0 0,1-1 0 0 0,0 0 0 0 0,0 1 0 0 0,-1-1 0 0 0,1 2 0 0 0,1-2 0 0 0,-1 0 0 0 0,0 0 0 0 0,1 0 0 0 0,-1 0 0 0 0,1 0 0 0 0,-1 0 0 0 0,1 0 0 0 0,-1-1 0 0 0,1 1 0 0 0,0 0 0 0 0,-1 0 0 0 0,1 0 0 0 0,0-1 0 0 0,0 1 0 0 0,0 0 0 0 0,-1-1 0 0 0,1 1 0 0 0,0 0 0 0 0,0-1 0 0 0,0 1 0 0 0,0-1 0 0 0,0 0 0 0 0,2 1 0 0 0,7 2 0 0 0,0 0 0 0 0,1-1 0 0 0,-1 0 0 0 0,0 0 0 0 0,1-1 0 0 0,-1-1 0 0 0,1 0 0 0 0,0 0 0 0 0,13-3 0 0 0,3-1 0 0 0,-1-2 0 0 0,38-12 0 0 0,-59 16 0 0 0,3 0 0 0 0,1-1 0 0 0,-1 1 0 0 0,0-2 0 0 0,0 1 0 0 0,0-1 0 0 0,-1-1 0 0 0,0 1 0 0 0,14-12 0 0 0,-21 16 0 0 0,1-1 0 0 0,-1 1 0 0 0,0 0 0 0 0,1-1 0 0 0,-1 1 0 0 0,0-1 0 0 0,1 1 0 0 0,-1-1 0 0 0,0 1 0 0 0,0 0 0 0 0,1-1 0 0 0,-1 1 0 0 0,0-1 0 0 0,0 1 0 0 0,0-1 0 0 0,0 1 0 0 0,0-1 0 0 0,0 1 0 0 0,0-1 0 0 0,0 0 0 0 0,0 1 0 0 0,0-1 0 0 0,0 1 0 0 0,0-1 0 0 0,0 1 0 0 0,0-1 0 0 0,-1 0 0 0 0,1 0 0 0 0,-1 0 0 0 0,0 0 0 0 0,0 0 0 0 0,0 1 0 0 0,1-1 0 0 0,-1 0 0 0 0,0 0 0 0 0,0 1 0 0 0,0-1 0 0 0,0 0 0 0 0,-2 0 0 0 0,-29-9 0 0 0,-27 1 0 0 0,-1 4 0 0 0,-89 2 0 0 0,117 3 0 0 0,20 0 0 0 0,-71 2 0 0 0,70-1 0 0 0,1 1 0 0 0,0 0 0 0 0,0 1 0 0 0,-20 6 0 0 0,19 0 0 0 0,13-9 0 0 0,0 0 0 0 0,0 0 0 0 0,0 0 0 0 0,0 1 0 0 0,0-1 0 0 0,-1 0 0 0 0,1 0 0 0 0,0 0 0 0 0,0 1 0 0 0,0-1 0 0 0,0 0 0 0 0,0 0 0 0 0,0 0 0 0 0,0 1 0 0 0,0-1 0 0 0,0 0 0 0 0,1 0 0 0 0,-1 0 0 0 0,0 0 0 0 0,0 1 0 0 0,0-1 0 0 0,0 0 0 0 0,0 0 0 0 0,0 0 0 0 0,0 1 0 0 0,0-1 0 0 0,0 0 0 0 0,1 0 0 0 0,-1 0 0 0 0,0 0 0 0 0,0 0 0 0 0,0 1 0 0 0,0-1 0 0 0,0 0 0 0 0,1 0 0 0 0,-1 0 0 0 0,0 0 0 0 0,2 1 0 0 0,1 0 0 0 0,-1 0 0 0 0,0 0 0 0 0,1-1 0 0 0,-1 1 0 0 0,0-1 0 0 0,1 1 0 0 0,-1-1 0 0 0,4 0 0 0 0,45-2 0 0 0,1-2 0 0 0,-1-3 0 0 0,91-23 0 0 0,-86 12 0 0 0,-50 16 0 0 0,0-1 0 0 0,-1 1 0 0 0,0-1 0 0 0,0 0 0 0 0,0-1 0 0 0,0 1 0 0 0,8-9 0 0 0,-12 12 0 0 0,-1-1 0 0 0,1 0 0 0 0,0 0 0 0 0,-1 1 0 0 0,1-1 0 0 0,-1 0 0 0 0,1 0 0 0 0,-1 0 0 0 0,1 0 0 0 0,-1 0 0 0 0,0 0 0 0 0,1 0 0 0 0,-1 0 0 0 0,0 1 0 0 0,0-1 0 0 0,0 0 0 0 0,1 0 0 0 0,-1 0 0 0 0,0 0 0 0 0,-1 0 0 0 0,1 0 0 0 0,0 0 0 0 0,0 0 0 0 0,0 0 0 0 0,0 0 0 0 0,-1 0 0 0 0,1 0 0 0 0,-1 0 0 0 0,1 0 0 0 0,0 0 0 0 0,-1 0 0 0 0,1 0 0 0 0,-1 0 0 0 0,0 1 0 0 0,1-1 0 0 0,-1 0 0 0 0,0 0 0 0 0,0 1 0 0 0,1-1 0 0 0,-1 1 0 0 0,0-1 0 0 0,0 0 0 0 0,-1 0 0 0 0,-2-1 0 0 0,-1-1 0 0 0,1 1 0 0 0,-1-1 0 0 0,0 2 0 0 0,1-1 0 0 0,-1 0 0 0 0,-7-1 0 0 0,-28-2 0 0 0,-1 2 0 0 0,0 1 0 0 0,0 3 0 0 0,-79 10 0 0 0,117-11 0 0 0,0 0 0 0 0,0 0 0 0 0,0 1 0 0 0,0-1 0 0 0,1 1 0 0 0,-1-1 0 0 0,0 1 0 0 0,1 0 0 0 0,-1 0 0 0 0,0 0 0 0 0,1 0 0 0 0,-4 3 0 0 0,6-4 0 0 0,0 0 0 0 0,0 1 0 0 0,0-1 0 0 0,0 0 0 0 0,1 0 0 0 0,-1 1 0 0 0,0-1 0 0 0,0 0 0 0 0,0 0 0 0 0,1 1 0 0 0,-1-1 0 0 0,0 0 0 0 0,0 0 0 0 0,1 0 0 0 0,-1 0 0 0 0,0 1 0 0 0,0-1 0 0 0,1 0 0 0 0,-1 0 0 0 0,0 0 0 0 0,0 0 0 0 0,1 0 0 0 0,-1 0 0 0 0,0 0 0 0 0,1 0 0 0 0,-1 0 0 0 0,0 0 0 0 0,1 0 0 0 0,-1 0 0 0 0,0 0 0 0 0,0 0 0 0 0,1 0 0 0 0,-1 0 0 0 0,0 0 0 0 0,1 0 0 0 0,-1 0 0 0 0,16-1 0 0 0,-15 0 0 0 0,34-3 0 0 0,-1-1 0 0 0,-1-2 0 0 0,1-1 0 0 0,-1-2 0 0 0,-1-1 0 0 0,0-2 0 0 0,59-32 0 0 0,-86 42 0 0 0,-1 0 0 0 0,0 0 0 0 0,0 0 0 0 0,0-1 0 0 0,0 1 0 0 0,0-1 0 0 0,-1 0 0 0 0,0 0 0 0 0,0-1 0 0 0,0 1 0 0 0,0-1 0 0 0,-1 1 0 0 0,1-1 0 0 0,2-9 0 0 0,-4 10 0 0 0,0 0 0 0 0,0-1 0 0 0,-1 1 0 0 0,0 0 0 0 0,0-1 0 0 0,0 1 0 0 0,0-1 0 0 0,0 1 0 0 0,-1 0 0 0 0,0-1 0 0 0,0 1 0 0 0,0 0 0 0 0,-1 0 0 0 0,1 0 0 0 0,-1 0 0 0 0,0 0 0 0 0,0 0 0 0 0,-4-5 0 0 0,-1-1 0 0 0,-2 0 0 0 0,1 1 0 0 0,-1-1 0 0 0,-1 1 0 0 0,0 1 0 0 0,0 0 0 0 0,-1 1 0 0 0,0-1 0 0 0,0 2 0 0 0,-14-7 0 0 0,-18-5 0 0 0,-66-19 0 0 0,90 31 0 0 0,-10-2 0 0 0,20 6 0 0 0,0 0 0 0 0,-1-1 0 0 0,1 0 0 0 0,0-1 0 0 0,1 0 0 0 0,-10-6 0 0 0,17 10 0 0 0,0-1-1 0 0,0 1 1 0 0,0-1 0 0 0,0 0-1 0 0,1 1 1 0 0,-1-1-1 0 0,0 0 1 0 0,1 0 0 0 0,-1 1-1 0 0,1-1 1 0 0,-1 0-1 0 0,1 0 1 0 0,-1 0 0 0 0,1 0-1 0 0,-1 0 1 0 0,1 0-1 0 0,0 0 1 0 0,-1 0 0 0 0,1 0-1 0 0,0 0 1 0 0,0 1-1 0 0,0-1 1 0 0,0 0 0 0 0,0-2-1 0 0,1 1-1 0 0,-1 0 1 0 0,1 0-1 0 0,0 0 0 0 0,-1 0 0 0 0,1 0 0 0 0,0 0 0 0 0,0 0 1 0 0,1 0-1 0 0,-1 0 0 0 0,0 1 0 0 0,2-3 0 0 0,2 0-2 0 0,-1-1 0 0 0,1 1 0 0 0,0 0 0 0 0,0 0 0 0 0,1 1 0 0 0,-1-1 0 0 0,6-2 0 0 0,-3 4 4 0 0,0-1 0 0 0,0 1 0 0 0,1 1 0 0 0,-1-1 0 0 0,0 1 0 0 0,1 1 0 0 0,13 0 0 0 0,62 11 0 0 0,-26-3 0 0 0,211 2 0 0 0,-264-10 0 0 0,26 2 0 0 0,-29-1 0 0 0,-1 0 0 0 0,1-1 0 0 0,-1 1 0 0 0,1 0 0 0 0,0 0 0 0 0,-1 0 0 0 0,0 0 0 0 0,1 0 0 0 0,-1 0 0 0 0,0 0 0 0 0,1 0 0 0 0,-1 0 0 0 0,0 1 0 0 0,0-1 0 0 0,0 1 0 0 0,1 1 0 0 0,-1-2-2 0 0,1 1 0 0 0,0 0 0 0 0,0-1 0 0 0,0 0 0 0 0,0 1 0 0 0,0-1 0 0 0,0 0 0 0 0,1 0 0 0 0,-1 0 0 0 0,0 0 1 0 0,0 0-1 0 0,5 0 0 0 0,16 9-24 0 0,-22-10 25 0 0,0 1 1 0 0,0-1-1 0 0,-1 0 1 0 0,1 1-1 0 0,0 0 0 0 0,-1-1 1 0 0,1 1-1 0 0,-1-1 1 0 0,1 1-1 0 0,-1 0 1 0 0,1-1-1 0 0,-1 1 1 0 0,1 0-1 0 0,-1-1 1 0 0,0 1-1 0 0,1 0 0 0 0,-1 0 1 0 0,0 0-1 0 0,1-1 1 0 0,-1 1-1 0 0,0 0 1 0 0,0 1-1 0 0,-1 2 1 0 0,0 0 0 0 0,0-1 0 0 0,0 1 0 0 0,0-1 0 0 0,-1 0 0 0 0,0 1 0 0 0,1-1 0 0 0,-1 0 0 0 0,-4 5 0 0 0,-3 6 0 0 0,-32 79-31 0 0,-2 5-2 0 0,19-52 33 0 0,7-12 0 0 0,-2 0 0 0 0,-1-2 0 0 0,-1 0 0 0 0,-26 29 0 0 0,32-47 0 0 0,0 0 0 0 0,-1-2 0 0 0,-1 0 0 0 0,0 0 0 0 0,0-2 0 0 0,-32 15 0 0 0,43-23 0 0 0,0 0 0 0 0,0-1 0 0 0,0 1 0 0 0,0-1 0 0 0,0 0 0 0 0,0-1 0 0 0,0 0 0 0 0,0 0 0 0 0,0 0 0 0 0,-12-2 0 0 0,-4-3 0 0 0,-35-11 0 0 0,20 5 0 0 0,-45-17 43 0 0,32 10-22 0 0,49 17-21 0 0,0 1 0 0 0,1 0 0 0 0,-1-1 0 0 0,0 1 0 0 0,0 0 0 0 0,1 0 0 0 0,-1-1 0 0 0,0 1 0 0 0,0 0 0 0 0,0 0 0 0 0,1 0 0 0 0,-1 0 0 0 0,0 0 0 0 0,0 0 0 0 0,0 0 0 0 0,0 1 0 0 0,1-1 0 0 0,-1 0 0 0 0,0 0 0 0 0,0 1 0 0 0,0-1 0 0 0,1 1 0 0 0,0-1 0 0 0,0 0 0 0 0,0 1 0 0 0,0-1 0 0 0,-1 1 0 0 0,1-1 0 0 0,0 1 0 0 0,0-1 0 0 0,0 1 0 0 0,0-1 0 0 0,0 1 0 0 0,0-1 0 0 0,0 0 0 0 0,0 1 0 0 0,0-1 0 0 0,1 1 0 0 0,-1-1 0 0 0,0 1 0 0 0,0-1 0 0 0,0 1 0 0 0,0-1 0 0 0,1 0 0 0 0,-1 1 0 0 0,3 3 0 0 0,-1 0 0 0 0,0 0 0 0 0,1-1 0 0 0,0 1 0 0 0,6 6 0 0 0,-1-5 0 0 0,-1 1 0 0 0,1-2 0 0 0,0 1 0 0 0,0-1 0 0 0,1 0 0 0 0,15 5 0 0 0,57 11 0 0 0,-54-14 0 0 0,115 20 0 0 0,23 7 0 0 0,-132-25 0 0 0,64 7 0 0 0,-87-15 0 0 0,0 1 0 0 0,1-1 0 0 0,-1 0 0 0 0,0-1 0 0 0,0-1 0 0 0,0 1 0 0 0,0-2 0 0 0,0 1 0 0 0,0-1 0 0 0,16-8 0 0 0,-24 10 0 0 0,0 0 0 0 0,1-1 0 0 0,-2 1 0 0 0,1-1 0 0 0,0 1 0 0 0,0-1 0 0 0,0 0 0 0 0,-1 0 0 0 0,1 0 0 0 0,-1 0 0 0 0,1 0 0 0 0,-1 0 0 0 0,0 0 0 0 0,0 0 0 0 0,0-1 0 0 0,0 1 0 0 0,0 0 0 0 0,-1-1 0 0 0,1 1 0 0 0,-1 0 0 0 0,1-1 0 0 0,-1 1 0 0 0,0-1 0 0 0,0 1 0 0 0,0-1 0 0 0,0-3 0 0 0,-2-6 0 0 0,-1 0 0 0 0,0 0 0 0 0,0 0 0 0 0,-7-14 0 0 0,0-3 0 0 0,5 6 0 0 0,1 0 0 0 0,1 0 0 0 0,1 0 0 0 0,1-1 0 0 0,3-28 0 0 0,-1 1 0 0 0,-1 38 0 0 0,-1 0 0 0 0,0 0 0 0 0,0 0 0 0 0,-1 0 0 0 0,-1 0 0 0 0,0 1 0 0 0,-8-20 0 0 0,8 26 0 0 0,1 1 0 0 0,-1 0 0 0 0,-1-1 0 0 0,1 1 0 0 0,-1 0 0 0 0,0 0 0 0 0,0 1 0 0 0,0-1 0 0 0,-1 1 0 0 0,1 0 0 0 0,-1 0 0 0 0,0 1 0 0 0,0-1 0 0 0,-1 1 0 0 0,1 0 0 0 0,-1 0 0 0 0,-11-3 0 0 0,0 1-3 0 0,-1 1 0 0 0,0 1 0 0 0,-34-3 0 0 0,-57 7-26 0 0,-26-3-4 0 0,-98-28-21 0 0,227 29 54 0 0,4 1 0 0 0,-1 0 0 0 0,1-1 0 0 0,-1 1 0 0 0,1 0 0 0 0,0-1 0 0 0,-1 0 0 0 0,1 1 0 0 0,0-1 0 0 0,-1 0 0 0 0,1 0 0 0 0,0-1 0 0 0,-3-1 0 0 0,5 3 0 0 0,0 0 0 0 0,0-1 0 0 0,1 1 0 0 0,-1-1 0 0 0,0 1 0 0 0,0 0 0 0 0,0-1 0 0 0,1 1 0 0 0,-1 0 0 0 0,0-1 0 0 0,0 1 0 0 0,1 0 0 0 0,-1 0 0 0 0,0-1 0 0 0,1 1 0 0 0,-1 0 0 0 0,0 0 0 0 0,1-1 0 0 0,-1 1 0 0 0,0 0 0 0 0,1 0 0 0 0,-1 0 0 0 0,0 0 0 0 0,1 0 0 0 0,-1 0 0 0 0,1-1 0 0 0,0 1 0 0 0,14-4 0 0 0,-13 3 0 0 0,47-10 0 0 0,1 2 0 0 0,58-3 0 0 0,38-7 0 0 0,-93 11 0 0 0,-1 3 0 0 0,1 2 0 0 0,66 4 0 0 0,-63-1 0 0 0,-39-1 0 0 0,0 1 0 0 0,0 0 0 0 0,0 1 0 0 0,0 1 0 0 0,0 1 0 0 0,-1 1 0 0 0,19 5 0 0 0,-34-8 0 0 0,1 0 0 0 0,0 0 0 0 0,-1 0 0 0 0,1 0 0 0 0,-1 0 0 0 0,1 1 0 0 0,-1-1 0 0 0,1 0 0 0 0,-1 1 0 0 0,0-1 0 0 0,0 1 0 0 0,0-1 0 0 0,0 1 0 0 0,0 0 0 0 0,0-1 0 0 0,0 1 0 0 0,0 0 0 0 0,-1 0 0 0 0,1 0 0 0 0,-1 0 0 0 0,1-1 0 0 0,-1 4 0 0 0,1 5 0 0 0,0 0 0 0 0,-1 0 0 0 0,-2 14 0 0 0,1 6 0 0 0,3-14 0 0 0,0-1 0 0 0,2 0 0 0 0,0 0 0 0 0,0 0 0 0 0,2 0 0 0 0,-1 0 0 0 0,2-1 0 0 0,11 18 0 0 0,15 36 0 0 0,-30-59-2 0 0,0 0 1 0 0,-1 0-1 0 0,0 0 0 0 0,-1 0 1 0 0,1 0-1 0 0,-2 0 0 0 0,1 0 0 0 0,-1 1 1 0 0,-1-1-1 0 0,0 0 0 0 0,-2 13 0 0 0,-4 8-9 0 0,-2 0 0 0 0,-13 30-1 0 0,-3 13 3 0 0,16-48 9 0 0,-2 0 0 0 0,0-1 0 0 0,-22 34 0 0 0,19-33 0 0 0,-7 2 0 0 0,17-23 0 0 0,1 0 0 0 0,0 0 0 0 0,0 0 0 0 0,0 1 0 0 0,0-1 0 0 0,0 1 0 0 0,1-1 0 0 0,-3 8 0 0 0,-1 5 0 0 0,5-14 0 0 0,0 0 0 0 0,0 0 0 0 0,0 0 0 0 0,0 0 0 0 0,0 0 0 0 0,0 0 0 0 0,0 5 0 0 0,2-4-344 0 0,-8 1 0 0 0,6-4 340 0 0,0 0-1 0 0,0 1 0 0 0,0-1 1 0 0,0 0-1 0 0,0 1 0 0 0,1-1 1 0 0,-1 1-1 0 0,0-1 0 0 0,1 1 1 0 0,0-1-1 0 0,-1 1 0 0 0,1 3 1 0 0,0-5 6 0 0,0 1 0 0 0,0 0-1 0 0,-1 0 1 0 0,1 0 0 0 0,0 0 0 0 0,0 0 0 0 0,0 0 0 0 0,-1 0 0 0 0,1 0 0 0 0,0 0 0 0 0,-1 0-1 0 0,1-1 1 0 0,-1 1 0 0 0,1 0 0 0 0,-1 0 0 0 0,1 0 0 0 0,-1-1 0 0 0,0 1 0 0 0,1 0 0 0 0,-1-1-1 0 0,0 1 1 0 0,0-1 0 0 0,1 1 0 0 0,-1-1 0 0 0,0 1 0 0 0,0-1 0 0 0,0 1 0 0 0,0-1 0 0 0,1 0-1 0 0,-1 1 1 0 0,-2-1 0 0 0,-7 3-2 0 0,-1 1 0 0 0,1-1 0 0 0,-12 7 0 0 0,1 0 0 0 0,1 0 0 0 0,19-9 0 0 0,-1 0 0 0 0,0 1 0 0 0,0-1 0 0 0,0 0 0 0 0,0 0 0 0 0,0 0 0 0 0,0-1 0 0 0,0 1 0 0 0,0 0 0 0 0,0-1 0 0 0,0 1 0 0 0,0-1 0 0 0,0 0 0 0 0,-1 0 0 0 0,1 0 0 0 0,0 0 0 0 0,0 0 0 0 0,0 0 0 0 0,0 0 0 0 0,-1-1 0 0 0,1 1 0 0 0,0-1 0 0 0,0 0 0 0 0,0 0 0 0 0,-3-1 0 0 0,-4-3 0 0 0,-1 1 0 0 0,0 0 0 0 0,0 0 0 0 0,0 1 0 0 0,0 1 0 0 0,-1 0 0 0 0,-17-2 0 0 0,-6 3 0 0 0,-36 2 0 0 0,9 1 0 0 0,-226-17 64 0 0,269 14-64 0 0,1-1 0 0 0,0-1 0 0 0,0-1 0 0 0,0 0 0 0 0,1-1 0 0 0,-1-1 0 0 0,-27-14 0 0 0,15 6 0 0 0,22 11 0 0 0,1 0 0 0 0,-1 0 0 0 0,1 0 0 0 0,-10-8 0 0 0,14 10 0 0 0,0-1 0 0 0,1 1 0 0 0,-1-1 0 0 0,1 0 0 0 0,-1 0 0 0 0,1 0 0 0 0,0 1 0 0 0,0-1 0 0 0,0 0 0 0 0,0-1 0 0 0,0 1 0 0 0,0 0 0 0 0,1 0 0 0 0,-1 0 0 0 0,1 0 0 0 0,-1-1 0 0 0,1 1 0 0 0,0 0 0 0 0,0-3 0 0 0,-1-11 0 0 0,-1 0 0 0 0,0 1 0 0 0,-1-1 0 0 0,-1 1 0 0 0,-1 0 0 0 0,0 0 0 0 0,-12-26 0 0 0,16 38 3 0 0,0-1-1 0 0,0 0 0 0 0,1 1 1 0 0,-1-1-1 0 0,1 0 1 0 0,0 0-1 0 0,0 0 1 0 0,0 1-1 0 0,0-1 0 0 0,1 0 1 0 0,-1 0-1 0 0,1 1 1 0 0,0-1-1 0 0,2-4 1 0 0,-2 4 0 0 0,1-1 0 0 0,-1 0 0 0 0,-1 0 0 0 0,1 0 0 0 0,0 1 0 0 0,-1-1 0 0 0,0 0 0 0 0,-1-8 0 0 0,-22-131 61 0 0,22 127-55 0 0,1 0 0 0 0,0-1 1 0 0,1 1-1 0 0,1 0 0 0 0,1 0 0 0 0,6-23 0 0 0,20-96 1145 0 0,-4 17-220 0 0,-20 93-929 0 0,-4 25-8 0 0,-1-1-1 0 0,0 1 0 0 0,0 0 0 0 0,0-1 0 0 0,0 1 0 0 0,0-1 1 0 0,0 1-1 0 0,-1 0 0 0 0,1-1 0 0 0,0 1 0 0 0,-1 0 0 0 0,1-1 1 0 0,-1 1-1 0 0,1 0 0 0 0,-1 0 0 0 0,-1-3 0 0 0,2 4-7 0 0,0 0-1 0 0,0 0 1 0 0,0 0-1 0 0,-1 0 1 0 0,1 0-1 0 0,0 0 0 0 0,0-1 1 0 0,0 1-1 0 0,0 0 1 0 0,-1 0-1 0 0,1 0 1 0 0,0 0-1 0 0,0 0 1 0 0,0 0-1 0 0,-1 0 1 0 0,1 0-1 0 0,0 0 1 0 0,0 0-1 0 0,0 0 1 0 0,-1 0-1 0 0,1 0 1 0 0,0 0-1 0 0,0 0 1 0 0,0 0-1 0 0,-1 0 0 0 0,1 0 1 0 0,0 0-1 0 0,0 0 1 0 0,0 0-1 0 0,-1 0 1 0 0,1 0-1 0 0,0 1 1 0 0,0-1-1 0 0,0 0 1 0 0,0 0-1 0 0,-1 0 1 0 0,1 0-1 0 0,0 0 1 0 0,0 0-1 0 0,0 1 1 0 0,0-1-1 0 0,0 0 1 0 0,-1 0-1 0 0,-4 10-1863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22.25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14 0 0,'0'-13'0'0,"0"12"0"0,0 21 0 0,0 656 0 0,0 947 0 0,0-542 0 0,0-873 0 0,0-208 0 0,0 18 0 0,0-17 0 0,0-47 0 0,0 37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35.04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1944 0 0,'0'1'0'0,"0"0"0"0,0-5 0 0,0 9 0 0,0-11 0 0,0-10 0 0,0-58 0 0,0 73 0 0,0 2 0 0,0 72 0 0,0-72 0 0,0-2 0 0,0 0 0 0,0 79 0 0,0-2039 0 0,0 1960 0 0,0 2 0 0,0 0 0 0,0-2 0 0,0 0 0 0,0 2 0 0,0 0 0 0,0 1 0 0,0 7 0 0,0-17 0 0,0-17 0 0,0 24 0 0,0-1 0 0,0-6 0 0,0 7 0 0,0 2 0 0,0-7 0 0,0 5 0 0,0 7 0 0,0-5 0 0,0 1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58.43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22 0 0 0,'-19'0'0'0,"30"0"0"0,118 0 0 0,4281 0 0 0,-1467 0 0 0,-1550 0 0 0,-1393 0 0 0,0 0 0 0,2 0 0 0,-1 0 0 0,47 0 0 0,-8496 0 0 0,8024 0 0 0,423 0 0 0,0 0 0 0,-1 0 0 0,-4 0 0 0,5 0 0 0,2 0 0 0,0 0 0 0,1 0 0 0,-2 0 0 0,-27 0 0 0,12 0 0 0,14 0 0 0,2 0 0 0,1 0 0 0,-2 0 0 0,0 0 0 0,-2 0 0 0,1 0 0 0,0 0 0 0,-3 0 0 0,3 0 0 0,7 0 0 0,9 0 0 0,-15 0 0 0,-28 0 0 0,25 0 0 0,2 0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59.44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43 0 0 0,'-42'0'0'0,"43"0"0"0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6.30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1 143 0 0,'0'-138'0'0,"0"134"0"0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6.96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0,'0'69'0'0,"0"-68"0"0,0 6 0 0,0-19 0 0,0 17 0 0,0 23 0 0,0-29 0 0,0 0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7.69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2 0 0,'0'34'0'0,"0"-6"0"0,0-90 0 0,0 60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23.18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1956 0 0,'0'-568'0'0,"0"1193"0"0,0-624 0 0,0-2 0 0,0 0 0 0,0-30 0 0,0-155 0 0,0 367 0 0,0-2155 0 0,0 1973 0 0,0 2 0 0,0 334 0 0,0-334 0 0,0-2 0 0,0 0 0 0,0-1 0 0,0-257 0 0,0 2129 0 0,0-1869 0 0,0-4 0 0,0 31 0 0,0-23 0 0,0 36 0 0,0-40 0 0,0-7 0 0,0 7 0 0,0-66 0 0,0 57 0 0,0 5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48.85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1986 0 0,'0'-1938'0'0,"0"1937"0"0,0 2 0 0,0 0 0 0,0 0 0 0,0-4 0 0,0 14 0 0,0-27 0 0,0 6 0 0,0 9 0 0,0 2 0 0,0 1 0 0,0-35 0 0,0 32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52.47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0,'0'401'0'0,"0"899"0"0,0-959 0 0,0-339 0 0,0-1 0 0,0 0 0 0,0 19 0 0,0-18 0 0,0-41 0 0,0 38 0 0,0 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79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1038 61 1375 0 0,'0'-2'332'0'0,"-17"18"1648"0"0,15-13-1764 0 0,1 0-1 0 0,-1 0 1 0 0,1 0-1 0 0,-1 1 1 0 0,1-1-1 0 0,0 0 1 0 0,0 1-1 0 0,0-1 1 0 0,1 1-1 0 0,-1-1 1 0 0,1 1-1 0 0,0 0 1 0 0,0-1-1 0 0,0 1 1 0 0,1-1-1 0 0,-1 1 1 0 0,1-1-1 0 0,0 1 1 0 0,0-1-1 0 0,2 7 1 0 0,5 34 875 0 0,-7-36-820 0 0,0 0-1 0 0,0 1 0 0 0,1-1 0 0 0,0 0 1 0 0,5 10-1 0 0,-2-6-27 0 0,-1 0-1 0 0,1 1 1 0 0,-2-1-1 0 0,0 1 1 0 0,0 0-1 0 0,-1 0 1 0 0,-1 0-1 0 0,0 0 1 0 0,-2 25-1 0 0,0-13-85 0 0,2 1-1 0 0,4 26 1 0 0,2 32 563 0 0,-7-64-554 0 0,1 1 1 0 0,1-1 0 0 0,7 33-1 0 0,-8-47-56 0 0,-1 0 1 0 0,0 0-1 0 0,0 0 0 0 0,0 0 0 0 0,0 0 1 0 0,-1 0-1 0 0,0 0 0 0 0,-1 0 0 0 0,1 0 1 0 0,-1 0-1 0 0,-3 8 0 0 0,-7 28 478 0 0,11-39-565 0 0,1-1-1 0 0,-1 0 1 0 0,0 1 0 0 0,0-1-1 0 0,0 1 1 0 0,0-1 0 0 0,0 0-1 0 0,0 0 1 0 0,-1 0 0 0 0,1 0-1 0 0,-1 0 1 0 0,1 0 0 0 0,-1 0-1 0 0,0 0 1 0 0,-3 2 0 0 0,-2 1-34 0 0,0-1 1 0 0,0 0 0 0 0,-12 5 0 0 0,-11 6 36 0 0,22-11-21 0 0,0-1 0 0 0,-1 0-1 0 0,1 0 1 0 0,-1-1 0 0 0,0 0 0 0 0,0 0 0 0 0,0-1-1 0 0,1 0 1 0 0,-1-1 0 0 0,-10-1 0 0 0,-35 5-5 0 0,28-2 21 0 0,1-1 0 0 0,-46-3 0 0 0,6-1 55 0 0,54 3 40 0 0,-1-1 0 0 0,1-1 1 0 0,0 0-1 0 0,0-1 0 0 0,0 0 0 0 0,1 0 0 0 0,-16-8 1 0 0,15 6-159 0 0,2 2 48 0 0,-1 0-1 0 0,1 0 1 0 0,-1 1 0 0 0,1 1-1 0 0,-20-2 1 0 0,-48 7 41 0 0,57-2-38 0 0,-1-1 0 0 0,1-1 0 0 0,-25-3 0 0 0,37 3-9 0 0,-1 0 0 0 0,1 0 0 0 0,0 1 0 0 0,-1 0 0 0 0,1 0 0 0 0,-10 3 0 0 0,10-2 0 0 0,0 0 0 0 0,0-1 0 0 0,0 0 0 0 0,0 0 0 0 0,0 0 0 0 0,-14-2 0 0 0,17 0 0 0 0,0 0 0 0 0,0-1 0 0 0,0 1 0 0 0,-1-1 0 0 0,2 0 0 0 0,-1 0 0 0 0,0-1 0 0 0,-8-5 0 0 0,12 7 0 0 0,0-1 0 0 0,0 1 0 0 0,0 0 0 0 0,1-1 0 0 0,-1 1 0 0 0,0 0 0 0 0,1-1 0 0 0,-1 1 0 0 0,1-1 0 0 0,-1 1 0 0 0,1-1 0 0 0,0 1 0 0 0,0-1 0 0 0,-1 1 0 0 0,1-1 0 0 0,1-2 0 0 0,3-30 0 0 0,0 6 0 0 0,-3 12 0 0 0,0 0 0 0 0,6-22 0 0 0,-4 22 0 0 0,-1 1 0 0 0,2-23 0 0 0,-6-41 0 0 0,2-61 0 0 0,0 129 0 0 0,0 0 0 0 0,-1 0 0 0 0,0 0 0 0 0,-1 0 0 0 0,-5-20 0 0 0,3 16 0 0 0,-4-29 0 0 0,9-60-49 0 0,1 40 26 0 0,-2 59 23 0 0,0 0 0 0 0,1 0 0 0 0,0 0 0 0 0,0-1 0 0 0,0 1 0 0 0,0 0 0 0 0,1 0 0 0 0,3-7 0 0 0,-4 12 0 0 0,-1-1 0 0 0,0 1 0 0 0,0 0 0 0 0,1 0 0 0 0,-1-1 0 0 0,0 1 0 0 0,0 0 0 0 0,1 0 0 0 0,-1 0 0 0 0,0-1 0 0 0,1 1 0 0 0,-1 0 0 0 0,0 0 0 0 0,1 0 0 0 0,-1 0 0 0 0,0 0 0 0 0,1 0 0 0 0,-1 0 0 0 0,0 0 0 0 0,1 0 0 0 0,-1 0 0 0 0,0 0 0 0 0,1 0 0 0 0,-1 0 0 0 0,1 0 0 0 0,-1 0 0 0 0,0 0 0 0 0,1 0 0 0 0,14 6 1 0 0,-4-3-12 0 0,-4-2 6 0 0,-1-1 0 0 0,1-1 0 0 0,0 0 0 0 0,-1 0 0 0 0,1 0 0 0 0,11-4 0 0 0,-11 3 2 0 0,0 0 0 0 0,0 0 1 0 0,0 1-1 0 0,0 0 0 0 0,0 0 1 0 0,10 1-1 0 0,49 10 3 0 0,-48-6 0 0 0,0-1 0 0 0,0-1 0 0 0,32 0 0 0 0,-35-3 0 0 0,21-2 0 0 0,51 4 0 0 0,-17-1-29 0 0,7 1-6 0 0,-12 9 35 0 0,-42-5 0 0 0,0-2 0 0 0,28 1 0 0 0,-17-5 0 0 0,42-8 0 0 0,-73 8 0 0 0,50 0 0 0 0,-53 1 0 0 0,0 0 0 0 0,0 0 0 0 0,1 0 0 0 0,-1 1 0 0 0,0-1 0 0 0,0 0 0 0 0,0 0 0 0 0,0 0 0 0 0,1 1 0 0 0,-1-1 0 0 0,0 0 0 0 0,0 0 0 0 0,0 1 0 0 0,0-1 0 0 0,0 0 0 0 0,0 0 0 0 0,0 1 0 0 0,0-1 0 0 0,0 0 0 0 0,0 0 0 0 0,0 1 0 0 0,0-1 0 0 0,0 0 0 0 0,0 1 0 0 0,0-1 0 0 0,0 0 0 0 0,0 0 0 0 0,0 1 0 0 0,0-1 0 0 0,0 0 0 0 0,0 0 0 0 0,0 1 0 0 0,0-1 0 0 0,0 0 0 0 0,-1 0 0 0 0,1 1 0 0 0,-5 12 0 0 0,5-12 0 0 0,-7 23-18 0 0,2 1 0 0 0,-3 24-1 0 0,3-21-17 0 0,-7 32-1 0 0,-16 27 37 0 0,12-43 0 0 0,3 0 0 0 0,-9 56 0 0 0,22-98 0 0 0,0 0 0 0 0,-1 0 0 0 0,1 0 0 0 0,1 0 0 0 0,-1-1 0 0 0,0 1 0 0 0,0 0 0 0 0,1 0 0 0 0,-1 0 0 0 0,1 0 0 0 0,-1 0 0 0 0,1-1 0 0 0,0 1 0 0 0,0 0 0 0 0,0-1 0 0 0,2 4 0 0 0,-2-5 0 0 0,-1 1 0 0 0,0-1 0 0 0,1 1 0 0 0,-1-1 0 0 0,1 0 0 0 0,-1 1 0 0 0,1-1 0 0 0,-1 0 0 0 0,1 1 0 0 0,-1-1 0 0 0,1 0 0 0 0,-1 0 0 0 0,1 0 0 0 0,0 1 0 0 0,-1-1 0 0 0,1 0 0 0 0,-1 0 0 0 0,1 0 0 0 0,-1 0 0 0 0,1 0 0 0 0,1 0 0 0 0,-1-1 0 0 0,0 1 0 0 0,0-1 0 0 0,0 1 0 0 0,0-1 0 0 0,0 1 0 0 0,0-1 0 0 0,0 0 0 0 0,0 1 0 0 0,-1-1 0 0 0,1 0 0 0 0,0 0 0 0 0,0 0 0 0 0,-1 1 0 0 0,1-1 0 0 0,1-2 0 0 0,-2 2 0 0 0,1 1 0 0 0,-1-1 0 0 0,1 0 0 0 0,-1 0 0 0 0,1 0 0 0 0,-1 0 0 0 0,0 0 0 0 0,1 0 0 0 0,-1 0 0 0 0,0 0 0 0 0,0 0 0 0 0,0 0 0 0 0,0 1 0 0 0,0-1 0 0 0,0 0 0 0 0,0 0 0 0 0,0 0 0 0 0,0 0 0 0 0,0 0 0 0 0,0 0 0 0 0,-1 0 0 0 0,1 0 0 0 0,0 0 0 0 0,-1 0 0 0 0,1 0 0 0 0,-1 0 0 0 0,1 0 0 0 0,-1 1 0 0 0,1-1 0 0 0,-1 0 0 0 0,1 0 0 0 0,-1 1 0 0 0,0-1 0 0 0,1 0 0 0 0,-1 1 0 0 0,0-1 0 0 0,0 1 0 0 0,0-1 0 0 0,1 1 0 0 0,-1-1 0 0 0,0 1 0 0 0,-2-1 0 0 0,-2-2 0 0 0,0 1 0 0 0,-1 0 0 0 0,0 0 0 0 0,1 1 0 0 0,-10-2 0 0 0,-9 1 12 0 0,-1 1-1 0 0,1 1 1 0 0,-1 1 0 0 0,1 1-1 0 0,-33 7 1 0 0,2 3-15 0 0,-64 24 0 0 0,106-32 3 0 0,1-1 0 0 0,0 1 0 0 0,0 1 0 0 0,0 0 0 0 0,1 0 0 0 0,0 1 0 0 0,0 1 0 0 0,0-1 0 0 0,-10 10 0 0 0,20-15 0 0 0,1-1 0 0 0,-1 0 0 0 0,1 0 0 0 0,0 1 0 0 0,-1-1 0 0 0,1 0 0 0 0,0 1 0 0 0,-1-1 0 0 0,1 0 0 0 0,0 1 0 0 0,-1-1 0 0 0,1 1 0 0 0,0-1 0 0 0,0 0 0 0 0,-1 1 0 0 0,1-1 0 0 0,0 1 0 0 0,0-1 0 0 0,0 1 0 0 0,0-1 0 0 0,0 1 0 0 0,0-1 0 0 0,-1 1 0 0 0,1-1 0 0 0,0 1 0 0 0,0-1 0 0 0,1 1 0 0 0,-1-1 0 0 0,0 1 0 0 0,0-1 0 0 0,0 1 0 0 0,0 0 0 0 0,1-1 0 0 0,0 1 0 0 0,0 0 0 0 0,0-1 0 0 0,0 1 0 0 0,0-1 0 0 0,-1 0 0 0 0,1 1 0 0 0,0-1 0 0 0,0 0 0 0 0,0 1 0 0 0,0-1 0 0 0,0 0 0 0 0,0 0 0 0 0,2 0 0 0 0,34-2 0 0 0,-12-3 0 0 0,-1-2 0 0 0,0 0 0 0 0,0-2 0 0 0,-1 0 0 0 0,0-2 0 0 0,-1 0 0 0 0,35-25 0 0 0,-53 34 0 0 0,-1-1 0 0 0,1 0 0 0 0,0 0 0 0 0,-1-1 0 0 0,0 1 0 0 0,0-1 0 0 0,0 0 0 0 0,0 1 0 0 0,4-9 0 0 0,-6 10 0 0 0,-1 0 0 0 0,1 0 0 0 0,-1 1 0 0 0,1-1 0 0 0,-1 0 0 0 0,0 0 0 0 0,1 0 0 0 0,-1 1 0 0 0,0-1 0 0 0,0 0 0 0 0,-1 0 0 0 0,1 0 0 0 0,0 1 0 0 0,0-1 0 0 0,-1 0 0 0 0,1 0 0 0 0,-1 0 0 0 0,0 1 0 0 0,1-1 0 0 0,-1 0 0 0 0,0 1 0 0 0,0-1 0 0 0,0 1 0 0 0,0-1 0 0 0,0 1 0 0 0,-1 0 0 0 0,1-1 0 0 0,-3-1 0 0 0,-1-1 0 0 0,0 0 0 0 0,0 1 0 0 0,-1 0 0 0 0,0 0 0 0 0,1 0 0 0 0,-1 1 0 0 0,0 0 0 0 0,0 0 0 0 0,-1 1 0 0 0,1-1 0 0 0,0 1 0 0 0,0 1 0 0 0,-1-1 0 0 0,-7 1 0 0 0,-5 0 0 0 0,0 2 0 0 0,0 0 0 0 0,-28 6 0 0 0,19-1 0 0 0,1 1 0 0 0,0 2 0 0 0,1 0 0 0 0,-27 16 0 0 0,52-26 0 0 0,0 0 0 0 0,0 1 0 0 0,0-1 0 0 0,0 0 0 0 0,1 1 0 0 0,-1-1 0 0 0,0 1 0 0 0,0 0 0 0 0,0-1 0 0 0,1 1 0 0 0,-1 0 0 0 0,0-1 0 0 0,1 1 0 0 0,-1 0 0 0 0,0 0 0 0 0,1 0 0 0 0,-1-1 0 0 0,0 3 0 0 0,1-3 0 0 0,1 1 0 0 0,-1-1 0 0 0,0 1 0 0 0,0-1 0 0 0,1 0 0 0 0,-1 1 0 0 0,0-1 0 0 0,1 0 0 0 0,-1 1 0 0 0,1-1 0 0 0,-1 0 0 0 0,0 1 0 0 0,1-1 0 0 0,-1 0 0 0 0,1 0 0 0 0,-1 0 0 0 0,1 1 0 0 0,-1-1 0 0 0,0 0 0 0 0,1 0 0 0 0,-1 0 0 0 0,1 0 0 0 0,-1 0 0 0 0,1 0 0 0 0,0 0 0 0 0,6 1 0 0 0,0 0 0 0 0,0-1 0 0 0,13-1 0 0 0,0-3 0 0 0,-1 0 0 0 0,-1-1 0 0 0,1-1 0 0 0,-1-1 0 0 0,0 0 0 0 0,0-2 0 0 0,-1 0 0 0 0,0-1 0 0 0,28-21 0 0 0,-43 29 0 0 0,0 0 0 0 0,1 0 0 0 0,-1 0 0 0 0,0-1 0 0 0,0 1 0 0 0,0 0 0 0 0,-1-1 0 0 0,1 1 0 0 0,0-1 0 0 0,-1 0 0 0 0,0 1 0 0 0,1-1 0 0 0,-1 0 0 0 0,-1 0 0 0 0,1 0 0 0 0,0 0 0 0 0,0-4 0 0 0,-1 5 0 0 0,0 1 0 0 0,0-1 0 0 0,0 0 0 0 0,-1 0 0 0 0,1 0 0 0 0,-1 0 0 0 0,1 1 0 0 0,-1-1 0 0 0,1 0 0 0 0,-1 1 0 0 0,0-1 0 0 0,0 0 0 0 0,0 1 0 0 0,0-1 0 0 0,0 1 0 0 0,0-1 0 0 0,0 1 0 0 0,-1 0 0 0 0,1-1 0 0 0,0 1 0 0 0,-1 0 0 0 0,1 0 0 0 0,-1 0 0 0 0,1 0 0 0 0,-1 0 0 0 0,0 0 0 0 0,1 1 0 0 0,-1-1 0 0 0,-2 0 0 0 0,-4-1 0 0 0,1 0 0 0 0,0 1 0 0 0,-1 0 0 0 0,0 0 0 0 0,1 1 0 0 0,-1 0 0 0 0,1 1 0 0 0,-1-1 0 0 0,1 1 0 0 0,-1 1 0 0 0,-11 3 0 0 0,-3 2 0 0 0,0 1 0 0 0,-30 16 0 0 0,31-15 0 0 0,0 2 0 0 0,1 1 0 0 0,0 0 0 0 0,1 2 0 0 0,-21 19 0 0 0,39-32 0 0 0,-1 0 0 0 0,1 0 0 0 0,0 0 0 0 0,1 0 0 0 0,-1 1 0 0 0,0-1 0 0 0,0 0 0 0 0,0 0 0 0 0,1 1 0 0 0,-1-1 0 0 0,1 1 0 0 0,-1-1 0 0 0,1 1 0 0 0,0-1 0 0 0,-1 1 0 0 0,1-1 0 0 0,0 1 0 0 0,0-1 0 0 0,0 1 0 0 0,0-1 0 0 0,0 1 0 0 0,0-1 0 0 0,1 1 0 0 0,-1-1 0 0 0,0 1 0 0 0,1-1 0 0 0,-1 0 0 0 0,1 1 0 0 0,-1-1 0 0 0,1 1 0 0 0,0-1 0 0 0,1 2 0 0 0,0-1 0 0 0,-1 0 0 0 0,0-1 0 0 0,1 1 0 0 0,0-1 0 0 0,-1 1 0 0 0,1-1 0 0 0,0 0 0 0 0,0 0 0 0 0,-1 0 0 0 0,1 0 0 0 0,0 0 0 0 0,0 0 0 0 0,0 0 0 0 0,1 0 0 0 0,-1-1 0 0 0,0 1 0 0 0,0-1 0 0 0,0 0 0 0 0,0 1 0 0 0,0-1 0 0 0,1 0 0 0 0,2-1 0 0 0,-5 1 0 0 0,1 0 0 0 0,0 0 0 0 0,0 0 0 0 0,-1 0 0 0 0,1 0 0 0 0,0-1 0 0 0,-1 1 0 0 0,1 0 0 0 0,0-1 0 0 0,-1 1 0 0 0,1 0 0 0 0,-1-1 0 0 0,1 1 0 0 0,0-1 0 0 0,-1 1 0 0 0,1-1 0 0 0,-1 1 0 0 0,1-1 0 0 0,-1 1 0 0 0,1-1 0 0 0,-1 1 0 0 0,0-1 0 0 0,1 0 0 0 0,-1 1 0 0 0,1-2 0 0 0,-1 0 0 0 0,0 0 0 0 0,1 0 0 0 0,-1 1 0 0 0,0-1 0 0 0,0 0 0 0 0,0 0 0 0 0,-1 0 0 0 0,1 1 0 0 0,0-1 0 0 0,-1-2 0 0 0,-2-3 0 0 0,1 0 0 0 0,-1 0 0 0 0,0 0 0 0 0,-5-6 0 0 0,5 8 0 0 0,0 0 0 0 0,0 0 0 0 0,0 1 0 0 0,-1-1 0 0 0,0 1 0 0 0,0 0 0 0 0,0 0 0 0 0,-1 0 0 0 0,1 1 0 0 0,-1 0 0 0 0,0-1 0 0 0,1 2 0 0 0,-2-1 0 0 0,1 1 0 0 0,0-1 0 0 0,-7-1 0 0 0,11 4 0 0 0,1 0 0 0 0,-1-1 0 0 0,0 1 0 0 0,1-1 0 0 0,-1 1 0 0 0,1-1 0 0 0,-1 1 0 0 0,1-1 0 0 0,-1 1 0 0 0,1-1 0 0 0,-1 1 0 0 0,1-1 0 0 0,0 1 0 0 0,-1-1 0 0 0,1 0 0 0 0,0 1 0 0 0,0-1 0 0 0,-1 0 0 0 0,1 1 0 0 0,0-1 0 0 0,0 0 0 0 0,0 1 0 0 0,0-1 0 0 0,0 0 0 0 0,0 0 0 0 0,0 1 0 0 0,0-1 0 0 0,0 0 0 0 0,0 1 0 0 0,0-2 0 0 0,5-28 0 0 0,-2 19 0 0 0,-2 0 0 0 0,-1 0 0 0 0,0-1 0 0 0,-3-13 0 0 0,2 16 0 0 0,0 1 0 0 0,0-1 0 0 0,1 1 0 0 0,1-1 0 0 0,-1 1 0 0 0,1 0 0 0 0,3-12 0 0 0,1 4-13 0 0,-1-1 1 0 0,0 0-1 0 0,-2 0 0 0 0,2-23 0 0 0,22 37-51 0 0,-12-2 64 0 0,-1-1 0 0 0,15-9 0 0 0,16-7 0 0 0,-30 18 0 0 0,-11 3 0 0 0,1 0 0 0 0,-1 0 0 0 0,1 0 0 0 0,-1-1 0 0 0,0 1 0 0 0,0-1 0 0 0,4-2 0 0 0,-6 3 0 0 0,-1 1 0 0 0,1 0 0 0 0,-1-1 0 0 0,0 1 0 0 0,1-1 0 0 0,-1 1 0 0 0,0-1 0 0 0,0 1 0 0 0,1-1 0 0 0,-1 1 0 0 0,0-1 0 0 0,0 1 0 0 0,0-1 0 0 0,1 1 0 0 0,-1-1 0 0 0,0 1 0 0 0,0-1 0 0 0,0 1 0 0 0,0-1 0 0 0,0 1 0 0 0,0-2 0 0 0,-1 1 0 0 0,1 0 0 0 0,0-1 0 0 0,-1 1 0 0 0,0 0 0 0 0,1 0 0 0 0,-1-1 0 0 0,0 1 0 0 0,0 0 0 0 0,1 0 0 0 0,-1 0 0 0 0,0 0 0 0 0,-2-1 0 0 0,1 0 0 0 0,-1 0 0 0 0,1 0 0 0 0,-1 1 0 0 0,0 0 0 0 0,1-1 0 0 0,-1 1 0 0 0,0 0 0 0 0,0 0 0 0 0,0 0 0 0 0,0 1 0 0 0,0-1 0 0 0,0 1 0 0 0,0-1 0 0 0,0 1 0 0 0,-5 1 0 0 0,7-1 0 0 0,3-2 0 0 0,1 0 0 0 0,-1 1 0 0 0,1-1 0 0 0,-1 1 0 0 0,1 0 0 0 0,0-1 0 0 0,3 0 0 0 0,-3 1 0 0 0,0 1 0 0 0,0-1 0 0 0,0 1 0 0 0,0-1 0 0 0,1 1 0 0 0,-1 0 0 0 0,0 0 0 0 0,0 0 0 0 0,0 0 0 0 0,0 1 0 0 0,0-1 0 0 0,4 2 0 0 0,34 17 0 0 0,-14-6 0 0 0,-19-11 0 0 0,1 0 0 0 0,0 0 0 0 0,0-1 0 0 0,0 0 0 0 0,0-1 0 0 0,1 0 0 0 0,-1-1 0 0 0,17-2 0 0 0,20-1 0 0 0,-18 5 0 0 0,30 5 0 0 0,-31-2 0 0 0,31 0 0 0 0,-8 2 0 0 0,-15-1 0 0 0,23-4 0 0 0,-28-2 0 0 0,-12 1 0 0 0,-4 1 0 0 0,-1-2 0 0 0,18-1 0 0 0,-29 1 0 0 0,-1 1 0 0 0,0 0 0 0 0,0 0 0 0 0,0 0 0 0 0,0-1 0 0 0,0 1 0 0 0,0 0 0 0 0,0-1 0 0 0,0 1 0 0 0,0-1 0 0 0,0 1 0 0 0,0-1 0 0 0,0 1 0 0 0,0-1 0 0 0,0 0 0 0 0,1-1 0 0 0,0 2 0 0 0,-1 0 0 0 0,0 0 0 0 0,2 2 0 0 0,-2-2 0 0 0,1 1 0 0 0,-1 0 0 0 0,1-1 0 0 0,-1 1 0 0 0,1-1 0 0 0,-1 1 0 0 0,1-1 0 0 0,-1 1 0 0 0,1-1 0 0 0,-1 0 0 0 0,1 0 0 0 0,2 0 0 0 0,-5 4 0 0 0,0 0 0 0 0,0 0 0 0 0,1 0 0 0 0,-1 0 0 0 0,1 8 0 0 0,13 38 0 0 0,-9-38 0 0 0,-1 1 0 0 0,3 18 0 0 0,2 149 0 0 0,-8-169-6 0 0,0-1 0 0 0,0 1 0 0 0,-1-1 0 0 0,-1 1 0 0 0,-3 11-1 0 0,3-8-2 0 0,-1-1 0 0 0,0 23 0 0 0,2-5 9 0 0,0-17 0 0 0,1-1 0 0 0,0 0 0 0 0,1 0 0 0 0,3 14 0 0 0,-3-20 0 0 0,-1 1 0 0 0,0 0 0 0 0,0 0 0 0 0,0 0 0 0 0,-1 0 0 0 0,0 0 0 0 0,0 0 0 0 0,-1-1 0 0 0,-3 10 0 0 0,1-6 0 0 0,2 0 0 0 0,0-1 0 0 0,0 1 0 0 0,0 11 0 0 0,2-6 0 0 0,1-10 0 0 0,-1 0 0 0 0,0-1 0 0 0,0 1 0 0 0,0-1 0 0 0,-1 1 0 0 0,0-1 0 0 0,0 1 0 0 0,0-1 0 0 0,-1 0 0 0 0,0 1 0 0 0,0-1 0 0 0,0 0 0 0 0,-5 8 0 0 0,5-10-2 0 0,1 0-1 0 0,-1 0 1 0 0,0-1 0 0 0,0 1-1 0 0,-1 0 1 0 0,1 0 0 0 0,0-1-1 0 0,-1 0 1 0 0,0 1 0 0 0,1-1-1 0 0,-1 0 1 0 0,0 0-1 0 0,0-1 1 0 0,0 1 0 0 0,0 0-1 0 0,-1-1 1 0 0,1 0 0 0 0,0 0-1 0 0,-1 0 1 0 0,1 0-1 0 0,0 0 1 0 0,-1-1 0 0 0,1 0-1 0 0,-1 0 1 0 0,1 0 0 0 0,-6 0-1 0 0,-17-1 16 0 0,0 2-1 0 0,1 1 1 0 0,-35 7-1 0 0,3-1 2 0 0,-231 14-14 0 0,141-18 0 0 0,110-4 0 0 0,-16-4 0 0 0,39 2 0 0 0,0 1 0 0 0,1 0 0 0 0,-23 2 0 0 0,33-1 0 0 0,-1-1 0 0 0,1 1 0 0 0,-1-1 0 0 0,1 1 0 0 0,0-1 0 0 0,-1 0 0 0 0,1-1 0 0 0,0 1 0 0 0,0 0 0 0 0,-1-1 0 0 0,-3-3 0 0 0,-22-8 0 0 0,-2 2 0 0 0,30 11 0 0 0,-1-1 0 0 0,1 0 0 0 0,0 0 0 0 0,-1 0 0 0 0,1 0 0 0 0,0 0 0 0 0,0 0 0 0 0,0 0 0 0 0,-1 0 0 0 0,1-1 0 0 0,0 1 0 0 0,1 0 0 0 0,-1-1 0 0 0,0 1 0 0 0,0-1 0 0 0,1 1 0 0 0,-2-3 0 0 0,1 0 3 0 0,-1 0 0 0 0,0 0 0 0 0,0-1 0 0 0,0 2 1 0 0,-1-1-1 0 0,-3-5 0 0 0,5 7-1 0 0,-1 0 0 0 0,0 0 0 0 0,0 0 0 0 0,1 0 0 0 0,-1-1 0 0 0,1 1 1 0 0,0-1-1 0 0,0 1 0 0 0,0-1 0 0 0,0 1 0 0 0,0-1 0 0 0,0 0 0 0 0,1 1 0 0 0,-1-1 1 0 0,1 0-1 0 0,0 0 0 0 0,0 1 0 0 0,0-1 0 0 0,1-4 0 0 0,1-2-2 0 0,2-1 0 0 0,-1 0 0 0 0,-1 0 0 0 0,0 0 0 0 0,0-1 0 0 0,-1 1 0 0 0,-1-21 0 0 0,0 21 0 0 0,0 0 0 0 0,1 0 0 0 0,0 0 0 0 0,0 0 0 0 0,4-9 0 0 0,-3 7 0 0 0,0 0 0 0 0,1-21 0 0 0,-3 27 0 0 0,0 1 0 0 0,0 0 0 0 0,0 0 0 0 0,0 0 0 0 0,1 0 0 0 0,0 0 0 0 0,0 1 0 0 0,0-1 0 0 0,1 0 0 0 0,2-7 0 0 0,-2 8 0 0 0,0 0 0 0 0,0-1 0 0 0,-1 1 0 0 0,1-1 0 0 0,-1 1 0 0 0,0-1 0 0 0,0 0 0 0 0,-1 1 0 0 0,1-1 0 0 0,-1 0 0 0 0,0 0 0 0 0,0 1 0 0 0,-1-1 0 0 0,-1-9 0 0 0,-16-78 0 0 0,17 90 0 0 0,-1-6 0 0 0,0 1 0 0 0,0-1 0 0 0,1 1 0 0 0,0-1 0 0 0,0 0 0 0 0,1 0 0 0 0,0 1 0 0 0,2-14 0 0 0,1 0 0 0 0,0-1 0 0 0,-1-40 0 0 0,-2 60 0 0 0,0 0 0 0 0,1-1 0 0 0,0 1 0 0 0,-1 0 0 0 0,1-1 0 0 0,0 1 0 0 0,0 0 0 0 0,2-4 0 0 0,-2 5 0 0 0,0 0 0 0 0,0 0 0 0 0,0-1 0 0 0,0 1 0 0 0,-1-1 0 0 0,1 1 0 0 0,-1-1 0 0 0,1 1 0 0 0,-1-1 0 0 0,1 1 0 0 0,-1-1 0 0 0,0 1 0 0 0,0-1 0 0 0,0 1 0 0 0,0-1 0 0 0,0 0 0 0 0,0 1 0 0 0,0-1 0 0 0,-1-2 0 0 0,1 3 0 0 0,0-1 0 0 0,0 0 0 0 0,0 1 0 0 0,0-1 0 0 0,0 1 0 0 0,0-1 0 0 0,0 1 0 0 0,1-1 0 0 0,-1 0 0 0 0,0 1 0 0 0,1 0 0 0 0,-1-1 0 0 0,1 1 0 0 0,0-1 0 0 0,0 1 0 0 0,-1 0 0 0 0,3-3 0 0 0,1-4 0 0 0,0-9 0 0 0,-4 15 0 0 0,1 1 0 0 0,-1-1 0 0 0,0 0 0 0 0,0 1 0 0 0,1-1 0 0 0,-1 1 0 0 0,0-1 0 0 0,1 0 0 0 0,0 1 0 0 0,-1-1 0 0 0,1 1 0 0 0,0 0 0 0 0,0-1 0 0 0,0 1 0 0 0,0 0 0 0 0,0-1 0 0 0,0 1 0 0 0,0 0 0 0 0,0 0 0 0 0,1 0 0 0 0,-1 0 0 0 0,0 0 0 0 0,1 0 0 0 0,-1 0 0 0 0,0 0 0 0 0,1 1 0 0 0,-1-1 0 0 0,3 0 0 0 0,19-7 0 0 0,-1 22 0 0 0,-13-12-7 0 0,-1-1 0 0 0,1 0 0 0 0,0 0 0 0 0,0-1 0 0 0,-1 0 0 0 0,1 0-1 0 0,0-1 1 0 0,12-2 0 0 0,-19 3 7 0 0,1-1 0 0 0,-1 1 0 0 0,1 0 0 0 0,-1 1 0 0 0,1-1 0 0 0,-1 0 0 0 0,1 1 0 0 0,-1-1 0 0 0,0 1 0 0 0,1 0 0 0 0,-1-1 0 0 0,0 1 0 0 0,1 1 0 0 0,1 0 0 0 0,17 7 0 0 0,-12-7 0 0 0,0-1 0 0 0,0 0 0 0 0,1 0 0 0 0,-1-1 0 0 0,0 0 0 0 0,0 0 0 0 0,0-1 0 0 0,13-3 0 0 0,-12 2 0 0 0,-1 1 0 0 0,1-1 0 0 0,-1 2 0 0 0,1 0 0 0 0,-1 0 0 0 0,1 0 0 0 0,11 3 0 0 0,-7 1-9 0 0,-1 0 0 0 0,1-2 0 0 0,0 0 0 0 0,0 0 0 0 0,0-1-1 0 0,25-2 1 0 0,-24 0 9 0 0,0 0 0 0 0,0 1 0 0 0,0 0 0 0 0,0 2 0 0 0,0 0 0 0 0,0 0 0 0 0,24 8 0 0 0,-31-9 0 0 0,1 1 0 0 0,0-1 0 0 0,0-1 0 0 0,0 0 0 0 0,-1 0 0 0 0,1-1 0 0 0,0 0 0 0 0,0 0 0 0 0,10-4 0 0 0,-11 4 0 0 0,-3 0 0 0 0,-1 1 0 0 0,1 0 0 0 0,0 0 0 0 0,-1 0 0 0 0,10 2 0 0 0,20 0 0 0 0,-18-6 0 0 0,-16 4 0 0 0,1-1 0 0 0,0 0 0 0 0,0 1 0 0 0,0 0 0 0 0,0-1 0 0 0,0 1 0 0 0,0 0 0 0 0,0-1 0 0 0,0 1 0 0 0,1 0 0 0 0,-1 0 0 0 0,0 0 0 0 0,0 0 0 0 0,0 0 0 0 0,0 0 0 0 0,0 0 0 0 0,0 0 0 0 0,0 0 0 0 0,0 1 0 0 0,0-1 0 0 0,0 0 0 0 0,0 1 0 0 0,0-1 0 0 0,0 1 0 0 0,0-1 0 0 0,0 1 0 0 0,2 0 0 0 0,-3 0 0 0 0,1 0 0 0 0,0 0 0 0 0,0-1 0 0 0,0 1 0 0 0,0 0 0 0 0,0-1 0 0 0,0 1 0 0 0,0-1 0 0 0,0 1 0 0 0,0-1 0 0 0,0 0 0 0 0,0 1 0 0 0,0-1 0 0 0,0 0 0 0 0,0 0 0 0 0,0 0 0 0 0,0 0 0 0 0,2 0 0 0 0,24-1 0 0 0,-15 0 0 0 0,-5 1 0 0 0,0-1 0 0 0,0 0 0 0 0,0 0 0 0 0,0 0 0 0 0,10-4 0 0 0,-17 5 0 0 0,-1 0 0 0 0,1 0 0 0 0,0-1 0 0 0,0 1 0 0 0,-1 0 0 0 0,1 0 0 0 0,0 0 0 0 0,0 0 0 0 0,0 0 0 0 0,-1 0 0 0 0,1-1 0 0 0,0 1 0 0 0,0 0 0 0 0,0 0 0 0 0,0 0 0 0 0,0-1 0 0 0,-1 1 0 0 0,1 0 0 0 0,0 0 0 0 0,0 0 0 0 0,0-1 0 0 0,0 1 0 0 0,0 0 0 0 0,0 0 0 0 0,0-1 0 0 0,0 1 0 0 0,0 0 0 0 0,0 0 0 0 0,0-1 0 0 0,0 1 0 0 0,0 0 0 0 0,0 0 0 0 0,0-1 0 0 0,0 1 0 0 0,0 0 0 0 0,0 0 0 0 0,0-1 0 0 0,0 1 0 0 0,0 0 0 0 0,0 0 0 0 0,0 0 0 0 0,0-1 0 0 0,1 1 0 0 0,-1 0 0 0 0,0 0 0 0 0,0 0 0 0 0,0-1 0 0 0,0 1 0 0 0,1 0 0 0 0,-1 0 0 0 0,0 0 0 0 0,0 0 0 0 0,0-1 0 0 0,1 1 0 0 0,-1 0 0 0 0,0 0 0 0 0,0 0 0 0 0,0 0 0 0 0,1 0 0 0 0,-1 0 0 0 0,0 0 0 0 0,1 0 0 0 0,-20-6 0 0 0,17 6-46 0 0,0 0 0 0 0,0 0 1 0 0,0 0-1 0 0,0 1 0 0 0,0-1 0 0 0,0 1 0 0 0,0-1 0 0 0,0 1 0 0 0,0 0 0 0 0,0-1 0 0 0,0 1 0 0 0,0 0 1 0 0,1 0-1 0 0,-1 1 0 0 0,0-1 0 0 0,0 0 0 0 0,1 1 0 0 0,-1-1 0 0 0,1 0 0 0 0,0 1 0 0 0,-1 0 0 0 0,1-1 1 0 0,0 1-1 0 0,0 0 0 0 0,0 0 0 0 0,0 0 0 0 0,0-1 0 0 0,0 1 0 0 0,1 0 0 0 0,-1 0 0 0 0,1 0 0 0 0,-1 3 1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04.59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5 1 0 0,'3'0'0'0,"-5"0"0"0,-3 0 0 0,47 0 0 0,-39 0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07.85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0,'1'0'0'0,"0"0"0"0,1 0 0 0,-1 0 0 0,-2 0 0 0,22 0 0 0,59 0 0 0,-79 0 0 0,-2 0 0 0,-1 0 0 0,-25 0 0 0,25 0 0 0,3 0 0 0,14 0 0 0,3920 0 0 0,-3592 0 0 0,192 0 0 0,-534 0 0 0,-2 0 0 0,2 0 0 0,57 0 0 0,-178 0 0 0,113 0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20.13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14 0 0 0,'-13'0'0'0,"210"0"0"0,-196 0 0 0,-21 0 0 0,-37 0 0 0,35 0 0 0,20 0 0 0,7 0 0 0,1088 0 0 0,555 0 0 0,-1550 0 0 0,-73 0 0 0,-24 0 0 0,-2 0 0 0,0 0 0 0,0 0 0 0,-1 0 0 0,1 0 0 0,-10 0 0 0,26 0 0 0,-14 0 0 0,-2 0 0 0,-31 0 0 0,31 0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29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32 503 2303 0 0,'-2'1'364'0'0,"-1"2"-68"0"0,0-1 0 0 0,0 1-1 0 0,1 0 1 0 0,-1 0 0 0 0,1 0-1 0 0,0 0 1 0 0,0 0 0 0 0,0 1-1 0 0,0-1 1 0 0,0 1 0 0 0,-1 5 921 0 0,6-13 2700 0 0,10-12-1614 0 0,10-25 46 0 0,117-215 491 0 0,-129 238-2660 0 0,18-25 0 0 0,-19 30-110 0 0,-1 0 1 0 0,-1-1-1 0 0,13-27 0 0 0,-13 23 248 0 0,1-1 1 0 0,22-32-1 0 0,-32 78 1304 0 0,0-7-1346 0 0,2 2-112 0 0,1 1 0 0 0,8 31 0 0 0,-2-9-53 0 0,-4-23-31 0 0,1-2 0 0 0,10 26 0 0 0,4 14 20 0 0,-17-53-89 0 0,6 23 54 0 0,-7-24 79 0 0,2 0-76 0 0,0 0-47 0 0,-2-3-6 0 0,1 0 1 0 0,-1 0-1 0 0,0 0 0 0 0,0 0 1 0 0,0 1-1 0 0,1 5 0 0 0,-2-8 49 0 0,2 5-11 0 0,9 22-42 0 0,2 7-11 0 0,1 1 11 0 0,-10-26 1 0 0,-3-8-8 0 0,0 1 0 0 0,0 0 0 0 0,0 0 0 0 0,-1 0 0 0 0,1 0 1 0 0,-1 0-1 0 0,0 0 0 0 0,0 0 0 0 0,0 5 0 0 0,0-10-2 0 0,-1 1-1 0 0,0 0 1 0 0,0-1-1 0 0,0 1 1 0 0,0 0-1 0 0,0 0 0 0 0,0 0 1 0 0,0 0-1 0 0,0 0 1 0 0,0 0-1 0 0,0 0 1 0 0,-1 0-1 0 0,1 0 1 0 0,0 1-1 0 0,-1-1 1 0 0,1 0-1 0 0,0 1 1 0 0,-1-1-1 0 0,-1 1 1 0 0,-37-13 32 0 0,37 12-34 0 0,-9-1 28 0 0,0 0 1 0 0,0 1-1 0 0,0 0 0 0 0,-23 2 0 0 0,5 0 12 0 0,-74 4 119 0 0,73-2 35 0 0,27-3-153 0 0,0 1 1 0 0,0 0 0 0 0,0-1 0 0 0,0 0-1 0 0,0 0 1 0 0,0 0 0 0 0,0-1 0 0 0,0 1 0 0 0,0-1-1 0 0,0 0 1 0 0,0 0 0 0 0,0 0 0 0 0,0-1-1 0 0,-4-1 1 0 0,7 2-41 0 0,-1 0-238 0 0,0 0-1 0 0,0 0 1 0 0,0 0-1 0 0,0 0 1 0 0,1 0-1 0 0,-1 0 1 0 0,0-1-1 0 0,1 1 0 0 0,-1-1 1 0 0,1 1-1 0 0,-3-4 1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33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299 347 1839 0 0,'0'0'39'0'0,"0"0"-1"0"0,0 0 0 0 0,-1 0 1 0 0,1 0-1 0 0,0 0 0 0 0,0 0 1 0 0,0 0-1 0 0,-1 0 0 0 0,1 0 1 0 0,0 0-1 0 0,0 0 0 0 0,-1 0 0 0 0,1 0 1 0 0,0 0-1 0 0,0 0 0 0 0,0 0 1 0 0,-1 0-1 0 0,1 0 0 0 0,0 0 1 0 0,0 0-1 0 0,0 0 0 0 0,-1-1 1 0 0,1 1-1 0 0,0 0 0 0 0,0 0 0 0 0,0 0 1 0 0,0 0-1 0 0,-1 0 0 0 0,1-1 1 0 0,0 1-1 0 0,0 0 0 0 0,0 0 1 0 0,0 0-1 0 0,0-1 0 0 0,0 1 0 0 0,-1 0 1 0 0,1 0-1 0 0,0 0 0 0 0,0-1 1 0 0,0 1-1 0 0,0 0 0 0 0,0 0 1 0 0,0-1-1 0 0,0 1 0 0 0,0 0 1 0 0,-4-12 873 0 0,-3-25 935 0 0,4 21-720 0 0,0 0 0 0 0,-1 0 0 0 0,-1 0 0 0 0,-8-19 1 0 0,13 64 1285 0 0,3 3-2078 0 0,2 53 2735 0 0,-8-121-1354 0 0,14-44-1552 0 0,-9 65-156 0 0,-6 30 0 0 0,-1 0-1 0 0,0 0 0 0 0,-2 0 1 0 0,1-1-1 0 0,-2 0 1 0 0,0 0-1 0 0,-1-1 0 0 0,-15 19 1 0 0,24-31-4 0 0,0-1 1 0 0,-1 0-1 0 0,1 1 1 0 0,0-1-1 0 0,-1 1 0 0 0,1-1 1 0 0,0 1-1 0 0,-1-1 1 0 0,1 0-1 0 0,-1 1 1 0 0,1-1-1 0 0,-1 0 0 0 0,1 1 1 0 0,-1-1-1 0 0,1 0 1 0 0,-1 0-1 0 0,1 0 1 0 0,-1 1-1 0 0,1-1 0 0 0,-1 0 1 0 0,1 0-1 0 0,-1 0 1 0 0,0 0-1 0 0,1 0 1 0 0,-1 0-1 0 0,1 0 0 0 0,-1 0 1 0 0,0 0-1 0 0,1-1 10 0 0,-1 0 1 0 0,1 1-1 0 0,-1-1 0 0 0,1 0 0 0 0,0 1 1 0 0,-1-1-1 0 0,1 0 0 0 0,0 1 0 0 0,0-1 1 0 0,-1 0-1 0 0,1 0 0 0 0,0 1 0 0 0,0-1 1 0 0,0 0-1 0 0,0 0 0 0 0,0 1 0 0 0,0-2 1 0 0,5-35 349 0 0,3 12-364 0 0,17-44 0 0 0,-1 8 0 0 0,-73 135-64 0 0,39-56 64 0 0,-1-1 0 0 0,-1-1 0 0 0,0 0 0 0 0,-25 24 0 0 0,37-39 0 0 0,0-1 0 0 0,0 0 0 0 0,-1 1 0 0 0,1-1 0 0 0,0 0 0 0 0,0 0 0 0 0,0 1 0 0 0,0-1 0 0 0,-1 0 0 0 0,1 0 0 0 0,0 0 0 0 0,0 1 0 0 0,-1-1 0 0 0,1 0 0 0 0,0 0 0 0 0,0 0 0 0 0,-1 0 0 0 0,1 0 0 0 0,0 1 0 0 0,-1-1 0 0 0,1 0 0 0 0,0 0 0 0 0,-1 0 0 0 0,1 0 0 0 0,0 0 0 0 0,0 0 0 0 0,-1 0 0 0 0,1 0 0 0 0,0 0 0 0 0,-1 0 0 0 0,1 0 0 0 0,0 0 0 0 0,-1 0 0 0 0,1 0 0 0 0,0-1 0 0 0,0 1 0 0 0,-1 0 0 0 0,1 0 0 0 0,-1 0 0 0 0,2-15 0 0 0,9-18 0 0 0,6-5 0 0 0,1 1 0 0 0,44-67 0 0 0,-61 104 0 0 0,0 0 0 0 0,0 0-1 0 0,0 0 1 0 0,0 0 0 0 0,0 0 0 0 0,0 0-1 0 0,0 0 1 0 0,0 0 0 0 0,0 0-1 0 0,1 0 1 0 0,-1 0 0 0 0,0 0 0 0 0,0 0-1 0 0,0 0 1 0 0,0 0 0 0 0,0 0-1 0 0,0 0 1 0 0,0 0 0 0 0,0 0 0 0 0,0 0-1 0 0,0 0 1 0 0,0 0 0 0 0,0 0 0 0 0,0 0-1 0 0,0 0 1 0 0,0 0 0 0 0,0 0-1 0 0,1 0 1 0 0,-1 0 0 0 0,0 0 0 0 0,0 0-1 0 0,0 0 1 0 0,0 0 0 0 0,0 0-1 0 0,0 0 1 0 0,-4 10-22 0 0,-6 15-10 0 0,-20 24 32 0 0,-1-2 0 0 0,-62 69 0 0 0,91-113 5 0 0,0-1-1 0 0,0 0 1 0 0,0 0-1 0 0,-1 0 1 0 0,1 0 0 0 0,-4 2-1 0 0,6-4-3 0 0,0 0 0 0 0,-1 0-1 0 0,1 0 1 0 0,0 0 0 0 0,0 1 0 0 0,-1-1-1 0 0,1 0 1 0 0,0 0 0 0 0,0 0 0 0 0,-1 0-1 0 0,1 0 1 0 0,0 0 0 0 0,0 0-1 0 0,-1 0 1 0 0,1 0 0 0 0,0 0 0 0 0,0 0-1 0 0,-1 0 1 0 0,1 0 0 0 0,0 0 0 0 0,0 0-1 0 0,-1 0 1 0 0,1-1 0 0 0,0 1 0 0 0,0 0-1 0 0,0 0 1 0 0,-1 0 0 0 0,1 0-1 0 0,0-1 1 0 0,-1 1 0 0 0,1-1 0 0 0,0 0-1 0 0,-1 0 1 0 0,1 1 0 0 0,0-1-1 0 0,0 0 1 0 0,0 0 0 0 0,0 0-1 0 0,0 1 1 0 0,0-1 0 0 0,0 0-1 0 0,0 0 1 0 0,0 0 0 0 0,0-1-1 0 0,3-11 0 0 0,0-1 0 0 0,1 1 0 0 0,0 0 0 0 0,11-22 0 0 0,32-50 0 0 0,-26 48 0 0 0,-13 24 0 0 0,5-11 0 0 0,18-25 0 0 0,-27 47 0 0 0,-5 9 0 0 0,-5 10 0 0 0,-6 13 0 0 0,-2 0 0 0 0,-2-1 0 0 0,-1 0 0 0 0,-30 40 0 0 0,43-66-1 0 0,3-4-3 0 0,6-14-9 0 0,9-23-21 0 0,-13 38 33 0 0,3-10-2 0 0,20-50-1 0 0,43-73 0 0 0,-69 190 4 0 0,-14 145 600 0 0,18-195-523 0 0,2-15 10 0 0,3-15 13 0 0,13-119-100 0 0,-16 110 0 0 0,-4 31 0 0 0,0 1 0 0 0,0 0 0 0 0,0-1 0 0 0,0 1 0 0 0,0 0 0 0 0,0-1 0 0 0,0 1 0 0 0,0-1 0 0 0,0 1 0 0 0,0 0 0 0 0,0-1 0 0 0,0 1 0 0 0,0 0 0 0 0,0-1 0 0 0,0 1 0 0 0,0-1 0 0 0,1 1 0 0 0,-1 0 0 0 0,0-1 0 0 0,0 1 0 0 0,0 0 0 0 0,1 0 0 0 0,-1-1 0 0 0,0 1 0 0 0,0 0 0 0 0,1-1 0 0 0,-1 1 0 0 0,0 0 0 0 0,1 0 0 0 0,-1-1 0 0 0,0 1 0 0 0,1 0 0 0 0,-1 0 0 0 0,8 11 0 0 0,4 27 0 0 0,-12-37 0 0 0,10 27 0 0 0,3 4 0 0 0,11 21 0 0 0,-21-45 0 0 0,14 24 0 0 0,-16-30 0 0 0,0 1 0 0 0,1-1 0 0 0,-1 0 0 0 0,1 1 0 0 0,0-1 0 0 0,-1 0 0 0 0,1 0 0 0 0,2 2 0 0 0,-3-4 0 0 0,-1 0 0 0 0,0 0 0 0 0,1 0 0 0 0,-1 0 0 0 0,0 0 0 0 0,1 1 0 0 0,-1-1 0 0 0,0 0 0 0 0,1 0 0 0 0,-1 0 0 0 0,0 0 0 0 0,1 0 0 0 0,-1 0 0 0 0,1 0 0 0 0,-1 0 0 0 0,0 0 0 0 0,1 0 0 0 0,-1-1 0 0 0,0 1 0 0 0,1 0 0 0 0,-1 0 0 0 0,0 0 0 0 0,1 0 0 0 0,-1 0 0 0 0,0-1 0 0 0,0 1 0 0 0,1 0 0 0 0,-1 0 0 0 0,0 0 0 0 0,1-1 0 0 0,-1 1 0 0 0,0 0 0 0 0,0-1 0 0 0,0 1 0 0 0,1 0 0 0 0,-1 0 0 0 0,0-1 0 0 0,0 1 0 0 0,0 0 0 0 0,1-1 0 0 0,-1 0 0 0 0,0 1 0 0 0,0-1 0 0 0,0 1 0 0 0,0-1 0 0 0,0 1 0 0 0,0-1 0 0 0,-1 1 0 0 0,1-1 0 0 0,0 1 0 0 0,0 0 0 0 0,0-1 0 0 0,0 1 0 0 0,-1-1 0 0 0,1 1 0 0 0,0-1 0 0 0,0 1 0 0 0,-1 0 0 0 0,1-1 0 0 0,0 1 0 0 0,0 0 0 0 0,-1-1 0 0 0,1 1 0 0 0,-1 0 0 0 0,1-1 0 0 0,0 1 0 0 0,-1 0 0 0 0,1 0 0 0 0,-1-1 0 0 0,1 1 0 0 0,0 0 0 0 0,-1 0 0 0 0,1 0 0 0 0,-1 0 0 0 0,1 0 0 0 0,-1 0 0 0 0,1 0 0 0 0,-1-1 0 0 0,0 2 0 0 0,-8-3-6 0 0,-1 0 0 0 0,0 1 0 0 0,1 1 0 0 0,-1 0 0 0 0,0 0 0 0 0,1 1 0 0 0,-1 0 0 0 0,0 1 0 0 0,1 0 0 0 0,0 0 0 0 0,-12 5 0 0 0,18-6 6 0 0,1 0 0 0 0,-1-1 0 0 0,1 1 0 0 0,-1-1 0 0 0,1 0 0 0 0,-1 0 0 0 0,1 0 0 0 0,-1 0 0 0 0,1 0 0 0 0,-1 0 0 0 0,-3-1 0 0 0,5 1 0 0 0,-1-1 0 0 0,0 1 0 0 0,1-1 0 0 0,-1 1 0 0 0,0-1 0 0 0,1 1 0 0 0,-1-1 0 0 0,0 0 0 0 0,1 0 0 0 0,-1 0 0 0 0,1 0 0 0 0,0 0 0 0 0,-1 0 0 0 0,1 0 0 0 0,0 0 0 0 0,-3-3 0 0 0,26 10 0 0 0,-9-4 0 0 0,36-3 0 0 0,-2-9 0 0 0,-46 10-1 0 0,1-1-1 0 0,0 1 1 0 0,-1-1 0 0 0,1 0-1 0 0,0 0 1 0 0,-1 0 0 0 0,1 0-1 0 0,-1 0 1 0 0,0 0-1 0 0,1 0 1 0 0,-1 0 0 0 0,0-1-1 0 0,1 1 1 0 0,-1-1 0 0 0,0 1-1 0 0,0-1 1 0 0,0 1 0 0 0,0-1-1 0 0,-1 1 1 0 0,1-1-1 0 0,1-3 1 0 0,-1 1-5 0 0,0-1 1 0 0,0 0-1 0 0,-1 0 1 0 0,1 0-1 0 0,-1-6 0 0 0,0 8 6 0 0,-2-12 0 0 0,1 0 0 0 0,-2 1 0 0 0,0-1 0 0 0,-1 0 0 0 0,0 1 0 0 0,-9-18 0 0 0,5 13 0 0 0,2-1 0 0 0,-7-29 0 0 0,13 54 0 0 0,0 6 0 0 0,0-1 0 0 0,3 20 0 0 0,12 23 0 0 0,-6-25 0 0 0,1 3 0 0 0,1 0 0 0 0,-1-2 0 0 0,-1-1 11 0 0,-8-27 6 0 0,-1-6 1 0 0,-2-6 0 0 0,2 9-18 0 0,-1-3 0 0 0,-1 1 0 0 0,0-1 0 0 0,1 1 0 0 0,-1 0 0 0 0,-1 0 0 0 0,1 0 0 0 0,-3-4 0 0 0,4 8 0 0 0,1 0 0 0 0,0 0 0 0 0,0 0 0 0 0,0 0 0 0 0,-1 0 0 0 0,1 0 0 0 0,0 1 0 0 0,0-1 0 0 0,0 0 0 0 0,-1 0 0 0 0,1 0 0 0 0,0 0 0 0 0,0 1 0 0 0,0-1 0 0 0,0 0 0 0 0,0 0 0 0 0,-1 0 0 0 0,1 1 0 0 0,0-1 0 0 0,0 0 0 0 0,0 0 0 0 0,0 0 0 0 0,0 1 0 0 0,0-1 0 0 0,0 0 0 0 0,0 0 0 0 0,0 0 0 0 0,0 1 0 0 0,0-1 0 0 0,0 0 0 0 0,0 0 0 0 0,0 1 0 0 0,0-1 0 0 0,0 0 0 0 0,0 0 0 0 0,0 1 0 0 0,0-1 0 0 0,0 0 0 0 0,0 11 0 0 0,1-2 0 0 0,0-1 0 0 0,1 0 0 0 0,0 0 0 0 0,0 0 0 0 0,0 0 0 0 0,1 0 0 0 0,1 0 0 0 0,-1-1 0 0 0,6 8 0 0 0,8 14 0 0 0,2 1 0 0 0,-19-30 0 0 0,0 0 0 0 0,0 1 0 0 0,0-1 0 0 0,0 0 0 0 0,1 0 0 0 0,-1 0 0 0 0,0 0 0 0 0,0 1 0 0 0,0-1 0 0 0,0 0 0 0 0,0 0 0 0 0,0 0 0 0 0,0 0 0 0 0,0 1 0 0 0,0-1 0 0 0,0 0 0 0 0,0 0 0 0 0,0 0 0 0 0,0 1 0 0 0,0-1 0 0 0,0 0 0 0 0,0 0 0 0 0,-1 0 0 0 0,1 0 0 0 0,0 1 0 0 0,0-1 0 0 0,0 0 0 0 0,0 0 0 0 0,0 0 0 0 0,0 0 0 0 0,0 0 0 0 0,0 1 0 0 0,-1-1 0 0 0,1 0 0 0 0,0 0 0 0 0,0 0 0 0 0,0 0 0 0 0,0 0 0 0 0,0 0 0 0 0,-1 0 0 0 0,1 0 0 0 0,0 1 0 0 0,0-1 0 0 0,0 0 0 0 0,0 0 0 0 0,-1 0 0 0 0,1 0 0 0 0,0 0 0 0 0,0 0 0 0 0,0 0 0 0 0,-1 0 0 0 0,1 0 0 0 0,0 0 0 0 0,0 0 0 0 0,0 0 0 0 0,0 0 0 0 0,-1 0 0 0 0,1 0 0 0 0,0-1 0 0 0,0 1 0 0 0,0 0 0 0 0,-1 0 0 0 0,-14-2 0 0 0,12 1 0 0 0,-39-2 0 0 0,-45-7 0 0 0,56 3 0 0 0,20 4 0 0 0,-1 0 0 0 0,1 1 0 0 0,-1 0 0 0 0,0 1 0 0 0,1 0 0 0 0,-15 2 0 0 0,12 4 0 0 0,24-11 0 0 0,-10 5-5 0 0,1-1-17 0 0,15 1-4 0 0,26 3 5 0 0,-23 2-22 0 0,-11-1 40 0 0,0 0 1 0 0,0-1-1 0 0,14 2 0 0 0,-16-4 3 0 0,1 0 0 0 0,-1 0 0 0 0,0-1 0 0 0,0 0 0 0 0,9-2 0 0 0,-14 3 0 0 0,1-1 0 0 0,0 1 0 0 0,-1-1 0 0 0,1 0 0 0 0,-1 0 0 0 0,1 0 0 0 0,-1 0 0 0 0,0 0 0 0 0,1 0 0 0 0,-1 0 0 0 0,0 0 0 0 0,0-1 0 0 0,0 1 0 0 0,0 0 0 0 0,0-1 0 0 0,0 1 0 0 0,0-1 0 0 0,0 1 0 0 0,0-1 0 0 0,-1 0 0 0 0,1 1 0 0 0,-1-1 0 0 0,1 1 0 0 0,-1-1 0 0 0,1-2 0 0 0,0-2 0 0 0,3-13-22 0 0,-1 0-1 0 0,-1 0 1 0 0,0 0-1 0 0,-3-38 0 0 0,0 21 8 0 0,2 28-2 0 0,-2 0 0 0 0,1 1-1 0 0,-1-1 1 0 0,-1 1 0 0 0,1-1-1 0 0,-1 1 1 0 0,0-1 0 0 0,-1 1-1 0 0,0 0 1 0 0,0 0 0 0 0,-5-7-1 0 0,8 14 18 0 0,0-1 0 0 0,0 1-1 0 0,0 0 1 0 0,-1-1 0 0 0,1 1-1 0 0,0 0 1 0 0,0 0 0 0 0,0-1-1 0 0,-1 1 1 0 0,1 0 0 0 0,0 0-1 0 0,-1-1 1 0 0,1 1 0 0 0,0 0-1 0 0,0 0 1 0 0,-1 0 0 0 0,1 0 0 0 0,0 0-1 0 0,-1-1 1 0 0,1 1 0 0 0,0 0-1 0 0,-1 0 1 0 0,1 0 0 0 0,0 0-1 0 0,-1 0 1 0 0,1 0 0 0 0,0 0-1 0 0,-1 0 1 0 0,1 0 0 0 0,0 0-1 0 0,-1 0 1 0 0,1 0 0 0 0,0 0 0 0 0,-1 1-1 0 0,1-1 1 0 0,-8 12-25 0 0,2 18-11 0 0,7-12 36 0 0,1-1 0 0 0,8 35 0 0 0,-6-35 0 0 0,-1 0 0 0 0,3 35 0 0 0,-6-52-1 0 0,0 1-1 0 0,0 0 1 0 0,0-1-1 0 0,0 1 1 0 0,0-1 0 0 0,0 1-1 0 0,0 0 1 0 0,0-1-1 0 0,0 1 1 0 0,0 0 0 0 0,0-1-1 0 0,0 1 1 0 0,0-1-1 0 0,0 1 1 0 0,0-1-1 0 0,-1 1 1 0 0,1 0 0 0 0,0-1-1 0 0,-1 1 1 0 0,1-1-1 0 0,0 1 1 0 0,-1-1-1 0 0,1 1 1 0 0,0-1 0 0 0,-1 1-1 0 0,1-1 1 0 0,-1 0-1 0 0,0 1 1 0 0,1-1-2 0 0,-1-1 0 0 0,0 1 0 0 0,0-1 0 0 0,1 1 0 0 0,-1-1 0 0 0,0 1 0 0 0,1-1 0 0 0,-1 0 0 0 0,1 1 0 0 0,-1-1 0 0 0,0 0 0 0 0,1 0 0 0 0,0 1 0 0 0,-1-1 0 0 0,1 0 0 0 0,-1 0 0 0 0,1 0 0 0 0,0 0 0 0 0,-4-10-282 0 0,0 0 1 0 0,1 0 0 0 0,0 0 0 0 0,1 0 0 0 0,1 0-1 0 0,-1-1 1 0 0,2-16 0 0 0,1-2-294 0 0,8-48 0 0 0,-10 73 589 0 0,-4 11 24 0 0,-4 11-17 0 0,-49 113 1780 0 0,55-124-1972 0 0,-1 0 0 0 0,0 1 0 0 0,-1-1 0 0 0,1 0 0 0 0,-1-1 1 0 0,0 1-1 0 0,-9 6 0 0 0,-3 4-17 0 0,0 0 179 0 0,13-14 8 0 0,0 1-1 0 0,1 0 0 0 0,-1 1 0 0 0,1-1 1 0 0,0 1-1 0 0,0-1 0 0 0,0 1 0 0 0,1 0 1 0 0,-1 0-1 0 0,-3 8 0 0 0,6-12 5 0 0,-2 3 0 0 0,16 3 0 0 0,28 4 11 0 0,-22-6 32 0 0,19 0 41 0 0,-29-3 781 0 0,1 0-356 0 0,1 1-345 0 0,29 1 371 0 0,-39-3-577 0 0,0 0 0 0 0,0 0 0 0 0,1-1 1 0 0,-1 1-1 0 0,0 0 0 0 0,0-1 0 0 0,0 1 0 0 0,0-1 1 0 0,0 0-1 0 0,3-1 0 0 0,-3 1-101 0 0,0 0 0 0 0,-1 0 0 0 0,1 1 0 0 0,0-1 0 0 0,0 1 0 0 0,0-1 0 0 0,0 1 0 0 0,-1 0 0 0 0,1 0 0 0 0,0 0 0 0 0,0 0 0 0 0,3 0 0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0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35 3223 0 0,'0'-1'215'0'0,"0"0"0"0"0,0 0 0 0 0,0 0 0 0 0,0 1 0 0 0,0-1 0 0 0,-1 0-1 0 0,1 0 1 0 0,0 1 0 0 0,0-1 0 0 0,-1 0 0 0 0,1 0 0 0 0,0 1-1 0 0,-1-1 1 0 0,1 0 0 0 0,-1 1 0 0 0,-2 0 2532 0 0,6 9-1173 0 0,25 52 2885 0 0,-17-42-3557 0 0,-2 1 0 0 0,11 34 0 0 0,4 25 334 0 0,-24-79-1233 0 0,1 4 60 0 0,0-1-1 0 0,0 1 0 0 0,1-1 1 0 0,-1 0-1 0 0,1 1 1 0 0,0-1-1 0 0,0 0 1 0 0,0 0-1 0 0,1 0 1 0 0,-1 0-1 0 0,1-1 0 0 0,4 5 1 0 0,24 24-8 0 0,-28-28-53 0 0,0 1 1 0 0,0-1-1 0 0,-1 1 1 0 0,0 0-1 0 0,1 0 1 0 0,-1 0-1 0 0,-1 0 1 0 0,1 0-1 0 0,-1 1 1 0 0,1-1-1 0 0,-1 0 1 0 0,-1 1-1 0 0,1-1 1 0 0,0 1-1 0 0,-1-1 1 0 0,0 1-1 0 0,-1 7 1 0 0,1-7 0 0 0,0 0 1 0 0,0 0 0 0 0,0 0-1 0 0,1 0 1 0 0,0 1 0 0 0,0-1-1 0 0,3 7 1 0 0,18 33 60 0 0,-22-44-64 0 0,0 1 0 0 0,0-1 0 0 0,0 1 0 0 0,0-1 0 0 0,-1 1 0 0 0,1-1 0 0 0,-1 0 0 0 0,1 1 0 0 0,-1-1 0 0 0,-1 3 0 0 0,-3 13 0 0 0,9-13 0 0 0,9-7 0 0 0,-11 2 0 0 0,1 0 0 0 0,-1-1 0 0 0,0 1 0 0 0,1-1 0 0 0,-1 0 0 0 0,0 0 0 0 0,0 1 0 0 0,0-1 0 0 0,0-1 0 0 0,-1 1 0 0 0,1 0 0 0 0,-1 0 0 0 0,1-1 0 0 0,0-2 0 0 0,16-36 0 0 0,45-168-64 0 0,-59 196 64 0 0,1 0 0 0 0,0 0 0 0 0,1 1 0 0 0,9-14 0 0 0,10-23 0 0 0,-8-7 0 0 0,-12 35 0 0 0,-4 15 0 0 0,0 1 0 0 0,1 0 0 0 0,-1 0 0 0 0,4-9 0 0 0,-5 13 0 0 0,-1 1 0 0 0,0 0 0 0 0,-4-1-1 0 0,5 1 2 0 0,0-1-1 0 0,0 1 1 0 0,0-1-1 0 0,0 1 0 0 0,0 0 1 0 0,0-1-1 0 0,0 1 1 0 0,0 0-1 0 0,0-1 0 0 0,0 1 1 0 0,0 0-1 0 0,0-1 1 0 0,0 1-1 0 0,0 0 0 0 0,-1-1 1 0 0,1 1-1 0 0,0 0 0 0 0,0-1 1 0 0,0 1-1 0 0,-1 0 1 0 0,1-1-1 0 0,0 1 0 0 0,0 0 1 0 0,-1 0-1 0 0,1-1 1 0 0,0 1-1 0 0,0 0 0 0 0,-1 0 1 0 0,0-1 42 0 0,0 1-33 0 0,0 0-10 0 0,0-1 0 0 0,-1 0 0 0 0,0 0-1 0 0,0 0 1 0 0,0 0 0 0 0,0 0 0 0 0,0 1-1 0 0,0-1 1 0 0,0 1 0 0 0,0-1 0 0 0,0 1-1 0 0,0 0 1 0 0,0-1 0 0 0,0 1 0 0 0,0 0-1 0 0,-1 0 1 0 0,1 1 0 0 0,-2 0 0 0 0,-36 8 58 0 0,33-7-26 0 0,0-1 0 0 0,0 0 0 0 0,0 0 0 0 0,-1 0 0 0 0,1-1 0 0 0,-8 0 0 0 0,-22 1 74 0 0,5 9 89 0 0,29-9-162 0 0,-1 1 0 0 0,1-1 0 0 0,0 0 0 0 0,0 0 0 0 0,-1 0 0 0 0,1 0-1 0 0,-1 0 1 0 0,1-1 0 0 0,-1 0 0 0 0,1 1 0 0 0,-1-1 0 0 0,1-1 0 0 0,-7 0 0 0 0,-11-9 315 0 0,18 9-295 0 0,-1-1 1 0 0,1 0-1 0 0,0 1 1 0 0,-1-1-1 0 0,1 1 1 0 0,0 0-1 0 0,-1 0 1 0 0,0 0-1 0 0,-4 0 1 0 0,-22-2 414 0 0,28 2-461 0 0,1 1 0 0 0,0 0 0 0 0,-1-1 1 0 0,1 1-1 0 0,0-1 0 0 0,0 1 1 0 0,0-1-1 0 0,-1 0 0 0 0,1 0 0 0 0,0 1 1 0 0,0-1-1 0 0,0 0 0 0 0,0 0 1 0 0,0 0-1 0 0,0 0 0 0 0,0 0 0 0 0,0 0 1 0 0,1 0-1 0 0,-2-3 0 0 0,2 4-15 0 0,0 0 1 0 0,0 0-1 0 0,0-1 0 0 0,0 1 0 0 0,1 0 0 0 0,-1 0 1 0 0,0-1-1 0 0,0 1 0 0 0,0 0 0 0 0,0 0 0 0 0,1 0 1 0 0,-1 0-1 0 0,0-1 0 0 0,0 1 0 0 0,1 0 0 0 0,-1 0 1 0 0,0 0-1 0 0,0 0 0 0 0,1 0 0 0 0,-1 0 0 0 0,0 0 1 0 0,0-1-1 0 0,1 1 0 0 0,-1 0 0 0 0,0 0 0 0 0,0 0 1 0 0,1 0-1 0 0,-1 0 0 0 0,0 0 0 0 0,0 0 0 0 0,1 0 1 0 0,-1 1-1 0 0,0-1 0 0 0,1 0 0 0 0,-1 0 0 0 0,0 0 1 0 0,0 0-1 0 0,1 0 0 0 0,-1 0 0 0 0,5 2-336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6.52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0,'0'1620'0'0,"0"-1618"0"0,0-1 0 0,0 8 0 0,0-19 0 0,0 8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7.7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81 0 0,'0'5'0'0,"0"-10"0"0,0 22 0 0,0-112 0 0,0 93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8.55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70 0 0,'0'1'0'0,"0"7"0"0,0 31 0 0,0-155 0 0,0 115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3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236 169 1839 0 0,'-9'17'801'0'0,"7"-12"702"0"0,8-11-281 0 0,34-59 769 0 0,-23 36-1388 0 0,-2 8 138 0 0,-11 19-74 0 0,-7 14-203 0 0,-8 20 341 0 0,-2 0 0 0 0,-1-2 0 0 0,-1 0 0 0 0,-2 0 0 0 0,-25 34 0 0 0,41-64-759 0 0,1 1 0 0 0,0-1 1 0 0,0 1-1 0 0,0-1 1 0 0,-1 0-1 0 0,1 1 1 0 0,0-1-1 0 0,-1 0 1 0 0,1 1-1 0 0,0-1 0 0 0,-1 0 1 0 0,1 1-1 0 0,0-1 1 0 0,-1 0-1 0 0,1 1 1 0 0,0-1-1 0 0,-1 0 0 0 0,1 0 1 0 0,-1 0-1 0 0,1 1 1 0 0,-1-1-1 0 0,1 0 1 0 0,0 0-1 0 0,-1 0 0 0 0,1 0 1 0 0,-1 0-1 0 0,0-11 474 0 0,10-25-389 0 0,-8 32-81 0 0,2-8-23 0 0,54-167 26 0 0,-70 216-86 0 0,-18 51-14 0 0,26-76 63 0 0,-1 0 1 0 0,0-1-1 0 0,-1 1 1 0 0,0-1-1 0 0,-8 10 1 0 0,14-20 29 0 0,1 0 0 0 0,-1-1 0 0 0,1 1 0 0 0,-1-1 0 0 0,1 1 0 0 0,-1 0 0 0 0,1-1 0 0 0,-1 1-1 0 0,0-1 1 0 0,1 1 0 0 0,-1-1 0 0 0,0 0 0 0 0,1 1 0 0 0,-1-1 0 0 0,0 0 0 0 0,0 1 0 0 0,1-1 0 0 0,-1 0 0 0 0,0 0 0 0 0,0 0 0 0 0,-1 1 0 0 0,2-2-17 0 0,-1 1 0 0 0,1 0 0 0 0,-1-1 0 0 0,1 1 0 0 0,-1 0 0 0 0,1-1 0 0 0,0 1 0 0 0,-1-1 0 0 0,1 1 0 0 0,-1-1 0 0 0,1 1 0 0 0,0-1 0 0 0,-1 1 0 0 0,1-1 0 0 0,0 1 0 0 0,0-1 0 0 0,0 1 0 0 0,-1-1 0 0 0,1 0 0 0 0,0 1 0 0 0,0-2 0 0 0,-1-6 68 0 0,0-1-1 0 0,1 1 1 0 0,0-10-1 0 0,1 10-150 0 0,-2-7 54 0 0,3-43 0 0 0,-1 54 0 0 0,-1-1 0 0 0,1 0 0 0 0,0 0 0 0 0,1 1 0 0 0,-1-1 0 0 0,1 0 0 0 0,0 1 0 0 0,0-1 0 0 0,3-4 0 0 0,-4 8 0 0 0,-1 1-1 0 0,0-1 1 0 0,0 1 0 0 0,1-1-1 0 0,-1 1 1 0 0,0 0 0 0 0,0-1-1 0 0,1 1 1 0 0,-1 0-1 0 0,0-1 1 0 0,1 1 0 0 0,-1 0-1 0 0,1-1 1 0 0,-1 1 0 0 0,0 0-1 0 0,1 0 1 0 0,-1-1-1 0 0,1 1 1 0 0,-1 0 0 0 0,1 0-1 0 0,-1 0 1 0 0,1 0 0 0 0,-1 0-1 0 0,1 0 1 0 0,-1 0-1 0 0,1 0 1 0 0,-1 0 0 0 0,1 0-1 0 0,0 0 1 0 0,0 0-2 0 0,-1 1 1 0 0,1-1-1 0 0,0 1 0 0 0,-1-1 1 0 0,1 1-1 0 0,0 0 0 0 0,-1-1 1 0 0,1 1-1 0 0,-1 0 0 0 0,1-1 1 0 0,-1 1-1 0 0,1 0 1 0 0,-1 0-1 0 0,1 1 0 0 0,0 2-3 0 0,0 0 0 0 0,0-1 0 0 0,0 1 0 0 0,0 0-1 0 0,0 0 1 0 0,-1 5 0 0 0,0-7 5 0 0,0 1 0 0 0,0-1 0 0 0,0 0 0 0 0,-1 0 0 0 0,1 0 0 0 0,-1 0 0 0 0,1 0 0 0 0,-1-1 0 0 0,0 1 0 0 0,0 0 0 0 0,0 0 0 0 0,0 0 0 0 0,0-1 0 0 0,0 1 0 0 0,0 0 0 0 0,-1-1 0 0 0,1 1 0 0 0,-1-1 0 0 0,1 1 0 0 0,-1-1 0 0 0,1 0 0 0 0,-1 0 0 0 0,0 0 0 0 0,1 0 0 0 0,-3 1 0 0 0,1-1 0 0 0,1-1 0 0 0,0 1 0 0 0,0-1 0 0 0,0 0 0 0 0,-1 0 0 0 0,1 0 0 0 0,0 0 0 0 0,0-1 0 0 0,-1 1 0 0 0,1 0 0 0 0,0-1 0 0 0,0 1 0 0 0,0-1 0 0 0,0 0 0 0 0,0 0 0 0 0,0 0 0 0 0,0 0 0 0 0,0 0 0 0 0,0 0 0 0 0,0-1 0 0 0,1 1 0 0 0,-4-3 0 0 0,-17-14 10 0 0,-14-12 24 0 0,34 28-32 0 0,0 0-1 0 0,0-1 1 0 0,0 1-1 0 0,1-1 1 0 0,-1 1-1 0 0,1-1 1 0 0,-1 0-1 0 0,1 1 1 0 0,0-1 0 0 0,0 0-1 0 0,0 0 1 0 0,-1-5-1 0 0,2 7-1 0 0,0 0 0 0 0,0-1 0 0 0,0 1 0 0 0,0-1 0 0 0,0 1 0 0 0,1-1 0 0 0,-1 1 0 0 0,0-1 0 0 0,1 1 0 0 0,-1 0 0 0 0,1-1 0 0 0,0 1 0 0 0,-1 0 0 0 0,1-1 0 0 0,0 1 0 0 0,0 0 0 0 0,-1 0 0 0 0,1 0 0 0 0,0-1 0 0 0,0 1 0 0 0,0 0 0 0 0,1 0 0 0 0,-1 1 0 0 0,0-1 0 0 0,0 0 0 0 0,3-1 0 0 0,1 0 0 0 0,0-1 0 0 0,0 1 0 0 0,1 0 0 0 0,-1 1 0 0 0,9-2 0 0 0,4 1 0 0 0,30 4 0 0 0,3 9 12 0 0,-40-8 180 0 0,-6 5-108 0 0,17 23 4 0 0,-22-31-80 0 0,1 0 0 0 0,-1 1-1 0 0,0-1 1 0 0,0 1 0 0 0,1-1 0 0 0,-1 1-1 0 0,0-1 1 0 0,0 1 0 0 0,0-1-1 0 0,0 1 1 0 0,0-1 0 0 0,1 1 0 0 0,-1-1-1 0 0,0 1 1 0 0,0-1 0 0 0,0 1-1 0 0,0-1 1 0 0,0 1 0 0 0,-1-1 0 0 0,1 1-1 0 0,0-1 1 0 0,0 1 0 0 0,0-1 0 0 0,0 1-1 0 0,-1-1 1 0 0,1 1 0 0 0,0-1-1 0 0,0 0 1 0 0,-1 1 0 0 0,1-1 0 0 0,0 1-1 0 0,-1-1 1 0 0,1 0 0 0 0,0 1-1 0 0,-1-1 1 0 0,1 0 0 0 0,-1 1 0 0 0,1-1-1 0 0,0 0 1 0 0,-1 1 0 0 0,1-1-1 0 0,-1 0 1 0 0,-18 6 302 0 0,18-6-293 0 0,-6 0-15 0 0,-1 1-1 0 0,0-1 1 0 0,1-1-1 0 0,-1 0 1 0 0,1 0 0 0 0,-1 0-1 0 0,1-1 1 0 0,-1 0 0 0 0,1 0-1 0 0,0-1 1 0 0,0 0 0 0 0,-7-4-1 0 0,13 7-1 0 0,1 0 0 0 0,-1-1 0 0 0,1 1 0 0 0,-1 0 0 0 0,1-1 0 0 0,-1 1 0 0 0,1-1 0 0 0,-1 1 0 0 0,1-1 0 0 0,-1 1 0 0 0,1-1 0 0 0,0 1 0 0 0,-1-1 0 0 0,1 1 0 0 0,0-1 0 0 0,-1 0 0 0 0,1 1 0 0 0,0-1 0 0 0,0 1 0 0 0,-1-1 0 0 0,1 0 0 0 0,0 1 0 0 0,0-1 0 0 0,0 0 0 0 0,0 1 0 0 0,0-1 0 0 0,0 0 0 0 0,0 1 0 0 0,0-1 0 0 0,0 0 0 0 0,0 1 0 0 0,1-1 0 0 0,-1 0 0 0 0,0 1 0 0 0,0-1 0 0 0,1 1 0 0 0,-1-1 0 0 0,0 0 0 0 0,1 1 0 0 0,-1-1 0 0 0,0 1 0 0 0,1-1 0 0 0,-1 1 0 0 0,1-1 0 0 0,-1 1 0 0 0,1 0 0 0 0,-1-1 0 0 0,1 1 0 0 0,-1-1 0 0 0,1 1 0 0 0,0-1 0 0 0,3-1 0 0 0,-1-1 0 0 0,1 1 0 0 0,0 0 0 0 0,-1 0 0 0 0,1 0 0 0 0,7-2 0 0 0,20-2 0 0 0,15-1 0 0 0,-1-2 0 0 0,-29 5 0 0 0,-13 3 0 0 0,0 0 0 0 0,0 1 0 0 0,1-1 0 0 0,-1 0 0 0 0,0 1 0 0 0,1 0 0 0 0,-1 0 0 0 0,0 0 0 0 0,6 1 0 0 0,-9-1 0 0 0,1 0 0 0 0,-1 0 0 0 0,0 0 0 0 0,1 0 0 0 0,-1 0 0 0 0,0 1 0 0 0,1-1 0 0 0,-1 0 0 0 0,0 0 0 0 0,1 0 0 0 0,-1 0 0 0 0,0 0 0 0 0,0 1 0 0 0,1-1 0 0 0,-1 0 0 0 0,0 0 0 0 0,0 0 0 0 0,1 1 0 0 0,-1-1 0 0 0,0 0 0 0 0,0 0 0 0 0,0 1 0 0 0,1-1 0 0 0,-1 0 0 0 0,0 1 0 0 0,0-1 0 0 0,0 0 0 0 0,0 1 0 0 0,0-1 0 0 0,0 0 0 0 0,1 1 0 0 0,-4 12 0 0 0,-11 10 0 0 0,13-22 0 0 0,-6 9 0 0 0,-1 1 0 0 0,-1-2 0 0 0,0 1 0 0 0,-12 9 0 0 0,18-16 0 0 0,-2 0 0 0 0,1 0 0 0 0,0 0 0 0 0,0 0 0 0 0,-1-1 0 0 0,1 0 0 0 0,-1 0 0 0 0,0 0 0 0 0,0-1 0 0 0,0 0 0 0 0,0 1 0 0 0,0-2 0 0 0,-8 2 0 0 0,13-2 0 0 0,0 0 0 0 0,-1 0 0 0 0,1 0 0 0 0,0 0 0 0 0,-1 0 0 0 0,1 0 0 0 0,0 0 0 0 0,-1 0 1 0 0,1 0-1 0 0,0 0 0 0 0,0-1 0 0 0,-1 1 0 0 0,1 0 0 0 0,0 0 0 0 0,-1 0 0 0 0,1 0 0 0 0,0 0 0 0 0,0 0 0 0 0,-1-1 0 0 0,1 1 0 0 0,0 0 0 0 0,0 0 0 0 0,0-1 0 0 0,-1 1 0 0 0,1 0 0 0 0,0 0 0 0 0,0 0 0 0 0,0-1 0 0 0,0 1 0 0 0,-1 0 0 0 0,1-1 0 0 0,0 1 0 0 0,0 0 0 0 0,0 0 0 0 0,0-1 0 0 0,3-12 2 0 0,13-13-13 0 0,-15 25 9 0 0,7-9-21 0 0,-1 1 1 0 0,18-16 0 0 0,-22 22 18 0 0,0 0-1 0 0,1 1 1 0 0,-1-1 0 0 0,1 1 0 0 0,-1-1 0 0 0,1 1-1 0 0,0 0 1 0 0,0 1 0 0 0,0-1 0 0 0,0 1-1 0 0,8-2 1 0 0,-11 3 4 0 0,0-1 0 0 0,0 1 0 0 0,0 0 0 0 0,0 0 0 0 0,0 0 0 0 0,0 0 0 0 0,1 1 0 0 0,-1-1 0 0 0,0 0 0 0 0,0 0 0 0 0,0 1 0 0 0,0-1 0 0 0,0 0 0 0 0,0 1 0 0 0,0-1 0 0 0,0 1 0 0 0,0-1 0 0 0,0 1 0 0 0,0 0 0 0 0,0-1 0 0 0,-1 1 0 0 0,1 0 0 0 0,0 0 0 0 0,0 0 0 0 0,-1-1 0 0 0,1 1 0 0 0,0 0 0 0 0,-1 0 0 0 0,1 0 0 0 0,-1 0 0 0 0,1 0 0 0 0,-1 0 0 0 0,0 0 0 0 0,1 0 0 0 0,-1 0 0 0 0,0 1 0 0 0,0-1 0 0 0,0 0 0 0 0,0 0 0 0 0,0 0 0 0 0,0 0 0 0 0,0 0 0 0 0,0 2 0 0 0,0 1 0 0 0,-1 0 0 0 0,1 0 0 0 0,-1 0 0 0 0,0 0 0 0 0,0 0 0 0 0,-1 0 0 0 0,1 0 0 0 0,-1 0 0 0 0,0-1 0 0 0,-3 6 0 0 0,0-4 2 0 0,1 0 0 0 0,-1 0 0 0 0,0 0 0 0 0,0-1 0 0 0,-1 0 0 0 0,1 0 0 0 0,-1 0 0 0 0,0-1 0 0 0,0 0 0 0 0,-1 0 0 0 0,1 0 0 0 0,0-1 0 0 0,-1 0 0 0 0,0 0 0 0 0,-12 1 0 0 0,13-2 0 0 0,0 0-1 0 0,1-1 1 0 0,-1 0 0 0 0,1 0-1 0 0,-1 0 1 0 0,1-1-1 0 0,-1 0 1 0 0,1 0 0 0 0,-1 0-1 0 0,1-1 1 0 0,0 0-1 0 0,0 0 1 0 0,-1 0 0 0 0,1-1-1 0 0,1 1 1 0 0,-1-1-1 0 0,0 0 1 0 0,1-1 0 0 0,-9-7-1 0 0,11 8 0 0 0,0 0 0 0 0,0 0-1 0 0,0 0 1 0 0,1 0 0 0 0,-1 0-1 0 0,-1-6 1 0 0,2 8-3 0 0,1 0-1 0 0,-1 0 1 0 0,1 0 0 0 0,0 0 0 0 0,-1 0-1 0 0,1 0 1 0 0,0 0 0 0 0,0-1 0 0 0,0 1 0 0 0,0 0-1 0 0,0 0 1 0 0,0 0 0 0 0,0 0 0 0 0,0 0-1 0 0,0 0 1 0 0,1 0 0 0 0,-1 0 0 0 0,0 0 0 0 0,1 0-1 0 0,-1 0 1 0 0,1 0 0 0 0,-1 0 0 0 0,1 0-1 0 0,-1 0 1 0 0,2-1 0 0 0,-1 2 1 0 0,0 0 1 0 0,0-1-1 0 0,0 1 1 0 0,0 0 0 0 0,0 1-1 0 0,0-1 1 0 0,0 0-1 0 0,0 0 1 0 0,-1 0-1 0 0,1 1 1 0 0,0-1-1 0 0,0 0 1 0 0,0 1-1 0 0,0-1 1 0 0,-1 0-1 0 0,1 1 1 0 0,0 0 0 0 0,0-1-1 0 0,-1 1 1 0 0,1-1-1 0 0,0 1 1 0 0,0 1-1 0 0,9 12 1 0 0,17 29 0 0 0,4 15 0 0 0,-31-58 0 0 0,0 0 0 0 0,1 1 0 0 0,-1-1 0 0 0,0 0 0 0 0,0 1 0 0 0,1-1 0 0 0,-1 0 0 0 0,0 1 0 0 0,0-1 0 0 0,0 1 0 0 0,0-1 0 0 0,0 0 0 0 0,1 1 0 0 0,-1-1 0 0 0,0 0 0 0 0,0 1 0 0 0,0-1 0 0 0,0 1 0 0 0,0-1 0 0 0,0 1 0 0 0,0-1 0 0 0,0 0 0 0 0,-1 1 0 0 0,1-1 0 0 0,0 1 0 0 0,0 0 0 0 0,-9-4 0 0 0,-13-13 0 0 0,16 10 0 0 0,-58-63 0 0 0,58 62 0 0 0,0-1 0 0 0,1 0 0 0 0,0 0 0 0 0,0-1 0 0 0,1 1 0 0 0,0-1 0 0 0,-4-14 0 0 0,8 21 0 0 0,-1 1 0 0 0,1 0 0 0 0,0 0 0 0 0,0-1 0 0 0,0 1 0 0 0,0 0 0 0 0,0 0 0 0 0,0-1 0 0 0,0 1 0 0 0,0 0 0 0 0,1 0 0 0 0,-1 0 0 0 0,1-3 0 0 0,4 3 0 0 0,2 10 0 0 0,4 13-53 0 0,5 15 42 0 0,5 12 11 0 0,-2 0 0 0 0,-14-34 0 0 0,-1-5 0 0 0,0 1 0 0 0,-1 0 0 0 0,3 15 0 0 0,-6-26 0 0 0,0 0 0 0 0,0 1 0 0 0,1-1 0 0 0,-1 0 0 0 0,0 0 0 0 0,0 1 0 0 0,0-1 0 0 0,0 0 0 0 0,0 1 0 0 0,0-1 0 0 0,0 0 0 0 0,0 1 0 0 0,0-1 0 0 0,0 0 0 0 0,0 1 0 0 0,0-1 0 0 0,0 0 0 0 0,0 0 0 0 0,0 1 0 0 0,0-1 0 0 0,0 0 0 0 0,-1 1 0 0 0,1-1 0 0 0,0 0 0 0 0,0 0 0 0 0,0 1 0 0 0,0-1 0 0 0,-1 0 0 0 0,1 0 0 0 0,0 1 0 0 0,0-1 0 0 0,0 0 0 0 0,-1 1 0 0 0,-8-8 0 0 0,-10-20 0 0 0,18 25 0 0 0,-35-46 0 0 0,25 35 0 0 0,0-1 0 0 0,1 0 0 0 0,-7-15 0 0 0,16 28-1 0 0,0 0-1 0 0,0 0 1 0 0,1-1-1 0 0,-1 1 1 0 0,1 0-1 0 0,-1-1 1 0 0,1 1 0 0 0,0 0-1 0 0,-1-1 1 0 0,1 1-1 0 0,0 0 1 0 0,0-1-1 0 0,0 1 1 0 0,0 0-1 0 0,0-1 1 0 0,0 1-1 0 0,0-1 1 0 0,0 1 0 0 0,1 0-1 0 0,-1-1 1 0 0,1 0-1 0 0,0 1 1 0 0,0 0 0 0 0,0 1 0 0 0,-1-1 0 0 0,1 1 0 0 0,0-1 0 0 0,0 1 0 0 0,0 0 0 0 0,0-1 0 0 0,0 1 0 0 0,0 0-1 0 0,0 0 1 0 0,0-1 0 0 0,0 1 0 0 0,0 0 0 0 0,0 0 0 0 0,0 0 0 0 0,0 0 0 0 0,0 1 0 0 0,0-1 0 0 0,0 0 0 0 0,0 0 0 0 0,-1 0 0 0 0,1 1 0 0 0,0-1 0 0 0,0 0-1 0 0,0 1 1 0 0,0-1 0 0 0,0 1 0 0 0,1 0 0 0 0,0 1 1 0 0,19 3 0 0 0,-20-5 0 0 0,48 7 0 0 0,7-6 0 0 0,-43-1 0 0 0,-7 0 0 0 0,-1 0 0 0 0,1 0 0 0 0,0 0 0 0 0,0-1 0 0 0,0 0 0 0 0,-1 0 0 0 0,1-1 0 0 0,-1 1 0 0 0,1-1 0 0 0,9-5 0 0 0,-15 7 0 0 0,0 0 0 0 0,1 0 0 0 0,-1 0 0 0 0,1 0 0 0 0,-1 0 0 0 0,0-1 0 0 0,1 1 0 0 0,-1 0 0 0 0,1 0 0 0 0,-1-1 0 0 0,0 1 0 0 0,1 0 0 0 0,-1-1 0 0 0,0 1 0 0 0,0 0 0 0 0,1-1 0 0 0,-1 1 0 0 0,0 0 0 0 0,0-1 0 0 0,1 1 0 0 0,-1 0 0 0 0,0-1 0 0 0,0 1 0 0 0,0-1 0 0 0,0 1 0 0 0,0-1 0 0 0,0 1 0 0 0,1 0 0 0 0,-1-1 0 0 0,0 1 0 0 0,0-1 0 0 0,0 1 0 0 0,-1-1 0 0 0,1 0 0 0 0,-1 1 0 0 0,1-1 0 0 0,-1 0 0 0 0,0 1 0 0 0,0-1 0 0 0,0 1 0 0 0,0-1 0 0 0,0 1 0 0 0,0-1 0 0 0,0 1 0 0 0,0 0 0 0 0,0-1 0 0 0,0 1 0 0 0,-1 0 0 0 0,-35-3 0 0 0,30 4 0 0 0,-23 1 0 0 0,29-2 0 0 0,0 0 0 0 0,-1 0 0 0 0,1 0 0 0 0,0 0 0 0 0,0-1 0 0 0,-1 1 0 0 0,1 0 0 0 0,0 0 0 0 0,0-1 0 0 0,-1 1 0 0 0,1-1 0 0 0,0 1 0 0 0,0-1 0 0 0,0 1 0 0 0,0-1 0 0 0,0 0 0 0 0,-2-1 0 0 0,3 2 0 0 0,0-1 0 0 0,0 1 0 0 0,0-1 0 0 0,0 1 0 0 0,0-1 0 0 0,0 1 0 0 0,0 0 0 0 0,0-1 0 0 0,0 1 0 0 0,0-1 0 0 0,0 1 0 0 0,0-1 0 0 0,0 1 0 0 0,0-1 0 0 0,0 1 0 0 0,0 0 0 0 0,0-1 0 0 0,1 1 0 0 0,-1-1 0 0 0,0 1 0 0 0,0 0 0 0 0,0-1 0 0 0,1 1 0 0 0,-1-1 0 0 0,0 1 0 0 0,1 0 0 0 0,-1-1 0 0 0,0 1 0 0 0,1 0 0 0 0,-1 0 0 0 0,0-1 0 0 0,1 1 0 0 0,-1 0 0 0 0,1-1 0 0 0,17-8 0 0 0,-16 8 0 0 0,3-3 0 0 0,3 0 0 0 0,16 2 0 0 0,-16 2 0 0 0,-1-1 0 0 0,0 1 0 0 0,0 0 0 0 0,0 0 0 0 0,0 1 0 0 0,-1 0 0 0 0,1 0 0 0 0,8 3 0 0 0,-14-4 1 0 0,-1 1-1 0 0,1-1 1 0 0,0 0 0 0 0,-1 1-1 0 0,1-1 1 0 0,0 1 0 0 0,-1-1-1 0 0,1 1 1 0 0,-1-1 0 0 0,1 1-1 0 0,-1-1 1 0 0,1 1 0 0 0,-1 0-1 0 0,1-1 1 0 0,-1 1 0 0 0,0 0-1 0 0,1-1 1 0 0,-1 1 0 0 0,0 0-1 0 0,0-1 1 0 0,1 1-1 0 0,-1 0 1 0 0,0 0 0 0 0,0-1-1 0 0,0 1 1 0 0,0 0 0 0 0,0 0-1 0 0,0-1 1 0 0,0 1 0 0 0,0 0-1 0 0,0 0 1 0 0,0-1 0 0 0,-1 1-1 0 0,1 0 1 0 0,0 0 0 0 0,-15 28 34 0 0,9-19-30 0 0,1 0-5 0 0,-6 12 0 0 0,0 0 0 0 0,1 1 0 0 0,2 0 0 0 0,-10 37 0 0 0,17-54 0 0 0,0-3 0 0 0,1 0 0 0 0,-1 1 0 0 0,1-1 0 0 0,0 1 0 0 0,-1-1 0 0 0,2 1 0 0 0,-1 4 0 0 0,1-9 0 0 0,1 0 0 0 0,-1 0 0 0 0,0 1 0 0 0,0-1 0 0 0,0 0 0 0 0,0-1 0 0 0,0 1 0 0 0,0 0 0 0 0,-1 0 0 0 0,1 0 0 0 0,0-1 0 0 0,0-1 0 0 0,49-104-144 0 0,-65 137 176 0 0,2 0 0 0 0,0 1 0 0 0,-8 36 0 0 0,11-32 104 0 0,12-40-141 0 0,-1 1 0 0 0,0-1 0 0 0,0 0 1 0 0,0 1-1 0 0,0-1 0 0 0,-1 0 0 0 0,0 0 0 0 0,0 1 0 0 0,0-1 0 0 0,0 0 0 0 0,-1 0 0 0 0,-1-5 0 0 0,-2 53-59 0 0,10 51 64 0 0,-6-80 0 0 0,0-14 0 0 0,0 0 0 0 0,0 0 0 0 0,0 1 0 0 0,-1-1 0 0 0,1 0 0 0 0,0 0 0 0 0,0 0 0 0 0,0 0 0 0 0,0 0 0 0 0,0 1 0 0 0,0-1 0 0 0,0 0 0 0 0,0 0 0 0 0,0 0 0 0 0,-1 0 0 0 0,1 0 0 0 0,0 0 0 0 0,0 0 0 0 0,0 1 0 0 0,0-1 0 0 0,0 0 0 0 0,0 0 0 0 0,-1 0 0 0 0,1 0 0 0 0,0 0 0 0 0,0 0 0 0 0,0 0 0 0 0,0 0 0 0 0,-1 0 0 0 0,1 0 0 0 0,0 0 0 0 0,0 0 0 0 0,0 0 0 0 0,0 0 0 0 0,0 0 0 0 0,-1 0 0 0 0,1 0 0 0 0,-1-1 0 0 0,0 0 0 0 0,0 1 0 0 0,0-1 0 0 0,0 0 0 0 0,0 0 0 0 0,1 0 0 0 0,-1 0 0 0 0,0 0 0 0 0,1 0 0 0 0,-1 0 0 0 0,0 0 0 0 0,1 0 0 0 0,-1 0 0 0 0,1 0 0 0 0,0-1 0 0 0,-1 0 0 0 0,-14-41 0 0 0,10 30 0 0 0,1 0 0 0 0,0-1 0 0 0,0 0 0 0 0,1 0 0 0 0,1 1 0 0 0,-1-19 0 0 0,4 45-4 0 0,1 0 0 0 0,5 20 0 0 0,-4-18 5 0 0,1 1-1 0 0,0 29 1 0 0,-4-48 0 0 0,-1 1 0 0 0,0 0 0 0 0,0 0 1 0 0,-1-1-1 0 0,1 1 0 0 0,0 0 0 0 0,-1 0 1 0 0,1 0-1 0 0,-3-2 0 0 0,-26-28-1 0 0,12 13-2 0 0,10 10 3 0 0,-20-24 1 0 0,26 30-3 0 0,0 1 0 0 0,1-1-1 0 0,-1 1 1 0 0,1-1 0 0 0,0 0 0 0 0,0 0-1 0 0,0 0 1 0 0,0 1 0 0 0,0-1 0 0 0,0 0-1 0 0,0-5 1 0 0,3 4-18 0 0,3 10-1 0 0,2 11-1 0 0,-4 1 24 0 0,13 52 32 0 0,-14-63-32 0 0,1 0 1 0 0,-1 0-1 0 0,1-1 0 0 0,1 1 0 0 0,-1-1 1 0 0,1 1-1 0 0,6 7 0 0 0,-8-12-3 0 0,0 0 0 0 0,-1-1 0 0 0,1 1 0 0 0,0 0 0 0 0,0-1 0 0 0,0 0 0 0 0,0 1 0 0 0,0-1 0 0 0,0 0 0 0 0,0 0 0 0 0,0 0 0 0 0,0 0 0 0 0,0 0 0 0 0,1-1 0 0 0,-1 1 0 0 0,0-1 0 0 0,1 0 0 0 0,-1 1 0 0 0,1-1 0 0 0,-1 0 0 0 0,0 0 0 0 0,4-1 0 0 0,-6 1 0 0 0,0 0 0 0 0,0 0 0 0 0,0 0 0 0 0,0 0 0 0 0,0 0 0 0 0,0 0 0 0 0,0 0 0 0 0,1-1 0 0 0,-1 1 0 0 0,0 0 0 0 0,0 0 0 0 0,0 0 0 0 0,0 0 0 0 0,0 0 0 0 0,0 0 0 0 0,0 0 0 0 0,1 0 0 0 0,-1 0 0 0 0,0 0 0 0 0,0 0 0 0 0,0 0 0 0 0,0 0 0 0 0,0 0 0 0 0,0 0 0 0 0,1 0 0 0 0,-1 0 0 0 0,0 0 0 0 0,0 0 0 0 0,0 0 0 0 0,0 0 0 0 0,0 0 0 0 0,0 0 0 0 0,0 1 0 0 0,1-1 0 0 0,-1 0 0 0 0,0 0 0 0 0,0 0 0 0 0,0 0 0 0 0,0 0 0 0 0,0 0 0 0 0,0 0 0 0 0,0 0 0 0 0,0 0 0 0 0,0 1 0 0 0,0-1 0 0 0,0 0 0 0 0,1 0 0 0 0,-1 0 0 0 0,0 0 0 0 0,0 0 0 0 0,0 1 0 0 0,-5 6 0 0 0,-12 6 0 0 0,21-39 0 0 0,-8 35 0 0 0,4 0 0 0 0,1-10-4 0 0,-1 1 0 0 0,1-1 0 0 0,0 0-1 0 0,-1 0 1 0 0,1 0 0 0 0,0-1 0 0 0,-1 1-1 0 0,1 0 1 0 0,-1 0 0 0 0,0 0 0 0 0,1 0-1 0 0,-1 0 1 0 0,0-1 0 0 0,0 1 0 0 0,0 0 0 0 0,0 0-1 0 0,0 0 1 0 0,0-1 0 0 0,0 0 0 0 0,1-8-174 0 0,0 6-625 0 0,2-9-1563 0 0,2 8-2989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92 1377 919 0 0,'-2'1'230'0'0,"1"1"-1"0"0,-1-1 0 0 0,1 1 1 0 0,0 0-1 0 0,0 0 0 0 0,-1 0 0 0 0,1-1 1 0 0,1 1-1 0 0,-1 0 0 0 0,0 0 0 0 0,0 0 1 0 0,1 0-1 0 0,-1 1 0 0 0,1-1 0 0 0,0 0 1 0 0,-1 0-1 0 0,1 3 385 0 0,1-19 3544 0 0,-3-20-2446 0 0,-11-102 573 0 0,6-188 1 0 0,8 228-1207 0 0,4-143-591 0 0,0 191-430 0 0,-3 36-32 0 0,-1 0 0 0 0,0-22 0 0 0,-1-17 435 0 0,0 25-290 0 0,-2-173 1101 0 0,0 153-1272 0 0,1 29 0 0 0,1 0 0 0 0,0 0 0 0 0,5-32 0 0 0,-4 29 0 0 0,0 20 0 0 0,-1-1 0 0 0,0 1 0 0 0,0-1 0 0 0,0 0 0 0 0,0 1 0 0 0,0-1 0 0 0,0 1 0 0 0,0-1 0 0 0,0 1 0 0 0,0-1 0 0 0,-1 1 0 0 0,1-1 0 0 0,0 0 0 0 0,0 1 0 0 0,0-1 0 0 0,-1 1 0 0 0,1-1 0 0 0,0 1 0 0 0,0-1 0 0 0,-1 1 0 0 0,1-1 0 0 0,-1 1 0 0 0,1 0 0 0 0,0-1 0 0 0,-1 1 0 0 0,1-1 0 0 0,-1 1 0 0 0,1 0 0 0 0,-1 0 0 0 0,0-1 0 0 0,0 4 18 0 0,0 0 0 0 0,1 1 1 0 0,-1-1-1 0 0,1 0 0 0 0,0 0 0 0 0,0 6 0 0 0,0-8-17 0 0,-5 256 655 0 0,1-15-656 0 0,-7 142 0 0 0,9-302 0 0 0,1 74 0 0 0,-3-18 41 0 0,0-37 34 0 0,2-89 225 0 0,-1-17 289 0 0,-2-20 246 0 0,3-225-179 0 0,30-168-533 0 0,-24 365-118 0 0,1-137-215 0 0,-6 143 476 0 0,10-122-266 0 0,-5 123 0 0 0,-3 23 0 0 0,2-2 0 0 0,-2 0 0 0 0,-3-41 0 0 0,2 28 0 0 0,1 10 0 0 0,-11 138 0 0 0,-1 101 0 0 0,-9 58 0 0 0,20-265 0 0 0,-9 237 0 0 0,1-6 0 0 0,0 1 0 0 0,6-192 0 0 0,1-27 0 0 0,0-1 0 0 0,1 0 0 0 0,3 20 0 0 0,6-10 0 0 0,-7-23 0 0 0,-1 0 0 0 0,1 1 0 0 0,-1-1 0 0 0,0 0 0 0 0,0 1 0 0 0,0-1 0 0 0,0 4 0 0 0,-4-197 0 0 0,3-138 0 0 0,1 284-259 0 0,3-42 518 0 0,-2 64-216 0 0,-3-38-1 0 0,2-14-119 0 0,4-201 77 0 0,-6 167 0 0 0,4 54 1 0 0,-2 51-2 0 0,-1-1 0 0 0,1 1 0 0 0,-1 0 0 0 0,1-1 1 0 0,0 1-1 0 0,1 0 0 0 0,-1 0 0 0 0,1 0 0 0 0,-1 0 0 0 0,1 0 0 0 0,0 0 0 0 0,0 0 0 0 0,4-4 0 0 0,8 2-1588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4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166 333 455 0 0,'6'-14'1094'0'0,"9"-30"0"0"0,1-4 750 0 0,-11 37-1457 0 0,19-50 550 0 0,-22 54-914 0 0,0 0-1 0 0,-1 0 1 0 0,0 1-1 0 0,0-1 1 0 0,0 0-1 0 0,-1 0 1 0 0,-1-9-1 0 0,0 5 228 0 0,-3-21 1651 0 0,3 30-1820 0 0,1 1 1 0 0,-1-1-1 0 0,1 0 1 0 0,-1 1 0 0 0,0-1-1 0 0,0 1 1 0 0,1-1 0 0 0,-1 1-1 0 0,0-1 1 0 0,-1 1-1 0 0,1-1 1 0 0,0 1 0 0 0,0 0-1 0 0,-1 0 1 0 0,-1-2-1 0 0,1 2-63 0 0,1 1 0 0 0,-1-1-1 0 0,0 1 1 0 0,1 0-1 0 0,-1-1 1 0 0,0 1 0 0 0,1 0-1 0 0,-1 0 1 0 0,0 0 0 0 0,1 0-1 0 0,-1 1 1 0 0,0-1-1 0 0,1 0 1 0 0,-1 1 0 0 0,0-1-1 0 0,-2 2 1 0 0,-28 12 451 0 0,26-11-398 0 0,2 0 44 0 0,-1-1 0 0 0,1-1-1 0 0,0 1 1 0 0,-1 0 0 0 0,0-1 0 0 0,1 0-1 0 0,-1 0 1 0 0,0-1 0 0 0,1 1-1 0 0,-1-1 1 0 0,0 0 0 0 0,0 0 0 0 0,1 0-1 0 0,-1-1 1 0 0,0 0 0 0 0,1 0-1 0 0,-1 0 1 0 0,0 0 0 0 0,1-1 0 0 0,-1 0-1 0 0,1 0 1 0 0,0 0 0 0 0,0 0-1 0 0,0-1 1 0 0,0 0 0 0 0,0 1 0 0 0,0-1-1 0 0,-3-4 1 0 0,5 5-86 0 0,-11-12 214 0 0,15 10-213 0 0,11 2-104 0 0,2 5-49 0 0,0 3-7 0 0,-13-5-834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5.5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157 273 2327 0 0,'5'-21'107'0'0,"11"-39"0"0"0,-1 10-113 0 0,-14 46 6 0 0,0 0 0 0 0,-1 1 0 0 0,0-1 0 0 0,1 1 0 0 0,-1-1 0 0 0,0 0 0 0 0,-1 1 0 0 0,1-1 0 0 0,-1 1 0 0 0,-1-5 0 0 0,2 6 0 0 0,-1 1 0 0 0,1-1 0 0 0,-1 1 0 0 0,1 0 0 0 0,-1-1 0 0 0,0 1 0 0 0,0 0 0 0 0,0-1 0 0 0,1 1 0 0 0,-1 0 0 0 0,0 0 0 0 0,-1 0 0 0 0,1 0 0 0 0,0 0 0 0 0,0 0 0 0 0,0 0 0 0 0,-1 0 0 0 0,1 0 0 0 0,0 1 0 0 0,-1-1 0 0 0,1 0 0 0 0,-1 1 0 0 0,1-1 0 0 0,-1 1 0 0 0,-1-1 0 0 0,-2 1 90 0 0,1 1 0 0 0,-1-1 0 0 0,0 1 1 0 0,1-1-1 0 0,-1 1 0 0 0,1 1 0 0 0,0-1 0 0 0,-7 4 0 0 0,6-3 108 0 0,-1 0 1 0 0,1-1 0 0 0,0 1 0 0 0,-1-1 0 0 0,-7 1 0 0 0,12-2-170 0 0,-1 0 0 0 0,0 0 0 0 0,1 0 0 0 0,-1-1 0 0 0,1 1 0 0 0,-1 0 0 0 0,1-1 0 0 0,-1 1 0 0 0,1-1 0 0 0,-1 1 0 0 0,1-1 0 0 0,-1 0 0 0 0,1 0 0 0 0,0 0 0 0 0,-1 0 0 0 0,1 0 0 0 0,0 0 0 0 0,0 0 0 0 0,0 0 0 0 0,0 0 0 0 0,0 0 0 0 0,-2-3 0 0 0,3 3 0 0 0,-17-20 607 0 0,16 20-603 0 0,1 1-1 0 0,-1-1 1 0 0,1 1-1 0 0,0-1 0 0 0,-1 1 1 0 0,0-1-1 0 0,1 1 1 0 0,-1 0-1 0 0,1-1 1 0 0,-1 1-1 0 0,1 0 1 0 0,-1-1-1 0 0,0 1 0 0 0,1 0 1 0 0,-1 0-1 0 0,1-1 1 0 0,-1 1-1 0 0,0 0 1 0 0,1 0-1 0 0,-1 0 0 0 0,0 0 1 0 0,0 0-1 0 0,1 0 1 0 0,-1 0-1 0 0,0 0 1 0 0,1 0-1 0 0,-1 0 0 0 0,0 0 1 0 0,1 1-1 0 0,-1-1 1 0 0,1 0-1 0 0,-1 0 1 0 0,0 1-1 0 0,1-1 1 0 0,-1 0-1 0 0,0 1 0 0 0,-1-1 126 0 0,2-5 97 0 0,4-9 184 0 0,-3 12-411 0 0,11-23-145 0 0,-12 24 106 0 0,6 8-573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6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15 919 0 0,'-12'5'2103'0'0,"12"-4"-2009"0"0,0-1-1 0 0,0 0 1 0 0,-1 1-1 0 0,1-1 1 0 0,0 0 0 0 0,-1 1-1 0 0,1-1 1 0 0,-1 0-1 0 0,1 0 1 0 0,0 1-1 0 0,-1-1 1 0 0,1 0-1 0 0,-1 0 1 0 0,1 0 0 0 0,0 0-1 0 0,-1 1 1 0 0,1-1-1 0 0,-1 0 1 0 0,1 0-1 0 0,-1 0 1 0 0,1 0 0 0 0,0 0-1 0 0,-1 0 1 0 0,1 0-1 0 0,-1 0 1 0 0,1 0-1 0 0,-1-1 1 0 0,0 1-1 0 0,22-9 1610 0 0,-16 6-1625 0 0,-1 1 0 0 0,1 0 0 0 0,-1 1-1 0 0,1-1 1 0 0,0 1 0 0 0,-1 0 0 0 0,1 0 0 0 0,0 0 0 0 0,0 1 0 0 0,0 0-1 0 0,0 0 1 0 0,0 0 0 0 0,-1 0 0 0 0,1 1 0 0 0,0 0 0 0 0,0 0 0 0 0,7 2-1 0 0,62 25-153 0 0,-57-24 28 0 0,-11-6 36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9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30 919 0 0,'0'0'66'0'0,"0"0"-1"0"0,0 0 0 0 0,0 0 0 0 0,-1 0 0 0 0,1 1 0 0 0,0-1 0 0 0,0 0 0 0 0,0 0 0 0 0,-1 0 0 0 0,1 0 1 0 0,0 0-1 0 0,0 0 0 0 0,0 0 0 0 0,-1 0 0 0 0,1 0 0 0 0,0 0 0 0 0,0 0 0 0 0,-1 0 0 0 0,1 0 0 0 0,0 0 1 0 0,0 0-1 0 0,0 0 0 0 0,-1 0 0 0 0,1 0 0 0 0,0 0 0 0 0,0 0 0 0 0,0 0 0 0 0,-1 0 0 0 0,1-1 0 0 0,0 1 1 0 0,0 0-1 0 0,0 0 0 0 0,-1 0 0 0 0,1 0 0 0 0,0 0 0 0 0,0-1 0 0 0,0 1 0 0 0,0 0 0 0 0,-1 0 0 0 0,1 0 0 0 0,0 0 1 0 0,0-1-1 0 0,0 1 0 0 0,0 0 0 0 0,0 0 0 0 0,0 0 0 0 0,0-1 0 0 0,0 1 0 0 0,0 0 0 0 0,0 0 0 0 0,0-1 1 0 0,0 1-1 0 0,0 0 0 0 0,0 0 0 0 0,0 0 0 0 0,0-1 0 0 0,0 1 0 0 0,0 0 0 0 0,0 0 0 0 0,2-3 3143 0 0,-1 12-574 0 0,0-1-1943 0 0,0 1-1 0 0,1-1 1 0 0,0 0-1 0 0,1 0 1 0 0,0 0-1 0 0,0 0 1 0 0,5 8-1 0 0,6 19 942 0 0,13 26 699 0 0,-26-59-2302 0 0,0 1 0 0 0,0-1 1 0 0,1 1-1 0 0,-1-1 0 0 0,1 0 0 0 0,0 0 0 0 0,-1 0 1 0 0,5 3-1 0 0,-4-3-3 0 0,0 0-1 0 0,0 0 1 0 0,0 0-1 0 0,-1 1 1 0 0,1-1-1 0 0,0 0 1 0 0,-1 1 0 0 0,2 4-1 0 0,1 5 5 0 0,-2-6 27 0 0,0 0 1 0 0,0 0-1 0 0,0 0 0 0 0,1 0 0 0 0,-1-1 1 0 0,1 1-1 0 0,1-1 0 0 0,-1 0 1 0 0,9 9-1 0 0,-9-9-8 0 0,0-1 0 0 0,-1 0 0 0 0,1 0 0 0 0,-1 1 1 0 0,0-1-1 0 0,0 1 0 0 0,2 8 0 0 0,6 15 123 0 0,14 15-172 0 0,-10-20 0 0 0,-13-21 0 0 0,0-1 0 0 0,0 1 0 0 0,0 0 0 0 0,0-1 0 0 0,1 1 0 0 0,-1-1 0 0 0,0 0 0 0 0,1 0 0 0 0,1 2 0 0 0,-2-3 0 0 0,-1 0 0 0 0,1 1 0 0 0,-1-1 0 0 0,1 0 0 0 0,-1 0 0 0 0,0 0 0 0 0,1 0 0 0 0,-1 0 0 0 0,1 0 0 0 0,-1 0 0 0 0,1 0 0 0 0,-1 0 0 0 0,1-1 0 0 0,-1 1 0 0 0,1 0 0 0 0,-1 0 0 0 0,1 0 0 0 0,-1 0 0 0 0,1-1 0 0 0,-1 1 0 0 0,0 0 0 0 0,1 0 0 0 0,-1-1 0 0 0,1 1 0 0 0,-1 0 0 0 0,0-1 0 0 0,1 1 0 0 0,-1 0 0 0 0,0-1 0 0 0,1 1 0 0 0,-1-1 0 0 0,0 1 0 0 0,0-1 0 0 0,0 1 0 0 0,1 0 0 0 0,-1-1 0 0 0,0 1 0 0 0,0-1 0 0 0,0 0 0 0 0,2-2 0 0 0,-1 0 0 0 0,0 0 0 0 0,0 0 0 0 0,0 0 0 0 0,0 0 0 0 0,-1 0 0 0 0,1 0 0 0 0,-1 0 0 0 0,0 0 0 0 0,0-6 0 0 0,1 3 0 0 0,0 0 0 0 0,0-1 0 0 0,1 1 0 0 0,-1 0 0 0 0,1-1 0 0 0,6-11 0 0 0,4-16 0 0 0,-7 17-20 0 0,13-27 1 0 0,-1 0-6 0 0,3-19-39 0 0,-15 46 64 0 0,-3 9 0 0 0,1 1 0 0 0,0-1 0 0 0,0 1 0 0 0,8-15 0 0 0,-8 15 0 0 0,0 0 0 0 0,0 0 0 0 0,0-1 0 0 0,2-12 0 0 0,-4 16 0 0 0,-1 3 0 0 0,1 1 0 0 0,-1 0 0 0 0,0-1 0 0 0,0 1 0 0 0,0 0 0 0 0,0-1 0 0 0,0 1 0 0 0,0-1 0 0 0,0 1 0 0 0,0 0 0 0 0,1-1 0 0 0,-1 1 0 0 0,-1-1 0 0 0,1 1 0 0 0,0 0 0 0 0,0-1 0 0 0,0 1 0 0 0,0-1 0 0 0,0 1 0 0 0,0 0 0 0 0,0-1 0 0 0,0 1 0 0 0,-1 0 0 0 0,1-1 0 0 0,0 1 0 0 0,0 0 0 0 0,-1-1 0 0 0,1 1 0 0 0,0 0 0 0 0,0-1 0 0 0,-1 1 0 0 0,1-1-1 0 0,0 1 0 0 0,-1 0 1 0 0,1-1-1 0 0,0 1 0 0 0,0 0 0 0 0,0-1 0 0 0,0 1 0 0 0,0 0 0 0 0,-1-1 0 0 0,1 1 0 0 0,0-1 1 0 0,0 1-1 0 0,0-1 0 0 0,0 1 0 0 0,0 0 0 0 0,0-1 0 0 0,0 1 0 0 0,1-1 0 0 0,-1 1 0 0 0,0 0 1 0 0,0-1-1 0 0,0 1 0 0 0,0 0 0 0 0,0-1 0 0 0,1 1 0 0 0,-1-1 0 0 0,0 1 0 0 0,0 0 0 0 0,0 0 1 0 0,1-1-1 0 0,-1 1 0 0 0,0 0 0 0 0,1-1 0 0 0,-1 1 0 0 0,1 0 0 0 0,2-2-21 0 0,-8 8 12 0 0,3-5 10 0 0,0 0 0 0 0,0-1 0 0 0,0 1 0 0 0,0 0 0 0 0,0-1 0 0 0,0 0 0 0 0,0 1 0 0 0,0-1 0 0 0,0 0 0 0 0,0 0 0 0 0,0 0 0 0 0,0 0 0 0 0,0 0 0 0 0,0-1 0 0 0,-3 0 0 0 0,-18 1 0 0 0,20 0 0 0 0,0 0 0 0 0,0 0 0 0 0,0 0 0 0 0,-1 0 0 0 0,1 0 0 0 0,0-1 0 0 0,1 1 0 0 0,-1-1 0 0 0,0 0 0 0 0,0 0 0 0 0,0 0 0 0 0,-4-2 0 0 0,-16-5 0 0 0,20 7 0 0 0,-1 1 0 0 0,0 0 0 0 0,0 0 0 0 0,0 0 0 0 0,0 0 0 0 0,-6 2 0 0 0,-11 0 0 0 0,16-1 7 0 0,1-1-1 0 0,-1 1 1 0 0,1 0-1 0 0,-9 2 0 0 0,9-1 1 0 0,0-1-1 0 0,-1 0 0 0 0,1 0 1 0 0,-9 0-1 0 0,6-1 42 0 0,0-1 0 0 0,0 0 0 0 0,0-1 0 0 0,1 1 0 0 0,-9-4 0 0 0,8 2 5 0 0,0 1 1 0 0,0 0-1 0 0,0 1 0 0 0,0 0 1 0 0,-9-1-1 0 0,1 0 177 0 0,14 2-275 0 0,1 0 1 0 0,0 0 0 0 0,-1 0-1 0 0,1 0 1 0 0,0 0 0 0 0,0 0-1 0 0,-1-1 1 0 0,1 1 0 0 0,0 0-1 0 0,-1 0 1 0 0,1 0 0 0 0,0 0-1 0 0,0 0 1 0 0,-1 0 0 0 0,1-1-1 0 0,0 1 1 0 0,0 0 0 0 0,-1 0-1 0 0,1 0 1 0 0,0-1 0 0 0,0 1-1 0 0,0 0 1 0 0,0 0 0 0 0,-1-1-1 0 0,1 1 1 0 0,0 0 0 0 0,0 0-1 0 0,0-1 1 0 0,0 1 0 0 0,0 0-1 0 0,0-1 1 0 0,-1 1 0 0 0,1 0-1 0 0,0 0 1 0 0,0-1 0 0 0,0 1-1 0 0,0 0 1 0 0,0-1 0 0 0,1 0-1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54.6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202 230 4143 0 0,'6'-16'1208'0'0,"55"-142"1880"0"0,-48 130-1980 0 0,-11 26-919 0 0,-2 4-44 0 0,-6 14-8 0 0,-12 29 163 0 0,-45 102 1639 0 0,75-169 812 0 0,47-85-2608 0 0,-55 99-157 0 0,1 0-1 0 0,0 0 1 0 0,0 1 0 0 0,9-9-1 0 0,-31 62 15 0 0,6-23 41 0 0,0 0 0 0 0,-2 0 1 0 0,-1-1-1 0 0,0-1 0 0 0,-26 29 0 0 0,40-49-19 0 0,0-1 0 0 0,-1 1 0 0 0,1-1 0 0 0,0 0 0 0 0,0 1 0 0 0,-1-1 0 0 0,1 0 0 0 0,0 1 0 0 0,-1-1 0 0 0,1 0 1 0 0,-1 1-1 0 0,1-1 0 0 0,0 0 0 0 0,-1 0 0 0 0,1 1 0 0 0,-1-1 0 0 0,1 0 0 0 0,-1 0 0 0 0,1 0 0 0 0,0 0 0 0 0,-1 0 0 0 0,1 0 0 0 0,-1 0 0 0 0,1 0 0 0 0,-1 0 0 0 0,1 0 0 0 0,-1 0 0 0 0,1 0 1 0 0,-1 0-1 0 0,1 0 0 0 0,-1 0 0 0 0,0 0 0 0 0,0-1 7 0 0,1 0 1 0 0,-1 0 0 0 0,1 0-1 0 0,-1 0 1 0 0,1 0 0 0 0,0 0-1 0 0,-1 0 1 0 0,1 0 0 0 0,0 1-1 0 0,0-1 1 0 0,0 0 0 0 0,-1 0-1 0 0,1-1 1 0 0,0 0-1 0 0,3-37 272 0 0,4 0-306 0 0,1 1 0 0 0,20-53-1 0 0,-20 75 6 0 0,-8 15 0 0 0,0 0 0 0 0,0 1 0 0 0,1-1 0 0 0,-1 1 0 0 0,0-1 0 0 0,1 1 0 0 0,-1-1 0 0 0,0 1 0 0 0,1-1 0 0 0,-1 1 0 0 0,1-1 0 0 0,-1 1 0 0 0,1-1 0 0 0,-1 1 0 0 0,1 0 0 0 0,-1-1 0 0 0,1 1 0 0 0,-1 0 0 0 0,1-1 0 0 0,-1 1 0 0 0,1 0 0 0 0,-1 0 0 0 0,1 0 0 0 0,1-1 0 0 0,-2 2-2 0 0,1 0 0 0 0,-1-1 0 0 0,0 1-1 0 0,1 0 1 0 0,-1-1 0 0 0,0 1 0 0 0,0 0 0 0 0,0 0-1 0 0,1 0 1 0 0,-1-1 0 0 0,0 1 0 0 0,0 0-1 0 0,0 0 1 0 0,0-1 0 0 0,0 1 0 0 0,-1 0 0 0 0,1 0-1 0 0,0 0 1 0 0,0 0 0 0 0,-4 17-20 0 0,4-17 24 0 0,-4 13-5 0 0,0 0-1 0 0,-9 19 1 0 0,11-28 15 0 0,0-1 1 0 0,-1 0-1 0 0,1 0 1 0 0,-1 0-1 0 0,0 0 0 0 0,0 0 1 0 0,0 0-1 0 0,0-1 1 0 0,0 1-1 0 0,-1-1 0 0 0,-5 4 1 0 0,8-7-11 0 0,0 1 0 0 0,1-1 0 0 0,-1 1 0 0 0,0-1 0 0 0,0 0 0 0 0,0 1 0 0 0,0-1 0 0 0,0 0 0 0 0,0 0 0 0 0,0 0 0 0 0,0 0 0 0 0,0 0 0 0 0,1 0 0 0 0,-1 0 0 0 0,0 0 1 0 0,0 0-1 0 0,0 0 0 0 0,0 0 0 0 0,0 0 0 0 0,0-1 0 0 0,0 1 0 0 0,0 0 0 0 0,0-1 0 0 0,0 0 0 0 0,-1 0 5 0 0,0-1 1 0 0,0 1-1 0 0,1-1 0 0 0,-1 1 1 0 0,1-1-1 0 0,-1 0 0 0 0,1 0 1 0 0,0 1-1 0 0,-2-5 0 0 0,-1-1 34 0 0,1 0-1 0 0,1 0 0 0 0,-1-1 0 0 0,1 1 0 0 0,-1-8 0 0 0,2 8 39 0 0,1 0 1 0 0,-1 0-1 0 0,1 1 0 0 0,2-9 0 0 0,-2 14-65 0 0,0-1-1 0 0,0 1 0 0 0,0 0 0 0 0,0-1 1 0 0,0 1-1 0 0,1 0 0 0 0,-1-1 1 0 0,1 1-1 0 0,-1 0 0 0 0,1 0 0 0 0,-1 0 1 0 0,1-1-1 0 0,0 1 0 0 0,-1 0 1 0 0,1 0-1 0 0,0 0 0 0 0,0 0 0 0 0,0 0 1 0 0,0 0-1 0 0,0 0 0 0 0,0 1 1 0 0,0-1-1 0 0,0 0 0 0 0,0 0 0 0 0,0 1 1 0 0,1-1-1 0 0,1 0 0 0 0,9 6-13 0 0,21 16 12 0 0,-19-9 36 0 0,6 13-36 0 0,-19-25-11 0 0,-1 1 0 0 0,0-1 1 0 0,1 1-1 0 0,-1-1 0 0 0,0 0 0 0 0,1 1 0 0 0,-1-1 0 0 0,0 1 0 0 0,1-1 0 0 0,-1 1 0 0 0,0-1 0 0 0,0 1 1 0 0,0-1-1 0 0,0 1 0 0 0,1 0 0 0 0,-1-1 0 0 0,0 1 0 0 0,0-1 0 0 0,0 1 0 0 0,0-1 0 0 0,0 1 0 0 0,0 0 1 0 0,-1-1 0 0 0,1 1 1 0 0,0-1 0 0 0,-1 0-1 0 0,1 1 1 0 0,0-1 0 0 0,-1 0 0 0 0,1 1-1 0 0,0-1 1 0 0,-1 0 0 0 0,1 0 0 0 0,0 0-1 0 0,-1 1 1 0 0,1-1 0 0 0,-1 0 0 0 0,1 0-1 0 0,0 0 1 0 0,-1 0 0 0 0,1 0-1 0 0,-1 0 1 0 0,0 0 0 0 0,-19-1 96 0 0,11 0-99 0 0,1-1 1 0 0,0-1 0 0 0,0 1-1 0 0,0-1 1 0 0,1 0 0 0 0,-1-1 0 0 0,1 0-1 0 0,0 0 1 0 0,-1-1 0 0 0,2 0-1 0 0,-1 0 1 0 0,1 0 0 0 0,0-1 0 0 0,-8-9-1 0 0,13 14-1 0 0,1 0 0 0 0,-1-1-1 0 0,1 1 1 0 0,-1-1 0 0 0,1 1-1 0 0,-1-1 1 0 0,1 1 0 0 0,0-1-1 0 0,0 1 1 0 0,-1-1 0 0 0,1-2-1 0 0,0 4 1 0 0,0-1 0 0 0,1 0-1 0 0,-1 1 1 0 0,0-1 0 0 0,0 1-1 0 0,0-1 1 0 0,0 0 0 0 0,0 1 0 0 0,1-1-1 0 0,-1 1 1 0 0,0-1 0 0 0,1 1-1 0 0,-1-1 1 0 0,0 1 0 0 0,1-1-1 0 0,-1 1 1 0 0,1-1 0 0 0,-1 1 0 0 0,0-1-1 0 0,1 1 1 0 0,-1 0 0 0 0,1-1-1 0 0,-1 1 1 0 0,1 0 0 0 0,0-1 0 0 0,-1 1-1 0 0,1 0 1 0 0,-1 0 0 0 0,1-1-1 0 0,-1 1 1 0 0,1 0 0 0 0,0 0-1 0 0,-1 0 1 0 0,1 0 0 0 0,-1 0 0 0 0,2 0-1 0 0,8 2-51 0 0,-2 1 50 0 0,1-1 1 0 0,-1 1-1 0 0,11 5 0 0 0,-13-4 5 0 0,0 1 0 0 0,0-1 1 0 0,0 1-1 0 0,5 5 0 0 0,-2 2 41 0 0,1 13-33 0 0,-9-24-9 0 0,-1 1 0 0 0,1 0 0 0 0,-1-1 0 0 0,0 1-1 0 0,1-1 1 0 0,-1 1 0 0 0,0-1 0 0 0,0 1 0 0 0,0-1-1 0 0,0 1 1 0 0,-1 0 0 0 0,1-1 0 0 0,0 1 0 0 0,-1-1 0 0 0,1 1-1 0 0,-1-1 1 0 0,1 1 0 0 0,-1-1 0 0 0,0 0 0 0 0,0 1 0 0 0,0-1-1 0 0,1 0 1 0 0,-1 1 0 0 0,0-1 0 0 0,-1 0 0 0 0,1 0 0 0 0,0 0-1 0 0,0 0 1 0 0,-3 2 0 0 0,2-1 16 0 0,-1-1 0 0 0,0 1-1 0 0,0 0 1 0 0,0-1 0 0 0,-1 1 0 0 0,1-1 0 0 0,0 0 0 0 0,0 0-1 0 0,-1 0 1 0 0,1-1 0 0 0,-5 1 0 0 0,6-1-15 0 0,-1 0 1 0 0,1 0-1 0 0,0-1 0 0 0,-1 1 0 0 0,1-1 1 0 0,-1 1-1 0 0,1-1 0 0 0,0 0 1 0 0,0 0-1 0 0,-1 0 0 0 0,1 0 1 0 0,0 0-1 0 0,0-1 0 0 0,0 1 1 0 0,0-1-1 0 0,0 1 0 0 0,1-1 1 0 0,-1 1-1 0 0,0-1 0 0 0,-1-2 1 0 0,2 2-2 0 0,0 1-1 0 0,1-1 1 0 0,-1 1 0 0 0,0-1 0 0 0,1 1 0 0 0,-1-1 0 0 0,1 1 0 0 0,-1-1 0 0 0,1 1 0 0 0,0-1 0 0 0,0 0 0 0 0,0 1 0 0 0,0-1 0 0 0,0 0 0 0 0,0 1 0 0 0,0-1 0 0 0,0 1 0 0 0,1-1 0 0 0,-1 0 0 0 0,1 1 0 0 0,-1-1 0 0 0,1 1 0 0 0,-1-1-1 0 0,1 1 1 0 0,0-1 0 0 0,0 1 0 0 0,0 0 0 0 0,0-1 0 0 0,2-1 0 0 0,3-3-14 0 0,6-2-40 0 0,-9 7 51 0 0,0 0 1 0 0,-1 0 0 0 0,1 0 0 0 0,0 0 0 0 0,0 1 0 0 0,0-1 0 0 0,0 1 0 0 0,0 0 0 0 0,0 0-1 0 0,0 0 1 0 0,3 0 0 0 0,0 2 1 0 0,-1-1 0 0 0,0 1 0 0 0,0 0 0 0 0,0 0 0 0 0,0 1 0 0 0,7 5 0 0 0,-10-7 0 0 0,-1 0 0 0 0,1 1 0 0 0,-1-1 0 0 0,0 0 0 0 0,1 1 0 0 0,-1 0 0 0 0,0-1 0 0 0,0 1 0 0 0,0 0 0 0 0,0-1 0 0 0,-1 1 0 0 0,1 0 0 0 0,0 0 0 0 0,-1 0 0 0 0,1 0 0 0 0,-1 0 0 0 0,0 0 0 0 0,0 0 0 0 0,1 0 0 0 0,-1 0 0 0 0,0 0 0 0 0,-1-1 0 0 0,1 1 0 0 0,0 0 0 0 0,-1 0 0 0 0,1 0 0 0 0,-1 0 0 0 0,1 0 0 0 0,-1 0 0 0 0,0 0 0 0 0,-1 1 0 0 0,0 2 11 0 0,-1 0 0 0 0,1 0-1 0 0,-1 0 1 0 0,-1-1 0 0 0,-5 8-1 0 0,9-11-8 0 0,-1 0 1 0 0,0 0-1 0 0,0 0 0 0 0,0 0 0 0 0,0 0 0 0 0,0 0 1 0 0,0-1-1 0 0,0 1 0 0 0,-1 0 0 0 0,1 0 0 0 0,0-1 1 0 0,0 1-1 0 0,0-1 0 0 0,-1 1 0 0 0,1-1 1 0 0,0 1-1 0 0,-1-1 0 0 0,1 0 0 0 0,0 0 0 0 0,-1 0 1 0 0,1 0-1 0 0,0 0 0 0 0,-1 0 0 0 0,1 0 0 0 0,-1 0 1 0 0,1 0-1 0 0,0 0 0 0 0,-2-1 0 0 0,2 0-2 0 0,0 0 0 0 0,0 0 0 0 0,0 1 0 0 0,1-1 0 0 0,-1 0 0 0 0,0 0 0 0 0,0 0 0 0 0,1 0 0 0 0,-1 0 0 0 0,1 0 0 0 0,-1 0 0 0 0,1 0 0 0 0,-1 0 0 0 0,1-1 0 0 0,0 1 0 0 0,-1 0 0 0 0,1 0 0 0 0,0 0 0 0 0,0 0 0 0 0,0-1 0 0 0,0 1 0 0 0,0 0 0 0 0,0 0 0 0 0,0 0 0 0 0,0-1 0 0 0,1 1 0 0 0,-1 0 0 0 0,0 0 0 0 0,1-2 0 0 0,13-32 0 0 0,-12 30-1 0 0,1 0 0 0 0,0 1-1 0 0,0 0 1 0 0,0-1 0 0 0,0 1-1 0 0,1 0 1 0 0,6-5 0 0 0,-4 5-42 0 0,-6 4 43 0 0,1-1-1 0 0,1 0 0 0 0,-1 0 1 0 0,1 0-1 0 0,-1 1 0 0 0,1-1 1 0 0,-1 1-1 0 0,1-1 0 0 0,0 1 0 0 0,-1-1 1 0 0,1 1-1 0 0,0 0 0 0 0,-1 0 1 0 0,1 0-1 0 0,3 0 0 0 0,-1 1 1 0 0,0 1 0 0 0,-1-1 0 0 0,1 1 0 0 0,0 0 0 0 0,-1 0 0 0 0,1 0 0 0 0,5 5 0 0 0,-8-6 0 0 0,0 0 0 0 0,0 0 0 0 0,0 0 0 0 0,0 0 0 0 0,-1 0 0 0 0,1 1 0 0 0,0-1 0 0 0,-1 0 0 0 0,1 1 0 0 0,-1-1 0 0 0,1 0 0 0 0,-1 1 0 0 0,1-1 0 0 0,-1 0 0 0 0,0 1 0 0 0,0-1 0 0 0,0 1 0 0 0,0-1 0 0 0,0 1 0 0 0,0-1 0 0 0,0 1 0 0 0,0-1 0 0 0,-1 0 0 0 0,1 1 0 0 0,0-1 0 0 0,-1 1 0 0 0,1-1 0 0 0,-2 3 0 0 0,1-1 0 0 0,-1 1 12 0 0,1 1 0 0 0,-1-1 0 0 0,0 0 0 0 0,-1 0 0 0 0,1 0 0 0 0,-1 0 0 0 0,-3 5 0 0 0,5-8-10 0 0,1-1 0 0 0,-1 1 0 0 0,0-1 1 0 0,1 1-1 0 0,-1 0 0 0 0,0-1 0 0 0,0 1 0 0 0,1-1 0 0 0,-1 0 0 0 0,0 1 0 0 0,0-1 0 0 0,0 1 0 0 0,1-1 0 0 0,-1 0 1 0 0,0 0-1 0 0,0 0 0 0 0,0 1 0 0 0,0-1 0 0 0,0 0 0 0 0,0 0 0 0 0,1 0 0 0 0,-1 0 0 0 0,0-1 0 0 0,0 1 0 0 0,0 0 0 0 0,0 0 1 0 0,0 0-1 0 0,0-1 0 0 0,1 1 0 0 0,-1 0 0 0 0,0-1 0 0 0,0 1 0 0 0,0-1 0 0 0,1 1 0 0 0,-1-1 0 0 0,0 1 0 0 0,1-1 1 0 0,-1 1-1 0 0,0-1 0 0 0,1 0 0 0 0,-1 0 0 0 0,1 1 0 0 0,-1-1 0 0 0,1 0 0 0 0,-1-1 0 0 0,-1 0-4 0 0,1 0 1 0 0,0-1-1 0 0,-1 1 0 0 0,1 0 1 0 0,0-1-1 0 0,0 1 0 0 0,1-1 0 0 0,-1 0 1 0 0,0 1-1 0 0,1-1 0 0 0,0 1 0 0 0,-1-1 1 0 0,1 0-1 0 0,0 1 0 0 0,1-1 0 0 0,-1 0 1 0 0,0 1-1 0 0,1-1 0 0 0,-1 1 0 0 0,1-1 1 0 0,0 0-1 0 0,1-2 0 0 0,0 0-2 0 0,1 0 0 0 0,-1 0 0 0 0,1 0 0 0 0,0 1 0 0 0,1-1 0 0 0,-1 1 0 0 0,1 0 0 0 0,0 0 0 0 0,6-5 0 0 0,3 1 4 0 0,18-2 11 0 0,-30 9-9 0 0,-1 1 0 0 0,1 0 0 0 0,-1 0 0 0 0,1 0 0 0 0,0-1 0 0 0,-1 1 0 0 0,1 0 0 0 0,0 0 0 0 0,-1 0 0 0 0,1 0 0 0 0,0 0 0 0 0,-1 0 1 0 0,1 0-1 0 0,-1 0 0 0 0,1 1 0 0 0,0-1 0 0 0,-1 0 0 0 0,1 0 0 0 0,0 0 0 0 0,-1 1 0 0 0,1-1 0 0 0,-1 0 0 0 0,1 1 0 0 0,-1-1 0 0 0,1 1 0 0 0,35 18 52 0 0,-35-19-47 0 0,0 1 0 0 0,-1 0 1 0 0,1 0-1 0 0,0-1 1 0 0,-1 1-1 0 0,1 0 0 0 0,-1 0 1 0 0,1 0-1 0 0,-1 0 1 0 0,1 0-1 0 0,-1 0 0 0 0,1 0 1 0 0,-1 0-1 0 0,0 0 1 0 0,0 0-1 0 0,0 0 0 0 0,1 0 1 0 0,-1 0-1 0 0,0 0 1 0 0,0 0-1 0 0,0 0 0 0 0,-1 1 1 0 0,1-1-1 0 0,0 0 1 0 0,0 0-1 0 0,0 0 0 0 0,-1 0 1 0 0,1 0-1 0 0,-1 0 0 0 0,1 0 1 0 0,-1 0-1 0 0,1-1 1 0 0,-1 1-1 0 0,1 0 0 0 0,-2 1 1 0 0,1 1 40 0 0,-1 0-22 0 0,-1 0 1 0 0,1 0-1 0 0,0 0 0 0 0,-1 0 0 0 0,1 0 0 0 0,-1 0 0 0 0,0-1 1 0 0,0 0-1 0 0,0 1 0 0 0,-1-1 0 0 0,1 0 0 0 0,-4 2 0 0 0,6-4-25 0 0,0 1-1 0 0,0-1 0 0 0,0 1 0 0 0,0-1 0 0 0,0 0 0 0 0,0 1 0 0 0,0-1 0 0 0,0 0 0 0 0,0 0 0 0 0,0 0 0 0 0,0 0 0 0 0,0 0 0 0 0,0 0 1 0 0,0 0-1 0 0,0 0 0 0 0,0 0 0 0 0,0 0 0 0 0,0-1 0 0 0,-1 1 0 0 0,1 0 0 0 0,0-1 0 0 0,1 1 0 0 0,-1-1 0 0 0,0 1 0 0 0,0-1 0 0 0,0 1 1 0 0,0-1-1 0 0,0 0 0 0 0,0 1 0 0 0,1-1 0 0 0,-1 0 0 0 0,0 0 0 0 0,1 1 0 0 0,-1-1 0 0 0,0 0 0 0 0,1 0 0 0 0,-1 0 0 0 0,1 0 0 0 0,-1 0 1 0 0,1 0-1 0 0,0 0 0 0 0,-1 0 0 0 0,1 0 0 0 0,0 0 0 0 0,0 0 0 0 0,0 0 0 0 0,0-2 0 0 0,-1-3-1 0 0,1 1 0 0 0,0-1 0 0 0,0 1-1 0 0,0 0 1 0 0,1-1 0 0 0,0 1 0 0 0,0-1 0 0 0,2-6-1 0 0,-2 9 0 0 0,0 0-1 0 0,0 1 0 0 0,-1-1 0 0 0,2 1 0 0 0,-1-1 1 0 0,0 1-1 0 0,1 0 0 0 0,-1-1 0 0 0,1 1 0 0 0,-1 0 1 0 0,1 0-1 0 0,0 0 0 0 0,0 0 0 0 0,0 0 0 0 0,0 1 1 0 0,0-1-1 0 0,1 0 0 0 0,3-1 0 0 0,-6 3 3 0 0,1 0 0 0 0,-1 0 0 0 0,0 0 0 0 0,0 0 0 0 0,0 0 0 0 0,1 0 0 0 0,-1 0 0 0 0,0 0 0 0 0,0 0 0 0 0,0 0 0 0 0,1 0 0 0 0,-1 1 0 0 0,0-1 0 0 0,0 0 0 0 0,0 0 0 0 0,1 0 0 0 0,-1 0 0 0 0,0 0 0 0 0,0 1 0 0 0,0-1 0 0 0,0 0 0 0 0,0 0 0 0 0,1 0 0 0 0,-1 0 0 0 0,0 1 0 0 0,0-1 0 0 0,0 0 0 0 0,0 0 0 0 0,0 0 0 0 0,0 1 0 0 0,0-1 0 0 0,0 0 0 0 0,0 0 0 0 0,0 1 0 0 0,0-1 0 0 0,0 0 0 0 0,2 6 0 0 0,0-1 0 0 0,0 1 0 0 0,0-1 0 0 0,-1 1 0 0 0,0 0 0 0 0,-1-1 0 0 0,1 1 0 0 0,-1 0 0 0 0,-1 11 0 0 0,-1-1 1 0 0,0 1-1 0 0,-2-1 1 0 0,0 0 0 0 0,-7 18-1 0 0,7-24 9 0 0,0 0 0 0 0,-1 0 0 0 0,-1 0 0 0 0,1-1 0 0 0,-1 0 0 0 0,-1 0 0 0 0,-10 11 0 0 0,17-20-8 0 0,-1 1 1 0 0,0 0 0 0 0,1 0-1 0 0,-1 0 1 0 0,0-1 0 0 0,0 1-1 0 0,0 0 1 0 0,0-1-1 0 0,0 1 1 0 0,0-1 0 0 0,1 1-1 0 0,-1-1 1 0 0,0 0 0 0 0,0 1-1 0 0,0-1 1 0 0,-1 0-1 0 0,1 0 1 0 0,0 1 0 0 0,0-1-1 0 0,0 0 1 0 0,0 0 0 0 0,-2 0-1 0 0,2-1 3 0 0,0 1-1 0 0,0-1 0 0 0,0 0 1 0 0,0 1-1 0 0,0-1 1 0 0,0 0-1 0 0,1 1 0 0 0,-1-1 1 0 0,0 0-1 0 0,0 0 1 0 0,0 0-1 0 0,1 0 1 0 0,-1 0-1 0 0,1 0 0 0 0,-1 0 1 0 0,1 0-1 0 0,-1-1 1 0 0,-2-4 7 0 0,2 0 1 0 0,-1 0 0 0 0,0 0 0 0 0,1 0 0 0 0,1-1-1 0 0,-1-8 1 0 0,1 6-21 0 0,0 0 0 0 0,1 0 0 0 0,3-11 0 0 0,-3 17 6 0 0,0-1 0 0 0,0 0-1 0 0,0 1 1 0 0,0-1 0 0 0,1 1 0 0 0,0-1-1 0 0,0 1 1 0 0,0 0 0 0 0,0 0-1 0 0,4-4 1 0 0,-3 3-29 0 0,-3 4 31 0 0,0 0 0 0 0,1 0 0 0 0,-1 0 0 0 0,0 1 0 0 0,1-1 0 0 0,-1 0 0 0 0,0 0 0 0 0,1 0 0 0 0,-1 0 1 0 0,0 0-1 0 0,1 1 0 0 0,-1-1 0 0 0,0 0 0 0 0,1 0 0 0 0,-1 0 0 0 0,0 1 0 0 0,1-1 0 0 0,-1 0 0 0 0,0 1 0 0 0,0-1 0 0 0,0 0 0 0 0,1 0 0 0 0,-1 1 0 0 0,0-1 0 0 0,0 0 0 0 0,0 1 0 0 0,0-1 0 0 0,1 0 0 0 0,-1 1 0 0 0,0-1 0 0 0,0 1 0 0 0,0 0 0 0 0,3 7 1 0 0,0 1 0 0 0,-1-1 0 0 0,1 1 0 0 0,-2 0 0 0 0,1 0 0 0 0,-1 0 0 0 0,-1 0 0 0 0,0 0 0 0 0,0 0 0 0 0,-1 0 0 0 0,-2 12 0 0 0,2-15 9 0 0,-1 1 0 0 0,-1-1 1 0 0,0 1-1 0 0,1-1 0 0 0,-2 0 0 0 0,-4 7 0 0 0,8-12-8 0 0,-1 0 1 0 0,1 0-1 0 0,-1 0 0 0 0,1 0 1 0 0,-1 0-1 0 0,0-1 0 0 0,0 1 0 0 0,1 0 1 0 0,-1 0-1 0 0,0-1 0 0 0,0 1 1 0 0,0-1-1 0 0,1 1 0 0 0,-1 0 0 0 0,0-1 1 0 0,0 0-1 0 0,0 1 0 0 0,0-1 1 0 0,0 0-1 0 0,0 1 0 0 0,0-1 0 0 0,0 0 1 0 0,0 0-1 0 0,0 0 0 0 0,0 0 0 0 0,0 0 1 0 0,0 0-1 0 0,0 0 0 0 0,0 0 1 0 0,0 0-1 0 0,0 0 0 0 0,0-1 0 0 0,0 1 1 0 0,0 0-1 0 0,0-1 0 0 0,0 1 1 0 0,0-1-1 0 0,0 1 0 0 0,0-1 0 0 0,0 0 1 0 0,0 1-1 0 0,1-1 0 0 0,-1 0 0 0 0,0 1 1 0 0,0-1-1 0 0,1 0 0 0 0,-1 0 1 0 0,1 0-1 0 0,-2-1 0 0 0,-2-5-8 0 0,0 0 0 0 0,1 0 0 0 0,-1-1 0 0 0,1 1 0 0 0,1-1 0 0 0,0 1-1 0 0,0-1 1 0 0,0 0 0 0 0,1 0 0 0 0,0 0 0 0 0,1 0 0 0 0,-1 0 0 0 0,2 0 0 0 0,-1 0 0 0 0,1 0-1 0 0,0 0 1 0 0,4-11 0 0 0,-5 19 7 0 0,0-1 0 0 0,0 0-1 0 0,0 0 1 0 0,1 0 0 0 0,-1 0-1 0 0,0 0 1 0 0,1 1 0 0 0,-1-1-1 0 0,1 0 1 0 0,-1 0-1 0 0,1 0 1 0 0,-1 0 0 0 0,1 1-1 0 0,-1-1 1 0 0,1 0-1 0 0,0 1 1 0 0,0-1 0 0 0,-1 0-1 0 0,1 1 1 0 0,0-1 0 0 0,0 1-1 0 0,0-1 1 0 0,-1 1-1 0 0,1 0 1 0 0,0-1 0 0 0,0 1-1 0 0,0 0 1 0 0,2-1 0 0 0,2 8-43 0 0,0 1 41 0 0,0 0 1 0 0,0 0-1 0 0,-1 1 1 0 0,0 0-1 0 0,-1 0 1 0 0,4 13-1 0 0,-4-5 24 0 0,0 0-1 0 0,1 23 0 0 0,-4-34-15 0 0,0 0 0 0 0,0 0 0 0 0,-1 0-1 0 0,0 0 1 0 0,0 0 0 0 0,0-1 0 0 0,0 1 0 0 0,-1 0 0 0 0,0-1-1 0 0,-4 9 1 0 0,6-14-5 0 0,-1 1 0 0 0,1-1 0 0 0,0 0 0 0 0,0 0 0 0 0,0 1 0 0 0,0-1 0 0 0,0 0 0 0 0,-1 0 0 0 0,1 1 0 0 0,0-1 0 0 0,0 0 0 0 0,-1 0 0 0 0,1 1 0 0 0,0-1 0 0 0,0 0 0 0 0,-1 0 0 0 0,1 0 0 0 0,0 0 0 0 0,0 0 0 0 0,-1 1 0 0 0,1-1 0 0 0,0 0 0 0 0,-1 0 0 0 0,1 0 0 0 0,0 0 0 0 0,-1 0 0 0 0,1 0 0 0 0,0 0 0 0 0,-1 0 0 0 0,1 0 0 0 0,0 0 0 0 0,0 0 0 0 0,-1 0 0 0 0,1 0 0 0 0,0 0-1 0 0,-1 0 1 0 0,1-1 0 0 0,-11-11 86 0 0,-3-17 85 0 0,-39-126 276 0 0,45 114-502 0 0,8 39 50 0 0,-1 0 0 0 0,1 0 1 0 0,0 0-1 0 0,0 0 1 0 0,0 0-1 0 0,0 0 1 0 0,1 1-1 0 0,-1-1 1 0 0,0 0-1 0 0,1 0 1 0 0,-1 0-1 0 0,1 0 1 0 0,0 1-1 0 0,0-1 1 0 0,-1 0-1 0 0,1 1 0 0 0,0-1 1 0 0,0 1-1 0 0,2-3 1 0 0,-3 4-5 0 0,4-3 10 0 0,-3 3-6 0 0,0 1 1 0 0,0-1-1 0 0,0 0 1 0 0,0 0 0 0 0,0 1-1 0 0,-1-1 1 0 0,1 1-1 0 0,0-1 1 0 0,0 1 0 0 0,0-1-1 0 0,-1 1 1 0 0,1-1-1 0 0,0 1 1 0 0,-1 0 0 0 0,1 0-1 0 0,0 0 1 0 0,26 30-8 0 0,-21-22 11 0 0,-1-1 0 0 0,-1 1 0 0 0,1 1 0 0 0,-1-1 0 0 0,3 13 0 0 0,-5-16 0 0 0,-1 0 0 0 0,1 1 0 0 0,-1-1 0 0 0,0 1 0 0 0,-1-1 0 0 0,1 0 0 0 0,-1 1 0 0 0,-1-1 0 0 0,-1 10 0 0 0,2-16 1 0 0,0 1-1 0 0,0-1 0 0 0,0 1 1 0 0,0-1-1 0 0,0 1 0 0 0,0-1 1 0 0,0 1-1 0 0,0-1 0 0 0,0 1 1 0 0,-1-1-1 0 0,1 1 0 0 0,0-1 1 0 0,0 1-1 0 0,-1-1 0 0 0,1 1 1 0 0,0-1-1 0 0,-1 0 1 0 0,1 1-1 0 0,-1-1 0 0 0,1 1 1 0 0,0-1-1 0 0,-1 0 0 0 0,1 0 1 0 0,-1 1-1 0 0,1-1 0 0 0,-1 0 1 0 0,1 0-1 0 0,-1 1 0 0 0,1-1 1 0 0,-1 0-1 0 0,0 0 0 0 0,0 0 2 0 0,0-1 0 0 0,0 1 0 0 0,-1 0 0 0 0,1-1-1 0 0,0 1 1 0 0,0-1 0 0 0,0 0 0 0 0,1 1-1 0 0,-1-1 1 0 0,0 0 0 0 0,0 1 0 0 0,0-1-1 0 0,-1-2 1 0 0,-3-2 7 0 0,1-1 0 0 0,0-1 0 0 0,-5-8 0 0 0,-1-5-9 0 0,1 0 0 0 0,1 0 0 0 0,1-1 0 0 0,1 0 0 0 0,1-1 0 0 0,-3-26 0 0 0,8 28-36 0 0,4 20 11 0 0,2 10 14 0 0,8 21 11 0 0,-1 0 0 0 0,3 6 0 0 0,-8-24 0 0 0,-6-9 0 0 0,0 0 0 0 0,0-1 0 0 0,0 1 0 0 0,0 0 0 0 0,0 0 0 0 0,-1 0 0 0 0,1 0 0 0 0,0 7 0 0 0,-5-11 0 0 0,-4-7 0 0 0,-5-7 0 0 0,-53-81 0 0 0,30 46 0 0 0,34 49 0 0 0,-6-13 0 0 0,6 13 0 0 0,1 0 0 0 0,0 0 0 0 0,0-1 0 0 0,-1 1 0 0 0,1-1 0 0 0,0 1 0 0 0,0 0 0 0 0,-1-1 0 0 0,1 1 0 0 0,0-1 0 0 0,0 1 0 0 0,0 0 0 0 0,0-1 0 0 0,0 1 0 0 0,0-1 0 0 0,0 1 0 0 0,0-1 0 0 0,0 1 0 0 0,0 0 0 0 0,0-1 0 0 0,0 1 0 0 0,0-1 0 0 0,0 1 0 0 0,0 0 0 0 0,0-1 0 0 0,0 1 0 0 0,1-1 0 0 0,-1 0 0 0 0,7 2-32 0 0,10 17 0 0 0,9 16 32 0 0,-17-23 0 0 0,-5-6 0 0 0,-1 0 0 0 0,0 0 0 0 0,0 0 0 0 0,0 0 0 0 0,4 11 0 0 0,-6-14 0 0 0,10 20 0 0 0,-10-20 0 0 0,-1-1 0 0 0,1 0 0 0 0,-1 1 0 0 0,1-1 0 0 0,-1 0 0 0 0,1 1 0 0 0,-1-1 0 0 0,0 1 0 0 0,0-1 0 0 0,0 0 0 0 0,0 1 0 0 0,0-1 0 0 0,0 1 0 0 0,0-1 0 0 0,-1 2 0 0 0,1-3 0 0 0,-1 0 0 0 0,1 0 0 0 0,-1 0 0 0 0,1 1 0 0 0,0-1 0 0 0,-1 0 0 0 0,1 0 0 0 0,-1 0 0 0 0,1 0 0 0 0,0 0 0 0 0,-1-1 0 0 0,1 1 0 0 0,-1 0 0 0 0,1 0 0 0 0,0 0 0 0 0,-1 0 0 0 0,1 0 0 0 0,-1 0 0 0 0,1-1 0 0 0,0 1 0 0 0,-1 0 0 0 0,1 0 0 0 0,0-1 0 0 0,-1 1 0 0 0,1 0 0 0 0,0 0 0 0 0,0-1 0 0 0,-1 1 0 0 0,1 0 0 0 0,-1-1 0 0 0,-12-12 0 0 0,12 11 0 0 0,-15-15 0 0 0,2-1 0 0 0,-19-29 0 0 0,13 18 0 0 0,11 10 0 0 0,11 12 0 0 0,9 6 0 0 0,-9 2-2 0 0,0 0 1 0 0,0 0-1 0 0,0 0 0 0 0,-1 0 1 0 0,1 0-1 0 0,-1 0 0 0 0,1 0 0 0 0,0 0 1 0 0,-1 1-1 0 0,0-1 0 0 0,1 1 1 0 0,-1-1-1 0 0,0 1 0 0 0,2 3 0 0 0,15 28-33 0 0,-14-25 32 0 0,-2-3 3 0 0,11 18 0 0 0,-6-13 0 0 0,-1-2 0 0 0,0 0 0 0 0,-1 1 0 0 0,6 11 0 0 0,-9-14 3 0 0,-4-5 4 0 0,-8-9 15 0 0,-10-15 10 0 0,5 3-61 0 0,7 7-25 0 0,-1 0 1 0 0,-1 1 0 0 0,0 1-1 0 0,-14-14 1 0 0,24 25 51 0 0,-1-1 0 0 0,1 1 0 0 0,0 0 0 0 0,0-1 0 0 0,-1 1 0 0 0,1 0 0 0 0,0 0 0 0 0,0-1 0 0 0,-1 1 0 0 0,1 0 0 0 0,0 0 0 0 0,0-1 0 0 0,-1 1-1 0 0,1 0 1 0 0,0 0 0 0 0,-1 0 0 0 0,1 0 0 0 0,0-1 0 0 0,-1 1 0 0 0,1 0 0 0 0,-1 0 0 0 0,1 0 0 0 0,0 0 0 0 0,-1 0 0 0 0,1 0 0 0 0,0 0 0 0 0,-1 0 0 0 0,1 0 0 0 0,-1 0 0 0 0,5 11-87 0 0,15 16-25 0 0,27 45 232 0 0,-37-61-95 0 0,28 39 28 0 0,-33-42-51 0 0,-8-12 0 0 0,3 2 0 0 0,0 0 0 0 0,-1 1 0 0 0,1-1 0 0 0,0 0 0 0 0,0 0 0 0 0,1 0 0 0 0,-1 0 0 0 0,0-3 0 0 0,1 4 0 0 0,1-38 0 0 0,-1 36 0 0 0,1 0 0 0 0,-1 0 0 0 0,1-1 0 0 0,0 1 0 0 0,0 0 0 0 0,0 0 0 0 0,0 0 0 0 0,0 0 0 0 0,3-4 0 0 0,-3 6 0 0 0,1 0 0 0 0,-1 0 0 0 0,0 1 0 0 0,1-1 0 0 0,-1 0 0 0 0,1 1 0 0 0,-1 0 0 0 0,1-1 0 0 0,-1 1 0 0 0,1 0 0 0 0,-1-1 0 0 0,1 1 0 0 0,0 0 0 0 0,1 0 0 0 0,15-3 0 0 0,2-9 0 0 0,14-2 0 0 0,7 5-10 0 0,-40 9 8 0 0,-1 0 1 0 0,1 0 0 0 0,-1 0 0 0 0,0-1 0 0 0,0 1 0 0 0,1 0 0 0 0,-1 0 0 0 0,0 0 0 0 0,0 0 0 0 0,1 0 0 0 0,-1 0 0 0 0,0 0 0 0 0,1 0 0 0 0,-1 0 0 0 0,0 0 0 0 0,0 0 0 0 0,1 0 0 0 0,-1 0 0 0 0,0 0 0 0 0,1 0 0 0 0,-1 0 0 0 0,0 0 0 0 0,0 0 0 0 0,1 0 0 0 0,-1 0 0 0 0,0 0 0 0 0,0 0 0 0 0,1 1 0 0 0,-1-1 0 0 0,0 0 0 0 0,0 0 0 0 0,1 0 0 0 0,-1 0 0 0 0,0 1 0 0 0,0-1 0 0 0,0 0 0 0 0,1 0 0 0 0,-1 1 0 0 0,0-1 0 0 0,0 0 0 0 0,0 1 0 0 0,1 1 0 0 0,0 1 0 0 0,0-1 0 0 0,-1 1-1 0 0,1-1 1 0 0,-1 1 0 0 0,0 0 0 0 0,0-1 0 0 0,0 1 0 0 0,0 0 0 0 0,0-1 0 0 0,-2 5 0 0 0,-10 36 3 0 0,-10 12-2 0 0,21-54 0 0 0,1-2 0 0 0,0-1 0 0 0,0 1 0 0 0,0-1 0 0 0,0 1 0 0 0,0-1 0 0 0,0 0 0 0 0,1 1 0 0 0,-1-1 0 0 0,0 1 0 0 0,2-3 0 0 0,-2 3 0 0 0,0 0 0 0 0,14-50-30 0 0,-13 46 24 0 0,1 0 1 0 0,0 0-1 0 0,0 0 1 0 0,1 1-1 0 0,-1-1 1 0 0,1 1-1 0 0,6-9 1 0 0,-9 13 3 0 0,1 0 0 0 0,-1 0 1 0 0,0 0-1 0 0,0 0 1 0 0,0 0-1 0 0,0-1 0 0 0,0 1 1 0 0,0 0-1 0 0,0 0 0 0 0,0 0 1 0 0,1 0-1 0 0,-1 0 1 0 0,0 0-1 0 0,0 0 0 0 0,0 0 1 0 0,0-1-1 0 0,1 1 1 0 0,-1 0-1 0 0,0 0 0 0 0,0 0 1 0 0,0 0-1 0 0,0 0 1 0 0,0 0-1 0 0,1 0 0 0 0,-1 0 1 0 0,0 0-1 0 0,0 0 1 0 0,0 0-1 0 0,1 0 0 0 0,-1 0 1 0 0,0 0-1 0 0,0 0 1 0 0,0 0-1 0 0,0 0 0 0 0,0 0 1 0 0,1 1-1 0 0,0 5-165 0 0,-2 9-140 0 0,-8 16-224 0 0,6-17 518 0 0,-1 1-1 0 0,-1-1 1 0 0,0 0 0 0 0,0 0 0 0 0,-2-1-1 0 0,-8 15 1 0 0,15-28 13 0 0,0 0 0 0 0,0 0 0 0 0,0 0 0 0 0,0 0 0 0 0,0 0 0 0 0,0 0 0 0 0,0 0 0 0 0,0 0 0 0 0,0 0 0 0 0,-1 0 0 0 0,1 0 0 0 0,0 0 0 0 0,0 0 0 0 0,0 0 0 0 0,0 0 0 0 0,0 0 0 0 0,0 0 0 0 0,0 1 0 0 0,0-1 0 0 0,0 0 0 0 0,0 0 0 0 0,0 0 0 0 0,0 0 0 0 0,0 0 0 0 0,-1 0 0 0 0,1 0 0 0 0,0 0 0 0 0,0 0 0 0 0,0 0 0 0 0,0 0 0 0 0,0 0 0 0 0,0 0 0 0 0,0 0 0 0 0,0 0 0 0 0,0 0 0 0 0,0-1 0 0 0,0 1 0 0 0,-1 0 0 0 0,1 0 0 0 0,0 0 0 0 0,0 0 0 0 0,0 0 0 0 0,0 0 0 0 0,0 0 0 0 0,0 0 0 0 0,0 0 0 0 0,0 0 0 0 0,0 0 0 0 0,0 0 0 0 0,0 0 0 0 0,0 0 0 0 0,0 0 0 0 0,0 0 0 0 0,0 0 0 0 0,0-1 0 0 0,0 1 0 0 0,0 0 0 0 0,0 0 0 0 0,0 0 0 0 0,0 0 0 0 0,0 0 0 0 0,0 0 0 0 0,0 0 0 0 0,0 0 0 0 0,0 0 0 0 0,-2-10 0 0 0,2-11 0 0 0,1 8 0 0 0,7-59 0 0 0,-6 64 0 0 0,0 0 0 0 0,1 0 0 0 0,0 1 0 0 0,0-1 0 0 0,0 0 0 0 0,9-12 0 0 0,-3 28 160 0 0,-8-8-232 0 0,-1 0 0 0 0,1 0 0 0 0,-1 1-1 0 0,0-1 1 0 0,1 0 0 0 0,-1 1 0 0 0,0-1 0 0 0,0 0 0 0 0,1 1-1 0 0,-1-1 1 0 0,0 1 0 0 0,0-1 0 0 0,1 0 0 0 0,-1 1 0 0 0,0-1 0 0 0,0 1-1 0 0,0-1 1 0 0,0 1 0 0 0,0-1 0 0 0,0 1 0 0 0,0-1 0 0 0,0 1-1 0 0,0-1 1 0 0,0 0 0 0 0,0 1 0 0 0,0-1 0 0 0,0 1 0 0 0,0-1 0 0 0,0 1-1 0 0,0-1 1 0 0,0 1 0 0 0,-1-1 0 0 0,-1 3-1697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9:47.45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28 0 0 0,'307'0'0'0,"-641"0"0"0,2072 0 0 0,-576 0 0 0,-1108 0 0 0,-54 0 0 0,0 0 0 0,2 0 0 0,-1 0 0 0,36 0 0 0,-56 0 0 0,17 0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9:59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108 101 455 0 0,'0'-1'146'0'0,"0"0"-1"0"0,-1 1 1 0 0,1-1-1 0 0,0 0 1 0 0,-1 1-1 0 0,1-1 1 0 0,-1 0-1 0 0,1 1 1 0 0,-1-1-1 0 0,1 1 1 0 0,-1-1-1 0 0,1 1 1 0 0,-1-1-1 0 0,0 1 1 0 0,1-1-1 0 0,-1 1 1 0 0,0 0-1 0 0,1-1 1 0 0,-1 1-1 0 0,0 0 1 0 0,0-1-1 0 0,1 1 1 0 0,-1 0-1 0 0,0 0 1 0 0,0 0-1 0 0,0 0 1 0 0,1 0-1 0 0,-1 0 1 0 0,0 0-1 0 0,0 0 1 0 0,1 0-1 0 0,-1 0 1 0 0,0 0-1 0 0,0 1 1 0 0,1-1-1 0 0,-1 0 1 0 0,0 0-1 0 0,0 1 1 0 0,1-1-1 0 0,-1 0 1 0 0,0 1-1 0 0,-2 1 565 0 0,0 0 0 0 0,1 0 0 0 0,-1 0 0 0 0,1 0 0 0 0,0 1 0 0 0,-1-1 1 0 0,1 1-1 0 0,-3 4 0 0 0,-3 8-92 0 0,0 0 1 0 0,1 1 0 0 0,0 0-1 0 0,1 1 1 0 0,1-1 0 0 0,1 1-1 0 0,0 0 1 0 0,1 0 0 0 0,1 1-1 0 0,1-1 1 0 0,1 20 0 0 0,0-20-420 0 0,0 1 1 0 0,2-1 0 0 0,0 1 0 0 0,6 19 0 0 0,-6-31-139 0 0,-1 0 0 0 0,1 0 0 0 0,1 0 0 0 0,-1 0 0 0 0,1 0 0 0 0,0-1 0 0 0,1 1 0 0 0,-1-1 0 0 0,1 0 0 0 0,0 0 0 0 0,0 0 0 0 0,1-1 0 0 0,-1 1 0 0 0,10 6 0 0 0,-11-9-58 0 0,0-1 0 0 0,0 1 0 0 0,0-1 0 0 0,0 0 0 0 0,0 1 0 0 0,0-1 0 0 0,0-1 0 0 0,0 1 0 0 0,0 0 0 0 0,0-1 0 0 0,1 0 0 0 0,-1 1 0 0 0,0-1 0 0 0,0-1 0 0 0,1 1 0 0 0,3-1 0 0 0,-2 0 9 0 0,0-1-1 0 0,0 0 0 0 0,0 0 1 0 0,0 0-1 0 0,-1 0 0 0 0,1-1 0 0 0,-1 0 1 0 0,1 0-1 0 0,4-4 0 0 0,2-3 16 0 0,0-1 1 0 0,-1-1-1 0 0,0 0 0 0 0,-1 0 1 0 0,15-25-1 0 0,-17 24-24 0 0,-1 0-1 0 0,0-1 1 0 0,-1 0-1 0 0,0 0 0 0 0,-1 0 1 0 0,0 0-1 0 0,-1-1 1 0 0,-1 1-1 0 0,-1-1 1 0 0,0 0-1 0 0,-1 0 1 0 0,-1-16-1 0 0,0 20 0 0 0,-1 0 0 0 0,0 0 0 0 0,-1 0 0 0 0,0 0 0 0 0,-1 0-1 0 0,0 0 1 0 0,0 1 0 0 0,-2 0 0 0 0,1 0 0 0 0,-1 0 0 0 0,0 1 0 0 0,-1-1 0 0 0,0 2 0 0 0,0-1-1 0 0,-1 1 1 0 0,-12-10 0 0 0,13 13 12 0 0,1 0 0 0 0,-1 1 1 0 0,0 0-1 0 0,0 0 0 0 0,0 1 0 0 0,0-1 0 0 0,-15-3 0 0 0,20 7-10 0 0,0-1 1 0 0,-1 1-1 0 0,1-1 0 0 0,0 1 0 0 0,-1 0 1 0 0,1 0-1 0 0,0 0 0 0 0,-1 0 0 0 0,1 0 0 0 0,0 0 1 0 0,-1 1-1 0 0,1-1 0 0 0,0 1 0 0 0,0-1 1 0 0,-1 1-1 0 0,1 0 0 0 0,0 0 0 0 0,0 0 0 0 0,0 0 1 0 0,0 1-1 0 0,0-1 0 0 0,0 0 0 0 0,0 1 1 0 0,1-1-1 0 0,-1 1 0 0 0,1 0 0 0 0,-1 0 0 0 0,1-1 1 0 0,-1 1-1 0 0,-1 3 0 0 0,-1 6 5 0 0,-1-1 1 0 0,2 1-1 0 0,-1 0 0 0 0,1 0 1 0 0,1 0-1 0 0,-2 16 0 0 0,2-1-11 0 0,2 43-1 0 0,0-62-9 0 0,1 10-73 0 0,0 0-1 0 0,1-1 1 0 0,1 0 0 0 0,0 1-1 0 0,7 18 1 0 0,3 7-789 0 0,-9-32-272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0.8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3 530 5063 0 0,'-1'-1'244'0'0,"1"0"0"0"0,0 0 0 0 0,-1 1 0 0 0,1-1 0 0 0,0 0-1 0 0,0 0 1 0 0,0 0 0 0 0,-1 0 0 0 0,1 1 0 0 0,0-1-1 0 0,0 0 1 0 0,0 0 0 0 0,0 0 0 0 0,1 0 0 0 0,-1 0 0 0 0,0 1-1 0 0,0-1 1 0 0,0 0 0 0 0,1 0 0 0 0,-1 0 0 0 0,1 0-1 0 0,-1 1 1 0 0,0-1 0 0 0,1 0 0 0 0,-1 1 0 0 0,2-2 0 0 0,16-23 1594 0 0,-14 20-1092 0 0,69-95 4747 0 0,-44 57-4799 0 0,35-73-1 0 0,-41 72-472 0 0,-13 26-105 0 0,0-2 0 0 0,-1 1 1 0 0,-1-1-1 0 0,-1-1 0 0 0,6-24 1 0 0,-13 44-92 0 0,1 0 1 0 0,-1-1-1 0 0,0 1 1 0 0,0 0-1 0 0,0 0 1 0 0,0-1-1 0 0,0 1 1 0 0,0 0-1 0 0,0 0 1 0 0,0-1-1 0 0,0 1 1 0 0,0 0-1 0 0,-1 0 1 0 0,1 0-1 0 0,-1-1 1 0 0,1 1-1 0 0,-1 0 1 0 0,1 0-1 0 0,-1 0 1 0 0,0 0-1 0 0,1 0 1 0 0,-2-2-1 0 0,1 3-11 0 0,0 0 0 0 0,0-1 0 0 0,0 1-1 0 0,0 0 1 0 0,0 0 0 0 0,0 0 0 0 0,0 0 0 0 0,0 0 0 0 0,0 0-1 0 0,0 0 1 0 0,0 0 0 0 0,0 0 0 0 0,0 0 0 0 0,0 1 0 0 0,0-1-1 0 0,1 0 1 0 0,-1 1 0 0 0,0-1 0 0 0,0 1 0 0 0,0-1 0 0 0,0 1-1 0 0,1-1 1 0 0,-1 1 0 0 0,0-1 0 0 0,0 1 0 0 0,1 0 0 0 0,-1-1-1 0 0,0 1 1 0 0,0 1 0 0 0,-1 1-4 0 0,-1 0 0 0 0,1 0 0 0 0,0 0-1 0 0,1 0 1 0 0,-1 0 0 0 0,0 1 0 0 0,1-1 0 0 0,0 0-1 0 0,0 1 1 0 0,0-1 0 0 0,0 1 0 0 0,0 5 0 0 0,-1 7 75 0 0,1 25 0 0 0,1-12-47 0 0,-5 54-40 0 0,-3 96 15 0 0,9-166 6 0 0,0 0 0 0 0,6 24 1 0 0,-4-25-22 0 0,0 1 1 0 0,0 23-1 0 0,-2-20 2 0 0,-1-10 0 0 0,1-1 0 0 0,-1 1 0 0 0,-1-1 0 0 0,1 1 0 0 0,-3 10 0 0 0,3-15 0 0 0,-1 0 0 0 0,1 1 0 0 0,-1-1 0 0 0,1 0 0 0 0,-1 0 0 0 0,0 0 0 0 0,1 0 0 0 0,-1 0 0 0 0,0 0 0 0 0,0 0 0 0 0,0 0 0 0 0,0 0 0 0 0,0 0 0 0 0,0 0 0 0 0,0 0 0 0 0,0-1 0 0 0,0 1 0 0 0,0-1 0 0 0,-1 1 0 0 0,1 0 0 0 0,0-1 0 0 0,0 0 0 0 0,-1 1 0 0 0,1-1 0 0 0,0 0 0 0 0,0 0 0 0 0,-1 0 0 0 0,1 1 0 0 0,0-1 0 0 0,-2-1 0 0 0,-69 2 0 0 0,62 0 0 0 0,-14 0 0 0 0,24-1 0 0 0,-1 0 0 0 0,1 0 0 0 0,-1 0 0 0 0,1 0 0 0 0,-1 0 0 0 0,1 0 0 0 0,-1 0 0 0 0,1 0 0 0 0,-1 0 0 0 0,1 1 0 0 0,-1-1 0 0 0,1 0 0 0 0,-1 0 0 0 0,1 1 0 0 0,-1-1 0 0 0,1 0 0 0 0,-1 1 0 0 0,1-1 0 0 0,0 0 0 0 0,-1 1 0 0 0,1-1 0 0 0,0 1 0 0 0,-1-1 0 0 0,1 0 0 0 0,0 1 0 0 0,-1-1 0 0 0,1 1 0 0 0,0-1 0 0 0,0 1 0 0 0,-1 0 0 0 0,2 0 0 0 0,-1 0 0 0 0,0 0 0 0 0,1 0 0 0 0,-1-1 0 0 0,1 1 0 0 0,-1 0 0 0 0,1 0-1 0 0,-1 0 1 0 0,1-1 0 0 0,0 1 0 0 0,-1 0 0 0 0,1-1 0 0 0,0 1 0 0 0,0-1 0 0 0,-1 1 0 0 0,1-1 0 0 0,0 1 0 0 0,0-1-1 0 0,0 1 1 0 0,1 0 0 0 0,19 6 23 0 0,-9-7 62 0 0,-1 0 0 0 0,0-1-1 0 0,0 0 1 0 0,1 0 0 0 0,-1-1-1 0 0,0-1 1 0 0,0 1-1 0 0,14-7 1 0 0,0 1 40 0 0,24-12-34 0 0,-6 2-242 0 0,-33 19-2353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2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 58 5527 0 0,'-5'2'393'0'0,"0"1"-1"0"0,1 0 0 0 0,-1 0 1 0 0,1 1-1 0 0,-1-1 0 0 0,1 1 1 0 0,0 0-1 0 0,-5 6 0 0 0,1-1-181 0 0,-8 6 854 0 0,2 1 0 0 0,0 0 0 0 0,0 1 0 0 0,-12 22 0 0 0,22-31-607 0 0,0 0-1 0 0,0 0 1 0 0,0 1-1 0 0,1-1 1 0 0,1 1-1 0 0,0 0 1 0 0,0 0-1 0 0,0 0 1 0 0,1 0-1 0 0,0 0 1 0 0,1 0-1 0 0,1 14 1 0 0,0-9-218 0 0,1 0 0 0 0,1 0 0 0 0,0-1 0 0 0,0 1 0 0 0,1-1 0 0 0,9 19 0 0 0,-12-29-215 0 0,1 0 0 0 0,-1 0 0 0 0,1 0 0 0 0,0-1 0 0 0,0 1 0 0 0,0 0 0 0 0,0-1-1 0 0,0 0 1 0 0,1 1 0 0 0,-1-1 0 0 0,1 0 0 0 0,-1 0 0 0 0,1-1 0 0 0,0 1 0 0 0,-1 0 0 0 0,1-1-1 0 0,0 0 1 0 0,0 1 0 0 0,0-1 0 0 0,1 0 0 0 0,-1-1 0 0 0,0 1 0 0 0,0-1 0 0 0,0 1 0 0 0,1-1-1 0 0,-1 0 1 0 0,0 0 0 0 0,0 0 0 0 0,1-1 0 0 0,-1 1 0 0 0,0-1 0 0 0,0 0 0 0 0,5-1-1 0 0,0-1-16 0 0,0-1-1 0 0,-1 0 0 0 0,1 0 0 0 0,-1 0 0 0 0,0-1 0 0 0,0 0 0 0 0,-1-1 0 0 0,1 1 0 0 0,-1-1 0 0 0,5-7 0 0 0,3-3 13 0 0,-2 0 1 0 0,21-36-1 0 0,-27 40-20 0 0,0 0 0 0 0,-1-1 0 0 0,-1 1 0 0 0,0-1 0 0 0,0 0 0 0 0,-2 0 0 0 0,1-1 0 0 0,-2 1 0 0 0,1-17 0 0 0,-2 19 0 0 0,0 1 0 0 0,-1-1 0 0 0,0 1 0 0 0,-1-1 0 0 0,0 1 0 0 0,-1 0 0 0 0,0 0 0 0 0,0 0 0 0 0,-1 0 0 0 0,-1 0 0 0 0,1 1 0 0 0,-9-12 0 0 0,9 16 0 0 0,0 0 0 0 0,-1 1 0 0 0,0-1 0 0 0,1 1 0 0 0,-1 0 0 0 0,-1 1 0 0 0,1-1 0 0 0,0 1 0 0 0,-1 0 0 0 0,0 0 0 0 0,0 1 0 0 0,0 0 0 0 0,0 0 0 0 0,-10-2 0 0 0,12 3 0 0 0,0 0 0 0 0,0 0 0 0 0,0 1 0 0 0,0 0 0 0 0,0 0 0 0 0,-1 0 0 0 0,1 0 0 0 0,0 1 0 0 0,0-1 0 0 0,0 1 0 0 0,0 0 0 0 0,0 0 0 0 0,0 1 0 0 0,0-1 0 0 0,0 1 0 0 0,0 0 0 0 0,1 0 0 0 0,-1 0 0 0 0,1 0 0 0 0,-1 1 0 0 0,1-1 0 0 0,-6 7 0 0 0,-2 6-4 0 0,0 0 0 0 0,2 1 0 0 0,-1 0 0 0 0,2 1 0 0 0,0 0 0 0 0,-9 32-1 0 0,8-18-15 0 0,1 1 0 0 0,2 0 0 0 0,-3 34 0 0 0,9-52-233 0 0,-1 0 1 0 0,2 0-1 0 0,0-1 1 0 0,4 22-1 0 0,-4-31-831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4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1 510 9215 0 0,'7'-5'3430'0'0,"14"-13"-2346"0"0,13-22 1985 0 0,35-53 0 0 0,-59 79-2907 0 0,36-47 152 0 0,19-29 540 0 0,-58 79-784 0 0,0-1 0 0 0,-1 0 0 0 0,-1-1 0 0 0,0 1 0 0 0,-1-1 0 0 0,4-17 0 0 0,-6 21-54 0 0,-1 3 33 0 0,0 1-1 0 0,0-1 1 0 0,0 0 0 0 0,0 0 0 0 0,-1 1 0 0 0,0-1 0 0 0,0 0-1 0 0,-1 0 1 0 0,-1-11 0 0 0,2 17-34 0 0,-1 0-1 0 0,1-1 0 0 0,0 1 1 0 0,0-1-1 0 0,0 1 0 0 0,0 0 1 0 0,0-1-1 0 0,0 1 1 0 0,-1 0-1 0 0,1 0 0 0 0,0-1 1 0 0,0 1-1 0 0,0 0 1 0 0,-1-1-1 0 0,1 1 0 0 0,0 0 1 0 0,0 0-1 0 0,-1-1 0 0 0,1 1 1 0 0,0 0-1 0 0,-1 0 1 0 0,1 0-1 0 0,0 0 0 0 0,-1-1 1 0 0,1 1-1 0 0,0 0 1 0 0,-1 0-1 0 0,1 0 0 0 0,0 0 1 0 0,-1 0-1 0 0,1 0 0 0 0,0 0 1 0 0,-1 0-1 0 0,1 0 1 0 0,-1 0-1 0 0,-11 9 238 0 0,-6 19-49 0 0,13-18-171 0 0,1 0 0 0 0,0 1 0 0 0,0-1 0 0 0,1 1 0 0 0,1 0 0 0 0,-2 13 0 0 0,-2 70 46 0 0,5-45-73 0 0,1-24 5 0 0,1 0 1 0 0,2 1-1 0 0,10 45 0 0 0,3 30 13 0 0,-16-94-23 0 0,1 0 0 0 0,-1-1 0 0 0,0 1 0 0 0,-1 0 0 0 0,0 0 0 0 0,-2 10 0 0 0,3-16 0 0 0,-1 1 0 0 0,0 0 0 0 0,0 0 0 0 0,0 0 0 0 0,1 0 0 0 0,-2-1 0 0 0,1 1 0 0 0,0-1 0 0 0,0 1 0 0 0,0 0 0 0 0,-1-1 0 0 0,1 0 0 0 0,-1 1 0 0 0,1-1 0 0 0,-1 0 0 0 0,0 0 0 0 0,1 0 0 0 0,-1 0 0 0 0,0 0 0 0 0,0 0 0 0 0,1-1 0 0 0,-1 1 0 0 0,0 0 0 0 0,0-1 0 0 0,0 0 0 0 0,-4 1 0 0 0,-2-1 0 0 0,-1 0 0 0 0,0 0 0 0 0,-14-3 0 0 0,16 2 0 0 0,0 0 0 0 0,0 0 0 0 0,0 1 0 0 0,0 0 0 0 0,0 0 0 0 0,-12 2 0 0 0,18-1 354 0 0,5 1-114 0 0,10 2 6 0 0,16 2 58 0 0,-29-6-48 0 0,9 0-176 0 0,28 1-3 0 0,-30 0-56 0 0,0-1-1 0 0,1 0 1 0 0,-1-1-1 0 0,0 0 1 0 0,10-3-1 0 0,3 0-12 0 0,56-16-1569 0 0,-70 19-4203 0 0,-1 1-1927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1409 919 0 0,'0'1'120'0'0,"-1"-1"0"0"0,1 0 0 0 0,-1 0 0 0 0,1 1 0 0 0,-1-1-1 0 0,1 0 1 0 0,0 0 0 0 0,-1 0 0 0 0,1 0 0 0 0,-1 0 0 0 0,1 0-1 0 0,-1 0 1 0 0,1 0 0 0 0,-1 0 0 0 0,1 0 0 0 0,-1 0-1 0 0,1 0 1 0 0,-1 0 0 0 0,1 0 0 0 0,-1 0 0 0 0,1 0 0 0 0,-1 0-1 0 0,1-1 1 0 0,0 1 0 0 0,-1 0 0 0 0,1-12 3470 0 0,1-4-2598 0 0,-9-123 1309 0 0,9 57-1641 0 0,0 11 94 0 0,-8-78 1 0 0,1 103-16 0 0,3 0 0 0 0,2-55-1 0 0,3-91-308 0 0,-3 107 220 0 0,10-30 462 0 0,-4 65-1056 0 0,-3 24-56 0 0,5-83 0 0 0,-2 60 26 0 0,-3 41-15 0 0,-1-1 0 0 0,0 1 1 0 0,0-1-1 0 0,-1 1 1 0 0,0-1-1 0 0,0 1 0 0 0,-1-1 1 0 0,-2-10-1 0 0,0 17 0 0 0,0 7 94 0 0,-1 6 99 0 0,-7 146 780 0 0,9-130-944 0 0,2 1-1 0 0,4 50 1 0 0,1 27 41 0 0,-8-10-81 0 0,16 173 0 0 0,-11-230 0 0 0,-1 0 0 0 0,-2 0 0 0 0,-8 48 0 0 0,2-13 0 0 0,5-37 0 0 0,5 51 0 0 0,-4-38-14 0 0,1-35 91 0 0,-1-1 1 0 0,3 21-1 0 0,-2-32-57 0 0,1 2 306 0 0,-1 1 0 0 0,1-1-1 0 0,0 1 1 0 0,1-1 0 0 0,1 6-1 0 0,2-2-336 0 0,-4-8 23 0 0,-1-12 37 0 0,-1-3-35 0 0,6-116 151 0 0,-2 69 49 0 0,-4-83-1 0 0,-4 61-82 0 0,10-108-1 0 0,6-118 137 0 0,-14 99-267 0 0,8 146 20 0 0,-3 50-13 0 0,0 0 1 0 0,-2 0-1 0 0,1 0 0 0 0,-2 0 1 0 0,-3-22-1 0 0,4 36-7 0 0,0-1 0 0 0,0 1 0 0 0,-1 0 0 0 0,1 0 0 0 0,-1 0 0 0 0,1 0 0 0 0,-1 0 0 0 0,1 0 0 0 0,-1 0 0 0 0,0 0 0 0 0,1 0 0 0 0,-2-1 0 0 0,-2 3 0 0 0,3 9 0 0 0,-5 246 0 0 0,5-247 0 0 0,1 104 0 0 0,-4 52 0 0 0,2-110 0 0 0,7 90 0 0 0,-1-86 0 0 0,-4 69 0 0 0,-5-86 0 0 0,3-26 0 0 0,0 1 0 0 0,2 0 0 0 0,0 0 0 0 0,2 21 0 0 0,0-19 0 0 0,-2 0 0 0 0,1 0 0 0 0,-2 0 0 0 0,-4 23 0 0 0,1-8 0 0 0,4-27 0 0 0,0 0 0 0 0,0 0 0 0 0,1 0 0 0 0,-1 0 0 0 0,2 0 0 0 0,-1 0 0 0 0,3 8 0 0 0,-3-12 0 0 0,0 0 0 0 0,0 0 0 0 0,0 1 0 0 0,-1-1 0 0 0,1 0 0 0 0,-1 0 0 0 0,0 1 0 0 0,0-1 0 0 0,-1 0 0 0 0,1 1 0 0 0,0-1 0 0 0,-1 0 0 0 0,0 0 0 0 0,0 0 0 0 0,0 0 0 0 0,0 0 0 0 0,-3 6 0 0 0,3-7 0 0 0,1-1 0 0 0,0 1 0 0 0,0-1 0 0 0,0 1 0 0 0,0-1 0 0 0,1 1 0 0 0,-1-1 0 0 0,0 1 0 0 0,1-1 0 0 0,-1 0 0 0 0,1 1 0 0 0,-1-1 0 0 0,1 1 0 0 0,0-1 0 0 0,0 2 0 0 0,5 13 0 0 0,-9 0 0 0 0,1-18 0 0 0,1-8 0 0 0,7-110 0 0 0,0-37 0 0 0,-19-218 0 0 0,15 245 0 0 0,0 42 0 0 0,-9-153 257 0 0,7 222-211 0 0,1-9 66 0 0,-2 0 1 0 0,-6-39-1 0 0,0 43-112 0 0,4 15 0 0 0,3 16 0 0 0,2 5 0 0 0,-2 0 0 0 0,0-1 0 0 0,-2 18 0 0 0,0 9 0 0 0,1 33 0 0 0,3 96 0 0 0,5 21 0 0 0,1 26 0 0 0,-2-135-169 0 0,-3-24-340 0 0,20 105 1 0 0,-18-143-801 0 0,0 0-3793 0 0,0 0-1637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5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87 4607 0 0,'-2'0'123'0'0,"1"0"-1"0"0,-1 0 1 0 0,1 0-1 0 0,0 0 1 0 0,-1 0-1 0 0,1 1 0 0 0,0-1 1 0 0,-1 0-1 0 0,1 1 1 0 0,0-1-1 0 0,0 1 0 0 0,-1 0 1 0 0,1-1-1 0 0,0 1 1 0 0,0 0-1 0 0,0 0 0 0 0,0 0 1 0 0,0 0-1 0 0,0 0 1 0 0,0 0-1 0 0,0 0 1 0 0,0 0-1 0 0,0 0 0 0 0,1 0 1 0 0,-2 2-1 0 0,-18 37 1872 0 0,15-28-1253 0 0,-1 3 306 0 0,0-1 1 0 0,1 1 0 0 0,1 0-1 0 0,0 0 1 0 0,1 0 0 0 0,-1 16 0 0 0,3-19-622 0 0,1 0 0 0 0,0 0 0 0 0,0-1 1 0 0,2 1-1 0 0,-1 0 0 0 0,1-1 1 0 0,1 1-1 0 0,6 17 0 0 0,-7-24-349 0 0,1 0-1 0 0,-1-1 1 0 0,1 1-1 0 0,0-1 1 0 0,0 0-1 0 0,1 0 1 0 0,-1 0-1 0 0,1-1 1 0 0,0 1-1 0 0,0-1 1 0 0,0 0-1 0 0,0 0 1 0 0,1 0 0 0 0,4 2-1 0 0,-5-3-62 0 0,-1 0 0 0 0,0-1-1 0 0,1 0 1 0 0,-1 0 0 0 0,1 0 0 0 0,-1 0 0 0 0,1 0-1 0 0,0-1 1 0 0,-1 1 0 0 0,1-1 0 0 0,0 0-1 0 0,-1 0 1 0 0,1-1 0 0 0,0 1 0 0 0,-1-1 0 0 0,1 0-1 0 0,-1 1 1 0 0,1-2 0 0 0,-1 1 0 0 0,6-3-1 0 0,0-1 12 0 0,-1-1 0 0 0,0 0 0 0 0,0-1 0 0 0,0 1 0 0 0,-1-2 0 0 0,1 1 0 0 0,-2-1-1 0 0,1 0 1 0 0,-1 0 0 0 0,-1-1 0 0 0,1 0 0 0 0,-1 0 0 0 0,-1 0 0 0 0,0-1 0 0 0,3-10-1 0 0,-3 6-25 0 0,0 0 0 0 0,-1 0 0 0 0,-1-1 0 0 0,0 0 0 0 0,-1 1 0 0 0,-1-1 0 0 0,0 0 0 0 0,-1 1 0 0 0,-1-1 0 0 0,-3-14 0 0 0,1 14 1 0 0,0 0 0 0 0,0 0 0 0 0,-14-25 0 0 0,16 35 0 0 0,-1 0 0 0 0,1 0 0 0 0,-1 0 0 0 0,0 1 0 0 0,-1 0 0 0 0,1-1 0 0 0,-1 1 0 0 0,0 1 0 0 0,0-1 0 0 0,0 0 0 0 0,0 1 0 0 0,-1 0 0 0 0,1 0 0 0 0,-8-3 0 0 0,10 5 0 0 0,0 1 0 0 0,-1-1 0 0 0,0 1 0 0 0,1 0 0 0 0,-1 0 0 0 0,1 0 0 0 0,-1 0 0 0 0,1 0 0 0 0,-1 0 0 0 0,1 1 0 0 0,-1-1 0 0 0,1 1 0 0 0,-1-1 0 0 0,1 1 0 0 0,0 0 0 0 0,-1 0 0 0 0,1 0 0 0 0,0 1 0 0 0,0-1 0 0 0,-1 1 0 0 0,1-1 0 0 0,0 1 0 0 0,-1 1 0 0 0,-7 6 0 0 0,1 1 0 0 0,0 0 0 0 0,-9 12 0 0 0,10-11 0 0 0,-7 7 0 0 0,2 0 0 0 0,-22 39 0 0 0,31-49 0 0 0,1 1 0 0 0,-1-1 0 0 0,2 1 0 0 0,-1 0 0 0 0,1 0 0 0 0,0 0 0 0 0,1 0 0 0 0,0 0 0 0 0,1 0 0 0 0,0 12 0 0 0,5 5-43 0 0,10 19-177 0 0,-12-35-72 0 0,5 3-1481 0 0,28 50-5859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6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14 477 4607 0 0,'-12'2'2950'0'0,"12"-2"-2893"0"0,0 0 0 0 0,0 0 0 0 0,0-1 1 0 0,0 1-1 0 0,0 0 0 0 0,0 0 0 0 0,0 0 0 0 0,0 0 0 0 0,0 0 0 0 0,0 0 1 0 0,-1 0-1 0 0,1 0 0 0 0,0 0 0 0 0,0 0 0 0 0,0 0 0 0 0,0 0 0 0 0,0 0 1 0 0,0 0-1 0 0,0 0 0 0 0,0-1 0 0 0,0 1 0 0 0,0 0 0 0 0,0 0 0 0 0,0 0 0 0 0,0 0 1 0 0,0 0-1 0 0,0 0 0 0 0,0 0 0 0 0,0 0 0 0 0,0 0 0 0 0,0-1 0 0 0,0 1 1 0 0,0 0-1 0 0,0 0 0 0 0,0 0 0 0 0,0 0 0 0 0,0 0 0 0 0,0 0 0 0 0,0 0 1 0 0,0 0-1 0 0,0 0 0 0 0,0-1 0 0 0,0 1 0 0 0,0 0 0 0 0,0 0 0 0 0,0 0 1 0 0,0 0-1 0 0,0 0 0 0 0,15-15 3794 0 0,-5 6-3556 0 0,76-94 5092 0 0,-65 75-4910 0 0,-1-1 1 0 0,-2-1-1 0 0,25-54 0 0 0,-34 63-356 0 0,2-2-18 0 0,6-24-1 0 0,-15 41-39 0 0,0 0 0 0 0,-1 0 0 0 0,0 0-1 0 0,0 0 1 0 0,0 0 0 0 0,-1 0-1 0 0,0-1 1 0 0,0 1 0 0 0,-2-9 0 0 0,2 14-44 0 0,0 1 1 0 0,0-1 0 0 0,0 0 0 0 0,0 0 0 0 0,0 1-1 0 0,-1-1 1 0 0,1 0 0 0 0,0 1 0 0 0,0-1 0 0 0,-1 0 0 0 0,1 1-1 0 0,0-1 1 0 0,-1 1 0 0 0,1-1 0 0 0,-1 0 0 0 0,1 1 0 0 0,-1-1-1 0 0,1 1 1 0 0,-1-1 0 0 0,1 1 0 0 0,-1-1 0 0 0,1 1 0 0 0,-1 0-1 0 0,0-1 1 0 0,0 1 4 0 0,0 0 0 0 0,1 0-1 0 0,-1 0 1 0 0,0 1 0 0 0,1-1-1 0 0,-1 0 1 0 0,0 0 0 0 0,1 1-1 0 0,-1-1 1 0 0,0 0 0 0 0,1 1-1 0 0,-1-1 1 0 0,1 0 0 0 0,-1 1-1 0 0,1-1 1 0 0,-1 1 0 0 0,1-1-1 0 0,-1 1 1 0 0,0 0 0 0 0,-2 3 25 0 0,0 0 1 0 0,1 1-1 0 0,-1-1 1 0 0,1 0 0 0 0,-3 8-1 0 0,-2 18-24 0 0,2 1 0 0 0,0 0 0 0 0,2-1 0 0 0,2 50 0 0 0,-3 30-26 0 0,3-99 1 0 0,0 1 0 0 0,0 1 0 0 0,3 23 0 0 0,4 56 0 0 0,-6-90 0 0 0,0-1 0 0 0,-1 0 0 0 0,1 0 0 0 0,-1 1 0 0 0,1-1 0 0 0,-1 0 0 0 0,0 0 0 0 0,0 0 0 0 0,1 1 0 0 0,-1-1 0 0 0,0 0 0 0 0,0 0 0 0 0,0 0 0 0 0,0 0 0 0 0,0-1 0 0 0,0 1 0 0 0,0 0 0 0 0,0 0 0 0 0,-1-1 0 0 0,1 1 0 0 0,0 0 0 0 0,0-1 0 0 0,0 1 0 0 0,-1-1 0 0 0,1 0 0 0 0,0 1 0 0 0,-2-1 0 0 0,-4 2 0 0 0,0-1 0 0 0,0 0 0 0 0,0 0 0 0 0,-7 0 0 0 0,-11-4 0 0 0,24 3 0 0 0,1 0 0 0 0,-1 0 0 0 0,1 0 0 0 0,-1 0 0 0 0,1 0 0 0 0,-1-1 0 0 0,1 1 0 0 0,-1 0 0 0 0,1 0 0 0 0,-1 0 0 0 0,1 0 0 0 0,0-1 0 0 0,-1 1 0 0 0,1 0 0 0 0,-1 0 0 0 0,1-1 0 0 0,-1 1 0 0 0,1 0 0 0 0,0-1 0 0 0,-1 1 0 0 0,1 0 0 0 0,0-1 0 0 0,-1 1 0 0 0,1-1 0 0 0,0 1 0 0 0,0-1 0 0 0,-1 1 0 0 0,1-1 0 0 0,0 1 0 0 0,0 0 0 0 0,0-1 0 0 0,0 1 0 0 0,-1-1 0 0 0,1 1 0 0 0,0-1 0 0 0,0 1 0 0 0,0-1 0 0 0,0 1 0 0 0,0-1 0 0 0,0 0 0 0 0,0 1 0 0 0,1-1 0 0 0,-1 0 0 0 0,2 1 0 0 0,0-1 0 0 0,0 1 0 0 0,-1 0 0 0 0,1-1 0 0 0,0 1 0 0 0,0 0 0 0 0,0 0 0 0 0,0 0 0 0 0,0 1 0 0 0,0-1 0 0 0,0 0 0 0 0,1 1 0 0 0,7 1 0 0 0,37 0 1247 0 0,-34 0-1005 0 0,-4-1 777 0 0,0 1-2032 0 0,39 8 414 0 0,-39-10 339 0 0,25-1-48 0 0,-25 0-1568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20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 97 2303 0 0,'38'-56'4883'0'0,"-37"71"2279"0"0,-2 7-5464 0 0,0-21-714 0 0,-1 8-535 0 0,-8 28 1 0 0,8-28 4 0 0,-2 0 2 0 0,-14 45 431 0 0,2-12-287 0 0,0-1-88 0 0,-1-1-207 0 0,1 2-54 0 0,0 0-55 0 0,-1 3 45 0 0,2-9-177 0 0,11-27 0 0 0,1-1-10 0 0,-27 74 28 0 0,27-69-82 0 0,8-19 0 0 0,8-23 0 0 0,-12 27 0 0 0,155-336 0 0 0,-105 213 368 0 0,-20 46-129 0 0,-30 77-239 0 0,7-13 407 0 0,-4 16-157 0 0,0 10-162 0 0,-1 2-7 0 0,0 0 1 0 0,2 24-1 0 0,-3-17-66 0 0,0-7 41 0 0,-2-6-40 0 0,0 1 0 0 0,1 0 0 0 0,0 0 0 0 0,3 13 0 0 0,0-6-3 0 0,-2-1 63 0 0,0-4-1 0 0,5 32-10 0 0,-5-32 2 0 0,0 4-3 0 0,15 69 28 0 0,-3-16-31 0 0,3 2-49 0 0,3 3-12 0 0,-13-51 0 0 0,12 22 0 0 0,7 5 0 0 0,-25-46-43 0 0,0 0 0 0 0,0-1-1 0 0,0 1 1 0 0,1 0 0 0 0,-1-1 0 0 0,0 1 0 0 0,1-1-1 0 0,2 2 1 0 0,-4-3 17 0 0,0 1 1 0 0,1-1-1 0 0,-1 0 1 0 0,0 0-1 0 0,0 0 0 0 0,0 0 1 0 0,1 0-1 0 0,-1 0 0 0 0,0 0 1 0 0,0 0-1 0 0,1 0 0 0 0,-1 0 1 0 0,0 0-1 0 0,0 0 0 0 0,1 0 1 0 0,-1 0-1 0 0,0 0 0 0 0,0 0 1 0 0,1 0-1 0 0,-1 0 0 0 0,0 0 1 0 0,0 0-1 0 0,1 0 0 0 0,-1 0 1 0 0,0 0-1 0 0,0 0 0 0 0,1 0 1 0 0,-1-1-1 0 0,0 1 0 0 0,0 0 1 0 0,0 0-1 0 0,0 0 1 0 0,1 0-1 0 0,-1-1 0 0 0,1 0-116 0 0,-1-1-1 0 0,1 1 1 0 0,0-1-1 0 0,-1 1 1 0 0,0-1 0 0 0,1 1-1 0 0,-1-1 1 0 0,0 0-1 0 0,0 1 1 0 0,0-1 0 0 0,0-2-1 0 0,0-1-504 0 0,0 0-1 0 0,-1 0 0 0 0,0 0 1 0 0,0 0-1 0 0,0 0 0 0 0,-1 0 1 0 0,0 0-1 0 0,0 0 0 0 0,0 0 1 0 0,0 1-1 0 0,-1-1 0 0 0,0 1 1 0 0,0 0-1 0 0,0 0 1 0 0,0 0-1 0 0,0 0 0 0 0,-1 1 1 0 0,-8-7-1 0 0,8 7 317 0 0,-1 0 0 0 0,0 0 0 0 0,-1 1 0 0 0,1 0 0 0 0,0 0 0 0 0,-8-2 0 0 0,-62-11-3448 0 0,52 11 3298 0 0,1 0 0 0 0,0-2 1 0 0,-1 0-1 0 0,-36-16 0 0 0,-10-7 4607 0 0,0 0 4893 0 0,68 29-8894 0 0,1 0 0 0 0,0 0 0 0 0,-1-1 0 0 0,1 1 0 0 0,-1 0 0 0 0,1 0-1 0 0,-1-1 1 0 0,1 1 0 0 0,0 0 0 0 0,-1 0 0 0 0,1-1 0 0 0,-1 1 0 0 0,1 0 0 0 0,0-1 0 0 0,-1 1-1 0 0,1-1 1 0 0,0 1 0 0 0,0 0 0 0 0,-1-1 0 0 0,1 1 0 0 0,0-1 0 0 0,0 1 0 0 0,0-1-1 0 0,-1 0 1 0 0,2 1-5 0 0,-1-1 0 0 0,0 1 0 0 0,0 0 0 0 0,0-1 0 0 0,1 1 0 0 0,-1-1 0 0 0,0 1 0 0 0,1 0 0 0 0,-1-1 0 0 0,0 1 0 0 0,1 0 0 0 0,-1 0 0 0 0,0-1 0 0 0,1 1 0 0 0,-1 0 0 0 0,1 0 0 0 0,-1-1 0 0 0,0 1 0 0 0,2 0 0 0 0,23-6 1718 0 0,8 6-1190 0 0,1 1 0 0 0,-1 2-1 0 0,60 14 1 0 0,-8-2-200 0 0,-36-7-342 0 0,47 5-1850 0 0,-83-13-6297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21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57 1375 0 0,'-4'-8'2192'0'0,"3"21"5659"0"0,1-2-6735 0 0,2 33-83 0 0,-1-33-305 0 0,1 74 1684 0 0,0-11-296 0 0,-1-29-1562 0 0,-1-34-61 0 0,0-2-12 0 0,-1 47 630 0 0,0-18-942 0 0,0-28 63 0 0,1-1-178 0 0,-3 30-66 0 0,2-29-106 0 0,1-9-1086 0 0,-1 0 1152 0 0,1-1 1 0 0,0 1-1 0 0,0-1 1 0 0,-1 0-1 0 0,1 1 0 0 0,0-1 1 0 0,-1 0-1 0 0,1 1 1 0 0,-1-1-1 0 0,1 0 0 0 0,0 1 1 0 0,-1-1-1 0 0,1 0 1 0 0,-1 0-1 0 0,1 0 0 0 0,-1 1 1 0 0,0-1-1 0 0,0 0-155 0 0,-4-43-2361 0 0,0-25 1182 0 0,-7-58 916 0 0,-26-64 5694 0 0,38 187-5098 0 0,0 1-1 0 0,-1-1 1 0 0,1 0-1 0 0,0 0 1 0 0,0 1 0 0 0,1-1-1 0 0,-1 0 1 0 0,0 1-1 0 0,1-1 1 0 0,0 0-1 0 0,-1 1 1 0 0,1-1 0 0 0,0 0-1 0 0,1 1 1 0 0,-1 0-1 0 0,0-1 1 0 0,3-2-1 0 0,-1 1-51 0 0,0 2-1 0 0,0-1 0 0 0,0 0 0 0 0,0 1 0 0 0,0-1 0 0 0,1 1 0 0 0,-1 0 0 0 0,1 0 0 0 0,-1 0 0 0 0,7-2 1 0 0,4 0 21 0 0,0 1 1 0 0,1 0 0 0 0,-1 1-1 0 0,0 1 1 0 0,22 0 0 0 0,-19 1-10 0 0,-1 1-1 0 0,1 1 1 0 0,23 5 0 0 0,-33-6-59 0 0,0 1 1 0 0,0 1-1 0 0,0-1 1 0 0,-1 1-1 0 0,1 0 1 0 0,-1 0-1 0 0,1 1 1 0 0,-1 0-1 0 0,0 0 1 0 0,6 6-1 0 0,-11-9 100 0 0,1 10-51 0 0,5 35-15 0 0,-7-43-57 0 0,0-1 0 0 0,0 0-1 0 0,0 1 1 0 0,0-1 0 0 0,0 0 0 0 0,-1 0-1 0 0,1 1 1 0 0,-1-1 0 0 0,0 0 0 0 0,0 0-1 0 0,1 0 1 0 0,-1 0 0 0 0,-1 0 0 0 0,1 0-1 0 0,0 0 1 0 0,0 0 0 0 0,-1 0 0 0 0,1 0-1 0 0,-1-1 1 0 0,1 1 0 0 0,-3 1 0 0 0,-3 4-11 0 0,0 0 7 0 0,0 0 0 0 0,0-1 0 0 0,-1 1 0 0 0,0-1 0 0 0,-1-1 0 0 0,1 0 0 0 0,-1 0 0 0 0,0-1 0 0 0,-16 7 0 0 0,10-7 0 0 0,0 0 0 0 0,-1-1 0 0 0,1 0 0 0 0,-1-1 0 0 0,-24 0 0 0 0,68-1 0 0 0,32 7 0 0 0,28 11 0 0 0,-47-10 0 0 0,0 3 0 0 0,-2 3 0 0 0,-32-11 0 0 0,0 0 0 0 0,0 0 0 0 0,-1 0 0 0 0,8 7 0 0 0,21 26 11 0 0,-35-37-9 0 0,1 1 0 0 0,0-1 0 0 0,-1 1 0 0 0,1 0 0 0 0,0 0 1 0 0,-1-1-1 0 0,1 1 0 0 0,-1 0 0 0 0,0 0 0 0 0,1 0 0 0 0,-1 0 0 0 0,0-1 1 0 0,1 1-1 0 0,-1 0 0 0 0,0 0 0 0 0,0 0 0 0 0,0 0 0 0 0,1 0 0 0 0,-1 1 0 0 0,2 39 9 0 0,-2-39 7 0 0,0 0 1 0 0,0 1-1 0 0,0-1 0 0 0,0 0 0 0 0,-1 0 0 0 0,1 0 1 0 0,-1 1-1 0 0,0-1 0 0 0,0 0 0 0 0,0 0 1 0 0,0 0-1 0 0,0 0 0 0 0,0 0 0 0 0,0-1 1 0 0,-1 1-1 0 0,1 0 0 0 0,0 0 0 0 0,-1-1 0 0 0,-2 3 1 0 0,-2 0 32 0 0,1-1 0 0 0,0 0 0 0 0,-1 0 1 0 0,-10 5-1 0 0,10-6-59 0 0,-12 5 22 0 0,1-1 0 0 0,-1-1-1 0 0,0-1 1 0 0,0-1-1 0 0,-22 2 1 0 0,-93-1-25 0 0,117-4 15 0 0,-68-3-422 0 0,48 0-6840 0 0,21 2-458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45.8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353 93 3223 0 0,'4'-4'1375'0'0,"0"0"0"0"0,0 0 0 0 0,0-1 0 0 0,-1 1 0 0 0,0-1-1 0 0,5-9 1 0 0,-8 13-1127 0 0,1 0-1 0 0,-1-1 0 0 0,1 1 0 0 0,-1 0 1 0 0,0 0-1 0 0,0 0 0 0 0,1-1 0 0 0,-1 1 1 0 0,0 0-1 0 0,0 0 0 0 0,0-1 1 0 0,-1 1-1 0 0,1 0 0 0 0,0 0 0 0 0,0-1 1 0 0,-1 1-1 0 0,1 0 0 0 0,0 0 0 0 0,-1-1 1 0 0,0 0-216 0 0,0 1 0 0 0,0 0 0 0 0,0 0 0 0 0,0 0 0 0 0,0 0 0 0 0,0 0 0 0 0,0 0 0 0 0,0 1 0 0 0,-1-1 0 0 0,1 0 0 0 0,0 0 0 0 0,-3 0 0 0 0,-4-2 360 0 0,-1 0 0 0 0,0 1 0 0 0,0 0 0 0 0,1 0 0 0 0,-2 1 0 0 0,1 0 0 0 0,0 1 0 0 0,0 0 0 0 0,-11 1 0 0 0,7 1-293 0 0,0 0 1 0 0,-1 0 0 0 0,1 2 0 0 0,0 0-1 0 0,-20 8 1 0 0,23-6-43 0 0,-1 0 0 0 0,1 0 0 0 0,0 1 0 0 0,1 0 0 0 0,-1 1-1 0 0,2 0 1 0 0,-1 0 0 0 0,-14 19 0 0 0,22-26 7 0 0,-3 5-11 0 0,-10 19-26 0 0,11-19 48 0 0,0 2-5 0 0,-10 24 0 0 0,2-4-21 0 0,8-22-27 0 0,1 1 0 0 0,0 0 0 0 0,-2 13 0 0 0,3-18-22 0 0,-1 15 56 0 0,0 1 0 0 0,1-1 0 0 0,1 1 0 0 0,0-1 0 0 0,4 19 0 0 0,-4-33 13 0 0,0 0 0 0 0,1 0 0 0 0,-1-1 0 0 0,1 1 0 0 0,0 0 0 0 0,-1 0 0 0 0,1-1 0 0 0,1 1 1 0 0,-1 0-1 0 0,0-1 0 0 0,1 1 0 0 0,-1-1 0 0 0,1 0 0 0 0,-1 1 0 0 0,1-1 0 0 0,0 0 0 0 0,0 0 0 0 0,0 0 0 0 0,0 0 0 0 0,1 0 0 0 0,-1-1 0 0 0,1 1 0 0 0,-1-1 0 0 0,1 0 0 0 0,-1 1 0 0 0,1-1 0 0 0,-1 0 0 0 0,1 0 0 0 0,0-1 0 0 0,0 1 0 0 0,5 0 0 0 0,19 6-313 0 0,0-2 0 0 0,0-1 0 0 0,1-1-1 0 0,44-1 1 0 0,-17-9 351 0 0,-32 3-26 0 0,36-1-1 0 0,-59 5-98 0 0,1 0 0 0 0,0 0-1 0 0,-1 0 1 0 0,1 0 0 0 0,0 0-1 0 0,0 1 1 0 0,-1-1 0 0 0,1 0 0 0 0,0 0-1 0 0,-1 0 1 0 0,1 1 0 0 0,-1-1 0 0 0,1 0-1 0 0,0 1 1 0 0,-1-1 0 0 0,1 0-1 0 0,0 1 1 0 0,-1 0 2 0 0,0-1 0 0 0,0 0 1 0 0,1 1-1 0 0,-1-1 0 0 0,0 0 0 0 0,0 1 0 0 0,0-1 0 0 0,0 0 0 0 0,0 1 1 0 0,0-1-1 0 0,0 0 0 0 0,0 1 0 0 0,0-1 0 0 0,0 0 0 0 0,-1 1 0 0 0,1-1 0 0 0,0 0 1 0 0,0 1-1 0 0,0-1 0 0 0,0 0 0 0 0,0 1 0 0 0,-1-1 0 0 0,1 0 0 0 0,0 1 1 0 0,0-1-1 0 0,0 0 0 0 0,-1 0 0 0 0,1 1 0 0 0,0-1 0 0 0,0 0 0 0 0,-1 0 1 0 0,1 0-1 0 0,0 1 0 0 0,-1-1 0 0 0,1 0 0 0 0,-4 3-492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7:53.2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0,'0'1'0'0,"0"1819"0"0,0-1088 0 0,0-234 0 0,0-378 0 0,0-119 0 0,0-2 0 0,0 2 0 0,0-2 0 0,0 2 0 0,0 1 0 0,0-1 0 0,0-38 0 0,0 34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08.4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0,'0'1074'0'0,"0"-349"0"0,0-576 0 0,0-172 0 0,0 20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30.0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0,'-1'0'0'0,"825"252"0"0,-398-122 0 0,-147-45 0 0,201 62 0 0,-479-147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47.1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1 594 0 0,'0'0'0'0,"1907"-583"0"0,-1907 583 0 0,17-5 0 0,-9 2 0 0,-10 4 0 0,3-2 0 0,-2 2 0 0,12-5 0 0,-24 8 0 0,5-1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0,'0'1'0'0,"0"1819"0"0,0-1088 0 0,0-234 0 0,0-378 0 0,0-119 0 0,0-2 0 0,0 2 0 0,0-2 0 0,0 2 0 0,0 1 0 0,0-1 0 0,0-38 0 0,0 34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10 1839 0 0,'-3'-6'2232'0'0,"7"8"546"0"0,-2 0-2631 0 0,-1-1 0 0 0,1 1 0 0 0,0-1 0 0 0,0 0 0 0 0,0 0 0 0 0,0 0 0 0 0,0 0 0 0 0,0 0 0 0 0,0 0 0 0 0,0 0 0 0 0,0-1 1 0 0,0 1-1 0 0,0-1 0 0 0,3 1 0 0 0,32 3 797 0 0,141-9 1619 0 0,-42-2-1180 0 0,-121 7-1370 0 0,-3 1-2 0 0,-1-1 0 0 0,1-1-1 0 0,-1 0 1 0 0,0 0 0 0 0,17-5 0 0 0,-64 10 160 0 0,-10 4 222 0 0,27-4-294 0 0,1-1 0 0 0,-1 0 0 0 0,1-1 0 0 0,-1-1 0 0 0,-29-3 0 0 0,-14-2 628 0 0,44 3-185 0 0,-1 0 1 0 0,-33-6-1 0 0,47 5 534 0 0,6 0-413 0 0,9-1-206 0 0,18 0-394 0 0,172 7 1166 0 0,76-12-1229 0 0,-286 8 0 0 0,1 1 0 0 0,0 1 0 0 0,-14 4 0 0 0,-15 2 0 0 0,-144 2 0 0 0,32-3 0 0 0,113-9 0 0 0,11 0 0 0 0,25 2 0 0 0,20 6 0 0 0,47-2 0 0 0,103-7 0 0 0,-94 0 0 0 0,132-5 128 0 0,-203 8-122 0 0,-14 2 7 0 0,-17 1 22 0 0,-389-3-25 0 0,402-1-10 0 0,5 1 0 0 0,-1-1 0 0 0,0 1 0 0 0,1 0 0 0 0,-19 3 0 0 0,27-3 0 0 0,1 0 0 0 0,0 0 0 0 0,0 0 0 0 0,0 0 0 0 0,-1 0 0 0 0,1 0 0 0 0,0 0 0 0 0,0 0 0 0 0,0 0 0 0 0,-1 0 0 0 0,1 0 0 0 0,0 0 0 0 0,0 1 0 0 0,0-1 0 0 0,0 0 0 0 0,-1 0 0 0 0,1 0 0 0 0,0 0 0 0 0,0 0 0 0 0,0 0 0 0 0,0 0 0 0 0,0 0 0 0 0,-1 1 0 0 0,1-1 0 0 0,0 0 0 0 0,0 0 0 0 0,0 0 0 0 0,0 0 0 0 0,0 1 0 0 0,0-1 0 0 0,0 0 0 0 0,0 0 0 0 0,-1 0 0 0 0,1 0 0 0 0,0 1 0 0 0,0-1 0 0 0,0 0 0 0 0,0 0 0 0 0,0 0 0 0 0,0 1 0 0 0,0-1 0 0 0,0 0 0 0 0,0 0 0 0 0,0 1 0 0 0,9 6 0 0 0,14 3 0 0 0,-5-6 0 0 0,0-1 0 0 0,0-1 0 0 0,1 0 0 0 0,33-2 0 0 0,-12 0 0 0 0,296-13 0 0 0,-315 12 0 0 0,248-7 0 0 0,-262 8 0 0 0,-7 1 0 0 0,-15 3 0 0 0,-27 3 0 0 0,-252 11 32 0 0,220-17-16 0 0,-145-19 0 0 0,195 16-16 0 0,23 2 0 0 0,0 0 0 0 0,0-1 0 0 0,0 1 0 0 0,0 0 0 0 0,0 0 0 0 0,0 0 0 0 0,0 1 0 0 0,0-1 0 0 0,0 0 0 0 0,0 0 0 0 0,0 1 0 0 0,0-1 0 0 0,0 0 0 0 0,0 1 0 0 0,0-1 0 0 0,0 1 0 0 0,0-1 0 0 0,1 1 0 0 0,-2 0 0 0 0,2-1 0 0 0,0 1 0 0 0,1-1 0 0 0,-1 1 0 0 0,0-1 0 0 0,0 0 0 0 0,1 1 0 0 0,-1-1 0 0 0,0 1 0 0 0,1-1 0 0 0,-1 0 0 0 0,0 0 0 0 0,1 1 0 0 0,-1-1 0 0 0,0 0 0 0 0,1 0 0 0 0,-1 1 0 0 0,1-1 0 0 0,-1 0 0 0 0,0 0 0 0 0,1 0 0 0 0,-1 0 0 0 0,1 1 0 0 0,-1-1 0 0 0,1 0 0 0 0,-1 0 0 0 0,1 0 0 0 0,0 0 0 0 0,14 3 0 0 0,69 6 47 0 0,96-1-1 0 0,86-15 163 0 0,-18 1 0 0 0,-37 10 800 0 0,-431-9-1009 0 0,92 4 0 0 0,-167-7 0 0 0,279 8 0 0 0,0-1 0 0 0,0-1 0 0 0,0 0 0 0 0,-20-6 0 0 0,74 8 0 0 0,394-5 0 0 0,-188-10 0 0 0,-444 25 0 0 0,143-7 0 0 0,-405-17 0 0 0,446 12 0 0 0,14 1 0 0 0,10 1 0 0 0,251 14 0 0 0,-149-11 0 0 0,286-5 0 0 0,-337 1 0 0 0,64-9 0 0 0,15 1 0 0 0,-189 18 0 0 0,-388 40 0 0 0,417-48 0 0 0,17 0 0 0 0,0 0 0 0 0,-1 0 0 0 0,1-1 0 0 0,0 0 0 0 0,0 0 0 0 0,0-1 0 0 0,-1 1 0 0 0,1-1 0 0 0,0 0 0 0 0,-5-2 0 0 0,10 1 0 0 0,6-1 0 0 0,8 0 0 0 0,-13 2 0 0 0,51-7 0 0 0,1 3 0 0 0,102 1 0 0 0,-47 3 0 0 0,6-3 0 0 0,219-4 0 0 0,-94 3 0 0 0,-372 14 0 0 0,-26 1 0 0 0,81-12 0 0 0,-130-19 0 0 0,202 20 0 0 0,-12-3 0 0 0,-1 2 0 0 0,-1 0 0 0 0,-30 1 0 0 0,49 1 0 0 0,1 0 0 0 0,-1 0 0 0 0,1 0 0 0 0,0 0 0 0 0,-1 0 0 0 0,1 0 0 0 0,-1 0 0 0 0,1 0 0 0 0,-1 0 0 0 0,1 0 0 0 0,-1 0 0 0 0,1 1 0 0 0,0-1 0 0 0,-1 0 0 0 0,1 0 0 0 0,-1 0 0 0 0,1 1 0 0 0,-1-1 0 0 0,1 0 0 0 0,0 0 0 0 0,-1 1 0 0 0,1-1 0 0 0,0 0 0 0 0,-1 1 0 0 0,10 4 0 0 0,18 1 0 0 0,244 2 0 0 0,-143-8 0 0 0,34 5 0 0 0,173-1 0 0 0,-313-4 0 0 0,-13 0 0 0 0,1 0 0 0 0,-1 0 0 0 0,14-3 0 0 0,-32 4 0 0 0,0-1 0 0 0,-18-1 0 0 0,-1 1 0 0 0,-203 6 0 0 0,-166 7 0 0 0,282-9 0 0 0,312-11 0 0 0,-71 1 0 0 0,364 7 0 0 0,-334 3 0 0 0,-198-2 0 0 0,-74-6 0 0 0,14-1 0 0 0,-85 9 0 0 0,-147-5 0 0 0,331 1 0 0 0,-10-1 0 0 0,12 0 0 0 0,9 0 0 0 0,198-2 0 0 0,-123 4 0 0 0,264-7 0 0 0,188 4 0 0 0,-521 2 0 0 0,-7-1 0 0 0,0 1 0 0 0,1 1 0 0 0,-1-1 0 0 0,0 1 0 0 0,0 0 0 0 0,14 5 0 0 0,-21-6 0 0 0,0 0 0 0 0,0 0 0 0 0,-1 0 0 0 0,1 0 0 0 0,0 0 0 0 0,0 0 0 0 0,0 0 0 0 0,0 0 0 0 0,0 0 0 0 0,0 0 0 0 0,0 0 0 0 0,0 0 0 0 0,0 0 0 0 0,0 0 0 0 0,0 0 0 0 0,0 0 0 0 0,-1 0 0 0 0,1 0 0 0 0,0 0 0 0 0,0 0 0 0 0,0 0 0 0 0,0 0 0 0 0,0 0 0 0 0,0 1 0 0 0,0-1 0 0 0,0 0 0 0 0,0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 0 0 0,0 0 0 0 0,0 0 0 0 0,0 0 0 0 0,0 0 0 0 0,1 0 0 0 0,-1 0 0 0 0,0 0 0 0 0,0 0 0 0 0,0 0 0 0 0,0 0 0 0 0,0 0 0 0 0,-12 3 0 0 0,-15 0 0 0 0,-358-14 0 0 0,354 11 0 0 0,-14 0 0 0 0,-82 9 0 0 0,168-7 0 0 0,392-14 0 0 0,-91 1 0 0 0,-328 10 0 0 0,89 0 0 0 0,124 12 0 0 0,-212-7 0 0 0,-14-2 0 0 0,-8-1 0 0 0,-575-13 0 0 0,556 11 0 0 0,4 1 0 0 0,-43-6 0 0 0,106 7 0 0 0,-14-2 0 0 0,739 16 0 0 0,-542-15 0 0 0,-476-11 0 0 0,-23 15 0 0 0,1 19 0 0 0,264-22 0 0 0,9-1 0 0 0,-1 0 0 0 0,1 0 0 0 0,-1 0 0 0 0,1 0 0 0 0,-1 0 0 0 0,1 0 0 0 0,-1 0 0 0 0,1 1 0 0 0,-1-1 0 0 0,1 1 0 0 0,-1-1 0 0 0,-1 2 0 0 0,30 1 0 0 0,279-12 0 0 0,2 1 0 0 0,70 26 0 0 0,-253-10 0 0 0,-100-6 0 0 0,-9 0 0 0 0,0-1 0 0 0,0-1 0 0 0,0 0 0 0 0,16-3 0 0 0,-63-2 0 0 0,-143-6 0 0 0,103 9 0 0 0,-157 0 0 0 0,133 2 0 0 0,94 1 0 0 0,4-1 0 0 0,15 2 0 0 0,26 1 0 0 0,721 4 0 0 0,-690-7 0 0 0,55-6 0 0 0,-230-5 0 0 0,-340-1 0 0 0,-117 1 0 0 0,547 11 0 0 0,1 0 0 0 0,17-3 0 0 0,35-3 0 0 0,-1 2 0 0 0,1 2 0 0 0,46 4 0 0 0,-36 0 0 0 0,753-6 0 0 0,-768 4 0 0 0,-1064 27 0 0 0,935-19 0 0 0,50-3 0 0 0,-66-2 0 0 0,90-6 0 0 0,16 3 0 0 0,1 0 0 0 0,0 0 0 0 0,0 0 0 0 0,0-1 0 0 0,0 1 0 0 0,0 0 0 0 0,0 0 0 0 0,0 0 0 0 0,0 0 0 0 0,0 0 0 0 0,0-1 0 0 0,0 1 0 0 0,0 0 0 0 0,0 0 0 0 0,0 0 0 0 0,0 0 0 0 0,0-1 0 0 0,0 1 0 0 0,1 0 0 0 0,-1 0 0 0 0,0 0 0 0 0,0 0 0 0 0,0 0 0 0 0,0-1 0 0 0,0 1 0 0 0,0 0 0 0 0,0 0 0 0 0,0 0 0 0 0,0 0 0 0 0,1 0 0 0 0,-1 0 0 0 0,0 0 0 0 0,0-1 0 0 0,0 1 0 0 0,0 0 0 0 0,0 0 0 0 0,1 0 0 0 0,-1 0 0 0 0,0 0 0 0 0,0 0 0 0 0,0 0 0 0 0,0 0 0 0 0,1 0 0 0 0,-1 0 0 0 0,0 0 0 0 0,32-9 0 0 0,266-15 0 0 0,3 20 0 0 0,-260 4 0 0 0,73 0 0 0 0,383 3 0 0 0,-412 4 0 0 0,8 0 0 0 0,-156-17 0 0 0,-294 1 0 0 0,167 9 0 0 0,19-5 0 0 0,-131-1 0 0 0,1 21 0 0 0,272-12 0 0 0,1 1 0 0 0,-43 12 0 0 0,72-14 0 0 0,9 0 0 0 0,10 2 0 0 0,27-2 0 0 0,64-5 0 0 0,-13-1 0 0 0,521-6 0 0 0,-419 8 0 0 0,119 1 0 0 0,-80 14 0 0 0,-48-1 0 0 0,-174-11 0 0 0,-9 0 0 0 0,0 0 0 0 0,-1-1 0 0 0,1 0 0 0 0,0-1 0 0 0,-1 1 0 0 0,1-1 0 0 0,8-3 0 0 0,-16 4 0 0 0,0 0 0 0 0,0 0 0 0 0,0 0 0 0 0,1 0 0 0 0,-1 0 0 0 0,0 0 0 0 0,0 0 0 0 0,0 0 0 0 0,0 0 0 0 0,0 0 0 0 0,1 0 0 0 0,-1 0 0 0 0,0 0 0 0 0,0 0 0 0 0,0 0 0 0 0,0 0 0 0 0,0 0 0 0 0,0-1 0 0 0,0 1 0 0 0,1 0 0 0 0,-1 0 0 0 0,0 0 0 0 0,0 0 0 0 0,0 0 0 0 0,0 0 0 0 0,0 0 0 0 0,0-1 0 0 0,0 1 0 0 0,0 0 0 0 0,0 0 0 0 0,0 0 0 0 0,0 0 0 0 0,0 0 0 0 0,0-1 0 0 0,0 1 0 0 0,0 0 0 0 0,0 0 0 0 0,0 0 0 0 0,0 0 0 0 0,0-1 0 0 0,-6-3 0 0 0,-9 0 0 0 0,-48-2 0 0 0,-106 4 0 0 0,-22-1 0 0 0,189 2 0 0 0,5 0 0 0 0,16-1 0 0 0,24-2 0 0 0,337 11 0 0 0,-36 1 0 0 0,-118-15 0 0 0,-865 24 0 0 0,530-14 0 0 0,-132-13 0 0 0,101 2 0 0 0,103 6 0 0 0,76-2 0 0 0,94 4 0 0 0,502 7 0 0 0,-486 1 0 0 0,200-1 0 0 0,-330-7 0 0 0,-266-9 0 0 0,-42 1 0 0 0,-420 8 0 0 0,689 2 0 0 0,-17 0 0 0 0,66-10 0 0 0,233-11 0 0 0,3 17 0 0 0,-165 3 0 0 0,827 41 0 0 0,-824-38 0 0 0,-100-5 0 0 0,-10-3 0 0 0,-12-2 0 0 0,-54-6 0 0 0,-127-5 0 0 0,-76 18 0 0 0,274-1 0 0 0,-263 9 0 0 0,459-10 0 0 0,213 2 0 0 0,-305 3 56 0 0,391 21 536 0 0,-368-10-320 0 0,-177-25-272 0 0,-1 2 0 0 0,-56 0 0 0 0,57 4 0 0 0,-457-10 0 0 0,476 16 0 0 0,1 0 0 0 0,-40 9 0 0 0,114-7 0 0 0,165-5 0 0 0,181 2 0 0 0,-2 17 0 0 0,-349-15 0 0 0,-89-11 0 0 0,-56-2 0 0 0,-46-1 0 0 0,-198 22 0 0 0,283-8 0 0 0,-40-6 0 0 0,0 0 0 0 0,-16 3 0 0 0,-126-17 0 0 0,73 3 0 0 0,132 11 0 0 0,-110-4 0 0 0,121 7 0 0 0,0 2 0 0 0,-49 9 0 0 0,80-10-15 0 0,-37 8 38 0 0,38-8-75 0 0,1 0 0 0 0,-1 0 1 0 0,0 0-1 0 0,1 0 0 0 0,-1 1 0 0 0,1-1 0 0 0,0 1 1 0 0,-1-1-1 0 0,1 1 0 0 0,0 0 0 0 0,0 0 1 0 0,-2 2-1 0 0,1 4-1760 0 0,4 1-5847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0,'0'1074'0'0,"0"-349"0"0,0-576 0 0,0-172 0 0,0 20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0,'-1'0'0'0,"825"252"0"0,-398-122 0 0,-147-45 0 0,201 62 0 0,-479-147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1 594 0 0,'0'0'0'0,"1907"-583"0"0,-1907 583 0 0,17-5 0 0,-9 2 0 0,-10 4 0 0,3-2 0 0,-2 2 0 0,12-5 0 0,-24 8 0 0,5-1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0,'0'1'0'0,"0"1819"0"0,0-1088 0 0,0-234 0 0,0-378 0 0,0-119 0 0,0-2 0 0,0 2 0 0,0-2 0 0,0 2 0 0,0 1 0 0,0-1 0 0,0-38 0 0,0 34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0,'0'1074'0'0,"0"-349"0"0,0-576 0 0,0-172 0 0,0 20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0,'-1'0'0'0,"825"252"0"0,-398-122 0 0,-147-45 0 0,201 62 0 0,-479-147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1 594 0 0,'0'0'0'0,"1907"-583"0"0,-1907 583 0 0,17-5 0 0,-9 2 0 0,-10 4 0 0,3-2 0 0,-2 2 0 0,12-5 0 0,-24 8 0 0,5-1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0:52.76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7 1 0 0,'1632'0'0'0,"-1631"0"0"0,-2 0 0 0,-10 0 0 0,11 0 0 0,0 0 0 0,2 0 0 0,-1 0 0 0,0 0 0 0,1 0 0 0,5 0 0 0,-9 0 0 0,-9 0 0 0,-1617 0 0 0,1629 0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06.67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61 1 0 0,'-12'0'0'0,"267"0"0"0,-255 0 0 0,-18 0 0 0,-264 0 0 0,281 0 0 0,2 0 0 0,-2 0 0 0,0 0 0 0,0 0 0 0,19 0 0 0,1576 0 0 0,-1533 0 0 0,-67 0 0 0,5 0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17.29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0,'1680'0'0'0,"-1679"0"0"0,-2 0 0 0,-1614 0 0 0,1614 0 0 0,2 0 0 0,0 0 0 0,-2 0 0 0,-56 0 0 0,113 0 0 0,-46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1T12:38:00.71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 0 0,'466'0'0'0,"-472"0"0"0,5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150 43 3679 0 0,'-5'-4'1038'0'0,"0"-2"384"0"0,17 3-328 0 0,5 3-276 0 0,0 0 0 0 0,0 2 1 0 0,0 0-1 0 0,26 6 1 0 0,10 2 526 0 0,46-1 192 0 0,194-9 0 0 0,-119-4-299 0 0,137 20-261 0 0,-227-11-977 0 0,-123-18 0 0 0,-36 1 28 0 0,-94-5-1 0 0,-79 11 70 0 0,41 2-57 0 0,45-1 26 0 0,-165-12-14 0 0,283 14 33 0 0,287 15 2501 0 0,-100-2-2095 0 0,-20-3-410 0 0,235 8 174 0 0,-332-15-255 0 0,28 1 0 0 0,60 9 0 0 0,-109-9 0 0 0,-5 0 0 0 0,-14 2 0 0 0,-21-1 0 0 0,-299 4 0 0 0,51-1 0 0 0,199-3 0 0 0,-175 4 0 0 0,248-6 0 0 0,5 1 0 0 0,1-1 0 0 0,0 0 0 0 0,0 0 0 0 0,0-1 0 0 0,0 0 0 0 0,0 0 0 0 0,-10-3 0 0 0,15 4 0 0 0,0 0 0 0 0,0 0 0 0 0,0 0 0 0 0,0-1 0 0 0,0 1 0 0 0,0 0 0 0 0,0 0 0 0 0,0 0 0 0 0,0-1 0 0 0,0 1 0 0 0,0 0 0 0 0,0 0 0 0 0,1 0 0 0 0,-1-1 0 0 0,0 1 0 0 0,0 0 0 0 0,0 0 0 0 0,0 0 0 0 0,0 0 0 0 0,1 0 0 0 0,-1-1 0 0 0,0 1 0 0 0,0 0 0 0 0,0 0 0 0 0,0 0 0 0 0,1 0 0 0 0,-1 0 0 0 0,0 0 0 0 0,0 0 0 0 0,0 0 0 0 0,1 0 0 0 0,-1 0 0 0 0,0 0 0 0 0,0 0 0 0 0,1 0 0 0 0,-1 0 0 0 0,0 0 0 0 0,0 0 0 0 0,0 0 0 0 0,1 0 0 0 0,12-4 0 0 0,452-18 379 0 0,-208 18-169 0 0,-164 0 55 0 0,478-17 89 0 0,-350 14-354 0 0,-218 7 0 0 0,-4-1 0 0 0,-9-1 0 0 0,-15-1 0 0 0,-158 6 0 0 0,77 2 0 0 0,-77-1 0 0 0,-144 1 0 0 0,319-5 0 0 0,-10 1 0 0 0,16-2 0 0 0,12 0 0 0 0,536-2 0 0 0,-320 9 0 0 0,139 8 53 0 0,-317-11-74 0 0,198 7 565 0 0,-228-12-544 0 0,-17-1 0 0 0,-12 0 0 0 0,-73-6 0 0 0,-110 3 0 0 0,118 5 0 0 0,-537 18 0 0 0,379-3 0 0 0,221-11 0 0 0,20 0 0 0 0,21 1 0 0 0,441-3 0 0 0,-346-2 0 0 0,444-12 0 0 0,-316 7 0 0 0,-225 6 0 0 0,-13 0 0 0 0,0 0 0 0 0,-1-1 0 0 0,21-3 0 0 0,-67-1 0 0 0,-617 11 0 0 0,540-2 0 0 0,59-3 0 0 0,0 3 0 0 0,-63 13 0 0 0,182-16 0 0 0,572-16 0 0 0,-620 15-109 0 0,41 0-590 0 0,1 3 1 0 0,117 20-1 0 0,-152-18-6976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36.08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37 0 0 0,'-1'0'0'0,"2"0"0"0,-2 0 0 0,109 0 0 0,-88 0 0 0,-28 0 0 0,-23 0 0 0,-74 0 0 0,104 0 0 0,2 0 0 0,0 0 0 0,-2 0 0 0,-1 0 0 0,1 0 0 0,-15 0 0 0,15 0 0 0,2 0 0 0,1 0 0 0,-1 0 0 0,0 0 0 0,1 0 0 0,-1 0 0 0,0 0 0 0,1570 0 0 0,-1532 0 0 0,-9 0 0 0,-16 0 0 0,-13 0 0 0,-2 0 0 0,2 0 0 0,-2 0 0 0,0 0 0 0,2 0 0 0,0 0 0 0,0 0 0 0,1 0 0 0,-1 0 0 0,-8 0 0 0,6 0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54.37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0,'903'0'0'0,"-883"0"0"0,55 0 0 0,-76 0 0 0,2 0 0 0,0 0 0 0,13 0 0 0,-27 0 0 0,10 0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08.3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0,'787'0'0'0,"-786"0"0"0,0 0 0 0,94 0 0 0,-93 0 0 0,-6 0 0 0,35 0 0 0,-2 0 0 0,-30 0 0 0,2 0 0 0,3 0 0 0,-2 0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25.98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 0 0 0,'-1'0'0'0,"0"0"0"0,2 0 0 0,0 0 0 0,1 0 0 0,124 0 0 0,632 0 0 0,-757 0 0 0,1 0 0 0,-1 0 0 0,0 0 0 0,1 0 0 0,-1 0 0 0,0 0 0 0,1 0 0 0,-1 0 0 0,0 0 0 0,1 0 0 0,-1 0 0 0,0 0 0 0,-2 0 0 0,0 0 0 0,-553 0 0 0,1096 0 0 0,-541 0 0 0,58 0 0 0,-534 0 0 0,474 0 0 0,23 0 0 0,34 0 0 0,-55 0 0 0,-2 0 0 0,-120 0 0 0,120 0 0 0,2 0 0 0,0 0 0 0,1 0 0 0,-1 0 0 0,0 0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43.31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0,'927'0'0'0,"-926"0"0"0,1 0 0 0,-1 0 0 0,0 0 0 0,0 0 0 0,-641 0 0 0,638 0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58.97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0,'1437'0'0'0,"-1380"0"0"0,8 0 0 0,-2 0 0 0,4 0 0 0,1 0 0 0,-5 0 0 0,4 0 0 0,46 0 0 0,-56 0 0 0,21 0 0 0,10 0 0 0,-43 0 0 0,144 0 0 0,267 0 0 0,-455 0 0 0,-2 0 0 0,0 0 0 0,0 0 0 0,-1 0 0 0,1 0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3:24.94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2 0 0,'0'-1'0'0,"0"970"0"0,0-967 0 0,0-1 0 0,0 0 0 0,0 1 0 0,0-1 0 0,0 0 0 0,0 1 0 0,0-1 0 0,0 0 0 0,0 3 0 0,0-6 0 0,0 13 0 0,0-25 0 0,0 30 0 0,0-15 0 0,0-11 0 0,0 2 0 0,0 5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3:29.09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6 0 0,'0'1'0'0,"0"-6"0"0,0 152 0 0,0-295 0 0,0 699 0 0,0-168 0 0,0-386 0 0,0 2 0 0,0 2 0 0,0 0 0 0,0 1 0 0,0-2 0 0,0 0 0 0,0-2 0 0,0 1 0 0,0 21 0 0,0-9 0 0,0-7 0 0,0-9 0 0,0-57 0 0,0 59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11.9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0,'0'645'0'0,"0"-215"0"0,0-192 0 0,0-253 0 0,0 13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22.25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14 0 0,'0'-13'0'0,"0"12"0"0,0 21 0 0,0 656 0 0,0 947 0 0,0-542 0 0,0-873 0 0,0-208 0 0,0 18 0 0,0-17 0 0,0-47 0 0,0 37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143 55 2303 0 0,'-7'0'1400'0'0,"62"2"3457"0"0,32 3-2231 0 0,-30-1-1394 0 0,387 13 3312 0 0,2-20-3373 0 0,-431 3-1176 0 0,-2-1 113 0 0,0 0 1 0 0,0 2-1 0 0,0-1 1 0 0,0 2 0 0 0,20 4-1 0 0,-41-8-96 0 0,1 1 0 0 0,-1 0-1 0 0,0 1 1 0 0,-12 0 0 0 0,-12 0 5 0 0,-136-16-17 0 0,-152-7 0 0 0,179 23 0 0 0,-182-11 0 0 0,300 6 0 0 0,17 2 0 0 0,17 0 0 0 0,369-8 2183 0 0,-182 9-1327 0 0,328 2-23 0 0,-438 0-807 0 0,55 4 12 0 0,-157 0-38 0 0,-10 2 0 0 0,-272 9 0 0 0,-1-22 0 0 0,132 1 0 0 0,-492-1 0 0 0,626 7 0 0 0,9-1 0 0 0,0 1 0 0 0,0 1 0 0 0,-39 7 0 0 0,52-3 0 0 0,18-3 0 0 0,16-2 0 0 0,-1-1 0 0 0,-1 1 0 0 0,34 3 0 0 0,-2 1 0 0 0,327 18 0 0 0,-447-25 0 0 0,-83-4 0 0 0,185 9 0 0 0,47-4 0 0 0,-3-1 0 0 0,230 2 0 0 0,378 4 0 0 0,-614-3 0 0 0,99 6 0 0 0,-197-6 0 0 0,-26 1 0 0 0,-6 1 0 0 0,-389-10 0 0 0,437 8 0 0 0,-1 0 0 0 0,0 0 0 0 0,1 1 0 0 0,-9 1 0 0 0,31-4 0 0 0,29 0 0 0 0,-28 2 0 0 0,620-1-29 0 0,-281 5 458 0 0,-347-4-401 0 0,-4 0-3 0 0,0 0 0 0 0,0 0-1 0 0,0 0 1 0 0,0-1-1 0 0,8-1 1 0 0,-20-2-25 0 0,-6 0 0 0 0,-289-8 0 0 0,211 11 0 0 0,32 0 0 0 0,-237 5 0 0 0,699-13 0 0 0,-144 7 0 0 0,-221 1 5 0 0,504-2 410 0 0,-534 3-394 0 0,-2 0-4 0 0,1 0 0 0 0,-1 1 0 0 0,0-1 1 0 0,1 1-1 0 0,7 2 0 0 0,-61 1-17 0 0,-435 1 0 0 0,343-5 0 0 0,-566-24 0 0 0,632 17 0 0 0,214 17 0 0 0,-79-5 0 0 0,43 4 0 0 0,529 26 0 0 0,-600-35 0 0 0,738-13 0 0 0,-690 10 0 0 0,-122-5 0 0 0,-388-4 0 0 0,222 10 0 0 0,142 2 0 0 0,-72-4 0 0 0,253 1 0 0 0,701 28 0 0 0,-584-10 0 0 0,-875-36 0 0 0,473 27 0 0 0,559 5 0 0 0,-68 0 0 0 0,218-6 0 0 0,-625-18 0 0 0,61 11 0 0 0,6 0 0 0 0,0 1 0 0 0,-1 0 0 0 0,1 1 0 0 0,0 2 0 0 0,0-1 0 0 0,-25 7 0 0 0,42-8-57 0 0,-1 1 0 0 0,1-1 0 0 0,0 0 0 0 0,0 0 0 0 0,0 1 0 0 0,0-1 0 0 0,1 1 0 0 0,-1-1 0 0 0,0 1 0 0 0,0-1 0 0 0,0 1 0 0 0,0 0-1 0 0,0-1 1 0 0,1 1 0 0 0,-1 0 0 0 0,0 0 0 0 0,0-1 0 0 0,1 1 0 0 0,-1 0 0 0 0,1 0 0 0 0,-1 0 0 0 0,1 0 0 0 0,-1 0 0 0 0,1 0 0 0 0,-1 0 0 0 0,1 0 0 0 0,0 0 0 0 0,0 0 0 0 0,0 0 0 0 0,-1 0 0 0 0,1 0 0 0 0,0 0-1 0 0,0 0 1 0 0,0 0 0 0 0,0 0 0 0 0,1 0 0 0 0,-1 2 0 0 0,5 5-7751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35.04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1944 0 0,'0'1'0'0,"0"0"0"0,0-5 0 0,0 9 0 0,0-11 0 0,0-10 0 0,0-58 0 0,0 73 0 0,0 2 0 0,0 72 0 0,0-72 0 0,0-2 0 0,0 0 0 0,0 79 0 0,0-2039 0 0,0 1960 0 0,0 2 0 0,0 0 0 0,0-2 0 0,0 0 0 0,0 2 0 0,0 0 0 0,0 1 0 0,0 7 0 0,0-17 0 0,0-17 0 0,0 24 0 0,0-1 0 0,0-6 0 0,0 7 0 0,0 2 0 0,0-7 0 0,0 5 0 0,0 7 0 0,0-5 0 0,0 1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58.43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22 0 0 0,'-19'0'0'0,"30"0"0"0,118 0 0 0,4281 0 0 0,-1467 0 0 0,-1550 0 0 0,-1393 0 0 0,0 0 0 0,2 0 0 0,-1 0 0 0,47 0 0 0,-8496 0 0 0,8024 0 0 0,423 0 0 0,0 0 0 0,-1 0 0 0,-4 0 0 0,5 0 0 0,2 0 0 0,0 0 0 0,1 0 0 0,-2 0 0 0,-27 0 0 0,12 0 0 0,14 0 0 0,2 0 0 0,1 0 0 0,-2 0 0 0,0 0 0 0,-2 0 0 0,1 0 0 0,0 0 0 0,-3 0 0 0,3 0 0 0,7 0 0 0,9 0 0 0,-15 0 0 0,-28 0 0 0,25 0 0 0,2 0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59.44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43 0 0 0,'-42'0'0'0,"43"0"0"0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6.30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1 143 0 0,'0'-138'0'0,"0"134"0"0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6.96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0,'0'69'0'0,"0"-68"0"0,0 6 0 0,0-19 0 0,0 17 0 0,0 23 0 0,0-29 0 0,0 0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7.69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2 0 0,'0'34'0'0,"0"-6"0"0,0-90 0 0,0 60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23.18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1956 0 0,'0'-568'0'0,"0"1193"0"0,0-624 0 0,0-2 0 0,0 0 0 0,0-30 0 0,0-155 0 0,0 367 0 0,0-2155 0 0,0 1973 0 0,0 2 0 0,0 334 0 0,0-334 0 0,0-2 0 0,0 0 0 0,0-1 0 0,0-257 0 0,0 2129 0 0,0-1869 0 0,0-4 0 0,0 31 0 0,0-23 0 0,0 36 0 0,0-40 0 0,0-7 0 0,0 7 0 0,0-66 0 0,0 57 0 0,0 5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48.85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1986 0 0,'0'-1938'0'0,"0"1937"0"0,0 2 0 0,0 0 0 0,0 0 0 0,0-4 0 0,0 14 0 0,0-27 0 0,0 6 0 0,0 9 0 0,0 2 0 0,0 1 0 0,0-35 0 0,0 32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52.47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0,'0'401'0'0,"0"899"0"0,0-959 0 0,0-339 0 0,0-1 0 0,0 0 0 0,0 19 0 0,0-18 0 0,0-41 0 0,0 38 0 0,0 2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04.59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5 1 0 0,'3'0'0'0,"-5"0"0"0,-3 0 0 0,47 0 0 0,-39 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346 77 4143 0 0,'-25'-19'815'0'0,"15"13"794"0"0,10 6-1594 0 0,0 0-1 0 0,0 0 0 0 0,0 0 1 0 0,0 0-1 0 0,0 0 0 0 0,-1 0 1 0 0,1 0-1 0 0,0-1 0 0 0,0 1 1 0 0,0 0-1 0 0,0 0 0 0 0,0 0 1 0 0,0 0-1 0 0,0 0 0 0 0,0 0 1 0 0,0 0-1 0 0,0 0 0 0 0,0 0 0 0 0,0 0 1 0 0,0 0-1 0 0,0 0 0 0 0,0-1 1 0 0,0 1-1 0 0,0 0 0 0 0,0 0 1 0 0,0 0-1 0 0,0 0 0 0 0,0 0 1 0 0,0 0-1 0 0,0 0 0 0 0,0 0 1 0 0,0 0-1 0 0,0 0 0 0 0,0 0 1 0 0,0 0-1 0 0,0 0 0 0 0,0-1 1 0 0,0 1-1 0 0,1 0 0 0 0,-1 0 0 0 0,0 0 1 0 0,0 0-1 0 0,0 0 0 0 0,0 0 1 0 0,0 0-1 0 0,0 0 0 0 0,0 0 1 0 0,0 0-1 0 0,0 0 0 0 0,0 0 1 0 0,0 0-1 0 0,0 0 0 0 0,0 0 1 0 0,1 0-1 0 0,-1 0 0 0 0,0 0 1 0 0,8-3 226 0 0,8-1-20 0 0,35 0 2125 0 0,0 3-1 0 0,93 8 1 0 0,-13 1-1022 0 0,592-19 2687 0 0,-371 14-2011 0 0,-238 2-1788 0 0,181-13 0 0 0,-278 6-189 0 0,-6 2-2 0 0,-26-1-12 0 0,-23 1-9 0 0,-459-5 0 0 0,443 2 0 0 0,13 1 0 0 0,0 0 0 0 0,0 3 0 0 0,-78 12 0 0 0,169-12 0 0 0,775-32 728 0 0,-728 27-587 0 0,1 4 1 0 0,128 17-1 0 0,-226-17-141 0 0,19 3 0 0 0,-19-3 0 0 0,1 0 0 0 0,0 0 0 0 0,-1 0 0 0 0,1 1 0 0 0,-1-1 0 0 0,1 0 0 0 0,0 0 0 0 0,-1 0 0 0 0,1 0 0 0 0,-1 1 0 0 0,1-1 0 0 0,-1 0 0 0 0,1 1 0 0 0,-1-1 0 0 0,1 0 0 0 0,-1 1 0 0 0,1-1 0 0 0,-1 0 0 0 0,1 1 0 0 0,-1-1 0 0 0,0 1 0 0 0,1-1 0 0 0,-1 1 0 0 0,1 0 0 0 0,-3 0 0 0 0,0-1 0 0 0,0 1 0 0 0,0 0 0 0 0,1-1 0 0 0,-1 1 0 0 0,0-1 0 0 0,0 0 0 0 0,0 0 0 0 0,0 1 0 0 0,0-1 0 0 0,-2-1 0 0 0,0 1 0 0 0,-294 3 0 0 0,158-4 0 0 0,105 1-5 0 0,-337 15-214 0 0,354-15 219 0 0,18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0,0-1 0 0 0,0 1 0 0 0,11-1 0 0 0,235-1 0 0 0,-94 4 0 0 0,-103-3 0 0 0,406 8 0 0 0,-357 0 0 0 0,108 8 0 0 0,-75-18 0 0 0,-111 4 0 0 0,0 1 0 0 0,21 5 0 0 0,19 2 0 0 0,-37-7 0 0 0,-14 0 0 0 0,1-1 0 0 0,0 0 0 0 0,0-1 0 0 0,0-1 0 0 0,0 1 0 0 0,10-3 0 0 0,-15 2 0 0 0,0 1 0 0 0,0-1 0 0 0,0 1 0 0 0,0 0 0 0 0,9 1 0 0 0,20 0 0 0 0,-10-5 0 0 0,45-2 0 0 0,58 1 0 0 0,-26 10 0 0 0,-92-6 0 0 0,-60-2 0 0 0,-67-11 0 0 0,74 7 0 0 0,0 2 0 0 0,-74 0 0 0 0,117 6 0 0 0,-5-1 0 0 0,-1 0 0 0 0,1 0 0 0 0,0 0 0 0 0,-11-2 0 0 0,48-3 0 0 0,193 2 0 0 0,-221 3 0 0 0,0 0 0 0 0,0 0 0 0 0,0 0 0 0 0,0-1 0 0 0,0 1 0 0 0,0-1 0 0 0,0 0 0 0 0,3-1 0 0 0,-5 1 0 0 0,-5 3 0 0 0,-1-1 0 0 0,1 0 0 0 0,-1-1 0 0 0,1 1 0 0 0,-1-1 0 0 0,-8 0 0 0 0,10 0 0 0 0,-289-14 0 0 0,-22-9 0 0 0,-1 23 0 0 0,294 1 0 0 0,19 0 0 0 0,13-1 0 0 0,229 11 0 0 0,1-1 0 0 0,-212-11 0 0 0,-139-7 0 0 0,-224 8 0 0 0,-183-12 0 0 0,488 9 0 0 0,12 1 0 0 0,-1 0 0 0 0,0 1 0 0 0,-30 3 0 0 0,73-4 0 0 0,30 3 0 0 0,-35 0 0 0 0,101 4 0 0 0,141 25 0 0 0,-257-28 0 0 0,-5-1 0 0 0,-12 2 0 0 0,-17 1 0 0 0,-320-17 0 0 0,194 2 0 0 0,44 3 0 0 0,47 2 0 0 0,0 3 0 0 0,-91 7 0 0 0,147-3 0 0 0,6 0 0 0 0,0-1 0 0 0,1 1 0 0 0,-1-1 0 0 0,0 1 0 0 0,0-1 0 0 0,1 0 0 0 0,-1 0 0 0 0,0 0 0 0 0,0 0 0 0 0,0 0 0 0 0,1 0 0 0 0,-1-1 0 0 0,-3 0 0 0 0,6 0 0 0 0,1 0 0 0 0,-1 0 0 0 0,1 0 0 0 0,-1 1 0 0 0,1-1 0 0 0,-1 0 0 0 0,1 1 0 0 0,-1-1 0 0 0,1 1 0 0 0,1-1 0 0 0,27-2 0 0 0,0 1 1 0 0,42 3-1 0 0,-19 0-12 0 0,-37 1-38 0 0,-24 1 42 0 0,-28 2 13 0 0,-361 1-5 0 0,385-6 0 0 0,-194 3 0 0 0,-55-2 0 0 0,245-2 0 0 0,22 2 0 0 0,28 0 0 0 0,20-4 0 0 0,-1 3 0 0 0,0 2 0 0 0,0 3 0 0 0,71 14 0 0 0,-125-19 0 0 0,1 1 0 0 0,0-1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1 0 0 0,0-1 0 0 0,0 0 0 0 0,0 0 0 0 0,0 0 0 0 0,0 0 0 0 0,1 0 0 0 0,-1 0 0 0 0,0 0 0 0 0,0 0 0 0 0,0 0 0 0 0,0 0 0 0 0,0 0 0 0 0,0 0 0 0 0,0 0 0 0 0,0 0 0 0 0,0 0 0 0 0,0 0 0 0 0,0 0 0 0 0,0 0 0 0 0,0 0 0 0 0,1 0 0 0 0,-1 0 0 0 0,0 0 0 0 0,0 0 0 0 0,0 0 0 0 0,0 0 0 0 0,-11 3 0 0 0,-14 1 0 0 0,-54 2 0 0 0,0-3 0 0 0,-85-9 0 0 0,83 2 0 0 0,-94-4-11 0 0,-184-5-1018 0 0,536 21 187 0 0,-109-3 720 0 0,-49-2 107 0 0,-20-2 17 0 0,-11 1-1 0 0,-147 3-1 0 0,-211-22 0 0 0,356 17 0 0 0,-15-3 0 0 0,61 2-1153 0 0,28 8-3570 0 0,-34-5-1153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07.85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0,'1'0'0'0,"0"0"0"0,1 0 0 0,-1 0 0 0,-2 0 0 0,22 0 0 0,59 0 0 0,-79 0 0 0,-2 0 0 0,-1 0 0 0,-25 0 0 0,25 0 0 0,3 0 0 0,14 0 0 0,3920 0 0 0,-3592 0 0 0,192 0 0 0,-534 0 0 0,-2 0 0 0,2 0 0 0,57 0 0 0,-178 0 0 0,113 0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20.13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14 0 0 0,'-13'0'0'0,"210"0"0"0,-196 0 0 0,-21 0 0 0,-37 0 0 0,35 0 0 0,20 0 0 0,7 0 0 0,1088 0 0 0,555 0 0 0,-1550 0 0 0,-73 0 0 0,-24 0 0 0,-2 0 0 0,0 0 0 0,0 0 0 0,-1 0 0 0,1 0 0 0,-10 0 0 0,26 0 0 0,-14 0 0 0,-2 0 0 0,-31 0 0 0,31 0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29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32 503 2303 0 0,'-2'1'364'0'0,"-1"2"-68"0"0,0-1 0 0 0,0 1-1 0 0,1 0 1 0 0,-1 0 0 0 0,1 0-1 0 0,0 0 1 0 0,0 0 0 0 0,0 1-1 0 0,0-1 1 0 0,0 1 0 0 0,-1 5 921 0 0,6-13 2700 0 0,10-12-1614 0 0,10-25 46 0 0,117-215 491 0 0,-129 238-2660 0 0,18-25 0 0 0,-19 30-110 0 0,-1 0 1 0 0,-1-1-1 0 0,13-27 0 0 0,-13 23 248 0 0,1-1 1 0 0,22-32-1 0 0,-32 78 1304 0 0,0-7-1346 0 0,2 2-112 0 0,1 1 0 0 0,8 31 0 0 0,-2-9-53 0 0,-4-23-31 0 0,1-2 0 0 0,10 26 0 0 0,4 14 20 0 0,-17-53-89 0 0,6 23 54 0 0,-7-24 79 0 0,2 0-76 0 0,0 0-47 0 0,-2-3-6 0 0,1 0 1 0 0,-1 0-1 0 0,0 0 0 0 0,0 0 1 0 0,0 1-1 0 0,1 5 0 0 0,-2-8 49 0 0,2 5-11 0 0,9 22-42 0 0,2 7-11 0 0,1 1 11 0 0,-10-26 1 0 0,-3-8-8 0 0,0 1 0 0 0,0 0 0 0 0,0 0 0 0 0,-1 0 0 0 0,1 0 1 0 0,-1 0-1 0 0,0 0 0 0 0,0 0 0 0 0,0 5 0 0 0,0-10-2 0 0,-1 1-1 0 0,0 0 1 0 0,0-1-1 0 0,0 1 1 0 0,0 0-1 0 0,0 0 0 0 0,0 0 1 0 0,0 0-1 0 0,0 0 1 0 0,0 0-1 0 0,0 0 1 0 0,-1 0-1 0 0,1 0 1 0 0,0 1-1 0 0,-1-1 1 0 0,1 0-1 0 0,0 1 1 0 0,-1-1-1 0 0,-1 1 1 0 0,-37-13 32 0 0,37 12-34 0 0,-9-1 28 0 0,0 0 1 0 0,0 1-1 0 0,0 0 0 0 0,-23 2 0 0 0,5 0 12 0 0,-74 4 119 0 0,73-2 35 0 0,27-3-153 0 0,0 1 1 0 0,0 0 0 0 0,0-1 0 0 0,0 0-1 0 0,0 0 1 0 0,0 0 0 0 0,0-1 0 0 0,0 1 0 0 0,0-1-1 0 0,0 0 1 0 0,0 0 0 0 0,0 0 0 0 0,0-1-1 0 0,-4-1 1 0 0,7 2-41 0 0,-1 0-238 0 0,0 0-1 0 0,0 0 1 0 0,0 0-1 0 0,0 0 1 0 0,1 0-1 0 0,-1 0 1 0 0,0-1-1 0 0,1 1 0 0 0,-1-1 1 0 0,1 1-1 0 0,-3-4 1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33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299 347 1839 0 0,'0'0'39'0'0,"0"0"-1"0"0,0 0 0 0 0,-1 0 1 0 0,1 0-1 0 0,0 0 0 0 0,0 0 1 0 0,0 0-1 0 0,-1 0 0 0 0,1 0 1 0 0,0 0-1 0 0,0 0 0 0 0,-1 0 0 0 0,1 0 1 0 0,0 0-1 0 0,0 0 0 0 0,0 0 1 0 0,-1 0-1 0 0,1 0 0 0 0,0 0 1 0 0,0 0-1 0 0,0 0 0 0 0,-1-1 1 0 0,1 1-1 0 0,0 0 0 0 0,0 0 0 0 0,0 0 1 0 0,0 0-1 0 0,-1 0 0 0 0,1-1 1 0 0,0 1-1 0 0,0 0 0 0 0,0 0 1 0 0,0 0-1 0 0,0-1 0 0 0,0 1 0 0 0,-1 0 1 0 0,1 0-1 0 0,0 0 0 0 0,0-1 1 0 0,0 1-1 0 0,0 0 0 0 0,0 0 1 0 0,0-1-1 0 0,0 1 0 0 0,0 0 1 0 0,-4-12 873 0 0,-3-25 935 0 0,4 21-720 0 0,0 0 0 0 0,-1 0 0 0 0,-1 0 0 0 0,-8-19 1 0 0,13 64 1285 0 0,3 3-2078 0 0,2 53 2735 0 0,-8-121-1354 0 0,14-44-1552 0 0,-9 65-156 0 0,-6 30 0 0 0,-1 0-1 0 0,0 0 0 0 0,-2 0 1 0 0,1-1-1 0 0,-2 0 1 0 0,0 0-1 0 0,-1-1 0 0 0,-15 19 1 0 0,24-31-4 0 0,0-1 1 0 0,-1 0-1 0 0,1 1 1 0 0,0-1-1 0 0,-1 1 0 0 0,1-1 1 0 0,0 1-1 0 0,-1-1 1 0 0,1 0-1 0 0,-1 1 1 0 0,1-1-1 0 0,-1 0 0 0 0,1 1 1 0 0,-1-1-1 0 0,1 0 1 0 0,-1 0-1 0 0,1 0 1 0 0,-1 1-1 0 0,1-1 0 0 0,-1 0 1 0 0,1 0-1 0 0,-1 0 1 0 0,0 0-1 0 0,1 0 1 0 0,-1 0-1 0 0,1 0 0 0 0,-1 0 1 0 0,0 0-1 0 0,1-1 10 0 0,-1 0 1 0 0,1 1-1 0 0,-1-1 0 0 0,1 0 0 0 0,0 1 1 0 0,-1-1-1 0 0,1 0 0 0 0,0 1 0 0 0,0-1 1 0 0,-1 0-1 0 0,1 0 0 0 0,0 1 0 0 0,0-1 1 0 0,0 0-1 0 0,0 0 0 0 0,0 1 0 0 0,0-2 1 0 0,5-35 349 0 0,3 12-364 0 0,17-44 0 0 0,-1 8 0 0 0,-73 135-64 0 0,39-56 64 0 0,-1-1 0 0 0,-1-1 0 0 0,0 0 0 0 0,-25 24 0 0 0,37-39 0 0 0,0-1 0 0 0,0 0 0 0 0,-1 1 0 0 0,1-1 0 0 0,0 0 0 0 0,0 0 0 0 0,0 1 0 0 0,0-1 0 0 0,-1 0 0 0 0,1 0 0 0 0,0 0 0 0 0,0 1 0 0 0,-1-1 0 0 0,1 0 0 0 0,0 0 0 0 0,0 0 0 0 0,-1 0 0 0 0,1 0 0 0 0,0 1 0 0 0,-1-1 0 0 0,1 0 0 0 0,0 0 0 0 0,-1 0 0 0 0,1 0 0 0 0,0 0 0 0 0,0 0 0 0 0,-1 0 0 0 0,1 0 0 0 0,0 0 0 0 0,-1 0 0 0 0,1 0 0 0 0,0 0 0 0 0,-1 0 0 0 0,1 0 0 0 0,0-1 0 0 0,0 1 0 0 0,-1 0 0 0 0,1 0 0 0 0,-1 0 0 0 0,2-15 0 0 0,9-18 0 0 0,6-5 0 0 0,1 1 0 0 0,44-67 0 0 0,-61 104 0 0 0,0 0 0 0 0,0 0-1 0 0,0 0 1 0 0,0 0 0 0 0,0 0 0 0 0,0 0-1 0 0,0 0 1 0 0,0 0 0 0 0,0 0-1 0 0,1 0 1 0 0,-1 0 0 0 0,0 0 0 0 0,0 0-1 0 0,0 0 1 0 0,0 0 0 0 0,0 0-1 0 0,0 0 1 0 0,0 0 0 0 0,0 0 0 0 0,0 0-1 0 0,0 0 1 0 0,0 0 0 0 0,0 0 0 0 0,0 0-1 0 0,0 0 1 0 0,0 0 0 0 0,0 0-1 0 0,1 0 1 0 0,-1 0 0 0 0,0 0 0 0 0,0 0-1 0 0,0 0 1 0 0,0 0 0 0 0,0 0-1 0 0,0 0 1 0 0,-4 10-22 0 0,-6 15-10 0 0,-20 24 32 0 0,-1-2 0 0 0,-62 69 0 0 0,91-113 5 0 0,0-1-1 0 0,0 0 1 0 0,0 0-1 0 0,-1 0 1 0 0,1 0 0 0 0,-4 2-1 0 0,6-4-3 0 0,0 0 0 0 0,-1 0-1 0 0,1 0 1 0 0,0 0 0 0 0,0 1 0 0 0,-1-1-1 0 0,1 0 1 0 0,0 0 0 0 0,0 0 0 0 0,-1 0-1 0 0,1 0 1 0 0,0 0 0 0 0,0 0-1 0 0,-1 0 1 0 0,1 0 0 0 0,0 0 0 0 0,0 0-1 0 0,-1 0 1 0 0,1 0 0 0 0,0 0 0 0 0,0 0-1 0 0,-1 0 1 0 0,1-1 0 0 0,0 1 0 0 0,0 0-1 0 0,0 0 1 0 0,-1 0 0 0 0,1 0-1 0 0,0-1 1 0 0,-1 1 0 0 0,1-1 0 0 0,0 0-1 0 0,-1 0 1 0 0,1 1 0 0 0,0-1-1 0 0,0 0 1 0 0,0 0 0 0 0,0 0-1 0 0,0 1 1 0 0,0-1 0 0 0,0 0-1 0 0,0 0 1 0 0,0 0 0 0 0,0-1-1 0 0,3-11 0 0 0,0-1 0 0 0,1 1 0 0 0,0 0 0 0 0,11-22 0 0 0,32-50 0 0 0,-26 48 0 0 0,-13 24 0 0 0,5-11 0 0 0,18-25 0 0 0,-27 47 0 0 0,-5 9 0 0 0,-5 10 0 0 0,-6 13 0 0 0,-2 0 0 0 0,-2-1 0 0 0,-1 0 0 0 0,-30 40 0 0 0,43-66-1 0 0,3-4-3 0 0,6-14-9 0 0,9-23-21 0 0,-13 38 33 0 0,3-10-2 0 0,20-50-1 0 0,43-73 0 0 0,-69 190 4 0 0,-14 145 600 0 0,18-195-523 0 0,2-15 10 0 0,3-15 13 0 0,13-119-100 0 0,-16 110 0 0 0,-4 31 0 0 0,0 1 0 0 0,0 0 0 0 0,0-1 0 0 0,0 1 0 0 0,0 0 0 0 0,0-1 0 0 0,0 1 0 0 0,0-1 0 0 0,0 1 0 0 0,0 0 0 0 0,0-1 0 0 0,0 1 0 0 0,0 0 0 0 0,0-1 0 0 0,0 1 0 0 0,0-1 0 0 0,1 1 0 0 0,-1 0 0 0 0,0-1 0 0 0,0 1 0 0 0,0 0 0 0 0,1 0 0 0 0,-1-1 0 0 0,0 1 0 0 0,0 0 0 0 0,1-1 0 0 0,-1 1 0 0 0,0 0 0 0 0,1 0 0 0 0,-1-1 0 0 0,0 1 0 0 0,1 0 0 0 0,-1 0 0 0 0,8 11 0 0 0,4 27 0 0 0,-12-37 0 0 0,10 27 0 0 0,3 4 0 0 0,11 21 0 0 0,-21-45 0 0 0,14 24 0 0 0,-16-30 0 0 0,0 1 0 0 0,1-1 0 0 0,-1 0 0 0 0,1 1 0 0 0,0-1 0 0 0,-1 0 0 0 0,1 0 0 0 0,2 2 0 0 0,-3-4 0 0 0,-1 0 0 0 0,0 0 0 0 0,1 0 0 0 0,-1 0 0 0 0,0 0 0 0 0,1 1 0 0 0,-1-1 0 0 0,0 0 0 0 0,1 0 0 0 0,-1 0 0 0 0,0 0 0 0 0,1 0 0 0 0,-1 0 0 0 0,1 0 0 0 0,-1 0 0 0 0,0 0 0 0 0,1 0 0 0 0,-1-1 0 0 0,0 1 0 0 0,1 0 0 0 0,-1 0 0 0 0,0 0 0 0 0,1 0 0 0 0,-1 0 0 0 0,0-1 0 0 0,0 1 0 0 0,1 0 0 0 0,-1 0 0 0 0,0 0 0 0 0,1-1 0 0 0,-1 1 0 0 0,0 0 0 0 0,0-1 0 0 0,0 1 0 0 0,1 0 0 0 0,-1 0 0 0 0,0-1 0 0 0,0 1 0 0 0,0 0 0 0 0,1-1 0 0 0,-1 0 0 0 0,0 1 0 0 0,0-1 0 0 0,0 1 0 0 0,0-1 0 0 0,0 1 0 0 0,0-1 0 0 0,-1 1 0 0 0,1-1 0 0 0,0 1 0 0 0,0 0 0 0 0,0-1 0 0 0,0 1 0 0 0,-1-1 0 0 0,1 1 0 0 0,0-1 0 0 0,0 1 0 0 0,-1 0 0 0 0,1-1 0 0 0,0 1 0 0 0,0 0 0 0 0,-1-1 0 0 0,1 1 0 0 0,-1 0 0 0 0,1-1 0 0 0,0 1 0 0 0,-1 0 0 0 0,1 0 0 0 0,-1-1 0 0 0,1 1 0 0 0,0 0 0 0 0,-1 0 0 0 0,1 0 0 0 0,-1 0 0 0 0,1 0 0 0 0,-1 0 0 0 0,1 0 0 0 0,-1-1 0 0 0,0 2 0 0 0,-8-3-6 0 0,-1 0 0 0 0,0 1 0 0 0,1 1 0 0 0,-1 0 0 0 0,0 0 0 0 0,1 1 0 0 0,-1 0 0 0 0,0 1 0 0 0,1 0 0 0 0,0 0 0 0 0,-12 5 0 0 0,18-6 6 0 0,1 0 0 0 0,-1-1 0 0 0,1 1 0 0 0,-1-1 0 0 0,1 0 0 0 0,-1 0 0 0 0,1 0 0 0 0,-1 0 0 0 0,1 0 0 0 0,-1 0 0 0 0,-3-1 0 0 0,5 1 0 0 0,-1-1 0 0 0,0 1 0 0 0,1-1 0 0 0,-1 1 0 0 0,0-1 0 0 0,1 1 0 0 0,-1-1 0 0 0,0 0 0 0 0,1 0 0 0 0,-1 0 0 0 0,1 0 0 0 0,0 0 0 0 0,-1 0 0 0 0,1 0 0 0 0,0 0 0 0 0,-3-3 0 0 0,26 10 0 0 0,-9-4 0 0 0,36-3 0 0 0,-2-9 0 0 0,-46 10-1 0 0,1-1-1 0 0,0 1 1 0 0,-1-1 0 0 0,1 0-1 0 0,0 0 1 0 0,-1 0 0 0 0,1 0-1 0 0,-1 0 1 0 0,0 0-1 0 0,1 0 1 0 0,-1 0 0 0 0,0-1-1 0 0,1 1 1 0 0,-1-1 0 0 0,0 1-1 0 0,0-1 1 0 0,0 1 0 0 0,0-1-1 0 0,-1 1 1 0 0,1-1-1 0 0,1-3 1 0 0,-1 1-5 0 0,0-1 1 0 0,0 0-1 0 0,-1 0 1 0 0,1 0-1 0 0,-1-6 0 0 0,0 8 6 0 0,-2-12 0 0 0,1 0 0 0 0,-2 1 0 0 0,0-1 0 0 0,-1 0 0 0 0,0 1 0 0 0,-9-18 0 0 0,5 13 0 0 0,2-1 0 0 0,-7-29 0 0 0,13 54 0 0 0,0 6 0 0 0,0-1 0 0 0,3 20 0 0 0,12 23 0 0 0,-6-25 0 0 0,1 3 0 0 0,1 0 0 0 0,-1-2 0 0 0,-1-1 11 0 0,-8-27 6 0 0,-1-6 1 0 0,-2-6 0 0 0,2 9-18 0 0,-1-3 0 0 0,-1 1 0 0 0,0-1 0 0 0,1 1 0 0 0,-1 0 0 0 0,-1 0 0 0 0,1 0 0 0 0,-3-4 0 0 0,4 8 0 0 0,1 0 0 0 0,0 0 0 0 0,0 0 0 0 0,0 0 0 0 0,-1 0 0 0 0,1 0 0 0 0,0 1 0 0 0,0-1 0 0 0,0 0 0 0 0,-1 0 0 0 0,1 0 0 0 0,0 0 0 0 0,0 1 0 0 0,0-1 0 0 0,0 0 0 0 0,0 0 0 0 0,-1 0 0 0 0,1 1 0 0 0,0-1 0 0 0,0 0 0 0 0,0 0 0 0 0,0 0 0 0 0,0 1 0 0 0,0-1 0 0 0,0 0 0 0 0,0 0 0 0 0,0 0 0 0 0,0 1 0 0 0,0-1 0 0 0,0 0 0 0 0,0 0 0 0 0,0 1 0 0 0,0-1 0 0 0,0 0 0 0 0,0 0 0 0 0,0 1 0 0 0,0-1 0 0 0,0 0 0 0 0,0 11 0 0 0,1-2 0 0 0,0-1 0 0 0,1 0 0 0 0,0 0 0 0 0,0 0 0 0 0,0 0 0 0 0,1 0 0 0 0,1 0 0 0 0,-1-1 0 0 0,6 8 0 0 0,8 14 0 0 0,2 1 0 0 0,-19-30 0 0 0,0 0 0 0 0,0 1 0 0 0,0-1 0 0 0,0 0 0 0 0,1 0 0 0 0,-1 0 0 0 0,0 0 0 0 0,0 1 0 0 0,0-1 0 0 0,0 0 0 0 0,0 0 0 0 0,0 0 0 0 0,0 0 0 0 0,0 1 0 0 0,0-1 0 0 0,0 0 0 0 0,0 0 0 0 0,0 0 0 0 0,0 1 0 0 0,0-1 0 0 0,0 0 0 0 0,0 0 0 0 0,-1 0 0 0 0,1 0 0 0 0,0 1 0 0 0,0-1 0 0 0,0 0 0 0 0,0 0 0 0 0,0 0 0 0 0,0 0 0 0 0,0 0 0 0 0,0 1 0 0 0,-1-1 0 0 0,1 0 0 0 0,0 0 0 0 0,0 0 0 0 0,0 0 0 0 0,0 0 0 0 0,0 0 0 0 0,-1 0 0 0 0,1 0 0 0 0,0 1 0 0 0,0-1 0 0 0,0 0 0 0 0,0 0 0 0 0,-1 0 0 0 0,1 0 0 0 0,0 0 0 0 0,0 0 0 0 0,0 0 0 0 0,-1 0 0 0 0,1 0 0 0 0,0 0 0 0 0,0 0 0 0 0,0 0 0 0 0,0 0 0 0 0,-1 0 0 0 0,1 0 0 0 0,0-1 0 0 0,0 1 0 0 0,0 0 0 0 0,-1 0 0 0 0,-14-2 0 0 0,12 1 0 0 0,-39-2 0 0 0,-45-7 0 0 0,56 3 0 0 0,20 4 0 0 0,-1 0 0 0 0,1 1 0 0 0,-1 0 0 0 0,0 1 0 0 0,1 0 0 0 0,-15 2 0 0 0,12 4 0 0 0,24-11 0 0 0,-10 5-5 0 0,1-1-17 0 0,15 1-4 0 0,26 3 5 0 0,-23 2-22 0 0,-11-1 40 0 0,0 0 1 0 0,0-1-1 0 0,14 2 0 0 0,-16-4 3 0 0,1 0 0 0 0,-1 0 0 0 0,0-1 0 0 0,0 0 0 0 0,9-2 0 0 0,-14 3 0 0 0,1-1 0 0 0,0 1 0 0 0,-1-1 0 0 0,1 0 0 0 0,-1 0 0 0 0,1 0 0 0 0,-1 0 0 0 0,0 0 0 0 0,1 0 0 0 0,-1 0 0 0 0,0 0 0 0 0,0-1 0 0 0,0 1 0 0 0,0 0 0 0 0,0-1 0 0 0,0 1 0 0 0,0-1 0 0 0,0 1 0 0 0,0-1 0 0 0,-1 0 0 0 0,1 1 0 0 0,-1-1 0 0 0,1 1 0 0 0,-1-1 0 0 0,1-2 0 0 0,0-2 0 0 0,3-13-22 0 0,-1 0-1 0 0,-1 0 1 0 0,0 0-1 0 0,-3-38 0 0 0,0 21 8 0 0,2 28-2 0 0,-2 0 0 0 0,1 1-1 0 0,-1-1 1 0 0,-1 1 0 0 0,1-1-1 0 0,-1 1 1 0 0,0-1 0 0 0,-1 1-1 0 0,0 0 1 0 0,0 0 0 0 0,-5-7-1 0 0,8 14 18 0 0,0-1 0 0 0,0 1-1 0 0,0 0 1 0 0,-1-1 0 0 0,1 1-1 0 0,0 0 1 0 0,0 0 0 0 0,0-1-1 0 0,-1 1 1 0 0,1 0 0 0 0,0 0-1 0 0,-1-1 1 0 0,1 1 0 0 0,0 0-1 0 0,0 0 1 0 0,-1 0 0 0 0,1 0 0 0 0,0 0-1 0 0,-1-1 1 0 0,1 1 0 0 0,0 0-1 0 0,-1 0 1 0 0,1 0 0 0 0,0 0-1 0 0,-1 0 1 0 0,1 0 0 0 0,0 0-1 0 0,-1 0 1 0 0,1 0 0 0 0,0 0-1 0 0,-1 0 1 0 0,1 0 0 0 0,0 0 0 0 0,-1 1-1 0 0,1-1 1 0 0,-8 12-25 0 0,2 18-11 0 0,7-12 36 0 0,1-1 0 0 0,8 35 0 0 0,-6-35 0 0 0,-1 0 0 0 0,3 35 0 0 0,-6-52-1 0 0,0 1-1 0 0,0 0 1 0 0,0-1-1 0 0,0 1 1 0 0,0-1 0 0 0,0 1-1 0 0,0 0 1 0 0,0-1-1 0 0,0 1 1 0 0,0 0 0 0 0,0-1-1 0 0,0 1 1 0 0,0-1-1 0 0,0 1 1 0 0,0-1-1 0 0,-1 1 1 0 0,1 0 0 0 0,0-1-1 0 0,-1 1 1 0 0,1-1-1 0 0,0 1 1 0 0,-1-1-1 0 0,1 1 1 0 0,0-1 0 0 0,-1 1-1 0 0,1-1 1 0 0,-1 0-1 0 0,0 1 1 0 0,1-1-2 0 0,-1-1 0 0 0,0 1 0 0 0,0-1 0 0 0,1 1 0 0 0,-1-1 0 0 0,0 1 0 0 0,1-1 0 0 0,-1 0 0 0 0,1 1 0 0 0,-1-1 0 0 0,0 0 0 0 0,1 0 0 0 0,0 1 0 0 0,-1-1 0 0 0,1 0 0 0 0,-1 0 0 0 0,1 0 0 0 0,0 0 0 0 0,-4-10-282 0 0,0 0 1 0 0,1 0 0 0 0,0 0 0 0 0,1 0 0 0 0,1 0-1 0 0,-1-1 1 0 0,2-16 0 0 0,1-2-294 0 0,8-48 0 0 0,-10 73 589 0 0,-4 11 24 0 0,-4 11-17 0 0,-49 113 1780 0 0,55-124-1972 0 0,-1 0 0 0 0,0 1 0 0 0,-1-1 0 0 0,1 0 0 0 0,-1-1 1 0 0,0 1-1 0 0,-9 6 0 0 0,-3 4-17 0 0,0 0 179 0 0,13-14 8 0 0,0 1-1 0 0,1 0 0 0 0,-1 1 0 0 0,1-1 1 0 0,0 1-1 0 0,0-1 0 0 0,0 1 0 0 0,1 0 1 0 0,-1 0-1 0 0,-3 8 0 0 0,6-12 5 0 0,-2 3 0 0 0,16 3 0 0 0,28 4 11 0 0,-22-6 32 0 0,19 0 41 0 0,-29-3 781 0 0,1 0-356 0 0,1 1-345 0 0,29 1 371 0 0,-39-3-577 0 0,0 0 0 0 0,0 0 0 0 0,1-1 1 0 0,-1 1-1 0 0,0 0 0 0 0,0-1 0 0 0,0 1 0 0 0,0-1 1 0 0,0 0-1 0 0,3-1 0 0 0,-3 1-101 0 0,0 0 0 0 0,-1 0 0 0 0,1 1 0 0 0,0-1 0 0 0,0 1 0 0 0,0-1 0 0 0,0 1 0 0 0,-1 0 0 0 0,1 0 0 0 0,0 0 0 0 0,0 0 0 0 0,3 0 0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0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35 3223 0 0,'0'-1'215'0'0,"0"0"0"0"0,0 0 0 0 0,0 0 0 0 0,0 1 0 0 0,0-1 0 0 0,-1 0-1 0 0,1 0 1 0 0,0 1 0 0 0,0-1 0 0 0,-1 0 0 0 0,1 0 0 0 0,0 1-1 0 0,-1-1 1 0 0,1 0 0 0 0,-1 1 0 0 0,-2 0 2532 0 0,6 9-1173 0 0,25 52 2885 0 0,-17-42-3557 0 0,-2 1 0 0 0,11 34 0 0 0,4 25 334 0 0,-24-79-1233 0 0,1 4 60 0 0,0-1-1 0 0,0 1 0 0 0,1-1 1 0 0,-1 0-1 0 0,1 1 1 0 0,0-1-1 0 0,0 0 1 0 0,0 0-1 0 0,1 0 1 0 0,-1 0-1 0 0,1-1 0 0 0,4 5 1 0 0,24 24-8 0 0,-28-28-53 0 0,0 1 1 0 0,0-1-1 0 0,-1 1 1 0 0,0 0-1 0 0,1 0 1 0 0,-1 0-1 0 0,-1 0 1 0 0,1 0-1 0 0,-1 1 1 0 0,1-1-1 0 0,-1 0 1 0 0,-1 1-1 0 0,1-1 1 0 0,0 1-1 0 0,-1-1 1 0 0,0 1-1 0 0,-1 7 1 0 0,1-7 0 0 0,0 0 1 0 0,0 0 0 0 0,0 0-1 0 0,1 0 1 0 0,0 1 0 0 0,0-1-1 0 0,3 7 1 0 0,18 33 60 0 0,-22-44-64 0 0,0 1 0 0 0,0-1 0 0 0,0 1 0 0 0,0-1 0 0 0,-1 1 0 0 0,1-1 0 0 0,-1 0 0 0 0,1 1 0 0 0,-1-1 0 0 0,-1 3 0 0 0,-3 13 0 0 0,9-13 0 0 0,9-7 0 0 0,-11 2 0 0 0,1 0 0 0 0,-1-1 0 0 0,0 1 0 0 0,1-1 0 0 0,-1 0 0 0 0,0 0 0 0 0,0 1 0 0 0,0-1 0 0 0,0-1 0 0 0,-1 1 0 0 0,1 0 0 0 0,-1 0 0 0 0,1-1 0 0 0,0-2 0 0 0,16-36 0 0 0,45-168-64 0 0,-59 196 64 0 0,1 0 0 0 0,0 0 0 0 0,1 1 0 0 0,9-14 0 0 0,10-23 0 0 0,-8-7 0 0 0,-12 35 0 0 0,-4 15 0 0 0,0 1 0 0 0,1 0 0 0 0,-1 0 0 0 0,4-9 0 0 0,-5 13 0 0 0,-1 1 0 0 0,0 0 0 0 0,-4-1-1 0 0,5 1 2 0 0,0-1-1 0 0,0 1 1 0 0,0-1-1 0 0,0 1 0 0 0,0 0 1 0 0,0-1-1 0 0,0 1 1 0 0,0 0-1 0 0,0-1 0 0 0,0 1 1 0 0,0 0-1 0 0,0-1 1 0 0,0 1-1 0 0,0 0 0 0 0,-1-1 1 0 0,1 1-1 0 0,0 0 0 0 0,0-1 1 0 0,0 1-1 0 0,-1 0 1 0 0,1-1-1 0 0,0 1 0 0 0,0 0 1 0 0,-1 0-1 0 0,1-1 1 0 0,0 1-1 0 0,0 0 0 0 0,-1 0 1 0 0,0-1 42 0 0,0 1-33 0 0,0 0-10 0 0,0-1 0 0 0,-1 0 0 0 0,0 0-1 0 0,0 0 1 0 0,0 0 0 0 0,0 0 0 0 0,0 1-1 0 0,0-1 1 0 0,0 1 0 0 0,0-1 0 0 0,0 1-1 0 0,0 0 1 0 0,0-1 0 0 0,0 1 0 0 0,0 0-1 0 0,-1 0 1 0 0,1 1 0 0 0,-2 0 0 0 0,-36 8 58 0 0,33-7-26 0 0,0-1 0 0 0,0 0 0 0 0,0 0 0 0 0,-1 0 0 0 0,1-1 0 0 0,-8 0 0 0 0,-22 1 74 0 0,5 9 89 0 0,29-9-162 0 0,-1 1 0 0 0,1-1 0 0 0,0 0 0 0 0,0 0 0 0 0,-1 0 0 0 0,1 0-1 0 0,-1 0 1 0 0,1-1 0 0 0,-1 0 0 0 0,1 1 0 0 0,-1-1 0 0 0,1-1 0 0 0,-7 0 0 0 0,-11-9 315 0 0,18 9-295 0 0,-1-1 1 0 0,1 0-1 0 0,0 1 1 0 0,-1-1-1 0 0,1 1 1 0 0,0 0-1 0 0,-1 0 1 0 0,0 0-1 0 0,-4 0 1 0 0,-22-2 414 0 0,28 2-461 0 0,1 1 0 0 0,0 0 0 0 0,-1-1 1 0 0,1 1-1 0 0,0-1 0 0 0,0 1 1 0 0,0-1-1 0 0,-1 0 0 0 0,1 0 0 0 0,0 1 1 0 0,0-1-1 0 0,0 0 0 0 0,0 0 1 0 0,0 0-1 0 0,0 0 0 0 0,0 0 0 0 0,0 0 1 0 0,1 0-1 0 0,-2-3 0 0 0,2 4-15 0 0,0 0 1 0 0,0 0-1 0 0,0-1 0 0 0,0 1 0 0 0,1 0 0 0 0,-1 0 1 0 0,0-1-1 0 0,0 1 0 0 0,0 0 0 0 0,0 0 0 0 0,1 0 1 0 0,-1 0-1 0 0,0-1 0 0 0,0 1 0 0 0,1 0 0 0 0,-1 0 1 0 0,0 0-1 0 0,0 0 0 0 0,1 0 0 0 0,-1 0 0 0 0,0 0 1 0 0,0-1-1 0 0,1 1 0 0 0,-1 0 0 0 0,0 0 0 0 0,0 0 1 0 0,1 0-1 0 0,-1 0 0 0 0,0 0 0 0 0,0 0 0 0 0,1 0 1 0 0,-1 1-1 0 0,0-1 0 0 0,1 0 0 0 0,-1 0 0 0 0,0 0 1 0 0,0 0-1 0 0,1 0 0 0 0,-1 0 0 0 0,5 2-336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6.52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0,'0'1620'0'0,"0"-1618"0"0,0-1 0 0,0 8 0 0,0-19 0 0,0 8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7.7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81 0 0,'0'5'0'0,"0"-10"0"0,0 22 0 0,0-112 0 0,0 93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8.55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70 0 0,'0'1'0'0,"0"7"0"0,0 31 0 0,0-155 0 0,0 115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3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236 169 1839 0 0,'-9'17'801'0'0,"7"-12"702"0"0,8-11-281 0 0,34-59 769 0 0,-23 36-1388 0 0,-2 8 138 0 0,-11 19-74 0 0,-7 14-203 0 0,-8 20 341 0 0,-2 0 0 0 0,-1-2 0 0 0,-1 0 0 0 0,-2 0 0 0 0,-25 34 0 0 0,41-64-759 0 0,1 1 0 0 0,0-1 1 0 0,0 1-1 0 0,0-1 1 0 0,-1 0-1 0 0,1 1 1 0 0,0-1-1 0 0,-1 0 1 0 0,1 1-1 0 0,0-1 0 0 0,-1 0 1 0 0,1 1-1 0 0,0-1 1 0 0,-1 0-1 0 0,1 1 1 0 0,0-1-1 0 0,-1 0 0 0 0,1 0 1 0 0,-1 0-1 0 0,1 1 1 0 0,-1-1-1 0 0,1 0 1 0 0,0 0-1 0 0,-1 0 0 0 0,1 0 1 0 0,-1 0-1 0 0,0-11 474 0 0,10-25-389 0 0,-8 32-81 0 0,2-8-23 0 0,54-167 26 0 0,-70 216-86 0 0,-18 51-14 0 0,26-76 63 0 0,-1 0 1 0 0,0-1-1 0 0,-1 1 1 0 0,0-1-1 0 0,-8 10 1 0 0,14-20 29 0 0,1 0 0 0 0,-1-1 0 0 0,1 1 0 0 0,-1-1 0 0 0,1 1 0 0 0,-1 0 0 0 0,1-1 0 0 0,-1 1-1 0 0,0-1 1 0 0,1 1 0 0 0,-1-1 0 0 0,0 0 0 0 0,1 1 0 0 0,-1-1 0 0 0,0 0 0 0 0,0 1 0 0 0,1-1 0 0 0,-1 0 0 0 0,0 0 0 0 0,0 0 0 0 0,-1 1 0 0 0,2-2-17 0 0,-1 1 0 0 0,1 0 0 0 0,-1-1 0 0 0,1 1 0 0 0,-1 0 0 0 0,1-1 0 0 0,0 1 0 0 0,-1-1 0 0 0,1 1 0 0 0,-1-1 0 0 0,1 1 0 0 0,0-1 0 0 0,-1 1 0 0 0,1-1 0 0 0,0 1 0 0 0,0-1 0 0 0,0 1 0 0 0,-1-1 0 0 0,1 0 0 0 0,0 1 0 0 0,0-2 0 0 0,-1-6 68 0 0,0-1-1 0 0,1 1 1 0 0,0-10-1 0 0,1 10-150 0 0,-2-7 54 0 0,3-43 0 0 0,-1 54 0 0 0,-1-1 0 0 0,1 0 0 0 0,0 0 0 0 0,1 1 0 0 0,-1-1 0 0 0,1 0 0 0 0,0 1 0 0 0,0-1 0 0 0,3-4 0 0 0,-4 8 0 0 0,-1 1-1 0 0,0-1 1 0 0,0 1 0 0 0,1-1-1 0 0,-1 1 1 0 0,0 0 0 0 0,0-1-1 0 0,1 1 1 0 0,-1 0-1 0 0,0-1 1 0 0,1 1 0 0 0,-1 0-1 0 0,1-1 1 0 0,-1 1 0 0 0,0 0-1 0 0,1 0 1 0 0,-1-1-1 0 0,1 1 1 0 0,-1 0 0 0 0,1 0-1 0 0,-1 0 1 0 0,1 0 0 0 0,-1 0-1 0 0,1 0 1 0 0,-1 0-1 0 0,1 0 1 0 0,-1 0 0 0 0,1 0-1 0 0,0 0 1 0 0,0 0-2 0 0,-1 1 1 0 0,1-1-1 0 0,0 1 0 0 0,-1-1 1 0 0,1 1-1 0 0,0 0 0 0 0,-1-1 1 0 0,1 1-1 0 0,-1 0 0 0 0,1-1 1 0 0,-1 1-1 0 0,1 0 1 0 0,-1 0-1 0 0,1 1 0 0 0,0 2-3 0 0,0 0 0 0 0,0-1 0 0 0,0 1 0 0 0,0 0-1 0 0,0 0 1 0 0,-1 5 0 0 0,0-7 5 0 0,0 1 0 0 0,0-1 0 0 0,0 0 0 0 0,-1 0 0 0 0,1 0 0 0 0,-1 0 0 0 0,1 0 0 0 0,-1-1 0 0 0,0 1 0 0 0,0 0 0 0 0,0 0 0 0 0,0 0 0 0 0,0-1 0 0 0,0 1 0 0 0,0 0 0 0 0,-1-1 0 0 0,1 1 0 0 0,-1-1 0 0 0,1 1 0 0 0,-1-1 0 0 0,1 0 0 0 0,-1 0 0 0 0,0 0 0 0 0,1 0 0 0 0,-3 1 0 0 0,1-1 0 0 0,1-1 0 0 0,0 1 0 0 0,0-1 0 0 0,0 0 0 0 0,-1 0 0 0 0,1 0 0 0 0,0 0 0 0 0,0-1 0 0 0,-1 1 0 0 0,1 0 0 0 0,0-1 0 0 0,0 1 0 0 0,0-1 0 0 0,0 0 0 0 0,0 0 0 0 0,0 0 0 0 0,0 0 0 0 0,0 0 0 0 0,0 0 0 0 0,0-1 0 0 0,1 1 0 0 0,-4-3 0 0 0,-17-14 10 0 0,-14-12 24 0 0,34 28-32 0 0,0 0-1 0 0,0-1 1 0 0,0 1-1 0 0,1-1 1 0 0,-1 1-1 0 0,1-1 1 0 0,-1 0-1 0 0,1 1 1 0 0,0-1 0 0 0,0 0-1 0 0,0 0 1 0 0,-1-5-1 0 0,2 7-1 0 0,0 0 0 0 0,0-1 0 0 0,0 1 0 0 0,0-1 0 0 0,0 1 0 0 0,1-1 0 0 0,-1 1 0 0 0,0-1 0 0 0,1 1 0 0 0,-1 0 0 0 0,1-1 0 0 0,0 1 0 0 0,-1 0 0 0 0,1-1 0 0 0,0 1 0 0 0,0 0 0 0 0,-1 0 0 0 0,1 0 0 0 0,0-1 0 0 0,0 1 0 0 0,0 0 0 0 0,1 0 0 0 0,-1 1 0 0 0,0-1 0 0 0,0 0 0 0 0,3-1 0 0 0,1 0 0 0 0,0-1 0 0 0,0 1 0 0 0,1 0 0 0 0,-1 1 0 0 0,9-2 0 0 0,4 1 0 0 0,30 4 0 0 0,3 9 12 0 0,-40-8 180 0 0,-6 5-108 0 0,17 23 4 0 0,-22-31-80 0 0,1 0 0 0 0,-1 1-1 0 0,0-1 1 0 0,0 1 0 0 0,1-1 0 0 0,-1 1-1 0 0,0-1 1 0 0,0 1 0 0 0,0-1-1 0 0,0 1 1 0 0,0-1 0 0 0,1 1 0 0 0,-1-1-1 0 0,0 1 1 0 0,0-1 0 0 0,0 1-1 0 0,0-1 1 0 0,0 1 0 0 0,-1-1 0 0 0,1 1-1 0 0,0-1 1 0 0,0 1 0 0 0,0-1 0 0 0,0 1-1 0 0,-1-1 1 0 0,1 1 0 0 0,0-1-1 0 0,0 0 1 0 0,-1 1 0 0 0,1-1 0 0 0,0 1-1 0 0,-1-1 1 0 0,1 0 0 0 0,0 1-1 0 0,-1-1 1 0 0,1 0 0 0 0,-1 1 0 0 0,1-1-1 0 0,0 0 1 0 0,-1 1 0 0 0,1-1-1 0 0,-1 0 1 0 0,-18 6 302 0 0,18-6-293 0 0,-6 0-15 0 0,-1 1-1 0 0,0-1 1 0 0,1-1-1 0 0,-1 0 1 0 0,1 0 0 0 0,-1 0-1 0 0,1-1 1 0 0,-1 0 0 0 0,1 0-1 0 0,0-1 1 0 0,0 0 0 0 0,-7-4-1 0 0,13 7-1 0 0,1 0 0 0 0,-1-1 0 0 0,1 1 0 0 0,-1 0 0 0 0,1-1 0 0 0,-1 1 0 0 0,1-1 0 0 0,-1 1 0 0 0,1-1 0 0 0,-1 1 0 0 0,1-1 0 0 0,0 1 0 0 0,-1-1 0 0 0,1 1 0 0 0,0-1 0 0 0,-1 0 0 0 0,1 1 0 0 0,0-1 0 0 0,0 1 0 0 0,-1-1 0 0 0,1 0 0 0 0,0 1 0 0 0,0-1 0 0 0,0 0 0 0 0,0 1 0 0 0,0-1 0 0 0,0 0 0 0 0,0 1 0 0 0,0-1 0 0 0,0 0 0 0 0,0 1 0 0 0,1-1 0 0 0,-1 0 0 0 0,0 1 0 0 0,0-1 0 0 0,1 1 0 0 0,-1-1 0 0 0,0 0 0 0 0,1 1 0 0 0,-1-1 0 0 0,0 1 0 0 0,1-1 0 0 0,-1 1 0 0 0,1-1 0 0 0,-1 1 0 0 0,1 0 0 0 0,-1-1 0 0 0,1 1 0 0 0,-1-1 0 0 0,1 1 0 0 0,0-1 0 0 0,3-1 0 0 0,-1-1 0 0 0,1 1 0 0 0,0 0 0 0 0,-1 0 0 0 0,1 0 0 0 0,7-2 0 0 0,20-2 0 0 0,15-1 0 0 0,-1-2 0 0 0,-29 5 0 0 0,-13 3 0 0 0,0 0 0 0 0,0 1 0 0 0,1-1 0 0 0,-1 0 0 0 0,0 1 0 0 0,1 0 0 0 0,-1 0 0 0 0,0 0 0 0 0,6 1 0 0 0,-9-1 0 0 0,1 0 0 0 0,-1 0 0 0 0,0 0 0 0 0,1 0 0 0 0,-1 0 0 0 0,0 1 0 0 0,1-1 0 0 0,-1 0 0 0 0,0 0 0 0 0,1 0 0 0 0,-1 0 0 0 0,0 0 0 0 0,0 1 0 0 0,1-1 0 0 0,-1 0 0 0 0,0 0 0 0 0,0 0 0 0 0,1 1 0 0 0,-1-1 0 0 0,0 0 0 0 0,0 0 0 0 0,0 1 0 0 0,1-1 0 0 0,-1 0 0 0 0,0 1 0 0 0,0-1 0 0 0,0 0 0 0 0,0 1 0 0 0,0-1 0 0 0,0 0 0 0 0,1 1 0 0 0,-4 12 0 0 0,-11 10 0 0 0,13-22 0 0 0,-6 9 0 0 0,-1 1 0 0 0,-1-2 0 0 0,0 1 0 0 0,-12 9 0 0 0,18-16 0 0 0,-2 0 0 0 0,1 0 0 0 0,0 0 0 0 0,0 0 0 0 0,-1-1 0 0 0,1 0 0 0 0,-1 0 0 0 0,0 0 0 0 0,0-1 0 0 0,0 0 0 0 0,0 1 0 0 0,0-2 0 0 0,-8 2 0 0 0,13-2 0 0 0,0 0 0 0 0,-1 0 0 0 0,1 0 0 0 0,0 0 0 0 0,-1 0 0 0 0,1 0 0 0 0,0 0 0 0 0,-1 0 1 0 0,1 0-1 0 0,0 0 0 0 0,0-1 0 0 0,-1 1 0 0 0,1 0 0 0 0,0 0 0 0 0,-1 0 0 0 0,1 0 0 0 0,0 0 0 0 0,0 0 0 0 0,-1-1 0 0 0,1 1 0 0 0,0 0 0 0 0,0 0 0 0 0,0-1 0 0 0,-1 1 0 0 0,1 0 0 0 0,0 0 0 0 0,0 0 0 0 0,0-1 0 0 0,0 1 0 0 0,-1 0 0 0 0,1-1 0 0 0,0 1 0 0 0,0 0 0 0 0,0 0 0 0 0,0-1 0 0 0,3-12 2 0 0,13-13-13 0 0,-15 25 9 0 0,7-9-21 0 0,-1 1 1 0 0,18-16 0 0 0,-22 22 18 0 0,0 0-1 0 0,1 1 1 0 0,-1-1 0 0 0,1 1 0 0 0,-1-1 0 0 0,1 1-1 0 0,0 0 1 0 0,0 1 0 0 0,0-1 0 0 0,0 1-1 0 0,8-2 1 0 0,-11 3 4 0 0,0-1 0 0 0,0 1 0 0 0,0 0 0 0 0,0 0 0 0 0,0 0 0 0 0,0 0 0 0 0,1 1 0 0 0,-1-1 0 0 0,0 0 0 0 0,0 0 0 0 0,0 1 0 0 0,0-1 0 0 0,0 0 0 0 0,0 1 0 0 0,0-1 0 0 0,0 1 0 0 0,0-1 0 0 0,0 1 0 0 0,0 0 0 0 0,0-1 0 0 0,-1 1 0 0 0,1 0 0 0 0,0 0 0 0 0,0 0 0 0 0,-1-1 0 0 0,1 1 0 0 0,0 0 0 0 0,-1 0 0 0 0,1 0 0 0 0,-1 0 0 0 0,1 0 0 0 0,-1 0 0 0 0,0 0 0 0 0,1 0 0 0 0,-1 0 0 0 0,0 1 0 0 0,0-1 0 0 0,0 0 0 0 0,0 0 0 0 0,0 0 0 0 0,0 0 0 0 0,0 0 0 0 0,0 2 0 0 0,0 1 0 0 0,-1 0 0 0 0,1 0 0 0 0,-1 0 0 0 0,0 0 0 0 0,0 0 0 0 0,-1 0 0 0 0,1 0 0 0 0,-1 0 0 0 0,0-1 0 0 0,-3 6 0 0 0,0-4 2 0 0,1 0 0 0 0,-1 0 0 0 0,0 0 0 0 0,0-1 0 0 0,-1 0 0 0 0,1 0 0 0 0,-1 0 0 0 0,0-1 0 0 0,0 0 0 0 0,-1 0 0 0 0,1 0 0 0 0,0-1 0 0 0,-1 0 0 0 0,0 0 0 0 0,-12 1 0 0 0,13-2 0 0 0,0 0-1 0 0,1-1 1 0 0,-1 0 0 0 0,1 0-1 0 0,-1 0 1 0 0,1-1-1 0 0,-1 0 1 0 0,1 0 0 0 0,-1 0-1 0 0,1-1 1 0 0,0 0-1 0 0,0 0 1 0 0,-1 0 0 0 0,1-1-1 0 0,1 1 1 0 0,-1-1-1 0 0,0 0 1 0 0,1-1 0 0 0,-9-7-1 0 0,11 8 0 0 0,0 0 0 0 0,0 0-1 0 0,0 0 1 0 0,1 0 0 0 0,-1 0-1 0 0,-1-6 1 0 0,2 8-3 0 0,1 0-1 0 0,-1 0 1 0 0,1 0 0 0 0,0 0 0 0 0,-1 0-1 0 0,1 0 1 0 0,0 0 0 0 0,0-1 0 0 0,0 1 0 0 0,0 0-1 0 0,0 0 1 0 0,0 0 0 0 0,0 0 0 0 0,0 0-1 0 0,0 0 1 0 0,1 0 0 0 0,-1 0 0 0 0,0 0 0 0 0,1 0-1 0 0,-1 0 1 0 0,1 0 0 0 0,-1 0 0 0 0,1 0-1 0 0,-1 0 1 0 0,2-1 0 0 0,-1 2 1 0 0,0 0 1 0 0,0-1-1 0 0,0 1 1 0 0,0 0 0 0 0,0 1-1 0 0,0-1 1 0 0,0 0-1 0 0,0 0 1 0 0,-1 0-1 0 0,1 1 1 0 0,0-1-1 0 0,0 0 1 0 0,0 1-1 0 0,0-1 1 0 0,-1 0-1 0 0,1 1 1 0 0,0 0 0 0 0,0-1-1 0 0,-1 1 1 0 0,1-1-1 0 0,0 1 1 0 0,0 1-1 0 0,9 12 1 0 0,17 29 0 0 0,4 15 0 0 0,-31-58 0 0 0,0 0 0 0 0,1 1 0 0 0,-1-1 0 0 0,0 0 0 0 0,0 1 0 0 0,1-1 0 0 0,-1 0 0 0 0,0 1 0 0 0,0-1 0 0 0,0 1 0 0 0,0-1 0 0 0,0 0 0 0 0,1 1 0 0 0,-1-1 0 0 0,0 0 0 0 0,0 1 0 0 0,0-1 0 0 0,0 1 0 0 0,0-1 0 0 0,0 1 0 0 0,0-1 0 0 0,0 0 0 0 0,-1 1 0 0 0,1-1 0 0 0,0 1 0 0 0,0 0 0 0 0,-9-4 0 0 0,-13-13 0 0 0,16 10 0 0 0,-58-63 0 0 0,58 62 0 0 0,0-1 0 0 0,1 0 0 0 0,0 0 0 0 0,0-1 0 0 0,1 1 0 0 0,0-1 0 0 0,-4-14 0 0 0,8 21 0 0 0,-1 1 0 0 0,1 0 0 0 0,0 0 0 0 0,0-1 0 0 0,0 1 0 0 0,0 0 0 0 0,0 0 0 0 0,0-1 0 0 0,0 1 0 0 0,0 0 0 0 0,1 0 0 0 0,-1 0 0 0 0,1-3 0 0 0,4 3 0 0 0,2 10 0 0 0,4 13-53 0 0,5 15 42 0 0,5 12 11 0 0,-2 0 0 0 0,-14-34 0 0 0,-1-5 0 0 0,0 1 0 0 0,-1 0 0 0 0,3 15 0 0 0,-6-26 0 0 0,0 0 0 0 0,0 1 0 0 0,1-1 0 0 0,-1 0 0 0 0,0 0 0 0 0,0 1 0 0 0,0-1 0 0 0,0 0 0 0 0,0 1 0 0 0,0-1 0 0 0,0 0 0 0 0,0 1 0 0 0,0-1 0 0 0,0 0 0 0 0,0 1 0 0 0,0-1 0 0 0,0 0 0 0 0,0 0 0 0 0,0 1 0 0 0,0-1 0 0 0,0 0 0 0 0,-1 1 0 0 0,1-1 0 0 0,0 0 0 0 0,0 0 0 0 0,0 1 0 0 0,0-1 0 0 0,-1 0 0 0 0,1 0 0 0 0,0 1 0 0 0,0-1 0 0 0,0 0 0 0 0,-1 1 0 0 0,-8-8 0 0 0,-10-20 0 0 0,18 25 0 0 0,-35-46 0 0 0,25 35 0 0 0,0-1 0 0 0,1 0 0 0 0,-7-15 0 0 0,16 28-1 0 0,0 0-1 0 0,0 0 1 0 0,1-1-1 0 0,-1 1 1 0 0,1 0-1 0 0,-1-1 1 0 0,1 1 0 0 0,0 0-1 0 0,-1-1 1 0 0,1 1-1 0 0,0 0 1 0 0,0-1-1 0 0,0 1 1 0 0,0 0-1 0 0,0-1 1 0 0,0 1-1 0 0,0-1 1 0 0,0 1 0 0 0,1 0-1 0 0,-1-1 1 0 0,1 0-1 0 0,0 1 1 0 0,0 0 0 0 0,0 1 0 0 0,-1-1 0 0 0,1 1 0 0 0,0-1 0 0 0,0 1 0 0 0,0 0 0 0 0,0-1 0 0 0,0 1 0 0 0,0 0-1 0 0,0 0 1 0 0,0-1 0 0 0,0 1 0 0 0,0 0 0 0 0,0 0 0 0 0,0 0 0 0 0,0 0 0 0 0,0 1 0 0 0,0-1 0 0 0,0 0 0 0 0,0 0 0 0 0,-1 0 0 0 0,1 1 0 0 0,0-1 0 0 0,0 0-1 0 0,0 1 1 0 0,0-1 0 0 0,0 1 0 0 0,1 0 0 0 0,0 1 1 0 0,19 3 0 0 0,-20-5 0 0 0,48 7 0 0 0,7-6 0 0 0,-43-1 0 0 0,-7 0 0 0 0,-1 0 0 0 0,1 0 0 0 0,0 0 0 0 0,0-1 0 0 0,0 0 0 0 0,-1 0 0 0 0,1-1 0 0 0,-1 1 0 0 0,1-1 0 0 0,9-5 0 0 0,-15 7 0 0 0,0 0 0 0 0,1 0 0 0 0,-1 0 0 0 0,1 0 0 0 0,-1 0 0 0 0,0-1 0 0 0,1 1 0 0 0,-1 0 0 0 0,1 0 0 0 0,-1-1 0 0 0,0 1 0 0 0,1 0 0 0 0,-1-1 0 0 0,0 1 0 0 0,0 0 0 0 0,1-1 0 0 0,-1 1 0 0 0,0 0 0 0 0,0-1 0 0 0,1 1 0 0 0,-1 0 0 0 0,0-1 0 0 0,0 1 0 0 0,0-1 0 0 0,0 1 0 0 0,0-1 0 0 0,0 1 0 0 0,1 0 0 0 0,-1-1 0 0 0,0 1 0 0 0,0-1 0 0 0,0 1 0 0 0,-1-1 0 0 0,1 0 0 0 0,-1 1 0 0 0,1-1 0 0 0,-1 0 0 0 0,0 1 0 0 0,0-1 0 0 0,0 1 0 0 0,0-1 0 0 0,0 1 0 0 0,0-1 0 0 0,0 1 0 0 0,0 0 0 0 0,0-1 0 0 0,0 1 0 0 0,-1 0 0 0 0,-35-3 0 0 0,30 4 0 0 0,-23 1 0 0 0,29-2 0 0 0,0 0 0 0 0,-1 0 0 0 0,1 0 0 0 0,0 0 0 0 0,0-1 0 0 0,-1 1 0 0 0,1 0 0 0 0,0 0 0 0 0,0-1 0 0 0,-1 1 0 0 0,1-1 0 0 0,0 1 0 0 0,0-1 0 0 0,0 1 0 0 0,0-1 0 0 0,0 0 0 0 0,-2-1 0 0 0,3 2 0 0 0,0-1 0 0 0,0 1 0 0 0,0-1 0 0 0,0 1 0 0 0,0-1 0 0 0,0 1 0 0 0,0 0 0 0 0,0-1 0 0 0,0 1 0 0 0,0-1 0 0 0,0 1 0 0 0,0-1 0 0 0,0 1 0 0 0,0-1 0 0 0,0 1 0 0 0,0 0 0 0 0,0-1 0 0 0,1 1 0 0 0,-1-1 0 0 0,0 1 0 0 0,0 0 0 0 0,0-1 0 0 0,1 1 0 0 0,-1-1 0 0 0,0 1 0 0 0,1 0 0 0 0,-1-1 0 0 0,0 1 0 0 0,1 0 0 0 0,-1 0 0 0 0,0-1 0 0 0,1 1 0 0 0,-1 0 0 0 0,1-1 0 0 0,17-8 0 0 0,-16 8 0 0 0,3-3 0 0 0,3 0 0 0 0,16 2 0 0 0,-16 2 0 0 0,-1-1 0 0 0,0 1 0 0 0,0 0 0 0 0,0 0 0 0 0,0 1 0 0 0,-1 0 0 0 0,1 0 0 0 0,8 3 0 0 0,-14-4 1 0 0,-1 1-1 0 0,1-1 1 0 0,0 0 0 0 0,-1 1-1 0 0,1-1 1 0 0,0 1 0 0 0,-1-1-1 0 0,1 1 1 0 0,-1-1 0 0 0,1 1-1 0 0,-1-1 1 0 0,1 1 0 0 0,-1 0-1 0 0,1-1 1 0 0,-1 1 0 0 0,0 0-1 0 0,1-1 1 0 0,-1 1 0 0 0,0 0-1 0 0,0-1 1 0 0,1 1-1 0 0,-1 0 1 0 0,0 0 0 0 0,0-1-1 0 0,0 1 1 0 0,0 0 0 0 0,0 0-1 0 0,0-1 1 0 0,0 1 0 0 0,0 0-1 0 0,0 0 1 0 0,0-1 0 0 0,-1 1-1 0 0,1 0 1 0 0,0 0 0 0 0,-15 28 34 0 0,9-19-30 0 0,1 0-5 0 0,-6 12 0 0 0,0 0 0 0 0,1 1 0 0 0,2 0 0 0 0,-10 37 0 0 0,17-54 0 0 0,0-3 0 0 0,1 0 0 0 0,-1 1 0 0 0,1-1 0 0 0,0 1 0 0 0,-1-1 0 0 0,2 1 0 0 0,-1 4 0 0 0,1-9 0 0 0,1 0 0 0 0,-1 0 0 0 0,0 1 0 0 0,0-1 0 0 0,0 0 0 0 0,0-1 0 0 0,0 1 0 0 0,0 0 0 0 0,-1 0 0 0 0,1 0 0 0 0,0-1 0 0 0,0-1 0 0 0,49-104-144 0 0,-65 137 176 0 0,2 0 0 0 0,0 1 0 0 0,-8 36 0 0 0,11-32 104 0 0,12-40-141 0 0,-1 1 0 0 0,0-1 0 0 0,0 0 1 0 0,0 1-1 0 0,0-1 0 0 0,-1 0 0 0 0,0 0 0 0 0,0 1 0 0 0,0-1 0 0 0,0 0 0 0 0,-1 0 0 0 0,-1-5 0 0 0,-2 53-59 0 0,10 51 64 0 0,-6-80 0 0 0,0-14 0 0 0,0 0 0 0 0,0 0 0 0 0,0 1 0 0 0,-1-1 0 0 0,1 0 0 0 0,0 0 0 0 0,0 0 0 0 0,0 0 0 0 0,0 0 0 0 0,0 1 0 0 0,0-1 0 0 0,0 0 0 0 0,0 0 0 0 0,0 0 0 0 0,-1 0 0 0 0,1 0 0 0 0,0 0 0 0 0,0 0 0 0 0,0 1 0 0 0,0-1 0 0 0,0 0 0 0 0,0 0 0 0 0,-1 0 0 0 0,1 0 0 0 0,0 0 0 0 0,0 0 0 0 0,0 0 0 0 0,0 0 0 0 0,-1 0 0 0 0,1 0 0 0 0,0 0 0 0 0,0 0 0 0 0,0 0 0 0 0,0 0 0 0 0,0 0 0 0 0,-1 0 0 0 0,1 0 0 0 0,-1-1 0 0 0,0 0 0 0 0,0 1 0 0 0,0-1 0 0 0,0 0 0 0 0,0 0 0 0 0,1 0 0 0 0,-1 0 0 0 0,0 0 0 0 0,1 0 0 0 0,-1 0 0 0 0,0 0 0 0 0,1 0 0 0 0,-1 0 0 0 0,1 0 0 0 0,0-1 0 0 0,-1 0 0 0 0,-14-41 0 0 0,10 30 0 0 0,1 0 0 0 0,0-1 0 0 0,0 0 0 0 0,1 0 0 0 0,1 1 0 0 0,-1-19 0 0 0,4 45-4 0 0,1 0 0 0 0,5 20 0 0 0,-4-18 5 0 0,1 1-1 0 0,0 29 1 0 0,-4-48 0 0 0,-1 1 0 0 0,0 0 0 0 0,0 0 1 0 0,-1-1-1 0 0,1 1 0 0 0,0 0 0 0 0,-1 0 1 0 0,1 0-1 0 0,-3-2 0 0 0,-26-28-1 0 0,12 13-2 0 0,10 10 3 0 0,-20-24 1 0 0,26 30-3 0 0,0 1 0 0 0,1-1-1 0 0,-1 1 1 0 0,1-1 0 0 0,0 0 0 0 0,0 0-1 0 0,0 0 1 0 0,0 1 0 0 0,0-1 0 0 0,0 0-1 0 0,0-5 1 0 0,3 4-18 0 0,3 10-1 0 0,2 11-1 0 0,-4 1 24 0 0,13 52 32 0 0,-14-63-32 0 0,1 0 1 0 0,-1 0-1 0 0,1-1 0 0 0,1 1 0 0 0,-1-1 1 0 0,1 1-1 0 0,6 7 0 0 0,-8-12-3 0 0,0 0 0 0 0,-1-1 0 0 0,1 1 0 0 0,0 0 0 0 0,0-1 0 0 0,0 0 0 0 0,0 1 0 0 0,0-1 0 0 0,0 0 0 0 0,0 0 0 0 0,0 0 0 0 0,0 0 0 0 0,0 0 0 0 0,1-1 0 0 0,-1 1 0 0 0,0-1 0 0 0,1 0 0 0 0,-1 1 0 0 0,1-1 0 0 0,-1 0 0 0 0,0 0 0 0 0,4-1 0 0 0,-6 1 0 0 0,0 0 0 0 0,0 0 0 0 0,0 0 0 0 0,0 0 0 0 0,0 0 0 0 0,0 0 0 0 0,0 0 0 0 0,1-1 0 0 0,-1 1 0 0 0,0 0 0 0 0,0 0 0 0 0,0 0 0 0 0,0 0 0 0 0,0 0 0 0 0,0 0 0 0 0,0 0 0 0 0,1 0 0 0 0,-1 0 0 0 0,0 0 0 0 0,0 0 0 0 0,0 0 0 0 0,0 0 0 0 0,0 0 0 0 0,0 0 0 0 0,1 0 0 0 0,-1 0 0 0 0,0 0 0 0 0,0 0 0 0 0,0 0 0 0 0,0 0 0 0 0,0 0 0 0 0,0 0 0 0 0,0 1 0 0 0,1-1 0 0 0,-1 0 0 0 0,0 0 0 0 0,0 0 0 0 0,0 0 0 0 0,0 0 0 0 0,0 0 0 0 0,0 0 0 0 0,0 0 0 0 0,0 0 0 0 0,0 1 0 0 0,0-1 0 0 0,0 0 0 0 0,1 0 0 0 0,-1 0 0 0 0,0 0 0 0 0,0 0 0 0 0,0 1 0 0 0,-5 6 0 0 0,-12 6 0 0 0,21-39 0 0 0,-8 35 0 0 0,4 0 0 0 0,1-10-4 0 0,-1 1 0 0 0,1-1 0 0 0,0 0-1 0 0,-1 0 1 0 0,1 0 0 0 0,0-1 0 0 0,-1 1-1 0 0,1 0 1 0 0,-1 0 0 0 0,0 0 0 0 0,1 0-1 0 0,-1 0 1 0 0,0-1 0 0 0,0 1 0 0 0,0 0 0 0 0,0 0-1 0 0,0 0 1 0 0,0-1 0 0 0,0 0 0 0 0,1-8-174 0 0,0 6-625 0 0,2-9-1563 0 0,2 8-2989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4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166 333 455 0 0,'6'-14'1094'0'0,"9"-30"0"0"0,1-4 750 0 0,-11 37-1457 0 0,19-50 550 0 0,-22 54-914 0 0,0 0-1 0 0,-1 0 1 0 0,0 1-1 0 0,0-1 1 0 0,0 0-1 0 0,-1 0 1 0 0,-1-9-1 0 0,0 5 228 0 0,-3-21 1651 0 0,3 30-1820 0 0,1 1 1 0 0,-1-1-1 0 0,1 0 1 0 0,-1 1 0 0 0,0-1-1 0 0,0 1 1 0 0,1-1 0 0 0,-1 1-1 0 0,0-1 1 0 0,-1 1-1 0 0,1-1 1 0 0,0 1 0 0 0,0 0-1 0 0,-1 0 1 0 0,-1-2-1 0 0,1 2-63 0 0,1 1 0 0 0,-1-1-1 0 0,0 1 1 0 0,1 0-1 0 0,-1-1 1 0 0,0 1 0 0 0,1 0-1 0 0,-1 0 1 0 0,0 0 0 0 0,1 0-1 0 0,-1 1 1 0 0,0-1-1 0 0,1 0 1 0 0,-1 1 0 0 0,0-1-1 0 0,-2 2 1 0 0,-28 12 451 0 0,26-11-398 0 0,2 0 44 0 0,-1-1 0 0 0,1-1-1 0 0,0 1 1 0 0,-1 0 0 0 0,0-1 0 0 0,1 0-1 0 0,-1 0 1 0 0,0-1 0 0 0,1 1-1 0 0,-1-1 1 0 0,0 0 0 0 0,0 0 0 0 0,1 0-1 0 0,-1-1 1 0 0,0 0 0 0 0,1 0-1 0 0,-1 0 1 0 0,0 0 0 0 0,1-1 0 0 0,-1 0-1 0 0,1 0 1 0 0,0 0 0 0 0,0 0-1 0 0,0-1 1 0 0,0 0 0 0 0,0 1 0 0 0,0-1-1 0 0,-3-4 1 0 0,5 5-86 0 0,-11-12 214 0 0,15 10-213 0 0,11 2-104 0 0,2 5-49 0 0,0 3-7 0 0,-13-5-834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186 49 1871 0 0,'-16'-6'2196'0'0,"35"6"2025"0"0,-3 1-3475 0 0,53-3 2466 0 0,-118-9-1162 0 0,21 4-1843 0 0,12 0-42 0 0,10 4 171 0 0,8 6 619 0 0,-2-3-941 0 0,0 0 0 0 0,0 0 0 0 0,1 0 0 0 0,-1 1 0 0 0,0-1 0 0 0,1 0 0 0 0,-1 0 0 0 0,0 0 0 0 0,0 1 0 0 0,1-1 0 0 0,-1 0-1 0 0,0 0 1 0 0,0 1 0 0 0,0-1 0 0 0,1 0 0 0 0,-1 1 0 0 0,0-1 0 0 0,0 0 0 0 0,0 0 0 0 0,0 1 0 0 0,0-1 0 0 0,1 0 0 0 0,-1 1 0 0 0,0-1 0 0 0,0 0 0 0 0,0 1-1 0 0,0-1 1 0 0,0 1 0 0 0,0-1 0 0 0,0 0 0 0 0,0 1 0 0 0,0-1 0 0 0,0 0 0 0 0,-1 1 0 0 0,1-1 0 0 0,0 0 0 0 0,0 0 0 0 0,0 1 0 0 0,0-1 0 0 0,0 0 0 0 0,-1 1-1 0 0,1-1 1 0 0,0 0 0 0 0,0 0 0 0 0,-1 1 0 0 0,0 0 43 0 0,-1-1-1 0 0,0 1 1 0 0,0-1-1 0 0,1 1 1 0 0,-1-1-1 0 0,0 0 1 0 0,0 0-1 0 0,1 0 1 0 0,-4 0-1 0 0,-42-5 592 0 0,17-1-312 0 0,13 2-33 0 0,1 1 0 0 0,-33-2 0 0 0,154-5-1170 0 0,-119 19-5669 0 0,7-5 1512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5.5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157 273 2327 0 0,'5'-21'107'0'0,"11"-39"0"0"0,-1 10-113 0 0,-14 46 6 0 0,0 0 0 0 0,-1 1 0 0 0,0-1 0 0 0,1 1 0 0 0,-1-1 0 0 0,0 0 0 0 0,-1 1 0 0 0,1-1 0 0 0,-1 1 0 0 0,-1-5 0 0 0,2 6 0 0 0,-1 1 0 0 0,1-1 0 0 0,-1 1 0 0 0,1 0 0 0 0,-1-1 0 0 0,0 1 0 0 0,0 0 0 0 0,0-1 0 0 0,1 1 0 0 0,-1 0 0 0 0,0 0 0 0 0,-1 0 0 0 0,1 0 0 0 0,0 0 0 0 0,0 0 0 0 0,0 0 0 0 0,-1 0 0 0 0,1 0 0 0 0,0 1 0 0 0,-1-1 0 0 0,1 0 0 0 0,-1 1 0 0 0,1-1 0 0 0,-1 1 0 0 0,-1-1 0 0 0,-2 1 90 0 0,1 1 0 0 0,-1-1 0 0 0,0 1 1 0 0,1-1-1 0 0,-1 1 0 0 0,1 1 0 0 0,0-1 0 0 0,-7 4 0 0 0,6-3 108 0 0,-1 0 1 0 0,1-1 0 0 0,0 1 0 0 0,-1-1 0 0 0,-7 1 0 0 0,12-2-170 0 0,-1 0 0 0 0,0 0 0 0 0,1 0 0 0 0,-1-1 0 0 0,1 1 0 0 0,-1 0 0 0 0,1-1 0 0 0,-1 1 0 0 0,1-1 0 0 0,-1 1 0 0 0,1-1 0 0 0,-1 0 0 0 0,1 0 0 0 0,0 0 0 0 0,-1 0 0 0 0,1 0 0 0 0,0 0 0 0 0,0 0 0 0 0,0 0 0 0 0,0 0 0 0 0,0 0 0 0 0,-2-3 0 0 0,3 3 0 0 0,-17-20 607 0 0,16 20-603 0 0,1 1-1 0 0,-1-1 1 0 0,1 1-1 0 0,0-1 0 0 0,-1 1 1 0 0,0-1-1 0 0,1 1 1 0 0,-1 0-1 0 0,1-1 1 0 0,-1 1-1 0 0,1 0 1 0 0,-1-1-1 0 0,0 1 0 0 0,1 0 1 0 0,-1 0-1 0 0,1-1 1 0 0,-1 1-1 0 0,0 0 1 0 0,1 0-1 0 0,-1 0 0 0 0,0 0 1 0 0,0 0-1 0 0,1 0 1 0 0,-1 0-1 0 0,0 0 1 0 0,1 0-1 0 0,-1 0 0 0 0,0 0 1 0 0,1 1-1 0 0,-1-1 1 0 0,1 0-1 0 0,-1 0 1 0 0,0 1-1 0 0,1-1 1 0 0,-1 0-1 0 0,0 1 0 0 0,-1-1 126 0 0,2-5 97 0 0,4-9 184 0 0,-3 12-411 0 0,11-23-145 0 0,-12 24 106 0 0,6 8-573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6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15 919 0 0,'-12'5'2103'0'0,"12"-4"-2009"0"0,0-1-1 0 0,0 0 1 0 0,-1 1-1 0 0,1-1 1 0 0,0 0 0 0 0,-1 1-1 0 0,1-1 1 0 0,-1 0-1 0 0,1 0 1 0 0,0 1-1 0 0,-1-1 1 0 0,1 0-1 0 0,-1 0 1 0 0,1 0 0 0 0,0 0-1 0 0,-1 1 1 0 0,1-1-1 0 0,-1 0 1 0 0,1 0-1 0 0,-1 0 1 0 0,1 0 0 0 0,0 0-1 0 0,-1 0 1 0 0,1 0-1 0 0,-1 0 1 0 0,1 0-1 0 0,-1-1 1 0 0,0 1-1 0 0,22-9 1610 0 0,-16 6-1625 0 0,-1 1 0 0 0,1 0 0 0 0,-1 1-1 0 0,1-1 1 0 0,0 1 0 0 0,-1 0 0 0 0,1 0 0 0 0,0 0 0 0 0,0 1 0 0 0,0 0-1 0 0,0 0 1 0 0,0 0 0 0 0,-1 0 0 0 0,1 1 0 0 0,0 0 0 0 0,0 0 0 0 0,7 2-1 0 0,62 25-153 0 0,-57-24 28 0 0,-11-6 36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9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30 919 0 0,'0'0'66'0'0,"0"0"-1"0"0,0 0 0 0 0,0 0 0 0 0,-1 0 0 0 0,1 1 0 0 0,0-1 0 0 0,0 0 0 0 0,0 0 0 0 0,-1 0 0 0 0,1 0 1 0 0,0 0-1 0 0,0 0 0 0 0,0 0 0 0 0,-1 0 0 0 0,1 0 0 0 0,0 0 0 0 0,0 0 0 0 0,-1 0 0 0 0,1 0 0 0 0,0 0 1 0 0,0 0-1 0 0,0 0 0 0 0,-1 0 0 0 0,1 0 0 0 0,0 0 0 0 0,0 0 0 0 0,0 0 0 0 0,-1 0 0 0 0,1-1 0 0 0,0 1 1 0 0,0 0-1 0 0,0 0 0 0 0,-1 0 0 0 0,1 0 0 0 0,0 0 0 0 0,0-1 0 0 0,0 1 0 0 0,0 0 0 0 0,-1 0 0 0 0,1 0 0 0 0,0 0 1 0 0,0-1-1 0 0,0 1 0 0 0,0 0 0 0 0,0 0 0 0 0,0 0 0 0 0,0-1 0 0 0,0 1 0 0 0,0 0 0 0 0,0 0 0 0 0,0-1 1 0 0,0 1-1 0 0,0 0 0 0 0,0 0 0 0 0,0 0 0 0 0,0-1 0 0 0,0 1 0 0 0,0 0 0 0 0,0 0 0 0 0,2-3 3143 0 0,-1 12-574 0 0,0-1-1943 0 0,0 1-1 0 0,1-1 1 0 0,0 0-1 0 0,1 0 1 0 0,0 0-1 0 0,0 0 1 0 0,5 8-1 0 0,6 19 942 0 0,13 26 699 0 0,-26-59-2302 0 0,0 1 0 0 0,0-1 1 0 0,1 1-1 0 0,-1-1 0 0 0,1 0 0 0 0,0 0 0 0 0,-1 0 1 0 0,5 3-1 0 0,-4-3-3 0 0,0 0-1 0 0,0 0 1 0 0,0 0-1 0 0,-1 1 1 0 0,1-1-1 0 0,0 0 1 0 0,-1 1 0 0 0,2 4-1 0 0,1 5 5 0 0,-2-6 27 0 0,0 0 1 0 0,0 0-1 0 0,0 0 0 0 0,1 0 0 0 0,-1-1 1 0 0,1 1-1 0 0,1-1 0 0 0,-1 0 1 0 0,9 9-1 0 0,-9-9-8 0 0,0-1 0 0 0,-1 0 0 0 0,1 0 0 0 0,-1 1 1 0 0,0-1-1 0 0,0 1 0 0 0,2 8 0 0 0,6 15 123 0 0,14 15-172 0 0,-10-20 0 0 0,-13-21 0 0 0,0-1 0 0 0,0 1 0 0 0,0 0 0 0 0,0-1 0 0 0,1 1 0 0 0,-1-1 0 0 0,0 0 0 0 0,1 0 0 0 0,1 2 0 0 0,-2-3 0 0 0,-1 0 0 0 0,1 1 0 0 0,-1-1 0 0 0,1 0 0 0 0,-1 0 0 0 0,0 0 0 0 0,1 0 0 0 0,-1 0 0 0 0,1 0 0 0 0,-1 0 0 0 0,1 0 0 0 0,-1 0 0 0 0,1-1 0 0 0,-1 1 0 0 0,1 0 0 0 0,-1 0 0 0 0,1 0 0 0 0,-1 0 0 0 0,1-1 0 0 0,-1 1 0 0 0,0 0 0 0 0,1 0 0 0 0,-1-1 0 0 0,1 1 0 0 0,-1 0 0 0 0,0-1 0 0 0,1 1 0 0 0,-1 0 0 0 0,0-1 0 0 0,1 1 0 0 0,-1-1 0 0 0,0 1 0 0 0,0-1 0 0 0,0 1 0 0 0,1 0 0 0 0,-1-1 0 0 0,0 1 0 0 0,0-1 0 0 0,0 0 0 0 0,2-2 0 0 0,-1 0 0 0 0,0 0 0 0 0,0 0 0 0 0,0 0 0 0 0,0 0 0 0 0,-1 0 0 0 0,1 0 0 0 0,-1 0 0 0 0,0 0 0 0 0,0-6 0 0 0,1 3 0 0 0,0 0 0 0 0,0-1 0 0 0,1 1 0 0 0,-1 0 0 0 0,1-1 0 0 0,6-11 0 0 0,4-16 0 0 0,-7 17-20 0 0,13-27 1 0 0,-1 0-6 0 0,3-19-39 0 0,-15 46 64 0 0,-3 9 0 0 0,1 1 0 0 0,0-1 0 0 0,0 1 0 0 0,8-15 0 0 0,-8 15 0 0 0,0 0 0 0 0,0 0 0 0 0,0-1 0 0 0,2-12 0 0 0,-4 16 0 0 0,-1 3 0 0 0,1 1 0 0 0,-1 0 0 0 0,0-1 0 0 0,0 1 0 0 0,0 0 0 0 0,0-1 0 0 0,0 1 0 0 0,0-1 0 0 0,0 1 0 0 0,0 0 0 0 0,1-1 0 0 0,-1 1 0 0 0,-1-1 0 0 0,1 1 0 0 0,0 0 0 0 0,0-1 0 0 0,0 1 0 0 0,0-1 0 0 0,0 1 0 0 0,0 0 0 0 0,0-1 0 0 0,0 1 0 0 0,-1 0 0 0 0,1-1 0 0 0,0 1 0 0 0,0 0 0 0 0,-1-1 0 0 0,1 1 0 0 0,0 0 0 0 0,0-1 0 0 0,-1 1 0 0 0,1-1-1 0 0,0 1 0 0 0,-1 0 1 0 0,1-1-1 0 0,0 1 0 0 0,0 0 0 0 0,0-1 0 0 0,0 1 0 0 0,0 0 0 0 0,-1-1 0 0 0,1 1 0 0 0,0-1 1 0 0,0 1-1 0 0,0-1 0 0 0,0 1 0 0 0,0 0 0 0 0,0-1 0 0 0,0 1 0 0 0,1-1 0 0 0,-1 1 0 0 0,0 0 1 0 0,0-1-1 0 0,0 1 0 0 0,0 0 0 0 0,0-1 0 0 0,1 1 0 0 0,-1-1 0 0 0,0 1 0 0 0,0 0 0 0 0,0 0 1 0 0,1-1-1 0 0,-1 1 0 0 0,0 0 0 0 0,1-1 0 0 0,-1 1 0 0 0,1 0 0 0 0,2-2-21 0 0,-8 8 12 0 0,3-5 10 0 0,0 0 0 0 0,0-1 0 0 0,0 1 0 0 0,0 0 0 0 0,0-1 0 0 0,0 0 0 0 0,0 1 0 0 0,0-1 0 0 0,0 0 0 0 0,0 0 0 0 0,0 0 0 0 0,0 0 0 0 0,0 0 0 0 0,0-1 0 0 0,-3 0 0 0 0,-18 1 0 0 0,20 0 0 0 0,0 0 0 0 0,0 0 0 0 0,0 0 0 0 0,-1 0 0 0 0,1 0 0 0 0,0-1 0 0 0,1 1 0 0 0,-1-1 0 0 0,0 0 0 0 0,0 0 0 0 0,0 0 0 0 0,-4-2 0 0 0,-16-5 0 0 0,20 7 0 0 0,-1 1 0 0 0,0 0 0 0 0,0 0 0 0 0,0 0 0 0 0,0 0 0 0 0,-6 2 0 0 0,-11 0 0 0 0,16-1 7 0 0,1-1-1 0 0,-1 1 1 0 0,1 0-1 0 0,-9 2 0 0 0,9-1 1 0 0,0-1-1 0 0,-1 0 0 0 0,1 0 1 0 0,-9 0-1 0 0,6-1 42 0 0,0-1 0 0 0,0 0 0 0 0,0-1 0 0 0,1 1 0 0 0,-9-4 0 0 0,8 2 5 0 0,0 1 1 0 0,0 0-1 0 0,0 1 0 0 0,0 0 1 0 0,-9-1-1 0 0,1 0 177 0 0,14 2-275 0 0,1 0 1 0 0,0 0 0 0 0,-1 0-1 0 0,1 0 1 0 0,0 0 0 0 0,0 0-1 0 0,-1-1 1 0 0,1 1 0 0 0,0 0-1 0 0,-1 0 1 0 0,1 0 0 0 0,0 0-1 0 0,0 0 1 0 0,-1 0 0 0 0,1-1-1 0 0,0 1 1 0 0,0 0 0 0 0,-1 0-1 0 0,1 0 1 0 0,0-1 0 0 0,0 1-1 0 0,0 0 1 0 0,0 0 0 0 0,-1-1-1 0 0,1 1 1 0 0,0 0 0 0 0,0 0-1 0 0,0-1 1 0 0,0 1 0 0 0,0 0-1 0 0,0-1 1 0 0,-1 1 0 0 0,1 0-1 0 0,0 0 1 0 0,0-1 0 0 0,0 1-1 0 0,0 0 1 0 0,0-1 0 0 0,1 0-1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54.6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202 230 4143 0 0,'6'-16'1208'0'0,"55"-142"1880"0"0,-48 130-1980 0 0,-11 26-919 0 0,-2 4-44 0 0,-6 14-8 0 0,-12 29 163 0 0,-45 102 1639 0 0,75-169 812 0 0,47-85-2608 0 0,-55 99-157 0 0,1 0-1 0 0,0 0 1 0 0,0 1 0 0 0,9-9-1 0 0,-31 62 15 0 0,6-23 41 0 0,0 0 0 0 0,-2 0 1 0 0,-1-1-1 0 0,0-1 0 0 0,-26 29 0 0 0,40-49-19 0 0,0-1 0 0 0,-1 1 0 0 0,1-1 0 0 0,0 0 0 0 0,0 1 0 0 0,-1-1 0 0 0,1 0 0 0 0,0 1 0 0 0,-1-1 0 0 0,1 0 1 0 0,-1 1-1 0 0,1-1 0 0 0,0 0 0 0 0,-1 0 0 0 0,1 1 0 0 0,-1-1 0 0 0,1 0 0 0 0,-1 0 0 0 0,1 0 0 0 0,0 0 0 0 0,-1 0 0 0 0,1 0 0 0 0,-1 0 0 0 0,1 0 0 0 0,-1 0 0 0 0,1 0 0 0 0,-1 0 0 0 0,1 0 1 0 0,-1 0-1 0 0,1 0 0 0 0,-1 0 0 0 0,0 0 0 0 0,0-1 7 0 0,1 0 1 0 0,-1 0 0 0 0,1 0-1 0 0,-1 0 1 0 0,1 0 0 0 0,0 0-1 0 0,-1 0 1 0 0,1 0 0 0 0,0 1-1 0 0,0-1 1 0 0,0 0 0 0 0,-1 0-1 0 0,1-1 1 0 0,0 0-1 0 0,3-37 272 0 0,4 0-306 0 0,1 1 0 0 0,20-53-1 0 0,-20 75 6 0 0,-8 15 0 0 0,0 0 0 0 0,0 1 0 0 0,1-1 0 0 0,-1 1 0 0 0,0-1 0 0 0,1 1 0 0 0,-1-1 0 0 0,0 1 0 0 0,1-1 0 0 0,-1 1 0 0 0,1-1 0 0 0,-1 1 0 0 0,1-1 0 0 0,-1 1 0 0 0,1 0 0 0 0,-1-1 0 0 0,1 1 0 0 0,-1 0 0 0 0,1-1 0 0 0,-1 1 0 0 0,1 0 0 0 0,-1 0 0 0 0,1 0 0 0 0,1-1 0 0 0,-2 2-2 0 0,1 0 0 0 0,-1-1 0 0 0,0 1-1 0 0,1 0 1 0 0,-1-1 0 0 0,0 1 0 0 0,0 0 0 0 0,0 0-1 0 0,1 0 1 0 0,-1-1 0 0 0,0 1 0 0 0,0 0-1 0 0,0 0 1 0 0,0-1 0 0 0,0 1 0 0 0,-1 0 0 0 0,1 0-1 0 0,0 0 1 0 0,0 0 0 0 0,-4 17-20 0 0,4-17 24 0 0,-4 13-5 0 0,0 0-1 0 0,-9 19 1 0 0,11-28 15 0 0,0-1 1 0 0,-1 0-1 0 0,1 0 1 0 0,-1 0-1 0 0,0 0 0 0 0,0 0 1 0 0,0 0-1 0 0,0-1 1 0 0,0 1-1 0 0,-1-1 0 0 0,-5 4 1 0 0,8-7-11 0 0,0 1 0 0 0,1-1 0 0 0,-1 1 0 0 0,0-1 0 0 0,0 0 0 0 0,0 1 0 0 0,0-1 0 0 0,0 0 0 0 0,0 0 0 0 0,0 0 0 0 0,0 0 0 0 0,0 0 0 0 0,1 0 0 0 0,-1 0 0 0 0,0 0 1 0 0,0 0-1 0 0,0 0 0 0 0,0 0 0 0 0,0 0 0 0 0,0-1 0 0 0,0 1 0 0 0,0 0 0 0 0,0-1 0 0 0,0 0 0 0 0,-1 0 5 0 0,0-1 1 0 0,0 1-1 0 0,1-1 0 0 0,-1 1 1 0 0,1-1-1 0 0,-1 0 0 0 0,1 0 1 0 0,0 1-1 0 0,-2-5 0 0 0,-1-1 34 0 0,1 0-1 0 0,1 0 0 0 0,-1-1 0 0 0,1 1 0 0 0,-1-8 0 0 0,2 8 39 0 0,1 0 1 0 0,-1 0-1 0 0,1 1 0 0 0,2-9 0 0 0,-2 14-65 0 0,0-1-1 0 0,0 1 0 0 0,0 0 0 0 0,0-1 1 0 0,0 1-1 0 0,1 0 0 0 0,-1-1 1 0 0,1 1-1 0 0,-1 0 0 0 0,1 0 0 0 0,-1 0 1 0 0,1-1-1 0 0,0 1 0 0 0,-1 0 1 0 0,1 0-1 0 0,0 0 0 0 0,0 0 0 0 0,0 0 1 0 0,0 0-1 0 0,0 0 0 0 0,0 1 1 0 0,0-1-1 0 0,0 0 0 0 0,0 0 0 0 0,0 1 1 0 0,1-1-1 0 0,1 0 0 0 0,9 6-13 0 0,21 16 12 0 0,-19-9 36 0 0,6 13-36 0 0,-19-25-11 0 0,-1 1 0 0 0,0-1 1 0 0,1 1-1 0 0,-1-1 0 0 0,0 0 0 0 0,1 1 0 0 0,-1-1 0 0 0,0 1 0 0 0,1-1 0 0 0,-1 1 0 0 0,0-1 0 0 0,0 1 1 0 0,0-1-1 0 0,0 1 0 0 0,1 0 0 0 0,-1-1 0 0 0,0 1 0 0 0,0-1 0 0 0,0 1 0 0 0,0-1 0 0 0,0 1 0 0 0,0 0 1 0 0,-1-1 0 0 0,1 1 1 0 0,0-1 0 0 0,-1 0-1 0 0,1 1 1 0 0,0-1 0 0 0,-1 0 0 0 0,1 1-1 0 0,0-1 1 0 0,-1 0 0 0 0,1 0 0 0 0,0 0-1 0 0,-1 1 1 0 0,1-1 0 0 0,-1 0 0 0 0,1 0-1 0 0,0 0 1 0 0,-1 0 0 0 0,1 0-1 0 0,-1 0 1 0 0,0 0 0 0 0,-19-1 96 0 0,11 0-99 0 0,1-1 1 0 0,0-1 0 0 0,0 1-1 0 0,0-1 1 0 0,1 0 0 0 0,-1-1 0 0 0,1 0-1 0 0,0 0 1 0 0,-1-1 0 0 0,2 0-1 0 0,-1 0 1 0 0,1 0 0 0 0,0-1 0 0 0,-8-9-1 0 0,13 14-1 0 0,1 0 0 0 0,-1-1-1 0 0,1 1 1 0 0,-1-1 0 0 0,1 1-1 0 0,-1-1 1 0 0,1 1 0 0 0,0-1-1 0 0,0 1 1 0 0,-1-1 0 0 0,1-2-1 0 0,0 4 1 0 0,0-1 0 0 0,1 0-1 0 0,-1 1 1 0 0,0-1 0 0 0,0 1-1 0 0,0-1 1 0 0,0 0 0 0 0,0 1 0 0 0,1-1-1 0 0,-1 1 1 0 0,0-1 0 0 0,1 1-1 0 0,-1-1 1 0 0,0 1 0 0 0,1-1-1 0 0,-1 1 1 0 0,1-1 0 0 0,-1 1 0 0 0,0-1-1 0 0,1 1 1 0 0,-1 0 0 0 0,1-1-1 0 0,-1 1 1 0 0,1 0 0 0 0,0-1 0 0 0,-1 1-1 0 0,1 0 1 0 0,-1 0 0 0 0,1-1-1 0 0,-1 1 1 0 0,1 0 0 0 0,0 0-1 0 0,-1 0 1 0 0,1 0 0 0 0,-1 0 0 0 0,2 0-1 0 0,8 2-51 0 0,-2 1 50 0 0,1-1 1 0 0,-1 1-1 0 0,11 5 0 0 0,-13-4 5 0 0,0 1 0 0 0,0-1 1 0 0,0 1-1 0 0,5 5 0 0 0,-2 2 41 0 0,1 13-33 0 0,-9-24-9 0 0,-1 1 0 0 0,1 0 0 0 0,-1-1 0 0 0,0 1-1 0 0,1-1 1 0 0,-1 1 0 0 0,0-1 0 0 0,0 1 0 0 0,0-1-1 0 0,0 1 1 0 0,-1 0 0 0 0,1-1 0 0 0,0 1 0 0 0,-1-1 0 0 0,1 1-1 0 0,-1-1 1 0 0,1 1 0 0 0,-1-1 0 0 0,0 0 0 0 0,0 1 0 0 0,0-1-1 0 0,1 0 1 0 0,-1 1 0 0 0,0-1 0 0 0,-1 0 0 0 0,1 0 0 0 0,0 0-1 0 0,0 0 1 0 0,-3 2 0 0 0,2-1 16 0 0,-1-1 0 0 0,0 1-1 0 0,0 0 1 0 0,0-1 0 0 0,-1 1 0 0 0,1-1 0 0 0,0 0 0 0 0,0 0-1 0 0,-1 0 1 0 0,1-1 0 0 0,-5 1 0 0 0,6-1-15 0 0,-1 0 1 0 0,1 0-1 0 0,0-1 0 0 0,-1 1 0 0 0,1-1 1 0 0,-1 1-1 0 0,1-1 0 0 0,0 0 1 0 0,0 0-1 0 0,-1 0 0 0 0,1 0 1 0 0,0 0-1 0 0,0-1 0 0 0,0 1 1 0 0,0-1-1 0 0,0 1 0 0 0,1-1 1 0 0,-1 1-1 0 0,0-1 0 0 0,-1-2 1 0 0,2 2-2 0 0,0 1-1 0 0,1-1 1 0 0,-1 1 0 0 0,0-1 0 0 0,1 1 0 0 0,-1-1 0 0 0,1 1 0 0 0,-1-1 0 0 0,1 1 0 0 0,0-1 0 0 0,0 0 0 0 0,0 1 0 0 0,0-1 0 0 0,0 0 0 0 0,0 1 0 0 0,0-1 0 0 0,0 1 0 0 0,1-1 0 0 0,-1 0 0 0 0,1 1 0 0 0,-1-1 0 0 0,1 1 0 0 0,-1-1-1 0 0,1 1 1 0 0,0-1 0 0 0,0 1 0 0 0,0 0 0 0 0,0-1 0 0 0,2-1 0 0 0,3-3-14 0 0,6-2-40 0 0,-9 7 51 0 0,0 0 1 0 0,-1 0 0 0 0,1 0 0 0 0,0 0 0 0 0,0 1 0 0 0,0-1 0 0 0,0 1 0 0 0,0 0 0 0 0,0 0-1 0 0,0 0 1 0 0,3 0 0 0 0,0 2 1 0 0,-1-1 0 0 0,0 1 0 0 0,0 0 0 0 0,0 0 0 0 0,0 1 0 0 0,7 5 0 0 0,-10-7 0 0 0,-1 0 0 0 0,1 1 0 0 0,-1-1 0 0 0,0 0 0 0 0,1 1 0 0 0,-1 0 0 0 0,0-1 0 0 0,0 1 0 0 0,0 0 0 0 0,0-1 0 0 0,-1 1 0 0 0,1 0 0 0 0,0 0 0 0 0,-1 0 0 0 0,1 0 0 0 0,-1 0 0 0 0,0 0 0 0 0,0 0 0 0 0,1 0 0 0 0,-1 0 0 0 0,0 0 0 0 0,-1-1 0 0 0,1 1 0 0 0,0 0 0 0 0,-1 0 0 0 0,1 0 0 0 0,-1 0 0 0 0,1 0 0 0 0,-1 0 0 0 0,0 0 0 0 0,-1 1 0 0 0,0 2 11 0 0,-1 0 0 0 0,1 0-1 0 0,-1 0 1 0 0,-1-1 0 0 0,-5 8-1 0 0,9-11-8 0 0,-1 0 1 0 0,0 0-1 0 0,0 0 0 0 0,0 0 0 0 0,0 0 0 0 0,0 0 1 0 0,0-1-1 0 0,0 1 0 0 0,-1 0 0 0 0,1 0 0 0 0,0-1 1 0 0,0 1-1 0 0,0-1 0 0 0,-1 1 0 0 0,1-1 1 0 0,0 1-1 0 0,-1-1 0 0 0,1 0 0 0 0,0 0 0 0 0,-1 0 1 0 0,1 0-1 0 0,0 0 0 0 0,-1 0 0 0 0,1 0 0 0 0,-1 0 1 0 0,1 0-1 0 0,0 0 0 0 0,-2-1 0 0 0,2 0-2 0 0,0 0 0 0 0,0 0 0 0 0,0 1 0 0 0,1-1 0 0 0,-1 0 0 0 0,0 0 0 0 0,0 0 0 0 0,1 0 0 0 0,-1 0 0 0 0,1 0 0 0 0,-1 0 0 0 0,1 0 0 0 0,-1 0 0 0 0,1-1 0 0 0,0 1 0 0 0,-1 0 0 0 0,1 0 0 0 0,0 0 0 0 0,0 0 0 0 0,0-1 0 0 0,0 1 0 0 0,0 0 0 0 0,0 0 0 0 0,0 0 0 0 0,0-1 0 0 0,1 1 0 0 0,-1 0 0 0 0,0 0 0 0 0,1-2 0 0 0,13-32 0 0 0,-12 30-1 0 0,1 0 0 0 0,0 1-1 0 0,0 0 1 0 0,0-1 0 0 0,0 1-1 0 0,1 0 1 0 0,6-5 0 0 0,-4 5-42 0 0,-6 4 43 0 0,1-1-1 0 0,1 0 0 0 0,-1 0 1 0 0,1 0-1 0 0,-1 1 0 0 0,1-1 1 0 0,-1 1-1 0 0,1-1 0 0 0,0 1 0 0 0,-1-1 1 0 0,1 1-1 0 0,0 0 0 0 0,-1 0 1 0 0,1 0-1 0 0,3 0 0 0 0,-1 1 1 0 0,0 1 0 0 0,-1-1 0 0 0,1 1 0 0 0,0 0 0 0 0,-1 0 0 0 0,1 0 0 0 0,5 5 0 0 0,-8-6 0 0 0,0 0 0 0 0,0 0 0 0 0,0 0 0 0 0,0 0 0 0 0,-1 0 0 0 0,1 1 0 0 0,0-1 0 0 0,-1 0 0 0 0,1 1 0 0 0,-1-1 0 0 0,1 0 0 0 0,-1 1 0 0 0,1-1 0 0 0,-1 0 0 0 0,0 1 0 0 0,0-1 0 0 0,0 1 0 0 0,0-1 0 0 0,0 1 0 0 0,0-1 0 0 0,0 1 0 0 0,0-1 0 0 0,-1 0 0 0 0,1 1 0 0 0,0-1 0 0 0,-1 1 0 0 0,1-1 0 0 0,-2 3 0 0 0,1-1 0 0 0,-1 1 12 0 0,1 1 0 0 0,-1-1 0 0 0,0 0 0 0 0,-1 0 0 0 0,1 0 0 0 0,-1 0 0 0 0,-3 5 0 0 0,5-8-10 0 0,1-1 0 0 0,-1 1 0 0 0,0-1 1 0 0,1 1-1 0 0,-1 0 0 0 0,0-1 0 0 0,0 1 0 0 0,1-1 0 0 0,-1 0 0 0 0,0 1 0 0 0,0-1 0 0 0,0 1 0 0 0,1-1 0 0 0,-1 0 1 0 0,0 0-1 0 0,0 0 0 0 0,0 1 0 0 0,0-1 0 0 0,0 0 0 0 0,0 0 0 0 0,1 0 0 0 0,-1 0 0 0 0,0-1 0 0 0,0 1 0 0 0,0 0 0 0 0,0 0 1 0 0,0 0-1 0 0,0-1 0 0 0,1 1 0 0 0,-1 0 0 0 0,0-1 0 0 0,0 1 0 0 0,0-1 0 0 0,1 1 0 0 0,-1-1 0 0 0,0 1 0 0 0,1-1 1 0 0,-1 1-1 0 0,0-1 0 0 0,1 0 0 0 0,-1 0 0 0 0,1 1 0 0 0,-1-1 0 0 0,1 0 0 0 0,-1-1 0 0 0,-1 0-4 0 0,1 0 1 0 0,0-1-1 0 0,-1 1 0 0 0,1 0 1 0 0,0-1-1 0 0,0 1 0 0 0,1-1 0 0 0,-1 0 1 0 0,0 1-1 0 0,1-1 0 0 0,0 1 0 0 0,-1-1 1 0 0,1 0-1 0 0,0 1 0 0 0,1-1 0 0 0,-1 0 1 0 0,0 1-1 0 0,1-1 0 0 0,-1 1 0 0 0,1-1 1 0 0,0 0-1 0 0,1-2 0 0 0,0 0-2 0 0,1 0 0 0 0,-1 0 0 0 0,1 0 0 0 0,0 1 0 0 0,1-1 0 0 0,-1 1 0 0 0,1 0 0 0 0,0 0 0 0 0,6-5 0 0 0,3 1 4 0 0,18-2 11 0 0,-30 9-9 0 0,-1 1 0 0 0,1 0 0 0 0,-1 0 0 0 0,1 0 0 0 0,0-1 0 0 0,-1 1 0 0 0,1 0 0 0 0,0 0 0 0 0,-1 0 0 0 0,1 0 0 0 0,0 0 0 0 0,-1 0 1 0 0,1 0-1 0 0,-1 0 0 0 0,1 1 0 0 0,0-1 0 0 0,-1 0 0 0 0,1 0 0 0 0,0 0 0 0 0,-1 1 0 0 0,1-1 0 0 0,-1 0 0 0 0,1 1 0 0 0,-1-1 0 0 0,1 1 0 0 0,35 18 52 0 0,-35-19-47 0 0,0 1 0 0 0,-1 0 1 0 0,1 0-1 0 0,0-1 1 0 0,-1 1-1 0 0,1 0 0 0 0,-1 0 1 0 0,1 0-1 0 0,-1 0 1 0 0,1 0-1 0 0,-1 0 0 0 0,1 0 1 0 0,-1 0-1 0 0,0 0 1 0 0,0 0-1 0 0,0 0 0 0 0,1 0 1 0 0,-1 0-1 0 0,0 0 1 0 0,0 0-1 0 0,0 0 0 0 0,-1 1 1 0 0,1-1-1 0 0,0 0 1 0 0,0 0-1 0 0,0 0 0 0 0,-1 0 1 0 0,1 0-1 0 0,-1 0 0 0 0,1 0 1 0 0,-1 0-1 0 0,1-1 1 0 0,-1 1-1 0 0,1 0 0 0 0,-2 1 1 0 0,1 1 40 0 0,-1 0-22 0 0,-1 0 1 0 0,1 0-1 0 0,0 0 0 0 0,-1 0 0 0 0,1 0 0 0 0,-1 0 0 0 0,0-1 1 0 0,0 0-1 0 0,0 1 0 0 0,-1-1 0 0 0,1 0 0 0 0,-4 2 0 0 0,6-4-25 0 0,0 1-1 0 0,0-1 0 0 0,0 1 0 0 0,0-1 0 0 0,0 0 0 0 0,0 1 0 0 0,0-1 0 0 0,0 0 0 0 0,0 0 0 0 0,0 0 0 0 0,0 0 0 0 0,0 0 0 0 0,0 0 1 0 0,0 0-1 0 0,0 0 0 0 0,0 0 0 0 0,0 0 0 0 0,0-1 0 0 0,-1 1 0 0 0,1 0 0 0 0,0-1 0 0 0,1 1 0 0 0,-1-1 0 0 0,0 1 0 0 0,0-1 0 0 0,0 1 1 0 0,0-1-1 0 0,0 0 0 0 0,0 1 0 0 0,1-1 0 0 0,-1 0 0 0 0,0 0 0 0 0,1 1 0 0 0,-1-1 0 0 0,0 0 0 0 0,1 0 0 0 0,-1 0 0 0 0,1 0 0 0 0,-1 0 1 0 0,1 0-1 0 0,0 0 0 0 0,-1 0 0 0 0,1 0 0 0 0,0 0 0 0 0,0 0 0 0 0,0 0 0 0 0,0-2 0 0 0,-1-3-1 0 0,1 1 0 0 0,0-1 0 0 0,0 1-1 0 0,0 0 1 0 0,1-1 0 0 0,0 1 0 0 0,0-1 0 0 0,2-6-1 0 0,-2 9 0 0 0,0 0-1 0 0,0 1 0 0 0,-1-1 0 0 0,2 1 0 0 0,-1-1 1 0 0,0 1-1 0 0,1 0 0 0 0,-1-1 0 0 0,1 1 0 0 0,-1 0 1 0 0,1 0-1 0 0,0 0 0 0 0,0 0 0 0 0,0 0 0 0 0,0 1 1 0 0,0-1-1 0 0,1 0 0 0 0,3-1 0 0 0,-6 3 3 0 0,1 0 0 0 0,-1 0 0 0 0,0 0 0 0 0,0 0 0 0 0,0 0 0 0 0,1 0 0 0 0,-1 0 0 0 0,0 0 0 0 0,0 0 0 0 0,0 0 0 0 0,1 0 0 0 0,-1 1 0 0 0,0-1 0 0 0,0 0 0 0 0,0 0 0 0 0,1 0 0 0 0,-1 0 0 0 0,0 0 0 0 0,0 1 0 0 0,0-1 0 0 0,0 0 0 0 0,0 0 0 0 0,1 0 0 0 0,-1 0 0 0 0,0 1 0 0 0,0-1 0 0 0,0 0 0 0 0,0 0 0 0 0,0 0 0 0 0,0 1 0 0 0,0-1 0 0 0,0 0 0 0 0,0 0 0 0 0,0 1 0 0 0,0-1 0 0 0,0 0 0 0 0,2 6 0 0 0,0-1 0 0 0,0 1 0 0 0,0-1 0 0 0,-1 1 0 0 0,0 0 0 0 0,-1-1 0 0 0,1 1 0 0 0,-1 0 0 0 0,-1 11 0 0 0,-1-1 1 0 0,0 1-1 0 0,-2-1 1 0 0,0 0 0 0 0,-7 18-1 0 0,7-24 9 0 0,0 0 0 0 0,-1 0 0 0 0,-1 0 0 0 0,1-1 0 0 0,-1 0 0 0 0,-1 0 0 0 0,-10 11 0 0 0,17-20-8 0 0,-1 1 1 0 0,0 0 0 0 0,1 0-1 0 0,-1 0 1 0 0,0-1 0 0 0,0 1-1 0 0,0 0 1 0 0,0-1-1 0 0,0 1 1 0 0,0-1 0 0 0,1 1-1 0 0,-1-1 1 0 0,0 0 0 0 0,0 1-1 0 0,0-1 1 0 0,-1 0-1 0 0,1 0 1 0 0,0 1 0 0 0,0-1-1 0 0,0 0 1 0 0,0 0 0 0 0,-2 0-1 0 0,2-1 3 0 0,0 1-1 0 0,0-1 0 0 0,0 0 1 0 0,0 1-1 0 0,0-1 1 0 0,0 0-1 0 0,1 1 0 0 0,-1-1 1 0 0,0 0-1 0 0,0 0 1 0 0,0 0-1 0 0,1 0 1 0 0,-1 0-1 0 0,1 0 0 0 0,-1 0 1 0 0,1 0-1 0 0,-1-1 1 0 0,-2-4 7 0 0,2 0 1 0 0,-1 0 0 0 0,0 0 0 0 0,1 0 0 0 0,1-1-1 0 0,-1-8 1 0 0,1 6-21 0 0,0 0 0 0 0,1 0 0 0 0,3-11 0 0 0,-3 17 6 0 0,0-1 0 0 0,0 0-1 0 0,0 1 1 0 0,0-1 0 0 0,1 1 0 0 0,0-1-1 0 0,0 1 1 0 0,0 0 0 0 0,0 0-1 0 0,4-4 1 0 0,-3 3-29 0 0,-3 4 31 0 0,0 0 0 0 0,1 0 0 0 0,-1 0 0 0 0,0 1 0 0 0,1-1 0 0 0,-1 0 0 0 0,0 0 0 0 0,1 0 0 0 0,-1 0 1 0 0,0 0-1 0 0,1 1 0 0 0,-1-1 0 0 0,0 0 0 0 0,1 0 0 0 0,-1 0 0 0 0,0 1 0 0 0,1-1 0 0 0,-1 0 0 0 0,0 1 0 0 0,0-1 0 0 0,0 0 0 0 0,1 0 0 0 0,-1 1 0 0 0,0-1 0 0 0,0 0 0 0 0,0 1 0 0 0,0-1 0 0 0,1 0 0 0 0,-1 1 0 0 0,0-1 0 0 0,0 1 0 0 0,0 0 0 0 0,3 7 1 0 0,0 1 0 0 0,-1-1 0 0 0,1 1 0 0 0,-2 0 0 0 0,1 0 0 0 0,-1 0 0 0 0,-1 0 0 0 0,0 0 0 0 0,0 0 0 0 0,-1 0 0 0 0,-2 12 0 0 0,2-15 9 0 0,-1 1 0 0 0,-1-1 1 0 0,0 1-1 0 0,1-1 0 0 0,-2 0 0 0 0,-4 7 0 0 0,8-12-8 0 0,-1 0 1 0 0,1 0-1 0 0,-1 0 0 0 0,1 0 1 0 0,-1 0-1 0 0,0-1 0 0 0,0 1 0 0 0,1 0 1 0 0,-1 0-1 0 0,0-1 0 0 0,0 1 1 0 0,0-1-1 0 0,1 1 0 0 0,-1 0 0 0 0,0-1 1 0 0,0 0-1 0 0,0 1 0 0 0,0-1 1 0 0,0 0-1 0 0,0 1 0 0 0,0-1 0 0 0,0 0 1 0 0,0 0-1 0 0,0 0 0 0 0,0 0 0 0 0,0 0 1 0 0,0 0-1 0 0,0 0 0 0 0,0 0 1 0 0,0 0-1 0 0,0 0 0 0 0,0-1 0 0 0,0 1 1 0 0,0 0-1 0 0,0-1 0 0 0,0 1 1 0 0,0-1-1 0 0,0 1 0 0 0,0-1 0 0 0,0 0 1 0 0,0 1-1 0 0,1-1 0 0 0,-1 0 0 0 0,0 1 1 0 0,0-1-1 0 0,1 0 0 0 0,-1 0 1 0 0,1 0-1 0 0,-2-1 0 0 0,-2-5-8 0 0,0 0 0 0 0,1 0 0 0 0,-1-1 0 0 0,1 1 0 0 0,1-1 0 0 0,0 1-1 0 0,0-1 1 0 0,0 0 0 0 0,1 0 0 0 0,0 0 0 0 0,1 0 0 0 0,-1 0 0 0 0,2 0 0 0 0,-1 0 0 0 0,1 0-1 0 0,0 0 1 0 0,4-11 0 0 0,-5 19 7 0 0,0-1 0 0 0,0 0-1 0 0,0 0 1 0 0,1 0 0 0 0,-1 0-1 0 0,0 0 1 0 0,1 1 0 0 0,-1-1-1 0 0,1 0 1 0 0,-1 0-1 0 0,1 0 1 0 0,-1 0 0 0 0,1 1-1 0 0,-1-1 1 0 0,1 0-1 0 0,0 1 1 0 0,0-1 0 0 0,-1 0-1 0 0,1 1 1 0 0,0-1 0 0 0,0 1-1 0 0,0-1 1 0 0,-1 1-1 0 0,1 0 1 0 0,0-1 0 0 0,0 1-1 0 0,0 0 1 0 0,2-1 0 0 0,2 8-43 0 0,0 1 41 0 0,0 0 1 0 0,0 0-1 0 0,-1 1 1 0 0,0 0-1 0 0,-1 0 1 0 0,4 13-1 0 0,-4-5 24 0 0,0 0-1 0 0,1 23 0 0 0,-4-34-15 0 0,0 0 0 0 0,0 0 0 0 0,-1 0-1 0 0,0 0 1 0 0,0 0 0 0 0,0-1 0 0 0,0 1 0 0 0,-1 0 0 0 0,0-1-1 0 0,-4 9 1 0 0,6-14-5 0 0,-1 1 0 0 0,1-1 0 0 0,0 0 0 0 0,0 0 0 0 0,0 1 0 0 0,0-1 0 0 0,0 0 0 0 0,-1 0 0 0 0,1 1 0 0 0,0-1 0 0 0,0 0 0 0 0,-1 0 0 0 0,1 1 0 0 0,0-1 0 0 0,0 0 0 0 0,-1 0 0 0 0,1 0 0 0 0,0 0 0 0 0,0 0 0 0 0,-1 1 0 0 0,1-1 0 0 0,0 0 0 0 0,-1 0 0 0 0,1 0 0 0 0,0 0 0 0 0,-1 0 0 0 0,1 0 0 0 0,0 0 0 0 0,-1 0 0 0 0,1 0 0 0 0,0 0 0 0 0,0 0 0 0 0,-1 0 0 0 0,1 0 0 0 0,0 0-1 0 0,-1 0 1 0 0,1-1 0 0 0,-11-11 86 0 0,-3-17 85 0 0,-39-126 276 0 0,45 114-502 0 0,8 39 50 0 0,-1 0 0 0 0,1 0 1 0 0,0 0-1 0 0,0 0 1 0 0,0 0-1 0 0,0 0 1 0 0,1 1-1 0 0,-1-1 1 0 0,0 0-1 0 0,1 0 1 0 0,-1 0-1 0 0,1 0 1 0 0,0 1-1 0 0,0-1 1 0 0,-1 0-1 0 0,1 1 0 0 0,0-1 1 0 0,0 1-1 0 0,2-3 1 0 0,-3 4-5 0 0,4-3 10 0 0,-3 3-6 0 0,0 1 1 0 0,0-1-1 0 0,0 0 1 0 0,0 0 0 0 0,0 1-1 0 0,-1-1 1 0 0,1 1-1 0 0,0-1 1 0 0,0 1 0 0 0,0-1-1 0 0,-1 1 1 0 0,1-1-1 0 0,0 1 1 0 0,-1 0 0 0 0,1 0-1 0 0,0 0 1 0 0,26 30-8 0 0,-21-22 11 0 0,-1-1 0 0 0,-1 1 0 0 0,1 1 0 0 0,-1-1 0 0 0,3 13 0 0 0,-5-16 0 0 0,-1 0 0 0 0,1 1 0 0 0,-1-1 0 0 0,0 1 0 0 0,-1-1 0 0 0,1 0 0 0 0,-1 1 0 0 0,-1-1 0 0 0,-1 10 0 0 0,2-16 1 0 0,0 1-1 0 0,0-1 0 0 0,0 1 1 0 0,0-1-1 0 0,0 1 0 0 0,0-1 1 0 0,0 1-1 0 0,0-1 0 0 0,0 1 1 0 0,-1-1-1 0 0,1 1 0 0 0,0-1 1 0 0,0 1-1 0 0,-1-1 0 0 0,1 1 1 0 0,0-1-1 0 0,-1 0 1 0 0,1 1-1 0 0,-1-1 0 0 0,1 1 1 0 0,0-1-1 0 0,-1 0 0 0 0,1 0 1 0 0,-1 1-1 0 0,1-1 0 0 0,-1 0 1 0 0,1 0-1 0 0,-1 1 0 0 0,1-1 1 0 0,-1 0-1 0 0,0 0 0 0 0,0 0 2 0 0,0-1 0 0 0,0 1 0 0 0,-1 0 0 0 0,1-1-1 0 0,0 1 1 0 0,0-1 0 0 0,0 0 0 0 0,1 1-1 0 0,-1-1 1 0 0,0 0 0 0 0,0 1 0 0 0,0-1-1 0 0,-1-2 1 0 0,-3-2 7 0 0,1-1 0 0 0,0-1 0 0 0,-5-8 0 0 0,-1-5-9 0 0,1 0 0 0 0,1 0 0 0 0,1-1 0 0 0,1 0 0 0 0,1-1 0 0 0,-3-26 0 0 0,8 28-36 0 0,4 20 11 0 0,2 10 14 0 0,8 21 11 0 0,-1 0 0 0 0,3 6 0 0 0,-8-24 0 0 0,-6-9 0 0 0,0 0 0 0 0,0-1 0 0 0,0 1 0 0 0,0 0 0 0 0,0 0 0 0 0,-1 0 0 0 0,1 0 0 0 0,0 7 0 0 0,-5-11 0 0 0,-4-7 0 0 0,-5-7 0 0 0,-53-81 0 0 0,30 46 0 0 0,34 49 0 0 0,-6-13 0 0 0,6 13 0 0 0,1 0 0 0 0,0 0 0 0 0,0-1 0 0 0,-1 1 0 0 0,1-1 0 0 0,0 1 0 0 0,0 0 0 0 0,-1-1 0 0 0,1 1 0 0 0,0-1 0 0 0,0 1 0 0 0,0 0 0 0 0,0-1 0 0 0,0 1 0 0 0,0-1 0 0 0,0 1 0 0 0,0-1 0 0 0,0 1 0 0 0,0 0 0 0 0,0-1 0 0 0,0 1 0 0 0,0-1 0 0 0,0 1 0 0 0,0 0 0 0 0,0-1 0 0 0,0 1 0 0 0,1-1 0 0 0,-1 0 0 0 0,7 2-32 0 0,10 17 0 0 0,9 16 32 0 0,-17-23 0 0 0,-5-6 0 0 0,-1 0 0 0 0,0 0 0 0 0,0 0 0 0 0,0 0 0 0 0,4 11 0 0 0,-6-14 0 0 0,10 20 0 0 0,-10-20 0 0 0,-1-1 0 0 0,1 0 0 0 0,-1 1 0 0 0,1-1 0 0 0,-1 0 0 0 0,1 1 0 0 0,-1-1 0 0 0,0 1 0 0 0,0-1 0 0 0,0 0 0 0 0,0 1 0 0 0,0-1 0 0 0,0 1 0 0 0,0-1 0 0 0,-1 2 0 0 0,1-3 0 0 0,-1 0 0 0 0,1 0 0 0 0,-1 0 0 0 0,1 1 0 0 0,0-1 0 0 0,-1 0 0 0 0,1 0 0 0 0,-1 0 0 0 0,1 0 0 0 0,0 0 0 0 0,-1-1 0 0 0,1 1 0 0 0,-1 0 0 0 0,1 0 0 0 0,0 0 0 0 0,-1 0 0 0 0,1 0 0 0 0,-1 0 0 0 0,1-1 0 0 0,0 1 0 0 0,-1 0 0 0 0,1 0 0 0 0,0-1 0 0 0,-1 1 0 0 0,1 0 0 0 0,0 0 0 0 0,0-1 0 0 0,-1 1 0 0 0,1 0 0 0 0,-1-1 0 0 0,-12-12 0 0 0,12 11 0 0 0,-15-15 0 0 0,2-1 0 0 0,-19-29 0 0 0,13 18 0 0 0,11 10 0 0 0,11 12 0 0 0,9 6 0 0 0,-9 2-2 0 0,0 0 1 0 0,0 0-1 0 0,0 0 0 0 0,-1 0 1 0 0,1 0-1 0 0,-1 0 0 0 0,1 0 0 0 0,0 0 1 0 0,-1 1-1 0 0,0-1 0 0 0,1 1 1 0 0,-1-1-1 0 0,0 1 0 0 0,2 3 0 0 0,15 28-33 0 0,-14-25 32 0 0,-2-3 3 0 0,11 18 0 0 0,-6-13 0 0 0,-1-2 0 0 0,0 0 0 0 0,-1 1 0 0 0,6 11 0 0 0,-9-14 3 0 0,-4-5 4 0 0,-8-9 15 0 0,-10-15 10 0 0,5 3-61 0 0,7 7-25 0 0,-1 0 1 0 0,-1 1 0 0 0,0 1-1 0 0,-14-14 1 0 0,24 25 51 0 0,-1-1 0 0 0,1 1 0 0 0,0 0 0 0 0,0-1 0 0 0,-1 1 0 0 0,1 0 0 0 0,0 0 0 0 0,0-1 0 0 0,-1 1 0 0 0,1 0 0 0 0,0 0 0 0 0,0-1 0 0 0,-1 1-1 0 0,1 0 1 0 0,0 0 0 0 0,-1 0 0 0 0,1 0 0 0 0,0-1 0 0 0,-1 1 0 0 0,1 0 0 0 0,-1 0 0 0 0,1 0 0 0 0,0 0 0 0 0,-1 0 0 0 0,1 0 0 0 0,0 0 0 0 0,-1 0 0 0 0,1 0 0 0 0,-1 0 0 0 0,5 11-87 0 0,15 16-25 0 0,27 45 232 0 0,-37-61-95 0 0,28 39 28 0 0,-33-42-51 0 0,-8-12 0 0 0,3 2 0 0 0,0 0 0 0 0,-1 1 0 0 0,1-1 0 0 0,0 0 0 0 0,0 0 0 0 0,1 0 0 0 0,-1 0 0 0 0,0-3 0 0 0,1 4 0 0 0,1-38 0 0 0,-1 36 0 0 0,1 0 0 0 0,-1 0 0 0 0,1-1 0 0 0,0 1 0 0 0,0 0 0 0 0,0 0 0 0 0,0 0 0 0 0,0 0 0 0 0,3-4 0 0 0,-3 6 0 0 0,1 0 0 0 0,-1 0 0 0 0,0 1 0 0 0,1-1 0 0 0,-1 0 0 0 0,1 1 0 0 0,-1 0 0 0 0,1-1 0 0 0,-1 1 0 0 0,1 0 0 0 0,-1-1 0 0 0,1 1 0 0 0,0 0 0 0 0,1 0 0 0 0,15-3 0 0 0,2-9 0 0 0,14-2 0 0 0,7 5-10 0 0,-40 9 8 0 0,-1 0 1 0 0,1 0 0 0 0,-1 0 0 0 0,0-1 0 0 0,0 1 0 0 0,1 0 0 0 0,-1 0 0 0 0,0 0 0 0 0,0 0 0 0 0,1 0 0 0 0,-1 0 0 0 0,0 0 0 0 0,1 0 0 0 0,-1 0 0 0 0,0 0 0 0 0,0 0 0 0 0,1 0 0 0 0,-1 0 0 0 0,0 0 0 0 0,1 0 0 0 0,-1 0 0 0 0,0 0 0 0 0,0 0 0 0 0,1 0 0 0 0,-1 0 0 0 0,0 0 0 0 0,0 0 0 0 0,1 1 0 0 0,-1-1 0 0 0,0 0 0 0 0,0 0 0 0 0,1 0 0 0 0,-1 0 0 0 0,0 1 0 0 0,0-1 0 0 0,0 0 0 0 0,1 0 0 0 0,-1 1 0 0 0,0-1 0 0 0,0 0 0 0 0,0 1 0 0 0,1 1 0 0 0,0 1 0 0 0,0-1 0 0 0,-1 1-1 0 0,1-1 1 0 0,-1 1 0 0 0,0 0 0 0 0,0-1 0 0 0,0 1 0 0 0,0 0 0 0 0,0-1 0 0 0,-2 5 0 0 0,-10 36 3 0 0,-10 12-2 0 0,21-54 0 0 0,1-2 0 0 0,0-1 0 0 0,0 1 0 0 0,0-1 0 0 0,0 1 0 0 0,0-1 0 0 0,0 0 0 0 0,1 1 0 0 0,-1-1 0 0 0,0 1 0 0 0,2-3 0 0 0,-2 3 0 0 0,0 0 0 0 0,14-50-30 0 0,-13 46 24 0 0,1 0 1 0 0,0 0-1 0 0,0 0 1 0 0,1 1-1 0 0,-1-1 1 0 0,1 1-1 0 0,6-9 1 0 0,-9 13 3 0 0,1 0 0 0 0,-1 0 1 0 0,0 0-1 0 0,0 0 1 0 0,0 0-1 0 0,0-1 0 0 0,0 1 1 0 0,0 0-1 0 0,0 0 0 0 0,0 0 1 0 0,1 0-1 0 0,-1 0 1 0 0,0 0-1 0 0,0 0 0 0 0,0 0 1 0 0,0-1-1 0 0,1 1 1 0 0,-1 0-1 0 0,0 0 0 0 0,0 0 1 0 0,0 0-1 0 0,0 0 1 0 0,0 0-1 0 0,1 0 0 0 0,-1 0 1 0 0,0 0-1 0 0,0 0 1 0 0,0 0-1 0 0,1 0 0 0 0,-1 0 1 0 0,0 0-1 0 0,0 0 1 0 0,0 0-1 0 0,0 0 0 0 0,0 0 1 0 0,1 1-1 0 0,0 5-165 0 0,-2 9-140 0 0,-8 16-224 0 0,6-17 518 0 0,-1 1-1 0 0,-1-1 1 0 0,0 0 0 0 0,0 0 0 0 0,-2-1-1 0 0,-8 15 1 0 0,15-28 13 0 0,0 0 0 0 0,0 0 0 0 0,0 0 0 0 0,0 0 0 0 0,0 0 0 0 0,0 0 0 0 0,0 0 0 0 0,0 0 0 0 0,0 0 0 0 0,-1 0 0 0 0,1 0 0 0 0,0 0 0 0 0,0 0 0 0 0,0 0 0 0 0,0 0 0 0 0,0 0 0 0 0,0 0 0 0 0,0 1 0 0 0,0-1 0 0 0,0 0 0 0 0,0 0 0 0 0,0 0 0 0 0,0 0 0 0 0,0 0 0 0 0,-1 0 0 0 0,1 0 0 0 0,0 0 0 0 0,0 0 0 0 0,0 0 0 0 0,0 0 0 0 0,0 0 0 0 0,0 0 0 0 0,0 0 0 0 0,0 0 0 0 0,0 0 0 0 0,0-1 0 0 0,0 1 0 0 0,-1 0 0 0 0,1 0 0 0 0,0 0 0 0 0,0 0 0 0 0,0 0 0 0 0,0 0 0 0 0,0 0 0 0 0,0 0 0 0 0,0 0 0 0 0,0 0 0 0 0,0 0 0 0 0,0 0 0 0 0,0 0 0 0 0,0 0 0 0 0,0 0 0 0 0,0 0 0 0 0,0 0 0 0 0,0-1 0 0 0,0 1 0 0 0,0 0 0 0 0,0 0 0 0 0,0 0 0 0 0,0 0 0 0 0,0 0 0 0 0,0 0 0 0 0,0 0 0 0 0,0 0 0 0 0,0 0 0 0 0,-2-10 0 0 0,2-11 0 0 0,1 8 0 0 0,7-59 0 0 0,-6 64 0 0 0,0 0 0 0 0,1 0 0 0 0,0 1 0 0 0,0-1 0 0 0,0 0 0 0 0,9-12 0 0 0,-3 28 160 0 0,-8-8-232 0 0,-1 0 0 0 0,1 0 0 0 0,-1 1-1 0 0,0-1 1 0 0,1 0 0 0 0,-1 1 0 0 0,0-1 0 0 0,0 0 0 0 0,1 1-1 0 0,-1-1 1 0 0,0 1 0 0 0,0-1 0 0 0,1 0 0 0 0,-1 1 0 0 0,0-1 0 0 0,0 1-1 0 0,0-1 1 0 0,0 1 0 0 0,0-1 0 0 0,0 1 0 0 0,0-1 0 0 0,0 1-1 0 0,0-1 1 0 0,0 0 0 0 0,0 1 0 0 0,0-1 0 0 0,0 1 0 0 0,0-1 0 0 0,0 1-1 0 0,0-1 1 0 0,0 1 0 0 0,-1-1 0 0 0,-1 3-1697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9:47.45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28 0 0 0,'307'0'0'0,"-641"0"0"0,2072 0 0 0,-576 0 0 0,-1108 0 0 0,-54 0 0 0,0 0 0 0,2 0 0 0,-1 0 0 0,36 0 0 0,-56 0 0 0,17 0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9:59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108 101 455 0 0,'0'-1'146'0'0,"0"0"-1"0"0,-1 1 1 0 0,1-1-1 0 0,0 0 1 0 0,-1 1-1 0 0,1-1 1 0 0,-1 0-1 0 0,1 1 1 0 0,-1-1-1 0 0,1 1 1 0 0,-1-1-1 0 0,1 1 1 0 0,-1-1-1 0 0,0 1 1 0 0,1-1-1 0 0,-1 1 1 0 0,0 0-1 0 0,1-1 1 0 0,-1 1-1 0 0,0 0 1 0 0,0-1-1 0 0,1 1 1 0 0,-1 0-1 0 0,0 0 1 0 0,0 0-1 0 0,0 0 1 0 0,1 0-1 0 0,-1 0 1 0 0,0 0-1 0 0,0 0 1 0 0,1 0-1 0 0,-1 0 1 0 0,0 0-1 0 0,0 1 1 0 0,1-1-1 0 0,-1 0 1 0 0,0 0-1 0 0,0 1 1 0 0,1-1-1 0 0,-1 0 1 0 0,0 1-1 0 0,-2 1 565 0 0,0 0 0 0 0,1 0 0 0 0,-1 0 0 0 0,1 0 0 0 0,0 1 0 0 0,-1-1 1 0 0,1 1-1 0 0,-3 4 0 0 0,-3 8-92 0 0,0 0 1 0 0,1 1 0 0 0,0 0-1 0 0,1 1 1 0 0,1-1 0 0 0,1 1-1 0 0,0 0 1 0 0,1 0 0 0 0,1 1-1 0 0,1-1 1 0 0,1 20 0 0 0,0-20-420 0 0,0 1 1 0 0,2-1 0 0 0,0 1 0 0 0,6 19 0 0 0,-6-31-139 0 0,-1 0 0 0 0,1 0 0 0 0,1 0 0 0 0,-1 0 0 0 0,1 0 0 0 0,0-1 0 0 0,1 1 0 0 0,-1-1 0 0 0,1 0 0 0 0,0 0 0 0 0,0 0 0 0 0,1-1 0 0 0,-1 1 0 0 0,10 6 0 0 0,-11-9-58 0 0,0-1 0 0 0,0 1 0 0 0,0-1 0 0 0,0 0 0 0 0,0 1 0 0 0,0-1 0 0 0,0-1 0 0 0,0 1 0 0 0,0 0 0 0 0,0-1 0 0 0,1 0 0 0 0,-1 1 0 0 0,0-1 0 0 0,0-1 0 0 0,1 1 0 0 0,3-1 0 0 0,-2 0 9 0 0,0-1-1 0 0,0 0 0 0 0,0 0 1 0 0,0 0-1 0 0,-1 0 0 0 0,1-1 0 0 0,-1 0 1 0 0,1 0-1 0 0,4-4 0 0 0,2-3 16 0 0,0-1 1 0 0,-1-1-1 0 0,0 0 0 0 0,-1 0 1 0 0,15-25-1 0 0,-17 24-24 0 0,-1 0-1 0 0,0-1 1 0 0,-1 0-1 0 0,0 0 0 0 0,-1 0 1 0 0,0 0-1 0 0,-1-1 1 0 0,-1 1-1 0 0,-1-1 1 0 0,0 0-1 0 0,-1 0 1 0 0,-1-16-1 0 0,0 20 0 0 0,-1 0 0 0 0,0 0 0 0 0,-1 0 0 0 0,0 0 0 0 0,-1 0-1 0 0,0 0 1 0 0,0 1 0 0 0,-2 0 0 0 0,1 0 0 0 0,-1 0 0 0 0,0 1 0 0 0,-1-1 0 0 0,0 2 0 0 0,0-1-1 0 0,-1 1 1 0 0,-12-10 0 0 0,13 13 12 0 0,1 0 0 0 0,-1 1 1 0 0,0 0-1 0 0,0 0 0 0 0,0 1 0 0 0,0-1 0 0 0,-15-3 0 0 0,20 7-10 0 0,0-1 1 0 0,-1 1-1 0 0,1-1 0 0 0,0 1 0 0 0,-1 0 1 0 0,1 0-1 0 0,0 0 0 0 0,-1 0 0 0 0,1 0 0 0 0,0 0 1 0 0,-1 1-1 0 0,1-1 0 0 0,0 1 0 0 0,0-1 1 0 0,-1 1-1 0 0,1 0 0 0 0,0 0 0 0 0,0 0 0 0 0,0 0 1 0 0,0 1-1 0 0,0-1 0 0 0,0 0 0 0 0,0 1 1 0 0,1-1-1 0 0,-1 1 0 0 0,1 0 0 0 0,-1 0 0 0 0,1-1 1 0 0,-1 1-1 0 0,-1 3 0 0 0,-1 6 5 0 0,-1-1 1 0 0,2 1-1 0 0,-1 0 0 0 0,1 0 1 0 0,1 0-1 0 0,-2 16 0 0 0,2-1-11 0 0,2 43-1 0 0,0-62-9 0 0,1 10-73 0 0,0 0-1 0 0,1-1 1 0 0,1 0 0 0 0,0 1-1 0 0,7 18 1 0 0,3 7-789 0 0,-9-32-272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0.8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3 530 5063 0 0,'-1'-1'244'0'0,"1"0"0"0"0,0 0 0 0 0,-1 1 0 0 0,1-1 0 0 0,0 0-1 0 0,0 0 1 0 0,0 0 0 0 0,-1 0 0 0 0,1 1 0 0 0,0-1-1 0 0,0 0 1 0 0,0 0 0 0 0,0 0 0 0 0,1 0 0 0 0,-1 0 0 0 0,0 1-1 0 0,0-1 1 0 0,0 0 0 0 0,1 0 0 0 0,-1 0 0 0 0,1 0-1 0 0,-1 1 1 0 0,0-1 0 0 0,1 0 0 0 0,-1 1 0 0 0,2-2 0 0 0,16-23 1594 0 0,-14 20-1092 0 0,69-95 4747 0 0,-44 57-4799 0 0,35-73-1 0 0,-41 72-472 0 0,-13 26-105 0 0,0-2 0 0 0,-1 1 1 0 0,-1-1-1 0 0,-1-1 0 0 0,6-24 1 0 0,-13 44-92 0 0,1 0 1 0 0,-1-1-1 0 0,0 1 1 0 0,0 0-1 0 0,0 0 1 0 0,0-1-1 0 0,0 1 1 0 0,0 0-1 0 0,0 0 1 0 0,0-1-1 0 0,0 1 1 0 0,0 0-1 0 0,-1 0 1 0 0,1 0-1 0 0,-1-1 1 0 0,1 1-1 0 0,-1 0 1 0 0,1 0-1 0 0,-1 0 1 0 0,0 0-1 0 0,1 0 1 0 0,-2-2-1 0 0,1 3-11 0 0,0 0 0 0 0,0-1 0 0 0,0 1-1 0 0,0 0 1 0 0,0 0 0 0 0,0 0 0 0 0,0 0 0 0 0,0 0 0 0 0,0 0-1 0 0,0 0 1 0 0,0 0 0 0 0,0 0 0 0 0,0 0 0 0 0,0 1 0 0 0,0-1-1 0 0,1 0 1 0 0,-1 1 0 0 0,0-1 0 0 0,0 1 0 0 0,0-1 0 0 0,0 1-1 0 0,1-1 1 0 0,-1 1 0 0 0,0-1 0 0 0,0 1 0 0 0,1 0 0 0 0,-1-1-1 0 0,0 1 1 0 0,0 1 0 0 0,-1 1-4 0 0,-1 0 0 0 0,1 0 0 0 0,0 0-1 0 0,1 0 1 0 0,-1 0 0 0 0,0 1 0 0 0,1-1 0 0 0,0 0-1 0 0,0 1 1 0 0,0-1 0 0 0,0 1 0 0 0,0 5 0 0 0,-1 7 75 0 0,1 25 0 0 0,1-12-47 0 0,-5 54-40 0 0,-3 96 15 0 0,9-166 6 0 0,0 0 0 0 0,6 24 1 0 0,-4-25-22 0 0,0 1 1 0 0,0 23-1 0 0,-2-20 2 0 0,-1-10 0 0 0,1-1 0 0 0,-1 1 0 0 0,-1-1 0 0 0,1 1 0 0 0,-3 10 0 0 0,3-15 0 0 0,-1 0 0 0 0,1 1 0 0 0,-1-1 0 0 0,1 0 0 0 0,-1 0 0 0 0,0 0 0 0 0,1 0 0 0 0,-1 0 0 0 0,0 0 0 0 0,0 0 0 0 0,0 0 0 0 0,0 0 0 0 0,0 0 0 0 0,0 0 0 0 0,0 0 0 0 0,0-1 0 0 0,0 1 0 0 0,0-1 0 0 0,-1 1 0 0 0,1 0 0 0 0,0-1 0 0 0,0 0 0 0 0,-1 1 0 0 0,1-1 0 0 0,0 0 0 0 0,0 0 0 0 0,-1 0 0 0 0,1 1 0 0 0,0-1 0 0 0,-2-1 0 0 0,-69 2 0 0 0,62 0 0 0 0,-14 0 0 0 0,24-1 0 0 0,-1 0 0 0 0,1 0 0 0 0,-1 0 0 0 0,1 0 0 0 0,-1 0 0 0 0,1 0 0 0 0,-1 0 0 0 0,1 0 0 0 0,-1 0 0 0 0,1 1 0 0 0,-1-1 0 0 0,1 0 0 0 0,-1 0 0 0 0,1 1 0 0 0,-1-1 0 0 0,1 0 0 0 0,-1 1 0 0 0,1-1 0 0 0,0 0 0 0 0,-1 1 0 0 0,1-1 0 0 0,0 1 0 0 0,-1-1 0 0 0,1 0 0 0 0,0 1 0 0 0,-1-1 0 0 0,1 1 0 0 0,0-1 0 0 0,0 1 0 0 0,-1 0 0 0 0,2 0 0 0 0,-1 0 0 0 0,0 0 0 0 0,1 0 0 0 0,-1-1 0 0 0,1 1 0 0 0,-1 0 0 0 0,1 0-1 0 0,-1 0 1 0 0,1-1 0 0 0,0 1 0 0 0,-1 0 0 0 0,1-1 0 0 0,0 1 0 0 0,0-1 0 0 0,-1 1 0 0 0,1-1 0 0 0,0 1 0 0 0,0-1-1 0 0,0 1 1 0 0,1 0 0 0 0,19 6 23 0 0,-9-7 62 0 0,-1 0 0 0 0,0-1-1 0 0,0 0 1 0 0,1 0 0 0 0,-1-1-1 0 0,0-1 1 0 0,0 1-1 0 0,14-7 1 0 0,0 1 40 0 0,24-12-34 0 0,-6 2-242 0 0,-33 19-2353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2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 58 5527 0 0,'-5'2'393'0'0,"0"1"-1"0"0,1 0 0 0 0,-1 0 1 0 0,1 1-1 0 0,-1-1 0 0 0,1 1 1 0 0,0 0-1 0 0,-5 6 0 0 0,1-1-181 0 0,-8 6 854 0 0,2 1 0 0 0,0 0 0 0 0,0 1 0 0 0,-12 22 0 0 0,22-31-607 0 0,0 0-1 0 0,0 0 1 0 0,0 1-1 0 0,1-1 1 0 0,1 1-1 0 0,0 0 1 0 0,0 0-1 0 0,0 0 1 0 0,1 0-1 0 0,0 0 1 0 0,1 0-1 0 0,1 14 1 0 0,0-9-218 0 0,1 0 0 0 0,1 0 0 0 0,0-1 0 0 0,0 1 0 0 0,1-1 0 0 0,9 19 0 0 0,-12-29-215 0 0,1 0 0 0 0,-1 0 0 0 0,1 0 0 0 0,0-1 0 0 0,0 1 0 0 0,0 0 0 0 0,0-1-1 0 0,0 0 1 0 0,1 1 0 0 0,-1-1 0 0 0,1 0 0 0 0,-1 0 0 0 0,1-1 0 0 0,0 1 0 0 0,-1 0 0 0 0,1-1-1 0 0,0 0 1 0 0,0 1 0 0 0,0-1 0 0 0,1 0 0 0 0,-1-1 0 0 0,0 1 0 0 0,0-1 0 0 0,0 1 0 0 0,1-1-1 0 0,-1 0 1 0 0,0 0 0 0 0,0 0 0 0 0,1-1 0 0 0,-1 1 0 0 0,0-1 0 0 0,0 0 0 0 0,5-1-1 0 0,0-1-16 0 0,0-1-1 0 0,-1 0 0 0 0,1 0 0 0 0,-1 0 0 0 0,0-1 0 0 0,0 0 0 0 0,-1-1 0 0 0,1 1 0 0 0,-1-1 0 0 0,5-7 0 0 0,3-3 13 0 0,-2 0 1 0 0,21-36-1 0 0,-27 40-20 0 0,0 0 0 0 0,-1-1 0 0 0,-1 1 0 0 0,0-1 0 0 0,0 0 0 0 0,-2 0 0 0 0,1-1 0 0 0,-2 1 0 0 0,1-17 0 0 0,-2 19 0 0 0,0 1 0 0 0,-1-1 0 0 0,0 1 0 0 0,-1-1 0 0 0,0 1 0 0 0,-1 0 0 0 0,0 0 0 0 0,0 0 0 0 0,-1 0 0 0 0,-1 0 0 0 0,1 1 0 0 0,-9-12 0 0 0,9 16 0 0 0,0 0 0 0 0,-1 1 0 0 0,0-1 0 0 0,1 1 0 0 0,-1 0 0 0 0,-1 1 0 0 0,1-1 0 0 0,0 1 0 0 0,-1 0 0 0 0,0 0 0 0 0,0 1 0 0 0,0 0 0 0 0,0 0 0 0 0,-10-2 0 0 0,12 3 0 0 0,0 0 0 0 0,0 0 0 0 0,0 1 0 0 0,0 0 0 0 0,0 0 0 0 0,-1 0 0 0 0,1 0 0 0 0,0 1 0 0 0,0-1 0 0 0,0 1 0 0 0,0 0 0 0 0,0 0 0 0 0,0 1 0 0 0,0-1 0 0 0,0 1 0 0 0,0 0 0 0 0,1 0 0 0 0,-1 0 0 0 0,1 0 0 0 0,-1 1 0 0 0,1-1 0 0 0,-6 7 0 0 0,-2 6-4 0 0,0 0 0 0 0,2 1 0 0 0,-1 0 0 0 0,2 1 0 0 0,0 0 0 0 0,-9 32-1 0 0,8-18-15 0 0,1 1 0 0 0,2 0 0 0 0,-3 34 0 0 0,9-52-233 0 0,-1 0 1 0 0,2 0-1 0 0,0-1 1 0 0,4 22-1 0 0,-4-31-831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4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1 510 9215 0 0,'7'-5'3430'0'0,"14"-13"-2346"0"0,13-22 1985 0 0,35-53 0 0 0,-59 79-2907 0 0,36-47 152 0 0,19-29 540 0 0,-58 79-784 0 0,0-1 0 0 0,-1 0 0 0 0,-1-1 0 0 0,0 1 0 0 0,-1-1 0 0 0,4-17 0 0 0,-6 21-54 0 0,-1 3 33 0 0,0 1-1 0 0,0-1 1 0 0,0 0 0 0 0,0 0 0 0 0,-1 1 0 0 0,0-1 0 0 0,0 0-1 0 0,-1 0 1 0 0,-1-11 0 0 0,2 17-34 0 0,-1 0-1 0 0,1-1 0 0 0,0 1 1 0 0,0-1-1 0 0,0 1 0 0 0,0 0 1 0 0,0-1-1 0 0,0 1 1 0 0,-1 0-1 0 0,1 0 0 0 0,0-1 1 0 0,0 1-1 0 0,0 0 1 0 0,-1-1-1 0 0,1 1 0 0 0,0 0 1 0 0,0 0-1 0 0,-1-1 0 0 0,1 1 1 0 0,0 0-1 0 0,-1 0 1 0 0,1 0-1 0 0,0 0 0 0 0,-1-1 1 0 0,1 1-1 0 0,0 0 1 0 0,-1 0-1 0 0,1 0 0 0 0,0 0 1 0 0,-1 0-1 0 0,1 0 0 0 0,0 0 1 0 0,-1 0-1 0 0,1 0 1 0 0,-1 0-1 0 0,-11 9 238 0 0,-6 19-49 0 0,13-18-171 0 0,1 0 0 0 0,0 1 0 0 0,0-1 0 0 0,1 1 0 0 0,1 0 0 0 0,-2 13 0 0 0,-2 70 46 0 0,5-45-73 0 0,1-24 5 0 0,1 0 1 0 0,2 1-1 0 0,10 45 0 0 0,3 30 13 0 0,-16-94-23 0 0,1 0 0 0 0,-1-1 0 0 0,0 1 0 0 0,-1 0 0 0 0,0 0 0 0 0,-2 10 0 0 0,3-16 0 0 0,-1 1 0 0 0,0 0 0 0 0,0 0 0 0 0,0 0 0 0 0,1 0 0 0 0,-2-1 0 0 0,1 1 0 0 0,0-1 0 0 0,0 1 0 0 0,0 0 0 0 0,-1-1 0 0 0,1 0 0 0 0,-1 1 0 0 0,1-1 0 0 0,-1 0 0 0 0,0 0 0 0 0,1 0 0 0 0,-1 0 0 0 0,0 0 0 0 0,0 0 0 0 0,1-1 0 0 0,-1 1 0 0 0,0 0 0 0 0,0-1 0 0 0,0 0 0 0 0,-4 1 0 0 0,-2-1 0 0 0,-1 0 0 0 0,0 0 0 0 0,-14-3 0 0 0,16 2 0 0 0,0 0 0 0 0,0 0 0 0 0,0 1 0 0 0,0 0 0 0 0,0 0 0 0 0,-12 2 0 0 0,18-1 354 0 0,5 1-114 0 0,10 2 6 0 0,16 2 58 0 0,-29-6-48 0 0,9 0-176 0 0,28 1-3 0 0,-30 0-56 0 0,0-1-1 0 0,1 0 1 0 0,-1-1-1 0 0,0 0 1 0 0,10-3-1 0 0,3 0-12 0 0,56-16-1569 0 0,-70 19-4203 0 0,-1 1-1927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5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87 4607 0 0,'-2'0'123'0'0,"1"0"-1"0"0,-1 0 1 0 0,1 0-1 0 0,0 0 1 0 0,-1 0-1 0 0,1 1 0 0 0,0-1 1 0 0,-1 0-1 0 0,1 1 1 0 0,0-1-1 0 0,0 1 0 0 0,-1 0 1 0 0,1-1-1 0 0,0 1 1 0 0,0 0-1 0 0,0 0 0 0 0,0 0 1 0 0,0 0-1 0 0,0 0 1 0 0,0 0-1 0 0,0 0 1 0 0,0 0-1 0 0,0 0 0 0 0,1 0 1 0 0,-2 2-1 0 0,-18 37 1872 0 0,15-28-1253 0 0,-1 3 306 0 0,0-1 1 0 0,1 1 0 0 0,1 0-1 0 0,0 0 1 0 0,1 0 0 0 0,-1 16 0 0 0,3-19-622 0 0,1 0 0 0 0,0 0 0 0 0,0-1 1 0 0,2 1-1 0 0,-1 0 0 0 0,1-1 1 0 0,1 1-1 0 0,6 17 0 0 0,-7-24-349 0 0,1 0-1 0 0,-1-1 1 0 0,1 1-1 0 0,0-1 1 0 0,0 0-1 0 0,1 0 1 0 0,-1 0-1 0 0,1-1 1 0 0,0 1-1 0 0,0-1 1 0 0,0 0-1 0 0,0 0 1 0 0,1 0 0 0 0,4 2-1 0 0,-5-3-62 0 0,-1 0 0 0 0,0-1-1 0 0,1 0 1 0 0,-1 0 0 0 0,1 0 0 0 0,-1 0 0 0 0,1 0-1 0 0,0-1 1 0 0,-1 1 0 0 0,1-1 0 0 0,0 0-1 0 0,-1 0 1 0 0,1-1 0 0 0,0 1 0 0 0,-1-1 0 0 0,1 0-1 0 0,-1 1 1 0 0,1-2 0 0 0,-1 1 0 0 0,6-3-1 0 0,0-1 12 0 0,-1-1 0 0 0,0 0 0 0 0,0-1 0 0 0,0 1 0 0 0,-1-2 0 0 0,1 1 0 0 0,-2-1-1 0 0,1 0 1 0 0,-1 0 0 0 0,-1-1 0 0 0,1 0 0 0 0,-1 0 0 0 0,-1 0 0 0 0,0-1 0 0 0,3-10-1 0 0,-3 6-25 0 0,0 0 0 0 0,-1 0 0 0 0,-1-1 0 0 0,0 0 0 0 0,-1 1 0 0 0,-1-1 0 0 0,0 0 0 0 0,-1 1 0 0 0,-1-1 0 0 0,-3-14 0 0 0,1 14 1 0 0,0 0 0 0 0,0 0 0 0 0,-14-25 0 0 0,16 35 0 0 0,-1 0 0 0 0,1 0 0 0 0,-1 0 0 0 0,0 1 0 0 0,-1 0 0 0 0,1-1 0 0 0,-1 1 0 0 0,0 1 0 0 0,0-1 0 0 0,0 0 0 0 0,0 1 0 0 0,-1 0 0 0 0,1 0 0 0 0,-8-3 0 0 0,10 5 0 0 0,0 1 0 0 0,-1-1 0 0 0,0 1 0 0 0,1 0 0 0 0,-1 0 0 0 0,1 0 0 0 0,-1 0 0 0 0,1 0 0 0 0,-1 0 0 0 0,1 1 0 0 0,-1-1 0 0 0,1 1 0 0 0,-1-1 0 0 0,1 1 0 0 0,0 0 0 0 0,-1 0 0 0 0,1 0 0 0 0,0 1 0 0 0,0-1 0 0 0,-1 1 0 0 0,1-1 0 0 0,0 1 0 0 0,-1 1 0 0 0,-7 6 0 0 0,1 1 0 0 0,0 0 0 0 0,-9 12 0 0 0,10-11 0 0 0,-7 7 0 0 0,2 0 0 0 0,-22 39 0 0 0,31-49 0 0 0,1 1 0 0 0,-1-1 0 0 0,2 1 0 0 0,-1 0 0 0 0,1 0 0 0 0,0 0 0 0 0,1 0 0 0 0,0 0 0 0 0,1 0 0 0 0,0 12 0 0 0,5 5-43 0 0,10 19-177 0 0,-12-35-72 0 0,5 3-1481 0 0,28 50-5859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3162 46 3223 0 0,'-2'-1'147'0'0,"-1"0"-1"0"0,1 1 1 0 0,-1-1-1 0 0,1 1 1 0 0,-1 0-1 0 0,1 0 1 0 0,0 0-1 0 0,-1 0 0 0 0,-4 1 1 0 0,0-1-38 0 0,-254-5 4248 0 0,208 5-2312 0 0,-87 10 1 0 0,98-4-1854 0 0,-1-3 0 0 0,-63-3 1 0 0,-86-15 1160 0 0,151 10-1337 0 0,-229-13 986 0 0,253 18-888 0 0,-153-2 122 0 0,0 1 1124 0 0,-36-16-429 0 0,191 17-867 0 0,1 1 1 0 0,0 0 0 0 0,0 1-1 0 0,0 0 1 0 0,-18 6-1 0 0,12-3 45 0 0,-32 3 0 0 0,-108-3 19 0 0,-18-2-128 0 0,-53 5 0 0 0,219-7-273 0 0,0 2 0 0 0,-13 3-1 0 0,7-1-122 0 0,2-3-3 0 0,-1 0 0 0 0,1-1 0 0 0,-1-1 0 0 0,0 0 0 0 0,-32-5 0 0 0,-13-1-247 0 0,-231 3-254 0 0,206 4 408 0 0,57-1-708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6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14 477 4607 0 0,'-12'2'2950'0'0,"12"-2"-2893"0"0,0 0 0 0 0,0 0 0 0 0,0-1 1 0 0,0 1-1 0 0,0 0 0 0 0,0 0 0 0 0,0 0 0 0 0,0 0 0 0 0,0 0 0 0 0,0 0 1 0 0,-1 0-1 0 0,1 0 0 0 0,0 0 0 0 0,0 0 0 0 0,0 0 0 0 0,0 0 0 0 0,0 0 1 0 0,0 0-1 0 0,0 0 0 0 0,0-1 0 0 0,0 1 0 0 0,0 0 0 0 0,0 0 0 0 0,0 0 0 0 0,0 0 1 0 0,0 0-1 0 0,0 0 0 0 0,0 0 0 0 0,0 0 0 0 0,0 0 0 0 0,0-1 0 0 0,0 1 1 0 0,0 0-1 0 0,0 0 0 0 0,0 0 0 0 0,0 0 0 0 0,0 0 0 0 0,0 0 0 0 0,0 0 1 0 0,0 0-1 0 0,0 0 0 0 0,0-1 0 0 0,0 1 0 0 0,0 0 0 0 0,0 0 0 0 0,0 0 1 0 0,0 0-1 0 0,0 0 0 0 0,15-15 3794 0 0,-5 6-3556 0 0,76-94 5092 0 0,-65 75-4910 0 0,-1-1 1 0 0,-2-1-1 0 0,25-54 0 0 0,-34 63-356 0 0,2-2-18 0 0,6-24-1 0 0,-15 41-39 0 0,0 0 0 0 0,-1 0 0 0 0,0 0-1 0 0,0 0 1 0 0,0 0 0 0 0,-1 0-1 0 0,0-1 1 0 0,0 1 0 0 0,-2-9 0 0 0,2 14-44 0 0,0 1 1 0 0,0-1 0 0 0,0 0 0 0 0,0 0 0 0 0,0 1-1 0 0,-1-1 1 0 0,1 0 0 0 0,0 1 0 0 0,0-1 0 0 0,-1 0 0 0 0,1 1-1 0 0,0-1 1 0 0,-1 1 0 0 0,1-1 0 0 0,-1 0 0 0 0,1 1 0 0 0,-1-1-1 0 0,1 1 1 0 0,-1-1 0 0 0,1 1 0 0 0,-1-1 0 0 0,1 1 0 0 0,-1 0-1 0 0,0-1 1 0 0,0 1 4 0 0,0 0 0 0 0,1 0-1 0 0,-1 0 1 0 0,0 1 0 0 0,1-1-1 0 0,-1 0 1 0 0,0 0 0 0 0,1 1-1 0 0,-1-1 1 0 0,0 0 0 0 0,1 1-1 0 0,-1-1 1 0 0,1 0 0 0 0,-1 1-1 0 0,1-1 1 0 0,-1 1 0 0 0,1-1-1 0 0,-1 1 1 0 0,0 0 0 0 0,-2 3 25 0 0,0 0 1 0 0,1 1-1 0 0,-1-1 1 0 0,1 0 0 0 0,-3 8-1 0 0,-2 18-24 0 0,2 1 0 0 0,0 0 0 0 0,2-1 0 0 0,2 50 0 0 0,-3 30-26 0 0,3-99 1 0 0,0 1 0 0 0,0 1 0 0 0,3 23 0 0 0,4 56 0 0 0,-6-90 0 0 0,0-1 0 0 0,-1 0 0 0 0,1 0 0 0 0,-1 1 0 0 0,1-1 0 0 0,-1 0 0 0 0,0 0 0 0 0,0 0 0 0 0,1 1 0 0 0,-1-1 0 0 0,0 0 0 0 0,0 0 0 0 0,0 0 0 0 0,0 0 0 0 0,0-1 0 0 0,0 1 0 0 0,0 0 0 0 0,0 0 0 0 0,-1-1 0 0 0,1 1 0 0 0,0 0 0 0 0,0-1 0 0 0,0 1 0 0 0,-1-1 0 0 0,1 0 0 0 0,0 1 0 0 0,-2-1 0 0 0,-4 2 0 0 0,0-1 0 0 0,0 0 0 0 0,0 0 0 0 0,-7 0 0 0 0,-11-4 0 0 0,24 3 0 0 0,1 0 0 0 0,-1 0 0 0 0,1 0 0 0 0,-1 0 0 0 0,1 0 0 0 0,-1-1 0 0 0,1 1 0 0 0,-1 0 0 0 0,1 0 0 0 0,-1 0 0 0 0,1 0 0 0 0,0-1 0 0 0,-1 1 0 0 0,1 0 0 0 0,-1 0 0 0 0,1-1 0 0 0,-1 1 0 0 0,1 0 0 0 0,0-1 0 0 0,-1 1 0 0 0,1 0 0 0 0,0-1 0 0 0,-1 1 0 0 0,1-1 0 0 0,0 1 0 0 0,0-1 0 0 0,-1 1 0 0 0,1-1 0 0 0,0 1 0 0 0,0 0 0 0 0,0-1 0 0 0,0 1 0 0 0,-1-1 0 0 0,1 1 0 0 0,0-1 0 0 0,0 1 0 0 0,0-1 0 0 0,0 1 0 0 0,0-1 0 0 0,0 0 0 0 0,0 1 0 0 0,1-1 0 0 0,-1 0 0 0 0,2 1 0 0 0,0-1 0 0 0,0 1 0 0 0,-1 0 0 0 0,1-1 0 0 0,0 1 0 0 0,0 0 0 0 0,0 0 0 0 0,0 0 0 0 0,0 1 0 0 0,0-1 0 0 0,0 0 0 0 0,1 1 0 0 0,7 1 0 0 0,37 0 1247 0 0,-34 0-1005 0 0,-4-1 777 0 0,0 1-2032 0 0,39 8 414 0 0,-39-10 339 0 0,25-1-48 0 0,-25 0-1568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20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 97 2303 0 0,'38'-56'4883'0'0,"-37"71"2279"0"0,-2 7-5464 0 0,0-21-714 0 0,-1 8-535 0 0,-8 28 1 0 0,8-28 4 0 0,-2 0 2 0 0,-14 45 431 0 0,2-12-287 0 0,0-1-88 0 0,-1-1-207 0 0,1 2-54 0 0,0 0-55 0 0,-1 3 45 0 0,2-9-177 0 0,11-27 0 0 0,1-1-10 0 0,-27 74 28 0 0,27-69-82 0 0,8-19 0 0 0,8-23 0 0 0,-12 27 0 0 0,155-336 0 0 0,-105 213 368 0 0,-20 46-129 0 0,-30 77-239 0 0,7-13 407 0 0,-4 16-157 0 0,0 10-162 0 0,-1 2-7 0 0,0 0 1 0 0,2 24-1 0 0,-3-17-66 0 0,0-7 41 0 0,-2-6-40 0 0,0 1 0 0 0,1 0 0 0 0,0 0 0 0 0,3 13 0 0 0,0-6-3 0 0,-2-1 63 0 0,0-4-1 0 0,5 32-10 0 0,-5-32 2 0 0,0 4-3 0 0,15 69 28 0 0,-3-16-31 0 0,3 2-49 0 0,3 3-12 0 0,-13-51 0 0 0,12 22 0 0 0,7 5 0 0 0,-25-46-43 0 0,0 0 0 0 0,0-1-1 0 0,0 1 1 0 0,1 0 0 0 0,-1-1 0 0 0,0 1 0 0 0,1-1-1 0 0,2 2 1 0 0,-4-3 17 0 0,0 1 1 0 0,1-1-1 0 0,-1 0 1 0 0,0 0-1 0 0,0 0 0 0 0,0 0 1 0 0,1 0-1 0 0,-1 0 0 0 0,0 0 1 0 0,0 0-1 0 0,1 0 0 0 0,-1 0 1 0 0,0 0-1 0 0,0 0 0 0 0,1 0 1 0 0,-1 0-1 0 0,0 0 0 0 0,0 0 1 0 0,1 0-1 0 0,-1 0 0 0 0,0 0 1 0 0,0 0-1 0 0,1 0 0 0 0,-1 0 1 0 0,0 0-1 0 0,0 0 0 0 0,1 0 1 0 0,-1-1-1 0 0,0 1 0 0 0,0 0 1 0 0,0 0-1 0 0,0 0 1 0 0,1 0-1 0 0,-1-1 0 0 0,1 0-116 0 0,-1-1-1 0 0,1 1 1 0 0,0-1-1 0 0,-1 1 1 0 0,0-1 0 0 0,1 1-1 0 0,-1-1 1 0 0,0 0-1 0 0,0 1 1 0 0,0-1 0 0 0,0-2-1 0 0,0-1-504 0 0,0 0-1 0 0,-1 0 0 0 0,0 0 1 0 0,0 0-1 0 0,0 0 0 0 0,-1 0 1 0 0,0 0-1 0 0,0 0 0 0 0,0 0 1 0 0,0 1-1 0 0,-1-1 0 0 0,0 1 1 0 0,0 0-1 0 0,0 0 1 0 0,0 0-1 0 0,0 0 0 0 0,-1 1 1 0 0,-8-7-1 0 0,8 7 317 0 0,-1 0 0 0 0,0 0 0 0 0,-1 1 0 0 0,1 0 0 0 0,0 0 0 0 0,-8-2 0 0 0,-62-11-3448 0 0,52 11 3298 0 0,1 0 0 0 0,0-2 1 0 0,-1 0-1 0 0,-36-16 0 0 0,-10-7 4607 0 0,0 0 4893 0 0,68 29-8894 0 0,1 0 0 0 0,0 0 0 0 0,-1-1 0 0 0,1 1 0 0 0,-1 0 0 0 0,1 0-1 0 0,-1-1 1 0 0,1 1 0 0 0,0 0 0 0 0,-1 0 0 0 0,1-1 0 0 0,-1 1 0 0 0,1 0 0 0 0,0-1 0 0 0,-1 1-1 0 0,1-1 1 0 0,0 1 0 0 0,0 0 0 0 0,-1-1 0 0 0,1 1 0 0 0,0-1 0 0 0,0 1 0 0 0,0-1-1 0 0,-1 0 1 0 0,2 1-5 0 0,-1-1 0 0 0,0 1 0 0 0,0 0 0 0 0,0-1 0 0 0,1 1 0 0 0,-1-1 0 0 0,0 1 0 0 0,1 0 0 0 0,-1-1 0 0 0,0 1 0 0 0,1 0 0 0 0,-1 0 0 0 0,0-1 0 0 0,1 1 0 0 0,-1 0 0 0 0,1 0 0 0 0,-1-1 0 0 0,0 1 0 0 0,2 0 0 0 0,23-6 1718 0 0,8 6-1190 0 0,1 1 0 0 0,-1 2-1 0 0,60 14 1 0 0,-8-2-200 0 0,-36-7-342 0 0,47 5-1850 0 0,-83-13-6297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21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57 1375 0 0,'-4'-8'2192'0'0,"3"21"5659"0"0,1-2-6735 0 0,2 33-83 0 0,-1-33-305 0 0,1 74 1684 0 0,0-11-296 0 0,-1-29-1562 0 0,-1-34-61 0 0,0-2-12 0 0,-1 47 630 0 0,0-18-942 0 0,0-28 63 0 0,1-1-178 0 0,-3 30-66 0 0,2-29-106 0 0,1-9-1086 0 0,-1 0 1152 0 0,1-1 1 0 0,0 1-1 0 0,0-1 1 0 0,-1 0-1 0 0,1 1 0 0 0,0-1 1 0 0,-1 0-1 0 0,1 1 1 0 0,-1-1-1 0 0,1 0 0 0 0,0 1 1 0 0,-1-1-1 0 0,1 0 1 0 0,-1 0-1 0 0,1 0 0 0 0,-1 1 1 0 0,0-1-1 0 0,0 0-155 0 0,-4-43-2361 0 0,0-25 1182 0 0,-7-58 916 0 0,-26-64 5694 0 0,38 187-5098 0 0,0 1-1 0 0,-1-1 1 0 0,1 0-1 0 0,0 0 1 0 0,0 1 0 0 0,1-1-1 0 0,-1 0 1 0 0,0 1-1 0 0,1-1 1 0 0,0 0-1 0 0,-1 1 1 0 0,1-1 0 0 0,0 0-1 0 0,1 1 1 0 0,-1 0-1 0 0,0-1 1 0 0,3-2-1 0 0,-1 1-51 0 0,0 2-1 0 0,0-1 0 0 0,0 0 0 0 0,0 1 0 0 0,0-1 0 0 0,1 1 0 0 0,-1 0 0 0 0,1 0 0 0 0,-1 0 0 0 0,7-2 1 0 0,4 0 21 0 0,0 1 1 0 0,1 0 0 0 0,-1 1-1 0 0,0 1 1 0 0,22 0 0 0 0,-19 1-10 0 0,-1 1-1 0 0,1 1 1 0 0,23 5 0 0 0,-33-6-59 0 0,0 1 1 0 0,0 1-1 0 0,0-1 1 0 0,-1 1-1 0 0,1 0 1 0 0,-1 0-1 0 0,1 1 1 0 0,-1 0-1 0 0,0 0 1 0 0,6 6-1 0 0,-11-9 100 0 0,1 10-51 0 0,5 35-15 0 0,-7-43-57 0 0,0-1 0 0 0,0 0-1 0 0,0 1 1 0 0,0-1 0 0 0,0 0 0 0 0,-1 0-1 0 0,1 1 1 0 0,-1-1 0 0 0,0 0 0 0 0,0 0-1 0 0,1 0 1 0 0,-1 0 0 0 0,-1 0 0 0 0,1 0-1 0 0,0 0 1 0 0,0 0 0 0 0,-1 0 0 0 0,1 0-1 0 0,-1-1 1 0 0,1 1 0 0 0,-3 1 0 0 0,-3 4-11 0 0,0 0 7 0 0,0 0 0 0 0,0-1 0 0 0,-1 1 0 0 0,0-1 0 0 0,-1-1 0 0 0,1 0 0 0 0,-1 0 0 0 0,0-1 0 0 0,-16 7 0 0 0,10-7 0 0 0,0 0 0 0 0,-1-1 0 0 0,1 0 0 0 0,-1-1 0 0 0,-24 0 0 0 0,68-1 0 0 0,32 7 0 0 0,28 11 0 0 0,-47-10 0 0 0,0 3 0 0 0,-2 3 0 0 0,-32-11 0 0 0,0 0 0 0 0,0 0 0 0 0,-1 0 0 0 0,8 7 0 0 0,21 26 11 0 0,-35-37-9 0 0,1 1 0 0 0,0-1 0 0 0,-1 1 0 0 0,1 0 0 0 0,0 0 1 0 0,-1-1-1 0 0,1 1 0 0 0,-1 0 0 0 0,0 0 0 0 0,1 0 0 0 0,-1 0 0 0 0,0-1 1 0 0,1 1-1 0 0,-1 0 0 0 0,0 0 0 0 0,0 0 0 0 0,0 0 0 0 0,1 0 0 0 0,-1 1 0 0 0,2 39 9 0 0,-2-39 7 0 0,0 0 1 0 0,0 1-1 0 0,0-1 0 0 0,0 0 0 0 0,-1 0 0 0 0,1 0 1 0 0,-1 1-1 0 0,0-1 0 0 0,0 0 0 0 0,0 0 1 0 0,0 0-1 0 0,0 0 0 0 0,0 0 0 0 0,0-1 1 0 0,-1 1-1 0 0,1 0 0 0 0,0 0 0 0 0,-1-1 0 0 0,-2 3 1 0 0,-2 0 32 0 0,1-1 0 0 0,0 0 0 0 0,-1 0 1 0 0,-10 5-1 0 0,10-6-59 0 0,-12 5 22 0 0,1-1 0 0 0,-1-1-1 0 0,0-1 1 0 0,0-1-1 0 0,-22 2 1 0 0,-93-1-25 0 0,117-4 15 0 0,-68-3-422 0 0,48 0-6840 0 0,21 2-458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45.8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353 93 3223 0 0,'4'-4'1375'0'0,"0"0"0"0"0,0 0 0 0 0,0-1 0 0 0,-1 1 0 0 0,0-1-1 0 0,5-9 1 0 0,-8 13-1127 0 0,1 0-1 0 0,-1-1 0 0 0,1 1 0 0 0,-1 0 1 0 0,0 0-1 0 0,0 0 0 0 0,1-1 0 0 0,-1 1 1 0 0,0 0-1 0 0,0 0 0 0 0,0-1 1 0 0,-1 1-1 0 0,1 0 0 0 0,0 0 0 0 0,0-1 1 0 0,-1 1-1 0 0,1 0 0 0 0,0 0 0 0 0,-1-1 1 0 0,0 0-216 0 0,0 1 0 0 0,0 0 0 0 0,0 0 0 0 0,0 0 0 0 0,0 0 0 0 0,0 0 0 0 0,0 0 0 0 0,0 1 0 0 0,-1-1 0 0 0,1 0 0 0 0,0 0 0 0 0,-3 0 0 0 0,-4-2 360 0 0,-1 0 0 0 0,0 1 0 0 0,0 0 0 0 0,1 0 0 0 0,-2 1 0 0 0,1 0 0 0 0,0 1 0 0 0,0 0 0 0 0,-11 1 0 0 0,7 1-293 0 0,0 0 1 0 0,-1 0 0 0 0,1 2 0 0 0,0 0-1 0 0,-20 8 1 0 0,23-6-43 0 0,-1 0 0 0 0,1 0 0 0 0,0 1 0 0 0,1 0 0 0 0,-1 1-1 0 0,2 0 1 0 0,-1 0 0 0 0,-14 19 0 0 0,22-26 7 0 0,-3 5-11 0 0,-10 19-26 0 0,11-19 48 0 0,0 2-5 0 0,-10 24 0 0 0,2-4-21 0 0,8-22-27 0 0,1 1 0 0 0,0 0 0 0 0,-2 13 0 0 0,3-18-22 0 0,-1 15 56 0 0,0 1 0 0 0,1-1 0 0 0,1 1 0 0 0,0-1 0 0 0,4 19 0 0 0,-4-33 13 0 0,0 0 0 0 0,1 0 0 0 0,-1-1 0 0 0,1 1 0 0 0,0 0 0 0 0,-1 0 0 0 0,1-1 0 0 0,1 1 1 0 0,-1 0-1 0 0,0-1 0 0 0,1 1 0 0 0,-1-1 0 0 0,1 0 0 0 0,-1 1 0 0 0,1-1 0 0 0,0 0 0 0 0,0 0 0 0 0,0 0 0 0 0,0 0 0 0 0,1 0 0 0 0,-1-1 0 0 0,1 1 0 0 0,-1-1 0 0 0,1 0 0 0 0,-1 1 0 0 0,1-1 0 0 0,-1 0 0 0 0,1 0 0 0 0,0-1 0 0 0,0 1 0 0 0,5 0 0 0 0,19 6-313 0 0,0-2 0 0 0,0-1 0 0 0,1-1-1 0 0,44-1 1 0 0,-17-9 351 0 0,-32 3-26 0 0,36-1-1 0 0,-59 5-98 0 0,1 0 0 0 0,0 0-1 0 0,-1 0 1 0 0,1 0 0 0 0,0 0-1 0 0,0 1 1 0 0,-1-1 0 0 0,1 0 0 0 0,0 0-1 0 0,-1 0 1 0 0,1 1 0 0 0,-1-1 0 0 0,1 0-1 0 0,0 1 1 0 0,-1-1 0 0 0,1 0-1 0 0,0 1 1 0 0,-1 0 2 0 0,0-1 0 0 0,0 0 1 0 0,1 1-1 0 0,-1-1 0 0 0,0 0 0 0 0,0 1 0 0 0,0-1 0 0 0,0 0 0 0 0,0 1 1 0 0,0-1-1 0 0,0 0 0 0 0,0 1 0 0 0,0-1 0 0 0,0 0 0 0 0,-1 1 0 0 0,1-1 0 0 0,0 0 1 0 0,0 1-1 0 0,0-1 0 0 0,0 0 0 0 0,0 1 0 0 0,-1-1 0 0 0,1 0 0 0 0,0 1 1 0 0,0-1-1 0 0,0 0 0 0 0,-1 0 0 0 0,1 1 0 0 0,0-1 0 0 0,0 0 0 0 0,-1 0 1 0 0,1 0-1 0 0,0 1 0 0 0,-1-1 0 0 0,1 0 0 0 0,-4 3-492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7:53.2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0,'0'1'0'0,"0"1819"0"0,0-1088 0 0,0-234 0 0,0-378 0 0,0-119 0 0,0-2 0 0,0 2 0 0,0-2 0 0,0 2 0 0,0 1 0 0,0-1 0 0,0-38 0 0,0 34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08.4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0,'0'1074'0'0,"0"-349"0"0,0-576 0 0,0-172 0 0,0 20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30.0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0,'-1'0'0'0,"825"252"0"0,-398-122 0 0,-147-45 0 0,201 62 0 0,-479-147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8:47.1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1 594 0 0,'0'0'0'0,"1907"-583"0"0,-1907 583 0 0,17-5 0 0,-9 2 0 0,-10 4 0 0,3-2 0 0,-2 2 0 0,12-5 0 0,-24 8 0 0,5-1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0,'0'1'0'0,"0"1819"0"0,0-1088 0 0,0-234 0 0,0-378 0 0,0-119 0 0,0-2 0 0,0 2 0 0,0-2 0 0,0 2 0 0,0 1 0 0,0-1 0 0,0-38 0 0,0 34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0,'0'1074'0'0,"0"-349"0"0,0-576 0 0,0-172 0 0,0 20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2396 110 919 0 0,'-2'-1'68'0'0,"0"-1"-1"0"0,1 1 0 0 0,-1 0 1 0 0,0 0-1 0 0,0-1 1 0 0,0 1-1 0 0,0 0 0 0 0,0 1 1 0 0,0-1-1 0 0,0 0 0 0 0,0 0 1 0 0,0 1-1 0 0,0 0 0 0 0,-1-1 1 0 0,1 1-1 0 0,0 0 0 0 0,0 0 1 0 0,-4 0-1 0 0,-16-2-252 0 0,1-2 1745 0 0,0 1 0 0 0,-36-1 0 0 0,22 3-872 0 0,-215-19 5457 0 0,131 12-4756 0 0,-179-6 1020 0 0,237 15-1918 0 0,-66-2-102 0 0,116 0-380 0 0,6 2-9 0 0,-1-2 0 0 0,1 1 0 0 0,0-1 1 0 0,0 1-1 0 0,0-1 0 0 0,-8-3 0 0 0,36 2-53 0 0,331 10-33 0 0,-308-8 97 0 0,-45 0-11 0 0,6-2 0 0 0,-32-3 0 0 0,-136-7 82 0 0,34 3-36 0 0,-8 5 78 0 0,44 3 83 0 0,-11 3-74 0 0,-15-2-77 0 0,95-1-25 0 0,-31-4 548 0 0,0 3 0 0 0,-92 8 0 0 0,106-3-563 0 0,-1-2-1 0 0,-45-4 1 0 0,-1 0 1 0 0,-3 2 44 0 0,40-1 30 0 0,0 2 1 0 0,-91 12 0 0 0,51 7-1681 0 0,67-12-5334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0,'-1'0'0'0,"825"252"0"0,-398-122 0 0,-147-45 0 0,201 62 0 0,-479-147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25.6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1 594 0 0,'0'0'0'0,"1907"-583"0"0,-1907 583 0 0,17-5 0 0,-9 2 0 0,-10 4 0 0,3-2 0 0,-2 2 0 0,12-5 0 0,-24 8 0 0,5-1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0,'0'1'0'0,"0"1819"0"0,0-1088 0 0,0-234 0 0,0-378 0 0,0-119 0 0,0-2 0 0,0 2 0 0,0-2 0 0,0 2 0 0,0 1 0 0,0-1 0 0,0-38 0 0,0 34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0,'0'1074'0'0,"0"-349"0"0,0-576 0 0,0-172 0 0,0 20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 0 0,'-1'0'0'0,"825"252"0"0,-398-122 0 0,-147-45 0 0,201 62 0 0,-479-147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39:36.4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1 594 0 0,'0'0'0'0,"1907"-583"0"0,-1907 583 0 0,17-5 0 0,-9 2 0 0,-10 4 0 0,3-2 0 0,-2 2 0 0,12-5 0 0,-24 8 0 0,5-1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0:52.76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7 1 0 0,'1632'0'0'0,"-1631"0"0"0,-2 0 0 0,-10 0 0 0,11 0 0 0,0 0 0 0,2 0 0 0,-1 0 0 0,0 0 0 0,1 0 0 0,5 0 0 0,-9 0 0 0,-9 0 0 0,-1617 0 0 0,1629 0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06.67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61 1 0 0,'-12'0'0'0,"267"0"0"0,-255 0 0 0,-18 0 0 0,-264 0 0 0,281 0 0 0,2 0 0 0,-2 0 0 0,0 0 0 0,0 0 0 0,19 0 0 0,1576 0 0 0,-1533 0 0 0,-67 0 0 0,5 0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17.29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0 0 0,'1680'0'0'0,"-1679"0"0"0,-2 0 0 0,-1614 0 0 0,1614 0 0 0,2 0 0 0,0 0 0 0,-2 0 0 0,-56 0 0 0,113 0 0 0,-46 0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36.08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37 0 0 0,'-1'0'0'0,"2"0"0"0,-2 0 0 0,109 0 0 0,-88 0 0 0,-28 0 0 0,-23 0 0 0,-74 0 0 0,104 0 0 0,2 0 0 0,0 0 0 0,-2 0 0 0,-1 0 0 0,1 0 0 0,-15 0 0 0,15 0 0 0,2 0 0 0,1 0 0 0,-1 0 0 0,0 0 0 0,1 0 0 0,-1 0 0 0,0 0 0 0,1570 0 0 0,-1532 0 0 0,-9 0 0 0,-16 0 0 0,-13 0 0 0,-2 0 0 0,2 0 0 0,-2 0 0 0,0 0 0 0,2 0 0 0,0 0 0 0,0 0 0 0,1 0 0 0,-1 0 0 0,-8 0 0 0,6 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495 56 3679 0 0,'0'0'43'0'0,"-1"0"-1"0"0,1 0 0 0 0,0 0 1 0 0,-1 0-1 0 0,1 0 0 0 0,-1 0 1 0 0,1 0-1 0 0,-1 0 0 0 0,1 0 1 0 0,-1 0-1 0 0,1 0 1 0 0,-1 0-1 0 0,1 0 0 0 0,-1 0 1 0 0,1 0-1 0 0,-1-1 0 0 0,1 1 1 0 0,0 0-1 0 0,-1 0 0 0 0,1-1 1 0 0,-1 1-1 0 0,1 0 0 0 0,0 0 1 0 0,-1-1-1 0 0,1 1 0 0 0,0 0 1 0 0,-1-1-1 0 0,1 1 0 0 0,0-1 1 0 0,-1 1-1 0 0,1 0 0 0 0,0-1 1 0 0,0 1-1 0 0,0-1 0 0 0,-1 1 1 0 0,1-1-1 0 0,0 1 0 0 0,0-1 1 0 0,0 1-1 0 0,0-1 0 0 0,0 1 1 0 0,0 0-1 0 0,0-1 0 0 0,0 0 1 0 0,0 0 40 0 0,0 0 1 0 0,1 0-1 0 0,-1 0 0 0 0,1 0 1 0 0,-1 1-1 0 0,1-1 1 0 0,-1 0-1 0 0,1 0 1 0 0,-1 0-1 0 0,1 1 0 0 0,0-1 1 0 0,-1 0-1 0 0,1 1 1 0 0,0-1-1 0 0,0 0 1 0 0,0 1-1 0 0,-1-1 0 0 0,1 1 1 0 0,0 0-1 0 0,2-1 1 0 0,6-2 633 0 0,0 2 1 0 0,1-1-1 0 0,-1 1 1 0 0,1 1 0 0 0,16 1-1 0 0,8-1 263 0 0,115-10 827 0 0,72-1 971 0 0,-131 10-1998 0 0,71 1-680 0 0,-147 0-99 0 0,-7 0 0 0 0,-1 0 1 0 0,1 1-1 0 0,-1 0 1 0 0,0-1-1 0 0,1 2 0 0 0,8 2 1 0 0,-35-4 435 0 0,-197-4-297 0 0,-181 5 208 0 0,393 0-348 0 0,2-2 0 0 0,1 1 0 0 0,-1 0 0 0 0,0 0 0 0 0,0 1 0 0 0,0-1 0 0 0,1 1 0 0 0,-1-1 0 0 0,0 1 0 0 0,1 0 0 0 0,-1 0 0 0 0,0 0 0 0 0,1 0 0 0 0,-1 1 0 0 0,-2 1 0 0 0,6-2 0 0 0,0 0 0 0 0,0-1 0 0 0,0 1 0 0 0,0 0 0 0 0,0-1 0 0 0,0 0 0 0 0,0 1 0 0 0,1-1 0 0 0,-1 0 0 0 0,0 1 0 0 0,0-1 0 0 0,1 0 0 0 0,1 0 0 0 0,134 0 0 0 0,-60-1 0 0 0,401-10 192 0 0,-380 9-192 0 0,-227-1 346 0 0,-83 2 370 0 0,161-1-704 0 0,40 1-12 0 0,-1 0 0 0 0,0 1-1 0 0,0 0 1 0 0,1 1 0 0 0,-13 2-1 0 0,33-1 1 0 0,10-1 0 0 0,-127 6 0 0 0,27 0 0 0 0,-161-2 0 0 0,-139 12 0 0 0,332-14-162 0 0,29-2-66 0 0,-1 1-1 0 0,-31 7 0 0 0,42-6-1393 0 0,3 1-4828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1:54.37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0,'903'0'0'0,"-883"0"0"0,55 0 0 0,-76 0 0 0,2 0 0 0,0 0 0 0,13 0 0 0,-27 0 0 0,10 0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08.3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0,'787'0'0'0,"-786"0"0"0,0 0 0 0,94 0 0 0,-93 0 0 0,-6 0 0 0,35 0 0 0,-2 0 0 0,-30 0 0 0,2 0 0 0,3 0 0 0,-2 0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25.98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 0 0 0,'-1'0'0'0,"0"0"0"0,2 0 0 0,0 0 0 0,1 0 0 0,124 0 0 0,632 0 0 0,-757 0 0 0,1 0 0 0,-1 0 0 0,0 0 0 0,1 0 0 0,-1 0 0 0,0 0 0 0,1 0 0 0,-1 0 0 0,0 0 0 0,1 0 0 0,-1 0 0 0,0 0 0 0,-2 0 0 0,0 0 0 0,-553 0 0 0,1096 0 0 0,-541 0 0 0,58 0 0 0,-534 0 0 0,474 0 0 0,23 0 0 0,34 0 0 0,-55 0 0 0,-2 0 0 0,-120 0 0 0,120 0 0 0,2 0 0 0,0 0 0 0,1 0 0 0,-1 0 0 0,0 0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43.31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0,'927'0'0'0,"-926"0"0"0,1 0 0 0,-1 0 0 0,0 0 0 0,0 0 0 0,-641 0 0 0,638 0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2:58.97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0,'1437'0'0'0,"-1380"0"0"0,8 0 0 0,-2 0 0 0,4 0 0 0,1 0 0 0,-5 0 0 0,4 0 0 0,46 0 0 0,-56 0 0 0,21 0 0 0,10 0 0 0,-43 0 0 0,144 0 0 0,267 0 0 0,-455 0 0 0,-2 0 0 0,0 0 0 0,0 0 0 0,-1 0 0 0,1 0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3:24.94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2 0 0,'0'-1'0'0,"0"970"0"0,0-967 0 0,0-1 0 0,0 0 0 0,0 1 0 0,0-1 0 0,0 0 0 0,0 1 0 0,0-1 0 0,0 0 0 0,0 3 0 0,0-6 0 0,0 13 0 0,0-25 0 0,0 30 0 0,0-15 0 0,0-11 0 0,0 2 0 0,0 5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3:29.09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6 0 0,'0'1'0'0,"0"-6"0"0,0 152 0 0,0-295 0 0,0 699 0 0,0-168 0 0,0-386 0 0,0 2 0 0,0 2 0 0,0 0 0 0,0 1 0 0,0-2 0 0,0 0 0 0,0-2 0 0,0 1 0 0,0 21 0 0,0-9 0 0,0-7 0 0,0-9 0 0,0-57 0 0,0 59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11.9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0,'0'645'0'0,"0"-215"0"0,0-192 0 0,0-253 0 0,0 13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22.25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14 0 0,'0'-13'0'0,"0"12"0"0,0 21 0 0,0 656 0 0,0 947 0 0,0-542 0 0,0-873 0 0,0-208 0 0,0 18 0 0,0-17 0 0,0-47 0 0,0 37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35.04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1944 0 0,'0'1'0'0,"0"0"0"0,0-5 0 0,0 9 0 0,0-11 0 0,0-10 0 0,0-58 0 0,0 73 0 0,0 2 0 0,0 72 0 0,0-72 0 0,0-2 0 0,0 0 0 0,0 79 0 0,0-2039 0 0,0 1960 0 0,0 2 0 0,0 0 0 0,0-2 0 0,0 0 0 0,0 2 0 0,0 0 0 0,0 1 0 0,0 7 0 0,0-17 0 0,0-17 0 0,0 24 0 0,0-1 0 0,0-6 0 0,0 7 0 0,0 2 0 0,0-7 0 0,0 5 0 0,0 7 0 0,0-5 0 0,0 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2992 50 455 0 0,'-8'-2'300'0'0,"-1"1"-1"0"0,0 0 1 0 0,0 0-1 0 0,0 0 1 0 0,0 1-1 0 0,0 1 1 0 0,-9 0-1 0 0,4 1 353 0 0,-26-2 0 0 0,-1-4 585 0 0,-281-17 4432 0 0,213 17-5160 0 0,-51 1-552 0 0,94 6 695 0 0,-73-7 0 0 0,28 4 808 0 0,74 1-1331 0 0,-69-5 0 0 0,77 2 255 0 0,1 1 1 0 0,-1 2-1 0 0,-42 6 1 0 0,-35 0 455 0 0,-77-7 144 0 0,69-3-617 0 0,-65 1 61 0 0,151 3-286 0 0,1-2 1 0 0,-34-5 0 0 0,35 3-25 0 0,-1 1-1 0 0,-40 2 1 0 0,25 4-101 0 0,-42 2 30 0 0,-76-5 1113 0 0,133-2-1035 0 0,-29-6 0 0 0,29 4-62 0 0,-31-1 0 0 0,-17 3-63 0 0,28-1 0 0 0,1 2 0 0 0,0 2 0 0 0,-69 12 0 0 0,107-10 2 0 0,21-3-1 0 0,21-2-14 0 0,13-1-17 0 0,159-6-58 0 0,-202 7 29 0 0,25 3 192 0 0,-28-2-175 0 0,0 0 1 0 0,0 0 0 0 0,1 0-1 0 0,-1 0 1 0 0,0 1 0 0 0,0-1 0 0 0,0 0-1 0 0,0 1 1 0 0,0-1 0 0 0,0 1 0 0 0,0-1-1 0 0,0 1 1 0 0,0 0 0 0 0,0-1 0 0 0,0 1-1 0 0,0 0 1 0 0,0 0 0 0 0,0 0-1 0 0,1 1 1 0 0,-2 3-775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58.43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22 0 0 0,'-19'0'0'0,"30"0"0"0,118 0 0 0,4281 0 0 0,-1467 0 0 0,-1550 0 0 0,-1393 0 0 0,0 0 0 0,2 0 0 0,-1 0 0 0,47 0 0 0,-8496 0 0 0,8024 0 0 0,423 0 0 0,0 0 0 0,-1 0 0 0,-4 0 0 0,5 0 0 0,2 0 0 0,0 0 0 0,1 0 0 0,-2 0 0 0,-27 0 0 0,12 0 0 0,14 0 0 0,2 0 0 0,1 0 0 0,-2 0 0 0,0 0 0 0,-2 0 0 0,1 0 0 0,0 0 0 0,-3 0 0 0,3 0 0 0,7 0 0 0,9 0 0 0,-15 0 0 0,-28 0 0 0,25 0 0 0,2 0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5:59.442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43 0 0 0,'-42'0'0'0,"43"0"0"0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6.30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1 143 0 0,'0'-138'0'0,"0"134"0"0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6.96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0,'0'69'0'0,"0"-68"0"0,0 6 0 0,0-19 0 0,0 17 0 0,0 23 0 0,0-29 0 0,0 0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17.69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2 0 0,'0'34'0'0,"0"-6"0"0,0-90 0 0,0 60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23.18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1956 0 0,'0'-568'0'0,"0"1193"0"0,0-624 0 0,0-2 0 0,0 0 0 0,0-30 0 0,0-155 0 0,0 367 0 0,0-2155 0 0,0 1973 0 0,0 2 0 0,0 334 0 0,0-334 0 0,0-2 0 0,0 0 0 0,0-1 0 0,0-257 0 0,0 2129 0 0,0-1869 0 0,0-4 0 0,0 31 0 0,0-23 0 0,0 36 0 0,0-40 0 0,0-7 0 0,0 7 0 0,0-66 0 0,0 57 0 0,0 5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48.85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1986 0 0,'0'-1938'0'0,"0"1937"0"0,0 2 0 0,0 0 0 0,0 0 0 0,0-4 0 0,0 14 0 0,0-27 0 0,0 6 0 0,0 9 0 0,0 2 0 0,0 1 0 0,0-35 0 0,0 32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6:52.470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0 0 0,'0'401'0'0,"0"899"0"0,0-959 0 0,0-339 0 0,0-1 0 0,0 0 0 0,0 19 0 0,0-18 0 0,0-41 0 0,0 38 0 0,0 2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04.59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5 1 0 0,'3'0'0'0,"-5"0"0"0,-3 0 0 0,47 0 0 0,-39 0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07.858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0,'1'0'0'0,"0"0"0"0,1 0 0 0,-1 0 0 0,-2 0 0 0,22 0 0 0,59 0 0 0,-79 0 0 0,-2 0 0 0,-1 0 0 0,-25 0 0 0,25 0 0 0,3 0 0 0,14 0 0 0,3920 0 0 0,-3592 0 0 0,192 0 0 0,-534 0 0 0,-2 0 0 0,2 0 0 0,57 0 0 0,-178 0 0 0,113 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2149 101 2303 0 0,'-7'-9'557'0'0,"7"9"-422"0"0,-1-1 0 0 0,1 1-1 0 0,-1 0 1 0 0,1-1 0 0 0,0 1 0 0 0,-1-1 0 0 0,1 1 0 0 0,0-1-1 0 0,-1 1 1 0 0,1-1 0 0 0,0 1 0 0 0,0-1 0 0 0,-1 1 0 0 0,1-1-1 0 0,0 0 1 0 0,0 1 0 0 0,0-2 0 0 0,1 2-108 0 0,-1-1 0 0 0,1 0 0 0 0,0 1 1 0 0,0-1-1 0 0,-1 1 0 0 0,1 0 0 0 0,0-1 0 0 0,0 1 0 0 0,0 0 1 0 0,0 0-1 0 0,0-1 0 0 0,0 1 0 0 0,0 0 0 0 0,-1 0 0 0 0,1 0 1 0 0,2 0-1 0 0,-2 0-36 0 0,145-11 6235 0 0,-26 1-5728 0 0,-36 1 180 0 0,-78 9-488 0 0,1 0-1 0 0,-1 1 1 0 0,1 0 0 0 0,-1 0-1 0 0,0 0 1 0 0,1 1 0 0 0,-1 0-1 0 0,11 4 1 0 0,-15-5-184 0 0,8 2-11 0 0,1-1 0 0 0,-1 0 0 0 0,1 0 1 0 0,0-1-1 0 0,0-1 0 0 0,0 0 0 0 0,-1 0 0 0 0,1-1 0 0 0,0-1 0 0 0,0 1 0 0 0,-1-2 0 0 0,11-3 0 0 0,-32 9 120 0 0,0-2-1 0 0,0 1 0 0 0,0-1 1 0 0,-1-1-1 0 0,-18-1 0 0 0,-2 0 32 0 0,-115-7 50 0 0,92 4 286 0 0,-1 2-1 0 0,-72 6 0 0 0,121-4-421 0 0,-14 4 28 0 0,41-1-76 0 0,5-5 0 0 0,413-21 1248 0 0,-419 27-1189 0 0,-15-3-18 0 0,-13-3-49 0 0,-19-3 114 0 0,0 1-1 0 0,-1 2 1 0 0,1 0-1 0 0,-48 5 1 0 0,0 0 30 0 0,293-11-148 0 0,-196 7 11 0 0,-14 0-2 0 0,1 1 0 0 0,0 0 0 0 0,-1 0 0 0 0,1 1-1 0 0,14 3 1 0 0,-62 1-9 0 0,-146-8 240 0 0,127 0 203 0 0,0 3 0 0 0,-69 7-1 0 0,-23 1-229 0 0,52-4-98 0 0,41 0-106 0 0,29-1 2 0 0,0-1 0 0 0,0-1 0 0 0,0-1 0 0 0,-41-7 0 0 0,36 2 175 0 0,-1 1 0 0 0,0 1 0 0 0,-68 5 0 0 0,102-2-186 0 0,0 0 0 0 0,0 0 0 0 0,0 0 0 0 0,0 0 0 0 0,1 0 0 0 0,-1 0 0 0 0,0 0 0 0 0,0 0 0 0 0,0 1 0 0 0,0-1 0 0 0,0 0 0 0 0,1 1 0 0 0,-1-1 0 0 0,0 1 0 0 0,0-1 0 0 0,0 1 0 0 0,1 0 0 0 0,0-1 0 0 0,1 1 0 0 0,-1-1 0 0 0,1 1 0 0 0,-1-1 0 0 0,0 0 0 0 0,1 1 0 0 0,-1-1 0 0 0,1 0 0 0 0,-1 0 0 0 0,1 1 0 0 0,-1-1 0 0 0,1 0 0 0 0,0 0 0 0 0,-1 0 0 0 0,1 0 0 0 0,-1 1 0 0 0,1-1 0 0 0,-1 0 0 0 0,1 0 0 0 0,0 0 0 0 0,-1 0 0 0 0,1 0 0 0 0,-1 0 0 0 0,1-1 0 0 0,60 4 0 0 0,69-5 0 0 0,60-14 0 0 0,-119 9 0 0 0,-13 7 0 0 0,-30 0 0 0 0,-152 2 0 0 0,-82-1 0 0 0,193-1 0 0 0,-206-15 0 0 0,192 12 0 0 0,-49 3 0 0 0,30 1 0 0 0,106 9 0 0 0,-1-12 0 0 0,-43 1 0 0 0,-1 0 0 0 0,1 1 0 0 0,28 4 0 0 0,-44-4 0 0 0,0 0 0 0 0,0 0 0 0 0,0 0 0 0 0,0 0 0 0 0,0 0 0 0 0,0 0 0 0 0,0 0 0 0 0,0 0 0 0 0,1 0 0 0 0,-1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0,1 0 0 0 0,-1 0 0 0 0,0 0 0 0 0,0 0 0 0 0,0 1 0 0 0,0-1 0 0 0,0 0 0 0 0,0 0 0 0 0,0 0 0 0 0,0 0 0 0 0,0 0 0 0 0,0 0 0 0 0,0 0 0 0 0,0 0 0 0 0,0 0 0 0 0,0 0 0 0 0,0 0 0 0 0,0 1 0 0 0,0-1 0 0 0,0 0 0 0 0,0 0 0 0 0,0 0 0 0 0,0 0 0 0 0,0 0 0 0 0,0 0 0 0 0,0 0 0 0 0,0 0 0 0 0,0 0 0 0 0,0 0 0 0 0,0 0 0 0 0,0 1 0 0 0,-8 1 0 0 0,-11 1 0 0 0,-58-1 0 0 0,-127-15 0 0 0,0-1 0 0 0,250 13 0 0 0,30 1 0 0 0,-54 2 0 0 0,-68-3 0 0 0,-32-3 0 0 0,-140 11 0 0 0,90-1 0 0 0,69-7 0 0 0,-64 2 0 0 0,-84 4 0 0 0,184-4 0 0 0,-22 4 0 0 0,29-2 0 0 0,0-2 0 0 0,1 0 0 0 0,-1 0 0 0 0,-20-3 0 0 0,22 1 0 0 0,1 0 0 0 0,-27 3 0 0 0,30 0 0 0 0,1-2 0 0 0,-1 1 0 0 0,0-1 0 0 0,0-1 0 0 0,1 0 0 0 0,-1 0 0 0 0,-10-3 0 0 0,18 3 0 0 0,0 0 0 0 0,1 1 0 0 0,-1-1 0 0 0,0 0 0 0 0,0 1 0 0 0,0 0 0 0 0,0-1 0 0 0,1 1 0 0 0,-1 0 0 0 0,0 0 0 0 0,0 0 0 0 0,0 0 0 0 0,0 0 0 0 0,0 1 0 0 0,-3 0 0 0 0,3 0 0 0 0,1 1 0 0 0,1-1 0 0 0,0-1 0 0 0,1 1 0 0 0,-1-1 0 0 0,1 1 0 0 0,-1-1 0 0 0,0 0 0 0 0,1 1 0 0 0,-1-1 0 0 0,1 0 0 0 0,0 1 0 0 0,-1-1 0 0 0,1 0 0 0 0,-1 0 0 0 0,1 1 0 0 0,-1-1 0 0 0,1 0 0 0 0,0 0 0 0 0,-1 0 0 0 0,1 0 0 0 0,-1 0 0 0 0,1 0 0 0 0,0 0 0 0 0,-1 0 0 0 0,1 0 0 0 0,0 0 0 0 0,22-2 0 0 0,-19 2 0 0 0,15-1-77 0 0,1-1-542 0 0,-1 1 1 0 0,39 3 0 0 0,-53-1 495 0 0,1 0 0 0 0,-1 0 0 0 0,1 1 0 0 0,-1-1 0 0 0,0 1 0 0 0,0 0 0 0 0,0 1 0 0 0,0-1 1 0 0,0 1-1 0 0,0 0 0 0 0,0 0 0 0 0,-1 0 0 0 0,0 1 0 0 0,8 8 0 0 0,-9-10-371 0 0,-1 1 1 0 0,0-1-1 0 0,1 0 0 0 0,0 0 0 0 0,-1 0 0 0 0,1 0 0 0 0,6 2 1 0 0,-3-1-93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7:20.13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14 0 0 0,'-13'0'0'0,"210"0"0"0,-196 0 0 0,-21 0 0 0,-37 0 0 0,35 0 0 0,20 0 0 0,7 0 0 0,1088 0 0 0,555 0 0 0,-1550 0 0 0,-73 0 0 0,-24 0 0 0,-2 0 0 0,0 0 0 0,0 0 0 0,-1 0 0 0,1 0 0 0,-10 0 0 0,26 0 0 0,-14 0 0 0,-2 0 0 0,-31 0 0 0,31 0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29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32 503 2303 0 0,'-2'1'364'0'0,"-1"2"-68"0"0,0-1 0 0 0,0 1-1 0 0,1 0 1 0 0,-1 0 0 0 0,1 0-1 0 0,0 0 1 0 0,0 0 0 0 0,0 1-1 0 0,0-1 1 0 0,0 1 0 0 0,-1 5 921 0 0,6-13 2700 0 0,10-12-1614 0 0,10-25 46 0 0,117-215 491 0 0,-129 238-2660 0 0,18-25 0 0 0,-19 30-110 0 0,-1 0 1 0 0,-1-1-1 0 0,13-27 0 0 0,-13 23 248 0 0,1-1 1 0 0,22-32-1 0 0,-32 78 1304 0 0,0-7-1346 0 0,2 2-112 0 0,1 1 0 0 0,8 31 0 0 0,-2-9-53 0 0,-4-23-31 0 0,1-2 0 0 0,10 26 0 0 0,4 14 20 0 0,-17-53-89 0 0,6 23 54 0 0,-7-24 79 0 0,2 0-76 0 0,0 0-47 0 0,-2-3-6 0 0,1 0 1 0 0,-1 0-1 0 0,0 0 0 0 0,0 0 1 0 0,0 1-1 0 0,1 5 0 0 0,-2-8 49 0 0,2 5-11 0 0,9 22-42 0 0,2 7-11 0 0,1 1 11 0 0,-10-26 1 0 0,-3-8-8 0 0,0 1 0 0 0,0 0 0 0 0,0 0 0 0 0,-1 0 0 0 0,1 0 1 0 0,-1 0-1 0 0,0 0 0 0 0,0 0 0 0 0,0 5 0 0 0,0-10-2 0 0,-1 1-1 0 0,0 0 1 0 0,0-1-1 0 0,0 1 1 0 0,0 0-1 0 0,0 0 0 0 0,0 0 1 0 0,0 0-1 0 0,0 0 1 0 0,0 0-1 0 0,0 0 1 0 0,-1 0-1 0 0,1 0 1 0 0,0 1-1 0 0,-1-1 1 0 0,1 0-1 0 0,0 1 1 0 0,-1-1-1 0 0,-1 1 1 0 0,-37-13 32 0 0,37 12-34 0 0,-9-1 28 0 0,0 0 1 0 0,0 1-1 0 0,0 0 0 0 0,-23 2 0 0 0,5 0 12 0 0,-74 4 119 0 0,73-2 35 0 0,27-3-153 0 0,0 1 1 0 0,0 0 0 0 0,0-1 0 0 0,0 0-1 0 0,0 0 1 0 0,0 0 0 0 0,0-1 0 0 0,0 1 0 0 0,0-1-1 0 0,0 0 1 0 0,0 0 0 0 0,0 0 0 0 0,0-1-1 0 0,-4-1 1 0 0,7 2-41 0 0,-1 0-238 0 0,0 0-1 0 0,0 0 1 0 0,0 0-1 0 0,0 0 1 0 0,1 0-1 0 0,-1 0 1 0 0,0-1-1 0 0,1 1 0 0 0,-1-1 1 0 0,1 1-1 0 0,-3-4 1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33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299 347 1839 0 0,'0'0'39'0'0,"0"0"-1"0"0,0 0 0 0 0,-1 0 1 0 0,1 0-1 0 0,0 0 0 0 0,0 0 1 0 0,0 0-1 0 0,-1 0 0 0 0,1 0 1 0 0,0 0-1 0 0,0 0 0 0 0,-1 0 0 0 0,1 0 1 0 0,0 0-1 0 0,0 0 0 0 0,0 0 1 0 0,-1 0-1 0 0,1 0 0 0 0,0 0 1 0 0,0 0-1 0 0,0 0 0 0 0,-1-1 1 0 0,1 1-1 0 0,0 0 0 0 0,0 0 0 0 0,0 0 1 0 0,0 0-1 0 0,-1 0 0 0 0,1-1 1 0 0,0 1-1 0 0,0 0 0 0 0,0 0 1 0 0,0 0-1 0 0,0-1 0 0 0,0 1 0 0 0,-1 0 1 0 0,1 0-1 0 0,0 0 0 0 0,0-1 1 0 0,0 1-1 0 0,0 0 0 0 0,0 0 1 0 0,0-1-1 0 0,0 1 0 0 0,0 0 1 0 0,-4-12 873 0 0,-3-25 935 0 0,4 21-720 0 0,0 0 0 0 0,-1 0 0 0 0,-1 0 0 0 0,-8-19 1 0 0,13 64 1285 0 0,3 3-2078 0 0,2 53 2735 0 0,-8-121-1354 0 0,14-44-1552 0 0,-9 65-156 0 0,-6 30 0 0 0,-1 0-1 0 0,0 0 0 0 0,-2 0 1 0 0,1-1-1 0 0,-2 0 1 0 0,0 0-1 0 0,-1-1 0 0 0,-15 19 1 0 0,24-31-4 0 0,0-1 1 0 0,-1 0-1 0 0,1 1 1 0 0,0-1-1 0 0,-1 1 0 0 0,1-1 1 0 0,0 1-1 0 0,-1-1 1 0 0,1 0-1 0 0,-1 1 1 0 0,1-1-1 0 0,-1 0 0 0 0,1 1 1 0 0,-1-1-1 0 0,1 0 1 0 0,-1 0-1 0 0,1 0 1 0 0,-1 1-1 0 0,1-1 0 0 0,-1 0 1 0 0,1 0-1 0 0,-1 0 1 0 0,0 0-1 0 0,1 0 1 0 0,-1 0-1 0 0,1 0 0 0 0,-1 0 1 0 0,0 0-1 0 0,1-1 10 0 0,-1 0 1 0 0,1 1-1 0 0,-1-1 0 0 0,1 0 0 0 0,0 1 1 0 0,-1-1-1 0 0,1 0 0 0 0,0 1 0 0 0,0-1 1 0 0,-1 0-1 0 0,1 0 0 0 0,0 1 0 0 0,0-1 1 0 0,0 0-1 0 0,0 0 0 0 0,0 1 0 0 0,0-2 1 0 0,5-35 349 0 0,3 12-364 0 0,17-44 0 0 0,-1 8 0 0 0,-73 135-64 0 0,39-56 64 0 0,-1-1 0 0 0,-1-1 0 0 0,0 0 0 0 0,-25 24 0 0 0,37-39 0 0 0,0-1 0 0 0,0 0 0 0 0,-1 1 0 0 0,1-1 0 0 0,0 0 0 0 0,0 0 0 0 0,0 1 0 0 0,0-1 0 0 0,-1 0 0 0 0,1 0 0 0 0,0 0 0 0 0,0 1 0 0 0,-1-1 0 0 0,1 0 0 0 0,0 0 0 0 0,0 0 0 0 0,-1 0 0 0 0,1 0 0 0 0,0 1 0 0 0,-1-1 0 0 0,1 0 0 0 0,0 0 0 0 0,-1 0 0 0 0,1 0 0 0 0,0 0 0 0 0,0 0 0 0 0,-1 0 0 0 0,1 0 0 0 0,0 0 0 0 0,-1 0 0 0 0,1 0 0 0 0,0 0 0 0 0,-1 0 0 0 0,1 0 0 0 0,0-1 0 0 0,0 1 0 0 0,-1 0 0 0 0,1 0 0 0 0,-1 0 0 0 0,2-15 0 0 0,9-18 0 0 0,6-5 0 0 0,1 1 0 0 0,44-67 0 0 0,-61 104 0 0 0,0 0 0 0 0,0 0-1 0 0,0 0 1 0 0,0 0 0 0 0,0 0 0 0 0,0 0-1 0 0,0 0 1 0 0,0 0 0 0 0,0 0-1 0 0,1 0 1 0 0,-1 0 0 0 0,0 0 0 0 0,0 0-1 0 0,0 0 1 0 0,0 0 0 0 0,0 0-1 0 0,0 0 1 0 0,0 0 0 0 0,0 0 0 0 0,0 0-1 0 0,0 0 1 0 0,0 0 0 0 0,0 0 0 0 0,0 0-1 0 0,0 0 1 0 0,0 0 0 0 0,0 0-1 0 0,1 0 1 0 0,-1 0 0 0 0,0 0 0 0 0,0 0-1 0 0,0 0 1 0 0,0 0 0 0 0,0 0-1 0 0,0 0 1 0 0,-4 10-22 0 0,-6 15-10 0 0,-20 24 32 0 0,-1-2 0 0 0,-62 69 0 0 0,91-113 5 0 0,0-1-1 0 0,0 0 1 0 0,0 0-1 0 0,-1 0 1 0 0,1 0 0 0 0,-4 2-1 0 0,6-4-3 0 0,0 0 0 0 0,-1 0-1 0 0,1 0 1 0 0,0 0 0 0 0,0 1 0 0 0,-1-1-1 0 0,1 0 1 0 0,0 0 0 0 0,0 0 0 0 0,-1 0-1 0 0,1 0 1 0 0,0 0 0 0 0,0 0-1 0 0,-1 0 1 0 0,1 0 0 0 0,0 0 0 0 0,0 0-1 0 0,-1 0 1 0 0,1 0 0 0 0,0 0 0 0 0,0 0-1 0 0,-1 0 1 0 0,1-1 0 0 0,0 1 0 0 0,0 0-1 0 0,0 0 1 0 0,-1 0 0 0 0,1 0-1 0 0,0-1 1 0 0,-1 1 0 0 0,1-1 0 0 0,0 0-1 0 0,-1 0 1 0 0,1 1 0 0 0,0-1-1 0 0,0 0 1 0 0,0 0 0 0 0,0 0-1 0 0,0 1 1 0 0,0-1 0 0 0,0 0-1 0 0,0 0 1 0 0,0 0 0 0 0,0-1-1 0 0,3-11 0 0 0,0-1 0 0 0,1 1 0 0 0,0 0 0 0 0,11-22 0 0 0,32-50 0 0 0,-26 48 0 0 0,-13 24 0 0 0,5-11 0 0 0,18-25 0 0 0,-27 47 0 0 0,-5 9 0 0 0,-5 10 0 0 0,-6 13 0 0 0,-2 0 0 0 0,-2-1 0 0 0,-1 0 0 0 0,-30 40 0 0 0,43-66-1 0 0,3-4-3 0 0,6-14-9 0 0,9-23-21 0 0,-13 38 33 0 0,3-10-2 0 0,20-50-1 0 0,43-73 0 0 0,-69 190 4 0 0,-14 145 600 0 0,18-195-523 0 0,2-15 10 0 0,3-15 13 0 0,13-119-100 0 0,-16 110 0 0 0,-4 31 0 0 0,0 1 0 0 0,0 0 0 0 0,0-1 0 0 0,0 1 0 0 0,0 0 0 0 0,0-1 0 0 0,0 1 0 0 0,0-1 0 0 0,0 1 0 0 0,0 0 0 0 0,0-1 0 0 0,0 1 0 0 0,0 0 0 0 0,0-1 0 0 0,0 1 0 0 0,0-1 0 0 0,1 1 0 0 0,-1 0 0 0 0,0-1 0 0 0,0 1 0 0 0,0 0 0 0 0,1 0 0 0 0,-1-1 0 0 0,0 1 0 0 0,0 0 0 0 0,1-1 0 0 0,-1 1 0 0 0,0 0 0 0 0,1 0 0 0 0,-1-1 0 0 0,0 1 0 0 0,1 0 0 0 0,-1 0 0 0 0,8 11 0 0 0,4 27 0 0 0,-12-37 0 0 0,10 27 0 0 0,3 4 0 0 0,11 21 0 0 0,-21-45 0 0 0,14 24 0 0 0,-16-30 0 0 0,0 1 0 0 0,1-1 0 0 0,-1 0 0 0 0,1 1 0 0 0,0-1 0 0 0,-1 0 0 0 0,1 0 0 0 0,2 2 0 0 0,-3-4 0 0 0,-1 0 0 0 0,0 0 0 0 0,1 0 0 0 0,-1 0 0 0 0,0 0 0 0 0,1 1 0 0 0,-1-1 0 0 0,0 0 0 0 0,1 0 0 0 0,-1 0 0 0 0,0 0 0 0 0,1 0 0 0 0,-1 0 0 0 0,1 0 0 0 0,-1 0 0 0 0,0 0 0 0 0,1 0 0 0 0,-1-1 0 0 0,0 1 0 0 0,1 0 0 0 0,-1 0 0 0 0,0 0 0 0 0,1 0 0 0 0,-1 0 0 0 0,0-1 0 0 0,0 1 0 0 0,1 0 0 0 0,-1 0 0 0 0,0 0 0 0 0,1-1 0 0 0,-1 1 0 0 0,0 0 0 0 0,0-1 0 0 0,0 1 0 0 0,1 0 0 0 0,-1 0 0 0 0,0-1 0 0 0,0 1 0 0 0,0 0 0 0 0,1-1 0 0 0,-1 0 0 0 0,0 1 0 0 0,0-1 0 0 0,0 1 0 0 0,0-1 0 0 0,0 1 0 0 0,0-1 0 0 0,-1 1 0 0 0,1-1 0 0 0,0 1 0 0 0,0 0 0 0 0,0-1 0 0 0,0 1 0 0 0,-1-1 0 0 0,1 1 0 0 0,0-1 0 0 0,0 1 0 0 0,-1 0 0 0 0,1-1 0 0 0,0 1 0 0 0,0 0 0 0 0,-1-1 0 0 0,1 1 0 0 0,-1 0 0 0 0,1-1 0 0 0,0 1 0 0 0,-1 0 0 0 0,1 0 0 0 0,-1-1 0 0 0,1 1 0 0 0,0 0 0 0 0,-1 0 0 0 0,1 0 0 0 0,-1 0 0 0 0,1 0 0 0 0,-1 0 0 0 0,1 0 0 0 0,-1-1 0 0 0,0 2 0 0 0,-8-3-6 0 0,-1 0 0 0 0,0 1 0 0 0,1 1 0 0 0,-1 0 0 0 0,0 0 0 0 0,1 1 0 0 0,-1 0 0 0 0,0 1 0 0 0,1 0 0 0 0,0 0 0 0 0,-12 5 0 0 0,18-6 6 0 0,1 0 0 0 0,-1-1 0 0 0,1 1 0 0 0,-1-1 0 0 0,1 0 0 0 0,-1 0 0 0 0,1 0 0 0 0,-1 0 0 0 0,1 0 0 0 0,-1 0 0 0 0,-3-1 0 0 0,5 1 0 0 0,-1-1 0 0 0,0 1 0 0 0,1-1 0 0 0,-1 1 0 0 0,0-1 0 0 0,1 1 0 0 0,-1-1 0 0 0,0 0 0 0 0,1 0 0 0 0,-1 0 0 0 0,1 0 0 0 0,0 0 0 0 0,-1 0 0 0 0,1 0 0 0 0,0 0 0 0 0,-3-3 0 0 0,26 10 0 0 0,-9-4 0 0 0,36-3 0 0 0,-2-9 0 0 0,-46 10-1 0 0,1-1-1 0 0,0 1 1 0 0,-1-1 0 0 0,1 0-1 0 0,0 0 1 0 0,-1 0 0 0 0,1 0-1 0 0,-1 0 1 0 0,0 0-1 0 0,1 0 1 0 0,-1 0 0 0 0,0-1-1 0 0,1 1 1 0 0,-1-1 0 0 0,0 1-1 0 0,0-1 1 0 0,0 1 0 0 0,0-1-1 0 0,-1 1 1 0 0,1-1-1 0 0,1-3 1 0 0,-1 1-5 0 0,0-1 1 0 0,0 0-1 0 0,-1 0 1 0 0,1 0-1 0 0,-1-6 0 0 0,0 8 6 0 0,-2-12 0 0 0,1 0 0 0 0,-2 1 0 0 0,0-1 0 0 0,-1 0 0 0 0,0 1 0 0 0,-9-18 0 0 0,5 13 0 0 0,2-1 0 0 0,-7-29 0 0 0,13 54 0 0 0,0 6 0 0 0,0-1 0 0 0,3 20 0 0 0,12 23 0 0 0,-6-25 0 0 0,1 3 0 0 0,1 0 0 0 0,-1-2 0 0 0,-1-1 11 0 0,-8-27 6 0 0,-1-6 1 0 0,-2-6 0 0 0,2 9-18 0 0,-1-3 0 0 0,-1 1 0 0 0,0-1 0 0 0,1 1 0 0 0,-1 0 0 0 0,-1 0 0 0 0,1 0 0 0 0,-3-4 0 0 0,4 8 0 0 0,1 0 0 0 0,0 0 0 0 0,0 0 0 0 0,0 0 0 0 0,-1 0 0 0 0,1 0 0 0 0,0 1 0 0 0,0-1 0 0 0,0 0 0 0 0,-1 0 0 0 0,1 0 0 0 0,0 0 0 0 0,0 1 0 0 0,0-1 0 0 0,0 0 0 0 0,0 0 0 0 0,-1 0 0 0 0,1 1 0 0 0,0-1 0 0 0,0 0 0 0 0,0 0 0 0 0,0 0 0 0 0,0 1 0 0 0,0-1 0 0 0,0 0 0 0 0,0 0 0 0 0,0 0 0 0 0,0 1 0 0 0,0-1 0 0 0,0 0 0 0 0,0 0 0 0 0,0 1 0 0 0,0-1 0 0 0,0 0 0 0 0,0 0 0 0 0,0 1 0 0 0,0-1 0 0 0,0 0 0 0 0,0 11 0 0 0,1-2 0 0 0,0-1 0 0 0,1 0 0 0 0,0 0 0 0 0,0 0 0 0 0,0 0 0 0 0,1 0 0 0 0,1 0 0 0 0,-1-1 0 0 0,6 8 0 0 0,8 14 0 0 0,2 1 0 0 0,-19-30 0 0 0,0 0 0 0 0,0 1 0 0 0,0-1 0 0 0,0 0 0 0 0,1 0 0 0 0,-1 0 0 0 0,0 0 0 0 0,0 1 0 0 0,0-1 0 0 0,0 0 0 0 0,0 0 0 0 0,0 0 0 0 0,0 0 0 0 0,0 1 0 0 0,0-1 0 0 0,0 0 0 0 0,0 0 0 0 0,0 0 0 0 0,0 1 0 0 0,0-1 0 0 0,0 0 0 0 0,0 0 0 0 0,-1 0 0 0 0,1 0 0 0 0,0 1 0 0 0,0-1 0 0 0,0 0 0 0 0,0 0 0 0 0,0 0 0 0 0,0 0 0 0 0,0 0 0 0 0,0 1 0 0 0,-1-1 0 0 0,1 0 0 0 0,0 0 0 0 0,0 0 0 0 0,0 0 0 0 0,0 0 0 0 0,0 0 0 0 0,-1 0 0 0 0,1 0 0 0 0,0 1 0 0 0,0-1 0 0 0,0 0 0 0 0,0 0 0 0 0,-1 0 0 0 0,1 0 0 0 0,0 0 0 0 0,0 0 0 0 0,0 0 0 0 0,-1 0 0 0 0,1 0 0 0 0,0 0 0 0 0,0 0 0 0 0,0 0 0 0 0,0 0 0 0 0,-1 0 0 0 0,1 0 0 0 0,0-1 0 0 0,0 1 0 0 0,0 0 0 0 0,-1 0 0 0 0,-14-2 0 0 0,12 1 0 0 0,-39-2 0 0 0,-45-7 0 0 0,56 3 0 0 0,20 4 0 0 0,-1 0 0 0 0,1 1 0 0 0,-1 0 0 0 0,0 1 0 0 0,1 0 0 0 0,-15 2 0 0 0,12 4 0 0 0,24-11 0 0 0,-10 5-5 0 0,1-1-17 0 0,15 1-4 0 0,26 3 5 0 0,-23 2-22 0 0,-11-1 40 0 0,0 0 1 0 0,0-1-1 0 0,14 2 0 0 0,-16-4 3 0 0,1 0 0 0 0,-1 0 0 0 0,0-1 0 0 0,0 0 0 0 0,9-2 0 0 0,-14 3 0 0 0,1-1 0 0 0,0 1 0 0 0,-1-1 0 0 0,1 0 0 0 0,-1 0 0 0 0,1 0 0 0 0,-1 0 0 0 0,0 0 0 0 0,1 0 0 0 0,-1 0 0 0 0,0 0 0 0 0,0-1 0 0 0,0 1 0 0 0,0 0 0 0 0,0-1 0 0 0,0 1 0 0 0,0-1 0 0 0,0 1 0 0 0,0-1 0 0 0,-1 0 0 0 0,1 1 0 0 0,-1-1 0 0 0,1 1 0 0 0,-1-1 0 0 0,1-2 0 0 0,0-2 0 0 0,3-13-22 0 0,-1 0-1 0 0,-1 0 1 0 0,0 0-1 0 0,-3-38 0 0 0,0 21 8 0 0,2 28-2 0 0,-2 0 0 0 0,1 1-1 0 0,-1-1 1 0 0,-1 1 0 0 0,1-1-1 0 0,-1 1 1 0 0,0-1 0 0 0,-1 1-1 0 0,0 0 1 0 0,0 0 0 0 0,-5-7-1 0 0,8 14 18 0 0,0-1 0 0 0,0 1-1 0 0,0 0 1 0 0,-1-1 0 0 0,1 1-1 0 0,0 0 1 0 0,0 0 0 0 0,0-1-1 0 0,-1 1 1 0 0,1 0 0 0 0,0 0-1 0 0,-1-1 1 0 0,1 1 0 0 0,0 0-1 0 0,0 0 1 0 0,-1 0 0 0 0,1 0 0 0 0,0 0-1 0 0,-1-1 1 0 0,1 1 0 0 0,0 0-1 0 0,-1 0 1 0 0,1 0 0 0 0,0 0-1 0 0,-1 0 1 0 0,1 0 0 0 0,0 0-1 0 0,-1 0 1 0 0,1 0 0 0 0,0 0-1 0 0,-1 0 1 0 0,1 0 0 0 0,0 0 0 0 0,-1 1-1 0 0,1-1 1 0 0,-8 12-25 0 0,2 18-11 0 0,7-12 36 0 0,1-1 0 0 0,8 35 0 0 0,-6-35 0 0 0,-1 0 0 0 0,3 35 0 0 0,-6-52-1 0 0,0 1-1 0 0,0 0 1 0 0,0-1-1 0 0,0 1 1 0 0,0-1 0 0 0,0 1-1 0 0,0 0 1 0 0,0-1-1 0 0,0 1 1 0 0,0 0 0 0 0,0-1-1 0 0,0 1 1 0 0,0-1-1 0 0,0 1 1 0 0,0-1-1 0 0,-1 1 1 0 0,1 0 0 0 0,0-1-1 0 0,-1 1 1 0 0,1-1-1 0 0,0 1 1 0 0,-1-1-1 0 0,1 1 1 0 0,0-1 0 0 0,-1 1-1 0 0,1-1 1 0 0,-1 0-1 0 0,0 1 1 0 0,1-1-2 0 0,-1-1 0 0 0,0 1 0 0 0,0-1 0 0 0,1 1 0 0 0,-1-1 0 0 0,0 1 0 0 0,1-1 0 0 0,-1 0 0 0 0,1 1 0 0 0,-1-1 0 0 0,0 0 0 0 0,1 0 0 0 0,0 1 0 0 0,-1-1 0 0 0,1 0 0 0 0,-1 0 0 0 0,1 0 0 0 0,0 0 0 0 0,-4-10-282 0 0,0 0 1 0 0,1 0 0 0 0,0 0 0 0 0,1 0 0 0 0,1 0-1 0 0,-1-1 1 0 0,2-16 0 0 0,1-2-294 0 0,8-48 0 0 0,-10 73 589 0 0,-4 11 24 0 0,-4 11-17 0 0,-49 113 1780 0 0,55-124-1972 0 0,-1 0 0 0 0,0 1 0 0 0,-1-1 0 0 0,1 0 0 0 0,-1-1 1 0 0,0 1-1 0 0,-9 6 0 0 0,-3 4-17 0 0,0 0 179 0 0,13-14 8 0 0,0 1-1 0 0,1 0 0 0 0,-1 1 0 0 0,1-1 1 0 0,0 1-1 0 0,0-1 0 0 0,0 1 0 0 0,1 0 1 0 0,-1 0-1 0 0,-3 8 0 0 0,6-12 5 0 0,-2 3 0 0 0,16 3 0 0 0,28 4 11 0 0,-22-6 32 0 0,19 0 41 0 0,-29-3 781 0 0,1 0-356 0 0,1 1-345 0 0,29 1 371 0 0,-39-3-577 0 0,0 0 0 0 0,0 0 0 0 0,1-1 1 0 0,-1 1-1 0 0,0 0 0 0 0,0-1 0 0 0,0 1 0 0 0,0-1 1 0 0,0 0-1 0 0,3-1 0 0 0,-3 1-101 0 0,0 0 0 0 0,-1 0 0 0 0,1 1 0 0 0,0-1 0 0 0,0 1 0 0 0,0-1 0 0 0,0 1 0 0 0,-1 0 0 0 0,1 0 0 0 0,0 0 0 0 0,0 0 0 0 0,3 0 0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0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35 3223 0 0,'0'-1'215'0'0,"0"0"0"0"0,0 0 0 0 0,0 0 0 0 0,0 1 0 0 0,0-1 0 0 0,-1 0-1 0 0,1 0 1 0 0,0 1 0 0 0,0-1 0 0 0,-1 0 0 0 0,1 0 0 0 0,0 1-1 0 0,-1-1 1 0 0,1 0 0 0 0,-1 1 0 0 0,-2 0 2532 0 0,6 9-1173 0 0,25 52 2885 0 0,-17-42-3557 0 0,-2 1 0 0 0,11 34 0 0 0,4 25 334 0 0,-24-79-1233 0 0,1 4 60 0 0,0-1-1 0 0,0 1 0 0 0,1-1 1 0 0,-1 0-1 0 0,1 1 1 0 0,0-1-1 0 0,0 0 1 0 0,0 0-1 0 0,1 0 1 0 0,-1 0-1 0 0,1-1 0 0 0,4 5 1 0 0,24 24-8 0 0,-28-28-53 0 0,0 1 1 0 0,0-1-1 0 0,-1 1 1 0 0,0 0-1 0 0,1 0 1 0 0,-1 0-1 0 0,-1 0 1 0 0,1 0-1 0 0,-1 1 1 0 0,1-1-1 0 0,-1 0 1 0 0,-1 1-1 0 0,1-1 1 0 0,0 1-1 0 0,-1-1 1 0 0,0 1-1 0 0,-1 7 1 0 0,1-7 0 0 0,0 0 1 0 0,0 0 0 0 0,0 0-1 0 0,1 0 1 0 0,0 1 0 0 0,0-1-1 0 0,3 7 1 0 0,18 33 60 0 0,-22-44-64 0 0,0 1 0 0 0,0-1 0 0 0,0 1 0 0 0,0-1 0 0 0,-1 1 0 0 0,1-1 0 0 0,-1 0 0 0 0,1 1 0 0 0,-1-1 0 0 0,-1 3 0 0 0,-3 13 0 0 0,9-13 0 0 0,9-7 0 0 0,-11 2 0 0 0,1 0 0 0 0,-1-1 0 0 0,0 1 0 0 0,1-1 0 0 0,-1 0 0 0 0,0 0 0 0 0,0 1 0 0 0,0-1 0 0 0,0-1 0 0 0,-1 1 0 0 0,1 0 0 0 0,-1 0 0 0 0,1-1 0 0 0,0-2 0 0 0,16-36 0 0 0,45-168-64 0 0,-59 196 64 0 0,1 0 0 0 0,0 0 0 0 0,1 1 0 0 0,9-14 0 0 0,10-23 0 0 0,-8-7 0 0 0,-12 35 0 0 0,-4 15 0 0 0,0 1 0 0 0,1 0 0 0 0,-1 0 0 0 0,4-9 0 0 0,-5 13 0 0 0,-1 1 0 0 0,0 0 0 0 0,-4-1-1 0 0,5 1 2 0 0,0-1-1 0 0,0 1 1 0 0,0-1-1 0 0,0 1 0 0 0,0 0 1 0 0,0-1-1 0 0,0 1 1 0 0,0 0-1 0 0,0-1 0 0 0,0 1 1 0 0,0 0-1 0 0,0-1 1 0 0,0 1-1 0 0,0 0 0 0 0,-1-1 1 0 0,1 1-1 0 0,0 0 0 0 0,0-1 1 0 0,0 1-1 0 0,-1 0 1 0 0,1-1-1 0 0,0 1 0 0 0,0 0 1 0 0,-1 0-1 0 0,1-1 1 0 0,0 1-1 0 0,0 0 0 0 0,-1 0 1 0 0,0-1 42 0 0,0 1-33 0 0,0 0-10 0 0,0-1 0 0 0,-1 0 0 0 0,0 0-1 0 0,0 0 1 0 0,0 0 0 0 0,0 0 0 0 0,0 1-1 0 0,0-1 1 0 0,0 1 0 0 0,0-1 0 0 0,0 1-1 0 0,0 0 1 0 0,0-1 0 0 0,0 1 0 0 0,0 0-1 0 0,-1 0 1 0 0,1 1 0 0 0,-2 0 0 0 0,-36 8 58 0 0,33-7-26 0 0,0-1 0 0 0,0 0 0 0 0,0 0 0 0 0,-1 0 0 0 0,1-1 0 0 0,-8 0 0 0 0,-22 1 74 0 0,5 9 89 0 0,29-9-162 0 0,-1 1 0 0 0,1-1 0 0 0,0 0 0 0 0,0 0 0 0 0,-1 0 0 0 0,1 0-1 0 0,-1 0 1 0 0,1-1 0 0 0,-1 0 0 0 0,1 1 0 0 0,-1-1 0 0 0,1-1 0 0 0,-7 0 0 0 0,-11-9 315 0 0,18 9-295 0 0,-1-1 1 0 0,1 0-1 0 0,0 1 1 0 0,-1-1-1 0 0,1 1 1 0 0,0 0-1 0 0,-1 0 1 0 0,0 0-1 0 0,-4 0 1 0 0,-22-2 414 0 0,28 2-461 0 0,1 1 0 0 0,0 0 0 0 0,-1-1 1 0 0,1 1-1 0 0,0-1 0 0 0,0 1 1 0 0,0-1-1 0 0,-1 0 0 0 0,1 0 0 0 0,0 1 1 0 0,0-1-1 0 0,0 0 0 0 0,0 0 1 0 0,0 0-1 0 0,0 0 0 0 0,0 0 0 0 0,0 0 1 0 0,1 0-1 0 0,-2-3 0 0 0,2 4-15 0 0,0 0 1 0 0,0 0-1 0 0,0-1 0 0 0,0 1 0 0 0,1 0 0 0 0,-1 0 1 0 0,0-1-1 0 0,0 1 0 0 0,0 0 0 0 0,0 0 0 0 0,1 0 1 0 0,-1 0-1 0 0,0-1 0 0 0,0 1 0 0 0,1 0 0 0 0,-1 0 1 0 0,0 0-1 0 0,0 0 0 0 0,1 0 0 0 0,-1 0 0 0 0,0 0 1 0 0,0-1-1 0 0,1 1 0 0 0,-1 0 0 0 0,0 0 0 0 0,0 0 1 0 0,1 0-1 0 0,-1 0 0 0 0,0 0 0 0 0,0 0 0 0 0,1 0 1 0 0,-1 1-1 0 0,0-1 0 0 0,1 0 0 0 0,-1 0 0 0 0,0 0 1 0 0,0 0-1 0 0,1 0 0 0 0,-1 0 0 0 0,5 2-336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6.527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 0 0,'0'1620'0'0,"0"-1618"0"0,0-1 0 0,0 8 0 0,0-19 0 0,0 8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7.754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81 0 0,'0'5'0'0,"0"-10"0"0,0 22 0 0,0-112 0 0,0 93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4:08.55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70 0 0,'0'1'0'0,"0"7"0"0,0 31 0 0,0-155 0 0,0 115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3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236 169 1839 0 0,'-9'17'801'0'0,"7"-12"702"0"0,8-11-281 0 0,34-59 769 0 0,-23 36-1388 0 0,-2 8 138 0 0,-11 19-74 0 0,-7 14-203 0 0,-8 20 341 0 0,-2 0 0 0 0,-1-2 0 0 0,-1 0 0 0 0,-2 0 0 0 0,-25 34 0 0 0,41-64-759 0 0,1 1 0 0 0,0-1 1 0 0,0 1-1 0 0,0-1 1 0 0,-1 0-1 0 0,1 1 1 0 0,0-1-1 0 0,-1 0 1 0 0,1 1-1 0 0,0-1 0 0 0,-1 0 1 0 0,1 1-1 0 0,0-1 1 0 0,-1 0-1 0 0,1 1 1 0 0,0-1-1 0 0,-1 0 0 0 0,1 0 1 0 0,-1 0-1 0 0,1 1 1 0 0,-1-1-1 0 0,1 0 1 0 0,0 0-1 0 0,-1 0 0 0 0,1 0 1 0 0,-1 0-1 0 0,0-11 474 0 0,10-25-389 0 0,-8 32-81 0 0,2-8-23 0 0,54-167 26 0 0,-70 216-86 0 0,-18 51-14 0 0,26-76 63 0 0,-1 0 1 0 0,0-1-1 0 0,-1 1 1 0 0,0-1-1 0 0,-8 10 1 0 0,14-20 29 0 0,1 0 0 0 0,-1-1 0 0 0,1 1 0 0 0,-1-1 0 0 0,1 1 0 0 0,-1 0 0 0 0,1-1 0 0 0,-1 1-1 0 0,0-1 1 0 0,1 1 0 0 0,-1-1 0 0 0,0 0 0 0 0,1 1 0 0 0,-1-1 0 0 0,0 0 0 0 0,0 1 0 0 0,1-1 0 0 0,-1 0 0 0 0,0 0 0 0 0,0 0 0 0 0,-1 1 0 0 0,2-2-17 0 0,-1 1 0 0 0,1 0 0 0 0,-1-1 0 0 0,1 1 0 0 0,-1 0 0 0 0,1-1 0 0 0,0 1 0 0 0,-1-1 0 0 0,1 1 0 0 0,-1-1 0 0 0,1 1 0 0 0,0-1 0 0 0,-1 1 0 0 0,1-1 0 0 0,0 1 0 0 0,0-1 0 0 0,0 1 0 0 0,-1-1 0 0 0,1 0 0 0 0,0 1 0 0 0,0-2 0 0 0,-1-6 68 0 0,0-1-1 0 0,1 1 1 0 0,0-10-1 0 0,1 10-150 0 0,-2-7 54 0 0,3-43 0 0 0,-1 54 0 0 0,-1-1 0 0 0,1 0 0 0 0,0 0 0 0 0,1 1 0 0 0,-1-1 0 0 0,1 0 0 0 0,0 1 0 0 0,0-1 0 0 0,3-4 0 0 0,-4 8 0 0 0,-1 1-1 0 0,0-1 1 0 0,0 1 0 0 0,1-1-1 0 0,-1 1 1 0 0,0 0 0 0 0,0-1-1 0 0,1 1 1 0 0,-1 0-1 0 0,0-1 1 0 0,1 1 0 0 0,-1 0-1 0 0,1-1 1 0 0,-1 1 0 0 0,0 0-1 0 0,1 0 1 0 0,-1-1-1 0 0,1 1 1 0 0,-1 0 0 0 0,1 0-1 0 0,-1 0 1 0 0,1 0 0 0 0,-1 0-1 0 0,1 0 1 0 0,-1 0-1 0 0,1 0 1 0 0,-1 0 0 0 0,1 0-1 0 0,0 0 1 0 0,0 0-2 0 0,-1 1 1 0 0,1-1-1 0 0,0 1 0 0 0,-1-1 1 0 0,1 1-1 0 0,0 0 0 0 0,-1-1 1 0 0,1 1-1 0 0,-1 0 0 0 0,1-1 1 0 0,-1 1-1 0 0,1 0 1 0 0,-1 0-1 0 0,1 1 0 0 0,0 2-3 0 0,0 0 0 0 0,0-1 0 0 0,0 1 0 0 0,0 0-1 0 0,0 0 1 0 0,-1 5 0 0 0,0-7 5 0 0,0 1 0 0 0,0-1 0 0 0,0 0 0 0 0,-1 0 0 0 0,1 0 0 0 0,-1 0 0 0 0,1 0 0 0 0,-1-1 0 0 0,0 1 0 0 0,0 0 0 0 0,0 0 0 0 0,0 0 0 0 0,0-1 0 0 0,0 1 0 0 0,0 0 0 0 0,-1-1 0 0 0,1 1 0 0 0,-1-1 0 0 0,1 1 0 0 0,-1-1 0 0 0,1 0 0 0 0,-1 0 0 0 0,0 0 0 0 0,1 0 0 0 0,-3 1 0 0 0,1-1 0 0 0,1-1 0 0 0,0 1 0 0 0,0-1 0 0 0,0 0 0 0 0,-1 0 0 0 0,1 0 0 0 0,0 0 0 0 0,0-1 0 0 0,-1 1 0 0 0,1 0 0 0 0,0-1 0 0 0,0 1 0 0 0,0-1 0 0 0,0 0 0 0 0,0 0 0 0 0,0 0 0 0 0,0 0 0 0 0,0 0 0 0 0,0 0 0 0 0,0-1 0 0 0,1 1 0 0 0,-4-3 0 0 0,-17-14 10 0 0,-14-12 24 0 0,34 28-32 0 0,0 0-1 0 0,0-1 1 0 0,0 1-1 0 0,1-1 1 0 0,-1 1-1 0 0,1-1 1 0 0,-1 0-1 0 0,1 1 1 0 0,0-1 0 0 0,0 0-1 0 0,0 0 1 0 0,-1-5-1 0 0,2 7-1 0 0,0 0 0 0 0,0-1 0 0 0,0 1 0 0 0,0-1 0 0 0,0 1 0 0 0,1-1 0 0 0,-1 1 0 0 0,0-1 0 0 0,1 1 0 0 0,-1 0 0 0 0,1-1 0 0 0,0 1 0 0 0,-1 0 0 0 0,1-1 0 0 0,0 1 0 0 0,0 0 0 0 0,-1 0 0 0 0,1 0 0 0 0,0-1 0 0 0,0 1 0 0 0,0 0 0 0 0,1 0 0 0 0,-1 1 0 0 0,0-1 0 0 0,0 0 0 0 0,3-1 0 0 0,1 0 0 0 0,0-1 0 0 0,0 1 0 0 0,1 0 0 0 0,-1 1 0 0 0,9-2 0 0 0,4 1 0 0 0,30 4 0 0 0,3 9 12 0 0,-40-8 180 0 0,-6 5-108 0 0,17 23 4 0 0,-22-31-80 0 0,1 0 0 0 0,-1 1-1 0 0,0-1 1 0 0,0 1 0 0 0,1-1 0 0 0,-1 1-1 0 0,0-1 1 0 0,0 1 0 0 0,0-1-1 0 0,0 1 1 0 0,0-1 0 0 0,1 1 0 0 0,-1-1-1 0 0,0 1 1 0 0,0-1 0 0 0,0 1-1 0 0,0-1 1 0 0,0 1 0 0 0,-1-1 0 0 0,1 1-1 0 0,0-1 1 0 0,0 1 0 0 0,0-1 0 0 0,0 1-1 0 0,-1-1 1 0 0,1 1 0 0 0,0-1-1 0 0,0 0 1 0 0,-1 1 0 0 0,1-1 0 0 0,0 1-1 0 0,-1-1 1 0 0,1 0 0 0 0,0 1-1 0 0,-1-1 1 0 0,1 0 0 0 0,-1 1 0 0 0,1-1-1 0 0,0 0 1 0 0,-1 1 0 0 0,1-1-1 0 0,-1 0 1 0 0,-18 6 302 0 0,18-6-293 0 0,-6 0-15 0 0,-1 1-1 0 0,0-1 1 0 0,1-1-1 0 0,-1 0 1 0 0,1 0 0 0 0,-1 0-1 0 0,1-1 1 0 0,-1 0 0 0 0,1 0-1 0 0,0-1 1 0 0,0 0 0 0 0,-7-4-1 0 0,13 7-1 0 0,1 0 0 0 0,-1-1 0 0 0,1 1 0 0 0,-1 0 0 0 0,1-1 0 0 0,-1 1 0 0 0,1-1 0 0 0,-1 1 0 0 0,1-1 0 0 0,-1 1 0 0 0,1-1 0 0 0,0 1 0 0 0,-1-1 0 0 0,1 1 0 0 0,0-1 0 0 0,-1 0 0 0 0,1 1 0 0 0,0-1 0 0 0,0 1 0 0 0,-1-1 0 0 0,1 0 0 0 0,0 1 0 0 0,0-1 0 0 0,0 0 0 0 0,0 1 0 0 0,0-1 0 0 0,0 0 0 0 0,0 1 0 0 0,0-1 0 0 0,0 0 0 0 0,0 1 0 0 0,1-1 0 0 0,-1 0 0 0 0,0 1 0 0 0,0-1 0 0 0,1 1 0 0 0,-1-1 0 0 0,0 0 0 0 0,1 1 0 0 0,-1-1 0 0 0,0 1 0 0 0,1-1 0 0 0,-1 1 0 0 0,1-1 0 0 0,-1 1 0 0 0,1 0 0 0 0,-1-1 0 0 0,1 1 0 0 0,-1-1 0 0 0,1 1 0 0 0,0-1 0 0 0,3-1 0 0 0,-1-1 0 0 0,1 1 0 0 0,0 0 0 0 0,-1 0 0 0 0,1 0 0 0 0,7-2 0 0 0,20-2 0 0 0,15-1 0 0 0,-1-2 0 0 0,-29 5 0 0 0,-13 3 0 0 0,0 0 0 0 0,0 1 0 0 0,1-1 0 0 0,-1 0 0 0 0,0 1 0 0 0,1 0 0 0 0,-1 0 0 0 0,0 0 0 0 0,6 1 0 0 0,-9-1 0 0 0,1 0 0 0 0,-1 0 0 0 0,0 0 0 0 0,1 0 0 0 0,-1 0 0 0 0,0 1 0 0 0,1-1 0 0 0,-1 0 0 0 0,0 0 0 0 0,1 0 0 0 0,-1 0 0 0 0,0 0 0 0 0,0 1 0 0 0,1-1 0 0 0,-1 0 0 0 0,0 0 0 0 0,0 0 0 0 0,1 1 0 0 0,-1-1 0 0 0,0 0 0 0 0,0 0 0 0 0,0 1 0 0 0,1-1 0 0 0,-1 0 0 0 0,0 1 0 0 0,0-1 0 0 0,0 0 0 0 0,0 1 0 0 0,0-1 0 0 0,0 0 0 0 0,1 1 0 0 0,-4 12 0 0 0,-11 10 0 0 0,13-22 0 0 0,-6 9 0 0 0,-1 1 0 0 0,-1-2 0 0 0,0 1 0 0 0,-12 9 0 0 0,18-16 0 0 0,-2 0 0 0 0,1 0 0 0 0,0 0 0 0 0,0 0 0 0 0,-1-1 0 0 0,1 0 0 0 0,-1 0 0 0 0,0 0 0 0 0,0-1 0 0 0,0 0 0 0 0,0 1 0 0 0,0-2 0 0 0,-8 2 0 0 0,13-2 0 0 0,0 0 0 0 0,-1 0 0 0 0,1 0 0 0 0,0 0 0 0 0,-1 0 0 0 0,1 0 0 0 0,0 0 0 0 0,-1 0 1 0 0,1 0-1 0 0,0 0 0 0 0,0-1 0 0 0,-1 1 0 0 0,1 0 0 0 0,0 0 0 0 0,-1 0 0 0 0,1 0 0 0 0,0 0 0 0 0,0 0 0 0 0,-1-1 0 0 0,1 1 0 0 0,0 0 0 0 0,0 0 0 0 0,0-1 0 0 0,-1 1 0 0 0,1 0 0 0 0,0 0 0 0 0,0 0 0 0 0,0-1 0 0 0,0 1 0 0 0,-1 0 0 0 0,1-1 0 0 0,0 1 0 0 0,0 0 0 0 0,0 0 0 0 0,0-1 0 0 0,3-12 2 0 0,13-13-13 0 0,-15 25 9 0 0,7-9-21 0 0,-1 1 1 0 0,18-16 0 0 0,-22 22 18 0 0,0 0-1 0 0,1 1 1 0 0,-1-1 0 0 0,1 1 0 0 0,-1-1 0 0 0,1 1-1 0 0,0 0 1 0 0,0 1 0 0 0,0-1 0 0 0,0 1-1 0 0,8-2 1 0 0,-11 3 4 0 0,0-1 0 0 0,0 1 0 0 0,0 0 0 0 0,0 0 0 0 0,0 0 0 0 0,0 0 0 0 0,1 1 0 0 0,-1-1 0 0 0,0 0 0 0 0,0 0 0 0 0,0 1 0 0 0,0-1 0 0 0,0 0 0 0 0,0 1 0 0 0,0-1 0 0 0,0 1 0 0 0,0-1 0 0 0,0 1 0 0 0,0 0 0 0 0,0-1 0 0 0,-1 1 0 0 0,1 0 0 0 0,0 0 0 0 0,0 0 0 0 0,-1-1 0 0 0,1 1 0 0 0,0 0 0 0 0,-1 0 0 0 0,1 0 0 0 0,-1 0 0 0 0,1 0 0 0 0,-1 0 0 0 0,0 0 0 0 0,1 0 0 0 0,-1 0 0 0 0,0 1 0 0 0,0-1 0 0 0,0 0 0 0 0,0 0 0 0 0,0 0 0 0 0,0 0 0 0 0,0 0 0 0 0,0 2 0 0 0,0 1 0 0 0,-1 0 0 0 0,1 0 0 0 0,-1 0 0 0 0,0 0 0 0 0,0 0 0 0 0,-1 0 0 0 0,1 0 0 0 0,-1 0 0 0 0,0-1 0 0 0,-3 6 0 0 0,0-4 2 0 0,1 0 0 0 0,-1 0 0 0 0,0 0 0 0 0,0-1 0 0 0,-1 0 0 0 0,1 0 0 0 0,-1 0 0 0 0,0-1 0 0 0,0 0 0 0 0,-1 0 0 0 0,1 0 0 0 0,0-1 0 0 0,-1 0 0 0 0,0 0 0 0 0,-12 1 0 0 0,13-2 0 0 0,0 0-1 0 0,1-1 1 0 0,-1 0 0 0 0,1 0-1 0 0,-1 0 1 0 0,1-1-1 0 0,-1 0 1 0 0,1 0 0 0 0,-1 0-1 0 0,1-1 1 0 0,0 0-1 0 0,0 0 1 0 0,-1 0 0 0 0,1-1-1 0 0,1 1 1 0 0,-1-1-1 0 0,0 0 1 0 0,1-1 0 0 0,-9-7-1 0 0,11 8 0 0 0,0 0 0 0 0,0 0-1 0 0,0 0 1 0 0,1 0 0 0 0,-1 0-1 0 0,-1-6 1 0 0,2 8-3 0 0,1 0-1 0 0,-1 0 1 0 0,1 0 0 0 0,0 0 0 0 0,-1 0-1 0 0,1 0 1 0 0,0 0 0 0 0,0-1 0 0 0,0 1 0 0 0,0 0-1 0 0,0 0 1 0 0,0 0 0 0 0,0 0 0 0 0,0 0-1 0 0,0 0 1 0 0,1 0 0 0 0,-1 0 0 0 0,0 0 0 0 0,1 0-1 0 0,-1 0 1 0 0,1 0 0 0 0,-1 0 0 0 0,1 0-1 0 0,-1 0 1 0 0,2-1 0 0 0,-1 2 1 0 0,0 0 1 0 0,0-1-1 0 0,0 1 1 0 0,0 0 0 0 0,0 1-1 0 0,0-1 1 0 0,0 0-1 0 0,0 0 1 0 0,-1 0-1 0 0,1 1 1 0 0,0-1-1 0 0,0 0 1 0 0,0 1-1 0 0,0-1 1 0 0,-1 0-1 0 0,1 1 1 0 0,0 0 0 0 0,0-1-1 0 0,-1 1 1 0 0,1-1-1 0 0,0 1 1 0 0,0 1-1 0 0,9 12 1 0 0,17 29 0 0 0,4 15 0 0 0,-31-58 0 0 0,0 0 0 0 0,1 1 0 0 0,-1-1 0 0 0,0 0 0 0 0,0 1 0 0 0,1-1 0 0 0,-1 0 0 0 0,0 1 0 0 0,0-1 0 0 0,0 1 0 0 0,0-1 0 0 0,0 0 0 0 0,1 1 0 0 0,-1-1 0 0 0,0 0 0 0 0,0 1 0 0 0,0-1 0 0 0,0 1 0 0 0,0-1 0 0 0,0 1 0 0 0,0-1 0 0 0,0 0 0 0 0,-1 1 0 0 0,1-1 0 0 0,0 1 0 0 0,0 0 0 0 0,-9-4 0 0 0,-13-13 0 0 0,16 10 0 0 0,-58-63 0 0 0,58 62 0 0 0,0-1 0 0 0,1 0 0 0 0,0 0 0 0 0,0-1 0 0 0,1 1 0 0 0,0-1 0 0 0,-4-14 0 0 0,8 21 0 0 0,-1 1 0 0 0,1 0 0 0 0,0 0 0 0 0,0-1 0 0 0,0 1 0 0 0,0 0 0 0 0,0 0 0 0 0,0-1 0 0 0,0 1 0 0 0,0 0 0 0 0,1 0 0 0 0,-1 0 0 0 0,1-3 0 0 0,4 3 0 0 0,2 10 0 0 0,4 13-53 0 0,5 15 42 0 0,5 12 11 0 0,-2 0 0 0 0,-14-34 0 0 0,-1-5 0 0 0,0 1 0 0 0,-1 0 0 0 0,3 15 0 0 0,-6-26 0 0 0,0 0 0 0 0,0 1 0 0 0,1-1 0 0 0,-1 0 0 0 0,0 0 0 0 0,0 1 0 0 0,0-1 0 0 0,0 0 0 0 0,0 1 0 0 0,0-1 0 0 0,0 0 0 0 0,0 1 0 0 0,0-1 0 0 0,0 0 0 0 0,0 1 0 0 0,0-1 0 0 0,0 0 0 0 0,0 0 0 0 0,0 1 0 0 0,0-1 0 0 0,0 0 0 0 0,-1 1 0 0 0,1-1 0 0 0,0 0 0 0 0,0 0 0 0 0,0 1 0 0 0,0-1 0 0 0,-1 0 0 0 0,1 0 0 0 0,0 1 0 0 0,0-1 0 0 0,0 0 0 0 0,-1 1 0 0 0,-8-8 0 0 0,-10-20 0 0 0,18 25 0 0 0,-35-46 0 0 0,25 35 0 0 0,0-1 0 0 0,1 0 0 0 0,-7-15 0 0 0,16 28-1 0 0,0 0-1 0 0,0 0 1 0 0,1-1-1 0 0,-1 1 1 0 0,1 0-1 0 0,-1-1 1 0 0,1 1 0 0 0,0 0-1 0 0,-1-1 1 0 0,1 1-1 0 0,0 0 1 0 0,0-1-1 0 0,0 1 1 0 0,0 0-1 0 0,0-1 1 0 0,0 1-1 0 0,0-1 1 0 0,0 1 0 0 0,1 0-1 0 0,-1-1 1 0 0,1 0-1 0 0,0 1 1 0 0,0 0 0 0 0,0 1 0 0 0,-1-1 0 0 0,1 1 0 0 0,0-1 0 0 0,0 1 0 0 0,0 0 0 0 0,0-1 0 0 0,0 1 0 0 0,0 0-1 0 0,0 0 1 0 0,0-1 0 0 0,0 1 0 0 0,0 0 0 0 0,0 0 0 0 0,0 0 0 0 0,0 0 0 0 0,0 1 0 0 0,0-1 0 0 0,0 0 0 0 0,0 0 0 0 0,-1 0 0 0 0,1 1 0 0 0,0-1 0 0 0,0 0-1 0 0,0 1 1 0 0,0-1 0 0 0,0 1 0 0 0,1 0 0 0 0,0 1 1 0 0,19 3 0 0 0,-20-5 0 0 0,48 7 0 0 0,7-6 0 0 0,-43-1 0 0 0,-7 0 0 0 0,-1 0 0 0 0,1 0 0 0 0,0 0 0 0 0,0-1 0 0 0,0 0 0 0 0,-1 0 0 0 0,1-1 0 0 0,-1 1 0 0 0,1-1 0 0 0,9-5 0 0 0,-15 7 0 0 0,0 0 0 0 0,1 0 0 0 0,-1 0 0 0 0,1 0 0 0 0,-1 0 0 0 0,0-1 0 0 0,1 1 0 0 0,-1 0 0 0 0,1 0 0 0 0,-1-1 0 0 0,0 1 0 0 0,1 0 0 0 0,-1-1 0 0 0,0 1 0 0 0,0 0 0 0 0,1-1 0 0 0,-1 1 0 0 0,0 0 0 0 0,0-1 0 0 0,1 1 0 0 0,-1 0 0 0 0,0-1 0 0 0,0 1 0 0 0,0-1 0 0 0,0 1 0 0 0,0-1 0 0 0,0 1 0 0 0,1 0 0 0 0,-1-1 0 0 0,0 1 0 0 0,0-1 0 0 0,0 1 0 0 0,-1-1 0 0 0,1 0 0 0 0,-1 1 0 0 0,1-1 0 0 0,-1 0 0 0 0,0 1 0 0 0,0-1 0 0 0,0 1 0 0 0,0-1 0 0 0,0 1 0 0 0,0-1 0 0 0,0 1 0 0 0,0 0 0 0 0,0-1 0 0 0,0 1 0 0 0,-1 0 0 0 0,-35-3 0 0 0,30 4 0 0 0,-23 1 0 0 0,29-2 0 0 0,0 0 0 0 0,-1 0 0 0 0,1 0 0 0 0,0 0 0 0 0,0-1 0 0 0,-1 1 0 0 0,1 0 0 0 0,0 0 0 0 0,0-1 0 0 0,-1 1 0 0 0,1-1 0 0 0,0 1 0 0 0,0-1 0 0 0,0 1 0 0 0,0-1 0 0 0,0 0 0 0 0,-2-1 0 0 0,3 2 0 0 0,0-1 0 0 0,0 1 0 0 0,0-1 0 0 0,0 1 0 0 0,0-1 0 0 0,0 1 0 0 0,0 0 0 0 0,0-1 0 0 0,0 1 0 0 0,0-1 0 0 0,0 1 0 0 0,0-1 0 0 0,0 1 0 0 0,0-1 0 0 0,0 1 0 0 0,0 0 0 0 0,0-1 0 0 0,1 1 0 0 0,-1-1 0 0 0,0 1 0 0 0,0 0 0 0 0,0-1 0 0 0,1 1 0 0 0,-1-1 0 0 0,0 1 0 0 0,1 0 0 0 0,-1-1 0 0 0,0 1 0 0 0,1 0 0 0 0,-1 0 0 0 0,0-1 0 0 0,1 1 0 0 0,-1 0 0 0 0,1-1 0 0 0,17-8 0 0 0,-16 8 0 0 0,3-3 0 0 0,3 0 0 0 0,16 2 0 0 0,-16 2 0 0 0,-1-1 0 0 0,0 1 0 0 0,0 0 0 0 0,0 0 0 0 0,0 1 0 0 0,-1 0 0 0 0,1 0 0 0 0,8 3 0 0 0,-14-4 1 0 0,-1 1-1 0 0,1-1 1 0 0,0 0 0 0 0,-1 1-1 0 0,1-1 1 0 0,0 1 0 0 0,-1-1-1 0 0,1 1 1 0 0,-1-1 0 0 0,1 1-1 0 0,-1-1 1 0 0,1 1 0 0 0,-1 0-1 0 0,1-1 1 0 0,-1 1 0 0 0,0 0-1 0 0,1-1 1 0 0,-1 1 0 0 0,0 0-1 0 0,0-1 1 0 0,1 1-1 0 0,-1 0 1 0 0,0 0 0 0 0,0-1-1 0 0,0 1 1 0 0,0 0 0 0 0,0 0-1 0 0,0-1 1 0 0,0 1 0 0 0,0 0-1 0 0,0 0 1 0 0,0-1 0 0 0,-1 1-1 0 0,1 0 1 0 0,0 0 0 0 0,-15 28 34 0 0,9-19-30 0 0,1 0-5 0 0,-6 12 0 0 0,0 0 0 0 0,1 1 0 0 0,2 0 0 0 0,-10 37 0 0 0,17-54 0 0 0,0-3 0 0 0,1 0 0 0 0,-1 1 0 0 0,1-1 0 0 0,0 1 0 0 0,-1-1 0 0 0,2 1 0 0 0,-1 4 0 0 0,1-9 0 0 0,1 0 0 0 0,-1 0 0 0 0,0 1 0 0 0,0-1 0 0 0,0 0 0 0 0,0-1 0 0 0,0 1 0 0 0,0 0 0 0 0,-1 0 0 0 0,1 0 0 0 0,0-1 0 0 0,0-1 0 0 0,49-104-144 0 0,-65 137 176 0 0,2 0 0 0 0,0 1 0 0 0,-8 36 0 0 0,11-32 104 0 0,12-40-141 0 0,-1 1 0 0 0,0-1 0 0 0,0 0 1 0 0,0 1-1 0 0,0-1 0 0 0,-1 0 0 0 0,0 0 0 0 0,0 1 0 0 0,0-1 0 0 0,0 0 0 0 0,-1 0 0 0 0,-1-5 0 0 0,-2 53-59 0 0,10 51 64 0 0,-6-80 0 0 0,0-14 0 0 0,0 0 0 0 0,0 0 0 0 0,0 1 0 0 0,-1-1 0 0 0,1 0 0 0 0,0 0 0 0 0,0 0 0 0 0,0 0 0 0 0,0 0 0 0 0,0 1 0 0 0,0-1 0 0 0,0 0 0 0 0,0 0 0 0 0,0 0 0 0 0,-1 0 0 0 0,1 0 0 0 0,0 0 0 0 0,0 0 0 0 0,0 1 0 0 0,0-1 0 0 0,0 0 0 0 0,0 0 0 0 0,-1 0 0 0 0,1 0 0 0 0,0 0 0 0 0,0 0 0 0 0,0 0 0 0 0,0 0 0 0 0,-1 0 0 0 0,1 0 0 0 0,0 0 0 0 0,0 0 0 0 0,0 0 0 0 0,0 0 0 0 0,0 0 0 0 0,-1 0 0 0 0,1 0 0 0 0,-1-1 0 0 0,0 0 0 0 0,0 1 0 0 0,0-1 0 0 0,0 0 0 0 0,0 0 0 0 0,1 0 0 0 0,-1 0 0 0 0,0 0 0 0 0,1 0 0 0 0,-1 0 0 0 0,0 0 0 0 0,1 0 0 0 0,-1 0 0 0 0,1 0 0 0 0,0-1 0 0 0,-1 0 0 0 0,-14-41 0 0 0,10 30 0 0 0,1 0 0 0 0,0-1 0 0 0,0 0 0 0 0,1 0 0 0 0,1 1 0 0 0,-1-19 0 0 0,4 45-4 0 0,1 0 0 0 0,5 20 0 0 0,-4-18 5 0 0,1 1-1 0 0,0 29 1 0 0,-4-48 0 0 0,-1 1 0 0 0,0 0 0 0 0,0 0 1 0 0,-1-1-1 0 0,1 1 0 0 0,0 0 0 0 0,-1 0 1 0 0,1 0-1 0 0,-3-2 0 0 0,-26-28-1 0 0,12 13-2 0 0,10 10 3 0 0,-20-24 1 0 0,26 30-3 0 0,0 1 0 0 0,1-1-1 0 0,-1 1 1 0 0,1-1 0 0 0,0 0 0 0 0,0 0-1 0 0,0 0 1 0 0,0 1 0 0 0,0-1 0 0 0,0 0-1 0 0,0-5 1 0 0,3 4-18 0 0,3 10-1 0 0,2 11-1 0 0,-4 1 24 0 0,13 52 32 0 0,-14-63-32 0 0,1 0 1 0 0,-1 0-1 0 0,1-1 0 0 0,1 1 0 0 0,-1-1 1 0 0,1 1-1 0 0,6 7 0 0 0,-8-12-3 0 0,0 0 0 0 0,-1-1 0 0 0,1 1 0 0 0,0 0 0 0 0,0-1 0 0 0,0 0 0 0 0,0 1 0 0 0,0-1 0 0 0,0 0 0 0 0,0 0 0 0 0,0 0 0 0 0,0 0 0 0 0,0 0 0 0 0,1-1 0 0 0,-1 1 0 0 0,0-1 0 0 0,1 0 0 0 0,-1 1 0 0 0,1-1 0 0 0,-1 0 0 0 0,0 0 0 0 0,4-1 0 0 0,-6 1 0 0 0,0 0 0 0 0,0 0 0 0 0,0 0 0 0 0,0 0 0 0 0,0 0 0 0 0,0 0 0 0 0,0 0 0 0 0,1-1 0 0 0,-1 1 0 0 0,0 0 0 0 0,0 0 0 0 0,0 0 0 0 0,0 0 0 0 0,0 0 0 0 0,0 0 0 0 0,0 0 0 0 0,1 0 0 0 0,-1 0 0 0 0,0 0 0 0 0,0 0 0 0 0,0 0 0 0 0,0 0 0 0 0,0 0 0 0 0,0 0 0 0 0,1 0 0 0 0,-1 0 0 0 0,0 0 0 0 0,0 0 0 0 0,0 0 0 0 0,0 0 0 0 0,0 0 0 0 0,0 0 0 0 0,0 1 0 0 0,1-1 0 0 0,-1 0 0 0 0,0 0 0 0 0,0 0 0 0 0,0 0 0 0 0,0 0 0 0 0,0 0 0 0 0,0 0 0 0 0,0 0 0 0 0,0 0 0 0 0,0 1 0 0 0,0-1 0 0 0,0 0 0 0 0,1 0 0 0 0,-1 0 0 0 0,0 0 0 0 0,0 0 0 0 0,0 1 0 0 0,-5 6 0 0 0,-12 6 0 0 0,21-39 0 0 0,-8 35 0 0 0,4 0 0 0 0,1-10-4 0 0,-1 1 0 0 0,1-1 0 0 0,0 0-1 0 0,-1 0 1 0 0,1 0 0 0 0,0-1 0 0 0,-1 1-1 0 0,1 0 1 0 0,-1 0 0 0 0,0 0 0 0 0,1 0-1 0 0,-1 0 1 0 0,0-1 0 0 0,0 1 0 0 0,0 0 0 0 0,0 0-1 0 0,0 0 1 0 0,0-1 0 0 0,0 0 0 0 0,1-8-174 0 0,0 6-625 0 0,2-9-1563 0 0,2 8-2989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4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166 333 455 0 0,'6'-14'1094'0'0,"9"-30"0"0"0,1-4 750 0 0,-11 37-1457 0 0,19-50 550 0 0,-22 54-914 0 0,0 0-1 0 0,-1 0 1 0 0,0 1-1 0 0,0-1 1 0 0,0 0-1 0 0,-1 0 1 0 0,-1-9-1 0 0,0 5 228 0 0,-3-21 1651 0 0,3 30-1820 0 0,1 1 1 0 0,-1-1-1 0 0,1 0 1 0 0,-1 1 0 0 0,0-1-1 0 0,0 1 1 0 0,1-1 0 0 0,-1 1-1 0 0,0-1 1 0 0,-1 1-1 0 0,1-1 1 0 0,0 1 0 0 0,0 0-1 0 0,-1 0 1 0 0,-1-2-1 0 0,1 2-63 0 0,1 1 0 0 0,-1-1-1 0 0,0 1 1 0 0,1 0-1 0 0,-1-1 1 0 0,0 1 0 0 0,1 0-1 0 0,-1 0 1 0 0,0 0 0 0 0,1 0-1 0 0,-1 1 1 0 0,0-1-1 0 0,1 0 1 0 0,-1 1 0 0 0,0-1-1 0 0,-2 2 1 0 0,-28 12 451 0 0,26-11-398 0 0,2 0 44 0 0,-1-1 0 0 0,1-1-1 0 0,0 1 1 0 0,-1 0 0 0 0,0-1 0 0 0,1 0-1 0 0,-1 0 1 0 0,0-1 0 0 0,1 1-1 0 0,-1-1 1 0 0,0 0 0 0 0,0 0 0 0 0,1 0-1 0 0,-1-1 1 0 0,0 0 0 0 0,1 0-1 0 0,-1 0 1 0 0,0 0 0 0 0,1-1 0 0 0,-1 0-1 0 0,1 0 1 0 0,0 0 0 0 0,0 0-1 0 0,0-1 1 0 0,0 0 0 0 0,0 1 0 0 0,0-1-1 0 0,-3-4 1 0 0,5 5-86 0 0,-11-12 214 0 0,15 10-213 0 0,11 2-104 0 0,2 5-49 0 0,0 3-7 0 0,-13-5-834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5.5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157 273 2327 0 0,'5'-21'107'0'0,"11"-39"0"0"0,-1 10-113 0 0,-14 46 6 0 0,0 0 0 0 0,-1 1 0 0 0,0-1 0 0 0,1 1 0 0 0,-1-1 0 0 0,0 0 0 0 0,-1 1 0 0 0,1-1 0 0 0,-1 1 0 0 0,-1-5 0 0 0,2 6 0 0 0,-1 1 0 0 0,1-1 0 0 0,-1 1 0 0 0,1 0 0 0 0,-1-1 0 0 0,0 1 0 0 0,0 0 0 0 0,0-1 0 0 0,1 1 0 0 0,-1 0 0 0 0,0 0 0 0 0,-1 0 0 0 0,1 0 0 0 0,0 0 0 0 0,0 0 0 0 0,0 0 0 0 0,-1 0 0 0 0,1 0 0 0 0,0 1 0 0 0,-1-1 0 0 0,1 0 0 0 0,-1 1 0 0 0,1-1 0 0 0,-1 1 0 0 0,-1-1 0 0 0,-2 1 90 0 0,1 1 0 0 0,-1-1 0 0 0,0 1 1 0 0,1-1-1 0 0,-1 1 0 0 0,1 1 0 0 0,0-1 0 0 0,-7 4 0 0 0,6-3 108 0 0,-1 0 1 0 0,1-1 0 0 0,0 1 0 0 0,-1-1 0 0 0,-7 1 0 0 0,12-2-170 0 0,-1 0 0 0 0,0 0 0 0 0,1 0 0 0 0,-1-1 0 0 0,1 1 0 0 0,-1 0 0 0 0,1-1 0 0 0,-1 1 0 0 0,1-1 0 0 0,-1 1 0 0 0,1-1 0 0 0,-1 0 0 0 0,1 0 0 0 0,0 0 0 0 0,-1 0 0 0 0,1 0 0 0 0,0 0 0 0 0,0 0 0 0 0,0 0 0 0 0,0 0 0 0 0,0 0 0 0 0,-2-3 0 0 0,3 3 0 0 0,-17-20 607 0 0,16 20-603 0 0,1 1-1 0 0,-1-1 1 0 0,1 1-1 0 0,0-1 0 0 0,-1 1 1 0 0,0-1-1 0 0,1 1 1 0 0,-1 0-1 0 0,1-1 1 0 0,-1 1-1 0 0,1 0 1 0 0,-1-1-1 0 0,0 1 0 0 0,1 0 1 0 0,-1 0-1 0 0,1-1 1 0 0,-1 1-1 0 0,0 0 1 0 0,1 0-1 0 0,-1 0 0 0 0,0 0 1 0 0,0 0-1 0 0,1 0 1 0 0,-1 0-1 0 0,0 0 1 0 0,1 0-1 0 0,-1 0 0 0 0,0 0 1 0 0,1 1-1 0 0,-1-1 1 0 0,1 0-1 0 0,-1 0 1 0 0,0 1-1 0 0,1-1 1 0 0,-1 0-1 0 0,0 1 0 0 0,-1-1 126 0 0,2-5 97 0 0,4-9 184 0 0,-3 12-411 0 0,11-23-145 0 0,-12 24 106 0 0,6 8-573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2T07:14:40.59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533 662 863 0 0,'-8'16'3084'0'0,"20"-22"-513"0"0,1-2-1965 0 0,0-2 1 0 0,-1 1-1 0 0,0-2 0 0 0,15-16 1 0 0,37-53-182 0 0,-60 75-376 0 0,-1 0 0 0 0,0 0 0 0 0,0-1 0 0 0,0 1 0 0 0,-1 0 0 0 0,0-1 0 0 0,0 0 0 0 0,0 0 0 0 0,1-7 0 0 0,-3 12-30 0 0,0-1-1 0 0,0 1 0 0 0,0-1 1 0 0,0 0-1 0 0,0 1 0 0 0,0-1 1 0 0,-1 1-1 0 0,1-1 0 0 0,0 0 1 0 0,-1 1-1 0 0,1-1 0 0 0,-1 1 1 0 0,0-1-1 0 0,1 1 0 0 0,-1 0 1 0 0,-1-2-1 0 0,0 1-14 0 0,1 1 0 0 0,-1 0 1 0 0,1-1-1 0 0,-1 1 0 0 0,0 0 0 0 0,0 0 1 0 0,0 0-1 0 0,0 0 0 0 0,1 0 0 0 0,-1 0 0 0 0,0 1 1 0 0,-1-1-1 0 0,1 1 0 0 0,0-1 0 0 0,-3 1 1 0 0,-3-1 22 0 0,1 1 0 0 0,-1 1 0 0 0,0-1 0 0 0,0 1 1 0 0,1 1-1 0 0,-1-1 0 0 0,1 1 0 0 0,-1 1 0 0 0,1-1 1 0 0,0 1-1 0 0,-9 5 0 0 0,-12 7 149 0 0,-34 26 0 0 0,55-36-172 0 0,-7 5 3 0 0,0 0-1 0 0,-20 21 0 0 0,29-26-3 0 0,1 0 0 0 0,0 0 0 0 0,0 1 1 0 0,0-1-1 0 0,1 1 0 0 0,-1-1 0 0 0,1 1 0 0 0,1 0 0 0 0,-1 1 1 0 0,-1 6-1 0 0,4-12-3 0 0,-1 0 0 0 0,1 0 0 0 0,0 0 0 0 0,0 0 0 0 0,0 1 0 0 0,-1-1 0 0 0,1 0 0 0 0,1 0 0 0 0,-1 1 0 0 0,0-1 1 0 0,0 0-1 0 0,0 0 0 0 0,1 0 0 0 0,-1 0 0 0 0,0 1 0 0 0,1-1 0 0 0,-1 0 0 0 0,1 0 0 0 0,-1 0 0 0 0,1 0 0 0 0,0 0 0 0 0,-1 0 0 0 0,1 0 1 0 0,0 0-1 0 0,0 0 0 0 0,0-1 0 0 0,0 1 0 0 0,0 0 0 0 0,0 0 0 0 0,0-1 0 0 0,0 1 0 0 0,0 0 0 0 0,0-1 0 0 0,0 0 0 0 0,0 1 0 0 0,0-1 1 0 0,0 1-1 0 0,1-1 0 0 0,-1 0 0 0 0,0 0 0 0 0,0 0 0 0 0,0 0 0 0 0,1 0 0 0 0,0 0 0 0 0,5 0 47 0 0,0 0-1 0 0,0 0 1 0 0,0-1-1 0 0,-1 0 1 0 0,1 0-1 0 0,9-3 1 0 0,4-4 102 0 0,-1 0 0 0 0,0-1 1 0 0,-1 0-1 0 0,0-2 0 0 0,0 0 0 0 0,-1-1 1 0 0,-1-1-1 0 0,0-1 0 0 0,0 0 0 0 0,-2-1 1 0 0,0 0-1 0 0,-1-1 0 0 0,19-30 0 0 0,-29 42-147 0 0,-1-1 0 0 0,0 1 0 0 0,0-1 0 0 0,0 1 0 0 0,-1-1 0 0 0,0 0-1 0 0,0 1 1 0 0,0-1 0 0 0,0 0 0 0 0,-1 0 0 0 0,0 0 0 0 0,0 0 0 0 0,0 0 0 0 0,-1 1 0 0 0,1-1-1 0 0,-2-5 1 0 0,1 7 0 0 0,0 0-1 0 0,-1 0 0 0 0,1 0 0 0 0,-1 0 0 0 0,1 1 1 0 0,-1-1-1 0 0,0 1 0 0 0,0-1 0 0 0,0 1 1 0 0,0-1-1 0 0,0 1 0 0 0,0 0 0 0 0,-1 0 1 0 0,1 0-1 0 0,-1 0 0 0 0,0 1 0 0 0,1-1 0 0 0,-1 1 1 0 0,0 0-1 0 0,0-1 0 0 0,0 1 0 0 0,0 0 1 0 0,0 1-1 0 0,0-1 0 0 0,-6 0 0 0 0,-2 0 11 0 0,1 1 0 0 0,-1 1-1 0 0,0-1 1 0 0,0 2 0 0 0,0-1 0 0 0,1 2-1 0 0,-1-1 1 0 0,1 2 0 0 0,-1-1 0 0 0,1 1-1 0 0,0 1 1 0 0,1 0 0 0 0,-1 0 0 0 0,-9 8-1 0 0,-9 7 33 0 0,1 1 0 0 0,1 1 0 0 0,-27 30 0 0 0,53-52-44 0 0,-17 17 0 0 0,-22 30 0 0 0,35-42 0 0 0,1 0 0 0 0,0 0 0 0 0,0 1 0 0 0,0-1 0 0 0,1 0 0 0 0,-1 1 0 0 0,1 0 0 0 0,1 0 0 0 0,-1-1 0 0 0,1 1 0 0 0,-1 11 0 0 0,2-14 0 0 0,0-1-1 0 0,0 0 1 0 0,0 0-1 0 0,1 0 1 0 0,-1 0-1 0 0,0 0 0 0 0,1 0 1 0 0,0 0-1 0 0,0 0 1 0 0,-1 0-1 0 0,1 0 1 0 0,0 0-1 0 0,0-1 1 0 0,1 1-1 0 0,-1 0 0 0 0,0 0 1 0 0,3 2-1 0 0,-1-2-1 0 0,-1 0 0 0 0,1 0 0 0 0,0-1 0 0 0,0 1 0 0 0,0-1 0 0 0,0 1 0 0 0,0-1 0 0 0,0 0 0 0 0,1 0 0 0 0,3 1 0 0 0,1-1-1 0 0,1 0-1 0 0,-1 0 1 0 0,0-1-1 0 0,1 0 1 0 0,-1-1-1 0 0,0 0 0 0 0,1 0 1 0 0,8-3-1 0 0,9-4 9 0 0,0-1 0 0 0,-1-1 0 0 0,0-2 0 0 0,-1 0 0 0 0,0-2 0 0 0,-1-1 0 0 0,0 0 0 0 0,-1-2 0 0 0,-1 0 0 0 0,-1-1-1 0 0,-1-2 1 0 0,24-29 0 0 0,-38 41 1 0 0,1 0-1 0 0,-1 0 0 0 0,-1-1 1 0 0,0 0-1 0 0,0 0 0 0 0,-1 0 1 0 0,0-1-1 0 0,0 1 0 0 0,-1-1 1 0 0,0 1-1 0 0,0-18 0 0 0,-2 22-3 0 0,0 1 1 0 0,0 0-1 0 0,0-1 0 0 0,-1 1 0 0 0,1 0 1 0 0,-1-1-1 0 0,0 1 0 0 0,-1 0 0 0 0,1 0 0 0 0,-1 0 1 0 0,0 0-1 0 0,0 0 0 0 0,0 0 0 0 0,0 1 0 0 0,-1-1 1 0 0,1 1-1 0 0,-1-1 0 0 0,0 1 0 0 0,0 0 0 0 0,0 0 1 0 0,-1 0-1 0 0,1 0 0 0 0,-1 1 0 0 0,1 0 0 0 0,-1-1 1 0 0,0 1-1 0 0,0 0 0 0 0,-6-2 0 0 0,2 2-2 0 0,0 1 0 0 0,0 0 0 0 0,0 0 0 0 0,0 0 0 0 0,0 1 0 0 0,0 0 0 0 0,0 0 0 0 0,0 1 0 0 0,0 0 0 0 0,0 1 0 0 0,0 0 0 0 0,1 0 0 0 0,-1 0 0 0 0,1 1 0 0 0,-13 7 0 0 0,-2 1 0 0 0,1 1 0 0 0,0 2 0 0 0,-35 29 0 0 0,26-18-13 0 0,1 2 1 0 0,1 0-1 0 0,2 2 0 0 0,-41 57 0 0 0,63-79 8 0 0,0 1 0 0 0,0-1 0 0 0,0 1 0 0 0,1 0 0 0 0,1 0 0 0 0,-1 0 0 0 0,1 0 0 0 0,0 1 0 0 0,0 9 0 0 0,2-15 3 0 0,-1-1 0 0 0,1 1 0 0 0,0-1 0 0 0,1 1 0 0 0,-1-1 0 0 0,0 1 1 0 0,1-1-1 0 0,-1 0 0 0 0,1 1 0 0 0,0-1 0 0 0,0 0 0 0 0,0 1 1 0 0,0-1-1 0 0,0 0 0 0 0,0 0 0 0 0,1 0 0 0 0,-1 0 0 0 0,1 0 0 0 0,-1 0 1 0 0,1 0-1 0 0,0-1 0 0 0,0 1 0 0 0,0 0 0 0 0,0-1 0 0 0,0 0 0 0 0,0 1 1 0 0,0-1-1 0 0,0 0 0 0 0,1 0 0 0 0,-1 0 0 0 0,0 0 0 0 0,1-1 0 0 0,-1 1 1 0 0,1-1-1 0 0,4 1 0 0 0,2 0 1 0 0,1-1-1 0 0,0 0 1 0 0,0 0 0 0 0,0-1-1 0 0,-1-1 1 0 0,1 0 0 0 0,0 0 0 0 0,12-5-1 0 0,73-33 4 0 0,-91 38-3 0 0,40-18 16 0 0,-2-3 0 0 0,53-36 0 0 0,-80 48 0 0 0,-1 0 1 0 0,0-1 0 0 0,0-1 0 0 0,-1 0 0 0 0,-1 0 0 0 0,0-2-1 0 0,-1 1 1 0 0,-1-2 0 0 0,10-18 0 0 0,-17 29-11 0 0,0-1 0 0 0,-1 0-1 0 0,0 0 1 0 0,0 0 0 0 0,0 0 0 0 0,-1-1 0 0 0,0 1 0 0 0,0 0-1 0 0,0-1 1 0 0,-1 1 0 0 0,-1-11 0 0 0,0 13-5 0 0,0 1-1 0 0,0-1 1 0 0,0 0 0 0 0,0 1 0 0 0,-1-1 0 0 0,1 1-1 0 0,-1 0 1 0 0,0-1 0 0 0,0 1 0 0 0,0 0-1 0 0,0 0 1 0 0,-1 0 0 0 0,1 1 0 0 0,-1-1 0 0 0,0 0-1 0 0,0 1 1 0 0,0 0 0 0 0,0 0 0 0 0,0 0 0 0 0,-7-3-1 0 0,1 1 2 0 0,-1 0 1 0 0,0 1-1 0 0,0 0 0 0 0,0 1 0 0 0,0 0 0 0 0,0 1 0 0 0,0 0 0 0 0,-1 1 1 0 0,1 0-1 0 0,0 0 0 0 0,0 1 0 0 0,-1 0 0 0 0,1 1 0 0 0,-11 3 0 0 0,-7 4 11 0 0,1 0 0 0 0,0 1 0 0 0,-46 26-1 0 0,47-22-11 0 0,1 2 0 0 0,0 0 0 0 0,1 2 0 0 0,1 1 0 0 0,1 0 0 0 0,1 2 0 0 0,1 0 0 0 0,-26 35 0 0 0,43-52 0 0 0,1 0 0 0 0,-1 0 0 0 0,1 0 0 0 0,0 1 0 0 0,0-1 0 0 0,0 1 0 0 0,1-1 0 0 0,-1 1 0 0 0,1-1 0 0 0,0 1 0 0 0,0 9 0 0 0,1-12 0 0 0,0 1 0 0 0,1-1 0 0 0,-1 0 0 0 0,1 0 0 0 0,-1 0 0 0 0,1 0 0 0 0,0 0 0 0 0,0 0 0 0 0,0 0 0 0 0,0 0 0 0 0,0 0 0 0 0,0 0 0 0 0,1 0 0 0 0,-1-1 0 0 0,1 1 0 0 0,-1 0 0 0 0,1-1 0 0 0,-1 1 0 0 0,1-1 0 0 0,0 0 0 0 0,0 0 0 0 0,0 1 0 0 0,0-1 0 0 0,0 0 0 0 0,0-1 0 0 0,0 1 0 0 0,4 1 0 0 0,3 0-3 0 0,1 0-1 0 0,0 0 0 0 0,-1-1 1 0 0,1 0-1 0 0,0-1 0 0 0,0 0 1 0 0,0 0-1 0 0,0-1 0 0 0,0 0 1 0 0,-1-1-1 0 0,1 0 1 0 0,16-7-1 0 0,8-3-2 0 0,0-3 1 0 0,32-18-1 0 0,-35 16 6 0 0,-1-1 0 0 0,-1-1 0 0 0,33-29-1 0 0,-50 37 3 0 0,0 0-1 0 0,-1 0 0 0 0,-1-1 0 0 0,0 0 0 0 0,-1 0 0 0 0,0-1 0 0 0,-1-1 1 0 0,0 1-1 0 0,9-25 0 0 0,-15 34 6 0 0,-1 0 0 0 0,0 0 0 0 0,0 0-1 0 0,0 0 1 0 0,0 0 0 0 0,-1-1 0 0 0,1 1 0 0 0,-1 0 0 0 0,0 0 0 0 0,-1-1-1 0 0,1 1 1 0 0,-1 0 0 0 0,0 0 0 0 0,0 0 0 0 0,0 0 0 0 0,0 0 0 0 0,-3-6-1 0 0,1 6-5 0 0,0-1 0 0 0,0 1 0 0 0,0 0-1 0 0,-1 0 1 0 0,1 0 0 0 0,-1 1-1 0 0,0-1 1 0 0,0 1 0 0 0,0 0-1 0 0,-1 0 1 0 0,1 0 0 0 0,-1 1 0 0 0,-8-4-1 0 0,3 2-8 0 0,1 1 0 0 0,0 1-1 0 0,-1-1 1 0 0,0 1-1 0 0,1 1 1 0 0,-1 0 0 0 0,0 0-1 0 0,-16 1 1 0 0,11 2 6 0 0,0 0 0 0 0,1 1 0 0 0,-1 0 0 0 0,1 1 0 0 0,-16 7 0 0 0,-2 4 4 0 0,0 1 0 0 0,1 2 0 0 0,-57 42-1 0 0,69-46-21 0 0,1 1 0 0 0,1 1-1 0 0,-27 30 1 0 0,39-41 17 0 0,1 1 1 0 0,0-1-1 0 0,0 1 1 0 0,0 0-1 0 0,1 0 0 0 0,0 0 1 0 0,0 1-1 0 0,1-1 1 0 0,-1 1-1 0 0,1-1 0 0 0,1 1 1 0 0,-1 0-1 0 0,1 0 1 0 0,1-1-1 0 0,-1 1 0 0 0,1 0 1 0 0,0 8-1 0 0,1-12 3 0 0,0 1-1 0 0,-1-1 1 0 0,1 0-1 0 0,1 1 0 0 0,-1-1 1 0 0,0 0-1 0 0,1 0 1 0 0,-1 1-1 0 0,1-1 0 0 0,0 0 1 0 0,0-1-1 0 0,0 1 1 0 0,1 0-1 0 0,-1-1 0 0 0,1 1 1 0 0,3 2-1 0 0,-1-2-1 0 0,-1 0 0 0 0,1-1 0 0 0,0 1-1 0 0,0-1 1 0 0,0 0 0 0 0,0-1 0 0 0,0 1 0 0 0,0-1-1 0 0,11 1 1 0 0,-2-1-2 0 0,0-1 0 0 0,0 0 0 0 0,0-2 0 0 0,0 1 0 0 0,0-2 0 0 0,0 0 0 0 0,17-6 0 0 0,0-2 4 0 0,0-2 0 0 0,0-1 0 0 0,-2-2 0 0 0,0-1 0 0 0,-1-1 0 0 0,0-1 0 0 0,-2-2 0 0 0,0-1 0 0 0,-2 0 0 0 0,24-29 0 0 0,-41 42 8 0 0,0 1 0 0 0,0-1 0 0 0,-1-1 0 0 0,0 1 0 0 0,-1-1 0 0 0,0 0 0 0 0,5-15 0 0 0,-9 22-5 0 0,0-1 0 0 0,0 0-1 0 0,0 0 1 0 0,-1 0 0 0 0,1 0-1 0 0,-1 0 1 0 0,0 0 0 0 0,0 0-1 0 0,0 0 1 0 0,-1 0 0 0 0,0 0-1 0 0,1 0 1 0 0,-1 0 0 0 0,-1 0-1 0 0,1 0 1 0 0,0 0 0 0 0,-1 1-1 0 0,0-1 1 0 0,0 1 0 0 0,0-1-1 0 0,0 1 1 0 0,-1 0 0 0 0,-3-5-1 0 0,0 3-2 0 0,1-1 0 0 0,-1 1 0 0 0,0 0 0 0 0,0 1 0 0 0,-1 0 0 0 0,0 0 0 0 0,1 0 0 0 0,-1 0 0 0 0,-1 1 0 0 0,1 0 0 0 0,0 1 0 0 0,-13-3 0 0 0,9 3 0 0 0,0 1 0 0 0,0 1 0 0 0,0 0 0 0 0,1 0 0 0 0,-1 1 0 0 0,0 0 0 0 0,0 1 0 0 0,-12 4 0 0 0,-7 4 0 0 0,0 2 0 0 0,1 1 0 0 0,0 1 0 0 0,1 2 0 0 0,-28 20 0 0 0,46-29 4 0 0,-20 12-17 0 0,2 1 0 0 0,-43 38 0 0 0,65-52 11 0 0,0 0 0 0 0,0 0 1 0 0,1 1-1 0 0,-1 0 0 0 0,1 0 1 0 0,1 0-1 0 0,-1 1 0 0 0,1-1 1 0 0,1 1-1 0 0,0 0 0 0 0,0 0 1 0 0,0 0-1 0 0,1 1 0 0 0,0-1 1 0 0,0 0-1 0 0,0 12 0 0 0,2-17 1 0 0,0 1 0 0 0,1 0 0 0 0,-1 0 0 0 0,0-1 0 0 0,1 1 0 0 0,0 0 0 0 0,0-1-1 0 0,0 1 1 0 0,1 0 0 0 0,-1-1 0 0 0,1 0 0 0 0,0 1 0 0 0,0-1 0 0 0,0 0 0 0 0,0 0-1 0 0,0 0 1 0 0,5 5 0 0 0,-2-5-3 0 0,-1 1 0 0 0,1-1 0 0 0,0-1 0 0 0,0 1 0 0 0,0 0 0 0 0,0-1 0 0 0,0 0 0 0 0,0 0 0 0 0,1-1 0 0 0,10 2 0 0 0,-1-1-4 0 0,1-1 0 0 0,0-1 0 0 0,-1 0 0 0 0,1-1 0 0 0,-1-1 0 0 0,1 0 0 0 0,25-8 0 0 0,-20 3 12 0 0,-1 0 0 0 0,0-2 0 0 0,0 0-1 0 0,-1-2 1 0 0,-1 0 0 0 0,0-1 0 0 0,0 0-1 0 0,-1-2 1 0 0,-1 0 0 0 0,0-1 0 0 0,-1-1-1 0 0,0 0 1 0 0,-1-1 0 0 0,-1 0 0 0 0,-1-1 0 0 0,11-22-1 0 0,-20 34 0 0 0,0 0-1 0 0,-1-1 1 0 0,0 1 0 0 0,0 0-1 0 0,0-1 1 0 0,-1 1-1 0 0,0-1 1 0 0,0 1-1 0 0,0-1 1 0 0,-1 1-1 0 0,0-1 1 0 0,-2-7 0 0 0,1 9-1 0 0,0 0 1 0 0,0 1 0 0 0,-1-1 0 0 0,0 1-1 0 0,0-1 1 0 0,0 1 0 0 0,-1 0 0 0 0,1 0-1 0 0,-1 0 1 0 0,0 0 0 0 0,0 0-1 0 0,0 1 1 0 0,-1-1 0 0 0,1 1 0 0 0,-1 0-1 0 0,0 0 1 0 0,-5-3 0 0 0,2 1 2 0 0,-1 1-1 0 0,0 0 1 0 0,0 0-1 0 0,0 1 1 0 0,0 0-1 0 0,0 0 1 0 0,-1 1-1 0 0,0 0 1 0 0,1 1 0 0 0,-12-1-1 0 0,7 2-3 0 0,0 0 0 0 0,-1 1 0 0 0,1 1 1 0 0,0 0-1 0 0,0 1 0 0 0,-13 4 0 0 0,-9 6-2 0 0,1 2 0 0 0,1 1-1 0 0,-58 37 1 0 0,66-37-12 0 0,2 1-1 0 0,-1 0 0 0 0,2 2 1 0 0,-20 22-1 0 0,34-33 9 0 0,0 1 0 0 0,1 1 0 0 0,0-1-1 0 0,0 1 1 0 0,1 0 0 0 0,0 1 0 0 0,1-1-1 0 0,0 1 1 0 0,1 0 0 0 0,0 0 0 0 0,1 1 0 0 0,-3 18-1 0 0,5-26 6 0 0,1-1-1 0 0,0 0 1 0 0,0 0-1 0 0,0 0 1 0 0,0 0-1 0 0,0 1 0 0 0,1-1 1 0 0,-1 0-1 0 0,1 0 1 0 0,0 0-1 0 0,0 0 1 0 0,0 0-1 0 0,1 0 1 0 0,-1 0-1 0 0,1-1 0 0 0,-1 1 1 0 0,5 4-1 0 0,-4-4 0 0 0,1 0-1 0 0,1-1 0 0 0,-1 1 1 0 0,0-1-1 0 0,1 0 0 0 0,-1 0 0 0 0,1 0 1 0 0,-1 0-1 0 0,1-1 0 0 0,0 0 1 0 0,0 1-1 0 0,5 0 0 0 0,2-1-1 0 0,0 0 0 0 0,-1 0 0 0 0,1-1-1 0 0,0 0 1 0 0,0-1 0 0 0,0 0 0 0 0,-1 0 0 0 0,1-2-1 0 0,15-4 1 0 0,-6 0 3 0 0,-1-2 0 0 0,0 0 0 0 0,0-1 0 0 0,-1-1 0 0 0,0-1 0 0 0,-1-1 0 0 0,19-17 0 0 0,-24 19 0 0 0,0-1 0 0 0,-1 0 0 0 0,-1-1 0 0 0,0 0 0 0 0,0-1 0 0 0,-2 0 0 0 0,1 0 0 0 0,-2-1 0 0 0,11-28 0 0 0,-16 37 5 0 0,-1 0-1 0 0,1 0 0 0 0,-1 0 0 0 0,0 0 1 0 0,-1-1-1 0 0,0 1 0 0 0,0 0 0 0 0,0 0 1 0 0,-1-1-1 0 0,1 1 0 0 0,-1 0 0 0 0,-1 0 1 0 0,1 0-1 0 0,-6-11 0 0 0,5 13-1 0 0,0 0 0 0 0,0 1 0 0 0,0-1 0 0 0,-1 0 0 0 0,0 1 0 0 0,0 0 0 0 0,0-1 0 0 0,0 1-1 0 0,0 1 1 0 0,-1-1 0 0 0,1 0 0 0 0,-1 1 0 0 0,0-1 0 0 0,0 1 0 0 0,1 0 0 0 0,-2 1 0 0 0,1-1 0 0 0,0 1 0 0 0,0-1-1 0 0,0 1 1 0 0,-8-1 0 0 0,-2 2-3 0 0,0-1 0 0 0,0 1 0 0 0,0 1 0 0 0,0 1 0 0 0,0 0 0 0 0,0 1 0 0 0,1 0 0 0 0,0 1 0 0 0,-17 6 0 0 0,11-2 0 0 0,0 1 0 0 0,1 1 0 0 0,0 0 0 0 0,0 1 0 0 0,-25 22 0 0 0,34-24 0 0 0,0 0 0 0 0,0 0 0 0 0,1 1 0 0 0,0 0 0 0 0,1 0 0 0 0,-7 14 0 0 0,11-19 0 0 0,0 0 0 0 0,1 0 0 0 0,0 1 0 0 0,0-1 0 0 0,0 1 0 0 0,0-1 0 0 0,1 1 0 0 0,0 0 0 0 0,0 0 0 0 0,1 0 0 0 0,-1 0 0 0 0,1 0 0 0 0,1-1 0 0 0,-1 1 0 0 0,2 9 0 0 0,-1-13-1 0 0,0 1 0 0 0,0 0 0 0 0,0-1 0 0 0,0 1 0 0 0,1-1 0 0 0,-1 1 0 0 0,1-1-1 0 0,-1 0 1 0 0,1 0 0 0 0,0 0 0 0 0,0 0 0 0 0,0 0 0 0 0,0 0 0 0 0,0 0 0 0 0,0 0-1 0 0,1-1 1 0 0,2 2 0 0 0,0-1-4 0 0,-1 0 1 0 0,1 0-1 0 0,0-1 0 0 0,0 0 0 0 0,0 1 0 0 0,0-2 0 0 0,0 1 0 0 0,9-1 0 0 0,1 0-5 0 0,0-2-1 0 0,0 0 0 0 0,0-1 1 0 0,-1 0-1 0 0,22-8 0 0 0,-14 1 12 0 0,-2 0 0 0 0,1-1 0 0 0,-1-1-1 0 0,-1-1 1 0 0,0 0 0 0 0,-1-2 0 0 0,-1 0-1 0 0,0-1 1 0 0,-1-1 0 0 0,-1 0 0 0 0,0-1-1 0 0,-1-1 1 0 0,15-26 0 0 0,-26 39 4 0 0,0 0 0 0 0,0 0 1 0 0,-1-1-1 0 0,1 1 0 0 0,-1-1 0 0 0,-1 1 0 0 0,1-1 1 0 0,-1 0-1 0 0,0 1 0 0 0,-1-15 0 0 0,0 19-3 0 0,0-1 0 0 0,-1 0 1 0 0,1 0-1 0 0,-1 0 0 0 0,0 0 0 0 0,0 1 0 0 0,0-1 0 0 0,0 0 0 0 0,-1 1 1 0 0,1-1-1 0 0,-1 1 0 0 0,0-1 0 0 0,1 1 0 0 0,-1 0 0 0 0,0-1 1 0 0,0 1-1 0 0,-1 0 0 0 0,1 1 0 0 0,0-1 0 0 0,-1 0 0 0 0,1 1 0 0 0,-1-1 1 0 0,1 1-1 0 0,-1 0 0 0 0,0-1 0 0 0,1 1 0 0 0,-6-1 0 0 0,-3 0 1 0 0,-1 0-1 0 0,1 0 1 0 0,0 1-1 0 0,-1 1 1 0 0,1 0-1 0 0,-1 1 1 0 0,1 0-1 0 0,0 0 1 0 0,0 1-1 0 0,-16 5 1 0 0,-6 3 9 0 0,1 2 0 0 0,-35 18 0 0 0,35-15-12 0 0,-36 24 0 0 0,57-32 0 0 0,1 0 0 0 0,0 1 0 0 0,1 0 0 0 0,0 0 0 0 0,0 1 0 0 0,1 1 0 0 0,-9 10 0 0 0,16-18-3 0 0,0 0-1 0 0,-1 0 1 0 0,1 0 0 0 0,0 1-1 0 0,0-1 1 0 0,0 0-1 0 0,0 0 1 0 0,1 1 0 0 0,-1-1-1 0 0,1 0 1 0 0,-1 1-1 0 0,1-1 1 0 0,0 1 0 0 0,0-1-1 0 0,0 0 1 0 0,0 1-1 0 0,0-1 1 0 0,1 1 0 0 0,-1-1-1 0 0,1 0 1 0 0,-1 1-1 0 0,2 2 1 0 0,0-3-12 0 0,-1 1 0 0 0,1-1-1 0 0,0 1 1 0 0,0-1 0 0 0,0 0 0 0 0,0 0 0 0 0,0 0-1 0 0,0 0 1 0 0,1 0 0 0 0,-1 0 0 0 0,1-1 0 0 0,-1 1-1 0 0,1-1 1 0 0,0 0 0 0 0,-1 0 0 0 0,1 0-1 0 0,5 2 1 0 0,14 1-811 0 0,2-1-268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6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15 919 0 0,'-12'5'2103'0'0,"12"-4"-2009"0"0,0-1-1 0 0,0 0 1 0 0,-1 1-1 0 0,1-1 1 0 0,0 0 0 0 0,-1 1-1 0 0,1-1 1 0 0,-1 0-1 0 0,1 0 1 0 0,0 1-1 0 0,-1-1 1 0 0,1 0-1 0 0,-1 0 1 0 0,1 0 0 0 0,0 0-1 0 0,-1 1 1 0 0,1-1-1 0 0,-1 0 1 0 0,1 0-1 0 0,-1 0 1 0 0,1 0 0 0 0,0 0-1 0 0,-1 0 1 0 0,1 0-1 0 0,-1 0 1 0 0,1 0-1 0 0,-1-1 1 0 0,0 1-1 0 0,22-9 1610 0 0,-16 6-1625 0 0,-1 1 0 0 0,1 0 0 0 0,-1 1-1 0 0,1-1 1 0 0,0 1 0 0 0,-1 0 0 0 0,1 0 0 0 0,0 0 0 0 0,0 1 0 0 0,0 0-1 0 0,0 0 1 0 0,0 0 0 0 0,-1 0 0 0 0,1 1 0 0 0,0 0 0 0 0,0 0 0 0 0,7 2-1 0 0,62 25-153 0 0,-57-24 28 0 0,-11-6 36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49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30 919 0 0,'0'0'66'0'0,"0"0"-1"0"0,0 0 0 0 0,0 0 0 0 0,-1 0 0 0 0,1 1 0 0 0,0-1 0 0 0,0 0 0 0 0,0 0 0 0 0,-1 0 0 0 0,1 0 1 0 0,0 0-1 0 0,0 0 0 0 0,0 0 0 0 0,-1 0 0 0 0,1 0 0 0 0,0 0 0 0 0,0 0 0 0 0,-1 0 0 0 0,1 0 0 0 0,0 0 1 0 0,0 0-1 0 0,0 0 0 0 0,-1 0 0 0 0,1 0 0 0 0,0 0 0 0 0,0 0 0 0 0,0 0 0 0 0,-1 0 0 0 0,1-1 0 0 0,0 1 1 0 0,0 0-1 0 0,0 0 0 0 0,-1 0 0 0 0,1 0 0 0 0,0 0 0 0 0,0-1 0 0 0,0 1 0 0 0,0 0 0 0 0,-1 0 0 0 0,1 0 0 0 0,0 0 1 0 0,0-1-1 0 0,0 1 0 0 0,0 0 0 0 0,0 0 0 0 0,0 0 0 0 0,0-1 0 0 0,0 1 0 0 0,0 0 0 0 0,0 0 0 0 0,0-1 1 0 0,0 1-1 0 0,0 0 0 0 0,0 0 0 0 0,0 0 0 0 0,0-1 0 0 0,0 1 0 0 0,0 0 0 0 0,0 0 0 0 0,2-3 3143 0 0,-1 12-574 0 0,0-1-1943 0 0,0 1-1 0 0,1-1 1 0 0,0 0-1 0 0,1 0 1 0 0,0 0-1 0 0,0 0 1 0 0,5 8-1 0 0,6 19 942 0 0,13 26 699 0 0,-26-59-2302 0 0,0 1 0 0 0,0-1 1 0 0,1 1-1 0 0,-1-1 0 0 0,1 0 0 0 0,0 0 0 0 0,-1 0 1 0 0,5 3-1 0 0,-4-3-3 0 0,0 0-1 0 0,0 0 1 0 0,0 0-1 0 0,-1 1 1 0 0,1-1-1 0 0,0 0 1 0 0,-1 1 0 0 0,2 4-1 0 0,1 5 5 0 0,-2-6 27 0 0,0 0 1 0 0,0 0-1 0 0,0 0 0 0 0,1 0 0 0 0,-1-1 1 0 0,1 1-1 0 0,1-1 0 0 0,-1 0 1 0 0,9 9-1 0 0,-9-9-8 0 0,0-1 0 0 0,-1 0 0 0 0,1 0 0 0 0,-1 1 1 0 0,0-1-1 0 0,0 1 0 0 0,2 8 0 0 0,6 15 123 0 0,14 15-172 0 0,-10-20 0 0 0,-13-21 0 0 0,0-1 0 0 0,0 1 0 0 0,0 0 0 0 0,0-1 0 0 0,1 1 0 0 0,-1-1 0 0 0,0 0 0 0 0,1 0 0 0 0,1 2 0 0 0,-2-3 0 0 0,-1 0 0 0 0,1 1 0 0 0,-1-1 0 0 0,1 0 0 0 0,-1 0 0 0 0,0 0 0 0 0,1 0 0 0 0,-1 0 0 0 0,1 0 0 0 0,-1 0 0 0 0,1 0 0 0 0,-1 0 0 0 0,1-1 0 0 0,-1 1 0 0 0,1 0 0 0 0,-1 0 0 0 0,1 0 0 0 0,-1 0 0 0 0,1-1 0 0 0,-1 1 0 0 0,0 0 0 0 0,1 0 0 0 0,-1-1 0 0 0,1 1 0 0 0,-1 0 0 0 0,0-1 0 0 0,1 1 0 0 0,-1 0 0 0 0,0-1 0 0 0,1 1 0 0 0,-1-1 0 0 0,0 1 0 0 0,0-1 0 0 0,0 1 0 0 0,1 0 0 0 0,-1-1 0 0 0,0 1 0 0 0,0-1 0 0 0,0 0 0 0 0,2-2 0 0 0,-1 0 0 0 0,0 0 0 0 0,0 0 0 0 0,0 0 0 0 0,0 0 0 0 0,-1 0 0 0 0,1 0 0 0 0,-1 0 0 0 0,0 0 0 0 0,0-6 0 0 0,1 3 0 0 0,0 0 0 0 0,0-1 0 0 0,1 1 0 0 0,-1 0 0 0 0,1-1 0 0 0,6-11 0 0 0,4-16 0 0 0,-7 17-20 0 0,13-27 1 0 0,-1 0-6 0 0,3-19-39 0 0,-15 46 64 0 0,-3 9 0 0 0,1 1 0 0 0,0-1 0 0 0,0 1 0 0 0,8-15 0 0 0,-8 15 0 0 0,0 0 0 0 0,0 0 0 0 0,0-1 0 0 0,2-12 0 0 0,-4 16 0 0 0,-1 3 0 0 0,1 1 0 0 0,-1 0 0 0 0,0-1 0 0 0,0 1 0 0 0,0 0 0 0 0,0-1 0 0 0,0 1 0 0 0,0-1 0 0 0,0 1 0 0 0,0 0 0 0 0,1-1 0 0 0,-1 1 0 0 0,-1-1 0 0 0,1 1 0 0 0,0 0 0 0 0,0-1 0 0 0,0 1 0 0 0,0-1 0 0 0,0 1 0 0 0,0 0 0 0 0,0-1 0 0 0,0 1 0 0 0,-1 0 0 0 0,1-1 0 0 0,0 1 0 0 0,0 0 0 0 0,-1-1 0 0 0,1 1 0 0 0,0 0 0 0 0,0-1 0 0 0,-1 1 0 0 0,1-1-1 0 0,0 1 0 0 0,-1 0 1 0 0,1-1-1 0 0,0 1 0 0 0,0 0 0 0 0,0-1 0 0 0,0 1 0 0 0,0 0 0 0 0,-1-1 0 0 0,1 1 0 0 0,0-1 1 0 0,0 1-1 0 0,0-1 0 0 0,0 1 0 0 0,0 0 0 0 0,0-1 0 0 0,0 1 0 0 0,1-1 0 0 0,-1 1 0 0 0,0 0 1 0 0,0-1-1 0 0,0 1 0 0 0,0 0 0 0 0,0-1 0 0 0,1 1 0 0 0,-1-1 0 0 0,0 1 0 0 0,0 0 0 0 0,0 0 1 0 0,1-1-1 0 0,-1 1 0 0 0,0 0 0 0 0,1-1 0 0 0,-1 1 0 0 0,1 0 0 0 0,2-2-21 0 0,-8 8 12 0 0,3-5 10 0 0,0 0 0 0 0,0-1 0 0 0,0 1 0 0 0,0 0 0 0 0,0-1 0 0 0,0 0 0 0 0,0 1 0 0 0,0-1 0 0 0,0 0 0 0 0,0 0 0 0 0,0 0 0 0 0,0 0 0 0 0,0 0 0 0 0,0-1 0 0 0,-3 0 0 0 0,-18 1 0 0 0,20 0 0 0 0,0 0 0 0 0,0 0 0 0 0,0 0 0 0 0,-1 0 0 0 0,1 0 0 0 0,0-1 0 0 0,1 1 0 0 0,-1-1 0 0 0,0 0 0 0 0,0 0 0 0 0,0 0 0 0 0,-4-2 0 0 0,-16-5 0 0 0,20 7 0 0 0,-1 1 0 0 0,0 0 0 0 0,0 0 0 0 0,0 0 0 0 0,0 0 0 0 0,-6 2 0 0 0,-11 0 0 0 0,16-1 7 0 0,1-1-1 0 0,-1 1 1 0 0,1 0-1 0 0,-9 2 0 0 0,9-1 1 0 0,0-1-1 0 0,-1 0 0 0 0,1 0 1 0 0,-9 0-1 0 0,6-1 42 0 0,0-1 0 0 0,0 0 0 0 0,0-1 0 0 0,1 1 0 0 0,-9-4 0 0 0,8 2 5 0 0,0 1 1 0 0,0 0-1 0 0,0 1 0 0 0,0 0 1 0 0,-9-1-1 0 0,1 0 177 0 0,14 2-275 0 0,1 0 1 0 0,0 0 0 0 0,-1 0-1 0 0,1 0 1 0 0,0 0 0 0 0,0 0-1 0 0,-1-1 1 0 0,1 1 0 0 0,0 0-1 0 0,-1 0 1 0 0,1 0 0 0 0,0 0-1 0 0,0 0 1 0 0,-1 0 0 0 0,1-1-1 0 0,0 1 1 0 0,0 0 0 0 0,-1 0-1 0 0,1 0 1 0 0,0-1 0 0 0,0 1-1 0 0,0 0 1 0 0,0 0 0 0 0,-1-1-1 0 0,1 1 1 0 0,0 0 0 0 0,0 0-1 0 0,0-1 1 0 0,0 1 0 0 0,0 0-1 0 0,0-1 1 0 0,-1 1 0 0 0,1 0-1 0 0,0 0 1 0 0,0-1 0 0 0,0 1-1 0 0,0 0 1 0 0,0-1 0 0 0,1 0-1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8:54.6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202 230 4143 0 0,'6'-16'1208'0'0,"55"-142"1880"0"0,-48 130-1980 0 0,-11 26-919 0 0,-2 4-44 0 0,-6 14-8 0 0,-12 29 163 0 0,-45 102 1639 0 0,75-169 812 0 0,47-85-2608 0 0,-55 99-157 0 0,1 0-1 0 0,0 0 1 0 0,0 1 0 0 0,9-9-1 0 0,-31 62 15 0 0,6-23 41 0 0,0 0 0 0 0,-2 0 1 0 0,-1-1-1 0 0,0-1 0 0 0,-26 29 0 0 0,40-49-19 0 0,0-1 0 0 0,-1 1 0 0 0,1-1 0 0 0,0 0 0 0 0,0 1 0 0 0,-1-1 0 0 0,1 0 0 0 0,0 1 0 0 0,-1-1 0 0 0,1 0 1 0 0,-1 1-1 0 0,1-1 0 0 0,0 0 0 0 0,-1 0 0 0 0,1 1 0 0 0,-1-1 0 0 0,1 0 0 0 0,-1 0 0 0 0,1 0 0 0 0,0 0 0 0 0,-1 0 0 0 0,1 0 0 0 0,-1 0 0 0 0,1 0 0 0 0,-1 0 0 0 0,1 0 0 0 0,-1 0 0 0 0,1 0 1 0 0,-1 0-1 0 0,1 0 0 0 0,-1 0 0 0 0,0 0 0 0 0,0-1 7 0 0,1 0 1 0 0,-1 0 0 0 0,1 0-1 0 0,-1 0 1 0 0,1 0 0 0 0,0 0-1 0 0,-1 0 1 0 0,1 0 0 0 0,0 1-1 0 0,0-1 1 0 0,0 0 0 0 0,-1 0-1 0 0,1-1 1 0 0,0 0-1 0 0,3-37 272 0 0,4 0-306 0 0,1 1 0 0 0,20-53-1 0 0,-20 75 6 0 0,-8 15 0 0 0,0 0 0 0 0,0 1 0 0 0,1-1 0 0 0,-1 1 0 0 0,0-1 0 0 0,1 1 0 0 0,-1-1 0 0 0,0 1 0 0 0,1-1 0 0 0,-1 1 0 0 0,1-1 0 0 0,-1 1 0 0 0,1-1 0 0 0,-1 1 0 0 0,1 0 0 0 0,-1-1 0 0 0,1 1 0 0 0,-1 0 0 0 0,1-1 0 0 0,-1 1 0 0 0,1 0 0 0 0,-1 0 0 0 0,1 0 0 0 0,1-1 0 0 0,-2 2-2 0 0,1 0 0 0 0,-1-1 0 0 0,0 1-1 0 0,1 0 1 0 0,-1-1 0 0 0,0 1 0 0 0,0 0 0 0 0,0 0-1 0 0,1 0 1 0 0,-1-1 0 0 0,0 1 0 0 0,0 0-1 0 0,0 0 1 0 0,0-1 0 0 0,0 1 0 0 0,-1 0 0 0 0,1 0-1 0 0,0 0 1 0 0,0 0 0 0 0,-4 17-20 0 0,4-17 24 0 0,-4 13-5 0 0,0 0-1 0 0,-9 19 1 0 0,11-28 15 0 0,0-1 1 0 0,-1 0-1 0 0,1 0 1 0 0,-1 0-1 0 0,0 0 0 0 0,0 0 1 0 0,0 0-1 0 0,0-1 1 0 0,0 1-1 0 0,-1-1 0 0 0,-5 4 1 0 0,8-7-11 0 0,0 1 0 0 0,1-1 0 0 0,-1 1 0 0 0,0-1 0 0 0,0 0 0 0 0,0 1 0 0 0,0-1 0 0 0,0 0 0 0 0,0 0 0 0 0,0 0 0 0 0,0 0 0 0 0,0 0 0 0 0,1 0 0 0 0,-1 0 0 0 0,0 0 1 0 0,0 0-1 0 0,0 0 0 0 0,0 0 0 0 0,0 0 0 0 0,0-1 0 0 0,0 1 0 0 0,0 0 0 0 0,0-1 0 0 0,0 0 0 0 0,-1 0 5 0 0,0-1 1 0 0,0 1-1 0 0,1-1 0 0 0,-1 1 1 0 0,1-1-1 0 0,-1 0 0 0 0,1 0 1 0 0,0 1-1 0 0,-2-5 0 0 0,-1-1 34 0 0,1 0-1 0 0,1 0 0 0 0,-1-1 0 0 0,1 1 0 0 0,-1-8 0 0 0,2 8 39 0 0,1 0 1 0 0,-1 0-1 0 0,1 1 0 0 0,2-9 0 0 0,-2 14-65 0 0,0-1-1 0 0,0 1 0 0 0,0 0 0 0 0,0-1 1 0 0,0 1-1 0 0,1 0 0 0 0,-1-1 1 0 0,1 1-1 0 0,-1 0 0 0 0,1 0 0 0 0,-1 0 1 0 0,1-1-1 0 0,0 1 0 0 0,-1 0 1 0 0,1 0-1 0 0,0 0 0 0 0,0 0 0 0 0,0 0 1 0 0,0 0-1 0 0,0 0 0 0 0,0 1 1 0 0,0-1-1 0 0,0 0 0 0 0,0 0 0 0 0,0 1 1 0 0,1-1-1 0 0,1 0 0 0 0,9 6-13 0 0,21 16 12 0 0,-19-9 36 0 0,6 13-36 0 0,-19-25-11 0 0,-1 1 0 0 0,0-1 1 0 0,1 1-1 0 0,-1-1 0 0 0,0 0 0 0 0,1 1 0 0 0,-1-1 0 0 0,0 1 0 0 0,1-1 0 0 0,-1 1 0 0 0,0-1 0 0 0,0 1 1 0 0,0-1-1 0 0,0 1 0 0 0,1 0 0 0 0,-1-1 0 0 0,0 1 0 0 0,0-1 0 0 0,0 1 0 0 0,0-1 0 0 0,0 1 0 0 0,0 0 1 0 0,-1-1 0 0 0,1 1 1 0 0,0-1 0 0 0,-1 0-1 0 0,1 1 1 0 0,0-1 0 0 0,-1 0 0 0 0,1 1-1 0 0,0-1 1 0 0,-1 0 0 0 0,1 0 0 0 0,0 0-1 0 0,-1 1 1 0 0,1-1 0 0 0,-1 0 0 0 0,1 0-1 0 0,0 0 1 0 0,-1 0 0 0 0,1 0-1 0 0,-1 0 1 0 0,0 0 0 0 0,-19-1 96 0 0,11 0-99 0 0,1-1 1 0 0,0-1 0 0 0,0 1-1 0 0,0-1 1 0 0,1 0 0 0 0,-1-1 0 0 0,1 0-1 0 0,0 0 1 0 0,-1-1 0 0 0,2 0-1 0 0,-1 0 1 0 0,1 0 0 0 0,0-1 0 0 0,-8-9-1 0 0,13 14-1 0 0,1 0 0 0 0,-1-1-1 0 0,1 1 1 0 0,-1-1 0 0 0,1 1-1 0 0,-1-1 1 0 0,1 1 0 0 0,0-1-1 0 0,0 1 1 0 0,-1-1 0 0 0,1-2-1 0 0,0 4 1 0 0,0-1 0 0 0,1 0-1 0 0,-1 1 1 0 0,0-1 0 0 0,0 1-1 0 0,0-1 1 0 0,0 0 0 0 0,0 1 0 0 0,1-1-1 0 0,-1 1 1 0 0,0-1 0 0 0,1 1-1 0 0,-1-1 1 0 0,0 1 0 0 0,1-1-1 0 0,-1 1 1 0 0,1-1 0 0 0,-1 1 0 0 0,0-1-1 0 0,1 1 1 0 0,-1 0 0 0 0,1-1-1 0 0,-1 1 1 0 0,1 0 0 0 0,0-1 0 0 0,-1 1-1 0 0,1 0 1 0 0,-1 0 0 0 0,1-1-1 0 0,-1 1 1 0 0,1 0 0 0 0,0 0-1 0 0,-1 0 1 0 0,1 0 0 0 0,-1 0 0 0 0,2 0-1 0 0,8 2-51 0 0,-2 1 50 0 0,1-1 1 0 0,-1 1-1 0 0,11 5 0 0 0,-13-4 5 0 0,0 1 0 0 0,0-1 1 0 0,0 1-1 0 0,5 5 0 0 0,-2 2 41 0 0,1 13-33 0 0,-9-24-9 0 0,-1 1 0 0 0,1 0 0 0 0,-1-1 0 0 0,0 1-1 0 0,1-1 1 0 0,-1 1 0 0 0,0-1 0 0 0,0 1 0 0 0,0-1-1 0 0,0 1 1 0 0,-1 0 0 0 0,1-1 0 0 0,0 1 0 0 0,-1-1 0 0 0,1 1-1 0 0,-1-1 1 0 0,1 1 0 0 0,-1-1 0 0 0,0 0 0 0 0,0 1 0 0 0,0-1-1 0 0,1 0 1 0 0,-1 1 0 0 0,0-1 0 0 0,-1 0 0 0 0,1 0 0 0 0,0 0-1 0 0,0 0 1 0 0,-3 2 0 0 0,2-1 16 0 0,-1-1 0 0 0,0 1-1 0 0,0 0 1 0 0,0-1 0 0 0,-1 1 0 0 0,1-1 0 0 0,0 0 0 0 0,0 0-1 0 0,-1 0 1 0 0,1-1 0 0 0,-5 1 0 0 0,6-1-15 0 0,-1 0 1 0 0,1 0-1 0 0,0-1 0 0 0,-1 1 0 0 0,1-1 1 0 0,-1 1-1 0 0,1-1 0 0 0,0 0 1 0 0,0 0-1 0 0,-1 0 0 0 0,1 0 1 0 0,0 0-1 0 0,0-1 0 0 0,0 1 1 0 0,0-1-1 0 0,0 1 0 0 0,1-1 1 0 0,-1 1-1 0 0,0-1 0 0 0,-1-2 1 0 0,2 2-2 0 0,0 1-1 0 0,1-1 1 0 0,-1 1 0 0 0,0-1 0 0 0,1 1 0 0 0,-1-1 0 0 0,1 1 0 0 0,-1-1 0 0 0,1 1 0 0 0,0-1 0 0 0,0 0 0 0 0,0 1 0 0 0,0-1 0 0 0,0 0 0 0 0,0 1 0 0 0,0-1 0 0 0,0 1 0 0 0,1-1 0 0 0,-1 0 0 0 0,1 1 0 0 0,-1-1 0 0 0,1 1 0 0 0,-1-1-1 0 0,1 1 1 0 0,0-1 0 0 0,0 1 0 0 0,0 0 0 0 0,0-1 0 0 0,2-1 0 0 0,3-3-14 0 0,6-2-40 0 0,-9 7 51 0 0,0 0 1 0 0,-1 0 0 0 0,1 0 0 0 0,0 0 0 0 0,0 1 0 0 0,0-1 0 0 0,0 1 0 0 0,0 0 0 0 0,0 0-1 0 0,0 0 1 0 0,3 0 0 0 0,0 2 1 0 0,-1-1 0 0 0,0 1 0 0 0,0 0 0 0 0,0 0 0 0 0,0 1 0 0 0,7 5 0 0 0,-10-7 0 0 0,-1 0 0 0 0,1 1 0 0 0,-1-1 0 0 0,0 0 0 0 0,1 1 0 0 0,-1 0 0 0 0,0-1 0 0 0,0 1 0 0 0,0 0 0 0 0,0-1 0 0 0,-1 1 0 0 0,1 0 0 0 0,0 0 0 0 0,-1 0 0 0 0,1 0 0 0 0,-1 0 0 0 0,0 0 0 0 0,0 0 0 0 0,1 0 0 0 0,-1 0 0 0 0,0 0 0 0 0,-1-1 0 0 0,1 1 0 0 0,0 0 0 0 0,-1 0 0 0 0,1 0 0 0 0,-1 0 0 0 0,1 0 0 0 0,-1 0 0 0 0,0 0 0 0 0,-1 1 0 0 0,0 2 11 0 0,-1 0 0 0 0,1 0-1 0 0,-1 0 1 0 0,-1-1 0 0 0,-5 8-1 0 0,9-11-8 0 0,-1 0 1 0 0,0 0-1 0 0,0 0 0 0 0,0 0 0 0 0,0 0 0 0 0,0 0 1 0 0,0-1-1 0 0,0 1 0 0 0,-1 0 0 0 0,1 0 0 0 0,0-1 1 0 0,0 1-1 0 0,0-1 0 0 0,-1 1 0 0 0,1-1 1 0 0,0 1-1 0 0,-1-1 0 0 0,1 0 0 0 0,0 0 0 0 0,-1 0 1 0 0,1 0-1 0 0,0 0 0 0 0,-1 0 0 0 0,1 0 0 0 0,-1 0 1 0 0,1 0-1 0 0,0 0 0 0 0,-2-1 0 0 0,2 0-2 0 0,0 0 0 0 0,0 0 0 0 0,0 1 0 0 0,1-1 0 0 0,-1 0 0 0 0,0 0 0 0 0,0 0 0 0 0,1 0 0 0 0,-1 0 0 0 0,1 0 0 0 0,-1 0 0 0 0,1 0 0 0 0,-1 0 0 0 0,1-1 0 0 0,0 1 0 0 0,-1 0 0 0 0,1 0 0 0 0,0 0 0 0 0,0 0 0 0 0,0-1 0 0 0,0 1 0 0 0,0 0 0 0 0,0 0 0 0 0,0 0 0 0 0,0-1 0 0 0,1 1 0 0 0,-1 0 0 0 0,0 0 0 0 0,1-2 0 0 0,13-32 0 0 0,-12 30-1 0 0,1 0 0 0 0,0 1-1 0 0,0 0 1 0 0,0-1 0 0 0,0 1-1 0 0,1 0 1 0 0,6-5 0 0 0,-4 5-42 0 0,-6 4 43 0 0,1-1-1 0 0,1 0 0 0 0,-1 0 1 0 0,1 0-1 0 0,-1 1 0 0 0,1-1 1 0 0,-1 1-1 0 0,1-1 0 0 0,0 1 0 0 0,-1-1 1 0 0,1 1-1 0 0,0 0 0 0 0,-1 0 1 0 0,1 0-1 0 0,3 0 0 0 0,-1 1 1 0 0,0 1 0 0 0,-1-1 0 0 0,1 1 0 0 0,0 0 0 0 0,-1 0 0 0 0,1 0 0 0 0,5 5 0 0 0,-8-6 0 0 0,0 0 0 0 0,0 0 0 0 0,0 0 0 0 0,0 0 0 0 0,-1 0 0 0 0,1 1 0 0 0,0-1 0 0 0,-1 0 0 0 0,1 1 0 0 0,-1-1 0 0 0,1 0 0 0 0,-1 1 0 0 0,1-1 0 0 0,-1 0 0 0 0,0 1 0 0 0,0-1 0 0 0,0 1 0 0 0,0-1 0 0 0,0 1 0 0 0,0-1 0 0 0,0 1 0 0 0,0-1 0 0 0,-1 0 0 0 0,1 1 0 0 0,0-1 0 0 0,-1 1 0 0 0,1-1 0 0 0,-2 3 0 0 0,1-1 0 0 0,-1 1 12 0 0,1 1 0 0 0,-1-1 0 0 0,0 0 0 0 0,-1 0 0 0 0,1 0 0 0 0,-1 0 0 0 0,-3 5 0 0 0,5-8-10 0 0,1-1 0 0 0,-1 1 0 0 0,0-1 1 0 0,1 1-1 0 0,-1 0 0 0 0,0-1 0 0 0,0 1 0 0 0,1-1 0 0 0,-1 0 0 0 0,0 1 0 0 0,0-1 0 0 0,0 1 0 0 0,1-1 0 0 0,-1 0 1 0 0,0 0-1 0 0,0 0 0 0 0,0 1 0 0 0,0-1 0 0 0,0 0 0 0 0,0 0 0 0 0,1 0 0 0 0,-1 0 0 0 0,0-1 0 0 0,0 1 0 0 0,0 0 0 0 0,0 0 1 0 0,0 0-1 0 0,0-1 0 0 0,1 1 0 0 0,-1 0 0 0 0,0-1 0 0 0,0 1 0 0 0,0-1 0 0 0,1 1 0 0 0,-1-1 0 0 0,0 1 0 0 0,1-1 1 0 0,-1 1-1 0 0,0-1 0 0 0,1 0 0 0 0,-1 0 0 0 0,1 1 0 0 0,-1-1 0 0 0,1 0 0 0 0,-1-1 0 0 0,-1 0-4 0 0,1 0 1 0 0,0-1-1 0 0,-1 1 0 0 0,1 0 1 0 0,0-1-1 0 0,0 1 0 0 0,1-1 0 0 0,-1 0 1 0 0,0 1-1 0 0,1-1 0 0 0,0 1 0 0 0,-1-1 1 0 0,1 0-1 0 0,0 1 0 0 0,1-1 0 0 0,-1 0 1 0 0,0 1-1 0 0,1-1 0 0 0,-1 1 0 0 0,1-1 1 0 0,0 0-1 0 0,1-2 0 0 0,0 0-2 0 0,1 0 0 0 0,-1 0 0 0 0,1 0 0 0 0,0 1 0 0 0,1-1 0 0 0,-1 1 0 0 0,1 0 0 0 0,0 0 0 0 0,6-5 0 0 0,3 1 4 0 0,18-2 11 0 0,-30 9-9 0 0,-1 1 0 0 0,1 0 0 0 0,-1 0 0 0 0,1 0 0 0 0,0-1 0 0 0,-1 1 0 0 0,1 0 0 0 0,0 0 0 0 0,-1 0 0 0 0,1 0 0 0 0,0 0 0 0 0,-1 0 1 0 0,1 0-1 0 0,-1 0 0 0 0,1 1 0 0 0,0-1 0 0 0,-1 0 0 0 0,1 0 0 0 0,0 0 0 0 0,-1 1 0 0 0,1-1 0 0 0,-1 0 0 0 0,1 1 0 0 0,-1-1 0 0 0,1 1 0 0 0,35 18 52 0 0,-35-19-47 0 0,0 1 0 0 0,-1 0 1 0 0,1 0-1 0 0,0-1 1 0 0,-1 1-1 0 0,1 0 0 0 0,-1 0 1 0 0,1 0-1 0 0,-1 0 1 0 0,1 0-1 0 0,-1 0 0 0 0,1 0 1 0 0,-1 0-1 0 0,0 0 1 0 0,0 0-1 0 0,0 0 0 0 0,1 0 1 0 0,-1 0-1 0 0,0 0 1 0 0,0 0-1 0 0,0 0 0 0 0,-1 1 1 0 0,1-1-1 0 0,0 0 1 0 0,0 0-1 0 0,0 0 0 0 0,-1 0 1 0 0,1 0-1 0 0,-1 0 0 0 0,1 0 1 0 0,-1 0-1 0 0,1-1 1 0 0,-1 1-1 0 0,1 0 0 0 0,-2 1 1 0 0,1 1 40 0 0,-1 0-22 0 0,-1 0 1 0 0,1 0-1 0 0,0 0 0 0 0,-1 0 0 0 0,1 0 0 0 0,-1 0 0 0 0,0-1 1 0 0,0 0-1 0 0,0 1 0 0 0,-1-1 0 0 0,1 0 0 0 0,-4 2 0 0 0,6-4-25 0 0,0 1-1 0 0,0-1 0 0 0,0 1 0 0 0,0-1 0 0 0,0 0 0 0 0,0 1 0 0 0,0-1 0 0 0,0 0 0 0 0,0 0 0 0 0,0 0 0 0 0,0 0 0 0 0,0 0 0 0 0,0 0 1 0 0,0 0-1 0 0,0 0 0 0 0,0 0 0 0 0,0 0 0 0 0,0-1 0 0 0,-1 1 0 0 0,1 0 0 0 0,0-1 0 0 0,1 1 0 0 0,-1-1 0 0 0,0 1 0 0 0,0-1 0 0 0,0 1 1 0 0,0-1-1 0 0,0 0 0 0 0,0 1 0 0 0,1-1 0 0 0,-1 0 0 0 0,0 0 0 0 0,1 1 0 0 0,-1-1 0 0 0,0 0 0 0 0,1 0 0 0 0,-1 0 0 0 0,1 0 0 0 0,-1 0 1 0 0,1 0-1 0 0,0 0 0 0 0,-1 0 0 0 0,1 0 0 0 0,0 0 0 0 0,0 0 0 0 0,0 0 0 0 0,0-2 0 0 0,-1-3-1 0 0,1 1 0 0 0,0-1 0 0 0,0 1-1 0 0,0 0 1 0 0,1-1 0 0 0,0 1 0 0 0,0-1 0 0 0,2-6-1 0 0,-2 9 0 0 0,0 0-1 0 0,0 1 0 0 0,-1-1 0 0 0,2 1 0 0 0,-1-1 1 0 0,0 1-1 0 0,1 0 0 0 0,-1-1 0 0 0,1 1 0 0 0,-1 0 1 0 0,1 0-1 0 0,0 0 0 0 0,0 0 0 0 0,0 0 0 0 0,0 1 1 0 0,0-1-1 0 0,1 0 0 0 0,3-1 0 0 0,-6 3 3 0 0,1 0 0 0 0,-1 0 0 0 0,0 0 0 0 0,0 0 0 0 0,0 0 0 0 0,1 0 0 0 0,-1 0 0 0 0,0 0 0 0 0,0 0 0 0 0,0 0 0 0 0,1 0 0 0 0,-1 1 0 0 0,0-1 0 0 0,0 0 0 0 0,0 0 0 0 0,1 0 0 0 0,-1 0 0 0 0,0 0 0 0 0,0 1 0 0 0,0-1 0 0 0,0 0 0 0 0,0 0 0 0 0,1 0 0 0 0,-1 0 0 0 0,0 1 0 0 0,0-1 0 0 0,0 0 0 0 0,0 0 0 0 0,0 0 0 0 0,0 1 0 0 0,0-1 0 0 0,0 0 0 0 0,0 0 0 0 0,0 1 0 0 0,0-1 0 0 0,0 0 0 0 0,2 6 0 0 0,0-1 0 0 0,0 1 0 0 0,0-1 0 0 0,-1 1 0 0 0,0 0 0 0 0,-1-1 0 0 0,1 1 0 0 0,-1 0 0 0 0,-1 11 0 0 0,-1-1 1 0 0,0 1-1 0 0,-2-1 1 0 0,0 0 0 0 0,-7 18-1 0 0,7-24 9 0 0,0 0 0 0 0,-1 0 0 0 0,-1 0 0 0 0,1-1 0 0 0,-1 0 0 0 0,-1 0 0 0 0,-10 11 0 0 0,17-20-8 0 0,-1 1 1 0 0,0 0 0 0 0,1 0-1 0 0,-1 0 1 0 0,0-1 0 0 0,0 1-1 0 0,0 0 1 0 0,0-1-1 0 0,0 1 1 0 0,0-1 0 0 0,1 1-1 0 0,-1-1 1 0 0,0 0 0 0 0,0 1-1 0 0,0-1 1 0 0,-1 0-1 0 0,1 0 1 0 0,0 1 0 0 0,0-1-1 0 0,0 0 1 0 0,0 0 0 0 0,-2 0-1 0 0,2-1 3 0 0,0 1-1 0 0,0-1 0 0 0,0 0 1 0 0,0 1-1 0 0,0-1 1 0 0,0 0-1 0 0,1 1 0 0 0,-1-1 1 0 0,0 0-1 0 0,0 0 1 0 0,0 0-1 0 0,1 0 1 0 0,-1 0-1 0 0,1 0 0 0 0,-1 0 1 0 0,1 0-1 0 0,-1-1 1 0 0,-2-4 7 0 0,2 0 1 0 0,-1 0 0 0 0,0 0 0 0 0,1 0 0 0 0,1-1-1 0 0,-1-8 1 0 0,1 6-21 0 0,0 0 0 0 0,1 0 0 0 0,3-11 0 0 0,-3 17 6 0 0,0-1 0 0 0,0 0-1 0 0,0 1 1 0 0,0-1 0 0 0,1 1 0 0 0,0-1-1 0 0,0 1 1 0 0,0 0 0 0 0,0 0-1 0 0,4-4 1 0 0,-3 3-29 0 0,-3 4 31 0 0,0 0 0 0 0,1 0 0 0 0,-1 0 0 0 0,0 1 0 0 0,1-1 0 0 0,-1 0 0 0 0,0 0 0 0 0,1 0 0 0 0,-1 0 1 0 0,0 0-1 0 0,1 1 0 0 0,-1-1 0 0 0,0 0 0 0 0,1 0 0 0 0,-1 0 0 0 0,0 1 0 0 0,1-1 0 0 0,-1 0 0 0 0,0 1 0 0 0,0-1 0 0 0,0 0 0 0 0,1 0 0 0 0,-1 1 0 0 0,0-1 0 0 0,0 0 0 0 0,0 1 0 0 0,0-1 0 0 0,1 0 0 0 0,-1 1 0 0 0,0-1 0 0 0,0 1 0 0 0,0 0 0 0 0,3 7 1 0 0,0 1 0 0 0,-1-1 0 0 0,1 1 0 0 0,-2 0 0 0 0,1 0 0 0 0,-1 0 0 0 0,-1 0 0 0 0,0 0 0 0 0,0 0 0 0 0,-1 0 0 0 0,-2 12 0 0 0,2-15 9 0 0,-1 1 0 0 0,-1-1 1 0 0,0 1-1 0 0,1-1 0 0 0,-2 0 0 0 0,-4 7 0 0 0,8-12-8 0 0,-1 0 1 0 0,1 0-1 0 0,-1 0 0 0 0,1 0 1 0 0,-1 0-1 0 0,0-1 0 0 0,0 1 0 0 0,1 0 1 0 0,-1 0-1 0 0,0-1 0 0 0,0 1 1 0 0,0-1-1 0 0,1 1 0 0 0,-1 0 0 0 0,0-1 1 0 0,0 0-1 0 0,0 1 0 0 0,0-1 1 0 0,0 0-1 0 0,0 1 0 0 0,0-1 0 0 0,0 0 1 0 0,0 0-1 0 0,0 0 0 0 0,0 0 0 0 0,0 0 1 0 0,0 0-1 0 0,0 0 0 0 0,0 0 1 0 0,0 0-1 0 0,0 0 0 0 0,0-1 0 0 0,0 1 1 0 0,0 0-1 0 0,0-1 0 0 0,0 1 1 0 0,0-1-1 0 0,0 1 0 0 0,0-1 0 0 0,0 0 1 0 0,0 1-1 0 0,1-1 0 0 0,-1 0 0 0 0,0 1 1 0 0,0-1-1 0 0,1 0 0 0 0,-1 0 1 0 0,1 0-1 0 0,-2-1 0 0 0,-2-5-8 0 0,0 0 0 0 0,1 0 0 0 0,-1-1 0 0 0,1 1 0 0 0,1-1 0 0 0,0 1-1 0 0,0-1 1 0 0,0 0 0 0 0,1 0 0 0 0,0 0 0 0 0,1 0 0 0 0,-1 0 0 0 0,2 0 0 0 0,-1 0 0 0 0,1 0-1 0 0,0 0 1 0 0,4-11 0 0 0,-5 19 7 0 0,0-1 0 0 0,0 0-1 0 0,0 0 1 0 0,1 0 0 0 0,-1 0-1 0 0,0 0 1 0 0,1 1 0 0 0,-1-1-1 0 0,1 0 1 0 0,-1 0-1 0 0,1 0 1 0 0,-1 0 0 0 0,1 1-1 0 0,-1-1 1 0 0,1 0-1 0 0,0 1 1 0 0,0-1 0 0 0,-1 0-1 0 0,1 1 1 0 0,0-1 0 0 0,0 1-1 0 0,0-1 1 0 0,-1 1-1 0 0,1 0 1 0 0,0-1 0 0 0,0 1-1 0 0,0 0 1 0 0,2-1 0 0 0,2 8-43 0 0,0 1 41 0 0,0 0 1 0 0,0 0-1 0 0,-1 1 1 0 0,0 0-1 0 0,-1 0 1 0 0,4 13-1 0 0,-4-5 24 0 0,0 0-1 0 0,1 23 0 0 0,-4-34-15 0 0,0 0 0 0 0,0 0 0 0 0,-1 0-1 0 0,0 0 1 0 0,0 0 0 0 0,0-1 0 0 0,0 1 0 0 0,-1 0 0 0 0,0-1-1 0 0,-4 9 1 0 0,6-14-5 0 0,-1 1 0 0 0,1-1 0 0 0,0 0 0 0 0,0 0 0 0 0,0 1 0 0 0,0-1 0 0 0,0 0 0 0 0,-1 0 0 0 0,1 1 0 0 0,0-1 0 0 0,0 0 0 0 0,-1 0 0 0 0,1 1 0 0 0,0-1 0 0 0,0 0 0 0 0,-1 0 0 0 0,1 0 0 0 0,0 0 0 0 0,0 0 0 0 0,-1 1 0 0 0,1-1 0 0 0,0 0 0 0 0,-1 0 0 0 0,1 0 0 0 0,0 0 0 0 0,-1 0 0 0 0,1 0 0 0 0,0 0 0 0 0,-1 0 0 0 0,1 0 0 0 0,0 0 0 0 0,0 0 0 0 0,-1 0 0 0 0,1 0 0 0 0,0 0-1 0 0,-1 0 1 0 0,1-1 0 0 0,-11-11 86 0 0,-3-17 85 0 0,-39-126 276 0 0,45 114-502 0 0,8 39 50 0 0,-1 0 0 0 0,1 0 1 0 0,0 0-1 0 0,0 0 1 0 0,0 0-1 0 0,0 0 1 0 0,1 1-1 0 0,-1-1 1 0 0,0 0-1 0 0,1 0 1 0 0,-1 0-1 0 0,1 0 1 0 0,0 1-1 0 0,0-1 1 0 0,-1 0-1 0 0,1 1 0 0 0,0-1 1 0 0,0 1-1 0 0,2-3 1 0 0,-3 4-5 0 0,4-3 10 0 0,-3 3-6 0 0,0 1 1 0 0,0-1-1 0 0,0 0 1 0 0,0 0 0 0 0,0 1-1 0 0,-1-1 1 0 0,1 1-1 0 0,0-1 1 0 0,0 1 0 0 0,0-1-1 0 0,-1 1 1 0 0,1-1-1 0 0,0 1 1 0 0,-1 0 0 0 0,1 0-1 0 0,0 0 1 0 0,26 30-8 0 0,-21-22 11 0 0,-1-1 0 0 0,-1 1 0 0 0,1 1 0 0 0,-1-1 0 0 0,3 13 0 0 0,-5-16 0 0 0,-1 0 0 0 0,1 1 0 0 0,-1-1 0 0 0,0 1 0 0 0,-1-1 0 0 0,1 0 0 0 0,-1 1 0 0 0,-1-1 0 0 0,-1 10 0 0 0,2-16 1 0 0,0 1-1 0 0,0-1 0 0 0,0 1 1 0 0,0-1-1 0 0,0 1 0 0 0,0-1 1 0 0,0 1-1 0 0,0-1 0 0 0,0 1 1 0 0,-1-1-1 0 0,1 1 0 0 0,0-1 1 0 0,0 1-1 0 0,-1-1 0 0 0,1 1 1 0 0,0-1-1 0 0,-1 0 1 0 0,1 1-1 0 0,-1-1 0 0 0,1 1 1 0 0,0-1-1 0 0,-1 0 0 0 0,1 0 1 0 0,-1 1-1 0 0,1-1 0 0 0,-1 0 1 0 0,1 0-1 0 0,-1 1 0 0 0,1-1 1 0 0,-1 0-1 0 0,0 0 0 0 0,0 0 2 0 0,0-1 0 0 0,0 1 0 0 0,-1 0 0 0 0,1-1-1 0 0,0 1 1 0 0,0-1 0 0 0,0 0 0 0 0,1 1-1 0 0,-1-1 1 0 0,0 0 0 0 0,0 1 0 0 0,0-1-1 0 0,-1-2 1 0 0,-3-2 7 0 0,1-1 0 0 0,0-1 0 0 0,-5-8 0 0 0,-1-5-9 0 0,1 0 0 0 0,1 0 0 0 0,1-1 0 0 0,1 0 0 0 0,1-1 0 0 0,-3-26 0 0 0,8 28-36 0 0,4 20 11 0 0,2 10 14 0 0,8 21 11 0 0,-1 0 0 0 0,3 6 0 0 0,-8-24 0 0 0,-6-9 0 0 0,0 0 0 0 0,0-1 0 0 0,0 1 0 0 0,0 0 0 0 0,0 0 0 0 0,-1 0 0 0 0,1 0 0 0 0,0 7 0 0 0,-5-11 0 0 0,-4-7 0 0 0,-5-7 0 0 0,-53-81 0 0 0,30 46 0 0 0,34 49 0 0 0,-6-13 0 0 0,6 13 0 0 0,1 0 0 0 0,0 0 0 0 0,0-1 0 0 0,-1 1 0 0 0,1-1 0 0 0,0 1 0 0 0,0 0 0 0 0,-1-1 0 0 0,1 1 0 0 0,0-1 0 0 0,0 1 0 0 0,0 0 0 0 0,0-1 0 0 0,0 1 0 0 0,0-1 0 0 0,0 1 0 0 0,0-1 0 0 0,0 1 0 0 0,0 0 0 0 0,0-1 0 0 0,0 1 0 0 0,0-1 0 0 0,0 1 0 0 0,0 0 0 0 0,0-1 0 0 0,0 1 0 0 0,1-1 0 0 0,-1 0 0 0 0,7 2-32 0 0,10 17 0 0 0,9 16 32 0 0,-17-23 0 0 0,-5-6 0 0 0,-1 0 0 0 0,0 0 0 0 0,0 0 0 0 0,0 0 0 0 0,4 11 0 0 0,-6-14 0 0 0,10 20 0 0 0,-10-20 0 0 0,-1-1 0 0 0,1 0 0 0 0,-1 1 0 0 0,1-1 0 0 0,-1 0 0 0 0,1 1 0 0 0,-1-1 0 0 0,0 1 0 0 0,0-1 0 0 0,0 0 0 0 0,0 1 0 0 0,0-1 0 0 0,0 1 0 0 0,0-1 0 0 0,-1 2 0 0 0,1-3 0 0 0,-1 0 0 0 0,1 0 0 0 0,-1 0 0 0 0,1 1 0 0 0,0-1 0 0 0,-1 0 0 0 0,1 0 0 0 0,-1 0 0 0 0,1 0 0 0 0,0 0 0 0 0,-1-1 0 0 0,1 1 0 0 0,-1 0 0 0 0,1 0 0 0 0,0 0 0 0 0,-1 0 0 0 0,1 0 0 0 0,-1 0 0 0 0,1-1 0 0 0,0 1 0 0 0,-1 0 0 0 0,1 0 0 0 0,0-1 0 0 0,-1 1 0 0 0,1 0 0 0 0,0 0 0 0 0,0-1 0 0 0,-1 1 0 0 0,1 0 0 0 0,-1-1 0 0 0,-12-12 0 0 0,12 11 0 0 0,-15-15 0 0 0,2-1 0 0 0,-19-29 0 0 0,13 18 0 0 0,11 10 0 0 0,11 12 0 0 0,9 6 0 0 0,-9 2-2 0 0,0 0 1 0 0,0 0-1 0 0,0 0 0 0 0,-1 0 1 0 0,1 0-1 0 0,-1 0 0 0 0,1 0 0 0 0,0 0 1 0 0,-1 1-1 0 0,0-1 0 0 0,1 1 1 0 0,-1-1-1 0 0,0 1 0 0 0,2 3 0 0 0,15 28-33 0 0,-14-25 32 0 0,-2-3 3 0 0,11 18 0 0 0,-6-13 0 0 0,-1-2 0 0 0,0 0 0 0 0,-1 1 0 0 0,6 11 0 0 0,-9-14 3 0 0,-4-5 4 0 0,-8-9 15 0 0,-10-15 10 0 0,5 3-61 0 0,7 7-25 0 0,-1 0 1 0 0,-1 1 0 0 0,0 1-1 0 0,-14-14 1 0 0,24 25 51 0 0,-1-1 0 0 0,1 1 0 0 0,0 0 0 0 0,0-1 0 0 0,-1 1 0 0 0,1 0 0 0 0,0 0 0 0 0,0-1 0 0 0,-1 1 0 0 0,1 0 0 0 0,0 0 0 0 0,0-1 0 0 0,-1 1-1 0 0,1 0 1 0 0,0 0 0 0 0,-1 0 0 0 0,1 0 0 0 0,0-1 0 0 0,-1 1 0 0 0,1 0 0 0 0,-1 0 0 0 0,1 0 0 0 0,0 0 0 0 0,-1 0 0 0 0,1 0 0 0 0,0 0 0 0 0,-1 0 0 0 0,1 0 0 0 0,-1 0 0 0 0,5 11-87 0 0,15 16-25 0 0,27 45 232 0 0,-37-61-95 0 0,28 39 28 0 0,-33-42-51 0 0,-8-12 0 0 0,3 2 0 0 0,0 0 0 0 0,-1 1 0 0 0,1-1 0 0 0,0 0 0 0 0,0 0 0 0 0,1 0 0 0 0,-1 0 0 0 0,0-3 0 0 0,1 4 0 0 0,1-38 0 0 0,-1 36 0 0 0,1 0 0 0 0,-1 0 0 0 0,1-1 0 0 0,0 1 0 0 0,0 0 0 0 0,0 0 0 0 0,0 0 0 0 0,0 0 0 0 0,3-4 0 0 0,-3 6 0 0 0,1 0 0 0 0,-1 0 0 0 0,0 1 0 0 0,1-1 0 0 0,-1 0 0 0 0,1 1 0 0 0,-1 0 0 0 0,1-1 0 0 0,-1 1 0 0 0,1 0 0 0 0,-1-1 0 0 0,1 1 0 0 0,0 0 0 0 0,1 0 0 0 0,15-3 0 0 0,2-9 0 0 0,14-2 0 0 0,7 5-10 0 0,-40 9 8 0 0,-1 0 1 0 0,1 0 0 0 0,-1 0 0 0 0,0-1 0 0 0,0 1 0 0 0,1 0 0 0 0,-1 0 0 0 0,0 0 0 0 0,0 0 0 0 0,1 0 0 0 0,-1 0 0 0 0,0 0 0 0 0,1 0 0 0 0,-1 0 0 0 0,0 0 0 0 0,0 0 0 0 0,1 0 0 0 0,-1 0 0 0 0,0 0 0 0 0,1 0 0 0 0,-1 0 0 0 0,0 0 0 0 0,0 0 0 0 0,1 0 0 0 0,-1 0 0 0 0,0 0 0 0 0,0 0 0 0 0,1 1 0 0 0,-1-1 0 0 0,0 0 0 0 0,0 0 0 0 0,1 0 0 0 0,-1 0 0 0 0,0 1 0 0 0,0-1 0 0 0,0 0 0 0 0,1 0 0 0 0,-1 1 0 0 0,0-1 0 0 0,0 0 0 0 0,0 1 0 0 0,1 1 0 0 0,0 1 0 0 0,0-1 0 0 0,-1 1-1 0 0,1-1 1 0 0,-1 1 0 0 0,0 0 0 0 0,0-1 0 0 0,0 1 0 0 0,0 0 0 0 0,0-1 0 0 0,-2 5 0 0 0,-10 36 3 0 0,-10 12-2 0 0,21-54 0 0 0,1-2 0 0 0,0-1 0 0 0,0 1 0 0 0,0-1 0 0 0,0 1 0 0 0,0-1 0 0 0,0 0 0 0 0,1 1 0 0 0,-1-1 0 0 0,0 1 0 0 0,2-3 0 0 0,-2 3 0 0 0,0 0 0 0 0,14-50-30 0 0,-13 46 24 0 0,1 0 1 0 0,0 0-1 0 0,0 0 1 0 0,1 1-1 0 0,-1-1 1 0 0,1 1-1 0 0,6-9 1 0 0,-9 13 3 0 0,1 0 0 0 0,-1 0 1 0 0,0 0-1 0 0,0 0 1 0 0,0 0-1 0 0,0-1 0 0 0,0 1 1 0 0,0 0-1 0 0,0 0 0 0 0,0 0 1 0 0,1 0-1 0 0,-1 0 1 0 0,0 0-1 0 0,0 0 0 0 0,0 0 1 0 0,0-1-1 0 0,1 1 1 0 0,-1 0-1 0 0,0 0 0 0 0,0 0 1 0 0,0 0-1 0 0,0 0 1 0 0,0 0-1 0 0,1 0 0 0 0,-1 0 1 0 0,0 0-1 0 0,0 0 1 0 0,0 0-1 0 0,1 0 0 0 0,-1 0 1 0 0,0 0-1 0 0,0 0 1 0 0,0 0-1 0 0,0 0 0 0 0,0 0 1 0 0,1 1-1 0 0,0 5-165 0 0,-2 9-140 0 0,-8 16-224 0 0,6-17 518 0 0,-1 1-1 0 0,-1-1 1 0 0,0 0 0 0 0,0 0 0 0 0,-2-1-1 0 0,-8 15 1 0 0,15-28 13 0 0,0 0 0 0 0,0 0 0 0 0,0 0 0 0 0,0 0 0 0 0,0 0 0 0 0,0 0 0 0 0,0 0 0 0 0,0 0 0 0 0,0 0 0 0 0,-1 0 0 0 0,1 0 0 0 0,0 0 0 0 0,0 0 0 0 0,0 0 0 0 0,0 0 0 0 0,0 0 0 0 0,0 0 0 0 0,0 1 0 0 0,0-1 0 0 0,0 0 0 0 0,0 0 0 0 0,0 0 0 0 0,0 0 0 0 0,0 0 0 0 0,-1 0 0 0 0,1 0 0 0 0,0 0 0 0 0,0 0 0 0 0,0 0 0 0 0,0 0 0 0 0,0 0 0 0 0,0 0 0 0 0,0 0 0 0 0,0 0 0 0 0,0 0 0 0 0,0-1 0 0 0,0 1 0 0 0,-1 0 0 0 0,1 0 0 0 0,0 0 0 0 0,0 0 0 0 0,0 0 0 0 0,0 0 0 0 0,0 0 0 0 0,0 0 0 0 0,0 0 0 0 0,0 0 0 0 0,0 0 0 0 0,0 0 0 0 0,0 0 0 0 0,0 0 0 0 0,0 0 0 0 0,0 0 0 0 0,0 0 0 0 0,0-1 0 0 0,0 1 0 0 0,0 0 0 0 0,0 0 0 0 0,0 0 0 0 0,0 0 0 0 0,0 0 0 0 0,0 0 0 0 0,0 0 0 0 0,0 0 0 0 0,0 0 0 0 0,-2-10 0 0 0,2-11 0 0 0,1 8 0 0 0,7-59 0 0 0,-6 64 0 0 0,0 0 0 0 0,1 0 0 0 0,0 1 0 0 0,0-1 0 0 0,0 0 0 0 0,9-12 0 0 0,-3 28 160 0 0,-8-8-232 0 0,-1 0 0 0 0,1 0 0 0 0,-1 1-1 0 0,0-1 1 0 0,1 0 0 0 0,-1 1 0 0 0,0-1 0 0 0,0 0 0 0 0,1 1-1 0 0,-1-1 1 0 0,0 1 0 0 0,0-1 0 0 0,1 0 0 0 0,-1 1 0 0 0,0-1 0 0 0,0 1-1 0 0,0-1 1 0 0,0 1 0 0 0,0-1 0 0 0,0 1 0 0 0,0-1 0 0 0,0 1-1 0 0,0-1 1 0 0,0 0 0 0 0,0 1 0 0 0,0-1 0 0 0,0 1 0 0 0,0-1 0 0 0,0 1-1 0 0,0-1 1 0 0,0 1 0 0 0,-1-1 0 0 0,-1 3-1697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9:47.45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28 0 0 0,'307'0'0'0,"-641"0"0"0,2072 0 0 0,-576 0 0 0,-1108 0 0 0,-54 0 0 0,0 0 0 0,2 0 0 0,-1 0 0 0,36 0 0 0,-56 0 0 0,17 0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49:59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108 101 455 0 0,'0'-1'146'0'0,"0"0"-1"0"0,-1 1 1 0 0,1-1-1 0 0,0 0 1 0 0,-1 1-1 0 0,1-1 1 0 0,-1 0-1 0 0,1 1 1 0 0,-1-1-1 0 0,1 1 1 0 0,-1-1-1 0 0,1 1 1 0 0,-1-1-1 0 0,0 1 1 0 0,1-1-1 0 0,-1 1 1 0 0,0 0-1 0 0,1-1 1 0 0,-1 1-1 0 0,0 0 1 0 0,0-1-1 0 0,1 1 1 0 0,-1 0-1 0 0,0 0 1 0 0,0 0-1 0 0,0 0 1 0 0,1 0-1 0 0,-1 0 1 0 0,0 0-1 0 0,0 0 1 0 0,1 0-1 0 0,-1 0 1 0 0,0 0-1 0 0,0 1 1 0 0,1-1-1 0 0,-1 0 1 0 0,0 0-1 0 0,0 1 1 0 0,1-1-1 0 0,-1 0 1 0 0,0 1-1 0 0,-2 1 565 0 0,0 0 0 0 0,1 0 0 0 0,-1 0 0 0 0,1 0 0 0 0,0 1 0 0 0,-1-1 1 0 0,1 1-1 0 0,-3 4 0 0 0,-3 8-92 0 0,0 0 1 0 0,1 1 0 0 0,0 0-1 0 0,1 1 1 0 0,1-1 0 0 0,1 1-1 0 0,0 0 1 0 0,1 0 0 0 0,1 1-1 0 0,1-1 1 0 0,1 20 0 0 0,0-20-420 0 0,0 1 1 0 0,2-1 0 0 0,0 1 0 0 0,6 19 0 0 0,-6-31-139 0 0,-1 0 0 0 0,1 0 0 0 0,1 0 0 0 0,-1 0 0 0 0,1 0 0 0 0,0-1 0 0 0,1 1 0 0 0,-1-1 0 0 0,1 0 0 0 0,0 0 0 0 0,0 0 0 0 0,1-1 0 0 0,-1 1 0 0 0,10 6 0 0 0,-11-9-58 0 0,0-1 0 0 0,0 1 0 0 0,0-1 0 0 0,0 0 0 0 0,0 1 0 0 0,0-1 0 0 0,0-1 0 0 0,0 1 0 0 0,0 0 0 0 0,0-1 0 0 0,1 0 0 0 0,-1 1 0 0 0,0-1 0 0 0,0-1 0 0 0,1 1 0 0 0,3-1 0 0 0,-2 0 9 0 0,0-1-1 0 0,0 0 0 0 0,0 0 1 0 0,0 0-1 0 0,-1 0 0 0 0,1-1 0 0 0,-1 0 1 0 0,1 0-1 0 0,4-4 0 0 0,2-3 16 0 0,0-1 1 0 0,-1-1-1 0 0,0 0 0 0 0,-1 0 1 0 0,15-25-1 0 0,-17 24-24 0 0,-1 0-1 0 0,0-1 1 0 0,-1 0-1 0 0,0 0 0 0 0,-1 0 1 0 0,0 0-1 0 0,-1-1 1 0 0,-1 1-1 0 0,-1-1 1 0 0,0 0-1 0 0,-1 0 1 0 0,-1-16-1 0 0,0 20 0 0 0,-1 0 0 0 0,0 0 0 0 0,-1 0 0 0 0,0 0 0 0 0,-1 0-1 0 0,0 0 1 0 0,0 1 0 0 0,-2 0 0 0 0,1 0 0 0 0,-1 0 0 0 0,0 1 0 0 0,-1-1 0 0 0,0 2 0 0 0,0-1-1 0 0,-1 1 1 0 0,-12-10 0 0 0,13 13 12 0 0,1 0 0 0 0,-1 1 1 0 0,0 0-1 0 0,0 0 0 0 0,0 1 0 0 0,0-1 0 0 0,-15-3 0 0 0,20 7-10 0 0,0-1 1 0 0,-1 1-1 0 0,1-1 0 0 0,0 1 0 0 0,-1 0 1 0 0,1 0-1 0 0,0 0 0 0 0,-1 0 0 0 0,1 0 0 0 0,0 0 1 0 0,-1 1-1 0 0,1-1 0 0 0,0 1 0 0 0,0-1 1 0 0,-1 1-1 0 0,1 0 0 0 0,0 0 0 0 0,0 0 0 0 0,0 0 1 0 0,0 1-1 0 0,0-1 0 0 0,0 0 0 0 0,0 1 1 0 0,1-1-1 0 0,-1 1 0 0 0,1 0 0 0 0,-1 0 0 0 0,1-1 1 0 0,-1 1-1 0 0,-1 3 0 0 0,-1 6 5 0 0,-1-1 1 0 0,2 1-1 0 0,-1 0 0 0 0,1 0 1 0 0,1 0-1 0 0,-2 16 0 0 0,2-1-11 0 0,2 43-1 0 0,0-62-9 0 0,1 10-73 0 0,0 0-1 0 0,1-1 1 0 0,1 0 0 0 0,0 1-1 0 0,7 18 1 0 0,3 7-789 0 0,-9-32-272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0.8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3 530 5063 0 0,'-1'-1'244'0'0,"1"0"0"0"0,0 0 0 0 0,-1 1 0 0 0,1-1 0 0 0,0 0-1 0 0,0 0 1 0 0,0 0 0 0 0,-1 0 0 0 0,1 1 0 0 0,0-1-1 0 0,0 0 1 0 0,0 0 0 0 0,0 0 0 0 0,1 0 0 0 0,-1 0 0 0 0,0 1-1 0 0,0-1 1 0 0,0 0 0 0 0,1 0 0 0 0,-1 0 0 0 0,1 0-1 0 0,-1 1 1 0 0,0-1 0 0 0,1 0 0 0 0,-1 1 0 0 0,2-2 0 0 0,16-23 1594 0 0,-14 20-1092 0 0,69-95 4747 0 0,-44 57-4799 0 0,35-73-1 0 0,-41 72-472 0 0,-13 26-105 0 0,0-2 0 0 0,-1 1 1 0 0,-1-1-1 0 0,-1-1 0 0 0,6-24 1 0 0,-13 44-92 0 0,1 0 1 0 0,-1-1-1 0 0,0 1 1 0 0,0 0-1 0 0,0 0 1 0 0,0-1-1 0 0,0 1 1 0 0,0 0-1 0 0,0 0 1 0 0,0-1-1 0 0,0 1 1 0 0,0 0-1 0 0,-1 0 1 0 0,1 0-1 0 0,-1-1 1 0 0,1 1-1 0 0,-1 0 1 0 0,1 0-1 0 0,-1 0 1 0 0,0 0-1 0 0,1 0 1 0 0,-2-2-1 0 0,1 3-11 0 0,0 0 0 0 0,0-1 0 0 0,0 1-1 0 0,0 0 1 0 0,0 0 0 0 0,0 0 0 0 0,0 0 0 0 0,0 0 0 0 0,0 0-1 0 0,0 0 1 0 0,0 0 0 0 0,0 0 0 0 0,0 0 0 0 0,0 1 0 0 0,0-1-1 0 0,1 0 1 0 0,-1 1 0 0 0,0-1 0 0 0,0 1 0 0 0,0-1 0 0 0,0 1-1 0 0,1-1 1 0 0,-1 1 0 0 0,0-1 0 0 0,0 1 0 0 0,1 0 0 0 0,-1-1-1 0 0,0 1 1 0 0,0 1 0 0 0,-1 1-4 0 0,-1 0 0 0 0,1 0 0 0 0,0 0-1 0 0,1 0 1 0 0,-1 0 0 0 0,0 1 0 0 0,1-1 0 0 0,0 0-1 0 0,0 1 1 0 0,0-1 0 0 0,0 1 0 0 0,0 5 0 0 0,-1 7 75 0 0,1 25 0 0 0,1-12-47 0 0,-5 54-40 0 0,-3 96 15 0 0,9-166 6 0 0,0 0 0 0 0,6 24 1 0 0,-4-25-22 0 0,0 1 1 0 0,0 23-1 0 0,-2-20 2 0 0,-1-10 0 0 0,1-1 0 0 0,-1 1 0 0 0,-1-1 0 0 0,1 1 0 0 0,-3 10 0 0 0,3-15 0 0 0,-1 0 0 0 0,1 1 0 0 0,-1-1 0 0 0,1 0 0 0 0,-1 0 0 0 0,0 0 0 0 0,1 0 0 0 0,-1 0 0 0 0,0 0 0 0 0,0 0 0 0 0,0 0 0 0 0,0 0 0 0 0,0 0 0 0 0,0 0 0 0 0,0 0 0 0 0,0-1 0 0 0,0 1 0 0 0,0-1 0 0 0,-1 1 0 0 0,1 0 0 0 0,0-1 0 0 0,0 0 0 0 0,-1 1 0 0 0,1-1 0 0 0,0 0 0 0 0,0 0 0 0 0,-1 0 0 0 0,1 1 0 0 0,0-1 0 0 0,-2-1 0 0 0,-69 2 0 0 0,62 0 0 0 0,-14 0 0 0 0,24-1 0 0 0,-1 0 0 0 0,1 0 0 0 0,-1 0 0 0 0,1 0 0 0 0,-1 0 0 0 0,1 0 0 0 0,-1 0 0 0 0,1 0 0 0 0,-1 0 0 0 0,1 1 0 0 0,-1-1 0 0 0,1 0 0 0 0,-1 0 0 0 0,1 1 0 0 0,-1-1 0 0 0,1 0 0 0 0,-1 1 0 0 0,1-1 0 0 0,0 0 0 0 0,-1 1 0 0 0,1-1 0 0 0,0 1 0 0 0,-1-1 0 0 0,1 0 0 0 0,0 1 0 0 0,-1-1 0 0 0,1 1 0 0 0,0-1 0 0 0,0 1 0 0 0,-1 0 0 0 0,2 0 0 0 0,-1 0 0 0 0,0 0 0 0 0,1 0 0 0 0,-1-1 0 0 0,1 1 0 0 0,-1 0 0 0 0,1 0-1 0 0,-1 0 1 0 0,1-1 0 0 0,0 1 0 0 0,-1 0 0 0 0,1-1 0 0 0,0 1 0 0 0,0-1 0 0 0,-1 1 0 0 0,1-1 0 0 0,0 1 0 0 0,0-1-1 0 0,0 1 1 0 0,1 0 0 0 0,19 6 23 0 0,-9-7 62 0 0,-1 0 0 0 0,0-1-1 0 0,0 0 1 0 0,1 0 0 0 0,-1-1-1 0 0,0-1 1 0 0,0 1-1 0 0,14-7 1 0 0,0 1 40 0 0,24-12-34 0 0,-6 2-242 0 0,-33 19-2353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2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 58 5527 0 0,'-5'2'393'0'0,"0"1"-1"0"0,1 0 0 0 0,-1 0 1 0 0,1 1-1 0 0,-1-1 0 0 0,1 1 1 0 0,0 0-1 0 0,-5 6 0 0 0,1-1-181 0 0,-8 6 854 0 0,2 1 0 0 0,0 0 0 0 0,0 1 0 0 0,-12 22 0 0 0,22-31-607 0 0,0 0-1 0 0,0 0 1 0 0,0 1-1 0 0,1-1 1 0 0,1 1-1 0 0,0 0 1 0 0,0 0-1 0 0,0 0 1 0 0,1 0-1 0 0,0 0 1 0 0,1 0-1 0 0,1 14 1 0 0,0-9-218 0 0,1 0 0 0 0,1 0 0 0 0,0-1 0 0 0,0 1 0 0 0,1-1 0 0 0,9 19 0 0 0,-12-29-215 0 0,1 0 0 0 0,-1 0 0 0 0,1 0 0 0 0,0-1 0 0 0,0 1 0 0 0,0 0 0 0 0,0-1-1 0 0,0 0 1 0 0,1 1 0 0 0,-1-1 0 0 0,1 0 0 0 0,-1 0 0 0 0,1-1 0 0 0,0 1 0 0 0,-1 0 0 0 0,1-1-1 0 0,0 0 1 0 0,0 1 0 0 0,0-1 0 0 0,1 0 0 0 0,-1-1 0 0 0,0 1 0 0 0,0-1 0 0 0,0 1 0 0 0,1-1-1 0 0,-1 0 1 0 0,0 0 0 0 0,0 0 0 0 0,1-1 0 0 0,-1 1 0 0 0,0-1 0 0 0,0 0 0 0 0,5-1-1 0 0,0-1-16 0 0,0-1-1 0 0,-1 0 0 0 0,1 0 0 0 0,-1 0 0 0 0,0-1 0 0 0,0 0 0 0 0,-1-1 0 0 0,1 1 0 0 0,-1-1 0 0 0,5-7 0 0 0,3-3 13 0 0,-2 0 1 0 0,21-36-1 0 0,-27 40-20 0 0,0 0 0 0 0,-1-1 0 0 0,-1 1 0 0 0,0-1 0 0 0,0 0 0 0 0,-2 0 0 0 0,1-1 0 0 0,-2 1 0 0 0,1-17 0 0 0,-2 19 0 0 0,0 1 0 0 0,-1-1 0 0 0,0 1 0 0 0,-1-1 0 0 0,0 1 0 0 0,-1 0 0 0 0,0 0 0 0 0,0 0 0 0 0,-1 0 0 0 0,-1 0 0 0 0,1 1 0 0 0,-9-12 0 0 0,9 16 0 0 0,0 0 0 0 0,-1 1 0 0 0,0-1 0 0 0,1 1 0 0 0,-1 0 0 0 0,-1 1 0 0 0,1-1 0 0 0,0 1 0 0 0,-1 0 0 0 0,0 0 0 0 0,0 1 0 0 0,0 0 0 0 0,0 0 0 0 0,-10-2 0 0 0,12 3 0 0 0,0 0 0 0 0,0 0 0 0 0,0 1 0 0 0,0 0 0 0 0,0 0 0 0 0,-1 0 0 0 0,1 0 0 0 0,0 1 0 0 0,0-1 0 0 0,0 1 0 0 0,0 0 0 0 0,0 0 0 0 0,0 1 0 0 0,0-1 0 0 0,0 1 0 0 0,0 0 0 0 0,1 0 0 0 0,-1 0 0 0 0,1 0 0 0 0,-1 1 0 0 0,1-1 0 0 0,-6 7 0 0 0,-2 6-4 0 0,0 0 0 0 0,2 1 0 0 0,-1 0 0 0 0,2 1 0 0 0,0 0 0 0 0,-9 32-1 0 0,8-18-15 0 0,1 1 0 0 0,2 0 0 0 0,-3 34 0 0 0,9-52-233 0 0,-1 0 1 0 0,2 0-1 0 0,0-1 1 0 0,4 22-1 0 0,-4-31-831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4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1 510 9215 0 0,'7'-5'3430'0'0,"14"-13"-2346"0"0,13-22 1985 0 0,35-53 0 0 0,-59 79-2907 0 0,36-47 152 0 0,19-29 540 0 0,-58 79-784 0 0,0-1 0 0 0,-1 0 0 0 0,-1-1 0 0 0,0 1 0 0 0,-1-1 0 0 0,4-17 0 0 0,-6 21-54 0 0,-1 3 33 0 0,0 1-1 0 0,0-1 1 0 0,0 0 0 0 0,0 0 0 0 0,-1 1 0 0 0,0-1 0 0 0,0 0-1 0 0,-1 0 1 0 0,-1-11 0 0 0,2 17-34 0 0,-1 0-1 0 0,1-1 0 0 0,0 1 1 0 0,0-1-1 0 0,0 1 0 0 0,0 0 1 0 0,0-1-1 0 0,0 1 1 0 0,-1 0-1 0 0,1 0 0 0 0,0-1 1 0 0,0 1-1 0 0,0 0 1 0 0,-1-1-1 0 0,1 1 0 0 0,0 0 1 0 0,0 0-1 0 0,-1-1 0 0 0,1 1 1 0 0,0 0-1 0 0,-1 0 1 0 0,1 0-1 0 0,0 0 0 0 0,-1-1 1 0 0,1 1-1 0 0,0 0 1 0 0,-1 0-1 0 0,1 0 0 0 0,0 0 1 0 0,-1 0-1 0 0,1 0 0 0 0,0 0 1 0 0,-1 0-1 0 0,1 0 1 0 0,-1 0-1 0 0,-11 9 238 0 0,-6 19-49 0 0,13-18-171 0 0,1 0 0 0 0,0 1 0 0 0,0-1 0 0 0,1 1 0 0 0,1 0 0 0 0,-2 13 0 0 0,-2 70 46 0 0,5-45-73 0 0,1-24 5 0 0,1 0 1 0 0,2 1-1 0 0,10 45 0 0 0,3 30 13 0 0,-16-94-23 0 0,1 0 0 0 0,-1-1 0 0 0,0 1 0 0 0,-1 0 0 0 0,0 0 0 0 0,-2 10 0 0 0,3-16 0 0 0,-1 1 0 0 0,0 0 0 0 0,0 0 0 0 0,0 0 0 0 0,1 0 0 0 0,-2-1 0 0 0,1 1 0 0 0,0-1 0 0 0,0 1 0 0 0,0 0 0 0 0,-1-1 0 0 0,1 0 0 0 0,-1 1 0 0 0,1-1 0 0 0,-1 0 0 0 0,0 0 0 0 0,1 0 0 0 0,-1 0 0 0 0,0 0 0 0 0,0 0 0 0 0,1-1 0 0 0,-1 1 0 0 0,0 0 0 0 0,0-1 0 0 0,0 0 0 0 0,-4 1 0 0 0,-2-1 0 0 0,-1 0 0 0 0,0 0 0 0 0,-14-3 0 0 0,16 2 0 0 0,0 0 0 0 0,0 0 0 0 0,0 1 0 0 0,0 0 0 0 0,0 0 0 0 0,-12 2 0 0 0,18-1 354 0 0,5 1-114 0 0,10 2 6 0 0,16 2 58 0 0,-29-6-48 0 0,9 0-176 0 0,28 1-3 0 0,-30 0-56 0 0,0-1-1 0 0,1 0 1 0 0,-1-1-1 0 0,0 0 1 0 0,10-3-1 0 0,3 0-12 0 0,56-16-1569 0 0,-70 19-4203 0 0,-1 1-1927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5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87 4607 0 0,'-2'0'123'0'0,"1"0"-1"0"0,-1 0 1 0 0,1 0-1 0 0,0 0 1 0 0,-1 0-1 0 0,1 1 0 0 0,0-1 1 0 0,-1 0-1 0 0,1 1 1 0 0,0-1-1 0 0,0 1 0 0 0,-1 0 1 0 0,1-1-1 0 0,0 1 1 0 0,0 0-1 0 0,0 0 0 0 0,0 0 1 0 0,0 0-1 0 0,0 0 1 0 0,0 0-1 0 0,0 0 1 0 0,0 0-1 0 0,0 0 0 0 0,1 0 1 0 0,-2 2-1 0 0,-18 37 1872 0 0,15-28-1253 0 0,-1 3 306 0 0,0-1 1 0 0,1 1 0 0 0,1 0-1 0 0,0 0 1 0 0,1 0 0 0 0,-1 16 0 0 0,3-19-622 0 0,1 0 0 0 0,0 0 0 0 0,0-1 1 0 0,2 1-1 0 0,-1 0 0 0 0,1-1 1 0 0,1 1-1 0 0,6 17 0 0 0,-7-24-349 0 0,1 0-1 0 0,-1-1 1 0 0,1 1-1 0 0,0-1 1 0 0,0 0-1 0 0,1 0 1 0 0,-1 0-1 0 0,1-1 1 0 0,0 1-1 0 0,0-1 1 0 0,0 0-1 0 0,0 0 1 0 0,1 0 0 0 0,4 2-1 0 0,-5-3-62 0 0,-1 0 0 0 0,0-1-1 0 0,1 0 1 0 0,-1 0 0 0 0,1 0 0 0 0,-1 0 0 0 0,1 0-1 0 0,0-1 1 0 0,-1 1 0 0 0,1-1 0 0 0,0 0-1 0 0,-1 0 1 0 0,1-1 0 0 0,0 1 0 0 0,-1-1 0 0 0,1 0-1 0 0,-1 1 1 0 0,1-2 0 0 0,-1 1 0 0 0,6-3-1 0 0,0-1 12 0 0,-1-1 0 0 0,0 0 0 0 0,0-1 0 0 0,0 1 0 0 0,-1-2 0 0 0,1 1 0 0 0,-2-1-1 0 0,1 0 1 0 0,-1 0 0 0 0,-1-1 0 0 0,1 0 0 0 0,-1 0 0 0 0,-1 0 0 0 0,0-1 0 0 0,3-10-1 0 0,-3 6-25 0 0,0 0 0 0 0,-1 0 0 0 0,-1-1 0 0 0,0 0 0 0 0,-1 1 0 0 0,-1-1 0 0 0,0 0 0 0 0,-1 1 0 0 0,-1-1 0 0 0,-3-14 0 0 0,1 14 1 0 0,0 0 0 0 0,0 0 0 0 0,-14-25 0 0 0,16 35 0 0 0,-1 0 0 0 0,1 0 0 0 0,-1 0 0 0 0,0 1 0 0 0,-1 0 0 0 0,1-1 0 0 0,-1 1 0 0 0,0 1 0 0 0,0-1 0 0 0,0 0 0 0 0,0 1 0 0 0,-1 0 0 0 0,1 0 0 0 0,-8-3 0 0 0,10 5 0 0 0,0 1 0 0 0,-1-1 0 0 0,0 1 0 0 0,1 0 0 0 0,-1 0 0 0 0,1 0 0 0 0,-1 0 0 0 0,1 0 0 0 0,-1 0 0 0 0,1 1 0 0 0,-1-1 0 0 0,1 1 0 0 0,-1-1 0 0 0,1 1 0 0 0,0 0 0 0 0,-1 0 0 0 0,1 0 0 0 0,0 1 0 0 0,0-1 0 0 0,-1 1 0 0 0,1-1 0 0 0,0 1 0 0 0,-1 1 0 0 0,-7 6 0 0 0,1 1 0 0 0,0 0 0 0 0,-9 12 0 0 0,10-11 0 0 0,-7 7 0 0 0,2 0 0 0 0,-22 39 0 0 0,31-49 0 0 0,1 1 0 0 0,-1-1 0 0 0,2 1 0 0 0,-1 0 0 0 0,1 0 0 0 0,0 0 0 0 0,1 0 0 0 0,0 0 0 0 0,1 0 0 0 0,0 12 0 0 0,5 5-43 0 0,10 19-177 0 0,-12-35-72 0 0,5 3-1481 0 0,28 50-5859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20:50:06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14 477 4607 0 0,'-12'2'2950'0'0,"12"-2"-2893"0"0,0 0 0 0 0,0 0 0 0 0,0-1 1 0 0,0 1-1 0 0,0 0 0 0 0,0 0 0 0 0,0 0 0 0 0,0 0 0 0 0,0 0 0 0 0,0 0 1 0 0,-1 0-1 0 0,1 0 0 0 0,0 0 0 0 0,0 0 0 0 0,0 0 0 0 0,0 0 0 0 0,0 0 1 0 0,0 0-1 0 0,0 0 0 0 0,0-1 0 0 0,0 1 0 0 0,0 0 0 0 0,0 0 0 0 0,0 0 0 0 0,0 0 1 0 0,0 0-1 0 0,0 0 0 0 0,0 0 0 0 0,0 0 0 0 0,0 0 0 0 0,0-1 0 0 0,0 1 1 0 0,0 0-1 0 0,0 0 0 0 0,0 0 0 0 0,0 0 0 0 0,0 0 0 0 0,0 0 0 0 0,0 0 1 0 0,0 0-1 0 0,0 0 0 0 0,0-1 0 0 0,0 1 0 0 0,0 0 0 0 0,0 0 0 0 0,0 0 1 0 0,0 0-1 0 0,0 0 0 0 0,15-15 3794 0 0,-5 6-3556 0 0,76-94 5092 0 0,-65 75-4910 0 0,-1-1 1 0 0,-2-1-1 0 0,25-54 0 0 0,-34 63-356 0 0,2-2-18 0 0,6-24-1 0 0,-15 41-39 0 0,0 0 0 0 0,-1 0 0 0 0,0 0-1 0 0,0 0 1 0 0,0 0 0 0 0,-1 0-1 0 0,0-1 1 0 0,0 1 0 0 0,-2-9 0 0 0,2 14-44 0 0,0 1 1 0 0,0-1 0 0 0,0 0 0 0 0,0 0 0 0 0,0 1-1 0 0,-1-1 1 0 0,1 0 0 0 0,0 1 0 0 0,0-1 0 0 0,-1 0 0 0 0,1 1-1 0 0,0-1 1 0 0,-1 1 0 0 0,1-1 0 0 0,-1 0 0 0 0,1 1 0 0 0,-1-1-1 0 0,1 1 1 0 0,-1-1 0 0 0,1 1 0 0 0,-1-1 0 0 0,1 1 0 0 0,-1 0-1 0 0,0-1 1 0 0,0 1 4 0 0,0 0 0 0 0,1 0-1 0 0,-1 0 1 0 0,0 1 0 0 0,1-1-1 0 0,-1 0 1 0 0,0 0 0 0 0,1 1-1 0 0,-1-1 1 0 0,0 0 0 0 0,1 1-1 0 0,-1-1 1 0 0,1 0 0 0 0,-1 1-1 0 0,1-1 1 0 0,-1 1 0 0 0,1-1-1 0 0,-1 1 1 0 0,0 0 0 0 0,-2 3 25 0 0,0 0 1 0 0,1 1-1 0 0,-1-1 1 0 0,1 0 0 0 0,-3 8-1 0 0,-2 18-24 0 0,2 1 0 0 0,0 0 0 0 0,2-1 0 0 0,2 50 0 0 0,-3 30-26 0 0,3-99 1 0 0,0 1 0 0 0,0 1 0 0 0,3 23 0 0 0,4 56 0 0 0,-6-90 0 0 0,0-1 0 0 0,-1 0 0 0 0,1 0 0 0 0,-1 1 0 0 0,1-1 0 0 0,-1 0 0 0 0,0 0 0 0 0,0 0 0 0 0,1 1 0 0 0,-1-1 0 0 0,0 0 0 0 0,0 0 0 0 0,0 0 0 0 0,0 0 0 0 0,0-1 0 0 0,0 1 0 0 0,0 0 0 0 0,0 0 0 0 0,-1-1 0 0 0,1 1 0 0 0,0 0 0 0 0,0-1 0 0 0,0 1 0 0 0,-1-1 0 0 0,1 0 0 0 0,0 1 0 0 0,-2-1 0 0 0,-4 2 0 0 0,0-1 0 0 0,0 0 0 0 0,0 0 0 0 0,-7 0 0 0 0,-11-4 0 0 0,24 3 0 0 0,1 0 0 0 0,-1 0 0 0 0,1 0 0 0 0,-1 0 0 0 0,1 0 0 0 0,-1-1 0 0 0,1 1 0 0 0,-1 0 0 0 0,1 0 0 0 0,-1 0 0 0 0,1 0 0 0 0,0-1 0 0 0,-1 1 0 0 0,1 0 0 0 0,-1 0 0 0 0,1-1 0 0 0,-1 1 0 0 0,1 0 0 0 0,0-1 0 0 0,-1 1 0 0 0,1 0 0 0 0,0-1 0 0 0,-1 1 0 0 0,1-1 0 0 0,0 1 0 0 0,0-1 0 0 0,-1 1 0 0 0,1-1 0 0 0,0 1 0 0 0,0 0 0 0 0,0-1 0 0 0,0 1 0 0 0,-1-1 0 0 0,1 1 0 0 0,0-1 0 0 0,0 1 0 0 0,0-1 0 0 0,0 1 0 0 0,0-1 0 0 0,0 0 0 0 0,0 1 0 0 0,1-1 0 0 0,-1 0 0 0 0,2 1 0 0 0,0-1 0 0 0,0 1 0 0 0,-1 0 0 0 0,1-1 0 0 0,0 1 0 0 0,0 0 0 0 0,0 0 0 0 0,0 0 0 0 0,0 1 0 0 0,0-1 0 0 0,0 0 0 0 0,1 1 0 0 0,7 1 0 0 0,37 0 1247 0 0,-34 0-1005 0 0,-4-1 777 0 0,0 1-2032 0 0,39 8 414 0 0,-39-10 339 0 0,25-1-48 0 0,-25 0-1568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9D1B3-5DF5-48B3-B22A-CB4DBF064416}" type="datetimeFigureOut">
              <a:rPr lang="it-IT" smtClean="0"/>
              <a:t>13/12/2024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2C288-90BB-4369-BCE9-14756792F0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02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055439" y="3181038"/>
            <a:ext cx="10081120" cy="1184066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Title</a:t>
            </a:r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889" y="476672"/>
            <a:ext cx="1992221" cy="2032066"/>
          </a:xfrm>
          <a:prstGeom prst="rect">
            <a:avLst/>
          </a:prstGeom>
        </p:spPr>
      </p:pic>
      <p:sp>
        <p:nvSpPr>
          <p:cNvPr id="16" name="Segnaposto testo 15"/>
          <p:cNvSpPr>
            <a:spLocks noGrp="1"/>
          </p:cNvSpPr>
          <p:nvPr>
            <p:ph type="body" sz="quarter" idx="12" hasCustomPrompt="1"/>
          </p:nvPr>
        </p:nvSpPr>
        <p:spPr>
          <a:xfrm>
            <a:off x="1055688" y="4581525"/>
            <a:ext cx="10080625" cy="14398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>
                <a:latin typeface="+mj-lt"/>
              </a:defRPr>
            </a:lvl1pPr>
          </a:lstStyle>
          <a:p>
            <a:pPr lvl="0"/>
            <a:r>
              <a:rPr lang="en-GB" noProof="0" dirty="0"/>
              <a:t>Brief / Synopsis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E629833-E852-9077-B7EE-20B7B0B2F8F1}"/>
              </a:ext>
            </a:extLst>
          </p:cNvPr>
          <p:cNvSpPr txBox="1"/>
          <p:nvPr userDrawn="1"/>
        </p:nvSpPr>
        <p:spPr>
          <a:xfrm>
            <a:off x="2909645" y="6453336"/>
            <a:ext cx="6372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298599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846709"/>
            <a:ext cx="11521280" cy="638075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 baseline="0">
                <a:latin typeface="+mn-lt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3" name="CasellaDiTesto 12"/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959242D-BF35-44A6-8FB1-70BF53DF5190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3152A2B-2874-4568-8E1E-D8F55B87D02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3045AAB-5831-09CE-910A-30AFF2F36D9C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4.2 – Programmable Logic Devices – FPGA overview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2605944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- Unifie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846709"/>
            <a:ext cx="11521280" cy="638075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 baseline="0">
                <a:latin typeface="+mn-lt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3" hasCustomPrompt="1"/>
          </p:nvPr>
        </p:nvSpPr>
        <p:spPr>
          <a:xfrm>
            <a:off x="6240016" y="1700808"/>
            <a:ext cx="56166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576CB9A-5B32-49A5-96C0-4E901284C85D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1700808"/>
            <a:ext cx="56166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BA1D309-89D1-6712-DCB3-6D4A9AA71BA1}"/>
              </a:ext>
            </a:extLst>
          </p:cNvPr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599574-4221-BBFC-E312-025CF1A985AB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7EFA003-C785-6980-24EA-665ECB28A60D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4.2 – Programmable Logic Devices – FPGA overview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1385314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- Unified title + Specific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846709"/>
            <a:ext cx="11521280" cy="638075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 baseline="0">
                <a:latin typeface="+mn-lt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idx="13" hasCustomPrompt="1"/>
          </p:nvPr>
        </p:nvSpPr>
        <p:spPr>
          <a:xfrm>
            <a:off x="6240016" y="2708920"/>
            <a:ext cx="5616624" cy="3343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8278CC9-B4CA-4A5A-817F-EE55A20E12D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2708920"/>
            <a:ext cx="5616624" cy="3343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D3DA2A2F-B01E-49F7-90BA-A77B339E01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963" y="1744427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Left Title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E09C2492-EB9F-4039-A9C8-8B1A179F0D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0065" y="1744427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Right Title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37439FD-0293-07A7-C30B-22EC75FBD133}"/>
              </a:ext>
            </a:extLst>
          </p:cNvPr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FB3FCE-C3BB-4D30-4E6E-45AAF3F1B3D5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0A5FC2-08AF-3C9B-91AE-2597DABD9F89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4.2 – Programmable Logic Devices – FPGA overview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2657811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- Specific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D3D2AA-3647-46C1-BA49-FB41BE6EA158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1778991"/>
            <a:ext cx="5616624" cy="427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57ABA0C-C302-4028-8901-76362AD995D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240016" y="1778991"/>
            <a:ext cx="5616624" cy="427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E855F61F-58F8-4A91-87C4-DBA57792AF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963" y="923950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Left Title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05EBBF84-4F43-4F21-B161-459B3EB3E2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0065" y="923950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Right Title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04EF695-8455-F5DA-EE29-C5AE45C47975}"/>
              </a:ext>
            </a:extLst>
          </p:cNvPr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8D775E6-48C9-13CF-C17D-935C617F4A43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0196C7-CCE7-0071-4591-5025A9270566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4.2 – Programmable Logic Devices – FPGA overview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3581202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67" y="476672"/>
            <a:ext cx="2400266" cy="2448272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5F36BC8-CB80-8077-C387-86DE40772B8B}"/>
              </a:ext>
            </a:extLst>
          </p:cNvPr>
          <p:cNvSpPr txBox="1"/>
          <p:nvPr userDrawn="1"/>
        </p:nvSpPr>
        <p:spPr>
          <a:xfrm>
            <a:off x="839416" y="3386300"/>
            <a:ext cx="10513168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noProof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Thank you for your attention</a:t>
            </a:r>
          </a:p>
          <a:p>
            <a:pPr algn="ctr"/>
            <a:endParaRPr lang="en-US" sz="4400" b="1" noProof="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en-US" sz="2800" b="0" noProof="0" dirty="0">
                <a:solidFill>
                  <a:schemeClr val="tx1"/>
                </a:solidFill>
                <a:latin typeface="+mj-lt"/>
              </a:rPr>
              <a:t>Luca Crocetti</a:t>
            </a:r>
          </a:p>
          <a:p>
            <a:pPr algn="ctr"/>
            <a:r>
              <a:rPr lang="en-US" sz="2800" b="0" noProof="0" dirty="0">
                <a:solidFill>
                  <a:schemeClr val="tx1"/>
                </a:solidFill>
                <a:latin typeface="+mj-lt"/>
              </a:rPr>
              <a:t>(luca.crocetti@unipi.it)</a:t>
            </a:r>
            <a:endParaRPr lang="en-US" sz="4400" b="0" noProof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8603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51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269F0-F6FA-4214-8F47-207E46A7A394}" type="datetime1">
              <a:rPr lang="it-IT" smtClean="0"/>
              <a:t>13/12/2024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Security Team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467BC-0723-47D3-85ED-73F911C2D05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678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3" r:id="rId2"/>
    <p:sldLayoutId id="2147483668" r:id="rId3"/>
    <p:sldLayoutId id="2147483669" r:id="rId4"/>
    <p:sldLayoutId id="2147483670" r:id="rId5"/>
    <p:sldLayoutId id="2147483667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Symbol" panose="05050102010706020507" pitchFamily="18" charset="2"/>
        <a:buChar char="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6.xml"/><Relationship Id="rId18" Type="http://schemas.openxmlformats.org/officeDocument/2006/relationships/image" Target="../media/image19.png"/><Relationship Id="rId26" Type="http://schemas.openxmlformats.org/officeDocument/2006/relationships/image" Target="../media/image23.png"/><Relationship Id="rId39" Type="http://schemas.openxmlformats.org/officeDocument/2006/relationships/customXml" Target="../ink/ink59.xml"/><Relationship Id="rId21" Type="http://schemas.openxmlformats.org/officeDocument/2006/relationships/customXml" Target="../ink/ink50.xml"/><Relationship Id="rId34" Type="http://schemas.openxmlformats.org/officeDocument/2006/relationships/image" Target="../media/image27.png"/><Relationship Id="rId42" Type="http://schemas.openxmlformats.org/officeDocument/2006/relationships/image" Target="../media/image31.png"/><Relationship Id="rId7" Type="http://schemas.openxmlformats.org/officeDocument/2006/relationships/customXml" Target="../ink/ink43.xml"/><Relationship Id="rId2" Type="http://schemas.openxmlformats.org/officeDocument/2006/relationships/image" Target="../media/image6.emf"/><Relationship Id="rId16" Type="http://schemas.openxmlformats.org/officeDocument/2006/relationships/image" Target="../media/image18.png"/><Relationship Id="rId29" Type="http://schemas.openxmlformats.org/officeDocument/2006/relationships/customXml" Target="../ink/ink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45.xml"/><Relationship Id="rId24" Type="http://schemas.openxmlformats.org/officeDocument/2006/relationships/image" Target="../media/image22.png"/><Relationship Id="rId32" Type="http://schemas.openxmlformats.org/officeDocument/2006/relationships/image" Target="../media/image26.png"/><Relationship Id="rId37" Type="http://schemas.openxmlformats.org/officeDocument/2006/relationships/customXml" Target="../ink/ink58.xml"/><Relationship Id="rId40" Type="http://schemas.openxmlformats.org/officeDocument/2006/relationships/image" Target="../media/image30.png"/><Relationship Id="rId45" Type="http://schemas.openxmlformats.org/officeDocument/2006/relationships/customXml" Target="../ink/ink62.xml"/><Relationship Id="rId5" Type="http://schemas.openxmlformats.org/officeDocument/2006/relationships/customXml" Target="../ink/ink42.xml"/><Relationship Id="rId15" Type="http://schemas.openxmlformats.org/officeDocument/2006/relationships/customXml" Target="../ink/ink47.xml"/><Relationship Id="rId23" Type="http://schemas.openxmlformats.org/officeDocument/2006/relationships/customXml" Target="../ink/ink51.xml"/><Relationship Id="rId28" Type="http://schemas.openxmlformats.org/officeDocument/2006/relationships/image" Target="../media/image24.png"/><Relationship Id="rId36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customXml" Target="../ink/ink49.xml"/><Relationship Id="rId31" Type="http://schemas.openxmlformats.org/officeDocument/2006/relationships/customXml" Target="../ink/ink55.xml"/><Relationship Id="rId44" Type="http://schemas.openxmlformats.org/officeDocument/2006/relationships/image" Target="../media/image32.png"/><Relationship Id="rId4" Type="http://schemas.openxmlformats.org/officeDocument/2006/relationships/image" Target="../media/image12.png"/><Relationship Id="rId9" Type="http://schemas.openxmlformats.org/officeDocument/2006/relationships/customXml" Target="../ink/ink44.xml"/><Relationship Id="rId14" Type="http://schemas.openxmlformats.org/officeDocument/2006/relationships/image" Target="../media/image17.png"/><Relationship Id="rId22" Type="http://schemas.openxmlformats.org/officeDocument/2006/relationships/image" Target="../media/image21.png"/><Relationship Id="rId27" Type="http://schemas.openxmlformats.org/officeDocument/2006/relationships/customXml" Target="../ink/ink53.xml"/><Relationship Id="rId30" Type="http://schemas.openxmlformats.org/officeDocument/2006/relationships/image" Target="../media/image25.png"/><Relationship Id="rId35" Type="http://schemas.openxmlformats.org/officeDocument/2006/relationships/customXml" Target="../ink/ink57.xml"/><Relationship Id="rId43" Type="http://schemas.openxmlformats.org/officeDocument/2006/relationships/customXml" Target="../ink/ink61.xml"/><Relationship Id="rId8" Type="http://schemas.openxmlformats.org/officeDocument/2006/relationships/image" Target="../media/image14.png"/><Relationship Id="rId3" Type="http://schemas.openxmlformats.org/officeDocument/2006/relationships/customXml" Target="../ink/ink41.xml"/><Relationship Id="rId12" Type="http://schemas.openxmlformats.org/officeDocument/2006/relationships/image" Target="../media/image16.png"/><Relationship Id="rId17" Type="http://schemas.openxmlformats.org/officeDocument/2006/relationships/customXml" Target="../ink/ink48.xml"/><Relationship Id="rId25" Type="http://schemas.openxmlformats.org/officeDocument/2006/relationships/customXml" Target="../ink/ink52.xml"/><Relationship Id="rId33" Type="http://schemas.openxmlformats.org/officeDocument/2006/relationships/customXml" Target="../ink/ink56.xml"/><Relationship Id="rId38" Type="http://schemas.openxmlformats.org/officeDocument/2006/relationships/image" Target="../media/image29.png"/><Relationship Id="rId46" Type="http://schemas.openxmlformats.org/officeDocument/2006/relationships/image" Target="../media/image33.png"/><Relationship Id="rId20" Type="http://schemas.openxmlformats.org/officeDocument/2006/relationships/image" Target="../media/image20.png"/><Relationship Id="rId41" Type="http://schemas.openxmlformats.org/officeDocument/2006/relationships/customXml" Target="../ink/ink60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customXml" Target="../ink/ink70.xml"/><Relationship Id="rId26" Type="http://schemas.openxmlformats.org/officeDocument/2006/relationships/customXml" Target="../ink/ink74.xml"/><Relationship Id="rId39" Type="http://schemas.openxmlformats.org/officeDocument/2006/relationships/image" Target="../media/image29.png"/><Relationship Id="rId21" Type="http://schemas.openxmlformats.org/officeDocument/2006/relationships/image" Target="../media/image20.png"/><Relationship Id="rId34" Type="http://schemas.openxmlformats.org/officeDocument/2006/relationships/customXml" Target="../ink/ink78.xml"/><Relationship Id="rId42" Type="http://schemas.openxmlformats.org/officeDocument/2006/relationships/customXml" Target="../ink/ink82.xml"/><Relationship Id="rId47" Type="http://schemas.openxmlformats.org/officeDocument/2006/relationships/image" Target="../media/image33.png"/><Relationship Id="rId7" Type="http://schemas.openxmlformats.org/officeDocument/2006/relationships/image" Target="../media/image13.png"/><Relationship Id="rId2" Type="http://schemas.openxmlformats.org/officeDocument/2006/relationships/image" Target="../media/image6.emf"/><Relationship Id="rId16" Type="http://schemas.openxmlformats.org/officeDocument/2006/relationships/customXml" Target="../ink/ink69.xml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.xml"/><Relationship Id="rId11" Type="http://schemas.openxmlformats.org/officeDocument/2006/relationships/image" Target="../media/image15.png"/><Relationship Id="rId24" Type="http://schemas.openxmlformats.org/officeDocument/2006/relationships/customXml" Target="../ink/ink73.xml"/><Relationship Id="rId32" Type="http://schemas.openxmlformats.org/officeDocument/2006/relationships/customXml" Target="../ink/ink77.xml"/><Relationship Id="rId37" Type="http://schemas.openxmlformats.org/officeDocument/2006/relationships/image" Target="../media/image28.png"/><Relationship Id="rId40" Type="http://schemas.openxmlformats.org/officeDocument/2006/relationships/customXml" Target="../ink/ink81.xml"/><Relationship Id="rId45" Type="http://schemas.openxmlformats.org/officeDocument/2006/relationships/image" Target="../media/image32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75.xml"/><Relationship Id="rId36" Type="http://schemas.openxmlformats.org/officeDocument/2006/relationships/customXml" Target="../ink/ink79.xml"/><Relationship Id="rId10" Type="http://schemas.openxmlformats.org/officeDocument/2006/relationships/customXml" Target="../ink/ink66.xml"/><Relationship Id="rId19" Type="http://schemas.openxmlformats.org/officeDocument/2006/relationships/image" Target="../media/image19.png"/><Relationship Id="rId31" Type="http://schemas.openxmlformats.org/officeDocument/2006/relationships/image" Target="../media/image25.png"/><Relationship Id="rId44" Type="http://schemas.openxmlformats.org/officeDocument/2006/relationships/customXml" Target="../ink/ink83.xml"/><Relationship Id="rId4" Type="http://schemas.openxmlformats.org/officeDocument/2006/relationships/customXml" Target="../ink/ink63.xml"/><Relationship Id="rId9" Type="http://schemas.openxmlformats.org/officeDocument/2006/relationships/image" Target="../media/image14.png"/><Relationship Id="rId14" Type="http://schemas.openxmlformats.org/officeDocument/2006/relationships/customXml" Target="../ink/ink68.xml"/><Relationship Id="rId22" Type="http://schemas.openxmlformats.org/officeDocument/2006/relationships/customXml" Target="../ink/ink72.xml"/><Relationship Id="rId27" Type="http://schemas.openxmlformats.org/officeDocument/2006/relationships/image" Target="../media/image23.png"/><Relationship Id="rId30" Type="http://schemas.openxmlformats.org/officeDocument/2006/relationships/customXml" Target="../ink/ink76.xml"/><Relationship Id="rId35" Type="http://schemas.openxmlformats.org/officeDocument/2006/relationships/image" Target="../media/image27.png"/><Relationship Id="rId43" Type="http://schemas.openxmlformats.org/officeDocument/2006/relationships/image" Target="../media/image31.png"/><Relationship Id="rId8" Type="http://schemas.openxmlformats.org/officeDocument/2006/relationships/customXml" Target="../ink/ink65.xml"/><Relationship Id="rId3" Type="http://schemas.openxmlformats.org/officeDocument/2006/relationships/image" Target="../media/image7.emf"/><Relationship Id="rId12" Type="http://schemas.openxmlformats.org/officeDocument/2006/relationships/customXml" Target="../ink/ink67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38" Type="http://schemas.openxmlformats.org/officeDocument/2006/relationships/customXml" Target="../ink/ink80.xml"/><Relationship Id="rId46" Type="http://schemas.openxmlformats.org/officeDocument/2006/relationships/customXml" Target="../ink/ink84.xml"/><Relationship Id="rId20" Type="http://schemas.openxmlformats.org/officeDocument/2006/relationships/customXml" Target="../ink/ink71.xml"/><Relationship Id="rId41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6.xml"/><Relationship Id="rId21" Type="http://schemas.openxmlformats.org/officeDocument/2006/relationships/image" Target="../media/image20.png"/><Relationship Id="rId42" Type="http://schemas.openxmlformats.org/officeDocument/2006/relationships/customXml" Target="../ink/ink104.xml"/><Relationship Id="rId47" Type="http://schemas.openxmlformats.org/officeDocument/2006/relationships/image" Target="../media/image33.png"/><Relationship Id="rId63" Type="http://schemas.openxmlformats.org/officeDocument/2006/relationships/customXml" Target="../ink/ink119.xml"/><Relationship Id="rId68" Type="http://schemas.openxmlformats.org/officeDocument/2006/relationships/customXml" Target="../ink/ink124.xml"/><Relationship Id="rId16" Type="http://schemas.openxmlformats.org/officeDocument/2006/relationships/customXml" Target="../ink/ink91.xml"/><Relationship Id="rId11" Type="http://schemas.openxmlformats.org/officeDocument/2006/relationships/image" Target="../media/image15.png"/><Relationship Id="rId24" Type="http://schemas.openxmlformats.org/officeDocument/2006/relationships/customXml" Target="../ink/ink95.xml"/><Relationship Id="rId32" Type="http://schemas.openxmlformats.org/officeDocument/2006/relationships/customXml" Target="../ink/ink99.xml"/><Relationship Id="rId37" Type="http://schemas.openxmlformats.org/officeDocument/2006/relationships/image" Target="../media/image28.png"/><Relationship Id="rId40" Type="http://schemas.openxmlformats.org/officeDocument/2006/relationships/customXml" Target="../ink/ink103.xml"/><Relationship Id="rId45" Type="http://schemas.openxmlformats.org/officeDocument/2006/relationships/image" Target="../media/image32.png"/><Relationship Id="rId53" Type="http://schemas.openxmlformats.org/officeDocument/2006/relationships/image" Target="../media/image36.png"/><Relationship Id="rId58" Type="http://schemas.openxmlformats.org/officeDocument/2006/relationships/customXml" Target="../ink/ink114.xml"/><Relationship Id="rId66" Type="http://schemas.openxmlformats.org/officeDocument/2006/relationships/customXml" Target="../ink/ink122.xml"/><Relationship Id="rId74" Type="http://schemas.openxmlformats.org/officeDocument/2006/relationships/customXml" Target="../ink/ink130.xml"/><Relationship Id="rId5" Type="http://schemas.openxmlformats.org/officeDocument/2006/relationships/image" Target="../media/image12.png"/><Relationship Id="rId61" Type="http://schemas.openxmlformats.org/officeDocument/2006/relationships/customXml" Target="../ink/ink117.xml"/><Relationship Id="rId19" Type="http://schemas.openxmlformats.org/officeDocument/2006/relationships/image" Target="../media/image19.png"/><Relationship Id="rId14" Type="http://schemas.openxmlformats.org/officeDocument/2006/relationships/customXml" Target="../ink/ink90.xml"/><Relationship Id="rId22" Type="http://schemas.openxmlformats.org/officeDocument/2006/relationships/customXml" Target="../ink/ink94.xml"/><Relationship Id="rId27" Type="http://schemas.openxmlformats.org/officeDocument/2006/relationships/image" Target="../media/image23.png"/><Relationship Id="rId30" Type="http://schemas.openxmlformats.org/officeDocument/2006/relationships/customXml" Target="../ink/ink98.xml"/><Relationship Id="rId35" Type="http://schemas.openxmlformats.org/officeDocument/2006/relationships/image" Target="../media/image27.png"/><Relationship Id="rId43" Type="http://schemas.openxmlformats.org/officeDocument/2006/relationships/image" Target="../media/image31.png"/><Relationship Id="rId48" Type="http://schemas.openxmlformats.org/officeDocument/2006/relationships/customXml" Target="../ink/ink107.xml"/><Relationship Id="rId56" Type="http://schemas.openxmlformats.org/officeDocument/2006/relationships/customXml" Target="../ink/ink112.xml"/><Relationship Id="rId64" Type="http://schemas.openxmlformats.org/officeDocument/2006/relationships/customXml" Target="../ink/ink120.xml"/><Relationship Id="rId69" Type="http://schemas.openxmlformats.org/officeDocument/2006/relationships/customXml" Target="../ink/ink125.xml"/><Relationship Id="rId77" Type="http://schemas.openxmlformats.org/officeDocument/2006/relationships/customXml" Target="../ink/ink133.xml"/><Relationship Id="rId8" Type="http://schemas.openxmlformats.org/officeDocument/2006/relationships/customXml" Target="../ink/ink87.xml"/><Relationship Id="rId51" Type="http://schemas.openxmlformats.org/officeDocument/2006/relationships/image" Target="../media/image35.png"/><Relationship Id="rId72" Type="http://schemas.openxmlformats.org/officeDocument/2006/relationships/customXml" Target="../ink/ink128.xml"/><Relationship Id="rId3" Type="http://schemas.openxmlformats.org/officeDocument/2006/relationships/image" Target="../media/image7.emf"/><Relationship Id="rId12" Type="http://schemas.openxmlformats.org/officeDocument/2006/relationships/customXml" Target="../ink/ink89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38" Type="http://schemas.openxmlformats.org/officeDocument/2006/relationships/customXml" Target="../ink/ink102.xml"/><Relationship Id="rId46" Type="http://schemas.openxmlformats.org/officeDocument/2006/relationships/customXml" Target="../ink/ink106.xml"/><Relationship Id="rId59" Type="http://schemas.openxmlformats.org/officeDocument/2006/relationships/customXml" Target="../ink/ink115.xml"/><Relationship Id="rId67" Type="http://schemas.openxmlformats.org/officeDocument/2006/relationships/customXml" Target="../ink/ink123.xml"/><Relationship Id="rId20" Type="http://schemas.openxmlformats.org/officeDocument/2006/relationships/customXml" Target="../ink/ink93.xml"/><Relationship Id="rId41" Type="http://schemas.openxmlformats.org/officeDocument/2006/relationships/image" Target="../media/image30.png"/><Relationship Id="rId54" Type="http://schemas.openxmlformats.org/officeDocument/2006/relationships/customXml" Target="../ink/ink111.xml"/><Relationship Id="rId62" Type="http://schemas.openxmlformats.org/officeDocument/2006/relationships/customXml" Target="../ink/ink118.xml"/><Relationship Id="rId70" Type="http://schemas.openxmlformats.org/officeDocument/2006/relationships/customXml" Target="../ink/ink126.xml"/><Relationship Id="rId75" Type="http://schemas.openxmlformats.org/officeDocument/2006/relationships/customXml" Target="../ink/ink1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6.xml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97.xml"/><Relationship Id="rId36" Type="http://schemas.openxmlformats.org/officeDocument/2006/relationships/customXml" Target="../ink/ink101.xml"/><Relationship Id="rId49" Type="http://schemas.openxmlformats.org/officeDocument/2006/relationships/customXml" Target="../ink/ink108.xml"/><Relationship Id="rId57" Type="http://schemas.openxmlformats.org/officeDocument/2006/relationships/customXml" Target="../ink/ink113.xml"/><Relationship Id="rId10" Type="http://schemas.openxmlformats.org/officeDocument/2006/relationships/customXml" Target="../ink/ink88.xml"/><Relationship Id="rId31" Type="http://schemas.openxmlformats.org/officeDocument/2006/relationships/image" Target="../media/image25.png"/><Relationship Id="rId44" Type="http://schemas.openxmlformats.org/officeDocument/2006/relationships/customXml" Target="../ink/ink105.xml"/><Relationship Id="rId52" Type="http://schemas.openxmlformats.org/officeDocument/2006/relationships/customXml" Target="../ink/ink110.xml"/><Relationship Id="rId60" Type="http://schemas.openxmlformats.org/officeDocument/2006/relationships/customXml" Target="../ink/ink116.xml"/><Relationship Id="rId65" Type="http://schemas.openxmlformats.org/officeDocument/2006/relationships/customXml" Target="../ink/ink121.xml"/><Relationship Id="rId73" Type="http://schemas.openxmlformats.org/officeDocument/2006/relationships/customXml" Target="../ink/ink129.xml"/><Relationship Id="rId78" Type="http://schemas.openxmlformats.org/officeDocument/2006/relationships/customXml" Target="../ink/ink134.xml"/><Relationship Id="rId4" Type="http://schemas.openxmlformats.org/officeDocument/2006/relationships/customXml" Target="../ink/ink85.xml"/><Relationship Id="rId9" Type="http://schemas.openxmlformats.org/officeDocument/2006/relationships/image" Target="../media/image14.png"/><Relationship Id="rId13" Type="http://schemas.openxmlformats.org/officeDocument/2006/relationships/image" Target="../media/image16.png"/><Relationship Id="rId18" Type="http://schemas.openxmlformats.org/officeDocument/2006/relationships/customXml" Target="../ink/ink92.xml"/><Relationship Id="rId39" Type="http://schemas.openxmlformats.org/officeDocument/2006/relationships/image" Target="../media/image29.png"/><Relationship Id="rId34" Type="http://schemas.openxmlformats.org/officeDocument/2006/relationships/customXml" Target="../ink/ink100.xml"/><Relationship Id="rId50" Type="http://schemas.openxmlformats.org/officeDocument/2006/relationships/customXml" Target="../ink/ink109.xml"/><Relationship Id="rId55" Type="http://schemas.openxmlformats.org/officeDocument/2006/relationships/image" Target="../media/image37.png"/><Relationship Id="rId76" Type="http://schemas.openxmlformats.org/officeDocument/2006/relationships/customXml" Target="../ink/ink132.xml"/><Relationship Id="rId7" Type="http://schemas.openxmlformats.org/officeDocument/2006/relationships/image" Target="../media/image13.png"/><Relationship Id="rId71" Type="http://schemas.openxmlformats.org/officeDocument/2006/relationships/customXml" Target="../ink/ink127.xml"/><Relationship Id="rId2" Type="http://schemas.openxmlformats.org/officeDocument/2006/relationships/image" Target="../media/image6.emf"/><Relationship Id="rId2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97.xml"/><Relationship Id="rId21" Type="http://schemas.openxmlformats.org/officeDocument/2006/relationships/customXml" Target="../ink/ink144.xml"/><Relationship Id="rId63" Type="http://schemas.openxmlformats.org/officeDocument/2006/relationships/image" Target="../media/image281.png"/><Relationship Id="rId159" Type="http://schemas.openxmlformats.org/officeDocument/2006/relationships/customXml" Target="../ink/ink218.xml"/><Relationship Id="rId170" Type="http://schemas.openxmlformats.org/officeDocument/2006/relationships/image" Target="../media/image334.png"/><Relationship Id="rId226" Type="http://schemas.openxmlformats.org/officeDocument/2006/relationships/image" Target="../media/image362.png"/><Relationship Id="rId268" Type="http://schemas.openxmlformats.org/officeDocument/2006/relationships/image" Target="../media/image380.png"/><Relationship Id="rId32" Type="http://schemas.openxmlformats.org/officeDocument/2006/relationships/image" Target="../media/image185.png"/><Relationship Id="rId74" Type="http://schemas.openxmlformats.org/officeDocument/2006/relationships/customXml" Target="../ink/ink175.xml"/><Relationship Id="rId128" Type="http://schemas.openxmlformats.org/officeDocument/2006/relationships/image" Target="../media/image313.png"/><Relationship Id="rId5" Type="http://schemas.openxmlformats.org/officeDocument/2006/relationships/customXml" Target="../ink/ink136.xml"/><Relationship Id="rId181" Type="http://schemas.openxmlformats.org/officeDocument/2006/relationships/customXml" Target="../ink/ink229.xml"/><Relationship Id="rId237" Type="http://schemas.openxmlformats.org/officeDocument/2006/relationships/customXml" Target="../ink/ink257.xml"/><Relationship Id="rId279" Type="http://schemas.openxmlformats.org/officeDocument/2006/relationships/image" Target="../media/image385.png"/><Relationship Id="rId22" Type="http://schemas.openxmlformats.org/officeDocument/2006/relationships/image" Target="../media/image180.png"/><Relationship Id="rId43" Type="http://schemas.openxmlformats.org/officeDocument/2006/relationships/customXml" Target="../ink/ink155.xml"/><Relationship Id="rId64" Type="http://schemas.openxmlformats.org/officeDocument/2006/relationships/customXml" Target="../ink/ink170.xml"/><Relationship Id="rId118" Type="http://schemas.openxmlformats.org/officeDocument/2006/relationships/image" Target="../media/image308.png"/><Relationship Id="rId139" Type="http://schemas.openxmlformats.org/officeDocument/2006/relationships/customXml" Target="../ink/ink208.xml"/><Relationship Id="rId85" Type="http://schemas.openxmlformats.org/officeDocument/2006/relationships/image" Target="../media/image292.png"/><Relationship Id="rId150" Type="http://schemas.openxmlformats.org/officeDocument/2006/relationships/image" Target="../media/image324.png"/><Relationship Id="rId171" Type="http://schemas.openxmlformats.org/officeDocument/2006/relationships/customXml" Target="../ink/ink224.xml"/><Relationship Id="rId192" Type="http://schemas.openxmlformats.org/officeDocument/2006/relationships/image" Target="../media/image345.png"/><Relationship Id="rId206" Type="http://schemas.openxmlformats.org/officeDocument/2006/relationships/image" Target="../media/image352.png"/><Relationship Id="rId227" Type="http://schemas.openxmlformats.org/officeDocument/2006/relationships/customXml" Target="../ink/ink252.xml"/><Relationship Id="rId248" Type="http://schemas.openxmlformats.org/officeDocument/2006/relationships/image" Target="../media/image373.png"/><Relationship Id="rId269" Type="http://schemas.openxmlformats.org/officeDocument/2006/relationships/customXml" Target="../ink/ink275.xml"/><Relationship Id="rId12" Type="http://schemas.openxmlformats.org/officeDocument/2006/relationships/image" Target="../media/image273.png"/><Relationship Id="rId33" Type="http://schemas.openxmlformats.org/officeDocument/2006/relationships/customXml" Target="../ink/ink150.xml"/><Relationship Id="rId108" Type="http://schemas.openxmlformats.org/officeDocument/2006/relationships/customXml" Target="../ink/ink192.xml"/><Relationship Id="rId129" Type="http://schemas.openxmlformats.org/officeDocument/2006/relationships/customXml" Target="../ink/ink203.xml"/><Relationship Id="rId280" Type="http://schemas.openxmlformats.org/officeDocument/2006/relationships/customXml" Target="../ink/ink281.xml"/><Relationship Id="rId54" Type="http://schemas.openxmlformats.org/officeDocument/2006/relationships/customXml" Target="../ink/ink165.xml"/><Relationship Id="rId75" Type="http://schemas.openxmlformats.org/officeDocument/2006/relationships/image" Target="../media/image287.png"/><Relationship Id="rId96" Type="http://schemas.openxmlformats.org/officeDocument/2006/relationships/customXml" Target="../ink/ink186.xml"/><Relationship Id="rId140" Type="http://schemas.openxmlformats.org/officeDocument/2006/relationships/image" Target="../media/image319.png"/><Relationship Id="rId161" Type="http://schemas.openxmlformats.org/officeDocument/2006/relationships/customXml" Target="../ink/ink219.xml"/><Relationship Id="rId182" Type="http://schemas.openxmlformats.org/officeDocument/2006/relationships/image" Target="../media/image340.png"/><Relationship Id="rId217" Type="http://schemas.openxmlformats.org/officeDocument/2006/relationships/customXml" Target="../ink/ink247.xml"/><Relationship Id="rId6" Type="http://schemas.openxmlformats.org/officeDocument/2006/relationships/image" Target="../media/image270.png"/><Relationship Id="rId238" Type="http://schemas.openxmlformats.org/officeDocument/2006/relationships/image" Target="../media/image368.png"/><Relationship Id="rId259" Type="http://schemas.openxmlformats.org/officeDocument/2006/relationships/customXml" Target="../ink/ink269.xml"/><Relationship Id="rId23" Type="http://schemas.openxmlformats.org/officeDocument/2006/relationships/customXml" Target="../ink/ink145.xml"/><Relationship Id="rId119" Type="http://schemas.openxmlformats.org/officeDocument/2006/relationships/customXml" Target="../ink/ink198.xml"/><Relationship Id="rId270" Type="http://schemas.openxmlformats.org/officeDocument/2006/relationships/customXml" Target="../ink/ink276.xml"/><Relationship Id="rId44" Type="http://schemas.openxmlformats.org/officeDocument/2006/relationships/image" Target="../media/image192.png"/><Relationship Id="rId65" Type="http://schemas.openxmlformats.org/officeDocument/2006/relationships/image" Target="../media/image282.png"/><Relationship Id="rId86" Type="http://schemas.openxmlformats.org/officeDocument/2006/relationships/customXml" Target="../ink/ink181.xml"/><Relationship Id="rId130" Type="http://schemas.openxmlformats.org/officeDocument/2006/relationships/image" Target="../media/image314.png"/><Relationship Id="rId151" Type="http://schemas.openxmlformats.org/officeDocument/2006/relationships/customXml" Target="../ink/ink214.xml"/><Relationship Id="rId172" Type="http://schemas.openxmlformats.org/officeDocument/2006/relationships/image" Target="../media/image335.png"/><Relationship Id="rId193" Type="http://schemas.openxmlformats.org/officeDocument/2006/relationships/customXml" Target="../ink/ink235.xml"/><Relationship Id="rId207" Type="http://schemas.openxmlformats.org/officeDocument/2006/relationships/customXml" Target="../ink/ink242.xml"/><Relationship Id="rId228" Type="http://schemas.openxmlformats.org/officeDocument/2006/relationships/image" Target="../media/image363.png"/><Relationship Id="rId249" Type="http://schemas.openxmlformats.org/officeDocument/2006/relationships/customXml" Target="../ink/ink263.xml"/><Relationship Id="rId13" Type="http://schemas.openxmlformats.org/officeDocument/2006/relationships/customXml" Target="../ink/ink140.xml"/><Relationship Id="rId109" Type="http://schemas.openxmlformats.org/officeDocument/2006/relationships/image" Target="../media/image304.png"/><Relationship Id="rId260" Type="http://schemas.openxmlformats.org/officeDocument/2006/relationships/customXml" Target="../ink/ink270.xml"/><Relationship Id="rId281" Type="http://schemas.openxmlformats.org/officeDocument/2006/relationships/image" Target="../media/image386.png"/><Relationship Id="rId34" Type="http://schemas.openxmlformats.org/officeDocument/2006/relationships/image" Target="../media/image186.png"/><Relationship Id="rId55" Type="http://schemas.openxmlformats.org/officeDocument/2006/relationships/image" Target="../media/image277.png"/><Relationship Id="rId76" Type="http://schemas.openxmlformats.org/officeDocument/2006/relationships/customXml" Target="../ink/ink176.xml"/><Relationship Id="rId97" Type="http://schemas.openxmlformats.org/officeDocument/2006/relationships/image" Target="../media/image298.png"/><Relationship Id="rId120" Type="http://schemas.openxmlformats.org/officeDocument/2006/relationships/image" Target="../media/image309.png"/><Relationship Id="rId141" Type="http://schemas.openxmlformats.org/officeDocument/2006/relationships/customXml" Target="../ink/ink209.xml"/><Relationship Id="rId7" Type="http://schemas.openxmlformats.org/officeDocument/2006/relationships/customXml" Target="../ink/ink137.xml"/><Relationship Id="rId162" Type="http://schemas.openxmlformats.org/officeDocument/2006/relationships/image" Target="../media/image330.png"/><Relationship Id="rId183" Type="http://schemas.openxmlformats.org/officeDocument/2006/relationships/customXml" Target="../ink/ink230.xml"/><Relationship Id="rId218" Type="http://schemas.openxmlformats.org/officeDocument/2006/relationships/image" Target="../media/image358.png"/><Relationship Id="rId239" Type="http://schemas.openxmlformats.org/officeDocument/2006/relationships/customXml" Target="../ink/ink258.xml"/><Relationship Id="rId250" Type="http://schemas.openxmlformats.org/officeDocument/2006/relationships/image" Target="../media/image374.png"/><Relationship Id="rId271" Type="http://schemas.openxmlformats.org/officeDocument/2006/relationships/image" Target="../media/image381.png"/><Relationship Id="rId24" Type="http://schemas.openxmlformats.org/officeDocument/2006/relationships/image" Target="../media/image181.png"/><Relationship Id="rId45" Type="http://schemas.openxmlformats.org/officeDocument/2006/relationships/customXml" Target="../ink/ink156.xml"/><Relationship Id="rId66" Type="http://schemas.openxmlformats.org/officeDocument/2006/relationships/customXml" Target="../ink/ink171.xml"/><Relationship Id="rId87" Type="http://schemas.openxmlformats.org/officeDocument/2006/relationships/image" Target="../media/image293.png"/><Relationship Id="rId110" Type="http://schemas.openxmlformats.org/officeDocument/2006/relationships/customXml" Target="../ink/ink193.xml"/><Relationship Id="rId131" Type="http://schemas.openxmlformats.org/officeDocument/2006/relationships/customXml" Target="../ink/ink204.xml"/><Relationship Id="rId152" Type="http://schemas.openxmlformats.org/officeDocument/2006/relationships/image" Target="../media/image325.png"/><Relationship Id="rId173" Type="http://schemas.openxmlformats.org/officeDocument/2006/relationships/customXml" Target="../ink/ink225.xml"/><Relationship Id="rId194" Type="http://schemas.openxmlformats.org/officeDocument/2006/relationships/image" Target="../media/image346.png"/><Relationship Id="rId208" Type="http://schemas.openxmlformats.org/officeDocument/2006/relationships/image" Target="../media/image353.png"/><Relationship Id="rId229" Type="http://schemas.openxmlformats.org/officeDocument/2006/relationships/customXml" Target="../ink/ink253.xml"/><Relationship Id="rId240" Type="http://schemas.openxmlformats.org/officeDocument/2006/relationships/image" Target="../media/image369.png"/><Relationship Id="rId261" Type="http://schemas.openxmlformats.org/officeDocument/2006/relationships/image" Target="../media/image378.png"/><Relationship Id="rId14" Type="http://schemas.openxmlformats.org/officeDocument/2006/relationships/image" Target="../media/image274.png"/><Relationship Id="rId35" Type="http://schemas.openxmlformats.org/officeDocument/2006/relationships/customXml" Target="../ink/ink151.xml"/><Relationship Id="rId56" Type="http://schemas.openxmlformats.org/officeDocument/2006/relationships/customXml" Target="../ink/ink166.xml"/><Relationship Id="rId77" Type="http://schemas.openxmlformats.org/officeDocument/2006/relationships/image" Target="../media/image288.png"/><Relationship Id="rId100" Type="http://schemas.openxmlformats.org/officeDocument/2006/relationships/customXml" Target="../ink/ink188.xml"/><Relationship Id="rId282" Type="http://schemas.openxmlformats.org/officeDocument/2006/relationships/customXml" Target="../ink/ink282.xml"/><Relationship Id="rId8" Type="http://schemas.openxmlformats.org/officeDocument/2006/relationships/image" Target="../media/image271.png"/><Relationship Id="rId98" Type="http://schemas.openxmlformats.org/officeDocument/2006/relationships/customXml" Target="../ink/ink187.xml"/><Relationship Id="rId121" Type="http://schemas.openxmlformats.org/officeDocument/2006/relationships/customXml" Target="../ink/ink199.xml"/><Relationship Id="rId142" Type="http://schemas.openxmlformats.org/officeDocument/2006/relationships/image" Target="../media/image320.png"/><Relationship Id="rId163" Type="http://schemas.openxmlformats.org/officeDocument/2006/relationships/customXml" Target="../ink/ink220.xml"/><Relationship Id="rId184" Type="http://schemas.openxmlformats.org/officeDocument/2006/relationships/image" Target="../media/image341.png"/><Relationship Id="rId219" Type="http://schemas.openxmlformats.org/officeDocument/2006/relationships/customXml" Target="../ink/ink248.xml"/><Relationship Id="rId230" Type="http://schemas.openxmlformats.org/officeDocument/2006/relationships/image" Target="../media/image364.png"/><Relationship Id="rId251" Type="http://schemas.openxmlformats.org/officeDocument/2006/relationships/customXml" Target="../ink/ink264.xml"/><Relationship Id="rId25" Type="http://schemas.openxmlformats.org/officeDocument/2006/relationships/customXml" Target="../ink/ink146.xml"/><Relationship Id="rId46" Type="http://schemas.openxmlformats.org/officeDocument/2006/relationships/customXml" Target="../ink/ink157.xml"/><Relationship Id="rId67" Type="http://schemas.openxmlformats.org/officeDocument/2006/relationships/image" Target="../media/image283.png"/><Relationship Id="rId272" Type="http://schemas.openxmlformats.org/officeDocument/2006/relationships/customXml" Target="../ink/ink277.xml"/><Relationship Id="rId88" Type="http://schemas.openxmlformats.org/officeDocument/2006/relationships/customXml" Target="../ink/ink182.xml"/><Relationship Id="rId111" Type="http://schemas.openxmlformats.org/officeDocument/2006/relationships/image" Target="../media/image305.png"/><Relationship Id="rId132" Type="http://schemas.openxmlformats.org/officeDocument/2006/relationships/image" Target="../media/image315.png"/><Relationship Id="rId153" Type="http://schemas.openxmlformats.org/officeDocument/2006/relationships/customXml" Target="../ink/ink215.xml"/><Relationship Id="rId174" Type="http://schemas.openxmlformats.org/officeDocument/2006/relationships/image" Target="../media/image336.png"/><Relationship Id="rId195" Type="http://schemas.openxmlformats.org/officeDocument/2006/relationships/customXml" Target="../ink/ink236.xml"/><Relationship Id="rId209" Type="http://schemas.openxmlformats.org/officeDocument/2006/relationships/customXml" Target="../ink/ink243.xml"/><Relationship Id="rId220" Type="http://schemas.openxmlformats.org/officeDocument/2006/relationships/image" Target="../media/image359.png"/><Relationship Id="rId241" Type="http://schemas.openxmlformats.org/officeDocument/2006/relationships/customXml" Target="../ink/ink259.xml"/><Relationship Id="rId15" Type="http://schemas.openxmlformats.org/officeDocument/2006/relationships/customXml" Target="../ink/ink141.xml"/><Relationship Id="rId36" Type="http://schemas.openxmlformats.org/officeDocument/2006/relationships/image" Target="../media/image187.png"/><Relationship Id="rId57" Type="http://schemas.openxmlformats.org/officeDocument/2006/relationships/image" Target="../media/image278.png"/><Relationship Id="rId262" Type="http://schemas.openxmlformats.org/officeDocument/2006/relationships/customXml" Target="../ink/ink271.xml"/><Relationship Id="rId283" Type="http://schemas.openxmlformats.org/officeDocument/2006/relationships/image" Target="../media/image387.png"/><Relationship Id="rId78" Type="http://schemas.openxmlformats.org/officeDocument/2006/relationships/customXml" Target="../ink/ink177.xml"/><Relationship Id="rId99" Type="http://schemas.openxmlformats.org/officeDocument/2006/relationships/image" Target="../media/image299.png"/><Relationship Id="rId101" Type="http://schemas.openxmlformats.org/officeDocument/2006/relationships/image" Target="../media/image300.png"/><Relationship Id="rId122" Type="http://schemas.openxmlformats.org/officeDocument/2006/relationships/image" Target="../media/image310.png"/><Relationship Id="rId143" Type="http://schemas.openxmlformats.org/officeDocument/2006/relationships/customXml" Target="../ink/ink210.xml"/><Relationship Id="rId164" Type="http://schemas.openxmlformats.org/officeDocument/2006/relationships/image" Target="../media/image331.png"/><Relationship Id="rId185" Type="http://schemas.openxmlformats.org/officeDocument/2006/relationships/customXml" Target="../ink/ink231.xml"/><Relationship Id="rId9" Type="http://schemas.openxmlformats.org/officeDocument/2006/relationships/customXml" Target="../ink/ink138.xml"/><Relationship Id="rId210" Type="http://schemas.openxmlformats.org/officeDocument/2006/relationships/image" Target="../media/image354.png"/><Relationship Id="rId26" Type="http://schemas.openxmlformats.org/officeDocument/2006/relationships/image" Target="../media/image182.png"/><Relationship Id="rId231" Type="http://schemas.openxmlformats.org/officeDocument/2006/relationships/customXml" Target="../ink/ink254.xml"/><Relationship Id="rId252" Type="http://schemas.openxmlformats.org/officeDocument/2006/relationships/image" Target="../media/image375.png"/><Relationship Id="rId273" Type="http://schemas.openxmlformats.org/officeDocument/2006/relationships/image" Target="../media/image382.png"/><Relationship Id="rId47" Type="http://schemas.openxmlformats.org/officeDocument/2006/relationships/customXml" Target="../ink/ink158.xml"/><Relationship Id="rId68" Type="http://schemas.openxmlformats.org/officeDocument/2006/relationships/customXml" Target="../ink/ink172.xml"/><Relationship Id="rId89" Type="http://schemas.openxmlformats.org/officeDocument/2006/relationships/image" Target="../media/image294.png"/><Relationship Id="rId112" Type="http://schemas.openxmlformats.org/officeDocument/2006/relationships/customXml" Target="../ink/ink194.xml"/><Relationship Id="rId133" Type="http://schemas.openxmlformats.org/officeDocument/2006/relationships/customXml" Target="../ink/ink205.xml"/><Relationship Id="rId154" Type="http://schemas.openxmlformats.org/officeDocument/2006/relationships/image" Target="../media/image326.png"/><Relationship Id="rId175" Type="http://schemas.openxmlformats.org/officeDocument/2006/relationships/customXml" Target="../ink/ink226.xml"/><Relationship Id="rId196" Type="http://schemas.openxmlformats.org/officeDocument/2006/relationships/image" Target="../media/image347.png"/><Relationship Id="rId200" Type="http://schemas.openxmlformats.org/officeDocument/2006/relationships/image" Target="../media/image349.png"/><Relationship Id="rId16" Type="http://schemas.openxmlformats.org/officeDocument/2006/relationships/image" Target="../media/image275.png"/><Relationship Id="rId221" Type="http://schemas.openxmlformats.org/officeDocument/2006/relationships/customXml" Target="../ink/ink249.xml"/><Relationship Id="rId242" Type="http://schemas.openxmlformats.org/officeDocument/2006/relationships/image" Target="../media/image370.png"/><Relationship Id="rId263" Type="http://schemas.openxmlformats.org/officeDocument/2006/relationships/customXml" Target="../ink/ink272.xml"/><Relationship Id="rId37" Type="http://schemas.openxmlformats.org/officeDocument/2006/relationships/customXml" Target="../ink/ink152.xml"/><Relationship Id="rId58" Type="http://schemas.openxmlformats.org/officeDocument/2006/relationships/customXml" Target="../ink/ink167.xml"/><Relationship Id="rId79" Type="http://schemas.openxmlformats.org/officeDocument/2006/relationships/image" Target="../media/image289.png"/><Relationship Id="rId102" Type="http://schemas.openxmlformats.org/officeDocument/2006/relationships/customXml" Target="../ink/ink189.xml"/><Relationship Id="rId123" Type="http://schemas.openxmlformats.org/officeDocument/2006/relationships/customXml" Target="../ink/ink200.xml"/><Relationship Id="rId144" Type="http://schemas.openxmlformats.org/officeDocument/2006/relationships/image" Target="../media/image321.png"/><Relationship Id="rId90" Type="http://schemas.openxmlformats.org/officeDocument/2006/relationships/customXml" Target="../ink/ink183.xml"/><Relationship Id="rId165" Type="http://schemas.openxmlformats.org/officeDocument/2006/relationships/customXml" Target="../ink/ink221.xml"/><Relationship Id="rId186" Type="http://schemas.openxmlformats.org/officeDocument/2006/relationships/image" Target="../media/image342.png"/><Relationship Id="rId211" Type="http://schemas.openxmlformats.org/officeDocument/2006/relationships/customXml" Target="../ink/ink244.xml"/><Relationship Id="rId232" Type="http://schemas.openxmlformats.org/officeDocument/2006/relationships/image" Target="../media/image365.png"/><Relationship Id="rId253" Type="http://schemas.openxmlformats.org/officeDocument/2006/relationships/customXml" Target="../ink/ink265.xml"/><Relationship Id="rId274" Type="http://schemas.openxmlformats.org/officeDocument/2006/relationships/customXml" Target="../ink/ink278.xml"/><Relationship Id="rId27" Type="http://schemas.openxmlformats.org/officeDocument/2006/relationships/customXml" Target="../ink/ink147.xml"/><Relationship Id="rId48" Type="http://schemas.openxmlformats.org/officeDocument/2006/relationships/customXml" Target="../ink/ink159.xml"/><Relationship Id="rId69" Type="http://schemas.openxmlformats.org/officeDocument/2006/relationships/image" Target="../media/image284.png"/><Relationship Id="rId113" Type="http://schemas.openxmlformats.org/officeDocument/2006/relationships/image" Target="../media/image306.png"/><Relationship Id="rId134" Type="http://schemas.openxmlformats.org/officeDocument/2006/relationships/image" Target="../media/image316.png"/><Relationship Id="rId80" Type="http://schemas.openxmlformats.org/officeDocument/2006/relationships/customXml" Target="../ink/ink178.xml"/><Relationship Id="rId155" Type="http://schemas.openxmlformats.org/officeDocument/2006/relationships/customXml" Target="../ink/ink216.xml"/><Relationship Id="rId176" Type="http://schemas.openxmlformats.org/officeDocument/2006/relationships/image" Target="../media/image337.png"/><Relationship Id="rId197" Type="http://schemas.openxmlformats.org/officeDocument/2006/relationships/customXml" Target="../ink/ink237.xml"/><Relationship Id="rId201" Type="http://schemas.openxmlformats.org/officeDocument/2006/relationships/customXml" Target="../ink/ink239.xml"/><Relationship Id="rId222" Type="http://schemas.openxmlformats.org/officeDocument/2006/relationships/image" Target="../media/image360.png"/><Relationship Id="rId243" Type="http://schemas.openxmlformats.org/officeDocument/2006/relationships/customXml" Target="../ink/ink260.xml"/><Relationship Id="rId264" Type="http://schemas.openxmlformats.org/officeDocument/2006/relationships/image" Target="../media/image379.png"/><Relationship Id="rId17" Type="http://schemas.openxmlformats.org/officeDocument/2006/relationships/customXml" Target="../ink/ink142.xml"/><Relationship Id="rId38" Type="http://schemas.openxmlformats.org/officeDocument/2006/relationships/image" Target="../media/image188.png"/><Relationship Id="rId59" Type="http://schemas.openxmlformats.org/officeDocument/2006/relationships/image" Target="../media/image279.png"/><Relationship Id="rId103" Type="http://schemas.openxmlformats.org/officeDocument/2006/relationships/image" Target="../media/image301.png"/><Relationship Id="rId124" Type="http://schemas.openxmlformats.org/officeDocument/2006/relationships/image" Target="../media/image311.png"/><Relationship Id="rId70" Type="http://schemas.openxmlformats.org/officeDocument/2006/relationships/customXml" Target="../ink/ink173.xml"/><Relationship Id="rId91" Type="http://schemas.openxmlformats.org/officeDocument/2006/relationships/image" Target="../media/image295.png"/><Relationship Id="rId145" Type="http://schemas.openxmlformats.org/officeDocument/2006/relationships/customXml" Target="../ink/ink211.xml"/><Relationship Id="rId166" Type="http://schemas.openxmlformats.org/officeDocument/2006/relationships/image" Target="../media/image332.png"/><Relationship Id="rId187" Type="http://schemas.openxmlformats.org/officeDocument/2006/relationships/customXml" Target="../ink/ink232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355.png"/><Relationship Id="rId233" Type="http://schemas.openxmlformats.org/officeDocument/2006/relationships/customXml" Target="../ink/ink255.xml"/><Relationship Id="rId254" Type="http://schemas.openxmlformats.org/officeDocument/2006/relationships/image" Target="../media/image376.png"/><Relationship Id="rId28" Type="http://schemas.openxmlformats.org/officeDocument/2006/relationships/image" Target="../media/image183.png"/><Relationship Id="rId49" Type="http://schemas.openxmlformats.org/officeDocument/2006/relationships/customXml" Target="../ink/ink160.xml"/><Relationship Id="rId114" Type="http://schemas.openxmlformats.org/officeDocument/2006/relationships/customXml" Target="../ink/ink195.xml"/><Relationship Id="rId275" Type="http://schemas.openxmlformats.org/officeDocument/2006/relationships/image" Target="../media/image383.png"/><Relationship Id="rId60" Type="http://schemas.openxmlformats.org/officeDocument/2006/relationships/customXml" Target="../ink/ink168.xml"/><Relationship Id="rId81" Type="http://schemas.openxmlformats.org/officeDocument/2006/relationships/image" Target="../media/image290.png"/><Relationship Id="rId135" Type="http://schemas.openxmlformats.org/officeDocument/2006/relationships/customXml" Target="../ink/ink206.xml"/><Relationship Id="rId156" Type="http://schemas.openxmlformats.org/officeDocument/2006/relationships/image" Target="../media/image327.png"/><Relationship Id="rId177" Type="http://schemas.openxmlformats.org/officeDocument/2006/relationships/customXml" Target="../ink/ink227.xml"/><Relationship Id="rId198" Type="http://schemas.openxmlformats.org/officeDocument/2006/relationships/image" Target="../media/image348.png"/><Relationship Id="rId202" Type="http://schemas.openxmlformats.org/officeDocument/2006/relationships/image" Target="../media/image350.png"/><Relationship Id="rId223" Type="http://schemas.openxmlformats.org/officeDocument/2006/relationships/customXml" Target="../ink/ink250.xml"/><Relationship Id="rId244" Type="http://schemas.openxmlformats.org/officeDocument/2006/relationships/image" Target="../media/image371.png"/><Relationship Id="rId18" Type="http://schemas.openxmlformats.org/officeDocument/2006/relationships/image" Target="../media/image276.png"/><Relationship Id="rId39" Type="http://schemas.openxmlformats.org/officeDocument/2006/relationships/customXml" Target="../ink/ink153.xml"/><Relationship Id="rId265" Type="http://schemas.openxmlformats.org/officeDocument/2006/relationships/customXml" Target="../ink/ink273.xml"/><Relationship Id="rId50" Type="http://schemas.openxmlformats.org/officeDocument/2006/relationships/customXml" Target="../ink/ink161.xml"/><Relationship Id="rId104" Type="http://schemas.openxmlformats.org/officeDocument/2006/relationships/customXml" Target="../ink/ink190.xml"/><Relationship Id="rId125" Type="http://schemas.openxmlformats.org/officeDocument/2006/relationships/customXml" Target="../ink/ink201.xml"/><Relationship Id="rId146" Type="http://schemas.openxmlformats.org/officeDocument/2006/relationships/image" Target="../media/image322.png"/><Relationship Id="rId167" Type="http://schemas.openxmlformats.org/officeDocument/2006/relationships/customXml" Target="../ink/ink222.xml"/><Relationship Id="rId188" Type="http://schemas.openxmlformats.org/officeDocument/2006/relationships/image" Target="../media/image343.png"/><Relationship Id="rId71" Type="http://schemas.openxmlformats.org/officeDocument/2006/relationships/image" Target="../media/image285.png"/><Relationship Id="rId92" Type="http://schemas.openxmlformats.org/officeDocument/2006/relationships/customXml" Target="../ink/ink184.xml"/><Relationship Id="rId213" Type="http://schemas.openxmlformats.org/officeDocument/2006/relationships/customXml" Target="../ink/ink245.xml"/><Relationship Id="rId234" Type="http://schemas.openxmlformats.org/officeDocument/2006/relationships/image" Target="../media/image366.png"/><Relationship Id="rId2" Type="http://schemas.openxmlformats.org/officeDocument/2006/relationships/image" Target="../media/image268.png"/><Relationship Id="rId29" Type="http://schemas.openxmlformats.org/officeDocument/2006/relationships/customXml" Target="../ink/ink148.xml"/><Relationship Id="rId255" Type="http://schemas.openxmlformats.org/officeDocument/2006/relationships/customXml" Target="../ink/ink266.xml"/><Relationship Id="rId276" Type="http://schemas.openxmlformats.org/officeDocument/2006/relationships/customXml" Target="../ink/ink279.xml"/><Relationship Id="rId40" Type="http://schemas.openxmlformats.org/officeDocument/2006/relationships/image" Target="../media/image189.png"/><Relationship Id="rId115" Type="http://schemas.openxmlformats.org/officeDocument/2006/relationships/customXml" Target="../ink/ink196.xml"/><Relationship Id="rId136" Type="http://schemas.openxmlformats.org/officeDocument/2006/relationships/image" Target="../media/image317.png"/><Relationship Id="rId157" Type="http://schemas.openxmlformats.org/officeDocument/2006/relationships/customXml" Target="../ink/ink217.xml"/><Relationship Id="rId178" Type="http://schemas.openxmlformats.org/officeDocument/2006/relationships/image" Target="../media/image338.png"/><Relationship Id="rId61" Type="http://schemas.openxmlformats.org/officeDocument/2006/relationships/image" Target="../media/image280.png"/><Relationship Id="rId82" Type="http://schemas.openxmlformats.org/officeDocument/2006/relationships/customXml" Target="../ink/ink179.xml"/><Relationship Id="rId199" Type="http://schemas.openxmlformats.org/officeDocument/2006/relationships/customXml" Target="../ink/ink238.xml"/><Relationship Id="rId203" Type="http://schemas.openxmlformats.org/officeDocument/2006/relationships/customXml" Target="../ink/ink240.xml"/><Relationship Id="rId19" Type="http://schemas.openxmlformats.org/officeDocument/2006/relationships/customXml" Target="../ink/ink143.xml"/><Relationship Id="rId224" Type="http://schemas.openxmlformats.org/officeDocument/2006/relationships/image" Target="../media/image361.png"/><Relationship Id="rId245" Type="http://schemas.openxmlformats.org/officeDocument/2006/relationships/customXml" Target="../ink/ink261.xml"/><Relationship Id="rId266" Type="http://schemas.openxmlformats.org/officeDocument/2006/relationships/image" Target="../media/image177.png"/><Relationship Id="rId30" Type="http://schemas.openxmlformats.org/officeDocument/2006/relationships/image" Target="../media/image184.png"/><Relationship Id="rId105" Type="http://schemas.openxmlformats.org/officeDocument/2006/relationships/image" Target="../media/image302.png"/><Relationship Id="rId126" Type="http://schemas.openxmlformats.org/officeDocument/2006/relationships/image" Target="../media/image312.png"/><Relationship Id="rId147" Type="http://schemas.openxmlformats.org/officeDocument/2006/relationships/customXml" Target="../ink/ink212.xml"/><Relationship Id="rId168" Type="http://schemas.openxmlformats.org/officeDocument/2006/relationships/image" Target="../media/image333.png"/><Relationship Id="rId51" Type="http://schemas.openxmlformats.org/officeDocument/2006/relationships/customXml" Target="../ink/ink162.xml"/><Relationship Id="rId72" Type="http://schemas.openxmlformats.org/officeDocument/2006/relationships/customXml" Target="../ink/ink174.xml"/><Relationship Id="rId93" Type="http://schemas.openxmlformats.org/officeDocument/2006/relationships/image" Target="../media/image296.png"/><Relationship Id="rId189" Type="http://schemas.openxmlformats.org/officeDocument/2006/relationships/customXml" Target="../ink/ink233.xml"/><Relationship Id="rId3" Type="http://schemas.openxmlformats.org/officeDocument/2006/relationships/customXml" Target="../ink/ink135.xml"/><Relationship Id="rId214" Type="http://schemas.openxmlformats.org/officeDocument/2006/relationships/image" Target="../media/image356.png"/><Relationship Id="rId235" Type="http://schemas.openxmlformats.org/officeDocument/2006/relationships/customXml" Target="../ink/ink256.xml"/><Relationship Id="rId256" Type="http://schemas.openxmlformats.org/officeDocument/2006/relationships/customXml" Target="../ink/ink267.xml"/><Relationship Id="rId277" Type="http://schemas.openxmlformats.org/officeDocument/2006/relationships/image" Target="../media/image384.png"/><Relationship Id="rId116" Type="http://schemas.openxmlformats.org/officeDocument/2006/relationships/image" Target="../media/image307.png"/><Relationship Id="rId137" Type="http://schemas.openxmlformats.org/officeDocument/2006/relationships/customXml" Target="../ink/ink207.xml"/><Relationship Id="rId158" Type="http://schemas.openxmlformats.org/officeDocument/2006/relationships/image" Target="../media/image328.png"/><Relationship Id="rId20" Type="http://schemas.openxmlformats.org/officeDocument/2006/relationships/image" Target="../media/image179.png"/><Relationship Id="rId41" Type="http://schemas.openxmlformats.org/officeDocument/2006/relationships/customXml" Target="../ink/ink154.xml"/><Relationship Id="rId62" Type="http://schemas.openxmlformats.org/officeDocument/2006/relationships/customXml" Target="../ink/ink169.xml"/><Relationship Id="rId83" Type="http://schemas.openxmlformats.org/officeDocument/2006/relationships/image" Target="../media/image291.png"/><Relationship Id="rId179" Type="http://schemas.openxmlformats.org/officeDocument/2006/relationships/customXml" Target="../ink/ink228.xml"/><Relationship Id="rId190" Type="http://schemas.openxmlformats.org/officeDocument/2006/relationships/image" Target="../media/image344.png"/><Relationship Id="rId204" Type="http://schemas.openxmlformats.org/officeDocument/2006/relationships/image" Target="../media/image351.png"/><Relationship Id="rId225" Type="http://schemas.openxmlformats.org/officeDocument/2006/relationships/customXml" Target="../ink/ink251.xml"/><Relationship Id="rId246" Type="http://schemas.openxmlformats.org/officeDocument/2006/relationships/image" Target="../media/image372.png"/><Relationship Id="rId267" Type="http://schemas.openxmlformats.org/officeDocument/2006/relationships/customXml" Target="../ink/ink274.xml"/><Relationship Id="rId106" Type="http://schemas.openxmlformats.org/officeDocument/2006/relationships/customXml" Target="../ink/ink191.xml"/><Relationship Id="rId127" Type="http://schemas.openxmlformats.org/officeDocument/2006/relationships/customXml" Target="../ink/ink202.xml"/><Relationship Id="rId10" Type="http://schemas.openxmlformats.org/officeDocument/2006/relationships/image" Target="../media/image272.png"/><Relationship Id="rId31" Type="http://schemas.openxmlformats.org/officeDocument/2006/relationships/customXml" Target="../ink/ink149.xml"/><Relationship Id="rId52" Type="http://schemas.openxmlformats.org/officeDocument/2006/relationships/customXml" Target="../ink/ink163.xml"/><Relationship Id="rId73" Type="http://schemas.openxmlformats.org/officeDocument/2006/relationships/image" Target="../media/image286.png"/><Relationship Id="rId94" Type="http://schemas.openxmlformats.org/officeDocument/2006/relationships/customXml" Target="../ink/ink185.xml"/><Relationship Id="rId148" Type="http://schemas.openxmlformats.org/officeDocument/2006/relationships/image" Target="../media/image323.png"/><Relationship Id="rId169" Type="http://schemas.openxmlformats.org/officeDocument/2006/relationships/customXml" Target="../ink/ink223.xml"/><Relationship Id="rId4" Type="http://schemas.openxmlformats.org/officeDocument/2006/relationships/image" Target="../media/image269.png"/><Relationship Id="rId180" Type="http://schemas.openxmlformats.org/officeDocument/2006/relationships/image" Target="../media/image339.png"/><Relationship Id="rId215" Type="http://schemas.openxmlformats.org/officeDocument/2006/relationships/customXml" Target="../ink/ink246.xml"/><Relationship Id="rId236" Type="http://schemas.openxmlformats.org/officeDocument/2006/relationships/image" Target="../media/image367.png"/><Relationship Id="rId257" Type="http://schemas.openxmlformats.org/officeDocument/2006/relationships/image" Target="../media/image377.png"/><Relationship Id="rId278" Type="http://schemas.openxmlformats.org/officeDocument/2006/relationships/customXml" Target="../ink/ink280.xml"/><Relationship Id="rId42" Type="http://schemas.openxmlformats.org/officeDocument/2006/relationships/image" Target="../media/image190.png"/><Relationship Id="rId84" Type="http://schemas.openxmlformats.org/officeDocument/2006/relationships/customXml" Target="../ink/ink180.xml"/><Relationship Id="rId138" Type="http://schemas.openxmlformats.org/officeDocument/2006/relationships/image" Target="../media/image318.png"/><Relationship Id="rId191" Type="http://schemas.openxmlformats.org/officeDocument/2006/relationships/customXml" Target="../ink/ink234.xml"/><Relationship Id="rId205" Type="http://schemas.openxmlformats.org/officeDocument/2006/relationships/customXml" Target="../ink/ink241.xml"/><Relationship Id="rId247" Type="http://schemas.openxmlformats.org/officeDocument/2006/relationships/customXml" Target="../ink/ink262.xml"/><Relationship Id="rId107" Type="http://schemas.openxmlformats.org/officeDocument/2006/relationships/image" Target="../media/image303.png"/><Relationship Id="rId11" Type="http://schemas.openxmlformats.org/officeDocument/2006/relationships/customXml" Target="../ink/ink139.xml"/><Relationship Id="rId53" Type="http://schemas.openxmlformats.org/officeDocument/2006/relationships/customXml" Target="../ink/ink164.xml"/><Relationship Id="rId149" Type="http://schemas.openxmlformats.org/officeDocument/2006/relationships/customXml" Target="../ink/ink213.xml"/><Relationship Id="rId95" Type="http://schemas.openxmlformats.org/officeDocument/2006/relationships/image" Target="../media/image297.png"/><Relationship Id="rId160" Type="http://schemas.openxmlformats.org/officeDocument/2006/relationships/image" Target="../media/image329.png"/><Relationship Id="rId216" Type="http://schemas.openxmlformats.org/officeDocument/2006/relationships/image" Target="../media/image357.png"/><Relationship Id="rId258" Type="http://schemas.openxmlformats.org/officeDocument/2006/relationships/customXml" Target="../ink/ink26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3.xml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11.png"/><Relationship Id="rId5" Type="http://schemas.openxmlformats.org/officeDocument/2006/relationships/customXml" Target="../ink/ink284.xml"/><Relationship Id="rId4" Type="http://schemas.openxmlformats.org/officeDocument/2006/relationships/image" Target="../media/image35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customXml" Target="../ink/ink290.xml"/><Relationship Id="rId18" Type="http://schemas.openxmlformats.org/officeDocument/2006/relationships/image" Target="../media/image44.png"/><Relationship Id="rId3" Type="http://schemas.openxmlformats.org/officeDocument/2006/relationships/customXml" Target="../ink/ink285.xml"/><Relationship Id="rId7" Type="http://schemas.openxmlformats.org/officeDocument/2006/relationships/customXml" Target="../ink/ink287.xml"/><Relationship Id="rId12" Type="http://schemas.openxmlformats.org/officeDocument/2006/relationships/image" Target="../media/image41.png"/><Relationship Id="rId17" Type="http://schemas.openxmlformats.org/officeDocument/2006/relationships/customXml" Target="../ink/ink292.xml"/><Relationship Id="rId2" Type="http://schemas.openxmlformats.org/officeDocument/2006/relationships/image" Target="../media/image36.emf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11.png"/><Relationship Id="rId11" Type="http://schemas.openxmlformats.org/officeDocument/2006/relationships/customXml" Target="../ink/ink289.xml"/><Relationship Id="rId5" Type="http://schemas.openxmlformats.org/officeDocument/2006/relationships/customXml" Target="../ink/ink286.xml"/><Relationship Id="rId15" Type="http://schemas.openxmlformats.org/officeDocument/2006/relationships/customXml" Target="../ink/ink291.xml"/><Relationship Id="rId10" Type="http://schemas.openxmlformats.org/officeDocument/2006/relationships/image" Target="../media/image40.png"/><Relationship Id="rId19" Type="http://schemas.openxmlformats.org/officeDocument/2006/relationships/customXml" Target="../ink/ink293.xml"/><Relationship Id="rId4" Type="http://schemas.openxmlformats.org/officeDocument/2006/relationships/image" Target="../media/image3711.png"/><Relationship Id="rId9" Type="http://schemas.openxmlformats.org/officeDocument/2006/relationships/customXml" Target="../ink/ink288.xml"/><Relationship Id="rId1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6.xml"/><Relationship Id="rId13" Type="http://schemas.openxmlformats.org/officeDocument/2006/relationships/image" Target="../media/image390.png"/><Relationship Id="rId3" Type="http://schemas.openxmlformats.org/officeDocument/2006/relationships/customXml" Target="../ink/ink294.xml"/><Relationship Id="rId7" Type="http://schemas.openxmlformats.org/officeDocument/2006/relationships/image" Target="../media/image38.emf"/><Relationship Id="rId12" Type="http://schemas.openxmlformats.org/officeDocument/2006/relationships/customXml" Target="../ink/ink298.xml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389.png"/><Relationship Id="rId5" Type="http://schemas.openxmlformats.org/officeDocument/2006/relationships/customXml" Target="../ink/ink295.xml"/><Relationship Id="rId15" Type="http://schemas.openxmlformats.org/officeDocument/2006/relationships/customXml" Target="../ink/ink300.xml"/><Relationship Id="rId10" Type="http://schemas.openxmlformats.org/officeDocument/2006/relationships/customXml" Target="../ink/ink297.xml"/><Relationship Id="rId4" Type="http://schemas.openxmlformats.org/officeDocument/2006/relationships/image" Target="../media/image47.png"/><Relationship Id="rId9" Type="http://schemas.openxmlformats.org/officeDocument/2006/relationships/image" Target="../media/image388.png"/><Relationship Id="rId14" Type="http://schemas.openxmlformats.org/officeDocument/2006/relationships/customXml" Target="../ink/ink29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1.png"/><Relationship Id="rId2" Type="http://schemas.openxmlformats.org/officeDocument/2006/relationships/customXml" Target="../ink/ink30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image" Target="../media/image3611.png"/><Relationship Id="rId4" Type="http://schemas.openxmlformats.org/officeDocument/2006/relationships/customXml" Target="../ink/ink30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08.xml"/><Relationship Id="rId18" Type="http://schemas.openxmlformats.org/officeDocument/2006/relationships/image" Target="../media/image399.png"/><Relationship Id="rId26" Type="http://schemas.openxmlformats.org/officeDocument/2006/relationships/image" Target="../media/image403.png"/><Relationship Id="rId39" Type="http://schemas.openxmlformats.org/officeDocument/2006/relationships/customXml" Target="../ink/ink321.xml"/><Relationship Id="rId21" Type="http://schemas.openxmlformats.org/officeDocument/2006/relationships/customXml" Target="../ink/ink312.xml"/><Relationship Id="rId34" Type="http://schemas.openxmlformats.org/officeDocument/2006/relationships/image" Target="../media/image407.png"/><Relationship Id="rId42" Type="http://schemas.openxmlformats.org/officeDocument/2006/relationships/image" Target="../media/image411.png"/><Relationship Id="rId47" Type="http://schemas.openxmlformats.org/officeDocument/2006/relationships/customXml" Target="../ink/ink325.xml"/><Relationship Id="rId50" Type="http://schemas.openxmlformats.org/officeDocument/2006/relationships/image" Target="../media/image415.png"/><Relationship Id="rId55" Type="http://schemas.openxmlformats.org/officeDocument/2006/relationships/customXml" Target="../ink/ink329.xml"/><Relationship Id="rId63" Type="http://schemas.openxmlformats.org/officeDocument/2006/relationships/customXml" Target="../ink/ink333.xml"/><Relationship Id="rId7" Type="http://schemas.openxmlformats.org/officeDocument/2006/relationships/customXml" Target="../ink/ink305.xml"/><Relationship Id="rId2" Type="http://schemas.openxmlformats.org/officeDocument/2006/relationships/image" Target="../media/image39.emf"/><Relationship Id="rId16" Type="http://schemas.openxmlformats.org/officeDocument/2006/relationships/image" Target="../media/image398.png"/><Relationship Id="rId29" Type="http://schemas.openxmlformats.org/officeDocument/2006/relationships/customXml" Target="../ink/ink316.xml"/><Relationship Id="rId11" Type="http://schemas.openxmlformats.org/officeDocument/2006/relationships/customXml" Target="../ink/ink307.xml"/><Relationship Id="rId24" Type="http://schemas.openxmlformats.org/officeDocument/2006/relationships/image" Target="../media/image402.png"/><Relationship Id="rId32" Type="http://schemas.openxmlformats.org/officeDocument/2006/relationships/image" Target="../media/image406.png"/><Relationship Id="rId37" Type="http://schemas.openxmlformats.org/officeDocument/2006/relationships/customXml" Target="../ink/ink320.xml"/><Relationship Id="rId40" Type="http://schemas.openxmlformats.org/officeDocument/2006/relationships/image" Target="../media/image410.png"/><Relationship Id="rId45" Type="http://schemas.openxmlformats.org/officeDocument/2006/relationships/customXml" Target="../ink/ink324.xml"/><Relationship Id="rId53" Type="http://schemas.openxmlformats.org/officeDocument/2006/relationships/customXml" Target="../ink/ink328.xml"/><Relationship Id="rId58" Type="http://schemas.openxmlformats.org/officeDocument/2006/relationships/image" Target="../media/image419.png"/><Relationship Id="rId5" Type="http://schemas.openxmlformats.org/officeDocument/2006/relationships/customXml" Target="../ink/ink304.xml"/><Relationship Id="rId61" Type="http://schemas.openxmlformats.org/officeDocument/2006/relationships/customXml" Target="../ink/ink332.xml"/><Relationship Id="rId19" Type="http://schemas.openxmlformats.org/officeDocument/2006/relationships/customXml" Target="../ink/ink311.xml"/><Relationship Id="rId14" Type="http://schemas.openxmlformats.org/officeDocument/2006/relationships/image" Target="../media/image397.png"/><Relationship Id="rId22" Type="http://schemas.openxmlformats.org/officeDocument/2006/relationships/image" Target="../media/image401.png"/><Relationship Id="rId27" Type="http://schemas.openxmlformats.org/officeDocument/2006/relationships/customXml" Target="../ink/ink315.xml"/><Relationship Id="rId30" Type="http://schemas.openxmlformats.org/officeDocument/2006/relationships/image" Target="../media/image405.png"/><Relationship Id="rId35" Type="http://schemas.openxmlformats.org/officeDocument/2006/relationships/customXml" Target="../ink/ink319.xml"/><Relationship Id="rId43" Type="http://schemas.openxmlformats.org/officeDocument/2006/relationships/customXml" Target="../ink/ink323.xml"/><Relationship Id="rId48" Type="http://schemas.openxmlformats.org/officeDocument/2006/relationships/image" Target="../media/image414.png"/><Relationship Id="rId56" Type="http://schemas.openxmlformats.org/officeDocument/2006/relationships/image" Target="../media/image418.png"/><Relationship Id="rId64" Type="http://schemas.openxmlformats.org/officeDocument/2006/relationships/image" Target="../media/image422.png"/><Relationship Id="rId8" Type="http://schemas.openxmlformats.org/officeDocument/2006/relationships/image" Target="../media/image394.png"/><Relationship Id="rId51" Type="http://schemas.openxmlformats.org/officeDocument/2006/relationships/customXml" Target="../ink/ink327.xml"/><Relationship Id="rId3" Type="http://schemas.openxmlformats.org/officeDocument/2006/relationships/customXml" Target="../ink/ink303.xml"/><Relationship Id="rId12" Type="http://schemas.openxmlformats.org/officeDocument/2006/relationships/image" Target="../media/image396.png"/><Relationship Id="rId17" Type="http://schemas.openxmlformats.org/officeDocument/2006/relationships/customXml" Target="../ink/ink310.xml"/><Relationship Id="rId25" Type="http://schemas.openxmlformats.org/officeDocument/2006/relationships/customXml" Target="../ink/ink314.xml"/><Relationship Id="rId33" Type="http://schemas.openxmlformats.org/officeDocument/2006/relationships/customXml" Target="../ink/ink318.xml"/><Relationship Id="rId38" Type="http://schemas.openxmlformats.org/officeDocument/2006/relationships/image" Target="../media/image409.png"/><Relationship Id="rId46" Type="http://schemas.openxmlformats.org/officeDocument/2006/relationships/image" Target="../media/image413.png"/><Relationship Id="rId59" Type="http://schemas.openxmlformats.org/officeDocument/2006/relationships/customXml" Target="../ink/ink331.xml"/><Relationship Id="rId20" Type="http://schemas.openxmlformats.org/officeDocument/2006/relationships/image" Target="../media/image400.png"/><Relationship Id="rId41" Type="http://schemas.openxmlformats.org/officeDocument/2006/relationships/customXml" Target="../ink/ink322.xml"/><Relationship Id="rId54" Type="http://schemas.openxmlformats.org/officeDocument/2006/relationships/image" Target="../media/image417.png"/><Relationship Id="rId62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3.png"/><Relationship Id="rId15" Type="http://schemas.openxmlformats.org/officeDocument/2006/relationships/customXml" Target="../ink/ink309.xml"/><Relationship Id="rId23" Type="http://schemas.openxmlformats.org/officeDocument/2006/relationships/customXml" Target="../ink/ink313.xml"/><Relationship Id="rId28" Type="http://schemas.openxmlformats.org/officeDocument/2006/relationships/image" Target="../media/image404.png"/><Relationship Id="rId36" Type="http://schemas.openxmlformats.org/officeDocument/2006/relationships/image" Target="../media/image408.png"/><Relationship Id="rId49" Type="http://schemas.openxmlformats.org/officeDocument/2006/relationships/customXml" Target="../ink/ink326.xml"/><Relationship Id="rId57" Type="http://schemas.openxmlformats.org/officeDocument/2006/relationships/customXml" Target="../ink/ink330.xml"/><Relationship Id="rId10" Type="http://schemas.openxmlformats.org/officeDocument/2006/relationships/image" Target="../media/image395.png"/><Relationship Id="rId31" Type="http://schemas.openxmlformats.org/officeDocument/2006/relationships/customXml" Target="../ink/ink317.xml"/><Relationship Id="rId44" Type="http://schemas.openxmlformats.org/officeDocument/2006/relationships/image" Target="../media/image412.png"/><Relationship Id="rId52" Type="http://schemas.openxmlformats.org/officeDocument/2006/relationships/image" Target="../media/image416.png"/><Relationship Id="rId60" Type="http://schemas.openxmlformats.org/officeDocument/2006/relationships/image" Target="../media/image420.png"/><Relationship Id="rId4" Type="http://schemas.openxmlformats.org/officeDocument/2006/relationships/image" Target="../media/image392.png"/><Relationship Id="rId9" Type="http://schemas.openxmlformats.org/officeDocument/2006/relationships/customXml" Target="../ink/ink306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39.xml"/><Relationship Id="rId18" Type="http://schemas.openxmlformats.org/officeDocument/2006/relationships/image" Target="../media/image430.png"/><Relationship Id="rId26" Type="http://schemas.openxmlformats.org/officeDocument/2006/relationships/image" Target="../media/image434.png"/><Relationship Id="rId39" Type="http://schemas.openxmlformats.org/officeDocument/2006/relationships/customXml" Target="../ink/ink352.xml"/><Relationship Id="rId21" Type="http://schemas.openxmlformats.org/officeDocument/2006/relationships/customXml" Target="../ink/ink343.xml"/><Relationship Id="rId34" Type="http://schemas.openxmlformats.org/officeDocument/2006/relationships/image" Target="../media/image438.png"/><Relationship Id="rId42" Type="http://schemas.openxmlformats.org/officeDocument/2006/relationships/image" Target="../media/image442.png"/><Relationship Id="rId47" Type="http://schemas.openxmlformats.org/officeDocument/2006/relationships/customXml" Target="../ink/ink356.xml"/><Relationship Id="rId50" Type="http://schemas.openxmlformats.org/officeDocument/2006/relationships/image" Target="../media/image446.png"/><Relationship Id="rId55" Type="http://schemas.openxmlformats.org/officeDocument/2006/relationships/customXml" Target="../ink/ink360.xml"/><Relationship Id="rId7" Type="http://schemas.openxmlformats.org/officeDocument/2006/relationships/customXml" Target="../ink/ink336.xml"/><Relationship Id="rId2" Type="http://schemas.openxmlformats.org/officeDocument/2006/relationships/image" Target="../media/image39.emf"/><Relationship Id="rId16" Type="http://schemas.openxmlformats.org/officeDocument/2006/relationships/image" Target="../media/image429.png"/><Relationship Id="rId29" Type="http://schemas.openxmlformats.org/officeDocument/2006/relationships/customXml" Target="../ink/ink347.xml"/><Relationship Id="rId11" Type="http://schemas.openxmlformats.org/officeDocument/2006/relationships/customXml" Target="../ink/ink338.xml"/><Relationship Id="rId24" Type="http://schemas.openxmlformats.org/officeDocument/2006/relationships/image" Target="../media/image433.png"/><Relationship Id="rId32" Type="http://schemas.openxmlformats.org/officeDocument/2006/relationships/image" Target="../media/image437.png"/><Relationship Id="rId37" Type="http://schemas.openxmlformats.org/officeDocument/2006/relationships/customXml" Target="../ink/ink351.xml"/><Relationship Id="rId40" Type="http://schemas.openxmlformats.org/officeDocument/2006/relationships/image" Target="../media/image441.png"/><Relationship Id="rId45" Type="http://schemas.openxmlformats.org/officeDocument/2006/relationships/customXml" Target="../ink/ink355.xml"/><Relationship Id="rId53" Type="http://schemas.openxmlformats.org/officeDocument/2006/relationships/customXml" Target="../ink/ink359.xml"/><Relationship Id="rId58" Type="http://schemas.openxmlformats.org/officeDocument/2006/relationships/image" Target="../media/image450.png"/><Relationship Id="rId5" Type="http://schemas.openxmlformats.org/officeDocument/2006/relationships/customXml" Target="../ink/ink335.xml"/><Relationship Id="rId61" Type="http://schemas.openxmlformats.org/officeDocument/2006/relationships/customXml" Target="../ink/ink363.xml"/><Relationship Id="rId19" Type="http://schemas.openxmlformats.org/officeDocument/2006/relationships/customXml" Target="../ink/ink342.xml"/><Relationship Id="rId14" Type="http://schemas.openxmlformats.org/officeDocument/2006/relationships/image" Target="../media/image428.png"/><Relationship Id="rId22" Type="http://schemas.openxmlformats.org/officeDocument/2006/relationships/image" Target="../media/image432.png"/><Relationship Id="rId27" Type="http://schemas.openxmlformats.org/officeDocument/2006/relationships/customXml" Target="../ink/ink346.xml"/><Relationship Id="rId30" Type="http://schemas.openxmlformats.org/officeDocument/2006/relationships/image" Target="../media/image436.png"/><Relationship Id="rId35" Type="http://schemas.openxmlformats.org/officeDocument/2006/relationships/customXml" Target="../ink/ink350.xml"/><Relationship Id="rId43" Type="http://schemas.openxmlformats.org/officeDocument/2006/relationships/customXml" Target="../ink/ink354.xml"/><Relationship Id="rId48" Type="http://schemas.openxmlformats.org/officeDocument/2006/relationships/image" Target="../media/image445.png"/><Relationship Id="rId56" Type="http://schemas.openxmlformats.org/officeDocument/2006/relationships/image" Target="../media/image449.png"/><Relationship Id="rId8" Type="http://schemas.openxmlformats.org/officeDocument/2006/relationships/image" Target="../media/image425.png"/><Relationship Id="rId51" Type="http://schemas.openxmlformats.org/officeDocument/2006/relationships/customXml" Target="../ink/ink358.xml"/><Relationship Id="rId3" Type="http://schemas.openxmlformats.org/officeDocument/2006/relationships/customXml" Target="../ink/ink334.xml"/><Relationship Id="rId12" Type="http://schemas.openxmlformats.org/officeDocument/2006/relationships/image" Target="../media/image427.png"/><Relationship Id="rId17" Type="http://schemas.openxmlformats.org/officeDocument/2006/relationships/customXml" Target="../ink/ink341.xml"/><Relationship Id="rId25" Type="http://schemas.openxmlformats.org/officeDocument/2006/relationships/customXml" Target="../ink/ink345.xml"/><Relationship Id="rId33" Type="http://schemas.openxmlformats.org/officeDocument/2006/relationships/customXml" Target="../ink/ink349.xml"/><Relationship Id="rId38" Type="http://schemas.openxmlformats.org/officeDocument/2006/relationships/image" Target="../media/image440.png"/><Relationship Id="rId46" Type="http://schemas.openxmlformats.org/officeDocument/2006/relationships/image" Target="../media/image444.png"/><Relationship Id="rId59" Type="http://schemas.openxmlformats.org/officeDocument/2006/relationships/customXml" Target="../ink/ink362.xml"/><Relationship Id="rId20" Type="http://schemas.openxmlformats.org/officeDocument/2006/relationships/image" Target="../media/image431.png"/><Relationship Id="rId41" Type="http://schemas.openxmlformats.org/officeDocument/2006/relationships/customXml" Target="../ink/ink353.xml"/><Relationship Id="rId54" Type="http://schemas.openxmlformats.org/officeDocument/2006/relationships/image" Target="../media/image448.png"/><Relationship Id="rId62" Type="http://schemas.openxmlformats.org/officeDocument/2006/relationships/image" Target="../media/image4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4.png"/><Relationship Id="rId15" Type="http://schemas.openxmlformats.org/officeDocument/2006/relationships/customXml" Target="../ink/ink340.xml"/><Relationship Id="rId23" Type="http://schemas.openxmlformats.org/officeDocument/2006/relationships/customXml" Target="../ink/ink344.xml"/><Relationship Id="rId28" Type="http://schemas.openxmlformats.org/officeDocument/2006/relationships/image" Target="../media/image435.png"/><Relationship Id="rId36" Type="http://schemas.openxmlformats.org/officeDocument/2006/relationships/image" Target="../media/image439.png"/><Relationship Id="rId49" Type="http://schemas.openxmlformats.org/officeDocument/2006/relationships/customXml" Target="../ink/ink357.xml"/><Relationship Id="rId57" Type="http://schemas.openxmlformats.org/officeDocument/2006/relationships/customXml" Target="../ink/ink361.xml"/><Relationship Id="rId10" Type="http://schemas.openxmlformats.org/officeDocument/2006/relationships/image" Target="../media/image426.png"/><Relationship Id="rId31" Type="http://schemas.openxmlformats.org/officeDocument/2006/relationships/customXml" Target="../ink/ink348.xml"/><Relationship Id="rId44" Type="http://schemas.openxmlformats.org/officeDocument/2006/relationships/image" Target="../media/image443.png"/><Relationship Id="rId52" Type="http://schemas.openxmlformats.org/officeDocument/2006/relationships/image" Target="../media/image447.png"/><Relationship Id="rId60" Type="http://schemas.openxmlformats.org/officeDocument/2006/relationships/image" Target="../media/image451.png"/><Relationship Id="rId4" Type="http://schemas.openxmlformats.org/officeDocument/2006/relationships/image" Target="../media/image423.png"/><Relationship Id="rId9" Type="http://schemas.openxmlformats.org/officeDocument/2006/relationships/customXml" Target="../ink/ink33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69.xml"/><Relationship Id="rId18" Type="http://schemas.openxmlformats.org/officeDocument/2006/relationships/image" Target="../media/image1411.png"/><Relationship Id="rId26" Type="http://schemas.openxmlformats.org/officeDocument/2006/relationships/image" Target="../media/image1811.png"/><Relationship Id="rId39" Type="http://schemas.openxmlformats.org/officeDocument/2006/relationships/customXml" Target="../ink/ink382.xml"/><Relationship Id="rId21" Type="http://schemas.openxmlformats.org/officeDocument/2006/relationships/customXml" Target="../ink/ink373.xml"/><Relationship Id="rId34" Type="http://schemas.openxmlformats.org/officeDocument/2006/relationships/image" Target="../media/image2211.png"/><Relationship Id="rId42" Type="http://schemas.openxmlformats.org/officeDocument/2006/relationships/image" Target="../media/image2611.png"/><Relationship Id="rId7" Type="http://schemas.openxmlformats.org/officeDocument/2006/relationships/customXml" Target="../ink/ink366.xml"/><Relationship Id="rId2" Type="http://schemas.openxmlformats.org/officeDocument/2006/relationships/image" Target="../media/image49.png"/><Relationship Id="rId16" Type="http://schemas.openxmlformats.org/officeDocument/2006/relationships/image" Target="../media/image1311.png"/><Relationship Id="rId20" Type="http://schemas.openxmlformats.org/officeDocument/2006/relationships/image" Target="../media/image1511.png"/><Relationship Id="rId29" Type="http://schemas.openxmlformats.org/officeDocument/2006/relationships/customXml" Target="../ink/ink377.xml"/><Relationship Id="rId41" Type="http://schemas.openxmlformats.org/officeDocument/2006/relationships/customXml" Target="../ink/ink3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1.png"/><Relationship Id="rId11" Type="http://schemas.openxmlformats.org/officeDocument/2006/relationships/customXml" Target="../ink/ink368.xml"/><Relationship Id="rId24" Type="http://schemas.openxmlformats.org/officeDocument/2006/relationships/image" Target="../media/image1711.png"/><Relationship Id="rId32" Type="http://schemas.openxmlformats.org/officeDocument/2006/relationships/image" Target="../media/image2111.png"/><Relationship Id="rId37" Type="http://schemas.openxmlformats.org/officeDocument/2006/relationships/customXml" Target="../ink/ink381.xml"/><Relationship Id="rId40" Type="http://schemas.openxmlformats.org/officeDocument/2006/relationships/image" Target="../media/image2511.png"/><Relationship Id="rId5" Type="http://schemas.openxmlformats.org/officeDocument/2006/relationships/customXml" Target="../ink/ink365.xml"/><Relationship Id="rId15" Type="http://schemas.openxmlformats.org/officeDocument/2006/relationships/customXml" Target="../ink/ink370.xml"/><Relationship Id="rId23" Type="http://schemas.openxmlformats.org/officeDocument/2006/relationships/customXml" Target="../ink/ink374.xml"/><Relationship Id="rId28" Type="http://schemas.openxmlformats.org/officeDocument/2006/relationships/image" Target="../media/image1911.png"/><Relationship Id="rId36" Type="http://schemas.openxmlformats.org/officeDocument/2006/relationships/image" Target="../media/image2311.png"/><Relationship Id="rId10" Type="http://schemas.openxmlformats.org/officeDocument/2006/relationships/image" Target="../media/image1011.png"/><Relationship Id="rId19" Type="http://schemas.openxmlformats.org/officeDocument/2006/relationships/customXml" Target="../ink/ink372.xml"/><Relationship Id="rId31" Type="http://schemas.openxmlformats.org/officeDocument/2006/relationships/customXml" Target="../ink/ink378.xml"/><Relationship Id="rId44" Type="http://schemas.openxmlformats.org/officeDocument/2006/relationships/image" Target="../media/image2711.png"/><Relationship Id="rId4" Type="http://schemas.openxmlformats.org/officeDocument/2006/relationships/image" Target="../media/image711.png"/><Relationship Id="rId9" Type="http://schemas.openxmlformats.org/officeDocument/2006/relationships/customXml" Target="../ink/ink367.xml"/><Relationship Id="rId14" Type="http://schemas.openxmlformats.org/officeDocument/2006/relationships/image" Target="../media/image1211.png"/><Relationship Id="rId22" Type="http://schemas.openxmlformats.org/officeDocument/2006/relationships/image" Target="../media/image1611.png"/><Relationship Id="rId27" Type="http://schemas.openxmlformats.org/officeDocument/2006/relationships/customXml" Target="../ink/ink376.xml"/><Relationship Id="rId30" Type="http://schemas.openxmlformats.org/officeDocument/2006/relationships/image" Target="../media/image2011.png"/><Relationship Id="rId35" Type="http://schemas.openxmlformats.org/officeDocument/2006/relationships/customXml" Target="../ink/ink380.xml"/><Relationship Id="rId43" Type="http://schemas.openxmlformats.org/officeDocument/2006/relationships/customXml" Target="../ink/ink384.xml"/><Relationship Id="rId8" Type="http://schemas.openxmlformats.org/officeDocument/2006/relationships/image" Target="../media/image911.png"/><Relationship Id="rId3" Type="http://schemas.openxmlformats.org/officeDocument/2006/relationships/customXml" Target="../ink/ink364.xml"/><Relationship Id="rId12" Type="http://schemas.openxmlformats.org/officeDocument/2006/relationships/image" Target="../media/image1111.png"/><Relationship Id="rId17" Type="http://schemas.openxmlformats.org/officeDocument/2006/relationships/customXml" Target="../ink/ink371.xml"/><Relationship Id="rId25" Type="http://schemas.openxmlformats.org/officeDocument/2006/relationships/customXml" Target="../ink/ink375.xml"/><Relationship Id="rId33" Type="http://schemas.openxmlformats.org/officeDocument/2006/relationships/customXml" Target="../ink/ink379.xml"/><Relationship Id="rId38" Type="http://schemas.openxmlformats.org/officeDocument/2006/relationships/image" Target="../media/image2411.png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54.xml"/><Relationship Id="rId21" Type="http://schemas.openxmlformats.org/officeDocument/2006/relationships/customXml" Target="../ink/ink398.xml"/><Relationship Id="rId42" Type="http://schemas.openxmlformats.org/officeDocument/2006/relationships/image" Target="../media/image1910.png"/><Relationship Id="rId63" Type="http://schemas.openxmlformats.org/officeDocument/2006/relationships/customXml" Target="../ink/ink420.xml"/><Relationship Id="rId84" Type="http://schemas.openxmlformats.org/officeDocument/2006/relationships/customXml" Target="../ink/ink431.xml"/><Relationship Id="rId138" Type="http://schemas.openxmlformats.org/officeDocument/2006/relationships/image" Target="../media/image5510.png"/><Relationship Id="rId16" Type="http://schemas.openxmlformats.org/officeDocument/2006/relationships/customXml" Target="../ink/ink394.xml"/><Relationship Id="rId107" Type="http://schemas.openxmlformats.org/officeDocument/2006/relationships/customXml" Target="../ink/ink444.xml"/><Relationship Id="rId11" Type="http://schemas.openxmlformats.org/officeDocument/2006/relationships/customXml" Target="../ink/ink389.xml"/><Relationship Id="rId32" Type="http://schemas.openxmlformats.org/officeDocument/2006/relationships/image" Target="../media/image1410.png"/><Relationship Id="rId37" Type="http://schemas.openxmlformats.org/officeDocument/2006/relationships/customXml" Target="../ink/ink407.xml"/><Relationship Id="rId53" Type="http://schemas.openxmlformats.org/officeDocument/2006/relationships/customXml" Target="../ink/ink415.xml"/><Relationship Id="rId58" Type="http://schemas.openxmlformats.org/officeDocument/2006/relationships/image" Target="../media/image2710.png"/><Relationship Id="rId74" Type="http://schemas.openxmlformats.org/officeDocument/2006/relationships/image" Target="../media/image3410.png"/><Relationship Id="rId79" Type="http://schemas.openxmlformats.org/officeDocument/2006/relationships/image" Target="../media/image3610.png"/><Relationship Id="rId102" Type="http://schemas.openxmlformats.org/officeDocument/2006/relationships/customXml" Target="../ink/ink440.xml"/><Relationship Id="rId123" Type="http://schemas.openxmlformats.org/officeDocument/2006/relationships/customXml" Target="../ink/ink460.xml"/><Relationship Id="rId128" Type="http://schemas.openxmlformats.org/officeDocument/2006/relationships/image" Target="../media/image5010.png"/><Relationship Id="rId5" Type="http://schemas.openxmlformats.org/officeDocument/2006/relationships/customXml" Target="../ink/ink386.xml"/><Relationship Id="rId90" Type="http://schemas.openxmlformats.org/officeDocument/2006/relationships/customXml" Target="../ink/ink434.xml"/><Relationship Id="rId95" Type="http://schemas.openxmlformats.org/officeDocument/2006/relationships/image" Target="../media/image4410.png"/><Relationship Id="rId22" Type="http://schemas.openxmlformats.org/officeDocument/2006/relationships/image" Target="../media/image1010.png"/><Relationship Id="rId27" Type="http://schemas.openxmlformats.org/officeDocument/2006/relationships/image" Target="../media/image1210.png"/><Relationship Id="rId43" Type="http://schemas.openxmlformats.org/officeDocument/2006/relationships/customXml" Target="../ink/ink410.xml"/><Relationship Id="rId48" Type="http://schemas.openxmlformats.org/officeDocument/2006/relationships/image" Target="../media/image2210.png"/><Relationship Id="rId64" Type="http://schemas.openxmlformats.org/officeDocument/2006/relationships/image" Target="../media/image3010.png"/><Relationship Id="rId69" Type="http://schemas.openxmlformats.org/officeDocument/2006/relationships/customXml" Target="../ink/ink423.xml"/><Relationship Id="rId113" Type="http://schemas.openxmlformats.org/officeDocument/2006/relationships/customXml" Target="../ink/ink450.xml"/><Relationship Id="rId118" Type="http://schemas.openxmlformats.org/officeDocument/2006/relationships/customXml" Target="../ink/ink455.xml"/><Relationship Id="rId134" Type="http://schemas.openxmlformats.org/officeDocument/2006/relationships/image" Target="../media/image5310.png"/><Relationship Id="rId80" Type="http://schemas.openxmlformats.org/officeDocument/2006/relationships/customXml" Target="../ink/ink429.xml"/><Relationship Id="rId85" Type="http://schemas.openxmlformats.org/officeDocument/2006/relationships/image" Target="../media/image3910.png"/><Relationship Id="rId12" Type="http://schemas.openxmlformats.org/officeDocument/2006/relationships/customXml" Target="../ink/ink390.xml"/><Relationship Id="rId17" Type="http://schemas.openxmlformats.org/officeDocument/2006/relationships/customXml" Target="../ink/ink395.xml"/><Relationship Id="rId33" Type="http://schemas.openxmlformats.org/officeDocument/2006/relationships/customXml" Target="../ink/ink405.xml"/><Relationship Id="rId38" Type="http://schemas.openxmlformats.org/officeDocument/2006/relationships/image" Target="../media/image1710.png"/><Relationship Id="rId59" Type="http://schemas.openxmlformats.org/officeDocument/2006/relationships/customXml" Target="../ink/ink418.xml"/><Relationship Id="rId103" Type="http://schemas.openxmlformats.org/officeDocument/2006/relationships/image" Target="../media/image4810.png"/><Relationship Id="rId108" Type="http://schemas.openxmlformats.org/officeDocument/2006/relationships/customXml" Target="../ink/ink445.xml"/><Relationship Id="rId124" Type="http://schemas.openxmlformats.org/officeDocument/2006/relationships/customXml" Target="../ink/ink461.xml"/><Relationship Id="rId129" Type="http://schemas.openxmlformats.org/officeDocument/2006/relationships/customXml" Target="../ink/ink464.xml"/><Relationship Id="rId54" Type="http://schemas.openxmlformats.org/officeDocument/2006/relationships/image" Target="../media/image2510.png"/><Relationship Id="rId70" Type="http://schemas.openxmlformats.org/officeDocument/2006/relationships/image" Target="../media/image3310.png"/><Relationship Id="rId75" Type="http://schemas.openxmlformats.org/officeDocument/2006/relationships/customXml" Target="../ink/ink426.xml"/><Relationship Id="rId91" Type="http://schemas.openxmlformats.org/officeDocument/2006/relationships/image" Target="../media/image4210.png"/><Relationship Id="rId96" Type="http://schemas.openxmlformats.org/officeDocument/2006/relationships/customXml" Target="../ink/ink4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0.png"/><Relationship Id="rId23" Type="http://schemas.openxmlformats.org/officeDocument/2006/relationships/customXml" Target="../ink/ink399.xml"/><Relationship Id="rId28" Type="http://schemas.openxmlformats.org/officeDocument/2006/relationships/customXml" Target="../ink/ink402.xml"/><Relationship Id="rId49" Type="http://schemas.openxmlformats.org/officeDocument/2006/relationships/customXml" Target="../ink/ink413.xml"/><Relationship Id="rId114" Type="http://schemas.openxmlformats.org/officeDocument/2006/relationships/customXml" Target="../ink/ink451.xml"/><Relationship Id="rId119" Type="http://schemas.openxmlformats.org/officeDocument/2006/relationships/customXml" Target="../ink/ink456.xml"/><Relationship Id="rId44" Type="http://schemas.openxmlformats.org/officeDocument/2006/relationships/image" Target="../media/image2010.png"/><Relationship Id="rId60" Type="http://schemas.openxmlformats.org/officeDocument/2006/relationships/image" Target="../media/image2890.png"/><Relationship Id="rId65" Type="http://schemas.openxmlformats.org/officeDocument/2006/relationships/customXml" Target="../ink/ink421.xml"/><Relationship Id="rId81" Type="http://schemas.openxmlformats.org/officeDocument/2006/relationships/image" Target="../media/image3710.png"/><Relationship Id="rId86" Type="http://schemas.openxmlformats.org/officeDocument/2006/relationships/customXml" Target="../ink/ink432.xml"/><Relationship Id="rId130" Type="http://schemas.openxmlformats.org/officeDocument/2006/relationships/image" Target="../media/image5110.png"/><Relationship Id="rId135" Type="http://schemas.openxmlformats.org/officeDocument/2006/relationships/customXml" Target="../ink/ink467.xml"/><Relationship Id="rId13" Type="http://schemas.openxmlformats.org/officeDocument/2006/relationships/customXml" Target="../ink/ink391.xml"/><Relationship Id="rId18" Type="http://schemas.openxmlformats.org/officeDocument/2006/relationships/customXml" Target="../ink/ink396.xml"/><Relationship Id="rId39" Type="http://schemas.openxmlformats.org/officeDocument/2006/relationships/customXml" Target="../ink/ink408.xml"/><Relationship Id="rId109" Type="http://schemas.openxmlformats.org/officeDocument/2006/relationships/customXml" Target="../ink/ink446.xml"/><Relationship Id="rId34" Type="http://schemas.openxmlformats.org/officeDocument/2006/relationships/image" Target="../media/image1510.png"/><Relationship Id="rId50" Type="http://schemas.openxmlformats.org/officeDocument/2006/relationships/image" Target="../media/image2310.png"/><Relationship Id="rId55" Type="http://schemas.openxmlformats.org/officeDocument/2006/relationships/customXml" Target="../ink/ink416.xml"/><Relationship Id="rId76" Type="http://schemas.openxmlformats.org/officeDocument/2006/relationships/customXml" Target="../ink/ink427.xml"/><Relationship Id="rId97" Type="http://schemas.openxmlformats.org/officeDocument/2006/relationships/image" Target="../media/image4510.png"/><Relationship Id="rId104" Type="http://schemas.openxmlformats.org/officeDocument/2006/relationships/customXml" Target="../ink/ink441.xml"/><Relationship Id="rId120" Type="http://schemas.openxmlformats.org/officeDocument/2006/relationships/customXml" Target="../ink/ink457.xml"/><Relationship Id="rId125" Type="http://schemas.openxmlformats.org/officeDocument/2006/relationships/customXml" Target="../ink/ink462.xml"/><Relationship Id="rId7" Type="http://schemas.openxmlformats.org/officeDocument/2006/relationships/customXml" Target="../ink/ink387.xml"/><Relationship Id="rId71" Type="http://schemas.openxmlformats.org/officeDocument/2006/relationships/customXml" Target="../ink/ink424.xml"/><Relationship Id="rId92" Type="http://schemas.openxmlformats.org/officeDocument/2006/relationships/customXml" Target="../ink/ink435.xml"/><Relationship Id="rId2" Type="http://schemas.openxmlformats.org/officeDocument/2006/relationships/image" Target="../media/image2810.png"/><Relationship Id="rId29" Type="http://schemas.openxmlformats.org/officeDocument/2006/relationships/image" Target="../media/image1310.png"/><Relationship Id="rId24" Type="http://schemas.openxmlformats.org/officeDocument/2006/relationships/image" Target="../media/image1110.png"/><Relationship Id="rId40" Type="http://schemas.openxmlformats.org/officeDocument/2006/relationships/image" Target="../media/image1810.png"/><Relationship Id="rId45" Type="http://schemas.openxmlformats.org/officeDocument/2006/relationships/customXml" Target="../ink/ink411.xml"/><Relationship Id="rId66" Type="http://schemas.openxmlformats.org/officeDocument/2006/relationships/image" Target="../media/image3110.png"/><Relationship Id="rId87" Type="http://schemas.openxmlformats.org/officeDocument/2006/relationships/image" Target="../media/image4010.png"/><Relationship Id="rId110" Type="http://schemas.openxmlformats.org/officeDocument/2006/relationships/customXml" Target="../ink/ink447.xml"/><Relationship Id="rId115" Type="http://schemas.openxmlformats.org/officeDocument/2006/relationships/customXml" Target="../ink/ink452.xml"/><Relationship Id="rId131" Type="http://schemas.openxmlformats.org/officeDocument/2006/relationships/customXml" Target="../ink/ink465.xml"/><Relationship Id="rId136" Type="http://schemas.openxmlformats.org/officeDocument/2006/relationships/image" Target="../media/image5410.png"/><Relationship Id="rId61" Type="http://schemas.openxmlformats.org/officeDocument/2006/relationships/customXml" Target="../ink/ink419.xml"/><Relationship Id="rId82" Type="http://schemas.openxmlformats.org/officeDocument/2006/relationships/customXml" Target="../ink/ink430.xml"/><Relationship Id="rId19" Type="http://schemas.openxmlformats.org/officeDocument/2006/relationships/customXml" Target="../ink/ink397.xml"/><Relationship Id="rId14" Type="http://schemas.openxmlformats.org/officeDocument/2006/relationships/customXml" Target="../ink/ink392.xml"/><Relationship Id="rId30" Type="http://schemas.openxmlformats.org/officeDocument/2006/relationships/customXml" Target="../ink/ink403.xml"/><Relationship Id="rId35" Type="http://schemas.openxmlformats.org/officeDocument/2006/relationships/customXml" Target="../ink/ink406.xml"/><Relationship Id="rId56" Type="http://schemas.openxmlformats.org/officeDocument/2006/relationships/image" Target="../media/image2610.png"/><Relationship Id="rId77" Type="http://schemas.openxmlformats.org/officeDocument/2006/relationships/image" Target="../media/image3510.png"/><Relationship Id="rId100" Type="http://schemas.openxmlformats.org/officeDocument/2006/relationships/customXml" Target="../ink/ink439.xml"/><Relationship Id="rId105" Type="http://schemas.openxmlformats.org/officeDocument/2006/relationships/customXml" Target="../ink/ink442.xml"/><Relationship Id="rId126" Type="http://schemas.openxmlformats.org/officeDocument/2006/relationships/image" Target="../media/image4910.png"/><Relationship Id="rId8" Type="http://schemas.openxmlformats.org/officeDocument/2006/relationships/image" Target="../media/image710.png"/><Relationship Id="rId51" Type="http://schemas.openxmlformats.org/officeDocument/2006/relationships/customXml" Target="../ink/ink414.xml"/><Relationship Id="rId72" Type="http://schemas.openxmlformats.org/officeDocument/2006/relationships/image" Target="../media/image3300.png"/><Relationship Id="rId93" Type="http://schemas.openxmlformats.org/officeDocument/2006/relationships/image" Target="../media/image4310.png"/><Relationship Id="rId98" Type="http://schemas.openxmlformats.org/officeDocument/2006/relationships/customXml" Target="../ink/ink438.xml"/><Relationship Id="rId121" Type="http://schemas.openxmlformats.org/officeDocument/2006/relationships/customXml" Target="../ink/ink458.xml"/><Relationship Id="rId3" Type="http://schemas.openxmlformats.org/officeDocument/2006/relationships/customXml" Target="../ink/ink385.xml"/><Relationship Id="rId25" Type="http://schemas.openxmlformats.org/officeDocument/2006/relationships/customXml" Target="../ink/ink400.xml"/><Relationship Id="rId46" Type="http://schemas.openxmlformats.org/officeDocument/2006/relationships/image" Target="../media/image2110.png"/><Relationship Id="rId67" Type="http://schemas.openxmlformats.org/officeDocument/2006/relationships/customXml" Target="../ink/ink422.xml"/><Relationship Id="rId116" Type="http://schemas.openxmlformats.org/officeDocument/2006/relationships/customXml" Target="../ink/ink453.xml"/><Relationship Id="rId137" Type="http://schemas.openxmlformats.org/officeDocument/2006/relationships/customXml" Target="../ink/ink468.xml"/><Relationship Id="rId20" Type="http://schemas.openxmlformats.org/officeDocument/2006/relationships/image" Target="../media/image910.png"/><Relationship Id="rId41" Type="http://schemas.openxmlformats.org/officeDocument/2006/relationships/customXml" Target="../ink/ink409.xml"/><Relationship Id="rId62" Type="http://schemas.openxmlformats.org/officeDocument/2006/relationships/image" Target="../media/image2910.png"/><Relationship Id="rId83" Type="http://schemas.openxmlformats.org/officeDocument/2006/relationships/image" Target="../media/image3810.png"/><Relationship Id="rId88" Type="http://schemas.openxmlformats.org/officeDocument/2006/relationships/customXml" Target="../ink/ink433.xml"/><Relationship Id="rId111" Type="http://schemas.openxmlformats.org/officeDocument/2006/relationships/customXml" Target="../ink/ink448.xml"/><Relationship Id="rId132" Type="http://schemas.openxmlformats.org/officeDocument/2006/relationships/image" Target="../media/image5210.png"/><Relationship Id="rId15" Type="http://schemas.openxmlformats.org/officeDocument/2006/relationships/customXml" Target="../ink/ink393.xml"/><Relationship Id="rId36" Type="http://schemas.openxmlformats.org/officeDocument/2006/relationships/image" Target="../media/image1610.png"/><Relationship Id="rId57" Type="http://schemas.openxmlformats.org/officeDocument/2006/relationships/customXml" Target="../ink/ink417.xml"/><Relationship Id="rId106" Type="http://schemas.openxmlformats.org/officeDocument/2006/relationships/customXml" Target="../ink/ink443.xml"/><Relationship Id="rId127" Type="http://schemas.openxmlformats.org/officeDocument/2006/relationships/customXml" Target="../ink/ink463.xml"/><Relationship Id="rId10" Type="http://schemas.openxmlformats.org/officeDocument/2006/relationships/image" Target="../media/image810.png"/><Relationship Id="rId31" Type="http://schemas.openxmlformats.org/officeDocument/2006/relationships/customXml" Target="../ink/ink404.xml"/><Relationship Id="rId52" Type="http://schemas.openxmlformats.org/officeDocument/2006/relationships/image" Target="../media/image2410.png"/><Relationship Id="rId73" Type="http://schemas.openxmlformats.org/officeDocument/2006/relationships/customXml" Target="../ink/ink425.xml"/><Relationship Id="rId78" Type="http://schemas.openxmlformats.org/officeDocument/2006/relationships/customXml" Target="../ink/ink428.xml"/><Relationship Id="rId94" Type="http://schemas.openxmlformats.org/officeDocument/2006/relationships/customXml" Target="../ink/ink436.xml"/><Relationship Id="rId99" Type="http://schemas.openxmlformats.org/officeDocument/2006/relationships/image" Target="../media/image4610.png"/><Relationship Id="rId101" Type="http://schemas.openxmlformats.org/officeDocument/2006/relationships/image" Target="../media/image4710.png"/><Relationship Id="rId122" Type="http://schemas.openxmlformats.org/officeDocument/2006/relationships/customXml" Target="../ink/ink459.xml"/><Relationship Id="rId4" Type="http://schemas.openxmlformats.org/officeDocument/2006/relationships/image" Target="../media/image5.png"/><Relationship Id="rId9" Type="http://schemas.openxmlformats.org/officeDocument/2006/relationships/customXml" Target="../ink/ink388.xml"/><Relationship Id="rId26" Type="http://schemas.openxmlformats.org/officeDocument/2006/relationships/customXml" Target="../ink/ink401.xml"/><Relationship Id="rId47" Type="http://schemas.openxmlformats.org/officeDocument/2006/relationships/customXml" Target="../ink/ink412.xml"/><Relationship Id="rId68" Type="http://schemas.openxmlformats.org/officeDocument/2006/relationships/image" Target="../media/image3210.png"/><Relationship Id="rId89" Type="http://schemas.openxmlformats.org/officeDocument/2006/relationships/image" Target="../media/image4110.png"/><Relationship Id="rId112" Type="http://schemas.openxmlformats.org/officeDocument/2006/relationships/customXml" Target="../ink/ink449.xml"/><Relationship Id="rId133" Type="http://schemas.openxmlformats.org/officeDocument/2006/relationships/customXml" Target="../ink/ink466.xml"/></Relationships>
</file>

<file path=ppt/slides/_rels/slide2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37.xml"/><Relationship Id="rId21" Type="http://schemas.openxmlformats.org/officeDocument/2006/relationships/customXml" Target="../ink/ink480.xml"/><Relationship Id="rId42" Type="http://schemas.openxmlformats.org/officeDocument/2006/relationships/image" Target="../media/image1710.png"/><Relationship Id="rId63" Type="http://schemas.openxmlformats.org/officeDocument/2006/relationships/customXml" Target="../ink/ink504.xml"/><Relationship Id="rId84" Type="http://schemas.openxmlformats.org/officeDocument/2006/relationships/customXml" Target="../ink/ink515.xml"/><Relationship Id="rId138" Type="http://schemas.openxmlformats.org/officeDocument/2006/relationships/customXml" Target="../ink/ink552.xml"/><Relationship Id="rId107" Type="http://schemas.openxmlformats.org/officeDocument/2006/relationships/customXml" Target="../ink/ink528.xml"/><Relationship Id="rId11" Type="http://schemas.openxmlformats.org/officeDocument/2006/relationships/customXml" Target="../ink/ink473.xml"/><Relationship Id="rId32" Type="http://schemas.openxmlformats.org/officeDocument/2006/relationships/customXml" Target="../ink/ink488.xml"/><Relationship Id="rId53" Type="http://schemas.openxmlformats.org/officeDocument/2006/relationships/customXml" Target="../ink/ink499.xml"/><Relationship Id="rId74" Type="http://schemas.openxmlformats.org/officeDocument/2006/relationships/image" Target="../media/image3300.png"/><Relationship Id="rId128" Type="http://schemas.openxmlformats.org/officeDocument/2006/relationships/customXml" Target="../ink/ink547.xml"/><Relationship Id="rId149" Type="http://schemas.openxmlformats.org/officeDocument/2006/relationships/image" Target="../media/image6300.png"/><Relationship Id="rId5" Type="http://schemas.openxmlformats.org/officeDocument/2006/relationships/image" Target="../media/image5780.png"/><Relationship Id="rId95" Type="http://schemas.openxmlformats.org/officeDocument/2006/relationships/image" Target="../media/image4410.png"/><Relationship Id="rId22" Type="http://schemas.openxmlformats.org/officeDocument/2006/relationships/customXml" Target="../ink/ink481.xml"/><Relationship Id="rId27" Type="http://schemas.openxmlformats.org/officeDocument/2006/relationships/customXml" Target="../ink/ink485.xml"/><Relationship Id="rId43" Type="http://schemas.openxmlformats.org/officeDocument/2006/relationships/customXml" Target="../ink/ink494.xml"/><Relationship Id="rId48" Type="http://schemas.openxmlformats.org/officeDocument/2006/relationships/image" Target="../media/image2010.png"/><Relationship Id="rId64" Type="http://schemas.openxmlformats.org/officeDocument/2006/relationships/image" Target="../media/image2890.png"/><Relationship Id="rId69" Type="http://schemas.openxmlformats.org/officeDocument/2006/relationships/customXml" Target="../ink/ink507.xml"/><Relationship Id="rId113" Type="http://schemas.openxmlformats.org/officeDocument/2006/relationships/image" Target="../media/image1511.png"/><Relationship Id="rId118" Type="http://schemas.openxmlformats.org/officeDocument/2006/relationships/customXml" Target="../ink/ink538.xml"/><Relationship Id="rId134" Type="http://schemas.openxmlformats.org/officeDocument/2006/relationships/customXml" Target="../ink/ink550.xml"/><Relationship Id="rId139" Type="http://schemas.openxmlformats.org/officeDocument/2006/relationships/image" Target="../media/image5210.png"/><Relationship Id="rId80" Type="http://schemas.openxmlformats.org/officeDocument/2006/relationships/customXml" Target="../ink/ink513.xml"/><Relationship Id="rId85" Type="http://schemas.openxmlformats.org/officeDocument/2006/relationships/image" Target="../media/image3810.png"/><Relationship Id="rId150" Type="http://schemas.openxmlformats.org/officeDocument/2006/relationships/customXml" Target="../ink/ink558.xml"/><Relationship Id="rId12" Type="http://schemas.openxmlformats.org/officeDocument/2006/relationships/image" Target="../media/image6100.png"/><Relationship Id="rId17" Type="http://schemas.openxmlformats.org/officeDocument/2006/relationships/customXml" Target="../ink/ink476.xml"/><Relationship Id="rId33" Type="http://schemas.openxmlformats.org/officeDocument/2006/relationships/image" Target="../media/image1210.png"/><Relationship Id="rId38" Type="http://schemas.openxmlformats.org/officeDocument/2006/relationships/image" Target="../media/image1410.png"/><Relationship Id="rId59" Type="http://schemas.openxmlformats.org/officeDocument/2006/relationships/customXml" Target="../ink/ink502.xml"/><Relationship Id="rId103" Type="http://schemas.openxmlformats.org/officeDocument/2006/relationships/image" Target="../media/image4810.png"/><Relationship Id="rId108" Type="http://schemas.openxmlformats.org/officeDocument/2006/relationships/customXml" Target="../ink/ink529.xml"/><Relationship Id="rId124" Type="http://schemas.openxmlformats.org/officeDocument/2006/relationships/customXml" Target="../ink/ink544.xml"/><Relationship Id="rId129" Type="http://schemas.openxmlformats.org/officeDocument/2006/relationships/image" Target="../media/image6000.png"/><Relationship Id="rId54" Type="http://schemas.openxmlformats.org/officeDocument/2006/relationships/image" Target="../media/image2310.png"/><Relationship Id="rId70" Type="http://schemas.openxmlformats.org/officeDocument/2006/relationships/image" Target="../media/image3210.png"/><Relationship Id="rId75" Type="http://schemas.openxmlformats.org/officeDocument/2006/relationships/customXml" Target="../ink/ink510.xml"/><Relationship Id="rId91" Type="http://schemas.openxmlformats.org/officeDocument/2006/relationships/image" Target="../media/image4110.png"/><Relationship Id="rId96" Type="http://schemas.openxmlformats.org/officeDocument/2006/relationships/customXml" Target="../ink/ink521.xml"/><Relationship Id="rId140" Type="http://schemas.openxmlformats.org/officeDocument/2006/relationships/customXml" Target="../ink/ink553.xml"/><Relationship Id="rId145" Type="http://schemas.openxmlformats.org/officeDocument/2006/relationships/image" Target="../media/image55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1.xml"/><Relationship Id="rId23" Type="http://schemas.openxmlformats.org/officeDocument/2006/relationships/customXml" Target="../ink/ink482.xml"/><Relationship Id="rId28" Type="http://schemas.openxmlformats.org/officeDocument/2006/relationships/image" Target="../media/image1010.png"/><Relationship Id="rId49" Type="http://schemas.openxmlformats.org/officeDocument/2006/relationships/customXml" Target="../ink/ink497.xml"/><Relationship Id="rId114" Type="http://schemas.openxmlformats.org/officeDocument/2006/relationships/customXml" Target="../ink/ink534.xml"/><Relationship Id="rId119" Type="http://schemas.openxmlformats.org/officeDocument/2006/relationships/customXml" Target="../ink/ink539.xml"/><Relationship Id="rId44" Type="http://schemas.openxmlformats.org/officeDocument/2006/relationships/image" Target="../media/image1810.png"/><Relationship Id="rId60" Type="http://schemas.openxmlformats.org/officeDocument/2006/relationships/image" Target="../media/image2610.png"/><Relationship Id="rId65" Type="http://schemas.openxmlformats.org/officeDocument/2006/relationships/customXml" Target="../ink/ink505.xml"/><Relationship Id="rId81" Type="http://schemas.openxmlformats.org/officeDocument/2006/relationships/image" Target="../media/image3610.png"/><Relationship Id="rId86" Type="http://schemas.openxmlformats.org/officeDocument/2006/relationships/customXml" Target="../ink/ink516.xml"/><Relationship Id="rId130" Type="http://schemas.openxmlformats.org/officeDocument/2006/relationships/customXml" Target="../ink/ink548.xml"/><Relationship Id="rId135" Type="http://schemas.openxmlformats.org/officeDocument/2006/relationships/image" Target="../media/image5010.png"/><Relationship Id="rId151" Type="http://schemas.openxmlformats.org/officeDocument/2006/relationships/image" Target="../media/image6400.png"/><Relationship Id="rId13" Type="http://schemas.openxmlformats.org/officeDocument/2006/relationships/customXml" Target="../ink/ink474.xml"/><Relationship Id="rId18" Type="http://schemas.openxmlformats.org/officeDocument/2006/relationships/customXml" Target="../ink/ink477.xml"/><Relationship Id="rId39" Type="http://schemas.openxmlformats.org/officeDocument/2006/relationships/customXml" Target="../ink/ink492.xml"/><Relationship Id="rId109" Type="http://schemas.openxmlformats.org/officeDocument/2006/relationships/customXml" Target="../ink/ink530.xml"/><Relationship Id="rId34" Type="http://schemas.openxmlformats.org/officeDocument/2006/relationships/customXml" Target="../ink/ink489.xml"/><Relationship Id="rId50" Type="http://schemas.openxmlformats.org/officeDocument/2006/relationships/image" Target="../media/image2110.png"/><Relationship Id="rId55" Type="http://schemas.openxmlformats.org/officeDocument/2006/relationships/customXml" Target="../ink/ink500.xml"/><Relationship Id="rId76" Type="http://schemas.openxmlformats.org/officeDocument/2006/relationships/image" Target="../media/image3410.png"/><Relationship Id="rId97" Type="http://schemas.openxmlformats.org/officeDocument/2006/relationships/image" Target="../media/image4510.png"/><Relationship Id="rId104" Type="http://schemas.openxmlformats.org/officeDocument/2006/relationships/customXml" Target="../ink/ink525.xml"/><Relationship Id="rId120" Type="http://schemas.openxmlformats.org/officeDocument/2006/relationships/customXml" Target="../ink/ink540.xml"/><Relationship Id="rId125" Type="http://schemas.openxmlformats.org/officeDocument/2006/relationships/customXml" Target="../ink/ink545.xml"/><Relationship Id="rId141" Type="http://schemas.openxmlformats.org/officeDocument/2006/relationships/image" Target="../media/image5310.png"/><Relationship Id="rId146" Type="http://schemas.openxmlformats.org/officeDocument/2006/relationships/customXml" Target="../ink/ink556.xml"/><Relationship Id="rId7" Type="http://schemas.openxmlformats.org/officeDocument/2006/relationships/image" Target="../media/image5800.png"/><Relationship Id="rId71" Type="http://schemas.openxmlformats.org/officeDocument/2006/relationships/customXml" Target="../ink/ink508.xml"/><Relationship Id="rId92" Type="http://schemas.openxmlformats.org/officeDocument/2006/relationships/customXml" Target="../ink/ink519.xml"/><Relationship Id="rId2" Type="http://schemas.openxmlformats.org/officeDocument/2006/relationships/customXml" Target="../ink/ink469.xml"/><Relationship Id="rId29" Type="http://schemas.openxmlformats.org/officeDocument/2006/relationships/customXml" Target="../ink/ink486.xml"/><Relationship Id="rId24" Type="http://schemas.openxmlformats.org/officeDocument/2006/relationships/customXml" Target="../ink/ink483.xml"/><Relationship Id="rId40" Type="http://schemas.openxmlformats.org/officeDocument/2006/relationships/image" Target="../media/image1610.png"/><Relationship Id="rId45" Type="http://schemas.openxmlformats.org/officeDocument/2006/relationships/customXml" Target="../ink/ink495.xml"/><Relationship Id="rId66" Type="http://schemas.openxmlformats.org/officeDocument/2006/relationships/image" Target="../media/image2910.png"/><Relationship Id="rId87" Type="http://schemas.openxmlformats.org/officeDocument/2006/relationships/image" Target="../media/image3910.png"/><Relationship Id="rId110" Type="http://schemas.openxmlformats.org/officeDocument/2006/relationships/customXml" Target="../ink/ink531.xml"/><Relationship Id="rId115" Type="http://schemas.openxmlformats.org/officeDocument/2006/relationships/customXml" Target="../ink/ink535.xml"/><Relationship Id="rId131" Type="http://schemas.openxmlformats.org/officeDocument/2006/relationships/image" Target="../media/image6120.png"/><Relationship Id="rId136" Type="http://schemas.openxmlformats.org/officeDocument/2006/relationships/customXml" Target="../ink/ink551.xml"/><Relationship Id="rId61" Type="http://schemas.openxmlformats.org/officeDocument/2006/relationships/customXml" Target="../ink/ink503.xml"/><Relationship Id="rId82" Type="http://schemas.openxmlformats.org/officeDocument/2006/relationships/customXml" Target="../ink/ink514.xml"/><Relationship Id="rId19" Type="http://schemas.openxmlformats.org/officeDocument/2006/relationships/customXml" Target="../ink/ink478.xml"/><Relationship Id="rId14" Type="http://schemas.openxmlformats.org/officeDocument/2006/relationships/image" Target="../media/image710.png"/><Relationship Id="rId30" Type="http://schemas.openxmlformats.org/officeDocument/2006/relationships/image" Target="../media/image1110.png"/><Relationship Id="rId35" Type="http://schemas.openxmlformats.org/officeDocument/2006/relationships/image" Target="../media/image1310.png"/><Relationship Id="rId56" Type="http://schemas.openxmlformats.org/officeDocument/2006/relationships/image" Target="../media/image2410.png"/><Relationship Id="rId77" Type="http://schemas.openxmlformats.org/officeDocument/2006/relationships/customXml" Target="../ink/ink511.xml"/><Relationship Id="rId100" Type="http://schemas.openxmlformats.org/officeDocument/2006/relationships/customXml" Target="../ink/ink523.xml"/><Relationship Id="rId105" Type="http://schemas.openxmlformats.org/officeDocument/2006/relationships/customXml" Target="../ink/ink526.xml"/><Relationship Id="rId126" Type="http://schemas.openxmlformats.org/officeDocument/2006/relationships/customXml" Target="../ink/ink546.xml"/><Relationship Id="rId147" Type="http://schemas.openxmlformats.org/officeDocument/2006/relationships/image" Target="../media/image6200.png"/><Relationship Id="rId8" Type="http://schemas.openxmlformats.org/officeDocument/2006/relationships/image" Target="../media/image2810.png"/><Relationship Id="rId51" Type="http://schemas.openxmlformats.org/officeDocument/2006/relationships/customXml" Target="../ink/ink498.xml"/><Relationship Id="rId72" Type="http://schemas.openxmlformats.org/officeDocument/2006/relationships/image" Target="../media/image3310.png"/><Relationship Id="rId93" Type="http://schemas.openxmlformats.org/officeDocument/2006/relationships/image" Target="../media/image4310.png"/><Relationship Id="rId98" Type="http://schemas.openxmlformats.org/officeDocument/2006/relationships/customXml" Target="../ink/ink522.xml"/><Relationship Id="rId121" Type="http://schemas.openxmlformats.org/officeDocument/2006/relationships/customXml" Target="../ink/ink541.xml"/><Relationship Id="rId142" Type="http://schemas.openxmlformats.org/officeDocument/2006/relationships/customXml" Target="../ink/ink554.xml"/><Relationship Id="rId3" Type="http://schemas.openxmlformats.org/officeDocument/2006/relationships/image" Target="../media/image5610.png"/><Relationship Id="rId25" Type="http://schemas.openxmlformats.org/officeDocument/2006/relationships/customXml" Target="../ink/ink484.xml"/><Relationship Id="rId46" Type="http://schemas.openxmlformats.org/officeDocument/2006/relationships/image" Target="../media/image1910.png"/><Relationship Id="rId67" Type="http://schemas.openxmlformats.org/officeDocument/2006/relationships/customXml" Target="../ink/ink506.xml"/><Relationship Id="rId116" Type="http://schemas.openxmlformats.org/officeDocument/2006/relationships/customXml" Target="../ink/ink536.xml"/><Relationship Id="rId137" Type="http://schemas.openxmlformats.org/officeDocument/2006/relationships/image" Target="../media/image5110.png"/><Relationship Id="rId20" Type="http://schemas.openxmlformats.org/officeDocument/2006/relationships/customXml" Target="../ink/ink479.xml"/><Relationship Id="rId41" Type="http://schemas.openxmlformats.org/officeDocument/2006/relationships/customXml" Target="../ink/ink493.xml"/><Relationship Id="rId62" Type="http://schemas.openxmlformats.org/officeDocument/2006/relationships/image" Target="../media/image2710.png"/><Relationship Id="rId83" Type="http://schemas.openxmlformats.org/officeDocument/2006/relationships/image" Target="../media/image3710.png"/><Relationship Id="rId88" Type="http://schemas.openxmlformats.org/officeDocument/2006/relationships/customXml" Target="../ink/ink517.xml"/><Relationship Id="rId111" Type="http://schemas.openxmlformats.org/officeDocument/2006/relationships/customXml" Target="../ink/ink532.xml"/><Relationship Id="rId132" Type="http://schemas.openxmlformats.org/officeDocument/2006/relationships/customXml" Target="../ink/ink549.xml"/><Relationship Id="rId15" Type="http://schemas.openxmlformats.org/officeDocument/2006/relationships/customXml" Target="../ink/ink475.xml"/><Relationship Id="rId36" Type="http://schemas.openxmlformats.org/officeDocument/2006/relationships/customXml" Target="../ink/ink490.xml"/><Relationship Id="rId57" Type="http://schemas.openxmlformats.org/officeDocument/2006/relationships/customXml" Target="../ink/ink501.xml"/><Relationship Id="rId106" Type="http://schemas.openxmlformats.org/officeDocument/2006/relationships/customXml" Target="../ink/ink527.xml"/><Relationship Id="rId127" Type="http://schemas.openxmlformats.org/officeDocument/2006/relationships/image" Target="../media/image5900.png"/><Relationship Id="rId10" Type="http://schemas.openxmlformats.org/officeDocument/2006/relationships/image" Target="../media/image5.png"/><Relationship Id="rId31" Type="http://schemas.openxmlformats.org/officeDocument/2006/relationships/customXml" Target="../ink/ink487.xml"/><Relationship Id="rId52" Type="http://schemas.openxmlformats.org/officeDocument/2006/relationships/image" Target="../media/image2210.png"/><Relationship Id="rId73" Type="http://schemas.openxmlformats.org/officeDocument/2006/relationships/customXml" Target="../ink/ink509.xml"/><Relationship Id="rId78" Type="http://schemas.openxmlformats.org/officeDocument/2006/relationships/customXml" Target="../ink/ink512.xml"/><Relationship Id="rId94" Type="http://schemas.openxmlformats.org/officeDocument/2006/relationships/customXml" Target="../ink/ink520.xml"/><Relationship Id="rId99" Type="http://schemas.openxmlformats.org/officeDocument/2006/relationships/image" Target="../media/image4610.png"/><Relationship Id="rId101" Type="http://schemas.openxmlformats.org/officeDocument/2006/relationships/image" Target="../media/image4710.png"/><Relationship Id="rId122" Type="http://schemas.openxmlformats.org/officeDocument/2006/relationships/customXml" Target="../ink/ink542.xml"/><Relationship Id="rId143" Type="http://schemas.openxmlformats.org/officeDocument/2006/relationships/image" Target="../media/image5410.png"/><Relationship Id="rId148" Type="http://schemas.openxmlformats.org/officeDocument/2006/relationships/customXml" Target="../ink/ink557.xml"/><Relationship Id="rId4" Type="http://schemas.openxmlformats.org/officeDocument/2006/relationships/customXml" Target="../ink/ink470.xml"/><Relationship Id="rId9" Type="http://schemas.openxmlformats.org/officeDocument/2006/relationships/customXml" Target="../ink/ink472.xml"/><Relationship Id="rId26" Type="http://schemas.openxmlformats.org/officeDocument/2006/relationships/image" Target="../media/image910.png"/><Relationship Id="rId47" Type="http://schemas.openxmlformats.org/officeDocument/2006/relationships/customXml" Target="../ink/ink496.xml"/><Relationship Id="rId68" Type="http://schemas.openxmlformats.org/officeDocument/2006/relationships/image" Target="../media/image3010.png"/><Relationship Id="rId89" Type="http://schemas.openxmlformats.org/officeDocument/2006/relationships/image" Target="../media/image4010.png"/><Relationship Id="rId112" Type="http://schemas.openxmlformats.org/officeDocument/2006/relationships/customXml" Target="../ink/ink533.xml"/><Relationship Id="rId133" Type="http://schemas.openxmlformats.org/officeDocument/2006/relationships/image" Target="../media/image4910.png"/><Relationship Id="rId16" Type="http://schemas.openxmlformats.org/officeDocument/2006/relationships/image" Target="../media/image810.png"/><Relationship Id="rId37" Type="http://schemas.openxmlformats.org/officeDocument/2006/relationships/customXml" Target="../ink/ink491.xml"/><Relationship Id="rId58" Type="http://schemas.openxmlformats.org/officeDocument/2006/relationships/image" Target="../media/image2510.png"/><Relationship Id="rId79" Type="http://schemas.openxmlformats.org/officeDocument/2006/relationships/image" Target="../media/image3510.png"/><Relationship Id="rId102" Type="http://schemas.openxmlformats.org/officeDocument/2006/relationships/customXml" Target="../ink/ink524.xml"/><Relationship Id="rId123" Type="http://schemas.openxmlformats.org/officeDocument/2006/relationships/customXml" Target="../ink/ink543.xml"/><Relationship Id="rId144" Type="http://schemas.openxmlformats.org/officeDocument/2006/relationships/customXml" Target="../ink/ink555.xml"/><Relationship Id="rId90" Type="http://schemas.openxmlformats.org/officeDocument/2006/relationships/customXml" Target="../ink/ink518.xml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27.xml"/><Relationship Id="rId21" Type="http://schemas.openxmlformats.org/officeDocument/2006/relationships/customXml" Target="../ink/ink570.xml"/><Relationship Id="rId42" Type="http://schemas.openxmlformats.org/officeDocument/2006/relationships/image" Target="../media/image1710.png"/><Relationship Id="rId63" Type="http://schemas.openxmlformats.org/officeDocument/2006/relationships/customXml" Target="../ink/ink594.xml"/><Relationship Id="rId84" Type="http://schemas.openxmlformats.org/officeDocument/2006/relationships/customXml" Target="../ink/ink605.xml"/><Relationship Id="rId138" Type="http://schemas.openxmlformats.org/officeDocument/2006/relationships/customXml" Target="../ink/ink642.xml"/><Relationship Id="rId107" Type="http://schemas.openxmlformats.org/officeDocument/2006/relationships/customXml" Target="../ink/ink618.xml"/><Relationship Id="rId11" Type="http://schemas.openxmlformats.org/officeDocument/2006/relationships/customXml" Target="../ink/ink563.xml"/><Relationship Id="rId32" Type="http://schemas.openxmlformats.org/officeDocument/2006/relationships/customXml" Target="../ink/ink578.xml"/><Relationship Id="rId53" Type="http://schemas.openxmlformats.org/officeDocument/2006/relationships/customXml" Target="../ink/ink589.xml"/><Relationship Id="rId74" Type="http://schemas.openxmlformats.org/officeDocument/2006/relationships/image" Target="../media/image3300.png"/><Relationship Id="rId128" Type="http://schemas.openxmlformats.org/officeDocument/2006/relationships/customXml" Target="../ink/ink637.xml"/><Relationship Id="rId149" Type="http://schemas.openxmlformats.org/officeDocument/2006/relationships/image" Target="../media/image680.png"/><Relationship Id="rId5" Type="http://schemas.openxmlformats.org/officeDocument/2006/relationships/image" Target="../media/image5780.png"/><Relationship Id="rId95" Type="http://schemas.openxmlformats.org/officeDocument/2006/relationships/image" Target="../media/image4410.png"/><Relationship Id="rId22" Type="http://schemas.openxmlformats.org/officeDocument/2006/relationships/customXml" Target="../ink/ink571.xml"/><Relationship Id="rId27" Type="http://schemas.openxmlformats.org/officeDocument/2006/relationships/customXml" Target="../ink/ink575.xml"/><Relationship Id="rId43" Type="http://schemas.openxmlformats.org/officeDocument/2006/relationships/customXml" Target="../ink/ink584.xml"/><Relationship Id="rId48" Type="http://schemas.openxmlformats.org/officeDocument/2006/relationships/image" Target="../media/image2010.png"/><Relationship Id="rId64" Type="http://schemas.openxmlformats.org/officeDocument/2006/relationships/image" Target="../media/image2890.png"/><Relationship Id="rId69" Type="http://schemas.openxmlformats.org/officeDocument/2006/relationships/customXml" Target="../ink/ink597.xml"/><Relationship Id="rId113" Type="http://schemas.openxmlformats.org/officeDocument/2006/relationships/image" Target="../media/image1511.png"/><Relationship Id="rId118" Type="http://schemas.openxmlformats.org/officeDocument/2006/relationships/customXml" Target="../ink/ink628.xml"/><Relationship Id="rId134" Type="http://schemas.openxmlformats.org/officeDocument/2006/relationships/customXml" Target="../ink/ink640.xml"/><Relationship Id="rId139" Type="http://schemas.openxmlformats.org/officeDocument/2006/relationships/image" Target="../media/image5510.png"/><Relationship Id="rId80" Type="http://schemas.openxmlformats.org/officeDocument/2006/relationships/customXml" Target="../ink/ink603.xml"/><Relationship Id="rId85" Type="http://schemas.openxmlformats.org/officeDocument/2006/relationships/image" Target="../media/image3810.png"/><Relationship Id="rId12" Type="http://schemas.openxmlformats.org/officeDocument/2006/relationships/image" Target="../media/image6100.png"/><Relationship Id="rId17" Type="http://schemas.openxmlformats.org/officeDocument/2006/relationships/customXml" Target="../ink/ink566.xml"/><Relationship Id="rId33" Type="http://schemas.openxmlformats.org/officeDocument/2006/relationships/image" Target="../media/image1210.png"/><Relationship Id="rId38" Type="http://schemas.openxmlformats.org/officeDocument/2006/relationships/image" Target="../media/image1410.png"/><Relationship Id="rId59" Type="http://schemas.openxmlformats.org/officeDocument/2006/relationships/customXml" Target="../ink/ink592.xml"/><Relationship Id="rId103" Type="http://schemas.openxmlformats.org/officeDocument/2006/relationships/image" Target="../media/image4810.png"/><Relationship Id="rId108" Type="http://schemas.openxmlformats.org/officeDocument/2006/relationships/customXml" Target="../ink/ink619.xml"/><Relationship Id="rId124" Type="http://schemas.openxmlformats.org/officeDocument/2006/relationships/customXml" Target="../ink/ink634.xml"/><Relationship Id="rId129" Type="http://schemas.openxmlformats.org/officeDocument/2006/relationships/image" Target="../media/image5010.png"/><Relationship Id="rId54" Type="http://schemas.openxmlformats.org/officeDocument/2006/relationships/image" Target="../media/image2310.png"/><Relationship Id="rId70" Type="http://schemas.openxmlformats.org/officeDocument/2006/relationships/image" Target="../media/image3210.png"/><Relationship Id="rId75" Type="http://schemas.openxmlformats.org/officeDocument/2006/relationships/customXml" Target="../ink/ink600.xml"/><Relationship Id="rId91" Type="http://schemas.openxmlformats.org/officeDocument/2006/relationships/image" Target="../media/image4110.png"/><Relationship Id="rId96" Type="http://schemas.openxmlformats.org/officeDocument/2006/relationships/customXml" Target="../ink/ink611.xml"/><Relationship Id="rId140" Type="http://schemas.openxmlformats.org/officeDocument/2006/relationships/customXml" Target="../ink/ink643.xml"/><Relationship Id="rId145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1.xml"/><Relationship Id="rId23" Type="http://schemas.openxmlformats.org/officeDocument/2006/relationships/customXml" Target="../ink/ink572.xml"/><Relationship Id="rId28" Type="http://schemas.openxmlformats.org/officeDocument/2006/relationships/image" Target="../media/image1010.png"/><Relationship Id="rId49" Type="http://schemas.openxmlformats.org/officeDocument/2006/relationships/customXml" Target="../ink/ink587.xml"/><Relationship Id="rId114" Type="http://schemas.openxmlformats.org/officeDocument/2006/relationships/customXml" Target="../ink/ink624.xml"/><Relationship Id="rId119" Type="http://schemas.openxmlformats.org/officeDocument/2006/relationships/customXml" Target="../ink/ink629.xml"/><Relationship Id="rId44" Type="http://schemas.openxmlformats.org/officeDocument/2006/relationships/image" Target="../media/image1810.png"/><Relationship Id="rId60" Type="http://schemas.openxmlformats.org/officeDocument/2006/relationships/image" Target="../media/image2610.png"/><Relationship Id="rId65" Type="http://schemas.openxmlformats.org/officeDocument/2006/relationships/customXml" Target="../ink/ink595.xml"/><Relationship Id="rId81" Type="http://schemas.openxmlformats.org/officeDocument/2006/relationships/image" Target="../media/image3610.png"/><Relationship Id="rId86" Type="http://schemas.openxmlformats.org/officeDocument/2006/relationships/customXml" Target="../ink/ink606.xml"/><Relationship Id="rId130" Type="http://schemas.openxmlformats.org/officeDocument/2006/relationships/customXml" Target="../ink/ink638.xml"/><Relationship Id="rId135" Type="http://schemas.openxmlformats.org/officeDocument/2006/relationships/image" Target="../media/image5310.png"/><Relationship Id="rId13" Type="http://schemas.openxmlformats.org/officeDocument/2006/relationships/customXml" Target="../ink/ink564.xml"/><Relationship Id="rId18" Type="http://schemas.openxmlformats.org/officeDocument/2006/relationships/customXml" Target="../ink/ink567.xml"/><Relationship Id="rId39" Type="http://schemas.openxmlformats.org/officeDocument/2006/relationships/customXml" Target="../ink/ink582.xml"/><Relationship Id="rId109" Type="http://schemas.openxmlformats.org/officeDocument/2006/relationships/customXml" Target="../ink/ink620.xml"/><Relationship Id="rId34" Type="http://schemas.openxmlformats.org/officeDocument/2006/relationships/customXml" Target="../ink/ink579.xml"/><Relationship Id="rId50" Type="http://schemas.openxmlformats.org/officeDocument/2006/relationships/image" Target="../media/image2110.png"/><Relationship Id="rId55" Type="http://schemas.openxmlformats.org/officeDocument/2006/relationships/customXml" Target="../ink/ink590.xml"/><Relationship Id="rId76" Type="http://schemas.openxmlformats.org/officeDocument/2006/relationships/image" Target="../media/image3410.png"/><Relationship Id="rId97" Type="http://schemas.openxmlformats.org/officeDocument/2006/relationships/image" Target="../media/image4510.png"/><Relationship Id="rId104" Type="http://schemas.openxmlformats.org/officeDocument/2006/relationships/customXml" Target="../ink/ink615.xml"/><Relationship Id="rId120" Type="http://schemas.openxmlformats.org/officeDocument/2006/relationships/customXml" Target="../ink/ink630.xml"/><Relationship Id="rId125" Type="http://schemas.openxmlformats.org/officeDocument/2006/relationships/customXml" Target="../ink/ink635.xml"/><Relationship Id="rId141" Type="http://schemas.openxmlformats.org/officeDocument/2006/relationships/image" Target="../media/image6200.png"/><Relationship Id="rId146" Type="http://schemas.openxmlformats.org/officeDocument/2006/relationships/customXml" Target="../ink/ink646.xml"/><Relationship Id="rId7" Type="http://schemas.openxmlformats.org/officeDocument/2006/relationships/image" Target="../media/image5800.png"/><Relationship Id="rId71" Type="http://schemas.openxmlformats.org/officeDocument/2006/relationships/customXml" Target="../ink/ink598.xml"/><Relationship Id="rId92" Type="http://schemas.openxmlformats.org/officeDocument/2006/relationships/customXml" Target="../ink/ink609.xml"/><Relationship Id="rId2" Type="http://schemas.openxmlformats.org/officeDocument/2006/relationships/customXml" Target="../ink/ink559.xml"/><Relationship Id="rId29" Type="http://schemas.openxmlformats.org/officeDocument/2006/relationships/customXml" Target="../ink/ink576.xml"/><Relationship Id="rId24" Type="http://schemas.openxmlformats.org/officeDocument/2006/relationships/customXml" Target="../ink/ink573.xml"/><Relationship Id="rId40" Type="http://schemas.openxmlformats.org/officeDocument/2006/relationships/image" Target="../media/image1610.png"/><Relationship Id="rId45" Type="http://schemas.openxmlformats.org/officeDocument/2006/relationships/customXml" Target="../ink/ink585.xml"/><Relationship Id="rId66" Type="http://schemas.openxmlformats.org/officeDocument/2006/relationships/image" Target="../media/image2910.png"/><Relationship Id="rId87" Type="http://schemas.openxmlformats.org/officeDocument/2006/relationships/image" Target="../media/image3910.png"/><Relationship Id="rId110" Type="http://schemas.openxmlformats.org/officeDocument/2006/relationships/customXml" Target="../ink/ink621.xml"/><Relationship Id="rId115" Type="http://schemas.openxmlformats.org/officeDocument/2006/relationships/customXml" Target="../ink/ink625.xml"/><Relationship Id="rId131" Type="http://schemas.openxmlformats.org/officeDocument/2006/relationships/image" Target="../media/image5110.png"/><Relationship Id="rId136" Type="http://schemas.openxmlformats.org/officeDocument/2006/relationships/customXml" Target="../ink/ink641.xml"/><Relationship Id="rId61" Type="http://schemas.openxmlformats.org/officeDocument/2006/relationships/customXml" Target="../ink/ink593.xml"/><Relationship Id="rId82" Type="http://schemas.openxmlformats.org/officeDocument/2006/relationships/customXml" Target="../ink/ink604.xml"/><Relationship Id="rId19" Type="http://schemas.openxmlformats.org/officeDocument/2006/relationships/customXml" Target="../ink/ink568.xml"/><Relationship Id="rId14" Type="http://schemas.openxmlformats.org/officeDocument/2006/relationships/image" Target="../media/image710.png"/><Relationship Id="rId30" Type="http://schemas.openxmlformats.org/officeDocument/2006/relationships/image" Target="../media/image1110.png"/><Relationship Id="rId35" Type="http://schemas.openxmlformats.org/officeDocument/2006/relationships/image" Target="../media/image1310.png"/><Relationship Id="rId56" Type="http://schemas.openxmlformats.org/officeDocument/2006/relationships/image" Target="../media/image2410.png"/><Relationship Id="rId77" Type="http://schemas.openxmlformats.org/officeDocument/2006/relationships/customXml" Target="../ink/ink601.xml"/><Relationship Id="rId100" Type="http://schemas.openxmlformats.org/officeDocument/2006/relationships/customXml" Target="../ink/ink613.xml"/><Relationship Id="rId105" Type="http://schemas.openxmlformats.org/officeDocument/2006/relationships/customXml" Target="../ink/ink616.xml"/><Relationship Id="rId126" Type="http://schemas.openxmlformats.org/officeDocument/2006/relationships/customXml" Target="../ink/ink636.xml"/><Relationship Id="rId147" Type="http://schemas.openxmlformats.org/officeDocument/2006/relationships/image" Target="../media/image670.png"/><Relationship Id="rId8" Type="http://schemas.openxmlformats.org/officeDocument/2006/relationships/image" Target="../media/image2810.png"/><Relationship Id="rId51" Type="http://schemas.openxmlformats.org/officeDocument/2006/relationships/customXml" Target="../ink/ink588.xml"/><Relationship Id="rId72" Type="http://schemas.openxmlformats.org/officeDocument/2006/relationships/image" Target="../media/image3310.png"/><Relationship Id="rId93" Type="http://schemas.openxmlformats.org/officeDocument/2006/relationships/image" Target="../media/image4310.png"/><Relationship Id="rId98" Type="http://schemas.openxmlformats.org/officeDocument/2006/relationships/customXml" Target="../ink/ink612.xml"/><Relationship Id="rId121" Type="http://schemas.openxmlformats.org/officeDocument/2006/relationships/customXml" Target="../ink/ink631.xml"/><Relationship Id="rId142" Type="http://schemas.openxmlformats.org/officeDocument/2006/relationships/customXml" Target="../ink/ink644.xml"/><Relationship Id="rId3" Type="http://schemas.openxmlformats.org/officeDocument/2006/relationships/image" Target="../media/image5610.png"/><Relationship Id="rId25" Type="http://schemas.openxmlformats.org/officeDocument/2006/relationships/customXml" Target="../ink/ink574.xml"/><Relationship Id="rId46" Type="http://schemas.openxmlformats.org/officeDocument/2006/relationships/image" Target="../media/image1910.png"/><Relationship Id="rId67" Type="http://schemas.openxmlformats.org/officeDocument/2006/relationships/customXml" Target="../ink/ink596.xml"/><Relationship Id="rId116" Type="http://schemas.openxmlformats.org/officeDocument/2006/relationships/customXml" Target="../ink/ink626.xml"/><Relationship Id="rId137" Type="http://schemas.openxmlformats.org/officeDocument/2006/relationships/image" Target="../media/image5410.png"/><Relationship Id="rId20" Type="http://schemas.openxmlformats.org/officeDocument/2006/relationships/customXml" Target="../ink/ink569.xml"/><Relationship Id="rId41" Type="http://schemas.openxmlformats.org/officeDocument/2006/relationships/customXml" Target="../ink/ink583.xml"/><Relationship Id="rId62" Type="http://schemas.openxmlformats.org/officeDocument/2006/relationships/image" Target="../media/image2710.png"/><Relationship Id="rId83" Type="http://schemas.openxmlformats.org/officeDocument/2006/relationships/image" Target="../media/image3710.png"/><Relationship Id="rId88" Type="http://schemas.openxmlformats.org/officeDocument/2006/relationships/customXml" Target="../ink/ink607.xml"/><Relationship Id="rId111" Type="http://schemas.openxmlformats.org/officeDocument/2006/relationships/customXml" Target="../ink/ink622.xml"/><Relationship Id="rId132" Type="http://schemas.openxmlformats.org/officeDocument/2006/relationships/customXml" Target="../ink/ink639.xml"/><Relationship Id="rId15" Type="http://schemas.openxmlformats.org/officeDocument/2006/relationships/customXml" Target="../ink/ink565.xml"/><Relationship Id="rId36" Type="http://schemas.openxmlformats.org/officeDocument/2006/relationships/customXml" Target="../ink/ink580.xml"/><Relationship Id="rId57" Type="http://schemas.openxmlformats.org/officeDocument/2006/relationships/customXml" Target="../ink/ink591.xml"/><Relationship Id="rId106" Type="http://schemas.openxmlformats.org/officeDocument/2006/relationships/customXml" Target="../ink/ink617.xml"/><Relationship Id="rId127" Type="http://schemas.openxmlformats.org/officeDocument/2006/relationships/image" Target="../media/image4910.png"/><Relationship Id="rId10" Type="http://schemas.openxmlformats.org/officeDocument/2006/relationships/image" Target="../media/image5.png"/><Relationship Id="rId31" Type="http://schemas.openxmlformats.org/officeDocument/2006/relationships/customXml" Target="../ink/ink577.xml"/><Relationship Id="rId52" Type="http://schemas.openxmlformats.org/officeDocument/2006/relationships/image" Target="../media/image2210.png"/><Relationship Id="rId73" Type="http://schemas.openxmlformats.org/officeDocument/2006/relationships/customXml" Target="../ink/ink599.xml"/><Relationship Id="rId78" Type="http://schemas.openxmlformats.org/officeDocument/2006/relationships/customXml" Target="../ink/ink602.xml"/><Relationship Id="rId94" Type="http://schemas.openxmlformats.org/officeDocument/2006/relationships/customXml" Target="../ink/ink610.xml"/><Relationship Id="rId99" Type="http://schemas.openxmlformats.org/officeDocument/2006/relationships/image" Target="../media/image4610.png"/><Relationship Id="rId101" Type="http://schemas.openxmlformats.org/officeDocument/2006/relationships/image" Target="../media/image4710.png"/><Relationship Id="rId122" Type="http://schemas.openxmlformats.org/officeDocument/2006/relationships/customXml" Target="../ink/ink632.xml"/><Relationship Id="rId143" Type="http://schemas.openxmlformats.org/officeDocument/2006/relationships/image" Target="../media/image650.png"/><Relationship Id="rId148" Type="http://schemas.openxmlformats.org/officeDocument/2006/relationships/customXml" Target="../ink/ink647.xml"/><Relationship Id="rId4" Type="http://schemas.openxmlformats.org/officeDocument/2006/relationships/customXml" Target="../ink/ink560.xml"/><Relationship Id="rId9" Type="http://schemas.openxmlformats.org/officeDocument/2006/relationships/customXml" Target="../ink/ink562.xml"/><Relationship Id="rId26" Type="http://schemas.openxmlformats.org/officeDocument/2006/relationships/image" Target="../media/image910.png"/><Relationship Id="rId47" Type="http://schemas.openxmlformats.org/officeDocument/2006/relationships/customXml" Target="../ink/ink586.xml"/><Relationship Id="rId68" Type="http://schemas.openxmlformats.org/officeDocument/2006/relationships/image" Target="../media/image3010.png"/><Relationship Id="rId89" Type="http://schemas.openxmlformats.org/officeDocument/2006/relationships/image" Target="../media/image4010.png"/><Relationship Id="rId112" Type="http://schemas.openxmlformats.org/officeDocument/2006/relationships/customXml" Target="../ink/ink623.xml"/><Relationship Id="rId133" Type="http://schemas.openxmlformats.org/officeDocument/2006/relationships/image" Target="../media/image5210.png"/><Relationship Id="rId16" Type="http://schemas.openxmlformats.org/officeDocument/2006/relationships/image" Target="../media/image810.png"/><Relationship Id="rId37" Type="http://schemas.openxmlformats.org/officeDocument/2006/relationships/customXml" Target="../ink/ink581.xml"/><Relationship Id="rId58" Type="http://schemas.openxmlformats.org/officeDocument/2006/relationships/image" Target="../media/image2510.png"/><Relationship Id="rId79" Type="http://schemas.openxmlformats.org/officeDocument/2006/relationships/image" Target="../media/image3510.png"/><Relationship Id="rId102" Type="http://schemas.openxmlformats.org/officeDocument/2006/relationships/customXml" Target="../ink/ink614.xml"/><Relationship Id="rId123" Type="http://schemas.openxmlformats.org/officeDocument/2006/relationships/customXml" Target="../ink/ink633.xml"/><Relationship Id="rId144" Type="http://schemas.openxmlformats.org/officeDocument/2006/relationships/customXml" Target="../ink/ink645.xml"/><Relationship Id="rId90" Type="http://schemas.openxmlformats.org/officeDocument/2006/relationships/customXml" Target="../ink/ink608.xml"/></Relationships>
</file>

<file path=ppt/slides/_rels/slide2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16.xml"/><Relationship Id="rId21" Type="http://schemas.openxmlformats.org/officeDocument/2006/relationships/customXml" Target="../ink/ink659.xml"/><Relationship Id="rId42" Type="http://schemas.openxmlformats.org/officeDocument/2006/relationships/image" Target="../media/image1710.png"/><Relationship Id="rId63" Type="http://schemas.openxmlformats.org/officeDocument/2006/relationships/customXml" Target="../ink/ink683.xml"/><Relationship Id="rId84" Type="http://schemas.openxmlformats.org/officeDocument/2006/relationships/customXml" Target="../ink/ink694.xml"/><Relationship Id="rId138" Type="http://schemas.openxmlformats.org/officeDocument/2006/relationships/customXml" Target="../ink/ink731.xml"/><Relationship Id="rId107" Type="http://schemas.openxmlformats.org/officeDocument/2006/relationships/customXml" Target="../ink/ink707.xml"/><Relationship Id="rId11" Type="http://schemas.openxmlformats.org/officeDocument/2006/relationships/customXml" Target="../ink/ink652.xml"/><Relationship Id="rId32" Type="http://schemas.openxmlformats.org/officeDocument/2006/relationships/customXml" Target="../ink/ink667.xml"/><Relationship Id="rId53" Type="http://schemas.openxmlformats.org/officeDocument/2006/relationships/customXml" Target="../ink/ink678.xml"/><Relationship Id="rId74" Type="http://schemas.openxmlformats.org/officeDocument/2006/relationships/image" Target="../media/image3300.png"/><Relationship Id="rId128" Type="http://schemas.openxmlformats.org/officeDocument/2006/relationships/customXml" Target="../ink/ink726.xml"/><Relationship Id="rId149" Type="http://schemas.openxmlformats.org/officeDocument/2006/relationships/image" Target="../media/image712.png"/><Relationship Id="rId5" Type="http://schemas.openxmlformats.org/officeDocument/2006/relationships/image" Target="../media/image5780.png"/><Relationship Id="rId95" Type="http://schemas.openxmlformats.org/officeDocument/2006/relationships/image" Target="../media/image4410.png"/><Relationship Id="rId22" Type="http://schemas.openxmlformats.org/officeDocument/2006/relationships/customXml" Target="../ink/ink660.xml"/><Relationship Id="rId27" Type="http://schemas.openxmlformats.org/officeDocument/2006/relationships/customXml" Target="../ink/ink664.xml"/><Relationship Id="rId43" Type="http://schemas.openxmlformats.org/officeDocument/2006/relationships/customXml" Target="../ink/ink673.xml"/><Relationship Id="rId48" Type="http://schemas.openxmlformats.org/officeDocument/2006/relationships/image" Target="../media/image2010.png"/><Relationship Id="rId64" Type="http://schemas.openxmlformats.org/officeDocument/2006/relationships/image" Target="../media/image2890.png"/><Relationship Id="rId69" Type="http://schemas.openxmlformats.org/officeDocument/2006/relationships/customXml" Target="../ink/ink686.xml"/><Relationship Id="rId113" Type="http://schemas.openxmlformats.org/officeDocument/2006/relationships/image" Target="../media/image1511.png"/><Relationship Id="rId118" Type="http://schemas.openxmlformats.org/officeDocument/2006/relationships/customXml" Target="../ink/ink717.xml"/><Relationship Id="rId134" Type="http://schemas.openxmlformats.org/officeDocument/2006/relationships/customXml" Target="../ink/ink729.xml"/><Relationship Id="rId139" Type="http://schemas.openxmlformats.org/officeDocument/2006/relationships/image" Target="../media/image5510.png"/><Relationship Id="rId80" Type="http://schemas.openxmlformats.org/officeDocument/2006/relationships/customXml" Target="../ink/ink692.xml"/><Relationship Id="rId85" Type="http://schemas.openxmlformats.org/officeDocument/2006/relationships/image" Target="../media/image3810.png"/><Relationship Id="rId12" Type="http://schemas.openxmlformats.org/officeDocument/2006/relationships/image" Target="../media/image6100.png"/><Relationship Id="rId17" Type="http://schemas.openxmlformats.org/officeDocument/2006/relationships/customXml" Target="../ink/ink655.xml"/><Relationship Id="rId33" Type="http://schemas.openxmlformats.org/officeDocument/2006/relationships/image" Target="../media/image1210.png"/><Relationship Id="rId38" Type="http://schemas.openxmlformats.org/officeDocument/2006/relationships/image" Target="../media/image1410.png"/><Relationship Id="rId59" Type="http://schemas.openxmlformats.org/officeDocument/2006/relationships/customXml" Target="../ink/ink681.xml"/><Relationship Id="rId103" Type="http://schemas.openxmlformats.org/officeDocument/2006/relationships/image" Target="../media/image4810.png"/><Relationship Id="rId108" Type="http://schemas.openxmlformats.org/officeDocument/2006/relationships/customXml" Target="../ink/ink708.xml"/><Relationship Id="rId124" Type="http://schemas.openxmlformats.org/officeDocument/2006/relationships/customXml" Target="../ink/ink723.xml"/><Relationship Id="rId129" Type="http://schemas.openxmlformats.org/officeDocument/2006/relationships/image" Target="../media/image5010.png"/><Relationship Id="rId54" Type="http://schemas.openxmlformats.org/officeDocument/2006/relationships/image" Target="../media/image2310.png"/><Relationship Id="rId70" Type="http://schemas.openxmlformats.org/officeDocument/2006/relationships/image" Target="../media/image3210.png"/><Relationship Id="rId75" Type="http://schemas.openxmlformats.org/officeDocument/2006/relationships/customXml" Target="../ink/ink689.xml"/><Relationship Id="rId91" Type="http://schemas.openxmlformats.org/officeDocument/2006/relationships/image" Target="../media/image4110.png"/><Relationship Id="rId96" Type="http://schemas.openxmlformats.org/officeDocument/2006/relationships/customXml" Target="../ink/ink700.xml"/><Relationship Id="rId140" Type="http://schemas.openxmlformats.org/officeDocument/2006/relationships/customXml" Target="../ink/ink732.xml"/><Relationship Id="rId145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0.xml"/><Relationship Id="rId23" Type="http://schemas.openxmlformats.org/officeDocument/2006/relationships/customXml" Target="../ink/ink661.xml"/><Relationship Id="rId28" Type="http://schemas.openxmlformats.org/officeDocument/2006/relationships/image" Target="../media/image1010.png"/><Relationship Id="rId49" Type="http://schemas.openxmlformats.org/officeDocument/2006/relationships/customXml" Target="../ink/ink676.xml"/><Relationship Id="rId114" Type="http://schemas.openxmlformats.org/officeDocument/2006/relationships/customXml" Target="../ink/ink713.xml"/><Relationship Id="rId119" Type="http://schemas.openxmlformats.org/officeDocument/2006/relationships/customXml" Target="../ink/ink718.xml"/><Relationship Id="rId44" Type="http://schemas.openxmlformats.org/officeDocument/2006/relationships/image" Target="../media/image1810.png"/><Relationship Id="rId60" Type="http://schemas.openxmlformats.org/officeDocument/2006/relationships/image" Target="../media/image2610.png"/><Relationship Id="rId65" Type="http://schemas.openxmlformats.org/officeDocument/2006/relationships/customXml" Target="../ink/ink684.xml"/><Relationship Id="rId81" Type="http://schemas.openxmlformats.org/officeDocument/2006/relationships/image" Target="../media/image3610.png"/><Relationship Id="rId86" Type="http://schemas.openxmlformats.org/officeDocument/2006/relationships/customXml" Target="../ink/ink695.xml"/><Relationship Id="rId130" Type="http://schemas.openxmlformats.org/officeDocument/2006/relationships/customXml" Target="../ink/ink727.xml"/><Relationship Id="rId135" Type="http://schemas.openxmlformats.org/officeDocument/2006/relationships/image" Target="../media/image5310.png"/><Relationship Id="rId13" Type="http://schemas.openxmlformats.org/officeDocument/2006/relationships/customXml" Target="../ink/ink653.xml"/><Relationship Id="rId18" Type="http://schemas.openxmlformats.org/officeDocument/2006/relationships/customXml" Target="../ink/ink656.xml"/><Relationship Id="rId39" Type="http://schemas.openxmlformats.org/officeDocument/2006/relationships/customXml" Target="../ink/ink671.xml"/><Relationship Id="rId109" Type="http://schemas.openxmlformats.org/officeDocument/2006/relationships/customXml" Target="../ink/ink709.xml"/><Relationship Id="rId34" Type="http://schemas.openxmlformats.org/officeDocument/2006/relationships/customXml" Target="../ink/ink668.xml"/><Relationship Id="rId50" Type="http://schemas.openxmlformats.org/officeDocument/2006/relationships/image" Target="../media/image2110.png"/><Relationship Id="rId55" Type="http://schemas.openxmlformats.org/officeDocument/2006/relationships/customXml" Target="../ink/ink679.xml"/><Relationship Id="rId76" Type="http://schemas.openxmlformats.org/officeDocument/2006/relationships/image" Target="../media/image3410.png"/><Relationship Id="rId97" Type="http://schemas.openxmlformats.org/officeDocument/2006/relationships/image" Target="../media/image4510.png"/><Relationship Id="rId104" Type="http://schemas.openxmlformats.org/officeDocument/2006/relationships/customXml" Target="../ink/ink704.xml"/><Relationship Id="rId120" Type="http://schemas.openxmlformats.org/officeDocument/2006/relationships/customXml" Target="../ink/ink719.xml"/><Relationship Id="rId125" Type="http://schemas.openxmlformats.org/officeDocument/2006/relationships/customXml" Target="../ink/ink724.xml"/><Relationship Id="rId141" Type="http://schemas.openxmlformats.org/officeDocument/2006/relationships/image" Target="../media/image6300.png"/><Relationship Id="rId146" Type="http://schemas.openxmlformats.org/officeDocument/2006/relationships/customXml" Target="../ink/ink735.xml"/><Relationship Id="rId7" Type="http://schemas.openxmlformats.org/officeDocument/2006/relationships/image" Target="../media/image5800.png"/><Relationship Id="rId71" Type="http://schemas.openxmlformats.org/officeDocument/2006/relationships/customXml" Target="../ink/ink687.xml"/><Relationship Id="rId92" Type="http://schemas.openxmlformats.org/officeDocument/2006/relationships/customXml" Target="../ink/ink698.xml"/><Relationship Id="rId2" Type="http://schemas.openxmlformats.org/officeDocument/2006/relationships/customXml" Target="../ink/ink648.xml"/><Relationship Id="rId29" Type="http://schemas.openxmlformats.org/officeDocument/2006/relationships/customXml" Target="../ink/ink665.xml"/><Relationship Id="rId24" Type="http://schemas.openxmlformats.org/officeDocument/2006/relationships/customXml" Target="../ink/ink662.xml"/><Relationship Id="rId40" Type="http://schemas.openxmlformats.org/officeDocument/2006/relationships/image" Target="../media/image1610.png"/><Relationship Id="rId45" Type="http://schemas.openxmlformats.org/officeDocument/2006/relationships/customXml" Target="../ink/ink674.xml"/><Relationship Id="rId66" Type="http://schemas.openxmlformats.org/officeDocument/2006/relationships/image" Target="../media/image2910.png"/><Relationship Id="rId87" Type="http://schemas.openxmlformats.org/officeDocument/2006/relationships/image" Target="../media/image3910.png"/><Relationship Id="rId110" Type="http://schemas.openxmlformats.org/officeDocument/2006/relationships/customXml" Target="../ink/ink710.xml"/><Relationship Id="rId115" Type="http://schemas.openxmlformats.org/officeDocument/2006/relationships/customXml" Target="../ink/ink714.xml"/><Relationship Id="rId131" Type="http://schemas.openxmlformats.org/officeDocument/2006/relationships/image" Target="../media/image5110.png"/><Relationship Id="rId136" Type="http://schemas.openxmlformats.org/officeDocument/2006/relationships/customXml" Target="../ink/ink730.xml"/><Relationship Id="rId61" Type="http://schemas.openxmlformats.org/officeDocument/2006/relationships/customXml" Target="../ink/ink682.xml"/><Relationship Id="rId82" Type="http://schemas.openxmlformats.org/officeDocument/2006/relationships/customXml" Target="../ink/ink693.xml"/><Relationship Id="rId19" Type="http://schemas.openxmlformats.org/officeDocument/2006/relationships/customXml" Target="../ink/ink657.xml"/><Relationship Id="rId14" Type="http://schemas.openxmlformats.org/officeDocument/2006/relationships/image" Target="../media/image710.png"/><Relationship Id="rId30" Type="http://schemas.openxmlformats.org/officeDocument/2006/relationships/image" Target="../media/image1110.png"/><Relationship Id="rId35" Type="http://schemas.openxmlformats.org/officeDocument/2006/relationships/image" Target="../media/image1310.png"/><Relationship Id="rId56" Type="http://schemas.openxmlformats.org/officeDocument/2006/relationships/image" Target="../media/image2410.png"/><Relationship Id="rId77" Type="http://schemas.openxmlformats.org/officeDocument/2006/relationships/customXml" Target="../ink/ink690.xml"/><Relationship Id="rId100" Type="http://schemas.openxmlformats.org/officeDocument/2006/relationships/customXml" Target="../ink/ink702.xml"/><Relationship Id="rId105" Type="http://schemas.openxmlformats.org/officeDocument/2006/relationships/customXml" Target="../ink/ink705.xml"/><Relationship Id="rId126" Type="http://schemas.openxmlformats.org/officeDocument/2006/relationships/customXml" Target="../ink/ink725.xml"/><Relationship Id="rId147" Type="http://schemas.openxmlformats.org/officeDocument/2006/relationships/image" Target="../media/image700.png"/><Relationship Id="rId8" Type="http://schemas.openxmlformats.org/officeDocument/2006/relationships/image" Target="../media/image2810.png"/><Relationship Id="rId51" Type="http://schemas.openxmlformats.org/officeDocument/2006/relationships/customXml" Target="../ink/ink677.xml"/><Relationship Id="rId72" Type="http://schemas.openxmlformats.org/officeDocument/2006/relationships/image" Target="../media/image3310.png"/><Relationship Id="rId93" Type="http://schemas.openxmlformats.org/officeDocument/2006/relationships/image" Target="../media/image4310.png"/><Relationship Id="rId98" Type="http://schemas.openxmlformats.org/officeDocument/2006/relationships/customXml" Target="../ink/ink701.xml"/><Relationship Id="rId121" Type="http://schemas.openxmlformats.org/officeDocument/2006/relationships/customXml" Target="../ink/ink720.xml"/><Relationship Id="rId142" Type="http://schemas.openxmlformats.org/officeDocument/2006/relationships/customXml" Target="../ink/ink733.xml"/><Relationship Id="rId3" Type="http://schemas.openxmlformats.org/officeDocument/2006/relationships/image" Target="../media/image5610.png"/><Relationship Id="rId25" Type="http://schemas.openxmlformats.org/officeDocument/2006/relationships/customXml" Target="../ink/ink663.xml"/><Relationship Id="rId46" Type="http://schemas.openxmlformats.org/officeDocument/2006/relationships/image" Target="../media/image1910.png"/><Relationship Id="rId67" Type="http://schemas.openxmlformats.org/officeDocument/2006/relationships/customXml" Target="../ink/ink685.xml"/><Relationship Id="rId116" Type="http://schemas.openxmlformats.org/officeDocument/2006/relationships/customXml" Target="../ink/ink715.xml"/><Relationship Id="rId137" Type="http://schemas.openxmlformats.org/officeDocument/2006/relationships/image" Target="../media/image5410.png"/><Relationship Id="rId20" Type="http://schemas.openxmlformats.org/officeDocument/2006/relationships/customXml" Target="../ink/ink658.xml"/><Relationship Id="rId41" Type="http://schemas.openxmlformats.org/officeDocument/2006/relationships/customXml" Target="../ink/ink672.xml"/><Relationship Id="rId62" Type="http://schemas.openxmlformats.org/officeDocument/2006/relationships/image" Target="../media/image2710.png"/><Relationship Id="rId83" Type="http://schemas.openxmlformats.org/officeDocument/2006/relationships/image" Target="../media/image3710.png"/><Relationship Id="rId88" Type="http://schemas.openxmlformats.org/officeDocument/2006/relationships/customXml" Target="../ink/ink696.xml"/><Relationship Id="rId111" Type="http://schemas.openxmlformats.org/officeDocument/2006/relationships/customXml" Target="../ink/ink711.xml"/><Relationship Id="rId132" Type="http://schemas.openxmlformats.org/officeDocument/2006/relationships/customXml" Target="../ink/ink728.xml"/><Relationship Id="rId15" Type="http://schemas.openxmlformats.org/officeDocument/2006/relationships/customXml" Target="../ink/ink654.xml"/><Relationship Id="rId36" Type="http://schemas.openxmlformats.org/officeDocument/2006/relationships/customXml" Target="../ink/ink669.xml"/><Relationship Id="rId57" Type="http://schemas.openxmlformats.org/officeDocument/2006/relationships/customXml" Target="../ink/ink680.xml"/><Relationship Id="rId106" Type="http://schemas.openxmlformats.org/officeDocument/2006/relationships/customXml" Target="../ink/ink706.xml"/><Relationship Id="rId127" Type="http://schemas.openxmlformats.org/officeDocument/2006/relationships/image" Target="../media/image4910.png"/><Relationship Id="rId10" Type="http://schemas.openxmlformats.org/officeDocument/2006/relationships/image" Target="../media/image5.png"/><Relationship Id="rId31" Type="http://schemas.openxmlformats.org/officeDocument/2006/relationships/customXml" Target="../ink/ink666.xml"/><Relationship Id="rId52" Type="http://schemas.openxmlformats.org/officeDocument/2006/relationships/image" Target="../media/image2210.png"/><Relationship Id="rId73" Type="http://schemas.openxmlformats.org/officeDocument/2006/relationships/customXml" Target="../ink/ink688.xml"/><Relationship Id="rId78" Type="http://schemas.openxmlformats.org/officeDocument/2006/relationships/customXml" Target="../ink/ink691.xml"/><Relationship Id="rId94" Type="http://schemas.openxmlformats.org/officeDocument/2006/relationships/customXml" Target="../ink/ink699.xml"/><Relationship Id="rId99" Type="http://schemas.openxmlformats.org/officeDocument/2006/relationships/image" Target="../media/image4610.png"/><Relationship Id="rId101" Type="http://schemas.openxmlformats.org/officeDocument/2006/relationships/image" Target="../media/image4710.png"/><Relationship Id="rId122" Type="http://schemas.openxmlformats.org/officeDocument/2006/relationships/customXml" Target="../ink/ink721.xml"/><Relationship Id="rId143" Type="http://schemas.openxmlformats.org/officeDocument/2006/relationships/image" Target="../media/image6400.png"/><Relationship Id="rId148" Type="http://schemas.openxmlformats.org/officeDocument/2006/relationships/customXml" Target="../ink/ink736.xml"/><Relationship Id="rId4" Type="http://schemas.openxmlformats.org/officeDocument/2006/relationships/customXml" Target="../ink/ink649.xml"/><Relationship Id="rId9" Type="http://schemas.openxmlformats.org/officeDocument/2006/relationships/customXml" Target="../ink/ink651.xml"/><Relationship Id="rId26" Type="http://schemas.openxmlformats.org/officeDocument/2006/relationships/image" Target="../media/image910.png"/><Relationship Id="rId47" Type="http://schemas.openxmlformats.org/officeDocument/2006/relationships/customXml" Target="../ink/ink675.xml"/><Relationship Id="rId68" Type="http://schemas.openxmlformats.org/officeDocument/2006/relationships/image" Target="../media/image3010.png"/><Relationship Id="rId89" Type="http://schemas.openxmlformats.org/officeDocument/2006/relationships/image" Target="../media/image4010.png"/><Relationship Id="rId112" Type="http://schemas.openxmlformats.org/officeDocument/2006/relationships/customXml" Target="../ink/ink712.xml"/><Relationship Id="rId133" Type="http://schemas.openxmlformats.org/officeDocument/2006/relationships/image" Target="../media/image5210.png"/><Relationship Id="rId16" Type="http://schemas.openxmlformats.org/officeDocument/2006/relationships/image" Target="../media/image810.png"/><Relationship Id="rId37" Type="http://schemas.openxmlformats.org/officeDocument/2006/relationships/customXml" Target="../ink/ink670.xml"/><Relationship Id="rId58" Type="http://schemas.openxmlformats.org/officeDocument/2006/relationships/image" Target="../media/image2510.png"/><Relationship Id="rId79" Type="http://schemas.openxmlformats.org/officeDocument/2006/relationships/image" Target="../media/image3510.png"/><Relationship Id="rId102" Type="http://schemas.openxmlformats.org/officeDocument/2006/relationships/customXml" Target="../ink/ink703.xml"/><Relationship Id="rId123" Type="http://schemas.openxmlformats.org/officeDocument/2006/relationships/customXml" Target="../ink/ink722.xml"/><Relationship Id="rId144" Type="http://schemas.openxmlformats.org/officeDocument/2006/relationships/customXml" Target="../ink/ink734.xml"/><Relationship Id="rId90" Type="http://schemas.openxmlformats.org/officeDocument/2006/relationships/customXml" Target="../ink/ink69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05.xml"/><Relationship Id="rId21" Type="http://schemas.openxmlformats.org/officeDocument/2006/relationships/customXml" Target="../ink/ink748.xml"/><Relationship Id="rId42" Type="http://schemas.openxmlformats.org/officeDocument/2006/relationships/image" Target="../media/image1710.png"/><Relationship Id="rId63" Type="http://schemas.openxmlformats.org/officeDocument/2006/relationships/customXml" Target="../ink/ink772.xml"/><Relationship Id="rId84" Type="http://schemas.openxmlformats.org/officeDocument/2006/relationships/customXml" Target="../ink/ink783.xml"/><Relationship Id="rId138" Type="http://schemas.openxmlformats.org/officeDocument/2006/relationships/customXml" Target="../ink/ink820.xml"/><Relationship Id="rId107" Type="http://schemas.openxmlformats.org/officeDocument/2006/relationships/customXml" Target="../ink/ink796.xml"/><Relationship Id="rId11" Type="http://schemas.openxmlformats.org/officeDocument/2006/relationships/customXml" Target="../ink/ink741.xml"/><Relationship Id="rId32" Type="http://schemas.openxmlformats.org/officeDocument/2006/relationships/customXml" Target="../ink/ink756.xml"/><Relationship Id="rId53" Type="http://schemas.openxmlformats.org/officeDocument/2006/relationships/customXml" Target="../ink/ink767.xml"/><Relationship Id="rId74" Type="http://schemas.openxmlformats.org/officeDocument/2006/relationships/image" Target="../media/image3300.png"/><Relationship Id="rId128" Type="http://schemas.openxmlformats.org/officeDocument/2006/relationships/customXml" Target="../ink/ink815.xml"/><Relationship Id="rId149" Type="http://schemas.openxmlformats.org/officeDocument/2006/relationships/image" Target="../media/image740.png"/><Relationship Id="rId5" Type="http://schemas.openxmlformats.org/officeDocument/2006/relationships/image" Target="../media/image5780.png"/><Relationship Id="rId95" Type="http://schemas.openxmlformats.org/officeDocument/2006/relationships/image" Target="../media/image4410.png"/><Relationship Id="rId22" Type="http://schemas.openxmlformats.org/officeDocument/2006/relationships/customXml" Target="../ink/ink749.xml"/><Relationship Id="rId27" Type="http://schemas.openxmlformats.org/officeDocument/2006/relationships/customXml" Target="../ink/ink753.xml"/><Relationship Id="rId43" Type="http://schemas.openxmlformats.org/officeDocument/2006/relationships/customXml" Target="../ink/ink762.xml"/><Relationship Id="rId48" Type="http://schemas.openxmlformats.org/officeDocument/2006/relationships/image" Target="../media/image2010.png"/><Relationship Id="rId64" Type="http://schemas.openxmlformats.org/officeDocument/2006/relationships/image" Target="../media/image2890.png"/><Relationship Id="rId69" Type="http://schemas.openxmlformats.org/officeDocument/2006/relationships/customXml" Target="../ink/ink775.xml"/><Relationship Id="rId113" Type="http://schemas.openxmlformats.org/officeDocument/2006/relationships/image" Target="../media/image1511.png"/><Relationship Id="rId118" Type="http://schemas.openxmlformats.org/officeDocument/2006/relationships/customXml" Target="../ink/ink806.xml"/><Relationship Id="rId134" Type="http://schemas.openxmlformats.org/officeDocument/2006/relationships/customXml" Target="../ink/ink818.xml"/><Relationship Id="rId139" Type="http://schemas.openxmlformats.org/officeDocument/2006/relationships/image" Target="../media/image5510.png"/><Relationship Id="rId80" Type="http://schemas.openxmlformats.org/officeDocument/2006/relationships/customXml" Target="../ink/ink781.xml"/><Relationship Id="rId85" Type="http://schemas.openxmlformats.org/officeDocument/2006/relationships/image" Target="../media/image3810.png"/><Relationship Id="rId12" Type="http://schemas.openxmlformats.org/officeDocument/2006/relationships/image" Target="../media/image6100.png"/><Relationship Id="rId17" Type="http://schemas.openxmlformats.org/officeDocument/2006/relationships/customXml" Target="../ink/ink744.xml"/><Relationship Id="rId33" Type="http://schemas.openxmlformats.org/officeDocument/2006/relationships/image" Target="../media/image1210.png"/><Relationship Id="rId38" Type="http://schemas.openxmlformats.org/officeDocument/2006/relationships/image" Target="../media/image1410.png"/><Relationship Id="rId59" Type="http://schemas.openxmlformats.org/officeDocument/2006/relationships/customXml" Target="../ink/ink770.xml"/><Relationship Id="rId103" Type="http://schemas.openxmlformats.org/officeDocument/2006/relationships/image" Target="../media/image4810.png"/><Relationship Id="rId108" Type="http://schemas.openxmlformats.org/officeDocument/2006/relationships/customXml" Target="../ink/ink797.xml"/><Relationship Id="rId124" Type="http://schemas.openxmlformats.org/officeDocument/2006/relationships/customXml" Target="../ink/ink812.xml"/><Relationship Id="rId129" Type="http://schemas.openxmlformats.org/officeDocument/2006/relationships/image" Target="../media/image5010.png"/><Relationship Id="rId54" Type="http://schemas.openxmlformats.org/officeDocument/2006/relationships/image" Target="../media/image2310.png"/><Relationship Id="rId70" Type="http://schemas.openxmlformats.org/officeDocument/2006/relationships/image" Target="../media/image3210.png"/><Relationship Id="rId75" Type="http://schemas.openxmlformats.org/officeDocument/2006/relationships/customXml" Target="../ink/ink778.xml"/><Relationship Id="rId91" Type="http://schemas.openxmlformats.org/officeDocument/2006/relationships/image" Target="../media/image4110.png"/><Relationship Id="rId96" Type="http://schemas.openxmlformats.org/officeDocument/2006/relationships/customXml" Target="../ink/ink789.xml"/><Relationship Id="rId140" Type="http://schemas.openxmlformats.org/officeDocument/2006/relationships/customXml" Target="../ink/ink821.xml"/><Relationship Id="rId145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39.xml"/><Relationship Id="rId23" Type="http://schemas.openxmlformats.org/officeDocument/2006/relationships/customXml" Target="../ink/ink750.xml"/><Relationship Id="rId28" Type="http://schemas.openxmlformats.org/officeDocument/2006/relationships/image" Target="../media/image1010.png"/><Relationship Id="rId49" Type="http://schemas.openxmlformats.org/officeDocument/2006/relationships/customXml" Target="../ink/ink765.xml"/><Relationship Id="rId114" Type="http://schemas.openxmlformats.org/officeDocument/2006/relationships/customXml" Target="../ink/ink802.xml"/><Relationship Id="rId119" Type="http://schemas.openxmlformats.org/officeDocument/2006/relationships/customXml" Target="../ink/ink807.xml"/><Relationship Id="rId44" Type="http://schemas.openxmlformats.org/officeDocument/2006/relationships/image" Target="../media/image1810.png"/><Relationship Id="rId60" Type="http://schemas.openxmlformats.org/officeDocument/2006/relationships/image" Target="../media/image2610.png"/><Relationship Id="rId65" Type="http://schemas.openxmlformats.org/officeDocument/2006/relationships/customXml" Target="../ink/ink773.xml"/><Relationship Id="rId81" Type="http://schemas.openxmlformats.org/officeDocument/2006/relationships/image" Target="../media/image3610.png"/><Relationship Id="rId86" Type="http://schemas.openxmlformats.org/officeDocument/2006/relationships/customXml" Target="../ink/ink784.xml"/><Relationship Id="rId130" Type="http://schemas.openxmlformats.org/officeDocument/2006/relationships/customXml" Target="../ink/ink816.xml"/><Relationship Id="rId135" Type="http://schemas.openxmlformats.org/officeDocument/2006/relationships/image" Target="../media/image5310.png"/><Relationship Id="rId13" Type="http://schemas.openxmlformats.org/officeDocument/2006/relationships/customXml" Target="../ink/ink742.xml"/><Relationship Id="rId18" Type="http://schemas.openxmlformats.org/officeDocument/2006/relationships/customXml" Target="../ink/ink745.xml"/><Relationship Id="rId39" Type="http://schemas.openxmlformats.org/officeDocument/2006/relationships/customXml" Target="../ink/ink760.xml"/><Relationship Id="rId109" Type="http://schemas.openxmlformats.org/officeDocument/2006/relationships/customXml" Target="../ink/ink798.xml"/><Relationship Id="rId34" Type="http://schemas.openxmlformats.org/officeDocument/2006/relationships/customXml" Target="../ink/ink757.xml"/><Relationship Id="rId50" Type="http://schemas.openxmlformats.org/officeDocument/2006/relationships/image" Target="../media/image2110.png"/><Relationship Id="rId55" Type="http://schemas.openxmlformats.org/officeDocument/2006/relationships/customXml" Target="../ink/ink768.xml"/><Relationship Id="rId76" Type="http://schemas.openxmlformats.org/officeDocument/2006/relationships/image" Target="../media/image3410.png"/><Relationship Id="rId97" Type="http://schemas.openxmlformats.org/officeDocument/2006/relationships/image" Target="../media/image4510.png"/><Relationship Id="rId104" Type="http://schemas.openxmlformats.org/officeDocument/2006/relationships/customXml" Target="../ink/ink793.xml"/><Relationship Id="rId120" Type="http://schemas.openxmlformats.org/officeDocument/2006/relationships/customXml" Target="../ink/ink808.xml"/><Relationship Id="rId125" Type="http://schemas.openxmlformats.org/officeDocument/2006/relationships/customXml" Target="../ink/ink813.xml"/><Relationship Id="rId141" Type="http://schemas.openxmlformats.org/officeDocument/2006/relationships/image" Target="../media/image6400.png"/><Relationship Id="rId146" Type="http://schemas.openxmlformats.org/officeDocument/2006/relationships/customXml" Target="../ink/ink824.xml"/><Relationship Id="rId7" Type="http://schemas.openxmlformats.org/officeDocument/2006/relationships/image" Target="../media/image5800.png"/><Relationship Id="rId71" Type="http://schemas.openxmlformats.org/officeDocument/2006/relationships/customXml" Target="../ink/ink776.xml"/><Relationship Id="rId92" Type="http://schemas.openxmlformats.org/officeDocument/2006/relationships/customXml" Target="../ink/ink787.xml"/><Relationship Id="rId2" Type="http://schemas.openxmlformats.org/officeDocument/2006/relationships/customXml" Target="../ink/ink737.xml"/><Relationship Id="rId29" Type="http://schemas.openxmlformats.org/officeDocument/2006/relationships/customXml" Target="../ink/ink754.xml"/><Relationship Id="rId24" Type="http://schemas.openxmlformats.org/officeDocument/2006/relationships/customXml" Target="../ink/ink751.xml"/><Relationship Id="rId40" Type="http://schemas.openxmlformats.org/officeDocument/2006/relationships/image" Target="../media/image1610.png"/><Relationship Id="rId45" Type="http://schemas.openxmlformats.org/officeDocument/2006/relationships/customXml" Target="../ink/ink763.xml"/><Relationship Id="rId66" Type="http://schemas.openxmlformats.org/officeDocument/2006/relationships/image" Target="../media/image2910.png"/><Relationship Id="rId87" Type="http://schemas.openxmlformats.org/officeDocument/2006/relationships/image" Target="../media/image3910.png"/><Relationship Id="rId110" Type="http://schemas.openxmlformats.org/officeDocument/2006/relationships/customXml" Target="../ink/ink799.xml"/><Relationship Id="rId115" Type="http://schemas.openxmlformats.org/officeDocument/2006/relationships/customXml" Target="../ink/ink803.xml"/><Relationship Id="rId131" Type="http://schemas.openxmlformats.org/officeDocument/2006/relationships/image" Target="../media/image5110.png"/><Relationship Id="rId136" Type="http://schemas.openxmlformats.org/officeDocument/2006/relationships/customXml" Target="../ink/ink819.xml"/><Relationship Id="rId61" Type="http://schemas.openxmlformats.org/officeDocument/2006/relationships/customXml" Target="../ink/ink771.xml"/><Relationship Id="rId82" Type="http://schemas.openxmlformats.org/officeDocument/2006/relationships/customXml" Target="../ink/ink782.xml"/><Relationship Id="rId19" Type="http://schemas.openxmlformats.org/officeDocument/2006/relationships/customXml" Target="../ink/ink746.xml"/><Relationship Id="rId14" Type="http://schemas.openxmlformats.org/officeDocument/2006/relationships/image" Target="../media/image710.png"/><Relationship Id="rId30" Type="http://schemas.openxmlformats.org/officeDocument/2006/relationships/image" Target="../media/image1110.png"/><Relationship Id="rId35" Type="http://schemas.openxmlformats.org/officeDocument/2006/relationships/image" Target="../media/image1310.png"/><Relationship Id="rId56" Type="http://schemas.openxmlformats.org/officeDocument/2006/relationships/image" Target="../media/image2410.png"/><Relationship Id="rId77" Type="http://schemas.openxmlformats.org/officeDocument/2006/relationships/customXml" Target="../ink/ink779.xml"/><Relationship Id="rId100" Type="http://schemas.openxmlformats.org/officeDocument/2006/relationships/customXml" Target="../ink/ink791.xml"/><Relationship Id="rId105" Type="http://schemas.openxmlformats.org/officeDocument/2006/relationships/customXml" Target="../ink/ink794.xml"/><Relationship Id="rId126" Type="http://schemas.openxmlformats.org/officeDocument/2006/relationships/customXml" Target="../ink/ink814.xml"/><Relationship Id="rId147" Type="http://schemas.openxmlformats.org/officeDocument/2006/relationships/image" Target="../media/image730.png"/><Relationship Id="rId8" Type="http://schemas.openxmlformats.org/officeDocument/2006/relationships/image" Target="../media/image2810.png"/><Relationship Id="rId51" Type="http://schemas.openxmlformats.org/officeDocument/2006/relationships/customXml" Target="../ink/ink766.xml"/><Relationship Id="rId72" Type="http://schemas.openxmlformats.org/officeDocument/2006/relationships/image" Target="../media/image3310.png"/><Relationship Id="rId93" Type="http://schemas.openxmlformats.org/officeDocument/2006/relationships/image" Target="../media/image4310.png"/><Relationship Id="rId98" Type="http://schemas.openxmlformats.org/officeDocument/2006/relationships/customXml" Target="../ink/ink790.xml"/><Relationship Id="rId121" Type="http://schemas.openxmlformats.org/officeDocument/2006/relationships/customXml" Target="../ink/ink809.xml"/><Relationship Id="rId142" Type="http://schemas.openxmlformats.org/officeDocument/2006/relationships/customXml" Target="../ink/ink822.xml"/><Relationship Id="rId3" Type="http://schemas.openxmlformats.org/officeDocument/2006/relationships/image" Target="../media/image5610.png"/><Relationship Id="rId25" Type="http://schemas.openxmlformats.org/officeDocument/2006/relationships/customXml" Target="../ink/ink752.xml"/><Relationship Id="rId46" Type="http://schemas.openxmlformats.org/officeDocument/2006/relationships/image" Target="../media/image1910.png"/><Relationship Id="rId67" Type="http://schemas.openxmlformats.org/officeDocument/2006/relationships/customXml" Target="../ink/ink774.xml"/><Relationship Id="rId116" Type="http://schemas.openxmlformats.org/officeDocument/2006/relationships/customXml" Target="../ink/ink804.xml"/><Relationship Id="rId137" Type="http://schemas.openxmlformats.org/officeDocument/2006/relationships/image" Target="../media/image5410.png"/><Relationship Id="rId20" Type="http://schemas.openxmlformats.org/officeDocument/2006/relationships/customXml" Target="../ink/ink747.xml"/><Relationship Id="rId41" Type="http://schemas.openxmlformats.org/officeDocument/2006/relationships/customXml" Target="../ink/ink761.xml"/><Relationship Id="rId62" Type="http://schemas.openxmlformats.org/officeDocument/2006/relationships/image" Target="../media/image2710.png"/><Relationship Id="rId83" Type="http://schemas.openxmlformats.org/officeDocument/2006/relationships/image" Target="../media/image3710.png"/><Relationship Id="rId88" Type="http://schemas.openxmlformats.org/officeDocument/2006/relationships/customXml" Target="../ink/ink785.xml"/><Relationship Id="rId111" Type="http://schemas.openxmlformats.org/officeDocument/2006/relationships/customXml" Target="../ink/ink800.xml"/><Relationship Id="rId132" Type="http://schemas.openxmlformats.org/officeDocument/2006/relationships/customXml" Target="../ink/ink817.xml"/><Relationship Id="rId15" Type="http://schemas.openxmlformats.org/officeDocument/2006/relationships/customXml" Target="../ink/ink743.xml"/><Relationship Id="rId36" Type="http://schemas.openxmlformats.org/officeDocument/2006/relationships/customXml" Target="../ink/ink758.xml"/><Relationship Id="rId57" Type="http://schemas.openxmlformats.org/officeDocument/2006/relationships/customXml" Target="../ink/ink769.xml"/><Relationship Id="rId106" Type="http://schemas.openxmlformats.org/officeDocument/2006/relationships/customXml" Target="../ink/ink795.xml"/><Relationship Id="rId127" Type="http://schemas.openxmlformats.org/officeDocument/2006/relationships/image" Target="../media/image4910.png"/><Relationship Id="rId10" Type="http://schemas.openxmlformats.org/officeDocument/2006/relationships/image" Target="../media/image5.png"/><Relationship Id="rId31" Type="http://schemas.openxmlformats.org/officeDocument/2006/relationships/customXml" Target="../ink/ink755.xml"/><Relationship Id="rId52" Type="http://schemas.openxmlformats.org/officeDocument/2006/relationships/image" Target="../media/image2210.png"/><Relationship Id="rId73" Type="http://schemas.openxmlformats.org/officeDocument/2006/relationships/customXml" Target="../ink/ink777.xml"/><Relationship Id="rId78" Type="http://schemas.openxmlformats.org/officeDocument/2006/relationships/customXml" Target="../ink/ink780.xml"/><Relationship Id="rId94" Type="http://schemas.openxmlformats.org/officeDocument/2006/relationships/customXml" Target="../ink/ink788.xml"/><Relationship Id="rId99" Type="http://schemas.openxmlformats.org/officeDocument/2006/relationships/image" Target="../media/image4610.png"/><Relationship Id="rId101" Type="http://schemas.openxmlformats.org/officeDocument/2006/relationships/image" Target="../media/image4710.png"/><Relationship Id="rId122" Type="http://schemas.openxmlformats.org/officeDocument/2006/relationships/customXml" Target="../ink/ink810.xml"/><Relationship Id="rId143" Type="http://schemas.openxmlformats.org/officeDocument/2006/relationships/image" Target="../media/image690.png"/><Relationship Id="rId148" Type="http://schemas.openxmlformats.org/officeDocument/2006/relationships/customXml" Target="../ink/ink825.xml"/><Relationship Id="rId4" Type="http://schemas.openxmlformats.org/officeDocument/2006/relationships/customXml" Target="../ink/ink738.xml"/><Relationship Id="rId9" Type="http://schemas.openxmlformats.org/officeDocument/2006/relationships/customXml" Target="../ink/ink740.xml"/><Relationship Id="rId26" Type="http://schemas.openxmlformats.org/officeDocument/2006/relationships/image" Target="../media/image910.png"/><Relationship Id="rId47" Type="http://schemas.openxmlformats.org/officeDocument/2006/relationships/customXml" Target="../ink/ink764.xml"/><Relationship Id="rId68" Type="http://schemas.openxmlformats.org/officeDocument/2006/relationships/image" Target="../media/image3010.png"/><Relationship Id="rId89" Type="http://schemas.openxmlformats.org/officeDocument/2006/relationships/image" Target="../media/image4010.png"/><Relationship Id="rId112" Type="http://schemas.openxmlformats.org/officeDocument/2006/relationships/customXml" Target="../ink/ink801.xml"/><Relationship Id="rId133" Type="http://schemas.openxmlformats.org/officeDocument/2006/relationships/image" Target="../media/image5210.png"/><Relationship Id="rId16" Type="http://schemas.openxmlformats.org/officeDocument/2006/relationships/image" Target="../media/image810.png"/><Relationship Id="rId37" Type="http://schemas.openxmlformats.org/officeDocument/2006/relationships/customXml" Target="../ink/ink759.xml"/><Relationship Id="rId58" Type="http://schemas.openxmlformats.org/officeDocument/2006/relationships/image" Target="../media/image2510.png"/><Relationship Id="rId79" Type="http://schemas.openxmlformats.org/officeDocument/2006/relationships/image" Target="../media/image3510.png"/><Relationship Id="rId102" Type="http://schemas.openxmlformats.org/officeDocument/2006/relationships/customXml" Target="../ink/ink792.xml"/><Relationship Id="rId123" Type="http://schemas.openxmlformats.org/officeDocument/2006/relationships/customXml" Target="../ink/ink811.xml"/><Relationship Id="rId144" Type="http://schemas.openxmlformats.org/officeDocument/2006/relationships/customXml" Target="../ink/ink823.xml"/><Relationship Id="rId90" Type="http://schemas.openxmlformats.org/officeDocument/2006/relationships/customXml" Target="../ink/ink786.xml"/></Relationships>
</file>

<file path=ppt/slides/_rels/slide3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10.png"/><Relationship Id="rId21" Type="http://schemas.openxmlformats.org/officeDocument/2006/relationships/image" Target="../media/image1010.png"/><Relationship Id="rId42" Type="http://schemas.openxmlformats.org/officeDocument/2006/relationships/customXml" Target="../ink/ink851.xml"/><Relationship Id="rId47" Type="http://schemas.openxmlformats.org/officeDocument/2006/relationships/image" Target="../media/image2210.png"/><Relationship Id="rId63" Type="http://schemas.openxmlformats.org/officeDocument/2006/relationships/image" Target="../media/image3010.png"/><Relationship Id="rId68" Type="http://schemas.openxmlformats.org/officeDocument/2006/relationships/customXml" Target="../ink/ink864.xml"/><Relationship Id="rId84" Type="http://schemas.openxmlformats.org/officeDocument/2006/relationships/image" Target="../media/image3910.png"/><Relationship Id="rId89" Type="http://schemas.openxmlformats.org/officeDocument/2006/relationships/customXml" Target="../ink/ink875.xml"/><Relationship Id="rId16" Type="http://schemas.openxmlformats.org/officeDocument/2006/relationships/customXml" Target="../ink/ink836.xml"/><Relationship Id="rId107" Type="http://schemas.openxmlformats.org/officeDocument/2006/relationships/customXml" Target="../ink/ink884.xml"/><Relationship Id="rId11" Type="http://schemas.openxmlformats.org/officeDocument/2006/relationships/customXml" Target="../ink/ink831.xml"/><Relationship Id="rId32" Type="http://schemas.openxmlformats.org/officeDocument/2006/relationships/customXml" Target="../ink/ink846.xml"/><Relationship Id="rId37" Type="http://schemas.openxmlformats.org/officeDocument/2006/relationships/image" Target="../media/image1710.png"/><Relationship Id="rId53" Type="http://schemas.openxmlformats.org/officeDocument/2006/relationships/image" Target="../media/image2510.png"/><Relationship Id="rId58" Type="http://schemas.openxmlformats.org/officeDocument/2006/relationships/customXml" Target="../ink/ink859.xml"/><Relationship Id="rId74" Type="http://schemas.openxmlformats.org/officeDocument/2006/relationships/customXml" Target="../ink/ink867.xml"/><Relationship Id="rId79" Type="http://schemas.openxmlformats.org/officeDocument/2006/relationships/customXml" Target="../ink/ink870.xml"/><Relationship Id="rId102" Type="http://schemas.openxmlformats.org/officeDocument/2006/relationships/image" Target="../media/image4810.png"/><Relationship Id="rId5" Type="http://schemas.openxmlformats.org/officeDocument/2006/relationships/image" Target="../media/image6100.png"/><Relationship Id="rId90" Type="http://schemas.openxmlformats.org/officeDocument/2006/relationships/image" Target="../media/image4210.png"/><Relationship Id="rId95" Type="http://schemas.openxmlformats.org/officeDocument/2006/relationships/customXml" Target="../ink/ink878.xml"/><Relationship Id="rId22" Type="http://schemas.openxmlformats.org/officeDocument/2006/relationships/customXml" Target="../ink/ink840.xml"/><Relationship Id="rId27" Type="http://schemas.openxmlformats.org/officeDocument/2006/relationships/customXml" Target="../ink/ink843.xml"/><Relationship Id="rId43" Type="http://schemas.openxmlformats.org/officeDocument/2006/relationships/image" Target="../media/image2010.png"/><Relationship Id="rId48" Type="http://schemas.openxmlformats.org/officeDocument/2006/relationships/customXml" Target="../ink/ink854.xml"/><Relationship Id="rId64" Type="http://schemas.openxmlformats.org/officeDocument/2006/relationships/customXml" Target="../ink/ink862.xml"/><Relationship Id="rId69" Type="http://schemas.openxmlformats.org/officeDocument/2006/relationships/image" Target="../media/image3310.png"/><Relationship Id="rId80" Type="http://schemas.openxmlformats.org/officeDocument/2006/relationships/image" Target="../media/image3710.png"/><Relationship Id="rId85" Type="http://schemas.openxmlformats.org/officeDocument/2006/relationships/customXml" Target="../ink/ink873.xml"/><Relationship Id="rId12" Type="http://schemas.openxmlformats.org/officeDocument/2006/relationships/customXml" Target="../ink/ink832.xml"/><Relationship Id="rId17" Type="http://schemas.openxmlformats.org/officeDocument/2006/relationships/customXml" Target="../ink/ink837.xml"/><Relationship Id="rId33" Type="http://schemas.openxmlformats.org/officeDocument/2006/relationships/image" Target="../media/image1510.png"/><Relationship Id="rId38" Type="http://schemas.openxmlformats.org/officeDocument/2006/relationships/customXml" Target="../ink/ink849.xml"/><Relationship Id="rId59" Type="http://schemas.openxmlformats.org/officeDocument/2006/relationships/image" Target="../media/image2890.png"/><Relationship Id="rId103" Type="http://schemas.openxmlformats.org/officeDocument/2006/relationships/customXml" Target="../ink/ink882.xml"/><Relationship Id="rId108" Type="http://schemas.openxmlformats.org/officeDocument/2006/relationships/image" Target="../media/image5100.png"/><Relationship Id="rId20" Type="http://schemas.openxmlformats.org/officeDocument/2006/relationships/customXml" Target="../ink/ink839.xml"/><Relationship Id="rId41" Type="http://schemas.openxmlformats.org/officeDocument/2006/relationships/image" Target="../media/image1910.png"/><Relationship Id="rId54" Type="http://schemas.openxmlformats.org/officeDocument/2006/relationships/customXml" Target="../ink/ink857.xml"/><Relationship Id="rId62" Type="http://schemas.openxmlformats.org/officeDocument/2006/relationships/customXml" Target="../ink/ink861.xml"/><Relationship Id="rId70" Type="http://schemas.openxmlformats.org/officeDocument/2006/relationships/customXml" Target="../ink/ink865.xml"/><Relationship Id="rId75" Type="http://schemas.openxmlformats.org/officeDocument/2006/relationships/customXml" Target="../ink/ink868.xml"/><Relationship Id="rId83" Type="http://schemas.openxmlformats.org/officeDocument/2006/relationships/customXml" Target="../ink/ink872.xml"/><Relationship Id="rId88" Type="http://schemas.openxmlformats.org/officeDocument/2006/relationships/image" Target="../media/image4110.png"/><Relationship Id="rId91" Type="http://schemas.openxmlformats.org/officeDocument/2006/relationships/customXml" Target="../ink/ink876.xml"/><Relationship Id="rId96" Type="http://schemas.openxmlformats.org/officeDocument/2006/relationships/image" Target="../media/image45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8.xml"/><Relationship Id="rId15" Type="http://schemas.openxmlformats.org/officeDocument/2006/relationships/customXml" Target="../ink/ink835.xml"/><Relationship Id="rId23" Type="http://schemas.openxmlformats.org/officeDocument/2006/relationships/image" Target="../media/image1110.png"/><Relationship Id="rId28" Type="http://schemas.openxmlformats.org/officeDocument/2006/relationships/image" Target="../media/image1310.png"/><Relationship Id="rId36" Type="http://schemas.openxmlformats.org/officeDocument/2006/relationships/customXml" Target="../ink/ink848.xml"/><Relationship Id="rId49" Type="http://schemas.openxmlformats.org/officeDocument/2006/relationships/image" Target="../media/image2310.png"/><Relationship Id="rId57" Type="http://schemas.openxmlformats.org/officeDocument/2006/relationships/image" Target="../media/image2710.png"/><Relationship Id="rId106" Type="http://schemas.openxmlformats.org/officeDocument/2006/relationships/image" Target="../media/image5000.png"/><Relationship Id="rId10" Type="http://schemas.openxmlformats.org/officeDocument/2006/relationships/customXml" Target="../ink/ink830.xml"/><Relationship Id="rId31" Type="http://schemas.openxmlformats.org/officeDocument/2006/relationships/image" Target="../media/image1410.png"/><Relationship Id="rId44" Type="http://schemas.openxmlformats.org/officeDocument/2006/relationships/customXml" Target="../ink/ink852.xml"/><Relationship Id="rId52" Type="http://schemas.openxmlformats.org/officeDocument/2006/relationships/customXml" Target="../ink/ink856.xml"/><Relationship Id="rId60" Type="http://schemas.openxmlformats.org/officeDocument/2006/relationships/customXml" Target="../ink/ink860.xml"/><Relationship Id="rId65" Type="http://schemas.openxmlformats.org/officeDocument/2006/relationships/image" Target="../media/image3110.png"/><Relationship Id="rId73" Type="http://schemas.openxmlformats.org/officeDocument/2006/relationships/image" Target="../media/image3410.png"/><Relationship Id="rId78" Type="http://schemas.openxmlformats.org/officeDocument/2006/relationships/image" Target="../media/image3610.png"/><Relationship Id="rId81" Type="http://schemas.openxmlformats.org/officeDocument/2006/relationships/customXml" Target="../ink/ink871.xml"/><Relationship Id="rId86" Type="http://schemas.openxmlformats.org/officeDocument/2006/relationships/image" Target="../media/image4010.png"/><Relationship Id="rId94" Type="http://schemas.openxmlformats.org/officeDocument/2006/relationships/image" Target="../media/image4410.png"/><Relationship Id="rId99" Type="http://schemas.openxmlformats.org/officeDocument/2006/relationships/customXml" Target="../ink/ink880.xml"/><Relationship Id="rId101" Type="http://schemas.openxmlformats.org/officeDocument/2006/relationships/customXml" Target="../ink/ink881.xml"/><Relationship Id="rId4" Type="http://schemas.openxmlformats.org/officeDocument/2006/relationships/customXml" Target="../ink/ink827.xml"/><Relationship Id="rId9" Type="http://schemas.openxmlformats.org/officeDocument/2006/relationships/image" Target="../media/image810.png"/><Relationship Id="rId13" Type="http://schemas.openxmlformats.org/officeDocument/2006/relationships/customXml" Target="../ink/ink833.xml"/><Relationship Id="rId18" Type="http://schemas.openxmlformats.org/officeDocument/2006/relationships/customXml" Target="../ink/ink838.xml"/><Relationship Id="rId39" Type="http://schemas.openxmlformats.org/officeDocument/2006/relationships/image" Target="../media/image1810.png"/><Relationship Id="rId34" Type="http://schemas.openxmlformats.org/officeDocument/2006/relationships/customXml" Target="../ink/ink847.xml"/><Relationship Id="rId50" Type="http://schemas.openxmlformats.org/officeDocument/2006/relationships/customXml" Target="../ink/ink855.xml"/><Relationship Id="rId55" Type="http://schemas.openxmlformats.org/officeDocument/2006/relationships/image" Target="../media/image2610.png"/><Relationship Id="rId76" Type="http://schemas.openxmlformats.org/officeDocument/2006/relationships/image" Target="../media/image3510.png"/><Relationship Id="rId97" Type="http://schemas.openxmlformats.org/officeDocument/2006/relationships/customXml" Target="../ink/ink879.xml"/><Relationship Id="rId104" Type="http://schemas.openxmlformats.org/officeDocument/2006/relationships/image" Target="../media/image4900.png"/><Relationship Id="rId7" Type="http://schemas.openxmlformats.org/officeDocument/2006/relationships/image" Target="../media/image710.png"/><Relationship Id="rId71" Type="http://schemas.openxmlformats.org/officeDocument/2006/relationships/image" Target="../media/image3300.png"/><Relationship Id="rId92" Type="http://schemas.openxmlformats.org/officeDocument/2006/relationships/image" Target="../media/image4310.png"/><Relationship Id="rId2" Type="http://schemas.openxmlformats.org/officeDocument/2006/relationships/customXml" Target="../ink/ink826.xml"/><Relationship Id="rId29" Type="http://schemas.openxmlformats.org/officeDocument/2006/relationships/customXml" Target="../ink/ink844.xml"/><Relationship Id="rId24" Type="http://schemas.openxmlformats.org/officeDocument/2006/relationships/customXml" Target="../ink/ink841.xml"/><Relationship Id="rId40" Type="http://schemas.openxmlformats.org/officeDocument/2006/relationships/customXml" Target="../ink/ink850.xml"/><Relationship Id="rId45" Type="http://schemas.openxmlformats.org/officeDocument/2006/relationships/image" Target="../media/image2110.png"/><Relationship Id="rId66" Type="http://schemas.openxmlformats.org/officeDocument/2006/relationships/customXml" Target="../ink/ink863.xml"/><Relationship Id="rId87" Type="http://schemas.openxmlformats.org/officeDocument/2006/relationships/customXml" Target="../ink/ink874.xml"/><Relationship Id="rId61" Type="http://schemas.openxmlformats.org/officeDocument/2006/relationships/image" Target="../media/image2910.png"/><Relationship Id="rId82" Type="http://schemas.openxmlformats.org/officeDocument/2006/relationships/image" Target="../media/image3810.png"/><Relationship Id="rId19" Type="http://schemas.openxmlformats.org/officeDocument/2006/relationships/image" Target="../media/image910.png"/><Relationship Id="rId14" Type="http://schemas.openxmlformats.org/officeDocument/2006/relationships/customXml" Target="../ink/ink834.xml"/><Relationship Id="rId30" Type="http://schemas.openxmlformats.org/officeDocument/2006/relationships/customXml" Target="../ink/ink845.xml"/><Relationship Id="rId35" Type="http://schemas.openxmlformats.org/officeDocument/2006/relationships/image" Target="../media/image1610.png"/><Relationship Id="rId56" Type="http://schemas.openxmlformats.org/officeDocument/2006/relationships/customXml" Target="../ink/ink858.xml"/><Relationship Id="rId77" Type="http://schemas.openxmlformats.org/officeDocument/2006/relationships/customXml" Target="../ink/ink869.xml"/><Relationship Id="rId100" Type="http://schemas.openxmlformats.org/officeDocument/2006/relationships/image" Target="../media/image4710.png"/><Relationship Id="rId105" Type="http://schemas.openxmlformats.org/officeDocument/2006/relationships/customXml" Target="../ink/ink883.xml"/><Relationship Id="rId8" Type="http://schemas.openxmlformats.org/officeDocument/2006/relationships/customXml" Target="../ink/ink829.xml"/><Relationship Id="rId51" Type="http://schemas.openxmlformats.org/officeDocument/2006/relationships/image" Target="../media/image2410.png"/><Relationship Id="rId72" Type="http://schemas.openxmlformats.org/officeDocument/2006/relationships/customXml" Target="../ink/ink866.xml"/><Relationship Id="rId93" Type="http://schemas.openxmlformats.org/officeDocument/2006/relationships/customXml" Target="../ink/ink877.xml"/><Relationship Id="rId98" Type="http://schemas.openxmlformats.org/officeDocument/2006/relationships/image" Target="../media/image4610.png"/><Relationship Id="rId3" Type="http://schemas.openxmlformats.org/officeDocument/2006/relationships/image" Target="../media/image5.png"/><Relationship Id="rId25" Type="http://schemas.openxmlformats.org/officeDocument/2006/relationships/customXml" Target="../ink/ink842.xml"/><Relationship Id="rId46" Type="http://schemas.openxmlformats.org/officeDocument/2006/relationships/customXml" Target="../ink/ink853.xml"/><Relationship Id="rId67" Type="http://schemas.openxmlformats.org/officeDocument/2006/relationships/image" Target="../media/image3210.png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10.png"/><Relationship Id="rId21" Type="http://schemas.openxmlformats.org/officeDocument/2006/relationships/image" Target="../media/image1010.png"/><Relationship Id="rId42" Type="http://schemas.openxmlformats.org/officeDocument/2006/relationships/customXml" Target="../ink/ink910.xml"/><Relationship Id="rId47" Type="http://schemas.openxmlformats.org/officeDocument/2006/relationships/image" Target="../media/image2210.png"/><Relationship Id="rId63" Type="http://schemas.openxmlformats.org/officeDocument/2006/relationships/image" Target="../media/image3010.png"/><Relationship Id="rId68" Type="http://schemas.openxmlformats.org/officeDocument/2006/relationships/customXml" Target="../ink/ink923.xml"/><Relationship Id="rId84" Type="http://schemas.openxmlformats.org/officeDocument/2006/relationships/image" Target="../media/image3910.png"/><Relationship Id="rId89" Type="http://schemas.openxmlformats.org/officeDocument/2006/relationships/customXml" Target="../ink/ink934.xml"/><Relationship Id="rId16" Type="http://schemas.openxmlformats.org/officeDocument/2006/relationships/customXml" Target="../ink/ink895.xml"/><Relationship Id="rId107" Type="http://schemas.openxmlformats.org/officeDocument/2006/relationships/customXml" Target="../ink/ink943.xml"/><Relationship Id="rId11" Type="http://schemas.openxmlformats.org/officeDocument/2006/relationships/customXml" Target="../ink/ink890.xml"/><Relationship Id="rId32" Type="http://schemas.openxmlformats.org/officeDocument/2006/relationships/customXml" Target="../ink/ink905.xml"/><Relationship Id="rId37" Type="http://schemas.openxmlformats.org/officeDocument/2006/relationships/image" Target="../media/image1710.png"/><Relationship Id="rId53" Type="http://schemas.openxmlformats.org/officeDocument/2006/relationships/image" Target="../media/image2510.png"/><Relationship Id="rId58" Type="http://schemas.openxmlformats.org/officeDocument/2006/relationships/customXml" Target="../ink/ink918.xml"/><Relationship Id="rId74" Type="http://schemas.openxmlformats.org/officeDocument/2006/relationships/customXml" Target="../ink/ink926.xml"/><Relationship Id="rId79" Type="http://schemas.openxmlformats.org/officeDocument/2006/relationships/customXml" Target="../ink/ink929.xml"/><Relationship Id="rId102" Type="http://schemas.openxmlformats.org/officeDocument/2006/relationships/image" Target="../media/image4810.png"/><Relationship Id="rId5" Type="http://schemas.openxmlformats.org/officeDocument/2006/relationships/image" Target="../media/image6100.png"/><Relationship Id="rId90" Type="http://schemas.openxmlformats.org/officeDocument/2006/relationships/image" Target="../media/image4210.png"/><Relationship Id="rId95" Type="http://schemas.openxmlformats.org/officeDocument/2006/relationships/customXml" Target="../ink/ink937.xml"/><Relationship Id="rId22" Type="http://schemas.openxmlformats.org/officeDocument/2006/relationships/customXml" Target="../ink/ink899.xml"/><Relationship Id="rId27" Type="http://schemas.openxmlformats.org/officeDocument/2006/relationships/customXml" Target="../ink/ink902.xml"/><Relationship Id="rId43" Type="http://schemas.openxmlformats.org/officeDocument/2006/relationships/image" Target="../media/image2010.png"/><Relationship Id="rId48" Type="http://schemas.openxmlformats.org/officeDocument/2006/relationships/customXml" Target="../ink/ink913.xml"/><Relationship Id="rId64" Type="http://schemas.openxmlformats.org/officeDocument/2006/relationships/customXml" Target="../ink/ink921.xml"/><Relationship Id="rId69" Type="http://schemas.openxmlformats.org/officeDocument/2006/relationships/image" Target="../media/image3310.png"/><Relationship Id="rId80" Type="http://schemas.openxmlformats.org/officeDocument/2006/relationships/image" Target="../media/image3710.png"/><Relationship Id="rId85" Type="http://schemas.openxmlformats.org/officeDocument/2006/relationships/customXml" Target="../ink/ink932.xml"/><Relationship Id="rId12" Type="http://schemas.openxmlformats.org/officeDocument/2006/relationships/customXml" Target="../ink/ink891.xml"/><Relationship Id="rId17" Type="http://schemas.openxmlformats.org/officeDocument/2006/relationships/customXml" Target="../ink/ink896.xml"/><Relationship Id="rId33" Type="http://schemas.openxmlformats.org/officeDocument/2006/relationships/image" Target="../media/image1510.png"/><Relationship Id="rId38" Type="http://schemas.openxmlformats.org/officeDocument/2006/relationships/customXml" Target="../ink/ink908.xml"/><Relationship Id="rId59" Type="http://schemas.openxmlformats.org/officeDocument/2006/relationships/image" Target="../media/image2890.png"/><Relationship Id="rId103" Type="http://schemas.openxmlformats.org/officeDocument/2006/relationships/customXml" Target="../ink/ink941.xml"/><Relationship Id="rId108" Type="http://schemas.openxmlformats.org/officeDocument/2006/relationships/image" Target="../media/image5100.png"/><Relationship Id="rId20" Type="http://schemas.openxmlformats.org/officeDocument/2006/relationships/customXml" Target="../ink/ink898.xml"/><Relationship Id="rId41" Type="http://schemas.openxmlformats.org/officeDocument/2006/relationships/image" Target="../media/image1910.png"/><Relationship Id="rId54" Type="http://schemas.openxmlformats.org/officeDocument/2006/relationships/customXml" Target="../ink/ink916.xml"/><Relationship Id="rId62" Type="http://schemas.openxmlformats.org/officeDocument/2006/relationships/customXml" Target="../ink/ink920.xml"/><Relationship Id="rId70" Type="http://schemas.openxmlformats.org/officeDocument/2006/relationships/customXml" Target="../ink/ink924.xml"/><Relationship Id="rId75" Type="http://schemas.openxmlformats.org/officeDocument/2006/relationships/customXml" Target="../ink/ink927.xml"/><Relationship Id="rId83" Type="http://schemas.openxmlformats.org/officeDocument/2006/relationships/customXml" Target="../ink/ink931.xml"/><Relationship Id="rId88" Type="http://schemas.openxmlformats.org/officeDocument/2006/relationships/image" Target="../media/image4110.png"/><Relationship Id="rId91" Type="http://schemas.openxmlformats.org/officeDocument/2006/relationships/customXml" Target="../ink/ink935.xml"/><Relationship Id="rId96" Type="http://schemas.openxmlformats.org/officeDocument/2006/relationships/image" Target="../media/image45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87.xml"/><Relationship Id="rId15" Type="http://schemas.openxmlformats.org/officeDocument/2006/relationships/customXml" Target="../ink/ink894.xml"/><Relationship Id="rId23" Type="http://schemas.openxmlformats.org/officeDocument/2006/relationships/image" Target="../media/image1110.png"/><Relationship Id="rId28" Type="http://schemas.openxmlformats.org/officeDocument/2006/relationships/image" Target="../media/image1310.png"/><Relationship Id="rId36" Type="http://schemas.openxmlformats.org/officeDocument/2006/relationships/customXml" Target="../ink/ink907.xml"/><Relationship Id="rId49" Type="http://schemas.openxmlformats.org/officeDocument/2006/relationships/image" Target="../media/image2310.png"/><Relationship Id="rId57" Type="http://schemas.openxmlformats.org/officeDocument/2006/relationships/image" Target="../media/image2710.png"/><Relationship Id="rId106" Type="http://schemas.openxmlformats.org/officeDocument/2006/relationships/image" Target="../media/image5000.png"/><Relationship Id="rId10" Type="http://schemas.openxmlformats.org/officeDocument/2006/relationships/customXml" Target="../ink/ink889.xml"/><Relationship Id="rId31" Type="http://schemas.openxmlformats.org/officeDocument/2006/relationships/image" Target="../media/image1410.png"/><Relationship Id="rId44" Type="http://schemas.openxmlformats.org/officeDocument/2006/relationships/customXml" Target="../ink/ink911.xml"/><Relationship Id="rId52" Type="http://schemas.openxmlformats.org/officeDocument/2006/relationships/customXml" Target="../ink/ink915.xml"/><Relationship Id="rId60" Type="http://schemas.openxmlformats.org/officeDocument/2006/relationships/customXml" Target="../ink/ink919.xml"/><Relationship Id="rId65" Type="http://schemas.openxmlformats.org/officeDocument/2006/relationships/image" Target="../media/image3110.png"/><Relationship Id="rId73" Type="http://schemas.openxmlformats.org/officeDocument/2006/relationships/image" Target="../media/image3410.png"/><Relationship Id="rId78" Type="http://schemas.openxmlformats.org/officeDocument/2006/relationships/image" Target="../media/image3610.png"/><Relationship Id="rId81" Type="http://schemas.openxmlformats.org/officeDocument/2006/relationships/customXml" Target="../ink/ink930.xml"/><Relationship Id="rId86" Type="http://schemas.openxmlformats.org/officeDocument/2006/relationships/image" Target="../media/image4010.png"/><Relationship Id="rId94" Type="http://schemas.openxmlformats.org/officeDocument/2006/relationships/image" Target="../media/image4410.png"/><Relationship Id="rId99" Type="http://schemas.openxmlformats.org/officeDocument/2006/relationships/customXml" Target="../ink/ink939.xml"/><Relationship Id="rId101" Type="http://schemas.openxmlformats.org/officeDocument/2006/relationships/customXml" Target="../ink/ink940.xml"/><Relationship Id="rId4" Type="http://schemas.openxmlformats.org/officeDocument/2006/relationships/customXml" Target="../ink/ink886.xml"/><Relationship Id="rId9" Type="http://schemas.openxmlformats.org/officeDocument/2006/relationships/image" Target="../media/image810.png"/><Relationship Id="rId13" Type="http://schemas.openxmlformats.org/officeDocument/2006/relationships/customXml" Target="../ink/ink892.xml"/><Relationship Id="rId18" Type="http://schemas.openxmlformats.org/officeDocument/2006/relationships/customXml" Target="../ink/ink897.xml"/><Relationship Id="rId39" Type="http://schemas.openxmlformats.org/officeDocument/2006/relationships/image" Target="../media/image1810.png"/><Relationship Id="rId34" Type="http://schemas.openxmlformats.org/officeDocument/2006/relationships/customXml" Target="../ink/ink906.xml"/><Relationship Id="rId50" Type="http://schemas.openxmlformats.org/officeDocument/2006/relationships/customXml" Target="../ink/ink914.xml"/><Relationship Id="rId55" Type="http://schemas.openxmlformats.org/officeDocument/2006/relationships/image" Target="../media/image2610.png"/><Relationship Id="rId76" Type="http://schemas.openxmlformats.org/officeDocument/2006/relationships/image" Target="../media/image3510.png"/><Relationship Id="rId97" Type="http://schemas.openxmlformats.org/officeDocument/2006/relationships/customXml" Target="../ink/ink938.xml"/><Relationship Id="rId104" Type="http://schemas.openxmlformats.org/officeDocument/2006/relationships/image" Target="../media/image4900.png"/><Relationship Id="rId7" Type="http://schemas.openxmlformats.org/officeDocument/2006/relationships/image" Target="../media/image710.png"/><Relationship Id="rId71" Type="http://schemas.openxmlformats.org/officeDocument/2006/relationships/image" Target="../media/image3300.png"/><Relationship Id="rId92" Type="http://schemas.openxmlformats.org/officeDocument/2006/relationships/image" Target="../media/image4310.png"/><Relationship Id="rId2" Type="http://schemas.openxmlformats.org/officeDocument/2006/relationships/customXml" Target="../ink/ink885.xml"/><Relationship Id="rId29" Type="http://schemas.openxmlformats.org/officeDocument/2006/relationships/customXml" Target="../ink/ink903.xml"/><Relationship Id="rId24" Type="http://schemas.openxmlformats.org/officeDocument/2006/relationships/customXml" Target="../ink/ink900.xml"/><Relationship Id="rId40" Type="http://schemas.openxmlformats.org/officeDocument/2006/relationships/customXml" Target="../ink/ink909.xml"/><Relationship Id="rId45" Type="http://schemas.openxmlformats.org/officeDocument/2006/relationships/image" Target="../media/image2110.png"/><Relationship Id="rId66" Type="http://schemas.openxmlformats.org/officeDocument/2006/relationships/customXml" Target="../ink/ink922.xml"/><Relationship Id="rId87" Type="http://schemas.openxmlformats.org/officeDocument/2006/relationships/customXml" Target="../ink/ink933.xml"/><Relationship Id="rId61" Type="http://schemas.openxmlformats.org/officeDocument/2006/relationships/image" Target="../media/image2910.png"/><Relationship Id="rId82" Type="http://schemas.openxmlformats.org/officeDocument/2006/relationships/image" Target="../media/image3810.png"/><Relationship Id="rId19" Type="http://schemas.openxmlformats.org/officeDocument/2006/relationships/image" Target="../media/image910.png"/><Relationship Id="rId14" Type="http://schemas.openxmlformats.org/officeDocument/2006/relationships/customXml" Target="../ink/ink893.xml"/><Relationship Id="rId30" Type="http://schemas.openxmlformats.org/officeDocument/2006/relationships/customXml" Target="../ink/ink904.xml"/><Relationship Id="rId35" Type="http://schemas.openxmlformats.org/officeDocument/2006/relationships/image" Target="../media/image1610.png"/><Relationship Id="rId56" Type="http://schemas.openxmlformats.org/officeDocument/2006/relationships/customXml" Target="../ink/ink917.xml"/><Relationship Id="rId77" Type="http://schemas.openxmlformats.org/officeDocument/2006/relationships/customXml" Target="../ink/ink928.xml"/><Relationship Id="rId100" Type="http://schemas.openxmlformats.org/officeDocument/2006/relationships/image" Target="../media/image4710.png"/><Relationship Id="rId105" Type="http://schemas.openxmlformats.org/officeDocument/2006/relationships/customXml" Target="../ink/ink942.xml"/><Relationship Id="rId8" Type="http://schemas.openxmlformats.org/officeDocument/2006/relationships/customXml" Target="../ink/ink888.xml"/><Relationship Id="rId51" Type="http://schemas.openxmlformats.org/officeDocument/2006/relationships/image" Target="../media/image2410.png"/><Relationship Id="rId72" Type="http://schemas.openxmlformats.org/officeDocument/2006/relationships/customXml" Target="../ink/ink925.xml"/><Relationship Id="rId93" Type="http://schemas.openxmlformats.org/officeDocument/2006/relationships/customXml" Target="../ink/ink936.xml"/><Relationship Id="rId98" Type="http://schemas.openxmlformats.org/officeDocument/2006/relationships/image" Target="../media/image4610.png"/><Relationship Id="rId3" Type="http://schemas.openxmlformats.org/officeDocument/2006/relationships/image" Target="../media/image5.png"/><Relationship Id="rId25" Type="http://schemas.openxmlformats.org/officeDocument/2006/relationships/customXml" Target="../ink/ink901.xml"/><Relationship Id="rId46" Type="http://schemas.openxmlformats.org/officeDocument/2006/relationships/customXml" Target="../ink/ink912.xml"/><Relationship Id="rId67" Type="http://schemas.openxmlformats.org/officeDocument/2006/relationships/image" Target="../media/image3210.png"/></Relationships>
</file>

<file path=ppt/slides/_rels/slide3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07.xml"/><Relationship Id="rId21" Type="http://schemas.openxmlformats.org/officeDocument/2006/relationships/image" Target="../media/image1010.png"/><Relationship Id="rId42" Type="http://schemas.openxmlformats.org/officeDocument/2006/relationships/customXml" Target="../ink/ink969.xml"/><Relationship Id="rId63" Type="http://schemas.openxmlformats.org/officeDocument/2006/relationships/image" Target="../media/image3010.png"/><Relationship Id="rId84" Type="http://schemas.openxmlformats.org/officeDocument/2006/relationships/image" Target="../media/image3910.png"/><Relationship Id="rId138" Type="http://schemas.openxmlformats.org/officeDocument/2006/relationships/image" Target="../media/image890.png"/><Relationship Id="rId159" Type="http://schemas.openxmlformats.org/officeDocument/2006/relationships/customXml" Target="../ink/ink1028.xml"/><Relationship Id="rId170" Type="http://schemas.openxmlformats.org/officeDocument/2006/relationships/image" Target="../media/image1050.png"/><Relationship Id="rId191" Type="http://schemas.openxmlformats.org/officeDocument/2006/relationships/customXml" Target="../ink/ink1044.xml"/><Relationship Id="rId205" Type="http://schemas.openxmlformats.org/officeDocument/2006/relationships/customXml" Target="../ink/ink1051.xml"/><Relationship Id="rId226" Type="http://schemas.openxmlformats.org/officeDocument/2006/relationships/image" Target="../media/image1330.png"/><Relationship Id="rId247" Type="http://schemas.openxmlformats.org/officeDocument/2006/relationships/customXml" Target="../ink/ink1072.xml"/><Relationship Id="rId107" Type="http://schemas.openxmlformats.org/officeDocument/2006/relationships/customXml" Target="../ink/ink1002.xml"/><Relationship Id="rId11" Type="http://schemas.openxmlformats.org/officeDocument/2006/relationships/customXml" Target="../ink/ink949.xml"/><Relationship Id="rId32" Type="http://schemas.openxmlformats.org/officeDocument/2006/relationships/customXml" Target="../ink/ink964.xml"/><Relationship Id="rId53" Type="http://schemas.openxmlformats.org/officeDocument/2006/relationships/image" Target="../media/image2510.png"/><Relationship Id="rId74" Type="http://schemas.openxmlformats.org/officeDocument/2006/relationships/customXml" Target="../ink/ink985.xml"/><Relationship Id="rId128" Type="http://schemas.openxmlformats.org/officeDocument/2006/relationships/image" Target="../media/image840.png"/><Relationship Id="rId149" Type="http://schemas.openxmlformats.org/officeDocument/2006/relationships/customXml" Target="../ink/ink1023.xml"/><Relationship Id="rId5" Type="http://schemas.openxmlformats.org/officeDocument/2006/relationships/image" Target="../media/image6100.png"/><Relationship Id="rId95" Type="http://schemas.openxmlformats.org/officeDocument/2006/relationships/customXml" Target="../ink/ink996.xml"/><Relationship Id="rId160" Type="http://schemas.openxmlformats.org/officeDocument/2006/relationships/image" Target="../media/image1000.png"/><Relationship Id="rId181" Type="http://schemas.openxmlformats.org/officeDocument/2006/relationships/customXml" Target="../ink/ink1039.xml"/><Relationship Id="rId216" Type="http://schemas.openxmlformats.org/officeDocument/2006/relationships/image" Target="../media/image1280.png"/><Relationship Id="rId237" Type="http://schemas.openxmlformats.org/officeDocument/2006/relationships/customXml" Target="../ink/ink1067.xml"/><Relationship Id="rId22" Type="http://schemas.openxmlformats.org/officeDocument/2006/relationships/customXml" Target="../ink/ink958.xml"/><Relationship Id="rId43" Type="http://schemas.openxmlformats.org/officeDocument/2006/relationships/image" Target="../media/image2010.png"/><Relationship Id="rId64" Type="http://schemas.openxmlformats.org/officeDocument/2006/relationships/customXml" Target="../ink/ink980.xml"/><Relationship Id="rId118" Type="http://schemas.openxmlformats.org/officeDocument/2006/relationships/image" Target="../media/image790.png"/><Relationship Id="rId139" Type="http://schemas.openxmlformats.org/officeDocument/2006/relationships/customXml" Target="../ink/ink1018.xml"/><Relationship Id="rId85" Type="http://schemas.openxmlformats.org/officeDocument/2006/relationships/customXml" Target="../ink/ink991.xml"/><Relationship Id="rId150" Type="http://schemas.openxmlformats.org/officeDocument/2006/relationships/image" Target="../media/image950.png"/><Relationship Id="rId171" Type="http://schemas.openxmlformats.org/officeDocument/2006/relationships/customXml" Target="../ink/ink1034.xml"/><Relationship Id="rId192" Type="http://schemas.openxmlformats.org/officeDocument/2006/relationships/image" Target="../media/image1160.png"/><Relationship Id="rId206" Type="http://schemas.openxmlformats.org/officeDocument/2006/relationships/image" Target="../media/image1230.png"/><Relationship Id="rId227" Type="http://schemas.openxmlformats.org/officeDocument/2006/relationships/customXml" Target="../ink/ink1062.xml"/><Relationship Id="rId248" Type="http://schemas.openxmlformats.org/officeDocument/2006/relationships/image" Target="../media/image1440.png"/><Relationship Id="rId12" Type="http://schemas.openxmlformats.org/officeDocument/2006/relationships/customXml" Target="../ink/ink950.xml"/><Relationship Id="rId33" Type="http://schemas.openxmlformats.org/officeDocument/2006/relationships/image" Target="../media/image1510.png"/><Relationship Id="rId108" Type="http://schemas.openxmlformats.org/officeDocument/2006/relationships/image" Target="../media/image5100.png"/><Relationship Id="rId129" Type="http://schemas.openxmlformats.org/officeDocument/2006/relationships/customXml" Target="../ink/ink1013.xml"/><Relationship Id="rId54" Type="http://schemas.openxmlformats.org/officeDocument/2006/relationships/customXml" Target="../ink/ink975.xml"/><Relationship Id="rId75" Type="http://schemas.openxmlformats.org/officeDocument/2006/relationships/customXml" Target="../ink/ink986.xml"/><Relationship Id="rId96" Type="http://schemas.openxmlformats.org/officeDocument/2006/relationships/image" Target="../media/image4510.png"/><Relationship Id="rId140" Type="http://schemas.openxmlformats.org/officeDocument/2006/relationships/image" Target="../media/image900.png"/><Relationship Id="rId161" Type="http://schemas.openxmlformats.org/officeDocument/2006/relationships/customXml" Target="../ink/ink1029.xml"/><Relationship Id="rId182" Type="http://schemas.openxmlformats.org/officeDocument/2006/relationships/image" Target="../media/image1112.png"/><Relationship Id="rId217" Type="http://schemas.openxmlformats.org/officeDocument/2006/relationships/customXml" Target="../ink/ink1057.xml"/><Relationship Id="rId6" Type="http://schemas.openxmlformats.org/officeDocument/2006/relationships/customXml" Target="../ink/ink946.xml"/><Relationship Id="rId238" Type="http://schemas.openxmlformats.org/officeDocument/2006/relationships/image" Target="../media/image1390.png"/><Relationship Id="rId23" Type="http://schemas.openxmlformats.org/officeDocument/2006/relationships/image" Target="../media/image1110.png"/><Relationship Id="rId119" Type="http://schemas.openxmlformats.org/officeDocument/2006/relationships/customXml" Target="../ink/ink1008.xml"/><Relationship Id="rId44" Type="http://schemas.openxmlformats.org/officeDocument/2006/relationships/customXml" Target="../ink/ink970.xml"/><Relationship Id="rId65" Type="http://schemas.openxmlformats.org/officeDocument/2006/relationships/image" Target="../media/image3110.png"/><Relationship Id="rId86" Type="http://schemas.openxmlformats.org/officeDocument/2006/relationships/image" Target="../media/image4010.png"/><Relationship Id="rId130" Type="http://schemas.openxmlformats.org/officeDocument/2006/relationships/image" Target="../media/image850.png"/><Relationship Id="rId151" Type="http://schemas.openxmlformats.org/officeDocument/2006/relationships/customXml" Target="../ink/ink1024.xml"/><Relationship Id="rId172" Type="http://schemas.openxmlformats.org/officeDocument/2006/relationships/image" Target="../media/image1060.png"/><Relationship Id="rId193" Type="http://schemas.openxmlformats.org/officeDocument/2006/relationships/customXml" Target="../ink/ink1045.xml"/><Relationship Id="rId207" Type="http://schemas.openxmlformats.org/officeDocument/2006/relationships/customXml" Target="../ink/ink1052.xml"/><Relationship Id="rId228" Type="http://schemas.openxmlformats.org/officeDocument/2006/relationships/image" Target="../media/image1340.png"/><Relationship Id="rId249" Type="http://schemas.openxmlformats.org/officeDocument/2006/relationships/customXml" Target="../ink/ink1073.xml"/><Relationship Id="rId13" Type="http://schemas.openxmlformats.org/officeDocument/2006/relationships/customXml" Target="../ink/ink951.xml"/><Relationship Id="rId109" Type="http://schemas.openxmlformats.org/officeDocument/2006/relationships/customXml" Target="../ink/ink1003.xml"/><Relationship Id="rId34" Type="http://schemas.openxmlformats.org/officeDocument/2006/relationships/customXml" Target="../ink/ink965.xml"/><Relationship Id="rId55" Type="http://schemas.openxmlformats.org/officeDocument/2006/relationships/image" Target="../media/image2610.png"/><Relationship Id="rId76" Type="http://schemas.openxmlformats.org/officeDocument/2006/relationships/image" Target="../media/image3510.png"/><Relationship Id="rId97" Type="http://schemas.openxmlformats.org/officeDocument/2006/relationships/customXml" Target="../ink/ink997.xml"/><Relationship Id="rId120" Type="http://schemas.openxmlformats.org/officeDocument/2006/relationships/image" Target="../media/image800.png"/><Relationship Id="rId141" Type="http://schemas.openxmlformats.org/officeDocument/2006/relationships/customXml" Target="../ink/ink1019.xml"/><Relationship Id="rId7" Type="http://schemas.openxmlformats.org/officeDocument/2006/relationships/image" Target="../media/image710.png"/><Relationship Id="rId162" Type="http://schemas.openxmlformats.org/officeDocument/2006/relationships/image" Target="../media/image1012.png"/><Relationship Id="rId183" Type="http://schemas.openxmlformats.org/officeDocument/2006/relationships/customXml" Target="../ink/ink1040.xml"/><Relationship Id="rId218" Type="http://schemas.openxmlformats.org/officeDocument/2006/relationships/image" Target="../media/image1290.png"/><Relationship Id="rId239" Type="http://schemas.openxmlformats.org/officeDocument/2006/relationships/customXml" Target="../ink/ink1068.xml"/><Relationship Id="rId250" Type="http://schemas.openxmlformats.org/officeDocument/2006/relationships/image" Target="../media/image1450.png"/><Relationship Id="rId24" Type="http://schemas.openxmlformats.org/officeDocument/2006/relationships/customXml" Target="../ink/ink959.xml"/><Relationship Id="rId45" Type="http://schemas.openxmlformats.org/officeDocument/2006/relationships/image" Target="../media/image2110.png"/><Relationship Id="rId66" Type="http://schemas.openxmlformats.org/officeDocument/2006/relationships/customXml" Target="../ink/ink981.xml"/><Relationship Id="rId87" Type="http://schemas.openxmlformats.org/officeDocument/2006/relationships/customXml" Target="../ink/ink992.xml"/><Relationship Id="rId110" Type="http://schemas.openxmlformats.org/officeDocument/2006/relationships/image" Target="../media/image750.png"/><Relationship Id="rId131" Type="http://schemas.openxmlformats.org/officeDocument/2006/relationships/customXml" Target="../ink/ink1014.xml"/><Relationship Id="rId152" Type="http://schemas.openxmlformats.org/officeDocument/2006/relationships/image" Target="../media/image960.png"/><Relationship Id="rId173" Type="http://schemas.openxmlformats.org/officeDocument/2006/relationships/customXml" Target="../ink/ink1035.xml"/><Relationship Id="rId194" Type="http://schemas.openxmlformats.org/officeDocument/2006/relationships/image" Target="../media/image1170.png"/><Relationship Id="rId208" Type="http://schemas.openxmlformats.org/officeDocument/2006/relationships/image" Target="../media/image1240.png"/><Relationship Id="rId229" Type="http://schemas.openxmlformats.org/officeDocument/2006/relationships/customXml" Target="../ink/ink1063.xml"/><Relationship Id="rId240" Type="http://schemas.openxmlformats.org/officeDocument/2006/relationships/image" Target="../media/image1400.png"/><Relationship Id="rId14" Type="http://schemas.openxmlformats.org/officeDocument/2006/relationships/customXml" Target="../ink/ink952.xml"/><Relationship Id="rId35" Type="http://schemas.openxmlformats.org/officeDocument/2006/relationships/image" Target="../media/image1610.png"/><Relationship Id="rId56" Type="http://schemas.openxmlformats.org/officeDocument/2006/relationships/customXml" Target="../ink/ink976.xml"/><Relationship Id="rId77" Type="http://schemas.openxmlformats.org/officeDocument/2006/relationships/customXml" Target="../ink/ink987.xml"/><Relationship Id="rId100" Type="http://schemas.openxmlformats.org/officeDocument/2006/relationships/image" Target="../media/image4710.png"/><Relationship Id="rId8" Type="http://schemas.openxmlformats.org/officeDocument/2006/relationships/customXml" Target="../ink/ink947.xml"/><Relationship Id="rId98" Type="http://schemas.openxmlformats.org/officeDocument/2006/relationships/image" Target="../media/image4610.png"/><Relationship Id="rId121" Type="http://schemas.openxmlformats.org/officeDocument/2006/relationships/customXml" Target="../ink/ink1009.xml"/><Relationship Id="rId142" Type="http://schemas.openxmlformats.org/officeDocument/2006/relationships/image" Target="../media/image912.png"/><Relationship Id="rId163" Type="http://schemas.openxmlformats.org/officeDocument/2006/relationships/customXml" Target="../ink/ink1030.xml"/><Relationship Id="rId184" Type="http://schemas.openxmlformats.org/officeDocument/2006/relationships/image" Target="../media/image1120.png"/><Relationship Id="rId219" Type="http://schemas.openxmlformats.org/officeDocument/2006/relationships/customXml" Target="../ink/ink1058.xml"/><Relationship Id="rId230" Type="http://schemas.openxmlformats.org/officeDocument/2006/relationships/image" Target="../media/image1350.png"/><Relationship Id="rId251" Type="http://schemas.openxmlformats.org/officeDocument/2006/relationships/customXml" Target="../ink/ink1074.xml"/><Relationship Id="rId25" Type="http://schemas.openxmlformats.org/officeDocument/2006/relationships/customXml" Target="../ink/ink960.xml"/><Relationship Id="rId46" Type="http://schemas.openxmlformats.org/officeDocument/2006/relationships/customXml" Target="../ink/ink971.xml"/><Relationship Id="rId67" Type="http://schemas.openxmlformats.org/officeDocument/2006/relationships/image" Target="../media/image3210.png"/><Relationship Id="rId88" Type="http://schemas.openxmlformats.org/officeDocument/2006/relationships/image" Target="../media/image4110.png"/><Relationship Id="rId111" Type="http://schemas.openxmlformats.org/officeDocument/2006/relationships/customXml" Target="../ink/ink1004.xml"/><Relationship Id="rId132" Type="http://schemas.openxmlformats.org/officeDocument/2006/relationships/image" Target="../media/image860.png"/><Relationship Id="rId153" Type="http://schemas.openxmlformats.org/officeDocument/2006/relationships/customXml" Target="../ink/ink1025.xml"/><Relationship Id="rId174" Type="http://schemas.openxmlformats.org/officeDocument/2006/relationships/image" Target="../media/image1070.png"/><Relationship Id="rId195" Type="http://schemas.openxmlformats.org/officeDocument/2006/relationships/customXml" Target="../ink/ink1046.xml"/><Relationship Id="rId209" Type="http://schemas.openxmlformats.org/officeDocument/2006/relationships/customXml" Target="../ink/ink1053.xml"/><Relationship Id="rId220" Type="http://schemas.openxmlformats.org/officeDocument/2006/relationships/image" Target="../media/image1300.png"/><Relationship Id="rId241" Type="http://schemas.openxmlformats.org/officeDocument/2006/relationships/customXml" Target="../ink/ink1069.xml"/><Relationship Id="rId15" Type="http://schemas.openxmlformats.org/officeDocument/2006/relationships/customXml" Target="../ink/ink953.xml"/><Relationship Id="rId36" Type="http://schemas.openxmlformats.org/officeDocument/2006/relationships/customXml" Target="../ink/ink966.xml"/><Relationship Id="rId57" Type="http://schemas.openxmlformats.org/officeDocument/2006/relationships/image" Target="../media/image2710.png"/><Relationship Id="rId78" Type="http://schemas.openxmlformats.org/officeDocument/2006/relationships/image" Target="../media/image3610.png"/><Relationship Id="rId99" Type="http://schemas.openxmlformats.org/officeDocument/2006/relationships/customXml" Target="../ink/ink998.xml"/><Relationship Id="rId101" Type="http://schemas.openxmlformats.org/officeDocument/2006/relationships/customXml" Target="../ink/ink999.xml"/><Relationship Id="rId122" Type="http://schemas.openxmlformats.org/officeDocument/2006/relationships/image" Target="../media/image812.png"/><Relationship Id="rId143" Type="http://schemas.openxmlformats.org/officeDocument/2006/relationships/customXml" Target="../ink/ink1020.xml"/><Relationship Id="rId164" Type="http://schemas.openxmlformats.org/officeDocument/2006/relationships/image" Target="../media/image1020.png"/><Relationship Id="rId185" Type="http://schemas.openxmlformats.org/officeDocument/2006/relationships/customXml" Target="../ink/ink1041.xml"/><Relationship Id="rId9" Type="http://schemas.openxmlformats.org/officeDocument/2006/relationships/image" Target="../media/image810.png"/><Relationship Id="rId210" Type="http://schemas.openxmlformats.org/officeDocument/2006/relationships/image" Target="../media/image1250.png"/><Relationship Id="rId26" Type="http://schemas.openxmlformats.org/officeDocument/2006/relationships/image" Target="../media/image1210.png"/><Relationship Id="rId231" Type="http://schemas.openxmlformats.org/officeDocument/2006/relationships/customXml" Target="../ink/ink1064.xml"/><Relationship Id="rId252" Type="http://schemas.openxmlformats.org/officeDocument/2006/relationships/image" Target="../media/image1460.png"/><Relationship Id="rId47" Type="http://schemas.openxmlformats.org/officeDocument/2006/relationships/image" Target="../media/image2210.png"/><Relationship Id="rId68" Type="http://schemas.openxmlformats.org/officeDocument/2006/relationships/customXml" Target="../ink/ink982.xml"/><Relationship Id="rId89" Type="http://schemas.openxmlformats.org/officeDocument/2006/relationships/customXml" Target="../ink/ink993.xml"/><Relationship Id="rId112" Type="http://schemas.openxmlformats.org/officeDocument/2006/relationships/image" Target="../media/image760.png"/><Relationship Id="rId133" Type="http://schemas.openxmlformats.org/officeDocument/2006/relationships/customXml" Target="../ink/ink1015.xml"/><Relationship Id="rId154" Type="http://schemas.openxmlformats.org/officeDocument/2006/relationships/image" Target="../media/image970.png"/><Relationship Id="rId175" Type="http://schemas.openxmlformats.org/officeDocument/2006/relationships/customXml" Target="../ink/ink1036.xml"/><Relationship Id="rId196" Type="http://schemas.openxmlformats.org/officeDocument/2006/relationships/image" Target="../media/image1180.png"/><Relationship Id="rId200" Type="http://schemas.openxmlformats.org/officeDocument/2006/relationships/image" Target="../media/image1200.png"/><Relationship Id="rId16" Type="http://schemas.openxmlformats.org/officeDocument/2006/relationships/customXml" Target="../ink/ink954.xml"/><Relationship Id="rId221" Type="http://schemas.openxmlformats.org/officeDocument/2006/relationships/customXml" Target="../ink/ink1059.xml"/><Relationship Id="rId242" Type="http://schemas.openxmlformats.org/officeDocument/2006/relationships/image" Target="../media/image1412.png"/><Relationship Id="rId37" Type="http://schemas.openxmlformats.org/officeDocument/2006/relationships/image" Target="../media/image1710.png"/><Relationship Id="rId58" Type="http://schemas.openxmlformats.org/officeDocument/2006/relationships/customXml" Target="../ink/ink977.xml"/><Relationship Id="rId79" Type="http://schemas.openxmlformats.org/officeDocument/2006/relationships/customXml" Target="../ink/ink988.xml"/><Relationship Id="rId102" Type="http://schemas.openxmlformats.org/officeDocument/2006/relationships/image" Target="../media/image4810.png"/><Relationship Id="rId123" Type="http://schemas.openxmlformats.org/officeDocument/2006/relationships/customXml" Target="../ink/ink1010.xml"/><Relationship Id="rId144" Type="http://schemas.openxmlformats.org/officeDocument/2006/relationships/image" Target="../media/image920.png"/><Relationship Id="rId90" Type="http://schemas.openxmlformats.org/officeDocument/2006/relationships/image" Target="../media/image4210.png"/><Relationship Id="rId165" Type="http://schemas.openxmlformats.org/officeDocument/2006/relationships/customXml" Target="../ink/ink1031.xml"/><Relationship Id="rId186" Type="http://schemas.openxmlformats.org/officeDocument/2006/relationships/image" Target="../media/image1130.png"/><Relationship Id="rId211" Type="http://schemas.openxmlformats.org/officeDocument/2006/relationships/customXml" Target="../ink/ink1054.xml"/><Relationship Id="rId232" Type="http://schemas.openxmlformats.org/officeDocument/2006/relationships/image" Target="../media/image1360.png"/><Relationship Id="rId253" Type="http://schemas.openxmlformats.org/officeDocument/2006/relationships/customXml" Target="../ink/ink1075.xml"/><Relationship Id="rId27" Type="http://schemas.openxmlformats.org/officeDocument/2006/relationships/customXml" Target="../ink/ink961.xml"/><Relationship Id="rId48" Type="http://schemas.openxmlformats.org/officeDocument/2006/relationships/customXml" Target="../ink/ink972.xml"/><Relationship Id="rId69" Type="http://schemas.openxmlformats.org/officeDocument/2006/relationships/image" Target="../media/image3310.png"/><Relationship Id="rId113" Type="http://schemas.openxmlformats.org/officeDocument/2006/relationships/customXml" Target="../ink/ink1005.xml"/><Relationship Id="rId134" Type="http://schemas.openxmlformats.org/officeDocument/2006/relationships/image" Target="../media/image870.png"/><Relationship Id="rId80" Type="http://schemas.openxmlformats.org/officeDocument/2006/relationships/image" Target="../media/image3710.png"/><Relationship Id="rId155" Type="http://schemas.openxmlformats.org/officeDocument/2006/relationships/customXml" Target="../ink/ink1026.xml"/><Relationship Id="rId176" Type="http://schemas.openxmlformats.org/officeDocument/2006/relationships/image" Target="../media/image1080.png"/><Relationship Id="rId197" Type="http://schemas.openxmlformats.org/officeDocument/2006/relationships/customXml" Target="../ink/ink1047.xml"/><Relationship Id="rId201" Type="http://schemas.openxmlformats.org/officeDocument/2006/relationships/customXml" Target="../ink/ink1049.xml"/><Relationship Id="rId222" Type="http://schemas.openxmlformats.org/officeDocument/2006/relationships/image" Target="../media/image1312.png"/><Relationship Id="rId243" Type="http://schemas.openxmlformats.org/officeDocument/2006/relationships/customXml" Target="../ink/ink1070.xml"/><Relationship Id="rId17" Type="http://schemas.openxmlformats.org/officeDocument/2006/relationships/customXml" Target="../ink/ink955.xml"/><Relationship Id="rId38" Type="http://schemas.openxmlformats.org/officeDocument/2006/relationships/customXml" Target="../ink/ink967.xml"/><Relationship Id="rId59" Type="http://schemas.openxmlformats.org/officeDocument/2006/relationships/image" Target="../media/image2890.png"/><Relationship Id="rId103" Type="http://schemas.openxmlformats.org/officeDocument/2006/relationships/customXml" Target="../ink/ink1000.xml"/><Relationship Id="rId124" Type="http://schemas.openxmlformats.org/officeDocument/2006/relationships/image" Target="../media/image820.png"/><Relationship Id="rId70" Type="http://schemas.openxmlformats.org/officeDocument/2006/relationships/customXml" Target="../ink/ink983.xml"/><Relationship Id="rId91" Type="http://schemas.openxmlformats.org/officeDocument/2006/relationships/customXml" Target="../ink/ink994.xml"/><Relationship Id="rId145" Type="http://schemas.openxmlformats.org/officeDocument/2006/relationships/customXml" Target="../ink/ink1021.xml"/><Relationship Id="rId166" Type="http://schemas.openxmlformats.org/officeDocument/2006/relationships/image" Target="../media/image1030.png"/><Relationship Id="rId187" Type="http://schemas.openxmlformats.org/officeDocument/2006/relationships/customXml" Target="../ink/ink1042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260.png"/><Relationship Id="rId233" Type="http://schemas.openxmlformats.org/officeDocument/2006/relationships/customXml" Target="../ink/ink1065.xml"/><Relationship Id="rId254" Type="http://schemas.openxmlformats.org/officeDocument/2006/relationships/image" Target="../media/image1470.png"/><Relationship Id="rId28" Type="http://schemas.openxmlformats.org/officeDocument/2006/relationships/image" Target="../media/image1310.png"/><Relationship Id="rId49" Type="http://schemas.openxmlformats.org/officeDocument/2006/relationships/image" Target="../media/image2310.png"/><Relationship Id="rId114" Type="http://schemas.openxmlformats.org/officeDocument/2006/relationships/image" Target="../media/image770.png"/><Relationship Id="rId60" Type="http://schemas.openxmlformats.org/officeDocument/2006/relationships/customXml" Target="../ink/ink978.xml"/><Relationship Id="rId81" Type="http://schemas.openxmlformats.org/officeDocument/2006/relationships/customXml" Target="../ink/ink989.xml"/><Relationship Id="rId135" Type="http://schemas.openxmlformats.org/officeDocument/2006/relationships/customXml" Target="../ink/ink1016.xml"/><Relationship Id="rId156" Type="http://schemas.openxmlformats.org/officeDocument/2006/relationships/image" Target="../media/image980.png"/><Relationship Id="rId177" Type="http://schemas.openxmlformats.org/officeDocument/2006/relationships/customXml" Target="../ink/ink1037.xml"/><Relationship Id="rId198" Type="http://schemas.openxmlformats.org/officeDocument/2006/relationships/image" Target="../media/image1190.png"/><Relationship Id="rId202" Type="http://schemas.openxmlformats.org/officeDocument/2006/relationships/image" Target="../media/image1212.png"/><Relationship Id="rId223" Type="http://schemas.openxmlformats.org/officeDocument/2006/relationships/customXml" Target="../ink/ink1060.xml"/><Relationship Id="rId244" Type="http://schemas.openxmlformats.org/officeDocument/2006/relationships/image" Target="../media/image1420.png"/><Relationship Id="rId18" Type="http://schemas.openxmlformats.org/officeDocument/2006/relationships/customXml" Target="../ink/ink956.xml"/><Relationship Id="rId39" Type="http://schemas.openxmlformats.org/officeDocument/2006/relationships/image" Target="../media/image1810.png"/><Relationship Id="rId50" Type="http://schemas.openxmlformats.org/officeDocument/2006/relationships/customXml" Target="../ink/ink973.xml"/><Relationship Id="rId104" Type="http://schemas.openxmlformats.org/officeDocument/2006/relationships/image" Target="../media/image4900.png"/><Relationship Id="rId125" Type="http://schemas.openxmlformats.org/officeDocument/2006/relationships/customXml" Target="../ink/ink1011.xml"/><Relationship Id="rId146" Type="http://schemas.openxmlformats.org/officeDocument/2006/relationships/image" Target="../media/image930.png"/><Relationship Id="rId167" Type="http://schemas.openxmlformats.org/officeDocument/2006/relationships/customXml" Target="../ink/ink1032.xml"/><Relationship Id="rId188" Type="http://schemas.openxmlformats.org/officeDocument/2006/relationships/image" Target="../media/image1140.png"/><Relationship Id="rId71" Type="http://schemas.openxmlformats.org/officeDocument/2006/relationships/image" Target="../media/image3300.png"/><Relationship Id="rId92" Type="http://schemas.openxmlformats.org/officeDocument/2006/relationships/image" Target="../media/image4310.png"/><Relationship Id="rId213" Type="http://schemas.openxmlformats.org/officeDocument/2006/relationships/customXml" Target="../ink/ink1055.xml"/><Relationship Id="rId234" Type="http://schemas.openxmlformats.org/officeDocument/2006/relationships/image" Target="../media/image1370.png"/><Relationship Id="rId2" Type="http://schemas.openxmlformats.org/officeDocument/2006/relationships/customXml" Target="../ink/ink944.xml"/><Relationship Id="rId29" Type="http://schemas.openxmlformats.org/officeDocument/2006/relationships/customXml" Target="../ink/ink962.xml"/><Relationship Id="rId255" Type="http://schemas.openxmlformats.org/officeDocument/2006/relationships/customXml" Target="../ink/ink1076.xml"/><Relationship Id="rId40" Type="http://schemas.openxmlformats.org/officeDocument/2006/relationships/customXml" Target="../ink/ink968.xml"/><Relationship Id="rId115" Type="http://schemas.openxmlformats.org/officeDocument/2006/relationships/customXml" Target="../ink/ink1006.xml"/><Relationship Id="rId136" Type="http://schemas.openxmlformats.org/officeDocument/2006/relationships/image" Target="../media/image880.png"/><Relationship Id="rId157" Type="http://schemas.openxmlformats.org/officeDocument/2006/relationships/customXml" Target="../ink/ink1027.xml"/><Relationship Id="rId178" Type="http://schemas.openxmlformats.org/officeDocument/2006/relationships/image" Target="../media/image1090.png"/><Relationship Id="rId61" Type="http://schemas.openxmlformats.org/officeDocument/2006/relationships/image" Target="../media/image2910.png"/><Relationship Id="rId82" Type="http://schemas.openxmlformats.org/officeDocument/2006/relationships/image" Target="../media/image3810.png"/><Relationship Id="rId199" Type="http://schemas.openxmlformats.org/officeDocument/2006/relationships/customXml" Target="../ink/ink1048.xml"/><Relationship Id="rId203" Type="http://schemas.openxmlformats.org/officeDocument/2006/relationships/customXml" Target="../ink/ink1050.xml"/><Relationship Id="rId19" Type="http://schemas.openxmlformats.org/officeDocument/2006/relationships/image" Target="../media/image910.png"/><Relationship Id="rId224" Type="http://schemas.openxmlformats.org/officeDocument/2006/relationships/image" Target="../media/image1320.png"/><Relationship Id="rId245" Type="http://schemas.openxmlformats.org/officeDocument/2006/relationships/customXml" Target="../ink/ink1071.xml"/><Relationship Id="rId30" Type="http://schemas.openxmlformats.org/officeDocument/2006/relationships/customXml" Target="../ink/ink963.xml"/><Relationship Id="rId105" Type="http://schemas.openxmlformats.org/officeDocument/2006/relationships/customXml" Target="../ink/ink1001.xml"/><Relationship Id="rId126" Type="http://schemas.openxmlformats.org/officeDocument/2006/relationships/image" Target="../media/image830.png"/><Relationship Id="rId147" Type="http://schemas.openxmlformats.org/officeDocument/2006/relationships/customXml" Target="../ink/ink1022.xml"/><Relationship Id="rId168" Type="http://schemas.openxmlformats.org/officeDocument/2006/relationships/image" Target="../media/image1040.png"/><Relationship Id="rId51" Type="http://schemas.openxmlformats.org/officeDocument/2006/relationships/image" Target="../media/image2410.png"/><Relationship Id="rId72" Type="http://schemas.openxmlformats.org/officeDocument/2006/relationships/customXml" Target="../ink/ink984.xml"/><Relationship Id="rId93" Type="http://schemas.openxmlformats.org/officeDocument/2006/relationships/customXml" Target="../ink/ink995.xml"/><Relationship Id="rId189" Type="http://schemas.openxmlformats.org/officeDocument/2006/relationships/customXml" Target="../ink/ink1043.xml"/><Relationship Id="rId3" Type="http://schemas.openxmlformats.org/officeDocument/2006/relationships/image" Target="../media/image5.png"/><Relationship Id="rId214" Type="http://schemas.openxmlformats.org/officeDocument/2006/relationships/image" Target="../media/image1270.png"/><Relationship Id="rId235" Type="http://schemas.openxmlformats.org/officeDocument/2006/relationships/customXml" Target="../ink/ink1066.xml"/><Relationship Id="rId256" Type="http://schemas.openxmlformats.org/officeDocument/2006/relationships/image" Target="../media/image1480.png"/><Relationship Id="rId116" Type="http://schemas.openxmlformats.org/officeDocument/2006/relationships/image" Target="../media/image780.png"/><Relationship Id="rId137" Type="http://schemas.openxmlformats.org/officeDocument/2006/relationships/customXml" Target="../ink/ink1017.xml"/><Relationship Id="rId158" Type="http://schemas.openxmlformats.org/officeDocument/2006/relationships/image" Target="../media/image990.png"/><Relationship Id="rId20" Type="http://schemas.openxmlformats.org/officeDocument/2006/relationships/customXml" Target="../ink/ink957.xml"/><Relationship Id="rId41" Type="http://schemas.openxmlformats.org/officeDocument/2006/relationships/image" Target="../media/image1910.png"/><Relationship Id="rId62" Type="http://schemas.openxmlformats.org/officeDocument/2006/relationships/customXml" Target="../ink/ink979.xml"/><Relationship Id="rId83" Type="http://schemas.openxmlformats.org/officeDocument/2006/relationships/customXml" Target="../ink/ink990.xml"/><Relationship Id="rId179" Type="http://schemas.openxmlformats.org/officeDocument/2006/relationships/customXml" Target="../ink/ink1038.xml"/><Relationship Id="rId190" Type="http://schemas.openxmlformats.org/officeDocument/2006/relationships/image" Target="../media/image1150.png"/><Relationship Id="rId204" Type="http://schemas.openxmlformats.org/officeDocument/2006/relationships/image" Target="../media/image1220.png"/><Relationship Id="rId225" Type="http://schemas.openxmlformats.org/officeDocument/2006/relationships/customXml" Target="../ink/ink1061.xml"/><Relationship Id="rId246" Type="http://schemas.openxmlformats.org/officeDocument/2006/relationships/image" Target="../media/image1430.png"/><Relationship Id="rId106" Type="http://schemas.openxmlformats.org/officeDocument/2006/relationships/image" Target="../media/image5000.png"/><Relationship Id="rId127" Type="http://schemas.openxmlformats.org/officeDocument/2006/relationships/customXml" Target="../ink/ink1012.xml"/><Relationship Id="rId10" Type="http://schemas.openxmlformats.org/officeDocument/2006/relationships/customXml" Target="../ink/ink948.xml"/><Relationship Id="rId31" Type="http://schemas.openxmlformats.org/officeDocument/2006/relationships/image" Target="../media/image1410.png"/><Relationship Id="rId52" Type="http://schemas.openxmlformats.org/officeDocument/2006/relationships/customXml" Target="../ink/ink974.xml"/><Relationship Id="rId73" Type="http://schemas.openxmlformats.org/officeDocument/2006/relationships/image" Target="../media/image3410.png"/><Relationship Id="rId94" Type="http://schemas.openxmlformats.org/officeDocument/2006/relationships/image" Target="../media/image4410.png"/><Relationship Id="rId148" Type="http://schemas.openxmlformats.org/officeDocument/2006/relationships/image" Target="../media/image940.png"/><Relationship Id="rId169" Type="http://schemas.openxmlformats.org/officeDocument/2006/relationships/customXml" Target="../ink/ink1033.xml"/><Relationship Id="rId4" Type="http://schemas.openxmlformats.org/officeDocument/2006/relationships/customXml" Target="../ink/ink945.xml"/><Relationship Id="rId180" Type="http://schemas.openxmlformats.org/officeDocument/2006/relationships/image" Target="../media/image1100.png"/><Relationship Id="rId215" Type="http://schemas.openxmlformats.org/officeDocument/2006/relationships/customXml" Target="../ink/ink1056.xml"/><Relationship Id="rId236" Type="http://schemas.openxmlformats.org/officeDocument/2006/relationships/image" Target="../media/image1380.png"/></Relationships>
</file>

<file path=ppt/slides/_rels/slide3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40.xml"/><Relationship Id="rId21" Type="http://schemas.openxmlformats.org/officeDocument/2006/relationships/image" Target="../media/image1010.png"/><Relationship Id="rId42" Type="http://schemas.openxmlformats.org/officeDocument/2006/relationships/customXml" Target="../ink/ink1102.xml"/><Relationship Id="rId63" Type="http://schemas.openxmlformats.org/officeDocument/2006/relationships/image" Target="../media/image3010.png"/><Relationship Id="rId84" Type="http://schemas.openxmlformats.org/officeDocument/2006/relationships/image" Target="../media/image3910.png"/><Relationship Id="rId138" Type="http://schemas.openxmlformats.org/officeDocument/2006/relationships/image" Target="../media/image1630.png"/><Relationship Id="rId159" Type="http://schemas.openxmlformats.org/officeDocument/2006/relationships/customXml" Target="../ink/ink1161.xml"/><Relationship Id="rId170" Type="http://schemas.openxmlformats.org/officeDocument/2006/relationships/image" Target="../media/image1790.png"/><Relationship Id="rId191" Type="http://schemas.openxmlformats.org/officeDocument/2006/relationships/customXml" Target="../ink/ink1177.xml"/><Relationship Id="rId205" Type="http://schemas.openxmlformats.org/officeDocument/2006/relationships/customXml" Target="../ink/ink1184.xml"/><Relationship Id="rId226" Type="http://schemas.openxmlformats.org/officeDocument/2006/relationships/image" Target="../media/image2070.png"/><Relationship Id="rId107" Type="http://schemas.openxmlformats.org/officeDocument/2006/relationships/customXml" Target="../ink/ink1135.xml"/><Relationship Id="rId11" Type="http://schemas.openxmlformats.org/officeDocument/2006/relationships/customXml" Target="../ink/ink1082.xml"/><Relationship Id="rId32" Type="http://schemas.openxmlformats.org/officeDocument/2006/relationships/customXml" Target="../ink/ink1097.xml"/><Relationship Id="rId53" Type="http://schemas.openxmlformats.org/officeDocument/2006/relationships/image" Target="../media/image2510.png"/><Relationship Id="rId74" Type="http://schemas.openxmlformats.org/officeDocument/2006/relationships/customXml" Target="../ink/ink1118.xml"/><Relationship Id="rId128" Type="http://schemas.openxmlformats.org/officeDocument/2006/relationships/image" Target="../media/image1580.png"/><Relationship Id="rId149" Type="http://schemas.openxmlformats.org/officeDocument/2006/relationships/customXml" Target="../ink/ink1156.xml"/><Relationship Id="rId5" Type="http://schemas.openxmlformats.org/officeDocument/2006/relationships/image" Target="../media/image6100.png"/><Relationship Id="rId95" Type="http://schemas.openxmlformats.org/officeDocument/2006/relationships/customXml" Target="../ink/ink1129.xml"/><Relationship Id="rId160" Type="http://schemas.openxmlformats.org/officeDocument/2006/relationships/image" Target="../media/image1740.png"/><Relationship Id="rId181" Type="http://schemas.openxmlformats.org/officeDocument/2006/relationships/customXml" Target="../ink/ink1172.xml"/><Relationship Id="rId216" Type="http://schemas.openxmlformats.org/officeDocument/2006/relationships/image" Target="../media/image2020.png"/><Relationship Id="rId22" Type="http://schemas.openxmlformats.org/officeDocument/2006/relationships/customXml" Target="../ink/ink1091.xml"/><Relationship Id="rId43" Type="http://schemas.openxmlformats.org/officeDocument/2006/relationships/image" Target="../media/image2010.png"/><Relationship Id="rId64" Type="http://schemas.openxmlformats.org/officeDocument/2006/relationships/customXml" Target="../ink/ink1113.xml"/><Relationship Id="rId118" Type="http://schemas.openxmlformats.org/officeDocument/2006/relationships/image" Target="../media/image1530.png"/><Relationship Id="rId139" Type="http://schemas.openxmlformats.org/officeDocument/2006/relationships/customXml" Target="../ink/ink1151.xml"/><Relationship Id="rId85" Type="http://schemas.openxmlformats.org/officeDocument/2006/relationships/customXml" Target="../ink/ink1124.xml"/><Relationship Id="rId150" Type="http://schemas.openxmlformats.org/officeDocument/2006/relationships/image" Target="../media/image1690.png"/><Relationship Id="rId171" Type="http://schemas.openxmlformats.org/officeDocument/2006/relationships/customXml" Target="../ink/ink1167.xml"/><Relationship Id="rId192" Type="http://schemas.openxmlformats.org/officeDocument/2006/relationships/image" Target="../media/image1900.png"/><Relationship Id="rId206" Type="http://schemas.openxmlformats.org/officeDocument/2006/relationships/image" Target="../media/image1970.png"/><Relationship Id="rId227" Type="http://schemas.openxmlformats.org/officeDocument/2006/relationships/customXml" Target="../ink/ink1195.xml"/><Relationship Id="rId12" Type="http://schemas.openxmlformats.org/officeDocument/2006/relationships/customXml" Target="../ink/ink1083.xml"/><Relationship Id="rId33" Type="http://schemas.openxmlformats.org/officeDocument/2006/relationships/image" Target="../media/image1510.png"/><Relationship Id="rId108" Type="http://schemas.openxmlformats.org/officeDocument/2006/relationships/image" Target="../media/image5100.png"/><Relationship Id="rId129" Type="http://schemas.openxmlformats.org/officeDocument/2006/relationships/customXml" Target="../ink/ink1146.xml"/><Relationship Id="rId54" Type="http://schemas.openxmlformats.org/officeDocument/2006/relationships/customXml" Target="../ink/ink1108.xml"/><Relationship Id="rId75" Type="http://schemas.openxmlformats.org/officeDocument/2006/relationships/customXml" Target="../ink/ink1119.xml"/><Relationship Id="rId96" Type="http://schemas.openxmlformats.org/officeDocument/2006/relationships/image" Target="../media/image4510.png"/><Relationship Id="rId140" Type="http://schemas.openxmlformats.org/officeDocument/2006/relationships/image" Target="../media/image1640.png"/><Relationship Id="rId161" Type="http://schemas.openxmlformats.org/officeDocument/2006/relationships/customXml" Target="../ink/ink1162.xml"/><Relationship Id="rId182" Type="http://schemas.openxmlformats.org/officeDocument/2006/relationships/image" Target="../media/image1850.png"/><Relationship Id="rId217" Type="http://schemas.openxmlformats.org/officeDocument/2006/relationships/customXml" Target="../ink/ink1190.xml"/><Relationship Id="rId6" Type="http://schemas.openxmlformats.org/officeDocument/2006/relationships/customXml" Target="../ink/ink1079.xml"/><Relationship Id="rId23" Type="http://schemas.openxmlformats.org/officeDocument/2006/relationships/image" Target="../media/image1110.png"/><Relationship Id="rId119" Type="http://schemas.openxmlformats.org/officeDocument/2006/relationships/customXml" Target="../ink/ink1141.xml"/><Relationship Id="rId44" Type="http://schemas.openxmlformats.org/officeDocument/2006/relationships/customXml" Target="../ink/ink1103.xml"/><Relationship Id="rId65" Type="http://schemas.openxmlformats.org/officeDocument/2006/relationships/image" Target="../media/image3110.png"/><Relationship Id="rId86" Type="http://schemas.openxmlformats.org/officeDocument/2006/relationships/image" Target="../media/image4010.png"/><Relationship Id="rId130" Type="http://schemas.openxmlformats.org/officeDocument/2006/relationships/image" Target="../media/image1590.png"/><Relationship Id="rId151" Type="http://schemas.openxmlformats.org/officeDocument/2006/relationships/customXml" Target="../ink/ink1157.xml"/><Relationship Id="rId172" Type="http://schemas.openxmlformats.org/officeDocument/2006/relationships/image" Target="../media/image1800.png"/><Relationship Id="rId193" Type="http://schemas.openxmlformats.org/officeDocument/2006/relationships/customXml" Target="../ink/ink1178.xml"/><Relationship Id="rId207" Type="http://schemas.openxmlformats.org/officeDocument/2006/relationships/customXml" Target="../ink/ink1185.xml"/><Relationship Id="rId228" Type="http://schemas.openxmlformats.org/officeDocument/2006/relationships/image" Target="../media/image2080.png"/><Relationship Id="rId13" Type="http://schemas.openxmlformats.org/officeDocument/2006/relationships/customXml" Target="../ink/ink1084.xml"/><Relationship Id="rId109" Type="http://schemas.openxmlformats.org/officeDocument/2006/relationships/customXml" Target="../ink/ink1136.xml"/><Relationship Id="rId34" Type="http://schemas.openxmlformats.org/officeDocument/2006/relationships/customXml" Target="../ink/ink1098.xml"/><Relationship Id="rId55" Type="http://schemas.openxmlformats.org/officeDocument/2006/relationships/image" Target="../media/image2610.png"/><Relationship Id="rId76" Type="http://schemas.openxmlformats.org/officeDocument/2006/relationships/image" Target="../media/image3510.png"/><Relationship Id="rId97" Type="http://schemas.openxmlformats.org/officeDocument/2006/relationships/customXml" Target="../ink/ink1130.xml"/><Relationship Id="rId120" Type="http://schemas.openxmlformats.org/officeDocument/2006/relationships/image" Target="../media/image1540.png"/><Relationship Id="rId141" Type="http://schemas.openxmlformats.org/officeDocument/2006/relationships/customXml" Target="../ink/ink1152.xml"/><Relationship Id="rId7" Type="http://schemas.openxmlformats.org/officeDocument/2006/relationships/image" Target="../media/image710.png"/><Relationship Id="rId162" Type="http://schemas.openxmlformats.org/officeDocument/2006/relationships/image" Target="../media/image1750.png"/><Relationship Id="rId183" Type="http://schemas.openxmlformats.org/officeDocument/2006/relationships/customXml" Target="../ink/ink1173.xml"/><Relationship Id="rId218" Type="http://schemas.openxmlformats.org/officeDocument/2006/relationships/image" Target="../media/image2030.png"/><Relationship Id="rId24" Type="http://schemas.openxmlformats.org/officeDocument/2006/relationships/customXml" Target="../ink/ink1092.xml"/><Relationship Id="rId45" Type="http://schemas.openxmlformats.org/officeDocument/2006/relationships/image" Target="../media/image2110.png"/><Relationship Id="rId66" Type="http://schemas.openxmlformats.org/officeDocument/2006/relationships/customXml" Target="../ink/ink1114.xml"/><Relationship Id="rId87" Type="http://schemas.openxmlformats.org/officeDocument/2006/relationships/customXml" Target="../ink/ink1125.xml"/><Relationship Id="rId110" Type="http://schemas.openxmlformats.org/officeDocument/2006/relationships/image" Target="../media/image1490.png"/><Relationship Id="rId131" Type="http://schemas.openxmlformats.org/officeDocument/2006/relationships/customXml" Target="../ink/ink1147.xml"/><Relationship Id="rId152" Type="http://schemas.openxmlformats.org/officeDocument/2006/relationships/image" Target="../media/image1700.png"/><Relationship Id="rId173" Type="http://schemas.openxmlformats.org/officeDocument/2006/relationships/customXml" Target="../ink/ink1168.xml"/><Relationship Id="rId194" Type="http://schemas.openxmlformats.org/officeDocument/2006/relationships/image" Target="../media/image1912.png"/><Relationship Id="rId208" Type="http://schemas.openxmlformats.org/officeDocument/2006/relationships/image" Target="../media/image1980.png"/><Relationship Id="rId229" Type="http://schemas.openxmlformats.org/officeDocument/2006/relationships/customXml" Target="../ink/ink1196.xml"/><Relationship Id="rId14" Type="http://schemas.openxmlformats.org/officeDocument/2006/relationships/customXml" Target="../ink/ink1085.xml"/><Relationship Id="rId35" Type="http://schemas.openxmlformats.org/officeDocument/2006/relationships/image" Target="../media/image1610.png"/><Relationship Id="rId56" Type="http://schemas.openxmlformats.org/officeDocument/2006/relationships/customXml" Target="../ink/ink1109.xml"/><Relationship Id="rId77" Type="http://schemas.openxmlformats.org/officeDocument/2006/relationships/customXml" Target="../ink/ink1120.xml"/><Relationship Id="rId100" Type="http://schemas.openxmlformats.org/officeDocument/2006/relationships/image" Target="../media/image4710.png"/><Relationship Id="rId8" Type="http://schemas.openxmlformats.org/officeDocument/2006/relationships/customXml" Target="../ink/ink1080.xml"/><Relationship Id="rId98" Type="http://schemas.openxmlformats.org/officeDocument/2006/relationships/image" Target="../media/image4610.png"/><Relationship Id="rId121" Type="http://schemas.openxmlformats.org/officeDocument/2006/relationships/customXml" Target="../ink/ink1142.xml"/><Relationship Id="rId142" Type="http://schemas.openxmlformats.org/officeDocument/2006/relationships/image" Target="../media/image1650.png"/><Relationship Id="rId163" Type="http://schemas.openxmlformats.org/officeDocument/2006/relationships/customXml" Target="../ink/ink1163.xml"/><Relationship Id="rId184" Type="http://schemas.openxmlformats.org/officeDocument/2006/relationships/image" Target="../media/image1860.png"/><Relationship Id="rId219" Type="http://schemas.openxmlformats.org/officeDocument/2006/relationships/customXml" Target="../ink/ink1191.xml"/><Relationship Id="rId230" Type="http://schemas.openxmlformats.org/officeDocument/2006/relationships/image" Target="../media/image2090.png"/><Relationship Id="rId25" Type="http://schemas.openxmlformats.org/officeDocument/2006/relationships/customXml" Target="../ink/ink1093.xml"/><Relationship Id="rId46" Type="http://schemas.openxmlformats.org/officeDocument/2006/relationships/customXml" Target="../ink/ink1104.xml"/><Relationship Id="rId67" Type="http://schemas.openxmlformats.org/officeDocument/2006/relationships/image" Target="../media/image3210.png"/><Relationship Id="rId116" Type="http://schemas.openxmlformats.org/officeDocument/2006/relationships/image" Target="../media/image1520.png"/><Relationship Id="rId137" Type="http://schemas.openxmlformats.org/officeDocument/2006/relationships/customXml" Target="../ink/ink1150.xml"/><Relationship Id="rId158" Type="http://schemas.openxmlformats.org/officeDocument/2006/relationships/image" Target="../media/image1730.png"/><Relationship Id="rId20" Type="http://schemas.openxmlformats.org/officeDocument/2006/relationships/customXml" Target="../ink/ink1090.xml"/><Relationship Id="rId41" Type="http://schemas.openxmlformats.org/officeDocument/2006/relationships/image" Target="../media/image1910.png"/><Relationship Id="rId62" Type="http://schemas.openxmlformats.org/officeDocument/2006/relationships/customXml" Target="../ink/ink1112.xml"/><Relationship Id="rId83" Type="http://schemas.openxmlformats.org/officeDocument/2006/relationships/customXml" Target="../ink/ink1123.xml"/><Relationship Id="rId88" Type="http://schemas.openxmlformats.org/officeDocument/2006/relationships/image" Target="../media/image4110.png"/><Relationship Id="rId111" Type="http://schemas.openxmlformats.org/officeDocument/2006/relationships/customXml" Target="../ink/ink1137.xml"/><Relationship Id="rId132" Type="http://schemas.openxmlformats.org/officeDocument/2006/relationships/image" Target="../media/image1600.png"/><Relationship Id="rId153" Type="http://schemas.openxmlformats.org/officeDocument/2006/relationships/customXml" Target="../ink/ink1158.xml"/><Relationship Id="rId174" Type="http://schemas.openxmlformats.org/officeDocument/2006/relationships/image" Target="../media/image1812.png"/><Relationship Id="rId179" Type="http://schemas.openxmlformats.org/officeDocument/2006/relationships/customXml" Target="../ink/ink1171.xml"/><Relationship Id="rId195" Type="http://schemas.openxmlformats.org/officeDocument/2006/relationships/customXml" Target="../ink/ink1179.xml"/><Relationship Id="rId209" Type="http://schemas.openxmlformats.org/officeDocument/2006/relationships/customXml" Target="../ink/ink1186.xml"/><Relationship Id="rId190" Type="http://schemas.openxmlformats.org/officeDocument/2006/relationships/image" Target="../media/image1890.png"/><Relationship Id="rId204" Type="http://schemas.openxmlformats.org/officeDocument/2006/relationships/image" Target="../media/image1960.png"/><Relationship Id="rId220" Type="http://schemas.openxmlformats.org/officeDocument/2006/relationships/image" Target="../media/image2040.png"/><Relationship Id="rId225" Type="http://schemas.openxmlformats.org/officeDocument/2006/relationships/customXml" Target="../ink/ink1194.xml"/><Relationship Id="rId15" Type="http://schemas.openxmlformats.org/officeDocument/2006/relationships/customXml" Target="../ink/ink1086.xml"/><Relationship Id="rId36" Type="http://schemas.openxmlformats.org/officeDocument/2006/relationships/customXml" Target="../ink/ink1099.xml"/><Relationship Id="rId57" Type="http://schemas.openxmlformats.org/officeDocument/2006/relationships/image" Target="../media/image2710.png"/><Relationship Id="rId106" Type="http://schemas.openxmlformats.org/officeDocument/2006/relationships/image" Target="../media/image5000.png"/><Relationship Id="rId127" Type="http://schemas.openxmlformats.org/officeDocument/2006/relationships/customXml" Target="../ink/ink1145.xml"/><Relationship Id="rId10" Type="http://schemas.openxmlformats.org/officeDocument/2006/relationships/customXml" Target="../ink/ink1081.xml"/><Relationship Id="rId31" Type="http://schemas.openxmlformats.org/officeDocument/2006/relationships/image" Target="../media/image1410.png"/><Relationship Id="rId52" Type="http://schemas.openxmlformats.org/officeDocument/2006/relationships/customXml" Target="../ink/ink1107.xml"/><Relationship Id="rId73" Type="http://schemas.openxmlformats.org/officeDocument/2006/relationships/image" Target="../media/image3410.png"/><Relationship Id="rId78" Type="http://schemas.openxmlformats.org/officeDocument/2006/relationships/image" Target="../media/image3610.png"/><Relationship Id="rId94" Type="http://schemas.openxmlformats.org/officeDocument/2006/relationships/image" Target="../media/image4410.png"/><Relationship Id="rId99" Type="http://schemas.openxmlformats.org/officeDocument/2006/relationships/customXml" Target="../ink/ink1131.xml"/><Relationship Id="rId101" Type="http://schemas.openxmlformats.org/officeDocument/2006/relationships/customXml" Target="../ink/ink1132.xml"/><Relationship Id="rId122" Type="http://schemas.openxmlformats.org/officeDocument/2006/relationships/image" Target="../media/image1550.png"/><Relationship Id="rId143" Type="http://schemas.openxmlformats.org/officeDocument/2006/relationships/customXml" Target="../ink/ink1153.xml"/><Relationship Id="rId148" Type="http://schemas.openxmlformats.org/officeDocument/2006/relationships/image" Target="../media/image1680.png"/><Relationship Id="rId164" Type="http://schemas.openxmlformats.org/officeDocument/2006/relationships/image" Target="../media/image1760.png"/><Relationship Id="rId169" Type="http://schemas.openxmlformats.org/officeDocument/2006/relationships/customXml" Target="../ink/ink1166.xml"/><Relationship Id="rId185" Type="http://schemas.openxmlformats.org/officeDocument/2006/relationships/customXml" Target="../ink/ink1174.xml"/><Relationship Id="rId4" Type="http://schemas.openxmlformats.org/officeDocument/2006/relationships/customXml" Target="../ink/ink1078.xml"/><Relationship Id="rId9" Type="http://schemas.openxmlformats.org/officeDocument/2006/relationships/image" Target="../media/image810.png"/><Relationship Id="rId180" Type="http://schemas.openxmlformats.org/officeDocument/2006/relationships/image" Target="../media/image1840.png"/><Relationship Id="rId210" Type="http://schemas.openxmlformats.org/officeDocument/2006/relationships/image" Target="../media/image1990.png"/><Relationship Id="rId215" Type="http://schemas.openxmlformats.org/officeDocument/2006/relationships/customXml" Target="../ink/ink1189.xml"/><Relationship Id="rId26" Type="http://schemas.openxmlformats.org/officeDocument/2006/relationships/image" Target="../media/image1210.png"/><Relationship Id="rId47" Type="http://schemas.openxmlformats.org/officeDocument/2006/relationships/image" Target="../media/image2210.png"/><Relationship Id="rId68" Type="http://schemas.openxmlformats.org/officeDocument/2006/relationships/customXml" Target="../ink/ink1115.xml"/><Relationship Id="rId89" Type="http://schemas.openxmlformats.org/officeDocument/2006/relationships/customXml" Target="../ink/ink1126.xml"/><Relationship Id="rId112" Type="http://schemas.openxmlformats.org/officeDocument/2006/relationships/image" Target="../media/image1500.png"/><Relationship Id="rId133" Type="http://schemas.openxmlformats.org/officeDocument/2006/relationships/customXml" Target="../ink/ink1148.xml"/><Relationship Id="rId154" Type="http://schemas.openxmlformats.org/officeDocument/2006/relationships/image" Target="../media/image1712.png"/><Relationship Id="rId175" Type="http://schemas.openxmlformats.org/officeDocument/2006/relationships/customXml" Target="../ink/ink1169.xml"/><Relationship Id="rId196" Type="http://schemas.openxmlformats.org/officeDocument/2006/relationships/image" Target="../media/image1920.png"/><Relationship Id="rId200" Type="http://schemas.openxmlformats.org/officeDocument/2006/relationships/image" Target="../media/image1940.png"/><Relationship Id="rId16" Type="http://schemas.openxmlformats.org/officeDocument/2006/relationships/customXml" Target="../ink/ink1087.xml"/><Relationship Id="rId221" Type="http://schemas.openxmlformats.org/officeDocument/2006/relationships/customXml" Target="../ink/ink1192.xml"/><Relationship Id="rId37" Type="http://schemas.openxmlformats.org/officeDocument/2006/relationships/image" Target="../media/image1710.png"/><Relationship Id="rId58" Type="http://schemas.openxmlformats.org/officeDocument/2006/relationships/customXml" Target="../ink/ink1110.xml"/><Relationship Id="rId79" Type="http://schemas.openxmlformats.org/officeDocument/2006/relationships/customXml" Target="../ink/ink1121.xml"/><Relationship Id="rId102" Type="http://schemas.openxmlformats.org/officeDocument/2006/relationships/image" Target="../media/image4810.png"/><Relationship Id="rId123" Type="http://schemas.openxmlformats.org/officeDocument/2006/relationships/customXml" Target="../ink/ink1143.xml"/><Relationship Id="rId144" Type="http://schemas.openxmlformats.org/officeDocument/2006/relationships/image" Target="../media/image1660.png"/><Relationship Id="rId90" Type="http://schemas.openxmlformats.org/officeDocument/2006/relationships/image" Target="../media/image4210.png"/><Relationship Id="rId165" Type="http://schemas.openxmlformats.org/officeDocument/2006/relationships/customXml" Target="../ink/ink1164.xml"/><Relationship Id="rId186" Type="http://schemas.openxmlformats.org/officeDocument/2006/relationships/image" Target="../media/image1870.png"/><Relationship Id="rId211" Type="http://schemas.openxmlformats.org/officeDocument/2006/relationships/customXml" Target="../ink/ink1187.xml"/><Relationship Id="rId27" Type="http://schemas.openxmlformats.org/officeDocument/2006/relationships/customXml" Target="../ink/ink1094.xml"/><Relationship Id="rId48" Type="http://schemas.openxmlformats.org/officeDocument/2006/relationships/customXml" Target="../ink/ink1105.xml"/><Relationship Id="rId69" Type="http://schemas.openxmlformats.org/officeDocument/2006/relationships/image" Target="../media/image3310.png"/><Relationship Id="rId113" Type="http://schemas.openxmlformats.org/officeDocument/2006/relationships/customXml" Target="../ink/ink1138.xml"/><Relationship Id="rId134" Type="http://schemas.openxmlformats.org/officeDocument/2006/relationships/image" Target="../media/image1612.png"/><Relationship Id="rId80" Type="http://schemas.openxmlformats.org/officeDocument/2006/relationships/image" Target="../media/image3710.png"/><Relationship Id="rId155" Type="http://schemas.openxmlformats.org/officeDocument/2006/relationships/customXml" Target="../ink/ink1159.xml"/><Relationship Id="rId176" Type="http://schemas.openxmlformats.org/officeDocument/2006/relationships/image" Target="../media/image1820.png"/><Relationship Id="rId197" Type="http://schemas.openxmlformats.org/officeDocument/2006/relationships/customXml" Target="../ink/ink1180.xml"/><Relationship Id="rId201" Type="http://schemas.openxmlformats.org/officeDocument/2006/relationships/customXml" Target="../ink/ink1182.xml"/><Relationship Id="rId222" Type="http://schemas.openxmlformats.org/officeDocument/2006/relationships/image" Target="../media/image2050.png"/><Relationship Id="rId17" Type="http://schemas.openxmlformats.org/officeDocument/2006/relationships/customXml" Target="../ink/ink1088.xml"/><Relationship Id="rId38" Type="http://schemas.openxmlformats.org/officeDocument/2006/relationships/customXml" Target="../ink/ink1100.xml"/><Relationship Id="rId59" Type="http://schemas.openxmlformats.org/officeDocument/2006/relationships/image" Target="../media/image2890.png"/><Relationship Id="rId103" Type="http://schemas.openxmlformats.org/officeDocument/2006/relationships/customXml" Target="../ink/ink1133.xml"/><Relationship Id="rId124" Type="http://schemas.openxmlformats.org/officeDocument/2006/relationships/image" Target="../media/image1560.png"/><Relationship Id="rId70" Type="http://schemas.openxmlformats.org/officeDocument/2006/relationships/customXml" Target="../ink/ink1116.xml"/><Relationship Id="rId91" Type="http://schemas.openxmlformats.org/officeDocument/2006/relationships/customXml" Target="../ink/ink1127.xml"/><Relationship Id="rId145" Type="http://schemas.openxmlformats.org/officeDocument/2006/relationships/customXml" Target="../ink/ink1154.xml"/><Relationship Id="rId166" Type="http://schemas.openxmlformats.org/officeDocument/2006/relationships/image" Target="../media/image1770.png"/><Relationship Id="rId187" Type="http://schemas.openxmlformats.org/officeDocument/2006/relationships/customXml" Target="../ink/ink1175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000.png"/><Relationship Id="rId28" Type="http://schemas.openxmlformats.org/officeDocument/2006/relationships/image" Target="../media/image1310.png"/><Relationship Id="rId49" Type="http://schemas.openxmlformats.org/officeDocument/2006/relationships/image" Target="../media/image2310.png"/><Relationship Id="rId114" Type="http://schemas.openxmlformats.org/officeDocument/2006/relationships/image" Target="../media/image1512.png"/><Relationship Id="rId60" Type="http://schemas.openxmlformats.org/officeDocument/2006/relationships/customXml" Target="../ink/ink1111.xml"/><Relationship Id="rId81" Type="http://schemas.openxmlformats.org/officeDocument/2006/relationships/customXml" Target="../ink/ink1122.xml"/><Relationship Id="rId135" Type="http://schemas.openxmlformats.org/officeDocument/2006/relationships/customXml" Target="../ink/ink1149.xml"/><Relationship Id="rId156" Type="http://schemas.openxmlformats.org/officeDocument/2006/relationships/image" Target="../media/image1720.png"/><Relationship Id="rId177" Type="http://schemas.openxmlformats.org/officeDocument/2006/relationships/customXml" Target="../ink/ink1170.xml"/><Relationship Id="rId198" Type="http://schemas.openxmlformats.org/officeDocument/2006/relationships/image" Target="../media/image1930.png"/><Relationship Id="rId202" Type="http://schemas.openxmlformats.org/officeDocument/2006/relationships/image" Target="../media/image1950.png"/><Relationship Id="rId223" Type="http://schemas.openxmlformats.org/officeDocument/2006/relationships/customXml" Target="../ink/ink1193.xml"/><Relationship Id="rId18" Type="http://schemas.openxmlformats.org/officeDocument/2006/relationships/customXml" Target="../ink/ink1089.xml"/><Relationship Id="rId39" Type="http://schemas.openxmlformats.org/officeDocument/2006/relationships/image" Target="../media/image1810.png"/><Relationship Id="rId50" Type="http://schemas.openxmlformats.org/officeDocument/2006/relationships/customXml" Target="../ink/ink1106.xml"/><Relationship Id="rId104" Type="http://schemas.openxmlformats.org/officeDocument/2006/relationships/image" Target="../media/image4900.png"/><Relationship Id="rId125" Type="http://schemas.openxmlformats.org/officeDocument/2006/relationships/customXml" Target="../ink/ink1144.xml"/><Relationship Id="rId146" Type="http://schemas.openxmlformats.org/officeDocument/2006/relationships/image" Target="../media/image1670.png"/><Relationship Id="rId167" Type="http://schemas.openxmlformats.org/officeDocument/2006/relationships/customXml" Target="../ink/ink1165.xml"/><Relationship Id="rId188" Type="http://schemas.openxmlformats.org/officeDocument/2006/relationships/image" Target="../media/image1880.png"/><Relationship Id="rId71" Type="http://schemas.openxmlformats.org/officeDocument/2006/relationships/image" Target="../media/image3300.png"/><Relationship Id="rId92" Type="http://schemas.openxmlformats.org/officeDocument/2006/relationships/image" Target="../media/image4310.png"/><Relationship Id="rId213" Type="http://schemas.openxmlformats.org/officeDocument/2006/relationships/customXml" Target="../ink/ink1188.xml"/><Relationship Id="rId2" Type="http://schemas.openxmlformats.org/officeDocument/2006/relationships/customXml" Target="../ink/ink1077.xml"/><Relationship Id="rId29" Type="http://schemas.openxmlformats.org/officeDocument/2006/relationships/customXml" Target="../ink/ink1095.xml"/><Relationship Id="rId40" Type="http://schemas.openxmlformats.org/officeDocument/2006/relationships/customXml" Target="../ink/ink1101.xml"/><Relationship Id="rId115" Type="http://schemas.openxmlformats.org/officeDocument/2006/relationships/customXml" Target="../ink/ink1139.xml"/><Relationship Id="rId136" Type="http://schemas.openxmlformats.org/officeDocument/2006/relationships/image" Target="../media/image1620.png"/><Relationship Id="rId157" Type="http://schemas.openxmlformats.org/officeDocument/2006/relationships/customXml" Target="../ink/ink1160.xml"/><Relationship Id="rId178" Type="http://schemas.openxmlformats.org/officeDocument/2006/relationships/image" Target="../media/image1830.png"/><Relationship Id="rId61" Type="http://schemas.openxmlformats.org/officeDocument/2006/relationships/image" Target="../media/image2910.png"/><Relationship Id="rId82" Type="http://schemas.openxmlformats.org/officeDocument/2006/relationships/image" Target="../media/image3810.png"/><Relationship Id="rId199" Type="http://schemas.openxmlformats.org/officeDocument/2006/relationships/customXml" Target="../ink/ink1181.xml"/><Relationship Id="rId203" Type="http://schemas.openxmlformats.org/officeDocument/2006/relationships/customXml" Target="../ink/ink1183.xml"/><Relationship Id="rId19" Type="http://schemas.openxmlformats.org/officeDocument/2006/relationships/image" Target="../media/image910.png"/><Relationship Id="rId224" Type="http://schemas.openxmlformats.org/officeDocument/2006/relationships/image" Target="../media/image2060.png"/><Relationship Id="rId30" Type="http://schemas.openxmlformats.org/officeDocument/2006/relationships/customXml" Target="../ink/ink1096.xml"/><Relationship Id="rId105" Type="http://schemas.openxmlformats.org/officeDocument/2006/relationships/customXml" Target="../ink/ink1134.xml"/><Relationship Id="rId126" Type="http://schemas.openxmlformats.org/officeDocument/2006/relationships/image" Target="../media/image1570.png"/><Relationship Id="rId147" Type="http://schemas.openxmlformats.org/officeDocument/2006/relationships/customXml" Target="../ink/ink1155.xml"/><Relationship Id="rId168" Type="http://schemas.openxmlformats.org/officeDocument/2006/relationships/image" Target="../media/image1780.png"/><Relationship Id="rId51" Type="http://schemas.openxmlformats.org/officeDocument/2006/relationships/image" Target="../media/image2410.png"/><Relationship Id="rId72" Type="http://schemas.openxmlformats.org/officeDocument/2006/relationships/customXml" Target="../ink/ink1117.xml"/><Relationship Id="rId93" Type="http://schemas.openxmlformats.org/officeDocument/2006/relationships/customXml" Target="../ink/ink1128.xml"/><Relationship Id="rId189" Type="http://schemas.openxmlformats.org/officeDocument/2006/relationships/customXml" Target="../ink/ink1176.xml"/><Relationship Id="rId3" Type="http://schemas.openxmlformats.org/officeDocument/2006/relationships/image" Target="../media/image5.png"/><Relationship Id="rId214" Type="http://schemas.openxmlformats.org/officeDocument/2006/relationships/image" Target="../media/image2012.png"/></Relationships>
</file>

<file path=ppt/slides/_rels/slide3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63.xml"/><Relationship Id="rId21" Type="http://schemas.openxmlformats.org/officeDocument/2006/relationships/customXml" Target="../ink/ink1210.xml"/><Relationship Id="rId42" Type="http://schemas.openxmlformats.org/officeDocument/2006/relationships/image" Target="../media/image1910.png"/><Relationship Id="rId63" Type="http://schemas.openxmlformats.org/officeDocument/2006/relationships/customXml" Target="../ink/ink1232.xml"/><Relationship Id="rId84" Type="http://schemas.openxmlformats.org/officeDocument/2006/relationships/customXml" Target="../ink/ink1243.xml"/><Relationship Id="rId138" Type="http://schemas.openxmlformats.org/officeDocument/2006/relationships/customXml" Target="../ink/ink1280.xml"/><Relationship Id="rId159" Type="http://schemas.openxmlformats.org/officeDocument/2006/relationships/image" Target="../media/image2250.png"/><Relationship Id="rId170" Type="http://schemas.openxmlformats.org/officeDocument/2006/relationships/customXml" Target="../ink/ink1296.xml"/><Relationship Id="rId191" Type="http://schemas.openxmlformats.org/officeDocument/2006/relationships/customXml" Target="../ink/ink1307.xml"/><Relationship Id="rId205" Type="http://schemas.openxmlformats.org/officeDocument/2006/relationships/customXml" Target="../ink/ink1314.xml"/><Relationship Id="rId107" Type="http://schemas.openxmlformats.org/officeDocument/2006/relationships/image" Target="../media/image5000.png"/><Relationship Id="rId11" Type="http://schemas.openxmlformats.org/officeDocument/2006/relationships/customXml" Target="../ink/ink1201.xml"/><Relationship Id="rId32" Type="http://schemas.openxmlformats.org/officeDocument/2006/relationships/image" Target="../media/image1410.png"/><Relationship Id="rId53" Type="http://schemas.openxmlformats.org/officeDocument/2006/relationships/customXml" Target="../ink/ink1227.xml"/><Relationship Id="rId74" Type="http://schemas.openxmlformats.org/officeDocument/2006/relationships/image" Target="../media/image3410.png"/><Relationship Id="rId128" Type="http://schemas.openxmlformats.org/officeDocument/2006/relationships/customXml" Target="../ink/ink1274.xml"/><Relationship Id="rId149" Type="http://schemas.openxmlformats.org/officeDocument/2006/relationships/image" Target="../media/image2200.png"/><Relationship Id="rId5" Type="http://schemas.openxmlformats.org/officeDocument/2006/relationships/customXml" Target="../ink/ink1198.xml"/><Relationship Id="rId95" Type="http://schemas.openxmlformats.org/officeDocument/2006/relationships/image" Target="../media/image4410.png"/><Relationship Id="rId160" Type="http://schemas.openxmlformats.org/officeDocument/2006/relationships/customXml" Target="../ink/ink1291.xml"/><Relationship Id="rId181" Type="http://schemas.openxmlformats.org/officeDocument/2006/relationships/image" Target="../media/image51.png"/><Relationship Id="rId22" Type="http://schemas.openxmlformats.org/officeDocument/2006/relationships/image" Target="../media/image1010.png"/><Relationship Id="rId43" Type="http://schemas.openxmlformats.org/officeDocument/2006/relationships/customXml" Target="../ink/ink1222.xml"/><Relationship Id="rId64" Type="http://schemas.openxmlformats.org/officeDocument/2006/relationships/image" Target="../media/image3010.png"/><Relationship Id="rId118" Type="http://schemas.openxmlformats.org/officeDocument/2006/relationships/customXml" Target="../ink/ink1264.xml"/><Relationship Id="rId139" Type="http://schemas.openxmlformats.org/officeDocument/2006/relationships/image" Target="../media/image2150.png"/><Relationship Id="rId85" Type="http://schemas.openxmlformats.org/officeDocument/2006/relationships/image" Target="../media/image3910.png"/><Relationship Id="rId150" Type="http://schemas.openxmlformats.org/officeDocument/2006/relationships/customXml" Target="../ink/ink1286.xml"/><Relationship Id="rId171" Type="http://schemas.openxmlformats.org/officeDocument/2006/relationships/image" Target="../media/image2312.png"/><Relationship Id="rId192" Type="http://schemas.openxmlformats.org/officeDocument/2006/relationships/image" Target="../media/image56.png"/><Relationship Id="rId206" Type="http://schemas.openxmlformats.org/officeDocument/2006/relationships/image" Target="../media/image63.png"/><Relationship Id="rId12" Type="http://schemas.openxmlformats.org/officeDocument/2006/relationships/customXml" Target="../ink/ink1202.xml"/><Relationship Id="rId33" Type="http://schemas.openxmlformats.org/officeDocument/2006/relationships/customXml" Target="../ink/ink1217.xml"/><Relationship Id="rId108" Type="http://schemas.openxmlformats.org/officeDocument/2006/relationships/customXml" Target="../ink/ink1255.xml"/><Relationship Id="rId129" Type="http://schemas.openxmlformats.org/officeDocument/2006/relationships/customXml" Target="../ink/ink1275.xml"/><Relationship Id="rId54" Type="http://schemas.openxmlformats.org/officeDocument/2006/relationships/image" Target="../media/image2510.png"/><Relationship Id="rId75" Type="http://schemas.openxmlformats.org/officeDocument/2006/relationships/customXml" Target="../ink/ink1238.xml"/><Relationship Id="rId96" Type="http://schemas.openxmlformats.org/officeDocument/2006/relationships/customXml" Target="../ink/ink1249.xml"/><Relationship Id="rId140" Type="http://schemas.openxmlformats.org/officeDocument/2006/relationships/customXml" Target="../ink/ink1281.xml"/><Relationship Id="rId161" Type="http://schemas.openxmlformats.org/officeDocument/2006/relationships/image" Target="../media/image2260.png"/><Relationship Id="rId182" Type="http://schemas.openxmlformats.org/officeDocument/2006/relationships/customXml" Target="../ink/ink1302.xml"/><Relationship Id="rId6" Type="http://schemas.openxmlformats.org/officeDocument/2006/relationships/image" Target="../media/image6100.png"/><Relationship Id="rId23" Type="http://schemas.openxmlformats.org/officeDocument/2006/relationships/customXml" Target="../ink/ink1211.xml"/><Relationship Id="rId119" Type="http://schemas.openxmlformats.org/officeDocument/2006/relationships/customXml" Target="../ink/ink1265.xml"/><Relationship Id="rId44" Type="http://schemas.openxmlformats.org/officeDocument/2006/relationships/image" Target="../media/image2010.png"/><Relationship Id="rId65" Type="http://schemas.openxmlformats.org/officeDocument/2006/relationships/customXml" Target="../ink/ink1233.xml"/><Relationship Id="rId86" Type="http://schemas.openxmlformats.org/officeDocument/2006/relationships/customXml" Target="../ink/ink1244.xml"/><Relationship Id="rId130" Type="http://schemas.openxmlformats.org/officeDocument/2006/relationships/customXml" Target="../ink/ink1276.xml"/><Relationship Id="rId151" Type="http://schemas.openxmlformats.org/officeDocument/2006/relationships/image" Target="../media/image2212.png"/><Relationship Id="rId172" Type="http://schemas.openxmlformats.org/officeDocument/2006/relationships/customXml" Target="../ink/ink1297.xml"/><Relationship Id="rId193" Type="http://schemas.openxmlformats.org/officeDocument/2006/relationships/customXml" Target="../ink/ink1308.xml"/><Relationship Id="rId13" Type="http://schemas.openxmlformats.org/officeDocument/2006/relationships/customXml" Target="../ink/ink1203.xml"/><Relationship Id="rId109" Type="http://schemas.openxmlformats.org/officeDocument/2006/relationships/image" Target="../media/image5100.png"/><Relationship Id="rId34" Type="http://schemas.openxmlformats.org/officeDocument/2006/relationships/image" Target="../media/image1510.png"/><Relationship Id="rId55" Type="http://schemas.openxmlformats.org/officeDocument/2006/relationships/customXml" Target="../ink/ink1228.xml"/><Relationship Id="rId76" Type="http://schemas.openxmlformats.org/officeDocument/2006/relationships/customXml" Target="../ink/ink1239.xml"/><Relationship Id="rId97" Type="http://schemas.openxmlformats.org/officeDocument/2006/relationships/image" Target="../media/image4510.png"/><Relationship Id="rId120" Type="http://schemas.openxmlformats.org/officeDocument/2006/relationships/customXml" Target="../ink/ink1266.xml"/><Relationship Id="rId141" Type="http://schemas.openxmlformats.org/officeDocument/2006/relationships/image" Target="../media/image2160.png"/><Relationship Id="rId7" Type="http://schemas.openxmlformats.org/officeDocument/2006/relationships/customXml" Target="../ink/ink1199.xml"/><Relationship Id="rId162" Type="http://schemas.openxmlformats.org/officeDocument/2006/relationships/customXml" Target="../ink/ink1292.xml"/><Relationship Id="rId183" Type="http://schemas.openxmlformats.org/officeDocument/2006/relationships/image" Target="../media/image52.png"/><Relationship Id="rId24" Type="http://schemas.openxmlformats.org/officeDocument/2006/relationships/image" Target="../media/image1110.png"/><Relationship Id="rId40" Type="http://schemas.openxmlformats.org/officeDocument/2006/relationships/image" Target="../media/image1810.png"/><Relationship Id="rId45" Type="http://schemas.openxmlformats.org/officeDocument/2006/relationships/customXml" Target="../ink/ink1223.xml"/><Relationship Id="rId66" Type="http://schemas.openxmlformats.org/officeDocument/2006/relationships/image" Target="../media/image3110.png"/><Relationship Id="rId87" Type="http://schemas.openxmlformats.org/officeDocument/2006/relationships/image" Target="../media/image4010.png"/><Relationship Id="rId110" Type="http://schemas.openxmlformats.org/officeDocument/2006/relationships/customXml" Target="../ink/ink1256.xml"/><Relationship Id="rId115" Type="http://schemas.openxmlformats.org/officeDocument/2006/relationships/customXml" Target="../ink/ink1261.xml"/><Relationship Id="rId131" Type="http://schemas.openxmlformats.org/officeDocument/2006/relationships/image" Target="../media/image2112.png"/><Relationship Id="rId136" Type="http://schemas.openxmlformats.org/officeDocument/2006/relationships/customXml" Target="../ink/ink1279.xml"/><Relationship Id="rId157" Type="http://schemas.openxmlformats.org/officeDocument/2006/relationships/image" Target="../media/image2240.png"/><Relationship Id="rId178" Type="http://schemas.openxmlformats.org/officeDocument/2006/relationships/customXml" Target="../ink/ink1300.xml"/><Relationship Id="rId61" Type="http://schemas.openxmlformats.org/officeDocument/2006/relationships/customXml" Target="../ink/ink1231.xml"/><Relationship Id="rId82" Type="http://schemas.openxmlformats.org/officeDocument/2006/relationships/customXml" Target="../ink/ink1242.xml"/><Relationship Id="rId152" Type="http://schemas.openxmlformats.org/officeDocument/2006/relationships/customXml" Target="../ink/ink1287.xml"/><Relationship Id="rId173" Type="http://schemas.openxmlformats.org/officeDocument/2006/relationships/image" Target="../media/image2320.png"/><Relationship Id="rId194" Type="http://schemas.openxmlformats.org/officeDocument/2006/relationships/image" Target="../media/image57.png"/><Relationship Id="rId199" Type="http://schemas.openxmlformats.org/officeDocument/2006/relationships/customXml" Target="../ink/ink1311.xml"/><Relationship Id="rId203" Type="http://schemas.openxmlformats.org/officeDocument/2006/relationships/customXml" Target="../ink/ink1313.xml"/><Relationship Id="rId19" Type="http://schemas.openxmlformats.org/officeDocument/2006/relationships/customXml" Target="../ink/ink1209.xml"/><Relationship Id="rId14" Type="http://schemas.openxmlformats.org/officeDocument/2006/relationships/customXml" Target="../ink/ink1204.xml"/><Relationship Id="rId30" Type="http://schemas.openxmlformats.org/officeDocument/2006/relationships/customXml" Target="../ink/ink1215.xml"/><Relationship Id="rId35" Type="http://schemas.openxmlformats.org/officeDocument/2006/relationships/customXml" Target="../ink/ink1218.xml"/><Relationship Id="rId56" Type="http://schemas.openxmlformats.org/officeDocument/2006/relationships/image" Target="../media/image2610.png"/><Relationship Id="rId77" Type="http://schemas.openxmlformats.org/officeDocument/2006/relationships/image" Target="../media/image3510.png"/><Relationship Id="rId100" Type="http://schemas.openxmlformats.org/officeDocument/2006/relationships/customXml" Target="../ink/ink1251.xml"/><Relationship Id="rId105" Type="http://schemas.openxmlformats.org/officeDocument/2006/relationships/image" Target="../media/image4900.png"/><Relationship Id="rId126" Type="http://schemas.openxmlformats.org/officeDocument/2006/relationships/customXml" Target="../ink/ink1272.xml"/><Relationship Id="rId147" Type="http://schemas.openxmlformats.org/officeDocument/2006/relationships/image" Target="../media/image2190.png"/><Relationship Id="rId168" Type="http://schemas.openxmlformats.org/officeDocument/2006/relationships/customXml" Target="../ink/ink1295.xml"/><Relationship Id="rId8" Type="http://schemas.openxmlformats.org/officeDocument/2006/relationships/image" Target="../media/image710.png"/><Relationship Id="rId51" Type="http://schemas.openxmlformats.org/officeDocument/2006/relationships/customXml" Target="../ink/ink1226.xml"/><Relationship Id="rId72" Type="http://schemas.openxmlformats.org/officeDocument/2006/relationships/image" Target="../media/image3300.png"/><Relationship Id="rId93" Type="http://schemas.openxmlformats.org/officeDocument/2006/relationships/image" Target="../media/image4310.png"/><Relationship Id="rId98" Type="http://schemas.openxmlformats.org/officeDocument/2006/relationships/customXml" Target="../ink/ink1250.xml"/><Relationship Id="rId121" Type="http://schemas.openxmlformats.org/officeDocument/2006/relationships/customXml" Target="../ink/ink1267.xml"/><Relationship Id="rId142" Type="http://schemas.openxmlformats.org/officeDocument/2006/relationships/customXml" Target="../ink/ink1282.xml"/><Relationship Id="rId163" Type="http://schemas.openxmlformats.org/officeDocument/2006/relationships/image" Target="../media/image2270.png"/><Relationship Id="rId184" Type="http://schemas.openxmlformats.org/officeDocument/2006/relationships/customXml" Target="../ink/ink1303.xml"/><Relationship Id="rId189" Type="http://schemas.openxmlformats.org/officeDocument/2006/relationships/customXml" Target="../ink/ink1306.xml"/><Relationship Id="rId3" Type="http://schemas.openxmlformats.org/officeDocument/2006/relationships/customXml" Target="../ink/ink1197.xml"/><Relationship Id="rId25" Type="http://schemas.openxmlformats.org/officeDocument/2006/relationships/customXml" Target="../ink/ink1212.xml"/><Relationship Id="rId46" Type="http://schemas.openxmlformats.org/officeDocument/2006/relationships/image" Target="../media/image2110.png"/><Relationship Id="rId67" Type="http://schemas.openxmlformats.org/officeDocument/2006/relationships/customXml" Target="../ink/ink1234.xml"/><Relationship Id="rId116" Type="http://schemas.openxmlformats.org/officeDocument/2006/relationships/customXml" Target="../ink/ink1262.xml"/><Relationship Id="rId137" Type="http://schemas.openxmlformats.org/officeDocument/2006/relationships/image" Target="../media/image2140.png"/><Relationship Id="rId158" Type="http://schemas.openxmlformats.org/officeDocument/2006/relationships/customXml" Target="../ink/ink1290.xml"/><Relationship Id="rId20" Type="http://schemas.openxmlformats.org/officeDocument/2006/relationships/image" Target="../media/image910.png"/><Relationship Id="rId41" Type="http://schemas.openxmlformats.org/officeDocument/2006/relationships/customXml" Target="../ink/ink1221.xml"/><Relationship Id="rId62" Type="http://schemas.openxmlformats.org/officeDocument/2006/relationships/image" Target="../media/image2910.png"/><Relationship Id="rId83" Type="http://schemas.openxmlformats.org/officeDocument/2006/relationships/image" Target="../media/image3810.png"/><Relationship Id="rId88" Type="http://schemas.openxmlformats.org/officeDocument/2006/relationships/customXml" Target="../ink/ink1245.xml"/><Relationship Id="rId111" Type="http://schemas.openxmlformats.org/officeDocument/2006/relationships/customXml" Target="../ink/ink1257.xml"/><Relationship Id="rId132" Type="http://schemas.openxmlformats.org/officeDocument/2006/relationships/customXml" Target="../ink/ink1277.xml"/><Relationship Id="rId153" Type="http://schemas.openxmlformats.org/officeDocument/2006/relationships/image" Target="../media/image2220.png"/><Relationship Id="rId174" Type="http://schemas.openxmlformats.org/officeDocument/2006/relationships/customXml" Target="../ink/ink1298.xml"/><Relationship Id="rId179" Type="http://schemas.openxmlformats.org/officeDocument/2006/relationships/image" Target="../media/image50.png"/><Relationship Id="rId195" Type="http://schemas.openxmlformats.org/officeDocument/2006/relationships/customXml" Target="../ink/ink1309.xml"/><Relationship Id="rId190" Type="http://schemas.openxmlformats.org/officeDocument/2006/relationships/image" Target="../media/image55.png"/><Relationship Id="rId204" Type="http://schemas.openxmlformats.org/officeDocument/2006/relationships/image" Target="../media/image62.png"/><Relationship Id="rId15" Type="http://schemas.openxmlformats.org/officeDocument/2006/relationships/customXml" Target="../ink/ink1205.xml"/><Relationship Id="rId36" Type="http://schemas.openxmlformats.org/officeDocument/2006/relationships/image" Target="../media/image1610.png"/><Relationship Id="rId57" Type="http://schemas.openxmlformats.org/officeDocument/2006/relationships/customXml" Target="../ink/ink1229.xml"/><Relationship Id="rId106" Type="http://schemas.openxmlformats.org/officeDocument/2006/relationships/customXml" Target="../ink/ink1254.xml"/><Relationship Id="rId127" Type="http://schemas.openxmlformats.org/officeDocument/2006/relationships/customXml" Target="../ink/ink1273.xml"/><Relationship Id="rId10" Type="http://schemas.openxmlformats.org/officeDocument/2006/relationships/image" Target="../media/image810.png"/><Relationship Id="rId31" Type="http://schemas.openxmlformats.org/officeDocument/2006/relationships/customXml" Target="../ink/ink1216.xml"/><Relationship Id="rId52" Type="http://schemas.openxmlformats.org/officeDocument/2006/relationships/image" Target="../media/image2410.png"/><Relationship Id="rId73" Type="http://schemas.openxmlformats.org/officeDocument/2006/relationships/customXml" Target="../ink/ink1237.xml"/><Relationship Id="rId78" Type="http://schemas.openxmlformats.org/officeDocument/2006/relationships/customXml" Target="../ink/ink1240.xml"/><Relationship Id="rId94" Type="http://schemas.openxmlformats.org/officeDocument/2006/relationships/customXml" Target="../ink/ink1248.xml"/><Relationship Id="rId99" Type="http://schemas.openxmlformats.org/officeDocument/2006/relationships/image" Target="../media/image4610.png"/><Relationship Id="rId101" Type="http://schemas.openxmlformats.org/officeDocument/2006/relationships/image" Target="../media/image4710.png"/><Relationship Id="rId122" Type="http://schemas.openxmlformats.org/officeDocument/2006/relationships/customXml" Target="../ink/ink1268.xml"/><Relationship Id="rId143" Type="http://schemas.openxmlformats.org/officeDocument/2006/relationships/image" Target="../media/image2170.png"/><Relationship Id="rId148" Type="http://schemas.openxmlformats.org/officeDocument/2006/relationships/customXml" Target="../ink/ink1285.xml"/><Relationship Id="rId164" Type="http://schemas.openxmlformats.org/officeDocument/2006/relationships/customXml" Target="../ink/ink1293.xml"/><Relationship Id="rId169" Type="http://schemas.openxmlformats.org/officeDocument/2006/relationships/image" Target="../media/image2300.png"/><Relationship Id="rId185" Type="http://schemas.openxmlformats.org/officeDocument/2006/relationships/image" Target="../media/image53.png"/><Relationship Id="rId4" Type="http://schemas.openxmlformats.org/officeDocument/2006/relationships/image" Target="../media/image5.png"/><Relationship Id="rId9" Type="http://schemas.openxmlformats.org/officeDocument/2006/relationships/customXml" Target="../ink/ink1200.xml"/><Relationship Id="rId180" Type="http://schemas.openxmlformats.org/officeDocument/2006/relationships/customXml" Target="../ink/ink1301.xml"/><Relationship Id="rId26" Type="http://schemas.openxmlformats.org/officeDocument/2006/relationships/customXml" Target="../ink/ink1213.xml"/><Relationship Id="rId47" Type="http://schemas.openxmlformats.org/officeDocument/2006/relationships/customXml" Target="../ink/ink1224.xml"/><Relationship Id="rId68" Type="http://schemas.openxmlformats.org/officeDocument/2006/relationships/image" Target="../media/image3210.png"/><Relationship Id="rId89" Type="http://schemas.openxmlformats.org/officeDocument/2006/relationships/image" Target="../media/image4110.png"/><Relationship Id="rId112" Type="http://schemas.openxmlformats.org/officeDocument/2006/relationships/customXml" Target="../ink/ink1258.xml"/><Relationship Id="rId133" Type="http://schemas.openxmlformats.org/officeDocument/2006/relationships/image" Target="../media/image2120.png"/><Relationship Id="rId154" Type="http://schemas.openxmlformats.org/officeDocument/2006/relationships/customXml" Target="../ink/ink1288.xml"/><Relationship Id="rId175" Type="http://schemas.openxmlformats.org/officeDocument/2006/relationships/image" Target="../media/image2330.png"/><Relationship Id="rId196" Type="http://schemas.openxmlformats.org/officeDocument/2006/relationships/image" Target="../media/image58.png"/><Relationship Id="rId200" Type="http://schemas.openxmlformats.org/officeDocument/2006/relationships/image" Target="../media/image60.png"/><Relationship Id="rId16" Type="http://schemas.openxmlformats.org/officeDocument/2006/relationships/customXml" Target="../ink/ink1206.xml"/><Relationship Id="rId37" Type="http://schemas.openxmlformats.org/officeDocument/2006/relationships/customXml" Target="../ink/ink1219.xml"/><Relationship Id="rId58" Type="http://schemas.openxmlformats.org/officeDocument/2006/relationships/image" Target="../media/image2710.png"/><Relationship Id="rId79" Type="http://schemas.openxmlformats.org/officeDocument/2006/relationships/image" Target="../media/image3610.png"/><Relationship Id="rId102" Type="http://schemas.openxmlformats.org/officeDocument/2006/relationships/customXml" Target="../ink/ink1252.xml"/><Relationship Id="rId123" Type="http://schemas.openxmlformats.org/officeDocument/2006/relationships/customXml" Target="../ink/ink1269.xml"/><Relationship Id="rId144" Type="http://schemas.openxmlformats.org/officeDocument/2006/relationships/customXml" Target="../ink/ink1283.xml"/><Relationship Id="rId90" Type="http://schemas.openxmlformats.org/officeDocument/2006/relationships/customXml" Target="../ink/ink1246.xml"/><Relationship Id="rId165" Type="http://schemas.openxmlformats.org/officeDocument/2006/relationships/image" Target="../media/image2280.png"/><Relationship Id="rId186" Type="http://schemas.openxmlformats.org/officeDocument/2006/relationships/customXml" Target="../ink/ink1304.xml"/><Relationship Id="rId27" Type="http://schemas.openxmlformats.org/officeDocument/2006/relationships/image" Target="../media/image1210.png"/><Relationship Id="rId48" Type="http://schemas.openxmlformats.org/officeDocument/2006/relationships/image" Target="../media/image2210.png"/><Relationship Id="rId69" Type="http://schemas.openxmlformats.org/officeDocument/2006/relationships/customXml" Target="../ink/ink1235.xml"/><Relationship Id="rId113" Type="http://schemas.openxmlformats.org/officeDocument/2006/relationships/customXml" Target="../ink/ink1259.xml"/><Relationship Id="rId134" Type="http://schemas.openxmlformats.org/officeDocument/2006/relationships/customXml" Target="../ink/ink1278.xml"/><Relationship Id="rId80" Type="http://schemas.openxmlformats.org/officeDocument/2006/relationships/customXml" Target="../ink/ink1241.xml"/><Relationship Id="rId155" Type="http://schemas.openxmlformats.org/officeDocument/2006/relationships/image" Target="../media/image2230.png"/><Relationship Id="rId176" Type="http://schemas.openxmlformats.org/officeDocument/2006/relationships/customXml" Target="../ink/ink1299.xml"/><Relationship Id="rId197" Type="http://schemas.openxmlformats.org/officeDocument/2006/relationships/customXml" Target="../ink/ink1310.xml"/><Relationship Id="rId201" Type="http://schemas.openxmlformats.org/officeDocument/2006/relationships/customXml" Target="../ink/ink1312.xml"/><Relationship Id="rId17" Type="http://schemas.openxmlformats.org/officeDocument/2006/relationships/customXml" Target="../ink/ink1207.xml"/><Relationship Id="rId38" Type="http://schemas.openxmlformats.org/officeDocument/2006/relationships/image" Target="../media/image1710.png"/><Relationship Id="rId59" Type="http://schemas.openxmlformats.org/officeDocument/2006/relationships/customXml" Target="../ink/ink1230.xml"/><Relationship Id="rId103" Type="http://schemas.openxmlformats.org/officeDocument/2006/relationships/image" Target="../media/image4810.png"/><Relationship Id="rId124" Type="http://schemas.openxmlformats.org/officeDocument/2006/relationships/customXml" Target="../ink/ink1270.xml"/><Relationship Id="rId70" Type="http://schemas.openxmlformats.org/officeDocument/2006/relationships/image" Target="../media/image3310.png"/><Relationship Id="rId91" Type="http://schemas.openxmlformats.org/officeDocument/2006/relationships/image" Target="../media/image4210.png"/><Relationship Id="rId145" Type="http://schemas.openxmlformats.org/officeDocument/2006/relationships/image" Target="../media/image2180.png"/><Relationship Id="rId166" Type="http://schemas.openxmlformats.org/officeDocument/2006/relationships/customXml" Target="../ink/ink1294.xml"/><Relationship Id="rId187" Type="http://schemas.openxmlformats.org/officeDocument/2006/relationships/customXml" Target="../ink/ink1305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214.xml"/><Relationship Id="rId49" Type="http://schemas.openxmlformats.org/officeDocument/2006/relationships/customXml" Target="../ink/ink1225.xml"/><Relationship Id="rId114" Type="http://schemas.openxmlformats.org/officeDocument/2006/relationships/customXml" Target="../ink/ink1260.xml"/><Relationship Id="rId60" Type="http://schemas.openxmlformats.org/officeDocument/2006/relationships/image" Target="../media/image2890.png"/><Relationship Id="rId81" Type="http://schemas.openxmlformats.org/officeDocument/2006/relationships/image" Target="../media/image3710.png"/><Relationship Id="rId135" Type="http://schemas.openxmlformats.org/officeDocument/2006/relationships/image" Target="../media/image2130.png"/><Relationship Id="rId156" Type="http://schemas.openxmlformats.org/officeDocument/2006/relationships/customXml" Target="../ink/ink1289.xml"/><Relationship Id="rId177" Type="http://schemas.openxmlformats.org/officeDocument/2006/relationships/image" Target="../media/image2340.png"/><Relationship Id="rId198" Type="http://schemas.openxmlformats.org/officeDocument/2006/relationships/image" Target="../media/image59.png"/><Relationship Id="rId202" Type="http://schemas.openxmlformats.org/officeDocument/2006/relationships/image" Target="../media/image61.png"/><Relationship Id="rId18" Type="http://schemas.openxmlformats.org/officeDocument/2006/relationships/customXml" Target="../ink/ink1208.xml"/><Relationship Id="rId39" Type="http://schemas.openxmlformats.org/officeDocument/2006/relationships/customXml" Target="../ink/ink1220.xml"/><Relationship Id="rId50" Type="http://schemas.openxmlformats.org/officeDocument/2006/relationships/image" Target="../media/image2310.png"/><Relationship Id="rId104" Type="http://schemas.openxmlformats.org/officeDocument/2006/relationships/customXml" Target="../ink/ink1253.xml"/><Relationship Id="rId125" Type="http://schemas.openxmlformats.org/officeDocument/2006/relationships/customXml" Target="../ink/ink1271.xml"/><Relationship Id="rId146" Type="http://schemas.openxmlformats.org/officeDocument/2006/relationships/customXml" Target="../ink/ink1284.xml"/><Relationship Id="rId167" Type="http://schemas.openxmlformats.org/officeDocument/2006/relationships/image" Target="../media/image2290.png"/><Relationship Id="rId188" Type="http://schemas.openxmlformats.org/officeDocument/2006/relationships/image" Target="../media/image54.png"/><Relationship Id="rId71" Type="http://schemas.openxmlformats.org/officeDocument/2006/relationships/customXml" Target="../ink/ink1236.xml"/><Relationship Id="rId92" Type="http://schemas.openxmlformats.org/officeDocument/2006/relationships/customXml" Target="../ink/ink1247.xml"/><Relationship Id="rId2" Type="http://schemas.openxmlformats.org/officeDocument/2006/relationships/image" Target="../media/image2100.png"/><Relationship Id="rId29" Type="http://schemas.openxmlformats.org/officeDocument/2006/relationships/image" Target="../media/image1310.png"/></Relationships>
</file>

<file path=ppt/slides/_rels/slide3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81.xml"/><Relationship Id="rId21" Type="http://schemas.openxmlformats.org/officeDocument/2006/relationships/customXml" Target="../ink/ink1328.xml"/><Relationship Id="rId42" Type="http://schemas.openxmlformats.org/officeDocument/2006/relationships/image" Target="../media/image1910.png"/><Relationship Id="rId63" Type="http://schemas.openxmlformats.org/officeDocument/2006/relationships/customXml" Target="../ink/ink1350.xml"/><Relationship Id="rId84" Type="http://schemas.openxmlformats.org/officeDocument/2006/relationships/customXml" Target="../ink/ink1361.xml"/><Relationship Id="rId138" Type="http://schemas.openxmlformats.org/officeDocument/2006/relationships/customXml" Target="../ink/ink1398.xml"/><Relationship Id="rId159" Type="http://schemas.openxmlformats.org/officeDocument/2006/relationships/image" Target="../media/image2250.png"/><Relationship Id="rId170" Type="http://schemas.openxmlformats.org/officeDocument/2006/relationships/customXml" Target="../ink/ink1414.xml"/><Relationship Id="rId191" Type="http://schemas.openxmlformats.org/officeDocument/2006/relationships/image" Target="../media/image2412.png"/><Relationship Id="rId107" Type="http://schemas.openxmlformats.org/officeDocument/2006/relationships/image" Target="../media/image5000.png"/><Relationship Id="rId11" Type="http://schemas.openxmlformats.org/officeDocument/2006/relationships/customXml" Target="../ink/ink1319.xml"/><Relationship Id="rId32" Type="http://schemas.openxmlformats.org/officeDocument/2006/relationships/image" Target="../media/image1410.png"/><Relationship Id="rId53" Type="http://schemas.openxmlformats.org/officeDocument/2006/relationships/customXml" Target="../ink/ink1345.xml"/><Relationship Id="rId74" Type="http://schemas.openxmlformats.org/officeDocument/2006/relationships/image" Target="../media/image3410.png"/><Relationship Id="rId128" Type="http://schemas.openxmlformats.org/officeDocument/2006/relationships/customXml" Target="../ink/ink1392.xml"/><Relationship Id="rId149" Type="http://schemas.openxmlformats.org/officeDocument/2006/relationships/image" Target="../media/image2200.png"/><Relationship Id="rId5" Type="http://schemas.openxmlformats.org/officeDocument/2006/relationships/customXml" Target="../ink/ink1316.xml"/><Relationship Id="rId95" Type="http://schemas.openxmlformats.org/officeDocument/2006/relationships/image" Target="../media/image4410.png"/><Relationship Id="rId160" Type="http://schemas.openxmlformats.org/officeDocument/2006/relationships/customXml" Target="../ink/ink1409.xml"/><Relationship Id="rId181" Type="http://schemas.openxmlformats.org/officeDocument/2006/relationships/image" Target="../media/image2360.png"/><Relationship Id="rId22" Type="http://schemas.openxmlformats.org/officeDocument/2006/relationships/image" Target="../media/image1010.png"/><Relationship Id="rId43" Type="http://schemas.openxmlformats.org/officeDocument/2006/relationships/customXml" Target="../ink/ink1340.xml"/><Relationship Id="rId64" Type="http://schemas.openxmlformats.org/officeDocument/2006/relationships/image" Target="../media/image3010.png"/><Relationship Id="rId118" Type="http://schemas.openxmlformats.org/officeDocument/2006/relationships/customXml" Target="../ink/ink1382.xml"/><Relationship Id="rId139" Type="http://schemas.openxmlformats.org/officeDocument/2006/relationships/image" Target="../media/image2150.png"/><Relationship Id="rId85" Type="http://schemas.openxmlformats.org/officeDocument/2006/relationships/image" Target="../media/image3910.png"/><Relationship Id="rId150" Type="http://schemas.openxmlformats.org/officeDocument/2006/relationships/customXml" Target="../ink/ink1404.xml"/><Relationship Id="rId171" Type="http://schemas.openxmlformats.org/officeDocument/2006/relationships/image" Target="../media/image2312.png"/><Relationship Id="rId192" Type="http://schemas.openxmlformats.org/officeDocument/2006/relationships/customXml" Target="../ink/ink1425.xml"/><Relationship Id="rId12" Type="http://schemas.openxmlformats.org/officeDocument/2006/relationships/customXml" Target="../ink/ink1320.xml"/><Relationship Id="rId33" Type="http://schemas.openxmlformats.org/officeDocument/2006/relationships/customXml" Target="../ink/ink1335.xml"/><Relationship Id="rId108" Type="http://schemas.openxmlformats.org/officeDocument/2006/relationships/customXml" Target="../ink/ink1373.xml"/><Relationship Id="rId129" Type="http://schemas.openxmlformats.org/officeDocument/2006/relationships/customXml" Target="../ink/ink1393.xml"/><Relationship Id="rId54" Type="http://schemas.openxmlformats.org/officeDocument/2006/relationships/image" Target="../media/image2510.png"/><Relationship Id="rId75" Type="http://schemas.openxmlformats.org/officeDocument/2006/relationships/customXml" Target="../ink/ink1356.xml"/><Relationship Id="rId96" Type="http://schemas.openxmlformats.org/officeDocument/2006/relationships/customXml" Target="../ink/ink1367.xml"/><Relationship Id="rId140" Type="http://schemas.openxmlformats.org/officeDocument/2006/relationships/customXml" Target="../ink/ink1399.xml"/><Relationship Id="rId161" Type="http://schemas.openxmlformats.org/officeDocument/2006/relationships/image" Target="../media/image2260.png"/><Relationship Id="rId182" Type="http://schemas.openxmlformats.org/officeDocument/2006/relationships/customXml" Target="../ink/ink1420.xml"/><Relationship Id="rId6" Type="http://schemas.openxmlformats.org/officeDocument/2006/relationships/image" Target="../media/image6100.png"/><Relationship Id="rId23" Type="http://schemas.openxmlformats.org/officeDocument/2006/relationships/customXml" Target="../ink/ink1329.xml"/><Relationship Id="rId119" Type="http://schemas.openxmlformats.org/officeDocument/2006/relationships/customXml" Target="../ink/ink1383.xml"/><Relationship Id="rId44" Type="http://schemas.openxmlformats.org/officeDocument/2006/relationships/image" Target="../media/image2010.png"/><Relationship Id="rId65" Type="http://schemas.openxmlformats.org/officeDocument/2006/relationships/customXml" Target="../ink/ink1351.xml"/><Relationship Id="rId86" Type="http://schemas.openxmlformats.org/officeDocument/2006/relationships/customXml" Target="../ink/ink1362.xml"/><Relationship Id="rId130" Type="http://schemas.openxmlformats.org/officeDocument/2006/relationships/customXml" Target="../ink/ink1394.xml"/><Relationship Id="rId151" Type="http://schemas.openxmlformats.org/officeDocument/2006/relationships/image" Target="../media/image2212.png"/><Relationship Id="rId172" Type="http://schemas.openxmlformats.org/officeDocument/2006/relationships/customXml" Target="../ink/ink1415.xml"/><Relationship Id="rId193" Type="http://schemas.openxmlformats.org/officeDocument/2006/relationships/image" Target="../media/image2420.png"/><Relationship Id="rId13" Type="http://schemas.openxmlformats.org/officeDocument/2006/relationships/customXml" Target="../ink/ink1321.xml"/><Relationship Id="rId109" Type="http://schemas.openxmlformats.org/officeDocument/2006/relationships/image" Target="../media/image5100.png"/><Relationship Id="rId34" Type="http://schemas.openxmlformats.org/officeDocument/2006/relationships/image" Target="../media/image1510.png"/><Relationship Id="rId55" Type="http://schemas.openxmlformats.org/officeDocument/2006/relationships/customXml" Target="../ink/ink1346.xml"/><Relationship Id="rId76" Type="http://schemas.openxmlformats.org/officeDocument/2006/relationships/customXml" Target="../ink/ink1357.xml"/><Relationship Id="rId97" Type="http://schemas.openxmlformats.org/officeDocument/2006/relationships/image" Target="../media/image4510.png"/><Relationship Id="rId120" Type="http://schemas.openxmlformats.org/officeDocument/2006/relationships/customXml" Target="../ink/ink1384.xml"/><Relationship Id="rId141" Type="http://schemas.openxmlformats.org/officeDocument/2006/relationships/image" Target="../media/image2160.png"/><Relationship Id="rId7" Type="http://schemas.openxmlformats.org/officeDocument/2006/relationships/customXml" Target="../ink/ink1317.xml"/><Relationship Id="rId162" Type="http://schemas.openxmlformats.org/officeDocument/2006/relationships/customXml" Target="../ink/ink1410.xml"/><Relationship Id="rId183" Type="http://schemas.openxmlformats.org/officeDocument/2006/relationships/image" Target="../media/image2370.png"/><Relationship Id="rId2" Type="http://schemas.openxmlformats.org/officeDocument/2006/relationships/image" Target="../media/image2100.png"/><Relationship Id="rId29" Type="http://schemas.openxmlformats.org/officeDocument/2006/relationships/image" Target="../media/image1310.png"/><Relationship Id="rId24" Type="http://schemas.openxmlformats.org/officeDocument/2006/relationships/image" Target="../media/image1110.png"/><Relationship Id="rId40" Type="http://schemas.openxmlformats.org/officeDocument/2006/relationships/image" Target="../media/image1810.png"/><Relationship Id="rId45" Type="http://schemas.openxmlformats.org/officeDocument/2006/relationships/customXml" Target="../ink/ink1341.xml"/><Relationship Id="rId66" Type="http://schemas.openxmlformats.org/officeDocument/2006/relationships/image" Target="../media/image3110.png"/><Relationship Id="rId87" Type="http://schemas.openxmlformats.org/officeDocument/2006/relationships/image" Target="../media/image4010.png"/><Relationship Id="rId110" Type="http://schemas.openxmlformats.org/officeDocument/2006/relationships/customXml" Target="../ink/ink1374.xml"/><Relationship Id="rId115" Type="http://schemas.openxmlformats.org/officeDocument/2006/relationships/customXml" Target="../ink/ink1379.xml"/><Relationship Id="rId131" Type="http://schemas.openxmlformats.org/officeDocument/2006/relationships/image" Target="../media/image2112.png"/><Relationship Id="rId136" Type="http://schemas.openxmlformats.org/officeDocument/2006/relationships/customXml" Target="../ink/ink1397.xml"/><Relationship Id="rId157" Type="http://schemas.openxmlformats.org/officeDocument/2006/relationships/image" Target="../media/image2240.png"/><Relationship Id="rId178" Type="http://schemas.openxmlformats.org/officeDocument/2006/relationships/customXml" Target="../ink/ink1418.xml"/><Relationship Id="rId61" Type="http://schemas.openxmlformats.org/officeDocument/2006/relationships/customXml" Target="../ink/ink1349.xml"/><Relationship Id="rId82" Type="http://schemas.openxmlformats.org/officeDocument/2006/relationships/customXml" Target="../ink/ink1360.xml"/><Relationship Id="rId152" Type="http://schemas.openxmlformats.org/officeDocument/2006/relationships/customXml" Target="../ink/ink1405.xml"/><Relationship Id="rId173" Type="http://schemas.openxmlformats.org/officeDocument/2006/relationships/image" Target="../media/image2320.png"/><Relationship Id="rId194" Type="http://schemas.openxmlformats.org/officeDocument/2006/relationships/customXml" Target="../ink/ink1426.xml"/><Relationship Id="rId199" Type="http://schemas.openxmlformats.org/officeDocument/2006/relationships/image" Target="../media/image2450.png"/><Relationship Id="rId203" Type="http://schemas.openxmlformats.org/officeDocument/2006/relationships/image" Target="../media/image2470.png"/><Relationship Id="rId19" Type="http://schemas.openxmlformats.org/officeDocument/2006/relationships/customXml" Target="../ink/ink1327.xml"/><Relationship Id="rId14" Type="http://schemas.openxmlformats.org/officeDocument/2006/relationships/customXml" Target="../ink/ink1322.xml"/><Relationship Id="rId30" Type="http://schemas.openxmlformats.org/officeDocument/2006/relationships/customXml" Target="../ink/ink1333.xml"/><Relationship Id="rId35" Type="http://schemas.openxmlformats.org/officeDocument/2006/relationships/customXml" Target="../ink/ink1336.xml"/><Relationship Id="rId56" Type="http://schemas.openxmlformats.org/officeDocument/2006/relationships/image" Target="../media/image2610.png"/><Relationship Id="rId77" Type="http://schemas.openxmlformats.org/officeDocument/2006/relationships/image" Target="../media/image3510.png"/><Relationship Id="rId100" Type="http://schemas.openxmlformats.org/officeDocument/2006/relationships/customXml" Target="../ink/ink1369.xml"/><Relationship Id="rId105" Type="http://schemas.openxmlformats.org/officeDocument/2006/relationships/image" Target="../media/image4900.png"/><Relationship Id="rId126" Type="http://schemas.openxmlformats.org/officeDocument/2006/relationships/customXml" Target="../ink/ink1390.xml"/><Relationship Id="rId147" Type="http://schemas.openxmlformats.org/officeDocument/2006/relationships/image" Target="../media/image2190.png"/><Relationship Id="rId168" Type="http://schemas.openxmlformats.org/officeDocument/2006/relationships/customXml" Target="../ink/ink1413.xml"/><Relationship Id="rId8" Type="http://schemas.openxmlformats.org/officeDocument/2006/relationships/image" Target="../media/image710.png"/><Relationship Id="rId51" Type="http://schemas.openxmlformats.org/officeDocument/2006/relationships/customXml" Target="../ink/ink1344.xml"/><Relationship Id="rId72" Type="http://schemas.openxmlformats.org/officeDocument/2006/relationships/image" Target="../media/image3300.png"/><Relationship Id="rId93" Type="http://schemas.openxmlformats.org/officeDocument/2006/relationships/image" Target="../media/image4310.png"/><Relationship Id="rId98" Type="http://schemas.openxmlformats.org/officeDocument/2006/relationships/customXml" Target="../ink/ink1368.xml"/><Relationship Id="rId121" Type="http://schemas.openxmlformats.org/officeDocument/2006/relationships/customXml" Target="../ink/ink1385.xml"/><Relationship Id="rId142" Type="http://schemas.openxmlformats.org/officeDocument/2006/relationships/customXml" Target="../ink/ink1400.xml"/><Relationship Id="rId163" Type="http://schemas.openxmlformats.org/officeDocument/2006/relationships/image" Target="../media/image2270.png"/><Relationship Id="rId184" Type="http://schemas.openxmlformats.org/officeDocument/2006/relationships/customXml" Target="../ink/ink1421.xml"/><Relationship Id="rId189" Type="http://schemas.openxmlformats.org/officeDocument/2006/relationships/image" Target="../media/image2400.png"/><Relationship Id="rId3" Type="http://schemas.openxmlformats.org/officeDocument/2006/relationships/customXml" Target="../ink/ink1315.xml"/><Relationship Id="rId25" Type="http://schemas.openxmlformats.org/officeDocument/2006/relationships/customXml" Target="../ink/ink1330.xml"/><Relationship Id="rId46" Type="http://schemas.openxmlformats.org/officeDocument/2006/relationships/image" Target="../media/image2110.png"/><Relationship Id="rId67" Type="http://schemas.openxmlformats.org/officeDocument/2006/relationships/customXml" Target="../ink/ink1352.xml"/><Relationship Id="rId116" Type="http://schemas.openxmlformats.org/officeDocument/2006/relationships/customXml" Target="../ink/ink1380.xml"/><Relationship Id="rId137" Type="http://schemas.openxmlformats.org/officeDocument/2006/relationships/image" Target="../media/image2140.png"/><Relationship Id="rId158" Type="http://schemas.openxmlformats.org/officeDocument/2006/relationships/customXml" Target="../ink/ink1408.xml"/><Relationship Id="rId20" Type="http://schemas.openxmlformats.org/officeDocument/2006/relationships/image" Target="../media/image910.png"/><Relationship Id="rId41" Type="http://schemas.openxmlformats.org/officeDocument/2006/relationships/customXml" Target="../ink/ink1339.xml"/><Relationship Id="rId62" Type="http://schemas.openxmlformats.org/officeDocument/2006/relationships/image" Target="../media/image2910.png"/><Relationship Id="rId83" Type="http://schemas.openxmlformats.org/officeDocument/2006/relationships/image" Target="../media/image3810.png"/><Relationship Id="rId88" Type="http://schemas.openxmlformats.org/officeDocument/2006/relationships/customXml" Target="../ink/ink1363.xml"/><Relationship Id="rId111" Type="http://schemas.openxmlformats.org/officeDocument/2006/relationships/customXml" Target="../ink/ink1375.xml"/><Relationship Id="rId132" Type="http://schemas.openxmlformats.org/officeDocument/2006/relationships/customXml" Target="../ink/ink1395.xml"/><Relationship Id="rId153" Type="http://schemas.openxmlformats.org/officeDocument/2006/relationships/image" Target="../media/image2220.png"/><Relationship Id="rId174" Type="http://schemas.openxmlformats.org/officeDocument/2006/relationships/customXml" Target="../ink/ink1416.xml"/><Relationship Id="rId179" Type="http://schemas.openxmlformats.org/officeDocument/2006/relationships/image" Target="../media/image2350.png"/><Relationship Id="rId195" Type="http://schemas.openxmlformats.org/officeDocument/2006/relationships/image" Target="../media/image2430.png"/><Relationship Id="rId190" Type="http://schemas.openxmlformats.org/officeDocument/2006/relationships/customXml" Target="../ink/ink1424.xml"/><Relationship Id="rId15" Type="http://schemas.openxmlformats.org/officeDocument/2006/relationships/customXml" Target="../ink/ink1323.xml"/><Relationship Id="rId36" Type="http://schemas.openxmlformats.org/officeDocument/2006/relationships/image" Target="../media/image1610.png"/><Relationship Id="rId57" Type="http://schemas.openxmlformats.org/officeDocument/2006/relationships/customXml" Target="../ink/ink1347.xml"/><Relationship Id="rId106" Type="http://schemas.openxmlformats.org/officeDocument/2006/relationships/customXml" Target="../ink/ink1372.xml"/><Relationship Id="rId127" Type="http://schemas.openxmlformats.org/officeDocument/2006/relationships/customXml" Target="../ink/ink1391.xml"/><Relationship Id="rId10" Type="http://schemas.openxmlformats.org/officeDocument/2006/relationships/image" Target="../media/image810.png"/><Relationship Id="rId31" Type="http://schemas.openxmlformats.org/officeDocument/2006/relationships/customXml" Target="../ink/ink1334.xml"/><Relationship Id="rId52" Type="http://schemas.openxmlformats.org/officeDocument/2006/relationships/image" Target="../media/image2410.png"/><Relationship Id="rId73" Type="http://schemas.openxmlformats.org/officeDocument/2006/relationships/customXml" Target="../ink/ink1355.xml"/><Relationship Id="rId78" Type="http://schemas.openxmlformats.org/officeDocument/2006/relationships/customXml" Target="../ink/ink1358.xml"/><Relationship Id="rId94" Type="http://schemas.openxmlformats.org/officeDocument/2006/relationships/customXml" Target="../ink/ink1366.xml"/><Relationship Id="rId99" Type="http://schemas.openxmlformats.org/officeDocument/2006/relationships/image" Target="../media/image4610.png"/><Relationship Id="rId101" Type="http://schemas.openxmlformats.org/officeDocument/2006/relationships/image" Target="../media/image4710.png"/><Relationship Id="rId122" Type="http://schemas.openxmlformats.org/officeDocument/2006/relationships/customXml" Target="../ink/ink1386.xml"/><Relationship Id="rId143" Type="http://schemas.openxmlformats.org/officeDocument/2006/relationships/image" Target="../media/image2170.png"/><Relationship Id="rId148" Type="http://schemas.openxmlformats.org/officeDocument/2006/relationships/customXml" Target="../ink/ink1403.xml"/><Relationship Id="rId164" Type="http://schemas.openxmlformats.org/officeDocument/2006/relationships/customXml" Target="../ink/ink1411.xml"/><Relationship Id="rId169" Type="http://schemas.openxmlformats.org/officeDocument/2006/relationships/image" Target="../media/image2300.png"/><Relationship Id="rId185" Type="http://schemas.openxmlformats.org/officeDocument/2006/relationships/image" Target="../media/image2380.png"/><Relationship Id="rId4" Type="http://schemas.openxmlformats.org/officeDocument/2006/relationships/image" Target="../media/image5.png"/><Relationship Id="rId9" Type="http://schemas.openxmlformats.org/officeDocument/2006/relationships/customXml" Target="../ink/ink1318.xml"/><Relationship Id="rId180" Type="http://schemas.openxmlformats.org/officeDocument/2006/relationships/customXml" Target="../ink/ink1419.xml"/><Relationship Id="rId26" Type="http://schemas.openxmlformats.org/officeDocument/2006/relationships/customXml" Target="../ink/ink1331.xml"/><Relationship Id="rId47" Type="http://schemas.openxmlformats.org/officeDocument/2006/relationships/customXml" Target="../ink/ink1342.xml"/><Relationship Id="rId68" Type="http://schemas.openxmlformats.org/officeDocument/2006/relationships/image" Target="../media/image3210.png"/><Relationship Id="rId89" Type="http://schemas.openxmlformats.org/officeDocument/2006/relationships/image" Target="../media/image4110.png"/><Relationship Id="rId112" Type="http://schemas.openxmlformats.org/officeDocument/2006/relationships/customXml" Target="../ink/ink1376.xml"/><Relationship Id="rId133" Type="http://schemas.openxmlformats.org/officeDocument/2006/relationships/image" Target="../media/image2120.png"/><Relationship Id="rId154" Type="http://schemas.openxmlformats.org/officeDocument/2006/relationships/customXml" Target="../ink/ink1406.xml"/><Relationship Id="rId175" Type="http://schemas.openxmlformats.org/officeDocument/2006/relationships/image" Target="../media/image2330.png"/><Relationship Id="rId196" Type="http://schemas.openxmlformats.org/officeDocument/2006/relationships/customXml" Target="../ink/ink1427.xml"/><Relationship Id="rId200" Type="http://schemas.openxmlformats.org/officeDocument/2006/relationships/customXml" Target="../ink/ink1429.xml"/><Relationship Id="rId16" Type="http://schemas.openxmlformats.org/officeDocument/2006/relationships/customXml" Target="../ink/ink1324.xml"/><Relationship Id="rId37" Type="http://schemas.openxmlformats.org/officeDocument/2006/relationships/customXml" Target="../ink/ink1337.xml"/><Relationship Id="rId58" Type="http://schemas.openxmlformats.org/officeDocument/2006/relationships/image" Target="../media/image2710.png"/><Relationship Id="rId79" Type="http://schemas.openxmlformats.org/officeDocument/2006/relationships/image" Target="../media/image3610.png"/><Relationship Id="rId102" Type="http://schemas.openxmlformats.org/officeDocument/2006/relationships/customXml" Target="../ink/ink1370.xml"/><Relationship Id="rId123" Type="http://schemas.openxmlformats.org/officeDocument/2006/relationships/customXml" Target="../ink/ink1387.xml"/><Relationship Id="rId144" Type="http://schemas.openxmlformats.org/officeDocument/2006/relationships/customXml" Target="../ink/ink1401.xml"/><Relationship Id="rId90" Type="http://schemas.openxmlformats.org/officeDocument/2006/relationships/customXml" Target="../ink/ink1364.xml"/><Relationship Id="rId165" Type="http://schemas.openxmlformats.org/officeDocument/2006/relationships/image" Target="../media/image2280.png"/><Relationship Id="rId186" Type="http://schemas.openxmlformats.org/officeDocument/2006/relationships/customXml" Target="../ink/ink1422.xml"/><Relationship Id="rId27" Type="http://schemas.openxmlformats.org/officeDocument/2006/relationships/image" Target="../media/image1210.png"/><Relationship Id="rId48" Type="http://schemas.openxmlformats.org/officeDocument/2006/relationships/image" Target="../media/image2210.png"/><Relationship Id="rId69" Type="http://schemas.openxmlformats.org/officeDocument/2006/relationships/customXml" Target="../ink/ink1353.xml"/><Relationship Id="rId113" Type="http://schemas.openxmlformats.org/officeDocument/2006/relationships/customXml" Target="../ink/ink1377.xml"/><Relationship Id="rId134" Type="http://schemas.openxmlformats.org/officeDocument/2006/relationships/customXml" Target="../ink/ink1396.xml"/><Relationship Id="rId80" Type="http://schemas.openxmlformats.org/officeDocument/2006/relationships/customXml" Target="../ink/ink1359.xml"/><Relationship Id="rId155" Type="http://schemas.openxmlformats.org/officeDocument/2006/relationships/image" Target="../media/image2230.png"/><Relationship Id="rId176" Type="http://schemas.openxmlformats.org/officeDocument/2006/relationships/customXml" Target="../ink/ink1417.xml"/><Relationship Id="rId197" Type="http://schemas.openxmlformats.org/officeDocument/2006/relationships/image" Target="../media/image2440.png"/><Relationship Id="rId201" Type="http://schemas.openxmlformats.org/officeDocument/2006/relationships/image" Target="../media/image2460.png"/><Relationship Id="rId17" Type="http://schemas.openxmlformats.org/officeDocument/2006/relationships/customXml" Target="../ink/ink1325.xml"/><Relationship Id="rId38" Type="http://schemas.openxmlformats.org/officeDocument/2006/relationships/image" Target="../media/image1710.png"/><Relationship Id="rId59" Type="http://schemas.openxmlformats.org/officeDocument/2006/relationships/customXml" Target="../ink/ink1348.xml"/><Relationship Id="rId103" Type="http://schemas.openxmlformats.org/officeDocument/2006/relationships/image" Target="../media/image4810.png"/><Relationship Id="rId124" Type="http://schemas.openxmlformats.org/officeDocument/2006/relationships/customXml" Target="../ink/ink1388.xml"/><Relationship Id="rId70" Type="http://schemas.openxmlformats.org/officeDocument/2006/relationships/image" Target="../media/image3310.png"/><Relationship Id="rId91" Type="http://schemas.openxmlformats.org/officeDocument/2006/relationships/image" Target="../media/image4210.png"/><Relationship Id="rId145" Type="http://schemas.openxmlformats.org/officeDocument/2006/relationships/image" Target="../media/image2180.png"/><Relationship Id="rId166" Type="http://schemas.openxmlformats.org/officeDocument/2006/relationships/customXml" Target="../ink/ink1412.xml"/><Relationship Id="rId187" Type="http://schemas.openxmlformats.org/officeDocument/2006/relationships/image" Target="../media/image2390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332.xml"/><Relationship Id="rId49" Type="http://schemas.openxmlformats.org/officeDocument/2006/relationships/customXml" Target="../ink/ink1343.xml"/><Relationship Id="rId114" Type="http://schemas.openxmlformats.org/officeDocument/2006/relationships/customXml" Target="../ink/ink1378.xml"/><Relationship Id="rId60" Type="http://schemas.openxmlformats.org/officeDocument/2006/relationships/image" Target="../media/image2890.png"/><Relationship Id="rId81" Type="http://schemas.openxmlformats.org/officeDocument/2006/relationships/image" Target="../media/image3710.png"/><Relationship Id="rId135" Type="http://schemas.openxmlformats.org/officeDocument/2006/relationships/image" Target="../media/image2130.png"/><Relationship Id="rId156" Type="http://schemas.openxmlformats.org/officeDocument/2006/relationships/customXml" Target="../ink/ink1407.xml"/><Relationship Id="rId177" Type="http://schemas.openxmlformats.org/officeDocument/2006/relationships/image" Target="../media/image2340.png"/><Relationship Id="rId198" Type="http://schemas.openxmlformats.org/officeDocument/2006/relationships/customXml" Target="../ink/ink1428.xml"/><Relationship Id="rId202" Type="http://schemas.openxmlformats.org/officeDocument/2006/relationships/customXml" Target="../ink/ink1430.xml"/><Relationship Id="rId18" Type="http://schemas.openxmlformats.org/officeDocument/2006/relationships/customXml" Target="../ink/ink1326.xml"/><Relationship Id="rId39" Type="http://schemas.openxmlformats.org/officeDocument/2006/relationships/customXml" Target="../ink/ink1338.xml"/><Relationship Id="rId50" Type="http://schemas.openxmlformats.org/officeDocument/2006/relationships/image" Target="../media/image2310.png"/><Relationship Id="rId104" Type="http://schemas.openxmlformats.org/officeDocument/2006/relationships/customXml" Target="../ink/ink1371.xml"/><Relationship Id="rId125" Type="http://schemas.openxmlformats.org/officeDocument/2006/relationships/customXml" Target="../ink/ink1389.xml"/><Relationship Id="rId146" Type="http://schemas.openxmlformats.org/officeDocument/2006/relationships/customXml" Target="../ink/ink1402.xml"/><Relationship Id="rId167" Type="http://schemas.openxmlformats.org/officeDocument/2006/relationships/image" Target="../media/image2290.png"/><Relationship Id="rId188" Type="http://schemas.openxmlformats.org/officeDocument/2006/relationships/customXml" Target="../ink/ink1423.xml"/><Relationship Id="rId71" Type="http://schemas.openxmlformats.org/officeDocument/2006/relationships/customXml" Target="../ink/ink1354.xml"/><Relationship Id="rId92" Type="http://schemas.openxmlformats.org/officeDocument/2006/relationships/customXml" Target="../ink/ink1365.xml"/></Relationships>
</file>

<file path=ppt/slides/_rels/slide3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97.xml"/><Relationship Id="rId21" Type="http://schemas.openxmlformats.org/officeDocument/2006/relationships/customXml" Target="../ink/ink1444.xml"/><Relationship Id="rId42" Type="http://schemas.openxmlformats.org/officeDocument/2006/relationships/image" Target="../media/image1910.png"/><Relationship Id="rId63" Type="http://schemas.openxmlformats.org/officeDocument/2006/relationships/customXml" Target="../ink/ink1466.xml"/><Relationship Id="rId84" Type="http://schemas.openxmlformats.org/officeDocument/2006/relationships/customXml" Target="../ink/ink1477.xml"/><Relationship Id="rId138" Type="http://schemas.openxmlformats.org/officeDocument/2006/relationships/customXml" Target="../ink/ink1514.xml"/><Relationship Id="rId159" Type="http://schemas.openxmlformats.org/officeDocument/2006/relationships/image" Target="../media/image2250.png"/><Relationship Id="rId170" Type="http://schemas.openxmlformats.org/officeDocument/2006/relationships/customXml" Target="../ink/ink1530.xml"/><Relationship Id="rId191" Type="http://schemas.openxmlformats.org/officeDocument/2006/relationships/image" Target="../media/image2540.png"/><Relationship Id="rId107" Type="http://schemas.openxmlformats.org/officeDocument/2006/relationships/image" Target="../media/image5000.png"/><Relationship Id="rId11" Type="http://schemas.openxmlformats.org/officeDocument/2006/relationships/customXml" Target="../ink/ink1435.xml"/><Relationship Id="rId32" Type="http://schemas.openxmlformats.org/officeDocument/2006/relationships/image" Target="../media/image1410.png"/><Relationship Id="rId53" Type="http://schemas.openxmlformats.org/officeDocument/2006/relationships/customXml" Target="../ink/ink1461.xml"/><Relationship Id="rId74" Type="http://schemas.openxmlformats.org/officeDocument/2006/relationships/image" Target="../media/image3410.png"/><Relationship Id="rId128" Type="http://schemas.openxmlformats.org/officeDocument/2006/relationships/customXml" Target="../ink/ink1508.xml"/><Relationship Id="rId149" Type="http://schemas.openxmlformats.org/officeDocument/2006/relationships/image" Target="../media/image2200.png"/><Relationship Id="rId5" Type="http://schemas.openxmlformats.org/officeDocument/2006/relationships/customXml" Target="../ink/ink1432.xml"/><Relationship Id="rId95" Type="http://schemas.openxmlformats.org/officeDocument/2006/relationships/image" Target="../media/image4410.png"/><Relationship Id="rId160" Type="http://schemas.openxmlformats.org/officeDocument/2006/relationships/customXml" Target="../ink/ink1525.xml"/><Relationship Id="rId181" Type="http://schemas.openxmlformats.org/officeDocument/2006/relationships/image" Target="../media/image2490.png"/><Relationship Id="rId22" Type="http://schemas.openxmlformats.org/officeDocument/2006/relationships/image" Target="../media/image1010.png"/><Relationship Id="rId43" Type="http://schemas.openxmlformats.org/officeDocument/2006/relationships/customXml" Target="../ink/ink1456.xml"/><Relationship Id="rId64" Type="http://schemas.openxmlformats.org/officeDocument/2006/relationships/image" Target="../media/image3010.png"/><Relationship Id="rId118" Type="http://schemas.openxmlformats.org/officeDocument/2006/relationships/customXml" Target="../ink/ink1498.xml"/><Relationship Id="rId139" Type="http://schemas.openxmlformats.org/officeDocument/2006/relationships/image" Target="../media/image2150.png"/><Relationship Id="rId85" Type="http://schemas.openxmlformats.org/officeDocument/2006/relationships/image" Target="../media/image3910.png"/><Relationship Id="rId150" Type="http://schemas.openxmlformats.org/officeDocument/2006/relationships/customXml" Target="../ink/ink1520.xml"/><Relationship Id="rId171" Type="http://schemas.openxmlformats.org/officeDocument/2006/relationships/image" Target="../media/image2312.png"/><Relationship Id="rId192" Type="http://schemas.openxmlformats.org/officeDocument/2006/relationships/customXml" Target="../ink/ink1541.xml"/><Relationship Id="rId12" Type="http://schemas.openxmlformats.org/officeDocument/2006/relationships/customXml" Target="../ink/ink1436.xml"/><Relationship Id="rId33" Type="http://schemas.openxmlformats.org/officeDocument/2006/relationships/customXml" Target="../ink/ink1451.xml"/><Relationship Id="rId108" Type="http://schemas.openxmlformats.org/officeDocument/2006/relationships/customXml" Target="../ink/ink1489.xml"/><Relationship Id="rId129" Type="http://schemas.openxmlformats.org/officeDocument/2006/relationships/customXml" Target="../ink/ink1509.xml"/><Relationship Id="rId54" Type="http://schemas.openxmlformats.org/officeDocument/2006/relationships/image" Target="../media/image2510.png"/><Relationship Id="rId75" Type="http://schemas.openxmlformats.org/officeDocument/2006/relationships/customXml" Target="../ink/ink1472.xml"/><Relationship Id="rId96" Type="http://schemas.openxmlformats.org/officeDocument/2006/relationships/customXml" Target="../ink/ink1483.xml"/><Relationship Id="rId140" Type="http://schemas.openxmlformats.org/officeDocument/2006/relationships/customXml" Target="../ink/ink1515.xml"/><Relationship Id="rId161" Type="http://schemas.openxmlformats.org/officeDocument/2006/relationships/image" Target="../media/image2260.png"/><Relationship Id="rId182" Type="http://schemas.openxmlformats.org/officeDocument/2006/relationships/customXml" Target="../ink/ink1536.xml"/><Relationship Id="rId6" Type="http://schemas.openxmlformats.org/officeDocument/2006/relationships/image" Target="../media/image6100.png"/><Relationship Id="rId23" Type="http://schemas.openxmlformats.org/officeDocument/2006/relationships/customXml" Target="../ink/ink1445.xml"/><Relationship Id="rId119" Type="http://schemas.openxmlformats.org/officeDocument/2006/relationships/customXml" Target="../ink/ink1499.xml"/><Relationship Id="rId44" Type="http://schemas.openxmlformats.org/officeDocument/2006/relationships/image" Target="../media/image2010.png"/><Relationship Id="rId65" Type="http://schemas.openxmlformats.org/officeDocument/2006/relationships/customXml" Target="../ink/ink1467.xml"/><Relationship Id="rId86" Type="http://schemas.openxmlformats.org/officeDocument/2006/relationships/customXml" Target="../ink/ink1478.xml"/><Relationship Id="rId130" Type="http://schemas.openxmlformats.org/officeDocument/2006/relationships/customXml" Target="../ink/ink1510.xml"/><Relationship Id="rId151" Type="http://schemas.openxmlformats.org/officeDocument/2006/relationships/image" Target="../media/image2212.png"/><Relationship Id="rId172" Type="http://schemas.openxmlformats.org/officeDocument/2006/relationships/customXml" Target="../ink/ink1531.xml"/><Relationship Id="rId193" Type="http://schemas.openxmlformats.org/officeDocument/2006/relationships/image" Target="../media/image2550.png"/><Relationship Id="rId13" Type="http://schemas.openxmlformats.org/officeDocument/2006/relationships/customXml" Target="../ink/ink1437.xml"/><Relationship Id="rId109" Type="http://schemas.openxmlformats.org/officeDocument/2006/relationships/image" Target="../media/image5100.png"/><Relationship Id="rId34" Type="http://schemas.openxmlformats.org/officeDocument/2006/relationships/image" Target="../media/image1510.png"/><Relationship Id="rId55" Type="http://schemas.openxmlformats.org/officeDocument/2006/relationships/customXml" Target="../ink/ink1462.xml"/><Relationship Id="rId76" Type="http://schemas.openxmlformats.org/officeDocument/2006/relationships/customXml" Target="../ink/ink1473.xml"/><Relationship Id="rId97" Type="http://schemas.openxmlformats.org/officeDocument/2006/relationships/image" Target="../media/image4510.png"/><Relationship Id="rId120" Type="http://schemas.openxmlformats.org/officeDocument/2006/relationships/customXml" Target="../ink/ink1500.xml"/><Relationship Id="rId141" Type="http://schemas.openxmlformats.org/officeDocument/2006/relationships/image" Target="../media/image2160.png"/><Relationship Id="rId7" Type="http://schemas.openxmlformats.org/officeDocument/2006/relationships/customXml" Target="../ink/ink1433.xml"/><Relationship Id="rId162" Type="http://schemas.openxmlformats.org/officeDocument/2006/relationships/customXml" Target="../ink/ink1526.xml"/><Relationship Id="rId183" Type="http://schemas.openxmlformats.org/officeDocument/2006/relationships/image" Target="../media/image2500.png"/><Relationship Id="rId2" Type="http://schemas.openxmlformats.org/officeDocument/2006/relationships/image" Target="../media/image2100.png"/><Relationship Id="rId29" Type="http://schemas.openxmlformats.org/officeDocument/2006/relationships/image" Target="../media/image1310.png"/><Relationship Id="rId24" Type="http://schemas.openxmlformats.org/officeDocument/2006/relationships/image" Target="../media/image1110.png"/><Relationship Id="rId40" Type="http://schemas.openxmlformats.org/officeDocument/2006/relationships/image" Target="../media/image1810.png"/><Relationship Id="rId45" Type="http://schemas.openxmlformats.org/officeDocument/2006/relationships/customXml" Target="../ink/ink1457.xml"/><Relationship Id="rId66" Type="http://schemas.openxmlformats.org/officeDocument/2006/relationships/image" Target="../media/image3110.png"/><Relationship Id="rId87" Type="http://schemas.openxmlformats.org/officeDocument/2006/relationships/image" Target="../media/image4010.png"/><Relationship Id="rId110" Type="http://schemas.openxmlformats.org/officeDocument/2006/relationships/customXml" Target="../ink/ink1490.xml"/><Relationship Id="rId115" Type="http://schemas.openxmlformats.org/officeDocument/2006/relationships/customXml" Target="../ink/ink1495.xml"/><Relationship Id="rId131" Type="http://schemas.openxmlformats.org/officeDocument/2006/relationships/image" Target="../media/image2112.png"/><Relationship Id="rId136" Type="http://schemas.openxmlformats.org/officeDocument/2006/relationships/customXml" Target="../ink/ink1513.xml"/><Relationship Id="rId157" Type="http://schemas.openxmlformats.org/officeDocument/2006/relationships/image" Target="../media/image2240.png"/><Relationship Id="rId178" Type="http://schemas.openxmlformats.org/officeDocument/2006/relationships/customXml" Target="../ink/ink1534.xml"/><Relationship Id="rId61" Type="http://schemas.openxmlformats.org/officeDocument/2006/relationships/customXml" Target="../ink/ink1465.xml"/><Relationship Id="rId82" Type="http://schemas.openxmlformats.org/officeDocument/2006/relationships/customXml" Target="../ink/ink1476.xml"/><Relationship Id="rId152" Type="http://schemas.openxmlformats.org/officeDocument/2006/relationships/customXml" Target="../ink/ink1521.xml"/><Relationship Id="rId173" Type="http://schemas.openxmlformats.org/officeDocument/2006/relationships/image" Target="../media/image2320.png"/><Relationship Id="rId194" Type="http://schemas.openxmlformats.org/officeDocument/2006/relationships/customXml" Target="../ink/ink1542.xml"/><Relationship Id="rId199" Type="http://schemas.openxmlformats.org/officeDocument/2006/relationships/image" Target="../media/image2580.png"/><Relationship Id="rId203" Type="http://schemas.openxmlformats.org/officeDocument/2006/relationships/image" Target="../media/image2600.png"/><Relationship Id="rId19" Type="http://schemas.openxmlformats.org/officeDocument/2006/relationships/customXml" Target="../ink/ink1443.xml"/><Relationship Id="rId14" Type="http://schemas.openxmlformats.org/officeDocument/2006/relationships/customXml" Target="../ink/ink1438.xml"/><Relationship Id="rId30" Type="http://schemas.openxmlformats.org/officeDocument/2006/relationships/customXml" Target="../ink/ink1449.xml"/><Relationship Id="rId35" Type="http://schemas.openxmlformats.org/officeDocument/2006/relationships/customXml" Target="../ink/ink1452.xml"/><Relationship Id="rId56" Type="http://schemas.openxmlformats.org/officeDocument/2006/relationships/image" Target="../media/image2610.png"/><Relationship Id="rId77" Type="http://schemas.openxmlformats.org/officeDocument/2006/relationships/image" Target="../media/image3510.png"/><Relationship Id="rId100" Type="http://schemas.openxmlformats.org/officeDocument/2006/relationships/customXml" Target="../ink/ink1485.xml"/><Relationship Id="rId105" Type="http://schemas.openxmlformats.org/officeDocument/2006/relationships/image" Target="../media/image4900.png"/><Relationship Id="rId126" Type="http://schemas.openxmlformats.org/officeDocument/2006/relationships/customXml" Target="../ink/ink1506.xml"/><Relationship Id="rId147" Type="http://schemas.openxmlformats.org/officeDocument/2006/relationships/image" Target="../media/image2190.png"/><Relationship Id="rId168" Type="http://schemas.openxmlformats.org/officeDocument/2006/relationships/customXml" Target="../ink/ink1529.xml"/><Relationship Id="rId8" Type="http://schemas.openxmlformats.org/officeDocument/2006/relationships/image" Target="../media/image710.png"/><Relationship Id="rId51" Type="http://schemas.openxmlformats.org/officeDocument/2006/relationships/customXml" Target="../ink/ink1460.xml"/><Relationship Id="rId72" Type="http://schemas.openxmlformats.org/officeDocument/2006/relationships/image" Target="../media/image3300.png"/><Relationship Id="rId93" Type="http://schemas.openxmlformats.org/officeDocument/2006/relationships/image" Target="../media/image4310.png"/><Relationship Id="rId98" Type="http://schemas.openxmlformats.org/officeDocument/2006/relationships/customXml" Target="../ink/ink1484.xml"/><Relationship Id="rId121" Type="http://schemas.openxmlformats.org/officeDocument/2006/relationships/customXml" Target="../ink/ink1501.xml"/><Relationship Id="rId142" Type="http://schemas.openxmlformats.org/officeDocument/2006/relationships/customXml" Target="../ink/ink1516.xml"/><Relationship Id="rId163" Type="http://schemas.openxmlformats.org/officeDocument/2006/relationships/image" Target="../media/image2270.png"/><Relationship Id="rId184" Type="http://schemas.openxmlformats.org/officeDocument/2006/relationships/customXml" Target="../ink/ink1537.xml"/><Relationship Id="rId189" Type="http://schemas.openxmlformats.org/officeDocument/2006/relationships/image" Target="../media/image2530.png"/><Relationship Id="rId3" Type="http://schemas.openxmlformats.org/officeDocument/2006/relationships/customXml" Target="../ink/ink1431.xml"/><Relationship Id="rId25" Type="http://schemas.openxmlformats.org/officeDocument/2006/relationships/customXml" Target="../ink/ink1446.xml"/><Relationship Id="rId46" Type="http://schemas.openxmlformats.org/officeDocument/2006/relationships/image" Target="../media/image2110.png"/><Relationship Id="rId67" Type="http://schemas.openxmlformats.org/officeDocument/2006/relationships/customXml" Target="../ink/ink1468.xml"/><Relationship Id="rId116" Type="http://schemas.openxmlformats.org/officeDocument/2006/relationships/customXml" Target="../ink/ink1496.xml"/><Relationship Id="rId137" Type="http://schemas.openxmlformats.org/officeDocument/2006/relationships/image" Target="../media/image2140.png"/><Relationship Id="rId158" Type="http://schemas.openxmlformats.org/officeDocument/2006/relationships/customXml" Target="../ink/ink1524.xml"/><Relationship Id="rId20" Type="http://schemas.openxmlformats.org/officeDocument/2006/relationships/image" Target="../media/image910.png"/><Relationship Id="rId41" Type="http://schemas.openxmlformats.org/officeDocument/2006/relationships/customXml" Target="../ink/ink1455.xml"/><Relationship Id="rId62" Type="http://schemas.openxmlformats.org/officeDocument/2006/relationships/image" Target="../media/image2910.png"/><Relationship Id="rId83" Type="http://schemas.openxmlformats.org/officeDocument/2006/relationships/image" Target="../media/image3810.png"/><Relationship Id="rId88" Type="http://schemas.openxmlformats.org/officeDocument/2006/relationships/customXml" Target="../ink/ink1479.xml"/><Relationship Id="rId111" Type="http://schemas.openxmlformats.org/officeDocument/2006/relationships/customXml" Target="../ink/ink1491.xml"/><Relationship Id="rId132" Type="http://schemas.openxmlformats.org/officeDocument/2006/relationships/customXml" Target="../ink/ink1511.xml"/><Relationship Id="rId153" Type="http://schemas.openxmlformats.org/officeDocument/2006/relationships/image" Target="../media/image2220.png"/><Relationship Id="rId174" Type="http://schemas.openxmlformats.org/officeDocument/2006/relationships/customXml" Target="../ink/ink1532.xml"/><Relationship Id="rId179" Type="http://schemas.openxmlformats.org/officeDocument/2006/relationships/image" Target="../media/image2480.png"/><Relationship Id="rId195" Type="http://schemas.openxmlformats.org/officeDocument/2006/relationships/image" Target="../media/image2560.png"/><Relationship Id="rId190" Type="http://schemas.openxmlformats.org/officeDocument/2006/relationships/customXml" Target="../ink/ink1540.xml"/><Relationship Id="rId15" Type="http://schemas.openxmlformats.org/officeDocument/2006/relationships/customXml" Target="../ink/ink1439.xml"/><Relationship Id="rId36" Type="http://schemas.openxmlformats.org/officeDocument/2006/relationships/image" Target="../media/image1610.png"/><Relationship Id="rId57" Type="http://schemas.openxmlformats.org/officeDocument/2006/relationships/customXml" Target="../ink/ink1463.xml"/><Relationship Id="rId106" Type="http://schemas.openxmlformats.org/officeDocument/2006/relationships/customXml" Target="../ink/ink1488.xml"/><Relationship Id="rId127" Type="http://schemas.openxmlformats.org/officeDocument/2006/relationships/customXml" Target="../ink/ink1507.xml"/><Relationship Id="rId10" Type="http://schemas.openxmlformats.org/officeDocument/2006/relationships/image" Target="../media/image810.png"/><Relationship Id="rId31" Type="http://schemas.openxmlformats.org/officeDocument/2006/relationships/customXml" Target="../ink/ink1450.xml"/><Relationship Id="rId52" Type="http://schemas.openxmlformats.org/officeDocument/2006/relationships/image" Target="../media/image2410.png"/><Relationship Id="rId73" Type="http://schemas.openxmlformats.org/officeDocument/2006/relationships/customXml" Target="../ink/ink1471.xml"/><Relationship Id="rId78" Type="http://schemas.openxmlformats.org/officeDocument/2006/relationships/customXml" Target="../ink/ink1474.xml"/><Relationship Id="rId94" Type="http://schemas.openxmlformats.org/officeDocument/2006/relationships/customXml" Target="../ink/ink1482.xml"/><Relationship Id="rId99" Type="http://schemas.openxmlformats.org/officeDocument/2006/relationships/image" Target="../media/image4610.png"/><Relationship Id="rId101" Type="http://schemas.openxmlformats.org/officeDocument/2006/relationships/image" Target="../media/image4710.png"/><Relationship Id="rId122" Type="http://schemas.openxmlformats.org/officeDocument/2006/relationships/customXml" Target="../ink/ink1502.xml"/><Relationship Id="rId143" Type="http://schemas.openxmlformats.org/officeDocument/2006/relationships/image" Target="../media/image2170.png"/><Relationship Id="rId148" Type="http://schemas.openxmlformats.org/officeDocument/2006/relationships/customXml" Target="../ink/ink1519.xml"/><Relationship Id="rId164" Type="http://schemas.openxmlformats.org/officeDocument/2006/relationships/customXml" Target="../ink/ink1527.xml"/><Relationship Id="rId169" Type="http://schemas.openxmlformats.org/officeDocument/2006/relationships/image" Target="../media/image2300.png"/><Relationship Id="rId185" Type="http://schemas.openxmlformats.org/officeDocument/2006/relationships/image" Target="../media/image2512.png"/><Relationship Id="rId4" Type="http://schemas.openxmlformats.org/officeDocument/2006/relationships/image" Target="../media/image5.png"/><Relationship Id="rId9" Type="http://schemas.openxmlformats.org/officeDocument/2006/relationships/customXml" Target="../ink/ink1434.xml"/><Relationship Id="rId180" Type="http://schemas.openxmlformats.org/officeDocument/2006/relationships/customXml" Target="../ink/ink1535.xml"/><Relationship Id="rId26" Type="http://schemas.openxmlformats.org/officeDocument/2006/relationships/customXml" Target="../ink/ink1447.xml"/><Relationship Id="rId47" Type="http://schemas.openxmlformats.org/officeDocument/2006/relationships/customXml" Target="../ink/ink1458.xml"/><Relationship Id="rId68" Type="http://schemas.openxmlformats.org/officeDocument/2006/relationships/image" Target="../media/image3210.png"/><Relationship Id="rId89" Type="http://schemas.openxmlformats.org/officeDocument/2006/relationships/image" Target="../media/image4110.png"/><Relationship Id="rId112" Type="http://schemas.openxmlformats.org/officeDocument/2006/relationships/customXml" Target="../ink/ink1492.xml"/><Relationship Id="rId133" Type="http://schemas.openxmlformats.org/officeDocument/2006/relationships/image" Target="../media/image2120.png"/><Relationship Id="rId154" Type="http://schemas.openxmlformats.org/officeDocument/2006/relationships/customXml" Target="../ink/ink1522.xml"/><Relationship Id="rId175" Type="http://schemas.openxmlformats.org/officeDocument/2006/relationships/image" Target="../media/image2330.png"/><Relationship Id="rId196" Type="http://schemas.openxmlformats.org/officeDocument/2006/relationships/customXml" Target="../ink/ink1543.xml"/><Relationship Id="rId200" Type="http://schemas.openxmlformats.org/officeDocument/2006/relationships/customXml" Target="../ink/ink1545.xml"/><Relationship Id="rId16" Type="http://schemas.openxmlformats.org/officeDocument/2006/relationships/customXml" Target="../ink/ink1440.xml"/><Relationship Id="rId37" Type="http://schemas.openxmlformats.org/officeDocument/2006/relationships/customXml" Target="../ink/ink1453.xml"/><Relationship Id="rId58" Type="http://schemas.openxmlformats.org/officeDocument/2006/relationships/image" Target="../media/image2710.png"/><Relationship Id="rId79" Type="http://schemas.openxmlformats.org/officeDocument/2006/relationships/image" Target="../media/image3610.png"/><Relationship Id="rId102" Type="http://schemas.openxmlformats.org/officeDocument/2006/relationships/customXml" Target="../ink/ink1486.xml"/><Relationship Id="rId123" Type="http://schemas.openxmlformats.org/officeDocument/2006/relationships/customXml" Target="../ink/ink1503.xml"/><Relationship Id="rId144" Type="http://schemas.openxmlformats.org/officeDocument/2006/relationships/customXml" Target="../ink/ink1517.xml"/><Relationship Id="rId90" Type="http://schemas.openxmlformats.org/officeDocument/2006/relationships/customXml" Target="../ink/ink1480.xml"/><Relationship Id="rId165" Type="http://schemas.openxmlformats.org/officeDocument/2006/relationships/image" Target="../media/image2280.png"/><Relationship Id="rId186" Type="http://schemas.openxmlformats.org/officeDocument/2006/relationships/customXml" Target="../ink/ink1538.xml"/><Relationship Id="rId27" Type="http://schemas.openxmlformats.org/officeDocument/2006/relationships/image" Target="../media/image1210.png"/><Relationship Id="rId48" Type="http://schemas.openxmlformats.org/officeDocument/2006/relationships/image" Target="../media/image2210.png"/><Relationship Id="rId69" Type="http://schemas.openxmlformats.org/officeDocument/2006/relationships/customXml" Target="../ink/ink1469.xml"/><Relationship Id="rId113" Type="http://schemas.openxmlformats.org/officeDocument/2006/relationships/customXml" Target="../ink/ink1493.xml"/><Relationship Id="rId134" Type="http://schemas.openxmlformats.org/officeDocument/2006/relationships/customXml" Target="../ink/ink1512.xml"/><Relationship Id="rId80" Type="http://schemas.openxmlformats.org/officeDocument/2006/relationships/customXml" Target="../ink/ink1475.xml"/><Relationship Id="rId155" Type="http://schemas.openxmlformats.org/officeDocument/2006/relationships/image" Target="../media/image2230.png"/><Relationship Id="rId176" Type="http://schemas.openxmlformats.org/officeDocument/2006/relationships/customXml" Target="../ink/ink1533.xml"/><Relationship Id="rId197" Type="http://schemas.openxmlformats.org/officeDocument/2006/relationships/image" Target="../media/image2570.png"/><Relationship Id="rId201" Type="http://schemas.openxmlformats.org/officeDocument/2006/relationships/image" Target="../media/image2590.png"/><Relationship Id="rId17" Type="http://schemas.openxmlformats.org/officeDocument/2006/relationships/customXml" Target="../ink/ink1441.xml"/><Relationship Id="rId38" Type="http://schemas.openxmlformats.org/officeDocument/2006/relationships/image" Target="../media/image1710.png"/><Relationship Id="rId59" Type="http://schemas.openxmlformats.org/officeDocument/2006/relationships/customXml" Target="../ink/ink1464.xml"/><Relationship Id="rId103" Type="http://schemas.openxmlformats.org/officeDocument/2006/relationships/image" Target="../media/image4810.png"/><Relationship Id="rId124" Type="http://schemas.openxmlformats.org/officeDocument/2006/relationships/customXml" Target="../ink/ink1504.xml"/><Relationship Id="rId70" Type="http://schemas.openxmlformats.org/officeDocument/2006/relationships/image" Target="../media/image3310.png"/><Relationship Id="rId91" Type="http://schemas.openxmlformats.org/officeDocument/2006/relationships/image" Target="../media/image4210.png"/><Relationship Id="rId145" Type="http://schemas.openxmlformats.org/officeDocument/2006/relationships/image" Target="../media/image2180.png"/><Relationship Id="rId166" Type="http://schemas.openxmlformats.org/officeDocument/2006/relationships/customXml" Target="../ink/ink1528.xml"/><Relationship Id="rId187" Type="http://schemas.openxmlformats.org/officeDocument/2006/relationships/image" Target="../media/image2520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448.xml"/><Relationship Id="rId49" Type="http://schemas.openxmlformats.org/officeDocument/2006/relationships/customXml" Target="../ink/ink1459.xml"/><Relationship Id="rId114" Type="http://schemas.openxmlformats.org/officeDocument/2006/relationships/customXml" Target="../ink/ink1494.xml"/><Relationship Id="rId60" Type="http://schemas.openxmlformats.org/officeDocument/2006/relationships/image" Target="../media/image2890.png"/><Relationship Id="rId81" Type="http://schemas.openxmlformats.org/officeDocument/2006/relationships/image" Target="../media/image3710.png"/><Relationship Id="rId135" Type="http://schemas.openxmlformats.org/officeDocument/2006/relationships/image" Target="../media/image2130.png"/><Relationship Id="rId156" Type="http://schemas.openxmlformats.org/officeDocument/2006/relationships/customXml" Target="../ink/ink1523.xml"/><Relationship Id="rId177" Type="http://schemas.openxmlformats.org/officeDocument/2006/relationships/image" Target="../media/image2340.png"/><Relationship Id="rId198" Type="http://schemas.openxmlformats.org/officeDocument/2006/relationships/customXml" Target="../ink/ink1544.xml"/><Relationship Id="rId202" Type="http://schemas.openxmlformats.org/officeDocument/2006/relationships/customXml" Target="../ink/ink1546.xml"/><Relationship Id="rId18" Type="http://schemas.openxmlformats.org/officeDocument/2006/relationships/customXml" Target="../ink/ink1442.xml"/><Relationship Id="rId39" Type="http://schemas.openxmlformats.org/officeDocument/2006/relationships/customXml" Target="../ink/ink1454.xml"/><Relationship Id="rId50" Type="http://schemas.openxmlformats.org/officeDocument/2006/relationships/image" Target="../media/image2310.png"/><Relationship Id="rId104" Type="http://schemas.openxmlformats.org/officeDocument/2006/relationships/customXml" Target="../ink/ink1487.xml"/><Relationship Id="rId125" Type="http://schemas.openxmlformats.org/officeDocument/2006/relationships/customXml" Target="../ink/ink1505.xml"/><Relationship Id="rId146" Type="http://schemas.openxmlformats.org/officeDocument/2006/relationships/customXml" Target="../ink/ink1518.xml"/><Relationship Id="rId167" Type="http://schemas.openxmlformats.org/officeDocument/2006/relationships/image" Target="../media/image2290.png"/><Relationship Id="rId188" Type="http://schemas.openxmlformats.org/officeDocument/2006/relationships/customXml" Target="../ink/ink1539.xml"/><Relationship Id="rId71" Type="http://schemas.openxmlformats.org/officeDocument/2006/relationships/customXml" Target="../ink/ink1470.xml"/><Relationship Id="rId92" Type="http://schemas.openxmlformats.org/officeDocument/2006/relationships/customXml" Target="../ink/ink1481.xml"/></Relationships>
</file>

<file path=ppt/slides/_rels/slide3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613.xml"/><Relationship Id="rId21" Type="http://schemas.openxmlformats.org/officeDocument/2006/relationships/customXml" Target="../ink/ink1560.xml"/><Relationship Id="rId42" Type="http://schemas.openxmlformats.org/officeDocument/2006/relationships/image" Target="../media/image1910.png"/><Relationship Id="rId63" Type="http://schemas.openxmlformats.org/officeDocument/2006/relationships/customXml" Target="../ink/ink1582.xml"/><Relationship Id="rId84" Type="http://schemas.openxmlformats.org/officeDocument/2006/relationships/customXml" Target="../ink/ink1593.xml"/><Relationship Id="rId138" Type="http://schemas.openxmlformats.org/officeDocument/2006/relationships/customXml" Target="../ink/ink1630.xml"/><Relationship Id="rId159" Type="http://schemas.openxmlformats.org/officeDocument/2006/relationships/image" Target="../media/image2250.png"/><Relationship Id="rId170" Type="http://schemas.openxmlformats.org/officeDocument/2006/relationships/customXml" Target="../ink/ink1646.xml"/><Relationship Id="rId191" Type="http://schemas.openxmlformats.org/officeDocument/2006/relationships/image" Target="../media/image2670.png"/><Relationship Id="rId205" Type="http://schemas.openxmlformats.org/officeDocument/2006/relationships/image" Target="../media/image2740.png"/><Relationship Id="rId107" Type="http://schemas.openxmlformats.org/officeDocument/2006/relationships/image" Target="../media/image5000.png"/><Relationship Id="rId11" Type="http://schemas.openxmlformats.org/officeDocument/2006/relationships/customXml" Target="../ink/ink1551.xml"/><Relationship Id="rId32" Type="http://schemas.openxmlformats.org/officeDocument/2006/relationships/image" Target="../media/image1410.png"/><Relationship Id="rId53" Type="http://schemas.openxmlformats.org/officeDocument/2006/relationships/customXml" Target="../ink/ink1577.xml"/><Relationship Id="rId74" Type="http://schemas.openxmlformats.org/officeDocument/2006/relationships/image" Target="../media/image3410.png"/><Relationship Id="rId128" Type="http://schemas.openxmlformats.org/officeDocument/2006/relationships/customXml" Target="../ink/ink1624.xml"/><Relationship Id="rId149" Type="http://schemas.openxmlformats.org/officeDocument/2006/relationships/image" Target="../media/image2200.png"/><Relationship Id="rId5" Type="http://schemas.openxmlformats.org/officeDocument/2006/relationships/customXml" Target="../ink/ink1548.xml"/><Relationship Id="rId95" Type="http://schemas.openxmlformats.org/officeDocument/2006/relationships/image" Target="../media/image4410.png"/><Relationship Id="rId160" Type="http://schemas.openxmlformats.org/officeDocument/2006/relationships/customXml" Target="../ink/ink1641.xml"/><Relationship Id="rId181" Type="http://schemas.openxmlformats.org/officeDocument/2006/relationships/image" Target="../media/image2620.png"/><Relationship Id="rId22" Type="http://schemas.openxmlformats.org/officeDocument/2006/relationships/image" Target="../media/image1010.png"/><Relationship Id="rId43" Type="http://schemas.openxmlformats.org/officeDocument/2006/relationships/customXml" Target="../ink/ink1572.xml"/><Relationship Id="rId64" Type="http://schemas.openxmlformats.org/officeDocument/2006/relationships/image" Target="../media/image3010.png"/><Relationship Id="rId118" Type="http://schemas.openxmlformats.org/officeDocument/2006/relationships/customXml" Target="../ink/ink1614.xml"/><Relationship Id="rId139" Type="http://schemas.openxmlformats.org/officeDocument/2006/relationships/image" Target="../media/image2150.png"/><Relationship Id="rId85" Type="http://schemas.openxmlformats.org/officeDocument/2006/relationships/image" Target="../media/image3910.png"/><Relationship Id="rId150" Type="http://schemas.openxmlformats.org/officeDocument/2006/relationships/customXml" Target="../ink/ink1636.xml"/><Relationship Id="rId171" Type="http://schemas.openxmlformats.org/officeDocument/2006/relationships/image" Target="../media/image2312.png"/><Relationship Id="rId192" Type="http://schemas.openxmlformats.org/officeDocument/2006/relationships/customXml" Target="../ink/ink1657.xml"/><Relationship Id="rId206" Type="http://schemas.openxmlformats.org/officeDocument/2006/relationships/customXml" Target="../ink/ink1664.xml"/><Relationship Id="rId12" Type="http://schemas.openxmlformats.org/officeDocument/2006/relationships/customXml" Target="../ink/ink1552.xml"/><Relationship Id="rId33" Type="http://schemas.openxmlformats.org/officeDocument/2006/relationships/customXml" Target="../ink/ink1567.xml"/><Relationship Id="rId108" Type="http://schemas.openxmlformats.org/officeDocument/2006/relationships/customXml" Target="../ink/ink1605.xml"/><Relationship Id="rId129" Type="http://schemas.openxmlformats.org/officeDocument/2006/relationships/customXml" Target="../ink/ink1625.xml"/><Relationship Id="rId54" Type="http://schemas.openxmlformats.org/officeDocument/2006/relationships/image" Target="../media/image2510.png"/><Relationship Id="rId75" Type="http://schemas.openxmlformats.org/officeDocument/2006/relationships/customXml" Target="../ink/ink1588.xml"/><Relationship Id="rId96" Type="http://schemas.openxmlformats.org/officeDocument/2006/relationships/customXml" Target="../ink/ink1599.xml"/><Relationship Id="rId140" Type="http://schemas.openxmlformats.org/officeDocument/2006/relationships/customXml" Target="../ink/ink1631.xml"/><Relationship Id="rId161" Type="http://schemas.openxmlformats.org/officeDocument/2006/relationships/image" Target="../media/image2260.png"/><Relationship Id="rId182" Type="http://schemas.openxmlformats.org/officeDocument/2006/relationships/customXml" Target="../ink/ink1652.xml"/><Relationship Id="rId6" Type="http://schemas.openxmlformats.org/officeDocument/2006/relationships/image" Target="../media/image6100.png"/><Relationship Id="rId23" Type="http://schemas.openxmlformats.org/officeDocument/2006/relationships/customXml" Target="../ink/ink1561.xml"/><Relationship Id="rId119" Type="http://schemas.openxmlformats.org/officeDocument/2006/relationships/customXml" Target="../ink/ink1615.xml"/><Relationship Id="rId44" Type="http://schemas.openxmlformats.org/officeDocument/2006/relationships/image" Target="../media/image2010.png"/><Relationship Id="rId65" Type="http://schemas.openxmlformats.org/officeDocument/2006/relationships/customXml" Target="../ink/ink1583.xml"/><Relationship Id="rId86" Type="http://schemas.openxmlformats.org/officeDocument/2006/relationships/customXml" Target="../ink/ink1594.xml"/><Relationship Id="rId130" Type="http://schemas.openxmlformats.org/officeDocument/2006/relationships/customXml" Target="../ink/ink1626.xml"/><Relationship Id="rId151" Type="http://schemas.openxmlformats.org/officeDocument/2006/relationships/image" Target="../media/image2212.png"/><Relationship Id="rId172" Type="http://schemas.openxmlformats.org/officeDocument/2006/relationships/customXml" Target="../ink/ink1647.xml"/><Relationship Id="rId193" Type="http://schemas.openxmlformats.org/officeDocument/2006/relationships/image" Target="../media/image2680.png"/><Relationship Id="rId207" Type="http://schemas.openxmlformats.org/officeDocument/2006/relationships/image" Target="../media/image2750.png"/><Relationship Id="rId13" Type="http://schemas.openxmlformats.org/officeDocument/2006/relationships/customXml" Target="../ink/ink1553.xml"/><Relationship Id="rId109" Type="http://schemas.openxmlformats.org/officeDocument/2006/relationships/image" Target="../media/image5100.png"/><Relationship Id="rId34" Type="http://schemas.openxmlformats.org/officeDocument/2006/relationships/image" Target="../media/image1510.png"/><Relationship Id="rId55" Type="http://schemas.openxmlformats.org/officeDocument/2006/relationships/customXml" Target="../ink/ink1578.xml"/><Relationship Id="rId76" Type="http://schemas.openxmlformats.org/officeDocument/2006/relationships/customXml" Target="../ink/ink1589.xml"/><Relationship Id="rId97" Type="http://schemas.openxmlformats.org/officeDocument/2006/relationships/image" Target="../media/image4510.png"/><Relationship Id="rId120" Type="http://schemas.openxmlformats.org/officeDocument/2006/relationships/customXml" Target="../ink/ink1616.xml"/><Relationship Id="rId141" Type="http://schemas.openxmlformats.org/officeDocument/2006/relationships/image" Target="../media/image2160.png"/><Relationship Id="rId7" Type="http://schemas.openxmlformats.org/officeDocument/2006/relationships/customXml" Target="../ink/ink1549.xml"/><Relationship Id="rId162" Type="http://schemas.openxmlformats.org/officeDocument/2006/relationships/customXml" Target="../ink/ink1642.xml"/><Relationship Id="rId183" Type="http://schemas.openxmlformats.org/officeDocument/2006/relationships/image" Target="../media/image2630.png"/><Relationship Id="rId24" Type="http://schemas.openxmlformats.org/officeDocument/2006/relationships/image" Target="../media/image1110.png"/><Relationship Id="rId40" Type="http://schemas.openxmlformats.org/officeDocument/2006/relationships/image" Target="../media/image1810.png"/><Relationship Id="rId45" Type="http://schemas.openxmlformats.org/officeDocument/2006/relationships/customXml" Target="../ink/ink1573.xml"/><Relationship Id="rId66" Type="http://schemas.openxmlformats.org/officeDocument/2006/relationships/image" Target="../media/image3110.png"/><Relationship Id="rId87" Type="http://schemas.openxmlformats.org/officeDocument/2006/relationships/image" Target="../media/image4010.png"/><Relationship Id="rId110" Type="http://schemas.openxmlformats.org/officeDocument/2006/relationships/customXml" Target="../ink/ink1606.xml"/><Relationship Id="rId115" Type="http://schemas.openxmlformats.org/officeDocument/2006/relationships/customXml" Target="../ink/ink1611.xml"/><Relationship Id="rId131" Type="http://schemas.openxmlformats.org/officeDocument/2006/relationships/image" Target="../media/image2112.png"/><Relationship Id="rId136" Type="http://schemas.openxmlformats.org/officeDocument/2006/relationships/customXml" Target="../ink/ink1629.xml"/><Relationship Id="rId157" Type="http://schemas.openxmlformats.org/officeDocument/2006/relationships/image" Target="../media/image2240.png"/><Relationship Id="rId178" Type="http://schemas.openxmlformats.org/officeDocument/2006/relationships/customXml" Target="../ink/ink1650.xml"/><Relationship Id="rId61" Type="http://schemas.openxmlformats.org/officeDocument/2006/relationships/customXml" Target="../ink/ink1581.xml"/><Relationship Id="rId82" Type="http://schemas.openxmlformats.org/officeDocument/2006/relationships/customXml" Target="../ink/ink1592.xml"/><Relationship Id="rId152" Type="http://schemas.openxmlformats.org/officeDocument/2006/relationships/customXml" Target="../ink/ink1637.xml"/><Relationship Id="rId173" Type="http://schemas.openxmlformats.org/officeDocument/2006/relationships/image" Target="../media/image2320.png"/><Relationship Id="rId194" Type="http://schemas.openxmlformats.org/officeDocument/2006/relationships/customXml" Target="../ink/ink1658.xml"/><Relationship Id="rId199" Type="http://schemas.openxmlformats.org/officeDocument/2006/relationships/image" Target="../media/image2712.png"/><Relationship Id="rId203" Type="http://schemas.openxmlformats.org/officeDocument/2006/relationships/image" Target="../media/image2730.png"/><Relationship Id="rId19" Type="http://schemas.openxmlformats.org/officeDocument/2006/relationships/customXml" Target="../ink/ink1559.xml"/><Relationship Id="rId14" Type="http://schemas.openxmlformats.org/officeDocument/2006/relationships/customXml" Target="../ink/ink1554.xml"/><Relationship Id="rId30" Type="http://schemas.openxmlformats.org/officeDocument/2006/relationships/customXml" Target="../ink/ink1565.xml"/><Relationship Id="rId35" Type="http://schemas.openxmlformats.org/officeDocument/2006/relationships/customXml" Target="../ink/ink1568.xml"/><Relationship Id="rId56" Type="http://schemas.openxmlformats.org/officeDocument/2006/relationships/image" Target="../media/image2610.png"/><Relationship Id="rId77" Type="http://schemas.openxmlformats.org/officeDocument/2006/relationships/image" Target="../media/image3510.png"/><Relationship Id="rId100" Type="http://schemas.openxmlformats.org/officeDocument/2006/relationships/customXml" Target="../ink/ink1601.xml"/><Relationship Id="rId105" Type="http://schemas.openxmlformats.org/officeDocument/2006/relationships/image" Target="../media/image4900.png"/><Relationship Id="rId126" Type="http://schemas.openxmlformats.org/officeDocument/2006/relationships/customXml" Target="../ink/ink1622.xml"/><Relationship Id="rId147" Type="http://schemas.openxmlformats.org/officeDocument/2006/relationships/image" Target="../media/image2190.png"/><Relationship Id="rId168" Type="http://schemas.openxmlformats.org/officeDocument/2006/relationships/customXml" Target="../ink/ink1645.xml"/><Relationship Id="rId8" Type="http://schemas.openxmlformats.org/officeDocument/2006/relationships/image" Target="../media/image710.png"/><Relationship Id="rId51" Type="http://schemas.openxmlformats.org/officeDocument/2006/relationships/customXml" Target="../ink/ink1576.xml"/><Relationship Id="rId72" Type="http://schemas.openxmlformats.org/officeDocument/2006/relationships/image" Target="../media/image3300.png"/><Relationship Id="rId93" Type="http://schemas.openxmlformats.org/officeDocument/2006/relationships/image" Target="../media/image4310.png"/><Relationship Id="rId98" Type="http://schemas.openxmlformats.org/officeDocument/2006/relationships/customXml" Target="../ink/ink1600.xml"/><Relationship Id="rId121" Type="http://schemas.openxmlformats.org/officeDocument/2006/relationships/customXml" Target="../ink/ink1617.xml"/><Relationship Id="rId142" Type="http://schemas.openxmlformats.org/officeDocument/2006/relationships/customXml" Target="../ink/ink1632.xml"/><Relationship Id="rId163" Type="http://schemas.openxmlformats.org/officeDocument/2006/relationships/image" Target="../media/image2270.png"/><Relationship Id="rId184" Type="http://schemas.openxmlformats.org/officeDocument/2006/relationships/customXml" Target="../ink/ink1653.xml"/><Relationship Id="rId189" Type="http://schemas.openxmlformats.org/officeDocument/2006/relationships/image" Target="../media/image2660.png"/><Relationship Id="rId3" Type="http://schemas.openxmlformats.org/officeDocument/2006/relationships/customXml" Target="../ink/ink1547.xml"/><Relationship Id="rId25" Type="http://schemas.openxmlformats.org/officeDocument/2006/relationships/customXml" Target="../ink/ink1562.xml"/><Relationship Id="rId46" Type="http://schemas.openxmlformats.org/officeDocument/2006/relationships/image" Target="../media/image2110.png"/><Relationship Id="rId67" Type="http://schemas.openxmlformats.org/officeDocument/2006/relationships/customXml" Target="../ink/ink1584.xml"/><Relationship Id="rId116" Type="http://schemas.openxmlformats.org/officeDocument/2006/relationships/customXml" Target="../ink/ink1612.xml"/><Relationship Id="rId137" Type="http://schemas.openxmlformats.org/officeDocument/2006/relationships/image" Target="../media/image2140.png"/><Relationship Id="rId158" Type="http://schemas.openxmlformats.org/officeDocument/2006/relationships/customXml" Target="../ink/ink1640.xml"/><Relationship Id="rId20" Type="http://schemas.openxmlformats.org/officeDocument/2006/relationships/image" Target="../media/image910.png"/><Relationship Id="rId41" Type="http://schemas.openxmlformats.org/officeDocument/2006/relationships/customXml" Target="../ink/ink1571.xml"/><Relationship Id="rId62" Type="http://schemas.openxmlformats.org/officeDocument/2006/relationships/image" Target="../media/image2910.png"/><Relationship Id="rId83" Type="http://schemas.openxmlformats.org/officeDocument/2006/relationships/image" Target="../media/image3810.png"/><Relationship Id="rId88" Type="http://schemas.openxmlformats.org/officeDocument/2006/relationships/customXml" Target="../ink/ink1595.xml"/><Relationship Id="rId111" Type="http://schemas.openxmlformats.org/officeDocument/2006/relationships/customXml" Target="../ink/ink1607.xml"/><Relationship Id="rId132" Type="http://schemas.openxmlformats.org/officeDocument/2006/relationships/customXml" Target="../ink/ink1627.xml"/><Relationship Id="rId153" Type="http://schemas.openxmlformats.org/officeDocument/2006/relationships/image" Target="../media/image2220.png"/><Relationship Id="rId174" Type="http://schemas.openxmlformats.org/officeDocument/2006/relationships/customXml" Target="../ink/ink1648.xml"/><Relationship Id="rId179" Type="http://schemas.openxmlformats.org/officeDocument/2006/relationships/image" Target="../media/image2612.png"/><Relationship Id="rId195" Type="http://schemas.openxmlformats.org/officeDocument/2006/relationships/image" Target="../media/image2690.png"/><Relationship Id="rId190" Type="http://schemas.openxmlformats.org/officeDocument/2006/relationships/customXml" Target="../ink/ink1656.xml"/><Relationship Id="rId204" Type="http://schemas.openxmlformats.org/officeDocument/2006/relationships/customXml" Target="../ink/ink1663.xml"/><Relationship Id="rId15" Type="http://schemas.openxmlformats.org/officeDocument/2006/relationships/customXml" Target="../ink/ink1555.xml"/><Relationship Id="rId36" Type="http://schemas.openxmlformats.org/officeDocument/2006/relationships/image" Target="../media/image1610.png"/><Relationship Id="rId57" Type="http://schemas.openxmlformats.org/officeDocument/2006/relationships/customXml" Target="../ink/ink1579.xml"/><Relationship Id="rId106" Type="http://schemas.openxmlformats.org/officeDocument/2006/relationships/customXml" Target="../ink/ink1604.xml"/><Relationship Id="rId127" Type="http://schemas.openxmlformats.org/officeDocument/2006/relationships/customXml" Target="../ink/ink1623.xml"/><Relationship Id="rId10" Type="http://schemas.openxmlformats.org/officeDocument/2006/relationships/image" Target="../media/image810.png"/><Relationship Id="rId31" Type="http://schemas.openxmlformats.org/officeDocument/2006/relationships/customXml" Target="../ink/ink1566.xml"/><Relationship Id="rId52" Type="http://schemas.openxmlformats.org/officeDocument/2006/relationships/image" Target="../media/image2410.png"/><Relationship Id="rId73" Type="http://schemas.openxmlformats.org/officeDocument/2006/relationships/customXml" Target="../ink/ink1587.xml"/><Relationship Id="rId78" Type="http://schemas.openxmlformats.org/officeDocument/2006/relationships/customXml" Target="../ink/ink1590.xml"/><Relationship Id="rId94" Type="http://schemas.openxmlformats.org/officeDocument/2006/relationships/customXml" Target="../ink/ink1598.xml"/><Relationship Id="rId99" Type="http://schemas.openxmlformats.org/officeDocument/2006/relationships/image" Target="../media/image4610.png"/><Relationship Id="rId101" Type="http://schemas.openxmlformats.org/officeDocument/2006/relationships/image" Target="../media/image4710.png"/><Relationship Id="rId122" Type="http://schemas.openxmlformats.org/officeDocument/2006/relationships/customXml" Target="../ink/ink1618.xml"/><Relationship Id="rId143" Type="http://schemas.openxmlformats.org/officeDocument/2006/relationships/image" Target="../media/image2170.png"/><Relationship Id="rId148" Type="http://schemas.openxmlformats.org/officeDocument/2006/relationships/customXml" Target="../ink/ink1635.xml"/><Relationship Id="rId164" Type="http://schemas.openxmlformats.org/officeDocument/2006/relationships/customXml" Target="../ink/ink1643.xml"/><Relationship Id="rId169" Type="http://schemas.openxmlformats.org/officeDocument/2006/relationships/image" Target="../media/image2300.png"/><Relationship Id="rId185" Type="http://schemas.openxmlformats.org/officeDocument/2006/relationships/image" Target="../media/image2640.png"/><Relationship Id="rId4" Type="http://schemas.openxmlformats.org/officeDocument/2006/relationships/image" Target="../media/image5.png"/><Relationship Id="rId9" Type="http://schemas.openxmlformats.org/officeDocument/2006/relationships/customXml" Target="../ink/ink1550.xml"/><Relationship Id="rId180" Type="http://schemas.openxmlformats.org/officeDocument/2006/relationships/customXml" Target="../ink/ink1651.xml"/><Relationship Id="rId26" Type="http://schemas.openxmlformats.org/officeDocument/2006/relationships/customXml" Target="../ink/ink1563.xml"/><Relationship Id="rId47" Type="http://schemas.openxmlformats.org/officeDocument/2006/relationships/customXml" Target="../ink/ink1574.xml"/><Relationship Id="rId68" Type="http://schemas.openxmlformats.org/officeDocument/2006/relationships/image" Target="../media/image3210.png"/><Relationship Id="rId89" Type="http://schemas.openxmlformats.org/officeDocument/2006/relationships/image" Target="../media/image4110.png"/><Relationship Id="rId112" Type="http://schemas.openxmlformats.org/officeDocument/2006/relationships/customXml" Target="../ink/ink1608.xml"/><Relationship Id="rId133" Type="http://schemas.openxmlformats.org/officeDocument/2006/relationships/image" Target="../media/image2120.png"/><Relationship Id="rId154" Type="http://schemas.openxmlformats.org/officeDocument/2006/relationships/customXml" Target="../ink/ink1638.xml"/><Relationship Id="rId175" Type="http://schemas.openxmlformats.org/officeDocument/2006/relationships/image" Target="../media/image2330.png"/><Relationship Id="rId196" Type="http://schemas.openxmlformats.org/officeDocument/2006/relationships/customXml" Target="../ink/ink1659.xml"/><Relationship Id="rId200" Type="http://schemas.openxmlformats.org/officeDocument/2006/relationships/customXml" Target="../ink/ink1661.xml"/><Relationship Id="rId16" Type="http://schemas.openxmlformats.org/officeDocument/2006/relationships/customXml" Target="../ink/ink1556.xml"/><Relationship Id="rId37" Type="http://schemas.openxmlformats.org/officeDocument/2006/relationships/customXml" Target="../ink/ink1569.xml"/><Relationship Id="rId58" Type="http://schemas.openxmlformats.org/officeDocument/2006/relationships/image" Target="../media/image2710.png"/><Relationship Id="rId79" Type="http://schemas.openxmlformats.org/officeDocument/2006/relationships/image" Target="../media/image3610.png"/><Relationship Id="rId102" Type="http://schemas.openxmlformats.org/officeDocument/2006/relationships/customXml" Target="../ink/ink1602.xml"/><Relationship Id="rId123" Type="http://schemas.openxmlformats.org/officeDocument/2006/relationships/customXml" Target="../ink/ink1619.xml"/><Relationship Id="rId144" Type="http://schemas.openxmlformats.org/officeDocument/2006/relationships/customXml" Target="../ink/ink1633.xml"/><Relationship Id="rId90" Type="http://schemas.openxmlformats.org/officeDocument/2006/relationships/customXml" Target="../ink/ink1596.xml"/><Relationship Id="rId165" Type="http://schemas.openxmlformats.org/officeDocument/2006/relationships/image" Target="../media/image2280.png"/><Relationship Id="rId186" Type="http://schemas.openxmlformats.org/officeDocument/2006/relationships/customXml" Target="../ink/ink1654.xml"/><Relationship Id="rId27" Type="http://schemas.openxmlformats.org/officeDocument/2006/relationships/image" Target="../media/image1210.png"/><Relationship Id="rId48" Type="http://schemas.openxmlformats.org/officeDocument/2006/relationships/image" Target="../media/image2210.png"/><Relationship Id="rId69" Type="http://schemas.openxmlformats.org/officeDocument/2006/relationships/customXml" Target="../ink/ink1585.xml"/><Relationship Id="rId113" Type="http://schemas.openxmlformats.org/officeDocument/2006/relationships/customXml" Target="../ink/ink1609.xml"/><Relationship Id="rId134" Type="http://schemas.openxmlformats.org/officeDocument/2006/relationships/customXml" Target="../ink/ink1628.xml"/><Relationship Id="rId80" Type="http://schemas.openxmlformats.org/officeDocument/2006/relationships/customXml" Target="../ink/ink1591.xml"/><Relationship Id="rId155" Type="http://schemas.openxmlformats.org/officeDocument/2006/relationships/image" Target="../media/image2230.png"/><Relationship Id="rId176" Type="http://schemas.openxmlformats.org/officeDocument/2006/relationships/customXml" Target="../ink/ink1649.xml"/><Relationship Id="rId197" Type="http://schemas.openxmlformats.org/officeDocument/2006/relationships/image" Target="../media/image2700.png"/><Relationship Id="rId201" Type="http://schemas.openxmlformats.org/officeDocument/2006/relationships/image" Target="../media/image2720.png"/><Relationship Id="rId17" Type="http://schemas.openxmlformats.org/officeDocument/2006/relationships/customXml" Target="../ink/ink1557.xml"/><Relationship Id="rId38" Type="http://schemas.openxmlformats.org/officeDocument/2006/relationships/image" Target="../media/image1710.png"/><Relationship Id="rId59" Type="http://schemas.openxmlformats.org/officeDocument/2006/relationships/customXml" Target="../ink/ink1580.xml"/><Relationship Id="rId103" Type="http://schemas.openxmlformats.org/officeDocument/2006/relationships/image" Target="../media/image4810.png"/><Relationship Id="rId124" Type="http://schemas.openxmlformats.org/officeDocument/2006/relationships/customXml" Target="../ink/ink1620.xml"/><Relationship Id="rId70" Type="http://schemas.openxmlformats.org/officeDocument/2006/relationships/image" Target="../media/image3310.png"/><Relationship Id="rId91" Type="http://schemas.openxmlformats.org/officeDocument/2006/relationships/image" Target="../media/image4210.png"/><Relationship Id="rId145" Type="http://schemas.openxmlformats.org/officeDocument/2006/relationships/image" Target="../media/image2180.png"/><Relationship Id="rId166" Type="http://schemas.openxmlformats.org/officeDocument/2006/relationships/customXml" Target="../ink/ink1644.xml"/><Relationship Id="rId187" Type="http://schemas.openxmlformats.org/officeDocument/2006/relationships/image" Target="../media/image2650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564.xml"/><Relationship Id="rId49" Type="http://schemas.openxmlformats.org/officeDocument/2006/relationships/customXml" Target="../ink/ink1575.xml"/><Relationship Id="rId114" Type="http://schemas.openxmlformats.org/officeDocument/2006/relationships/customXml" Target="../ink/ink1610.xml"/><Relationship Id="rId60" Type="http://schemas.openxmlformats.org/officeDocument/2006/relationships/image" Target="../media/image2890.png"/><Relationship Id="rId81" Type="http://schemas.openxmlformats.org/officeDocument/2006/relationships/image" Target="../media/image3710.png"/><Relationship Id="rId135" Type="http://schemas.openxmlformats.org/officeDocument/2006/relationships/image" Target="../media/image2130.png"/><Relationship Id="rId156" Type="http://schemas.openxmlformats.org/officeDocument/2006/relationships/customXml" Target="../ink/ink1639.xml"/><Relationship Id="rId177" Type="http://schemas.openxmlformats.org/officeDocument/2006/relationships/image" Target="../media/image2340.png"/><Relationship Id="rId198" Type="http://schemas.openxmlformats.org/officeDocument/2006/relationships/customXml" Target="../ink/ink1660.xml"/><Relationship Id="rId202" Type="http://schemas.openxmlformats.org/officeDocument/2006/relationships/customXml" Target="../ink/ink1662.xml"/><Relationship Id="rId18" Type="http://schemas.openxmlformats.org/officeDocument/2006/relationships/customXml" Target="../ink/ink1558.xml"/><Relationship Id="rId39" Type="http://schemas.openxmlformats.org/officeDocument/2006/relationships/customXml" Target="../ink/ink1570.xml"/><Relationship Id="rId50" Type="http://schemas.openxmlformats.org/officeDocument/2006/relationships/image" Target="../media/image2310.png"/><Relationship Id="rId104" Type="http://schemas.openxmlformats.org/officeDocument/2006/relationships/customXml" Target="../ink/ink1603.xml"/><Relationship Id="rId125" Type="http://schemas.openxmlformats.org/officeDocument/2006/relationships/customXml" Target="../ink/ink1621.xml"/><Relationship Id="rId146" Type="http://schemas.openxmlformats.org/officeDocument/2006/relationships/customXml" Target="../ink/ink1634.xml"/><Relationship Id="rId167" Type="http://schemas.openxmlformats.org/officeDocument/2006/relationships/image" Target="../media/image2290.png"/><Relationship Id="rId188" Type="http://schemas.openxmlformats.org/officeDocument/2006/relationships/customXml" Target="../ink/ink1655.xml"/><Relationship Id="rId71" Type="http://schemas.openxmlformats.org/officeDocument/2006/relationships/customXml" Target="../ink/ink1586.xml"/><Relationship Id="rId92" Type="http://schemas.openxmlformats.org/officeDocument/2006/relationships/customXml" Target="../ink/ink1597.xml"/><Relationship Id="rId2" Type="http://schemas.openxmlformats.org/officeDocument/2006/relationships/image" Target="../media/image2100.png"/><Relationship Id="rId29" Type="http://schemas.openxmlformats.org/officeDocument/2006/relationships/image" Target="../media/image1310.png"/></Relationships>
</file>

<file path=ppt/slides/_rels/slide3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731.xml"/><Relationship Id="rId21" Type="http://schemas.openxmlformats.org/officeDocument/2006/relationships/customXml" Target="../ink/ink1678.xml"/><Relationship Id="rId42" Type="http://schemas.openxmlformats.org/officeDocument/2006/relationships/image" Target="../media/image1910.png"/><Relationship Id="rId63" Type="http://schemas.openxmlformats.org/officeDocument/2006/relationships/customXml" Target="../ink/ink1700.xml"/><Relationship Id="rId84" Type="http://schemas.openxmlformats.org/officeDocument/2006/relationships/customXml" Target="../ink/ink1711.xml"/><Relationship Id="rId138" Type="http://schemas.openxmlformats.org/officeDocument/2006/relationships/customXml" Target="../ink/ink1748.xml"/><Relationship Id="rId159" Type="http://schemas.openxmlformats.org/officeDocument/2006/relationships/image" Target="../media/image2250.png"/><Relationship Id="rId170" Type="http://schemas.openxmlformats.org/officeDocument/2006/relationships/customXml" Target="../ink/ink1764.xml"/><Relationship Id="rId191" Type="http://schemas.openxmlformats.org/officeDocument/2006/relationships/image" Target="../media/image2820.png"/><Relationship Id="rId107" Type="http://schemas.openxmlformats.org/officeDocument/2006/relationships/image" Target="../media/image5000.png"/><Relationship Id="rId11" Type="http://schemas.openxmlformats.org/officeDocument/2006/relationships/customXml" Target="../ink/ink1669.xml"/><Relationship Id="rId32" Type="http://schemas.openxmlformats.org/officeDocument/2006/relationships/image" Target="../media/image1410.png"/><Relationship Id="rId53" Type="http://schemas.openxmlformats.org/officeDocument/2006/relationships/customXml" Target="../ink/ink1695.xml"/><Relationship Id="rId74" Type="http://schemas.openxmlformats.org/officeDocument/2006/relationships/image" Target="../media/image3410.png"/><Relationship Id="rId128" Type="http://schemas.openxmlformats.org/officeDocument/2006/relationships/customXml" Target="../ink/ink1742.xml"/><Relationship Id="rId149" Type="http://schemas.openxmlformats.org/officeDocument/2006/relationships/image" Target="../media/image2200.png"/><Relationship Id="rId5" Type="http://schemas.openxmlformats.org/officeDocument/2006/relationships/customXml" Target="../ink/ink1666.xml"/><Relationship Id="rId95" Type="http://schemas.openxmlformats.org/officeDocument/2006/relationships/image" Target="../media/image4410.png"/><Relationship Id="rId160" Type="http://schemas.openxmlformats.org/officeDocument/2006/relationships/customXml" Target="../ink/ink1759.xml"/><Relationship Id="rId181" Type="http://schemas.openxmlformats.org/officeDocument/2006/relationships/image" Target="../media/image2770.png"/><Relationship Id="rId22" Type="http://schemas.openxmlformats.org/officeDocument/2006/relationships/image" Target="../media/image1010.png"/><Relationship Id="rId43" Type="http://schemas.openxmlformats.org/officeDocument/2006/relationships/customXml" Target="../ink/ink1690.xml"/><Relationship Id="rId64" Type="http://schemas.openxmlformats.org/officeDocument/2006/relationships/image" Target="../media/image3010.png"/><Relationship Id="rId118" Type="http://schemas.openxmlformats.org/officeDocument/2006/relationships/customXml" Target="../ink/ink1732.xml"/><Relationship Id="rId139" Type="http://schemas.openxmlformats.org/officeDocument/2006/relationships/image" Target="../media/image2150.png"/><Relationship Id="rId85" Type="http://schemas.openxmlformats.org/officeDocument/2006/relationships/image" Target="../media/image3910.png"/><Relationship Id="rId150" Type="http://schemas.openxmlformats.org/officeDocument/2006/relationships/customXml" Target="../ink/ink1754.xml"/><Relationship Id="rId171" Type="http://schemas.openxmlformats.org/officeDocument/2006/relationships/image" Target="../media/image2312.png"/><Relationship Id="rId192" Type="http://schemas.openxmlformats.org/officeDocument/2006/relationships/customXml" Target="../ink/ink1775.xml"/><Relationship Id="rId12" Type="http://schemas.openxmlformats.org/officeDocument/2006/relationships/customXml" Target="../ink/ink1670.xml"/><Relationship Id="rId33" Type="http://schemas.openxmlformats.org/officeDocument/2006/relationships/customXml" Target="../ink/ink1685.xml"/><Relationship Id="rId108" Type="http://schemas.openxmlformats.org/officeDocument/2006/relationships/customXml" Target="../ink/ink1723.xml"/><Relationship Id="rId129" Type="http://schemas.openxmlformats.org/officeDocument/2006/relationships/customXml" Target="../ink/ink1743.xml"/><Relationship Id="rId54" Type="http://schemas.openxmlformats.org/officeDocument/2006/relationships/image" Target="../media/image2510.png"/><Relationship Id="rId75" Type="http://schemas.openxmlformats.org/officeDocument/2006/relationships/customXml" Target="../ink/ink1706.xml"/><Relationship Id="rId96" Type="http://schemas.openxmlformats.org/officeDocument/2006/relationships/customXml" Target="../ink/ink1717.xml"/><Relationship Id="rId140" Type="http://schemas.openxmlformats.org/officeDocument/2006/relationships/customXml" Target="../ink/ink1749.xml"/><Relationship Id="rId161" Type="http://schemas.openxmlformats.org/officeDocument/2006/relationships/image" Target="../media/image2260.png"/><Relationship Id="rId182" Type="http://schemas.openxmlformats.org/officeDocument/2006/relationships/customXml" Target="../ink/ink1770.xml"/><Relationship Id="rId6" Type="http://schemas.openxmlformats.org/officeDocument/2006/relationships/image" Target="../media/image6100.png"/><Relationship Id="rId23" Type="http://schemas.openxmlformats.org/officeDocument/2006/relationships/customXml" Target="../ink/ink1679.xml"/><Relationship Id="rId119" Type="http://schemas.openxmlformats.org/officeDocument/2006/relationships/customXml" Target="../ink/ink1733.xml"/><Relationship Id="rId44" Type="http://schemas.openxmlformats.org/officeDocument/2006/relationships/image" Target="../media/image2010.png"/><Relationship Id="rId65" Type="http://schemas.openxmlformats.org/officeDocument/2006/relationships/customXml" Target="../ink/ink1701.xml"/><Relationship Id="rId86" Type="http://schemas.openxmlformats.org/officeDocument/2006/relationships/customXml" Target="../ink/ink1712.xml"/><Relationship Id="rId130" Type="http://schemas.openxmlformats.org/officeDocument/2006/relationships/customXml" Target="../ink/ink1744.xml"/><Relationship Id="rId151" Type="http://schemas.openxmlformats.org/officeDocument/2006/relationships/image" Target="../media/image2212.png"/><Relationship Id="rId172" Type="http://schemas.openxmlformats.org/officeDocument/2006/relationships/customXml" Target="../ink/ink1765.xml"/><Relationship Id="rId193" Type="http://schemas.openxmlformats.org/officeDocument/2006/relationships/image" Target="../media/image2830.png"/><Relationship Id="rId13" Type="http://schemas.openxmlformats.org/officeDocument/2006/relationships/customXml" Target="../ink/ink1671.xml"/><Relationship Id="rId109" Type="http://schemas.openxmlformats.org/officeDocument/2006/relationships/image" Target="../media/image5100.png"/><Relationship Id="rId34" Type="http://schemas.openxmlformats.org/officeDocument/2006/relationships/image" Target="../media/image1510.png"/><Relationship Id="rId55" Type="http://schemas.openxmlformats.org/officeDocument/2006/relationships/customXml" Target="../ink/ink1696.xml"/><Relationship Id="rId76" Type="http://schemas.openxmlformats.org/officeDocument/2006/relationships/customXml" Target="../ink/ink1707.xml"/><Relationship Id="rId97" Type="http://schemas.openxmlformats.org/officeDocument/2006/relationships/image" Target="../media/image4510.png"/><Relationship Id="rId120" Type="http://schemas.openxmlformats.org/officeDocument/2006/relationships/customXml" Target="../ink/ink1734.xml"/><Relationship Id="rId141" Type="http://schemas.openxmlformats.org/officeDocument/2006/relationships/image" Target="../media/image2160.png"/><Relationship Id="rId7" Type="http://schemas.openxmlformats.org/officeDocument/2006/relationships/customXml" Target="../ink/ink1667.xml"/><Relationship Id="rId162" Type="http://schemas.openxmlformats.org/officeDocument/2006/relationships/customXml" Target="../ink/ink1760.xml"/><Relationship Id="rId183" Type="http://schemas.openxmlformats.org/officeDocument/2006/relationships/image" Target="../media/image2780.png"/><Relationship Id="rId2" Type="http://schemas.openxmlformats.org/officeDocument/2006/relationships/image" Target="../media/image2100.png"/><Relationship Id="rId29" Type="http://schemas.openxmlformats.org/officeDocument/2006/relationships/image" Target="../media/image1310.png"/><Relationship Id="rId24" Type="http://schemas.openxmlformats.org/officeDocument/2006/relationships/image" Target="../media/image1110.png"/><Relationship Id="rId40" Type="http://schemas.openxmlformats.org/officeDocument/2006/relationships/image" Target="../media/image1810.png"/><Relationship Id="rId45" Type="http://schemas.openxmlformats.org/officeDocument/2006/relationships/customXml" Target="../ink/ink1691.xml"/><Relationship Id="rId66" Type="http://schemas.openxmlformats.org/officeDocument/2006/relationships/image" Target="../media/image3110.png"/><Relationship Id="rId87" Type="http://schemas.openxmlformats.org/officeDocument/2006/relationships/image" Target="../media/image4010.png"/><Relationship Id="rId110" Type="http://schemas.openxmlformats.org/officeDocument/2006/relationships/customXml" Target="../ink/ink1724.xml"/><Relationship Id="rId115" Type="http://schemas.openxmlformats.org/officeDocument/2006/relationships/customXml" Target="../ink/ink1729.xml"/><Relationship Id="rId131" Type="http://schemas.openxmlformats.org/officeDocument/2006/relationships/image" Target="../media/image2112.png"/><Relationship Id="rId136" Type="http://schemas.openxmlformats.org/officeDocument/2006/relationships/customXml" Target="../ink/ink1747.xml"/><Relationship Id="rId157" Type="http://schemas.openxmlformats.org/officeDocument/2006/relationships/image" Target="../media/image2240.png"/><Relationship Id="rId178" Type="http://schemas.openxmlformats.org/officeDocument/2006/relationships/customXml" Target="../ink/ink1768.xml"/><Relationship Id="rId61" Type="http://schemas.openxmlformats.org/officeDocument/2006/relationships/customXml" Target="../ink/ink1699.xml"/><Relationship Id="rId82" Type="http://schemas.openxmlformats.org/officeDocument/2006/relationships/customXml" Target="../ink/ink1710.xml"/><Relationship Id="rId152" Type="http://schemas.openxmlformats.org/officeDocument/2006/relationships/customXml" Target="../ink/ink1755.xml"/><Relationship Id="rId173" Type="http://schemas.openxmlformats.org/officeDocument/2006/relationships/image" Target="../media/image2320.png"/><Relationship Id="rId194" Type="http://schemas.openxmlformats.org/officeDocument/2006/relationships/customXml" Target="../ink/ink1776.xml"/><Relationship Id="rId199" Type="http://schemas.openxmlformats.org/officeDocument/2006/relationships/image" Target="../media/image2860.png"/><Relationship Id="rId203" Type="http://schemas.openxmlformats.org/officeDocument/2006/relationships/image" Target="../media/image64.png"/><Relationship Id="rId19" Type="http://schemas.openxmlformats.org/officeDocument/2006/relationships/customXml" Target="../ink/ink1677.xml"/><Relationship Id="rId14" Type="http://schemas.openxmlformats.org/officeDocument/2006/relationships/customXml" Target="../ink/ink1672.xml"/><Relationship Id="rId30" Type="http://schemas.openxmlformats.org/officeDocument/2006/relationships/customXml" Target="../ink/ink1683.xml"/><Relationship Id="rId35" Type="http://schemas.openxmlformats.org/officeDocument/2006/relationships/customXml" Target="../ink/ink1686.xml"/><Relationship Id="rId56" Type="http://schemas.openxmlformats.org/officeDocument/2006/relationships/image" Target="../media/image2610.png"/><Relationship Id="rId77" Type="http://schemas.openxmlformats.org/officeDocument/2006/relationships/image" Target="../media/image3510.png"/><Relationship Id="rId100" Type="http://schemas.openxmlformats.org/officeDocument/2006/relationships/customXml" Target="../ink/ink1719.xml"/><Relationship Id="rId105" Type="http://schemas.openxmlformats.org/officeDocument/2006/relationships/image" Target="../media/image4900.png"/><Relationship Id="rId126" Type="http://schemas.openxmlformats.org/officeDocument/2006/relationships/customXml" Target="../ink/ink1740.xml"/><Relationship Id="rId147" Type="http://schemas.openxmlformats.org/officeDocument/2006/relationships/image" Target="../media/image2190.png"/><Relationship Id="rId168" Type="http://schemas.openxmlformats.org/officeDocument/2006/relationships/customXml" Target="../ink/ink1763.xml"/><Relationship Id="rId8" Type="http://schemas.openxmlformats.org/officeDocument/2006/relationships/image" Target="../media/image710.png"/><Relationship Id="rId51" Type="http://schemas.openxmlformats.org/officeDocument/2006/relationships/customXml" Target="../ink/ink1694.xml"/><Relationship Id="rId72" Type="http://schemas.openxmlformats.org/officeDocument/2006/relationships/image" Target="../media/image3300.png"/><Relationship Id="rId93" Type="http://schemas.openxmlformats.org/officeDocument/2006/relationships/image" Target="../media/image4310.png"/><Relationship Id="rId98" Type="http://schemas.openxmlformats.org/officeDocument/2006/relationships/customXml" Target="../ink/ink1718.xml"/><Relationship Id="rId121" Type="http://schemas.openxmlformats.org/officeDocument/2006/relationships/customXml" Target="../ink/ink1735.xml"/><Relationship Id="rId142" Type="http://schemas.openxmlformats.org/officeDocument/2006/relationships/customXml" Target="../ink/ink1750.xml"/><Relationship Id="rId163" Type="http://schemas.openxmlformats.org/officeDocument/2006/relationships/image" Target="../media/image2270.png"/><Relationship Id="rId184" Type="http://schemas.openxmlformats.org/officeDocument/2006/relationships/customXml" Target="../ink/ink1771.xml"/><Relationship Id="rId189" Type="http://schemas.openxmlformats.org/officeDocument/2006/relationships/image" Target="../media/image2811.png"/><Relationship Id="rId3" Type="http://schemas.openxmlformats.org/officeDocument/2006/relationships/customXml" Target="../ink/ink1665.xml"/><Relationship Id="rId25" Type="http://schemas.openxmlformats.org/officeDocument/2006/relationships/customXml" Target="../ink/ink1680.xml"/><Relationship Id="rId46" Type="http://schemas.openxmlformats.org/officeDocument/2006/relationships/image" Target="../media/image2110.png"/><Relationship Id="rId67" Type="http://schemas.openxmlformats.org/officeDocument/2006/relationships/customXml" Target="../ink/ink1702.xml"/><Relationship Id="rId116" Type="http://schemas.openxmlformats.org/officeDocument/2006/relationships/customXml" Target="../ink/ink1730.xml"/><Relationship Id="rId137" Type="http://schemas.openxmlformats.org/officeDocument/2006/relationships/image" Target="../media/image2140.png"/><Relationship Id="rId158" Type="http://schemas.openxmlformats.org/officeDocument/2006/relationships/customXml" Target="../ink/ink1758.xml"/><Relationship Id="rId20" Type="http://schemas.openxmlformats.org/officeDocument/2006/relationships/image" Target="../media/image910.png"/><Relationship Id="rId41" Type="http://schemas.openxmlformats.org/officeDocument/2006/relationships/customXml" Target="../ink/ink1689.xml"/><Relationship Id="rId62" Type="http://schemas.openxmlformats.org/officeDocument/2006/relationships/image" Target="../media/image2910.png"/><Relationship Id="rId83" Type="http://schemas.openxmlformats.org/officeDocument/2006/relationships/image" Target="../media/image3810.png"/><Relationship Id="rId88" Type="http://schemas.openxmlformats.org/officeDocument/2006/relationships/customXml" Target="../ink/ink1713.xml"/><Relationship Id="rId111" Type="http://schemas.openxmlformats.org/officeDocument/2006/relationships/customXml" Target="../ink/ink1725.xml"/><Relationship Id="rId132" Type="http://schemas.openxmlformats.org/officeDocument/2006/relationships/customXml" Target="../ink/ink1745.xml"/><Relationship Id="rId153" Type="http://schemas.openxmlformats.org/officeDocument/2006/relationships/image" Target="../media/image2220.png"/><Relationship Id="rId174" Type="http://schemas.openxmlformats.org/officeDocument/2006/relationships/customXml" Target="../ink/ink1766.xml"/><Relationship Id="rId179" Type="http://schemas.openxmlformats.org/officeDocument/2006/relationships/image" Target="../media/image2760.png"/><Relationship Id="rId195" Type="http://schemas.openxmlformats.org/officeDocument/2006/relationships/image" Target="../media/image2840.png"/><Relationship Id="rId190" Type="http://schemas.openxmlformats.org/officeDocument/2006/relationships/customXml" Target="../ink/ink1774.xml"/><Relationship Id="rId15" Type="http://schemas.openxmlformats.org/officeDocument/2006/relationships/customXml" Target="../ink/ink1673.xml"/><Relationship Id="rId36" Type="http://schemas.openxmlformats.org/officeDocument/2006/relationships/image" Target="../media/image1610.png"/><Relationship Id="rId57" Type="http://schemas.openxmlformats.org/officeDocument/2006/relationships/customXml" Target="../ink/ink1697.xml"/><Relationship Id="rId106" Type="http://schemas.openxmlformats.org/officeDocument/2006/relationships/customXml" Target="../ink/ink1722.xml"/><Relationship Id="rId127" Type="http://schemas.openxmlformats.org/officeDocument/2006/relationships/customXml" Target="../ink/ink1741.xml"/><Relationship Id="rId10" Type="http://schemas.openxmlformats.org/officeDocument/2006/relationships/image" Target="../media/image810.png"/><Relationship Id="rId31" Type="http://schemas.openxmlformats.org/officeDocument/2006/relationships/customXml" Target="../ink/ink1684.xml"/><Relationship Id="rId52" Type="http://schemas.openxmlformats.org/officeDocument/2006/relationships/image" Target="../media/image2410.png"/><Relationship Id="rId73" Type="http://schemas.openxmlformats.org/officeDocument/2006/relationships/customXml" Target="../ink/ink1705.xml"/><Relationship Id="rId78" Type="http://schemas.openxmlformats.org/officeDocument/2006/relationships/customXml" Target="../ink/ink1708.xml"/><Relationship Id="rId94" Type="http://schemas.openxmlformats.org/officeDocument/2006/relationships/customXml" Target="../ink/ink1716.xml"/><Relationship Id="rId99" Type="http://schemas.openxmlformats.org/officeDocument/2006/relationships/image" Target="../media/image4610.png"/><Relationship Id="rId101" Type="http://schemas.openxmlformats.org/officeDocument/2006/relationships/image" Target="../media/image4710.png"/><Relationship Id="rId122" Type="http://schemas.openxmlformats.org/officeDocument/2006/relationships/customXml" Target="../ink/ink1736.xml"/><Relationship Id="rId143" Type="http://schemas.openxmlformats.org/officeDocument/2006/relationships/image" Target="../media/image2170.png"/><Relationship Id="rId148" Type="http://schemas.openxmlformats.org/officeDocument/2006/relationships/customXml" Target="../ink/ink1753.xml"/><Relationship Id="rId164" Type="http://schemas.openxmlformats.org/officeDocument/2006/relationships/customXml" Target="../ink/ink1761.xml"/><Relationship Id="rId169" Type="http://schemas.openxmlformats.org/officeDocument/2006/relationships/image" Target="../media/image2300.png"/><Relationship Id="rId185" Type="http://schemas.openxmlformats.org/officeDocument/2006/relationships/image" Target="../media/image2790.png"/><Relationship Id="rId4" Type="http://schemas.openxmlformats.org/officeDocument/2006/relationships/image" Target="../media/image5.png"/><Relationship Id="rId9" Type="http://schemas.openxmlformats.org/officeDocument/2006/relationships/customXml" Target="../ink/ink1668.xml"/><Relationship Id="rId180" Type="http://schemas.openxmlformats.org/officeDocument/2006/relationships/customXml" Target="../ink/ink1769.xml"/><Relationship Id="rId26" Type="http://schemas.openxmlformats.org/officeDocument/2006/relationships/customXml" Target="../ink/ink1681.xml"/><Relationship Id="rId47" Type="http://schemas.openxmlformats.org/officeDocument/2006/relationships/customXml" Target="../ink/ink1692.xml"/><Relationship Id="rId68" Type="http://schemas.openxmlformats.org/officeDocument/2006/relationships/image" Target="../media/image3210.png"/><Relationship Id="rId89" Type="http://schemas.openxmlformats.org/officeDocument/2006/relationships/image" Target="../media/image4110.png"/><Relationship Id="rId112" Type="http://schemas.openxmlformats.org/officeDocument/2006/relationships/customXml" Target="../ink/ink1726.xml"/><Relationship Id="rId133" Type="http://schemas.openxmlformats.org/officeDocument/2006/relationships/image" Target="../media/image2120.png"/><Relationship Id="rId154" Type="http://schemas.openxmlformats.org/officeDocument/2006/relationships/customXml" Target="../ink/ink1756.xml"/><Relationship Id="rId175" Type="http://schemas.openxmlformats.org/officeDocument/2006/relationships/image" Target="../media/image2330.png"/><Relationship Id="rId196" Type="http://schemas.openxmlformats.org/officeDocument/2006/relationships/customXml" Target="../ink/ink1777.xml"/><Relationship Id="rId200" Type="http://schemas.openxmlformats.org/officeDocument/2006/relationships/customXml" Target="../ink/ink1779.xml"/><Relationship Id="rId16" Type="http://schemas.openxmlformats.org/officeDocument/2006/relationships/customXml" Target="../ink/ink1674.xml"/><Relationship Id="rId37" Type="http://schemas.openxmlformats.org/officeDocument/2006/relationships/customXml" Target="../ink/ink1687.xml"/><Relationship Id="rId58" Type="http://schemas.openxmlformats.org/officeDocument/2006/relationships/image" Target="../media/image2710.png"/><Relationship Id="rId79" Type="http://schemas.openxmlformats.org/officeDocument/2006/relationships/image" Target="../media/image3610.png"/><Relationship Id="rId102" Type="http://schemas.openxmlformats.org/officeDocument/2006/relationships/customXml" Target="../ink/ink1720.xml"/><Relationship Id="rId123" Type="http://schemas.openxmlformats.org/officeDocument/2006/relationships/customXml" Target="../ink/ink1737.xml"/><Relationship Id="rId144" Type="http://schemas.openxmlformats.org/officeDocument/2006/relationships/customXml" Target="../ink/ink1751.xml"/><Relationship Id="rId90" Type="http://schemas.openxmlformats.org/officeDocument/2006/relationships/customXml" Target="../ink/ink1714.xml"/><Relationship Id="rId165" Type="http://schemas.openxmlformats.org/officeDocument/2006/relationships/image" Target="../media/image2280.png"/><Relationship Id="rId186" Type="http://schemas.openxmlformats.org/officeDocument/2006/relationships/customXml" Target="../ink/ink1772.xml"/><Relationship Id="rId27" Type="http://schemas.openxmlformats.org/officeDocument/2006/relationships/image" Target="../media/image1210.png"/><Relationship Id="rId48" Type="http://schemas.openxmlformats.org/officeDocument/2006/relationships/image" Target="../media/image2210.png"/><Relationship Id="rId69" Type="http://schemas.openxmlformats.org/officeDocument/2006/relationships/customXml" Target="../ink/ink1703.xml"/><Relationship Id="rId113" Type="http://schemas.openxmlformats.org/officeDocument/2006/relationships/customXml" Target="../ink/ink1727.xml"/><Relationship Id="rId134" Type="http://schemas.openxmlformats.org/officeDocument/2006/relationships/customXml" Target="../ink/ink1746.xml"/><Relationship Id="rId80" Type="http://schemas.openxmlformats.org/officeDocument/2006/relationships/customXml" Target="../ink/ink1709.xml"/><Relationship Id="rId155" Type="http://schemas.openxmlformats.org/officeDocument/2006/relationships/image" Target="../media/image2230.png"/><Relationship Id="rId176" Type="http://schemas.openxmlformats.org/officeDocument/2006/relationships/customXml" Target="../ink/ink1767.xml"/><Relationship Id="rId197" Type="http://schemas.openxmlformats.org/officeDocument/2006/relationships/image" Target="../media/image2850.png"/><Relationship Id="rId201" Type="http://schemas.openxmlformats.org/officeDocument/2006/relationships/image" Target="../media/image2870.png"/><Relationship Id="rId17" Type="http://schemas.openxmlformats.org/officeDocument/2006/relationships/customXml" Target="../ink/ink1675.xml"/><Relationship Id="rId38" Type="http://schemas.openxmlformats.org/officeDocument/2006/relationships/image" Target="../media/image1710.png"/><Relationship Id="rId59" Type="http://schemas.openxmlformats.org/officeDocument/2006/relationships/customXml" Target="../ink/ink1698.xml"/><Relationship Id="rId103" Type="http://schemas.openxmlformats.org/officeDocument/2006/relationships/image" Target="../media/image4810.png"/><Relationship Id="rId124" Type="http://schemas.openxmlformats.org/officeDocument/2006/relationships/customXml" Target="../ink/ink1738.xml"/><Relationship Id="rId70" Type="http://schemas.openxmlformats.org/officeDocument/2006/relationships/image" Target="../media/image3310.png"/><Relationship Id="rId91" Type="http://schemas.openxmlformats.org/officeDocument/2006/relationships/image" Target="../media/image4210.png"/><Relationship Id="rId145" Type="http://schemas.openxmlformats.org/officeDocument/2006/relationships/image" Target="../media/image2180.png"/><Relationship Id="rId166" Type="http://schemas.openxmlformats.org/officeDocument/2006/relationships/customXml" Target="../ink/ink1762.xml"/><Relationship Id="rId187" Type="http://schemas.openxmlformats.org/officeDocument/2006/relationships/image" Target="../media/image2800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682.xml"/><Relationship Id="rId49" Type="http://schemas.openxmlformats.org/officeDocument/2006/relationships/customXml" Target="../ink/ink1693.xml"/><Relationship Id="rId114" Type="http://schemas.openxmlformats.org/officeDocument/2006/relationships/customXml" Target="../ink/ink1728.xml"/><Relationship Id="rId60" Type="http://schemas.openxmlformats.org/officeDocument/2006/relationships/image" Target="../media/image2890.png"/><Relationship Id="rId81" Type="http://schemas.openxmlformats.org/officeDocument/2006/relationships/image" Target="../media/image3710.png"/><Relationship Id="rId135" Type="http://schemas.openxmlformats.org/officeDocument/2006/relationships/image" Target="../media/image2130.png"/><Relationship Id="rId156" Type="http://schemas.openxmlformats.org/officeDocument/2006/relationships/customXml" Target="../ink/ink1757.xml"/><Relationship Id="rId177" Type="http://schemas.openxmlformats.org/officeDocument/2006/relationships/image" Target="../media/image2340.png"/><Relationship Id="rId198" Type="http://schemas.openxmlformats.org/officeDocument/2006/relationships/customXml" Target="../ink/ink1778.xml"/><Relationship Id="rId202" Type="http://schemas.openxmlformats.org/officeDocument/2006/relationships/customXml" Target="../ink/ink1780.xml"/><Relationship Id="rId18" Type="http://schemas.openxmlformats.org/officeDocument/2006/relationships/customXml" Target="../ink/ink1676.xml"/><Relationship Id="rId39" Type="http://schemas.openxmlformats.org/officeDocument/2006/relationships/customXml" Target="../ink/ink1688.xml"/><Relationship Id="rId50" Type="http://schemas.openxmlformats.org/officeDocument/2006/relationships/image" Target="../media/image2310.png"/><Relationship Id="rId104" Type="http://schemas.openxmlformats.org/officeDocument/2006/relationships/customXml" Target="../ink/ink1721.xml"/><Relationship Id="rId125" Type="http://schemas.openxmlformats.org/officeDocument/2006/relationships/customXml" Target="../ink/ink1739.xml"/><Relationship Id="rId146" Type="http://schemas.openxmlformats.org/officeDocument/2006/relationships/customXml" Target="../ink/ink1752.xml"/><Relationship Id="rId167" Type="http://schemas.openxmlformats.org/officeDocument/2006/relationships/image" Target="../media/image2290.png"/><Relationship Id="rId188" Type="http://schemas.openxmlformats.org/officeDocument/2006/relationships/customXml" Target="../ink/ink1773.xml"/><Relationship Id="rId71" Type="http://schemas.openxmlformats.org/officeDocument/2006/relationships/customXml" Target="../ink/ink1704.xml"/><Relationship Id="rId92" Type="http://schemas.openxmlformats.org/officeDocument/2006/relationships/customXml" Target="../ink/ink17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62.png"/><Relationship Id="rId21" Type="http://schemas.openxmlformats.org/officeDocument/2006/relationships/image" Target="../media/image460.png"/><Relationship Id="rId42" Type="http://schemas.openxmlformats.org/officeDocument/2006/relationships/image" Target="../media/image469.png"/><Relationship Id="rId47" Type="http://schemas.openxmlformats.org/officeDocument/2006/relationships/image" Target="../media/image2210.png"/><Relationship Id="rId63" Type="http://schemas.openxmlformats.org/officeDocument/2006/relationships/customXml" Target="../ink/ink1817.xml"/><Relationship Id="rId68" Type="http://schemas.openxmlformats.org/officeDocument/2006/relationships/image" Target="../media/image475.png"/><Relationship Id="rId84" Type="http://schemas.openxmlformats.org/officeDocument/2006/relationships/image" Target="../media/image3910.png"/><Relationship Id="rId89" Type="http://schemas.openxmlformats.org/officeDocument/2006/relationships/customXml" Target="../ink/ink1830.xml"/><Relationship Id="rId16" Type="http://schemas.openxmlformats.org/officeDocument/2006/relationships/customXml" Target="../ink/ink1791.xml"/><Relationship Id="rId107" Type="http://schemas.openxmlformats.org/officeDocument/2006/relationships/image" Target="../media/image486.png"/><Relationship Id="rId11" Type="http://schemas.openxmlformats.org/officeDocument/2006/relationships/customXml" Target="../ink/ink1786.xml"/><Relationship Id="rId32" Type="http://schemas.openxmlformats.org/officeDocument/2006/relationships/image" Target="../media/image464.png"/><Relationship Id="rId37" Type="http://schemas.openxmlformats.org/officeDocument/2006/relationships/customXml" Target="../ink/ink1804.xml"/><Relationship Id="rId53" Type="http://schemas.openxmlformats.org/officeDocument/2006/relationships/image" Target="../media/image2510.png"/><Relationship Id="rId58" Type="http://schemas.openxmlformats.org/officeDocument/2006/relationships/image" Target="../media/image470.png"/><Relationship Id="rId74" Type="http://schemas.openxmlformats.org/officeDocument/2006/relationships/customXml" Target="../ink/ink1822.xml"/><Relationship Id="rId79" Type="http://schemas.openxmlformats.org/officeDocument/2006/relationships/customXml" Target="../ink/ink1825.xml"/><Relationship Id="rId102" Type="http://schemas.openxmlformats.org/officeDocument/2006/relationships/customXml" Target="../ink/ink1837.xml"/><Relationship Id="rId5" Type="http://schemas.openxmlformats.org/officeDocument/2006/relationships/image" Target="../media/image456.png"/><Relationship Id="rId90" Type="http://schemas.openxmlformats.org/officeDocument/2006/relationships/customXml" Target="../ink/ink1831.xml"/><Relationship Id="rId95" Type="http://schemas.openxmlformats.org/officeDocument/2006/relationships/image" Target="../media/image480.png"/><Relationship Id="rId22" Type="http://schemas.openxmlformats.org/officeDocument/2006/relationships/customXml" Target="../ink/ink1795.xml"/><Relationship Id="rId27" Type="http://schemas.openxmlformats.org/officeDocument/2006/relationships/customXml" Target="../ink/ink1798.xml"/><Relationship Id="rId43" Type="http://schemas.openxmlformats.org/officeDocument/2006/relationships/customXml" Target="../ink/ink1807.xml"/><Relationship Id="rId48" Type="http://schemas.openxmlformats.org/officeDocument/2006/relationships/customXml" Target="../ink/ink1809.xml"/><Relationship Id="rId64" Type="http://schemas.openxmlformats.org/officeDocument/2006/relationships/image" Target="../media/image473.png"/><Relationship Id="rId69" Type="http://schemas.openxmlformats.org/officeDocument/2006/relationships/customXml" Target="../ink/ink1820.xml"/><Relationship Id="rId80" Type="http://schemas.openxmlformats.org/officeDocument/2006/relationships/image" Target="../media/image3710.png"/><Relationship Id="rId85" Type="http://schemas.openxmlformats.org/officeDocument/2006/relationships/customXml" Target="../ink/ink1828.xml"/><Relationship Id="rId12" Type="http://schemas.openxmlformats.org/officeDocument/2006/relationships/customXml" Target="../ink/ink1787.xml"/><Relationship Id="rId17" Type="http://schemas.openxmlformats.org/officeDocument/2006/relationships/customXml" Target="../ink/ink1792.xml"/><Relationship Id="rId33" Type="http://schemas.openxmlformats.org/officeDocument/2006/relationships/customXml" Target="../ink/ink1802.xml"/><Relationship Id="rId38" Type="http://schemas.openxmlformats.org/officeDocument/2006/relationships/image" Target="../media/image467.png"/><Relationship Id="rId59" Type="http://schemas.openxmlformats.org/officeDocument/2006/relationships/customXml" Target="../ink/ink1815.xml"/><Relationship Id="rId103" Type="http://schemas.openxmlformats.org/officeDocument/2006/relationships/image" Target="../media/image484.png"/><Relationship Id="rId20" Type="http://schemas.openxmlformats.org/officeDocument/2006/relationships/customXml" Target="../ink/ink1794.xml"/><Relationship Id="rId41" Type="http://schemas.openxmlformats.org/officeDocument/2006/relationships/customXml" Target="../ink/ink1806.xml"/><Relationship Id="rId54" Type="http://schemas.openxmlformats.org/officeDocument/2006/relationships/customXml" Target="../ink/ink1812.xml"/><Relationship Id="rId62" Type="http://schemas.openxmlformats.org/officeDocument/2006/relationships/image" Target="../media/image472.png"/><Relationship Id="rId75" Type="http://schemas.openxmlformats.org/officeDocument/2006/relationships/customXml" Target="../ink/ink1823.xml"/><Relationship Id="rId83" Type="http://schemas.openxmlformats.org/officeDocument/2006/relationships/customXml" Target="../ink/ink1827.xml"/><Relationship Id="rId88" Type="http://schemas.openxmlformats.org/officeDocument/2006/relationships/image" Target="../media/image477.png"/><Relationship Id="rId91" Type="http://schemas.openxmlformats.org/officeDocument/2006/relationships/image" Target="../media/image478.png"/><Relationship Id="rId96" Type="http://schemas.openxmlformats.org/officeDocument/2006/relationships/customXml" Target="../ink/ink18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83.xml"/><Relationship Id="rId15" Type="http://schemas.openxmlformats.org/officeDocument/2006/relationships/customXml" Target="../ink/ink1790.xml"/><Relationship Id="rId23" Type="http://schemas.openxmlformats.org/officeDocument/2006/relationships/image" Target="../media/image461.png"/><Relationship Id="rId28" Type="http://schemas.openxmlformats.org/officeDocument/2006/relationships/image" Target="../media/image463.png"/><Relationship Id="rId36" Type="http://schemas.openxmlformats.org/officeDocument/2006/relationships/image" Target="../media/image466.png"/><Relationship Id="rId49" Type="http://schemas.openxmlformats.org/officeDocument/2006/relationships/image" Target="../media/image2310.png"/><Relationship Id="rId57" Type="http://schemas.openxmlformats.org/officeDocument/2006/relationships/customXml" Target="../ink/ink1814.xml"/><Relationship Id="rId106" Type="http://schemas.openxmlformats.org/officeDocument/2006/relationships/customXml" Target="../ink/ink1839.xml"/><Relationship Id="rId10" Type="http://schemas.openxmlformats.org/officeDocument/2006/relationships/customXml" Target="../ink/ink1785.xml"/><Relationship Id="rId31" Type="http://schemas.openxmlformats.org/officeDocument/2006/relationships/customXml" Target="../ink/ink1801.xml"/><Relationship Id="rId52" Type="http://schemas.openxmlformats.org/officeDocument/2006/relationships/customXml" Target="../ink/ink1811.xml"/><Relationship Id="rId60" Type="http://schemas.openxmlformats.org/officeDocument/2006/relationships/image" Target="../media/image471.png"/><Relationship Id="rId65" Type="http://schemas.openxmlformats.org/officeDocument/2006/relationships/customXml" Target="../ink/ink1818.xml"/><Relationship Id="rId73" Type="http://schemas.openxmlformats.org/officeDocument/2006/relationships/image" Target="../media/image3410.png"/><Relationship Id="rId78" Type="http://schemas.openxmlformats.org/officeDocument/2006/relationships/image" Target="../media/image3610.png"/><Relationship Id="rId81" Type="http://schemas.openxmlformats.org/officeDocument/2006/relationships/customXml" Target="../ink/ink1826.xml"/><Relationship Id="rId86" Type="http://schemas.openxmlformats.org/officeDocument/2006/relationships/image" Target="../media/image476.png"/><Relationship Id="rId94" Type="http://schemas.openxmlformats.org/officeDocument/2006/relationships/customXml" Target="../ink/ink1833.xml"/><Relationship Id="rId99" Type="http://schemas.openxmlformats.org/officeDocument/2006/relationships/image" Target="../media/image482.png"/><Relationship Id="rId101" Type="http://schemas.openxmlformats.org/officeDocument/2006/relationships/image" Target="../media/image483.png"/><Relationship Id="rId4" Type="http://schemas.openxmlformats.org/officeDocument/2006/relationships/customXml" Target="../ink/ink1782.xml"/><Relationship Id="rId9" Type="http://schemas.openxmlformats.org/officeDocument/2006/relationships/image" Target="../media/image458.png"/><Relationship Id="rId13" Type="http://schemas.openxmlformats.org/officeDocument/2006/relationships/customXml" Target="../ink/ink1788.xml"/><Relationship Id="rId18" Type="http://schemas.openxmlformats.org/officeDocument/2006/relationships/customXml" Target="../ink/ink1793.xml"/><Relationship Id="rId39" Type="http://schemas.openxmlformats.org/officeDocument/2006/relationships/customXml" Target="../ink/ink1805.xml"/><Relationship Id="rId34" Type="http://schemas.openxmlformats.org/officeDocument/2006/relationships/image" Target="../media/image465.png"/><Relationship Id="rId50" Type="http://schemas.openxmlformats.org/officeDocument/2006/relationships/customXml" Target="../ink/ink1810.xml"/><Relationship Id="rId55" Type="http://schemas.openxmlformats.org/officeDocument/2006/relationships/image" Target="../media/image2610.png"/><Relationship Id="rId76" Type="http://schemas.openxmlformats.org/officeDocument/2006/relationships/image" Target="../media/image3510.png"/><Relationship Id="rId97" Type="http://schemas.openxmlformats.org/officeDocument/2006/relationships/image" Target="../media/image481.png"/><Relationship Id="rId104" Type="http://schemas.openxmlformats.org/officeDocument/2006/relationships/customXml" Target="../ink/ink1838.xml"/><Relationship Id="rId7" Type="http://schemas.openxmlformats.org/officeDocument/2006/relationships/image" Target="../media/image457.png"/><Relationship Id="rId71" Type="http://schemas.openxmlformats.org/officeDocument/2006/relationships/image" Target="../media/image3300.png"/><Relationship Id="rId92" Type="http://schemas.openxmlformats.org/officeDocument/2006/relationships/customXml" Target="../ink/ink1832.xml"/><Relationship Id="rId2" Type="http://schemas.openxmlformats.org/officeDocument/2006/relationships/customXml" Target="../ink/ink1781.xml"/><Relationship Id="rId29" Type="http://schemas.openxmlformats.org/officeDocument/2006/relationships/customXml" Target="../ink/ink1799.xml"/><Relationship Id="rId24" Type="http://schemas.openxmlformats.org/officeDocument/2006/relationships/customXml" Target="../ink/ink1796.xml"/><Relationship Id="rId40" Type="http://schemas.openxmlformats.org/officeDocument/2006/relationships/image" Target="../media/image468.png"/><Relationship Id="rId45" Type="http://schemas.openxmlformats.org/officeDocument/2006/relationships/image" Target="../media/image2110.png"/><Relationship Id="rId66" Type="http://schemas.openxmlformats.org/officeDocument/2006/relationships/image" Target="../media/image474.png"/><Relationship Id="rId87" Type="http://schemas.openxmlformats.org/officeDocument/2006/relationships/customXml" Target="../ink/ink1829.xml"/><Relationship Id="rId61" Type="http://schemas.openxmlformats.org/officeDocument/2006/relationships/customXml" Target="../ink/ink1816.xml"/><Relationship Id="rId82" Type="http://schemas.openxmlformats.org/officeDocument/2006/relationships/image" Target="../media/image3810.png"/><Relationship Id="rId19" Type="http://schemas.openxmlformats.org/officeDocument/2006/relationships/image" Target="../media/image459.png"/><Relationship Id="rId14" Type="http://schemas.openxmlformats.org/officeDocument/2006/relationships/customXml" Target="../ink/ink1789.xml"/><Relationship Id="rId30" Type="http://schemas.openxmlformats.org/officeDocument/2006/relationships/customXml" Target="../ink/ink1800.xml"/><Relationship Id="rId35" Type="http://schemas.openxmlformats.org/officeDocument/2006/relationships/customXml" Target="../ink/ink1803.xml"/><Relationship Id="rId56" Type="http://schemas.openxmlformats.org/officeDocument/2006/relationships/customXml" Target="../ink/ink1813.xml"/><Relationship Id="rId77" Type="http://schemas.openxmlformats.org/officeDocument/2006/relationships/customXml" Target="../ink/ink1824.xml"/><Relationship Id="rId100" Type="http://schemas.openxmlformats.org/officeDocument/2006/relationships/customXml" Target="../ink/ink1836.xml"/><Relationship Id="rId105" Type="http://schemas.openxmlformats.org/officeDocument/2006/relationships/image" Target="../media/image485.png"/><Relationship Id="rId8" Type="http://schemas.openxmlformats.org/officeDocument/2006/relationships/customXml" Target="../ink/ink1784.xml"/><Relationship Id="rId51" Type="http://schemas.openxmlformats.org/officeDocument/2006/relationships/image" Target="../media/image2410.png"/><Relationship Id="rId72" Type="http://schemas.openxmlformats.org/officeDocument/2006/relationships/customXml" Target="../ink/ink1821.xml"/><Relationship Id="rId93" Type="http://schemas.openxmlformats.org/officeDocument/2006/relationships/image" Target="../media/image479.png"/><Relationship Id="rId98" Type="http://schemas.openxmlformats.org/officeDocument/2006/relationships/customXml" Target="../ink/ink1835.xml"/><Relationship Id="rId3" Type="http://schemas.openxmlformats.org/officeDocument/2006/relationships/image" Target="../media/image455.png"/><Relationship Id="rId25" Type="http://schemas.openxmlformats.org/officeDocument/2006/relationships/customXml" Target="../ink/ink1797.xml"/><Relationship Id="rId46" Type="http://schemas.openxmlformats.org/officeDocument/2006/relationships/customXml" Target="../ink/ink1808.xml"/><Relationship Id="rId67" Type="http://schemas.openxmlformats.org/officeDocument/2006/relationships/customXml" Target="../ink/ink1819.xml"/></Relationships>
</file>

<file path=ppt/slides/_rels/slide4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56.xml"/><Relationship Id="rId21" Type="http://schemas.openxmlformats.org/officeDocument/2006/relationships/customXml" Target="../ink/ink1853.xml"/><Relationship Id="rId42" Type="http://schemas.openxmlformats.org/officeDocument/2006/relationships/customXml" Target="../ink/ink1865.xml"/><Relationship Id="rId47" Type="http://schemas.openxmlformats.org/officeDocument/2006/relationships/image" Target="../media/image2210.png"/><Relationship Id="rId63" Type="http://schemas.openxmlformats.org/officeDocument/2006/relationships/customXml" Target="../ink/ink1876.xml"/><Relationship Id="rId68" Type="http://schemas.openxmlformats.org/officeDocument/2006/relationships/image" Target="../media/image475.png"/><Relationship Id="rId84" Type="http://schemas.openxmlformats.org/officeDocument/2006/relationships/image" Target="../media/image3910.png"/><Relationship Id="rId89" Type="http://schemas.openxmlformats.org/officeDocument/2006/relationships/customXml" Target="../ink/ink1889.xml"/><Relationship Id="rId16" Type="http://schemas.openxmlformats.org/officeDocument/2006/relationships/customXml" Target="../ink/ink1849.xml"/><Relationship Id="rId107" Type="http://schemas.openxmlformats.org/officeDocument/2006/relationships/image" Target="../media/image486.png"/><Relationship Id="rId11" Type="http://schemas.openxmlformats.org/officeDocument/2006/relationships/customXml" Target="../ink/ink1844.xml"/><Relationship Id="rId32" Type="http://schemas.openxmlformats.org/officeDocument/2006/relationships/customXml" Target="../ink/ink1860.xml"/><Relationship Id="rId37" Type="http://schemas.openxmlformats.org/officeDocument/2006/relationships/image" Target="../media/image466.png"/><Relationship Id="rId53" Type="http://schemas.openxmlformats.org/officeDocument/2006/relationships/image" Target="../media/image2510.png"/><Relationship Id="rId58" Type="http://schemas.openxmlformats.org/officeDocument/2006/relationships/image" Target="../media/image470.png"/><Relationship Id="rId74" Type="http://schemas.openxmlformats.org/officeDocument/2006/relationships/customXml" Target="../ink/ink1881.xml"/><Relationship Id="rId79" Type="http://schemas.openxmlformats.org/officeDocument/2006/relationships/customXml" Target="../ink/ink1884.xml"/><Relationship Id="rId102" Type="http://schemas.openxmlformats.org/officeDocument/2006/relationships/customXml" Target="../ink/ink1896.xml"/><Relationship Id="rId5" Type="http://schemas.openxmlformats.org/officeDocument/2006/relationships/customXml" Target="../ink/ink1841.xml"/><Relationship Id="rId90" Type="http://schemas.openxmlformats.org/officeDocument/2006/relationships/customXml" Target="../ink/ink1890.xml"/><Relationship Id="rId95" Type="http://schemas.openxmlformats.org/officeDocument/2006/relationships/image" Target="../media/image480.png"/><Relationship Id="rId22" Type="http://schemas.openxmlformats.org/officeDocument/2006/relationships/image" Target="../media/image460.png"/><Relationship Id="rId27" Type="http://schemas.openxmlformats.org/officeDocument/2006/relationships/image" Target="../media/image462.png"/><Relationship Id="rId43" Type="http://schemas.openxmlformats.org/officeDocument/2006/relationships/image" Target="../media/image469.png"/><Relationship Id="rId48" Type="http://schemas.openxmlformats.org/officeDocument/2006/relationships/customXml" Target="../ink/ink1868.xml"/><Relationship Id="rId64" Type="http://schemas.openxmlformats.org/officeDocument/2006/relationships/image" Target="../media/image473.png"/><Relationship Id="rId69" Type="http://schemas.openxmlformats.org/officeDocument/2006/relationships/customXml" Target="../ink/ink1879.xml"/><Relationship Id="rId80" Type="http://schemas.openxmlformats.org/officeDocument/2006/relationships/image" Target="../media/image3710.png"/><Relationship Id="rId85" Type="http://schemas.openxmlformats.org/officeDocument/2006/relationships/customXml" Target="../ink/ink1887.xml"/><Relationship Id="rId12" Type="http://schemas.openxmlformats.org/officeDocument/2006/relationships/customXml" Target="../ink/ink1845.xml"/><Relationship Id="rId17" Type="http://schemas.openxmlformats.org/officeDocument/2006/relationships/customXml" Target="../ink/ink1850.xml"/><Relationship Id="rId33" Type="http://schemas.openxmlformats.org/officeDocument/2006/relationships/image" Target="../media/image464.png"/><Relationship Id="rId38" Type="http://schemas.openxmlformats.org/officeDocument/2006/relationships/customXml" Target="../ink/ink1863.xml"/><Relationship Id="rId59" Type="http://schemas.openxmlformats.org/officeDocument/2006/relationships/customXml" Target="../ink/ink1874.xml"/><Relationship Id="rId103" Type="http://schemas.openxmlformats.org/officeDocument/2006/relationships/image" Target="../media/image484.png"/><Relationship Id="rId108" Type="http://schemas.openxmlformats.org/officeDocument/2006/relationships/customXml" Target="../ink/ink1899.xml"/><Relationship Id="rId54" Type="http://schemas.openxmlformats.org/officeDocument/2006/relationships/customXml" Target="../ink/ink1871.xml"/><Relationship Id="rId75" Type="http://schemas.openxmlformats.org/officeDocument/2006/relationships/customXml" Target="../ink/ink1882.xml"/><Relationship Id="rId91" Type="http://schemas.openxmlformats.org/officeDocument/2006/relationships/image" Target="../media/image478.png"/><Relationship Id="rId96" Type="http://schemas.openxmlformats.org/officeDocument/2006/relationships/customXml" Target="../ink/ink18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6.png"/><Relationship Id="rId15" Type="http://schemas.openxmlformats.org/officeDocument/2006/relationships/customXml" Target="../ink/ink1848.xml"/><Relationship Id="rId23" Type="http://schemas.openxmlformats.org/officeDocument/2006/relationships/customXml" Target="../ink/ink1854.xml"/><Relationship Id="rId28" Type="http://schemas.openxmlformats.org/officeDocument/2006/relationships/customXml" Target="../ink/ink1857.xml"/><Relationship Id="rId36" Type="http://schemas.openxmlformats.org/officeDocument/2006/relationships/customXml" Target="../ink/ink1862.xml"/><Relationship Id="rId49" Type="http://schemas.openxmlformats.org/officeDocument/2006/relationships/image" Target="../media/image2310.png"/><Relationship Id="rId57" Type="http://schemas.openxmlformats.org/officeDocument/2006/relationships/customXml" Target="../ink/ink1873.xml"/><Relationship Id="rId106" Type="http://schemas.openxmlformats.org/officeDocument/2006/relationships/customXml" Target="../ink/ink1898.xml"/><Relationship Id="rId10" Type="http://schemas.openxmlformats.org/officeDocument/2006/relationships/image" Target="../media/image458.png"/><Relationship Id="rId31" Type="http://schemas.openxmlformats.org/officeDocument/2006/relationships/customXml" Target="../ink/ink1859.xml"/><Relationship Id="rId44" Type="http://schemas.openxmlformats.org/officeDocument/2006/relationships/customXml" Target="../ink/ink1866.xml"/><Relationship Id="rId52" Type="http://schemas.openxmlformats.org/officeDocument/2006/relationships/customXml" Target="../ink/ink1870.xml"/><Relationship Id="rId60" Type="http://schemas.openxmlformats.org/officeDocument/2006/relationships/image" Target="../media/image471.png"/><Relationship Id="rId65" Type="http://schemas.openxmlformats.org/officeDocument/2006/relationships/customXml" Target="../ink/ink1877.xml"/><Relationship Id="rId73" Type="http://schemas.openxmlformats.org/officeDocument/2006/relationships/image" Target="../media/image3410.png"/><Relationship Id="rId78" Type="http://schemas.openxmlformats.org/officeDocument/2006/relationships/image" Target="../media/image3610.png"/><Relationship Id="rId81" Type="http://schemas.openxmlformats.org/officeDocument/2006/relationships/customXml" Target="../ink/ink1885.xml"/><Relationship Id="rId86" Type="http://schemas.openxmlformats.org/officeDocument/2006/relationships/image" Target="../media/image476.png"/><Relationship Id="rId94" Type="http://schemas.openxmlformats.org/officeDocument/2006/relationships/customXml" Target="../ink/ink1892.xml"/><Relationship Id="rId99" Type="http://schemas.openxmlformats.org/officeDocument/2006/relationships/image" Target="../media/image482.png"/><Relationship Id="rId101" Type="http://schemas.openxmlformats.org/officeDocument/2006/relationships/image" Target="../media/image483.png"/><Relationship Id="rId4" Type="http://schemas.openxmlformats.org/officeDocument/2006/relationships/image" Target="../media/image455.png"/><Relationship Id="rId9" Type="http://schemas.openxmlformats.org/officeDocument/2006/relationships/customXml" Target="../ink/ink1843.xml"/><Relationship Id="rId13" Type="http://schemas.openxmlformats.org/officeDocument/2006/relationships/customXml" Target="../ink/ink1846.xml"/><Relationship Id="rId18" Type="http://schemas.openxmlformats.org/officeDocument/2006/relationships/customXml" Target="../ink/ink1851.xml"/><Relationship Id="rId39" Type="http://schemas.openxmlformats.org/officeDocument/2006/relationships/image" Target="../media/image467.png"/><Relationship Id="rId109" Type="http://schemas.openxmlformats.org/officeDocument/2006/relationships/image" Target="../media/image488.png"/><Relationship Id="rId34" Type="http://schemas.openxmlformats.org/officeDocument/2006/relationships/customXml" Target="../ink/ink1861.xml"/><Relationship Id="rId50" Type="http://schemas.openxmlformats.org/officeDocument/2006/relationships/customXml" Target="../ink/ink1869.xml"/><Relationship Id="rId55" Type="http://schemas.openxmlformats.org/officeDocument/2006/relationships/image" Target="../media/image2610.png"/><Relationship Id="rId76" Type="http://schemas.openxmlformats.org/officeDocument/2006/relationships/image" Target="../media/image3510.png"/><Relationship Id="rId97" Type="http://schemas.openxmlformats.org/officeDocument/2006/relationships/image" Target="../media/image481.png"/><Relationship Id="rId104" Type="http://schemas.openxmlformats.org/officeDocument/2006/relationships/customXml" Target="../ink/ink1897.xml"/><Relationship Id="rId7" Type="http://schemas.openxmlformats.org/officeDocument/2006/relationships/customXml" Target="../ink/ink1842.xml"/><Relationship Id="rId71" Type="http://schemas.openxmlformats.org/officeDocument/2006/relationships/image" Target="../media/image3300.png"/><Relationship Id="rId92" Type="http://schemas.openxmlformats.org/officeDocument/2006/relationships/customXml" Target="../ink/ink1891.xml"/><Relationship Id="rId2" Type="http://schemas.openxmlformats.org/officeDocument/2006/relationships/image" Target="../media/image65.emf"/><Relationship Id="rId29" Type="http://schemas.openxmlformats.org/officeDocument/2006/relationships/image" Target="../media/image463.png"/><Relationship Id="rId24" Type="http://schemas.openxmlformats.org/officeDocument/2006/relationships/image" Target="../media/image461.png"/><Relationship Id="rId40" Type="http://schemas.openxmlformats.org/officeDocument/2006/relationships/customXml" Target="../ink/ink1864.xml"/><Relationship Id="rId45" Type="http://schemas.openxmlformats.org/officeDocument/2006/relationships/image" Target="../media/image2110.png"/><Relationship Id="rId66" Type="http://schemas.openxmlformats.org/officeDocument/2006/relationships/image" Target="../media/image474.png"/><Relationship Id="rId87" Type="http://schemas.openxmlformats.org/officeDocument/2006/relationships/customXml" Target="../ink/ink1888.xml"/><Relationship Id="rId110" Type="http://schemas.openxmlformats.org/officeDocument/2006/relationships/customXml" Target="../ink/ink1900.xml"/><Relationship Id="rId61" Type="http://schemas.openxmlformats.org/officeDocument/2006/relationships/customXml" Target="../ink/ink1875.xml"/><Relationship Id="rId82" Type="http://schemas.openxmlformats.org/officeDocument/2006/relationships/image" Target="../media/image3810.png"/><Relationship Id="rId19" Type="http://schemas.openxmlformats.org/officeDocument/2006/relationships/customXml" Target="../ink/ink1852.xml"/><Relationship Id="rId14" Type="http://schemas.openxmlformats.org/officeDocument/2006/relationships/customXml" Target="../ink/ink1847.xml"/><Relationship Id="rId30" Type="http://schemas.openxmlformats.org/officeDocument/2006/relationships/customXml" Target="../ink/ink1858.xml"/><Relationship Id="rId35" Type="http://schemas.openxmlformats.org/officeDocument/2006/relationships/image" Target="../media/image465.png"/><Relationship Id="rId56" Type="http://schemas.openxmlformats.org/officeDocument/2006/relationships/customXml" Target="../ink/ink1872.xml"/><Relationship Id="rId77" Type="http://schemas.openxmlformats.org/officeDocument/2006/relationships/customXml" Target="../ink/ink1883.xml"/><Relationship Id="rId100" Type="http://schemas.openxmlformats.org/officeDocument/2006/relationships/customXml" Target="../ink/ink1895.xml"/><Relationship Id="rId105" Type="http://schemas.openxmlformats.org/officeDocument/2006/relationships/image" Target="../media/image485.png"/><Relationship Id="rId8" Type="http://schemas.openxmlformats.org/officeDocument/2006/relationships/image" Target="../media/image457.png"/><Relationship Id="rId51" Type="http://schemas.openxmlformats.org/officeDocument/2006/relationships/image" Target="../media/image2410.png"/><Relationship Id="rId72" Type="http://schemas.openxmlformats.org/officeDocument/2006/relationships/customXml" Target="../ink/ink1880.xml"/><Relationship Id="rId93" Type="http://schemas.openxmlformats.org/officeDocument/2006/relationships/image" Target="../media/image479.png"/><Relationship Id="rId98" Type="http://schemas.openxmlformats.org/officeDocument/2006/relationships/customXml" Target="../ink/ink1894.xml"/><Relationship Id="rId3" Type="http://schemas.openxmlformats.org/officeDocument/2006/relationships/customXml" Target="../ink/ink1840.xml"/><Relationship Id="rId25" Type="http://schemas.openxmlformats.org/officeDocument/2006/relationships/customXml" Target="../ink/ink1855.xml"/><Relationship Id="rId46" Type="http://schemas.openxmlformats.org/officeDocument/2006/relationships/customXml" Target="../ink/ink1867.xml"/><Relationship Id="rId67" Type="http://schemas.openxmlformats.org/officeDocument/2006/relationships/customXml" Target="../ink/ink1878.xml"/><Relationship Id="rId20" Type="http://schemas.openxmlformats.org/officeDocument/2006/relationships/image" Target="../media/image459.png"/><Relationship Id="rId41" Type="http://schemas.openxmlformats.org/officeDocument/2006/relationships/image" Target="../media/image468.png"/><Relationship Id="rId62" Type="http://schemas.openxmlformats.org/officeDocument/2006/relationships/image" Target="../media/image472.png"/><Relationship Id="rId83" Type="http://schemas.openxmlformats.org/officeDocument/2006/relationships/customXml" Target="../ink/ink1886.xml"/><Relationship Id="rId88" Type="http://schemas.openxmlformats.org/officeDocument/2006/relationships/image" Target="../media/image477.png"/><Relationship Id="rId111" Type="http://schemas.openxmlformats.org/officeDocument/2006/relationships/image" Target="../media/image489.png"/></Relationships>
</file>

<file path=ppt/slides/_rels/slide4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17.xml"/><Relationship Id="rId117" Type="http://schemas.openxmlformats.org/officeDocument/2006/relationships/image" Target="../media/image494.png"/><Relationship Id="rId21" Type="http://schemas.openxmlformats.org/officeDocument/2006/relationships/customXml" Target="../ink/ink1914.xml"/><Relationship Id="rId42" Type="http://schemas.openxmlformats.org/officeDocument/2006/relationships/customXml" Target="../ink/ink1926.xml"/><Relationship Id="rId47" Type="http://schemas.openxmlformats.org/officeDocument/2006/relationships/image" Target="../media/image2210.png"/><Relationship Id="rId63" Type="http://schemas.openxmlformats.org/officeDocument/2006/relationships/customXml" Target="../ink/ink1937.xml"/><Relationship Id="rId68" Type="http://schemas.openxmlformats.org/officeDocument/2006/relationships/image" Target="../media/image475.png"/><Relationship Id="rId84" Type="http://schemas.openxmlformats.org/officeDocument/2006/relationships/image" Target="../media/image3910.png"/><Relationship Id="rId89" Type="http://schemas.openxmlformats.org/officeDocument/2006/relationships/customXml" Target="../ink/ink1950.xml"/><Relationship Id="rId112" Type="http://schemas.openxmlformats.org/officeDocument/2006/relationships/customXml" Target="../ink/ink1962.xml"/><Relationship Id="rId16" Type="http://schemas.openxmlformats.org/officeDocument/2006/relationships/customXml" Target="../ink/ink1910.xml"/><Relationship Id="rId107" Type="http://schemas.openxmlformats.org/officeDocument/2006/relationships/image" Target="../media/image486.png"/><Relationship Id="rId11" Type="http://schemas.openxmlformats.org/officeDocument/2006/relationships/customXml" Target="../ink/ink1905.xml"/><Relationship Id="rId32" Type="http://schemas.openxmlformats.org/officeDocument/2006/relationships/customXml" Target="../ink/ink1921.xml"/><Relationship Id="rId37" Type="http://schemas.openxmlformats.org/officeDocument/2006/relationships/image" Target="../media/image466.png"/><Relationship Id="rId53" Type="http://schemas.openxmlformats.org/officeDocument/2006/relationships/image" Target="../media/image2510.png"/><Relationship Id="rId58" Type="http://schemas.openxmlformats.org/officeDocument/2006/relationships/image" Target="../media/image470.png"/><Relationship Id="rId74" Type="http://schemas.openxmlformats.org/officeDocument/2006/relationships/customXml" Target="../ink/ink1942.xml"/><Relationship Id="rId79" Type="http://schemas.openxmlformats.org/officeDocument/2006/relationships/customXml" Target="../ink/ink1945.xml"/><Relationship Id="rId102" Type="http://schemas.openxmlformats.org/officeDocument/2006/relationships/customXml" Target="../ink/ink1957.xml"/><Relationship Id="rId5" Type="http://schemas.openxmlformats.org/officeDocument/2006/relationships/customXml" Target="../ink/ink1902.xml"/><Relationship Id="rId90" Type="http://schemas.openxmlformats.org/officeDocument/2006/relationships/customXml" Target="../ink/ink1951.xml"/><Relationship Id="rId95" Type="http://schemas.openxmlformats.org/officeDocument/2006/relationships/image" Target="../media/image480.png"/><Relationship Id="rId22" Type="http://schemas.openxmlformats.org/officeDocument/2006/relationships/image" Target="../media/image460.png"/><Relationship Id="rId27" Type="http://schemas.openxmlformats.org/officeDocument/2006/relationships/image" Target="../media/image462.png"/><Relationship Id="rId43" Type="http://schemas.openxmlformats.org/officeDocument/2006/relationships/image" Target="../media/image469.png"/><Relationship Id="rId48" Type="http://schemas.openxmlformats.org/officeDocument/2006/relationships/customXml" Target="../ink/ink1929.xml"/><Relationship Id="rId64" Type="http://schemas.openxmlformats.org/officeDocument/2006/relationships/image" Target="../media/image473.png"/><Relationship Id="rId69" Type="http://schemas.openxmlformats.org/officeDocument/2006/relationships/customXml" Target="../ink/ink1940.xml"/><Relationship Id="rId113" Type="http://schemas.openxmlformats.org/officeDocument/2006/relationships/image" Target="../media/image492.png"/><Relationship Id="rId118" Type="http://schemas.openxmlformats.org/officeDocument/2006/relationships/customXml" Target="../ink/ink1965.xml"/><Relationship Id="rId80" Type="http://schemas.openxmlformats.org/officeDocument/2006/relationships/image" Target="../media/image3710.png"/><Relationship Id="rId85" Type="http://schemas.openxmlformats.org/officeDocument/2006/relationships/customXml" Target="../ink/ink1948.xml"/><Relationship Id="rId12" Type="http://schemas.openxmlformats.org/officeDocument/2006/relationships/customXml" Target="../ink/ink1906.xml"/><Relationship Id="rId17" Type="http://schemas.openxmlformats.org/officeDocument/2006/relationships/customXml" Target="../ink/ink1911.xml"/><Relationship Id="rId33" Type="http://schemas.openxmlformats.org/officeDocument/2006/relationships/image" Target="../media/image464.png"/><Relationship Id="rId38" Type="http://schemas.openxmlformats.org/officeDocument/2006/relationships/customXml" Target="../ink/ink1924.xml"/><Relationship Id="rId59" Type="http://schemas.openxmlformats.org/officeDocument/2006/relationships/customXml" Target="../ink/ink1935.xml"/><Relationship Id="rId103" Type="http://schemas.openxmlformats.org/officeDocument/2006/relationships/image" Target="../media/image484.png"/><Relationship Id="rId108" Type="http://schemas.openxmlformats.org/officeDocument/2006/relationships/customXml" Target="../ink/ink1960.xml"/><Relationship Id="rId54" Type="http://schemas.openxmlformats.org/officeDocument/2006/relationships/customXml" Target="../ink/ink1932.xml"/><Relationship Id="rId75" Type="http://schemas.openxmlformats.org/officeDocument/2006/relationships/customXml" Target="../ink/ink1943.xml"/><Relationship Id="rId91" Type="http://schemas.openxmlformats.org/officeDocument/2006/relationships/image" Target="../media/image478.png"/><Relationship Id="rId96" Type="http://schemas.openxmlformats.org/officeDocument/2006/relationships/customXml" Target="../ink/ink19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6.png"/><Relationship Id="rId23" Type="http://schemas.openxmlformats.org/officeDocument/2006/relationships/customXml" Target="../ink/ink1915.xml"/><Relationship Id="rId28" Type="http://schemas.openxmlformats.org/officeDocument/2006/relationships/customXml" Target="../ink/ink1918.xml"/><Relationship Id="rId49" Type="http://schemas.openxmlformats.org/officeDocument/2006/relationships/image" Target="../media/image2310.png"/><Relationship Id="rId114" Type="http://schemas.openxmlformats.org/officeDocument/2006/relationships/customXml" Target="../ink/ink1963.xml"/><Relationship Id="rId119" Type="http://schemas.openxmlformats.org/officeDocument/2006/relationships/image" Target="../media/image495.png"/><Relationship Id="rId10" Type="http://schemas.openxmlformats.org/officeDocument/2006/relationships/image" Target="../media/image458.png"/><Relationship Id="rId31" Type="http://schemas.openxmlformats.org/officeDocument/2006/relationships/customXml" Target="../ink/ink1920.xml"/><Relationship Id="rId44" Type="http://schemas.openxmlformats.org/officeDocument/2006/relationships/customXml" Target="../ink/ink1927.xml"/><Relationship Id="rId52" Type="http://schemas.openxmlformats.org/officeDocument/2006/relationships/customXml" Target="../ink/ink1931.xml"/><Relationship Id="rId60" Type="http://schemas.openxmlformats.org/officeDocument/2006/relationships/image" Target="../media/image471.png"/><Relationship Id="rId65" Type="http://schemas.openxmlformats.org/officeDocument/2006/relationships/customXml" Target="../ink/ink1938.xml"/><Relationship Id="rId73" Type="http://schemas.openxmlformats.org/officeDocument/2006/relationships/image" Target="../media/image3410.png"/><Relationship Id="rId78" Type="http://schemas.openxmlformats.org/officeDocument/2006/relationships/image" Target="../media/image3610.png"/><Relationship Id="rId81" Type="http://schemas.openxmlformats.org/officeDocument/2006/relationships/customXml" Target="../ink/ink1946.xml"/><Relationship Id="rId86" Type="http://schemas.openxmlformats.org/officeDocument/2006/relationships/image" Target="../media/image476.png"/><Relationship Id="rId94" Type="http://schemas.openxmlformats.org/officeDocument/2006/relationships/customXml" Target="../ink/ink1953.xml"/><Relationship Id="rId99" Type="http://schemas.openxmlformats.org/officeDocument/2006/relationships/image" Target="../media/image482.png"/><Relationship Id="rId101" Type="http://schemas.openxmlformats.org/officeDocument/2006/relationships/image" Target="../media/image483.png"/><Relationship Id="rId4" Type="http://schemas.openxmlformats.org/officeDocument/2006/relationships/image" Target="../media/image455.png"/><Relationship Id="rId9" Type="http://schemas.openxmlformats.org/officeDocument/2006/relationships/customXml" Target="../ink/ink1904.xml"/><Relationship Id="rId13" Type="http://schemas.openxmlformats.org/officeDocument/2006/relationships/customXml" Target="../ink/ink1907.xml"/><Relationship Id="rId18" Type="http://schemas.openxmlformats.org/officeDocument/2006/relationships/customXml" Target="../ink/ink1912.xml"/><Relationship Id="rId39" Type="http://schemas.openxmlformats.org/officeDocument/2006/relationships/image" Target="../media/image467.png"/><Relationship Id="rId109" Type="http://schemas.openxmlformats.org/officeDocument/2006/relationships/image" Target="../media/image490.png"/><Relationship Id="rId34" Type="http://schemas.openxmlformats.org/officeDocument/2006/relationships/customXml" Target="../ink/ink1922.xml"/><Relationship Id="rId50" Type="http://schemas.openxmlformats.org/officeDocument/2006/relationships/customXml" Target="../ink/ink1930.xml"/><Relationship Id="rId55" Type="http://schemas.openxmlformats.org/officeDocument/2006/relationships/image" Target="../media/image2610.png"/><Relationship Id="rId76" Type="http://schemas.openxmlformats.org/officeDocument/2006/relationships/image" Target="../media/image3510.png"/><Relationship Id="rId97" Type="http://schemas.openxmlformats.org/officeDocument/2006/relationships/image" Target="../media/image481.png"/><Relationship Id="rId104" Type="http://schemas.openxmlformats.org/officeDocument/2006/relationships/customXml" Target="../ink/ink1958.xml"/><Relationship Id="rId7" Type="http://schemas.openxmlformats.org/officeDocument/2006/relationships/customXml" Target="../ink/ink1903.xml"/><Relationship Id="rId71" Type="http://schemas.openxmlformats.org/officeDocument/2006/relationships/image" Target="../media/image3300.png"/><Relationship Id="rId92" Type="http://schemas.openxmlformats.org/officeDocument/2006/relationships/customXml" Target="../ink/ink1952.xml"/><Relationship Id="rId2" Type="http://schemas.openxmlformats.org/officeDocument/2006/relationships/image" Target="../media/image65.emf"/><Relationship Id="rId29" Type="http://schemas.openxmlformats.org/officeDocument/2006/relationships/image" Target="../media/image463.png"/><Relationship Id="rId24" Type="http://schemas.openxmlformats.org/officeDocument/2006/relationships/image" Target="../media/image461.png"/><Relationship Id="rId40" Type="http://schemas.openxmlformats.org/officeDocument/2006/relationships/customXml" Target="../ink/ink1925.xml"/><Relationship Id="rId45" Type="http://schemas.openxmlformats.org/officeDocument/2006/relationships/image" Target="../media/image2110.png"/><Relationship Id="rId66" Type="http://schemas.openxmlformats.org/officeDocument/2006/relationships/image" Target="../media/image474.png"/><Relationship Id="rId87" Type="http://schemas.openxmlformats.org/officeDocument/2006/relationships/customXml" Target="../ink/ink1949.xml"/><Relationship Id="rId110" Type="http://schemas.openxmlformats.org/officeDocument/2006/relationships/customXml" Target="../ink/ink1961.xml"/><Relationship Id="rId115" Type="http://schemas.openxmlformats.org/officeDocument/2006/relationships/image" Target="../media/image493.png"/><Relationship Id="rId61" Type="http://schemas.openxmlformats.org/officeDocument/2006/relationships/customXml" Target="../ink/ink1936.xml"/><Relationship Id="rId82" Type="http://schemas.openxmlformats.org/officeDocument/2006/relationships/image" Target="../media/image3810.png"/><Relationship Id="rId19" Type="http://schemas.openxmlformats.org/officeDocument/2006/relationships/customXml" Target="../ink/ink1913.xml"/><Relationship Id="rId14" Type="http://schemas.openxmlformats.org/officeDocument/2006/relationships/customXml" Target="../ink/ink1908.xml"/><Relationship Id="rId30" Type="http://schemas.openxmlformats.org/officeDocument/2006/relationships/customXml" Target="../ink/ink1919.xml"/><Relationship Id="rId35" Type="http://schemas.openxmlformats.org/officeDocument/2006/relationships/image" Target="../media/image465.png"/><Relationship Id="rId56" Type="http://schemas.openxmlformats.org/officeDocument/2006/relationships/customXml" Target="../ink/ink1933.xml"/><Relationship Id="rId77" Type="http://schemas.openxmlformats.org/officeDocument/2006/relationships/customXml" Target="../ink/ink1944.xml"/><Relationship Id="rId100" Type="http://schemas.openxmlformats.org/officeDocument/2006/relationships/customXml" Target="../ink/ink1956.xml"/><Relationship Id="rId105" Type="http://schemas.openxmlformats.org/officeDocument/2006/relationships/image" Target="../media/image485.png"/><Relationship Id="rId8" Type="http://schemas.openxmlformats.org/officeDocument/2006/relationships/image" Target="../media/image457.png"/><Relationship Id="rId51" Type="http://schemas.openxmlformats.org/officeDocument/2006/relationships/image" Target="../media/image2410.png"/><Relationship Id="rId72" Type="http://schemas.openxmlformats.org/officeDocument/2006/relationships/customXml" Target="../ink/ink1941.xml"/><Relationship Id="rId93" Type="http://schemas.openxmlformats.org/officeDocument/2006/relationships/image" Target="../media/image479.png"/><Relationship Id="rId98" Type="http://schemas.openxmlformats.org/officeDocument/2006/relationships/customXml" Target="../ink/ink1955.xml"/><Relationship Id="rId3" Type="http://schemas.openxmlformats.org/officeDocument/2006/relationships/customXml" Target="../ink/ink1901.xml"/><Relationship Id="rId25" Type="http://schemas.openxmlformats.org/officeDocument/2006/relationships/customXml" Target="../ink/ink1916.xml"/><Relationship Id="rId46" Type="http://schemas.openxmlformats.org/officeDocument/2006/relationships/customXml" Target="../ink/ink1928.xml"/><Relationship Id="rId67" Type="http://schemas.openxmlformats.org/officeDocument/2006/relationships/customXml" Target="../ink/ink1939.xml"/><Relationship Id="rId116" Type="http://schemas.openxmlformats.org/officeDocument/2006/relationships/customXml" Target="../ink/ink1964.xml"/><Relationship Id="rId20" Type="http://schemas.openxmlformats.org/officeDocument/2006/relationships/image" Target="../media/image459.png"/><Relationship Id="rId41" Type="http://schemas.openxmlformats.org/officeDocument/2006/relationships/image" Target="../media/image468.png"/><Relationship Id="rId62" Type="http://schemas.openxmlformats.org/officeDocument/2006/relationships/image" Target="../media/image472.png"/><Relationship Id="rId83" Type="http://schemas.openxmlformats.org/officeDocument/2006/relationships/customXml" Target="../ink/ink1947.xml"/><Relationship Id="rId88" Type="http://schemas.openxmlformats.org/officeDocument/2006/relationships/image" Target="../media/image477.png"/><Relationship Id="rId111" Type="http://schemas.openxmlformats.org/officeDocument/2006/relationships/image" Target="../media/image491.png"/><Relationship Id="rId15" Type="http://schemas.openxmlformats.org/officeDocument/2006/relationships/customXml" Target="../ink/ink1909.xml"/><Relationship Id="rId36" Type="http://schemas.openxmlformats.org/officeDocument/2006/relationships/customXml" Target="../ink/ink1923.xml"/><Relationship Id="rId57" Type="http://schemas.openxmlformats.org/officeDocument/2006/relationships/customXml" Target="../ink/ink1934.xml"/><Relationship Id="rId106" Type="http://schemas.openxmlformats.org/officeDocument/2006/relationships/customXml" Target="../ink/ink1959.xml"/></Relationships>
</file>

<file path=ppt/slides/_rels/slide4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029.xml"/><Relationship Id="rId21" Type="http://schemas.openxmlformats.org/officeDocument/2006/relationships/image" Target="../media/image460.png"/><Relationship Id="rId42" Type="http://schemas.openxmlformats.org/officeDocument/2006/relationships/image" Target="../media/image469.png"/><Relationship Id="rId63" Type="http://schemas.openxmlformats.org/officeDocument/2006/relationships/customXml" Target="../ink/ink2002.xml"/><Relationship Id="rId84" Type="http://schemas.openxmlformats.org/officeDocument/2006/relationships/image" Target="../media/image3910.png"/><Relationship Id="rId138" Type="http://schemas.openxmlformats.org/officeDocument/2006/relationships/image" Target="../media/image406.png"/><Relationship Id="rId159" Type="http://schemas.openxmlformats.org/officeDocument/2006/relationships/customXml" Target="../ink/ink2050.xml"/><Relationship Id="rId170" Type="http://schemas.openxmlformats.org/officeDocument/2006/relationships/image" Target="../media/image422.png"/><Relationship Id="rId107" Type="http://schemas.openxmlformats.org/officeDocument/2006/relationships/image" Target="../media/image486.png"/><Relationship Id="rId11" Type="http://schemas.openxmlformats.org/officeDocument/2006/relationships/customXml" Target="../ink/ink1971.xml"/><Relationship Id="rId32" Type="http://schemas.openxmlformats.org/officeDocument/2006/relationships/image" Target="../media/image464.png"/><Relationship Id="rId53" Type="http://schemas.openxmlformats.org/officeDocument/2006/relationships/image" Target="../media/image2510.png"/><Relationship Id="rId74" Type="http://schemas.openxmlformats.org/officeDocument/2006/relationships/customXml" Target="../ink/ink2007.xml"/><Relationship Id="rId128" Type="http://schemas.openxmlformats.org/officeDocument/2006/relationships/image" Target="../media/image401.png"/><Relationship Id="rId149" Type="http://schemas.openxmlformats.org/officeDocument/2006/relationships/customXml" Target="../ink/ink2045.xml"/><Relationship Id="rId5" Type="http://schemas.openxmlformats.org/officeDocument/2006/relationships/image" Target="../media/image456.png"/><Relationship Id="rId95" Type="http://schemas.openxmlformats.org/officeDocument/2006/relationships/image" Target="../media/image480.png"/><Relationship Id="rId160" Type="http://schemas.openxmlformats.org/officeDocument/2006/relationships/image" Target="../media/image417.png"/><Relationship Id="rId22" Type="http://schemas.openxmlformats.org/officeDocument/2006/relationships/customXml" Target="../ink/ink1980.xml"/><Relationship Id="rId43" Type="http://schemas.openxmlformats.org/officeDocument/2006/relationships/customXml" Target="../ink/ink1992.xml"/><Relationship Id="rId64" Type="http://schemas.openxmlformats.org/officeDocument/2006/relationships/image" Target="../media/image473.png"/><Relationship Id="rId118" Type="http://schemas.openxmlformats.org/officeDocument/2006/relationships/image" Target="../media/image396.png"/><Relationship Id="rId139" Type="http://schemas.openxmlformats.org/officeDocument/2006/relationships/customXml" Target="../ink/ink2040.xml"/><Relationship Id="rId85" Type="http://schemas.openxmlformats.org/officeDocument/2006/relationships/customXml" Target="../ink/ink2013.xml"/><Relationship Id="rId150" Type="http://schemas.openxmlformats.org/officeDocument/2006/relationships/image" Target="../media/image412.png"/><Relationship Id="rId171" Type="http://schemas.openxmlformats.org/officeDocument/2006/relationships/customXml" Target="../ink/ink2056.xml"/><Relationship Id="rId12" Type="http://schemas.openxmlformats.org/officeDocument/2006/relationships/customXml" Target="../ink/ink1972.xml"/><Relationship Id="rId33" Type="http://schemas.openxmlformats.org/officeDocument/2006/relationships/customXml" Target="../ink/ink1987.xml"/><Relationship Id="rId108" Type="http://schemas.openxmlformats.org/officeDocument/2006/relationships/image" Target="../media/image66.emf"/><Relationship Id="rId129" Type="http://schemas.openxmlformats.org/officeDocument/2006/relationships/customXml" Target="../ink/ink2035.xml"/><Relationship Id="rId54" Type="http://schemas.openxmlformats.org/officeDocument/2006/relationships/customXml" Target="../ink/ink1997.xml"/><Relationship Id="rId75" Type="http://schemas.openxmlformats.org/officeDocument/2006/relationships/customXml" Target="../ink/ink2008.xml"/><Relationship Id="rId91" Type="http://schemas.openxmlformats.org/officeDocument/2006/relationships/image" Target="../media/image478.png"/><Relationship Id="rId96" Type="http://schemas.openxmlformats.org/officeDocument/2006/relationships/customXml" Target="../ink/ink2019.xml"/><Relationship Id="rId140" Type="http://schemas.openxmlformats.org/officeDocument/2006/relationships/image" Target="../media/image407.png"/><Relationship Id="rId145" Type="http://schemas.openxmlformats.org/officeDocument/2006/relationships/customXml" Target="../ink/ink2043.xml"/><Relationship Id="rId161" Type="http://schemas.openxmlformats.org/officeDocument/2006/relationships/customXml" Target="../ink/ink2051.xml"/><Relationship Id="rId166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68.xml"/><Relationship Id="rId23" Type="http://schemas.openxmlformats.org/officeDocument/2006/relationships/image" Target="../media/image461.png"/><Relationship Id="rId28" Type="http://schemas.openxmlformats.org/officeDocument/2006/relationships/image" Target="../media/image463.png"/><Relationship Id="rId49" Type="http://schemas.openxmlformats.org/officeDocument/2006/relationships/image" Target="../media/image2310.png"/><Relationship Id="rId114" Type="http://schemas.openxmlformats.org/officeDocument/2006/relationships/image" Target="../media/image394.png"/><Relationship Id="rId119" Type="http://schemas.openxmlformats.org/officeDocument/2006/relationships/customXml" Target="../ink/ink2030.xml"/><Relationship Id="rId60" Type="http://schemas.openxmlformats.org/officeDocument/2006/relationships/image" Target="../media/image471.png"/><Relationship Id="rId65" Type="http://schemas.openxmlformats.org/officeDocument/2006/relationships/customXml" Target="../ink/ink2003.xml"/><Relationship Id="rId81" Type="http://schemas.openxmlformats.org/officeDocument/2006/relationships/customXml" Target="../ink/ink2011.xml"/><Relationship Id="rId86" Type="http://schemas.openxmlformats.org/officeDocument/2006/relationships/image" Target="../media/image476.png"/><Relationship Id="rId130" Type="http://schemas.openxmlformats.org/officeDocument/2006/relationships/image" Target="../media/image402.png"/><Relationship Id="rId135" Type="http://schemas.openxmlformats.org/officeDocument/2006/relationships/customXml" Target="../ink/ink2038.xml"/><Relationship Id="rId151" Type="http://schemas.openxmlformats.org/officeDocument/2006/relationships/customXml" Target="../ink/ink2046.xml"/><Relationship Id="rId156" Type="http://schemas.openxmlformats.org/officeDocument/2006/relationships/image" Target="../media/image415.png"/><Relationship Id="rId172" Type="http://schemas.openxmlformats.org/officeDocument/2006/relationships/image" Target="../media/image488.png"/><Relationship Id="rId13" Type="http://schemas.openxmlformats.org/officeDocument/2006/relationships/customXml" Target="../ink/ink1973.xml"/><Relationship Id="rId18" Type="http://schemas.openxmlformats.org/officeDocument/2006/relationships/customXml" Target="../ink/ink1978.xml"/><Relationship Id="rId39" Type="http://schemas.openxmlformats.org/officeDocument/2006/relationships/customXml" Target="../ink/ink1990.xml"/><Relationship Id="rId109" Type="http://schemas.openxmlformats.org/officeDocument/2006/relationships/customXml" Target="../ink/ink2025.xml"/><Relationship Id="rId34" Type="http://schemas.openxmlformats.org/officeDocument/2006/relationships/image" Target="../media/image465.png"/><Relationship Id="rId50" Type="http://schemas.openxmlformats.org/officeDocument/2006/relationships/customXml" Target="../ink/ink1995.xml"/><Relationship Id="rId55" Type="http://schemas.openxmlformats.org/officeDocument/2006/relationships/image" Target="../media/image2610.png"/><Relationship Id="rId76" Type="http://schemas.openxmlformats.org/officeDocument/2006/relationships/image" Target="../media/image3510.png"/><Relationship Id="rId97" Type="http://schemas.openxmlformats.org/officeDocument/2006/relationships/image" Target="../media/image481.png"/><Relationship Id="rId104" Type="http://schemas.openxmlformats.org/officeDocument/2006/relationships/customXml" Target="../ink/ink2023.xml"/><Relationship Id="rId120" Type="http://schemas.openxmlformats.org/officeDocument/2006/relationships/image" Target="../media/image397.png"/><Relationship Id="rId125" Type="http://schemas.openxmlformats.org/officeDocument/2006/relationships/customXml" Target="../ink/ink2033.xml"/><Relationship Id="rId141" Type="http://schemas.openxmlformats.org/officeDocument/2006/relationships/customXml" Target="../ink/ink2041.xml"/><Relationship Id="rId146" Type="http://schemas.openxmlformats.org/officeDocument/2006/relationships/image" Target="../media/image410.png"/><Relationship Id="rId167" Type="http://schemas.openxmlformats.org/officeDocument/2006/relationships/customXml" Target="../ink/ink2054.xml"/><Relationship Id="rId7" Type="http://schemas.openxmlformats.org/officeDocument/2006/relationships/image" Target="../media/image457.png"/><Relationship Id="rId71" Type="http://schemas.openxmlformats.org/officeDocument/2006/relationships/image" Target="../media/image3300.png"/><Relationship Id="rId92" Type="http://schemas.openxmlformats.org/officeDocument/2006/relationships/customXml" Target="../ink/ink2017.xml"/><Relationship Id="rId162" Type="http://schemas.openxmlformats.org/officeDocument/2006/relationships/image" Target="../media/image418.png"/><Relationship Id="rId2" Type="http://schemas.openxmlformats.org/officeDocument/2006/relationships/customXml" Target="../ink/ink1966.xml"/><Relationship Id="rId29" Type="http://schemas.openxmlformats.org/officeDocument/2006/relationships/customXml" Target="../ink/ink1984.xml"/><Relationship Id="rId24" Type="http://schemas.openxmlformats.org/officeDocument/2006/relationships/customXml" Target="../ink/ink1981.xml"/><Relationship Id="rId40" Type="http://schemas.openxmlformats.org/officeDocument/2006/relationships/image" Target="../media/image468.png"/><Relationship Id="rId45" Type="http://schemas.openxmlformats.org/officeDocument/2006/relationships/image" Target="../media/image2110.png"/><Relationship Id="rId66" Type="http://schemas.openxmlformats.org/officeDocument/2006/relationships/image" Target="../media/image474.png"/><Relationship Id="rId87" Type="http://schemas.openxmlformats.org/officeDocument/2006/relationships/customXml" Target="../ink/ink2014.xml"/><Relationship Id="rId110" Type="http://schemas.openxmlformats.org/officeDocument/2006/relationships/image" Target="../media/image392.png"/><Relationship Id="rId115" Type="http://schemas.openxmlformats.org/officeDocument/2006/relationships/customXml" Target="../ink/ink2028.xml"/><Relationship Id="rId131" Type="http://schemas.openxmlformats.org/officeDocument/2006/relationships/customXml" Target="../ink/ink2036.xml"/><Relationship Id="rId136" Type="http://schemas.openxmlformats.org/officeDocument/2006/relationships/image" Target="../media/image405.png"/><Relationship Id="rId157" Type="http://schemas.openxmlformats.org/officeDocument/2006/relationships/customXml" Target="../ink/ink2049.xml"/><Relationship Id="rId61" Type="http://schemas.openxmlformats.org/officeDocument/2006/relationships/customXml" Target="../ink/ink2001.xml"/><Relationship Id="rId82" Type="http://schemas.openxmlformats.org/officeDocument/2006/relationships/image" Target="../media/image3810.png"/><Relationship Id="rId152" Type="http://schemas.openxmlformats.org/officeDocument/2006/relationships/image" Target="../media/image413.png"/><Relationship Id="rId173" Type="http://schemas.openxmlformats.org/officeDocument/2006/relationships/customXml" Target="../ink/ink2057.xml"/><Relationship Id="rId19" Type="http://schemas.openxmlformats.org/officeDocument/2006/relationships/image" Target="../media/image459.png"/><Relationship Id="rId14" Type="http://schemas.openxmlformats.org/officeDocument/2006/relationships/customXml" Target="../ink/ink1974.xml"/><Relationship Id="rId30" Type="http://schemas.openxmlformats.org/officeDocument/2006/relationships/customXml" Target="../ink/ink1985.xml"/><Relationship Id="rId35" Type="http://schemas.openxmlformats.org/officeDocument/2006/relationships/customXml" Target="../ink/ink1988.xml"/><Relationship Id="rId56" Type="http://schemas.openxmlformats.org/officeDocument/2006/relationships/customXml" Target="../ink/ink1998.xml"/><Relationship Id="rId77" Type="http://schemas.openxmlformats.org/officeDocument/2006/relationships/customXml" Target="../ink/ink2009.xml"/><Relationship Id="rId100" Type="http://schemas.openxmlformats.org/officeDocument/2006/relationships/customXml" Target="../ink/ink2021.xml"/><Relationship Id="rId105" Type="http://schemas.openxmlformats.org/officeDocument/2006/relationships/image" Target="../media/image485.png"/><Relationship Id="rId126" Type="http://schemas.openxmlformats.org/officeDocument/2006/relationships/image" Target="../media/image400.png"/><Relationship Id="rId147" Type="http://schemas.openxmlformats.org/officeDocument/2006/relationships/customXml" Target="../ink/ink2044.xml"/><Relationship Id="rId168" Type="http://schemas.openxmlformats.org/officeDocument/2006/relationships/image" Target="../media/image421.png"/><Relationship Id="rId8" Type="http://schemas.openxmlformats.org/officeDocument/2006/relationships/customXml" Target="../ink/ink1969.xml"/><Relationship Id="rId51" Type="http://schemas.openxmlformats.org/officeDocument/2006/relationships/image" Target="../media/image2410.png"/><Relationship Id="rId72" Type="http://schemas.openxmlformats.org/officeDocument/2006/relationships/customXml" Target="../ink/ink2006.xml"/><Relationship Id="rId93" Type="http://schemas.openxmlformats.org/officeDocument/2006/relationships/image" Target="../media/image479.png"/><Relationship Id="rId98" Type="http://schemas.openxmlformats.org/officeDocument/2006/relationships/customXml" Target="../ink/ink2020.xml"/><Relationship Id="rId121" Type="http://schemas.openxmlformats.org/officeDocument/2006/relationships/customXml" Target="../ink/ink2031.xml"/><Relationship Id="rId142" Type="http://schemas.openxmlformats.org/officeDocument/2006/relationships/image" Target="../media/image408.png"/><Relationship Id="rId163" Type="http://schemas.openxmlformats.org/officeDocument/2006/relationships/customXml" Target="../ink/ink2052.xml"/><Relationship Id="rId3" Type="http://schemas.openxmlformats.org/officeDocument/2006/relationships/image" Target="../media/image455.png"/><Relationship Id="rId25" Type="http://schemas.openxmlformats.org/officeDocument/2006/relationships/customXml" Target="../ink/ink1982.xml"/><Relationship Id="rId46" Type="http://schemas.openxmlformats.org/officeDocument/2006/relationships/customXml" Target="../ink/ink1993.xml"/><Relationship Id="rId67" Type="http://schemas.openxmlformats.org/officeDocument/2006/relationships/customXml" Target="../ink/ink2004.xml"/><Relationship Id="rId116" Type="http://schemas.openxmlformats.org/officeDocument/2006/relationships/image" Target="../media/image395.png"/><Relationship Id="rId137" Type="http://schemas.openxmlformats.org/officeDocument/2006/relationships/customXml" Target="../ink/ink2039.xml"/><Relationship Id="rId158" Type="http://schemas.openxmlformats.org/officeDocument/2006/relationships/image" Target="../media/image416.png"/><Relationship Id="rId20" Type="http://schemas.openxmlformats.org/officeDocument/2006/relationships/customXml" Target="../ink/ink1979.xml"/><Relationship Id="rId41" Type="http://schemas.openxmlformats.org/officeDocument/2006/relationships/customXml" Target="../ink/ink1991.xml"/><Relationship Id="rId62" Type="http://schemas.openxmlformats.org/officeDocument/2006/relationships/image" Target="../media/image472.png"/><Relationship Id="rId83" Type="http://schemas.openxmlformats.org/officeDocument/2006/relationships/customXml" Target="../ink/ink2012.xml"/><Relationship Id="rId88" Type="http://schemas.openxmlformats.org/officeDocument/2006/relationships/image" Target="../media/image477.png"/><Relationship Id="rId111" Type="http://schemas.openxmlformats.org/officeDocument/2006/relationships/customXml" Target="../ink/ink2026.xml"/><Relationship Id="rId132" Type="http://schemas.openxmlformats.org/officeDocument/2006/relationships/image" Target="../media/image403.png"/><Relationship Id="rId153" Type="http://schemas.openxmlformats.org/officeDocument/2006/relationships/customXml" Target="../ink/ink2047.xml"/><Relationship Id="rId174" Type="http://schemas.openxmlformats.org/officeDocument/2006/relationships/image" Target="../media/image489.png"/><Relationship Id="rId15" Type="http://schemas.openxmlformats.org/officeDocument/2006/relationships/customXml" Target="../ink/ink1975.xml"/><Relationship Id="rId36" Type="http://schemas.openxmlformats.org/officeDocument/2006/relationships/image" Target="../media/image466.png"/><Relationship Id="rId57" Type="http://schemas.openxmlformats.org/officeDocument/2006/relationships/customXml" Target="../ink/ink1999.xml"/><Relationship Id="rId106" Type="http://schemas.openxmlformats.org/officeDocument/2006/relationships/customXml" Target="../ink/ink2024.xml"/><Relationship Id="rId127" Type="http://schemas.openxmlformats.org/officeDocument/2006/relationships/customXml" Target="../ink/ink2034.xml"/><Relationship Id="rId10" Type="http://schemas.openxmlformats.org/officeDocument/2006/relationships/customXml" Target="../ink/ink1970.xml"/><Relationship Id="rId31" Type="http://schemas.openxmlformats.org/officeDocument/2006/relationships/customXml" Target="../ink/ink1986.xml"/><Relationship Id="rId52" Type="http://schemas.openxmlformats.org/officeDocument/2006/relationships/customXml" Target="../ink/ink1996.xml"/><Relationship Id="rId73" Type="http://schemas.openxmlformats.org/officeDocument/2006/relationships/image" Target="../media/image3410.png"/><Relationship Id="rId78" Type="http://schemas.openxmlformats.org/officeDocument/2006/relationships/image" Target="../media/image3610.png"/><Relationship Id="rId94" Type="http://schemas.openxmlformats.org/officeDocument/2006/relationships/customXml" Target="../ink/ink2018.xml"/><Relationship Id="rId99" Type="http://schemas.openxmlformats.org/officeDocument/2006/relationships/image" Target="../media/image482.png"/><Relationship Id="rId101" Type="http://schemas.openxmlformats.org/officeDocument/2006/relationships/image" Target="../media/image483.png"/><Relationship Id="rId122" Type="http://schemas.openxmlformats.org/officeDocument/2006/relationships/image" Target="../media/image398.png"/><Relationship Id="rId143" Type="http://schemas.openxmlformats.org/officeDocument/2006/relationships/customXml" Target="../ink/ink2042.xml"/><Relationship Id="rId148" Type="http://schemas.openxmlformats.org/officeDocument/2006/relationships/image" Target="../media/image411.png"/><Relationship Id="rId164" Type="http://schemas.openxmlformats.org/officeDocument/2006/relationships/image" Target="../media/image419.png"/><Relationship Id="rId169" Type="http://schemas.openxmlformats.org/officeDocument/2006/relationships/customXml" Target="../ink/ink2055.xml"/><Relationship Id="rId4" Type="http://schemas.openxmlformats.org/officeDocument/2006/relationships/customXml" Target="../ink/ink1967.xml"/><Relationship Id="rId9" Type="http://schemas.openxmlformats.org/officeDocument/2006/relationships/image" Target="../media/image458.png"/><Relationship Id="rId26" Type="http://schemas.openxmlformats.org/officeDocument/2006/relationships/image" Target="../media/image462.png"/><Relationship Id="rId47" Type="http://schemas.openxmlformats.org/officeDocument/2006/relationships/image" Target="../media/image2210.png"/><Relationship Id="rId68" Type="http://schemas.openxmlformats.org/officeDocument/2006/relationships/image" Target="../media/image475.png"/><Relationship Id="rId89" Type="http://schemas.openxmlformats.org/officeDocument/2006/relationships/customXml" Target="../ink/ink2015.xml"/><Relationship Id="rId112" Type="http://schemas.openxmlformats.org/officeDocument/2006/relationships/image" Target="../media/image393.png"/><Relationship Id="rId133" Type="http://schemas.openxmlformats.org/officeDocument/2006/relationships/customXml" Target="../ink/ink2037.xml"/><Relationship Id="rId154" Type="http://schemas.openxmlformats.org/officeDocument/2006/relationships/image" Target="../media/image414.png"/><Relationship Id="rId16" Type="http://schemas.openxmlformats.org/officeDocument/2006/relationships/customXml" Target="../ink/ink1976.xml"/><Relationship Id="rId37" Type="http://schemas.openxmlformats.org/officeDocument/2006/relationships/customXml" Target="../ink/ink1989.xml"/><Relationship Id="rId58" Type="http://schemas.openxmlformats.org/officeDocument/2006/relationships/image" Target="../media/image470.png"/><Relationship Id="rId79" Type="http://schemas.openxmlformats.org/officeDocument/2006/relationships/customXml" Target="../ink/ink2010.xml"/><Relationship Id="rId102" Type="http://schemas.openxmlformats.org/officeDocument/2006/relationships/customXml" Target="../ink/ink2022.xml"/><Relationship Id="rId123" Type="http://schemas.openxmlformats.org/officeDocument/2006/relationships/customXml" Target="../ink/ink2032.xml"/><Relationship Id="rId144" Type="http://schemas.openxmlformats.org/officeDocument/2006/relationships/image" Target="../media/image409.png"/><Relationship Id="rId90" Type="http://schemas.openxmlformats.org/officeDocument/2006/relationships/customXml" Target="../ink/ink2016.xml"/><Relationship Id="rId165" Type="http://schemas.openxmlformats.org/officeDocument/2006/relationships/customXml" Target="../ink/ink2053.xml"/><Relationship Id="rId27" Type="http://schemas.openxmlformats.org/officeDocument/2006/relationships/customXml" Target="../ink/ink1983.xml"/><Relationship Id="rId48" Type="http://schemas.openxmlformats.org/officeDocument/2006/relationships/customXml" Target="../ink/ink1994.xml"/><Relationship Id="rId69" Type="http://schemas.openxmlformats.org/officeDocument/2006/relationships/customXml" Target="../ink/ink2005.xml"/><Relationship Id="rId113" Type="http://schemas.openxmlformats.org/officeDocument/2006/relationships/customXml" Target="../ink/ink2027.xml"/><Relationship Id="rId134" Type="http://schemas.openxmlformats.org/officeDocument/2006/relationships/image" Target="../media/image404.png"/><Relationship Id="rId80" Type="http://schemas.openxmlformats.org/officeDocument/2006/relationships/image" Target="../media/image3710.png"/><Relationship Id="rId155" Type="http://schemas.openxmlformats.org/officeDocument/2006/relationships/customXml" Target="../ink/ink2048.xml"/><Relationship Id="rId17" Type="http://schemas.openxmlformats.org/officeDocument/2006/relationships/customXml" Target="../ink/ink1977.xml"/><Relationship Id="rId38" Type="http://schemas.openxmlformats.org/officeDocument/2006/relationships/image" Target="../media/image467.png"/><Relationship Id="rId59" Type="http://schemas.openxmlformats.org/officeDocument/2006/relationships/customXml" Target="../ink/ink2000.xml"/><Relationship Id="rId103" Type="http://schemas.openxmlformats.org/officeDocument/2006/relationships/image" Target="../media/image484.png"/><Relationship Id="rId124" Type="http://schemas.openxmlformats.org/officeDocument/2006/relationships/image" Target="../media/image399.png"/></Relationships>
</file>

<file path=ppt/slides/_rels/slide4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121.xml"/><Relationship Id="rId21" Type="http://schemas.openxmlformats.org/officeDocument/2006/relationships/image" Target="../media/image460.png"/><Relationship Id="rId42" Type="http://schemas.openxmlformats.org/officeDocument/2006/relationships/image" Target="../media/image469.png"/><Relationship Id="rId63" Type="http://schemas.openxmlformats.org/officeDocument/2006/relationships/customXml" Target="../ink/ink2094.xml"/><Relationship Id="rId84" Type="http://schemas.openxmlformats.org/officeDocument/2006/relationships/image" Target="../media/image3910.png"/><Relationship Id="rId138" Type="http://schemas.openxmlformats.org/officeDocument/2006/relationships/image" Target="../media/image406.png"/><Relationship Id="rId159" Type="http://schemas.openxmlformats.org/officeDocument/2006/relationships/customXml" Target="../ink/ink2142.xml"/><Relationship Id="rId170" Type="http://schemas.openxmlformats.org/officeDocument/2006/relationships/image" Target="../media/image422.png"/><Relationship Id="rId107" Type="http://schemas.openxmlformats.org/officeDocument/2006/relationships/image" Target="../media/image486.png"/><Relationship Id="rId11" Type="http://schemas.openxmlformats.org/officeDocument/2006/relationships/customXml" Target="../ink/ink2063.xml"/><Relationship Id="rId32" Type="http://schemas.openxmlformats.org/officeDocument/2006/relationships/image" Target="../media/image464.png"/><Relationship Id="rId53" Type="http://schemas.openxmlformats.org/officeDocument/2006/relationships/image" Target="../media/image2510.png"/><Relationship Id="rId74" Type="http://schemas.openxmlformats.org/officeDocument/2006/relationships/customXml" Target="../ink/ink2099.xml"/><Relationship Id="rId128" Type="http://schemas.openxmlformats.org/officeDocument/2006/relationships/image" Target="../media/image401.png"/><Relationship Id="rId149" Type="http://schemas.openxmlformats.org/officeDocument/2006/relationships/customXml" Target="../ink/ink2137.xml"/><Relationship Id="rId5" Type="http://schemas.openxmlformats.org/officeDocument/2006/relationships/image" Target="../media/image456.png"/><Relationship Id="rId95" Type="http://schemas.openxmlformats.org/officeDocument/2006/relationships/image" Target="../media/image480.png"/><Relationship Id="rId160" Type="http://schemas.openxmlformats.org/officeDocument/2006/relationships/image" Target="../media/image417.png"/><Relationship Id="rId22" Type="http://schemas.openxmlformats.org/officeDocument/2006/relationships/customXml" Target="../ink/ink2072.xml"/><Relationship Id="rId43" Type="http://schemas.openxmlformats.org/officeDocument/2006/relationships/customXml" Target="../ink/ink2084.xml"/><Relationship Id="rId64" Type="http://schemas.openxmlformats.org/officeDocument/2006/relationships/image" Target="../media/image473.png"/><Relationship Id="rId118" Type="http://schemas.openxmlformats.org/officeDocument/2006/relationships/image" Target="../media/image396.png"/><Relationship Id="rId139" Type="http://schemas.openxmlformats.org/officeDocument/2006/relationships/customXml" Target="../ink/ink2132.xml"/><Relationship Id="rId85" Type="http://schemas.openxmlformats.org/officeDocument/2006/relationships/customXml" Target="../ink/ink2105.xml"/><Relationship Id="rId150" Type="http://schemas.openxmlformats.org/officeDocument/2006/relationships/image" Target="../media/image412.png"/><Relationship Id="rId171" Type="http://schemas.openxmlformats.org/officeDocument/2006/relationships/customXml" Target="../ink/ink2148.xml"/><Relationship Id="rId12" Type="http://schemas.openxmlformats.org/officeDocument/2006/relationships/customXml" Target="../ink/ink2064.xml"/><Relationship Id="rId33" Type="http://schemas.openxmlformats.org/officeDocument/2006/relationships/customXml" Target="../ink/ink2079.xml"/><Relationship Id="rId108" Type="http://schemas.openxmlformats.org/officeDocument/2006/relationships/image" Target="../media/image66.emf"/><Relationship Id="rId129" Type="http://schemas.openxmlformats.org/officeDocument/2006/relationships/customXml" Target="../ink/ink2127.xml"/><Relationship Id="rId54" Type="http://schemas.openxmlformats.org/officeDocument/2006/relationships/customXml" Target="../ink/ink2089.xml"/><Relationship Id="rId75" Type="http://schemas.openxmlformats.org/officeDocument/2006/relationships/customXml" Target="../ink/ink2100.xml"/><Relationship Id="rId91" Type="http://schemas.openxmlformats.org/officeDocument/2006/relationships/image" Target="../media/image478.png"/><Relationship Id="rId96" Type="http://schemas.openxmlformats.org/officeDocument/2006/relationships/customXml" Target="../ink/ink2111.xml"/><Relationship Id="rId140" Type="http://schemas.openxmlformats.org/officeDocument/2006/relationships/image" Target="../media/image407.png"/><Relationship Id="rId145" Type="http://schemas.openxmlformats.org/officeDocument/2006/relationships/customXml" Target="../ink/ink2135.xml"/><Relationship Id="rId161" Type="http://schemas.openxmlformats.org/officeDocument/2006/relationships/customXml" Target="../ink/ink2143.xml"/><Relationship Id="rId166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60.xml"/><Relationship Id="rId23" Type="http://schemas.openxmlformats.org/officeDocument/2006/relationships/image" Target="../media/image461.png"/><Relationship Id="rId28" Type="http://schemas.openxmlformats.org/officeDocument/2006/relationships/image" Target="../media/image463.png"/><Relationship Id="rId49" Type="http://schemas.openxmlformats.org/officeDocument/2006/relationships/image" Target="../media/image2310.png"/><Relationship Id="rId114" Type="http://schemas.openxmlformats.org/officeDocument/2006/relationships/image" Target="../media/image394.png"/><Relationship Id="rId119" Type="http://schemas.openxmlformats.org/officeDocument/2006/relationships/customXml" Target="../ink/ink2122.xml"/><Relationship Id="rId60" Type="http://schemas.openxmlformats.org/officeDocument/2006/relationships/image" Target="../media/image471.png"/><Relationship Id="rId65" Type="http://schemas.openxmlformats.org/officeDocument/2006/relationships/customXml" Target="../ink/ink2095.xml"/><Relationship Id="rId81" Type="http://schemas.openxmlformats.org/officeDocument/2006/relationships/customXml" Target="../ink/ink2103.xml"/><Relationship Id="rId86" Type="http://schemas.openxmlformats.org/officeDocument/2006/relationships/image" Target="../media/image476.png"/><Relationship Id="rId130" Type="http://schemas.openxmlformats.org/officeDocument/2006/relationships/image" Target="../media/image402.png"/><Relationship Id="rId135" Type="http://schemas.openxmlformats.org/officeDocument/2006/relationships/customXml" Target="../ink/ink2130.xml"/><Relationship Id="rId151" Type="http://schemas.openxmlformats.org/officeDocument/2006/relationships/customXml" Target="../ink/ink2138.xml"/><Relationship Id="rId156" Type="http://schemas.openxmlformats.org/officeDocument/2006/relationships/image" Target="../media/image415.png"/><Relationship Id="rId172" Type="http://schemas.openxmlformats.org/officeDocument/2006/relationships/image" Target="../media/image497.png"/><Relationship Id="rId13" Type="http://schemas.openxmlformats.org/officeDocument/2006/relationships/customXml" Target="../ink/ink2065.xml"/><Relationship Id="rId18" Type="http://schemas.openxmlformats.org/officeDocument/2006/relationships/customXml" Target="../ink/ink2070.xml"/><Relationship Id="rId39" Type="http://schemas.openxmlformats.org/officeDocument/2006/relationships/customXml" Target="../ink/ink2082.xml"/><Relationship Id="rId109" Type="http://schemas.openxmlformats.org/officeDocument/2006/relationships/customXml" Target="../ink/ink2117.xml"/><Relationship Id="rId34" Type="http://schemas.openxmlformats.org/officeDocument/2006/relationships/image" Target="../media/image465.png"/><Relationship Id="rId50" Type="http://schemas.openxmlformats.org/officeDocument/2006/relationships/customXml" Target="../ink/ink2087.xml"/><Relationship Id="rId55" Type="http://schemas.openxmlformats.org/officeDocument/2006/relationships/image" Target="../media/image2610.png"/><Relationship Id="rId76" Type="http://schemas.openxmlformats.org/officeDocument/2006/relationships/image" Target="../media/image3510.png"/><Relationship Id="rId97" Type="http://schemas.openxmlformats.org/officeDocument/2006/relationships/image" Target="../media/image481.png"/><Relationship Id="rId104" Type="http://schemas.openxmlformats.org/officeDocument/2006/relationships/customXml" Target="../ink/ink2115.xml"/><Relationship Id="rId120" Type="http://schemas.openxmlformats.org/officeDocument/2006/relationships/image" Target="../media/image397.png"/><Relationship Id="rId125" Type="http://schemas.openxmlformats.org/officeDocument/2006/relationships/customXml" Target="../ink/ink2125.xml"/><Relationship Id="rId141" Type="http://schemas.openxmlformats.org/officeDocument/2006/relationships/customXml" Target="../ink/ink2133.xml"/><Relationship Id="rId146" Type="http://schemas.openxmlformats.org/officeDocument/2006/relationships/image" Target="../media/image410.png"/><Relationship Id="rId167" Type="http://schemas.openxmlformats.org/officeDocument/2006/relationships/customXml" Target="../ink/ink2146.xml"/><Relationship Id="rId7" Type="http://schemas.openxmlformats.org/officeDocument/2006/relationships/image" Target="../media/image457.png"/><Relationship Id="rId71" Type="http://schemas.openxmlformats.org/officeDocument/2006/relationships/image" Target="../media/image3300.png"/><Relationship Id="rId92" Type="http://schemas.openxmlformats.org/officeDocument/2006/relationships/customXml" Target="../ink/ink2109.xml"/><Relationship Id="rId162" Type="http://schemas.openxmlformats.org/officeDocument/2006/relationships/image" Target="../media/image418.png"/><Relationship Id="rId2" Type="http://schemas.openxmlformats.org/officeDocument/2006/relationships/customXml" Target="../ink/ink2058.xml"/><Relationship Id="rId29" Type="http://schemas.openxmlformats.org/officeDocument/2006/relationships/customXml" Target="../ink/ink2076.xml"/><Relationship Id="rId24" Type="http://schemas.openxmlformats.org/officeDocument/2006/relationships/customXml" Target="../ink/ink2073.xml"/><Relationship Id="rId40" Type="http://schemas.openxmlformats.org/officeDocument/2006/relationships/image" Target="../media/image468.png"/><Relationship Id="rId45" Type="http://schemas.openxmlformats.org/officeDocument/2006/relationships/image" Target="../media/image2110.png"/><Relationship Id="rId66" Type="http://schemas.openxmlformats.org/officeDocument/2006/relationships/image" Target="../media/image474.png"/><Relationship Id="rId87" Type="http://schemas.openxmlformats.org/officeDocument/2006/relationships/customXml" Target="../ink/ink2106.xml"/><Relationship Id="rId110" Type="http://schemas.openxmlformats.org/officeDocument/2006/relationships/image" Target="../media/image392.png"/><Relationship Id="rId115" Type="http://schemas.openxmlformats.org/officeDocument/2006/relationships/customXml" Target="../ink/ink2120.xml"/><Relationship Id="rId131" Type="http://schemas.openxmlformats.org/officeDocument/2006/relationships/customXml" Target="../ink/ink2128.xml"/><Relationship Id="rId136" Type="http://schemas.openxmlformats.org/officeDocument/2006/relationships/image" Target="../media/image405.png"/><Relationship Id="rId157" Type="http://schemas.openxmlformats.org/officeDocument/2006/relationships/customXml" Target="../ink/ink2141.xml"/><Relationship Id="rId61" Type="http://schemas.openxmlformats.org/officeDocument/2006/relationships/customXml" Target="../ink/ink2093.xml"/><Relationship Id="rId82" Type="http://schemas.openxmlformats.org/officeDocument/2006/relationships/image" Target="../media/image3810.png"/><Relationship Id="rId152" Type="http://schemas.openxmlformats.org/officeDocument/2006/relationships/image" Target="../media/image413.png"/><Relationship Id="rId173" Type="http://schemas.openxmlformats.org/officeDocument/2006/relationships/customXml" Target="../ink/ink2149.xml"/><Relationship Id="rId19" Type="http://schemas.openxmlformats.org/officeDocument/2006/relationships/image" Target="../media/image459.png"/><Relationship Id="rId14" Type="http://schemas.openxmlformats.org/officeDocument/2006/relationships/customXml" Target="../ink/ink2066.xml"/><Relationship Id="rId30" Type="http://schemas.openxmlformats.org/officeDocument/2006/relationships/customXml" Target="../ink/ink2077.xml"/><Relationship Id="rId35" Type="http://schemas.openxmlformats.org/officeDocument/2006/relationships/customXml" Target="../ink/ink2080.xml"/><Relationship Id="rId56" Type="http://schemas.openxmlformats.org/officeDocument/2006/relationships/customXml" Target="../ink/ink2090.xml"/><Relationship Id="rId77" Type="http://schemas.openxmlformats.org/officeDocument/2006/relationships/customXml" Target="../ink/ink2101.xml"/><Relationship Id="rId100" Type="http://schemas.openxmlformats.org/officeDocument/2006/relationships/customXml" Target="../ink/ink2113.xml"/><Relationship Id="rId105" Type="http://schemas.openxmlformats.org/officeDocument/2006/relationships/image" Target="../media/image485.png"/><Relationship Id="rId126" Type="http://schemas.openxmlformats.org/officeDocument/2006/relationships/image" Target="../media/image400.png"/><Relationship Id="rId147" Type="http://schemas.openxmlformats.org/officeDocument/2006/relationships/customXml" Target="../ink/ink2136.xml"/><Relationship Id="rId168" Type="http://schemas.openxmlformats.org/officeDocument/2006/relationships/image" Target="../media/image421.png"/><Relationship Id="rId8" Type="http://schemas.openxmlformats.org/officeDocument/2006/relationships/customXml" Target="../ink/ink2061.xml"/><Relationship Id="rId51" Type="http://schemas.openxmlformats.org/officeDocument/2006/relationships/image" Target="../media/image2410.png"/><Relationship Id="rId72" Type="http://schemas.openxmlformats.org/officeDocument/2006/relationships/customXml" Target="../ink/ink2098.xml"/><Relationship Id="rId93" Type="http://schemas.openxmlformats.org/officeDocument/2006/relationships/image" Target="../media/image479.png"/><Relationship Id="rId98" Type="http://schemas.openxmlformats.org/officeDocument/2006/relationships/customXml" Target="../ink/ink2112.xml"/><Relationship Id="rId121" Type="http://schemas.openxmlformats.org/officeDocument/2006/relationships/customXml" Target="../ink/ink2123.xml"/><Relationship Id="rId142" Type="http://schemas.openxmlformats.org/officeDocument/2006/relationships/image" Target="../media/image408.png"/><Relationship Id="rId163" Type="http://schemas.openxmlformats.org/officeDocument/2006/relationships/customXml" Target="../ink/ink2144.xml"/><Relationship Id="rId3" Type="http://schemas.openxmlformats.org/officeDocument/2006/relationships/image" Target="../media/image455.png"/><Relationship Id="rId25" Type="http://schemas.openxmlformats.org/officeDocument/2006/relationships/customXml" Target="../ink/ink2074.xml"/><Relationship Id="rId46" Type="http://schemas.openxmlformats.org/officeDocument/2006/relationships/customXml" Target="../ink/ink2085.xml"/><Relationship Id="rId67" Type="http://schemas.openxmlformats.org/officeDocument/2006/relationships/customXml" Target="../ink/ink2096.xml"/><Relationship Id="rId116" Type="http://schemas.openxmlformats.org/officeDocument/2006/relationships/image" Target="../media/image395.png"/><Relationship Id="rId137" Type="http://schemas.openxmlformats.org/officeDocument/2006/relationships/customXml" Target="../ink/ink2131.xml"/><Relationship Id="rId158" Type="http://schemas.openxmlformats.org/officeDocument/2006/relationships/image" Target="../media/image416.png"/><Relationship Id="rId20" Type="http://schemas.openxmlformats.org/officeDocument/2006/relationships/customXml" Target="../ink/ink2071.xml"/><Relationship Id="rId41" Type="http://schemas.openxmlformats.org/officeDocument/2006/relationships/customXml" Target="../ink/ink2083.xml"/><Relationship Id="rId62" Type="http://schemas.openxmlformats.org/officeDocument/2006/relationships/image" Target="../media/image472.png"/><Relationship Id="rId83" Type="http://schemas.openxmlformats.org/officeDocument/2006/relationships/customXml" Target="../ink/ink2104.xml"/><Relationship Id="rId88" Type="http://schemas.openxmlformats.org/officeDocument/2006/relationships/image" Target="../media/image477.png"/><Relationship Id="rId111" Type="http://schemas.openxmlformats.org/officeDocument/2006/relationships/customXml" Target="../ink/ink2118.xml"/><Relationship Id="rId132" Type="http://schemas.openxmlformats.org/officeDocument/2006/relationships/image" Target="../media/image403.png"/><Relationship Id="rId153" Type="http://schemas.openxmlformats.org/officeDocument/2006/relationships/customXml" Target="../ink/ink2139.xml"/><Relationship Id="rId174" Type="http://schemas.openxmlformats.org/officeDocument/2006/relationships/image" Target="../media/image498.png"/><Relationship Id="rId15" Type="http://schemas.openxmlformats.org/officeDocument/2006/relationships/customXml" Target="../ink/ink2067.xml"/><Relationship Id="rId36" Type="http://schemas.openxmlformats.org/officeDocument/2006/relationships/image" Target="../media/image466.png"/><Relationship Id="rId57" Type="http://schemas.openxmlformats.org/officeDocument/2006/relationships/customXml" Target="../ink/ink2091.xml"/><Relationship Id="rId106" Type="http://schemas.openxmlformats.org/officeDocument/2006/relationships/customXml" Target="../ink/ink2116.xml"/><Relationship Id="rId127" Type="http://schemas.openxmlformats.org/officeDocument/2006/relationships/customXml" Target="../ink/ink2126.xml"/><Relationship Id="rId10" Type="http://schemas.openxmlformats.org/officeDocument/2006/relationships/customXml" Target="../ink/ink2062.xml"/><Relationship Id="rId31" Type="http://schemas.openxmlformats.org/officeDocument/2006/relationships/customXml" Target="../ink/ink2078.xml"/><Relationship Id="rId52" Type="http://schemas.openxmlformats.org/officeDocument/2006/relationships/customXml" Target="../ink/ink2088.xml"/><Relationship Id="rId73" Type="http://schemas.openxmlformats.org/officeDocument/2006/relationships/image" Target="../media/image3410.png"/><Relationship Id="rId78" Type="http://schemas.openxmlformats.org/officeDocument/2006/relationships/image" Target="../media/image3610.png"/><Relationship Id="rId94" Type="http://schemas.openxmlformats.org/officeDocument/2006/relationships/customXml" Target="../ink/ink2110.xml"/><Relationship Id="rId99" Type="http://schemas.openxmlformats.org/officeDocument/2006/relationships/image" Target="../media/image482.png"/><Relationship Id="rId101" Type="http://schemas.openxmlformats.org/officeDocument/2006/relationships/image" Target="../media/image483.png"/><Relationship Id="rId122" Type="http://schemas.openxmlformats.org/officeDocument/2006/relationships/image" Target="../media/image398.png"/><Relationship Id="rId143" Type="http://schemas.openxmlformats.org/officeDocument/2006/relationships/customXml" Target="../ink/ink2134.xml"/><Relationship Id="rId148" Type="http://schemas.openxmlformats.org/officeDocument/2006/relationships/image" Target="../media/image411.png"/><Relationship Id="rId164" Type="http://schemas.openxmlformats.org/officeDocument/2006/relationships/image" Target="../media/image419.png"/><Relationship Id="rId169" Type="http://schemas.openxmlformats.org/officeDocument/2006/relationships/customXml" Target="../ink/ink2147.xml"/><Relationship Id="rId4" Type="http://schemas.openxmlformats.org/officeDocument/2006/relationships/customXml" Target="../ink/ink2059.xml"/><Relationship Id="rId9" Type="http://schemas.openxmlformats.org/officeDocument/2006/relationships/image" Target="../media/image458.png"/><Relationship Id="rId26" Type="http://schemas.openxmlformats.org/officeDocument/2006/relationships/image" Target="../media/image462.png"/><Relationship Id="rId47" Type="http://schemas.openxmlformats.org/officeDocument/2006/relationships/image" Target="../media/image2210.png"/><Relationship Id="rId68" Type="http://schemas.openxmlformats.org/officeDocument/2006/relationships/image" Target="../media/image475.png"/><Relationship Id="rId89" Type="http://schemas.openxmlformats.org/officeDocument/2006/relationships/customXml" Target="../ink/ink2107.xml"/><Relationship Id="rId112" Type="http://schemas.openxmlformats.org/officeDocument/2006/relationships/image" Target="../media/image393.png"/><Relationship Id="rId133" Type="http://schemas.openxmlformats.org/officeDocument/2006/relationships/customXml" Target="../ink/ink2129.xml"/><Relationship Id="rId154" Type="http://schemas.openxmlformats.org/officeDocument/2006/relationships/image" Target="../media/image414.png"/><Relationship Id="rId16" Type="http://schemas.openxmlformats.org/officeDocument/2006/relationships/customXml" Target="../ink/ink2068.xml"/><Relationship Id="rId37" Type="http://schemas.openxmlformats.org/officeDocument/2006/relationships/customXml" Target="../ink/ink2081.xml"/><Relationship Id="rId58" Type="http://schemas.openxmlformats.org/officeDocument/2006/relationships/image" Target="../media/image470.png"/><Relationship Id="rId79" Type="http://schemas.openxmlformats.org/officeDocument/2006/relationships/customXml" Target="../ink/ink2102.xml"/><Relationship Id="rId102" Type="http://schemas.openxmlformats.org/officeDocument/2006/relationships/customXml" Target="../ink/ink2114.xml"/><Relationship Id="rId123" Type="http://schemas.openxmlformats.org/officeDocument/2006/relationships/customXml" Target="../ink/ink2124.xml"/><Relationship Id="rId144" Type="http://schemas.openxmlformats.org/officeDocument/2006/relationships/image" Target="../media/image409.png"/><Relationship Id="rId90" Type="http://schemas.openxmlformats.org/officeDocument/2006/relationships/customXml" Target="../ink/ink2108.xml"/><Relationship Id="rId165" Type="http://schemas.openxmlformats.org/officeDocument/2006/relationships/customXml" Target="../ink/ink2145.xml"/><Relationship Id="rId27" Type="http://schemas.openxmlformats.org/officeDocument/2006/relationships/customXml" Target="../ink/ink2075.xml"/><Relationship Id="rId48" Type="http://schemas.openxmlformats.org/officeDocument/2006/relationships/customXml" Target="../ink/ink2086.xml"/><Relationship Id="rId69" Type="http://schemas.openxmlformats.org/officeDocument/2006/relationships/customXml" Target="../ink/ink2097.xml"/><Relationship Id="rId113" Type="http://schemas.openxmlformats.org/officeDocument/2006/relationships/customXml" Target="../ink/ink2119.xml"/><Relationship Id="rId134" Type="http://schemas.openxmlformats.org/officeDocument/2006/relationships/image" Target="../media/image404.png"/><Relationship Id="rId80" Type="http://schemas.openxmlformats.org/officeDocument/2006/relationships/image" Target="../media/image3710.png"/><Relationship Id="rId155" Type="http://schemas.openxmlformats.org/officeDocument/2006/relationships/customXml" Target="../ink/ink2140.xml"/><Relationship Id="rId17" Type="http://schemas.openxmlformats.org/officeDocument/2006/relationships/customXml" Target="../ink/ink2069.xml"/><Relationship Id="rId38" Type="http://schemas.openxmlformats.org/officeDocument/2006/relationships/image" Target="../media/image467.png"/><Relationship Id="rId59" Type="http://schemas.openxmlformats.org/officeDocument/2006/relationships/customXml" Target="../ink/ink2092.xml"/><Relationship Id="rId103" Type="http://schemas.openxmlformats.org/officeDocument/2006/relationships/image" Target="../media/image484.png"/><Relationship Id="rId124" Type="http://schemas.openxmlformats.org/officeDocument/2006/relationships/image" Target="../media/image399.png"/></Relationships>
</file>

<file path=ppt/slides/_rels/slide4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62.png"/><Relationship Id="rId21" Type="http://schemas.openxmlformats.org/officeDocument/2006/relationships/image" Target="../media/image460.png"/><Relationship Id="rId42" Type="http://schemas.openxmlformats.org/officeDocument/2006/relationships/image" Target="../media/image469.png"/><Relationship Id="rId47" Type="http://schemas.openxmlformats.org/officeDocument/2006/relationships/image" Target="../media/image2210.png"/><Relationship Id="rId63" Type="http://schemas.openxmlformats.org/officeDocument/2006/relationships/customXml" Target="../ink/ink2186.xml"/><Relationship Id="rId68" Type="http://schemas.openxmlformats.org/officeDocument/2006/relationships/image" Target="../media/image475.png"/><Relationship Id="rId84" Type="http://schemas.openxmlformats.org/officeDocument/2006/relationships/image" Target="../media/image3910.png"/><Relationship Id="rId89" Type="http://schemas.openxmlformats.org/officeDocument/2006/relationships/customXml" Target="../ink/ink2199.xml"/><Relationship Id="rId16" Type="http://schemas.openxmlformats.org/officeDocument/2006/relationships/customXml" Target="../ink/ink2160.xml"/><Relationship Id="rId107" Type="http://schemas.openxmlformats.org/officeDocument/2006/relationships/image" Target="../media/image486.png"/><Relationship Id="rId11" Type="http://schemas.openxmlformats.org/officeDocument/2006/relationships/customXml" Target="../ink/ink2155.xml"/><Relationship Id="rId32" Type="http://schemas.openxmlformats.org/officeDocument/2006/relationships/image" Target="../media/image464.png"/><Relationship Id="rId37" Type="http://schemas.openxmlformats.org/officeDocument/2006/relationships/customXml" Target="../ink/ink2173.xml"/><Relationship Id="rId53" Type="http://schemas.openxmlformats.org/officeDocument/2006/relationships/image" Target="../media/image2510.png"/><Relationship Id="rId58" Type="http://schemas.openxmlformats.org/officeDocument/2006/relationships/image" Target="../media/image470.png"/><Relationship Id="rId74" Type="http://schemas.openxmlformats.org/officeDocument/2006/relationships/customXml" Target="../ink/ink2191.xml"/><Relationship Id="rId79" Type="http://schemas.openxmlformats.org/officeDocument/2006/relationships/customXml" Target="../ink/ink2194.xml"/><Relationship Id="rId102" Type="http://schemas.openxmlformats.org/officeDocument/2006/relationships/customXml" Target="../ink/ink2206.xml"/><Relationship Id="rId5" Type="http://schemas.openxmlformats.org/officeDocument/2006/relationships/image" Target="../media/image456.png"/><Relationship Id="rId90" Type="http://schemas.openxmlformats.org/officeDocument/2006/relationships/customXml" Target="../ink/ink2200.xml"/><Relationship Id="rId95" Type="http://schemas.openxmlformats.org/officeDocument/2006/relationships/image" Target="../media/image480.png"/><Relationship Id="rId22" Type="http://schemas.openxmlformats.org/officeDocument/2006/relationships/customXml" Target="../ink/ink2164.xml"/><Relationship Id="rId27" Type="http://schemas.openxmlformats.org/officeDocument/2006/relationships/customXml" Target="../ink/ink2167.xml"/><Relationship Id="rId43" Type="http://schemas.openxmlformats.org/officeDocument/2006/relationships/customXml" Target="../ink/ink2176.xml"/><Relationship Id="rId48" Type="http://schemas.openxmlformats.org/officeDocument/2006/relationships/customXml" Target="../ink/ink2178.xml"/><Relationship Id="rId64" Type="http://schemas.openxmlformats.org/officeDocument/2006/relationships/image" Target="../media/image473.png"/><Relationship Id="rId69" Type="http://schemas.openxmlformats.org/officeDocument/2006/relationships/customXml" Target="../ink/ink2189.xml"/><Relationship Id="rId80" Type="http://schemas.openxmlformats.org/officeDocument/2006/relationships/image" Target="../media/image3710.png"/><Relationship Id="rId85" Type="http://schemas.openxmlformats.org/officeDocument/2006/relationships/customXml" Target="../ink/ink2197.xml"/><Relationship Id="rId12" Type="http://schemas.openxmlformats.org/officeDocument/2006/relationships/customXml" Target="../ink/ink2156.xml"/><Relationship Id="rId17" Type="http://schemas.openxmlformats.org/officeDocument/2006/relationships/customXml" Target="../ink/ink2161.xml"/><Relationship Id="rId33" Type="http://schemas.openxmlformats.org/officeDocument/2006/relationships/customXml" Target="../ink/ink2171.xml"/><Relationship Id="rId38" Type="http://schemas.openxmlformats.org/officeDocument/2006/relationships/image" Target="../media/image467.png"/><Relationship Id="rId59" Type="http://schemas.openxmlformats.org/officeDocument/2006/relationships/customXml" Target="../ink/ink2184.xml"/><Relationship Id="rId103" Type="http://schemas.openxmlformats.org/officeDocument/2006/relationships/image" Target="../media/image484.png"/><Relationship Id="rId20" Type="http://schemas.openxmlformats.org/officeDocument/2006/relationships/customXml" Target="../ink/ink2163.xml"/><Relationship Id="rId41" Type="http://schemas.openxmlformats.org/officeDocument/2006/relationships/customXml" Target="../ink/ink2175.xml"/><Relationship Id="rId54" Type="http://schemas.openxmlformats.org/officeDocument/2006/relationships/customXml" Target="../ink/ink2181.xml"/><Relationship Id="rId62" Type="http://schemas.openxmlformats.org/officeDocument/2006/relationships/image" Target="../media/image472.png"/><Relationship Id="rId75" Type="http://schemas.openxmlformats.org/officeDocument/2006/relationships/customXml" Target="../ink/ink2192.xml"/><Relationship Id="rId83" Type="http://schemas.openxmlformats.org/officeDocument/2006/relationships/customXml" Target="../ink/ink2196.xml"/><Relationship Id="rId88" Type="http://schemas.openxmlformats.org/officeDocument/2006/relationships/image" Target="../media/image477.png"/><Relationship Id="rId91" Type="http://schemas.openxmlformats.org/officeDocument/2006/relationships/image" Target="../media/image478.png"/><Relationship Id="rId96" Type="http://schemas.openxmlformats.org/officeDocument/2006/relationships/customXml" Target="../ink/ink220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52.xml"/><Relationship Id="rId15" Type="http://schemas.openxmlformats.org/officeDocument/2006/relationships/customXml" Target="../ink/ink2159.xml"/><Relationship Id="rId23" Type="http://schemas.openxmlformats.org/officeDocument/2006/relationships/image" Target="../media/image461.png"/><Relationship Id="rId28" Type="http://schemas.openxmlformats.org/officeDocument/2006/relationships/image" Target="../media/image463.png"/><Relationship Id="rId36" Type="http://schemas.openxmlformats.org/officeDocument/2006/relationships/image" Target="../media/image466.png"/><Relationship Id="rId49" Type="http://schemas.openxmlformats.org/officeDocument/2006/relationships/image" Target="../media/image2310.png"/><Relationship Id="rId57" Type="http://schemas.openxmlformats.org/officeDocument/2006/relationships/customXml" Target="../ink/ink2183.xml"/><Relationship Id="rId106" Type="http://schemas.openxmlformats.org/officeDocument/2006/relationships/customXml" Target="../ink/ink2208.xml"/><Relationship Id="rId10" Type="http://schemas.openxmlformats.org/officeDocument/2006/relationships/customXml" Target="../ink/ink2154.xml"/><Relationship Id="rId31" Type="http://schemas.openxmlformats.org/officeDocument/2006/relationships/customXml" Target="../ink/ink2170.xml"/><Relationship Id="rId52" Type="http://schemas.openxmlformats.org/officeDocument/2006/relationships/customXml" Target="../ink/ink2180.xml"/><Relationship Id="rId60" Type="http://schemas.openxmlformats.org/officeDocument/2006/relationships/image" Target="../media/image471.png"/><Relationship Id="rId65" Type="http://schemas.openxmlformats.org/officeDocument/2006/relationships/customXml" Target="../ink/ink2187.xml"/><Relationship Id="rId73" Type="http://schemas.openxmlformats.org/officeDocument/2006/relationships/image" Target="../media/image3410.png"/><Relationship Id="rId78" Type="http://schemas.openxmlformats.org/officeDocument/2006/relationships/image" Target="../media/image3610.png"/><Relationship Id="rId81" Type="http://schemas.openxmlformats.org/officeDocument/2006/relationships/customXml" Target="../ink/ink2195.xml"/><Relationship Id="rId86" Type="http://schemas.openxmlformats.org/officeDocument/2006/relationships/image" Target="../media/image476.png"/><Relationship Id="rId94" Type="http://schemas.openxmlformats.org/officeDocument/2006/relationships/customXml" Target="../ink/ink2202.xml"/><Relationship Id="rId99" Type="http://schemas.openxmlformats.org/officeDocument/2006/relationships/image" Target="../media/image482.png"/><Relationship Id="rId101" Type="http://schemas.openxmlformats.org/officeDocument/2006/relationships/image" Target="../media/image483.png"/><Relationship Id="rId4" Type="http://schemas.openxmlformats.org/officeDocument/2006/relationships/customXml" Target="../ink/ink2151.xml"/><Relationship Id="rId9" Type="http://schemas.openxmlformats.org/officeDocument/2006/relationships/image" Target="../media/image458.png"/><Relationship Id="rId13" Type="http://schemas.openxmlformats.org/officeDocument/2006/relationships/customXml" Target="../ink/ink2157.xml"/><Relationship Id="rId18" Type="http://schemas.openxmlformats.org/officeDocument/2006/relationships/customXml" Target="../ink/ink2162.xml"/><Relationship Id="rId39" Type="http://schemas.openxmlformats.org/officeDocument/2006/relationships/customXml" Target="../ink/ink2174.xml"/><Relationship Id="rId34" Type="http://schemas.openxmlformats.org/officeDocument/2006/relationships/image" Target="../media/image465.png"/><Relationship Id="rId50" Type="http://schemas.openxmlformats.org/officeDocument/2006/relationships/customXml" Target="../ink/ink2179.xml"/><Relationship Id="rId55" Type="http://schemas.openxmlformats.org/officeDocument/2006/relationships/image" Target="../media/image2610.png"/><Relationship Id="rId76" Type="http://schemas.openxmlformats.org/officeDocument/2006/relationships/image" Target="../media/image3510.png"/><Relationship Id="rId97" Type="http://schemas.openxmlformats.org/officeDocument/2006/relationships/image" Target="../media/image481.png"/><Relationship Id="rId104" Type="http://schemas.openxmlformats.org/officeDocument/2006/relationships/customXml" Target="../ink/ink2207.xml"/><Relationship Id="rId7" Type="http://schemas.openxmlformats.org/officeDocument/2006/relationships/image" Target="../media/image457.png"/><Relationship Id="rId71" Type="http://schemas.openxmlformats.org/officeDocument/2006/relationships/image" Target="../media/image3300.png"/><Relationship Id="rId92" Type="http://schemas.openxmlformats.org/officeDocument/2006/relationships/customXml" Target="../ink/ink2201.xml"/><Relationship Id="rId2" Type="http://schemas.openxmlformats.org/officeDocument/2006/relationships/customXml" Target="../ink/ink2150.xml"/><Relationship Id="rId29" Type="http://schemas.openxmlformats.org/officeDocument/2006/relationships/customXml" Target="../ink/ink2168.xml"/><Relationship Id="rId24" Type="http://schemas.openxmlformats.org/officeDocument/2006/relationships/customXml" Target="../ink/ink2165.xml"/><Relationship Id="rId40" Type="http://schemas.openxmlformats.org/officeDocument/2006/relationships/image" Target="../media/image468.png"/><Relationship Id="rId45" Type="http://schemas.openxmlformats.org/officeDocument/2006/relationships/image" Target="../media/image2110.png"/><Relationship Id="rId66" Type="http://schemas.openxmlformats.org/officeDocument/2006/relationships/image" Target="../media/image474.png"/><Relationship Id="rId87" Type="http://schemas.openxmlformats.org/officeDocument/2006/relationships/customXml" Target="../ink/ink2198.xml"/><Relationship Id="rId61" Type="http://schemas.openxmlformats.org/officeDocument/2006/relationships/customXml" Target="../ink/ink2185.xml"/><Relationship Id="rId82" Type="http://schemas.openxmlformats.org/officeDocument/2006/relationships/image" Target="../media/image3810.png"/><Relationship Id="rId19" Type="http://schemas.openxmlformats.org/officeDocument/2006/relationships/image" Target="../media/image459.png"/><Relationship Id="rId14" Type="http://schemas.openxmlformats.org/officeDocument/2006/relationships/customXml" Target="../ink/ink2158.xml"/><Relationship Id="rId30" Type="http://schemas.openxmlformats.org/officeDocument/2006/relationships/customXml" Target="../ink/ink2169.xml"/><Relationship Id="rId35" Type="http://schemas.openxmlformats.org/officeDocument/2006/relationships/customXml" Target="../ink/ink2172.xml"/><Relationship Id="rId56" Type="http://schemas.openxmlformats.org/officeDocument/2006/relationships/customXml" Target="../ink/ink2182.xml"/><Relationship Id="rId77" Type="http://schemas.openxmlformats.org/officeDocument/2006/relationships/customXml" Target="../ink/ink2193.xml"/><Relationship Id="rId100" Type="http://schemas.openxmlformats.org/officeDocument/2006/relationships/customXml" Target="../ink/ink2205.xml"/><Relationship Id="rId105" Type="http://schemas.openxmlformats.org/officeDocument/2006/relationships/image" Target="../media/image485.png"/><Relationship Id="rId8" Type="http://schemas.openxmlformats.org/officeDocument/2006/relationships/customXml" Target="../ink/ink2153.xml"/><Relationship Id="rId51" Type="http://schemas.openxmlformats.org/officeDocument/2006/relationships/image" Target="../media/image2410.png"/><Relationship Id="rId72" Type="http://schemas.openxmlformats.org/officeDocument/2006/relationships/customXml" Target="../ink/ink2190.xml"/><Relationship Id="rId93" Type="http://schemas.openxmlformats.org/officeDocument/2006/relationships/image" Target="../media/image479.png"/><Relationship Id="rId98" Type="http://schemas.openxmlformats.org/officeDocument/2006/relationships/customXml" Target="../ink/ink2204.xml"/><Relationship Id="rId3" Type="http://schemas.openxmlformats.org/officeDocument/2006/relationships/image" Target="../media/image455.png"/><Relationship Id="rId25" Type="http://schemas.openxmlformats.org/officeDocument/2006/relationships/customXml" Target="../ink/ink2166.xml"/><Relationship Id="rId46" Type="http://schemas.openxmlformats.org/officeDocument/2006/relationships/customXml" Target="../ink/ink2177.xml"/><Relationship Id="rId67" Type="http://schemas.openxmlformats.org/officeDocument/2006/relationships/customXml" Target="../ink/ink218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22.xml"/><Relationship Id="rId231" Type="http://schemas.openxmlformats.org/officeDocument/2006/relationships/customXml" Target="../ink/ink2257.xml"/><Relationship Id="rId273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2229.xml"/><Relationship Id="rId47" Type="http://schemas.openxmlformats.org/officeDocument/2006/relationships/image" Target="NULL"/><Relationship Id="rId63" Type="http://schemas.openxmlformats.org/officeDocument/2006/relationships/image" Target="NULL"/><Relationship Id="rId68" Type="http://schemas.openxmlformats.org/officeDocument/2006/relationships/customXml" Target="../ink/ink2242.xml"/><Relationship Id="rId226" Type="http://schemas.openxmlformats.org/officeDocument/2006/relationships/image" Target="NULL"/><Relationship Id="rId16" Type="http://schemas.openxmlformats.org/officeDocument/2006/relationships/customXml" Target="../ink/ink2217.xml"/><Relationship Id="rId221" Type="http://schemas.openxmlformats.org/officeDocument/2006/relationships/customXml" Target="../ink/ink2252.xml"/><Relationship Id="rId242" Type="http://schemas.openxmlformats.org/officeDocument/2006/relationships/customXml" Target="../ink/ink2260.xml"/><Relationship Id="rId268" Type="http://schemas.openxmlformats.org/officeDocument/2006/relationships/customXml" Target="../ink/ink2261.xml"/><Relationship Id="rId11" Type="http://schemas.openxmlformats.org/officeDocument/2006/relationships/customXml" Target="../ink/ink2214.xml"/><Relationship Id="rId32" Type="http://schemas.openxmlformats.org/officeDocument/2006/relationships/customXml" Target="../ink/ink2225.xml"/><Relationship Id="rId37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customXml" Target="../ink/ink2237.xml"/><Relationship Id="rId74" Type="http://schemas.openxmlformats.org/officeDocument/2006/relationships/image" Target="NULL"/><Relationship Id="rId79" Type="http://schemas.openxmlformats.org/officeDocument/2006/relationships/customXml" Target="../ink/ink2248.xml"/><Relationship Id="rId5" Type="http://schemas.openxmlformats.org/officeDocument/2006/relationships/customXml" Target="../ink/ink2210.xml"/><Relationship Id="rId237" Type="http://schemas.openxmlformats.org/officeDocument/2006/relationships/image" Target="NULL"/><Relationship Id="rId22" Type="http://schemas.openxmlformats.org/officeDocument/2006/relationships/customXml" Target="../ink/ink2220.xml"/><Relationship Id="rId27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customXml" Target="../ink/ink2232.xml"/><Relationship Id="rId64" Type="http://schemas.openxmlformats.org/officeDocument/2006/relationships/customXml" Target="../ink/ink2240.xml"/><Relationship Id="rId69" Type="http://schemas.openxmlformats.org/officeDocument/2006/relationships/image" Target="NULL"/><Relationship Id="rId80" Type="http://schemas.openxmlformats.org/officeDocument/2006/relationships/image" Target="NULL"/><Relationship Id="rId85" Type="http://schemas.openxmlformats.org/officeDocument/2006/relationships/image" Target="NULL"/><Relationship Id="rId227" Type="http://schemas.openxmlformats.org/officeDocument/2006/relationships/customXml" Target="../ink/ink2255.xml"/><Relationship Id="rId222" Type="http://schemas.openxmlformats.org/officeDocument/2006/relationships/image" Target="NULL"/><Relationship Id="rId269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38" Type="http://schemas.openxmlformats.org/officeDocument/2006/relationships/customXml" Target="../ink/ink2227.xml"/><Relationship Id="rId59" Type="http://schemas.openxmlformats.org/officeDocument/2006/relationships/image" Target="NULL"/><Relationship Id="rId20" Type="http://schemas.openxmlformats.org/officeDocument/2006/relationships/customXml" Target="../ink/ink2219.xml"/><Relationship Id="rId41" Type="http://schemas.openxmlformats.org/officeDocument/2006/relationships/image" Target="NULL"/><Relationship Id="rId54" Type="http://schemas.openxmlformats.org/officeDocument/2006/relationships/customXml" Target="../ink/ink2235.xml"/><Relationship Id="rId62" Type="http://schemas.openxmlformats.org/officeDocument/2006/relationships/customXml" Target="../ink/ink2239.xml"/><Relationship Id="rId70" Type="http://schemas.openxmlformats.org/officeDocument/2006/relationships/customXml" Target="../ink/ink2243.xml"/><Relationship Id="rId75" Type="http://schemas.openxmlformats.org/officeDocument/2006/relationships/customXml" Target="../ink/ink2246.xml"/><Relationship Id="rId83" Type="http://schemas.openxmlformats.org/officeDocument/2006/relationships/customXml" Target="../ink/ink2250.xm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220" Type="http://schemas.openxmlformats.org/officeDocument/2006/relationships/customXml" Target="../ink/ink2251.xml"/><Relationship Id="rId225" Type="http://schemas.openxmlformats.org/officeDocument/2006/relationships/customXml" Target="../ink/ink2254.xml"/><Relationship Id="rId238" Type="http://schemas.openxmlformats.org/officeDocument/2006/relationships/customXml" Target="../ink/ink2258.xml"/><Relationship Id="rId241" Type="http://schemas.openxmlformats.org/officeDocument/2006/relationships/image" Target="NULL"/><Relationship Id="rId267" Type="http://schemas.openxmlformats.org/officeDocument/2006/relationships/image" Target="NULL"/><Relationship Id="rId15" Type="http://schemas.openxmlformats.org/officeDocument/2006/relationships/customXml" Target="../ink/ink2216.xml"/><Relationship Id="rId23" Type="http://schemas.openxmlformats.org/officeDocument/2006/relationships/image" Target="NULL"/><Relationship Id="rId28" Type="http://schemas.openxmlformats.org/officeDocument/2006/relationships/customXml" Target="../ink/ink2223.xml"/><Relationship Id="rId36" Type="http://schemas.openxmlformats.org/officeDocument/2006/relationships/customXml" Target="../ink/ink2226.xml"/><Relationship Id="rId49" Type="http://schemas.openxmlformats.org/officeDocument/2006/relationships/image" Target="NULL"/><Relationship Id="rId57" Type="http://schemas.openxmlformats.org/officeDocument/2006/relationships/image" Target="NULL"/><Relationship Id="rId270" Type="http://schemas.openxmlformats.org/officeDocument/2006/relationships/customXml" Target="../ink/ink2262.xml"/><Relationship Id="rId10" Type="http://schemas.openxmlformats.org/officeDocument/2006/relationships/customXml" Target="../ink/ink2213.xml"/><Relationship Id="rId31" Type="http://schemas.openxmlformats.org/officeDocument/2006/relationships/image" Target="NULL"/><Relationship Id="rId44" Type="http://schemas.openxmlformats.org/officeDocument/2006/relationships/customXml" Target="../ink/ink2230.xml"/><Relationship Id="rId52" Type="http://schemas.openxmlformats.org/officeDocument/2006/relationships/customXml" Target="../ink/ink2234.xml"/><Relationship Id="rId60" Type="http://schemas.openxmlformats.org/officeDocument/2006/relationships/customXml" Target="../ink/ink2238.xml"/><Relationship Id="rId65" Type="http://schemas.openxmlformats.org/officeDocument/2006/relationships/image" Target="NULL"/><Relationship Id="rId73" Type="http://schemas.openxmlformats.org/officeDocument/2006/relationships/customXml" Target="../ink/ink2245.xml"/><Relationship Id="rId78" Type="http://schemas.openxmlformats.org/officeDocument/2006/relationships/image" Target="NULL"/><Relationship Id="rId81" Type="http://schemas.openxmlformats.org/officeDocument/2006/relationships/customXml" Target="../ink/ink2249.xml"/><Relationship Id="rId4" Type="http://schemas.openxmlformats.org/officeDocument/2006/relationships/image" Target="NULL"/><Relationship Id="rId9" Type="http://schemas.openxmlformats.org/officeDocument/2006/relationships/customXml" Target="../ink/ink2212.xml"/><Relationship Id="rId223" Type="http://schemas.openxmlformats.org/officeDocument/2006/relationships/customXml" Target="../ink/ink2253.xml"/><Relationship Id="rId228" Type="http://schemas.openxmlformats.org/officeDocument/2006/relationships/image" Target="NULL"/><Relationship Id="rId13" Type="http://schemas.openxmlformats.org/officeDocument/2006/relationships/customXml" Target="../ink/ink2215.xml"/><Relationship Id="rId18" Type="http://schemas.openxmlformats.org/officeDocument/2006/relationships/customXml" Target="../ink/ink2218.xml"/><Relationship Id="rId39" Type="http://schemas.openxmlformats.org/officeDocument/2006/relationships/image" Target="NULL"/><Relationship Id="rId50" Type="http://schemas.openxmlformats.org/officeDocument/2006/relationships/customXml" Target="../ink/ink2233.xml"/><Relationship Id="rId55" Type="http://schemas.openxmlformats.org/officeDocument/2006/relationships/image" Target="NULL"/><Relationship Id="rId76" Type="http://schemas.openxmlformats.org/officeDocument/2006/relationships/image" Target="NULL"/><Relationship Id="rId7" Type="http://schemas.openxmlformats.org/officeDocument/2006/relationships/customXml" Target="../ink/ink2211.xml"/><Relationship Id="rId71" Type="http://schemas.openxmlformats.org/officeDocument/2006/relationships/image" Target="NULL"/><Relationship Id="rId239" Type="http://schemas.openxmlformats.org/officeDocument/2006/relationships/image" Target="NULL"/><Relationship Id="rId2" Type="http://schemas.openxmlformats.org/officeDocument/2006/relationships/image" Target="../media/image67.emf"/><Relationship Id="rId29" Type="http://schemas.openxmlformats.org/officeDocument/2006/relationships/image" Target="NULL"/><Relationship Id="rId271" Type="http://schemas.openxmlformats.org/officeDocument/2006/relationships/image" Target="NULL"/><Relationship Id="rId24" Type="http://schemas.openxmlformats.org/officeDocument/2006/relationships/customXml" Target="../ink/ink2221.xml"/><Relationship Id="rId40" Type="http://schemas.openxmlformats.org/officeDocument/2006/relationships/customXml" Target="../ink/ink2228.xml"/><Relationship Id="rId45" Type="http://schemas.openxmlformats.org/officeDocument/2006/relationships/image" Target="NULL"/><Relationship Id="rId66" Type="http://schemas.openxmlformats.org/officeDocument/2006/relationships/customXml" Target="../ink/ink2241.xml"/><Relationship Id="rId61" Type="http://schemas.openxmlformats.org/officeDocument/2006/relationships/image" Target="NULL"/><Relationship Id="rId82" Type="http://schemas.openxmlformats.org/officeDocument/2006/relationships/image" Target="NULL"/><Relationship Id="rId229" Type="http://schemas.openxmlformats.org/officeDocument/2006/relationships/customXml" Target="../ink/ink2256.xml"/><Relationship Id="rId19" Type="http://schemas.openxmlformats.org/officeDocument/2006/relationships/image" Target="NULL"/><Relationship Id="rId224" Type="http://schemas.openxmlformats.org/officeDocument/2006/relationships/image" Target="NULL"/><Relationship Id="rId240" Type="http://schemas.openxmlformats.org/officeDocument/2006/relationships/customXml" Target="../ink/ink2259.xml"/><Relationship Id="rId14" Type="http://schemas.openxmlformats.org/officeDocument/2006/relationships/image" Target="NULL"/><Relationship Id="rId30" Type="http://schemas.openxmlformats.org/officeDocument/2006/relationships/customXml" Target="../ink/ink2224.xml"/><Relationship Id="rId35" Type="http://schemas.openxmlformats.org/officeDocument/2006/relationships/image" Target="NULL"/><Relationship Id="rId56" Type="http://schemas.openxmlformats.org/officeDocument/2006/relationships/customXml" Target="../ink/ink2236.xml"/><Relationship Id="rId77" Type="http://schemas.openxmlformats.org/officeDocument/2006/relationships/customXml" Target="../ink/ink2247.xml"/><Relationship Id="rId8" Type="http://schemas.openxmlformats.org/officeDocument/2006/relationships/image" Target="NULL"/><Relationship Id="rId51" Type="http://schemas.openxmlformats.org/officeDocument/2006/relationships/image" Target="NULL"/><Relationship Id="rId72" Type="http://schemas.openxmlformats.org/officeDocument/2006/relationships/customXml" Target="../ink/ink2244.xml"/><Relationship Id="rId219" Type="http://schemas.openxmlformats.org/officeDocument/2006/relationships/image" Target="NULL"/><Relationship Id="rId3" Type="http://schemas.openxmlformats.org/officeDocument/2006/relationships/customXml" Target="../ink/ink2209.xml"/><Relationship Id="rId230" Type="http://schemas.openxmlformats.org/officeDocument/2006/relationships/image" Target="NULL"/><Relationship Id="rId25" Type="http://schemas.openxmlformats.org/officeDocument/2006/relationships/image" Target="NULL"/><Relationship Id="rId46" Type="http://schemas.openxmlformats.org/officeDocument/2006/relationships/customXml" Target="../ink/ink2231.xml"/><Relationship Id="rId67" Type="http://schemas.openxmlformats.org/officeDocument/2006/relationships/image" Target="NULL"/><Relationship Id="rId272" Type="http://schemas.openxmlformats.org/officeDocument/2006/relationships/customXml" Target="../ink/ink226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14.png"/><Relationship Id="rId117" Type="http://schemas.openxmlformats.org/officeDocument/2006/relationships/image" Target="../media/image764.png"/><Relationship Id="rId21" Type="http://schemas.openxmlformats.org/officeDocument/2006/relationships/customXml" Target="../ink/ink2273.xml"/><Relationship Id="rId42" Type="http://schemas.openxmlformats.org/officeDocument/2006/relationships/customXml" Target="../ink/ink2284.xml"/><Relationship Id="rId47" Type="http://schemas.openxmlformats.org/officeDocument/2006/relationships/image" Target="../media/image725.png"/><Relationship Id="rId63" Type="http://schemas.openxmlformats.org/officeDocument/2006/relationships/image" Target="../media/image734.png"/><Relationship Id="rId68" Type="http://schemas.openxmlformats.org/officeDocument/2006/relationships/customXml" Target="../ink/ink2297.xml"/><Relationship Id="rId84" Type="http://schemas.openxmlformats.org/officeDocument/2006/relationships/customXml" Target="../ink/ink2305.xml"/><Relationship Id="rId89" Type="http://schemas.openxmlformats.org/officeDocument/2006/relationships/image" Target="../media/image748.png"/><Relationship Id="rId112" Type="http://schemas.openxmlformats.org/officeDocument/2006/relationships/customXml" Target="../ink/ink2319.xml"/><Relationship Id="rId16" Type="http://schemas.openxmlformats.org/officeDocument/2006/relationships/image" Target="../media/image706.png"/><Relationship Id="rId107" Type="http://schemas.openxmlformats.org/officeDocument/2006/relationships/image" Target="../media/image758.png"/><Relationship Id="rId11" Type="http://schemas.openxmlformats.org/officeDocument/2006/relationships/customXml" Target="../ink/ink2268.xml"/><Relationship Id="rId32" Type="http://schemas.openxmlformats.org/officeDocument/2006/relationships/customXml" Target="../ink/ink2279.xml"/><Relationship Id="rId37" Type="http://schemas.openxmlformats.org/officeDocument/2006/relationships/image" Target="../media/image719.png"/><Relationship Id="rId53" Type="http://schemas.openxmlformats.org/officeDocument/2006/relationships/image" Target="../media/image728.png"/><Relationship Id="rId58" Type="http://schemas.openxmlformats.org/officeDocument/2006/relationships/customXml" Target="../ink/ink2292.xml"/><Relationship Id="rId74" Type="http://schemas.openxmlformats.org/officeDocument/2006/relationships/customXml" Target="../ink/ink2300.xml"/><Relationship Id="rId79" Type="http://schemas.openxmlformats.org/officeDocument/2006/relationships/image" Target="../media/image743.png"/><Relationship Id="rId102" Type="http://schemas.openxmlformats.org/officeDocument/2006/relationships/customXml" Target="../ink/ink2314.xml"/><Relationship Id="rId5" Type="http://schemas.openxmlformats.org/officeDocument/2006/relationships/customXml" Target="../ink/ink2265.xml"/><Relationship Id="rId90" Type="http://schemas.openxmlformats.org/officeDocument/2006/relationships/customXml" Target="../ink/ink2308.xml"/><Relationship Id="rId95" Type="http://schemas.openxmlformats.org/officeDocument/2006/relationships/image" Target="../media/image752.png"/><Relationship Id="rId22" Type="http://schemas.openxmlformats.org/officeDocument/2006/relationships/image" Target="../media/image709.png"/><Relationship Id="rId27" Type="http://schemas.openxmlformats.org/officeDocument/2006/relationships/customXml" Target="../ink/ink2276.xml"/><Relationship Id="rId43" Type="http://schemas.openxmlformats.org/officeDocument/2006/relationships/image" Target="../media/image723.png"/><Relationship Id="rId48" Type="http://schemas.openxmlformats.org/officeDocument/2006/relationships/customXml" Target="../ink/ink2287.xml"/><Relationship Id="rId64" Type="http://schemas.openxmlformats.org/officeDocument/2006/relationships/customXml" Target="../ink/ink2295.xml"/><Relationship Id="rId69" Type="http://schemas.openxmlformats.org/officeDocument/2006/relationships/image" Target="../media/image737.png"/><Relationship Id="rId113" Type="http://schemas.openxmlformats.org/officeDocument/2006/relationships/image" Target="../media/image762.png"/><Relationship Id="rId118" Type="http://schemas.openxmlformats.org/officeDocument/2006/relationships/customXml" Target="../ink/ink2322.xml"/><Relationship Id="rId80" Type="http://schemas.openxmlformats.org/officeDocument/2006/relationships/customXml" Target="../ink/ink2303.xml"/><Relationship Id="rId85" Type="http://schemas.openxmlformats.org/officeDocument/2006/relationships/image" Target="../media/image746.png"/><Relationship Id="rId12" Type="http://schemas.openxmlformats.org/officeDocument/2006/relationships/image" Target="../media/image704.png"/><Relationship Id="rId17" Type="http://schemas.openxmlformats.org/officeDocument/2006/relationships/customXml" Target="../ink/ink2271.xml"/><Relationship Id="rId33" Type="http://schemas.openxmlformats.org/officeDocument/2006/relationships/image" Target="../media/image717.png"/><Relationship Id="rId38" Type="http://schemas.openxmlformats.org/officeDocument/2006/relationships/customXml" Target="../ink/ink2282.xml"/><Relationship Id="rId59" Type="http://schemas.openxmlformats.org/officeDocument/2006/relationships/image" Target="../media/image732.png"/><Relationship Id="rId103" Type="http://schemas.openxmlformats.org/officeDocument/2006/relationships/image" Target="../media/image756.png"/><Relationship Id="rId108" Type="http://schemas.openxmlformats.org/officeDocument/2006/relationships/customXml" Target="../ink/ink2317.xml"/><Relationship Id="rId54" Type="http://schemas.openxmlformats.org/officeDocument/2006/relationships/customXml" Target="../ink/ink2290.xml"/><Relationship Id="rId70" Type="http://schemas.openxmlformats.org/officeDocument/2006/relationships/customXml" Target="../ink/ink2298.xml"/><Relationship Id="rId75" Type="http://schemas.openxmlformats.org/officeDocument/2006/relationships/image" Target="../media/image741.png"/><Relationship Id="rId91" Type="http://schemas.openxmlformats.org/officeDocument/2006/relationships/image" Target="../media/image749.png"/><Relationship Id="rId96" Type="http://schemas.openxmlformats.org/officeDocument/2006/relationships/customXml" Target="../ink/ink23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1.png"/><Relationship Id="rId23" Type="http://schemas.openxmlformats.org/officeDocument/2006/relationships/customXml" Target="../ink/ink2274.xml"/><Relationship Id="rId28" Type="http://schemas.openxmlformats.org/officeDocument/2006/relationships/image" Target="../media/image715.png"/><Relationship Id="rId49" Type="http://schemas.openxmlformats.org/officeDocument/2006/relationships/image" Target="../media/image726.png"/><Relationship Id="rId114" Type="http://schemas.openxmlformats.org/officeDocument/2006/relationships/customXml" Target="../ink/ink2320.xml"/><Relationship Id="rId119" Type="http://schemas.openxmlformats.org/officeDocument/2006/relationships/image" Target="../media/image765.png"/><Relationship Id="rId44" Type="http://schemas.openxmlformats.org/officeDocument/2006/relationships/customXml" Target="../ink/ink2285.xml"/><Relationship Id="rId60" Type="http://schemas.openxmlformats.org/officeDocument/2006/relationships/customXml" Target="../ink/ink2293.xml"/><Relationship Id="rId65" Type="http://schemas.openxmlformats.org/officeDocument/2006/relationships/image" Target="../media/image735.png"/><Relationship Id="rId81" Type="http://schemas.openxmlformats.org/officeDocument/2006/relationships/image" Target="../media/image744.png"/><Relationship Id="rId86" Type="http://schemas.openxmlformats.org/officeDocument/2006/relationships/customXml" Target="../ink/ink2306.xml"/><Relationship Id="rId4" Type="http://schemas.openxmlformats.org/officeDocument/2006/relationships/image" Target="../media/image699.png"/><Relationship Id="rId9" Type="http://schemas.openxmlformats.org/officeDocument/2006/relationships/customXml" Target="../ink/ink2267.xml"/><Relationship Id="rId13" Type="http://schemas.openxmlformats.org/officeDocument/2006/relationships/customXml" Target="../ink/ink2269.xml"/><Relationship Id="rId18" Type="http://schemas.openxmlformats.org/officeDocument/2006/relationships/image" Target="../media/image707.png"/><Relationship Id="rId39" Type="http://schemas.openxmlformats.org/officeDocument/2006/relationships/image" Target="../media/image721.png"/><Relationship Id="rId109" Type="http://schemas.openxmlformats.org/officeDocument/2006/relationships/image" Target="../media/image759.png"/><Relationship Id="rId34" Type="http://schemas.openxmlformats.org/officeDocument/2006/relationships/customXml" Target="../ink/ink2280.xml"/><Relationship Id="rId50" Type="http://schemas.openxmlformats.org/officeDocument/2006/relationships/customXml" Target="../ink/ink2288.xml"/><Relationship Id="rId55" Type="http://schemas.openxmlformats.org/officeDocument/2006/relationships/image" Target="../media/image729.png"/><Relationship Id="rId76" Type="http://schemas.openxmlformats.org/officeDocument/2006/relationships/customXml" Target="../ink/ink2301.xml"/><Relationship Id="rId97" Type="http://schemas.openxmlformats.org/officeDocument/2006/relationships/image" Target="../media/image753.png"/><Relationship Id="rId104" Type="http://schemas.openxmlformats.org/officeDocument/2006/relationships/customXml" Target="../ink/ink2315.xml"/><Relationship Id="rId120" Type="http://schemas.openxmlformats.org/officeDocument/2006/relationships/customXml" Target="../ink/ink2323.xml"/><Relationship Id="rId7" Type="http://schemas.openxmlformats.org/officeDocument/2006/relationships/customXml" Target="../ink/ink2266.xml"/><Relationship Id="rId71" Type="http://schemas.openxmlformats.org/officeDocument/2006/relationships/image" Target="../media/image738.png"/><Relationship Id="rId92" Type="http://schemas.openxmlformats.org/officeDocument/2006/relationships/customXml" Target="../ink/ink2309.xml"/><Relationship Id="rId2" Type="http://schemas.openxmlformats.org/officeDocument/2006/relationships/image" Target="../media/image698.png"/><Relationship Id="rId29" Type="http://schemas.openxmlformats.org/officeDocument/2006/relationships/customXml" Target="../ink/ink2277.xml"/><Relationship Id="rId24" Type="http://schemas.openxmlformats.org/officeDocument/2006/relationships/image" Target="../media/image713.png"/><Relationship Id="rId40" Type="http://schemas.openxmlformats.org/officeDocument/2006/relationships/customXml" Target="../ink/ink2283.xml"/><Relationship Id="rId45" Type="http://schemas.openxmlformats.org/officeDocument/2006/relationships/image" Target="../media/image724.png"/><Relationship Id="rId66" Type="http://schemas.openxmlformats.org/officeDocument/2006/relationships/customXml" Target="../ink/ink2296.xml"/><Relationship Id="rId87" Type="http://schemas.openxmlformats.org/officeDocument/2006/relationships/image" Target="../media/image747.png"/><Relationship Id="rId110" Type="http://schemas.openxmlformats.org/officeDocument/2006/relationships/customXml" Target="../ink/ink2318.xml"/><Relationship Id="rId115" Type="http://schemas.openxmlformats.org/officeDocument/2006/relationships/image" Target="../media/image763.png"/><Relationship Id="rId61" Type="http://schemas.openxmlformats.org/officeDocument/2006/relationships/image" Target="../media/image733.png"/><Relationship Id="rId82" Type="http://schemas.openxmlformats.org/officeDocument/2006/relationships/customXml" Target="../ink/ink2304.xml"/><Relationship Id="rId19" Type="http://schemas.openxmlformats.org/officeDocument/2006/relationships/customXml" Target="../ink/ink2272.xml"/><Relationship Id="rId14" Type="http://schemas.openxmlformats.org/officeDocument/2006/relationships/image" Target="../media/image705.png"/><Relationship Id="rId30" Type="http://schemas.openxmlformats.org/officeDocument/2006/relationships/image" Target="../media/image716.png"/><Relationship Id="rId35" Type="http://schemas.openxmlformats.org/officeDocument/2006/relationships/image" Target="../media/image718.png"/><Relationship Id="rId56" Type="http://schemas.openxmlformats.org/officeDocument/2006/relationships/customXml" Target="../ink/ink2291.xml"/><Relationship Id="rId77" Type="http://schemas.openxmlformats.org/officeDocument/2006/relationships/image" Target="../media/image742.png"/><Relationship Id="rId100" Type="http://schemas.openxmlformats.org/officeDocument/2006/relationships/customXml" Target="../ink/ink2313.xml"/><Relationship Id="rId105" Type="http://schemas.openxmlformats.org/officeDocument/2006/relationships/image" Target="../media/image757.png"/><Relationship Id="rId8" Type="http://schemas.openxmlformats.org/officeDocument/2006/relationships/image" Target="../media/image702.png"/><Relationship Id="rId51" Type="http://schemas.openxmlformats.org/officeDocument/2006/relationships/image" Target="../media/image727.png"/><Relationship Id="rId72" Type="http://schemas.openxmlformats.org/officeDocument/2006/relationships/customXml" Target="../ink/ink2299.xml"/><Relationship Id="rId93" Type="http://schemas.openxmlformats.org/officeDocument/2006/relationships/image" Target="../media/image751.png"/><Relationship Id="rId98" Type="http://schemas.openxmlformats.org/officeDocument/2006/relationships/customXml" Target="../ink/ink2312.xml"/><Relationship Id="rId121" Type="http://schemas.openxmlformats.org/officeDocument/2006/relationships/image" Target="../media/image766.png"/><Relationship Id="rId3" Type="http://schemas.openxmlformats.org/officeDocument/2006/relationships/customXml" Target="../ink/ink2264.xml"/><Relationship Id="rId25" Type="http://schemas.openxmlformats.org/officeDocument/2006/relationships/customXml" Target="../ink/ink2275.xml"/><Relationship Id="rId46" Type="http://schemas.openxmlformats.org/officeDocument/2006/relationships/customXml" Target="../ink/ink2286.xml"/><Relationship Id="rId67" Type="http://schemas.openxmlformats.org/officeDocument/2006/relationships/image" Target="../media/image736.png"/><Relationship Id="rId116" Type="http://schemas.openxmlformats.org/officeDocument/2006/relationships/customXml" Target="../ink/ink2321.xml"/><Relationship Id="rId20" Type="http://schemas.openxmlformats.org/officeDocument/2006/relationships/image" Target="../media/image708.png"/><Relationship Id="rId41" Type="http://schemas.openxmlformats.org/officeDocument/2006/relationships/image" Target="../media/image722.png"/><Relationship Id="rId62" Type="http://schemas.openxmlformats.org/officeDocument/2006/relationships/customXml" Target="../ink/ink2294.xml"/><Relationship Id="rId83" Type="http://schemas.openxmlformats.org/officeDocument/2006/relationships/image" Target="../media/image745.png"/><Relationship Id="rId88" Type="http://schemas.openxmlformats.org/officeDocument/2006/relationships/customXml" Target="../ink/ink2307.xml"/><Relationship Id="rId111" Type="http://schemas.openxmlformats.org/officeDocument/2006/relationships/image" Target="../media/image761.png"/><Relationship Id="rId15" Type="http://schemas.openxmlformats.org/officeDocument/2006/relationships/customXml" Target="../ink/ink2270.xml"/><Relationship Id="rId36" Type="http://schemas.openxmlformats.org/officeDocument/2006/relationships/customXml" Target="../ink/ink2281.xml"/><Relationship Id="rId57" Type="http://schemas.openxmlformats.org/officeDocument/2006/relationships/image" Target="../media/image731.png"/><Relationship Id="rId106" Type="http://schemas.openxmlformats.org/officeDocument/2006/relationships/customXml" Target="../ink/ink2316.xml"/><Relationship Id="rId10" Type="http://schemas.openxmlformats.org/officeDocument/2006/relationships/image" Target="../media/image703.png"/><Relationship Id="rId31" Type="http://schemas.openxmlformats.org/officeDocument/2006/relationships/customXml" Target="../ink/ink2278.xml"/><Relationship Id="rId52" Type="http://schemas.openxmlformats.org/officeDocument/2006/relationships/customXml" Target="../ink/ink2289.xml"/><Relationship Id="rId73" Type="http://schemas.openxmlformats.org/officeDocument/2006/relationships/image" Target="../media/image739.png"/><Relationship Id="rId78" Type="http://schemas.openxmlformats.org/officeDocument/2006/relationships/customXml" Target="../ink/ink2302.xml"/><Relationship Id="rId94" Type="http://schemas.openxmlformats.org/officeDocument/2006/relationships/customXml" Target="../ink/ink2310.xml"/><Relationship Id="rId99" Type="http://schemas.openxmlformats.org/officeDocument/2006/relationships/image" Target="../media/image754.png"/><Relationship Id="rId101" Type="http://schemas.openxmlformats.org/officeDocument/2006/relationships/image" Target="../media/image75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18" Type="http://schemas.openxmlformats.org/officeDocument/2006/relationships/image" Target="../media/image9.png"/><Relationship Id="rId3" Type="http://schemas.openxmlformats.org/officeDocument/2006/relationships/image" Target="../media/image6.png"/><Relationship Id="rId21" Type="http://schemas.openxmlformats.org/officeDocument/2006/relationships/customXml" Target="../ink/ink15.xml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17" Type="http://schemas.openxmlformats.org/officeDocument/2006/relationships/customXml" Target="../ink/ink13.xml"/><Relationship Id="rId25" Type="http://schemas.openxmlformats.org/officeDocument/2006/relationships/customXml" Target="../ink/ink18.xml"/><Relationship Id="rId2" Type="http://schemas.openxmlformats.org/officeDocument/2006/relationships/customXml" Target="../ink/ink1.xml"/><Relationship Id="rId16" Type="http://schemas.openxmlformats.org/officeDocument/2006/relationships/customXml" Target="../ink/ink12.xml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24" Type="http://schemas.openxmlformats.org/officeDocument/2006/relationships/customXml" Target="../ink/ink17.xml"/><Relationship Id="rId5" Type="http://schemas.openxmlformats.org/officeDocument/2006/relationships/image" Target="../media/image7.png"/><Relationship Id="rId15" Type="http://schemas.openxmlformats.org/officeDocument/2006/relationships/customXml" Target="../ink/ink11.xml"/><Relationship Id="rId23" Type="http://schemas.openxmlformats.org/officeDocument/2006/relationships/customXml" Target="../ink/ink16.xml"/><Relationship Id="rId10" Type="http://schemas.openxmlformats.org/officeDocument/2006/relationships/customXml" Target="../ink/ink7.xml"/><Relationship Id="rId19" Type="http://schemas.openxmlformats.org/officeDocument/2006/relationships/customXml" Target="../ink/ink14.xml"/><Relationship Id="rId4" Type="http://schemas.openxmlformats.org/officeDocument/2006/relationships/customXml" Target="../ink/ink2.xml"/><Relationship Id="rId9" Type="http://schemas.openxmlformats.org/officeDocument/2006/relationships/customXml" Target="../ink/ink6.xml"/><Relationship Id="rId14" Type="http://schemas.openxmlformats.org/officeDocument/2006/relationships/image" Target="../media/image8.png"/><Relationship Id="rId22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4.xml"/><Relationship Id="rId18" Type="http://schemas.openxmlformats.org/officeDocument/2006/relationships/image" Target="../media/image19.png"/><Relationship Id="rId26" Type="http://schemas.openxmlformats.org/officeDocument/2006/relationships/image" Target="../media/image23.png"/><Relationship Id="rId39" Type="http://schemas.openxmlformats.org/officeDocument/2006/relationships/customXml" Target="../ink/ink37.xml"/><Relationship Id="rId21" Type="http://schemas.openxmlformats.org/officeDocument/2006/relationships/customXml" Target="../ink/ink28.xml"/><Relationship Id="rId34" Type="http://schemas.openxmlformats.org/officeDocument/2006/relationships/image" Target="../media/image27.png"/><Relationship Id="rId42" Type="http://schemas.openxmlformats.org/officeDocument/2006/relationships/image" Target="../media/image31.png"/><Relationship Id="rId7" Type="http://schemas.openxmlformats.org/officeDocument/2006/relationships/customXml" Target="../ink/ink21.xml"/><Relationship Id="rId2" Type="http://schemas.openxmlformats.org/officeDocument/2006/relationships/image" Target="../media/image6.emf"/><Relationship Id="rId16" Type="http://schemas.openxmlformats.org/officeDocument/2006/relationships/image" Target="../media/image18.png"/><Relationship Id="rId29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23.xml"/><Relationship Id="rId24" Type="http://schemas.openxmlformats.org/officeDocument/2006/relationships/image" Target="../media/image22.png"/><Relationship Id="rId32" Type="http://schemas.openxmlformats.org/officeDocument/2006/relationships/image" Target="../media/image26.png"/><Relationship Id="rId37" Type="http://schemas.openxmlformats.org/officeDocument/2006/relationships/customXml" Target="../ink/ink36.xml"/><Relationship Id="rId40" Type="http://schemas.openxmlformats.org/officeDocument/2006/relationships/image" Target="../media/image30.png"/><Relationship Id="rId45" Type="http://schemas.openxmlformats.org/officeDocument/2006/relationships/customXml" Target="../ink/ink40.xml"/><Relationship Id="rId5" Type="http://schemas.openxmlformats.org/officeDocument/2006/relationships/customXml" Target="../ink/ink20.xml"/><Relationship Id="rId15" Type="http://schemas.openxmlformats.org/officeDocument/2006/relationships/customXml" Target="../ink/ink25.xml"/><Relationship Id="rId23" Type="http://schemas.openxmlformats.org/officeDocument/2006/relationships/customXml" Target="../ink/ink29.xml"/><Relationship Id="rId28" Type="http://schemas.openxmlformats.org/officeDocument/2006/relationships/image" Target="../media/image24.png"/><Relationship Id="rId36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customXml" Target="../ink/ink27.xml"/><Relationship Id="rId31" Type="http://schemas.openxmlformats.org/officeDocument/2006/relationships/customXml" Target="../ink/ink33.xml"/><Relationship Id="rId44" Type="http://schemas.openxmlformats.org/officeDocument/2006/relationships/image" Target="../media/image32.png"/><Relationship Id="rId4" Type="http://schemas.openxmlformats.org/officeDocument/2006/relationships/image" Target="../media/image12.png"/><Relationship Id="rId9" Type="http://schemas.openxmlformats.org/officeDocument/2006/relationships/customXml" Target="../ink/ink22.xml"/><Relationship Id="rId14" Type="http://schemas.openxmlformats.org/officeDocument/2006/relationships/image" Target="../media/image17.png"/><Relationship Id="rId22" Type="http://schemas.openxmlformats.org/officeDocument/2006/relationships/image" Target="../media/image21.png"/><Relationship Id="rId27" Type="http://schemas.openxmlformats.org/officeDocument/2006/relationships/customXml" Target="../ink/ink31.xml"/><Relationship Id="rId30" Type="http://schemas.openxmlformats.org/officeDocument/2006/relationships/image" Target="../media/image25.png"/><Relationship Id="rId35" Type="http://schemas.openxmlformats.org/officeDocument/2006/relationships/customXml" Target="../ink/ink35.xml"/><Relationship Id="rId43" Type="http://schemas.openxmlformats.org/officeDocument/2006/relationships/customXml" Target="../ink/ink39.xml"/><Relationship Id="rId8" Type="http://schemas.openxmlformats.org/officeDocument/2006/relationships/image" Target="../media/image14.png"/><Relationship Id="rId3" Type="http://schemas.openxmlformats.org/officeDocument/2006/relationships/customXml" Target="../ink/ink19.xml"/><Relationship Id="rId12" Type="http://schemas.openxmlformats.org/officeDocument/2006/relationships/image" Target="../media/image16.png"/><Relationship Id="rId17" Type="http://schemas.openxmlformats.org/officeDocument/2006/relationships/customXml" Target="../ink/ink26.xml"/><Relationship Id="rId25" Type="http://schemas.openxmlformats.org/officeDocument/2006/relationships/customXml" Target="../ink/ink30.xml"/><Relationship Id="rId33" Type="http://schemas.openxmlformats.org/officeDocument/2006/relationships/customXml" Target="../ink/ink34.xml"/><Relationship Id="rId38" Type="http://schemas.openxmlformats.org/officeDocument/2006/relationships/image" Target="../media/image29.png"/><Relationship Id="rId46" Type="http://schemas.openxmlformats.org/officeDocument/2006/relationships/image" Target="../media/image33.png"/><Relationship Id="rId20" Type="http://schemas.openxmlformats.org/officeDocument/2006/relationships/image" Target="../media/image20.png"/><Relationship Id="rId41" Type="http://schemas.openxmlformats.org/officeDocument/2006/relationships/customXml" Target="../ink/ink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243D5E9D-B6DD-42F9-978F-B4EA6D89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Electronics Systems</a:t>
            </a:r>
            <a:br>
              <a:rPr lang="en-GB" dirty="0"/>
            </a:br>
            <a:r>
              <a:rPr lang="en-GB" dirty="0"/>
              <a:t>(938II)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5E6F3B20-576A-49AC-98C5-EFE8553F5B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581525"/>
            <a:ext cx="12192000" cy="1439863"/>
          </a:xfrm>
        </p:spPr>
        <p:txBody>
          <a:bodyPr>
            <a:normAutofit/>
          </a:bodyPr>
          <a:lstStyle/>
          <a:p>
            <a:r>
              <a:rPr lang="en-US" dirty="0"/>
              <a:t>Lecture 4.2</a:t>
            </a:r>
          </a:p>
          <a:p>
            <a:r>
              <a:rPr lang="en-US" dirty="0"/>
              <a:t>Programmable Logic Devices – </a:t>
            </a:r>
            <a:r>
              <a:rPr lang="en-US"/>
              <a:t>FPGA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6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Routing*</a:t>
            </a:r>
            <a:endParaRPr lang="en-GB" dirty="0"/>
          </a:p>
        </p:txBody>
      </p:sp>
      <p:pic>
        <p:nvPicPr>
          <p:cNvPr id="64" name="Immagine 63">
            <a:extLst>
              <a:ext uri="{FF2B5EF4-FFF2-40B4-BE49-F238E27FC236}">
                <a16:creationId xmlns:a16="http://schemas.microsoft.com/office/drawing/2014/main" id="{80B0C527-3964-6267-783F-23167E1DA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38" y="1628800"/>
            <a:ext cx="10500523" cy="2018434"/>
          </a:xfrm>
          <a:prstGeom prst="rect">
            <a:avLst/>
          </a:prstGeom>
        </p:spPr>
      </p:pic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02789AC1-9905-5929-E35B-42CA9317A305}"/>
              </a:ext>
            </a:extLst>
          </p:cNvPr>
          <p:cNvSpPr txBox="1"/>
          <p:nvPr/>
        </p:nvSpPr>
        <p:spPr>
          <a:xfrm>
            <a:off x="4943872" y="3573016"/>
            <a:ext cx="21599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noProof="0" dirty="0"/>
              <a:t>Wire segments → </a:t>
            </a:r>
            <a:r>
              <a:rPr lang="en-US" b="1" noProof="0" dirty="0"/>
              <a:t>C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FBAF77BA-C712-215B-4F4A-3BA8797BC38C}"/>
              </a:ext>
            </a:extLst>
          </p:cNvPr>
          <p:cNvSpPr txBox="1"/>
          <p:nvPr/>
        </p:nvSpPr>
        <p:spPr>
          <a:xfrm>
            <a:off x="1415480" y="3573016"/>
            <a:ext cx="32400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noProof="0" dirty="0"/>
              <a:t>Programmable connections → </a:t>
            </a:r>
            <a:r>
              <a:rPr lang="en-US" b="1" noProof="0" dirty="0"/>
              <a:t>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0" name="Input penna 69">
                <a:extLst>
                  <a:ext uri="{FF2B5EF4-FFF2-40B4-BE49-F238E27FC236}">
                    <a16:creationId xmlns:a16="http://schemas.microsoft.com/office/drawing/2014/main" id="{C91C1199-BA69-8451-F7DE-AD8CDD89C0AD}"/>
                  </a:ext>
                </a:extLst>
              </p14:cNvPr>
              <p14:cNvContentPartPr/>
              <p14:nvPr/>
            </p14:nvContentPartPr>
            <p14:xfrm>
              <a:off x="8583243" y="3243901"/>
              <a:ext cx="451440" cy="395640"/>
            </p14:xfrm>
          </p:contentPart>
        </mc:Choice>
        <mc:Fallback xmlns="">
          <p:pic>
            <p:nvPicPr>
              <p:cNvPr id="70" name="Input penna 69">
                <a:extLst>
                  <a:ext uri="{FF2B5EF4-FFF2-40B4-BE49-F238E27FC236}">
                    <a16:creationId xmlns:a16="http://schemas.microsoft.com/office/drawing/2014/main" id="{C91C1199-BA69-8451-F7DE-AD8CDD89C0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47603" y="3172261"/>
                <a:ext cx="52308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3" name="Input penna 72">
                <a:extLst>
                  <a:ext uri="{FF2B5EF4-FFF2-40B4-BE49-F238E27FC236}">
                    <a16:creationId xmlns:a16="http://schemas.microsoft.com/office/drawing/2014/main" id="{993F1CD1-AF43-9A13-F86F-05E59BFFD685}"/>
                  </a:ext>
                </a:extLst>
              </p14:cNvPr>
              <p14:cNvContentPartPr/>
              <p14:nvPr/>
            </p14:nvContentPartPr>
            <p14:xfrm>
              <a:off x="3198363" y="1707781"/>
              <a:ext cx="392760" cy="347760"/>
            </p14:xfrm>
          </p:contentPart>
        </mc:Choice>
        <mc:Fallback xmlns="">
          <p:pic>
            <p:nvPicPr>
              <p:cNvPr id="73" name="Input penna 72">
                <a:extLst>
                  <a:ext uri="{FF2B5EF4-FFF2-40B4-BE49-F238E27FC236}">
                    <a16:creationId xmlns:a16="http://schemas.microsoft.com/office/drawing/2014/main" id="{993F1CD1-AF43-9A13-F86F-05E59BFFD6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62723" y="1636141"/>
                <a:ext cx="46440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4" name="Input penna 73">
                <a:extLst>
                  <a:ext uri="{FF2B5EF4-FFF2-40B4-BE49-F238E27FC236}">
                    <a16:creationId xmlns:a16="http://schemas.microsoft.com/office/drawing/2014/main" id="{CE689EDA-ED1C-9A09-2AB1-045678B9D9B0}"/>
                  </a:ext>
                </a:extLst>
              </p14:cNvPr>
              <p14:cNvContentPartPr/>
              <p14:nvPr/>
            </p14:nvContentPartPr>
            <p14:xfrm>
              <a:off x="3378003" y="2117101"/>
              <a:ext cx="33120" cy="537120"/>
            </p14:xfrm>
          </p:contentPart>
        </mc:Choice>
        <mc:Fallback xmlns="">
          <p:pic>
            <p:nvPicPr>
              <p:cNvPr id="74" name="Input penna 73">
                <a:extLst>
                  <a:ext uri="{FF2B5EF4-FFF2-40B4-BE49-F238E27FC236}">
                    <a16:creationId xmlns:a16="http://schemas.microsoft.com/office/drawing/2014/main" id="{CE689EDA-ED1C-9A09-2AB1-045678B9D9B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71883" y="2110981"/>
                <a:ext cx="4536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5" name="Input penna 74">
                <a:extLst>
                  <a:ext uri="{FF2B5EF4-FFF2-40B4-BE49-F238E27FC236}">
                    <a16:creationId xmlns:a16="http://schemas.microsoft.com/office/drawing/2014/main" id="{49CF7537-F67C-2DA2-5DB8-0114FDC84F95}"/>
                  </a:ext>
                </a:extLst>
              </p14:cNvPr>
              <p14:cNvContentPartPr/>
              <p14:nvPr/>
            </p14:nvContentPartPr>
            <p14:xfrm>
              <a:off x="8797083" y="2625421"/>
              <a:ext cx="23400" cy="513000"/>
            </p14:xfrm>
          </p:contentPart>
        </mc:Choice>
        <mc:Fallback xmlns="">
          <p:pic>
            <p:nvPicPr>
              <p:cNvPr id="75" name="Input penna 74">
                <a:extLst>
                  <a:ext uri="{FF2B5EF4-FFF2-40B4-BE49-F238E27FC236}">
                    <a16:creationId xmlns:a16="http://schemas.microsoft.com/office/drawing/2014/main" id="{49CF7537-F67C-2DA2-5DB8-0114FDC84F9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90963" y="2619301"/>
                <a:ext cx="3564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8" name="Input penna 77">
                <a:extLst>
                  <a:ext uri="{FF2B5EF4-FFF2-40B4-BE49-F238E27FC236}">
                    <a16:creationId xmlns:a16="http://schemas.microsoft.com/office/drawing/2014/main" id="{EA3D2FAB-147D-3CA1-9CE5-F05E73C99368}"/>
                  </a:ext>
                </a:extLst>
              </p14:cNvPr>
              <p14:cNvContentPartPr/>
              <p14:nvPr/>
            </p14:nvContentPartPr>
            <p14:xfrm>
              <a:off x="3366843" y="2621461"/>
              <a:ext cx="2582640" cy="33480"/>
            </p14:xfrm>
          </p:contentPart>
        </mc:Choice>
        <mc:Fallback xmlns="">
          <p:pic>
            <p:nvPicPr>
              <p:cNvPr id="78" name="Input penna 77">
                <a:extLst>
                  <a:ext uri="{FF2B5EF4-FFF2-40B4-BE49-F238E27FC236}">
                    <a16:creationId xmlns:a16="http://schemas.microsoft.com/office/drawing/2014/main" id="{EA3D2FAB-147D-3CA1-9CE5-F05E73C9936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60723" y="2615341"/>
                <a:ext cx="25948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9" name="Input penna 78">
                <a:extLst>
                  <a:ext uri="{FF2B5EF4-FFF2-40B4-BE49-F238E27FC236}">
                    <a16:creationId xmlns:a16="http://schemas.microsoft.com/office/drawing/2014/main" id="{09DD8294-E216-5988-BB7E-996BE8FBE9A9}"/>
                  </a:ext>
                </a:extLst>
              </p14:cNvPr>
              <p14:cNvContentPartPr/>
              <p14:nvPr/>
            </p14:nvContentPartPr>
            <p14:xfrm>
              <a:off x="5867043" y="2616421"/>
              <a:ext cx="928440" cy="31680"/>
            </p14:xfrm>
          </p:contentPart>
        </mc:Choice>
        <mc:Fallback xmlns="">
          <p:pic>
            <p:nvPicPr>
              <p:cNvPr id="79" name="Input penna 78">
                <a:extLst>
                  <a:ext uri="{FF2B5EF4-FFF2-40B4-BE49-F238E27FC236}">
                    <a16:creationId xmlns:a16="http://schemas.microsoft.com/office/drawing/2014/main" id="{09DD8294-E216-5988-BB7E-996BE8FBE9A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60923" y="2610301"/>
                <a:ext cx="94068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0" name="Input penna 79">
                <a:extLst>
                  <a:ext uri="{FF2B5EF4-FFF2-40B4-BE49-F238E27FC236}">
                    <a16:creationId xmlns:a16="http://schemas.microsoft.com/office/drawing/2014/main" id="{F34D5BA6-8A4E-46D5-E506-CDA2C358DA5B}"/>
                  </a:ext>
                </a:extLst>
              </p14:cNvPr>
              <p14:cNvContentPartPr/>
              <p14:nvPr/>
            </p14:nvContentPartPr>
            <p14:xfrm>
              <a:off x="6649323" y="2622541"/>
              <a:ext cx="1409040" cy="34920"/>
            </p14:xfrm>
          </p:contentPart>
        </mc:Choice>
        <mc:Fallback xmlns="">
          <p:pic>
            <p:nvPicPr>
              <p:cNvPr id="80" name="Input penna 79">
                <a:extLst>
                  <a:ext uri="{FF2B5EF4-FFF2-40B4-BE49-F238E27FC236}">
                    <a16:creationId xmlns:a16="http://schemas.microsoft.com/office/drawing/2014/main" id="{F34D5BA6-8A4E-46D5-E506-CDA2C358DA5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43203" y="2616421"/>
                <a:ext cx="142128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uppo 82">
            <a:extLst>
              <a:ext uri="{FF2B5EF4-FFF2-40B4-BE49-F238E27FC236}">
                <a16:creationId xmlns:a16="http://schemas.microsoft.com/office/drawing/2014/main" id="{FAD8257B-7DA9-24AB-9E2C-78806F789632}"/>
              </a:ext>
            </a:extLst>
          </p:cNvPr>
          <p:cNvGrpSpPr/>
          <p:nvPr/>
        </p:nvGrpSpPr>
        <p:grpSpPr>
          <a:xfrm>
            <a:off x="3403203" y="2617141"/>
            <a:ext cx="5399280" cy="45360"/>
            <a:chOff x="3403203" y="2617141"/>
            <a:chExt cx="5399280" cy="4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FDD1ABC7-D68D-75E9-BB2F-9695C4396BE6}"/>
                    </a:ext>
                  </a:extLst>
                </p14:cNvPr>
                <p14:cNvContentPartPr/>
                <p14:nvPr/>
              </p14:nvContentPartPr>
              <p14:xfrm>
                <a:off x="7430883" y="2623261"/>
                <a:ext cx="1371600" cy="37080"/>
              </p14:xfrm>
            </p:contentPart>
          </mc:Choice>
          <mc:Fallback xmlns=""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FDD1ABC7-D68D-75E9-BB2F-9695C4396BE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24763" y="2617141"/>
                  <a:ext cx="1383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49AE9BA5-1E0A-97AD-991A-7C80630C05E1}"/>
                    </a:ext>
                  </a:extLst>
                </p14:cNvPr>
                <p14:cNvContentPartPr/>
                <p14:nvPr/>
              </p14:nvContentPartPr>
              <p14:xfrm>
                <a:off x="8686203" y="2627941"/>
                <a:ext cx="99000" cy="17640"/>
              </p14:xfrm>
            </p:contentPart>
          </mc:Choice>
          <mc:Fallback xmlns=""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49AE9BA5-1E0A-97AD-991A-7C80630C05E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680083" y="2621821"/>
                  <a:ext cx="1112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8" name="Input penna 87">
                  <a:extLst>
                    <a:ext uri="{FF2B5EF4-FFF2-40B4-BE49-F238E27FC236}">
                      <a16:creationId xmlns:a16="http://schemas.microsoft.com/office/drawing/2014/main" id="{235952A1-FF81-F958-79F2-829F7804CF3E}"/>
                    </a:ext>
                  </a:extLst>
                </p14:cNvPr>
                <p14:cNvContentPartPr/>
                <p14:nvPr/>
              </p14:nvContentPartPr>
              <p14:xfrm>
                <a:off x="6800163" y="2617141"/>
                <a:ext cx="1138680" cy="23040"/>
              </p14:xfrm>
            </p:contentPart>
          </mc:Choice>
          <mc:Fallback xmlns="">
            <p:pic>
              <p:nvPicPr>
                <p:cNvPr id="88" name="Input penna 87">
                  <a:extLst>
                    <a:ext uri="{FF2B5EF4-FFF2-40B4-BE49-F238E27FC236}">
                      <a16:creationId xmlns:a16="http://schemas.microsoft.com/office/drawing/2014/main" id="{235952A1-FF81-F958-79F2-829F7804CF3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794043" y="2611021"/>
                  <a:ext cx="11509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9" name="Input penna 88">
                  <a:extLst>
                    <a:ext uri="{FF2B5EF4-FFF2-40B4-BE49-F238E27FC236}">
                      <a16:creationId xmlns:a16="http://schemas.microsoft.com/office/drawing/2014/main" id="{71026087-9ADA-19D6-A394-5869BDF7B1A8}"/>
                    </a:ext>
                  </a:extLst>
                </p14:cNvPr>
                <p14:cNvContentPartPr/>
                <p14:nvPr/>
              </p14:nvContentPartPr>
              <p14:xfrm>
                <a:off x="5874963" y="2622541"/>
                <a:ext cx="862560" cy="39960"/>
              </p14:xfrm>
            </p:contentPart>
          </mc:Choice>
          <mc:Fallback xmlns="">
            <p:pic>
              <p:nvPicPr>
                <p:cNvPr id="89" name="Input penna 88">
                  <a:extLst>
                    <a:ext uri="{FF2B5EF4-FFF2-40B4-BE49-F238E27FC236}">
                      <a16:creationId xmlns:a16="http://schemas.microsoft.com/office/drawing/2014/main" id="{71026087-9ADA-19D6-A394-5869BDF7B1A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868843" y="2616421"/>
                  <a:ext cx="8748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0" name="Input penna 89">
                  <a:extLst>
                    <a:ext uri="{FF2B5EF4-FFF2-40B4-BE49-F238E27FC236}">
                      <a16:creationId xmlns:a16="http://schemas.microsoft.com/office/drawing/2014/main" id="{D518C1B2-5E39-CB86-8E82-D3D16473C30A}"/>
                    </a:ext>
                  </a:extLst>
                </p14:cNvPr>
                <p14:cNvContentPartPr/>
                <p14:nvPr/>
              </p14:nvContentPartPr>
              <p14:xfrm>
                <a:off x="5403003" y="2620381"/>
                <a:ext cx="510480" cy="24120"/>
              </p14:xfrm>
            </p:contentPart>
          </mc:Choice>
          <mc:Fallback xmlns="">
            <p:pic>
              <p:nvPicPr>
                <p:cNvPr id="90" name="Input penna 89">
                  <a:extLst>
                    <a:ext uri="{FF2B5EF4-FFF2-40B4-BE49-F238E27FC236}">
                      <a16:creationId xmlns:a16="http://schemas.microsoft.com/office/drawing/2014/main" id="{D518C1B2-5E39-CB86-8E82-D3D16473C30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96883" y="2614261"/>
                  <a:ext cx="5227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3" name="Input penna 92">
                  <a:extLst>
                    <a:ext uri="{FF2B5EF4-FFF2-40B4-BE49-F238E27FC236}">
                      <a16:creationId xmlns:a16="http://schemas.microsoft.com/office/drawing/2014/main" id="{1016E91C-3184-6EE0-1765-8311531C9DA2}"/>
                    </a:ext>
                  </a:extLst>
                </p14:cNvPr>
                <p14:cNvContentPartPr/>
                <p14:nvPr/>
              </p14:nvContentPartPr>
              <p14:xfrm>
                <a:off x="4380243" y="2625781"/>
                <a:ext cx="1077120" cy="18360"/>
              </p14:xfrm>
            </p:contentPart>
          </mc:Choice>
          <mc:Fallback xmlns="">
            <p:pic>
              <p:nvPicPr>
                <p:cNvPr id="93" name="Input penna 92">
                  <a:extLst>
                    <a:ext uri="{FF2B5EF4-FFF2-40B4-BE49-F238E27FC236}">
                      <a16:creationId xmlns:a16="http://schemas.microsoft.com/office/drawing/2014/main" id="{1016E91C-3184-6EE0-1765-8311531C9DA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374123" y="2619661"/>
                  <a:ext cx="10893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94" name="Input penna 93">
                  <a:extLst>
                    <a:ext uri="{FF2B5EF4-FFF2-40B4-BE49-F238E27FC236}">
                      <a16:creationId xmlns:a16="http://schemas.microsoft.com/office/drawing/2014/main" id="{2F05D9E6-2851-783D-42EF-FEB24B3C394B}"/>
                    </a:ext>
                  </a:extLst>
                </p14:cNvPr>
                <p14:cNvContentPartPr/>
                <p14:nvPr/>
              </p14:nvContentPartPr>
              <p14:xfrm>
                <a:off x="3403203" y="2618581"/>
                <a:ext cx="980640" cy="36720"/>
              </p14:xfrm>
            </p:contentPart>
          </mc:Choice>
          <mc:Fallback xmlns="">
            <p:pic>
              <p:nvPicPr>
                <p:cNvPr id="94" name="Input penna 93">
                  <a:extLst>
                    <a:ext uri="{FF2B5EF4-FFF2-40B4-BE49-F238E27FC236}">
                      <a16:creationId xmlns:a16="http://schemas.microsoft.com/office/drawing/2014/main" id="{2F05D9E6-2851-783D-42EF-FEB24B3C394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97083" y="2612461"/>
                  <a:ext cx="992880" cy="4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95" name="Input penna 94">
                <a:extLst>
                  <a:ext uri="{FF2B5EF4-FFF2-40B4-BE49-F238E27FC236}">
                    <a16:creationId xmlns:a16="http://schemas.microsoft.com/office/drawing/2014/main" id="{5F56A70F-6D99-C580-18C2-27E20ED717F4}"/>
                  </a:ext>
                </a:extLst>
              </p14:cNvPr>
              <p14:cNvContentPartPr/>
              <p14:nvPr/>
            </p14:nvContentPartPr>
            <p14:xfrm>
              <a:off x="4019883" y="2512741"/>
              <a:ext cx="294120" cy="244440"/>
            </p14:xfrm>
          </p:contentPart>
        </mc:Choice>
        <mc:Fallback xmlns="">
          <p:pic>
            <p:nvPicPr>
              <p:cNvPr id="95" name="Input penna 94">
                <a:extLst>
                  <a:ext uri="{FF2B5EF4-FFF2-40B4-BE49-F238E27FC236}">
                    <a16:creationId xmlns:a16="http://schemas.microsoft.com/office/drawing/2014/main" id="{5F56A70F-6D99-C580-18C2-27E20ED717F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84243" y="2441101"/>
                <a:ext cx="36576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01" name="Input penna 100">
                <a:extLst>
                  <a:ext uri="{FF2B5EF4-FFF2-40B4-BE49-F238E27FC236}">
                    <a16:creationId xmlns:a16="http://schemas.microsoft.com/office/drawing/2014/main" id="{A80AA1F8-C080-5CD4-C947-A30D446F61DE}"/>
                  </a:ext>
                </a:extLst>
              </p14:cNvPr>
              <p14:cNvContentPartPr/>
              <p14:nvPr/>
            </p14:nvContentPartPr>
            <p14:xfrm>
              <a:off x="3242283" y="2508421"/>
              <a:ext cx="304200" cy="248400"/>
            </p14:xfrm>
          </p:contentPart>
        </mc:Choice>
        <mc:Fallback xmlns="">
          <p:pic>
            <p:nvPicPr>
              <p:cNvPr id="101" name="Input penna 100">
                <a:extLst>
                  <a:ext uri="{FF2B5EF4-FFF2-40B4-BE49-F238E27FC236}">
                    <a16:creationId xmlns:a16="http://schemas.microsoft.com/office/drawing/2014/main" id="{A80AA1F8-C080-5CD4-C947-A30D446F61D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206643" y="2436421"/>
                <a:ext cx="37584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03" name="Input penna 102">
                <a:extLst>
                  <a:ext uri="{FF2B5EF4-FFF2-40B4-BE49-F238E27FC236}">
                    <a16:creationId xmlns:a16="http://schemas.microsoft.com/office/drawing/2014/main" id="{70DF2C16-8E0B-E995-15EA-66A34BFC8EA3}"/>
                  </a:ext>
                </a:extLst>
              </p14:cNvPr>
              <p14:cNvContentPartPr/>
              <p14:nvPr/>
            </p14:nvContentPartPr>
            <p14:xfrm>
              <a:off x="4780923" y="2506261"/>
              <a:ext cx="313200" cy="250560"/>
            </p14:xfrm>
          </p:contentPart>
        </mc:Choice>
        <mc:Fallback xmlns="">
          <p:pic>
            <p:nvPicPr>
              <p:cNvPr id="103" name="Input penna 102">
                <a:extLst>
                  <a:ext uri="{FF2B5EF4-FFF2-40B4-BE49-F238E27FC236}">
                    <a16:creationId xmlns:a16="http://schemas.microsoft.com/office/drawing/2014/main" id="{70DF2C16-8E0B-E995-15EA-66A34BFC8EA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745283" y="2434261"/>
                <a:ext cx="38484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13" name="Input penna 112">
                <a:extLst>
                  <a:ext uri="{FF2B5EF4-FFF2-40B4-BE49-F238E27FC236}">
                    <a16:creationId xmlns:a16="http://schemas.microsoft.com/office/drawing/2014/main" id="{294C1932-852E-8F32-E3B1-5F68ED0F286A}"/>
                  </a:ext>
                </a:extLst>
              </p14:cNvPr>
              <p14:cNvContentPartPr/>
              <p14:nvPr/>
            </p14:nvContentPartPr>
            <p14:xfrm>
              <a:off x="5566443" y="2517061"/>
              <a:ext cx="302760" cy="228240"/>
            </p14:xfrm>
          </p:contentPart>
        </mc:Choice>
        <mc:Fallback xmlns="">
          <p:pic>
            <p:nvPicPr>
              <p:cNvPr id="113" name="Input penna 112">
                <a:extLst>
                  <a:ext uri="{FF2B5EF4-FFF2-40B4-BE49-F238E27FC236}">
                    <a16:creationId xmlns:a16="http://schemas.microsoft.com/office/drawing/2014/main" id="{294C1932-852E-8F32-E3B1-5F68ED0F286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530443" y="2445061"/>
                <a:ext cx="37440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19" name="Input penna 118">
                <a:extLst>
                  <a:ext uri="{FF2B5EF4-FFF2-40B4-BE49-F238E27FC236}">
                    <a16:creationId xmlns:a16="http://schemas.microsoft.com/office/drawing/2014/main" id="{F8DF0B45-5BBE-23EE-11C3-CC0191C0616C}"/>
                  </a:ext>
                </a:extLst>
              </p14:cNvPr>
              <p14:cNvContentPartPr/>
              <p14:nvPr/>
            </p14:nvContentPartPr>
            <p14:xfrm>
              <a:off x="6333603" y="2512021"/>
              <a:ext cx="309600" cy="231480"/>
            </p14:xfrm>
          </p:contentPart>
        </mc:Choice>
        <mc:Fallback xmlns="">
          <p:pic>
            <p:nvPicPr>
              <p:cNvPr id="119" name="Input penna 118">
                <a:extLst>
                  <a:ext uri="{FF2B5EF4-FFF2-40B4-BE49-F238E27FC236}">
                    <a16:creationId xmlns:a16="http://schemas.microsoft.com/office/drawing/2014/main" id="{F8DF0B45-5BBE-23EE-11C3-CC0191C0616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297603" y="2440021"/>
                <a:ext cx="38124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20" name="Input penna 119">
                <a:extLst>
                  <a:ext uri="{FF2B5EF4-FFF2-40B4-BE49-F238E27FC236}">
                    <a16:creationId xmlns:a16="http://schemas.microsoft.com/office/drawing/2014/main" id="{44F4FDAC-6BEC-61D1-9377-95D3FAE3CA43}"/>
                  </a:ext>
                </a:extLst>
              </p14:cNvPr>
              <p14:cNvContentPartPr/>
              <p14:nvPr/>
            </p14:nvContentPartPr>
            <p14:xfrm>
              <a:off x="7090683" y="2507341"/>
              <a:ext cx="313200" cy="246600"/>
            </p14:xfrm>
          </p:contentPart>
        </mc:Choice>
        <mc:Fallback xmlns="">
          <p:pic>
            <p:nvPicPr>
              <p:cNvPr id="120" name="Input penna 119">
                <a:extLst>
                  <a:ext uri="{FF2B5EF4-FFF2-40B4-BE49-F238E27FC236}">
                    <a16:creationId xmlns:a16="http://schemas.microsoft.com/office/drawing/2014/main" id="{44F4FDAC-6BEC-61D1-9377-95D3FAE3CA4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054683" y="2435701"/>
                <a:ext cx="3848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21" name="Input penna 120">
                <a:extLst>
                  <a:ext uri="{FF2B5EF4-FFF2-40B4-BE49-F238E27FC236}">
                    <a16:creationId xmlns:a16="http://schemas.microsoft.com/office/drawing/2014/main" id="{65D9294F-08B5-6736-9329-D464652EF8F6}"/>
                  </a:ext>
                </a:extLst>
              </p14:cNvPr>
              <p14:cNvContentPartPr/>
              <p14:nvPr/>
            </p14:nvContentPartPr>
            <p14:xfrm>
              <a:off x="7882683" y="2502301"/>
              <a:ext cx="293400" cy="230760"/>
            </p14:xfrm>
          </p:contentPart>
        </mc:Choice>
        <mc:Fallback xmlns="">
          <p:pic>
            <p:nvPicPr>
              <p:cNvPr id="121" name="Input penna 120">
                <a:extLst>
                  <a:ext uri="{FF2B5EF4-FFF2-40B4-BE49-F238E27FC236}">
                    <a16:creationId xmlns:a16="http://schemas.microsoft.com/office/drawing/2014/main" id="{65D9294F-08B5-6736-9329-D464652EF8F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846683" y="2430301"/>
                <a:ext cx="36504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22" name="Input penna 121">
                <a:extLst>
                  <a:ext uri="{FF2B5EF4-FFF2-40B4-BE49-F238E27FC236}">
                    <a16:creationId xmlns:a16="http://schemas.microsoft.com/office/drawing/2014/main" id="{AC8C2503-063F-2BEE-EF3A-E796E567C97A}"/>
                  </a:ext>
                </a:extLst>
              </p14:cNvPr>
              <p14:cNvContentPartPr/>
              <p14:nvPr/>
            </p14:nvContentPartPr>
            <p14:xfrm>
              <a:off x="8647683" y="2516701"/>
              <a:ext cx="297000" cy="226800"/>
            </p14:xfrm>
          </p:contentPart>
        </mc:Choice>
        <mc:Fallback xmlns="">
          <p:pic>
            <p:nvPicPr>
              <p:cNvPr id="122" name="Input penna 121">
                <a:extLst>
                  <a:ext uri="{FF2B5EF4-FFF2-40B4-BE49-F238E27FC236}">
                    <a16:creationId xmlns:a16="http://schemas.microsoft.com/office/drawing/2014/main" id="{AC8C2503-063F-2BEE-EF3A-E796E567C97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611683" y="2445061"/>
                <a:ext cx="368640" cy="37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4995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Routing*</a:t>
            </a:r>
            <a:endParaRPr lang="en-GB" dirty="0"/>
          </a:p>
        </p:txBody>
      </p:sp>
      <p:pic>
        <p:nvPicPr>
          <p:cNvPr id="64" name="Immagine 63">
            <a:extLst>
              <a:ext uri="{FF2B5EF4-FFF2-40B4-BE49-F238E27FC236}">
                <a16:creationId xmlns:a16="http://schemas.microsoft.com/office/drawing/2014/main" id="{80B0C527-3964-6267-783F-23167E1DA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38" y="1628800"/>
            <a:ext cx="10500523" cy="2018434"/>
          </a:xfrm>
          <a:prstGeom prst="rect">
            <a:avLst/>
          </a:prstGeom>
        </p:spPr>
      </p:pic>
      <p:pic>
        <p:nvPicPr>
          <p:cNvPr id="65" name="Immagine 64">
            <a:extLst>
              <a:ext uri="{FF2B5EF4-FFF2-40B4-BE49-F238E27FC236}">
                <a16:creationId xmlns:a16="http://schemas.microsoft.com/office/drawing/2014/main" id="{86FCB9E6-6B75-AE7F-AC85-310D5459A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305" y="4005064"/>
            <a:ext cx="7805388" cy="16800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E0768C19-5900-FD9D-5157-BA687B435899}"/>
                  </a:ext>
                </a:extLst>
              </p14:cNvPr>
              <p14:cNvContentPartPr/>
              <p14:nvPr/>
            </p14:nvContentPartPr>
            <p14:xfrm>
              <a:off x="8583243" y="3243901"/>
              <a:ext cx="451440" cy="395640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E0768C19-5900-FD9D-5157-BA687B4358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47603" y="3172261"/>
                <a:ext cx="52308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87D8D3D8-0E2E-3948-34EB-50BDCFA2C1BB}"/>
                  </a:ext>
                </a:extLst>
              </p14:cNvPr>
              <p14:cNvContentPartPr/>
              <p14:nvPr/>
            </p14:nvContentPartPr>
            <p14:xfrm>
              <a:off x="3198363" y="1707781"/>
              <a:ext cx="392760" cy="3477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87D8D3D8-0E2E-3948-34EB-50BDCFA2C1B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62723" y="1636141"/>
                <a:ext cx="46440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277437C5-4804-185B-C9BF-2DE3765AD40B}"/>
                  </a:ext>
                </a:extLst>
              </p14:cNvPr>
              <p14:cNvContentPartPr/>
              <p14:nvPr/>
            </p14:nvContentPartPr>
            <p14:xfrm>
              <a:off x="3378003" y="2117101"/>
              <a:ext cx="33120" cy="53712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277437C5-4804-185B-C9BF-2DE3765AD40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71883" y="2110981"/>
                <a:ext cx="4536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D76241EC-B7D0-55AC-F7C3-FA1B9BE4EA48}"/>
                  </a:ext>
                </a:extLst>
              </p14:cNvPr>
              <p14:cNvContentPartPr/>
              <p14:nvPr/>
            </p14:nvContentPartPr>
            <p14:xfrm>
              <a:off x="8797083" y="2625421"/>
              <a:ext cx="23400" cy="51300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D76241EC-B7D0-55AC-F7C3-FA1B9BE4EA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0963" y="2619301"/>
                <a:ext cx="3564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9DA3ED98-CBC4-7C26-0297-D33BB90802A3}"/>
                  </a:ext>
                </a:extLst>
              </p14:cNvPr>
              <p14:cNvContentPartPr/>
              <p14:nvPr/>
            </p14:nvContentPartPr>
            <p14:xfrm>
              <a:off x="3366843" y="2621461"/>
              <a:ext cx="2582640" cy="3348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9DA3ED98-CBC4-7C26-0297-D33BB90802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60723" y="2615341"/>
                <a:ext cx="25948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E757769A-EDF9-E744-E23D-3C17FF69E69A}"/>
                  </a:ext>
                </a:extLst>
              </p14:cNvPr>
              <p14:cNvContentPartPr/>
              <p14:nvPr/>
            </p14:nvContentPartPr>
            <p14:xfrm>
              <a:off x="5867043" y="2616421"/>
              <a:ext cx="928440" cy="3168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E757769A-EDF9-E744-E23D-3C17FF69E69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60923" y="2610301"/>
                <a:ext cx="94068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37C96F05-24DC-547A-9C3E-C951E73ECFFB}"/>
                  </a:ext>
                </a:extLst>
              </p14:cNvPr>
              <p14:cNvContentPartPr/>
              <p14:nvPr/>
            </p14:nvContentPartPr>
            <p14:xfrm>
              <a:off x="6649323" y="2622541"/>
              <a:ext cx="1409040" cy="3492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37C96F05-24DC-547A-9C3E-C951E73ECFF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43203" y="2616421"/>
                <a:ext cx="142128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uppo 9">
            <a:extLst>
              <a:ext uri="{FF2B5EF4-FFF2-40B4-BE49-F238E27FC236}">
                <a16:creationId xmlns:a16="http://schemas.microsoft.com/office/drawing/2014/main" id="{6CCBE264-4E75-2A52-6332-AA96B9055A93}"/>
              </a:ext>
            </a:extLst>
          </p:cNvPr>
          <p:cNvGrpSpPr/>
          <p:nvPr/>
        </p:nvGrpSpPr>
        <p:grpSpPr>
          <a:xfrm>
            <a:off x="3403203" y="2617141"/>
            <a:ext cx="5399280" cy="45360"/>
            <a:chOff x="3403203" y="2617141"/>
            <a:chExt cx="5399280" cy="4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FF092F5C-ACAA-67E1-C851-38BE07E0F280}"/>
                    </a:ext>
                  </a:extLst>
                </p14:cNvPr>
                <p14:cNvContentPartPr/>
                <p14:nvPr/>
              </p14:nvContentPartPr>
              <p14:xfrm>
                <a:off x="7430883" y="2623261"/>
                <a:ext cx="1371600" cy="3708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FF092F5C-ACAA-67E1-C851-38BE07E0F28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24763" y="2617141"/>
                  <a:ext cx="1383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7B9C7D35-45FE-4743-8AD3-31D2F35C43A9}"/>
                    </a:ext>
                  </a:extLst>
                </p14:cNvPr>
                <p14:cNvContentPartPr/>
                <p14:nvPr/>
              </p14:nvContentPartPr>
              <p14:xfrm>
                <a:off x="8686203" y="2627941"/>
                <a:ext cx="99000" cy="1764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7B9C7D35-45FE-4743-8AD3-31D2F35C43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80083" y="2621821"/>
                  <a:ext cx="1112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923E0D45-47EF-904F-979D-AF1392BEBE8D}"/>
                    </a:ext>
                  </a:extLst>
                </p14:cNvPr>
                <p14:cNvContentPartPr/>
                <p14:nvPr/>
              </p14:nvContentPartPr>
              <p14:xfrm>
                <a:off x="6800163" y="2617141"/>
                <a:ext cx="1138680" cy="2304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923E0D45-47EF-904F-979D-AF1392BEBE8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94043" y="2611021"/>
                  <a:ext cx="11509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872B0D10-D4DA-4794-8814-B72C13D746EB}"/>
                    </a:ext>
                  </a:extLst>
                </p14:cNvPr>
                <p14:cNvContentPartPr/>
                <p14:nvPr/>
              </p14:nvContentPartPr>
              <p14:xfrm>
                <a:off x="5874963" y="2622541"/>
                <a:ext cx="862560" cy="3996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872B0D10-D4DA-4794-8814-B72C13D746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68843" y="2616421"/>
                  <a:ext cx="8748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1ABD300A-1B17-9224-8D50-0F5358D607FE}"/>
                    </a:ext>
                  </a:extLst>
                </p14:cNvPr>
                <p14:cNvContentPartPr/>
                <p14:nvPr/>
              </p14:nvContentPartPr>
              <p14:xfrm>
                <a:off x="5403003" y="2620381"/>
                <a:ext cx="510480" cy="2412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1ABD300A-1B17-9224-8D50-0F5358D607F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96883" y="2614261"/>
                  <a:ext cx="5227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9F302E1C-7EB3-B9A4-0A3E-C0AAC70731D0}"/>
                    </a:ext>
                  </a:extLst>
                </p14:cNvPr>
                <p14:cNvContentPartPr/>
                <p14:nvPr/>
              </p14:nvContentPartPr>
              <p14:xfrm>
                <a:off x="4380243" y="2625781"/>
                <a:ext cx="1077120" cy="1836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9F302E1C-7EB3-B9A4-0A3E-C0AAC70731D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74123" y="2619661"/>
                  <a:ext cx="10893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FD250121-F686-144E-ABA8-B006BD96C36E}"/>
                    </a:ext>
                  </a:extLst>
                </p14:cNvPr>
                <p14:cNvContentPartPr/>
                <p14:nvPr/>
              </p14:nvContentPartPr>
              <p14:xfrm>
                <a:off x="3403203" y="2618581"/>
                <a:ext cx="980640" cy="3672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FD250121-F686-144E-ABA8-B006BD96C36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97083" y="2612461"/>
                  <a:ext cx="992880" cy="4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43A584E2-21AE-A9E3-1CBD-213498F35A5E}"/>
                  </a:ext>
                </a:extLst>
              </p14:cNvPr>
              <p14:cNvContentPartPr/>
              <p14:nvPr/>
            </p14:nvContentPartPr>
            <p14:xfrm>
              <a:off x="4019883" y="2512741"/>
              <a:ext cx="294120" cy="24444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43A584E2-21AE-A9E3-1CBD-213498F35A5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84243" y="2441101"/>
                <a:ext cx="36576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18431CAF-2CC4-46FA-D08A-385EC024873E}"/>
                  </a:ext>
                </a:extLst>
              </p14:cNvPr>
              <p14:cNvContentPartPr/>
              <p14:nvPr/>
            </p14:nvContentPartPr>
            <p14:xfrm>
              <a:off x="3242283" y="2508421"/>
              <a:ext cx="304200" cy="248400"/>
            </p14:xfrm>
          </p:contentPart>
        </mc:Choice>
        <mc:Fallback xmlns=""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18431CAF-2CC4-46FA-D08A-385EC024873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06643" y="2436421"/>
                <a:ext cx="37584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1C94D48D-D382-05CA-CF33-3D440E19A276}"/>
                  </a:ext>
                </a:extLst>
              </p14:cNvPr>
              <p14:cNvContentPartPr/>
              <p14:nvPr/>
            </p14:nvContentPartPr>
            <p14:xfrm>
              <a:off x="4780923" y="2506261"/>
              <a:ext cx="313200" cy="25056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1C94D48D-D382-05CA-CF33-3D440E19A27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45283" y="2434261"/>
                <a:ext cx="38484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5FDEDE07-2ED5-0C0E-6D55-3465338D5278}"/>
                  </a:ext>
                </a:extLst>
              </p14:cNvPr>
              <p14:cNvContentPartPr/>
              <p14:nvPr/>
            </p14:nvContentPartPr>
            <p14:xfrm>
              <a:off x="5566443" y="2517061"/>
              <a:ext cx="302760" cy="22824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5FDEDE07-2ED5-0C0E-6D55-3465338D527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30443" y="2445061"/>
                <a:ext cx="37440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3B110439-5056-55EB-4A6F-61A73025DFC0}"/>
                  </a:ext>
                </a:extLst>
              </p14:cNvPr>
              <p14:cNvContentPartPr/>
              <p14:nvPr/>
            </p14:nvContentPartPr>
            <p14:xfrm>
              <a:off x="6333603" y="2512021"/>
              <a:ext cx="309600" cy="231480"/>
            </p14:xfrm>
          </p:contentPart>
        </mc:Choice>
        <mc:Fallback xmlns=""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3B110439-5056-55EB-4A6F-61A73025DFC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297603" y="2440021"/>
                <a:ext cx="38124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45CB7870-AF41-D860-911E-E9D71CB60156}"/>
                  </a:ext>
                </a:extLst>
              </p14:cNvPr>
              <p14:cNvContentPartPr/>
              <p14:nvPr/>
            </p14:nvContentPartPr>
            <p14:xfrm>
              <a:off x="7090683" y="2507341"/>
              <a:ext cx="313200" cy="24660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45CB7870-AF41-D860-911E-E9D71CB6015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054683" y="2435701"/>
                <a:ext cx="3848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318EF58B-386D-DE7A-FD72-C37C3FE2951E}"/>
                  </a:ext>
                </a:extLst>
              </p14:cNvPr>
              <p14:cNvContentPartPr/>
              <p14:nvPr/>
            </p14:nvContentPartPr>
            <p14:xfrm>
              <a:off x="7882683" y="2502301"/>
              <a:ext cx="293400" cy="230760"/>
            </p14:xfrm>
          </p:contentPart>
        </mc:Choice>
        <mc:Fallback xmlns=""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318EF58B-386D-DE7A-FD72-C37C3FE2951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46683" y="2430301"/>
                <a:ext cx="36504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F4ECE9E9-85BD-2D26-263F-B2E2EFDE7793}"/>
                  </a:ext>
                </a:extLst>
              </p14:cNvPr>
              <p14:cNvContentPartPr/>
              <p14:nvPr/>
            </p14:nvContentPartPr>
            <p14:xfrm>
              <a:off x="8647683" y="2516701"/>
              <a:ext cx="297000" cy="22680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F4ECE9E9-85BD-2D26-263F-B2E2EFDE779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611683" y="2445061"/>
                <a:ext cx="368640" cy="37044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D31B073-66F2-558D-18A3-590DD821F94B}"/>
              </a:ext>
            </a:extLst>
          </p:cNvPr>
          <p:cNvSpPr txBox="1"/>
          <p:nvPr/>
        </p:nvSpPr>
        <p:spPr>
          <a:xfrm>
            <a:off x="4943872" y="3573016"/>
            <a:ext cx="21599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noProof="0" dirty="0"/>
              <a:t>Wire segments → </a:t>
            </a:r>
            <a:r>
              <a:rPr lang="en-US" b="1" noProof="0" dirty="0"/>
              <a:t>C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047322D-5571-95A1-10C9-3CD1452CC73E}"/>
              </a:ext>
            </a:extLst>
          </p:cNvPr>
          <p:cNvSpPr txBox="1"/>
          <p:nvPr/>
        </p:nvSpPr>
        <p:spPr>
          <a:xfrm>
            <a:off x="1415480" y="3573016"/>
            <a:ext cx="32400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noProof="0" dirty="0"/>
              <a:t>Programmable connections → </a:t>
            </a:r>
            <a:r>
              <a:rPr lang="en-US" b="1" noProof="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690085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Routing*</a:t>
            </a:r>
            <a:endParaRPr lang="en-GB" dirty="0"/>
          </a:p>
        </p:txBody>
      </p:sp>
      <p:pic>
        <p:nvPicPr>
          <p:cNvPr id="64" name="Immagine 63">
            <a:extLst>
              <a:ext uri="{FF2B5EF4-FFF2-40B4-BE49-F238E27FC236}">
                <a16:creationId xmlns:a16="http://schemas.microsoft.com/office/drawing/2014/main" id="{80B0C527-3964-6267-783F-23167E1DA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38" y="1628800"/>
            <a:ext cx="10500523" cy="2018434"/>
          </a:xfrm>
          <a:prstGeom prst="rect">
            <a:avLst/>
          </a:prstGeom>
        </p:spPr>
      </p:pic>
      <p:pic>
        <p:nvPicPr>
          <p:cNvPr id="65" name="Immagine 64">
            <a:extLst>
              <a:ext uri="{FF2B5EF4-FFF2-40B4-BE49-F238E27FC236}">
                <a16:creationId xmlns:a16="http://schemas.microsoft.com/office/drawing/2014/main" id="{86FCB9E6-6B75-AE7F-AC85-310D5459A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305" y="4005064"/>
            <a:ext cx="7805388" cy="16800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E0768C19-5900-FD9D-5157-BA687B435899}"/>
                  </a:ext>
                </a:extLst>
              </p14:cNvPr>
              <p14:cNvContentPartPr/>
              <p14:nvPr/>
            </p14:nvContentPartPr>
            <p14:xfrm>
              <a:off x="8583243" y="3243901"/>
              <a:ext cx="451440" cy="395640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E0768C19-5900-FD9D-5157-BA687B4358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47603" y="3172261"/>
                <a:ext cx="52308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87D8D3D8-0E2E-3948-34EB-50BDCFA2C1BB}"/>
                  </a:ext>
                </a:extLst>
              </p14:cNvPr>
              <p14:cNvContentPartPr/>
              <p14:nvPr/>
            </p14:nvContentPartPr>
            <p14:xfrm>
              <a:off x="3198363" y="1707781"/>
              <a:ext cx="392760" cy="3477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87D8D3D8-0E2E-3948-34EB-50BDCFA2C1B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62723" y="1636141"/>
                <a:ext cx="46440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277437C5-4804-185B-C9BF-2DE3765AD40B}"/>
                  </a:ext>
                </a:extLst>
              </p14:cNvPr>
              <p14:cNvContentPartPr/>
              <p14:nvPr/>
            </p14:nvContentPartPr>
            <p14:xfrm>
              <a:off x="3378003" y="2117101"/>
              <a:ext cx="33120" cy="53712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277437C5-4804-185B-C9BF-2DE3765AD40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71883" y="2110981"/>
                <a:ext cx="4536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D76241EC-B7D0-55AC-F7C3-FA1B9BE4EA48}"/>
                  </a:ext>
                </a:extLst>
              </p14:cNvPr>
              <p14:cNvContentPartPr/>
              <p14:nvPr/>
            </p14:nvContentPartPr>
            <p14:xfrm>
              <a:off x="8797083" y="2625421"/>
              <a:ext cx="23400" cy="51300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D76241EC-B7D0-55AC-F7C3-FA1B9BE4EA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0963" y="2619301"/>
                <a:ext cx="3564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9DA3ED98-CBC4-7C26-0297-D33BB90802A3}"/>
                  </a:ext>
                </a:extLst>
              </p14:cNvPr>
              <p14:cNvContentPartPr/>
              <p14:nvPr/>
            </p14:nvContentPartPr>
            <p14:xfrm>
              <a:off x="3366843" y="2621461"/>
              <a:ext cx="2582640" cy="3348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9DA3ED98-CBC4-7C26-0297-D33BB90802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60723" y="2615341"/>
                <a:ext cx="25948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E757769A-EDF9-E744-E23D-3C17FF69E69A}"/>
                  </a:ext>
                </a:extLst>
              </p14:cNvPr>
              <p14:cNvContentPartPr/>
              <p14:nvPr/>
            </p14:nvContentPartPr>
            <p14:xfrm>
              <a:off x="5867043" y="2616421"/>
              <a:ext cx="928440" cy="3168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E757769A-EDF9-E744-E23D-3C17FF69E69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60923" y="2610301"/>
                <a:ext cx="94068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37C96F05-24DC-547A-9C3E-C951E73ECFFB}"/>
                  </a:ext>
                </a:extLst>
              </p14:cNvPr>
              <p14:cNvContentPartPr/>
              <p14:nvPr/>
            </p14:nvContentPartPr>
            <p14:xfrm>
              <a:off x="6649323" y="2622541"/>
              <a:ext cx="1409040" cy="3492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37C96F05-24DC-547A-9C3E-C951E73ECFF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43203" y="2616421"/>
                <a:ext cx="142128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uppo 9">
            <a:extLst>
              <a:ext uri="{FF2B5EF4-FFF2-40B4-BE49-F238E27FC236}">
                <a16:creationId xmlns:a16="http://schemas.microsoft.com/office/drawing/2014/main" id="{6CCBE264-4E75-2A52-6332-AA96B9055A93}"/>
              </a:ext>
            </a:extLst>
          </p:cNvPr>
          <p:cNvGrpSpPr/>
          <p:nvPr/>
        </p:nvGrpSpPr>
        <p:grpSpPr>
          <a:xfrm>
            <a:off x="3403203" y="2617141"/>
            <a:ext cx="5399280" cy="45360"/>
            <a:chOff x="3403203" y="2617141"/>
            <a:chExt cx="5399280" cy="4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FF092F5C-ACAA-67E1-C851-38BE07E0F280}"/>
                    </a:ext>
                  </a:extLst>
                </p14:cNvPr>
                <p14:cNvContentPartPr/>
                <p14:nvPr/>
              </p14:nvContentPartPr>
              <p14:xfrm>
                <a:off x="7430883" y="2623261"/>
                <a:ext cx="1371600" cy="3708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FF092F5C-ACAA-67E1-C851-38BE07E0F28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24763" y="2617141"/>
                  <a:ext cx="1383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7B9C7D35-45FE-4743-8AD3-31D2F35C43A9}"/>
                    </a:ext>
                  </a:extLst>
                </p14:cNvPr>
                <p14:cNvContentPartPr/>
                <p14:nvPr/>
              </p14:nvContentPartPr>
              <p14:xfrm>
                <a:off x="8686203" y="2627941"/>
                <a:ext cx="99000" cy="1764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7B9C7D35-45FE-4743-8AD3-31D2F35C43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80083" y="2621821"/>
                  <a:ext cx="1112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923E0D45-47EF-904F-979D-AF1392BEBE8D}"/>
                    </a:ext>
                  </a:extLst>
                </p14:cNvPr>
                <p14:cNvContentPartPr/>
                <p14:nvPr/>
              </p14:nvContentPartPr>
              <p14:xfrm>
                <a:off x="6800163" y="2617141"/>
                <a:ext cx="1138680" cy="2304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923E0D45-47EF-904F-979D-AF1392BEBE8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94043" y="2611021"/>
                  <a:ext cx="11509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872B0D10-D4DA-4794-8814-B72C13D746EB}"/>
                    </a:ext>
                  </a:extLst>
                </p14:cNvPr>
                <p14:cNvContentPartPr/>
                <p14:nvPr/>
              </p14:nvContentPartPr>
              <p14:xfrm>
                <a:off x="5874963" y="2622541"/>
                <a:ext cx="862560" cy="3996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872B0D10-D4DA-4794-8814-B72C13D746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68843" y="2616421"/>
                  <a:ext cx="8748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1ABD300A-1B17-9224-8D50-0F5358D607FE}"/>
                    </a:ext>
                  </a:extLst>
                </p14:cNvPr>
                <p14:cNvContentPartPr/>
                <p14:nvPr/>
              </p14:nvContentPartPr>
              <p14:xfrm>
                <a:off x="5403003" y="2620381"/>
                <a:ext cx="510480" cy="2412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1ABD300A-1B17-9224-8D50-0F5358D607F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96883" y="2614261"/>
                  <a:ext cx="5227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9F302E1C-7EB3-B9A4-0A3E-C0AAC70731D0}"/>
                    </a:ext>
                  </a:extLst>
                </p14:cNvPr>
                <p14:cNvContentPartPr/>
                <p14:nvPr/>
              </p14:nvContentPartPr>
              <p14:xfrm>
                <a:off x="4380243" y="2625781"/>
                <a:ext cx="1077120" cy="1836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9F302E1C-7EB3-B9A4-0A3E-C0AAC70731D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74123" y="2619661"/>
                  <a:ext cx="10893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FD250121-F686-144E-ABA8-B006BD96C36E}"/>
                    </a:ext>
                  </a:extLst>
                </p14:cNvPr>
                <p14:cNvContentPartPr/>
                <p14:nvPr/>
              </p14:nvContentPartPr>
              <p14:xfrm>
                <a:off x="3403203" y="2618581"/>
                <a:ext cx="980640" cy="3672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FD250121-F686-144E-ABA8-B006BD96C36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97083" y="2612461"/>
                  <a:ext cx="992880" cy="4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43A584E2-21AE-A9E3-1CBD-213498F35A5E}"/>
                  </a:ext>
                </a:extLst>
              </p14:cNvPr>
              <p14:cNvContentPartPr/>
              <p14:nvPr/>
            </p14:nvContentPartPr>
            <p14:xfrm>
              <a:off x="4019883" y="2512741"/>
              <a:ext cx="294120" cy="24444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43A584E2-21AE-A9E3-1CBD-213498F35A5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84243" y="2441101"/>
                <a:ext cx="36576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18431CAF-2CC4-46FA-D08A-385EC024873E}"/>
                  </a:ext>
                </a:extLst>
              </p14:cNvPr>
              <p14:cNvContentPartPr/>
              <p14:nvPr/>
            </p14:nvContentPartPr>
            <p14:xfrm>
              <a:off x="3242283" y="2508421"/>
              <a:ext cx="304200" cy="248400"/>
            </p14:xfrm>
          </p:contentPart>
        </mc:Choice>
        <mc:Fallback xmlns=""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18431CAF-2CC4-46FA-D08A-385EC024873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06643" y="2436421"/>
                <a:ext cx="37584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1C94D48D-D382-05CA-CF33-3D440E19A276}"/>
                  </a:ext>
                </a:extLst>
              </p14:cNvPr>
              <p14:cNvContentPartPr/>
              <p14:nvPr/>
            </p14:nvContentPartPr>
            <p14:xfrm>
              <a:off x="4780923" y="2506261"/>
              <a:ext cx="313200" cy="25056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1C94D48D-D382-05CA-CF33-3D440E19A27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45283" y="2434261"/>
                <a:ext cx="38484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5FDEDE07-2ED5-0C0E-6D55-3465338D5278}"/>
                  </a:ext>
                </a:extLst>
              </p14:cNvPr>
              <p14:cNvContentPartPr/>
              <p14:nvPr/>
            </p14:nvContentPartPr>
            <p14:xfrm>
              <a:off x="5566443" y="2517061"/>
              <a:ext cx="302760" cy="22824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5FDEDE07-2ED5-0C0E-6D55-3465338D527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30443" y="2445061"/>
                <a:ext cx="37440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3B110439-5056-55EB-4A6F-61A73025DFC0}"/>
                  </a:ext>
                </a:extLst>
              </p14:cNvPr>
              <p14:cNvContentPartPr/>
              <p14:nvPr/>
            </p14:nvContentPartPr>
            <p14:xfrm>
              <a:off x="6333603" y="2512021"/>
              <a:ext cx="309600" cy="231480"/>
            </p14:xfrm>
          </p:contentPart>
        </mc:Choice>
        <mc:Fallback xmlns=""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3B110439-5056-55EB-4A6F-61A73025DFC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297603" y="2440021"/>
                <a:ext cx="38124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45CB7870-AF41-D860-911E-E9D71CB60156}"/>
                  </a:ext>
                </a:extLst>
              </p14:cNvPr>
              <p14:cNvContentPartPr/>
              <p14:nvPr/>
            </p14:nvContentPartPr>
            <p14:xfrm>
              <a:off x="7090683" y="2507341"/>
              <a:ext cx="313200" cy="24660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45CB7870-AF41-D860-911E-E9D71CB6015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054683" y="2435701"/>
                <a:ext cx="3848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318EF58B-386D-DE7A-FD72-C37C3FE2951E}"/>
                  </a:ext>
                </a:extLst>
              </p14:cNvPr>
              <p14:cNvContentPartPr/>
              <p14:nvPr/>
            </p14:nvContentPartPr>
            <p14:xfrm>
              <a:off x="7882683" y="2502301"/>
              <a:ext cx="293400" cy="230760"/>
            </p14:xfrm>
          </p:contentPart>
        </mc:Choice>
        <mc:Fallback xmlns=""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318EF58B-386D-DE7A-FD72-C37C3FE2951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46683" y="2430301"/>
                <a:ext cx="36504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F4ECE9E9-85BD-2D26-263F-B2E2EFDE7793}"/>
                  </a:ext>
                </a:extLst>
              </p14:cNvPr>
              <p14:cNvContentPartPr/>
              <p14:nvPr/>
            </p14:nvContentPartPr>
            <p14:xfrm>
              <a:off x="8647683" y="2516701"/>
              <a:ext cx="297000" cy="22680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F4ECE9E9-85BD-2D26-263F-B2E2EFDE779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611683" y="2445061"/>
                <a:ext cx="36864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A0CBCACB-2DA8-DEB5-1626-CEFA63810F8E}"/>
                  </a:ext>
                </a:extLst>
              </p14:cNvPr>
              <p14:cNvContentPartPr/>
              <p14:nvPr/>
            </p14:nvContentPartPr>
            <p14:xfrm>
              <a:off x="2214748" y="4509871"/>
              <a:ext cx="392760" cy="34776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A0CBCACB-2DA8-DEB5-1626-CEFA63810F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79108" y="4438231"/>
                <a:ext cx="46440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43345B88-CB98-FC8F-77C6-C153EAE54D1A}"/>
                  </a:ext>
                </a:extLst>
              </p14:cNvPr>
              <p14:cNvContentPartPr/>
              <p14:nvPr/>
            </p14:nvContentPartPr>
            <p14:xfrm>
              <a:off x="9542089" y="4524441"/>
              <a:ext cx="451440" cy="395640"/>
            </p14:xfrm>
          </p:contentPart>
        </mc:Choice>
        <mc:Fallback xmlns=""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43345B88-CB98-FC8F-77C6-C153EAE54D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06449" y="4452801"/>
                <a:ext cx="52308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7CA30B21-4ACE-0E6C-D311-23C569EB860E}"/>
                  </a:ext>
                </a:extLst>
              </p14:cNvPr>
              <p14:cNvContentPartPr/>
              <p14:nvPr/>
            </p14:nvContentPartPr>
            <p14:xfrm>
              <a:off x="3133563" y="4552141"/>
              <a:ext cx="466920" cy="309240"/>
            </p14:xfrm>
          </p:contentPart>
        </mc:Choice>
        <mc:Fallback xmlns=""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7CA30B21-4ACE-0E6C-D311-23C569EB860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097923" y="4480141"/>
                <a:ext cx="538560" cy="45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uppo 34">
            <a:extLst>
              <a:ext uri="{FF2B5EF4-FFF2-40B4-BE49-F238E27FC236}">
                <a16:creationId xmlns:a16="http://schemas.microsoft.com/office/drawing/2014/main" id="{A539837F-99ED-CED6-9F2D-496BD57803A2}"/>
              </a:ext>
            </a:extLst>
          </p:cNvPr>
          <p:cNvGrpSpPr/>
          <p:nvPr/>
        </p:nvGrpSpPr>
        <p:grpSpPr>
          <a:xfrm>
            <a:off x="2741523" y="4954981"/>
            <a:ext cx="499680" cy="458280"/>
            <a:chOff x="2741523" y="4954981"/>
            <a:chExt cx="499680" cy="45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BBD9CE7E-67BC-41BA-2865-055FA166D931}"/>
                    </a:ext>
                  </a:extLst>
                </p14:cNvPr>
                <p14:cNvContentPartPr/>
                <p14:nvPr/>
              </p14:nvContentPartPr>
              <p14:xfrm>
                <a:off x="2741523" y="4956421"/>
                <a:ext cx="499680" cy="45684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BBD9CE7E-67BC-41BA-2865-055FA166D93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05883" y="4884421"/>
                  <a:ext cx="57132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2D8A35F4-9BCC-FAFC-35A9-D72023BD704A}"/>
                    </a:ext>
                  </a:extLst>
                </p14:cNvPr>
                <p14:cNvContentPartPr/>
                <p14:nvPr/>
              </p14:nvContentPartPr>
              <p14:xfrm>
                <a:off x="2750883" y="4954981"/>
                <a:ext cx="465120" cy="44280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2D8A35F4-9BCC-FAFC-35A9-D72023BD704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15243" y="4883341"/>
                  <a:ext cx="536760" cy="58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6" name="Input penna 35">
                <a:extLst>
                  <a:ext uri="{FF2B5EF4-FFF2-40B4-BE49-F238E27FC236}">
                    <a16:creationId xmlns:a16="http://schemas.microsoft.com/office/drawing/2014/main" id="{5A0745B7-A458-389A-52C3-99ECBBBF491E}"/>
                  </a:ext>
                </a:extLst>
              </p14:cNvPr>
              <p14:cNvContentPartPr/>
              <p14:nvPr/>
            </p14:nvContentPartPr>
            <p14:xfrm>
              <a:off x="3913323" y="4552141"/>
              <a:ext cx="466920" cy="309240"/>
            </p14:xfrm>
          </p:contentPart>
        </mc:Choice>
        <mc:Fallback xmlns="">
          <p:pic>
            <p:nvPicPr>
              <p:cNvPr id="36" name="Input penna 35">
                <a:extLst>
                  <a:ext uri="{FF2B5EF4-FFF2-40B4-BE49-F238E27FC236}">
                    <a16:creationId xmlns:a16="http://schemas.microsoft.com/office/drawing/2014/main" id="{5A0745B7-A458-389A-52C3-99ECBBBF491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877683" y="4480141"/>
                <a:ext cx="538560" cy="45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uppo 36">
            <a:extLst>
              <a:ext uri="{FF2B5EF4-FFF2-40B4-BE49-F238E27FC236}">
                <a16:creationId xmlns:a16="http://schemas.microsoft.com/office/drawing/2014/main" id="{2B96EA56-F743-27AE-583B-795EC54FAC93}"/>
              </a:ext>
            </a:extLst>
          </p:cNvPr>
          <p:cNvGrpSpPr/>
          <p:nvPr/>
        </p:nvGrpSpPr>
        <p:grpSpPr>
          <a:xfrm>
            <a:off x="3521283" y="4954981"/>
            <a:ext cx="499680" cy="458280"/>
            <a:chOff x="2741523" y="4954981"/>
            <a:chExt cx="499680" cy="45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DBA173C2-889B-A866-F8BB-A453CD4F7A10}"/>
                    </a:ext>
                  </a:extLst>
                </p14:cNvPr>
                <p14:cNvContentPartPr/>
                <p14:nvPr/>
              </p14:nvContentPartPr>
              <p14:xfrm>
                <a:off x="2741523" y="4956421"/>
                <a:ext cx="499680" cy="45684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DBA173C2-889B-A866-F8BB-A453CD4F7A1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05883" y="4884421"/>
                  <a:ext cx="57132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4950686D-8E3F-4A90-37E2-B377DF29AE67}"/>
                    </a:ext>
                  </a:extLst>
                </p14:cNvPr>
                <p14:cNvContentPartPr/>
                <p14:nvPr/>
              </p14:nvContentPartPr>
              <p14:xfrm>
                <a:off x="2750883" y="4954981"/>
                <a:ext cx="465120" cy="44280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4950686D-8E3F-4A90-37E2-B377DF29AE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15243" y="4883341"/>
                  <a:ext cx="536760" cy="58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0" name="Input penna 39">
                <a:extLst>
                  <a:ext uri="{FF2B5EF4-FFF2-40B4-BE49-F238E27FC236}">
                    <a16:creationId xmlns:a16="http://schemas.microsoft.com/office/drawing/2014/main" id="{9D3610F9-973C-9AF6-7EA9-5ED2B9F50A30}"/>
                  </a:ext>
                </a:extLst>
              </p14:cNvPr>
              <p14:cNvContentPartPr/>
              <p14:nvPr/>
            </p14:nvContentPartPr>
            <p14:xfrm>
              <a:off x="4710250" y="4552141"/>
              <a:ext cx="466920" cy="309240"/>
            </p14:xfrm>
          </p:contentPart>
        </mc:Choice>
        <mc:Fallback xmlns="">
          <p:pic>
            <p:nvPicPr>
              <p:cNvPr id="40" name="Input penna 39">
                <a:extLst>
                  <a:ext uri="{FF2B5EF4-FFF2-40B4-BE49-F238E27FC236}">
                    <a16:creationId xmlns:a16="http://schemas.microsoft.com/office/drawing/2014/main" id="{9D3610F9-973C-9AF6-7EA9-5ED2B9F50A3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674610" y="4480141"/>
                <a:ext cx="538560" cy="45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uppo 40">
            <a:extLst>
              <a:ext uri="{FF2B5EF4-FFF2-40B4-BE49-F238E27FC236}">
                <a16:creationId xmlns:a16="http://schemas.microsoft.com/office/drawing/2014/main" id="{7B2117BB-9588-791E-ECC7-AD1C8AF61568}"/>
              </a:ext>
            </a:extLst>
          </p:cNvPr>
          <p:cNvGrpSpPr/>
          <p:nvPr/>
        </p:nvGrpSpPr>
        <p:grpSpPr>
          <a:xfrm>
            <a:off x="4318210" y="4954981"/>
            <a:ext cx="499680" cy="458280"/>
            <a:chOff x="2741523" y="4954981"/>
            <a:chExt cx="499680" cy="45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85E88B50-1C32-8FC5-FA70-C7C0D3FC99A1}"/>
                    </a:ext>
                  </a:extLst>
                </p14:cNvPr>
                <p14:cNvContentPartPr/>
                <p14:nvPr/>
              </p14:nvContentPartPr>
              <p14:xfrm>
                <a:off x="2741523" y="4956421"/>
                <a:ext cx="499680" cy="45684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85E88B50-1C32-8FC5-FA70-C7C0D3FC99A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05883" y="4884421"/>
                  <a:ext cx="57132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281F8FFF-1AF7-E267-72AB-4437BE415E39}"/>
                    </a:ext>
                  </a:extLst>
                </p14:cNvPr>
                <p14:cNvContentPartPr/>
                <p14:nvPr/>
              </p14:nvContentPartPr>
              <p14:xfrm>
                <a:off x="2750883" y="4954981"/>
                <a:ext cx="465120" cy="44280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281F8FFF-1AF7-E267-72AB-4437BE415E3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15243" y="4883341"/>
                  <a:ext cx="536760" cy="58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4" name="Input penna 43">
                <a:extLst>
                  <a:ext uri="{FF2B5EF4-FFF2-40B4-BE49-F238E27FC236}">
                    <a16:creationId xmlns:a16="http://schemas.microsoft.com/office/drawing/2014/main" id="{B61917ED-143D-0675-538B-F8F0D8551388}"/>
                  </a:ext>
                </a:extLst>
              </p14:cNvPr>
              <p14:cNvContentPartPr/>
              <p14:nvPr/>
            </p14:nvContentPartPr>
            <p14:xfrm>
              <a:off x="5490010" y="4552141"/>
              <a:ext cx="466920" cy="309240"/>
            </p14:xfrm>
          </p:contentPart>
        </mc:Choice>
        <mc:Fallback xmlns="">
          <p:pic>
            <p:nvPicPr>
              <p:cNvPr id="44" name="Input penna 43">
                <a:extLst>
                  <a:ext uri="{FF2B5EF4-FFF2-40B4-BE49-F238E27FC236}">
                    <a16:creationId xmlns:a16="http://schemas.microsoft.com/office/drawing/2014/main" id="{B61917ED-143D-0675-538B-F8F0D855138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454370" y="4480141"/>
                <a:ext cx="538560" cy="45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uppo 44">
            <a:extLst>
              <a:ext uri="{FF2B5EF4-FFF2-40B4-BE49-F238E27FC236}">
                <a16:creationId xmlns:a16="http://schemas.microsoft.com/office/drawing/2014/main" id="{5ABE8EF8-0FEF-8496-DEE4-A1E8F7C81D41}"/>
              </a:ext>
            </a:extLst>
          </p:cNvPr>
          <p:cNvGrpSpPr/>
          <p:nvPr/>
        </p:nvGrpSpPr>
        <p:grpSpPr>
          <a:xfrm>
            <a:off x="5097970" y="4954981"/>
            <a:ext cx="499680" cy="458280"/>
            <a:chOff x="2741523" y="4954981"/>
            <a:chExt cx="499680" cy="45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CFC9BF3C-E3BB-7F5E-AAE7-28FC7D3D8998}"/>
                    </a:ext>
                  </a:extLst>
                </p14:cNvPr>
                <p14:cNvContentPartPr/>
                <p14:nvPr/>
              </p14:nvContentPartPr>
              <p14:xfrm>
                <a:off x="2741523" y="4956421"/>
                <a:ext cx="499680" cy="45684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CFC9BF3C-E3BB-7F5E-AAE7-28FC7D3D899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05883" y="4884421"/>
                  <a:ext cx="57132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C392A3F6-D63C-D798-260D-99DF67A8580E}"/>
                    </a:ext>
                  </a:extLst>
                </p14:cNvPr>
                <p14:cNvContentPartPr/>
                <p14:nvPr/>
              </p14:nvContentPartPr>
              <p14:xfrm>
                <a:off x="2750883" y="4954981"/>
                <a:ext cx="465120" cy="442800"/>
              </p14:xfrm>
            </p:contentPart>
          </mc:Choice>
          <mc:Fallback xmlns=""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C392A3F6-D63C-D798-260D-99DF67A858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15243" y="4883341"/>
                  <a:ext cx="536760" cy="58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8" name="Input penna 47">
                <a:extLst>
                  <a:ext uri="{FF2B5EF4-FFF2-40B4-BE49-F238E27FC236}">
                    <a16:creationId xmlns:a16="http://schemas.microsoft.com/office/drawing/2014/main" id="{148B25CB-D278-31C0-97A0-4DF238CCB24C}"/>
                  </a:ext>
                </a:extLst>
              </p14:cNvPr>
              <p14:cNvContentPartPr/>
              <p14:nvPr/>
            </p14:nvContentPartPr>
            <p14:xfrm>
              <a:off x="6225929" y="4552141"/>
              <a:ext cx="466920" cy="309240"/>
            </p14:xfrm>
          </p:contentPart>
        </mc:Choice>
        <mc:Fallback xmlns="">
          <p:pic>
            <p:nvPicPr>
              <p:cNvPr id="48" name="Input penna 47">
                <a:extLst>
                  <a:ext uri="{FF2B5EF4-FFF2-40B4-BE49-F238E27FC236}">
                    <a16:creationId xmlns:a16="http://schemas.microsoft.com/office/drawing/2014/main" id="{148B25CB-D278-31C0-97A0-4DF238CCB24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190289" y="4480141"/>
                <a:ext cx="538560" cy="45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uppo 48">
            <a:extLst>
              <a:ext uri="{FF2B5EF4-FFF2-40B4-BE49-F238E27FC236}">
                <a16:creationId xmlns:a16="http://schemas.microsoft.com/office/drawing/2014/main" id="{9A52883A-7ED9-647A-FB00-0E568A5B38D4}"/>
              </a:ext>
            </a:extLst>
          </p:cNvPr>
          <p:cNvGrpSpPr/>
          <p:nvPr/>
        </p:nvGrpSpPr>
        <p:grpSpPr>
          <a:xfrm>
            <a:off x="5833889" y="4954981"/>
            <a:ext cx="499680" cy="458280"/>
            <a:chOff x="2741523" y="4954981"/>
            <a:chExt cx="499680" cy="45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9DD6F5C1-C0A3-196E-8A76-98F8CC7D2DAB}"/>
                    </a:ext>
                  </a:extLst>
                </p14:cNvPr>
                <p14:cNvContentPartPr/>
                <p14:nvPr/>
              </p14:nvContentPartPr>
              <p14:xfrm>
                <a:off x="2741523" y="4956421"/>
                <a:ext cx="499680" cy="45684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9DD6F5C1-C0A3-196E-8A76-98F8CC7D2DA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05883" y="4884421"/>
                  <a:ext cx="57132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4C84DA2C-1C55-8E59-D777-AA3B7EDD21B9}"/>
                    </a:ext>
                  </a:extLst>
                </p14:cNvPr>
                <p14:cNvContentPartPr/>
                <p14:nvPr/>
              </p14:nvContentPartPr>
              <p14:xfrm>
                <a:off x="2750883" y="4954981"/>
                <a:ext cx="465120" cy="44280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4C84DA2C-1C55-8E59-D777-AA3B7EDD21B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15243" y="4883341"/>
                  <a:ext cx="536760" cy="58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2" name="Input penna 51">
                <a:extLst>
                  <a:ext uri="{FF2B5EF4-FFF2-40B4-BE49-F238E27FC236}">
                    <a16:creationId xmlns:a16="http://schemas.microsoft.com/office/drawing/2014/main" id="{6B26DAFD-70A3-CCEE-660B-005B4C6FA4AD}"/>
                  </a:ext>
                </a:extLst>
              </p14:cNvPr>
              <p14:cNvContentPartPr/>
              <p14:nvPr/>
            </p14:nvContentPartPr>
            <p14:xfrm>
              <a:off x="7005689" y="4552141"/>
              <a:ext cx="466920" cy="309240"/>
            </p14:xfrm>
          </p:contentPart>
        </mc:Choice>
        <mc:Fallback xmlns="">
          <p:pic>
            <p:nvPicPr>
              <p:cNvPr id="52" name="Input penna 51">
                <a:extLst>
                  <a:ext uri="{FF2B5EF4-FFF2-40B4-BE49-F238E27FC236}">
                    <a16:creationId xmlns:a16="http://schemas.microsoft.com/office/drawing/2014/main" id="{6B26DAFD-70A3-CCEE-660B-005B4C6FA4A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970049" y="4480141"/>
                <a:ext cx="538560" cy="45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uppo 52">
            <a:extLst>
              <a:ext uri="{FF2B5EF4-FFF2-40B4-BE49-F238E27FC236}">
                <a16:creationId xmlns:a16="http://schemas.microsoft.com/office/drawing/2014/main" id="{8CF70873-8879-33D2-93DA-6BF1F97A11B3}"/>
              </a:ext>
            </a:extLst>
          </p:cNvPr>
          <p:cNvGrpSpPr/>
          <p:nvPr/>
        </p:nvGrpSpPr>
        <p:grpSpPr>
          <a:xfrm>
            <a:off x="6613649" y="4954981"/>
            <a:ext cx="499680" cy="458280"/>
            <a:chOff x="2741523" y="4954981"/>
            <a:chExt cx="499680" cy="45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4701BB2E-6269-76DE-E059-E352F7790C83}"/>
                    </a:ext>
                  </a:extLst>
                </p14:cNvPr>
                <p14:cNvContentPartPr/>
                <p14:nvPr/>
              </p14:nvContentPartPr>
              <p14:xfrm>
                <a:off x="2741523" y="4956421"/>
                <a:ext cx="499680" cy="45684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4701BB2E-6269-76DE-E059-E352F7790C8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05883" y="4884421"/>
                  <a:ext cx="57132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E5DFF389-3D25-C2EC-5E41-69CD70B9BF65}"/>
                    </a:ext>
                  </a:extLst>
                </p14:cNvPr>
                <p14:cNvContentPartPr/>
                <p14:nvPr/>
              </p14:nvContentPartPr>
              <p14:xfrm>
                <a:off x="2750883" y="4954981"/>
                <a:ext cx="465120" cy="44280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E5DFF389-3D25-C2EC-5E41-69CD70B9BF6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15243" y="4883341"/>
                  <a:ext cx="536760" cy="58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6" name="Input penna 55">
                <a:extLst>
                  <a:ext uri="{FF2B5EF4-FFF2-40B4-BE49-F238E27FC236}">
                    <a16:creationId xmlns:a16="http://schemas.microsoft.com/office/drawing/2014/main" id="{1B5D881A-80B2-D41B-ED96-86BDD23A7993}"/>
                  </a:ext>
                </a:extLst>
              </p14:cNvPr>
              <p14:cNvContentPartPr/>
              <p14:nvPr/>
            </p14:nvContentPartPr>
            <p14:xfrm>
              <a:off x="7802616" y="4552141"/>
              <a:ext cx="466920" cy="309240"/>
            </p14:xfrm>
          </p:contentPart>
        </mc:Choice>
        <mc:Fallback xmlns="">
          <p:pic>
            <p:nvPicPr>
              <p:cNvPr id="56" name="Input penna 55">
                <a:extLst>
                  <a:ext uri="{FF2B5EF4-FFF2-40B4-BE49-F238E27FC236}">
                    <a16:creationId xmlns:a16="http://schemas.microsoft.com/office/drawing/2014/main" id="{1B5D881A-80B2-D41B-ED96-86BDD23A799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766976" y="4480141"/>
                <a:ext cx="538560" cy="45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uppo 56">
            <a:extLst>
              <a:ext uri="{FF2B5EF4-FFF2-40B4-BE49-F238E27FC236}">
                <a16:creationId xmlns:a16="http://schemas.microsoft.com/office/drawing/2014/main" id="{95A8BBBD-CE2E-EC35-1CB0-303AB1F7A301}"/>
              </a:ext>
            </a:extLst>
          </p:cNvPr>
          <p:cNvGrpSpPr/>
          <p:nvPr/>
        </p:nvGrpSpPr>
        <p:grpSpPr>
          <a:xfrm>
            <a:off x="7410576" y="4954981"/>
            <a:ext cx="499680" cy="458280"/>
            <a:chOff x="2741523" y="4954981"/>
            <a:chExt cx="499680" cy="45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E30CBAB3-7F8D-901A-E82F-E84787E1DB71}"/>
                    </a:ext>
                  </a:extLst>
                </p14:cNvPr>
                <p14:cNvContentPartPr/>
                <p14:nvPr/>
              </p14:nvContentPartPr>
              <p14:xfrm>
                <a:off x="2741523" y="4956421"/>
                <a:ext cx="499680" cy="456840"/>
              </p14:xfrm>
            </p:contentPart>
          </mc:Choice>
          <mc:Fallback xmlns=""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E30CBAB3-7F8D-901A-E82F-E84787E1DB7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05883" y="4884421"/>
                  <a:ext cx="57132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3C8037E3-FD28-6C1B-BBB5-1A2547EAAB8D}"/>
                    </a:ext>
                  </a:extLst>
                </p14:cNvPr>
                <p14:cNvContentPartPr/>
                <p14:nvPr/>
              </p14:nvContentPartPr>
              <p14:xfrm>
                <a:off x="2750883" y="4954981"/>
                <a:ext cx="465120" cy="44280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3C8037E3-FD28-6C1B-BBB5-1A2547EAAB8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15243" y="4883341"/>
                  <a:ext cx="536760" cy="58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0" name="Input penna 59">
                <a:extLst>
                  <a:ext uri="{FF2B5EF4-FFF2-40B4-BE49-F238E27FC236}">
                    <a16:creationId xmlns:a16="http://schemas.microsoft.com/office/drawing/2014/main" id="{7049F28A-5380-3515-7206-647550F9C016}"/>
                  </a:ext>
                </a:extLst>
              </p14:cNvPr>
              <p14:cNvContentPartPr/>
              <p14:nvPr/>
            </p14:nvContentPartPr>
            <p14:xfrm>
              <a:off x="8582376" y="4552141"/>
              <a:ext cx="466920" cy="309240"/>
            </p14:xfrm>
          </p:contentPart>
        </mc:Choice>
        <mc:Fallback xmlns="">
          <p:pic>
            <p:nvPicPr>
              <p:cNvPr id="60" name="Input penna 59">
                <a:extLst>
                  <a:ext uri="{FF2B5EF4-FFF2-40B4-BE49-F238E27FC236}">
                    <a16:creationId xmlns:a16="http://schemas.microsoft.com/office/drawing/2014/main" id="{7049F28A-5380-3515-7206-647550F9C01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546736" y="4480141"/>
                <a:ext cx="538560" cy="45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uppo 60">
            <a:extLst>
              <a:ext uri="{FF2B5EF4-FFF2-40B4-BE49-F238E27FC236}">
                <a16:creationId xmlns:a16="http://schemas.microsoft.com/office/drawing/2014/main" id="{34E28779-1C32-EF92-154E-C76472BDB344}"/>
              </a:ext>
            </a:extLst>
          </p:cNvPr>
          <p:cNvGrpSpPr/>
          <p:nvPr/>
        </p:nvGrpSpPr>
        <p:grpSpPr>
          <a:xfrm>
            <a:off x="8190336" y="4954981"/>
            <a:ext cx="499680" cy="458280"/>
            <a:chOff x="2741523" y="4954981"/>
            <a:chExt cx="499680" cy="45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2" name="Input penna 61">
                  <a:extLst>
                    <a:ext uri="{FF2B5EF4-FFF2-40B4-BE49-F238E27FC236}">
                      <a16:creationId xmlns:a16="http://schemas.microsoft.com/office/drawing/2014/main" id="{8D9F276F-D773-4239-6062-428A2077C1D4}"/>
                    </a:ext>
                  </a:extLst>
                </p14:cNvPr>
                <p14:cNvContentPartPr/>
                <p14:nvPr/>
              </p14:nvContentPartPr>
              <p14:xfrm>
                <a:off x="2741523" y="4956421"/>
                <a:ext cx="499680" cy="456840"/>
              </p14:xfrm>
            </p:contentPart>
          </mc:Choice>
          <mc:Fallback xmlns="">
            <p:pic>
              <p:nvPicPr>
                <p:cNvPr id="62" name="Input penna 61">
                  <a:extLst>
                    <a:ext uri="{FF2B5EF4-FFF2-40B4-BE49-F238E27FC236}">
                      <a16:creationId xmlns:a16="http://schemas.microsoft.com/office/drawing/2014/main" id="{8D9F276F-D773-4239-6062-428A2077C1D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05883" y="4884421"/>
                  <a:ext cx="57132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8AEA2B91-D9DF-A2B3-EB86-8B97F8340645}"/>
                    </a:ext>
                  </a:extLst>
                </p14:cNvPr>
                <p14:cNvContentPartPr/>
                <p14:nvPr/>
              </p14:nvContentPartPr>
              <p14:xfrm>
                <a:off x="2750883" y="4954981"/>
                <a:ext cx="465120" cy="44280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8AEA2B91-D9DF-A2B3-EB86-8B97F834064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15243" y="4883341"/>
                  <a:ext cx="536760" cy="58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C2A8D58D-C3DB-C558-EED4-79B25DE6B4F6}"/>
              </a:ext>
            </a:extLst>
          </p:cNvPr>
          <p:cNvGrpSpPr/>
          <p:nvPr/>
        </p:nvGrpSpPr>
        <p:grpSpPr>
          <a:xfrm>
            <a:off x="8950797" y="4954981"/>
            <a:ext cx="499680" cy="458280"/>
            <a:chOff x="2741523" y="4954981"/>
            <a:chExt cx="499680" cy="45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7" name="Input penna 66">
                  <a:extLst>
                    <a:ext uri="{FF2B5EF4-FFF2-40B4-BE49-F238E27FC236}">
                      <a16:creationId xmlns:a16="http://schemas.microsoft.com/office/drawing/2014/main" id="{EC5A0B19-58D5-997E-9A46-E35D99FD226E}"/>
                    </a:ext>
                  </a:extLst>
                </p14:cNvPr>
                <p14:cNvContentPartPr/>
                <p14:nvPr/>
              </p14:nvContentPartPr>
              <p14:xfrm>
                <a:off x="2741523" y="4956421"/>
                <a:ext cx="499680" cy="456840"/>
              </p14:xfrm>
            </p:contentPart>
          </mc:Choice>
          <mc:Fallback xmlns="">
            <p:pic>
              <p:nvPicPr>
                <p:cNvPr id="67" name="Input penna 66">
                  <a:extLst>
                    <a:ext uri="{FF2B5EF4-FFF2-40B4-BE49-F238E27FC236}">
                      <a16:creationId xmlns:a16="http://schemas.microsoft.com/office/drawing/2014/main" id="{EC5A0B19-58D5-997E-9A46-E35D99FD226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05883" y="4884421"/>
                  <a:ext cx="57132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8" name="Input penna 67">
                  <a:extLst>
                    <a:ext uri="{FF2B5EF4-FFF2-40B4-BE49-F238E27FC236}">
                      <a16:creationId xmlns:a16="http://schemas.microsoft.com/office/drawing/2014/main" id="{763E1912-5032-95E2-48B9-7227B8D7775D}"/>
                    </a:ext>
                  </a:extLst>
                </p14:cNvPr>
                <p14:cNvContentPartPr/>
                <p14:nvPr/>
              </p14:nvContentPartPr>
              <p14:xfrm>
                <a:off x="2750883" y="4954981"/>
                <a:ext cx="465120" cy="442800"/>
              </p14:xfrm>
            </p:contentPart>
          </mc:Choice>
          <mc:Fallback xmlns="">
            <p:pic>
              <p:nvPicPr>
                <p:cNvPr id="68" name="Input penna 67">
                  <a:extLst>
                    <a:ext uri="{FF2B5EF4-FFF2-40B4-BE49-F238E27FC236}">
                      <a16:creationId xmlns:a16="http://schemas.microsoft.com/office/drawing/2014/main" id="{763E1912-5032-95E2-48B9-7227B8D7775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15243" y="4883341"/>
                  <a:ext cx="536760" cy="586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22167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Propagation delay of routing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(number of RC cells)</a:t>
                </a:r>
                <a:r>
                  <a:rPr lang="en-US" baseline="30000" dirty="0"/>
                  <a:t>2</a:t>
                </a:r>
              </a:p>
              <a:p>
                <a:endParaRPr lang="en-US" dirty="0"/>
              </a:p>
              <a:p>
                <a:r>
                  <a:rPr lang="en-US" dirty="0"/>
                  <a:t>Each RC cell introduces a delay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6B4A4968-23D1-C340-2CC4-902FCEC55A4F}"/>
                  </a:ext>
                </a:extLst>
              </p14:cNvPr>
              <p14:cNvContentPartPr/>
              <p14:nvPr/>
            </p14:nvContentPartPr>
            <p14:xfrm>
              <a:off x="2576410" y="4160410"/>
              <a:ext cx="62604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6B4A4968-23D1-C340-2CC4-902FCEC55A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0290" y="4154290"/>
                <a:ext cx="6382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BC87EE30-FB23-66F9-C404-F31904776028}"/>
                  </a:ext>
                </a:extLst>
              </p14:cNvPr>
              <p14:cNvContentPartPr/>
              <p14:nvPr/>
            </p14:nvContentPartPr>
            <p14:xfrm>
              <a:off x="3217930" y="4008130"/>
              <a:ext cx="401040" cy="26820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BC87EE30-FB23-66F9-C404-F319047760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11810" y="4002010"/>
                <a:ext cx="4132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FF49FF85-CDDF-6257-C827-91541CC11665}"/>
                  </a:ext>
                </a:extLst>
              </p14:cNvPr>
              <p14:cNvContentPartPr/>
              <p14:nvPr/>
            </p14:nvContentPartPr>
            <p14:xfrm>
              <a:off x="3192010" y="4138450"/>
              <a:ext cx="39960" cy="3312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FF49FF85-CDDF-6257-C827-91541CC1166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85890" y="4132330"/>
                <a:ext cx="5220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BF3A68E7-8E43-4D3C-95B3-8768CA900900}"/>
                  </a:ext>
                </a:extLst>
              </p14:cNvPr>
              <p14:cNvContentPartPr/>
              <p14:nvPr/>
            </p14:nvContentPartPr>
            <p14:xfrm>
              <a:off x="3175450" y="4142770"/>
              <a:ext cx="39240" cy="1656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BF3A68E7-8E43-4D3C-95B3-8768CA90090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69330" y="4136650"/>
                <a:ext cx="514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44B85032-874B-903F-5554-2E1E85C436B4}"/>
                  </a:ext>
                </a:extLst>
              </p14:cNvPr>
              <p14:cNvContentPartPr/>
              <p14:nvPr/>
            </p14:nvContentPartPr>
            <p14:xfrm>
              <a:off x="3629770" y="4147450"/>
              <a:ext cx="977760" cy="3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44B85032-874B-903F-5554-2E1E85C436B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23650" y="4141330"/>
                <a:ext cx="9900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D1C57999-6706-2B06-99E1-DDE8B503A6A3}"/>
                  </a:ext>
                </a:extLst>
              </p14:cNvPr>
              <p14:cNvContentPartPr/>
              <p14:nvPr/>
            </p14:nvContentPartPr>
            <p14:xfrm>
              <a:off x="2529970" y="4151410"/>
              <a:ext cx="29880" cy="5544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D1C57999-6706-2B06-99E1-DDE8B503A6A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23850" y="4145290"/>
                <a:ext cx="4212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AEB9B154-A637-91F6-A137-511A65C3AD64}"/>
                  </a:ext>
                </a:extLst>
              </p14:cNvPr>
              <p14:cNvContentPartPr/>
              <p14:nvPr/>
            </p14:nvContentPartPr>
            <p14:xfrm>
              <a:off x="4602850" y="4089130"/>
              <a:ext cx="113040" cy="10512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AEB9B154-A637-91F6-A137-511A65C3AD6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96730" y="4083010"/>
                <a:ext cx="12528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A33B6A84-F839-E092-80D1-2E5D80635F69}"/>
                  </a:ext>
                </a:extLst>
              </p14:cNvPr>
              <p14:cNvContentPartPr/>
              <p14:nvPr/>
            </p14:nvContentPartPr>
            <p14:xfrm>
              <a:off x="2449690" y="4086250"/>
              <a:ext cx="119160" cy="129240"/>
            </p14:xfrm>
          </p:contentPart>
        </mc:Choice>
        <mc:Fallback xmlns=""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A33B6A84-F839-E092-80D1-2E5D80635F6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43570" y="4080130"/>
                <a:ext cx="13140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62B303B6-8884-020C-4443-6C1A7C90014F}"/>
                  </a:ext>
                </a:extLst>
              </p14:cNvPr>
              <p14:cNvContentPartPr/>
              <p14:nvPr/>
            </p14:nvContentPartPr>
            <p14:xfrm>
              <a:off x="3954130" y="4163672"/>
              <a:ext cx="360" cy="28044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62B303B6-8884-020C-4443-6C1A7C90014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48010" y="4157552"/>
                <a:ext cx="1260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FA4FC409-E63F-7807-AD37-331226A8CB73}"/>
                  </a:ext>
                </a:extLst>
              </p14:cNvPr>
              <p14:cNvContentPartPr/>
              <p14:nvPr/>
            </p14:nvContentPartPr>
            <p14:xfrm>
              <a:off x="3954130" y="4657592"/>
              <a:ext cx="360" cy="19008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FA4FC409-E63F-7807-AD37-331226A8CB7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948010" y="4651472"/>
                <a:ext cx="1260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755EAD93-AD14-B58E-0BAC-6D986EE02574}"/>
                  </a:ext>
                </a:extLst>
              </p14:cNvPr>
              <p14:cNvContentPartPr/>
              <p14:nvPr/>
            </p14:nvContentPartPr>
            <p14:xfrm>
              <a:off x="3954130" y="4832192"/>
              <a:ext cx="360" cy="43200"/>
            </p14:xfrm>
          </p:contentPart>
        </mc:Choice>
        <mc:Fallback xmlns=""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755EAD93-AD14-B58E-0BAC-6D986EE0257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948010" y="4826072"/>
                <a:ext cx="1260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BF1177C4-C3B9-6DB6-DDE4-4AB40579A37E}"/>
                  </a:ext>
                </a:extLst>
              </p14:cNvPr>
              <p14:cNvContentPartPr/>
              <p14:nvPr/>
            </p14:nvContentPartPr>
            <p14:xfrm>
              <a:off x="3824530" y="4871792"/>
              <a:ext cx="286560" cy="36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BF1177C4-C3B9-6DB6-DDE4-4AB40579A37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818410" y="4865672"/>
                <a:ext cx="2988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3103864C-11C2-1263-E5D7-2638C4E1596D}"/>
                  </a:ext>
                </a:extLst>
              </p14:cNvPr>
              <p14:cNvContentPartPr/>
              <p14:nvPr/>
            </p14:nvContentPartPr>
            <p14:xfrm>
              <a:off x="3800050" y="4866032"/>
              <a:ext cx="67680" cy="98640"/>
            </p14:xfrm>
          </p:contentPart>
        </mc:Choice>
        <mc:Fallback xmlns=""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3103864C-11C2-1263-E5D7-2638C4E1596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793930" y="4859912"/>
                <a:ext cx="7992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2D4F61BF-DDAF-AF85-9F0E-4012A3B5A415}"/>
                  </a:ext>
                </a:extLst>
              </p14:cNvPr>
              <p14:cNvContentPartPr/>
              <p14:nvPr/>
            </p14:nvContentPartPr>
            <p14:xfrm>
              <a:off x="3848290" y="4886192"/>
              <a:ext cx="46800" cy="7524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2D4F61BF-DDAF-AF85-9F0E-4012A3B5A41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842170" y="4880072"/>
                <a:ext cx="5904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11189599-45C2-FA92-E195-939283C6EF88}"/>
                  </a:ext>
                </a:extLst>
              </p14:cNvPr>
              <p14:cNvContentPartPr/>
              <p14:nvPr/>
            </p14:nvContentPartPr>
            <p14:xfrm>
              <a:off x="3886810" y="4885112"/>
              <a:ext cx="57240" cy="92160"/>
            </p14:xfrm>
          </p:contentPart>
        </mc:Choice>
        <mc:Fallback xmlns=""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11189599-45C2-FA92-E195-939283C6EF8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880690" y="4878992"/>
                <a:ext cx="6948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ED90AA2C-BD56-B754-EE72-E424E3F6AB4B}"/>
                  </a:ext>
                </a:extLst>
              </p14:cNvPr>
              <p14:cNvContentPartPr/>
              <p14:nvPr/>
            </p14:nvContentPartPr>
            <p14:xfrm>
              <a:off x="3935410" y="4903112"/>
              <a:ext cx="53640" cy="82080"/>
            </p14:xfrm>
          </p:contentPart>
        </mc:Choice>
        <mc:Fallback xmlns=""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ED90AA2C-BD56-B754-EE72-E424E3F6AB4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929290" y="4896992"/>
                <a:ext cx="6588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6B74BA98-657B-0850-8430-D6336C5FC3DE}"/>
                  </a:ext>
                </a:extLst>
              </p14:cNvPr>
              <p14:cNvContentPartPr/>
              <p14:nvPr/>
            </p14:nvContentPartPr>
            <p14:xfrm>
              <a:off x="3982210" y="4902032"/>
              <a:ext cx="64080" cy="8208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6B74BA98-657B-0850-8430-D6336C5FC3D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976090" y="4895912"/>
                <a:ext cx="7632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8B3DBD99-8BB8-4593-2143-00815ED26A73}"/>
                  </a:ext>
                </a:extLst>
              </p14:cNvPr>
              <p14:cNvContentPartPr/>
              <p14:nvPr/>
            </p14:nvContentPartPr>
            <p14:xfrm>
              <a:off x="4033690" y="4896992"/>
              <a:ext cx="43920" cy="75240"/>
            </p14:xfrm>
          </p:contentPart>
        </mc:Choice>
        <mc:Fallback xmlns=""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8B3DBD99-8BB8-4593-2143-00815ED26A7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027570" y="4890872"/>
                <a:ext cx="561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21E69E0F-ACC1-C802-BC12-65BF0C4829CA}"/>
                  </a:ext>
                </a:extLst>
              </p14:cNvPr>
              <p14:cNvContentPartPr/>
              <p14:nvPr/>
            </p14:nvContentPartPr>
            <p14:xfrm>
              <a:off x="3771970" y="4637072"/>
              <a:ext cx="363600" cy="360"/>
            </p14:xfrm>
          </p:contentPart>
        </mc:Choice>
        <mc:Fallback xmlns=""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21E69E0F-ACC1-C802-BC12-65BF0C4829C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753970" y="4619432"/>
                <a:ext cx="3992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AD10095F-2E2B-CDC0-E5BA-42FD03FD0C80}"/>
                  </a:ext>
                </a:extLst>
              </p14:cNvPr>
              <p14:cNvContentPartPr/>
              <p14:nvPr/>
            </p14:nvContentPartPr>
            <p14:xfrm>
              <a:off x="3754690" y="4450232"/>
              <a:ext cx="389160" cy="360"/>
            </p14:xfrm>
          </p:contentPart>
        </mc:Choice>
        <mc:Fallback xmlns=""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AD10095F-2E2B-CDC0-E5BA-42FD03FD0C8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737050" y="4432232"/>
                <a:ext cx="424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9B24FE3D-FAA8-C019-8B76-963DE6C2F225}"/>
                  </a:ext>
                </a:extLst>
              </p14:cNvPr>
              <p14:cNvContentPartPr/>
              <p14:nvPr/>
            </p14:nvContentPartPr>
            <p14:xfrm>
              <a:off x="4268050" y="4441592"/>
              <a:ext cx="151200" cy="203760"/>
            </p14:xfrm>
          </p:contentPart>
        </mc:Choice>
        <mc:Fallback xmlns=""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9B24FE3D-FAA8-C019-8B76-963DE6C2F22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261930" y="4435472"/>
                <a:ext cx="163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4" name="Input penna 33">
                <a:extLst>
                  <a:ext uri="{FF2B5EF4-FFF2-40B4-BE49-F238E27FC236}">
                    <a16:creationId xmlns:a16="http://schemas.microsoft.com/office/drawing/2014/main" id="{F2F607B8-3F5A-83F8-DE8D-2E5D2392FBE6}"/>
                  </a:ext>
                </a:extLst>
              </p14:cNvPr>
              <p14:cNvContentPartPr/>
              <p14:nvPr/>
            </p14:nvContentPartPr>
            <p14:xfrm>
              <a:off x="2496850" y="4663712"/>
              <a:ext cx="360" cy="190080"/>
            </p14:xfrm>
          </p:contentPart>
        </mc:Choice>
        <mc:Fallback xmlns="">
          <p:pic>
            <p:nvPicPr>
              <p:cNvPr id="34" name="Input penna 33">
                <a:extLst>
                  <a:ext uri="{FF2B5EF4-FFF2-40B4-BE49-F238E27FC236}">
                    <a16:creationId xmlns:a16="http://schemas.microsoft.com/office/drawing/2014/main" id="{F2F607B8-3F5A-83F8-DE8D-2E5D2392FBE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90730" y="4657592"/>
                <a:ext cx="1260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5" name="Input penna 34">
                <a:extLst>
                  <a:ext uri="{FF2B5EF4-FFF2-40B4-BE49-F238E27FC236}">
                    <a16:creationId xmlns:a16="http://schemas.microsoft.com/office/drawing/2014/main" id="{997FE000-89A5-CCE9-A004-DE3DD81B55E3}"/>
                  </a:ext>
                </a:extLst>
              </p14:cNvPr>
              <p14:cNvContentPartPr/>
              <p14:nvPr/>
            </p14:nvContentPartPr>
            <p14:xfrm>
              <a:off x="2496850" y="4838312"/>
              <a:ext cx="360" cy="43200"/>
            </p14:xfrm>
          </p:contentPart>
        </mc:Choice>
        <mc:Fallback xmlns="">
          <p:pic>
            <p:nvPicPr>
              <p:cNvPr id="35" name="Input penna 34">
                <a:extLst>
                  <a:ext uri="{FF2B5EF4-FFF2-40B4-BE49-F238E27FC236}">
                    <a16:creationId xmlns:a16="http://schemas.microsoft.com/office/drawing/2014/main" id="{997FE000-89A5-CCE9-A004-DE3DD81B55E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90730" y="4832192"/>
                <a:ext cx="1260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6" name="Input penna 35">
                <a:extLst>
                  <a:ext uri="{FF2B5EF4-FFF2-40B4-BE49-F238E27FC236}">
                    <a16:creationId xmlns:a16="http://schemas.microsoft.com/office/drawing/2014/main" id="{A98341BC-432D-D327-CDF5-8AC2D68F1952}"/>
                  </a:ext>
                </a:extLst>
              </p14:cNvPr>
              <p14:cNvContentPartPr/>
              <p14:nvPr/>
            </p14:nvContentPartPr>
            <p14:xfrm>
              <a:off x="2367250" y="4877912"/>
              <a:ext cx="286560" cy="360"/>
            </p14:xfrm>
          </p:contentPart>
        </mc:Choice>
        <mc:Fallback xmlns="">
          <p:pic>
            <p:nvPicPr>
              <p:cNvPr id="36" name="Input penna 35">
                <a:extLst>
                  <a:ext uri="{FF2B5EF4-FFF2-40B4-BE49-F238E27FC236}">
                    <a16:creationId xmlns:a16="http://schemas.microsoft.com/office/drawing/2014/main" id="{A98341BC-432D-D327-CDF5-8AC2D68F195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361130" y="4871792"/>
                <a:ext cx="2988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7" name="Input penna 36">
                <a:extLst>
                  <a:ext uri="{FF2B5EF4-FFF2-40B4-BE49-F238E27FC236}">
                    <a16:creationId xmlns:a16="http://schemas.microsoft.com/office/drawing/2014/main" id="{7355ECEE-A44F-23E8-301C-774E055AAE87}"/>
                  </a:ext>
                </a:extLst>
              </p14:cNvPr>
              <p14:cNvContentPartPr/>
              <p14:nvPr/>
            </p14:nvContentPartPr>
            <p14:xfrm>
              <a:off x="2342770" y="4872152"/>
              <a:ext cx="67680" cy="98640"/>
            </p14:xfrm>
          </p:contentPart>
        </mc:Choice>
        <mc:Fallback xmlns="">
          <p:pic>
            <p:nvPicPr>
              <p:cNvPr id="37" name="Input penna 36">
                <a:extLst>
                  <a:ext uri="{FF2B5EF4-FFF2-40B4-BE49-F238E27FC236}">
                    <a16:creationId xmlns:a16="http://schemas.microsoft.com/office/drawing/2014/main" id="{7355ECEE-A44F-23E8-301C-774E055AAE8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336650" y="4866032"/>
                <a:ext cx="7992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8" name="Input penna 37">
                <a:extLst>
                  <a:ext uri="{FF2B5EF4-FFF2-40B4-BE49-F238E27FC236}">
                    <a16:creationId xmlns:a16="http://schemas.microsoft.com/office/drawing/2014/main" id="{67091496-3DA9-BDFB-2991-2D5D16E8DA6C}"/>
                  </a:ext>
                </a:extLst>
              </p14:cNvPr>
              <p14:cNvContentPartPr/>
              <p14:nvPr/>
            </p14:nvContentPartPr>
            <p14:xfrm>
              <a:off x="2391010" y="4892312"/>
              <a:ext cx="46800" cy="75240"/>
            </p14:xfrm>
          </p:contentPart>
        </mc:Choice>
        <mc:Fallback xmlns="">
          <p:pic>
            <p:nvPicPr>
              <p:cNvPr id="38" name="Input penna 37">
                <a:extLst>
                  <a:ext uri="{FF2B5EF4-FFF2-40B4-BE49-F238E27FC236}">
                    <a16:creationId xmlns:a16="http://schemas.microsoft.com/office/drawing/2014/main" id="{67091496-3DA9-BDFB-2991-2D5D16E8DA6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384890" y="4886192"/>
                <a:ext cx="5904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9" name="Input penna 38">
                <a:extLst>
                  <a:ext uri="{FF2B5EF4-FFF2-40B4-BE49-F238E27FC236}">
                    <a16:creationId xmlns:a16="http://schemas.microsoft.com/office/drawing/2014/main" id="{1C43EFC0-2B87-62BA-44F3-79036A29E1A9}"/>
                  </a:ext>
                </a:extLst>
              </p14:cNvPr>
              <p14:cNvContentPartPr/>
              <p14:nvPr/>
            </p14:nvContentPartPr>
            <p14:xfrm>
              <a:off x="2429530" y="4891232"/>
              <a:ext cx="57240" cy="92160"/>
            </p14:xfrm>
          </p:contentPart>
        </mc:Choice>
        <mc:Fallback xmlns="">
          <p:pic>
            <p:nvPicPr>
              <p:cNvPr id="39" name="Input penna 38">
                <a:extLst>
                  <a:ext uri="{FF2B5EF4-FFF2-40B4-BE49-F238E27FC236}">
                    <a16:creationId xmlns:a16="http://schemas.microsoft.com/office/drawing/2014/main" id="{1C43EFC0-2B87-62BA-44F3-79036A29E1A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423410" y="4885112"/>
                <a:ext cx="6948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0" name="Input penna 39">
                <a:extLst>
                  <a:ext uri="{FF2B5EF4-FFF2-40B4-BE49-F238E27FC236}">
                    <a16:creationId xmlns:a16="http://schemas.microsoft.com/office/drawing/2014/main" id="{B8199C61-69D9-CFB5-D47E-9C46B7F315ED}"/>
                  </a:ext>
                </a:extLst>
              </p14:cNvPr>
              <p14:cNvContentPartPr/>
              <p14:nvPr/>
            </p14:nvContentPartPr>
            <p14:xfrm>
              <a:off x="2478130" y="4909232"/>
              <a:ext cx="53640" cy="82080"/>
            </p14:xfrm>
          </p:contentPart>
        </mc:Choice>
        <mc:Fallback xmlns="">
          <p:pic>
            <p:nvPicPr>
              <p:cNvPr id="40" name="Input penna 39">
                <a:extLst>
                  <a:ext uri="{FF2B5EF4-FFF2-40B4-BE49-F238E27FC236}">
                    <a16:creationId xmlns:a16="http://schemas.microsoft.com/office/drawing/2014/main" id="{B8199C61-69D9-CFB5-D47E-9C46B7F315E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472010" y="4903112"/>
                <a:ext cx="6588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1" name="Input penna 40">
                <a:extLst>
                  <a:ext uri="{FF2B5EF4-FFF2-40B4-BE49-F238E27FC236}">
                    <a16:creationId xmlns:a16="http://schemas.microsoft.com/office/drawing/2014/main" id="{74D1E1C9-33DB-269E-D301-7AD10A60E640}"/>
                  </a:ext>
                </a:extLst>
              </p14:cNvPr>
              <p14:cNvContentPartPr/>
              <p14:nvPr/>
            </p14:nvContentPartPr>
            <p14:xfrm>
              <a:off x="2524930" y="4908152"/>
              <a:ext cx="64080" cy="82080"/>
            </p14:xfrm>
          </p:contentPart>
        </mc:Choice>
        <mc:Fallback xmlns="">
          <p:pic>
            <p:nvPicPr>
              <p:cNvPr id="41" name="Input penna 40">
                <a:extLst>
                  <a:ext uri="{FF2B5EF4-FFF2-40B4-BE49-F238E27FC236}">
                    <a16:creationId xmlns:a16="http://schemas.microsoft.com/office/drawing/2014/main" id="{74D1E1C9-33DB-269E-D301-7AD10A60E64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18810" y="4902032"/>
                <a:ext cx="7632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2" name="Input penna 41">
                <a:extLst>
                  <a:ext uri="{FF2B5EF4-FFF2-40B4-BE49-F238E27FC236}">
                    <a16:creationId xmlns:a16="http://schemas.microsoft.com/office/drawing/2014/main" id="{87B6F6CB-FA4D-0673-9701-72C9F748AD29}"/>
                  </a:ext>
                </a:extLst>
              </p14:cNvPr>
              <p14:cNvContentPartPr/>
              <p14:nvPr/>
            </p14:nvContentPartPr>
            <p14:xfrm>
              <a:off x="2576410" y="4903112"/>
              <a:ext cx="43920" cy="75240"/>
            </p14:xfrm>
          </p:contentPart>
        </mc:Choice>
        <mc:Fallback xmlns="">
          <p:pic>
            <p:nvPicPr>
              <p:cNvPr id="42" name="Input penna 41">
                <a:extLst>
                  <a:ext uri="{FF2B5EF4-FFF2-40B4-BE49-F238E27FC236}">
                    <a16:creationId xmlns:a16="http://schemas.microsoft.com/office/drawing/2014/main" id="{87B6F6CB-FA4D-0673-9701-72C9F748AD2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570290" y="4896992"/>
                <a:ext cx="561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A415AE86-6EB1-2F2E-C6E2-BB292BA156FD}"/>
                  </a:ext>
                </a:extLst>
              </p14:cNvPr>
              <p14:cNvContentPartPr/>
              <p14:nvPr/>
            </p14:nvContentPartPr>
            <p14:xfrm>
              <a:off x="2446450" y="4543450"/>
              <a:ext cx="97920" cy="111600"/>
            </p14:xfrm>
          </p:contentPart>
        </mc:Choice>
        <mc:Fallback xmlns=""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A415AE86-6EB1-2F2E-C6E2-BB292BA156F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440330" y="4537330"/>
                <a:ext cx="11016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4" name="Input penna 43">
                <a:extLst>
                  <a:ext uri="{FF2B5EF4-FFF2-40B4-BE49-F238E27FC236}">
                    <a16:creationId xmlns:a16="http://schemas.microsoft.com/office/drawing/2014/main" id="{897A7D1B-63DD-25D9-E3EC-7DAAB9806FCD}"/>
                  </a:ext>
                </a:extLst>
              </p14:cNvPr>
              <p14:cNvContentPartPr/>
              <p14:nvPr/>
            </p14:nvContentPartPr>
            <p14:xfrm>
              <a:off x="3371290" y="3640210"/>
              <a:ext cx="158040" cy="262800"/>
            </p14:xfrm>
          </p:contentPart>
        </mc:Choice>
        <mc:Fallback xmlns="">
          <p:pic>
            <p:nvPicPr>
              <p:cNvPr id="44" name="Input penna 43">
                <a:extLst>
                  <a:ext uri="{FF2B5EF4-FFF2-40B4-BE49-F238E27FC236}">
                    <a16:creationId xmlns:a16="http://schemas.microsoft.com/office/drawing/2014/main" id="{897A7D1B-63DD-25D9-E3EC-7DAAB9806FC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365170" y="3634090"/>
                <a:ext cx="1702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1" name="Input penna 50">
                <a:extLst>
                  <a:ext uri="{FF2B5EF4-FFF2-40B4-BE49-F238E27FC236}">
                    <a16:creationId xmlns:a16="http://schemas.microsoft.com/office/drawing/2014/main" id="{211A6BC3-096C-CEFC-1331-653646893A23}"/>
                  </a:ext>
                </a:extLst>
              </p14:cNvPr>
              <p14:cNvContentPartPr/>
              <p14:nvPr/>
            </p14:nvContentPartPr>
            <p14:xfrm>
              <a:off x="2198050" y="4623370"/>
              <a:ext cx="121320" cy="10800"/>
            </p14:xfrm>
          </p:contentPart>
        </mc:Choice>
        <mc:Fallback xmlns="">
          <p:pic>
            <p:nvPicPr>
              <p:cNvPr id="51" name="Input penna 50">
                <a:extLst>
                  <a:ext uri="{FF2B5EF4-FFF2-40B4-BE49-F238E27FC236}">
                    <a16:creationId xmlns:a16="http://schemas.microsoft.com/office/drawing/2014/main" id="{211A6BC3-096C-CEFC-1331-653646893A2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191930" y="4617250"/>
                <a:ext cx="13356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2" name="Input penna 51">
                <a:extLst>
                  <a:ext uri="{FF2B5EF4-FFF2-40B4-BE49-F238E27FC236}">
                    <a16:creationId xmlns:a16="http://schemas.microsoft.com/office/drawing/2014/main" id="{F3A14426-2026-DE5E-2147-3ED65EA8DCA3}"/>
                  </a:ext>
                </a:extLst>
              </p14:cNvPr>
              <p14:cNvContentPartPr/>
              <p14:nvPr/>
            </p14:nvContentPartPr>
            <p14:xfrm>
              <a:off x="3939010" y="4776730"/>
              <a:ext cx="669240" cy="360"/>
            </p14:xfrm>
          </p:contentPart>
        </mc:Choice>
        <mc:Fallback xmlns="">
          <p:pic>
            <p:nvPicPr>
              <p:cNvPr id="52" name="Input penna 51">
                <a:extLst>
                  <a:ext uri="{FF2B5EF4-FFF2-40B4-BE49-F238E27FC236}">
                    <a16:creationId xmlns:a16="http://schemas.microsoft.com/office/drawing/2014/main" id="{F3A14426-2026-DE5E-2147-3ED65EA8DCA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932890" y="4770610"/>
                <a:ext cx="6814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3" name="Input penna 52">
                <a:extLst>
                  <a:ext uri="{FF2B5EF4-FFF2-40B4-BE49-F238E27FC236}">
                    <a16:creationId xmlns:a16="http://schemas.microsoft.com/office/drawing/2014/main" id="{B75D27E2-F993-88A6-5694-22B8BBFF890F}"/>
                  </a:ext>
                </a:extLst>
              </p14:cNvPr>
              <p14:cNvContentPartPr/>
              <p14:nvPr/>
            </p14:nvContentPartPr>
            <p14:xfrm>
              <a:off x="4608970" y="4710130"/>
              <a:ext cx="122040" cy="107640"/>
            </p14:xfrm>
          </p:contentPart>
        </mc:Choice>
        <mc:Fallback xmlns="">
          <p:pic>
            <p:nvPicPr>
              <p:cNvPr id="53" name="Input penna 52">
                <a:extLst>
                  <a:ext uri="{FF2B5EF4-FFF2-40B4-BE49-F238E27FC236}">
                    <a16:creationId xmlns:a16="http://schemas.microsoft.com/office/drawing/2014/main" id="{B75D27E2-F993-88A6-5694-22B8BBFF890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602850" y="4704010"/>
                <a:ext cx="13428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4" name="Input penna 53">
                <a:extLst>
                  <a:ext uri="{FF2B5EF4-FFF2-40B4-BE49-F238E27FC236}">
                    <a16:creationId xmlns:a16="http://schemas.microsoft.com/office/drawing/2014/main" id="{DEF75BF1-7955-0B91-160A-F2469519CA4C}"/>
                  </a:ext>
                </a:extLst>
              </p14:cNvPr>
              <p14:cNvContentPartPr/>
              <p14:nvPr/>
            </p14:nvContentPartPr>
            <p14:xfrm>
              <a:off x="3915970" y="4118650"/>
              <a:ext cx="66240" cy="65160"/>
            </p14:xfrm>
          </p:contentPart>
        </mc:Choice>
        <mc:Fallback xmlns="">
          <p:pic>
            <p:nvPicPr>
              <p:cNvPr id="54" name="Input penna 53">
                <a:extLst>
                  <a:ext uri="{FF2B5EF4-FFF2-40B4-BE49-F238E27FC236}">
                    <a16:creationId xmlns:a16="http://schemas.microsoft.com/office/drawing/2014/main" id="{DEF75BF1-7955-0B91-160A-F2469519CA4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909850" y="4112530"/>
                <a:ext cx="7848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5" name="Input penna 54">
                <a:extLst>
                  <a:ext uri="{FF2B5EF4-FFF2-40B4-BE49-F238E27FC236}">
                    <a16:creationId xmlns:a16="http://schemas.microsoft.com/office/drawing/2014/main" id="{2C73BA5F-E4CE-0BE1-EEC7-6451982C6780}"/>
                  </a:ext>
                </a:extLst>
              </p14:cNvPr>
              <p14:cNvContentPartPr/>
              <p14:nvPr/>
            </p14:nvContentPartPr>
            <p14:xfrm>
              <a:off x="3921730" y="4752610"/>
              <a:ext cx="47520" cy="52920"/>
            </p14:xfrm>
          </p:contentPart>
        </mc:Choice>
        <mc:Fallback xmlns="">
          <p:pic>
            <p:nvPicPr>
              <p:cNvPr id="55" name="Input penna 54">
                <a:extLst>
                  <a:ext uri="{FF2B5EF4-FFF2-40B4-BE49-F238E27FC236}">
                    <a16:creationId xmlns:a16="http://schemas.microsoft.com/office/drawing/2014/main" id="{2C73BA5F-E4CE-0BE1-EEC7-6451982C678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915610" y="4746490"/>
                <a:ext cx="59760" cy="6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3" name="Gruppo 2052">
            <a:extLst>
              <a:ext uri="{FF2B5EF4-FFF2-40B4-BE49-F238E27FC236}">
                <a16:creationId xmlns:a16="http://schemas.microsoft.com/office/drawing/2014/main" id="{E8D09B25-8AA5-6A38-1CF5-A0776B899C63}"/>
              </a:ext>
            </a:extLst>
          </p:cNvPr>
          <p:cNvGrpSpPr/>
          <p:nvPr/>
        </p:nvGrpSpPr>
        <p:grpSpPr>
          <a:xfrm>
            <a:off x="2164570" y="4065730"/>
            <a:ext cx="147240" cy="164160"/>
            <a:chOff x="2164570" y="4065730"/>
            <a:chExt cx="147240" cy="16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2280FCAA-76B3-F2B6-991B-842C6BD7C88E}"/>
                    </a:ext>
                  </a:extLst>
                </p14:cNvPr>
                <p14:cNvContentPartPr/>
                <p14:nvPr/>
              </p14:nvContentPartPr>
              <p14:xfrm>
                <a:off x="2245930" y="4065730"/>
                <a:ext cx="7920" cy="16416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2280FCAA-76B3-F2B6-991B-842C6BD7C88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39810" y="4059610"/>
                  <a:ext cx="201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41413F42-BD8A-321F-7230-5EBB3913FEA7}"/>
                    </a:ext>
                  </a:extLst>
                </p14:cNvPr>
                <p14:cNvContentPartPr/>
                <p14:nvPr/>
              </p14:nvContentPartPr>
              <p14:xfrm>
                <a:off x="2164570" y="4140250"/>
                <a:ext cx="147240" cy="1980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41413F42-BD8A-321F-7230-5EBB3913FEA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58450" y="4134130"/>
                  <a:ext cx="15948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8" name="Gruppo 2067">
            <a:extLst>
              <a:ext uri="{FF2B5EF4-FFF2-40B4-BE49-F238E27FC236}">
                <a16:creationId xmlns:a16="http://schemas.microsoft.com/office/drawing/2014/main" id="{F6A85448-7485-3F32-65A9-A34347B35F10}"/>
              </a:ext>
            </a:extLst>
          </p:cNvPr>
          <p:cNvGrpSpPr/>
          <p:nvPr/>
        </p:nvGrpSpPr>
        <p:grpSpPr>
          <a:xfrm>
            <a:off x="1385530" y="4247530"/>
            <a:ext cx="515880" cy="297720"/>
            <a:chOff x="1385530" y="4247530"/>
            <a:chExt cx="515880" cy="29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054" name="Input penna 2053">
                  <a:extLst>
                    <a:ext uri="{FF2B5EF4-FFF2-40B4-BE49-F238E27FC236}">
                      <a16:creationId xmlns:a16="http://schemas.microsoft.com/office/drawing/2014/main" id="{1A3254DE-3628-7610-36B2-258BD08C7151}"/>
                    </a:ext>
                  </a:extLst>
                </p14:cNvPr>
                <p14:cNvContentPartPr/>
                <p14:nvPr/>
              </p14:nvContentPartPr>
              <p14:xfrm>
                <a:off x="1385530" y="4247530"/>
                <a:ext cx="142560" cy="250200"/>
              </p14:xfrm>
            </p:contentPart>
          </mc:Choice>
          <mc:Fallback xmlns="">
            <p:pic>
              <p:nvPicPr>
                <p:cNvPr id="2054" name="Input penna 2053">
                  <a:extLst>
                    <a:ext uri="{FF2B5EF4-FFF2-40B4-BE49-F238E27FC236}">
                      <a16:creationId xmlns:a16="http://schemas.microsoft.com/office/drawing/2014/main" id="{1A3254DE-3628-7610-36B2-258BD08C715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379410" y="4241410"/>
                  <a:ext cx="1548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055" name="Input penna 2054">
                  <a:extLst>
                    <a:ext uri="{FF2B5EF4-FFF2-40B4-BE49-F238E27FC236}">
                      <a16:creationId xmlns:a16="http://schemas.microsoft.com/office/drawing/2014/main" id="{4C030759-15B5-FE9E-2670-6AD2E6C1571D}"/>
                    </a:ext>
                  </a:extLst>
                </p14:cNvPr>
                <p14:cNvContentPartPr/>
                <p14:nvPr/>
              </p14:nvContentPartPr>
              <p14:xfrm>
                <a:off x="1508650" y="4409530"/>
                <a:ext cx="83880" cy="120600"/>
              </p14:xfrm>
            </p:contentPart>
          </mc:Choice>
          <mc:Fallback xmlns="">
            <p:pic>
              <p:nvPicPr>
                <p:cNvPr id="2055" name="Input penna 2054">
                  <a:extLst>
                    <a:ext uri="{FF2B5EF4-FFF2-40B4-BE49-F238E27FC236}">
                      <a16:creationId xmlns:a16="http://schemas.microsoft.com/office/drawing/2014/main" id="{4C030759-15B5-FE9E-2670-6AD2E6C1571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502530" y="4403410"/>
                  <a:ext cx="961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057" name="Input penna 2056">
                  <a:extLst>
                    <a:ext uri="{FF2B5EF4-FFF2-40B4-BE49-F238E27FC236}">
                      <a16:creationId xmlns:a16="http://schemas.microsoft.com/office/drawing/2014/main" id="{43F257A4-19E2-EF24-E5AE-55F15B8DBDFB}"/>
                    </a:ext>
                  </a:extLst>
                </p14:cNvPr>
                <p14:cNvContentPartPr/>
                <p14:nvPr/>
              </p14:nvContentPartPr>
              <p14:xfrm>
                <a:off x="1748410" y="4288930"/>
                <a:ext cx="82800" cy="197640"/>
              </p14:xfrm>
            </p:contentPart>
          </mc:Choice>
          <mc:Fallback xmlns="">
            <p:pic>
              <p:nvPicPr>
                <p:cNvPr id="2057" name="Input penna 2056">
                  <a:extLst>
                    <a:ext uri="{FF2B5EF4-FFF2-40B4-BE49-F238E27FC236}">
                      <a16:creationId xmlns:a16="http://schemas.microsoft.com/office/drawing/2014/main" id="{43F257A4-19E2-EF24-E5AE-55F15B8DBDF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42290" y="4282810"/>
                  <a:ext cx="950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058" name="Input penna 2057">
                  <a:extLst>
                    <a:ext uri="{FF2B5EF4-FFF2-40B4-BE49-F238E27FC236}">
                      <a16:creationId xmlns:a16="http://schemas.microsoft.com/office/drawing/2014/main" id="{14F6913B-5809-C784-F574-45350187E30D}"/>
                    </a:ext>
                  </a:extLst>
                </p14:cNvPr>
                <p14:cNvContentPartPr/>
                <p14:nvPr/>
              </p14:nvContentPartPr>
              <p14:xfrm>
                <a:off x="1723930" y="4365250"/>
                <a:ext cx="69840" cy="13680"/>
              </p14:xfrm>
            </p:contentPart>
          </mc:Choice>
          <mc:Fallback xmlns="">
            <p:pic>
              <p:nvPicPr>
                <p:cNvPr id="2058" name="Input penna 2057">
                  <a:extLst>
                    <a:ext uri="{FF2B5EF4-FFF2-40B4-BE49-F238E27FC236}">
                      <a16:creationId xmlns:a16="http://schemas.microsoft.com/office/drawing/2014/main" id="{14F6913B-5809-C784-F574-45350187E30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717810" y="4359130"/>
                  <a:ext cx="82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059" name="Input penna 2058">
                  <a:extLst>
                    <a:ext uri="{FF2B5EF4-FFF2-40B4-BE49-F238E27FC236}">
                      <a16:creationId xmlns:a16="http://schemas.microsoft.com/office/drawing/2014/main" id="{C697C325-6471-228F-F7B5-30B0FB629E7C}"/>
                    </a:ext>
                  </a:extLst>
                </p14:cNvPr>
                <p14:cNvContentPartPr/>
                <p14:nvPr/>
              </p14:nvContentPartPr>
              <p14:xfrm>
                <a:off x="1839130" y="4262650"/>
                <a:ext cx="62280" cy="267120"/>
              </p14:xfrm>
            </p:contentPart>
          </mc:Choice>
          <mc:Fallback xmlns="">
            <p:pic>
              <p:nvPicPr>
                <p:cNvPr id="2059" name="Input penna 2058">
                  <a:extLst>
                    <a:ext uri="{FF2B5EF4-FFF2-40B4-BE49-F238E27FC236}">
                      <a16:creationId xmlns:a16="http://schemas.microsoft.com/office/drawing/2014/main" id="{C697C325-6471-228F-F7B5-30B0FB629E7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33010" y="4256530"/>
                  <a:ext cx="745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060" name="Input penna 2059">
                  <a:extLst>
                    <a:ext uri="{FF2B5EF4-FFF2-40B4-BE49-F238E27FC236}">
                      <a16:creationId xmlns:a16="http://schemas.microsoft.com/office/drawing/2014/main" id="{833727A0-8324-9019-D2C6-70DE917632C7}"/>
                    </a:ext>
                  </a:extLst>
                </p14:cNvPr>
                <p14:cNvContentPartPr/>
                <p14:nvPr/>
              </p14:nvContentPartPr>
              <p14:xfrm>
                <a:off x="1619890" y="4264090"/>
                <a:ext cx="87480" cy="281160"/>
              </p14:xfrm>
            </p:contentPart>
          </mc:Choice>
          <mc:Fallback xmlns="">
            <p:pic>
              <p:nvPicPr>
                <p:cNvPr id="2060" name="Input penna 2059">
                  <a:extLst>
                    <a:ext uri="{FF2B5EF4-FFF2-40B4-BE49-F238E27FC236}">
                      <a16:creationId xmlns:a16="http://schemas.microsoft.com/office/drawing/2014/main" id="{833727A0-8324-9019-D2C6-70DE917632C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613770" y="4257970"/>
                  <a:ext cx="99720" cy="29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069" name="Input penna 2068">
                <a:extLst>
                  <a:ext uri="{FF2B5EF4-FFF2-40B4-BE49-F238E27FC236}">
                    <a16:creationId xmlns:a16="http://schemas.microsoft.com/office/drawing/2014/main" id="{3133966F-447E-EE0D-90F6-72AD9DC85F50}"/>
                  </a:ext>
                </a:extLst>
              </p14:cNvPr>
              <p14:cNvContentPartPr/>
              <p14:nvPr/>
            </p14:nvContentPartPr>
            <p14:xfrm>
              <a:off x="6815770" y="3280210"/>
              <a:ext cx="360" cy="1769040"/>
            </p14:xfrm>
          </p:contentPart>
        </mc:Choice>
        <mc:Fallback xmlns="">
          <p:pic>
            <p:nvPicPr>
              <p:cNvPr id="2069" name="Input penna 2068">
                <a:extLst>
                  <a:ext uri="{FF2B5EF4-FFF2-40B4-BE49-F238E27FC236}">
                    <a16:creationId xmlns:a16="http://schemas.microsoft.com/office/drawing/2014/main" id="{3133966F-447E-EE0D-90F6-72AD9DC85F5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809650" y="3274090"/>
                <a:ext cx="12600" cy="178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070" name="Input penna 2069">
                <a:extLst>
                  <a:ext uri="{FF2B5EF4-FFF2-40B4-BE49-F238E27FC236}">
                    <a16:creationId xmlns:a16="http://schemas.microsoft.com/office/drawing/2014/main" id="{FF71B5E0-97D8-E143-39C7-0659CBC9B717}"/>
                  </a:ext>
                </a:extLst>
              </p14:cNvPr>
              <p14:cNvContentPartPr/>
              <p14:nvPr/>
            </p14:nvContentPartPr>
            <p14:xfrm>
              <a:off x="6597250" y="4876090"/>
              <a:ext cx="3191760" cy="360"/>
            </p14:xfrm>
          </p:contentPart>
        </mc:Choice>
        <mc:Fallback xmlns="">
          <p:pic>
            <p:nvPicPr>
              <p:cNvPr id="2070" name="Input penna 2069">
                <a:extLst>
                  <a:ext uri="{FF2B5EF4-FFF2-40B4-BE49-F238E27FC236}">
                    <a16:creationId xmlns:a16="http://schemas.microsoft.com/office/drawing/2014/main" id="{FF71B5E0-97D8-E143-39C7-0659CBC9B71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591130" y="4869970"/>
                <a:ext cx="32040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073" name="Input penna 2072">
                <a:extLst>
                  <a:ext uri="{FF2B5EF4-FFF2-40B4-BE49-F238E27FC236}">
                    <a16:creationId xmlns:a16="http://schemas.microsoft.com/office/drawing/2014/main" id="{323E86C6-43D8-7049-EA3B-B2818A94A783}"/>
                  </a:ext>
                </a:extLst>
              </p14:cNvPr>
              <p14:cNvContentPartPr/>
              <p14:nvPr/>
            </p14:nvContentPartPr>
            <p14:xfrm>
              <a:off x="9692890" y="4787170"/>
              <a:ext cx="185400" cy="191160"/>
            </p14:xfrm>
          </p:contentPart>
        </mc:Choice>
        <mc:Fallback xmlns="">
          <p:pic>
            <p:nvPicPr>
              <p:cNvPr id="2073" name="Input penna 2072">
                <a:extLst>
                  <a:ext uri="{FF2B5EF4-FFF2-40B4-BE49-F238E27FC236}">
                    <a16:creationId xmlns:a16="http://schemas.microsoft.com/office/drawing/2014/main" id="{323E86C6-43D8-7049-EA3B-B2818A94A78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686770" y="4781050"/>
                <a:ext cx="197640" cy="20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79" name="Gruppo 2078">
            <a:extLst>
              <a:ext uri="{FF2B5EF4-FFF2-40B4-BE49-F238E27FC236}">
                <a16:creationId xmlns:a16="http://schemas.microsoft.com/office/drawing/2014/main" id="{FCCEF468-6923-BA1B-F6E2-52E47BA7AEB8}"/>
              </a:ext>
            </a:extLst>
          </p:cNvPr>
          <p:cNvGrpSpPr/>
          <p:nvPr/>
        </p:nvGrpSpPr>
        <p:grpSpPr>
          <a:xfrm>
            <a:off x="9691810" y="4806610"/>
            <a:ext cx="350640" cy="327960"/>
            <a:chOff x="9691810" y="4806610"/>
            <a:chExt cx="350640" cy="32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076" name="Input penna 2075">
                  <a:extLst>
                    <a:ext uri="{FF2B5EF4-FFF2-40B4-BE49-F238E27FC236}">
                      <a16:creationId xmlns:a16="http://schemas.microsoft.com/office/drawing/2014/main" id="{E54C2436-9A9C-6D4F-CCEA-918E67BEFF6F}"/>
                    </a:ext>
                  </a:extLst>
                </p14:cNvPr>
                <p14:cNvContentPartPr/>
                <p14:nvPr/>
              </p14:nvContentPartPr>
              <p14:xfrm>
                <a:off x="9691810" y="4806610"/>
                <a:ext cx="163080" cy="149040"/>
              </p14:xfrm>
            </p:contentPart>
          </mc:Choice>
          <mc:Fallback xmlns="">
            <p:pic>
              <p:nvPicPr>
                <p:cNvPr id="2076" name="Input penna 2075">
                  <a:extLst>
                    <a:ext uri="{FF2B5EF4-FFF2-40B4-BE49-F238E27FC236}">
                      <a16:creationId xmlns:a16="http://schemas.microsoft.com/office/drawing/2014/main" id="{E54C2436-9A9C-6D4F-CCEA-918E67BEFF6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85690" y="4800490"/>
                  <a:ext cx="1753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077" name="Input penna 2076">
                  <a:extLst>
                    <a:ext uri="{FF2B5EF4-FFF2-40B4-BE49-F238E27FC236}">
                      <a16:creationId xmlns:a16="http://schemas.microsoft.com/office/drawing/2014/main" id="{CE93578A-34C2-AB67-C734-4278930153A9}"/>
                    </a:ext>
                  </a:extLst>
                </p14:cNvPr>
                <p14:cNvContentPartPr/>
                <p14:nvPr/>
              </p14:nvContentPartPr>
              <p14:xfrm>
                <a:off x="9962170" y="4864210"/>
                <a:ext cx="79920" cy="270360"/>
              </p14:xfrm>
            </p:contentPart>
          </mc:Choice>
          <mc:Fallback xmlns="">
            <p:pic>
              <p:nvPicPr>
                <p:cNvPr id="2077" name="Input penna 2076">
                  <a:extLst>
                    <a:ext uri="{FF2B5EF4-FFF2-40B4-BE49-F238E27FC236}">
                      <a16:creationId xmlns:a16="http://schemas.microsoft.com/office/drawing/2014/main" id="{CE93578A-34C2-AB67-C734-4278930153A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956050" y="4858090"/>
                  <a:ext cx="921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078" name="Input penna 2077">
                  <a:extLst>
                    <a:ext uri="{FF2B5EF4-FFF2-40B4-BE49-F238E27FC236}">
                      <a16:creationId xmlns:a16="http://schemas.microsoft.com/office/drawing/2014/main" id="{F9DD2729-3B19-7CFE-67ED-0EEFC9CDF49A}"/>
                    </a:ext>
                  </a:extLst>
                </p14:cNvPr>
                <p14:cNvContentPartPr/>
                <p14:nvPr/>
              </p14:nvContentPartPr>
              <p14:xfrm>
                <a:off x="9908170" y="4970410"/>
                <a:ext cx="134280" cy="24480"/>
              </p14:xfrm>
            </p:contentPart>
          </mc:Choice>
          <mc:Fallback xmlns="">
            <p:pic>
              <p:nvPicPr>
                <p:cNvPr id="2078" name="Input penna 2077">
                  <a:extLst>
                    <a:ext uri="{FF2B5EF4-FFF2-40B4-BE49-F238E27FC236}">
                      <a16:creationId xmlns:a16="http://schemas.microsoft.com/office/drawing/2014/main" id="{F9DD2729-3B19-7CFE-67ED-0EEFC9CDF49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902050" y="4964290"/>
                  <a:ext cx="14652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087" name="Input penna 2086">
                <a:extLst>
                  <a:ext uri="{FF2B5EF4-FFF2-40B4-BE49-F238E27FC236}">
                    <a16:creationId xmlns:a16="http://schemas.microsoft.com/office/drawing/2014/main" id="{A5945EAB-5D89-F7BF-54FE-F71E41CE1C3C}"/>
                  </a:ext>
                </a:extLst>
              </p14:cNvPr>
              <p14:cNvContentPartPr/>
              <p14:nvPr/>
            </p14:nvContentPartPr>
            <p14:xfrm>
              <a:off x="6829090" y="4868530"/>
              <a:ext cx="706320" cy="360"/>
            </p14:xfrm>
          </p:contentPart>
        </mc:Choice>
        <mc:Fallback xmlns="">
          <p:pic>
            <p:nvPicPr>
              <p:cNvPr id="2087" name="Input penna 2086">
                <a:extLst>
                  <a:ext uri="{FF2B5EF4-FFF2-40B4-BE49-F238E27FC236}">
                    <a16:creationId xmlns:a16="http://schemas.microsoft.com/office/drawing/2014/main" id="{A5945EAB-5D89-F7BF-54FE-F71E41CE1C3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820450" y="4859530"/>
                <a:ext cx="7239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91" name="Gruppo 2090">
            <a:extLst>
              <a:ext uri="{FF2B5EF4-FFF2-40B4-BE49-F238E27FC236}">
                <a16:creationId xmlns:a16="http://schemas.microsoft.com/office/drawing/2014/main" id="{02F8F168-6C51-2C77-C30C-4AB95EEB35E0}"/>
              </a:ext>
            </a:extLst>
          </p:cNvPr>
          <p:cNvGrpSpPr/>
          <p:nvPr/>
        </p:nvGrpSpPr>
        <p:grpSpPr>
          <a:xfrm>
            <a:off x="7538650" y="3437170"/>
            <a:ext cx="2064240" cy="360"/>
            <a:chOff x="7538650" y="3437170"/>
            <a:chExt cx="20642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088" name="Input penna 2087">
                  <a:extLst>
                    <a:ext uri="{FF2B5EF4-FFF2-40B4-BE49-F238E27FC236}">
                      <a16:creationId xmlns:a16="http://schemas.microsoft.com/office/drawing/2014/main" id="{88538278-B374-F746-34AE-6C20D05412BC}"/>
                    </a:ext>
                  </a:extLst>
                </p14:cNvPr>
                <p14:cNvContentPartPr/>
                <p14:nvPr/>
              </p14:nvContentPartPr>
              <p14:xfrm>
                <a:off x="7538650" y="3437170"/>
                <a:ext cx="1434240" cy="360"/>
              </p14:xfrm>
            </p:contentPart>
          </mc:Choice>
          <mc:Fallback xmlns="">
            <p:pic>
              <p:nvPicPr>
                <p:cNvPr id="2088" name="Input penna 2087">
                  <a:extLst>
                    <a:ext uri="{FF2B5EF4-FFF2-40B4-BE49-F238E27FC236}">
                      <a16:creationId xmlns:a16="http://schemas.microsoft.com/office/drawing/2014/main" id="{88538278-B374-F746-34AE-6C20D05412B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30010" y="3428530"/>
                  <a:ext cx="1451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089" name="Input penna 2088">
                  <a:extLst>
                    <a:ext uri="{FF2B5EF4-FFF2-40B4-BE49-F238E27FC236}">
                      <a16:creationId xmlns:a16="http://schemas.microsoft.com/office/drawing/2014/main" id="{5480E4FE-106A-B88E-F56A-485F1B050654}"/>
                    </a:ext>
                  </a:extLst>
                </p14:cNvPr>
                <p14:cNvContentPartPr/>
                <p14:nvPr/>
              </p14:nvContentPartPr>
              <p14:xfrm>
                <a:off x="9105010" y="3437170"/>
                <a:ext cx="147960" cy="360"/>
              </p14:xfrm>
            </p:contentPart>
          </mc:Choice>
          <mc:Fallback xmlns="">
            <p:pic>
              <p:nvPicPr>
                <p:cNvPr id="2089" name="Input penna 2088">
                  <a:extLst>
                    <a:ext uri="{FF2B5EF4-FFF2-40B4-BE49-F238E27FC236}">
                      <a16:creationId xmlns:a16="http://schemas.microsoft.com/office/drawing/2014/main" id="{5480E4FE-106A-B88E-F56A-485F1B05065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96370" y="3428530"/>
                  <a:ext cx="165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090" name="Input penna 2089">
                  <a:extLst>
                    <a:ext uri="{FF2B5EF4-FFF2-40B4-BE49-F238E27FC236}">
                      <a16:creationId xmlns:a16="http://schemas.microsoft.com/office/drawing/2014/main" id="{4722546A-BDC0-93F2-4E1B-AFFFFFF1C6A5}"/>
                    </a:ext>
                  </a:extLst>
                </p14:cNvPr>
                <p14:cNvContentPartPr/>
                <p14:nvPr/>
              </p14:nvContentPartPr>
              <p14:xfrm>
                <a:off x="9413170" y="3437170"/>
                <a:ext cx="189720" cy="360"/>
              </p14:xfrm>
            </p:contentPart>
          </mc:Choice>
          <mc:Fallback xmlns="">
            <p:pic>
              <p:nvPicPr>
                <p:cNvPr id="2090" name="Input penna 2089">
                  <a:extLst>
                    <a:ext uri="{FF2B5EF4-FFF2-40B4-BE49-F238E27FC236}">
                      <a16:creationId xmlns:a16="http://schemas.microsoft.com/office/drawing/2014/main" id="{4722546A-BDC0-93F2-4E1B-AFFFFFF1C6A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404170" y="3428530"/>
                  <a:ext cx="2073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0" name="Gruppo 2099">
            <a:extLst>
              <a:ext uri="{FF2B5EF4-FFF2-40B4-BE49-F238E27FC236}">
                <a16:creationId xmlns:a16="http://schemas.microsoft.com/office/drawing/2014/main" id="{BEEDC2F7-4D79-4A4E-84AF-BDF4B8F4AF5B}"/>
              </a:ext>
            </a:extLst>
          </p:cNvPr>
          <p:cNvGrpSpPr/>
          <p:nvPr/>
        </p:nvGrpSpPr>
        <p:grpSpPr>
          <a:xfrm>
            <a:off x="6722170" y="3439690"/>
            <a:ext cx="718200" cy="720"/>
            <a:chOff x="6722170" y="3439690"/>
            <a:chExt cx="718200" cy="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092" name="Input penna 2091">
                  <a:extLst>
                    <a:ext uri="{FF2B5EF4-FFF2-40B4-BE49-F238E27FC236}">
                      <a16:creationId xmlns:a16="http://schemas.microsoft.com/office/drawing/2014/main" id="{7FDEDF41-9ADB-28AC-AF95-BFB936174A91}"/>
                    </a:ext>
                  </a:extLst>
                </p14:cNvPr>
                <p14:cNvContentPartPr/>
                <p14:nvPr/>
              </p14:nvContentPartPr>
              <p14:xfrm>
                <a:off x="7346050" y="3440050"/>
                <a:ext cx="94320" cy="360"/>
              </p14:xfrm>
            </p:contentPart>
          </mc:Choice>
          <mc:Fallback xmlns="">
            <p:pic>
              <p:nvPicPr>
                <p:cNvPr id="2092" name="Input penna 2091">
                  <a:extLst>
                    <a:ext uri="{FF2B5EF4-FFF2-40B4-BE49-F238E27FC236}">
                      <a16:creationId xmlns:a16="http://schemas.microsoft.com/office/drawing/2014/main" id="{7FDEDF41-9ADB-28AC-AF95-BFB936174A9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339930" y="3433930"/>
                  <a:ext cx="1065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093" name="Input penna 2092">
                  <a:extLst>
                    <a:ext uri="{FF2B5EF4-FFF2-40B4-BE49-F238E27FC236}">
                      <a16:creationId xmlns:a16="http://schemas.microsoft.com/office/drawing/2014/main" id="{3A6AACEC-1D87-6A29-71A0-0F73F106BA1F}"/>
                    </a:ext>
                  </a:extLst>
                </p14:cNvPr>
                <p14:cNvContentPartPr/>
                <p14:nvPr/>
              </p14:nvContentPartPr>
              <p14:xfrm>
                <a:off x="7103050" y="3440050"/>
                <a:ext cx="66240" cy="360"/>
              </p14:xfrm>
            </p:contentPart>
          </mc:Choice>
          <mc:Fallback xmlns="">
            <p:pic>
              <p:nvPicPr>
                <p:cNvPr id="2093" name="Input penna 2092">
                  <a:extLst>
                    <a:ext uri="{FF2B5EF4-FFF2-40B4-BE49-F238E27FC236}">
                      <a16:creationId xmlns:a16="http://schemas.microsoft.com/office/drawing/2014/main" id="{3A6AACEC-1D87-6A29-71A0-0F73F106BA1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096570" y="3433930"/>
                  <a:ext cx="784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094" name="Input penna 2093">
                  <a:extLst>
                    <a:ext uri="{FF2B5EF4-FFF2-40B4-BE49-F238E27FC236}">
                      <a16:creationId xmlns:a16="http://schemas.microsoft.com/office/drawing/2014/main" id="{051C750C-6150-237D-6209-401183AC70BF}"/>
                    </a:ext>
                  </a:extLst>
                </p14:cNvPr>
                <p14:cNvContentPartPr/>
                <p14:nvPr/>
              </p14:nvContentPartPr>
              <p14:xfrm>
                <a:off x="7046170" y="3440050"/>
                <a:ext cx="77040" cy="360"/>
              </p14:xfrm>
            </p:contentPart>
          </mc:Choice>
          <mc:Fallback xmlns="">
            <p:pic>
              <p:nvPicPr>
                <p:cNvPr id="2094" name="Input penna 2093">
                  <a:extLst>
                    <a:ext uri="{FF2B5EF4-FFF2-40B4-BE49-F238E27FC236}">
                      <a16:creationId xmlns:a16="http://schemas.microsoft.com/office/drawing/2014/main" id="{051C750C-6150-237D-6209-401183AC70B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040050" y="3433930"/>
                  <a:ext cx="892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095" name="Input penna 2094">
                  <a:extLst>
                    <a:ext uri="{FF2B5EF4-FFF2-40B4-BE49-F238E27FC236}">
                      <a16:creationId xmlns:a16="http://schemas.microsoft.com/office/drawing/2014/main" id="{DA407A30-DD55-D763-1FF6-C28C97808D9B}"/>
                    </a:ext>
                  </a:extLst>
                </p14:cNvPr>
                <p14:cNvContentPartPr/>
                <p14:nvPr/>
              </p14:nvContentPartPr>
              <p14:xfrm>
                <a:off x="6722170" y="3440050"/>
                <a:ext cx="126360" cy="360"/>
              </p14:xfrm>
            </p:contentPart>
          </mc:Choice>
          <mc:Fallback xmlns="">
            <p:pic>
              <p:nvPicPr>
                <p:cNvPr id="2095" name="Input penna 2094">
                  <a:extLst>
                    <a:ext uri="{FF2B5EF4-FFF2-40B4-BE49-F238E27FC236}">
                      <a16:creationId xmlns:a16="http://schemas.microsoft.com/office/drawing/2014/main" id="{DA407A30-DD55-D763-1FF6-C28C97808D9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716050" y="3433930"/>
                  <a:ext cx="138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097" name="Input penna 2096">
                  <a:extLst>
                    <a:ext uri="{FF2B5EF4-FFF2-40B4-BE49-F238E27FC236}">
                      <a16:creationId xmlns:a16="http://schemas.microsoft.com/office/drawing/2014/main" id="{C4A94AEF-F8C3-269B-A7D8-28A54CF6AF09}"/>
                    </a:ext>
                  </a:extLst>
                </p14:cNvPr>
                <p14:cNvContentPartPr/>
                <p14:nvPr/>
              </p14:nvContentPartPr>
              <p14:xfrm>
                <a:off x="6851770" y="3439690"/>
                <a:ext cx="39960" cy="360"/>
              </p14:xfrm>
            </p:contentPart>
          </mc:Choice>
          <mc:Fallback xmlns="">
            <p:pic>
              <p:nvPicPr>
                <p:cNvPr id="2097" name="Input penna 2096">
                  <a:extLst>
                    <a:ext uri="{FF2B5EF4-FFF2-40B4-BE49-F238E27FC236}">
                      <a16:creationId xmlns:a16="http://schemas.microsoft.com/office/drawing/2014/main" id="{C4A94AEF-F8C3-269B-A7D8-28A54CF6AF0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45650" y="3433570"/>
                  <a:ext cx="522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099" name="Input penna 2098">
                  <a:extLst>
                    <a:ext uri="{FF2B5EF4-FFF2-40B4-BE49-F238E27FC236}">
                      <a16:creationId xmlns:a16="http://schemas.microsoft.com/office/drawing/2014/main" id="{2C168B45-9464-EEB0-640A-D3A69EEEE17F}"/>
                    </a:ext>
                  </a:extLst>
                </p14:cNvPr>
                <p14:cNvContentPartPr/>
                <p14:nvPr/>
              </p14:nvContentPartPr>
              <p14:xfrm>
                <a:off x="7310770" y="3439690"/>
                <a:ext cx="41040" cy="360"/>
              </p14:xfrm>
            </p:contentPart>
          </mc:Choice>
          <mc:Fallback xmlns="">
            <p:pic>
              <p:nvPicPr>
                <p:cNvPr id="2099" name="Input penna 2098">
                  <a:extLst>
                    <a:ext uri="{FF2B5EF4-FFF2-40B4-BE49-F238E27FC236}">
                      <a16:creationId xmlns:a16="http://schemas.microsoft.com/office/drawing/2014/main" id="{2C168B45-9464-EEB0-640A-D3A69EEEE17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04650" y="3433570"/>
                  <a:ext cx="5328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102" name="Input penna 2101">
                <a:extLst>
                  <a:ext uri="{FF2B5EF4-FFF2-40B4-BE49-F238E27FC236}">
                    <a16:creationId xmlns:a16="http://schemas.microsoft.com/office/drawing/2014/main" id="{4FBE08EC-9005-33EC-E0F5-D308AB7BA98A}"/>
                  </a:ext>
                </a:extLst>
              </p14:cNvPr>
              <p14:cNvContentPartPr/>
              <p14:nvPr/>
            </p14:nvContentPartPr>
            <p14:xfrm>
              <a:off x="6812530" y="3078250"/>
              <a:ext cx="360" cy="205920"/>
            </p14:xfrm>
          </p:contentPart>
        </mc:Choice>
        <mc:Fallback xmlns="">
          <p:pic>
            <p:nvPicPr>
              <p:cNvPr id="2102" name="Input penna 2101">
                <a:extLst>
                  <a:ext uri="{FF2B5EF4-FFF2-40B4-BE49-F238E27FC236}">
                    <a16:creationId xmlns:a16="http://schemas.microsoft.com/office/drawing/2014/main" id="{4FBE08EC-9005-33EC-E0F5-D308AB7BA98A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6806410" y="3072130"/>
                <a:ext cx="12600" cy="21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9" name="Gruppo 2108">
            <a:extLst>
              <a:ext uri="{FF2B5EF4-FFF2-40B4-BE49-F238E27FC236}">
                <a16:creationId xmlns:a16="http://schemas.microsoft.com/office/drawing/2014/main" id="{B121361D-9727-2020-5816-25D8B1EB65C7}"/>
              </a:ext>
            </a:extLst>
          </p:cNvPr>
          <p:cNvGrpSpPr/>
          <p:nvPr/>
        </p:nvGrpSpPr>
        <p:grpSpPr>
          <a:xfrm>
            <a:off x="6742330" y="2915530"/>
            <a:ext cx="536400" cy="278280"/>
            <a:chOff x="6742330" y="2915530"/>
            <a:chExt cx="536400" cy="27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103" name="Input penna 2102">
                  <a:extLst>
                    <a:ext uri="{FF2B5EF4-FFF2-40B4-BE49-F238E27FC236}">
                      <a16:creationId xmlns:a16="http://schemas.microsoft.com/office/drawing/2014/main" id="{A62F848A-BA6E-B97A-B3CF-02F7DF158956}"/>
                    </a:ext>
                  </a:extLst>
                </p14:cNvPr>
                <p14:cNvContentPartPr/>
                <p14:nvPr/>
              </p14:nvContentPartPr>
              <p14:xfrm>
                <a:off x="6742330" y="2992930"/>
                <a:ext cx="131040" cy="159840"/>
              </p14:xfrm>
            </p:contentPart>
          </mc:Choice>
          <mc:Fallback xmlns="">
            <p:pic>
              <p:nvPicPr>
                <p:cNvPr id="2103" name="Input penna 2102">
                  <a:extLst>
                    <a:ext uri="{FF2B5EF4-FFF2-40B4-BE49-F238E27FC236}">
                      <a16:creationId xmlns:a16="http://schemas.microsoft.com/office/drawing/2014/main" id="{A62F848A-BA6E-B97A-B3CF-02F7DF15895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736210" y="2986810"/>
                  <a:ext cx="1432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104" name="Input penna 2103">
                  <a:extLst>
                    <a:ext uri="{FF2B5EF4-FFF2-40B4-BE49-F238E27FC236}">
                      <a16:creationId xmlns:a16="http://schemas.microsoft.com/office/drawing/2014/main" id="{995809D7-EBBB-73BF-5F4C-4C19E027DDC6}"/>
                    </a:ext>
                  </a:extLst>
                </p14:cNvPr>
                <p14:cNvContentPartPr/>
                <p14:nvPr/>
              </p14:nvContentPartPr>
              <p14:xfrm>
                <a:off x="6930250" y="2915530"/>
                <a:ext cx="133920" cy="196920"/>
              </p14:xfrm>
            </p:contentPart>
          </mc:Choice>
          <mc:Fallback xmlns="">
            <p:pic>
              <p:nvPicPr>
                <p:cNvPr id="2104" name="Input penna 2103">
                  <a:extLst>
                    <a:ext uri="{FF2B5EF4-FFF2-40B4-BE49-F238E27FC236}">
                      <a16:creationId xmlns:a16="http://schemas.microsoft.com/office/drawing/2014/main" id="{995809D7-EBBB-73BF-5F4C-4C19E027DDC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923770" y="2909410"/>
                  <a:ext cx="1461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105" name="Input penna 2104">
                  <a:extLst>
                    <a:ext uri="{FF2B5EF4-FFF2-40B4-BE49-F238E27FC236}">
                      <a16:creationId xmlns:a16="http://schemas.microsoft.com/office/drawing/2014/main" id="{C4FDC7BD-E221-D4CF-59F4-BF2096620E91}"/>
                    </a:ext>
                  </a:extLst>
                </p14:cNvPr>
                <p14:cNvContentPartPr/>
                <p14:nvPr/>
              </p14:nvContentPartPr>
              <p14:xfrm>
                <a:off x="7148770" y="2926690"/>
                <a:ext cx="74520" cy="209160"/>
              </p14:xfrm>
            </p:contentPart>
          </mc:Choice>
          <mc:Fallback xmlns="">
            <p:pic>
              <p:nvPicPr>
                <p:cNvPr id="2105" name="Input penna 2104">
                  <a:extLst>
                    <a:ext uri="{FF2B5EF4-FFF2-40B4-BE49-F238E27FC236}">
                      <a16:creationId xmlns:a16="http://schemas.microsoft.com/office/drawing/2014/main" id="{C4FDC7BD-E221-D4CF-59F4-BF2096620E9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142650" y="2920570"/>
                  <a:ext cx="867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106" name="Input penna 2105">
                  <a:extLst>
                    <a:ext uri="{FF2B5EF4-FFF2-40B4-BE49-F238E27FC236}">
                      <a16:creationId xmlns:a16="http://schemas.microsoft.com/office/drawing/2014/main" id="{A274DAE4-CE74-4E44-0DCA-07C1057CC37B}"/>
                    </a:ext>
                  </a:extLst>
                </p14:cNvPr>
                <p14:cNvContentPartPr/>
                <p14:nvPr/>
              </p14:nvContentPartPr>
              <p14:xfrm>
                <a:off x="7118170" y="3028210"/>
                <a:ext cx="60840" cy="6480"/>
              </p14:xfrm>
            </p:contentPart>
          </mc:Choice>
          <mc:Fallback xmlns="">
            <p:pic>
              <p:nvPicPr>
                <p:cNvPr id="2106" name="Input penna 2105">
                  <a:extLst>
                    <a:ext uri="{FF2B5EF4-FFF2-40B4-BE49-F238E27FC236}">
                      <a16:creationId xmlns:a16="http://schemas.microsoft.com/office/drawing/2014/main" id="{A274DAE4-CE74-4E44-0DCA-07C1057CC37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112050" y="3022090"/>
                  <a:ext cx="730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107" name="Input penna 2106">
                  <a:extLst>
                    <a:ext uri="{FF2B5EF4-FFF2-40B4-BE49-F238E27FC236}">
                      <a16:creationId xmlns:a16="http://schemas.microsoft.com/office/drawing/2014/main" id="{6F3C12F6-BD84-D096-D558-3C79F30FE53B}"/>
                    </a:ext>
                  </a:extLst>
                </p14:cNvPr>
                <p14:cNvContentPartPr/>
                <p14:nvPr/>
              </p14:nvContentPartPr>
              <p14:xfrm>
                <a:off x="7234810" y="2930290"/>
                <a:ext cx="43920" cy="263520"/>
              </p14:xfrm>
            </p:contentPart>
          </mc:Choice>
          <mc:Fallback xmlns="">
            <p:pic>
              <p:nvPicPr>
                <p:cNvPr id="2107" name="Input penna 2106">
                  <a:extLst>
                    <a:ext uri="{FF2B5EF4-FFF2-40B4-BE49-F238E27FC236}">
                      <a16:creationId xmlns:a16="http://schemas.microsoft.com/office/drawing/2014/main" id="{6F3C12F6-BD84-D096-D558-3C79F30FE53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228690" y="2924170"/>
                  <a:ext cx="561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108" name="Input penna 2107">
                  <a:extLst>
                    <a:ext uri="{FF2B5EF4-FFF2-40B4-BE49-F238E27FC236}">
                      <a16:creationId xmlns:a16="http://schemas.microsoft.com/office/drawing/2014/main" id="{A8A82C02-0ADD-3CFC-C0E0-EBF60EEE5C3D}"/>
                    </a:ext>
                  </a:extLst>
                </p14:cNvPr>
                <p14:cNvContentPartPr/>
                <p14:nvPr/>
              </p14:nvContentPartPr>
              <p14:xfrm>
                <a:off x="7082530" y="2955130"/>
                <a:ext cx="39240" cy="180720"/>
              </p14:xfrm>
            </p:contentPart>
          </mc:Choice>
          <mc:Fallback xmlns="">
            <p:pic>
              <p:nvPicPr>
                <p:cNvPr id="2108" name="Input penna 2107">
                  <a:extLst>
                    <a:ext uri="{FF2B5EF4-FFF2-40B4-BE49-F238E27FC236}">
                      <a16:creationId xmlns:a16="http://schemas.microsoft.com/office/drawing/2014/main" id="{A8A82C02-0ADD-3CFC-C0E0-EBF60EEE5C3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076410" y="2949010"/>
                  <a:ext cx="5148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0" name="Gruppo 2119">
            <a:extLst>
              <a:ext uri="{FF2B5EF4-FFF2-40B4-BE49-F238E27FC236}">
                <a16:creationId xmlns:a16="http://schemas.microsoft.com/office/drawing/2014/main" id="{E2F7969A-84F3-13D0-0E58-1A16EF829A65}"/>
              </a:ext>
            </a:extLst>
          </p:cNvPr>
          <p:cNvGrpSpPr/>
          <p:nvPr/>
        </p:nvGrpSpPr>
        <p:grpSpPr>
          <a:xfrm>
            <a:off x="6187210" y="3225490"/>
            <a:ext cx="411840" cy="284040"/>
            <a:chOff x="6187210" y="3225490"/>
            <a:chExt cx="411840" cy="28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117" name="Input penna 2116">
                  <a:extLst>
                    <a:ext uri="{FF2B5EF4-FFF2-40B4-BE49-F238E27FC236}">
                      <a16:creationId xmlns:a16="http://schemas.microsoft.com/office/drawing/2014/main" id="{F22DD04B-0054-B6E6-4A65-0E267527FC83}"/>
                    </a:ext>
                  </a:extLst>
                </p14:cNvPr>
                <p14:cNvContentPartPr/>
                <p14:nvPr/>
              </p14:nvContentPartPr>
              <p14:xfrm>
                <a:off x="6187210" y="3225490"/>
                <a:ext cx="167760" cy="284040"/>
              </p14:xfrm>
            </p:contentPart>
          </mc:Choice>
          <mc:Fallback xmlns="">
            <p:pic>
              <p:nvPicPr>
                <p:cNvPr id="2117" name="Input penna 2116">
                  <a:extLst>
                    <a:ext uri="{FF2B5EF4-FFF2-40B4-BE49-F238E27FC236}">
                      <a16:creationId xmlns:a16="http://schemas.microsoft.com/office/drawing/2014/main" id="{F22DD04B-0054-B6E6-4A65-0E267527FC8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181090" y="3219370"/>
                  <a:ext cx="1800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118" name="Input penna 2117">
                  <a:extLst>
                    <a:ext uri="{FF2B5EF4-FFF2-40B4-BE49-F238E27FC236}">
                      <a16:creationId xmlns:a16="http://schemas.microsoft.com/office/drawing/2014/main" id="{01CF08A2-80BB-CF15-97DD-05EDD96319B8}"/>
                    </a:ext>
                  </a:extLst>
                </p14:cNvPr>
                <p14:cNvContentPartPr/>
                <p14:nvPr/>
              </p14:nvContentPartPr>
              <p14:xfrm>
                <a:off x="6341650" y="3398650"/>
                <a:ext cx="91440" cy="93960"/>
              </p14:xfrm>
            </p:contentPart>
          </mc:Choice>
          <mc:Fallback xmlns="">
            <p:pic>
              <p:nvPicPr>
                <p:cNvPr id="2118" name="Input penna 2117">
                  <a:extLst>
                    <a:ext uri="{FF2B5EF4-FFF2-40B4-BE49-F238E27FC236}">
                      <a16:creationId xmlns:a16="http://schemas.microsoft.com/office/drawing/2014/main" id="{01CF08A2-80BB-CF15-97DD-05EDD96319B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335530" y="3392530"/>
                  <a:ext cx="1036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119" name="Input penna 2118">
                  <a:extLst>
                    <a:ext uri="{FF2B5EF4-FFF2-40B4-BE49-F238E27FC236}">
                      <a16:creationId xmlns:a16="http://schemas.microsoft.com/office/drawing/2014/main" id="{6E30DA89-8286-35C3-91E6-E377F1172DBB}"/>
                    </a:ext>
                  </a:extLst>
                </p14:cNvPr>
                <p14:cNvContentPartPr/>
                <p14:nvPr/>
              </p14:nvContentPartPr>
              <p14:xfrm>
                <a:off x="6485650" y="3423850"/>
                <a:ext cx="113400" cy="75960"/>
              </p14:xfrm>
            </p:contentPart>
          </mc:Choice>
          <mc:Fallback xmlns="">
            <p:pic>
              <p:nvPicPr>
                <p:cNvPr id="2119" name="Input penna 2118">
                  <a:extLst>
                    <a:ext uri="{FF2B5EF4-FFF2-40B4-BE49-F238E27FC236}">
                      <a16:creationId xmlns:a16="http://schemas.microsoft.com/office/drawing/2014/main" id="{6E30DA89-8286-35C3-91E6-E377F1172DB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479530" y="3417730"/>
                  <a:ext cx="125640" cy="8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2121" name="Input penna 2120">
                <a:extLst>
                  <a:ext uri="{FF2B5EF4-FFF2-40B4-BE49-F238E27FC236}">
                    <a16:creationId xmlns:a16="http://schemas.microsoft.com/office/drawing/2014/main" id="{255E3AB8-26B5-C96B-5AB9-917EDF91E128}"/>
                  </a:ext>
                </a:extLst>
              </p14:cNvPr>
              <p14:cNvContentPartPr/>
              <p14:nvPr/>
            </p14:nvContentPartPr>
            <p14:xfrm>
              <a:off x="6289090" y="4715170"/>
              <a:ext cx="156240" cy="307440"/>
            </p14:xfrm>
          </p:contentPart>
        </mc:Choice>
        <mc:Fallback xmlns="">
          <p:pic>
            <p:nvPicPr>
              <p:cNvPr id="2121" name="Input penna 2120">
                <a:extLst>
                  <a:ext uri="{FF2B5EF4-FFF2-40B4-BE49-F238E27FC236}">
                    <a16:creationId xmlns:a16="http://schemas.microsoft.com/office/drawing/2014/main" id="{255E3AB8-26B5-C96B-5AB9-917EDF91E128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6282970" y="4709050"/>
                <a:ext cx="16848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2122" name="Input penna 2121">
                <a:extLst>
                  <a:ext uri="{FF2B5EF4-FFF2-40B4-BE49-F238E27FC236}">
                    <a16:creationId xmlns:a16="http://schemas.microsoft.com/office/drawing/2014/main" id="{94D80EF2-99FB-0836-F4E5-B86A02BC8EE9}"/>
                  </a:ext>
                </a:extLst>
              </p14:cNvPr>
              <p14:cNvContentPartPr/>
              <p14:nvPr/>
            </p14:nvContentPartPr>
            <p14:xfrm>
              <a:off x="7537930" y="3433570"/>
              <a:ext cx="360" cy="1431720"/>
            </p14:xfrm>
          </p:contentPart>
        </mc:Choice>
        <mc:Fallback xmlns="">
          <p:pic>
            <p:nvPicPr>
              <p:cNvPr id="2122" name="Input penna 2121">
                <a:extLst>
                  <a:ext uri="{FF2B5EF4-FFF2-40B4-BE49-F238E27FC236}">
                    <a16:creationId xmlns:a16="http://schemas.microsoft.com/office/drawing/2014/main" id="{94D80EF2-99FB-0836-F4E5-B86A02BC8EE9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7528930" y="3424570"/>
                <a:ext cx="18000" cy="144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61" name="Gruppo 2160">
            <a:extLst>
              <a:ext uri="{FF2B5EF4-FFF2-40B4-BE49-F238E27FC236}">
                <a16:creationId xmlns:a16="http://schemas.microsoft.com/office/drawing/2014/main" id="{53E69133-2919-AF1F-72EC-AE21A31724C2}"/>
              </a:ext>
            </a:extLst>
          </p:cNvPr>
          <p:cNvGrpSpPr/>
          <p:nvPr/>
        </p:nvGrpSpPr>
        <p:grpSpPr>
          <a:xfrm>
            <a:off x="6823330" y="5358130"/>
            <a:ext cx="2261880" cy="348480"/>
            <a:chOff x="6823330" y="5358130"/>
            <a:chExt cx="226188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144" name="Input penna 2143">
                  <a:extLst>
                    <a:ext uri="{FF2B5EF4-FFF2-40B4-BE49-F238E27FC236}">
                      <a16:creationId xmlns:a16="http://schemas.microsoft.com/office/drawing/2014/main" id="{E83EC358-4AA2-9270-6320-8DA42701D749}"/>
                    </a:ext>
                  </a:extLst>
                </p14:cNvPr>
                <p14:cNvContentPartPr/>
                <p14:nvPr/>
              </p14:nvContentPartPr>
              <p14:xfrm>
                <a:off x="6823330" y="5367490"/>
                <a:ext cx="106200" cy="203400"/>
              </p14:xfrm>
            </p:contentPart>
          </mc:Choice>
          <mc:Fallback xmlns="">
            <p:pic>
              <p:nvPicPr>
                <p:cNvPr id="2144" name="Input penna 2143">
                  <a:extLst>
                    <a:ext uri="{FF2B5EF4-FFF2-40B4-BE49-F238E27FC236}">
                      <a16:creationId xmlns:a16="http://schemas.microsoft.com/office/drawing/2014/main" id="{E83EC358-4AA2-9270-6320-8DA42701D74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817210" y="5361370"/>
                  <a:ext cx="1184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145" name="Input penna 2144">
                  <a:extLst>
                    <a:ext uri="{FF2B5EF4-FFF2-40B4-BE49-F238E27FC236}">
                      <a16:creationId xmlns:a16="http://schemas.microsoft.com/office/drawing/2014/main" id="{A353854E-B6CF-FD76-7384-3F34ACC3C1F1}"/>
                    </a:ext>
                  </a:extLst>
                </p14:cNvPr>
                <p14:cNvContentPartPr/>
                <p14:nvPr/>
              </p14:nvContentPartPr>
              <p14:xfrm>
                <a:off x="6944290" y="5481250"/>
                <a:ext cx="123840" cy="90360"/>
              </p14:xfrm>
            </p:contentPart>
          </mc:Choice>
          <mc:Fallback xmlns="">
            <p:pic>
              <p:nvPicPr>
                <p:cNvPr id="2145" name="Input penna 2144">
                  <a:extLst>
                    <a:ext uri="{FF2B5EF4-FFF2-40B4-BE49-F238E27FC236}">
                      <a16:creationId xmlns:a16="http://schemas.microsoft.com/office/drawing/2014/main" id="{A353854E-B6CF-FD76-7384-3F34ACC3C1F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938170" y="5475130"/>
                  <a:ext cx="1360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146" name="Input penna 2145">
                  <a:extLst>
                    <a:ext uri="{FF2B5EF4-FFF2-40B4-BE49-F238E27FC236}">
                      <a16:creationId xmlns:a16="http://schemas.microsoft.com/office/drawing/2014/main" id="{E53CBB4B-8920-EC80-711A-C062904FB007}"/>
                    </a:ext>
                  </a:extLst>
                </p14:cNvPr>
                <p14:cNvContentPartPr/>
                <p14:nvPr/>
              </p14:nvContentPartPr>
              <p14:xfrm>
                <a:off x="7033210" y="5463970"/>
                <a:ext cx="169560" cy="241200"/>
              </p14:xfrm>
            </p:contentPart>
          </mc:Choice>
          <mc:Fallback xmlns="">
            <p:pic>
              <p:nvPicPr>
                <p:cNvPr id="2146" name="Input penna 2145">
                  <a:extLst>
                    <a:ext uri="{FF2B5EF4-FFF2-40B4-BE49-F238E27FC236}">
                      <a16:creationId xmlns:a16="http://schemas.microsoft.com/office/drawing/2014/main" id="{E53CBB4B-8920-EC80-711A-C062904FB00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027090" y="5457850"/>
                  <a:ext cx="1818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147" name="Input penna 2146">
                  <a:extLst>
                    <a:ext uri="{FF2B5EF4-FFF2-40B4-BE49-F238E27FC236}">
                      <a16:creationId xmlns:a16="http://schemas.microsoft.com/office/drawing/2014/main" id="{2C2C815B-62F9-CF91-066C-72B120646B32}"/>
                    </a:ext>
                  </a:extLst>
                </p14:cNvPr>
                <p14:cNvContentPartPr/>
                <p14:nvPr/>
              </p14:nvContentPartPr>
              <p14:xfrm>
                <a:off x="7252450" y="5488810"/>
                <a:ext cx="16200" cy="86040"/>
              </p14:xfrm>
            </p:contentPart>
          </mc:Choice>
          <mc:Fallback xmlns="">
            <p:pic>
              <p:nvPicPr>
                <p:cNvPr id="2147" name="Input penna 2146">
                  <a:extLst>
                    <a:ext uri="{FF2B5EF4-FFF2-40B4-BE49-F238E27FC236}">
                      <a16:creationId xmlns:a16="http://schemas.microsoft.com/office/drawing/2014/main" id="{2C2C815B-62F9-CF91-066C-72B120646B3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246330" y="5482690"/>
                  <a:ext cx="284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148" name="Input penna 2147">
                  <a:extLst>
                    <a:ext uri="{FF2B5EF4-FFF2-40B4-BE49-F238E27FC236}">
                      <a16:creationId xmlns:a16="http://schemas.microsoft.com/office/drawing/2014/main" id="{2054E168-559C-89E0-786F-158BDFC8B63A}"/>
                    </a:ext>
                  </a:extLst>
                </p14:cNvPr>
                <p14:cNvContentPartPr/>
                <p14:nvPr/>
              </p14:nvContentPartPr>
              <p14:xfrm>
                <a:off x="7260370" y="5389810"/>
                <a:ext cx="15840" cy="80640"/>
              </p14:xfrm>
            </p:contentPart>
          </mc:Choice>
          <mc:Fallback xmlns="">
            <p:pic>
              <p:nvPicPr>
                <p:cNvPr id="2148" name="Input penna 2147">
                  <a:extLst>
                    <a:ext uri="{FF2B5EF4-FFF2-40B4-BE49-F238E27FC236}">
                      <a16:creationId xmlns:a16="http://schemas.microsoft.com/office/drawing/2014/main" id="{2054E168-559C-89E0-786F-158BDFC8B63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254250" y="5383690"/>
                  <a:ext cx="280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149" name="Input penna 2148">
                  <a:extLst>
                    <a:ext uri="{FF2B5EF4-FFF2-40B4-BE49-F238E27FC236}">
                      <a16:creationId xmlns:a16="http://schemas.microsoft.com/office/drawing/2014/main" id="{2553E60C-D1AE-794F-9F0E-47EB5531F21E}"/>
                    </a:ext>
                  </a:extLst>
                </p14:cNvPr>
                <p14:cNvContentPartPr/>
                <p14:nvPr/>
              </p14:nvContentPartPr>
              <p14:xfrm>
                <a:off x="7334890" y="5449930"/>
                <a:ext cx="115920" cy="110160"/>
              </p14:xfrm>
            </p:contentPart>
          </mc:Choice>
          <mc:Fallback xmlns="">
            <p:pic>
              <p:nvPicPr>
                <p:cNvPr id="2149" name="Input penna 2148">
                  <a:extLst>
                    <a:ext uri="{FF2B5EF4-FFF2-40B4-BE49-F238E27FC236}">
                      <a16:creationId xmlns:a16="http://schemas.microsoft.com/office/drawing/2014/main" id="{2553E60C-D1AE-794F-9F0E-47EB5531F21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328770" y="5443810"/>
                  <a:ext cx="1281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150" name="Input penna 2149">
                  <a:extLst>
                    <a:ext uri="{FF2B5EF4-FFF2-40B4-BE49-F238E27FC236}">
                      <a16:creationId xmlns:a16="http://schemas.microsoft.com/office/drawing/2014/main" id="{EDE1ADFD-2935-AB29-65D3-15F5B9772332}"/>
                    </a:ext>
                  </a:extLst>
                </p14:cNvPr>
                <p14:cNvContentPartPr/>
                <p14:nvPr/>
              </p14:nvContentPartPr>
              <p14:xfrm>
                <a:off x="7577530" y="5366050"/>
                <a:ext cx="154440" cy="216000"/>
              </p14:xfrm>
            </p:contentPart>
          </mc:Choice>
          <mc:Fallback xmlns="">
            <p:pic>
              <p:nvPicPr>
                <p:cNvPr id="2150" name="Input penna 2149">
                  <a:extLst>
                    <a:ext uri="{FF2B5EF4-FFF2-40B4-BE49-F238E27FC236}">
                      <a16:creationId xmlns:a16="http://schemas.microsoft.com/office/drawing/2014/main" id="{EDE1ADFD-2935-AB29-65D3-15F5B977233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571410" y="5359930"/>
                  <a:ext cx="1666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152" name="Input penna 2151">
                  <a:extLst>
                    <a:ext uri="{FF2B5EF4-FFF2-40B4-BE49-F238E27FC236}">
                      <a16:creationId xmlns:a16="http://schemas.microsoft.com/office/drawing/2014/main" id="{F672FBDF-1AA3-718F-6901-CF8357FE8E7B}"/>
                    </a:ext>
                  </a:extLst>
                </p14:cNvPr>
                <p14:cNvContentPartPr/>
                <p14:nvPr/>
              </p14:nvContentPartPr>
              <p14:xfrm>
                <a:off x="7803250" y="5512930"/>
                <a:ext cx="244080" cy="102240"/>
              </p14:xfrm>
            </p:contentPart>
          </mc:Choice>
          <mc:Fallback xmlns="">
            <p:pic>
              <p:nvPicPr>
                <p:cNvPr id="2152" name="Input penna 2151">
                  <a:extLst>
                    <a:ext uri="{FF2B5EF4-FFF2-40B4-BE49-F238E27FC236}">
                      <a16:creationId xmlns:a16="http://schemas.microsoft.com/office/drawing/2014/main" id="{F672FBDF-1AA3-718F-6901-CF8357FE8E7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797130" y="5506810"/>
                  <a:ext cx="2563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153" name="Input penna 2152">
                  <a:extLst>
                    <a:ext uri="{FF2B5EF4-FFF2-40B4-BE49-F238E27FC236}">
                      <a16:creationId xmlns:a16="http://schemas.microsoft.com/office/drawing/2014/main" id="{71245559-42CE-2619-AD67-FAD35255768D}"/>
                    </a:ext>
                  </a:extLst>
                </p14:cNvPr>
                <p14:cNvContentPartPr/>
                <p14:nvPr/>
              </p14:nvContentPartPr>
              <p14:xfrm>
                <a:off x="7992610" y="5564410"/>
                <a:ext cx="18360" cy="19440"/>
              </p14:xfrm>
            </p:contentPart>
          </mc:Choice>
          <mc:Fallback xmlns="">
            <p:pic>
              <p:nvPicPr>
                <p:cNvPr id="2153" name="Input penna 2152">
                  <a:extLst>
                    <a:ext uri="{FF2B5EF4-FFF2-40B4-BE49-F238E27FC236}">
                      <a16:creationId xmlns:a16="http://schemas.microsoft.com/office/drawing/2014/main" id="{71245559-42CE-2619-AD67-FAD35255768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986490" y="5558290"/>
                  <a:ext cx="306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154" name="Input penna 2153">
                  <a:extLst>
                    <a:ext uri="{FF2B5EF4-FFF2-40B4-BE49-F238E27FC236}">
                      <a16:creationId xmlns:a16="http://schemas.microsoft.com/office/drawing/2014/main" id="{D8C9AF10-CEBB-0B6E-DDAD-A58B58C3FB1D}"/>
                    </a:ext>
                  </a:extLst>
                </p14:cNvPr>
                <p14:cNvContentPartPr/>
                <p14:nvPr/>
              </p14:nvContentPartPr>
              <p14:xfrm>
                <a:off x="8199610" y="5393410"/>
                <a:ext cx="123120" cy="200160"/>
              </p14:xfrm>
            </p:contentPart>
          </mc:Choice>
          <mc:Fallback xmlns="">
            <p:pic>
              <p:nvPicPr>
                <p:cNvPr id="2154" name="Input penna 2153">
                  <a:extLst>
                    <a:ext uri="{FF2B5EF4-FFF2-40B4-BE49-F238E27FC236}">
                      <a16:creationId xmlns:a16="http://schemas.microsoft.com/office/drawing/2014/main" id="{D8C9AF10-CEBB-0B6E-DDAD-A58B58C3FB1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193490" y="5387290"/>
                  <a:ext cx="1353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155" name="Input penna 2154">
                  <a:extLst>
                    <a:ext uri="{FF2B5EF4-FFF2-40B4-BE49-F238E27FC236}">
                      <a16:creationId xmlns:a16="http://schemas.microsoft.com/office/drawing/2014/main" id="{528E6CBB-D470-CDAB-6079-2BCE2CD7D677}"/>
                    </a:ext>
                  </a:extLst>
                </p14:cNvPr>
                <p14:cNvContentPartPr/>
                <p14:nvPr/>
              </p14:nvContentPartPr>
              <p14:xfrm>
                <a:off x="8341090" y="5496370"/>
                <a:ext cx="125280" cy="83520"/>
              </p14:xfrm>
            </p:contentPart>
          </mc:Choice>
          <mc:Fallback xmlns="">
            <p:pic>
              <p:nvPicPr>
                <p:cNvPr id="2155" name="Input penna 2154">
                  <a:extLst>
                    <a:ext uri="{FF2B5EF4-FFF2-40B4-BE49-F238E27FC236}">
                      <a16:creationId xmlns:a16="http://schemas.microsoft.com/office/drawing/2014/main" id="{528E6CBB-D470-CDAB-6079-2BCE2CD7D67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334970" y="5490250"/>
                  <a:ext cx="1375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156" name="Input penna 2155">
                  <a:extLst>
                    <a:ext uri="{FF2B5EF4-FFF2-40B4-BE49-F238E27FC236}">
                      <a16:creationId xmlns:a16="http://schemas.microsoft.com/office/drawing/2014/main" id="{85B05533-BB4D-BDD0-37B2-81B022A49B45}"/>
                    </a:ext>
                  </a:extLst>
                </p14:cNvPr>
                <p14:cNvContentPartPr/>
                <p14:nvPr/>
              </p14:nvContentPartPr>
              <p14:xfrm>
                <a:off x="8429650" y="5465050"/>
                <a:ext cx="177840" cy="241560"/>
              </p14:xfrm>
            </p:contentPart>
          </mc:Choice>
          <mc:Fallback xmlns="">
            <p:pic>
              <p:nvPicPr>
                <p:cNvPr id="2156" name="Input penna 2155">
                  <a:extLst>
                    <a:ext uri="{FF2B5EF4-FFF2-40B4-BE49-F238E27FC236}">
                      <a16:creationId xmlns:a16="http://schemas.microsoft.com/office/drawing/2014/main" id="{85B05533-BB4D-BDD0-37B2-81B022A49B4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423530" y="5458930"/>
                  <a:ext cx="1900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157" name="Input penna 2156">
                  <a:extLst>
                    <a:ext uri="{FF2B5EF4-FFF2-40B4-BE49-F238E27FC236}">
                      <a16:creationId xmlns:a16="http://schemas.microsoft.com/office/drawing/2014/main" id="{BA4CD9AD-12BF-7F76-BBA2-8686350A702C}"/>
                    </a:ext>
                  </a:extLst>
                </p14:cNvPr>
                <p14:cNvContentPartPr/>
                <p14:nvPr/>
              </p14:nvContentPartPr>
              <p14:xfrm>
                <a:off x="8637370" y="5486650"/>
                <a:ext cx="19800" cy="73440"/>
              </p14:xfrm>
            </p:contentPart>
          </mc:Choice>
          <mc:Fallback xmlns="">
            <p:pic>
              <p:nvPicPr>
                <p:cNvPr id="2157" name="Input penna 2156">
                  <a:extLst>
                    <a:ext uri="{FF2B5EF4-FFF2-40B4-BE49-F238E27FC236}">
                      <a16:creationId xmlns:a16="http://schemas.microsoft.com/office/drawing/2014/main" id="{BA4CD9AD-12BF-7F76-BBA2-8686350A702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631250" y="5480530"/>
                  <a:ext cx="320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158" name="Input penna 2157">
                  <a:extLst>
                    <a:ext uri="{FF2B5EF4-FFF2-40B4-BE49-F238E27FC236}">
                      <a16:creationId xmlns:a16="http://schemas.microsoft.com/office/drawing/2014/main" id="{51ADC2E4-E1FD-D60B-10FB-7FB141D812D8}"/>
                    </a:ext>
                  </a:extLst>
                </p14:cNvPr>
                <p14:cNvContentPartPr/>
                <p14:nvPr/>
              </p14:nvContentPartPr>
              <p14:xfrm>
                <a:off x="8653930" y="5391250"/>
                <a:ext cx="26640" cy="77400"/>
              </p14:xfrm>
            </p:contentPart>
          </mc:Choice>
          <mc:Fallback xmlns="">
            <p:pic>
              <p:nvPicPr>
                <p:cNvPr id="2158" name="Input penna 2157">
                  <a:extLst>
                    <a:ext uri="{FF2B5EF4-FFF2-40B4-BE49-F238E27FC236}">
                      <a16:creationId xmlns:a16="http://schemas.microsoft.com/office/drawing/2014/main" id="{51ADC2E4-E1FD-D60B-10FB-7FB141D812D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647810" y="5385130"/>
                  <a:ext cx="388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159" name="Input penna 2158">
                  <a:extLst>
                    <a:ext uri="{FF2B5EF4-FFF2-40B4-BE49-F238E27FC236}">
                      <a16:creationId xmlns:a16="http://schemas.microsoft.com/office/drawing/2014/main" id="{78CDD442-6C95-1A27-D67A-E8CB76F049F7}"/>
                    </a:ext>
                  </a:extLst>
                </p14:cNvPr>
                <p14:cNvContentPartPr/>
                <p14:nvPr/>
              </p14:nvContentPartPr>
              <p14:xfrm>
                <a:off x="8702530" y="5458210"/>
                <a:ext cx="97560" cy="100800"/>
              </p14:xfrm>
            </p:contentPart>
          </mc:Choice>
          <mc:Fallback xmlns="">
            <p:pic>
              <p:nvPicPr>
                <p:cNvPr id="2159" name="Input penna 2158">
                  <a:extLst>
                    <a:ext uri="{FF2B5EF4-FFF2-40B4-BE49-F238E27FC236}">
                      <a16:creationId xmlns:a16="http://schemas.microsoft.com/office/drawing/2014/main" id="{78CDD442-6C95-1A27-D67A-E8CB76F049F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696410" y="5452090"/>
                  <a:ext cx="1098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160" name="Input penna 2159">
                  <a:extLst>
                    <a:ext uri="{FF2B5EF4-FFF2-40B4-BE49-F238E27FC236}">
                      <a16:creationId xmlns:a16="http://schemas.microsoft.com/office/drawing/2014/main" id="{24D7A1DF-B673-D1B0-1DB4-B0F53311FA2F}"/>
                    </a:ext>
                  </a:extLst>
                </p14:cNvPr>
                <p14:cNvContentPartPr/>
                <p14:nvPr/>
              </p14:nvContentPartPr>
              <p14:xfrm>
                <a:off x="8929690" y="5358130"/>
                <a:ext cx="155520" cy="211320"/>
              </p14:xfrm>
            </p:contentPart>
          </mc:Choice>
          <mc:Fallback xmlns="">
            <p:pic>
              <p:nvPicPr>
                <p:cNvPr id="2160" name="Input penna 2159">
                  <a:extLst>
                    <a:ext uri="{FF2B5EF4-FFF2-40B4-BE49-F238E27FC236}">
                      <a16:creationId xmlns:a16="http://schemas.microsoft.com/office/drawing/2014/main" id="{24D7A1DF-B673-D1B0-1DB4-B0F53311FA2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923570" y="5352010"/>
                  <a:ext cx="167760" cy="22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2168" name="Input penna 2167">
                <a:extLst>
                  <a:ext uri="{FF2B5EF4-FFF2-40B4-BE49-F238E27FC236}">
                    <a16:creationId xmlns:a16="http://schemas.microsoft.com/office/drawing/2014/main" id="{5240D7BD-A1B2-2287-4C76-FC13E183CB06}"/>
                  </a:ext>
                </a:extLst>
              </p14:cNvPr>
              <p14:cNvContentPartPr/>
              <p14:nvPr/>
            </p14:nvContentPartPr>
            <p14:xfrm>
              <a:off x="4839370" y="4768810"/>
              <a:ext cx="153720" cy="16200"/>
            </p14:xfrm>
          </p:contentPart>
        </mc:Choice>
        <mc:Fallback xmlns="">
          <p:pic>
            <p:nvPicPr>
              <p:cNvPr id="2168" name="Input penna 2167">
                <a:extLst>
                  <a:ext uri="{FF2B5EF4-FFF2-40B4-BE49-F238E27FC236}">
                    <a16:creationId xmlns:a16="http://schemas.microsoft.com/office/drawing/2014/main" id="{5240D7BD-A1B2-2287-4C76-FC13E183CB06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4833250" y="4762690"/>
                <a:ext cx="165960" cy="2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75" name="Gruppo 2174">
            <a:extLst>
              <a:ext uri="{FF2B5EF4-FFF2-40B4-BE49-F238E27FC236}">
                <a16:creationId xmlns:a16="http://schemas.microsoft.com/office/drawing/2014/main" id="{1180408C-F654-8B96-C05C-B04345397519}"/>
              </a:ext>
            </a:extLst>
          </p:cNvPr>
          <p:cNvGrpSpPr/>
          <p:nvPr/>
        </p:nvGrpSpPr>
        <p:grpSpPr>
          <a:xfrm>
            <a:off x="4810570" y="4090570"/>
            <a:ext cx="608040" cy="520200"/>
            <a:chOff x="4810570" y="4090570"/>
            <a:chExt cx="608040" cy="52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165" name="Input penna 2164">
                  <a:extLst>
                    <a:ext uri="{FF2B5EF4-FFF2-40B4-BE49-F238E27FC236}">
                      <a16:creationId xmlns:a16="http://schemas.microsoft.com/office/drawing/2014/main" id="{B1AAD9ED-DD81-223B-93BB-44424F777139}"/>
                    </a:ext>
                  </a:extLst>
                </p14:cNvPr>
                <p14:cNvContentPartPr/>
                <p14:nvPr/>
              </p14:nvContentPartPr>
              <p14:xfrm>
                <a:off x="4810570" y="4145650"/>
                <a:ext cx="158040" cy="17280"/>
              </p14:xfrm>
            </p:contentPart>
          </mc:Choice>
          <mc:Fallback xmlns="">
            <p:pic>
              <p:nvPicPr>
                <p:cNvPr id="2165" name="Input penna 2164">
                  <a:extLst>
                    <a:ext uri="{FF2B5EF4-FFF2-40B4-BE49-F238E27FC236}">
                      <a16:creationId xmlns:a16="http://schemas.microsoft.com/office/drawing/2014/main" id="{B1AAD9ED-DD81-223B-93BB-44424F77713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804450" y="4139530"/>
                  <a:ext cx="170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166" name="Input penna 2165">
                  <a:extLst>
                    <a:ext uri="{FF2B5EF4-FFF2-40B4-BE49-F238E27FC236}">
                      <a16:creationId xmlns:a16="http://schemas.microsoft.com/office/drawing/2014/main" id="{2FE76DBB-23B5-F6B4-0DBE-B4178F1CA506}"/>
                    </a:ext>
                  </a:extLst>
                </p14:cNvPr>
                <p14:cNvContentPartPr/>
                <p14:nvPr/>
              </p14:nvContentPartPr>
              <p14:xfrm>
                <a:off x="4886890" y="4090570"/>
                <a:ext cx="30600" cy="160560"/>
              </p14:xfrm>
            </p:contentPart>
          </mc:Choice>
          <mc:Fallback xmlns="">
            <p:pic>
              <p:nvPicPr>
                <p:cNvPr id="2166" name="Input penna 2165">
                  <a:extLst>
                    <a:ext uri="{FF2B5EF4-FFF2-40B4-BE49-F238E27FC236}">
                      <a16:creationId xmlns:a16="http://schemas.microsoft.com/office/drawing/2014/main" id="{2FE76DBB-23B5-F6B4-0DBE-B4178F1CA50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880770" y="4084450"/>
                  <a:ext cx="428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169" name="Input penna 2168">
                  <a:extLst>
                    <a:ext uri="{FF2B5EF4-FFF2-40B4-BE49-F238E27FC236}">
                      <a16:creationId xmlns:a16="http://schemas.microsoft.com/office/drawing/2014/main" id="{BAC467D0-AD3F-81A9-5D6A-9BBA518D813B}"/>
                    </a:ext>
                  </a:extLst>
                </p14:cNvPr>
                <p14:cNvContentPartPr/>
                <p14:nvPr/>
              </p14:nvContentPartPr>
              <p14:xfrm>
                <a:off x="4862050" y="4313050"/>
                <a:ext cx="171720" cy="235080"/>
              </p14:xfrm>
            </p:contentPart>
          </mc:Choice>
          <mc:Fallback xmlns="">
            <p:pic>
              <p:nvPicPr>
                <p:cNvPr id="2169" name="Input penna 2168">
                  <a:extLst>
                    <a:ext uri="{FF2B5EF4-FFF2-40B4-BE49-F238E27FC236}">
                      <a16:creationId xmlns:a16="http://schemas.microsoft.com/office/drawing/2014/main" id="{BAC467D0-AD3F-81A9-5D6A-9BBA518D813B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855930" y="4306930"/>
                  <a:ext cx="1839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170" name="Input penna 2169">
                  <a:extLst>
                    <a:ext uri="{FF2B5EF4-FFF2-40B4-BE49-F238E27FC236}">
                      <a16:creationId xmlns:a16="http://schemas.microsoft.com/office/drawing/2014/main" id="{DAA6F62F-4D93-34ED-D371-F75A2FA6CFA3}"/>
                    </a:ext>
                  </a:extLst>
                </p14:cNvPr>
                <p14:cNvContentPartPr/>
                <p14:nvPr/>
              </p14:nvContentPartPr>
              <p14:xfrm>
                <a:off x="5034130" y="4484770"/>
                <a:ext cx="75960" cy="107640"/>
              </p14:xfrm>
            </p:contentPart>
          </mc:Choice>
          <mc:Fallback xmlns="">
            <p:pic>
              <p:nvPicPr>
                <p:cNvPr id="2170" name="Input penna 2169">
                  <a:extLst>
                    <a:ext uri="{FF2B5EF4-FFF2-40B4-BE49-F238E27FC236}">
                      <a16:creationId xmlns:a16="http://schemas.microsoft.com/office/drawing/2014/main" id="{DAA6F62F-4D93-34ED-D371-F75A2FA6CFA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028010" y="4478650"/>
                  <a:ext cx="882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171" name="Input penna 2170">
                  <a:extLst>
                    <a:ext uri="{FF2B5EF4-FFF2-40B4-BE49-F238E27FC236}">
                      <a16:creationId xmlns:a16="http://schemas.microsoft.com/office/drawing/2014/main" id="{E239BC85-B7BA-2830-E1E9-8844A0EA6F1B}"/>
                    </a:ext>
                  </a:extLst>
                </p14:cNvPr>
                <p14:cNvContentPartPr/>
                <p14:nvPr/>
              </p14:nvContentPartPr>
              <p14:xfrm>
                <a:off x="5263810" y="4339330"/>
                <a:ext cx="95400" cy="192960"/>
              </p14:xfrm>
            </p:contentPart>
          </mc:Choice>
          <mc:Fallback xmlns="">
            <p:pic>
              <p:nvPicPr>
                <p:cNvPr id="2171" name="Input penna 2170">
                  <a:extLst>
                    <a:ext uri="{FF2B5EF4-FFF2-40B4-BE49-F238E27FC236}">
                      <a16:creationId xmlns:a16="http://schemas.microsoft.com/office/drawing/2014/main" id="{E239BC85-B7BA-2830-E1E9-8844A0EA6F1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257690" y="4333210"/>
                  <a:ext cx="1076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172" name="Input penna 2171">
                  <a:extLst>
                    <a:ext uri="{FF2B5EF4-FFF2-40B4-BE49-F238E27FC236}">
                      <a16:creationId xmlns:a16="http://schemas.microsoft.com/office/drawing/2014/main" id="{AE4709F4-B892-DCE6-AA25-B563D30E0396}"/>
                    </a:ext>
                  </a:extLst>
                </p14:cNvPr>
                <p14:cNvContentPartPr/>
                <p14:nvPr/>
              </p14:nvContentPartPr>
              <p14:xfrm>
                <a:off x="5232130" y="4416010"/>
                <a:ext cx="93600" cy="25560"/>
              </p14:xfrm>
            </p:contentPart>
          </mc:Choice>
          <mc:Fallback xmlns="">
            <p:pic>
              <p:nvPicPr>
                <p:cNvPr id="2172" name="Input penna 2171">
                  <a:extLst>
                    <a:ext uri="{FF2B5EF4-FFF2-40B4-BE49-F238E27FC236}">
                      <a16:creationId xmlns:a16="http://schemas.microsoft.com/office/drawing/2014/main" id="{AE4709F4-B892-DCE6-AA25-B563D30E039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226010" y="4409890"/>
                  <a:ext cx="1058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173" name="Input penna 2172">
                  <a:extLst>
                    <a:ext uri="{FF2B5EF4-FFF2-40B4-BE49-F238E27FC236}">
                      <a16:creationId xmlns:a16="http://schemas.microsoft.com/office/drawing/2014/main" id="{D897E180-03FA-C23D-E865-4615066E529D}"/>
                    </a:ext>
                  </a:extLst>
                </p14:cNvPr>
                <p14:cNvContentPartPr/>
                <p14:nvPr/>
              </p14:nvContentPartPr>
              <p14:xfrm>
                <a:off x="5359570" y="4311970"/>
                <a:ext cx="59040" cy="267120"/>
              </p14:xfrm>
            </p:contentPart>
          </mc:Choice>
          <mc:Fallback xmlns="">
            <p:pic>
              <p:nvPicPr>
                <p:cNvPr id="2173" name="Input penna 2172">
                  <a:extLst>
                    <a:ext uri="{FF2B5EF4-FFF2-40B4-BE49-F238E27FC236}">
                      <a16:creationId xmlns:a16="http://schemas.microsoft.com/office/drawing/2014/main" id="{D897E180-03FA-C23D-E865-4615066E529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353450" y="4305850"/>
                  <a:ext cx="712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174" name="Input penna 2173">
                  <a:extLst>
                    <a:ext uri="{FF2B5EF4-FFF2-40B4-BE49-F238E27FC236}">
                      <a16:creationId xmlns:a16="http://schemas.microsoft.com/office/drawing/2014/main" id="{D770462E-AFA2-BC81-D60D-96184FA784BD}"/>
                    </a:ext>
                  </a:extLst>
                </p14:cNvPr>
                <p14:cNvContentPartPr/>
                <p14:nvPr/>
              </p14:nvContentPartPr>
              <p14:xfrm>
                <a:off x="5155450" y="4346170"/>
                <a:ext cx="81720" cy="264600"/>
              </p14:xfrm>
            </p:contentPart>
          </mc:Choice>
          <mc:Fallback xmlns="">
            <p:pic>
              <p:nvPicPr>
                <p:cNvPr id="2174" name="Input penna 2173">
                  <a:extLst>
                    <a:ext uri="{FF2B5EF4-FFF2-40B4-BE49-F238E27FC236}">
                      <a16:creationId xmlns:a16="http://schemas.microsoft.com/office/drawing/2014/main" id="{D770462E-AFA2-BC81-D60D-96184FA784B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149330" y="4340050"/>
                  <a:ext cx="93960" cy="27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2176" name="Input penna 2175">
                <a:extLst>
                  <a:ext uri="{FF2B5EF4-FFF2-40B4-BE49-F238E27FC236}">
                    <a16:creationId xmlns:a16="http://schemas.microsoft.com/office/drawing/2014/main" id="{0E64BB3A-34B5-F9D3-98E7-42E111970BF1}"/>
                  </a:ext>
                </a:extLst>
              </p14:cNvPr>
              <p14:cNvContentPartPr/>
              <p14:nvPr/>
            </p14:nvContentPartPr>
            <p14:xfrm>
              <a:off x="6840610" y="4884730"/>
              <a:ext cx="699480" cy="360"/>
            </p14:xfrm>
          </p:contentPart>
        </mc:Choice>
        <mc:Fallback xmlns="">
          <p:pic>
            <p:nvPicPr>
              <p:cNvPr id="2176" name="Input penna 2175">
                <a:extLst>
                  <a:ext uri="{FF2B5EF4-FFF2-40B4-BE49-F238E27FC236}">
                    <a16:creationId xmlns:a16="http://schemas.microsoft.com/office/drawing/2014/main" id="{0E64BB3A-34B5-F9D3-98E7-42E111970BF1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6834490" y="4878610"/>
                <a:ext cx="71172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177" name="Arco 2176">
            <a:extLst>
              <a:ext uri="{FF2B5EF4-FFF2-40B4-BE49-F238E27FC236}">
                <a16:creationId xmlns:a16="http://schemas.microsoft.com/office/drawing/2014/main" id="{7E4925F9-5FC4-9AE9-F53A-40369F399A39}"/>
              </a:ext>
            </a:extLst>
          </p:cNvPr>
          <p:cNvSpPr/>
          <p:nvPr/>
        </p:nvSpPr>
        <p:spPr>
          <a:xfrm flipH="1">
            <a:off x="7535410" y="3459630"/>
            <a:ext cx="1438970" cy="2808180"/>
          </a:xfrm>
          <a:prstGeom prst="arc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2178" name="Input penna 2177">
                <a:extLst>
                  <a:ext uri="{FF2B5EF4-FFF2-40B4-BE49-F238E27FC236}">
                    <a16:creationId xmlns:a16="http://schemas.microsoft.com/office/drawing/2014/main" id="{C6B374DE-9B1E-C2CA-750E-E640224F9CE0}"/>
                  </a:ext>
                </a:extLst>
              </p14:cNvPr>
              <p14:cNvContentPartPr/>
              <p14:nvPr/>
            </p14:nvContentPartPr>
            <p14:xfrm>
              <a:off x="6833770" y="4898410"/>
              <a:ext cx="717120" cy="360"/>
            </p14:xfrm>
          </p:contentPart>
        </mc:Choice>
        <mc:Fallback xmlns="">
          <p:pic>
            <p:nvPicPr>
              <p:cNvPr id="2178" name="Input penna 2177">
                <a:extLst>
                  <a:ext uri="{FF2B5EF4-FFF2-40B4-BE49-F238E27FC236}">
                    <a16:creationId xmlns:a16="http://schemas.microsoft.com/office/drawing/2014/main" id="{C6B374DE-9B1E-C2CA-750E-E640224F9CE0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6827650" y="4892290"/>
                <a:ext cx="72936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87" name="Gruppo 2186">
            <a:extLst>
              <a:ext uri="{FF2B5EF4-FFF2-40B4-BE49-F238E27FC236}">
                <a16:creationId xmlns:a16="http://schemas.microsoft.com/office/drawing/2014/main" id="{1C988DE6-124E-488A-988C-0838CC8A8F4B}"/>
              </a:ext>
            </a:extLst>
          </p:cNvPr>
          <p:cNvGrpSpPr/>
          <p:nvPr/>
        </p:nvGrpSpPr>
        <p:grpSpPr>
          <a:xfrm>
            <a:off x="8255410" y="3458410"/>
            <a:ext cx="1350720" cy="360"/>
            <a:chOff x="8255410" y="3458410"/>
            <a:chExt cx="135072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184" name="Input penna 2183">
                  <a:extLst>
                    <a:ext uri="{FF2B5EF4-FFF2-40B4-BE49-F238E27FC236}">
                      <a16:creationId xmlns:a16="http://schemas.microsoft.com/office/drawing/2014/main" id="{A391AB01-C5C3-ED13-1E21-F197A11E4B24}"/>
                    </a:ext>
                  </a:extLst>
                </p14:cNvPr>
                <p14:cNvContentPartPr/>
                <p14:nvPr/>
              </p14:nvContentPartPr>
              <p14:xfrm>
                <a:off x="8255410" y="3458410"/>
                <a:ext cx="721800" cy="360"/>
              </p14:xfrm>
            </p:contentPart>
          </mc:Choice>
          <mc:Fallback xmlns="">
            <p:pic>
              <p:nvPicPr>
                <p:cNvPr id="2184" name="Input penna 2183">
                  <a:extLst>
                    <a:ext uri="{FF2B5EF4-FFF2-40B4-BE49-F238E27FC236}">
                      <a16:creationId xmlns:a16="http://schemas.microsoft.com/office/drawing/2014/main" id="{A391AB01-C5C3-ED13-1E21-F197A11E4B2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249290" y="3452290"/>
                  <a:ext cx="7340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185" name="Input penna 2184">
                  <a:extLst>
                    <a:ext uri="{FF2B5EF4-FFF2-40B4-BE49-F238E27FC236}">
                      <a16:creationId xmlns:a16="http://schemas.microsoft.com/office/drawing/2014/main" id="{34E481C5-D2CF-C037-9DC0-5BA9AF754C03}"/>
                    </a:ext>
                  </a:extLst>
                </p14:cNvPr>
                <p14:cNvContentPartPr/>
                <p14:nvPr/>
              </p14:nvContentPartPr>
              <p14:xfrm>
                <a:off x="9090610" y="3458410"/>
                <a:ext cx="171000" cy="360"/>
              </p14:xfrm>
            </p:contentPart>
          </mc:Choice>
          <mc:Fallback xmlns="">
            <p:pic>
              <p:nvPicPr>
                <p:cNvPr id="2185" name="Input penna 2184">
                  <a:extLst>
                    <a:ext uri="{FF2B5EF4-FFF2-40B4-BE49-F238E27FC236}">
                      <a16:creationId xmlns:a16="http://schemas.microsoft.com/office/drawing/2014/main" id="{34E481C5-D2CF-C037-9DC0-5BA9AF754C0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084490" y="3452290"/>
                  <a:ext cx="1832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186" name="Input penna 2185">
                  <a:extLst>
                    <a:ext uri="{FF2B5EF4-FFF2-40B4-BE49-F238E27FC236}">
                      <a16:creationId xmlns:a16="http://schemas.microsoft.com/office/drawing/2014/main" id="{F7A4BB6D-C722-DDAF-CE6E-2918087DEEEA}"/>
                    </a:ext>
                  </a:extLst>
                </p14:cNvPr>
                <p14:cNvContentPartPr/>
                <p14:nvPr/>
              </p14:nvContentPartPr>
              <p14:xfrm>
                <a:off x="9396970" y="3458410"/>
                <a:ext cx="209160" cy="360"/>
              </p14:xfrm>
            </p:contentPart>
          </mc:Choice>
          <mc:Fallback xmlns="">
            <p:pic>
              <p:nvPicPr>
                <p:cNvPr id="2186" name="Input penna 2185">
                  <a:extLst>
                    <a:ext uri="{FF2B5EF4-FFF2-40B4-BE49-F238E27FC236}">
                      <a16:creationId xmlns:a16="http://schemas.microsoft.com/office/drawing/2014/main" id="{F7A4BB6D-C722-DDAF-CE6E-2918087DEEE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390850" y="3452290"/>
                  <a:ext cx="2214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188" name="Input penna 2187">
                <a:extLst>
                  <a:ext uri="{FF2B5EF4-FFF2-40B4-BE49-F238E27FC236}">
                    <a16:creationId xmlns:a16="http://schemas.microsoft.com/office/drawing/2014/main" id="{F5C263D5-B2C5-1F4E-700B-A75434A62833}"/>
                  </a:ext>
                </a:extLst>
              </p14:cNvPr>
              <p14:cNvContentPartPr/>
              <p14:nvPr/>
            </p14:nvContentPartPr>
            <p14:xfrm>
              <a:off x="8261170" y="2765050"/>
              <a:ext cx="152280" cy="246600"/>
            </p14:xfrm>
          </p:contentPart>
        </mc:Choice>
        <mc:Fallback xmlns="">
          <p:pic>
            <p:nvPicPr>
              <p:cNvPr id="2188" name="Input penna 2187">
                <a:extLst>
                  <a:ext uri="{FF2B5EF4-FFF2-40B4-BE49-F238E27FC236}">
                    <a16:creationId xmlns:a16="http://schemas.microsoft.com/office/drawing/2014/main" id="{F5C263D5-B2C5-1F4E-700B-A75434A62833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8255050" y="2758930"/>
                <a:ext cx="16452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2189" name="Input penna 2188">
                <a:extLst>
                  <a:ext uri="{FF2B5EF4-FFF2-40B4-BE49-F238E27FC236}">
                    <a16:creationId xmlns:a16="http://schemas.microsoft.com/office/drawing/2014/main" id="{CA3A9A57-A771-E9BA-8C4D-63AE922A9A5A}"/>
                  </a:ext>
                </a:extLst>
              </p14:cNvPr>
              <p14:cNvContentPartPr/>
              <p14:nvPr/>
            </p14:nvContentPartPr>
            <p14:xfrm>
              <a:off x="8403370" y="2947210"/>
              <a:ext cx="82080" cy="95760"/>
            </p14:xfrm>
          </p:contentPart>
        </mc:Choice>
        <mc:Fallback xmlns="">
          <p:pic>
            <p:nvPicPr>
              <p:cNvPr id="2189" name="Input penna 2188">
                <a:extLst>
                  <a:ext uri="{FF2B5EF4-FFF2-40B4-BE49-F238E27FC236}">
                    <a16:creationId xmlns:a16="http://schemas.microsoft.com/office/drawing/2014/main" id="{CA3A9A57-A771-E9BA-8C4D-63AE922A9A5A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8397250" y="2941090"/>
                <a:ext cx="9432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2190" name="Input penna 2189">
                <a:extLst>
                  <a:ext uri="{FF2B5EF4-FFF2-40B4-BE49-F238E27FC236}">
                    <a16:creationId xmlns:a16="http://schemas.microsoft.com/office/drawing/2014/main" id="{1846F9B8-C660-0CB2-3B9D-17639CA7A59D}"/>
                  </a:ext>
                </a:extLst>
              </p14:cNvPr>
              <p14:cNvContentPartPr/>
              <p14:nvPr/>
            </p14:nvContentPartPr>
            <p14:xfrm>
              <a:off x="8637010" y="2771170"/>
              <a:ext cx="80280" cy="193320"/>
            </p14:xfrm>
          </p:contentPart>
        </mc:Choice>
        <mc:Fallback xmlns="">
          <p:pic>
            <p:nvPicPr>
              <p:cNvPr id="2190" name="Input penna 2189">
                <a:extLst>
                  <a:ext uri="{FF2B5EF4-FFF2-40B4-BE49-F238E27FC236}">
                    <a16:creationId xmlns:a16="http://schemas.microsoft.com/office/drawing/2014/main" id="{1846F9B8-C660-0CB2-3B9D-17639CA7A59D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8630890" y="2765050"/>
                <a:ext cx="9252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2191" name="Input penna 2190">
                <a:extLst>
                  <a:ext uri="{FF2B5EF4-FFF2-40B4-BE49-F238E27FC236}">
                    <a16:creationId xmlns:a16="http://schemas.microsoft.com/office/drawing/2014/main" id="{FF0504F4-66BD-38F5-7054-A418E8121D87}"/>
                  </a:ext>
                </a:extLst>
              </p14:cNvPr>
              <p14:cNvContentPartPr/>
              <p14:nvPr/>
            </p14:nvContentPartPr>
            <p14:xfrm>
              <a:off x="8610370" y="2870890"/>
              <a:ext cx="81000" cy="10440"/>
            </p14:xfrm>
          </p:contentPart>
        </mc:Choice>
        <mc:Fallback xmlns="">
          <p:pic>
            <p:nvPicPr>
              <p:cNvPr id="2191" name="Input penna 2190">
                <a:extLst>
                  <a:ext uri="{FF2B5EF4-FFF2-40B4-BE49-F238E27FC236}">
                    <a16:creationId xmlns:a16="http://schemas.microsoft.com/office/drawing/2014/main" id="{FF0504F4-66BD-38F5-7054-A418E8121D87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8604250" y="2864770"/>
                <a:ext cx="932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2192" name="Input penna 2191">
                <a:extLst>
                  <a:ext uri="{FF2B5EF4-FFF2-40B4-BE49-F238E27FC236}">
                    <a16:creationId xmlns:a16="http://schemas.microsoft.com/office/drawing/2014/main" id="{AF96C781-0F7F-EE4F-0B42-5A31E2D98172}"/>
                  </a:ext>
                </a:extLst>
              </p14:cNvPr>
              <p14:cNvContentPartPr/>
              <p14:nvPr/>
            </p14:nvContentPartPr>
            <p14:xfrm>
              <a:off x="8737810" y="2774050"/>
              <a:ext cx="57960" cy="219600"/>
            </p14:xfrm>
          </p:contentPart>
        </mc:Choice>
        <mc:Fallback xmlns="">
          <p:pic>
            <p:nvPicPr>
              <p:cNvPr id="2192" name="Input penna 2191">
                <a:extLst>
                  <a:ext uri="{FF2B5EF4-FFF2-40B4-BE49-F238E27FC236}">
                    <a16:creationId xmlns:a16="http://schemas.microsoft.com/office/drawing/2014/main" id="{AF96C781-0F7F-EE4F-0B42-5A31E2D98172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8731690" y="2767930"/>
                <a:ext cx="702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193" name="Input penna 2192">
                <a:extLst>
                  <a:ext uri="{FF2B5EF4-FFF2-40B4-BE49-F238E27FC236}">
                    <a16:creationId xmlns:a16="http://schemas.microsoft.com/office/drawing/2014/main" id="{83B6BD08-AF87-08F8-7C81-122BC812CAE2}"/>
                  </a:ext>
                </a:extLst>
              </p14:cNvPr>
              <p14:cNvContentPartPr/>
              <p14:nvPr/>
            </p14:nvContentPartPr>
            <p14:xfrm>
              <a:off x="8553130" y="2782690"/>
              <a:ext cx="69120" cy="190080"/>
            </p14:xfrm>
          </p:contentPart>
        </mc:Choice>
        <mc:Fallback xmlns="">
          <p:pic>
            <p:nvPicPr>
              <p:cNvPr id="2193" name="Input penna 2192">
                <a:extLst>
                  <a:ext uri="{FF2B5EF4-FFF2-40B4-BE49-F238E27FC236}">
                    <a16:creationId xmlns:a16="http://schemas.microsoft.com/office/drawing/2014/main" id="{83B6BD08-AF87-08F8-7C81-122BC812CAE2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8547010" y="2776570"/>
                <a:ext cx="813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2194" name="Input penna 2193">
                <a:extLst>
                  <a:ext uri="{FF2B5EF4-FFF2-40B4-BE49-F238E27FC236}">
                    <a16:creationId xmlns:a16="http://schemas.microsoft.com/office/drawing/2014/main" id="{1DF6BE29-DADA-4BB1-A6CA-7104F5FF77D8}"/>
                  </a:ext>
                </a:extLst>
              </p14:cNvPr>
              <p14:cNvContentPartPr/>
              <p14:nvPr/>
            </p14:nvContentPartPr>
            <p14:xfrm>
              <a:off x="8937250" y="2860450"/>
              <a:ext cx="101880" cy="11520"/>
            </p14:xfrm>
          </p:contentPart>
        </mc:Choice>
        <mc:Fallback xmlns="">
          <p:pic>
            <p:nvPicPr>
              <p:cNvPr id="2194" name="Input penna 2193">
                <a:extLst>
                  <a:ext uri="{FF2B5EF4-FFF2-40B4-BE49-F238E27FC236}">
                    <a16:creationId xmlns:a16="http://schemas.microsoft.com/office/drawing/2014/main" id="{1DF6BE29-DADA-4BB1-A6CA-7104F5FF77D8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8931130" y="2854330"/>
                <a:ext cx="11412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2195" name="Input penna 2194">
                <a:extLst>
                  <a:ext uri="{FF2B5EF4-FFF2-40B4-BE49-F238E27FC236}">
                    <a16:creationId xmlns:a16="http://schemas.microsoft.com/office/drawing/2014/main" id="{5BEE965A-89AF-971E-29DC-6CD4D8E69E8C}"/>
                  </a:ext>
                </a:extLst>
              </p14:cNvPr>
              <p14:cNvContentPartPr/>
              <p14:nvPr/>
            </p14:nvContentPartPr>
            <p14:xfrm>
              <a:off x="8954530" y="2896450"/>
              <a:ext cx="81360" cy="25560"/>
            </p14:xfrm>
          </p:contentPart>
        </mc:Choice>
        <mc:Fallback xmlns="">
          <p:pic>
            <p:nvPicPr>
              <p:cNvPr id="2195" name="Input penna 2194">
                <a:extLst>
                  <a:ext uri="{FF2B5EF4-FFF2-40B4-BE49-F238E27FC236}">
                    <a16:creationId xmlns:a16="http://schemas.microsoft.com/office/drawing/2014/main" id="{5BEE965A-89AF-971E-29DC-6CD4D8E69E8C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8948410" y="2890330"/>
                <a:ext cx="936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2196" name="Input penna 2195">
                <a:extLst>
                  <a:ext uri="{FF2B5EF4-FFF2-40B4-BE49-F238E27FC236}">
                    <a16:creationId xmlns:a16="http://schemas.microsoft.com/office/drawing/2014/main" id="{05970FD0-3803-2571-5698-13A645B0C8CF}"/>
                  </a:ext>
                </a:extLst>
              </p14:cNvPr>
              <p14:cNvContentPartPr/>
              <p14:nvPr/>
            </p14:nvContentPartPr>
            <p14:xfrm>
              <a:off x="9136690" y="2777650"/>
              <a:ext cx="134280" cy="210960"/>
            </p14:xfrm>
          </p:contentPart>
        </mc:Choice>
        <mc:Fallback xmlns="">
          <p:pic>
            <p:nvPicPr>
              <p:cNvPr id="2196" name="Input penna 2195">
                <a:extLst>
                  <a:ext uri="{FF2B5EF4-FFF2-40B4-BE49-F238E27FC236}">
                    <a16:creationId xmlns:a16="http://schemas.microsoft.com/office/drawing/2014/main" id="{05970FD0-3803-2571-5698-13A645B0C8CF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9130570" y="2771530"/>
                <a:ext cx="14652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2197" name="Input penna 2196">
                <a:extLst>
                  <a:ext uri="{FF2B5EF4-FFF2-40B4-BE49-F238E27FC236}">
                    <a16:creationId xmlns:a16="http://schemas.microsoft.com/office/drawing/2014/main" id="{3912D9A5-9B5C-CB55-32C3-D916E4F7E63C}"/>
                  </a:ext>
                </a:extLst>
              </p14:cNvPr>
              <p14:cNvContentPartPr/>
              <p14:nvPr/>
            </p14:nvContentPartPr>
            <p14:xfrm>
              <a:off x="9266290" y="2918050"/>
              <a:ext cx="78120" cy="69480"/>
            </p14:xfrm>
          </p:contentPart>
        </mc:Choice>
        <mc:Fallback xmlns="">
          <p:pic>
            <p:nvPicPr>
              <p:cNvPr id="2197" name="Input penna 2196">
                <a:extLst>
                  <a:ext uri="{FF2B5EF4-FFF2-40B4-BE49-F238E27FC236}">
                    <a16:creationId xmlns:a16="http://schemas.microsoft.com/office/drawing/2014/main" id="{3912D9A5-9B5C-CB55-32C3-D916E4F7E63C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9260170" y="2911930"/>
                <a:ext cx="9036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2198" name="Input penna 2197">
                <a:extLst>
                  <a:ext uri="{FF2B5EF4-FFF2-40B4-BE49-F238E27FC236}">
                    <a16:creationId xmlns:a16="http://schemas.microsoft.com/office/drawing/2014/main" id="{D316544E-27EF-E3B5-1A86-C0435E6543FD}"/>
                  </a:ext>
                </a:extLst>
              </p14:cNvPr>
              <p14:cNvContentPartPr/>
              <p14:nvPr/>
            </p14:nvContentPartPr>
            <p14:xfrm>
              <a:off x="9393370" y="2911930"/>
              <a:ext cx="116640" cy="71640"/>
            </p14:xfrm>
          </p:contentPart>
        </mc:Choice>
        <mc:Fallback xmlns="">
          <p:pic>
            <p:nvPicPr>
              <p:cNvPr id="2198" name="Input penna 2197">
                <a:extLst>
                  <a:ext uri="{FF2B5EF4-FFF2-40B4-BE49-F238E27FC236}">
                    <a16:creationId xmlns:a16="http://schemas.microsoft.com/office/drawing/2014/main" id="{D316544E-27EF-E3B5-1A86-C0435E6543FD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9387250" y="2905810"/>
                <a:ext cx="1288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2200" name="Input penna 2199">
                <a:extLst>
                  <a:ext uri="{FF2B5EF4-FFF2-40B4-BE49-F238E27FC236}">
                    <a16:creationId xmlns:a16="http://schemas.microsoft.com/office/drawing/2014/main" id="{3F96F13E-8511-1A58-0FDD-577B107A6A1A}"/>
                  </a:ext>
                </a:extLst>
              </p14:cNvPr>
              <p14:cNvContentPartPr/>
              <p14:nvPr/>
            </p14:nvContentPartPr>
            <p14:xfrm>
              <a:off x="9734290" y="2757850"/>
              <a:ext cx="121680" cy="249480"/>
            </p14:xfrm>
          </p:contentPart>
        </mc:Choice>
        <mc:Fallback xmlns="">
          <p:pic>
            <p:nvPicPr>
              <p:cNvPr id="2200" name="Input penna 2199">
                <a:extLst>
                  <a:ext uri="{FF2B5EF4-FFF2-40B4-BE49-F238E27FC236}">
                    <a16:creationId xmlns:a16="http://schemas.microsoft.com/office/drawing/2014/main" id="{3F96F13E-8511-1A58-0FDD-577B107A6A1A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9728170" y="2751730"/>
                <a:ext cx="1339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2201" name="Input penna 2200">
                <a:extLst>
                  <a:ext uri="{FF2B5EF4-FFF2-40B4-BE49-F238E27FC236}">
                    <a16:creationId xmlns:a16="http://schemas.microsoft.com/office/drawing/2014/main" id="{B394A515-8C20-64A5-4030-1A52AAF98E51}"/>
                  </a:ext>
                </a:extLst>
              </p14:cNvPr>
              <p14:cNvContentPartPr/>
              <p14:nvPr/>
            </p14:nvContentPartPr>
            <p14:xfrm>
              <a:off x="9985930" y="2914810"/>
              <a:ext cx="98280" cy="18360"/>
            </p14:xfrm>
          </p:contentPart>
        </mc:Choice>
        <mc:Fallback xmlns="">
          <p:pic>
            <p:nvPicPr>
              <p:cNvPr id="2201" name="Input penna 2200">
                <a:extLst>
                  <a:ext uri="{FF2B5EF4-FFF2-40B4-BE49-F238E27FC236}">
                    <a16:creationId xmlns:a16="http://schemas.microsoft.com/office/drawing/2014/main" id="{B394A515-8C20-64A5-4030-1A52AAF98E51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9979810" y="2908690"/>
                <a:ext cx="1105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2203" name="Input penna 2202">
                <a:extLst>
                  <a:ext uri="{FF2B5EF4-FFF2-40B4-BE49-F238E27FC236}">
                    <a16:creationId xmlns:a16="http://schemas.microsoft.com/office/drawing/2014/main" id="{08548559-9A60-EFA2-BB20-0C779D010588}"/>
                  </a:ext>
                </a:extLst>
              </p14:cNvPr>
              <p14:cNvContentPartPr/>
              <p14:nvPr/>
            </p14:nvContentPartPr>
            <p14:xfrm>
              <a:off x="10246930" y="2870170"/>
              <a:ext cx="177120" cy="157680"/>
            </p14:xfrm>
          </p:contentPart>
        </mc:Choice>
        <mc:Fallback xmlns="">
          <p:pic>
            <p:nvPicPr>
              <p:cNvPr id="2203" name="Input penna 2202">
                <a:extLst>
                  <a:ext uri="{FF2B5EF4-FFF2-40B4-BE49-F238E27FC236}">
                    <a16:creationId xmlns:a16="http://schemas.microsoft.com/office/drawing/2014/main" id="{08548559-9A60-EFA2-BB20-0C779D010588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10240810" y="2864050"/>
                <a:ext cx="18936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2221" name="Input penna 2220">
                <a:extLst>
                  <a:ext uri="{FF2B5EF4-FFF2-40B4-BE49-F238E27FC236}">
                    <a16:creationId xmlns:a16="http://schemas.microsoft.com/office/drawing/2014/main" id="{66E6FC9D-C694-86A5-3828-D3903A2942FB}"/>
                  </a:ext>
                </a:extLst>
              </p14:cNvPr>
              <p14:cNvContentPartPr/>
              <p14:nvPr/>
            </p14:nvContentPartPr>
            <p14:xfrm>
              <a:off x="9621610" y="2602690"/>
              <a:ext cx="118800" cy="459720"/>
            </p14:xfrm>
          </p:contentPart>
        </mc:Choice>
        <mc:Fallback xmlns="">
          <p:pic>
            <p:nvPicPr>
              <p:cNvPr id="2221" name="Input penna 2220">
                <a:extLst>
                  <a:ext uri="{FF2B5EF4-FFF2-40B4-BE49-F238E27FC236}">
                    <a16:creationId xmlns:a16="http://schemas.microsoft.com/office/drawing/2014/main" id="{66E6FC9D-C694-86A5-3828-D3903A2942FB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9615490" y="2596570"/>
                <a:ext cx="131040" cy="47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26" name="Gruppo 2225">
            <a:extLst>
              <a:ext uri="{FF2B5EF4-FFF2-40B4-BE49-F238E27FC236}">
                <a16:creationId xmlns:a16="http://schemas.microsoft.com/office/drawing/2014/main" id="{DE24E198-FF05-CFB7-B74A-A74101D14EB5}"/>
              </a:ext>
            </a:extLst>
          </p:cNvPr>
          <p:cNvGrpSpPr/>
          <p:nvPr/>
        </p:nvGrpSpPr>
        <p:grpSpPr>
          <a:xfrm>
            <a:off x="10403530" y="2523850"/>
            <a:ext cx="617400" cy="528120"/>
            <a:chOff x="10403530" y="2523850"/>
            <a:chExt cx="617400" cy="52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213" name="Input penna 2212">
                  <a:extLst>
                    <a:ext uri="{FF2B5EF4-FFF2-40B4-BE49-F238E27FC236}">
                      <a16:creationId xmlns:a16="http://schemas.microsoft.com/office/drawing/2014/main" id="{7CBD8B32-8C31-C723-E24E-01E97A868A26}"/>
                    </a:ext>
                  </a:extLst>
                </p14:cNvPr>
                <p14:cNvContentPartPr/>
                <p14:nvPr/>
              </p14:nvContentPartPr>
              <p14:xfrm>
                <a:off x="10403530" y="2714650"/>
                <a:ext cx="114840" cy="12240"/>
              </p14:xfrm>
            </p:contentPart>
          </mc:Choice>
          <mc:Fallback xmlns="">
            <p:pic>
              <p:nvPicPr>
                <p:cNvPr id="2213" name="Input penna 2212">
                  <a:extLst>
                    <a:ext uri="{FF2B5EF4-FFF2-40B4-BE49-F238E27FC236}">
                      <a16:creationId xmlns:a16="http://schemas.microsoft.com/office/drawing/2014/main" id="{7CBD8B32-8C31-C723-E24E-01E97A868A26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397410" y="2708530"/>
                  <a:ext cx="1270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214" name="Input penna 2213">
                  <a:extLst>
                    <a:ext uri="{FF2B5EF4-FFF2-40B4-BE49-F238E27FC236}">
                      <a16:creationId xmlns:a16="http://schemas.microsoft.com/office/drawing/2014/main" id="{2F425C84-3E5A-2000-490C-39A2CEF6ECF5}"/>
                    </a:ext>
                  </a:extLst>
                </p14:cNvPr>
                <p14:cNvContentPartPr/>
                <p14:nvPr/>
              </p14:nvContentPartPr>
              <p14:xfrm>
                <a:off x="10672450" y="2523850"/>
                <a:ext cx="88560" cy="171360"/>
              </p14:xfrm>
            </p:contentPart>
          </mc:Choice>
          <mc:Fallback xmlns="">
            <p:pic>
              <p:nvPicPr>
                <p:cNvPr id="2214" name="Input penna 2213">
                  <a:extLst>
                    <a:ext uri="{FF2B5EF4-FFF2-40B4-BE49-F238E27FC236}">
                      <a16:creationId xmlns:a16="http://schemas.microsoft.com/office/drawing/2014/main" id="{2F425C84-3E5A-2000-490C-39A2CEF6ECF5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666330" y="2517730"/>
                  <a:ext cx="1008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215" name="Input penna 2214">
                  <a:extLst>
                    <a:ext uri="{FF2B5EF4-FFF2-40B4-BE49-F238E27FC236}">
                      <a16:creationId xmlns:a16="http://schemas.microsoft.com/office/drawing/2014/main" id="{7D42EC3D-CF5C-BB61-31B9-5A94F709E997}"/>
                    </a:ext>
                  </a:extLst>
                </p14:cNvPr>
                <p14:cNvContentPartPr/>
                <p14:nvPr/>
              </p14:nvContentPartPr>
              <p14:xfrm>
                <a:off x="10644010" y="2583970"/>
                <a:ext cx="131040" cy="15480"/>
              </p14:xfrm>
            </p:contentPart>
          </mc:Choice>
          <mc:Fallback xmlns="">
            <p:pic>
              <p:nvPicPr>
                <p:cNvPr id="2215" name="Input penna 2214">
                  <a:extLst>
                    <a:ext uri="{FF2B5EF4-FFF2-40B4-BE49-F238E27FC236}">
                      <a16:creationId xmlns:a16="http://schemas.microsoft.com/office/drawing/2014/main" id="{7D42EC3D-CF5C-BB61-31B9-5A94F709E99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637890" y="2577850"/>
                  <a:ext cx="1432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216" name="Input penna 2215">
                  <a:extLst>
                    <a:ext uri="{FF2B5EF4-FFF2-40B4-BE49-F238E27FC236}">
                      <a16:creationId xmlns:a16="http://schemas.microsoft.com/office/drawing/2014/main" id="{55E30D37-1D84-6070-DE3F-D2AC2129BF7E}"/>
                    </a:ext>
                  </a:extLst>
                </p14:cNvPr>
                <p14:cNvContentPartPr/>
                <p14:nvPr/>
              </p14:nvContentPartPr>
              <p14:xfrm>
                <a:off x="10622770" y="2718610"/>
                <a:ext cx="164880" cy="17280"/>
              </p14:xfrm>
            </p:contentPart>
          </mc:Choice>
          <mc:Fallback xmlns="">
            <p:pic>
              <p:nvPicPr>
                <p:cNvPr id="2216" name="Input penna 2215">
                  <a:extLst>
                    <a:ext uri="{FF2B5EF4-FFF2-40B4-BE49-F238E27FC236}">
                      <a16:creationId xmlns:a16="http://schemas.microsoft.com/office/drawing/2014/main" id="{55E30D37-1D84-6070-DE3F-D2AC2129BF7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616650" y="2712490"/>
                  <a:ext cx="177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218" name="Input penna 2217">
                  <a:extLst>
                    <a:ext uri="{FF2B5EF4-FFF2-40B4-BE49-F238E27FC236}">
                      <a16:creationId xmlns:a16="http://schemas.microsoft.com/office/drawing/2014/main" id="{792547DA-948E-0249-8508-9B1A7A768A11}"/>
                    </a:ext>
                  </a:extLst>
                </p14:cNvPr>
                <p14:cNvContentPartPr/>
                <p14:nvPr/>
              </p14:nvContentPartPr>
              <p14:xfrm>
                <a:off x="10704130" y="2717170"/>
                <a:ext cx="143280" cy="11880"/>
              </p14:xfrm>
            </p:contentPart>
          </mc:Choice>
          <mc:Fallback xmlns="">
            <p:pic>
              <p:nvPicPr>
                <p:cNvPr id="2218" name="Input penna 2217">
                  <a:extLst>
                    <a:ext uri="{FF2B5EF4-FFF2-40B4-BE49-F238E27FC236}">
                      <a16:creationId xmlns:a16="http://schemas.microsoft.com/office/drawing/2014/main" id="{792547DA-948E-0249-8508-9B1A7A768A1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698010" y="2711050"/>
                  <a:ext cx="1555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219" name="Input penna 2218">
                  <a:extLst>
                    <a:ext uri="{FF2B5EF4-FFF2-40B4-BE49-F238E27FC236}">
                      <a16:creationId xmlns:a16="http://schemas.microsoft.com/office/drawing/2014/main" id="{951E152B-A825-0383-6921-1314CF292311}"/>
                    </a:ext>
                  </a:extLst>
                </p14:cNvPr>
                <p14:cNvContentPartPr/>
                <p14:nvPr/>
              </p14:nvContentPartPr>
              <p14:xfrm>
                <a:off x="10620970" y="2751730"/>
                <a:ext cx="115920" cy="127440"/>
              </p14:xfrm>
            </p:contentPart>
          </mc:Choice>
          <mc:Fallback xmlns="">
            <p:pic>
              <p:nvPicPr>
                <p:cNvPr id="2219" name="Input penna 2218">
                  <a:extLst>
                    <a:ext uri="{FF2B5EF4-FFF2-40B4-BE49-F238E27FC236}">
                      <a16:creationId xmlns:a16="http://schemas.microsoft.com/office/drawing/2014/main" id="{951E152B-A825-0383-6921-1314CF292311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614850" y="2745610"/>
                  <a:ext cx="1281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220" name="Input penna 2219">
                  <a:extLst>
                    <a:ext uri="{FF2B5EF4-FFF2-40B4-BE49-F238E27FC236}">
                      <a16:creationId xmlns:a16="http://schemas.microsoft.com/office/drawing/2014/main" id="{C1DC5D91-B87A-EA5C-4BE5-CEBF35ABBBFA}"/>
                    </a:ext>
                  </a:extLst>
                </p14:cNvPr>
                <p14:cNvContentPartPr/>
                <p14:nvPr/>
              </p14:nvContentPartPr>
              <p14:xfrm>
                <a:off x="10793770" y="2766850"/>
                <a:ext cx="94680" cy="97200"/>
              </p14:xfrm>
            </p:contentPart>
          </mc:Choice>
          <mc:Fallback xmlns="">
            <p:pic>
              <p:nvPicPr>
                <p:cNvPr id="2220" name="Input penna 2219">
                  <a:extLst>
                    <a:ext uri="{FF2B5EF4-FFF2-40B4-BE49-F238E27FC236}">
                      <a16:creationId xmlns:a16="http://schemas.microsoft.com/office/drawing/2014/main" id="{C1DC5D91-B87A-EA5C-4BE5-CEBF35ABBBF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787650" y="2760730"/>
                  <a:ext cx="1069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222" name="Input penna 2221">
                  <a:extLst>
                    <a:ext uri="{FF2B5EF4-FFF2-40B4-BE49-F238E27FC236}">
                      <a16:creationId xmlns:a16="http://schemas.microsoft.com/office/drawing/2014/main" id="{E40CFF0D-E79B-BB39-5908-06B33E4A1133}"/>
                    </a:ext>
                  </a:extLst>
                </p14:cNvPr>
                <p14:cNvContentPartPr/>
                <p14:nvPr/>
              </p14:nvContentPartPr>
              <p14:xfrm>
                <a:off x="10925170" y="2551570"/>
                <a:ext cx="95760" cy="468000"/>
              </p14:xfrm>
            </p:contentPart>
          </mc:Choice>
          <mc:Fallback xmlns="">
            <p:pic>
              <p:nvPicPr>
                <p:cNvPr id="2222" name="Input penna 2221">
                  <a:extLst>
                    <a:ext uri="{FF2B5EF4-FFF2-40B4-BE49-F238E27FC236}">
                      <a16:creationId xmlns:a16="http://schemas.microsoft.com/office/drawing/2014/main" id="{E40CFF0D-E79B-BB39-5908-06B33E4A113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919050" y="2545450"/>
                  <a:ext cx="10800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225" name="Input penna 2224">
                  <a:extLst>
                    <a:ext uri="{FF2B5EF4-FFF2-40B4-BE49-F238E27FC236}">
                      <a16:creationId xmlns:a16="http://schemas.microsoft.com/office/drawing/2014/main" id="{84B9D1C8-03CE-4D3E-0702-AEC232AC48B2}"/>
                    </a:ext>
                  </a:extLst>
                </p14:cNvPr>
                <p14:cNvContentPartPr/>
                <p14:nvPr/>
              </p14:nvContentPartPr>
              <p14:xfrm>
                <a:off x="10933090" y="2911930"/>
                <a:ext cx="76320" cy="140040"/>
              </p14:xfrm>
            </p:contentPart>
          </mc:Choice>
          <mc:Fallback xmlns="">
            <p:pic>
              <p:nvPicPr>
                <p:cNvPr id="2225" name="Input penna 2224">
                  <a:extLst>
                    <a:ext uri="{FF2B5EF4-FFF2-40B4-BE49-F238E27FC236}">
                      <a16:creationId xmlns:a16="http://schemas.microsoft.com/office/drawing/2014/main" id="{84B9D1C8-03CE-4D3E-0702-AEC232AC48B2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926970" y="2905810"/>
                  <a:ext cx="8856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9" name="Gruppo 2228">
            <a:extLst>
              <a:ext uri="{FF2B5EF4-FFF2-40B4-BE49-F238E27FC236}">
                <a16:creationId xmlns:a16="http://schemas.microsoft.com/office/drawing/2014/main" id="{560F9DA0-8036-0EE8-6AAF-9C0A5A724171}"/>
              </a:ext>
            </a:extLst>
          </p:cNvPr>
          <p:cNvGrpSpPr/>
          <p:nvPr/>
        </p:nvGrpSpPr>
        <p:grpSpPr>
          <a:xfrm>
            <a:off x="7544050" y="4920370"/>
            <a:ext cx="360" cy="243360"/>
            <a:chOff x="7544050" y="4920370"/>
            <a:chExt cx="36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227" name="Input penna 2226">
                  <a:extLst>
                    <a:ext uri="{FF2B5EF4-FFF2-40B4-BE49-F238E27FC236}">
                      <a16:creationId xmlns:a16="http://schemas.microsoft.com/office/drawing/2014/main" id="{2B56B154-BBD7-5036-A562-EE5D04D6E513}"/>
                    </a:ext>
                  </a:extLst>
                </p14:cNvPr>
                <p14:cNvContentPartPr/>
                <p14:nvPr/>
              </p14:nvContentPartPr>
              <p14:xfrm>
                <a:off x="7544050" y="4920370"/>
                <a:ext cx="360" cy="81720"/>
              </p14:xfrm>
            </p:contentPart>
          </mc:Choice>
          <mc:Fallback xmlns="">
            <p:pic>
              <p:nvPicPr>
                <p:cNvPr id="2227" name="Input penna 2226">
                  <a:extLst>
                    <a:ext uri="{FF2B5EF4-FFF2-40B4-BE49-F238E27FC236}">
                      <a16:creationId xmlns:a16="http://schemas.microsoft.com/office/drawing/2014/main" id="{2B56B154-BBD7-5036-A562-EE5D04D6E513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537930" y="4914250"/>
                  <a:ext cx="126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228" name="Input penna 2227">
                  <a:extLst>
                    <a:ext uri="{FF2B5EF4-FFF2-40B4-BE49-F238E27FC236}">
                      <a16:creationId xmlns:a16="http://schemas.microsoft.com/office/drawing/2014/main" id="{C3AEADB6-79BD-B6F4-EFCC-A3D851D28AA9}"/>
                    </a:ext>
                  </a:extLst>
                </p14:cNvPr>
                <p14:cNvContentPartPr/>
                <p14:nvPr/>
              </p14:nvContentPartPr>
              <p14:xfrm>
                <a:off x="7544050" y="5088130"/>
                <a:ext cx="360" cy="75600"/>
              </p14:xfrm>
            </p:contentPart>
          </mc:Choice>
          <mc:Fallback xmlns="">
            <p:pic>
              <p:nvPicPr>
                <p:cNvPr id="2228" name="Input penna 2227">
                  <a:extLst>
                    <a:ext uri="{FF2B5EF4-FFF2-40B4-BE49-F238E27FC236}">
                      <a16:creationId xmlns:a16="http://schemas.microsoft.com/office/drawing/2014/main" id="{C3AEADB6-79BD-B6F4-EFCC-A3D851D28AA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537930" y="5082010"/>
                  <a:ext cx="12600" cy="8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6" name="Gruppo 2235">
            <a:extLst>
              <a:ext uri="{FF2B5EF4-FFF2-40B4-BE49-F238E27FC236}">
                <a16:creationId xmlns:a16="http://schemas.microsoft.com/office/drawing/2014/main" id="{5FC82D3A-B4D5-44AD-10B3-030AE7B7B51E}"/>
              </a:ext>
            </a:extLst>
          </p:cNvPr>
          <p:cNvGrpSpPr/>
          <p:nvPr/>
        </p:nvGrpSpPr>
        <p:grpSpPr>
          <a:xfrm>
            <a:off x="8255050" y="3512050"/>
            <a:ext cx="360" cy="558000"/>
            <a:chOff x="8255050" y="3512050"/>
            <a:chExt cx="360" cy="55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230" name="Input penna 2229">
                  <a:extLst>
                    <a:ext uri="{FF2B5EF4-FFF2-40B4-BE49-F238E27FC236}">
                      <a16:creationId xmlns:a16="http://schemas.microsoft.com/office/drawing/2014/main" id="{53FD6238-D093-6561-21EC-656DC9542192}"/>
                    </a:ext>
                  </a:extLst>
                </p14:cNvPr>
                <p14:cNvContentPartPr/>
                <p14:nvPr/>
              </p14:nvContentPartPr>
              <p14:xfrm>
                <a:off x="8255050" y="3512050"/>
                <a:ext cx="360" cy="67320"/>
              </p14:xfrm>
            </p:contentPart>
          </mc:Choice>
          <mc:Fallback xmlns="">
            <p:pic>
              <p:nvPicPr>
                <p:cNvPr id="2230" name="Input penna 2229">
                  <a:extLst>
                    <a:ext uri="{FF2B5EF4-FFF2-40B4-BE49-F238E27FC236}">
                      <a16:creationId xmlns:a16="http://schemas.microsoft.com/office/drawing/2014/main" id="{53FD6238-D093-6561-21EC-656DC9542192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248930" y="3505930"/>
                  <a:ext cx="126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231" name="Input penna 2230">
                  <a:extLst>
                    <a:ext uri="{FF2B5EF4-FFF2-40B4-BE49-F238E27FC236}">
                      <a16:creationId xmlns:a16="http://schemas.microsoft.com/office/drawing/2014/main" id="{8E93EA68-5ADB-E1B9-4FF0-7FF4502EF3D5}"/>
                    </a:ext>
                  </a:extLst>
                </p14:cNvPr>
                <p14:cNvContentPartPr/>
                <p14:nvPr/>
              </p14:nvContentPartPr>
              <p14:xfrm>
                <a:off x="8255050" y="3650650"/>
                <a:ext cx="360" cy="84240"/>
              </p14:xfrm>
            </p:contentPart>
          </mc:Choice>
          <mc:Fallback xmlns="">
            <p:pic>
              <p:nvPicPr>
                <p:cNvPr id="2231" name="Input penna 2230">
                  <a:extLst>
                    <a:ext uri="{FF2B5EF4-FFF2-40B4-BE49-F238E27FC236}">
                      <a16:creationId xmlns:a16="http://schemas.microsoft.com/office/drawing/2014/main" id="{8E93EA68-5ADB-E1B9-4FF0-7FF4502EF3D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248930" y="3644530"/>
                  <a:ext cx="126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232" name="Input penna 2231">
                  <a:extLst>
                    <a:ext uri="{FF2B5EF4-FFF2-40B4-BE49-F238E27FC236}">
                      <a16:creationId xmlns:a16="http://schemas.microsoft.com/office/drawing/2014/main" id="{3CB033CB-E4DE-1375-0B3E-497914E0C53B}"/>
                    </a:ext>
                  </a:extLst>
                </p14:cNvPr>
                <p14:cNvContentPartPr/>
                <p14:nvPr/>
              </p14:nvContentPartPr>
              <p14:xfrm>
                <a:off x="8255050" y="3834970"/>
                <a:ext cx="360" cy="65160"/>
              </p14:xfrm>
            </p:contentPart>
          </mc:Choice>
          <mc:Fallback xmlns="">
            <p:pic>
              <p:nvPicPr>
                <p:cNvPr id="2232" name="Input penna 2231">
                  <a:extLst>
                    <a:ext uri="{FF2B5EF4-FFF2-40B4-BE49-F238E27FC236}">
                      <a16:creationId xmlns:a16="http://schemas.microsoft.com/office/drawing/2014/main" id="{3CB033CB-E4DE-1375-0B3E-497914E0C53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248930" y="3828850"/>
                  <a:ext cx="126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233" name="Input penna 2232">
                  <a:extLst>
                    <a:ext uri="{FF2B5EF4-FFF2-40B4-BE49-F238E27FC236}">
                      <a16:creationId xmlns:a16="http://schemas.microsoft.com/office/drawing/2014/main" id="{440F2BA8-C8C1-AFB9-FB4C-2B63CED081DB}"/>
                    </a:ext>
                  </a:extLst>
                </p14:cNvPr>
                <p14:cNvContentPartPr/>
                <p14:nvPr/>
              </p14:nvContentPartPr>
              <p14:xfrm>
                <a:off x="8255050" y="3976810"/>
                <a:ext cx="360" cy="93240"/>
              </p14:xfrm>
            </p:contentPart>
          </mc:Choice>
          <mc:Fallback xmlns="">
            <p:pic>
              <p:nvPicPr>
                <p:cNvPr id="2233" name="Input penna 2232">
                  <a:extLst>
                    <a:ext uri="{FF2B5EF4-FFF2-40B4-BE49-F238E27FC236}">
                      <a16:creationId xmlns:a16="http://schemas.microsoft.com/office/drawing/2014/main" id="{440F2BA8-C8C1-AFB9-FB4C-2B63CED081D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248930" y="3970690"/>
                  <a:ext cx="12600" cy="10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234" name="Input penna 2233">
                <a:extLst>
                  <a:ext uri="{FF2B5EF4-FFF2-40B4-BE49-F238E27FC236}">
                    <a16:creationId xmlns:a16="http://schemas.microsoft.com/office/drawing/2014/main" id="{E77729A2-4E22-6499-7F0D-30DE9B1970E0}"/>
                  </a:ext>
                </a:extLst>
              </p14:cNvPr>
              <p14:cNvContentPartPr/>
              <p14:nvPr/>
            </p14:nvContentPartPr>
            <p14:xfrm>
              <a:off x="8255050" y="4175890"/>
              <a:ext cx="360" cy="67680"/>
            </p14:xfrm>
          </p:contentPart>
        </mc:Choice>
        <mc:Fallback xmlns="">
          <p:pic>
            <p:nvPicPr>
              <p:cNvPr id="2234" name="Input penna 2233">
                <a:extLst>
                  <a:ext uri="{FF2B5EF4-FFF2-40B4-BE49-F238E27FC236}">
                    <a16:creationId xmlns:a16="http://schemas.microsoft.com/office/drawing/2014/main" id="{E77729A2-4E22-6499-7F0D-30DE9B1970E0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8248930" y="4169770"/>
                <a:ext cx="1260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2235" name="Input penna 2234">
                <a:extLst>
                  <a:ext uri="{FF2B5EF4-FFF2-40B4-BE49-F238E27FC236}">
                    <a16:creationId xmlns:a16="http://schemas.microsoft.com/office/drawing/2014/main" id="{CA846638-8D98-9C22-8909-74BBFCC9DDE4}"/>
                  </a:ext>
                </a:extLst>
              </p14:cNvPr>
              <p14:cNvContentPartPr/>
              <p14:nvPr/>
            </p14:nvContentPartPr>
            <p14:xfrm>
              <a:off x="8255050" y="4364890"/>
              <a:ext cx="360" cy="75600"/>
            </p14:xfrm>
          </p:contentPart>
        </mc:Choice>
        <mc:Fallback xmlns="">
          <p:pic>
            <p:nvPicPr>
              <p:cNvPr id="2235" name="Input penna 2234">
                <a:extLst>
                  <a:ext uri="{FF2B5EF4-FFF2-40B4-BE49-F238E27FC236}">
                    <a16:creationId xmlns:a16="http://schemas.microsoft.com/office/drawing/2014/main" id="{CA846638-8D98-9C22-8909-74BBFCC9DDE4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8248930" y="4358770"/>
                <a:ext cx="126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2237" name="Input penna 2236">
                <a:extLst>
                  <a:ext uri="{FF2B5EF4-FFF2-40B4-BE49-F238E27FC236}">
                    <a16:creationId xmlns:a16="http://schemas.microsoft.com/office/drawing/2014/main" id="{F0D58E1C-1336-8368-AE7A-76D381062BA8}"/>
                  </a:ext>
                </a:extLst>
              </p14:cNvPr>
              <p14:cNvContentPartPr/>
              <p14:nvPr/>
            </p14:nvContentPartPr>
            <p14:xfrm>
              <a:off x="8255050" y="4549210"/>
              <a:ext cx="360" cy="63000"/>
            </p14:xfrm>
          </p:contentPart>
        </mc:Choice>
        <mc:Fallback xmlns="">
          <p:pic>
            <p:nvPicPr>
              <p:cNvPr id="2237" name="Input penna 2236">
                <a:extLst>
                  <a:ext uri="{FF2B5EF4-FFF2-40B4-BE49-F238E27FC236}">
                    <a16:creationId xmlns:a16="http://schemas.microsoft.com/office/drawing/2014/main" id="{F0D58E1C-1336-8368-AE7A-76D381062BA8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8248930" y="4543090"/>
                <a:ext cx="12600" cy="7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44" name="Gruppo 2243">
            <a:extLst>
              <a:ext uri="{FF2B5EF4-FFF2-40B4-BE49-F238E27FC236}">
                <a16:creationId xmlns:a16="http://schemas.microsoft.com/office/drawing/2014/main" id="{F969A3EB-61F3-DF17-ADC8-06AABEFCC9AD}"/>
              </a:ext>
            </a:extLst>
          </p:cNvPr>
          <p:cNvGrpSpPr/>
          <p:nvPr/>
        </p:nvGrpSpPr>
        <p:grpSpPr>
          <a:xfrm>
            <a:off x="8255050" y="4734610"/>
            <a:ext cx="360" cy="391680"/>
            <a:chOff x="8255050" y="4734610"/>
            <a:chExt cx="360" cy="39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238" name="Input penna 2237">
                  <a:extLst>
                    <a:ext uri="{FF2B5EF4-FFF2-40B4-BE49-F238E27FC236}">
                      <a16:creationId xmlns:a16="http://schemas.microsoft.com/office/drawing/2014/main" id="{0255EF9E-ECE5-65BD-968F-3D29AF7D8855}"/>
                    </a:ext>
                  </a:extLst>
                </p14:cNvPr>
                <p14:cNvContentPartPr/>
                <p14:nvPr/>
              </p14:nvContentPartPr>
              <p14:xfrm>
                <a:off x="8255050" y="4734610"/>
                <a:ext cx="360" cy="78120"/>
              </p14:xfrm>
            </p:contentPart>
          </mc:Choice>
          <mc:Fallback xmlns="">
            <p:pic>
              <p:nvPicPr>
                <p:cNvPr id="2238" name="Input penna 2237">
                  <a:extLst>
                    <a:ext uri="{FF2B5EF4-FFF2-40B4-BE49-F238E27FC236}">
                      <a16:creationId xmlns:a16="http://schemas.microsoft.com/office/drawing/2014/main" id="{0255EF9E-ECE5-65BD-968F-3D29AF7D885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248930" y="4728490"/>
                  <a:ext cx="126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239" name="Input penna 2238">
                  <a:extLst>
                    <a:ext uri="{FF2B5EF4-FFF2-40B4-BE49-F238E27FC236}">
                      <a16:creationId xmlns:a16="http://schemas.microsoft.com/office/drawing/2014/main" id="{913DE424-B214-97BD-47DD-193F11B14B59}"/>
                    </a:ext>
                  </a:extLst>
                </p14:cNvPr>
                <p14:cNvContentPartPr/>
                <p14:nvPr/>
              </p14:nvContentPartPr>
              <p14:xfrm>
                <a:off x="8255050" y="4892290"/>
                <a:ext cx="360" cy="52920"/>
              </p14:xfrm>
            </p:contentPart>
          </mc:Choice>
          <mc:Fallback xmlns="">
            <p:pic>
              <p:nvPicPr>
                <p:cNvPr id="2239" name="Input penna 2238">
                  <a:extLst>
                    <a:ext uri="{FF2B5EF4-FFF2-40B4-BE49-F238E27FC236}">
                      <a16:creationId xmlns:a16="http://schemas.microsoft.com/office/drawing/2014/main" id="{913DE424-B214-97BD-47DD-193F11B14B5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248930" y="4886170"/>
                  <a:ext cx="126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240" name="Input penna 2239">
                  <a:extLst>
                    <a:ext uri="{FF2B5EF4-FFF2-40B4-BE49-F238E27FC236}">
                      <a16:creationId xmlns:a16="http://schemas.microsoft.com/office/drawing/2014/main" id="{5FEA32F9-6189-7CA5-C310-26F222A1F5BA}"/>
                    </a:ext>
                  </a:extLst>
                </p14:cNvPr>
                <p14:cNvContentPartPr/>
                <p14:nvPr/>
              </p14:nvContentPartPr>
              <p14:xfrm>
                <a:off x="8255050" y="5063290"/>
                <a:ext cx="360" cy="1800"/>
              </p14:xfrm>
            </p:contentPart>
          </mc:Choice>
          <mc:Fallback xmlns="">
            <p:pic>
              <p:nvPicPr>
                <p:cNvPr id="2240" name="Input penna 2239">
                  <a:extLst>
                    <a:ext uri="{FF2B5EF4-FFF2-40B4-BE49-F238E27FC236}">
                      <a16:creationId xmlns:a16="http://schemas.microsoft.com/office/drawing/2014/main" id="{5FEA32F9-6189-7CA5-C310-26F222A1F5BA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248930" y="5057170"/>
                  <a:ext cx="126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241" name="Input penna 2240">
                  <a:extLst>
                    <a:ext uri="{FF2B5EF4-FFF2-40B4-BE49-F238E27FC236}">
                      <a16:creationId xmlns:a16="http://schemas.microsoft.com/office/drawing/2014/main" id="{FCA5738C-F6BD-A599-3D2D-A64C115093FD}"/>
                    </a:ext>
                  </a:extLst>
                </p14:cNvPr>
                <p14:cNvContentPartPr/>
                <p14:nvPr/>
              </p14:nvContentPartPr>
              <p14:xfrm>
                <a:off x="8255050" y="4934410"/>
                <a:ext cx="360" cy="41400"/>
              </p14:xfrm>
            </p:contentPart>
          </mc:Choice>
          <mc:Fallback xmlns="">
            <p:pic>
              <p:nvPicPr>
                <p:cNvPr id="2241" name="Input penna 2240">
                  <a:extLst>
                    <a:ext uri="{FF2B5EF4-FFF2-40B4-BE49-F238E27FC236}">
                      <a16:creationId xmlns:a16="http://schemas.microsoft.com/office/drawing/2014/main" id="{FCA5738C-F6BD-A599-3D2D-A64C115093FD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248930" y="4928290"/>
                  <a:ext cx="126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243" name="Input penna 2242">
                  <a:extLst>
                    <a:ext uri="{FF2B5EF4-FFF2-40B4-BE49-F238E27FC236}">
                      <a16:creationId xmlns:a16="http://schemas.microsoft.com/office/drawing/2014/main" id="{05B6EA1D-9967-3B87-A0F9-8AF0F21219EB}"/>
                    </a:ext>
                  </a:extLst>
                </p14:cNvPr>
                <p14:cNvContentPartPr/>
                <p14:nvPr/>
              </p14:nvContentPartPr>
              <p14:xfrm>
                <a:off x="8255050" y="5046370"/>
                <a:ext cx="360" cy="79920"/>
              </p14:xfrm>
            </p:contentPart>
          </mc:Choice>
          <mc:Fallback xmlns="">
            <p:pic>
              <p:nvPicPr>
                <p:cNvPr id="2243" name="Input penna 2242">
                  <a:extLst>
                    <a:ext uri="{FF2B5EF4-FFF2-40B4-BE49-F238E27FC236}">
                      <a16:creationId xmlns:a16="http://schemas.microsoft.com/office/drawing/2014/main" id="{05B6EA1D-9967-3B87-A0F9-8AF0F21219E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248930" y="5040250"/>
                  <a:ext cx="12600" cy="9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245" name="Input penna 2244">
                <a:extLst>
                  <a:ext uri="{FF2B5EF4-FFF2-40B4-BE49-F238E27FC236}">
                    <a16:creationId xmlns:a16="http://schemas.microsoft.com/office/drawing/2014/main" id="{2F4FF47C-E935-F5E6-A8D9-8F661A21925D}"/>
                  </a:ext>
                </a:extLst>
              </p14:cNvPr>
              <p14:cNvContentPartPr/>
              <p14:nvPr/>
            </p14:nvContentPartPr>
            <p14:xfrm>
              <a:off x="7557370" y="5058250"/>
              <a:ext cx="667440" cy="360"/>
            </p14:xfrm>
          </p:contentPart>
        </mc:Choice>
        <mc:Fallback xmlns="">
          <p:pic>
            <p:nvPicPr>
              <p:cNvPr id="2245" name="Input penna 2244">
                <a:extLst>
                  <a:ext uri="{FF2B5EF4-FFF2-40B4-BE49-F238E27FC236}">
                    <a16:creationId xmlns:a16="http://schemas.microsoft.com/office/drawing/2014/main" id="{2F4FF47C-E935-F5E6-A8D9-8F661A21925D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7551250" y="5052130"/>
                <a:ext cx="6796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246" name="Input penna 2245">
                <a:extLst>
                  <a:ext uri="{FF2B5EF4-FFF2-40B4-BE49-F238E27FC236}">
                    <a16:creationId xmlns:a16="http://schemas.microsoft.com/office/drawing/2014/main" id="{6CBEF7BA-88C5-EF73-D708-2B5AC5FBE47F}"/>
                  </a:ext>
                </a:extLst>
              </p14:cNvPr>
              <p14:cNvContentPartPr/>
              <p14:nvPr/>
            </p14:nvContentPartPr>
            <p14:xfrm>
              <a:off x="7538290" y="4993450"/>
              <a:ext cx="115200" cy="135720"/>
            </p14:xfrm>
          </p:contentPart>
        </mc:Choice>
        <mc:Fallback xmlns="">
          <p:pic>
            <p:nvPicPr>
              <p:cNvPr id="2246" name="Input penna 2245">
                <a:extLst>
                  <a:ext uri="{FF2B5EF4-FFF2-40B4-BE49-F238E27FC236}">
                    <a16:creationId xmlns:a16="http://schemas.microsoft.com/office/drawing/2014/main" id="{6CBEF7BA-88C5-EF73-D708-2B5AC5FBE47F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7532170" y="4987330"/>
                <a:ext cx="127440" cy="14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2" name="Gruppo 2251">
            <a:extLst>
              <a:ext uri="{FF2B5EF4-FFF2-40B4-BE49-F238E27FC236}">
                <a16:creationId xmlns:a16="http://schemas.microsoft.com/office/drawing/2014/main" id="{756E95FF-CC89-94DC-2895-89A8CA514185}"/>
              </a:ext>
            </a:extLst>
          </p:cNvPr>
          <p:cNvGrpSpPr/>
          <p:nvPr/>
        </p:nvGrpSpPr>
        <p:grpSpPr>
          <a:xfrm>
            <a:off x="7997290" y="4177330"/>
            <a:ext cx="1420920" cy="945720"/>
            <a:chOff x="7997290" y="4177330"/>
            <a:chExt cx="1420920" cy="94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247" name="Input penna 2246">
                  <a:extLst>
                    <a:ext uri="{FF2B5EF4-FFF2-40B4-BE49-F238E27FC236}">
                      <a16:creationId xmlns:a16="http://schemas.microsoft.com/office/drawing/2014/main" id="{F50B1354-24C9-BCF4-C024-112006DD4CAD}"/>
                    </a:ext>
                  </a:extLst>
                </p14:cNvPr>
                <p14:cNvContentPartPr/>
                <p14:nvPr/>
              </p14:nvContentPartPr>
              <p14:xfrm>
                <a:off x="8162530" y="4996690"/>
                <a:ext cx="101880" cy="126360"/>
              </p14:xfrm>
            </p:contentPart>
          </mc:Choice>
          <mc:Fallback xmlns="">
            <p:pic>
              <p:nvPicPr>
                <p:cNvPr id="2247" name="Input penna 2246">
                  <a:extLst>
                    <a:ext uri="{FF2B5EF4-FFF2-40B4-BE49-F238E27FC236}">
                      <a16:creationId xmlns:a16="http://schemas.microsoft.com/office/drawing/2014/main" id="{F50B1354-24C9-BCF4-C024-112006DD4CA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156410" y="4990570"/>
                  <a:ext cx="1141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248" name="Input penna 2247">
                  <a:extLst>
                    <a:ext uri="{FF2B5EF4-FFF2-40B4-BE49-F238E27FC236}">
                      <a16:creationId xmlns:a16="http://schemas.microsoft.com/office/drawing/2014/main" id="{B7EF81FD-6DE6-1549-AC8B-B26C9CDED89B}"/>
                    </a:ext>
                  </a:extLst>
                </p14:cNvPr>
                <p14:cNvContentPartPr/>
                <p14:nvPr/>
              </p14:nvContentPartPr>
              <p14:xfrm>
                <a:off x="8744290" y="4177330"/>
                <a:ext cx="321840" cy="311400"/>
              </p14:xfrm>
            </p:contentPart>
          </mc:Choice>
          <mc:Fallback xmlns="">
            <p:pic>
              <p:nvPicPr>
                <p:cNvPr id="2248" name="Input penna 2247">
                  <a:extLst>
                    <a:ext uri="{FF2B5EF4-FFF2-40B4-BE49-F238E27FC236}">
                      <a16:creationId xmlns:a16="http://schemas.microsoft.com/office/drawing/2014/main" id="{B7EF81FD-6DE6-1549-AC8B-B26C9CDED89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738170" y="4171210"/>
                  <a:ext cx="3340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249" name="Input penna 2248">
                  <a:extLst>
                    <a:ext uri="{FF2B5EF4-FFF2-40B4-BE49-F238E27FC236}">
                      <a16:creationId xmlns:a16="http://schemas.microsoft.com/office/drawing/2014/main" id="{18106A1B-32C6-5018-FDD8-BE14341DCB3D}"/>
                    </a:ext>
                  </a:extLst>
                </p14:cNvPr>
                <p14:cNvContentPartPr/>
                <p14:nvPr/>
              </p14:nvContentPartPr>
              <p14:xfrm>
                <a:off x="9111130" y="4207210"/>
                <a:ext cx="22680" cy="234360"/>
              </p14:xfrm>
            </p:contentPart>
          </mc:Choice>
          <mc:Fallback xmlns="">
            <p:pic>
              <p:nvPicPr>
                <p:cNvPr id="2249" name="Input penna 2248">
                  <a:extLst>
                    <a:ext uri="{FF2B5EF4-FFF2-40B4-BE49-F238E27FC236}">
                      <a16:creationId xmlns:a16="http://schemas.microsoft.com/office/drawing/2014/main" id="{18106A1B-32C6-5018-FDD8-BE14341DCB3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105010" y="4201090"/>
                  <a:ext cx="349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250" name="Input penna 2249">
                  <a:extLst>
                    <a:ext uri="{FF2B5EF4-FFF2-40B4-BE49-F238E27FC236}">
                      <a16:creationId xmlns:a16="http://schemas.microsoft.com/office/drawing/2014/main" id="{3E276A9F-F182-2995-32F5-A44A349E7A44}"/>
                    </a:ext>
                  </a:extLst>
                </p14:cNvPr>
                <p14:cNvContentPartPr/>
                <p14:nvPr/>
              </p14:nvContentPartPr>
              <p14:xfrm>
                <a:off x="9175210" y="4324210"/>
                <a:ext cx="243000" cy="235440"/>
              </p14:xfrm>
            </p:contentPart>
          </mc:Choice>
          <mc:Fallback xmlns="">
            <p:pic>
              <p:nvPicPr>
                <p:cNvPr id="2250" name="Input penna 2249">
                  <a:extLst>
                    <a:ext uri="{FF2B5EF4-FFF2-40B4-BE49-F238E27FC236}">
                      <a16:creationId xmlns:a16="http://schemas.microsoft.com/office/drawing/2014/main" id="{3E276A9F-F182-2995-32F5-A44A349E7A4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169090" y="4318090"/>
                  <a:ext cx="2552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251" name="Input penna 2250">
                  <a:extLst>
                    <a:ext uri="{FF2B5EF4-FFF2-40B4-BE49-F238E27FC236}">
                      <a16:creationId xmlns:a16="http://schemas.microsoft.com/office/drawing/2014/main" id="{DACC9522-EBD3-DBDE-3F62-BF59E1E6CCAC}"/>
                    </a:ext>
                  </a:extLst>
                </p14:cNvPr>
                <p14:cNvContentPartPr/>
                <p14:nvPr/>
              </p14:nvContentPartPr>
              <p14:xfrm>
                <a:off x="7997290" y="4536610"/>
                <a:ext cx="733680" cy="398160"/>
              </p14:xfrm>
            </p:contentPart>
          </mc:Choice>
          <mc:Fallback xmlns="">
            <p:pic>
              <p:nvPicPr>
                <p:cNvPr id="2251" name="Input penna 2250">
                  <a:extLst>
                    <a:ext uri="{FF2B5EF4-FFF2-40B4-BE49-F238E27FC236}">
                      <a16:creationId xmlns:a16="http://schemas.microsoft.com/office/drawing/2014/main" id="{DACC9522-EBD3-DBDE-3F62-BF59E1E6CCA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991170" y="4530490"/>
                  <a:ext cx="745920" cy="41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29239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Segmented routing in FPGA includes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Switching matrices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Local and global routing wires</a:t>
            </a:r>
          </a:p>
        </p:txBody>
      </p:sp>
      <p:pic>
        <p:nvPicPr>
          <p:cNvPr id="2050" name="Picture 2" descr="Can you really simulate an FPGA device? - Military Embedded Systems">
            <a:extLst>
              <a:ext uri="{FF2B5EF4-FFF2-40B4-BE49-F238E27FC236}">
                <a16:creationId xmlns:a16="http://schemas.microsoft.com/office/drawing/2014/main" id="{1D13AC06-D60E-49E6-DCD2-9CF385790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248" y="1490915"/>
            <a:ext cx="4843636" cy="437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186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How programmable connections are realized?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380ED35-DEE7-FE91-6053-2E4368631681}"/>
              </a:ext>
            </a:extLst>
          </p:cNvPr>
          <p:cNvCxnSpPr>
            <a:cxnSpLocks/>
          </p:cNvCxnSpPr>
          <p:nvPr/>
        </p:nvCxnSpPr>
        <p:spPr>
          <a:xfrm flipV="1">
            <a:off x="10416480" y="1708672"/>
            <a:ext cx="0" cy="1454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E62A26D-0547-E7D9-20DB-FC75B5546D56}"/>
              </a:ext>
            </a:extLst>
          </p:cNvPr>
          <p:cNvCxnSpPr>
            <a:cxnSpLocks/>
          </p:cNvCxnSpPr>
          <p:nvPr/>
        </p:nvCxnSpPr>
        <p:spPr>
          <a:xfrm flipH="1">
            <a:off x="9696400" y="2442792"/>
            <a:ext cx="1506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AB1654B1-C233-3655-518A-70192ECBF0C5}"/>
              </a:ext>
            </a:extLst>
          </p:cNvPr>
          <p:cNvSpPr/>
          <p:nvPr/>
        </p:nvSpPr>
        <p:spPr>
          <a:xfrm>
            <a:off x="10195177" y="2220505"/>
            <a:ext cx="456227" cy="456227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0347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How programmable connections are realized?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Anti-fuse</a:t>
            </a:r>
            <a:r>
              <a:rPr lang="en-US" dirty="0"/>
              <a:t> (OTP FPGA)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Anti-fuse symbol 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6AF5101-2822-61B3-94F7-EBF05A43B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28" y="4005064"/>
            <a:ext cx="254559" cy="130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19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How programmable connections are realized?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Anti-fuse</a:t>
            </a:r>
            <a:r>
              <a:rPr lang="en-US" dirty="0"/>
              <a:t> (OTP FPGA)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42A5332-8D7F-54BE-32CA-FCBD0447E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184" y="3645024"/>
            <a:ext cx="1986326" cy="2304522"/>
          </a:xfrm>
          <a:prstGeom prst="rect">
            <a:avLst/>
          </a:prstGeom>
        </p:spPr>
      </p:pic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E5F9288-0613-7FC4-34E3-BABFBFFB2C54}"/>
              </a:ext>
            </a:extLst>
          </p:cNvPr>
          <p:cNvCxnSpPr>
            <a:cxnSpLocks/>
          </p:cNvCxnSpPr>
          <p:nvPr/>
        </p:nvCxnSpPr>
        <p:spPr>
          <a:xfrm flipV="1">
            <a:off x="10416480" y="1708672"/>
            <a:ext cx="0" cy="1454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D529303-731A-238A-C005-CA986021ABA8}"/>
              </a:ext>
            </a:extLst>
          </p:cNvPr>
          <p:cNvCxnSpPr>
            <a:cxnSpLocks/>
          </p:cNvCxnSpPr>
          <p:nvPr/>
        </p:nvCxnSpPr>
        <p:spPr>
          <a:xfrm flipH="1">
            <a:off x="9696400" y="2442792"/>
            <a:ext cx="1506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id="{BBF74A1E-8210-3E6F-4A27-4EA27F6F4CF9}"/>
              </a:ext>
            </a:extLst>
          </p:cNvPr>
          <p:cNvSpPr/>
          <p:nvPr/>
        </p:nvSpPr>
        <p:spPr>
          <a:xfrm>
            <a:off x="10195177" y="2220505"/>
            <a:ext cx="456227" cy="456227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B89F00DA-21A0-7CB8-CE2C-894D17AB03A8}"/>
              </a:ext>
            </a:extLst>
          </p:cNvPr>
          <p:cNvGrpSpPr/>
          <p:nvPr/>
        </p:nvGrpSpPr>
        <p:grpSpPr>
          <a:xfrm>
            <a:off x="3401403" y="2782381"/>
            <a:ext cx="6432480" cy="1716120"/>
            <a:chOff x="3401403" y="2782381"/>
            <a:chExt cx="6432480" cy="171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7022147E-F4D0-2DE3-C1A9-60F6FB53ADCE}"/>
                    </a:ext>
                  </a:extLst>
                </p14:cNvPr>
                <p14:cNvContentPartPr/>
                <p14:nvPr/>
              </p14:nvContentPartPr>
              <p14:xfrm>
                <a:off x="3497163" y="2782381"/>
                <a:ext cx="6336720" cy="167724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7022147E-F4D0-2DE3-C1A9-60F6FB53ADC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91043" y="2776261"/>
                  <a:ext cx="6348960" cy="168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F2DDA030-7CC7-3113-3EE5-E03EF3432ABD}"/>
                    </a:ext>
                  </a:extLst>
                </p14:cNvPr>
                <p14:cNvContentPartPr/>
                <p14:nvPr/>
              </p14:nvContentPartPr>
              <p14:xfrm>
                <a:off x="3401403" y="4292941"/>
                <a:ext cx="230040" cy="20556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F2DDA030-7CC7-3113-3EE5-E03EF3432AB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95283" y="4286821"/>
                  <a:ext cx="242280" cy="217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88684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How programmable connections are realized?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Anti-fuse</a:t>
            </a:r>
            <a:r>
              <a:rPr lang="en-US" dirty="0"/>
              <a:t> (OTP FPGA)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EC832A5-3B76-C9B6-F0E1-27F0F316FE59}"/>
              </a:ext>
            </a:extLst>
          </p:cNvPr>
          <p:cNvCxnSpPr>
            <a:cxnSpLocks/>
          </p:cNvCxnSpPr>
          <p:nvPr/>
        </p:nvCxnSpPr>
        <p:spPr>
          <a:xfrm flipV="1">
            <a:off x="10416480" y="1708672"/>
            <a:ext cx="0" cy="1454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9247D684-33B8-8E2C-CA56-31B42DBBDF68}"/>
              </a:ext>
            </a:extLst>
          </p:cNvPr>
          <p:cNvCxnSpPr>
            <a:cxnSpLocks/>
          </p:cNvCxnSpPr>
          <p:nvPr/>
        </p:nvCxnSpPr>
        <p:spPr>
          <a:xfrm flipH="1">
            <a:off x="9696400" y="2442792"/>
            <a:ext cx="1506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e 5">
            <a:extLst>
              <a:ext uri="{FF2B5EF4-FFF2-40B4-BE49-F238E27FC236}">
                <a16:creationId xmlns:a16="http://schemas.microsoft.com/office/drawing/2014/main" id="{D323DCC8-8202-6143-CCC0-7BBA54ABBC05}"/>
              </a:ext>
            </a:extLst>
          </p:cNvPr>
          <p:cNvSpPr/>
          <p:nvPr/>
        </p:nvSpPr>
        <p:spPr>
          <a:xfrm>
            <a:off x="10195177" y="2220505"/>
            <a:ext cx="456227" cy="456227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42A5332-8D7F-54BE-32CA-FCBD0447E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184" y="3645024"/>
            <a:ext cx="1986326" cy="230452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45F4988-4BE5-51C8-B192-3A091F17D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896" y="2852475"/>
            <a:ext cx="1233352" cy="143092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7D652F4-74CE-C2A4-B47A-700B765C9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896" y="4590493"/>
            <a:ext cx="1233352" cy="14309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CAB49FDA-C675-A00C-8B9D-CDBA20095B39}"/>
                  </a:ext>
                </a:extLst>
              </p14:cNvPr>
              <p14:cNvContentPartPr/>
              <p14:nvPr/>
            </p14:nvContentPartPr>
            <p14:xfrm>
              <a:off x="7090563" y="3163261"/>
              <a:ext cx="414720" cy="17532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CAB49FDA-C675-A00C-8B9D-CDBA20095B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84443" y="3157141"/>
                <a:ext cx="426960" cy="18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uppo 18">
            <a:extLst>
              <a:ext uri="{FF2B5EF4-FFF2-40B4-BE49-F238E27FC236}">
                <a16:creationId xmlns:a16="http://schemas.microsoft.com/office/drawing/2014/main" id="{93FE6BD5-7F76-C95F-5F00-2A18D280CB39}"/>
              </a:ext>
            </a:extLst>
          </p:cNvPr>
          <p:cNvGrpSpPr/>
          <p:nvPr/>
        </p:nvGrpSpPr>
        <p:grpSpPr>
          <a:xfrm>
            <a:off x="7335363" y="3419221"/>
            <a:ext cx="494280" cy="657360"/>
            <a:chOff x="6480483" y="3419221"/>
            <a:chExt cx="494280" cy="65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A831BC66-E268-EE0A-4159-DA9ABF853ED1}"/>
                    </a:ext>
                  </a:extLst>
                </p14:cNvPr>
                <p14:cNvContentPartPr/>
                <p14:nvPr/>
              </p14:nvContentPartPr>
              <p14:xfrm>
                <a:off x="6480483" y="3454501"/>
                <a:ext cx="365760" cy="16272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A831BC66-E268-EE0A-4159-DA9ABF853ED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74363" y="3448381"/>
                  <a:ext cx="3780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CBAB4677-2EC0-ABD8-2D36-E76920DD9A85}"/>
                    </a:ext>
                  </a:extLst>
                </p14:cNvPr>
                <p14:cNvContentPartPr/>
                <p14:nvPr/>
              </p14:nvContentPartPr>
              <p14:xfrm>
                <a:off x="6537723" y="3419221"/>
                <a:ext cx="282600" cy="20232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CBAB4677-2EC0-ABD8-2D36-E76920DD9A8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31603" y="3413101"/>
                  <a:ext cx="294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2458C71E-DE9A-B105-E27B-9F2822C9E59C}"/>
                    </a:ext>
                  </a:extLst>
                </p14:cNvPr>
                <p14:cNvContentPartPr/>
                <p14:nvPr/>
              </p14:nvContentPartPr>
              <p14:xfrm>
                <a:off x="6624123" y="3680581"/>
                <a:ext cx="350640" cy="39600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2458C71E-DE9A-B105-E27B-9F2822C9E59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18003" y="3674461"/>
                  <a:ext cx="3628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82CA1833-E561-80FB-CE5B-A3408CBE51AD}"/>
                    </a:ext>
                  </a:extLst>
                </p14:cNvPr>
                <p14:cNvContentPartPr/>
                <p14:nvPr/>
              </p14:nvContentPartPr>
              <p14:xfrm>
                <a:off x="6612603" y="3802261"/>
                <a:ext cx="37080" cy="4608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82CA1833-E561-80FB-CE5B-A3408CBE51A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606483" y="3796141"/>
                  <a:ext cx="4932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79AD6CC9-A0CF-0E1B-4793-D8533C05F964}"/>
                  </a:ext>
                </a:extLst>
              </p14:cNvPr>
              <p14:cNvContentPartPr/>
              <p14:nvPr/>
            </p14:nvContentPartPr>
            <p14:xfrm>
              <a:off x="7797243" y="5606581"/>
              <a:ext cx="29880" cy="374760"/>
            </p14:xfrm>
          </p:contentPart>
        </mc:Choice>
        <mc:Fallback xmlns=""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79AD6CC9-A0CF-0E1B-4793-D8533C05F96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91123" y="5600461"/>
                <a:ext cx="42120" cy="38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uppo 23">
            <a:extLst>
              <a:ext uri="{FF2B5EF4-FFF2-40B4-BE49-F238E27FC236}">
                <a16:creationId xmlns:a16="http://schemas.microsoft.com/office/drawing/2014/main" id="{017E1972-026A-C1CD-2417-8B985762EBE3}"/>
              </a:ext>
            </a:extLst>
          </p:cNvPr>
          <p:cNvGrpSpPr/>
          <p:nvPr/>
        </p:nvGrpSpPr>
        <p:grpSpPr>
          <a:xfrm>
            <a:off x="7107843" y="4891981"/>
            <a:ext cx="672480" cy="718560"/>
            <a:chOff x="6252963" y="4891981"/>
            <a:chExt cx="672480" cy="7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6147D995-8645-0F5D-75F8-128E936B5548}"/>
                    </a:ext>
                  </a:extLst>
                </p14:cNvPr>
                <p14:cNvContentPartPr/>
                <p14:nvPr/>
              </p14:nvContentPartPr>
              <p14:xfrm>
                <a:off x="6252963" y="4891981"/>
                <a:ext cx="377640" cy="4392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6147D995-8645-0F5D-75F8-128E936B554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246843" y="4885861"/>
                  <a:ext cx="3898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9442B3A4-D5E0-7E5C-9BDC-E9AB47A79C2D}"/>
                    </a:ext>
                  </a:extLst>
                </p14:cNvPr>
                <p14:cNvContentPartPr/>
                <p14:nvPr/>
              </p14:nvContentPartPr>
              <p14:xfrm>
                <a:off x="6646083" y="5586421"/>
                <a:ext cx="279360" cy="2412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9442B3A4-D5E0-7E5C-9BDC-E9AB47A79C2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639963" y="5580301"/>
                  <a:ext cx="2916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24FF1DE0-A538-7736-B6F3-4B0F7E829911}"/>
                    </a:ext>
                  </a:extLst>
                </p14:cNvPr>
                <p14:cNvContentPartPr/>
                <p14:nvPr/>
              </p14:nvContentPartPr>
              <p14:xfrm>
                <a:off x="6643923" y="4911781"/>
                <a:ext cx="28800" cy="68796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24FF1DE0-A538-7736-B6F3-4B0F7E82991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637803" y="4905661"/>
                  <a:ext cx="41040" cy="700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60F3C99-C6EE-B529-74A6-53DF656B9B2D}"/>
              </a:ext>
            </a:extLst>
          </p:cNvPr>
          <p:cNvSpPr txBox="1"/>
          <p:nvPr/>
        </p:nvSpPr>
        <p:spPr>
          <a:xfrm>
            <a:off x="4799856" y="3212695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Default</a:t>
            </a:r>
          </a:p>
          <a:p>
            <a:pPr algn="ctr"/>
            <a:r>
              <a:rPr lang="en-US" noProof="0" dirty="0"/>
              <a:t>(not programmed)</a:t>
            </a:r>
          </a:p>
          <a:p>
            <a:pPr algn="ctr"/>
            <a:r>
              <a:rPr lang="en-US" dirty="0"/>
              <a:t>(open circuit</a:t>
            </a:r>
            <a:r>
              <a:rPr lang="en-US" noProof="0" dirty="0"/>
              <a:t>)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852D3A1-5C79-C473-500E-5887B4108C24}"/>
              </a:ext>
            </a:extLst>
          </p:cNvPr>
          <p:cNvSpPr txBox="1"/>
          <p:nvPr/>
        </p:nvSpPr>
        <p:spPr>
          <a:xfrm>
            <a:off x="4799856" y="4985719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Programmed</a:t>
            </a:r>
            <a:endParaRPr lang="en-US" dirty="0"/>
          </a:p>
          <a:p>
            <a:pPr algn="ctr"/>
            <a:r>
              <a:rPr lang="en-US" noProof="0" dirty="0"/>
              <a:t>(s</a:t>
            </a:r>
            <a:r>
              <a:rPr lang="en-US" dirty="0" err="1"/>
              <a:t>hort</a:t>
            </a:r>
            <a:r>
              <a:rPr lang="en-US" dirty="0"/>
              <a:t> circuit)</a:t>
            </a:r>
            <a:endParaRPr lang="en-US" noProof="0" dirty="0"/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CC3AE571-5BC1-C10B-C63B-2F8C3B220518}"/>
              </a:ext>
            </a:extLst>
          </p:cNvPr>
          <p:cNvSpPr/>
          <p:nvPr/>
        </p:nvSpPr>
        <p:spPr>
          <a:xfrm rot="20392957">
            <a:off x="3682130" y="3986482"/>
            <a:ext cx="1089336" cy="22048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ccia a destra 28">
            <a:extLst>
              <a:ext uri="{FF2B5EF4-FFF2-40B4-BE49-F238E27FC236}">
                <a16:creationId xmlns:a16="http://schemas.microsoft.com/office/drawing/2014/main" id="{5108CAB0-A5C4-6500-EA08-3BC7ED519FD2}"/>
              </a:ext>
            </a:extLst>
          </p:cNvPr>
          <p:cNvSpPr/>
          <p:nvPr/>
        </p:nvSpPr>
        <p:spPr>
          <a:xfrm rot="1207043" flipV="1">
            <a:off x="3682129" y="4904859"/>
            <a:ext cx="1089336" cy="22048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90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Anti-fuse (in brief)*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Programming = application of a very high voltage (between two metal plates)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60F3C99-C6EE-B529-74A6-53DF656B9B2D}"/>
              </a:ext>
            </a:extLst>
          </p:cNvPr>
          <p:cNvSpPr txBox="1"/>
          <p:nvPr/>
        </p:nvSpPr>
        <p:spPr>
          <a:xfrm>
            <a:off x="1565529" y="2786635"/>
            <a:ext cx="118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Metal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852D3A1-5C79-C473-500E-5887B4108C24}"/>
              </a:ext>
            </a:extLst>
          </p:cNvPr>
          <p:cNvSpPr txBox="1"/>
          <p:nvPr/>
        </p:nvSpPr>
        <p:spPr>
          <a:xfrm>
            <a:off x="8488571" y="5081265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Programmed</a:t>
            </a:r>
            <a:endParaRPr lang="en-US" dirty="0"/>
          </a:p>
          <a:p>
            <a:pPr algn="ctr"/>
            <a:r>
              <a:rPr lang="en-US" noProof="0" dirty="0"/>
              <a:t>(s</a:t>
            </a:r>
            <a:r>
              <a:rPr lang="en-US" dirty="0" err="1"/>
              <a:t>hort</a:t>
            </a:r>
            <a:r>
              <a:rPr lang="en-US" dirty="0"/>
              <a:t> circuit)</a:t>
            </a:r>
            <a:endParaRPr lang="en-US" noProof="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7643D5E-12CC-ED5D-2428-3BC32BCA2631}"/>
              </a:ext>
            </a:extLst>
          </p:cNvPr>
          <p:cNvSpPr txBox="1"/>
          <p:nvPr/>
        </p:nvSpPr>
        <p:spPr>
          <a:xfrm>
            <a:off x="2879875" y="256490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Non-conducting material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EFBACFD-DF14-F7F9-EB61-0AEF42276C3C}"/>
              </a:ext>
            </a:extLst>
          </p:cNvPr>
          <p:cNvSpPr txBox="1"/>
          <p:nvPr/>
        </p:nvSpPr>
        <p:spPr>
          <a:xfrm>
            <a:off x="1399173" y="5081265"/>
            <a:ext cx="230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Default</a:t>
            </a:r>
            <a:endParaRPr lang="en-US" dirty="0"/>
          </a:p>
          <a:p>
            <a:pPr algn="ctr"/>
            <a:r>
              <a:rPr lang="en-US" noProof="0" dirty="0"/>
              <a:t>(not programmed</a:t>
            </a:r>
            <a:r>
              <a:rPr lang="en-US" dirty="0"/>
              <a:t>)</a:t>
            </a:r>
          </a:p>
          <a:p>
            <a:pPr algn="ctr"/>
            <a:r>
              <a:rPr lang="en-US" noProof="0" dirty="0"/>
              <a:t>(open circuit)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2949C57-50D0-7FA0-1404-02410E4079E8}"/>
              </a:ext>
            </a:extLst>
          </p:cNvPr>
          <p:cNvSpPr txBox="1"/>
          <p:nvPr/>
        </p:nvSpPr>
        <p:spPr>
          <a:xfrm>
            <a:off x="3848592" y="3200972"/>
            <a:ext cx="118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Metal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51536BDC-7507-D185-A8A1-708A4A155266}"/>
              </a:ext>
            </a:extLst>
          </p:cNvPr>
          <p:cNvCxnSpPr>
            <a:cxnSpLocks/>
          </p:cNvCxnSpPr>
          <p:nvPr/>
        </p:nvCxnSpPr>
        <p:spPr>
          <a:xfrm flipH="1">
            <a:off x="3788852" y="3518234"/>
            <a:ext cx="387167" cy="4100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F071321E-FD13-EBE0-0B9F-488106B054FE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3143672" y="2934236"/>
            <a:ext cx="1032347" cy="6043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E0D773FF-EBD0-6987-DD17-5DE2771CD47B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156753" y="3155967"/>
            <a:ext cx="194831" cy="3825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magine 50">
            <a:extLst>
              <a:ext uri="{FF2B5EF4-FFF2-40B4-BE49-F238E27FC236}">
                <a16:creationId xmlns:a16="http://schemas.microsoft.com/office/drawing/2014/main" id="{FD1D799A-9C0C-AB2E-7AAB-23C639EF5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573" y="3589865"/>
            <a:ext cx="2403455" cy="13067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1" name="Input penna 40">
                <a:extLst>
                  <a:ext uri="{FF2B5EF4-FFF2-40B4-BE49-F238E27FC236}">
                    <a16:creationId xmlns:a16="http://schemas.microsoft.com/office/drawing/2014/main" id="{AA1D74F4-8B34-A599-EBE2-A8B9EA187878}"/>
                  </a:ext>
                </a:extLst>
              </p14:cNvPr>
              <p14:cNvContentPartPr/>
              <p14:nvPr/>
            </p14:nvContentPartPr>
            <p14:xfrm>
              <a:off x="466850" y="3723227"/>
              <a:ext cx="2022218" cy="360"/>
            </p14:xfrm>
          </p:contentPart>
        </mc:Choice>
        <mc:Fallback xmlns="">
          <p:pic>
            <p:nvPicPr>
              <p:cNvPr id="41" name="Input penna 40">
                <a:extLst>
                  <a:ext uri="{FF2B5EF4-FFF2-40B4-BE49-F238E27FC236}">
                    <a16:creationId xmlns:a16="http://schemas.microsoft.com/office/drawing/2014/main" id="{AA1D74F4-8B34-A599-EBE2-A8B9EA1878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772" y="3704147"/>
                <a:ext cx="2060013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2" name="Input penna 41">
                <a:extLst>
                  <a:ext uri="{FF2B5EF4-FFF2-40B4-BE49-F238E27FC236}">
                    <a16:creationId xmlns:a16="http://schemas.microsoft.com/office/drawing/2014/main" id="{3FDA8EE7-5F51-A335-9C1A-D32CA817E3D6}"/>
                  </a:ext>
                </a:extLst>
              </p14:cNvPr>
              <p14:cNvContentPartPr/>
              <p14:nvPr/>
            </p14:nvContentPartPr>
            <p14:xfrm>
              <a:off x="7834083" y="3736759"/>
              <a:ext cx="19080" cy="360"/>
            </p14:xfrm>
          </p:contentPart>
        </mc:Choice>
        <mc:Fallback xmlns="">
          <p:pic>
            <p:nvPicPr>
              <p:cNvPr id="42" name="Input penna 41">
                <a:extLst>
                  <a:ext uri="{FF2B5EF4-FFF2-40B4-BE49-F238E27FC236}">
                    <a16:creationId xmlns:a16="http://schemas.microsoft.com/office/drawing/2014/main" id="{3FDA8EE7-5F51-A335-9C1A-D32CA817E3D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27963" y="3730639"/>
                <a:ext cx="3132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50" name="Immagine 49">
            <a:extLst>
              <a:ext uri="{FF2B5EF4-FFF2-40B4-BE49-F238E27FC236}">
                <a16:creationId xmlns:a16="http://schemas.microsoft.com/office/drawing/2014/main" id="{31CE4BAE-9F70-2D65-4BFF-C07CCA04EA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8810" y="3577608"/>
            <a:ext cx="2403455" cy="13183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7E335230-5078-4A9B-3719-6E757FDC145E}"/>
                  </a:ext>
                </a:extLst>
              </p14:cNvPr>
              <p14:cNvContentPartPr/>
              <p14:nvPr/>
            </p14:nvContentPartPr>
            <p14:xfrm>
              <a:off x="7877411" y="3717970"/>
              <a:ext cx="1529256" cy="360"/>
            </p14:xfrm>
          </p:contentPart>
        </mc:Choice>
        <mc:Fallback xmlns=""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7E335230-5078-4A9B-3719-6E757FDC14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8331" y="3698890"/>
                <a:ext cx="1567055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4" name="Input penna 43">
                <a:extLst>
                  <a:ext uri="{FF2B5EF4-FFF2-40B4-BE49-F238E27FC236}">
                    <a16:creationId xmlns:a16="http://schemas.microsoft.com/office/drawing/2014/main" id="{56272ACA-D348-878D-F99C-F2427FD184B8}"/>
                  </a:ext>
                </a:extLst>
              </p14:cNvPr>
              <p14:cNvContentPartPr/>
              <p14:nvPr/>
            </p14:nvContentPartPr>
            <p14:xfrm>
              <a:off x="9408368" y="3722359"/>
              <a:ext cx="360" cy="361440"/>
            </p14:xfrm>
          </p:contentPart>
        </mc:Choice>
        <mc:Fallback xmlns="">
          <p:pic>
            <p:nvPicPr>
              <p:cNvPr id="44" name="Input penna 43">
                <a:extLst>
                  <a:ext uri="{FF2B5EF4-FFF2-40B4-BE49-F238E27FC236}">
                    <a16:creationId xmlns:a16="http://schemas.microsoft.com/office/drawing/2014/main" id="{56272ACA-D348-878D-F99C-F2427FD184B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89648" y="3703279"/>
                <a:ext cx="3816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5" name="Input penna 44">
                <a:extLst>
                  <a:ext uri="{FF2B5EF4-FFF2-40B4-BE49-F238E27FC236}">
                    <a16:creationId xmlns:a16="http://schemas.microsoft.com/office/drawing/2014/main" id="{31CEB710-CC37-2E7B-D9CE-387A078A829C}"/>
                  </a:ext>
                </a:extLst>
              </p14:cNvPr>
              <p14:cNvContentPartPr/>
              <p14:nvPr/>
            </p14:nvContentPartPr>
            <p14:xfrm>
              <a:off x="9414631" y="4104102"/>
              <a:ext cx="1206582" cy="360"/>
            </p14:xfrm>
          </p:contentPart>
        </mc:Choice>
        <mc:Fallback xmlns="">
          <p:pic>
            <p:nvPicPr>
              <p:cNvPr id="45" name="Input penna 44">
                <a:extLst>
                  <a:ext uri="{FF2B5EF4-FFF2-40B4-BE49-F238E27FC236}">
                    <a16:creationId xmlns:a16="http://schemas.microsoft.com/office/drawing/2014/main" id="{31CEB710-CC37-2E7B-D9CE-387A078A829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95553" y="4085382"/>
                <a:ext cx="1244378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4" name="Input penna 53">
                <a:extLst>
                  <a:ext uri="{FF2B5EF4-FFF2-40B4-BE49-F238E27FC236}">
                    <a16:creationId xmlns:a16="http://schemas.microsoft.com/office/drawing/2014/main" id="{BFB268FC-B036-0C90-914F-EFEBE37B4069}"/>
                  </a:ext>
                </a:extLst>
              </p14:cNvPr>
              <p14:cNvContentPartPr/>
              <p14:nvPr/>
            </p14:nvContentPartPr>
            <p14:xfrm>
              <a:off x="10632504" y="3722359"/>
              <a:ext cx="360" cy="361440"/>
            </p14:xfrm>
          </p:contentPart>
        </mc:Choice>
        <mc:Fallback xmlns="">
          <p:pic>
            <p:nvPicPr>
              <p:cNvPr id="54" name="Input penna 53">
                <a:extLst>
                  <a:ext uri="{FF2B5EF4-FFF2-40B4-BE49-F238E27FC236}">
                    <a16:creationId xmlns:a16="http://schemas.microsoft.com/office/drawing/2014/main" id="{BFB268FC-B036-0C90-914F-EFEBE37B40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13784" y="3703279"/>
                <a:ext cx="3816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5" name="Input penna 54">
                <a:extLst>
                  <a:ext uri="{FF2B5EF4-FFF2-40B4-BE49-F238E27FC236}">
                    <a16:creationId xmlns:a16="http://schemas.microsoft.com/office/drawing/2014/main" id="{263B8832-B86B-E8F0-E678-CE4E4F5C0FA8}"/>
                  </a:ext>
                </a:extLst>
              </p14:cNvPr>
              <p14:cNvContentPartPr/>
              <p14:nvPr/>
            </p14:nvContentPartPr>
            <p14:xfrm>
              <a:off x="10632504" y="3717970"/>
              <a:ext cx="442971" cy="360"/>
            </p14:xfrm>
          </p:contentPart>
        </mc:Choice>
        <mc:Fallback xmlns="">
          <p:pic>
            <p:nvPicPr>
              <p:cNvPr id="55" name="Input penna 54">
                <a:extLst>
                  <a:ext uri="{FF2B5EF4-FFF2-40B4-BE49-F238E27FC236}">
                    <a16:creationId xmlns:a16="http://schemas.microsoft.com/office/drawing/2014/main" id="{263B8832-B86B-E8F0-E678-CE4E4F5C0FA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13432" y="3698890"/>
                <a:ext cx="480755" cy="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56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FPGA*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3212976"/>
            <a:ext cx="11521280" cy="2839170"/>
          </a:xfrm>
        </p:spPr>
        <p:txBody>
          <a:bodyPr>
            <a:normAutofit/>
          </a:bodyPr>
          <a:lstStyle/>
          <a:p>
            <a:r>
              <a:rPr lang="en-US" dirty="0"/>
              <a:t>Latest and most advanced PLD</a:t>
            </a:r>
          </a:p>
          <a:p>
            <a:pPr lvl="1"/>
            <a:r>
              <a:rPr lang="en-US" b="1" dirty="0"/>
              <a:t>FPGA</a:t>
            </a:r>
            <a:r>
              <a:rPr lang="en-US" dirty="0"/>
              <a:t> = </a:t>
            </a:r>
            <a:r>
              <a:rPr lang="en-US" b="1" dirty="0"/>
              <a:t>F</a:t>
            </a:r>
            <a:r>
              <a:rPr lang="en-US" dirty="0"/>
              <a:t>ield-</a:t>
            </a:r>
            <a:r>
              <a:rPr lang="en-US" b="1" dirty="0"/>
              <a:t>P</a:t>
            </a:r>
            <a:r>
              <a:rPr lang="en-US" dirty="0"/>
              <a:t>rogrammable </a:t>
            </a:r>
            <a:r>
              <a:rPr lang="en-US" b="1" dirty="0"/>
              <a:t>G</a:t>
            </a:r>
            <a:r>
              <a:rPr lang="en-US" dirty="0"/>
              <a:t>ate </a:t>
            </a:r>
            <a:r>
              <a:rPr lang="en-US" b="1" dirty="0"/>
              <a:t>A</a:t>
            </a:r>
            <a:r>
              <a:rPr lang="en-US" dirty="0"/>
              <a:t>rray</a:t>
            </a:r>
            <a:endParaRPr lang="en-GB" dirty="0"/>
          </a:p>
        </p:txBody>
      </p:sp>
      <p:pic>
        <p:nvPicPr>
          <p:cNvPr id="4" name="Picture 2" descr="fpga-chip-performance-indicator">
            <a:extLst>
              <a:ext uri="{FF2B5EF4-FFF2-40B4-BE49-F238E27FC236}">
                <a16:creationId xmlns:a16="http://schemas.microsoft.com/office/drawing/2014/main" id="{7D2C084A-0CEC-4251-5A4E-4B0CDF391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194" y="1805597"/>
            <a:ext cx="4434454" cy="392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5374EE6C-3ECA-6397-EBA2-8418A36FD91D}"/>
              </a:ext>
            </a:extLst>
          </p:cNvPr>
          <p:cNvSpPr/>
          <p:nvPr/>
        </p:nvSpPr>
        <p:spPr>
          <a:xfrm>
            <a:off x="407368" y="1916832"/>
            <a:ext cx="1374698" cy="649208"/>
          </a:xfrm>
          <a:prstGeom prst="roundRect">
            <a:avLst>
              <a:gd name="adj" fmla="val 33193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PAL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46D22BB2-51BE-75E4-0CE0-A669BF8DB9D8}"/>
              </a:ext>
            </a:extLst>
          </p:cNvPr>
          <p:cNvSpPr/>
          <p:nvPr/>
        </p:nvSpPr>
        <p:spPr>
          <a:xfrm>
            <a:off x="2840911" y="1916832"/>
            <a:ext cx="1374698" cy="649208"/>
          </a:xfrm>
          <a:prstGeom prst="roundRect">
            <a:avLst>
              <a:gd name="adj" fmla="val 33193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CPLD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ED91FB4-1D3B-D330-BFF8-C1CCE97E2F7B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782066" y="2241436"/>
            <a:ext cx="10588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A8BB042F-3146-CE47-455D-C300D22D4A36}"/>
              </a:ext>
            </a:extLst>
          </p:cNvPr>
          <p:cNvSpPr/>
          <p:nvPr/>
        </p:nvSpPr>
        <p:spPr>
          <a:xfrm>
            <a:off x="5289183" y="1916832"/>
            <a:ext cx="1374698" cy="649208"/>
          </a:xfrm>
          <a:prstGeom prst="roundRect">
            <a:avLst>
              <a:gd name="adj" fmla="val 33193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FPGA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3F4FC97C-861E-9AA3-86F2-6016F1E61BD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215609" y="2241436"/>
            <a:ext cx="10735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444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How programmable connections are realized?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SRAM</a:t>
            </a:r>
            <a:r>
              <a:rPr lang="en-US" dirty="0"/>
              <a:t> (Reprogrammable FPGA)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E5F9288-0613-7FC4-34E3-BABFBFFB2C54}"/>
              </a:ext>
            </a:extLst>
          </p:cNvPr>
          <p:cNvCxnSpPr>
            <a:cxnSpLocks/>
          </p:cNvCxnSpPr>
          <p:nvPr/>
        </p:nvCxnSpPr>
        <p:spPr>
          <a:xfrm flipV="1">
            <a:off x="10416480" y="1708672"/>
            <a:ext cx="0" cy="1454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D529303-731A-238A-C005-CA986021ABA8}"/>
              </a:ext>
            </a:extLst>
          </p:cNvPr>
          <p:cNvCxnSpPr>
            <a:cxnSpLocks/>
          </p:cNvCxnSpPr>
          <p:nvPr/>
        </p:nvCxnSpPr>
        <p:spPr>
          <a:xfrm flipH="1">
            <a:off x="9696400" y="2442792"/>
            <a:ext cx="1506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id="{BBF74A1E-8210-3E6F-4A27-4EA27F6F4CF9}"/>
              </a:ext>
            </a:extLst>
          </p:cNvPr>
          <p:cNvSpPr/>
          <p:nvPr/>
        </p:nvSpPr>
        <p:spPr>
          <a:xfrm>
            <a:off x="10195177" y="2220505"/>
            <a:ext cx="456227" cy="456227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B89F00DA-21A0-7CB8-CE2C-894D17AB03A8}"/>
              </a:ext>
            </a:extLst>
          </p:cNvPr>
          <p:cNvGrpSpPr/>
          <p:nvPr/>
        </p:nvGrpSpPr>
        <p:grpSpPr>
          <a:xfrm>
            <a:off x="3401403" y="2782381"/>
            <a:ext cx="6432480" cy="1716120"/>
            <a:chOff x="3401403" y="2782381"/>
            <a:chExt cx="6432480" cy="171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7022147E-F4D0-2DE3-C1A9-60F6FB53ADCE}"/>
                    </a:ext>
                  </a:extLst>
                </p14:cNvPr>
                <p14:cNvContentPartPr/>
                <p14:nvPr/>
              </p14:nvContentPartPr>
              <p14:xfrm>
                <a:off x="3497163" y="2782381"/>
                <a:ext cx="6336720" cy="167724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7022147E-F4D0-2DE3-C1A9-60F6FB53ADC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91043" y="2776261"/>
                  <a:ext cx="6348960" cy="168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F2DDA030-7CC7-3113-3EE5-E03EF3432ABD}"/>
                    </a:ext>
                  </a:extLst>
                </p14:cNvPr>
                <p14:cNvContentPartPr/>
                <p14:nvPr/>
              </p14:nvContentPartPr>
              <p14:xfrm>
                <a:off x="3401403" y="4292941"/>
                <a:ext cx="230040" cy="20556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F2DDA030-7CC7-3113-3EE5-E03EF3432AB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95283" y="4286821"/>
                  <a:ext cx="242280" cy="2178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" name="Immagine 5">
            <a:extLst>
              <a:ext uri="{FF2B5EF4-FFF2-40B4-BE49-F238E27FC236}">
                <a16:creationId xmlns:a16="http://schemas.microsoft.com/office/drawing/2014/main" id="{95DF03E0-3256-80F7-6C5F-A5F6A5307C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125" y="3645024"/>
            <a:ext cx="3104838" cy="230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33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How programmable connections are realized?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SRAM</a:t>
            </a:r>
            <a:r>
              <a:rPr lang="en-US" dirty="0"/>
              <a:t> (Reprogrammable FPGA)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E5F9288-0613-7FC4-34E3-BABFBFFB2C54}"/>
              </a:ext>
            </a:extLst>
          </p:cNvPr>
          <p:cNvCxnSpPr>
            <a:cxnSpLocks/>
          </p:cNvCxnSpPr>
          <p:nvPr/>
        </p:nvCxnSpPr>
        <p:spPr>
          <a:xfrm flipV="1">
            <a:off x="10416480" y="1708672"/>
            <a:ext cx="0" cy="1454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D529303-731A-238A-C005-CA986021ABA8}"/>
              </a:ext>
            </a:extLst>
          </p:cNvPr>
          <p:cNvCxnSpPr>
            <a:cxnSpLocks/>
          </p:cNvCxnSpPr>
          <p:nvPr/>
        </p:nvCxnSpPr>
        <p:spPr>
          <a:xfrm flipH="1">
            <a:off x="9696400" y="2442792"/>
            <a:ext cx="1506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id="{BBF74A1E-8210-3E6F-4A27-4EA27F6F4CF9}"/>
              </a:ext>
            </a:extLst>
          </p:cNvPr>
          <p:cNvSpPr/>
          <p:nvPr/>
        </p:nvSpPr>
        <p:spPr>
          <a:xfrm>
            <a:off x="10195177" y="2220505"/>
            <a:ext cx="456227" cy="456227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5DF03E0-3256-80F7-6C5F-A5F6A5307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25" y="3645024"/>
            <a:ext cx="3104838" cy="2304522"/>
          </a:xfrm>
          <a:prstGeom prst="rect">
            <a:avLst/>
          </a:prstGeom>
        </p:spPr>
      </p:pic>
      <p:grpSp>
        <p:nvGrpSpPr>
          <p:cNvPr id="54" name="Gruppo 53">
            <a:extLst>
              <a:ext uri="{FF2B5EF4-FFF2-40B4-BE49-F238E27FC236}">
                <a16:creationId xmlns:a16="http://schemas.microsoft.com/office/drawing/2014/main" id="{5260A678-046B-A921-8A8F-091A2D8BF666}"/>
              </a:ext>
            </a:extLst>
          </p:cNvPr>
          <p:cNvGrpSpPr/>
          <p:nvPr/>
        </p:nvGrpSpPr>
        <p:grpSpPr>
          <a:xfrm>
            <a:off x="115323" y="5261701"/>
            <a:ext cx="639720" cy="229320"/>
            <a:chOff x="115323" y="5261701"/>
            <a:chExt cx="63972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E2C4351C-9877-C7AD-799D-3BDFC1C0DC05}"/>
                    </a:ext>
                  </a:extLst>
                </p14:cNvPr>
                <p14:cNvContentPartPr/>
                <p14:nvPr/>
              </p14:nvContentPartPr>
              <p14:xfrm>
                <a:off x="115323" y="5367901"/>
                <a:ext cx="129960" cy="12312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E2C4351C-9877-C7AD-799D-3BDFC1C0DC0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9203" y="5361781"/>
                  <a:ext cx="142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7DFF1DE7-1DC3-86F5-8E17-828906E60ECC}"/>
                    </a:ext>
                  </a:extLst>
                </p14:cNvPr>
                <p14:cNvContentPartPr/>
                <p14:nvPr/>
              </p14:nvContentPartPr>
              <p14:xfrm>
                <a:off x="284523" y="5369701"/>
                <a:ext cx="71640" cy="94680"/>
              </p14:xfrm>
            </p:contentPart>
          </mc:Choice>
          <mc:Fallback xmlns=""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7DFF1DE7-1DC3-86F5-8E17-828906E60EC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8403" y="5363581"/>
                  <a:ext cx="838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01504456-46C6-CB0C-9FFB-AE0E08DB9E89}"/>
                    </a:ext>
                  </a:extLst>
                </p14:cNvPr>
                <p14:cNvContentPartPr/>
                <p14:nvPr/>
              </p14:nvContentPartPr>
              <p14:xfrm>
                <a:off x="397563" y="5393101"/>
                <a:ext cx="11160" cy="7020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01504456-46C6-CB0C-9FFB-AE0E08DB9E8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1443" y="5386981"/>
                  <a:ext cx="234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022FC1CB-5B0C-A052-5911-B324E3D57094}"/>
                    </a:ext>
                  </a:extLst>
                </p14:cNvPr>
                <p14:cNvContentPartPr/>
                <p14:nvPr/>
              </p14:nvContentPartPr>
              <p14:xfrm>
                <a:off x="393603" y="5310301"/>
                <a:ext cx="9720" cy="3456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022FC1CB-5B0C-A052-5911-B324E3D5709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87483" y="5304181"/>
                  <a:ext cx="219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7A40399B-34B3-7E59-2348-B47A0F5AB8DC}"/>
                    </a:ext>
                  </a:extLst>
                </p14:cNvPr>
                <p14:cNvContentPartPr/>
                <p14:nvPr/>
              </p14:nvContentPartPr>
              <p14:xfrm>
                <a:off x="459843" y="5261701"/>
                <a:ext cx="126720" cy="200520"/>
              </p14:xfrm>
            </p:contentPart>
          </mc:Choice>
          <mc:Fallback xmlns=""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7A40399B-34B3-7E59-2348-B47A0F5AB8D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3723" y="5255581"/>
                  <a:ext cx="1389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041E81FA-292A-0BB0-B65E-DE6A24BF1398}"/>
                    </a:ext>
                  </a:extLst>
                </p14:cNvPr>
                <p14:cNvContentPartPr/>
                <p14:nvPr/>
              </p14:nvContentPartPr>
              <p14:xfrm>
                <a:off x="450483" y="5321821"/>
                <a:ext cx="304560" cy="11664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041E81FA-292A-0BB0-B65E-DE6A24BF139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4363" y="5315701"/>
                  <a:ext cx="316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3542D6F2-43CB-34CA-568E-7A5D09233221}"/>
                    </a:ext>
                  </a:extLst>
                </p14:cNvPr>
                <p14:cNvContentPartPr/>
                <p14:nvPr/>
              </p14:nvContentPartPr>
              <p14:xfrm>
                <a:off x="271563" y="5373301"/>
                <a:ext cx="11880" cy="4284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3542D6F2-43CB-34CA-568E-7A5D0923322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65443" y="5367181"/>
                  <a:ext cx="241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D5DA953C-9FA3-2531-3EF4-CAB9605CCA37}"/>
                    </a:ext>
                  </a:extLst>
                </p14:cNvPr>
                <p14:cNvContentPartPr/>
                <p14:nvPr/>
              </p14:nvContentPartPr>
              <p14:xfrm>
                <a:off x="292443" y="5363581"/>
                <a:ext cx="7920" cy="8640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D5DA953C-9FA3-2531-3EF4-CAB9605CCA3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86323" y="5357461"/>
                  <a:ext cx="201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B9E01C39-0163-5451-EA5A-DEE4FBB0C94F}"/>
                    </a:ext>
                  </a:extLst>
                </p14:cNvPr>
                <p14:cNvContentPartPr/>
                <p14:nvPr/>
              </p14:nvContentPartPr>
              <p14:xfrm>
                <a:off x="280923" y="5353141"/>
                <a:ext cx="6840" cy="92160"/>
              </p14:xfrm>
            </p:contentPart>
          </mc:Choice>
          <mc:Fallback xmlns=""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B9E01C39-0163-5451-EA5A-DEE4FBB0C94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4803" y="5347021"/>
                  <a:ext cx="19080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F172D5E0-6B99-327E-4014-75C3BCDB76CD}"/>
              </a:ext>
            </a:extLst>
          </p:cNvPr>
          <p:cNvGrpSpPr/>
          <p:nvPr/>
        </p:nvGrpSpPr>
        <p:grpSpPr>
          <a:xfrm>
            <a:off x="123603" y="5581381"/>
            <a:ext cx="698400" cy="207720"/>
            <a:chOff x="123603" y="5581381"/>
            <a:chExt cx="698400" cy="20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7C8E0311-E0E2-C490-2E55-35406A864A2B}"/>
                    </a:ext>
                  </a:extLst>
                </p14:cNvPr>
                <p14:cNvContentPartPr/>
                <p14:nvPr/>
              </p14:nvContentPartPr>
              <p14:xfrm>
                <a:off x="123603" y="5592901"/>
                <a:ext cx="108720" cy="17244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7C8E0311-E0E2-C490-2E55-35406A864A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7483" y="5586781"/>
                  <a:ext cx="1209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3B77F8B1-3673-FEFD-5A05-A2ED33CBED34}"/>
                    </a:ext>
                  </a:extLst>
                </p14:cNvPr>
                <p14:cNvContentPartPr/>
                <p14:nvPr/>
              </p14:nvContentPartPr>
              <p14:xfrm>
                <a:off x="272643" y="5700181"/>
                <a:ext cx="7560" cy="5436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3B77F8B1-3673-FEFD-5A05-A2ED33CBED3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6523" y="5694061"/>
                  <a:ext cx="198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94A1F4F7-FE21-401A-1CA7-AFAEBCB6292B}"/>
                    </a:ext>
                  </a:extLst>
                </p14:cNvPr>
                <p14:cNvContentPartPr/>
                <p14:nvPr/>
              </p14:nvContentPartPr>
              <p14:xfrm>
                <a:off x="271923" y="5581381"/>
                <a:ext cx="23400" cy="45000"/>
              </p14:xfrm>
            </p:contentPart>
          </mc:Choice>
          <mc:Fallback xmlns=""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94A1F4F7-FE21-401A-1CA7-AFAEBCB6292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65803" y="5575261"/>
                  <a:ext cx="356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F13F90D7-3AF7-54FC-4085-C469EA1F53FC}"/>
                    </a:ext>
                  </a:extLst>
                </p14:cNvPr>
                <p14:cNvContentPartPr/>
                <p14:nvPr/>
              </p14:nvContentPartPr>
              <p14:xfrm>
                <a:off x="327723" y="5587501"/>
                <a:ext cx="118080" cy="201600"/>
              </p14:xfrm>
            </p:contentPart>
          </mc:Choice>
          <mc:Fallback xmlns=""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F13F90D7-3AF7-54FC-4085-C469EA1F53F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1603" y="5581381"/>
                  <a:ext cx="1303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3C00F9FD-EE67-2664-6623-F903160C7587}"/>
                    </a:ext>
                  </a:extLst>
                </p14:cNvPr>
                <p14:cNvContentPartPr/>
                <p14:nvPr/>
              </p14:nvContentPartPr>
              <p14:xfrm>
                <a:off x="314763" y="5664541"/>
                <a:ext cx="100440" cy="5724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3C00F9FD-EE67-2664-6623-F903160C758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08643" y="5658421"/>
                  <a:ext cx="1126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FAD78629-498C-13A6-6D6E-26979EA8F9F3}"/>
                    </a:ext>
                  </a:extLst>
                </p14:cNvPr>
                <p14:cNvContentPartPr/>
                <p14:nvPr/>
              </p14:nvContentPartPr>
              <p14:xfrm>
                <a:off x="450483" y="5596861"/>
                <a:ext cx="60120" cy="16812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FAD78629-498C-13A6-6D6E-26979EA8F9F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44363" y="5590741"/>
                  <a:ext cx="723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C00E715C-41FA-CF7C-10AB-2E39463F7382}"/>
                    </a:ext>
                  </a:extLst>
                </p14:cNvPr>
                <p14:cNvContentPartPr/>
                <p14:nvPr/>
              </p14:nvContentPartPr>
              <p14:xfrm>
                <a:off x="498003" y="5621701"/>
                <a:ext cx="21240" cy="43560"/>
              </p14:xfrm>
            </p:contentPart>
          </mc:Choice>
          <mc:Fallback xmlns=""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C00E715C-41FA-CF7C-10AB-2E39463F738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91883" y="5615581"/>
                  <a:ext cx="334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2" name="Input penna 61">
                  <a:extLst>
                    <a:ext uri="{FF2B5EF4-FFF2-40B4-BE49-F238E27FC236}">
                      <a16:creationId xmlns:a16="http://schemas.microsoft.com/office/drawing/2014/main" id="{DC01BDEE-5A20-5149-C9B3-03D4FA20AD09}"/>
                    </a:ext>
                  </a:extLst>
                </p14:cNvPr>
                <p14:cNvContentPartPr/>
                <p14:nvPr/>
              </p14:nvContentPartPr>
              <p14:xfrm>
                <a:off x="556323" y="5662021"/>
                <a:ext cx="82800" cy="91440"/>
              </p14:xfrm>
            </p:contentPart>
          </mc:Choice>
          <mc:Fallback xmlns="">
            <p:pic>
              <p:nvPicPr>
                <p:cNvPr id="62" name="Input penna 61">
                  <a:extLst>
                    <a:ext uri="{FF2B5EF4-FFF2-40B4-BE49-F238E27FC236}">
                      <a16:creationId xmlns:a16="http://schemas.microsoft.com/office/drawing/2014/main" id="{DC01BDEE-5A20-5149-C9B3-03D4FA20AD0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50203" y="5655901"/>
                  <a:ext cx="950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347DC64D-02F1-B8F6-05F2-F3E9E2CF4E33}"/>
                    </a:ext>
                  </a:extLst>
                </p14:cNvPr>
                <p14:cNvContentPartPr/>
                <p14:nvPr/>
              </p14:nvContentPartPr>
              <p14:xfrm>
                <a:off x="652803" y="5668141"/>
                <a:ext cx="169200" cy="9468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347DC64D-02F1-B8F6-05F2-F3E9E2CF4E3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46683" y="5662021"/>
                  <a:ext cx="18144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4C62FEAF-B83A-B5A2-C169-516C02F32B46}"/>
              </a:ext>
            </a:extLst>
          </p:cNvPr>
          <p:cNvGrpSpPr/>
          <p:nvPr/>
        </p:nvGrpSpPr>
        <p:grpSpPr>
          <a:xfrm>
            <a:off x="162483" y="4749421"/>
            <a:ext cx="119160" cy="386280"/>
            <a:chOff x="162483" y="4749421"/>
            <a:chExt cx="11916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5" name="Input penna 64">
                  <a:extLst>
                    <a:ext uri="{FF2B5EF4-FFF2-40B4-BE49-F238E27FC236}">
                      <a16:creationId xmlns:a16="http://schemas.microsoft.com/office/drawing/2014/main" id="{42DCDFEB-5231-0616-06B3-6E2A254E29BB}"/>
                    </a:ext>
                  </a:extLst>
                </p14:cNvPr>
                <p14:cNvContentPartPr/>
                <p14:nvPr/>
              </p14:nvContentPartPr>
              <p14:xfrm>
                <a:off x="193803" y="4830061"/>
                <a:ext cx="40680" cy="305640"/>
              </p14:xfrm>
            </p:contentPart>
          </mc:Choice>
          <mc:Fallback xmlns="">
            <p:pic>
              <p:nvPicPr>
                <p:cNvPr id="65" name="Input penna 64">
                  <a:extLst>
                    <a:ext uri="{FF2B5EF4-FFF2-40B4-BE49-F238E27FC236}">
                      <a16:creationId xmlns:a16="http://schemas.microsoft.com/office/drawing/2014/main" id="{42DCDFEB-5231-0616-06B3-6E2A254E29B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87683" y="4823941"/>
                  <a:ext cx="529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6" name="Input penna 65">
                  <a:extLst>
                    <a:ext uri="{FF2B5EF4-FFF2-40B4-BE49-F238E27FC236}">
                      <a16:creationId xmlns:a16="http://schemas.microsoft.com/office/drawing/2014/main" id="{ADBB326D-1580-C07E-BF2C-9DDC1667C776}"/>
                    </a:ext>
                  </a:extLst>
                </p14:cNvPr>
                <p14:cNvContentPartPr/>
                <p14:nvPr/>
              </p14:nvContentPartPr>
              <p14:xfrm>
                <a:off x="162483" y="4749421"/>
                <a:ext cx="119160" cy="147960"/>
              </p14:xfrm>
            </p:contentPart>
          </mc:Choice>
          <mc:Fallback xmlns="">
            <p:pic>
              <p:nvPicPr>
                <p:cNvPr id="66" name="Input penna 65">
                  <a:extLst>
                    <a:ext uri="{FF2B5EF4-FFF2-40B4-BE49-F238E27FC236}">
                      <a16:creationId xmlns:a16="http://schemas.microsoft.com/office/drawing/2014/main" id="{ADBB326D-1580-C07E-BF2C-9DDC1667C77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6363" y="4743301"/>
                  <a:ext cx="13140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uppo 69">
            <a:extLst>
              <a:ext uri="{FF2B5EF4-FFF2-40B4-BE49-F238E27FC236}">
                <a16:creationId xmlns:a16="http://schemas.microsoft.com/office/drawing/2014/main" id="{9F5EBB47-AC5E-8FD1-7E32-831F80A37DC9}"/>
              </a:ext>
            </a:extLst>
          </p:cNvPr>
          <p:cNvGrpSpPr/>
          <p:nvPr/>
        </p:nvGrpSpPr>
        <p:grpSpPr>
          <a:xfrm>
            <a:off x="1268763" y="5277181"/>
            <a:ext cx="502920" cy="181440"/>
            <a:chOff x="1268763" y="5277181"/>
            <a:chExt cx="502920" cy="18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8" name="Input penna 67">
                  <a:extLst>
                    <a:ext uri="{FF2B5EF4-FFF2-40B4-BE49-F238E27FC236}">
                      <a16:creationId xmlns:a16="http://schemas.microsoft.com/office/drawing/2014/main" id="{413299E4-C494-0057-19EB-EFE96D8C7E88}"/>
                    </a:ext>
                  </a:extLst>
                </p14:cNvPr>
                <p14:cNvContentPartPr/>
                <p14:nvPr/>
              </p14:nvContentPartPr>
              <p14:xfrm>
                <a:off x="1268763" y="5338021"/>
                <a:ext cx="232200" cy="120600"/>
              </p14:xfrm>
            </p:contentPart>
          </mc:Choice>
          <mc:Fallback xmlns="">
            <p:pic>
              <p:nvPicPr>
                <p:cNvPr id="68" name="Input penna 67">
                  <a:extLst>
                    <a:ext uri="{FF2B5EF4-FFF2-40B4-BE49-F238E27FC236}">
                      <a16:creationId xmlns:a16="http://schemas.microsoft.com/office/drawing/2014/main" id="{413299E4-C494-0057-19EB-EFE96D8C7E8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262643" y="5331901"/>
                  <a:ext cx="244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9" name="Input penna 68">
                  <a:extLst>
                    <a:ext uri="{FF2B5EF4-FFF2-40B4-BE49-F238E27FC236}">
                      <a16:creationId xmlns:a16="http://schemas.microsoft.com/office/drawing/2014/main" id="{09D997F2-235D-A90E-0143-32EC96CB66A4}"/>
                    </a:ext>
                  </a:extLst>
                </p14:cNvPr>
                <p14:cNvContentPartPr/>
                <p14:nvPr/>
              </p14:nvContentPartPr>
              <p14:xfrm>
                <a:off x="1511763" y="5277181"/>
                <a:ext cx="259920" cy="176760"/>
              </p14:xfrm>
            </p:contentPart>
          </mc:Choice>
          <mc:Fallback xmlns="">
            <p:pic>
              <p:nvPicPr>
                <p:cNvPr id="69" name="Input penna 68">
                  <a:extLst>
                    <a:ext uri="{FF2B5EF4-FFF2-40B4-BE49-F238E27FC236}">
                      <a16:creationId xmlns:a16="http://schemas.microsoft.com/office/drawing/2014/main" id="{09D997F2-235D-A90E-0143-32EC96CB66A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505643" y="5271061"/>
                  <a:ext cx="27216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uppo 79">
            <a:extLst>
              <a:ext uri="{FF2B5EF4-FFF2-40B4-BE49-F238E27FC236}">
                <a16:creationId xmlns:a16="http://schemas.microsoft.com/office/drawing/2014/main" id="{33B491B8-38F6-F91F-4534-15EFA7A15A82}"/>
              </a:ext>
            </a:extLst>
          </p:cNvPr>
          <p:cNvGrpSpPr/>
          <p:nvPr/>
        </p:nvGrpSpPr>
        <p:grpSpPr>
          <a:xfrm>
            <a:off x="1204323" y="5559421"/>
            <a:ext cx="750240" cy="223200"/>
            <a:chOff x="1204323" y="5559421"/>
            <a:chExt cx="75024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1" name="Input penna 70">
                  <a:extLst>
                    <a:ext uri="{FF2B5EF4-FFF2-40B4-BE49-F238E27FC236}">
                      <a16:creationId xmlns:a16="http://schemas.microsoft.com/office/drawing/2014/main" id="{875A2F16-20FB-FC53-3797-6ADBA44A5B21}"/>
                    </a:ext>
                  </a:extLst>
                </p14:cNvPr>
                <p14:cNvContentPartPr/>
                <p14:nvPr/>
              </p14:nvContentPartPr>
              <p14:xfrm>
                <a:off x="1204323" y="5592541"/>
                <a:ext cx="135720" cy="175680"/>
              </p14:xfrm>
            </p:contentPart>
          </mc:Choice>
          <mc:Fallback xmlns="">
            <p:pic>
              <p:nvPicPr>
                <p:cNvPr id="71" name="Input penna 70">
                  <a:extLst>
                    <a:ext uri="{FF2B5EF4-FFF2-40B4-BE49-F238E27FC236}">
                      <a16:creationId xmlns:a16="http://schemas.microsoft.com/office/drawing/2014/main" id="{875A2F16-20FB-FC53-3797-6ADBA44A5B2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98203" y="5586421"/>
                  <a:ext cx="1479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2" name="Input penna 71">
                  <a:extLst>
                    <a:ext uri="{FF2B5EF4-FFF2-40B4-BE49-F238E27FC236}">
                      <a16:creationId xmlns:a16="http://schemas.microsoft.com/office/drawing/2014/main" id="{14A06614-22B1-8DDC-A508-2BA993D39272}"/>
                    </a:ext>
                  </a:extLst>
                </p14:cNvPr>
                <p14:cNvContentPartPr/>
                <p14:nvPr/>
              </p14:nvContentPartPr>
              <p14:xfrm>
                <a:off x="1361283" y="5700541"/>
                <a:ext cx="22680" cy="67680"/>
              </p14:xfrm>
            </p:contentPart>
          </mc:Choice>
          <mc:Fallback xmlns="">
            <p:pic>
              <p:nvPicPr>
                <p:cNvPr id="72" name="Input penna 71">
                  <a:extLst>
                    <a:ext uri="{FF2B5EF4-FFF2-40B4-BE49-F238E27FC236}">
                      <a16:creationId xmlns:a16="http://schemas.microsoft.com/office/drawing/2014/main" id="{14A06614-22B1-8DDC-A508-2BA993D3927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355163" y="5694421"/>
                  <a:ext cx="349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3" name="Input penna 72">
                  <a:extLst>
                    <a:ext uri="{FF2B5EF4-FFF2-40B4-BE49-F238E27FC236}">
                      <a16:creationId xmlns:a16="http://schemas.microsoft.com/office/drawing/2014/main" id="{CC419E11-D762-AA15-5149-5C9E90851581}"/>
                    </a:ext>
                  </a:extLst>
                </p14:cNvPr>
                <p14:cNvContentPartPr/>
                <p14:nvPr/>
              </p14:nvContentPartPr>
              <p14:xfrm>
                <a:off x="1363803" y="5648341"/>
                <a:ext cx="36360" cy="20160"/>
              </p14:xfrm>
            </p:contentPart>
          </mc:Choice>
          <mc:Fallback xmlns="">
            <p:pic>
              <p:nvPicPr>
                <p:cNvPr id="73" name="Input penna 72">
                  <a:extLst>
                    <a:ext uri="{FF2B5EF4-FFF2-40B4-BE49-F238E27FC236}">
                      <a16:creationId xmlns:a16="http://schemas.microsoft.com/office/drawing/2014/main" id="{CC419E11-D762-AA15-5149-5C9E9085158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357683" y="5642221"/>
                  <a:ext cx="48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4" name="Input penna 73">
                  <a:extLst>
                    <a:ext uri="{FF2B5EF4-FFF2-40B4-BE49-F238E27FC236}">
                      <a16:creationId xmlns:a16="http://schemas.microsoft.com/office/drawing/2014/main" id="{055FD57B-5849-62D4-AEDE-EE598AFB590C}"/>
                    </a:ext>
                  </a:extLst>
                </p14:cNvPr>
                <p14:cNvContentPartPr/>
                <p14:nvPr/>
              </p14:nvContentPartPr>
              <p14:xfrm>
                <a:off x="1446603" y="5559421"/>
                <a:ext cx="101880" cy="205920"/>
              </p14:xfrm>
            </p:contentPart>
          </mc:Choice>
          <mc:Fallback xmlns="">
            <p:pic>
              <p:nvPicPr>
                <p:cNvPr id="74" name="Input penna 73">
                  <a:extLst>
                    <a:ext uri="{FF2B5EF4-FFF2-40B4-BE49-F238E27FC236}">
                      <a16:creationId xmlns:a16="http://schemas.microsoft.com/office/drawing/2014/main" id="{055FD57B-5849-62D4-AEDE-EE598AFB590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440483" y="5553301"/>
                  <a:ext cx="1141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738510B9-10FE-6F3E-2794-4F7750522E25}"/>
                    </a:ext>
                  </a:extLst>
                </p14:cNvPr>
                <p14:cNvContentPartPr/>
                <p14:nvPr/>
              </p14:nvContentPartPr>
              <p14:xfrm>
                <a:off x="1597803" y="5576701"/>
                <a:ext cx="15120" cy="164880"/>
              </p14:xfrm>
            </p:contentPart>
          </mc:Choice>
          <mc:Fallback xmlns=""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738510B9-10FE-6F3E-2794-4F7750522E2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1683" y="5570581"/>
                  <a:ext cx="27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F675BC1A-B54F-085C-19F4-0935E90C1550}"/>
                    </a:ext>
                  </a:extLst>
                </p14:cNvPr>
                <p14:cNvContentPartPr/>
                <p14:nvPr/>
              </p14:nvContentPartPr>
              <p14:xfrm>
                <a:off x="1656483" y="5678581"/>
                <a:ext cx="8640" cy="68040"/>
              </p14:xfrm>
            </p:contentPart>
          </mc:Choice>
          <mc:Fallback xmlns=""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F675BC1A-B54F-085C-19F4-0935E90C155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650363" y="5672461"/>
                  <a:ext cx="208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7" name="Input penna 76">
                  <a:extLst>
                    <a:ext uri="{FF2B5EF4-FFF2-40B4-BE49-F238E27FC236}">
                      <a16:creationId xmlns:a16="http://schemas.microsoft.com/office/drawing/2014/main" id="{0C16EA69-1213-192D-CF69-326552D7A055}"/>
                    </a:ext>
                  </a:extLst>
                </p14:cNvPr>
                <p14:cNvContentPartPr/>
                <p14:nvPr/>
              </p14:nvContentPartPr>
              <p14:xfrm>
                <a:off x="1666923" y="5607301"/>
                <a:ext cx="12600" cy="34920"/>
              </p14:xfrm>
            </p:contentPart>
          </mc:Choice>
          <mc:Fallback xmlns="">
            <p:pic>
              <p:nvPicPr>
                <p:cNvPr id="77" name="Input penna 76">
                  <a:extLst>
                    <a:ext uri="{FF2B5EF4-FFF2-40B4-BE49-F238E27FC236}">
                      <a16:creationId xmlns:a16="http://schemas.microsoft.com/office/drawing/2014/main" id="{0C16EA69-1213-192D-CF69-326552D7A05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660803" y="5601181"/>
                  <a:ext cx="248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8" name="Input penna 77">
                  <a:extLst>
                    <a:ext uri="{FF2B5EF4-FFF2-40B4-BE49-F238E27FC236}">
                      <a16:creationId xmlns:a16="http://schemas.microsoft.com/office/drawing/2014/main" id="{8159717D-693C-6189-E253-6039B8F95BB0}"/>
                    </a:ext>
                  </a:extLst>
                </p14:cNvPr>
                <p14:cNvContentPartPr/>
                <p14:nvPr/>
              </p14:nvContentPartPr>
              <p14:xfrm>
                <a:off x="1697523" y="5646181"/>
                <a:ext cx="257040" cy="136440"/>
              </p14:xfrm>
            </p:contentPart>
          </mc:Choice>
          <mc:Fallback xmlns="">
            <p:pic>
              <p:nvPicPr>
                <p:cNvPr id="78" name="Input penna 77">
                  <a:extLst>
                    <a:ext uri="{FF2B5EF4-FFF2-40B4-BE49-F238E27FC236}">
                      <a16:creationId xmlns:a16="http://schemas.microsoft.com/office/drawing/2014/main" id="{8159717D-693C-6189-E253-6039B8F95BB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691403" y="5640061"/>
                  <a:ext cx="269280" cy="14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9" name="Input penna 78">
                <a:extLst>
                  <a:ext uri="{FF2B5EF4-FFF2-40B4-BE49-F238E27FC236}">
                    <a16:creationId xmlns:a16="http://schemas.microsoft.com/office/drawing/2014/main" id="{4A5FE730-E6CE-8EA8-C5E8-65464C96E156}"/>
                  </a:ext>
                </a:extLst>
              </p14:cNvPr>
              <p14:cNvContentPartPr/>
              <p14:nvPr/>
            </p14:nvContentPartPr>
            <p14:xfrm>
              <a:off x="1501683" y="4768861"/>
              <a:ext cx="93240" cy="352440"/>
            </p14:xfrm>
          </p:contentPart>
        </mc:Choice>
        <mc:Fallback xmlns="">
          <p:pic>
            <p:nvPicPr>
              <p:cNvPr id="79" name="Input penna 78">
                <a:extLst>
                  <a:ext uri="{FF2B5EF4-FFF2-40B4-BE49-F238E27FC236}">
                    <a16:creationId xmlns:a16="http://schemas.microsoft.com/office/drawing/2014/main" id="{4A5FE730-E6CE-8EA8-C5E8-65464C96E15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495563" y="4762741"/>
                <a:ext cx="105480" cy="36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0419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How programmable connections are realized?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SRAM</a:t>
            </a:r>
            <a:r>
              <a:rPr lang="en-US" dirty="0"/>
              <a:t> (Reprogrammable FPGA)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1E5F9288-0613-7FC4-34E3-BABFBFFB2C54}"/>
              </a:ext>
            </a:extLst>
          </p:cNvPr>
          <p:cNvCxnSpPr>
            <a:cxnSpLocks/>
          </p:cNvCxnSpPr>
          <p:nvPr/>
        </p:nvCxnSpPr>
        <p:spPr>
          <a:xfrm flipV="1">
            <a:off x="10416480" y="1708672"/>
            <a:ext cx="0" cy="1454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D529303-731A-238A-C005-CA986021ABA8}"/>
              </a:ext>
            </a:extLst>
          </p:cNvPr>
          <p:cNvCxnSpPr>
            <a:cxnSpLocks/>
          </p:cNvCxnSpPr>
          <p:nvPr/>
        </p:nvCxnSpPr>
        <p:spPr>
          <a:xfrm flipH="1">
            <a:off x="9696400" y="2442792"/>
            <a:ext cx="1506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>
            <a:extLst>
              <a:ext uri="{FF2B5EF4-FFF2-40B4-BE49-F238E27FC236}">
                <a16:creationId xmlns:a16="http://schemas.microsoft.com/office/drawing/2014/main" id="{BBF74A1E-8210-3E6F-4A27-4EA27F6F4CF9}"/>
              </a:ext>
            </a:extLst>
          </p:cNvPr>
          <p:cNvSpPr/>
          <p:nvPr/>
        </p:nvSpPr>
        <p:spPr>
          <a:xfrm>
            <a:off x="10195177" y="2220505"/>
            <a:ext cx="456227" cy="456227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5DF03E0-3256-80F7-6C5F-A5F6A5307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25" y="3645024"/>
            <a:ext cx="3104838" cy="2304522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49F708F-5D81-1C05-280E-F8E4B00BC2B4}"/>
              </a:ext>
            </a:extLst>
          </p:cNvPr>
          <p:cNvSpPr txBox="1"/>
          <p:nvPr/>
        </p:nvSpPr>
        <p:spPr>
          <a:xfrm>
            <a:off x="4799856" y="3212695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Not connected</a:t>
            </a:r>
          </a:p>
          <a:p>
            <a:pPr algn="ctr"/>
            <a:r>
              <a:rPr lang="en-US" dirty="0"/>
              <a:t>(open circuit</a:t>
            </a:r>
            <a:r>
              <a:rPr lang="en-US" noProof="0" dirty="0"/>
              <a:t>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35E66EF-A575-7C68-7DC3-31B860424537}"/>
              </a:ext>
            </a:extLst>
          </p:cNvPr>
          <p:cNvSpPr txBox="1"/>
          <p:nvPr/>
        </p:nvSpPr>
        <p:spPr>
          <a:xfrm>
            <a:off x="4799856" y="4985719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Connected</a:t>
            </a:r>
            <a:endParaRPr lang="en-US" dirty="0"/>
          </a:p>
          <a:p>
            <a:pPr algn="ctr"/>
            <a:r>
              <a:rPr lang="en-US" noProof="0" dirty="0"/>
              <a:t>(s</a:t>
            </a:r>
            <a:r>
              <a:rPr lang="en-US" dirty="0" err="1"/>
              <a:t>hort</a:t>
            </a:r>
            <a:r>
              <a:rPr lang="en-US" dirty="0"/>
              <a:t> circuit)</a:t>
            </a:r>
            <a:endParaRPr lang="en-US" noProof="0" dirty="0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B7BA2F72-A6EC-A10E-3B73-C9BEFA17B8C8}"/>
              </a:ext>
            </a:extLst>
          </p:cNvPr>
          <p:cNvSpPr/>
          <p:nvPr/>
        </p:nvSpPr>
        <p:spPr>
          <a:xfrm rot="20392957">
            <a:off x="3682130" y="3986482"/>
            <a:ext cx="1089336" cy="22048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C58ED6C6-C251-14DC-8BE9-C4055EAD6AD1}"/>
              </a:ext>
            </a:extLst>
          </p:cNvPr>
          <p:cNvSpPr/>
          <p:nvPr/>
        </p:nvSpPr>
        <p:spPr>
          <a:xfrm rot="1207043" flipV="1">
            <a:off x="3682129" y="4904859"/>
            <a:ext cx="1089336" cy="22048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858BC12F-A834-60D9-7E16-711DB1CF7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436" y="2849642"/>
            <a:ext cx="1927860" cy="1430928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C183B712-E70D-0B80-BE66-CA212D3A6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436" y="4590360"/>
            <a:ext cx="1927860" cy="14309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4" name="Input penna 83">
                <a:extLst>
                  <a:ext uri="{FF2B5EF4-FFF2-40B4-BE49-F238E27FC236}">
                    <a16:creationId xmlns:a16="http://schemas.microsoft.com/office/drawing/2014/main" id="{F0DAEDAB-EB0F-7F00-C496-D6AC4ABB5DC0}"/>
                  </a:ext>
                </a:extLst>
              </p14:cNvPr>
              <p14:cNvContentPartPr/>
              <p14:nvPr/>
            </p14:nvContentPartPr>
            <p14:xfrm>
              <a:off x="8028843" y="3739261"/>
              <a:ext cx="219240" cy="268920"/>
            </p14:xfrm>
          </p:contentPart>
        </mc:Choice>
        <mc:Fallback xmlns="">
          <p:pic>
            <p:nvPicPr>
              <p:cNvPr id="84" name="Input penna 83">
                <a:extLst>
                  <a:ext uri="{FF2B5EF4-FFF2-40B4-BE49-F238E27FC236}">
                    <a16:creationId xmlns:a16="http://schemas.microsoft.com/office/drawing/2014/main" id="{F0DAEDAB-EB0F-7F00-C496-D6AC4ABB5D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22723" y="3733141"/>
                <a:ext cx="2314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6" name="Input penna 85">
                <a:extLst>
                  <a:ext uri="{FF2B5EF4-FFF2-40B4-BE49-F238E27FC236}">
                    <a16:creationId xmlns:a16="http://schemas.microsoft.com/office/drawing/2014/main" id="{236D73A9-435D-A8C2-5DBD-4400B10A932A}"/>
                  </a:ext>
                </a:extLst>
              </p14:cNvPr>
              <p14:cNvContentPartPr/>
              <p14:nvPr/>
            </p14:nvContentPartPr>
            <p14:xfrm>
              <a:off x="7525923" y="3154621"/>
              <a:ext cx="525600" cy="135360"/>
            </p14:xfrm>
          </p:contentPart>
        </mc:Choice>
        <mc:Fallback xmlns="">
          <p:pic>
            <p:nvPicPr>
              <p:cNvPr id="86" name="Input penna 85">
                <a:extLst>
                  <a:ext uri="{FF2B5EF4-FFF2-40B4-BE49-F238E27FC236}">
                    <a16:creationId xmlns:a16="http://schemas.microsoft.com/office/drawing/2014/main" id="{236D73A9-435D-A8C2-5DBD-4400B10A93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9803" y="3148501"/>
                <a:ext cx="53784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0" name="Input penna 89">
                <a:extLst>
                  <a:ext uri="{FF2B5EF4-FFF2-40B4-BE49-F238E27FC236}">
                    <a16:creationId xmlns:a16="http://schemas.microsoft.com/office/drawing/2014/main" id="{3F203640-E5CB-F3F5-6410-4C1AEECF1C81}"/>
                  </a:ext>
                </a:extLst>
              </p14:cNvPr>
              <p14:cNvContentPartPr/>
              <p14:nvPr/>
            </p14:nvContentPartPr>
            <p14:xfrm>
              <a:off x="8096163" y="3422101"/>
              <a:ext cx="145080" cy="119520"/>
            </p14:xfrm>
          </p:contentPart>
        </mc:Choice>
        <mc:Fallback xmlns="">
          <p:pic>
            <p:nvPicPr>
              <p:cNvPr id="90" name="Input penna 89">
                <a:extLst>
                  <a:ext uri="{FF2B5EF4-FFF2-40B4-BE49-F238E27FC236}">
                    <a16:creationId xmlns:a16="http://schemas.microsoft.com/office/drawing/2014/main" id="{3F203640-E5CB-F3F5-6410-4C1AEECF1C8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90043" y="3415981"/>
                <a:ext cx="15732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1" name="Input penna 90">
                <a:extLst>
                  <a:ext uri="{FF2B5EF4-FFF2-40B4-BE49-F238E27FC236}">
                    <a16:creationId xmlns:a16="http://schemas.microsoft.com/office/drawing/2014/main" id="{2169D4C6-1D8A-9F96-ECF5-C77B3F6F293E}"/>
                  </a:ext>
                </a:extLst>
              </p14:cNvPr>
              <p14:cNvContentPartPr/>
              <p14:nvPr/>
            </p14:nvContentPartPr>
            <p14:xfrm>
              <a:off x="8268243" y="3384301"/>
              <a:ext cx="119520" cy="141480"/>
            </p14:xfrm>
          </p:contentPart>
        </mc:Choice>
        <mc:Fallback xmlns="">
          <p:pic>
            <p:nvPicPr>
              <p:cNvPr id="91" name="Input penna 90">
                <a:extLst>
                  <a:ext uri="{FF2B5EF4-FFF2-40B4-BE49-F238E27FC236}">
                    <a16:creationId xmlns:a16="http://schemas.microsoft.com/office/drawing/2014/main" id="{2169D4C6-1D8A-9F96-ECF5-C77B3F6F293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62123" y="3378181"/>
                <a:ext cx="1317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2" name="Input penna 91">
                <a:extLst>
                  <a:ext uri="{FF2B5EF4-FFF2-40B4-BE49-F238E27FC236}">
                    <a16:creationId xmlns:a16="http://schemas.microsoft.com/office/drawing/2014/main" id="{1BBF2B39-1574-9343-CE42-8A569B3A0B0E}"/>
                  </a:ext>
                </a:extLst>
              </p14:cNvPr>
              <p14:cNvContentPartPr/>
              <p14:nvPr/>
            </p14:nvContentPartPr>
            <p14:xfrm>
              <a:off x="8266803" y="3454861"/>
              <a:ext cx="100080" cy="19800"/>
            </p14:xfrm>
          </p:contentPart>
        </mc:Choice>
        <mc:Fallback xmlns="">
          <p:pic>
            <p:nvPicPr>
              <p:cNvPr id="92" name="Input penna 91">
                <a:extLst>
                  <a:ext uri="{FF2B5EF4-FFF2-40B4-BE49-F238E27FC236}">
                    <a16:creationId xmlns:a16="http://schemas.microsoft.com/office/drawing/2014/main" id="{1BBF2B39-1574-9343-CE42-8A569B3A0B0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60683" y="3448741"/>
                <a:ext cx="11232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3" name="Input penna 92">
                <a:extLst>
                  <a:ext uri="{FF2B5EF4-FFF2-40B4-BE49-F238E27FC236}">
                    <a16:creationId xmlns:a16="http://schemas.microsoft.com/office/drawing/2014/main" id="{C3CD6BCC-CBF3-F8D1-9F15-BF5E69EEF77A}"/>
                  </a:ext>
                </a:extLst>
              </p14:cNvPr>
              <p14:cNvContentPartPr/>
              <p14:nvPr/>
            </p14:nvContentPartPr>
            <p14:xfrm>
              <a:off x="8283003" y="3381061"/>
              <a:ext cx="85680" cy="22680"/>
            </p14:xfrm>
          </p:contentPart>
        </mc:Choice>
        <mc:Fallback xmlns="">
          <p:pic>
            <p:nvPicPr>
              <p:cNvPr id="93" name="Input penna 92">
                <a:extLst>
                  <a:ext uri="{FF2B5EF4-FFF2-40B4-BE49-F238E27FC236}">
                    <a16:creationId xmlns:a16="http://schemas.microsoft.com/office/drawing/2014/main" id="{C3CD6BCC-CBF3-F8D1-9F15-BF5E69EEF77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76883" y="3374941"/>
                <a:ext cx="979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4" name="Input penna 93">
                <a:extLst>
                  <a:ext uri="{FF2B5EF4-FFF2-40B4-BE49-F238E27FC236}">
                    <a16:creationId xmlns:a16="http://schemas.microsoft.com/office/drawing/2014/main" id="{52429A32-11A5-BD5D-659B-34D5EEE198C1}"/>
                  </a:ext>
                </a:extLst>
              </p14:cNvPr>
              <p14:cNvContentPartPr/>
              <p14:nvPr/>
            </p14:nvContentPartPr>
            <p14:xfrm>
              <a:off x="8402523" y="3394741"/>
              <a:ext cx="112320" cy="132120"/>
            </p14:xfrm>
          </p:contentPart>
        </mc:Choice>
        <mc:Fallback xmlns="">
          <p:pic>
            <p:nvPicPr>
              <p:cNvPr id="94" name="Input penna 93">
                <a:extLst>
                  <a:ext uri="{FF2B5EF4-FFF2-40B4-BE49-F238E27FC236}">
                    <a16:creationId xmlns:a16="http://schemas.microsoft.com/office/drawing/2014/main" id="{52429A32-11A5-BD5D-659B-34D5EEE198C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96403" y="3388621"/>
                <a:ext cx="1245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5" name="Input penna 94">
                <a:extLst>
                  <a:ext uri="{FF2B5EF4-FFF2-40B4-BE49-F238E27FC236}">
                    <a16:creationId xmlns:a16="http://schemas.microsoft.com/office/drawing/2014/main" id="{CE702035-8D2B-0906-679D-10A2A4866E0D}"/>
                  </a:ext>
                </a:extLst>
              </p14:cNvPr>
              <p14:cNvContentPartPr/>
              <p14:nvPr/>
            </p14:nvContentPartPr>
            <p14:xfrm>
              <a:off x="8399643" y="3449101"/>
              <a:ext cx="86040" cy="17640"/>
            </p14:xfrm>
          </p:contentPart>
        </mc:Choice>
        <mc:Fallback xmlns="">
          <p:pic>
            <p:nvPicPr>
              <p:cNvPr id="95" name="Input penna 94">
                <a:extLst>
                  <a:ext uri="{FF2B5EF4-FFF2-40B4-BE49-F238E27FC236}">
                    <a16:creationId xmlns:a16="http://schemas.microsoft.com/office/drawing/2014/main" id="{CE702035-8D2B-0906-679D-10A2A4866E0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93523" y="3442981"/>
                <a:ext cx="982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6" name="Input penna 95">
                <a:extLst>
                  <a:ext uri="{FF2B5EF4-FFF2-40B4-BE49-F238E27FC236}">
                    <a16:creationId xmlns:a16="http://schemas.microsoft.com/office/drawing/2014/main" id="{4DAD98AA-EBE9-A9D5-5428-5959AF5DB2B6}"/>
                  </a:ext>
                </a:extLst>
              </p14:cNvPr>
              <p14:cNvContentPartPr/>
              <p14:nvPr/>
            </p14:nvContentPartPr>
            <p14:xfrm>
              <a:off x="8380923" y="3388981"/>
              <a:ext cx="107280" cy="10800"/>
            </p14:xfrm>
          </p:contentPart>
        </mc:Choice>
        <mc:Fallback xmlns="">
          <p:pic>
            <p:nvPicPr>
              <p:cNvPr id="96" name="Input penna 95">
                <a:extLst>
                  <a:ext uri="{FF2B5EF4-FFF2-40B4-BE49-F238E27FC236}">
                    <a16:creationId xmlns:a16="http://schemas.microsoft.com/office/drawing/2014/main" id="{4DAD98AA-EBE9-A9D5-5428-5959AF5DB2B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374803" y="3382861"/>
                <a:ext cx="11952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put penna 96">
                <a:extLst>
                  <a:ext uri="{FF2B5EF4-FFF2-40B4-BE49-F238E27FC236}">
                    <a16:creationId xmlns:a16="http://schemas.microsoft.com/office/drawing/2014/main" id="{26482378-497E-78BC-5F40-5E1C40648521}"/>
                  </a:ext>
                </a:extLst>
              </p14:cNvPr>
              <p14:cNvContentPartPr/>
              <p14:nvPr/>
            </p14:nvContentPartPr>
            <p14:xfrm>
              <a:off x="8403963" y="3418501"/>
              <a:ext cx="5400" cy="68040"/>
            </p14:xfrm>
          </p:contentPart>
        </mc:Choice>
        <mc:Fallback xmlns="">
          <p:pic>
            <p:nvPicPr>
              <p:cNvPr id="97" name="Input penna 96">
                <a:extLst>
                  <a:ext uri="{FF2B5EF4-FFF2-40B4-BE49-F238E27FC236}">
                    <a16:creationId xmlns:a16="http://schemas.microsoft.com/office/drawing/2014/main" id="{26482378-497E-78BC-5F40-5E1C4064852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397843" y="3412381"/>
                <a:ext cx="1764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06" name="Input penna 105">
                <a:extLst>
                  <a:ext uri="{FF2B5EF4-FFF2-40B4-BE49-F238E27FC236}">
                    <a16:creationId xmlns:a16="http://schemas.microsoft.com/office/drawing/2014/main" id="{CB6AE819-4FD8-9320-7A61-E2433EC1A327}"/>
                  </a:ext>
                </a:extLst>
              </p14:cNvPr>
              <p14:cNvContentPartPr/>
              <p14:nvPr/>
            </p14:nvContentPartPr>
            <p14:xfrm>
              <a:off x="7651923" y="3567901"/>
              <a:ext cx="81360" cy="382320"/>
            </p14:xfrm>
          </p:contentPart>
        </mc:Choice>
        <mc:Fallback xmlns="">
          <p:pic>
            <p:nvPicPr>
              <p:cNvPr id="106" name="Input penna 105">
                <a:extLst>
                  <a:ext uri="{FF2B5EF4-FFF2-40B4-BE49-F238E27FC236}">
                    <a16:creationId xmlns:a16="http://schemas.microsoft.com/office/drawing/2014/main" id="{CB6AE819-4FD8-9320-7A61-E2433EC1A32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645803" y="3561781"/>
                <a:ext cx="93600" cy="39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uppo 111">
            <a:extLst>
              <a:ext uri="{FF2B5EF4-FFF2-40B4-BE49-F238E27FC236}">
                <a16:creationId xmlns:a16="http://schemas.microsoft.com/office/drawing/2014/main" id="{E34DA527-0EA6-1A56-B58C-A8FE77545787}"/>
              </a:ext>
            </a:extLst>
          </p:cNvPr>
          <p:cNvGrpSpPr/>
          <p:nvPr/>
        </p:nvGrpSpPr>
        <p:grpSpPr>
          <a:xfrm>
            <a:off x="7673883" y="3374221"/>
            <a:ext cx="373320" cy="286560"/>
            <a:chOff x="7673883" y="3374221"/>
            <a:chExt cx="373320" cy="28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87555241-1D90-F822-669F-C49123097CBF}"/>
                    </a:ext>
                  </a:extLst>
                </p14:cNvPr>
                <p14:cNvContentPartPr/>
                <p14:nvPr/>
              </p14:nvContentPartPr>
              <p14:xfrm>
                <a:off x="7808163" y="3389341"/>
                <a:ext cx="204840" cy="24408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87555241-1D90-F822-669F-C49123097CB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2043" y="3383221"/>
                  <a:ext cx="217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C238449D-E771-99DA-580C-54FF248A3D51}"/>
                    </a:ext>
                  </a:extLst>
                </p14:cNvPr>
                <p14:cNvContentPartPr/>
                <p14:nvPr/>
              </p14:nvContentPartPr>
              <p14:xfrm>
                <a:off x="7813203" y="3374221"/>
                <a:ext cx="234000" cy="28656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C238449D-E771-99DA-580C-54FF248A3D5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807083" y="3368101"/>
                  <a:ext cx="2462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09" name="Input penna 108">
                  <a:extLst>
                    <a:ext uri="{FF2B5EF4-FFF2-40B4-BE49-F238E27FC236}">
                      <a16:creationId xmlns:a16="http://schemas.microsoft.com/office/drawing/2014/main" id="{B618F504-B74E-5FDC-D2D7-82C211D58DB1}"/>
                    </a:ext>
                  </a:extLst>
                </p14:cNvPr>
                <p14:cNvContentPartPr/>
                <p14:nvPr/>
              </p14:nvContentPartPr>
              <p14:xfrm>
                <a:off x="7673883" y="3534781"/>
                <a:ext cx="90360" cy="115560"/>
              </p14:xfrm>
            </p:contentPart>
          </mc:Choice>
          <mc:Fallback xmlns="">
            <p:pic>
              <p:nvPicPr>
                <p:cNvPr id="109" name="Input penna 108">
                  <a:extLst>
                    <a:ext uri="{FF2B5EF4-FFF2-40B4-BE49-F238E27FC236}">
                      <a16:creationId xmlns:a16="http://schemas.microsoft.com/office/drawing/2014/main" id="{B618F504-B74E-5FDC-D2D7-82C211D58DB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667763" y="3528661"/>
                  <a:ext cx="1026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10" name="Input penna 109">
                  <a:extLst>
                    <a:ext uri="{FF2B5EF4-FFF2-40B4-BE49-F238E27FC236}">
                      <a16:creationId xmlns:a16="http://schemas.microsoft.com/office/drawing/2014/main" id="{42AAE180-9E5D-372D-C510-4B1E15141D0F}"/>
                    </a:ext>
                  </a:extLst>
                </p14:cNvPr>
                <p14:cNvContentPartPr/>
                <p14:nvPr/>
              </p14:nvContentPartPr>
              <p14:xfrm>
                <a:off x="7716003" y="3603181"/>
                <a:ext cx="13320" cy="2520"/>
              </p14:xfrm>
            </p:contentPart>
          </mc:Choice>
          <mc:Fallback xmlns="">
            <p:pic>
              <p:nvPicPr>
                <p:cNvPr id="110" name="Input penna 109">
                  <a:extLst>
                    <a:ext uri="{FF2B5EF4-FFF2-40B4-BE49-F238E27FC236}">
                      <a16:creationId xmlns:a16="http://schemas.microsoft.com/office/drawing/2014/main" id="{42AAE180-9E5D-372D-C510-4B1E15141D0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09883" y="3597061"/>
                  <a:ext cx="25560" cy="1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uppo 116">
            <a:extLst>
              <a:ext uri="{FF2B5EF4-FFF2-40B4-BE49-F238E27FC236}">
                <a16:creationId xmlns:a16="http://schemas.microsoft.com/office/drawing/2014/main" id="{00AAAAAC-9EAE-6BAB-1882-8694A0ED6E31}"/>
              </a:ext>
            </a:extLst>
          </p:cNvPr>
          <p:cNvGrpSpPr/>
          <p:nvPr/>
        </p:nvGrpSpPr>
        <p:grpSpPr>
          <a:xfrm>
            <a:off x="7467963" y="3902701"/>
            <a:ext cx="117000" cy="196200"/>
            <a:chOff x="7467963" y="3902701"/>
            <a:chExt cx="11700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15" name="Input penna 114">
                  <a:extLst>
                    <a:ext uri="{FF2B5EF4-FFF2-40B4-BE49-F238E27FC236}">
                      <a16:creationId xmlns:a16="http://schemas.microsoft.com/office/drawing/2014/main" id="{026A8FD7-B493-5C42-8447-54D87179AC1E}"/>
                    </a:ext>
                  </a:extLst>
                </p14:cNvPr>
                <p14:cNvContentPartPr/>
                <p14:nvPr/>
              </p14:nvContentPartPr>
              <p14:xfrm>
                <a:off x="7467963" y="3902701"/>
                <a:ext cx="117000" cy="196200"/>
              </p14:xfrm>
            </p:contentPart>
          </mc:Choice>
          <mc:Fallback xmlns="">
            <p:pic>
              <p:nvPicPr>
                <p:cNvPr id="115" name="Input penna 114">
                  <a:extLst>
                    <a:ext uri="{FF2B5EF4-FFF2-40B4-BE49-F238E27FC236}">
                      <a16:creationId xmlns:a16="http://schemas.microsoft.com/office/drawing/2014/main" id="{026A8FD7-B493-5C42-8447-54D87179AC1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461843" y="3896581"/>
                  <a:ext cx="1292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16" name="Input penna 115">
                  <a:extLst>
                    <a:ext uri="{FF2B5EF4-FFF2-40B4-BE49-F238E27FC236}">
                      <a16:creationId xmlns:a16="http://schemas.microsoft.com/office/drawing/2014/main" id="{3546891D-DAEC-2671-1CE2-9E9C12A49F3F}"/>
                    </a:ext>
                  </a:extLst>
                </p14:cNvPr>
                <p14:cNvContentPartPr/>
                <p14:nvPr/>
              </p14:nvContentPartPr>
              <p14:xfrm>
                <a:off x="7475523" y="3930421"/>
                <a:ext cx="26280" cy="66600"/>
              </p14:xfrm>
            </p:contentPart>
          </mc:Choice>
          <mc:Fallback xmlns="">
            <p:pic>
              <p:nvPicPr>
                <p:cNvPr id="116" name="Input penna 115">
                  <a:extLst>
                    <a:ext uri="{FF2B5EF4-FFF2-40B4-BE49-F238E27FC236}">
                      <a16:creationId xmlns:a16="http://schemas.microsoft.com/office/drawing/2014/main" id="{3546891D-DAEC-2671-1CE2-9E9C12A49F3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469403" y="3924301"/>
                  <a:ext cx="38520" cy="7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9462D4EB-FD49-54AD-2E7E-FC470867DD81}"/>
              </a:ext>
            </a:extLst>
          </p:cNvPr>
          <p:cNvGrpSpPr/>
          <p:nvPr/>
        </p:nvGrpSpPr>
        <p:grpSpPr>
          <a:xfrm>
            <a:off x="7557963" y="4901341"/>
            <a:ext cx="712080" cy="1038240"/>
            <a:chOff x="7557963" y="4901341"/>
            <a:chExt cx="712080" cy="103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8" name="Input penna 117">
                  <a:extLst>
                    <a:ext uri="{FF2B5EF4-FFF2-40B4-BE49-F238E27FC236}">
                      <a16:creationId xmlns:a16="http://schemas.microsoft.com/office/drawing/2014/main" id="{92C7CC27-A0DA-87B7-5D98-C7C554E88A9F}"/>
                    </a:ext>
                  </a:extLst>
                </p14:cNvPr>
                <p14:cNvContentPartPr/>
                <p14:nvPr/>
              </p14:nvContentPartPr>
              <p14:xfrm>
                <a:off x="7557963" y="4901341"/>
                <a:ext cx="456120" cy="38880"/>
              </p14:xfrm>
            </p:contentPart>
          </mc:Choice>
          <mc:Fallback xmlns="">
            <p:pic>
              <p:nvPicPr>
                <p:cNvPr id="118" name="Input penna 117">
                  <a:extLst>
                    <a:ext uri="{FF2B5EF4-FFF2-40B4-BE49-F238E27FC236}">
                      <a16:creationId xmlns:a16="http://schemas.microsoft.com/office/drawing/2014/main" id="{92C7CC27-A0DA-87B7-5D98-C7C554E88A9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551843" y="4895221"/>
                  <a:ext cx="4683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19" name="Input penna 118">
                  <a:extLst>
                    <a:ext uri="{FF2B5EF4-FFF2-40B4-BE49-F238E27FC236}">
                      <a16:creationId xmlns:a16="http://schemas.microsoft.com/office/drawing/2014/main" id="{77B06D78-A14C-D985-66DB-696CE1FF4765}"/>
                    </a:ext>
                  </a:extLst>
                </p14:cNvPr>
                <p14:cNvContentPartPr/>
                <p14:nvPr/>
              </p14:nvContentPartPr>
              <p14:xfrm>
                <a:off x="7950003" y="4915741"/>
                <a:ext cx="86040" cy="7920"/>
              </p14:xfrm>
            </p:contentPart>
          </mc:Choice>
          <mc:Fallback xmlns="">
            <p:pic>
              <p:nvPicPr>
                <p:cNvPr id="119" name="Input penna 118">
                  <a:extLst>
                    <a:ext uri="{FF2B5EF4-FFF2-40B4-BE49-F238E27FC236}">
                      <a16:creationId xmlns:a16="http://schemas.microsoft.com/office/drawing/2014/main" id="{77B06D78-A14C-D985-66DB-696CE1FF476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43883" y="4909621"/>
                  <a:ext cx="982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20" name="Input penna 119">
                  <a:extLst>
                    <a:ext uri="{FF2B5EF4-FFF2-40B4-BE49-F238E27FC236}">
                      <a16:creationId xmlns:a16="http://schemas.microsoft.com/office/drawing/2014/main" id="{D7B0D35B-149A-960E-0D3E-BEB276EC18EF}"/>
                    </a:ext>
                  </a:extLst>
                </p14:cNvPr>
                <p14:cNvContentPartPr/>
                <p14:nvPr/>
              </p14:nvContentPartPr>
              <p14:xfrm>
                <a:off x="7975923" y="4915021"/>
                <a:ext cx="254520" cy="598320"/>
              </p14:xfrm>
            </p:contentPart>
          </mc:Choice>
          <mc:Fallback xmlns="">
            <p:pic>
              <p:nvPicPr>
                <p:cNvPr id="120" name="Input penna 119">
                  <a:extLst>
                    <a:ext uri="{FF2B5EF4-FFF2-40B4-BE49-F238E27FC236}">
                      <a16:creationId xmlns:a16="http://schemas.microsoft.com/office/drawing/2014/main" id="{D7B0D35B-149A-960E-0D3E-BEB276EC18E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969803" y="4908901"/>
                  <a:ext cx="26676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21" name="Input penna 120">
                  <a:extLst>
                    <a:ext uri="{FF2B5EF4-FFF2-40B4-BE49-F238E27FC236}">
                      <a16:creationId xmlns:a16="http://schemas.microsoft.com/office/drawing/2014/main" id="{8199CDB9-BB76-F95E-AA04-1CF94B95B842}"/>
                    </a:ext>
                  </a:extLst>
                </p14:cNvPr>
                <p14:cNvContentPartPr/>
                <p14:nvPr/>
              </p14:nvContentPartPr>
              <p14:xfrm>
                <a:off x="8212803" y="5498941"/>
                <a:ext cx="54720" cy="232920"/>
              </p14:xfrm>
            </p:contentPart>
          </mc:Choice>
          <mc:Fallback xmlns="">
            <p:pic>
              <p:nvPicPr>
                <p:cNvPr id="121" name="Input penna 120">
                  <a:extLst>
                    <a:ext uri="{FF2B5EF4-FFF2-40B4-BE49-F238E27FC236}">
                      <a16:creationId xmlns:a16="http://schemas.microsoft.com/office/drawing/2014/main" id="{8199CDB9-BB76-F95E-AA04-1CF94B95B84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206683" y="5492821"/>
                  <a:ext cx="669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23" name="Input penna 122">
                  <a:extLst>
                    <a:ext uri="{FF2B5EF4-FFF2-40B4-BE49-F238E27FC236}">
                      <a16:creationId xmlns:a16="http://schemas.microsoft.com/office/drawing/2014/main" id="{635E7F02-845A-DC0D-0D8E-94E01851C154}"/>
                    </a:ext>
                  </a:extLst>
                </p14:cNvPr>
                <p14:cNvContentPartPr/>
                <p14:nvPr/>
              </p14:nvContentPartPr>
              <p14:xfrm>
                <a:off x="8227203" y="5508301"/>
                <a:ext cx="42840" cy="431280"/>
              </p14:xfrm>
            </p:contentPart>
          </mc:Choice>
          <mc:Fallback xmlns="">
            <p:pic>
              <p:nvPicPr>
                <p:cNvPr id="123" name="Input penna 122">
                  <a:extLst>
                    <a:ext uri="{FF2B5EF4-FFF2-40B4-BE49-F238E27FC236}">
                      <a16:creationId xmlns:a16="http://schemas.microsoft.com/office/drawing/2014/main" id="{635E7F02-845A-DC0D-0D8E-94E01851C15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21083" y="5502181"/>
                  <a:ext cx="55080" cy="44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24" name="Input penna 123">
                <a:extLst>
                  <a:ext uri="{FF2B5EF4-FFF2-40B4-BE49-F238E27FC236}">
                    <a16:creationId xmlns:a16="http://schemas.microsoft.com/office/drawing/2014/main" id="{59CD4F2E-D395-D9C8-9F9A-28514DE708E2}"/>
                  </a:ext>
                </a:extLst>
              </p14:cNvPr>
              <p14:cNvContentPartPr/>
              <p14:nvPr/>
            </p14:nvContentPartPr>
            <p14:xfrm>
              <a:off x="8202363" y="3986581"/>
              <a:ext cx="42120" cy="255960"/>
            </p14:xfrm>
          </p:contentPart>
        </mc:Choice>
        <mc:Fallback xmlns="">
          <p:pic>
            <p:nvPicPr>
              <p:cNvPr id="124" name="Input penna 123">
                <a:extLst>
                  <a:ext uri="{FF2B5EF4-FFF2-40B4-BE49-F238E27FC236}">
                    <a16:creationId xmlns:a16="http://schemas.microsoft.com/office/drawing/2014/main" id="{59CD4F2E-D395-D9C8-9F9A-28514DE708E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196243" y="3980461"/>
                <a:ext cx="54360" cy="26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uppo 129">
            <a:extLst>
              <a:ext uri="{FF2B5EF4-FFF2-40B4-BE49-F238E27FC236}">
                <a16:creationId xmlns:a16="http://schemas.microsoft.com/office/drawing/2014/main" id="{1FCEE984-56DF-E390-8FD2-9ADD88872683}"/>
              </a:ext>
            </a:extLst>
          </p:cNvPr>
          <p:cNvGrpSpPr/>
          <p:nvPr/>
        </p:nvGrpSpPr>
        <p:grpSpPr>
          <a:xfrm>
            <a:off x="8120643" y="5113021"/>
            <a:ext cx="342360" cy="188640"/>
            <a:chOff x="8120643" y="5113021"/>
            <a:chExt cx="342360" cy="18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26" name="Input penna 125">
                  <a:extLst>
                    <a:ext uri="{FF2B5EF4-FFF2-40B4-BE49-F238E27FC236}">
                      <a16:creationId xmlns:a16="http://schemas.microsoft.com/office/drawing/2014/main" id="{1F53C3BF-CD22-C447-415B-624CBFB3BB39}"/>
                    </a:ext>
                  </a:extLst>
                </p14:cNvPr>
                <p14:cNvContentPartPr/>
                <p14:nvPr/>
              </p14:nvContentPartPr>
              <p14:xfrm>
                <a:off x="8120643" y="5114101"/>
                <a:ext cx="173520" cy="177840"/>
              </p14:xfrm>
            </p:contentPart>
          </mc:Choice>
          <mc:Fallback xmlns="">
            <p:pic>
              <p:nvPicPr>
                <p:cNvPr id="126" name="Input penna 125">
                  <a:extLst>
                    <a:ext uri="{FF2B5EF4-FFF2-40B4-BE49-F238E27FC236}">
                      <a16:creationId xmlns:a16="http://schemas.microsoft.com/office/drawing/2014/main" id="{1F53C3BF-CD22-C447-415B-624CBFB3BB3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114523" y="5107981"/>
                  <a:ext cx="1857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27" name="Input penna 126">
                  <a:extLst>
                    <a:ext uri="{FF2B5EF4-FFF2-40B4-BE49-F238E27FC236}">
                      <a16:creationId xmlns:a16="http://schemas.microsoft.com/office/drawing/2014/main" id="{E74944A2-F442-D1A3-FBA8-E2EAF081AF5F}"/>
                    </a:ext>
                  </a:extLst>
                </p14:cNvPr>
                <p14:cNvContentPartPr/>
                <p14:nvPr/>
              </p14:nvContentPartPr>
              <p14:xfrm>
                <a:off x="8198043" y="5141461"/>
                <a:ext cx="63360" cy="55440"/>
              </p14:xfrm>
            </p:contentPart>
          </mc:Choice>
          <mc:Fallback xmlns="">
            <p:pic>
              <p:nvPicPr>
                <p:cNvPr id="127" name="Input penna 126">
                  <a:extLst>
                    <a:ext uri="{FF2B5EF4-FFF2-40B4-BE49-F238E27FC236}">
                      <a16:creationId xmlns:a16="http://schemas.microsoft.com/office/drawing/2014/main" id="{E74944A2-F442-D1A3-FBA8-E2EAF081AF5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191923" y="5135341"/>
                  <a:ext cx="756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28" name="Input penna 127">
                  <a:extLst>
                    <a:ext uri="{FF2B5EF4-FFF2-40B4-BE49-F238E27FC236}">
                      <a16:creationId xmlns:a16="http://schemas.microsoft.com/office/drawing/2014/main" id="{D89ECFF3-7EFB-EBB6-5E98-EE690F6705D1}"/>
                    </a:ext>
                  </a:extLst>
                </p14:cNvPr>
                <p14:cNvContentPartPr/>
                <p14:nvPr/>
              </p14:nvContentPartPr>
              <p14:xfrm>
                <a:off x="8211723" y="5128861"/>
                <a:ext cx="54720" cy="73440"/>
              </p14:xfrm>
            </p:contentPart>
          </mc:Choice>
          <mc:Fallback xmlns="">
            <p:pic>
              <p:nvPicPr>
                <p:cNvPr id="128" name="Input penna 127">
                  <a:extLst>
                    <a:ext uri="{FF2B5EF4-FFF2-40B4-BE49-F238E27FC236}">
                      <a16:creationId xmlns:a16="http://schemas.microsoft.com/office/drawing/2014/main" id="{D89ECFF3-7EFB-EBB6-5E98-EE690F6705D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205603" y="5122741"/>
                  <a:ext cx="669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29" name="Input penna 128">
                  <a:extLst>
                    <a:ext uri="{FF2B5EF4-FFF2-40B4-BE49-F238E27FC236}">
                      <a16:creationId xmlns:a16="http://schemas.microsoft.com/office/drawing/2014/main" id="{1569EE03-0AF2-BB08-069C-CF8379A95C9D}"/>
                    </a:ext>
                  </a:extLst>
                </p14:cNvPr>
                <p14:cNvContentPartPr/>
                <p14:nvPr/>
              </p14:nvContentPartPr>
              <p14:xfrm>
                <a:off x="8324043" y="5113021"/>
                <a:ext cx="138960" cy="188640"/>
              </p14:xfrm>
            </p:contentPart>
          </mc:Choice>
          <mc:Fallback xmlns="">
            <p:pic>
              <p:nvPicPr>
                <p:cNvPr id="129" name="Input penna 128">
                  <a:extLst>
                    <a:ext uri="{FF2B5EF4-FFF2-40B4-BE49-F238E27FC236}">
                      <a16:creationId xmlns:a16="http://schemas.microsoft.com/office/drawing/2014/main" id="{1569EE03-0AF2-BB08-069C-CF8379A95C9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317923" y="5106901"/>
                  <a:ext cx="15120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uppo 145">
            <a:extLst>
              <a:ext uri="{FF2B5EF4-FFF2-40B4-BE49-F238E27FC236}">
                <a16:creationId xmlns:a16="http://schemas.microsoft.com/office/drawing/2014/main" id="{62051AB2-FAB4-6BD8-2449-334C35D0B8E1}"/>
              </a:ext>
            </a:extLst>
          </p:cNvPr>
          <p:cNvGrpSpPr/>
          <p:nvPr/>
        </p:nvGrpSpPr>
        <p:grpSpPr>
          <a:xfrm>
            <a:off x="7646883" y="5250541"/>
            <a:ext cx="100080" cy="468000"/>
            <a:chOff x="7646883" y="5250541"/>
            <a:chExt cx="100080" cy="46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44" name="Input penna 143">
                  <a:extLst>
                    <a:ext uri="{FF2B5EF4-FFF2-40B4-BE49-F238E27FC236}">
                      <a16:creationId xmlns:a16="http://schemas.microsoft.com/office/drawing/2014/main" id="{D1AB4286-405E-90F2-ADD9-4F7737552615}"/>
                    </a:ext>
                  </a:extLst>
                </p14:cNvPr>
                <p14:cNvContentPartPr/>
                <p14:nvPr/>
              </p14:nvContentPartPr>
              <p14:xfrm>
                <a:off x="7646883" y="5305981"/>
                <a:ext cx="71280" cy="412560"/>
              </p14:xfrm>
            </p:contentPart>
          </mc:Choice>
          <mc:Fallback xmlns="">
            <p:pic>
              <p:nvPicPr>
                <p:cNvPr id="144" name="Input penna 143">
                  <a:extLst>
                    <a:ext uri="{FF2B5EF4-FFF2-40B4-BE49-F238E27FC236}">
                      <a16:creationId xmlns:a16="http://schemas.microsoft.com/office/drawing/2014/main" id="{D1AB4286-405E-90F2-ADD9-4F773755261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640763" y="5299861"/>
                  <a:ext cx="8352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45" name="Input penna 144">
                  <a:extLst>
                    <a:ext uri="{FF2B5EF4-FFF2-40B4-BE49-F238E27FC236}">
                      <a16:creationId xmlns:a16="http://schemas.microsoft.com/office/drawing/2014/main" id="{793BE7AB-BE17-C8A5-DE5E-B4C1F0DE8EC3}"/>
                    </a:ext>
                  </a:extLst>
                </p14:cNvPr>
                <p14:cNvContentPartPr/>
                <p14:nvPr/>
              </p14:nvContentPartPr>
              <p14:xfrm>
                <a:off x="7659483" y="5250541"/>
                <a:ext cx="87480" cy="118440"/>
              </p14:xfrm>
            </p:contentPart>
          </mc:Choice>
          <mc:Fallback xmlns="">
            <p:pic>
              <p:nvPicPr>
                <p:cNvPr id="145" name="Input penna 144">
                  <a:extLst>
                    <a:ext uri="{FF2B5EF4-FFF2-40B4-BE49-F238E27FC236}">
                      <a16:creationId xmlns:a16="http://schemas.microsoft.com/office/drawing/2014/main" id="{793BE7AB-BE17-C8A5-DE5E-B4C1F0DE8EC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653363" y="5244421"/>
                  <a:ext cx="99720" cy="13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47" name="Input penna 146">
                <a:extLst>
                  <a:ext uri="{FF2B5EF4-FFF2-40B4-BE49-F238E27FC236}">
                    <a16:creationId xmlns:a16="http://schemas.microsoft.com/office/drawing/2014/main" id="{76128822-0B74-2861-9364-DB7F383A1ED0}"/>
                  </a:ext>
                </a:extLst>
              </p14:cNvPr>
              <p14:cNvContentPartPr/>
              <p14:nvPr/>
            </p14:nvContentPartPr>
            <p14:xfrm>
              <a:off x="7443123" y="5612701"/>
              <a:ext cx="154080" cy="228960"/>
            </p14:xfrm>
          </p:contentPart>
        </mc:Choice>
        <mc:Fallback xmlns="">
          <p:pic>
            <p:nvPicPr>
              <p:cNvPr id="147" name="Input penna 146">
                <a:extLst>
                  <a:ext uri="{FF2B5EF4-FFF2-40B4-BE49-F238E27FC236}">
                    <a16:creationId xmlns:a16="http://schemas.microsoft.com/office/drawing/2014/main" id="{76128822-0B74-2861-9364-DB7F383A1ED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437003" y="5606581"/>
                <a:ext cx="166320" cy="24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4529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 function block*</a:t>
            </a:r>
            <a:endParaRPr lang="en-GB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D4F2524-C96A-688C-A3B4-E303878BD74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Configurable</a:t>
            </a:r>
          </a:p>
          <a:p>
            <a:pPr lvl="1"/>
            <a:r>
              <a:rPr lang="en-US" dirty="0"/>
              <a:t>Based on </a:t>
            </a:r>
            <a:r>
              <a:rPr lang="en-US" b="1" dirty="0"/>
              <a:t>L</a:t>
            </a:r>
            <a:r>
              <a:rPr lang="en-US" dirty="0"/>
              <a:t>ook-</a:t>
            </a:r>
            <a:r>
              <a:rPr lang="en-US" b="1" dirty="0"/>
              <a:t>U</a:t>
            </a:r>
            <a:r>
              <a:rPr lang="en-US" dirty="0"/>
              <a:t>p </a:t>
            </a:r>
            <a:r>
              <a:rPr lang="en-US" b="1" dirty="0"/>
              <a:t>T</a:t>
            </a:r>
            <a:r>
              <a:rPr lang="en-US" dirty="0"/>
              <a:t>able (</a:t>
            </a:r>
            <a:r>
              <a:rPr lang="en-US" b="1" dirty="0"/>
              <a:t>LUT</a:t>
            </a:r>
            <a:r>
              <a:rPr lang="en-US" dirty="0"/>
              <a:t>)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B54975C-31FF-BF32-4169-8E0F96DC712E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Fixed</a:t>
            </a:r>
          </a:p>
          <a:p>
            <a:pPr lvl="1"/>
            <a:r>
              <a:rPr lang="en-US" dirty="0"/>
              <a:t>AND planes + OR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PAL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59FACC98-3862-3A46-EF68-82AF8C1EAC6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FPGA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9139C52-CCBB-E774-FA80-CBF04A065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967" y="3851994"/>
            <a:ext cx="1904564" cy="1904564"/>
          </a:xfrm>
          <a:prstGeom prst="rect">
            <a:avLst/>
          </a:prstGeom>
        </p:spPr>
      </p:pic>
      <p:pic>
        <p:nvPicPr>
          <p:cNvPr id="1026" name="Picture 2" descr="LUT in FPGA: Lookup Tables (LUT) in FPGA Design (2024)">
            <a:extLst>
              <a:ext uri="{FF2B5EF4-FFF2-40B4-BE49-F238E27FC236}">
                <a16:creationId xmlns:a16="http://schemas.microsoft.com/office/drawing/2014/main" id="{D435460E-33E0-F854-3E66-D06CACDB7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3659272"/>
            <a:ext cx="2182664" cy="229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166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 function block*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programmable memory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Each memory location contains one of the output values of the function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The inputs of the function form the memory address</a:t>
                </a:r>
              </a:p>
              <a:p>
                <a:pPr lvl="2"/>
                <a:r>
                  <a:rPr lang="en-US" dirty="0"/>
                  <a:t>Each combination of the inputs addresses a different memory cell, so a different output value</a:t>
                </a:r>
              </a:p>
              <a:p>
                <a:endParaRPr lang="en-US" dirty="0"/>
              </a:p>
              <a:p>
                <a:r>
                  <a:rPr lang="en-US" dirty="0"/>
                  <a:t>Let’s see an example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384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 function block*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6984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Example</a:t>
                </a:r>
              </a:p>
              <a:p>
                <a:pPr lvl="1"/>
                <a:r>
                  <a:rPr lang="en-US" dirty="0"/>
                  <a:t>Logic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defined as it follows: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It is enough programming the LUT so that for each combination of the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the memory output is the one corresponding to the definition above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698408"/>
                <a:ext cx="11521280" cy="4351338"/>
              </a:xfrm>
              <a:blipFill>
                <a:blip r:embed="rId2"/>
                <a:stretch>
                  <a:fillRect l="-952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8FA4242F-F973-9D41-8EB0-8861E9A8ED58}"/>
                  </a:ext>
                </a:extLst>
              </p14:cNvPr>
              <p14:cNvContentPartPr/>
              <p14:nvPr/>
            </p14:nvContentPartPr>
            <p14:xfrm>
              <a:off x="1790990" y="2948517"/>
              <a:ext cx="213444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8FA4242F-F973-9D41-8EB0-8861E9A8ED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4870" y="2942397"/>
                <a:ext cx="21466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B069B037-5577-0C8D-0A6F-CC2A0DF27600}"/>
                  </a:ext>
                </a:extLst>
              </p14:cNvPr>
              <p14:cNvContentPartPr/>
              <p14:nvPr/>
            </p14:nvContentPartPr>
            <p14:xfrm>
              <a:off x="3209030" y="2724957"/>
              <a:ext cx="360" cy="143280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B069B037-5577-0C8D-0A6F-CC2A0DF276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02910" y="2718837"/>
                <a:ext cx="12600" cy="14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23BEC18E-3607-F6E2-5117-CD041426B423}"/>
                  </a:ext>
                </a:extLst>
              </p14:cNvPr>
              <p14:cNvContentPartPr/>
              <p14:nvPr/>
            </p14:nvContentPartPr>
            <p14:xfrm>
              <a:off x="2025710" y="2669517"/>
              <a:ext cx="142200" cy="22428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23BEC18E-3607-F6E2-5117-CD041426B4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19590" y="2663397"/>
                <a:ext cx="154440" cy="23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uppo 15">
            <a:extLst>
              <a:ext uri="{FF2B5EF4-FFF2-40B4-BE49-F238E27FC236}">
                <a16:creationId xmlns:a16="http://schemas.microsoft.com/office/drawing/2014/main" id="{C194ED20-0F29-3318-25CA-CDA1508B5169}"/>
              </a:ext>
            </a:extLst>
          </p:cNvPr>
          <p:cNvGrpSpPr/>
          <p:nvPr/>
        </p:nvGrpSpPr>
        <p:grpSpPr>
          <a:xfrm>
            <a:off x="2038310" y="2813877"/>
            <a:ext cx="246240" cy="93600"/>
            <a:chOff x="2038310" y="2813877"/>
            <a:chExt cx="246240" cy="9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75EE5ECD-3153-EB8A-AC47-3EBFE369EA06}"/>
                    </a:ext>
                  </a:extLst>
                </p14:cNvPr>
                <p14:cNvContentPartPr/>
                <p14:nvPr/>
              </p14:nvContentPartPr>
              <p14:xfrm>
                <a:off x="2038310" y="2813877"/>
                <a:ext cx="90360" cy="2340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75EE5ECD-3153-EB8A-AC47-3EBFE369EA0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32190" y="2807757"/>
                  <a:ext cx="102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A1D0BCBB-62AD-EBA3-D3AB-B4A694D345F3}"/>
                    </a:ext>
                  </a:extLst>
                </p14:cNvPr>
                <p14:cNvContentPartPr/>
                <p14:nvPr/>
              </p14:nvContentPartPr>
              <p14:xfrm>
                <a:off x="2215430" y="2843037"/>
                <a:ext cx="69120" cy="6444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A1D0BCBB-62AD-EBA3-D3AB-B4A694D345F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09310" y="2836917"/>
                  <a:ext cx="8136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A6A21082-4965-812A-0408-E1B2C0B17946}"/>
              </a:ext>
            </a:extLst>
          </p:cNvPr>
          <p:cNvGrpSpPr/>
          <p:nvPr/>
        </p:nvGrpSpPr>
        <p:grpSpPr>
          <a:xfrm>
            <a:off x="2730590" y="2653317"/>
            <a:ext cx="311760" cy="232560"/>
            <a:chOff x="2730590" y="2653317"/>
            <a:chExt cx="311760" cy="2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83408C66-6297-1FAB-EE9A-B3FF868FDAC7}"/>
                    </a:ext>
                  </a:extLst>
                </p14:cNvPr>
                <p14:cNvContentPartPr/>
                <p14:nvPr/>
              </p14:nvContentPartPr>
              <p14:xfrm>
                <a:off x="2730590" y="2653317"/>
                <a:ext cx="129600" cy="22824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83408C66-6297-1FAB-EE9A-B3FF868FDAC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24470" y="2647197"/>
                  <a:ext cx="1418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16715748-AA5F-4ADA-756E-9394863BAE2B}"/>
                    </a:ext>
                  </a:extLst>
                </p14:cNvPr>
                <p14:cNvContentPartPr/>
                <p14:nvPr/>
              </p14:nvContentPartPr>
              <p14:xfrm>
                <a:off x="2766590" y="2811357"/>
                <a:ext cx="98280" cy="1656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16715748-AA5F-4ADA-756E-9394863BAE2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60470" y="2805237"/>
                  <a:ext cx="1105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3335758B-7C0F-E512-C8CB-C0E3348E1B2B}"/>
                    </a:ext>
                  </a:extLst>
                </p14:cNvPr>
                <p14:cNvContentPartPr/>
                <p14:nvPr/>
              </p14:nvContentPartPr>
              <p14:xfrm>
                <a:off x="2942270" y="2742237"/>
                <a:ext cx="100080" cy="14364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3335758B-7C0F-E512-C8CB-C0E3348E1B2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36150" y="2736117"/>
                  <a:ext cx="112320" cy="15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604B8F88-FCA2-99B8-B4A0-CDC1F0907468}"/>
                  </a:ext>
                </a:extLst>
              </p14:cNvPr>
              <p14:cNvContentPartPr/>
              <p14:nvPr/>
            </p14:nvContentPartPr>
            <p14:xfrm>
              <a:off x="3483710" y="2640717"/>
              <a:ext cx="150480" cy="23364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604B8F88-FCA2-99B8-B4A0-CDC1F090746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77590" y="2634597"/>
                <a:ext cx="16272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7B26326F-D807-2C31-F233-2DA532013A45}"/>
                  </a:ext>
                </a:extLst>
              </p14:cNvPr>
              <p14:cNvContentPartPr/>
              <p14:nvPr/>
            </p14:nvContentPartPr>
            <p14:xfrm>
              <a:off x="2135870" y="3034917"/>
              <a:ext cx="107640" cy="16056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7B26326F-D807-2C31-F233-2DA532013A4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29750" y="3028797"/>
                <a:ext cx="1198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AA80416C-D1C7-11D2-E2C5-40FF596D9850}"/>
                  </a:ext>
                </a:extLst>
              </p14:cNvPr>
              <p14:cNvContentPartPr/>
              <p14:nvPr/>
            </p14:nvContentPartPr>
            <p14:xfrm>
              <a:off x="2832470" y="3022317"/>
              <a:ext cx="135360" cy="18576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AA80416C-D1C7-11D2-E2C5-40FF596D985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826350" y="3016197"/>
                <a:ext cx="147600" cy="19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uppo 28">
            <a:extLst>
              <a:ext uri="{FF2B5EF4-FFF2-40B4-BE49-F238E27FC236}">
                <a16:creationId xmlns:a16="http://schemas.microsoft.com/office/drawing/2014/main" id="{354C48B1-3A73-5E7B-B044-D82C2BB9F986}"/>
              </a:ext>
            </a:extLst>
          </p:cNvPr>
          <p:cNvGrpSpPr/>
          <p:nvPr/>
        </p:nvGrpSpPr>
        <p:grpSpPr>
          <a:xfrm>
            <a:off x="2139110" y="3314637"/>
            <a:ext cx="144720" cy="428760"/>
            <a:chOff x="2139110" y="3314637"/>
            <a:chExt cx="144720" cy="42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0EAD790F-E90A-BE45-5570-27820C9D7B56}"/>
                    </a:ext>
                  </a:extLst>
                </p14:cNvPr>
                <p14:cNvContentPartPr/>
                <p14:nvPr/>
              </p14:nvContentPartPr>
              <p14:xfrm>
                <a:off x="2149550" y="3314637"/>
                <a:ext cx="134280" cy="14508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0EAD790F-E90A-BE45-5570-27820C9D7B5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143430" y="3308517"/>
                  <a:ext cx="146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888F4FC9-EB88-706C-BE8B-88E631A9ADC7}"/>
                    </a:ext>
                  </a:extLst>
                </p14:cNvPr>
                <p14:cNvContentPartPr/>
                <p14:nvPr/>
              </p14:nvContentPartPr>
              <p14:xfrm>
                <a:off x="2139110" y="3565917"/>
                <a:ext cx="116640" cy="17748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888F4FC9-EB88-706C-BE8B-88E631A9ADC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32990" y="3559797"/>
                  <a:ext cx="128880" cy="18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DC6ADED0-DC69-400C-7C4F-63CD8D6D1756}"/>
              </a:ext>
            </a:extLst>
          </p:cNvPr>
          <p:cNvGrpSpPr/>
          <p:nvPr/>
        </p:nvGrpSpPr>
        <p:grpSpPr>
          <a:xfrm>
            <a:off x="2811590" y="3287637"/>
            <a:ext cx="143280" cy="433080"/>
            <a:chOff x="2811590" y="3287637"/>
            <a:chExt cx="143280" cy="43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AEC4BE90-92D2-EC3B-88B0-6B11F06E637B}"/>
                    </a:ext>
                  </a:extLst>
                </p14:cNvPr>
                <p14:cNvContentPartPr/>
                <p14:nvPr/>
              </p14:nvContentPartPr>
              <p14:xfrm>
                <a:off x="2811590" y="3287637"/>
                <a:ext cx="127080" cy="19908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AEC4BE90-92D2-EC3B-88B0-6B11F06E637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805470" y="3281517"/>
                  <a:ext cx="1393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F4FECB0F-BC28-B68B-A411-05420A2E6F4D}"/>
                    </a:ext>
                  </a:extLst>
                </p14:cNvPr>
                <p14:cNvContentPartPr/>
                <p14:nvPr/>
              </p14:nvContentPartPr>
              <p14:xfrm>
                <a:off x="2825270" y="3574917"/>
                <a:ext cx="129600" cy="14580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F4FECB0F-BC28-B68B-A411-05420A2E6F4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819150" y="3568797"/>
                  <a:ext cx="141840" cy="1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879425CF-572E-0FB7-5B66-B41BF56656B7}"/>
                  </a:ext>
                </a:extLst>
              </p14:cNvPr>
              <p14:cNvContentPartPr/>
              <p14:nvPr/>
            </p14:nvContentPartPr>
            <p14:xfrm>
              <a:off x="2155310" y="3874077"/>
              <a:ext cx="134280" cy="200160"/>
            </p14:xfrm>
          </p:contentPart>
        </mc:Choice>
        <mc:Fallback xmlns=""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879425CF-572E-0FB7-5B66-B41BF56656B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149190" y="3867957"/>
                <a:ext cx="1465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1E46B3A3-8CE7-EBC2-AECE-B197D9E4F53A}"/>
                  </a:ext>
                </a:extLst>
              </p14:cNvPr>
              <p14:cNvContentPartPr/>
              <p14:nvPr/>
            </p14:nvContentPartPr>
            <p14:xfrm>
              <a:off x="2813750" y="3883077"/>
              <a:ext cx="129960" cy="201240"/>
            </p14:xfrm>
          </p:contentPart>
        </mc:Choice>
        <mc:Fallback xmlns=""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1E46B3A3-8CE7-EBC2-AECE-B197D9E4F53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807630" y="3876957"/>
                <a:ext cx="142200" cy="21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uppo 33">
            <a:extLst>
              <a:ext uri="{FF2B5EF4-FFF2-40B4-BE49-F238E27FC236}">
                <a16:creationId xmlns:a16="http://schemas.microsoft.com/office/drawing/2014/main" id="{640FC093-4D65-BE5E-387C-120A8826793B}"/>
              </a:ext>
            </a:extLst>
          </p:cNvPr>
          <p:cNvGrpSpPr/>
          <p:nvPr/>
        </p:nvGrpSpPr>
        <p:grpSpPr>
          <a:xfrm>
            <a:off x="3457790" y="3050397"/>
            <a:ext cx="154800" cy="700200"/>
            <a:chOff x="3457790" y="3050397"/>
            <a:chExt cx="154800" cy="70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BA7E8118-6AE0-D81B-8F96-E1905DBE009F}"/>
                    </a:ext>
                  </a:extLst>
                </p14:cNvPr>
                <p14:cNvContentPartPr/>
                <p14:nvPr/>
              </p14:nvContentPartPr>
              <p14:xfrm>
                <a:off x="3466790" y="3050397"/>
                <a:ext cx="99000" cy="19908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BA7E8118-6AE0-D81B-8F96-E1905DBE009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460670" y="3044277"/>
                  <a:ext cx="1112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14625586-E89C-CCBB-0E7C-B05ED7411ACC}"/>
                    </a:ext>
                  </a:extLst>
                </p14:cNvPr>
                <p14:cNvContentPartPr/>
                <p14:nvPr/>
              </p14:nvContentPartPr>
              <p14:xfrm>
                <a:off x="3466070" y="3341637"/>
                <a:ext cx="146520" cy="11772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14625586-E89C-CCBB-0E7C-B05ED7411AC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459950" y="3335517"/>
                  <a:ext cx="1587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80969379-3B5C-BFA0-ADBA-D4E8B3610D2C}"/>
                    </a:ext>
                  </a:extLst>
                </p14:cNvPr>
                <p14:cNvContentPartPr/>
                <p14:nvPr/>
              </p14:nvContentPartPr>
              <p14:xfrm>
                <a:off x="3457790" y="3551517"/>
                <a:ext cx="135360" cy="19908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80969379-3B5C-BFA0-ADBA-D4E8B3610D2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451670" y="3545397"/>
                  <a:ext cx="14760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3" name="Input penna 32">
                <a:extLst>
                  <a:ext uri="{FF2B5EF4-FFF2-40B4-BE49-F238E27FC236}">
                    <a16:creationId xmlns:a16="http://schemas.microsoft.com/office/drawing/2014/main" id="{1CF38829-B463-A370-393B-513F2DF07293}"/>
                  </a:ext>
                </a:extLst>
              </p14:cNvPr>
              <p14:cNvContentPartPr/>
              <p14:nvPr/>
            </p14:nvContentPartPr>
            <p14:xfrm>
              <a:off x="3485870" y="3879117"/>
              <a:ext cx="113760" cy="169560"/>
            </p14:xfrm>
          </p:contentPart>
        </mc:Choice>
        <mc:Fallback xmlns="">
          <p:pic>
            <p:nvPicPr>
              <p:cNvPr id="33" name="Input penna 32">
                <a:extLst>
                  <a:ext uri="{FF2B5EF4-FFF2-40B4-BE49-F238E27FC236}">
                    <a16:creationId xmlns:a16="http://schemas.microsoft.com/office/drawing/2014/main" id="{1CF38829-B463-A370-393B-513F2DF0729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479750" y="3872997"/>
                <a:ext cx="12600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8801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 function block*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Rationale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defined as it follows: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>
            <a:extLst>
              <a:ext uri="{FF2B5EF4-FFF2-40B4-BE49-F238E27FC236}">
                <a16:creationId xmlns:a16="http://schemas.microsoft.com/office/drawing/2014/main" id="{8960143F-C8D6-DCCC-C080-79A50D37F0C8}"/>
              </a:ext>
            </a:extLst>
          </p:cNvPr>
          <p:cNvSpPr/>
          <p:nvPr/>
        </p:nvSpPr>
        <p:spPr>
          <a:xfrm>
            <a:off x="6820362" y="249289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4410C0A-80A9-2C2E-54E0-4C4716A8E862}"/>
              </a:ext>
            </a:extLst>
          </p:cNvPr>
          <p:cNvSpPr/>
          <p:nvPr/>
        </p:nvSpPr>
        <p:spPr>
          <a:xfrm>
            <a:off x="6820362" y="321297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A2DDE73-7A28-8A48-CF74-1E3E8F7BEAEF}"/>
              </a:ext>
            </a:extLst>
          </p:cNvPr>
          <p:cNvSpPr/>
          <p:nvPr/>
        </p:nvSpPr>
        <p:spPr>
          <a:xfrm>
            <a:off x="6820362" y="393305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0B02AAB-A232-4446-9641-4A13FEDFC684}"/>
              </a:ext>
            </a:extLst>
          </p:cNvPr>
          <p:cNvSpPr/>
          <p:nvPr/>
        </p:nvSpPr>
        <p:spPr>
          <a:xfrm>
            <a:off x="6820362" y="465313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1C118A02-A63D-7697-C5F1-3EF5F7209AC3}"/>
                  </a:ext>
                </a:extLst>
              </p14:cNvPr>
              <p14:cNvContentPartPr/>
              <p14:nvPr/>
            </p14:nvContentPartPr>
            <p14:xfrm>
              <a:off x="7884222" y="2496357"/>
              <a:ext cx="360" cy="11433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1C118A02-A63D-7697-C5F1-3EF5F7209A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66222" y="2478357"/>
                <a:ext cx="360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52FE2096-605B-5766-794E-AAACBB78C6D6}"/>
                  </a:ext>
                </a:extLst>
              </p14:cNvPr>
              <p14:cNvContentPartPr/>
              <p14:nvPr/>
            </p14:nvContentPartPr>
            <p14:xfrm>
              <a:off x="8602422" y="2709477"/>
              <a:ext cx="360" cy="70164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52FE2096-605B-5766-794E-AAACBB78C6D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84422" y="2691477"/>
                <a:ext cx="360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01BEF7F8-6756-8CBE-97C4-57D74ACF1A02}"/>
                  </a:ext>
                </a:extLst>
              </p14:cNvPr>
              <p14:cNvContentPartPr/>
              <p14:nvPr/>
            </p14:nvContentPartPr>
            <p14:xfrm>
              <a:off x="7877742" y="2486997"/>
              <a:ext cx="723600" cy="22140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01BEF7F8-6756-8CBE-97C4-57D74ACF1A0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59751" y="2468997"/>
                <a:ext cx="759222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3AECA376-B34C-7A67-9FC3-5BA42D0683E3}"/>
                  </a:ext>
                </a:extLst>
              </p14:cNvPr>
              <p14:cNvContentPartPr/>
              <p14:nvPr/>
            </p14:nvContentPartPr>
            <p14:xfrm>
              <a:off x="7893942" y="3430917"/>
              <a:ext cx="699120" cy="21384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3AECA376-B34C-7A67-9FC3-5BA42D0683E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75942" y="3412947"/>
                <a:ext cx="734760" cy="24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BF431888-C7AB-FB52-8E12-80C10F298262}"/>
                  </a:ext>
                </a:extLst>
              </p14:cNvPr>
              <p14:cNvContentPartPr/>
              <p14:nvPr/>
            </p14:nvContentPartPr>
            <p14:xfrm>
              <a:off x="7900422" y="3934591"/>
              <a:ext cx="360" cy="114336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BF431888-C7AB-FB52-8E12-80C10F2982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82422" y="3916591"/>
                <a:ext cx="360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365CB266-DBEC-D5EB-9BDD-C6B781759E39}"/>
                  </a:ext>
                </a:extLst>
              </p14:cNvPr>
              <p14:cNvContentPartPr/>
              <p14:nvPr/>
            </p14:nvContentPartPr>
            <p14:xfrm>
              <a:off x="8618622" y="4147711"/>
              <a:ext cx="360" cy="70164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365CB266-DBEC-D5EB-9BDD-C6B781759E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00622" y="4129711"/>
                <a:ext cx="360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D7AE2477-CFF9-C1EC-550A-D6A284606CD2}"/>
                  </a:ext>
                </a:extLst>
              </p14:cNvPr>
              <p14:cNvContentPartPr/>
              <p14:nvPr/>
            </p14:nvContentPartPr>
            <p14:xfrm>
              <a:off x="7893942" y="3925231"/>
              <a:ext cx="723600" cy="22140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D7AE2477-CFF9-C1EC-550A-D6A284606CD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75951" y="3907231"/>
                <a:ext cx="759222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2E1C9A9E-7D14-EB9D-A7C4-77A78AE0AAD1}"/>
                  </a:ext>
                </a:extLst>
              </p14:cNvPr>
              <p14:cNvContentPartPr/>
              <p14:nvPr/>
            </p14:nvContentPartPr>
            <p14:xfrm>
              <a:off x="7910142" y="4869151"/>
              <a:ext cx="699120" cy="213840"/>
            </p14:xfrm>
          </p:contentPart>
        </mc:Choice>
        <mc:Fallback xmlns=""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2E1C9A9E-7D14-EB9D-A7C4-77A78AE0AAD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92142" y="4851181"/>
                <a:ext cx="734760" cy="24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AB978EE3-EEAC-C4E3-5281-5A167C9EAE7E}"/>
                  </a:ext>
                </a:extLst>
              </p14:cNvPr>
              <p14:cNvContentPartPr/>
              <p14:nvPr/>
            </p14:nvContentPartPr>
            <p14:xfrm>
              <a:off x="9342162" y="3222336"/>
              <a:ext cx="360" cy="114336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AB978EE3-EEAC-C4E3-5281-5A167C9EAE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24162" y="3204336"/>
                <a:ext cx="360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2828CE75-0004-50EE-0952-28BDB27F70B7}"/>
                  </a:ext>
                </a:extLst>
              </p14:cNvPr>
              <p14:cNvContentPartPr/>
              <p14:nvPr/>
            </p14:nvContentPartPr>
            <p14:xfrm>
              <a:off x="10060362" y="3435456"/>
              <a:ext cx="360" cy="70164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2828CE75-0004-50EE-0952-28BDB27F70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42362" y="3417456"/>
                <a:ext cx="360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6D549D9C-E5BA-D36C-48FB-8381C0851252}"/>
                  </a:ext>
                </a:extLst>
              </p14:cNvPr>
              <p14:cNvContentPartPr/>
              <p14:nvPr/>
            </p14:nvContentPartPr>
            <p14:xfrm>
              <a:off x="9335682" y="3212976"/>
              <a:ext cx="723600" cy="221400"/>
            </p14:xfrm>
          </p:contentPart>
        </mc:Choice>
        <mc:Fallback xmlns=""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6D549D9C-E5BA-D36C-48FB-8381C085125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17691" y="3194976"/>
                <a:ext cx="759222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5E89EFBE-C7CE-EE72-D6C1-6AAC2851C5E5}"/>
                  </a:ext>
                </a:extLst>
              </p14:cNvPr>
              <p14:cNvContentPartPr/>
              <p14:nvPr/>
            </p14:nvContentPartPr>
            <p14:xfrm>
              <a:off x="9351882" y="4156896"/>
              <a:ext cx="699120" cy="21384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5E89EFBE-C7CE-EE72-D6C1-6AAC2851C5E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33882" y="4138926"/>
                <a:ext cx="734760" cy="24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3C03DF48-12D6-E243-0003-9BCE449E4545}"/>
                  </a:ext>
                </a:extLst>
              </p14:cNvPr>
              <p14:cNvContentPartPr/>
              <p14:nvPr/>
            </p14:nvContentPartPr>
            <p14:xfrm>
              <a:off x="7275952" y="2711637"/>
              <a:ext cx="591120" cy="360"/>
            </p14:xfrm>
          </p:contentPart>
        </mc:Choice>
        <mc:Fallback xmlns=""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3C03DF48-12D6-E243-0003-9BCE449E454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69832" y="2705517"/>
                <a:ext cx="6033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AF745BAA-7431-7E42-B384-00186609B798}"/>
                  </a:ext>
                </a:extLst>
              </p14:cNvPr>
              <p14:cNvContentPartPr/>
              <p14:nvPr/>
            </p14:nvContentPartPr>
            <p14:xfrm>
              <a:off x="7264432" y="3429837"/>
              <a:ext cx="602640" cy="36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AF745BAA-7431-7E42-B384-00186609B79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58312" y="3423717"/>
                <a:ext cx="6148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F092649E-AAF4-55F4-B10C-6BE1449121CA}"/>
                  </a:ext>
                </a:extLst>
              </p14:cNvPr>
              <p14:cNvContentPartPr/>
              <p14:nvPr/>
            </p14:nvContentPartPr>
            <p14:xfrm>
              <a:off x="7278112" y="4155237"/>
              <a:ext cx="605520" cy="360"/>
            </p14:xfrm>
          </p:contentPart>
        </mc:Choice>
        <mc:Fallback xmlns=""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F092649E-AAF4-55F4-B10C-6BE1449121C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271992" y="4149117"/>
                <a:ext cx="6177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D57B5969-6C7B-CC4D-96AB-322A15E7D69E}"/>
                  </a:ext>
                </a:extLst>
              </p14:cNvPr>
              <p14:cNvContentPartPr/>
              <p14:nvPr/>
            </p14:nvContentPartPr>
            <p14:xfrm>
              <a:off x="7269832" y="4876317"/>
              <a:ext cx="600480" cy="360"/>
            </p14:xfrm>
          </p:contentPart>
        </mc:Choice>
        <mc:Fallback xmlns=""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D57B5969-6C7B-CC4D-96AB-322A15E7D69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63716" y="4870197"/>
                <a:ext cx="612713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44D257E7-46F9-C1BC-6214-9A4FB80CD6CA}"/>
                  </a:ext>
                </a:extLst>
              </p14:cNvPr>
              <p14:cNvContentPartPr/>
              <p14:nvPr/>
            </p14:nvContentPartPr>
            <p14:xfrm>
              <a:off x="8614432" y="3078477"/>
              <a:ext cx="364680" cy="36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44D257E7-46F9-C1BC-6214-9A4FB80CD6C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08318" y="3072357"/>
                <a:ext cx="376908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121233E8-7404-A8F9-B317-54A09BE37A1A}"/>
                  </a:ext>
                </a:extLst>
              </p14:cNvPr>
              <p14:cNvContentPartPr/>
              <p14:nvPr/>
            </p14:nvContentPartPr>
            <p14:xfrm>
              <a:off x="8642152" y="4518477"/>
              <a:ext cx="341280" cy="360"/>
            </p14:xfrm>
          </p:contentPart>
        </mc:Choice>
        <mc:Fallback xmlns=""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121233E8-7404-A8F9-B317-54A09BE37A1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36038" y="4512357"/>
                <a:ext cx="353507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DC0AAAD8-8E47-906C-D7AE-E08FFD52AF3D}"/>
                  </a:ext>
                </a:extLst>
              </p14:cNvPr>
              <p14:cNvContentPartPr/>
              <p14:nvPr/>
            </p14:nvContentPartPr>
            <p14:xfrm>
              <a:off x="8987392" y="3432357"/>
              <a:ext cx="342720" cy="360"/>
            </p14:xfrm>
          </p:contentPart>
        </mc:Choice>
        <mc:Fallback xmlns=""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DC0AAAD8-8E47-906C-D7AE-E08FFD52AF3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81272" y="3426237"/>
                <a:ext cx="3549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F888A115-9414-9F34-62E6-B8B0C0D07FFA}"/>
                  </a:ext>
                </a:extLst>
              </p14:cNvPr>
              <p14:cNvContentPartPr/>
              <p14:nvPr/>
            </p14:nvContentPartPr>
            <p14:xfrm>
              <a:off x="8984872" y="4157037"/>
              <a:ext cx="336240" cy="360"/>
            </p14:xfrm>
          </p:contentPart>
        </mc:Choice>
        <mc:Fallback xmlns=""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F888A115-9414-9F34-62E6-B8B0C0D07FF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978752" y="4150917"/>
                <a:ext cx="3484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Input penna 32">
                <a:extLst>
                  <a:ext uri="{FF2B5EF4-FFF2-40B4-BE49-F238E27FC236}">
                    <a16:creationId xmlns:a16="http://schemas.microsoft.com/office/drawing/2014/main" id="{DD35AF54-03A5-BB68-F979-1A5E58E6881D}"/>
                  </a:ext>
                </a:extLst>
              </p14:cNvPr>
              <p14:cNvContentPartPr/>
              <p14:nvPr/>
            </p14:nvContentPartPr>
            <p14:xfrm>
              <a:off x="10084672" y="3796677"/>
              <a:ext cx="1049400" cy="360"/>
            </p14:xfrm>
          </p:contentPart>
        </mc:Choice>
        <mc:Fallback xmlns="">
          <p:pic>
            <p:nvPicPr>
              <p:cNvPr id="33" name="Input penna 32">
                <a:extLst>
                  <a:ext uri="{FF2B5EF4-FFF2-40B4-BE49-F238E27FC236}">
                    <a16:creationId xmlns:a16="http://schemas.microsoft.com/office/drawing/2014/main" id="{DD35AF54-03A5-BB68-F979-1A5E58E6881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078552" y="3790557"/>
                <a:ext cx="10616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Input penna 33">
                <a:extLst>
                  <a:ext uri="{FF2B5EF4-FFF2-40B4-BE49-F238E27FC236}">
                    <a16:creationId xmlns:a16="http://schemas.microsoft.com/office/drawing/2014/main" id="{ADD2E995-B6FA-017F-B163-9CF1115F98D5}"/>
                  </a:ext>
                </a:extLst>
              </p14:cNvPr>
              <p14:cNvContentPartPr/>
              <p14:nvPr/>
            </p14:nvContentPartPr>
            <p14:xfrm>
              <a:off x="8979472" y="3070557"/>
              <a:ext cx="360" cy="359280"/>
            </p14:xfrm>
          </p:contentPart>
        </mc:Choice>
        <mc:Fallback xmlns="">
          <p:pic>
            <p:nvPicPr>
              <p:cNvPr id="34" name="Input penna 33">
                <a:extLst>
                  <a:ext uri="{FF2B5EF4-FFF2-40B4-BE49-F238E27FC236}">
                    <a16:creationId xmlns:a16="http://schemas.microsoft.com/office/drawing/2014/main" id="{ADD2E995-B6FA-017F-B163-9CF1115F98D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973352" y="3064437"/>
                <a:ext cx="126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Input penna 34">
                <a:extLst>
                  <a:ext uri="{FF2B5EF4-FFF2-40B4-BE49-F238E27FC236}">
                    <a16:creationId xmlns:a16="http://schemas.microsoft.com/office/drawing/2014/main" id="{A5A9BD5C-5AF6-839A-0220-997619BA532B}"/>
                  </a:ext>
                </a:extLst>
              </p14:cNvPr>
              <p14:cNvContentPartPr/>
              <p14:nvPr/>
            </p14:nvContentPartPr>
            <p14:xfrm>
              <a:off x="8979472" y="4163877"/>
              <a:ext cx="360" cy="348120"/>
            </p14:xfrm>
          </p:contentPart>
        </mc:Choice>
        <mc:Fallback xmlns="">
          <p:pic>
            <p:nvPicPr>
              <p:cNvPr id="35" name="Input penna 34">
                <a:extLst>
                  <a:ext uri="{FF2B5EF4-FFF2-40B4-BE49-F238E27FC236}">
                    <a16:creationId xmlns:a16="http://schemas.microsoft.com/office/drawing/2014/main" id="{A5A9BD5C-5AF6-839A-0220-997619BA532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973352" y="4157757"/>
                <a:ext cx="126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0" name="Input penna 39">
                <a:extLst>
                  <a:ext uri="{FF2B5EF4-FFF2-40B4-BE49-F238E27FC236}">
                    <a16:creationId xmlns:a16="http://schemas.microsoft.com/office/drawing/2014/main" id="{8A97AB3D-FE04-05F0-5BAD-115DA09EC75F}"/>
                  </a:ext>
                </a:extLst>
              </p14:cNvPr>
              <p14:cNvContentPartPr/>
              <p14:nvPr/>
            </p14:nvContentPartPr>
            <p14:xfrm>
              <a:off x="8253712" y="3546477"/>
              <a:ext cx="360" cy="473040"/>
            </p14:xfrm>
          </p:contentPart>
        </mc:Choice>
        <mc:Fallback xmlns="">
          <p:pic>
            <p:nvPicPr>
              <p:cNvPr id="40" name="Input penna 39">
                <a:extLst>
                  <a:ext uri="{FF2B5EF4-FFF2-40B4-BE49-F238E27FC236}">
                    <a16:creationId xmlns:a16="http://schemas.microsoft.com/office/drawing/2014/main" id="{8A97AB3D-FE04-05F0-5BAD-115DA09EC75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247592" y="3540357"/>
                <a:ext cx="1260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1" name="Input penna 40">
                <a:extLst>
                  <a:ext uri="{FF2B5EF4-FFF2-40B4-BE49-F238E27FC236}">
                    <a16:creationId xmlns:a16="http://schemas.microsoft.com/office/drawing/2014/main" id="{ED8F55FB-302B-B449-45B7-9CE792FFF112}"/>
                  </a:ext>
                </a:extLst>
              </p14:cNvPr>
              <p14:cNvContentPartPr/>
              <p14:nvPr/>
            </p14:nvContentPartPr>
            <p14:xfrm>
              <a:off x="9696232" y="4289157"/>
              <a:ext cx="360" cy="1306080"/>
            </p14:xfrm>
          </p:contentPart>
        </mc:Choice>
        <mc:Fallback xmlns="">
          <p:pic>
            <p:nvPicPr>
              <p:cNvPr id="41" name="Input penna 40">
                <a:extLst>
                  <a:ext uri="{FF2B5EF4-FFF2-40B4-BE49-F238E27FC236}">
                    <a16:creationId xmlns:a16="http://schemas.microsoft.com/office/drawing/2014/main" id="{ED8F55FB-302B-B449-45B7-9CE792FFF11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690112" y="4283037"/>
                <a:ext cx="12600" cy="13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4" name="Input penna 43">
                <a:extLst>
                  <a:ext uri="{FF2B5EF4-FFF2-40B4-BE49-F238E27FC236}">
                    <a16:creationId xmlns:a16="http://schemas.microsoft.com/office/drawing/2014/main" id="{F533B308-1301-A436-0DF2-3A6BE3BD7C80}"/>
                  </a:ext>
                </a:extLst>
              </p14:cNvPr>
              <p14:cNvContentPartPr/>
              <p14:nvPr/>
            </p14:nvContentPartPr>
            <p14:xfrm>
              <a:off x="6459112" y="1989837"/>
              <a:ext cx="360" cy="720360"/>
            </p14:xfrm>
          </p:contentPart>
        </mc:Choice>
        <mc:Fallback xmlns="">
          <p:pic>
            <p:nvPicPr>
              <p:cNvPr id="44" name="Input penna 43">
                <a:extLst>
                  <a:ext uri="{FF2B5EF4-FFF2-40B4-BE49-F238E27FC236}">
                    <a16:creationId xmlns:a16="http://schemas.microsoft.com/office/drawing/2014/main" id="{F533B308-1301-A436-0DF2-3A6BE3BD7C8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452992" y="1983717"/>
                <a:ext cx="12600" cy="73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uppo 51">
            <a:extLst>
              <a:ext uri="{FF2B5EF4-FFF2-40B4-BE49-F238E27FC236}">
                <a16:creationId xmlns:a16="http://schemas.microsoft.com/office/drawing/2014/main" id="{380FC220-9062-E90A-F609-5B3C9D50D362}"/>
              </a:ext>
            </a:extLst>
          </p:cNvPr>
          <p:cNvGrpSpPr/>
          <p:nvPr/>
        </p:nvGrpSpPr>
        <p:grpSpPr>
          <a:xfrm>
            <a:off x="6460912" y="4871277"/>
            <a:ext cx="3229200" cy="726480"/>
            <a:chOff x="2856230" y="4871277"/>
            <a:chExt cx="3229200" cy="72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C2BDE8F8-5D7E-69E9-0DD6-214531DD0572}"/>
                    </a:ext>
                  </a:extLst>
                </p14:cNvPr>
                <p14:cNvContentPartPr/>
                <p14:nvPr/>
              </p14:nvContentPartPr>
              <p14:xfrm>
                <a:off x="2867030" y="5597397"/>
                <a:ext cx="3218400" cy="36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C2BDE8F8-5D7E-69E9-0DD6-214531DD057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60910" y="5591277"/>
                  <a:ext cx="32306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72598B0D-08AF-0B67-4007-7CDC3E52C458}"/>
                    </a:ext>
                  </a:extLst>
                </p14:cNvPr>
                <p14:cNvContentPartPr/>
                <p14:nvPr/>
              </p14:nvContentPartPr>
              <p14:xfrm>
                <a:off x="2871350" y="5597397"/>
                <a:ext cx="15840" cy="36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72598B0D-08AF-0B67-4007-7CDC3E52C45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65230" y="5591277"/>
                  <a:ext cx="280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43468299-41DF-B3BF-A039-638F482DD94E}"/>
                    </a:ext>
                  </a:extLst>
                </p14:cNvPr>
                <p14:cNvContentPartPr/>
                <p14:nvPr/>
              </p14:nvContentPartPr>
              <p14:xfrm>
                <a:off x="2856230" y="5521077"/>
                <a:ext cx="360" cy="5148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43468299-41DF-B3BF-A039-638F482DD94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850110" y="5514957"/>
                  <a:ext cx="126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06779F66-D6FC-1460-97A0-0FFD83145DF8}"/>
                    </a:ext>
                  </a:extLst>
                </p14:cNvPr>
                <p14:cNvContentPartPr/>
                <p14:nvPr/>
              </p14:nvContentPartPr>
              <p14:xfrm>
                <a:off x="2856230" y="5553117"/>
                <a:ext cx="360" cy="3564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06779F66-D6FC-1460-97A0-0FFD83145DF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850110" y="5546997"/>
                  <a:ext cx="126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8B28DFE8-57DE-D1B4-3CC5-B24C1EDCBC52}"/>
                    </a:ext>
                  </a:extLst>
                </p14:cNvPr>
                <p14:cNvContentPartPr/>
                <p14:nvPr/>
              </p14:nvContentPartPr>
              <p14:xfrm>
                <a:off x="2856230" y="5571477"/>
                <a:ext cx="360" cy="2340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8B28DFE8-57DE-D1B4-3CC5-B24C1EDCBC5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50110" y="5565357"/>
                  <a:ext cx="12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456230F2-6EFD-9119-403F-C520A093D761}"/>
                    </a:ext>
                  </a:extLst>
                </p14:cNvPr>
                <p14:cNvContentPartPr/>
                <p14:nvPr/>
              </p14:nvContentPartPr>
              <p14:xfrm>
                <a:off x="2856230" y="4871277"/>
                <a:ext cx="360" cy="72648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456230F2-6EFD-9119-403F-C520A093D76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850110" y="4865157"/>
                  <a:ext cx="12600" cy="73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4" name="Input penna 53">
                <a:extLst>
                  <a:ext uri="{FF2B5EF4-FFF2-40B4-BE49-F238E27FC236}">
                    <a16:creationId xmlns:a16="http://schemas.microsoft.com/office/drawing/2014/main" id="{7ADE63B6-DD99-1C2E-B1C7-CD5DDCCF38B3}"/>
                  </a:ext>
                </a:extLst>
              </p14:cNvPr>
              <p14:cNvContentPartPr/>
              <p14:nvPr/>
            </p14:nvContentPartPr>
            <p14:xfrm>
              <a:off x="6461992" y="4148757"/>
              <a:ext cx="360" cy="715320"/>
            </p14:xfrm>
          </p:contentPart>
        </mc:Choice>
        <mc:Fallback xmlns="">
          <p:pic>
            <p:nvPicPr>
              <p:cNvPr id="54" name="Input penna 53">
                <a:extLst>
                  <a:ext uri="{FF2B5EF4-FFF2-40B4-BE49-F238E27FC236}">
                    <a16:creationId xmlns:a16="http://schemas.microsoft.com/office/drawing/2014/main" id="{7ADE63B6-DD99-1C2E-B1C7-CD5DDCCF38B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455872" y="4142637"/>
                <a:ext cx="12600" cy="7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5" name="Input penna 54">
                <a:extLst>
                  <a:ext uri="{FF2B5EF4-FFF2-40B4-BE49-F238E27FC236}">
                    <a16:creationId xmlns:a16="http://schemas.microsoft.com/office/drawing/2014/main" id="{7718D93E-E4DA-673B-CB90-BF0B7C2EA1E8}"/>
                  </a:ext>
                </a:extLst>
              </p14:cNvPr>
              <p14:cNvContentPartPr/>
              <p14:nvPr/>
            </p14:nvContentPartPr>
            <p14:xfrm>
              <a:off x="6461992" y="2681757"/>
              <a:ext cx="360" cy="744480"/>
            </p14:xfrm>
          </p:contentPart>
        </mc:Choice>
        <mc:Fallback xmlns="">
          <p:pic>
            <p:nvPicPr>
              <p:cNvPr id="55" name="Input penna 54">
                <a:extLst>
                  <a:ext uri="{FF2B5EF4-FFF2-40B4-BE49-F238E27FC236}">
                    <a16:creationId xmlns:a16="http://schemas.microsoft.com/office/drawing/2014/main" id="{7718D93E-E4DA-673B-CB90-BF0B7C2EA1E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455872" y="2675640"/>
                <a:ext cx="12600" cy="7567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6" name="Input penna 55">
                <a:extLst>
                  <a:ext uri="{FF2B5EF4-FFF2-40B4-BE49-F238E27FC236}">
                    <a16:creationId xmlns:a16="http://schemas.microsoft.com/office/drawing/2014/main" id="{92EEA55C-9754-8D4B-F242-B40ADE42B6B2}"/>
                  </a:ext>
                </a:extLst>
              </p14:cNvPr>
              <p14:cNvContentPartPr/>
              <p14:nvPr/>
            </p14:nvContentPartPr>
            <p14:xfrm>
              <a:off x="6492232" y="1990917"/>
              <a:ext cx="16560" cy="360"/>
            </p14:xfrm>
          </p:contentPart>
        </mc:Choice>
        <mc:Fallback xmlns="">
          <p:pic>
            <p:nvPicPr>
              <p:cNvPr id="56" name="Input penna 55">
                <a:extLst>
                  <a:ext uri="{FF2B5EF4-FFF2-40B4-BE49-F238E27FC236}">
                    <a16:creationId xmlns:a16="http://schemas.microsoft.com/office/drawing/2014/main" id="{92EEA55C-9754-8D4B-F242-B40ADE42B6B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486112" y="1984797"/>
                <a:ext cx="288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7" name="Input penna 56">
                <a:extLst>
                  <a:ext uri="{FF2B5EF4-FFF2-40B4-BE49-F238E27FC236}">
                    <a16:creationId xmlns:a16="http://schemas.microsoft.com/office/drawing/2014/main" id="{97E45B03-6A61-65DC-639E-84D5BE82EA62}"/>
                  </a:ext>
                </a:extLst>
              </p14:cNvPr>
              <p14:cNvContentPartPr/>
              <p14:nvPr/>
            </p14:nvContentPartPr>
            <p14:xfrm>
              <a:off x="6467392" y="1990917"/>
              <a:ext cx="1786680" cy="360"/>
            </p14:xfrm>
          </p:contentPart>
        </mc:Choice>
        <mc:Fallback xmlns="">
          <p:pic>
            <p:nvPicPr>
              <p:cNvPr id="57" name="Input penna 56">
                <a:extLst>
                  <a:ext uri="{FF2B5EF4-FFF2-40B4-BE49-F238E27FC236}">
                    <a16:creationId xmlns:a16="http://schemas.microsoft.com/office/drawing/2014/main" id="{97E45B03-6A61-65DC-639E-84D5BE82EA6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461272" y="1984797"/>
                <a:ext cx="17989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8" name="Input penna 57">
                <a:extLst>
                  <a:ext uri="{FF2B5EF4-FFF2-40B4-BE49-F238E27FC236}">
                    <a16:creationId xmlns:a16="http://schemas.microsoft.com/office/drawing/2014/main" id="{DED9C839-6C93-FF40-C348-A08D69A9B746}"/>
                  </a:ext>
                </a:extLst>
              </p14:cNvPr>
              <p14:cNvContentPartPr/>
              <p14:nvPr/>
            </p14:nvContentPartPr>
            <p14:xfrm>
              <a:off x="5388832" y="3433797"/>
              <a:ext cx="1068480" cy="360"/>
            </p14:xfrm>
          </p:contentPart>
        </mc:Choice>
        <mc:Fallback xmlns="">
          <p:pic>
            <p:nvPicPr>
              <p:cNvPr id="58" name="Input penna 57">
                <a:extLst>
                  <a:ext uri="{FF2B5EF4-FFF2-40B4-BE49-F238E27FC236}">
                    <a16:creationId xmlns:a16="http://schemas.microsoft.com/office/drawing/2014/main" id="{DED9C839-6C93-FF40-C348-A08D69A9B74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382712" y="3427677"/>
                <a:ext cx="10807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8" name="Input penna 77">
                <a:extLst>
                  <a:ext uri="{FF2B5EF4-FFF2-40B4-BE49-F238E27FC236}">
                    <a16:creationId xmlns:a16="http://schemas.microsoft.com/office/drawing/2014/main" id="{2151A58C-B3BC-F911-479F-76F3B068E79A}"/>
                  </a:ext>
                </a:extLst>
              </p14:cNvPr>
              <p14:cNvContentPartPr/>
              <p14:nvPr/>
            </p14:nvContentPartPr>
            <p14:xfrm>
              <a:off x="9592004" y="4270783"/>
              <a:ext cx="163440" cy="205920"/>
            </p14:xfrm>
          </p:contentPart>
        </mc:Choice>
        <mc:Fallback xmlns="">
          <p:pic>
            <p:nvPicPr>
              <p:cNvPr id="78" name="Input penna 77">
                <a:extLst>
                  <a:ext uri="{FF2B5EF4-FFF2-40B4-BE49-F238E27FC236}">
                    <a16:creationId xmlns:a16="http://schemas.microsoft.com/office/drawing/2014/main" id="{2151A58C-B3BC-F911-479F-76F3B068E79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585870" y="4264674"/>
                <a:ext cx="175707" cy="218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9" name="Input penna 78">
                <a:extLst>
                  <a:ext uri="{FF2B5EF4-FFF2-40B4-BE49-F238E27FC236}">
                    <a16:creationId xmlns:a16="http://schemas.microsoft.com/office/drawing/2014/main" id="{CFE6EF5E-7DD0-1002-91AB-E35CFEE9E316}"/>
                  </a:ext>
                </a:extLst>
              </p14:cNvPr>
              <p14:cNvContentPartPr/>
              <p14:nvPr/>
            </p14:nvContentPartPr>
            <p14:xfrm>
              <a:off x="9622964" y="4326943"/>
              <a:ext cx="113760" cy="137160"/>
            </p14:xfrm>
          </p:contentPart>
        </mc:Choice>
        <mc:Fallback xmlns="">
          <p:pic>
            <p:nvPicPr>
              <p:cNvPr id="79" name="Input penna 78">
                <a:extLst>
                  <a:ext uri="{FF2B5EF4-FFF2-40B4-BE49-F238E27FC236}">
                    <a16:creationId xmlns:a16="http://schemas.microsoft.com/office/drawing/2014/main" id="{CFE6EF5E-7DD0-1002-91AB-E35CFEE9E31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616844" y="4320823"/>
                <a:ext cx="12600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uppo 87">
            <a:extLst>
              <a:ext uri="{FF2B5EF4-FFF2-40B4-BE49-F238E27FC236}">
                <a16:creationId xmlns:a16="http://schemas.microsoft.com/office/drawing/2014/main" id="{515E2027-8E34-5489-10D7-85C84EA4830D}"/>
              </a:ext>
            </a:extLst>
          </p:cNvPr>
          <p:cNvGrpSpPr/>
          <p:nvPr/>
        </p:nvGrpSpPr>
        <p:grpSpPr>
          <a:xfrm>
            <a:off x="8177564" y="1981917"/>
            <a:ext cx="151560" cy="612346"/>
            <a:chOff x="4572882" y="1981917"/>
            <a:chExt cx="151560" cy="61234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73745A0D-60B4-8AFB-DABD-F8EE0AB49CAD}"/>
                    </a:ext>
                  </a:extLst>
                </p14:cNvPr>
                <p14:cNvContentPartPr/>
                <p14:nvPr/>
              </p14:nvContentPartPr>
              <p14:xfrm>
                <a:off x="4572882" y="2394463"/>
                <a:ext cx="151560" cy="199800"/>
              </p14:xfrm>
            </p:contentPart>
          </mc:Choice>
          <mc:Fallback xmlns=""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73745A0D-60B4-8AFB-DABD-F8EE0AB49CA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566762" y="2388343"/>
                  <a:ext cx="163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A7B7CF74-CEDC-FD40-775E-4AAE839C8C02}"/>
                    </a:ext>
                  </a:extLst>
                </p14:cNvPr>
                <p14:cNvContentPartPr/>
                <p14:nvPr/>
              </p14:nvContentPartPr>
              <p14:xfrm>
                <a:off x="4649030" y="1981917"/>
                <a:ext cx="360" cy="58788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A7B7CF74-CEDC-FD40-775E-4AAE839C8C0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642910" y="1975797"/>
                  <a:ext cx="1260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C440A822-FEC4-083F-4C7E-CDCD66073327}"/>
                    </a:ext>
                  </a:extLst>
                </p14:cNvPr>
                <p14:cNvContentPartPr/>
                <p14:nvPr/>
              </p14:nvContentPartPr>
              <p14:xfrm>
                <a:off x="4649030" y="2539917"/>
                <a:ext cx="360" cy="3528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C440A822-FEC4-083F-4C7E-CDCD6607332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642910" y="2533797"/>
                  <a:ext cx="12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A2735E1C-504E-C28F-CB34-B152DBC371A0}"/>
                    </a:ext>
                  </a:extLst>
                </p14:cNvPr>
                <p14:cNvContentPartPr/>
                <p14:nvPr/>
              </p14:nvContentPartPr>
              <p14:xfrm>
                <a:off x="4649030" y="2549997"/>
                <a:ext cx="360" cy="4248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A2735E1C-504E-C28F-CB34-B152DBC371A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42910" y="2543877"/>
                  <a:ext cx="126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0EEBA7BA-4294-E3C8-9532-5EC77DF1DCEB}"/>
                    </a:ext>
                  </a:extLst>
                </p14:cNvPr>
                <p14:cNvContentPartPr/>
                <p14:nvPr/>
              </p14:nvContentPartPr>
              <p14:xfrm>
                <a:off x="4592322" y="2417863"/>
                <a:ext cx="118800" cy="160200"/>
              </p14:xfrm>
            </p:contentPart>
          </mc:Choice>
          <mc:Fallback xmlns=""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0EEBA7BA-4294-E3C8-9532-5EC77DF1DCE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586202" y="2411743"/>
                  <a:ext cx="131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9091BEDF-9B0B-C5FF-FDFF-735EA33BBE45}"/>
                    </a:ext>
                  </a:extLst>
                </p14:cNvPr>
                <p14:cNvContentPartPr/>
                <p14:nvPr/>
              </p14:nvContentPartPr>
              <p14:xfrm>
                <a:off x="4602762" y="2422183"/>
                <a:ext cx="86400" cy="120240"/>
              </p14:xfrm>
            </p:contentPart>
          </mc:Choice>
          <mc:Fallback xmlns=""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9091BEDF-9B0B-C5FF-FDFF-735EA33BBE4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96642" y="2416063"/>
                  <a:ext cx="986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7318925A-CBFC-0534-4B82-847CD85E74C9}"/>
                    </a:ext>
                  </a:extLst>
                </p14:cNvPr>
                <p14:cNvContentPartPr/>
                <p14:nvPr/>
              </p14:nvContentPartPr>
              <p14:xfrm>
                <a:off x="4593402" y="2428303"/>
                <a:ext cx="70560" cy="98280"/>
              </p14:xfrm>
            </p:contentPart>
          </mc:Choice>
          <mc:Fallback xmlns=""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7318925A-CBFC-0534-4B82-847CD85E74C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87282" y="2422183"/>
                  <a:ext cx="82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524A6C97-78A0-8C8F-5537-6F71596B9913}"/>
                    </a:ext>
                  </a:extLst>
                </p14:cNvPr>
                <p14:cNvContentPartPr/>
                <p14:nvPr/>
              </p14:nvContentPartPr>
              <p14:xfrm>
                <a:off x="4588362" y="2421823"/>
                <a:ext cx="76320" cy="14040"/>
              </p14:xfrm>
            </p:contentPart>
          </mc:Choice>
          <mc:Fallback xmlns=""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524A6C97-78A0-8C8F-5537-6F71596B991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82242" y="2415703"/>
                  <a:ext cx="8856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9" name="Input penna 88">
                <a:extLst>
                  <a:ext uri="{FF2B5EF4-FFF2-40B4-BE49-F238E27FC236}">
                    <a16:creationId xmlns:a16="http://schemas.microsoft.com/office/drawing/2014/main" id="{28BED411-92E2-70B0-979C-D0B40BBCD435}"/>
                  </a:ext>
                </a:extLst>
              </p14:cNvPr>
              <p14:cNvContentPartPr/>
              <p14:nvPr/>
            </p14:nvContentPartPr>
            <p14:xfrm>
              <a:off x="8175764" y="3847783"/>
              <a:ext cx="138240" cy="172800"/>
            </p14:xfrm>
          </p:contentPart>
        </mc:Choice>
        <mc:Fallback xmlns="">
          <p:pic>
            <p:nvPicPr>
              <p:cNvPr id="89" name="Input penna 88">
                <a:extLst>
                  <a:ext uri="{FF2B5EF4-FFF2-40B4-BE49-F238E27FC236}">
                    <a16:creationId xmlns:a16="http://schemas.microsoft.com/office/drawing/2014/main" id="{28BED411-92E2-70B0-979C-D0B40BBCD43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169644" y="3841676"/>
                <a:ext cx="150480" cy="185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0" name="Input penna 89">
                <a:extLst>
                  <a:ext uri="{FF2B5EF4-FFF2-40B4-BE49-F238E27FC236}">
                    <a16:creationId xmlns:a16="http://schemas.microsoft.com/office/drawing/2014/main" id="{7E139A47-9AB4-D805-E6C2-8044CC31AA76}"/>
                  </a:ext>
                </a:extLst>
              </p14:cNvPr>
              <p14:cNvContentPartPr/>
              <p14:nvPr/>
            </p14:nvContentPartPr>
            <p14:xfrm>
              <a:off x="8187644" y="3857503"/>
              <a:ext cx="118440" cy="127080"/>
            </p14:xfrm>
          </p:contentPart>
        </mc:Choice>
        <mc:Fallback xmlns="">
          <p:pic>
            <p:nvPicPr>
              <p:cNvPr id="90" name="Input penna 89">
                <a:extLst>
                  <a:ext uri="{FF2B5EF4-FFF2-40B4-BE49-F238E27FC236}">
                    <a16:creationId xmlns:a16="http://schemas.microsoft.com/office/drawing/2014/main" id="{7E139A47-9AB4-D805-E6C2-8044CC31AA7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181524" y="3851383"/>
                <a:ext cx="1306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266AAF52-9684-124A-283A-E8B411EC8869}"/>
                  </a:ext>
                </a:extLst>
              </p14:cNvPr>
              <p14:cNvContentPartPr/>
              <p14:nvPr/>
            </p14:nvContentPartPr>
            <p14:xfrm>
              <a:off x="5384512" y="4157397"/>
              <a:ext cx="1078200" cy="36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266AAF52-9684-124A-283A-E8B411EC886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378392" y="4151277"/>
                <a:ext cx="10904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A3908C16-45B6-56B7-7DBD-C0AEBC9C9553}"/>
                  </a:ext>
                </a:extLst>
              </p14:cNvPr>
              <p14:cNvContentPartPr/>
              <p14:nvPr/>
            </p14:nvContentPartPr>
            <p14:xfrm>
              <a:off x="7997032" y="2643237"/>
              <a:ext cx="108000" cy="19512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A3908C16-45B6-56B7-7DBD-C0AEBC9C955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990912" y="2637117"/>
                <a:ext cx="1202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B7A6CDDE-1F57-297B-C62D-1BB78E28F2BC}"/>
                  </a:ext>
                </a:extLst>
              </p14:cNvPr>
              <p14:cNvContentPartPr/>
              <p14:nvPr/>
            </p14:nvContentPartPr>
            <p14:xfrm>
              <a:off x="7983352" y="3264597"/>
              <a:ext cx="125640" cy="2325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B7A6CDDE-1F57-297B-C62D-1BB78E28F2B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977232" y="3258477"/>
                <a:ext cx="1378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F6F2E908-2065-77A6-3106-79704AAFBC68}"/>
                  </a:ext>
                </a:extLst>
              </p14:cNvPr>
              <p14:cNvContentPartPr/>
              <p14:nvPr/>
            </p14:nvContentPartPr>
            <p14:xfrm>
              <a:off x="7997752" y="4069557"/>
              <a:ext cx="119880" cy="17748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F6F2E908-2065-77A6-3106-79704AAFBC6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991632" y="4063437"/>
                <a:ext cx="1321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662EF167-5625-5A47-5F1B-99376B46932D}"/>
                  </a:ext>
                </a:extLst>
              </p14:cNvPr>
              <p14:cNvContentPartPr/>
              <p14:nvPr/>
            </p14:nvContentPartPr>
            <p14:xfrm>
              <a:off x="8004592" y="4695597"/>
              <a:ext cx="132840" cy="222480"/>
            </p14:xfrm>
          </p:contentPart>
        </mc:Choice>
        <mc:Fallback xmlns=""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662EF167-5625-5A47-5F1B-99376B46932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998472" y="4689477"/>
                <a:ext cx="1450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9" name="Input penna 38">
                <a:extLst>
                  <a:ext uri="{FF2B5EF4-FFF2-40B4-BE49-F238E27FC236}">
                    <a16:creationId xmlns:a16="http://schemas.microsoft.com/office/drawing/2014/main" id="{5D0F9BBB-DB91-FC38-122F-62CDCAAF3FED}"/>
                  </a:ext>
                </a:extLst>
              </p14:cNvPr>
              <p14:cNvContentPartPr/>
              <p14:nvPr/>
            </p14:nvContentPartPr>
            <p14:xfrm>
              <a:off x="9465832" y="3359997"/>
              <a:ext cx="106920" cy="169200"/>
            </p14:xfrm>
          </p:contentPart>
        </mc:Choice>
        <mc:Fallback xmlns="">
          <p:pic>
            <p:nvPicPr>
              <p:cNvPr id="39" name="Input penna 38">
                <a:extLst>
                  <a:ext uri="{FF2B5EF4-FFF2-40B4-BE49-F238E27FC236}">
                    <a16:creationId xmlns:a16="http://schemas.microsoft.com/office/drawing/2014/main" id="{5D0F9BBB-DB91-FC38-122F-62CDCAAF3FE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459712" y="3353877"/>
                <a:ext cx="1191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42" name="Input penna 41">
                <a:extLst>
                  <a:ext uri="{FF2B5EF4-FFF2-40B4-BE49-F238E27FC236}">
                    <a16:creationId xmlns:a16="http://schemas.microsoft.com/office/drawing/2014/main" id="{106E2D34-2F5F-BC37-A724-0C5CEF807F29}"/>
                  </a:ext>
                </a:extLst>
              </p14:cNvPr>
              <p14:cNvContentPartPr/>
              <p14:nvPr/>
            </p14:nvContentPartPr>
            <p14:xfrm>
              <a:off x="9440992" y="3993237"/>
              <a:ext cx="109800" cy="197280"/>
            </p14:xfrm>
          </p:contentPart>
        </mc:Choice>
        <mc:Fallback xmlns="">
          <p:pic>
            <p:nvPicPr>
              <p:cNvPr id="42" name="Input penna 41">
                <a:extLst>
                  <a:ext uri="{FF2B5EF4-FFF2-40B4-BE49-F238E27FC236}">
                    <a16:creationId xmlns:a16="http://schemas.microsoft.com/office/drawing/2014/main" id="{106E2D34-2F5F-BC37-A724-0C5CEF807F2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434872" y="3987117"/>
                <a:ext cx="122040" cy="20952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Rettangolo 62">
            <a:extLst>
              <a:ext uri="{FF2B5EF4-FFF2-40B4-BE49-F238E27FC236}">
                <a16:creationId xmlns:a16="http://schemas.microsoft.com/office/drawing/2014/main" id="{23E541AA-CB58-82B7-FAB1-1CA9ECDF2FF9}"/>
              </a:ext>
            </a:extLst>
          </p:cNvPr>
          <p:cNvSpPr/>
          <p:nvPr/>
        </p:nvSpPr>
        <p:spPr>
          <a:xfrm>
            <a:off x="6100282" y="1628800"/>
            <a:ext cx="4320480" cy="43072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B0BE09E1-9168-2526-72E8-B7CA1DD1D440}"/>
              </a:ext>
            </a:extLst>
          </p:cNvPr>
          <p:cNvSpPr/>
          <p:nvPr/>
        </p:nvSpPr>
        <p:spPr>
          <a:xfrm>
            <a:off x="6343814" y="2852413"/>
            <a:ext cx="1937842" cy="19318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Decoding logic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9" name="Input penna 58">
                <a:extLst>
                  <a:ext uri="{FF2B5EF4-FFF2-40B4-BE49-F238E27FC236}">
                    <a16:creationId xmlns:a16="http://schemas.microsoft.com/office/drawing/2014/main" id="{56B11ED6-50E1-699F-AFE9-2D0F3F301802}"/>
                  </a:ext>
                </a:extLst>
              </p14:cNvPr>
              <p14:cNvContentPartPr/>
              <p14:nvPr/>
            </p14:nvContentPartPr>
            <p14:xfrm>
              <a:off x="1790990" y="2948517"/>
              <a:ext cx="2134440" cy="360"/>
            </p14:xfrm>
          </p:contentPart>
        </mc:Choice>
        <mc:Fallback xmlns="">
          <p:pic>
            <p:nvPicPr>
              <p:cNvPr id="59" name="Input penna 58">
                <a:extLst>
                  <a:ext uri="{FF2B5EF4-FFF2-40B4-BE49-F238E27FC236}">
                    <a16:creationId xmlns:a16="http://schemas.microsoft.com/office/drawing/2014/main" id="{56B11ED6-50E1-699F-AFE9-2D0F3F30180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84870" y="2942397"/>
                <a:ext cx="21466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60" name="Input penna 59">
                <a:extLst>
                  <a:ext uri="{FF2B5EF4-FFF2-40B4-BE49-F238E27FC236}">
                    <a16:creationId xmlns:a16="http://schemas.microsoft.com/office/drawing/2014/main" id="{995A3916-F38A-59C6-1358-5A177B2BE7B1}"/>
                  </a:ext>
                </a:extLst>
              </p14:cNvPr>
              <p14:cNvContentPartPr/>
              <p14:nvPr/>
            </p14:nvContentPartPr>
            <p14:xfrm>
              <a:off x="3209030" y="2724957"/>
              <a:ext cx="360" cy="1432800"/>
            </p14:xfrm>
          </p:contentPart>
        </mc:Choice>
        <mc:Fallback xmlns="">
          <p:pic>
            <p:nvPicPr>
              <p:cNvPr id="60" name="Input penna 59">
                <a:extLst>
                  <a:ext uri="{FF2B5EF4-FFF2-40B4-BE49-F238E27FC236}">
                    <a16:creationId xmlns:a16="http://schemas.microsoft.com/office/drawing/2014/main" id="{995A3916-F38A-59C6-1358-5A177B2BE7B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02910" y="2718837"/>
                <a:ext cx="12600" cy="14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1" name="Input penna 60">
                <a:extLst>
                  <a:ext uri="{FF2B5EF4-FFF2-40B4-BE49-F238E27FC236}">
                    <a16:creationId xmlns:a16="http://schemas.microsoft.com/office/drawing/2014/main" id="{5EF2BBEF-4816-AAA7-E1D6-708B2D60BDAE}"/>
                  </a:ext>
                </a:extLst>
              </p14:cNvPr>
              <p14:cNvContentPartPr/>
              <p14:nvPr/>
            </p14:nvContentPartPr>
            <p14:xfrm>
              <a:off x="2025710" y="2669517"/>
              <a:ext cx="142200" cy="224280"/>
            </p14:xfrm>
          </p:contentPart>
        </mc:Choice>
        <mc:Fallback xmlns="">
          <p:pic>
            <p:nvPicPr>
              <p:cNvPr id="61" name="Input penna 60">
                <a:extLst>
                  <a:ext uri="{FF2B5EF4-FFF2-40B4-BE49-F238E27FC236}">
                    <a16:creationId xmlns:a16="http://schemas.microsoft.com/office/drawing/2014/main" id="{5EF2BBEF-4816-AAA7-E1D6-708B2D60BDA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19590" y="2663397"/>
                <a:ext cx="154440" cy="23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uppo 63">
            <a:extLst>
              <a:ext uri="{FF2B5EF4-FFF2-40B4-BE49-F238E27FC236}">
                <a16:creationId xmlns:a16="http://schemas.microsoft.com/office/drawing/2014/main" id="{4DD6AC19-7FFA-5198-DD73-13FC43B47862}"/>
              </a:ext>
            </a:extLst>
          </p:cNvPr>
          <p:cNvGrpSpPr/>
          <p:nvPr/>
        </p:nvGrpSpPr>
        <p:grpSpPr>
          <a:xfrm>
            <a:off x="2038310" y="2813877"/>
            <a:ext cx="246240" cy="93600"/>
            <a:chOff x="2038310" y="2813877"/>
            <a:chExt cx="246240" cy="9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5" name="Input penna 64">
                  <a:extLst>
                    <a:ext uri="{FF2B5EF4-FFF2-40B4-BE49-F238E27FC236}">
                      <a16:creationId xmlns:a16="http://schemas.microsoft.com/office/drawing/2014/main" id="{ADDE5D03-6FE5-DD54-E836-7A7B0684CAC6}"/>
                    </a:ext>
                  </a:extLst>
                </p14:cNvPr>
                <p14:cNvContentPartPr/>
                <p14:nvPr/>
              </p14:nvContentPartPr>
              <p14:xfrm>
                <a:off x="2038310" y="2813877"/>
                <a:ext cx="90360" cy="23400"/>
              </p14:xfrm>
            </p:contentPart>
          </mc:Choice>
          <mc:Fallback xmlns="">
            <p:pic>
              <p:nvPicPr>
                <p:cNvPr id="65" name="Input penna 64">
                  <a:extLst>
                    <a:ext uri="{FF2B5EF4-FFF2-40B4-BE49-F238E27FC236}">
                      <a16:creationId xmlns:a16="http://schemas.microsoft.com/office/drawing/2014/main" id="{ADDE5D03-6FE5-DD54-E836-7A7B0684CAC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032190" y="2807757"/>
                  <a:ext cx="102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put penna 65">
                  <a:extLst>
                    <a:ext uri="{FF2B5EF4-FFF2-40B4-BE49-F238E27FC236}">
                      <a16:creationId xmlns:a16="http://schemas.microsoft.com/office/drawing/2014/main" id="{4D42E259-03C3-9BF2-4B56-1328DF95FCC3}"/>
                    </a:ext>
                  </a:extLst>
                </p14:cNvPr>
                <p14:cNvContentPartPr/>
                <p14:nvPr/>
              </p14:nvContentPartPr>
              <p14:xfrm>
                <a:off x="2215430" y="2843037"/>
                <a:ext cx="69120" cy="64440"/>
              </p14:xfrm>
            </p:contentPart>
          </mc:Choice>
          <mc:Fallback xmlns="">
            <p:pic>
              <p:nvPicPr>
                <p:cNvPr id="66" name="Input penna 65">
                  <a:extLst>
                    <a:ext uri="{FF2B5EF4-FFF2-40B4-BE49-F238E27FC236}">
                      <a16:creationId xmlns:a16="http://schemas.microsoft.com/office/drawing/2014/main" id="{4D42E259-03C3-9BF2-4B56-1328DF95FCC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09310" y="2836917"/>
                  <a:ext cx="8136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94A498E1-ACDE-273F-9BE7-8B5A25E0AD4A}"/>
              </a:ext>
            </a:extLst>
          </p:cNvPr>
          <p:cNvGrpSpPr/>
          <p:nvPr/>
        </p:nvGrpSpPr>
        <p:grpSpPr>
          <a:xfrm>
            <a:off x="2730590" y="2653317"/>
            <a:ext cx="311760" cy="232560"/>
            <a:chOff x="2730590" y="2653317"/>
            <a:chExt cx="311760" cy="2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8" name="Input penna 67">
                  <a:extLst>
                    <a:ext uri="{FF2B5EF4-FFF2-40B4-BE49-F238E27FC236}">
                      <a16:creationId xmlns:a16="http://schemas.microsoft.com/office/drawing/2014/main" id="{2E64AC4A-E94E-285A-06FC-B528BCF2D9F2}"/>
                    </a:ext>
                  </a:extLst>
                </p14:cNvPr>
                <p14:cNvContentPartPr/>
                <p14:nvPr/>
              </p14:nvContentPartPr>
              <p14:xfrm>
                <a:off x="2730590" y="2653317"/>
                <a:ext cx="129600" cy="228240"/>
              </p14:xfrm>
            </p:contentPart>
          </mc:Choice>
          <mc:Fallback xmlns="">
            <p:pic>
              <p:nvPicPr>
                <p:cNvPr id="68" name="Input penna 67">
                  <a:extLst>
                    <a:ext uri="{FF2B5EF4-FFF2-40B4-BE49-F238E27FC236}">
                      <a16:creationId xmlns:a16="http://schemas.microsoft.com/office/drawing/2014/main" id="{2E64AC4A-E94E-285A-06FC-B528BCF2D9F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24470" y="2647197"/>
                  <a:ext cx="1418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put penna 68">
                  <a:extLst>
                    <a:ext uri="{FF2B5EF4-FFF2-40B4-BE49-F238E27FC236}">
                      <a16:creationId xmlns:a16="http://schemas.microsoft.com/office/drawing/2014/main" id="{26D91A69-7AB3-0570-DD12-42C78A3D7998}"/>
                    </a:ext>
                  </a:extLst>
                </p14:cNvPr>
                <p14:cNvContentPartPr/>
                <p14:nvPr/>
              </p14:nvContentPartPr>
              <p14:xfrm>
                <a:off x="2766590" y="2811357"/>
                <a:ext cx="98280" cy="16560"/>
              </p14:xfrm>
            </p:contentPart>
          </mc:Choice>
          <mc:Fallback xmlns="">
            <p:pic>
              <p:nvPicPr>
                <p:cNvPr id="69" name="Input penna 68">
                  <a:extLst>
                    <a:ext uri="{FF2B5EF4-FFF2-40B4-BE49-F238E27FC236}">
                      <a16:creationId xmlns:a16="http://schemas.microsoft.com/office/drawing/2014/main" id="{26D91A69-7AB3-0570-DD12-42C78A3D799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60470" y="2805237"/>
                  <a:ext cx="1105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0" name="Input penna 69">
                  <a:extLst>
                    <a:ext uri="{FF2B5EF4-FFF2-40B4-BE49-F238E27FC236}">
                      <a16:creationId xmlns:a16="http://schemas.microsoft.com/office/drawing/2014/main" id="{DF7D3B57-0414-FB78-63B5-DC7F8DB67182}"/>
                    </a:ext>
                  </a:extLst>
                </p14:cNvPr>
                <p14:cNvContentPartPr/>
                <p14:nvPr/>
              </p14:nvContentPartPr>
              <p14:xfrm>
                <a:off x="2942270" y="2742237"/>
                <a:ext cx="100080" cy="143640"/>
              </p14:xfrm>
            </p:contentPart>
          </mc:Choice>
          <mc:Fallback xmlns="">
            <p:pic>
              <p:nvPicPr>
                <p:cNvPr id="70" name="Input penna 69">
                  <a:extLst>
                    <a:ext uri="{FF2B5EF4-FFF2-40B4-BE49-F238E27FC236}">
                      <a16:creationId xmlns:a16="http://schemas.microsoft.com/office/drawing/2014/main" id="{DF7D3B57-0414-FB78-63B5-DC7F8DB6718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936150" y="2736117"/>
                  <a:ext cx="112320" cy="15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1" name="Input penna 70">
                <a:extLst>
                  <a:ext uri="{FF2B5EF4-FFF2-40B4-BE49-F238E27FC236}">
                    <a16:creationId xmlns:a16="http://schemas.microsoft.com/office/drawing/2014/main" id="{9E9E860D-DA78-46AA-DCE2-9DBFE299E3E3}"/>
                  </a:ext>
                </a:extLst>
              </p14:cNvPr>
              <p14:cNvContentPartPr/>
              <p14:nvPr/>
            </p14:nvContentPartPr>
            <p14:xfrm>
              <a:off x="3483710" y="2640717"/>
              <a:ext cx="150480" cy="233640"/>
            </p14:xfrm>
          </p:contentPart>
        </mc:Choice>
        <mc:Fallback xmlns="">
          <p:pic>
            <p:nvPicPr>
              <p:cNvPr id="71" name="Input penna 70">
                <a:extLst>
                  <a:ext uri="{FF2B5EF4-FFF2-40B4-BE49-F238E27FC236}">
                    <a16:creationId xmlns:a16="http://schemas.microsoft.com/office/drawing/2014/main" id="{9E9E860D-DA78-46AA-DCE2-9DBFE299E3E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477590" y="2634597"/>
                <a:ext cx="16272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72" name="Input penna 71">
                <a:extLst>
                  <a:ext uri="{FF2B5EF4-FFF2-40B4-BE49-F238E27FC236}">
                    <a16:creationId xmlns:a16="http://schemas.microsoft.com/office/drawing/2014/main" id="{BFCE6E7A-41E6-341C-2C9C-EF87F1373B16}"/>
                  </a:ext>
                </a:extLst>
              </p14:cNvPr>
              <p14:cNvContentPartPr/>
              <p14:nvPr/>
            </p14:nvContentPartPr>
            <p14:xfrm>
              <a:off x="2135870" y="3034917"/>
              <a:ext cx="107640" cy="160560"/>
            </p14:xfrm>
          </p:contentPart>
        </mc:Choice>
        <mc:Fallback xmlns="">
          <p:pic>
            <p:nvPicPr>
              <p:cNvPr id="72" name="Input penna 71">
                <a:extLst>
                  <a:ext uri="{FF2B5EF4-FFF2-40B4-BE49-F238E27FC236}">
                    <a16:creationId xmlns:a16="http://schemas.microsoft.com/office/drawing/2014/main" id="{BFCE6E7A-41E6-341C-2C9C-EF87F1373B1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129750" y="3028797"/>
                <a:ext cx="1198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3" name="Input penna 72">
                <a:extLst>
                  <a:ext uri="{FF2B5EF4-FFF2-40B4-BE49-F238E27FC236}">
                    <a16:creationId xmlns:a16="http://schemas.microsoft.com/office/drawing/2014/main" id="{42F3FB6D-FFAB-523A-0453-9BC2EF3456D2}"/>
                  </a:ext>
                </a:extLst>
              </p14:cNvPr>
              <p14:cNvContentPartPr/>
              <p14:nvPr/>
            </p14:nvContentPartPr>
            <p14:xfrm>
              <a:off x="2832470" y="3022317"/>
              <a:ext cx="135360" cy="185760"/>
            </p14:xfrm>
          </p:contentPart>
        </mc:Choice>
        <mc:Fallback xmlns="">
          <p:pic>
            <p:nvPicPr>
              <p:cNvPr id="73" name="Input penna 72">
                <a:extLst>
                  <a:ext uri="{FF2B5EF4-FFF2-40B4-BE49-F238E27FC236}">
                    <a16:creationId xmlns:a16="http://schemas.microsoft.com/office/drawing/2014/main" id="{42F3FB6D-FFAB-523A-0453-9BC2EF3456D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826350" y="3016197"/>
                <a:ext cx="147600" cy="19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uppo 73">
            <a:extLst>
              <a:ext uri="{FF2B5EF4-FFF2-40B4-BE49-F238E27FC236}">
                <a16:creationId xmlns:a16="http://schemas.microsoft.com/office/drawing/2014/main" id="{96F8E7E3-3112-986A-6045-F6C548EB8341}"/>
              </a:ext>
            </a:extLst>
          </p:cNvPr>
          <p:cNvGrpSpPr/>
          <p:nvPr/>
        </p:nvGrpSpPr>
        <p:grpSpPr>
          <a:xfrm>
            <a:off x="2139110" y="3314637"/>
            <a:ext cx="144720" cy="428760"/>
            <a:chOff x="2139110" y="3314637"/>
            <a:chExt cx="144720" cy="42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490F8498-1344-3866-2BCD-364D284BB95D}"/>
                    </a:ext>
                  </a:extLst>
                </p14:cNvPr>
                <p14:cNvContentPartPr/>
                <p14:nvPr/>
              </p14:nvContentPartPr>
              <p14:xfrm>
                <a:off x="2149550" y="3314637"/>
                <a:ext cx="134280" cy="145080"/>
              </p14:xfrm>
            </p:contentPart>
          </mc:Choice>
          <mc:Fallback xmlns=""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490F8498-1344-3866-2BCD-364D284BB95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143430" y="3308517"/>
                  <a:ext cx="146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B47DFD71-940E-BE88-F631-EC54FEAEBCEF}"/>
                    </a:ext>
                  </a:extLst>
                </p14:cNvPr>
                <p14:cNvContentPartPr/>
                <p14:nvPr/>
              </p14:nvContentPartPr>
              <p14:xfrm>
                <a:off x="2139110" y="3565917"/>
                <a:ext cx="116640" cy="177480"/>
              </p14:xfrm>
            </p:contentPart>
          </mc:Choice>
          <mc:Fallback xmlns=""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B47DFD71-940E-BE88-F631-EC54FEAEBCE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132990" y="3559797"/>
                  <a:ext cx="128880" cy="18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uppo 76">
            <a:extLst>
              <a:ext uri="{FF2B5EF4-FFF2-40B4-BE49-F238E27FC236}">
                <a16:creationId xmlns:a16="http://schemas.microsoft.com/office/drawing/2014/main" id="{21BC2307-70F2-7F5B-44D5-A0C640A2068F}"/>
              </a:ext>
            </a:extLst>
          </p:cNvPr>
          <p:cNvGrpSpPr/>
          <p:nvPr/>
        </p:nvGrpSpPr>
        <p:grpSpPr>
          <a:xfrm>
            <a:off x="2811590" y="3287637"/>
            <a:ext cx="143280" cy="433080"/>
            <a:chOff x="2811590" y="3287637"/>
            <a:chExt cx="143280" cy="43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DFDF6713-AB94-A235-2639-EB10886EF301}"/>
                    </a:ext>
                  </a:extLst>
                </p14:cNvPr>
                <p14:cNvContentPartPr/>
                <p14:nvPr/>
              </p14:nvContentPartPr>
              <p14:xfrm>
                <a:off x="2811590" y="3287637"/>
                <a:ext cx="127080" cy="199080"/>
              </p14:xfrm>
            </p:contentPart>
          </mc:Choice>
          <mc:Fallback xmlns=""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DFDF6713-AB94-A235-2639-EB10886EF30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805470" y="3281517"/>
                  <a:ext cx="1393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83BE8F35-B6DD-5421-3ED3-2DFBB6E8E385}"/>
                    </a:ext>
                  </a:extLst>
                </p14:cNvPr>
                <p14:cNvContentPartPr/>
                <p14:nvPr/>
              </p14:nvContentPartPr>
              <p14:xfrm>
                <a:off x="2825270" y="3574917"/>
                <a:ext cx="129600" cy="145800"/>
              </p14:xfrm>
            </p:contentPart>
          </mc:Choice>
          <mc:Fallback xmlns=""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83BE8F35-B6DD-5421-3ED3-2DFBB6E8E38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19150" y="3568797"/>
                  <a:ext cx="141840" cy="1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87" name="Input penna 86">
                <a:extLst>
                  <a:ext uri="{FF2B5EF4-FFF2-40B4-BE49-F238E27FC236}">
                    <a16:creationId xmlns:a16="http://schemas.microsoft.com/office/drawing/2014/main" id="{29E95C62-CF00-2EE3-EBAF-3597A6458A95}"/>
                  </a:ext>
                </a:extLst>
              </p14:cNvPr>
              <p14:cNvContentPartPr/>
              <p14:nvPr/>
            </p14:nvContentPartPr>
            <p14:xfrm>
              <a:off x="2155310" y="3874077"/>
              <a:ext cx="134280" cy="200160"/>
            </p14:xfrm>
          </p:contentPart>
        </mc:Choice>
        <mc:Fallback xmlns="">
          <p:pic>
            <p:nvPicPr>
              <p:cNvPr id="87" name="Input penna 86">
                <a:extLst>
                  <a:ext uri="{FF2B5EF4-FFF2-40B4-BE49-F238E27FC236}">
                    <a16:creationId xmlns:a16="http://schemas.microsoft.com/office/drawing/2014/main" id="{29E95C62-CF00-2EE3-EBAF-3597A6458A9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149190" y="3867957"/>
                <a:ext cx="1465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91" name="Input penna 90">
                <a:extLst>
                  <a:ext uri="{FF2B5EF4-FFF2-40B4-BE49-F238E27FC236}">
                    <a16:creationId xmlns:a16="http://schemas.microsoft.com/office/drawing/2014/main" id="{06605B24-6B72-B15D-D5B8-6A080F81319C}"/>
                  </a:ext>
                </a:extLst>
              </p14:cNvPr>
              <p14:cNvContentPartPr/>
              <p14:nvPr/>
            </p14:nvContentPartPr>
            <p14:xfrm>
              <a:off x="2813750" y="3883077"/>
              <a:ext cx="129960" cy="201240"/>
            </p14:xfrm>
          </p:contentPart>
        </mc:Choice>
        <mc:Fallback xmlns="">
          <p:pic>
            <p:nvPicPr>
              <p:cNvPr id="91" name="Input penna 90">
                <a:extLst>
                  <a:ext uri="{FF2B5EF4-FFF2-40B4-BE49-F238E27FC236}">
                    <a16:creationId xmlns:a16="http://schemas.microsoft.com/office/drawing/2014/main" id="{06605B24-6B72-B15D-D5B8-6A080F81319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807630" y="3876957"/>
                <a:ext cx="142200" cy="21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uppo 91">
            <a:extLst>
              <a:ext uri="{FF2B5EF4-FFF2-40B4-BE49-F238E27FC236}">
                <a16:creationId xmlns:a16="http://schemas.microsoft.com/office/drawing/2014/main" id="{8CDD2F7D-D8AD-8BB4-E412-37A4C1B29E0A}"/>
              </a:ext>
            </a:extLst>
          </p:cNvPr>
          <p:cNvGrpSpPr/>
          <p:nvPr/>
        </p:nvGrpSpPr>
        <p:grpSpPr>
          <a:xfrm>
            <a:off x="3457790" y="3050397"/>
            <a:ext cx="154800" cy="700200"/>
            <a:chOff x="3457790" y="3050397"/>
            <a:chExt cx="154800" cy="70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3" name="Input penna 92">
                  <a:extLst>
                    <a:ext uri="{FF2B5EF4-FFF2-40B4-BE49-F238E27FC236}">
                      <a16:creationId xmlns:a16="http://schemas.microsoft.com/office/drawing/2014/main" id="{C2EB21B2-E2A0-5FB8-1B4B-32D4DDEB6BCD}"/>
                    </a:ext>
                  </a:extLst>
                </p14:cNvPr>
                <p14:cNvContentPartPr/>
                <p14:nvPr/>
              </p14:nvContentPartPr>
              <p14:xfrm>
                <a:off x="3466790" y="3050397"/>
                <a:ext cx="99000" cy="199080"/>
              </p14:xfrm>
            </p:contentPart>
          </mc:Choice>
          <mc:Fallback xmlns="">
            <p:pic>
              <p:nvPicPr>
                <p:cNvPr id="93" name="Input penna 92">
                  <a:extLst>
                    <a:ext uri="{FF2B5EF4-FFF2-40B4-BE49-F238E27FC236}">
                      <a16:creationId xmlns:a16="http://schemas.microsoft.com/office/drawing/2014/main" id="{C2EB21B2-E2A0-5FB8-1B4B-32D4DDEB6BC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460670" y="3044277"/>
                  <a:ext cx="1112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4" name="Input penna 93">
                  <a:extLst>
                    <a:ext uri="{FF2B5EF4-FFF2-40B4-BE49-F238E27FC236}">
                      <a16:creationId xmlns:a16="http://schemas.microsoft.com/office/drawing/2014/main" id="{87CA0B0D-3834-88C8-2A1F-637CF71EB56A}"/>
                    </a:ext>
                  </a:extLst>
                </p14:cNvPr>
                <p14:cNvContentPartPr/>
                <p14:nvPr/>
              </p14:nvContentPartPr>
              <p14:xfrm>
                <a:off x="3466070" y="3341637"/>
                <a:ext cx="146520" cy="117720"/>
              </p14:xfrm>
            </p:contentPart>
          </mc:Choice>
          <mc:Fallback xmlns="">
            <p:pic>
              <p:nvPicPr>
                <p:cNvPr id="94" name="Input penna 93">
                  <a:extLst>
                    <a:ext uri="{FF2B5EF4-FFF2-40B4-BE49-F238E27FC236}">
                      <a16:creationId xmlns:a16="http://schemas.microsoft.com/office/drawing/2014/main" id="{87CA0B0D-3834-88C8-2A1F-637CF71EB56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459950" y="3335517"/>
                  <a:ext cx="1587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5" name="Input penna 94">
                  <a:extLst>
                    <a:ext uri="{FF2B5EF4-FFF2-40B4-BE49-F238E27FC236}">
                      <a16:creationId xmlns:a16="http://schemas.microsoft.com/office/drawing/2014/main" id="{4E4DFAEE-21FF-971E-A895-316F3F8B4DAE}"/>
                    </a:ext>
                  </a:extLst>
                </p14:cNvPr>
                <p14:cNvContentPartPr/>
                <p14:nvPr/>
              </p14:nvContentPartPr>
              <p14:xfrm>
                <a:off x="3457790" y="3551517"/>
                <a:ext cx="135360" cy="199080"/>
              </p14:xfrm>
            </p:contentPart>
          </mc:Choice>
          <mc:Fallback xmlns="">
            <p:pic>
              <p:nvPicPr>
                <p:cNvPr id="95" name="Input penna 94">
                  <a:extLst>
                    <a:ext uri="{FF2B5EF4-FFF2-40B4-BE49-F238E27FC236}">
                      <a16:creationId xmlns:a16="http://schemas.microsoft.com/office/drawing/2014/main" id="{4E4DFAEE-21FF-971E-A895-316F3F8B4DA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451670" y="3545397"/>
                  <a:ext cx="14760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96" name="Input penna 95">
                <a:extLst>
                  <a:ext uri="{FF2B5EF4-FFF2-40B4-BE49-F238E27FC236}">
                    <a16:creationId xmlns:a16="http://schemas.microsoft.com/office/drawing/2014/main" id="{944C5501-B4A9-B753-E57E-6E76323BF021}"/>
                  </a:ext>
                </a:extLst>
              </p14:cNvPr>
              <p14:cNvContentPartPr/>
              <p14:nvPr/>
            </p14:nvContentPartPr>
            <p14:xfrm>
              <a:off x="3485870" y="3879117"/>
              <a:ext cx="113760" cy="169560"/>
            </p14:xfrm>
          </p:contentPart>
        </mc:Choice>
        <mc:Fallback xmlns="">
          <p:pic>
            <p:nvPicPr>
              <p:cNvPr id="96" name="Input penna 95">
                <a:extLst>
                  <a:ext uri="{FF2B5EF4-FFF2-40B4-BE49-F238E27FC236}">
                    <a16:creationId xmlns:a16="http://schemas.microsoft.com/office/drawing/2014/main" id="{944C5501-B4A9-B753-E57E-6E76323BF02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479750" y="3872997"/>
                <a:ext cx="126000" cy="18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3B931E0E-77B9-284B-9D2E-623A3AFDE32F}"/>
              </a:ext>
            </a:extLst>
          </p:cNvPr>
          <p:cNvGrpSpPr/>
          <p:nvPr/>
        </p:nvGrpSpPr>
        <p:grpSpPr>
          <a:xfrm>
            <a:off x="5465510" y="3118077"/>
            <a:ext cx="269640" cy="228600"/>
            <a:chOff x="5465510" y="3118077"/>
            <a:chExt cx="269640" cy="22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3" name="Input penna 102">
                  <a:extLst>
                    <a:ext uri="{FF2B5EF4-FFF2-40B4-BE49-F238E27FC236}">
                      <a16:creationId xmlns:a16="http://schemas.microsoft.com/office/drawing/2014/main" id="{C53D6067-076B-CB7A-E533-81B59151C447}"/>
                    </a:ext>
                  </a:extLst>
                </p14:cNvPr>
                <p14:cNvContentPartPr/>
                <p14:nvPr/>
              </p14:nvContentPartPr>
              <p14:xfrm>
                <a:off x="5465510" y="3118077"/>
                <a:ext cx="123840" cy="228600"/>
              </p14:xfrm>
            </p:contentPart>
          </mc:Choice>
          <mc:Fallback xmlns="">
            <p:pic>
              <p:nvPicPr>
                <p:cNvPr id="103" name="Input penna 102">
                  <a:extLst>
                    <a:ext uri="{FF2B5EF4-FFF2-40B4-BE49-F238E27FC236}">
                      <a16:creationId xmlns:a16="http://schemas.microsoft.com/office/drawing/2014/main" id="{C53D6067-076B-CB7A-E533-81B59151C44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459390" y="3111957"/>
                  <a:ext cx="1360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4" name="Input penna 103">
                  <a:extLst>
                    <a:ext uri="{FF2B5EF4-FFF2-40B4-BE49-F238E27FC236}">
                      <a16:creationId xmlns:a16="http://schemas.microsoft.com/office/drawing/2014/main" id="{A845363F-C81A-3949-0C6E-0B0415F51CFC}"/>
                    </a:ext>
                  </a:extLst>
                </p14:cNvPr>
                <p14:cNvContentPartPr/>
                <p14:nvPr/>
              </p14:nvContentPartPr>
              <p14:xfrm>
                <a:off x="5482790" y="3288357"/>
                <a:ext cx="110520" cy="14400"/>
              </p14:xfrm>
            </p:contentPart>
          </mc:Choice>
          <mc:Fallback xmlns="">
            <p:pic>
              <p:nvPicPr>
                <p:cNvPr id="104" name="Input penna 103">
                  <a:extLst>
                    <a:ext uri="{FF2B5EF4-FFF2-40B4-BE49-F238E27FC236}">
                      <a16:creationId xmlns:a16="http://schemas.microsoft.com/office/drawing/2014/main" id="{A845363F-C81A-3949-0C6E-0B0415F51CF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476670" y="3282237"/>
                  <a:ext cx="1227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5" name="Input penna 104">
                  <a:extLst>
                    <a:ext uri="{FF2B5EF4-FFF2-40B4-BE49-F238E27FC236}">
                      <a16:creationId xmlns:a16="http://schemas.microsoft.com/office/drawing/2014/main" id="{70B8A09B-DC4B-2210-E554-1D87BCD15588}"/>
                    </a:ext>
                  </a:extLst>
                </p14:cNvPr>
                <p14:cNvContentPartPr/>
                <p14:nvPr/>
              </p14:nvContentPartPr>
              <p14:xfrm>
                <a:off x="5642630" y="3287637"/>
                <a:ext cx="92520" cy="55440"/>
              </p14:xfrm>
            </p:contentPart>
          </mc:Choice>
          <mc:Fallback xmlns="">
            <p:pic>
              <p:nvPicPr>
                <p:cNvPr id="105" name="Input penna 104">
                  <a:extLst>
                    <a:ext uri="{FF2B5EF4-FFF2-40B4-BE49-F238E27FC236}">
                      <a16:creationId xmlns:a16="http://schemas.microsoft.com/office/drawing/2014/main" id="{70B8A09B-DC4B-2210-E554-1D87BCD1558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636510" y="3281517"/>
                  <a:ext cx="10476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uppo 108">
            <a:extLst>
              <a:ext uri="{FF2B5EF4-FFF2-40B4-BE49-F238E27FC236}">
                <a16:creationId xmlns:a16="http://schemas.microsoft.com/office/drawing/2014/main" id="{60EECF0E-3337-A281-D187-29123CD9D11A}"/>
              </a:ext>
            </a:extLst>
          </p:cNvPr>
          <p:cNvGrpSpPr/>
          <p:nvPr/>
        </p:nvGrpSpPr>
        <p:grpSpPr>
          <a:xfrm>
            <a:off x="5462630" y="3874797"/>
            <a:ext cx="308520" cy="212400"/>
            <a:chOff x="5462630" y="3874797"/>
            <a:chExt cx="308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6" name="Input penna 105">
                  <a:extLst>
                    <a:ext uri="{FF2B5EF4-FFF2-40B4-BE49-F238E27FC236}">
                      <a16:creationId xmlns:a16="http://schemas.microsoft.com/office/drawing/2014/main" id="{614F3C01-3543-E12E-B5FC-DA824B2444C3}"/>
                    </a:ext>
                  </a:extLst>
                </p14:cNvPr>
                <p14:cNvContentPartPr/>
                <p14:nvPr/>
              </p14:nvContentPartPr>
              <p14:xfrm>
                <a:off x="5462630" y="3874797"/>
                <a:ext cx="113760" cy="195120"/>
              </p14:xfrm>
            </p:contentPart>
          </mc:Choice>
          <mc:Fallback xmlns="">
            <p:pic>
              <p:nvPicPr>
                <p:cNvPr id="106" name="Input penna 105">
                  <a:extLst>
                    <a:ext uri="{FF2B5EF4-FFF2-40B4-BE49-F238E27FC236}">
                      <a16:creationId xmlns:a16="http://schemas.microsoft.com/office/drawing/2014/main" id="{614F3C01-3543-E12E-B5FC-DA824B2444C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456510" y="3868677"/>
                  <a:ext cx="1260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7" name="Input penna 106">
                  <a:extLst>
                    <a:ext uri="{FF2B5EF4-FFF2-40B4-BE49-F238E27FC236}">
                      <a16:creationId xmlns:a16="http://schemas.microsoft.com/office/drawing/2014/main" id="{70E200B0-103A-3981-9E8E-393FEC1A37AA}"/>
                    </a:ext>
                  </a:extLst>
                </p14:cNvPr>
                <p14:cNvContentPartPr/>
                <p14:nvPr/>
              </p14:nvContentPartPr>
              <p14:xfrm>
                <a:off x="5501150" y="4021317"/>
                <a:ext cx="108000" cy="21600"/>
              </p14:xfrm>
            </p:contentPart>
          </mc:Choice>
          <mc:Fallback xmlns="">
            <p:pic>
              <p:nvPicPr>
                <p:cNvPr id="107" name="Input penna 106">
                  <a:extLst>
                    <a:ext uri="{FF2B5EF4-FFF2-40B4-BE49-F238E27FC236}">
                      <a16:creationId xmlns:a16="http://schemas.microsoft.com/office/drawing/2014/main" id="{70E200B0-103A-3981-9E8E-393FEC1A37A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495030" y="4015197"/>
                  <a:ext cx="1202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8" name="Input penna 107">
                  <a:extLst>
                    <a:ext uri="{FF2B5EF4-FFF2-40B4-BE49-F238E27FC236}">
                      <a16:creationId xmlns:a16="http://schemas.microsoft.com/office/drawing/2014/main" id="{CCE7F447-9845-3D25-1045-D29E5C11C1D4}"/>
                    </a:ext>
                  </a:extLst>
                </p14:cNvPr>
                <p14:cNvContentPartPr/>
                <p14:nvPr/>
              </p14:nvContentPartPr>
              <p14:xfrm>
                <a:off x="5661710" y="3966597"/>
                <a:ext cx="109440" cy="120600"/>
              </p14:xfrm>
            </p:contentPart>
          </mc:Choice>
          <mc:Fallback xmlns="">
            <p:pic>
              <p:nvPicPr>
                <p:cNvPr id="108" name="Input penna 107">
                  <a:extLst>
                    <a:ext uri="{FF2B5EF4-FFF2-40B4-BE49-F238E27FC236}">
                      <a16:creationId xmlns:a16="http://schemas.microsoft.com/office/drawing/2014/main" id="{CCE7F447-9845-3D25-1045-D29E5C11C1D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655590" y="3960477"/>
                  <a:ext cx="121680" cy="13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11" name="Input penna 110">
                <a:extLst>
                  <a:ext uri="{FF2B5EF4-FFF2-40B4-BE49-F238E27FC236}">
                    <a16:creationId xmlns:a16="http://schemas.microsoft.com/office/drawing/2014/main" id="{BFFA09B7-8E5F-0961-2C23-8E7349A72E6D}"/>
                  </a:ext>
                </a:extLst>
              </p14:cNvPr>
              <p14:cNvContentPartPr/>
              <p14:nvPr/>
            </p14:nvContentPartPr>
            <p14:xfrm>
              <a:off x="10652390" y="3484917"/>
              <a:ext cx="167400" cy="264240"/>
            </p14:xfrm>
          </p:contentPart>
        </mc:Choice>
        <mc:Fallback xmlns="">
          <p:pic>
            <p:nvPicPr>
              <p:cNvPr id="111" name="Input penna 110">
                <a:extLst>
                  <a:ext uri="{FF2B5EF4-FFF2-40B4-BE49-F238E27FC236}">
                    <a16:creationId xmlns:a16="http://schemas.microsoft.com/office/drawing/2014/main" id="{BFFA09B7-8E5F-0961-2C23-8E7349A72E6D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0646270" y="3478797"/>
                <a:ext cx="179640" cy="27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247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9" name="Input penna 128">
                <a:extLst>
                  <a:ext uri="{FF2B5EF4-FFF2-40B4-BE49-F238E27FC236}">
                    <a16:creationId xmlns:a16="http://schemas.microsoft.com/office/drawing/2014/main" id="{1CA1D7D0-179F-8AB4-E782-DF75BA7996F9}"/>
                  </a:ext>
                </a:extLst>
              </p14:cNvPr>
              <p14:cNvContentPartPr/>
              <p14:nvPr/>
            </p14:nvContentPartPr>
            <p14:xfrm>
              <a:off x="5384512" y="4157397"/>
              <a:ext cx="1078200" cy="360"/>
            </p14:xfrm>
          </p:contentPart>
        </mc:Choice>
        <mc:Fallback xmlns="">
          <p:pic>
            <p:nvPicPr>
              <p:cNvPr id="129" name="Input penna 128">
                <a:extLst>
                  <a:ext uri="{FF2B5EF4-FFF2-40B4-BE49-F238E27FC236}">
                    <a16:creationId xmlns:a16="http://schemas.microsoft.com/office/drawing/2014/main" id="{1CA1D7D0-179F-8AB4-E782-DF75BA7996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8392" y="4151277"/>
                <a:ext cx="10904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6" name="Input penna 125">
                <a:extLst>
                  <a:ext uri="{FF2B5EF4-FFF2-40B4-BE49-F238E27FC236}">
                    <a16:creationId xmlns:a16="http://schemas.microsoft.com/office/drawing/2014/main" id="{607DB890-FA79-8A72-EB0B-F1BE9C6F6FEE}"/>
                  </a:ext>
                </a:extLst>
              </p14:cNvPr>
              <p14:cNvContentPartPr/>
              <p14:nvPr/>
            </p14:nvContentPartPr>
            <p14:xfrm>
              <a:off x="5388832" y="3433797"/>
              <a:ext cx="1068480" cy="360"/>
            </p14:xfrm>
          </p:contentPart>
        </mc:Choice>
        <mc:Fallback xmlns="">
          <p:pic>
            <p:nvPicPr>
              <p:cNvPr id="126" name="Input penna 125">
                <a:extLst>
                  <a:ext uri="{FF2B5EF4-FFF2-40B4-BE49-F238E27FC236}">
                    <a16:creationId xmlns:a16="http://schemas.microsoft.com/office/drawing/2014/main" id="{607DB890-FA79-8A72-EB0B-F1BE9C6F6F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2712" y="3427677"/>
                <a:ext cx="10807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1" name="Input penna 120">
                <a:extLst>
                  <a:ext uri="{FF2B5EF4-FFF2-40B4-BE49-F238E27FC236}">
                    <a16:creationId xmlns:a16="http://schemas.microsoft.com/office/drawing/2014/main" id="{299886F3-56B2-506B-C9C8-6A06038A7BF9}"/>
                  </a:ext>
                </a:extLst>
              </p14:cNvPr>
              <p14:cNvContentPartPr/>
              <p14:nvPr/>
            </p14:nvContentPartPr>
            <p14:xfrm>
              <a:off x="10084672" y="3796677"/>
              <a:ext cx="1049400" cy="360"/>
            </p14:xfrm>
          </p:contentPart>
        </mc:Choice>
        <mc:Fallback xmlns="">
          <p:pic>
            <p:nvPicPr>
              <p:cNvPr id="121" name="Input penna 120">
                <a:extLst>
                  <a:ext uri="{FF2B5EF4-FFF2-40B4-BE49-F238E27FC236}">
                    <a16:creationId xmlns:a16="http://schemas.microsoft.com/office/drawing/2014/main" id="{299886F3-56B2-506B-C9C8-6A06038A7BF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78552" y="3790557"/>
                <a:ext cx="106164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 function block*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Rationale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defined as it follows: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8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>
            <a:extLst>
              <a:ext uri="{FF2B5EF4-FFF2-40B4-BE49-F238E27FC236}">
                <a16:creationId xmlns:a16="http://schemas.microsoft.com/office/drawing/2014/main" id="{8960143F-C8D6-DCCC-C080-79A50D37F0C8}"/>
              </a:ext>
            </a:extLst>
          </p:cNvPr>
          <p:cNvSpPr/>
          <p:nvPr/>
        </p:nvSpPr>
        <p:spPr>
          <a:xfrm>
            <a:off x="6820362" y="249289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4410C0A-80A9-2C2E-54E0-4C4716A8E862}"/>
              </a:ext>
            </a:extLst>
          </p:cNvPr>
          <p:cNvSpPr/>
          <p:nvPr/>
        </p:nvSpPr>
        <p:spPr>
          <a:xfrm>
            <a:off x="6820362" y="321297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A2DDE73-7A28-8A48-CF74-1E3E8F7BEAEF}"/>
              </a:ext>
            </a:extLst>
          </p:cNvPr>
          <p:cNvSpPr/>
          <p:nvPr/>
        </p:nvSpPr>
        <p:spPr>
          <a:xfrm>
            <a:off x="6820362" y="393305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0B02AAB-A232-4446-9641-4A13FEDFC684}"/>
              </a:ext>
            </a:extLst>
          </p:cNvPr>
          <p:cNvSpPr/>
          <p:nvPr/>
        </p:nvSpPr>
        <p:spPr>
          <a:xfrm>
            <a:off x="6820362" y="465313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1C118A02-A63D-7697-C5F1-3EF5F7209AC3}"/>
                  </a:ext>
                </a:extLst>
              </p14:cNvPr>
              <p14:cNvContentPartPr/>
              <p14:nvPr/>
            </p14:nvContentPartPr>
            <p14:xfrm>
              <a:off x="7884222" y="2496357"/>
              <a:ext cx="360" cy="11433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1C118A02-A63D-7697-C5F1-3EF5F7209AC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66222" y="2478357"/>
                <a:ext cx="360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52FE2096-605B-5766-794E-AAACBB78C6D6}"/>
                  </a:ext>
                </a:extLst>
              </p14:cNvPr>
              <p14:cNvContentPartPr/>
              <p14:nvPr/>
            </p14:nvContentPartPr>
            <p14:xfrm>
              <a:off x="8602422" y="2709477"/>
              <a:ext cx="360" cy="70164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52FE2096-605B-5766-794E-AAACBB78C6D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84422" y="2691477"/>
                <a:ext cx="360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01BEF7F8-6756-8CBE-97C4-57D74ACF1A02}"/>
                  </a:ext>
                </a:extLst>
              </p14:cNvPr>
              <p14:cNvContentPartPr/>
              <p14:nvPr/>
            </p14:nvContentPartPr>
            <p14:xfrm>
              <a:off x="7877742" y="2486997"/>
              <a:ext cx="723600" cy="22140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01BEF7F8-6756-8CBE-97C4-57D74ACF1A0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59751" y="2468997"/>
                <a:ext cx="759222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3AECA376-B34C-7A67-9FC3-5BA42D0683E3}"/>
                  </a:ext>
                </a:extLst>
              </p14:cNvPr>
              <p14:cNvContentPartPr/>
              <p14:nvPr/>
            </p14:nvContentPartPr>
            <p14:xfrm>
              <a:off x="7893942" y="3430917"/>
              <a:ext cx="699120" cy="21384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3AECA376-B34C-7A67-9FC3-5BA42D0683E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75942" y="3412947"/>
                <a:ext cx="734760" cy="24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BF431888-C7AB-FB52-8E12-80C10F298262}"/>
                  </a:ext>
                </a:extLst>
              </p14:cNvPr>
              <p14:cNvContentPartPr/>
              <p14:nvPr/>
            </p14:nvContentPartPr>
            <p14:xfrm>
              <a:off x="7900422" y="3934591"/>
              <a:ext cx="360" cy="114336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BF431888-C7AB-FB52-8E12-80C10F29826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82422" y="3916591"/>
                <a:ext cx="360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365CB266-DBEC-D5EB-9BDD-C6B781759E39}"/>
                  </a:ext>
                </a:extLst>
              </p14:cNvPr>
              <p14:cNvContentPartPr/>
              <p14:nvPr/>
            </p14:nvContentPartPr>
            <p14:xfrm>
              <a:off x="8618622" y="4147711"/>
              <a:ext cx="360" cy="70164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365CB266-DBEC-D5EB-9BDD-C6B781759E3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00622" y="4129711"/>
                <a:ext cx="360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D7AE2477-CFF9-C1EC-550A-D6A284606CD2}"/>
                  </a:ext>
                </a:extLst>
              </p14:cNvPr>
              <p14:cNvContentPartPr/>
              <p14:nvPr/>
            </p14:nvContentPartPr>
            <p14:xfrm>
              <a:off x="7893942" y="3925231"/>
              <a:ext cx="723600" cy="22140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D7AE2477-CFF9-C1EC-550A-D6A284606CD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75951" y="3907231"/>
                <a:ext cx="759222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2E1C9A9E-7D14-EB9D-A7C4-77A78AE0AAD1}"/>
                  </a:ext>
                </a:extLst>
              </p14:cNvPr>
              <p14:cNvContentPartPr/>
              <p14:nvPr/>
            </p14:nvContentPartPr>
            <p14:xfrm>
              <a:off x="7910142" y="4869151"/>
              <a:ext cx="699120" cy="213840"/>
            </p14:xfrm>
          </p:contentPart>
        </mc:Choice>
        <mc:Fallback xmlns=""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2E1C9A9E-7D14-EB9D-A7C4-77A78AE0AAD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92142" y="4851181"/>
                <a:ext cx="734760" cy="24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AB978EE3-EEAC-C4E3-5281-5A167C9EAE7E}"/>
                  </a:ext>
                </a:extLst>
              </p14:cNvPr>
              <p14:cNvContentPartPr/>
              <p14:nvPr/>
            </p14:nvContentPartPr>
            <p14:xfrm>
              <a:off x="9342162" y="3222336"/>
              <a:ext cx="360" cy="114336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AB978EE3-EEAC-C4E3-5281-5A167C9EAE7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24162" y="3204336"/>
                <a:ext cx="360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2828CE75-0004-50EE-0952-28BDB27F70B7}"/>
                  </a:ext>
                </a:extLst>
              </p14:cNvPr>
              <p14:cNvContentPartPr/>
              <p14:nvPr/>
            </p14:nvContentPartPr>
            <p14:xfrm>
              <a:off x="10060362" y="3435456"/>
              <a:ext cx="360" cy="70164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2828CE75-0004-50EE-0952-28BDB27F70B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042362" y="3417456"/>
                <a:ext cx="360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6D549D9C-E5BA-D36C-48FB-8381C0851252}"/>
                  </a:ext>
                </a:extLst>
              </p14:cNvPr>
              <p14:cNvContentPartPr/>
              <p14:nvPr/>
            </p14:nvContentPartPr>
            <p14:xfrm>
              <a:off x="9335682" y="3212976"/>
              <a:ext cx="723600" cy="221400"/>
            </p14:xfrm>
          </p:contentPart>
        </mc:Choice>
        <mc:Fallback xmlns=""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6D549D9C-E5BA-D36C-48FB-8381C085125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317691" y="3194976"/>
                <a:ext cx="759222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5E89EFBE-C7CE-EE72-D6C1-6AAC2851C5E5}"/>
                  </a:ext>
                </a:extLst>
              </p14:cNvPr>
              <p14:cNvContentPartPr/>
              <p14:nvPr/>
            </p14:nvContentPartPr>
            <p14:xfrm>
              <a:off x="9351882" y="4156896"/>
              <a:ext cx="699120" cy="21384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5E89EFBE-C7CE-EE72-D6C1-6AAC2851C5E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33882" y="4138926"/>
                <a:ext cx="734760" cy="24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3C03DF48-12D6-E243-0003-9BCE449E4545}"/>
                  </a:ext>
                </a:extLst>
              </p14:cNvPr>
              <p14:cNvContentPartPr/>
              <p14:nvPr/>
            </p14:nvContentPartPr>
            <p14:xfrm>
              <a:off x="7275952" y="2711637"/>
              <a:ext cx="591120" cy="360"/>
            </p14:xfrm>
          </p:contentPart>
        </mc:Choice>
        <mc:Fallback xmlns=""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3C03DF48-12D6-E243-0003-9BCE449E454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69832" y="2705517"/>
                <a:ext cx="6033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AF745BAA-7431-7E42-B384-00186609B798}"/>
                  </a:ext>
                </a:extLst>
              </p14:cNvPr>
              <p14:cNvContentPartPr/>
              <p14:nvPr/>
            </p14:nvContentPartPr>
            <p14:xfrm>
              <a:off x="7264432" y="3429837"/>
              <a:ext cx="602640" cy="36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AF745BAA-7431-7E42-B384-00186609B79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58312" y="3423717"/>
                <a:ext cx="6148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F092649E-AAF4-55F4-B10C-6BE1449121CA}"/>
                  </a:ext>
                </a:extLst>
              </p14:cNvPr>
              <p14:cNvContentPartPr/>
              <p14:nvPr/>
            </p14:nvContentPartPr>
            <p14:xfrm>
              <a:off x="7278112" y="4155237"/>
              <a:ext cx="605520" cy="360"/>
            </p14:xfrm>
          </p:contentPart>
        </mc:Choice>
        <mc:Fallback xmlns=""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F092649E-AAF4-55F4-B10C-6BE1449121C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271992" y="4149117"/>
                <a:ext cx="6177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D57B5969-6C7B-CC4D-96AB-322A15E7D69E}"/>
                  </a:ext>
                </a:extLst>
              </p14:cNvPr>
              <p14:cNvContentPartPr/>
              <p14:nvPr/>
            </p14:nvContentPartPr>
            <p14:xfrm>
              <a:off x="7269832" y="4876317"/>
              <a:ext cx="600480" cy="360"/>
            </p14:xfrm>
          </p:contentPart>
        </mc:Choice>
        <mc:Fallback xmlns=""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D57B5969-6C7B-CC4D-96AB-322A15E7D69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63716" y="4870197"/>
                <a:ext cx="612713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44D257E7-46F9-C1BC-6214-9A4FB80CD6CA}"/>
                  </a:ext>
                </a:extLst>
              </p14:cNvPr>
              <p14:cNvContentPartPr/>
              <p14:nvPr/>
            </p14:nvContentPartPr>
            <p14:xfrm>
              <a:off x="8614432" y="3078477"/>
              <a:ext cx="364680" cy="36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44D257E7-46F9-C1BC-6214-9A4FB80CD6C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608318" y="3072357"/>
                <a:ext cx="376908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121233E8-7404-A8F9-B317-54A09BE37A1A}"/>
                  </a:ext>
                </a:extLst>
              </p14:cNvPr>
              <p14:cNvContentPartPr/>
              <p14:nvPr/>
            </p14:nvContentPartPr>
            <p14:xfrm>
              <a:off x="8642152" y="4518477"/>
              <a:ext cx="341280" cy="360"/>
            </p14:xfrm>
          </p:contentPart>
        </mc:Choice>
        <mc:Fallback xmlns=""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121233E8-7404-A8F9-B317-54A09BE37A1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636038" y="4512357"/>
                <a:ext cx="353507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DC0AAAD8-8E47-906C-D7AE-E08FFD52AF3D}"/>
                  </a:ext>
                </a:extLst>
              </p14:cNvPr>
              <p14:cNvContentPartPr/>
              <p14:nvPr/>
            </p14:nvContentPartPr>
            <p14:xfrm>
              <a:off x="8987392" y="3432357"/>
              <a:ext cx="342720" cy="360"/>
            </p14:xfrm>
          </p:contentPart>
        </mc:Choice>
        <mc:Fallback xmlns=""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DC0AAAD8-8E47-906C-D7AE-E08FFD52AF3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981272" y="3426237"/>
                <a:ext cx="3549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F888A115-9414-9F34-62E6-B8B0C0D07FFA}"/>
                  </a:ext>
                </a:extLst>
              </p14:cNvPr>
              <p14:cNvContentPartPr/>
              <p14:nvPr/>
            </p14:nvContentPartPr>
            <p14:xfrm>
              <a:off x="8984872" y="4157037"/>
              <a:ext cx="336240" cy="360"/>
            </p14:xfrm>
          </p:contentPart>
        </mc:Choice>
        <mc:Fallback xmlns=""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F888A115-9414-9F34-62E6-B8B0C0D07FF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978752" y="4150917"/>
                <a:ext cx="3484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4" name="Input penna 33">
                <a:extLst>
                  <a:ext uri="{FF2B5EF4-FFF2-40B4-BE49-F238E27FC236}">
                    <a16:creationId xmlns:a16="http://schemas.microsoft.com/office/drawing/2014/main" id="{ADD2E995-B6FA-017F-B163-9CF1115F98D5}"/>
                  </a:ext>
                </a:extLst>
              </p14:cNvPr>
              <p14:cNvContentPartPr/>
              <p14:nvPr/>
            </p14:nvContentPartPr>
            <p14:xfrm>
              <a:off x="8979472" y="3070557"/>
              <a:ext cx="360" cy="359280"/>
            </p14:xfrm>
          </p:contentPart>
        </mc:Choice>
        <mc:Fallback xmlns="">
          <p:pic>
            <p:nvPicPr>
              <p:cNvPr id="34" name="Input penna 33">
                <a:extLst>
                  <a:ext uri="{FF2B5EF4-FFF2-40B4-BE49-F238E27FC236}">
                    <a16:creationId xmlns:a16="http://schemas.microsoft.com/office/drawing/2014/main" id="{ADD2E995-B6FA-017F-B163-9CF1115F98D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973352" y="3064437"/>
                <a:ext cx="126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5" name="Input penna 34">
                <a:extLst>
                  <a:ext uri="{FF2B5EF4-FFF2-40B4-BE49-F238E27FC236}">
                    <a16:creationId xmlns:a16="http://schemas.microsoft.com/office/drawing/2014/main" id="{A5A9BD5C-5AF6-839A-0220-997619BA532B}"/>
                  </a:ext>
                </a:extLst>
              </p14:cNvPr>
              <p14:cNvContentPartPr/>
              <p14:nvPr/>
            </p14:nvContentPartPr>
            <p14:xfrm>
              <a:off x="8979472" y="4163877"/>
              <a:ext cx="360" cy="348120"/>
            </p14:xfrm>
          </p:contentPart>
        </mc:Choice>
        <mc:Fallback xmlns="">
          <p:pic>
            <p:nvPicPr>
              <p:cNvPr id="35" name="Input penna 34">
                <a:extLst>
                  <a:ext uri="{FF2B5EF4-FFF2-40B4-BE49-F238E27FC236}">
                    <a16:creationId xmlns:a16="http://schemas.microsoft.com/office/drawing/2014/main" id="{A5A9BD5C-5AF6-839A-0220-997619BA532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973352" y="4157757"/>
                <a:ext cx="126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Input penna 39">
                <a:extLst>
                  <a:ext uri="{FF2B5EF4-FFF2-40B4-BE49-F238E27FC236}">
                    <a16:creationId xmlns:a16="http://schemas.microsoft.com/office/drawing/2014/main" id="{8A97AB3D-FE04-05F0-5BAD-115DA09EC75F}"/>
                  </a:ext>
                </a:extLst>
              </p14:cNvPr>
              <p14:cNvContentPartPr/>
              <p14:nvPr/>
            </p14:nvContentPartPr>
            <p14:xfrm>
              <a:off x="8253712" y="3546477"/>
              <a:ext cx="360" cy="473040"/>
            </p14:xfrm>
          </p:contentPart>
        </mc:Choice>
        <mc:Fallback xmlns="">
          <p:pic>
            <p:nvPicPr>
              <p:cNvPr id="40" name="Input penna 39">
                <a:extLst>
                  <a:ext uri="{FF2B5EF4-FFF2-40B4-BE49-F238E27FC236}">
                    <a16:creationId xmlns:a16="http://schemas.microsoft.com/office/drawing/2014/main" id="{8A97AB3D-FE04-05F0-5BAD-115DA09EC75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247592" y="3540357"/>
                <a:ext cx="1260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Input penna 40">
                <a:extLst>
                  <a:ext uri="{FF2B5EF4-FFF2-40B4-BE49-F238E27FC236}">
                    <a16:creationId xmlns:a16="http://schemas.microsoft.com/office/drawing/2014/main" id="{ED8F55FB-302B-B449-45B7-9CE792FFF112}"/>
                  </a:ext>
                </a:extLst>
              </p14:cNvPr>
              <p14:cNvContentPartPr/>
              <p14:nvPr/>
            </p14:nvContentPartPr>
            <p14:xfrm>
              <a:off x="9696232" y="4289157"/>
              <a:ext cx="360" cy="1306080"/>
            </p14:xfrm>
          </p:contentPart>
        </mc:Choice>
        <mc:Fallback xmlns="">
          <p:pic>
            <p:nvPicPr>
              <p:cNvPr id="41" name="Input penna 40">
                <a:extLst>
                  <a:ext uri="{FF2B5EF4-FFF2-40B4-BE49-F238E27FC236}">
                    <a16:creationId xmlns:a16="http://schemas.microsoft.com/office/drawing/2014/main" id="{ED8F55FB-302B-B449-45B7-9CE792FFF11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690112" y="4283037"/>
                <a:ext cx="12600" cy="13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4" name="Input penna 43">
                <a:extLst>
                  <a:ext uri="{FF2B5EF4-FFF2-40B4-BE49-F238E27FC236}">
                    <a16:creationId xmlns:a16="http://schemas.microsoft.com/office/drawing/2014/main" id="{F533B308-1301-A436-0DF2-3A6BE3BD7C80}"/>
                  </a:ext>
                </a:extLst>
              </p14:cNvPr>
              <p14:cNvContentPartPr/>
              <p14:nvPr/>
            </p14:nvContentPartPr>
            <p14:xfrm>
              <a:off x="6459112" y="1989837"/>
              <a:ext cx="360" cy="720360"/>
            </p14:xfrm>
          </p:contentPart>
        </mc:Choice>
        <mc:Fallback xmlns="">
          <p:pic>
            <p:nvPicPr>
              <p:cNvPr id="44" name="Input penna 43">
                <a:extLst>
                  <a:ext uri="{FF2B5EF4-FFF2-40B4-BE49-F238E27FC236}">
                    <a16:creationId xmlns:a16="http://schemas.microsoft.com/office/drawing/2014/main" id="{F533B308-1301-A436-0DF2-3A6BE3BD7C8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452992" y="1983717"/>
                <a:ext cx="12600" cy="73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uppo 51">
            <a:extLst>
              <a:ext uri="{FF2B5EF4-FFF2-40B4-BE49-F238E27FC236}">
                <a16:creationId xmlns:a16="http://schemas.microsoft.com/office/drawing/2014/main" id="{380FC220-9062-E90A-F609-5B3C9D50D362}"/>
              </a:ext>
            </a:extLst>
          </p:cNvPr>
          <p:cNvGrpSpPr/>
          <p:nvPr/>
        </p:nvGrpSpPr>
        <p:grpSpPr>
          <a:xfrm>
            <a:off x="6460912" y="4871277"/>
            <a:ext cx="3229200" cy="726480"/>
            <a:chOff x="2856230" y="4871277"/>
            <a:chExt cx="3229200" cy="72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C2BDE8F8-5D7E-69E9-0DD6-214531DD0572}"/>
                    </a:ext>
                  </a:extLst>
                </p14:cNvPr>
                <p14:cNvContentPartPr/>
                <p14:nvPr/>
              </p14:nvContentPartPr>
              <p14:xfrm>
                <a:off x="2867030" y="5597397"/>
                <a:ext cx="3218400" cy="36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C2BDE8F8-5D7E-69E9-0DD6-214531DD057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860910" y="5591277"/>
                  <a:ext cx="32306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72598B0D-08AF-0B67-4007-7CDC3E52C458}"/>
                    </a:ext>
                  </a:extLst>
                </p14:cNvPr>
                <p14:cNvContentPartPr/>
                <p14:nvPr/>
              </p14:nvContentPartPr>
              <p14:xfrm>
                <a:off x="2871350" y="5597397"/>
                <a:ext cx="15840" cy="36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72598B0D-08AF-0B67-4007-7CDC3E52C45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865230" y="5591277"/>
                  <a:ext cx="280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43468299-41DF-B3BF-A039-638F482DD94E}"/>
                    </a:ext>
                  </a:extLst>
                </p14:cNvPr>
                <p14:cNvContentPartPr/>
                <p14:nvPr/>
              </p14:nvContentPartPr>
              <p14:xfrm>
                <a:off x="2856230" y="5521077"/>
                <a:ext cx="360" cy="5148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43468299-41DF-B3BF-A039-638F482DD94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50110" y="5514957"/>
                  <a:ext cx="126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06779F66-D6FC-1460-97A0-0FFD83145DF8}"/>
                    </a:ext>
                  </a:extLst>
                </p14:cNvPr>
                <p14:cNvContentPartPr/>
                <p14:nvPr/>
              </p14:nvContentPartPr>
              <p14:xfrm>
                <a:off x="2856230" y="5553117"/>
                <a:ext cx="360" cy="3564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06779F66-D6FC-1460-97A0-0FFD83145DF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850110" y="5546997"/>
                  <a:ext cx="126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8B28DFE8-57DE-D1B4-3CC5-B24C1EDCBC52}"/>
                    </a:ext>
                  </a:extLst>
                </p14:cNvPr>
                <p14:cNvContentPartPr/>
                <p14:nvPr/>
              </p14:nvContentPartPr>
              <p14:xfrm>
                <a:off x="2856230" y="5571477"/>
                <a:ext cx="360" cy="2340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8B28DFE8-57DE-D1B4-3CC5-B24C1EDCBC5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850110" y="5565357"/>
                  <a:ext cx="12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456230F2-6EFD-9119-403F-C520A093D761}"/>
                    </a:ext>
                  </a:extLst>
                </p14:cNvPr>
                <p14:cNvContentPartPr/>
                <p14:nvPr/>
              </p14:nvContentPartPr>
              <p14:xfrm>
                <a:off x="2856230" y="4871277"/>
                <a:ext cx="360" cy="72648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456230F2-6EFD-9119-403F-C520A093D76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850110" y="4865157"/>
                  <a:ext cx="12600" cy="73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4" name="Input penna 53">
                <a:extLst>
                  <a:ext uri="{FF2B5EF4-FFF2-40B4-BE49-F238E27FC236}">
                    <a16:creationId xmlns:a16="http://schemas.microsoft.com/office/drawing/2014/main" id="{7ADE63B6-DD99-1C2E-B1C7-CD5DDCCF38B3}"/>
                  </a:ext>
                </a:extLst>
              </p14:cNvPr>
              <p14:cNvContentPartPr/>
              <p14:nvPr/>
            </p14:nvContentPartPr>
            <p14:xfrm>
              <a:off x="6461992" y="4148757"/>
              <a:ext cx="360" cy="715320"/>
            </p14:xfrm>
          </p:contentPart>
        </mc:Choice>
        <mc:Fallback xmlns="">
          <p:pic>
            <p:nvPicPr>
              <p:cNvPr id="54" name="Input penna 53">
                <a:extLst>
                  <a:ext uri="{FF2B5EF4-FFF2-40B4-BE49-F238E27FC236}">
                    <a16:creationId xmlns:a16="http://schemas.microsoft.com/office/drawing/2014/main" id="{7ADE63B6-DD99-1C2E-B1C7-CD5DDCCF38B3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455872" y="4142637"/>
                <a:ext cx="12600" cy="7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5" name="Input penna 54">
                <a:extLst>
                  <a:ext uri="{FF2B5EF4-FFF2-40B4-BE49-F238E27FC236}">
                    <a16:creationId xmlns:a16="http://schemas.microsoft.com/office/drawing/2014/main" id="{7718D93E-E4DA-673B-CB90-BF0B7C2EA1E8}"/>
                  </a:ext>
                </a:extLst>
              </p14:cNvPr>
              <p14:cNvContentPartPr/>
              <p14:nvPr/>
            </p14:nvContentPartPr>
            <p14:xfrm>
              <a:off x="6461992" y="2681757"/>
              <a:ext cx="360" cy="744480"/>
            </p14:xfrm>
          </p:contentPart>
        </mc:Choice>
        <mc:Fallback xmlns="">
          <p:pic>
            <p:nvPicPr>
              <p:cNvPr id="55" name="Input penna 54">
                <a:extLst>
                  <a:ext uri="{FF2B5EF4-FFF2-40B4-BE49-F238E27FC236}">
                    <a16:creationId xmlns:a16="http://schemas.microsoft.com/office/drawing/2014/main" id="{7718D93E-E4DA-673B-CB90-BF0B7C2EA1E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455872" y="2675640"/>
                <a:ext cx="12600" cy="7567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6" name="Input penna 55">
                <a:extLst>
                  <a:ext uri="{FF2B5EF4-FFF2-40B4-BE49-F238E27FC236}">
                    <a16:creationId xmlns:a16="http://schemas.microsoft.com/office/drawing/2014/main" id="{92EEA55C-9754-8D4B-F242-B40ADE42B6B2}"/>
                  </a:ext>
                </a:extLst>
              </p14:cNvPr>
              <p14:cNvContentPartPr/>
              <p14:nvPr/>
            </p14:nvContentPartPr>
            <p14:xfrm>
              <a:off x="6492232" y="1990917"/>
              <a:ext cx="16560" cy="360"/>
            </p14:xfrm>
          </p:contentPart>
        </mc:Choice>
        <mc:Fallback xmlns="">
          <p:pic>
            <p:nvPicPr>
              <p:cNvPr id="56" name="Input penna 55">
                <a:extLst>
                  <a:ext uri="{FF2B5EF4-FFF2-40B4-BE49-F238E27FC236}">
                    <a16:creationId xmlns:a16="http://schemas.microsoft.com/office/drawing/2014/main" id="{92EEA55C-9754-8D4B-F242-B40ADE42B6B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486112" y="1984797"/>
                <a:ext cx="288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7" name="Input penna 56">
                <a:extLst>
                  <a:ext uri="{FF2B5EF4-FFF2-40B4-BE49-F238E27FC236}">
                    <a16:creationId xmlns:a16="http://schemas.microsoft.com/office/drawing/2014/main" id="{97E45B03-6A61-65DC-639E-84D5BE82EA62}"/>
                  </a:ext>
                </a:extLst>
              </p14:cNvPr>
              <p14:cNvContentPartPr/>
              <p14:nvPr/>
            </p14:nvContentPartPr>
            <p14:xfrm>
              <a:off x="6467392" y="1990917"/>
              <a:ext cx="1786680" cy="360"/>
            </p14:xfrm>
          </p:contentPart>
        </mc:Choice>
        <mc:Fallback xmlns="">
          <p:pic>
            <p:nvPicPr>
              <p:cNvPr id="57" name="Input penna 56">
                <a:extLst>
                  <a:ext uri="{FF2B5EF4-FFF2-40B4-BE49-F238E27FC236}">
                    <a16:creationId xmlns:a16="http://schemas.microsoft.com/office/drawing/2014/main" id="{97E45B03-6A61-65DC-639E-84D5BE82EA6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461272" y="1984797"/>
                <a:ext cx="17989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8" name="Input penna 77">
                <a:extLst>
                  <a:ext uri="{FF2B5EF4-FFF2-40B4-BE49-F238E27FC236}">
                    <a16:creationId xmlns:a16="http://schemas.microsoft.com/office/drawing/2014/main" id="{2151A58C-B3BC-F911-479F-76F3B068E79A}"/>
                  </a:ext>
                </a:extLst>
              </p14:cNvPr>
              <p14:cNvContentPartPr/>
              <p14:nvPr/>
            </p14:nvContentPartPr>
            <p14:xfrm>
              <a:off x="9592004" y="4270783"/>
              <a:ext cx="163440" cy="205920"/>
            </p14:xfrm>
          </p:contentPart>
        </mc:Choice>
        <mc:Fallback xmlns="">
          <p:pic>
            <p:nvPicPr>
              <p:cNvPr id="78" name="Input penna 77">
                <a:extLst>
                  <a:ext uri="{FF2B5EF4-FFF2-40B4-BE49-F238E27FC236}">
                    <a16:creationId xmlns:a16="http://schemas.microsoft.com/office/drawing/2014/main" id="{2151A58C-B3BC-F911-479F-76F3B068E79A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585870" y="4264674"/>
                <a:ext cx="175707" cy="218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9" name="Input penna 78">
                <a:extLst>
                  <a:ext uri="{FF2B5EF4-FFF2-40B4-BE49-F238E27FC236}">
                    <a16:creationId xmlns:a16="http://schemas.microsoft.com/office/drawing/2014/main" id="{CFE6EF5E-7DD0-1002-91AB-E35CFEE9E316}"/>
                  </a:ext>
                </a:extLst>
              </p14:cNvPr>
              <p14:cNvContentPartPr/>
              <p14:nvPr/>
            </p14:nvContentPartPr>
            <p14:xfrm>
              <a:off x="9622964" y="4326943"/>
              <a:ext cx="113760" cy="137160"/>
            </p14:xfrm>
          </p:contentPart>
        </mc:Choice>
        <mc:Fallback xmlns="">
          <p:pic>
            <p:nvPicPr>
              <p:cNvPr id="79" name="Input penna 78">
                <a:extLst>
                  <a:ext uri="{FF2B5EF4-FFF2-40B4-BE49-F238E27FC236}">
                    <a16:creationId xmlns:a16="http://schemas.microsoft.com/office/drawing/2014/main" id="{CFE6EF5E-7DD0-1002-91AB-E35CFEE9E316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616844" y="4320823"/>
                <a:ext cx="12600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uppo 87">
            <a:extLst>
              <a:ext uri="{FF2B5EF4-FFF2-40B4-BE49-F238E27FC236}">
                <a16:creationId xmlns:a16="http://schemas.microsoft.com/office/drawing/2014/main" id="{515E2027-8E34-5489-10D7-85C84EA4830D}"/>
              </a:ext>
            </a:extLst>
          </p:cNvPr>
          <p:cNvGrpSpPr/>
          <p:nvPr/>
        </p:nvGrpSpPr>
        <p:grpSpPr>
          <a:xfrm>
            <a:off x="8177564" y="1981917"/>
            <a:ext cx="151560" cy="612346"/>
            <a:chOff x="4572882" y="1981917"/>
            <a:chExt cx="151560" cy="61234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73745A0D-60B4-8AFB-DABD-F8EE0AB49CAD}"/>
                    </a:ext>
                  </a:extLst>
                </p14:cNvPr>
                <p14:cNvContentPartPr/>
                <p14:nvPr/>
              </p14:nvContentPartPr>
              <p14:xfrm>
                <a:off x="4572882" y="2394463"/>
                <a:ext cx="151560" cy="199800"/>
              </p14:xfrm>
            </p:contentPart>
          </mc:Choice>
          <mc:Fallback xmlns=""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73745A0D-60B4-8AFB-DABD-F8EE0AB49CA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566762" y="2388343"/>
                  <a:ext cx="163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A7B7CF74-CEDC-FD40-775E-4AAE839C8C02}"/>
                    </a:ext>
                  </a:extLst>
                </p14:cNvPr>
                <p14:cNvContentPartPr/>
                <p14:nvPr/>
              </p14:nvContentPartPr>
              <p14:xfrm>
                <a:off x="4649030" y="1981917"/>
                <a:ext cx="360" cy="58788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A7B7CF74-CEDC-FD40-775E-4AAE839C8C0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642910" y="1975797"/>
                  <a:ext cx="1260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C440A822-FEC4-083F-4C7E-CDCD66073327}"/>
                    </a:ext>
                  </a:extLst>
                </p14:cNvPr>
                <p14:cNvContentPartPr/>
                <p14:nvPr/>
              </p14:nvContentPartPr>
              <p14:xfrm>
                <a:off x="4649030" y="2539917"/>
                <a:ext cx="360" cy="3528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C440A822-FEC4-083F-4C7E-CDCD6607332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642910" y="2533797"/>
                  <a:ext cx="12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A2735E1C-504E-C28F-CB34-B152DBC371A0}"/>
                    </a:ext>
                  </a:extLst>
                </p14:cNvPr>
                <p14:cNvContentPartPr/>
                <p14:nvPr/>
              </p14:nvContentPartPr>
              <p14:xfrm>
                <a:off x="4649030" y="2549997"/>
                <a:ext cx="360" cy="4248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A2735E1C-504E-C28F-CB34-B152DBC371A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42910" y="2543877"/>
                  <a:ext cx="126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0EEBA7BA-4294-E3C8-9532-5EC77DF1DCEB}"/>
                    </a:ext>
                  </a:extLst>
                </p14:cNvPr>
                <p14:cNvContentPartPr/>
                <p14:nvPr/>
              </p14:nvContentPartPr>
              <p14:xfrm>
                <a:off x="4592322" y="2417863"/>
                <a:ext cx="118800" cy="160200"/>
              </p14:xfrm>
            </p:contentPart>
          </mc:Choice>
          <mc:Fallback xmlns=""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0EEBA7BA-4294-E3C8-9532-5EC77DF1DCE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86202" y="2411743"/>
                  <a:ext cx="131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9091BEDF-9B0B-C5FF-FDFF-735EA33BBE45}"/>
                    </a:ext>
                  </a:extLst>
                </p14:cNvPr>
                <p14:cNvContentPartPr/>
                <p14:nvPr/>
              </p14:nvContentPartPr>
              <p14:xfrm>
                <a:off x="4602762" y="2422183"/>
                <a:ext cx="86400" cy="120240"/>
              </p14:xfrm>
            </p:contentPart>
          </mc:Choice>
          <mc:Fallback xmlns=""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9091BEDF-9B0B-C5FF-FDFF-735EA33BBE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96642" y="2416063"/>
                  <a:ext cx="986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7318925A-CBFC-0534-4B82-847CD85E74C9}"/>
                    </a:ext>
                  </a:extLst>
                </p14:cNvPr>
                <p14:cNvContentPartPr/>
                <p14:nvPr/>
              </p14:nvContentPartPr>
              <p14:xfrm>
                <a:off x="4593402" y="2428303"/>
                <a:ext cx="70560" cy="98280"/>
              </p14:xfrm>
            </p:contentPart>
          </mc:Choice>
          <mc:Fallback xmlns=""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7318925A-CBFC-0534-4B82-847CD85E74C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87282" y="2422183"/>
                  <a:ext cx="82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524A6C97-78A0-8C8F-5537-6F71596B9913}"/>
                    </a:ext>
                  </a:extLst>
                </p14:cNvPr>
                <p14:cNvContentPartPr/>
                <p14:nvPr/>
              </p14:nvContentPartPr>
              <p14:xfrm>
                <a:off x="4588362" y="2421823"/>
                <a:ext cx="76320" cy="14040"/>
              </p14:xfrm>
            </p:contentPart>
          </mc:Choice>
          <mc:Fallback xmlns=""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524A6C97-78A0-8C8F-5537-6F71596B991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82242" y="2415703"/>
                  <a:ext cx="8856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9" name="Input penna 88">
                <a:extLst>
                  <a:ext uri="{FF2B5EF4-FFF2-40B4-BE49-F238E27FC236}">
                    <a16:creationId xmlns:a16="http://schemas.microsoft.com/office/drawing/2014/main" id="{28BED411-92E2-70B0-979C-D0B40BBCD435}"/>
                  </a:ext>
                </a:extLst>
              </p14:cNvPr>
              <p14:cNvContentPartPr/>
              <p14:nvPr/>
            </p14:nvContentPartPr>
            <p14:xfrm>
              <a:off x="8175764" y="3847783"/>
              <a:ext cx="138240" cy="172800"/>
            </p14:xfrm>
          </p:contentPart>
        </mc:Choice>
        <mc:Fallback xmlns="">
          <p:pic>
            <p:nvPicPr>
              <p:cNvPr id="89" name="Input penna 88">
                <a:extLst>
                  <a:ext uri="{FF2B5EF4-FFF2-40B4-BE49-F238E27FC236}">
                    <a16:creationId xmlns:a16="http://schemas.microsoft.com/office/drawing/2014/main" id="{28BED411-92E2-70B0-979C-D0B40BBCD43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169644" y="3841676"/>
                <a:ext cx="150480" cy="185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0" name="Input penna 89">
                <a:extLst>
                  <a:ext uri="{FF2B5EF4-FFF2-40B4-BE49-F238E27FC236}">
                    <a16:creationId xmlns:a16="http://schemas.microsoft.com/office/drawing/2014/main" id="{7E139A47-9AB4-D805-E6C2-8044CC31AA76}"/>
                  </a:ext>
                </a:extLst>
              </p14:cNvPr>
              <p14:cNvContentPartPr/>
              <p14:nvPr/>
            </p14:nvContentPartPr>
            <p14:xfrm>
              <a:off x="8187644" y="3857503"/>
              <a:ext cx="118440" cy="127080"/>
            </p14:xfrm>
          </p:contentPart>
        </mc:Choice>
        <mc:Fallback xmlns="">
          <p:pic>
            <p:nvPicPr>
              <p:cNvPr id="90" name="Input penna 89">
                <a:extLst>
                  <a:ext uri="{FF2B5EF4-FFF2-40B4-BE49-F238E27FC236}">
                    <a16:creationId xmlns:a16="http://schemas.microsoft.com/office/drawing/2014/main" id="{7E139A47-9AB4-D805-E6C2-8044CC31AA7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181524" y="3851383"/>
                <a:ext cx="1306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A3908C16-45B6-56B7-7DBD-C0AEBC9C9553}"/>
                  </a:ext>
                </a:extLst>
              </p14:cNvPr>
              <p14:cNvContentPartPr/>
              <p14:nvPr/>
            </p14:nvContentPartPr>
            <p14:xfrm>
              <a:off x="7997032" y="2643237"/>
              <a:ext cx="108000" cy="19512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A3908C16-45B6-56B7-7DBD-C0AEBC9C955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990912" y="2637117"/>
                <a:ext cx="1202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B7A6CDDE-1F57-297B-C62D-1BB78E28F2BC}"/>
                  </a:ext>
                </a:extLst>
              </p14:cNvPr>
              <p14:cNvContentPartPr/>
              <p14:nvPr/>
            </p14:nvContentPartPr>
            <p14:xfrm>
              <a:off x="7983352" y="3264597"/>
              <a:ext cx="125640" cy="2325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B7A6CDDE-1F57-297B-C62D-1BB78E28F2B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977232" y="3258477"/>
                <a:ext cx="1378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F6F2E908-2065-77A6-3106-79704AAFBC68}"/>
                  </a:ext>
                </a:extLst>
              </p14:cNvPr>
              <p14:cNvContentPartPr/>
              <p14:nvPr/>
            </p14:nvContentPartPr>
            <p14:xfrm>
              <a:off x="7997752" y="4069557"/>
              <a:ext cx="119880" cy="17748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F6F2E908-2065-77A6-3106-79704AAFBC6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991632" y="4063437"/>
                <a:ext cx="1321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662EF167-5625-5A47-5F1B-99376B46932D}"/>
                  </a:ext>
                </a:extLst>
              </p14:cNvPr>
              <p14:cNvContentPartPr/>
              <p14:nvPr/>
            </p14:nvContentPartPr>
            <p14:xfrm>
              <a:off x="8004592" y="4695597"/>
              <a:ext cx="132840" cy="222480"/>
            </p14:xfrm>
          </p:contentPart>
        </mc:Choice>
        <mc:Fallback xmlns=""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662EF167-5625-5A47-5F1B-99376B46932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998472" y="4689477"/>
                <a:ext cx="1450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9" name="Input penna 38">
                <a:extLst>
                  <a:ext uri="{FF2B5EF4-FFF2-40B4-BE49-F238E27FC236}">
                    <a16:creationId xmlns:a16="http://schemas.microsoft.com/office/drawing/2014/main" id="{5D0F9BBB-DB91-FC38-122F-62CDCAAF3FED}"/>
                  </a:ext>
                </a:extLst>
              </p14:cNvPr>
              <p14:cNvContentPartPr/>
              <p14:nvPr/>
            </p14:nvContentPartPr>
            <p14:xfrm>
              <a:off x="9465832" y="3359997"/>
              <a:ext cx="106920" cy="169200"/>
            </p14:xfrm>
          </p:contentPart>
        </mc:Choice>
        <mc:Fallback xmlns="">
          <p:pic>
            <p:nvPicPr>
              <p:cNvPr id="39" name="Input penna 38">
                <a:extLst>
                  <a:ext uri="{FF2B5EF4-FFF2-40B4-BE49-F238E27FC236}">
                    <a16:creationId xmlns:a16="http://schemas.microsoft.com/office/drawing/2014/main" id="{5D0F9BBB-DB91-FC38-122F-62CDCAAF3FE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459712" y="3353877"/>
                <a:ext cx="1191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42" name="Input penna 41">
                <a:extLst>
                  <a:ext uri="{FF2B5EF4-FFF2-40B4-BE49-F238E27FC236}">
                    <a16:creationId xmlns:a16="http://schemas.microsoft.com/office/drawing/2014/main" id="{106E2D34-2F5F-BC37-A724-0C5CEF807F29}"/>
                  </a:ext>
                </a:extLst>
              </p14:cNvPr>
              <p14:cNvContentPartPr/>
              <p14:nvPr/>
            </p14:nvContentPartPr>
            <p14:xfrm>
              <a:off x="9440992" y="3993237"/>
              <a:ext cx="109800" cy="197280"/>
            </p14:xfrm>
          </p:contentPart>
        </mc:Choice>
        <mc:Fallback xmlns="">
          <p:pic>
            <p:nvPicPr>
              <p:cNvPr id="42" name="Input penna 41">
                <a:extLst>
                  <a:ext uri="{FF2B5EF4-FFF2-40B4-BE49-F238E27FC236}">
                    <a16:creationId xmlns:a16="http://schemas.microsoft.com/office/drawing/2014/main" id="{106E2D34-2F5F-BC37-A724-0C5CEF807F2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434872" y="3987117"/>
                <a:ext cx="122040" cy="20952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Rettangolo 62">
            <a:extLst>
              <a:ext uri="{FF2B5EF4-FFF2-40B4-BE49-F238E27FC236}">
                <a16:creationId xmlns:a16="http://schemas.microsoft.com/office/drawing/2014/main" id="{23E541AA-CB58-82B7-FAB1-1CA9ECDF2FF9}"/>
              </a:ext>
            </a:extLst>
          </p:cNvPr>
          <p:cNvSpPr/>
          <p:nvPr/>
        </p:nvSpPr>
        <p:spPr>
          <a:xfrm>
            <a:off x="6100282" y="1628800"/>
            <a:ext cx="4320480" cy="43072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B0BE09E1-9168-2526-72E8-B7CA1DD1D440}"/>
              </a:ext>
            </a:extLst>
          </p:cNvPr>
          <p:cNvSpPr/>
          <p:nvPr/>
        </p:nvSpPr>
        <p:spPr>
          <a:xfrm>
            <a:off x="6343814" y="2852413"/>
            <a:ext cx="1937842" cy="19318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Decoding logic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9" name="Input penna 58">
                <a:extLst>
                  <a:ext uri="{FF2B5EF4-FFF2-40B4-BE49-F238E27FC236}">
                    <a16:creationId xmlns:a16="http://schemas.microsoft.com/office/drawing/2014/main" id="{56B11ED6-50E1-699F-AFE9-2D0F3F301802}"/>
                  </a:ext>
                </a:extLst>
              </p14:cNvPr>
              <p14:cNvContentPartPr/>
              <p14:nvPr/>
            </p14:nvContentPartPr>
            <p14:xfrm>
              <a:off x="1790990" y="2948517"/>
              <a:ext cx="2134440" cy="360"/>
            </p14:xfrm>
          </p:contentPart>
        </mc:Choice>
        <mc:Fallback xmlns="">
          <p:pic>
            <p:nvPicPr>
              <p:cNvPr id="59" name="Input penna 58">
                <a:extLst>
                  <a:ext uri="{FF2B5EF4-FFF2-40B4-BE49-F238E27FC236}">
                    <a16:creationId xmlns:a16="http://schemas.microsoft.com/office/drawing/2014/main" id="{56B11ED6-50E1-699F-AFE9-2D0F3F30180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84870" y="2942397"/>
                <a:ext cx="21466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60" name="Input penna 59">
                <a:extLst>
                  <a:ext uri="{FF2B5EF4-FFF2-40B4-BE49-F238E27FC236}">
                    <a16:creationId xmlns:a16="http://schemas.microsoft.com/office/drawing/2014/main" id="{995A3916-F38A-59C6-1358-5A177B2BE7B1}"/>
                  </a:ext>
                </a:extLst>
              </p14:cNvPr>
              <p14:cNvContentPartPr/>
              <p14:nvPr/>
            </p14:nvContentPartPr>
            <p14:xfrm>
              <a:off x="3209030" y="2724957"/>
              <a:ext cx="360" cy="1432800"/>
            </p14:xfrm>
          </p:contentPart>
        </mc:Choice>
        <mc:Fallback xmlns="">
          <p:pic>
            <p:nvPicPr>
              <p:cNvPr id="60" name="Input penna 59">
                <a:extLst>
                  <a:ext uri="{FF2B5EF4-FFF2-40B4-BE49-F238E27FC236}">
                    <a16:creationId xmlns:a16="http://schemas.microsoft.com/office/drawing/2014/main" id="{995A3916-F38A-59C6-1358-5A177B2BE7B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02910" y="2718837"/>
                <a:ext cx="12600" cy="14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1" name="Input penna 60">
                <a:extLst>
                  <a:ext uri="{FF2B5EF4-FFF2-40B4-BE49-F238E27FC236}">
                    <a16:creationId xmlns:a16="http://schemas.microsoft.com/office/drawing/2014/main" id="{5EF2BBEF-4816-AAA7-E1D6-708B2D60BDAE}"/>
                  </a:ext>
                </a:extLst>
              </p14:cNvPr>
              <p14:cNvContentPartPr/>
              <p14:nvPr/>
            </p14:nvContentPartPr>
            <p14:xfrm>
              <a:off x="2025710" y="2669517"/>
              <a:ext cx="142200" cy="224280"/>
            </p14:xfrm>
          </p:contentPart>
        </mc:Choice>
        <mc:Fallback xmlns="">
          <p:pic>
            <p:nvPicPr>
              <p:cNvPr id="61" name="Input penna 60">
                <a:extLst>
                  <a:ext uri="{FF2B5EF4-FFF2-40B4-BE49-F238E27FC236}">
                    <a16:creationId xmlns:a16="http://schemas.microsoft.com/office/drawing/2014/main" id="{5EF2BBEF-4816-AAA7-E1D6-708B2D60BDA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019590" y="2663397"/>
                <a:ext cx="154440" cy="23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uppo 63">
            <a:extLst>
              <a:ext uri="{FF2B5EF4-FFF2-40B4-BE49-F238E27FC236}">
                <a16:creationId xmlns:a16="http://schemas.microsoft.com/office/drawing/2014/main" id="{4DD6AC19-7FFA-5198-DD73-13FC43B47862}"/>
              </a:ext>
            </a:extLst>
          </p:cNvPr>
          <p:cNvGrpSpPr/>
          <p:nvPr/>
        </p:nvGrpSpPr>
        <p:grpSpPr>
          <a:xfrm>
            <a:off x="2038310" y="2813877"/>
            <a:ext cx="246240" cy="93600"/>
            <a:chOff x="2038310" y="2813877"/>
            <a:chExt cx="246240" cy="9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5" name="Input penna 64">
                  <a:extLst>
                    <a:ext uri="{FF2B5EF4-FFF2-40B4-BE49-F238E27FC236}">
                      <a16:creationId xmlns:a16="http://schemas.microsoft.com/office/drawing/2014/main" id="{ADDE5D03-6FE5-DD54-E836-7A7B0684CAC6}"/>
                    </a:ext>
                  </a:extLst>
                </p14:cNvPr>
                <p14:cNvContentPartPr/>
                <p14:nvPr/>
              </p14:nvContentPartPr>
              <p14:xfrm>
                <a:off x="2038310" y="2813877"/>
                <a:ext cx="90360" cy="23400"/>
              </p14:xfrm>
            </p:contentPart>
          </mc:Choice>
          <mc:Fallback xmlns="">
            <p:pic>
              <p:nvPicPr>
                <p:cNvPr id="65" name="Input penna 64">
                  <a:extLst>
                    <a:ext uri="{FF2B5EF4-FFF2-40B4-BE49-F238E27FC236}">
                      <a16:creationId xmlns:a16="http://schemas.microsoft.com/office/drawing/2014/main" id="{ADDE5D03-6FE5-DD54-E836-7A7B0684CAC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32190" y="2807757"/>
                  <a:ext cx="102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put penna 65">
                  <a:extLst>
                    <a:ext uri="{FF2B5EF4-FFF2-40B4-BE49-F238E27FC236}">
                      <a16:creationId xmlns:a16="http://schemas.microsoft.com/office/drawing/2014/main" id="{4D42E259-03C3-9BF2-4B56-1328DF95FCC3}"/>
                    </a:ext>
                  </a:extLst>
                </p14:cNvPr>
                <p14:cNvContentPartPr/>
                <p14:nvPr/>
              </p14:nvContentPartPr>
              <p14:xfrm>
                <a:off x="2215430" y="2843037"/>
                <a:ext cx="69120" cy="64440"/>
              </p14:xfrm>
            </p:contentPart>
          </mc:Choice>
          <mc:Fallback xmlns="">
            <p:pic>
              <p:nvPicPr>
                <p:cNvPr id="66" name="Input penna 65">
                  <a:extLst>
                    <a:ext uri="{FF2B5EF4-FFF2-40B4-BE49-F238E27FC236}">
                      <a16:creationId xmlns:a16="http://schemas.microsoft.com/office/drawing/2014/main" id="{4D42E259-03C3-9BF2-4B56-1328DF95FCC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09310" y="2836917"/>
                  <a:ext cx="8136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94A498E1-ACDE-273F-9BE7-8B5A25E0AD4A}"/>
              </a:ext>
            </a:extLst>
          </p:cNvPr>
          <p:cNvGrpSpPr/>
          <p:nvPr/>
        </p:nvGrpSpPr>
        <p:grpSpPr>
          <a:xfrm>
            <a:off x="2730590" y="2653317"/>
            <a:ext cx="311760" cy="232560"/>
            <a:chOff x="2730590" y="2653317"/>
            <a:chExt cx="311760" cy="2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8" name="Input penna 67">
                  <a:extLst>
                    <a:ext uri="{FF2B5EF4-FFF2-40B4-BE49-F238E27FC236}">
                      <a16:creationId xmlns:a16="http://schemas.microsoft.com/office/drawing/2014/main" id="{2E64AC4A-E94E-285A-06FC-B528BCF2D9F2}"/>
                    </a:ext>
                  </a:extLst>
                </p14:cNvPr>
                <p14:cNvContentPartPr/>
                <p14:nvPr/>
              </p14:nvContentPartPr>
              <p14:xfrm>
                <a:off x="2730590" y="2653317"/>
                <a:ext cx="129600" cy="228240"/>
              </p14:xfrm>
            </p:contentPart>
          </mc:Choice>
          <mc:Fallback xmlns="">
            <p:pic>
              <p:nvPicPr>
                <p:cNvPr id="68" name="Input penna 67">
                  <a:extLst>
                    <a:ext uri="{FF2B5EF4-FFF2-40B4-BE49-F238E27FC236}">
                      <a16:creationId xmlns:a16="http://schemas.microsoft.com/office/drawing/2014/main" id="{2E64AC4A-E94E-285A-06FC-B528BCF2D9F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24470" y="2647197"/>
                  <a:ext cx="1418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put penna 68">
                  <a:extLst>
                    <a:ext uri="{FF2B5EF4-FFF2-40B4-BE49-F238E27FC236}">
                      <a16:creationId xmlns:a16="http://schemas.microsoft.com/office/drawing/2014/main" id="{26D91A69-7AB3-0570-DD12-42C78A3D7998}"/>
                    </a:ext>
                  </a:extLst>
                </p14:cNvPr>
                <p14:cNvContentPartPr/>
                <p14:nvPr/>
              </p14:nvContentPartPr>
              <p14:xfrm>
                <a:off x="2766590" y="2811357"/>
                <a:ext cx="98280" cy="16560"/>
              </p14:xfrm>
            </p:contentPart>
          </mc:Choice>
          <mc:Fallback xmlns="">
            <p:pic>
              <p:nvPicPr>
                <p:cNvPr id="69" name="Input penna 68">
                  <a:extLst>
                    <a:ext uri="{FF2B5EF4-FFF2-40B4-BE49-F238E27FC236}">
                      <a16:creationId xmlns:a16="http://schemas.microsoft.com/office/drawing/2014/main" id="{26D91A69-7AB3-0570-DD12-42C78A3D799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60470" y="2805237"/>
                  <a:ext cx="1105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0" name="Input penna 69">
                  <a:extLst>
                    <a:ext uri="{FF2B5EF4-FFF2-40B4-BE49-F238E27FC236}">
                      <a16:creationId xmlns:a16="http://schemas.microsoft.com/office/drawing/2014/main" id="{DF7D3B57-0414-FB78-63B5-DC7F8DB67182}"/>
                    </a:ext>
                  </a:extLst>
                </p14:cNvPr>
                <p14:cNvContentPartPr/>
                <p14:nvPr/>
              </p14:nvContentPartPr>
              <p14:xfrm>
                <a:off x="2942270" y="2742237"/>
                <a:ext cx="100080" cy="143640"/>
              </p14:xfrm>
            </p:contentPart>
          </mc:Choice>
          <mc:Fallback xmlns="">
            <p:pic>
              <p:nvPicPr>
                <p:cNvPr id="70" name="Input penna 69">
                  <a:extLst>
                    <a:ext uri="{FF2B5EF4-FFF2-40B4-BE49-F238E27FC236}">
                      <a16:creationId xmlns:a16="http://schemas.microsoft.com/office/drawing/2014/main" id="{DF7D3B57-0414-FB78-63B5-DC7F8DB6718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936150" y="2736117"/>
                  <a:ext cx="112320" cy="15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1" name="Input penna 70">
                <a:extLst>
                  <a:ext uri="{FF2B5EF4-FFF2-40B4-BE49-F238E27FC236}">
                    <a16:creationId xmlns:a16="http://schemas.microsoft.com/office/drawing/2014/main" id="{9E9E860D-DA78-46AA-DCE2-9DBFE299E3E3}"/>
                  </a:ext>
                </a:extLst>
              </p14:cNvPr>
              <p14:cNvContentPartPr/>
              <p14:nvPr/>
            </p14:nvContentPartPr>
            <p14:xfrm>
              <a:off x="3483710" y="2640717"/>
              <a:ext cx="150480" cy="233640"/>
            </p14:xfrm>
          </p:contentPart>
        </mc:Choice>
        <mc:Fallback xmlns="">
          <p:pic>
            <p:nvPicPr>
              <p:cNvPr id="71" name="Input penna 70">
                <a:extLst>
                  <a:ext uri="{FF2B5EF4-FFF2-40B4-BE49-F238E27FC236}">
                    <a16:creationId xmlns:a16="http://schemas.microsoft.com/office/drawing/2014/main" id="{9E9E860D-DA78-46AA-DCE2-9DBFE299E3E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477590" y="2634597"/>
                <a:ext cx="16272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2" name="Input penna 71">
                <a:extLst>
                  <a:ext uri="{FF2B5EF4-FFF2-40B4-BE49-F238E27FC236}">
                    <a16:creationId xmlns:a16="http://schemas.microsoft.com/office/drawing/2014/main" id="{BFCE6E7A-41E6-341C-2C9C-EF87F1373B16}"/>
                  </a:ext>
                </a:extLst>
              </p14:cNvPr>
              <p14:cNvContentPartPr/>
              <p14:nvPr/>
            </p14:nvContentPartPr>
            <p14:xfrm>
              <a:off x="2135870" y="3034917"/>
              <a:ext cx="107640" cy="160560"/>
            </p14:xfrm>
          </p:contentPart>
        </mc:Choice>
        <mc:Fallback xmlns="">
          <p:pic>
            <p:nvPicPr>
              <p:cNvPr id="72" name="Input penna 71">
                <a:extLst>
                  <a:ext uri="{FF2B5EF4-FFF2-40B4-BE49-F238E27FC236}">
                    <a16:creationId xmlns:a16="http://schemas.microsoft.com/office/drawing/2014/main" id="{BFCE6E7A-41E6-341C-2C9C-EF87F1373B1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129750" y="3028797"/>
                <a:ext cx="1198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73" name="Input penna 72">
                <a:extLst>
                  <a:ext uri="{FF2B5EF4-FFF2-40B4-BE49-F238E27FC236}">
                    <a16:creationId xmlns:a16="http://schemas.microsoft.com/office/drawing/2014/main" id="{42F3FB6D-FFAB-523A-0453-9BC2EF3456D2}"/>
                  </a:ext>
                </a:extLst>
              </p14:cNvPr>
              <p14:cNvContentPartPr/>
              <p14:nvPr/>
            </p14:nvContentPartPr>
            <p14:xfrm>
              <a:off x="2832470" y="3022317"/>
              <a:ext cx="135360" cy="185760"/>
            </p14:xfrm>
          </p:contentPart>
        </mc:Choice>
        <mc:Fallback xmlns="">
          <p:pic>
            <p:nvPicPr>
              <p:cNvPr id="73" name="Input penna 72">
                <a:extLst>
                  <a:ext uri="{FF2B5EF4-FFF2-40B4-BE49-F238E27FC236}">
                    <a16:creationId xmlns:a16="http://schemas.microsoft.com/office/drawing/2014/main" id="{42F3FB6D-FFAB-523A-0453-9BC2EF3456D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26350" y="3016197"/>
                <a:ext cx="147600" cy="19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uppo 73">
            <a:extLst>
              <a:ext uri="{FF2B5EF4-FFF2-40B4-BE49-F238E27FC236}">
                <a16:creationId xmlns:a16="http://schemas.microsoft.com/office/drawing/2014/main" id="{96F8E7E3-3112-986A-6045-F6C548EB8341}"/>
              </a:ext>
            </a:extLst>
          </p:cNvPr>
          <p:cNvGrpSpPr/>
          <p:nvPr/>
        </p:nvGrpSpPr>
        <p:grpSpPr>
          <a:xfrm>
            <a:off x="2139110" y="3314637"/>
            <a:ext cx="144720" cy="428760"/>
            <a:chOff x="2139110" y="3314637"/>
            <a:chExt cx="144720" cy="42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490F8498-1344-3866-2BCD-364D284BB95D}"/>
                    </a:ext>
                  </a:extLst>
                </p14:cNvPr>
                <p14:cNvContentPartPr/>
                <p14:nvPr/>
              </p14:nvContentPartPr>
              <p14:xfrm>
                <a:off x="2149550" y="3314637"/>
                <a:ext cx="134280" cy="145080"/>
              </p14:xfrm>
            </p:contentPart>
          </mc:Choice>
          <mc:Fallback xmlns=""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490F8498-1344-3866-2BCD-364D284BB95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143430" y="3308517"/>
                  <a:ext cx="146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B47DFD71-940E-BE88-F631-EC54FEAEBCEF}"/>
                    </a:ext>
                  </a:extLst>
                </p14:cNvPr>
                <p14:cNvContentPartPr/>
                <p14:nvPr/>
              </p14:nvContentPartPr>
              <p14:xfrm>
                <a:off x="2139110" y="3565917"/>
                <a:ext cx="116640" cy="177480"/>
              </p14:xfrm>
            </p:contentPart>
          </mc:Choice>
          <mc:Fallback xmlns=""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B47DFD71-940E-BE88-F631-EC54FEAEBCE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132990" y="3559797"/>
                  <a:ext cx="128880" cy="18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uppo 76">
            <a:extLst>
              <a:ext uri="{FF2B5EF4-FFF2-40B4-BE49-F238E27FC236}">
                <a16:creationId xmlns:a16="http://schemas.microsoft.com/office/drawing/2014/main" id="{21BC2307-70F2-7F5B-44D5-A0C640A2068F}"/>
              </a:ext>
            </a:extLst>
          </p:cNvPr>
          <p:cNvGrpSpPr/>
          <p:nvPr/>
        </p:nvGrpSpPr>
        <p:grpSpPr>
          <a:xfrm>
            <a:off x="2811590" y="3287637"/>
            <a:ext cx="143280" cy="433080"/>
            <a:chOff x="2811590" y="3287637"/>
            <a:chExt cx="143280" cy="43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DFDF6713-AB94-A235-2639-EB10886EF301}"/>
                    </a:ext>
                  </a:extLst>
                </p14:cNvPr>
                <p14:cNvContentPartPr/>
                <p14:nvPr/>
              </p14:nvContentPartPr>
              <p14:xfrm>
                <a:off x="2811590" y="3287637"/>
                <a:ext cx="127080" cy="199080"/>
              </p14:xfrm>
            </p:contentPart>
          </mc:Choice>
          <mc:Fallback xmlns=""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DFDF6713-AB94-A235-2639-EB10886EF3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05470" y="3281517"/>
                  <a:ext cx="1393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83BE8F35-B6DD-5421-3ED3-2DFBB6E8E385}"/>
                    </a:ext>
                  </a:extLst>
                </p14:cNvPr>
                <p14:cNvContentPartPr/>
                <p14:nvPr/>
              </p14:nvContentPartPr>
              <p14:xfrm>
                <a:off x="2825270" y="3574917"/>
                <a:ext cx="129600" cy="145800"/>
              </p14:xfrm>
            </p:contentPart>
          </mc:Choice>
          <mc:Fallback xmlns=""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83BE8F35-B6DD-5421-3ED3-2DFBB6E8E38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819150" y="3568797"/>
                  <a:ext cx="141840" cy="1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87" name="Input penna 86">
                <a:extLst>
                  <a:ext uri="{FF2B5EF4-FFF2-40B4-BE49-F238E27FC236}">
                    <a16:creationId xmlns:a16="http://schemas.microsoft.com/office/drawing/2014/main" id="{29E95C62-CF00-2EE3-EBAF-3597A6458A95}"/>
                  </a:ext>
                </a:extLst>
              </p14:cNvPr>
              <p14:cNvContentPartPr/>
              <p14:nvPr/>
            </p14:nvContentPartPr>
            <p14:xfrm>
              <a:off x="2155310" y="3874077"/>
              <a:ext cx="134280" cy="200160"/>
            </p14:xfrm>
          </p:contentPart>
        </mc:Choice>
        <mc:Fallback xmlns="">
          <p:pic>
            <p:nvPicPr>
              <p:cNvPr id="87" name="Input penna 86">
                <a:extLst>
                  <a:ext uri="{FF2B5EF4-FFF2-40B4-BE49-F238E27FC236}">
                    <a16:creationId xmlns:a16="http://schemas.microsoft.com/office/drawing/2014/main" id="{29E95C62-CF00-2EE3-EBAF-3597A6458A9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149190" y="3867957"/>
                <a:ext cx="1465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91" name="Input penna 90">
                <a:extLst>
                  <a:ext uri="{FF2B5EF4-FFF2-40B4-BE49-F238E27FC236}">
                    <a16:creationId xmlns:a16="http://schemas.microsoft.com/office/drawing/2014/main" id="{06605B24-6B72-B15D-D5B8-6A080F81319C}"/>
                  </a:ext>
                </a:extLst>
              </p14:cNvPr>
              <p14:cNvContentPartPr/>
              <p14:nvPr/>
            </p14:nvContentPartPr>
            <p14:xfrm>
              <a:off x="2813750" y="3883077"/>
              <a:ext cx="129960" cy="201240"/>
            </p14:xfrm>
          </p:contentPart>
        </mc:Choice>
        <mc:Fallback xmlns="">
          <p:pic>
            <p:nvPicPr>
              <p:cNvPr id="91" name="Input penna 90">
                <a:extLst>
                  <a:ext uri="{FF2B5EF4-FFF2-40B4-BE49-F238E27FC236}">
                    <a16:creationId xmlns:a16="http://schemas.microsoft.com/office/drawing/2014/main" id="{06605B24-6B72-B15D-D5B8-6A080F81319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807630" y="3876957"/>
                <a:ext cx="142200" cy="21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uppo 91">
            <a:extLst>
              <a:ext uri="{FF2B5EF4-FFF2-40B4-BE49-F238E27FC236}">
                <a16:creationId xmlns:a16="http://schemas.microsoft.com/office/drawing/2014/main" id="{8CDD2F7D-D8AD-8BB4-E412-37A4C1B29E0A}"/>
              </a:ext>
            </a:extLst>
          </p:cNvPr>
          <p:cNvGrpSpPr/>
          <p:nvPr/>
        </p:nvGrpSpPr>
        <p:grpSpPr>
          <a:xfrm>
            <a:off x="3457790" y="3050397"/>
            <a:ext cx="154800" cy="700200"/>
            <a:chOff x="3457790" y="3050397"/>
            <a:chExt cx="154800" cy="70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3" name="Input penna 92">
                  <a:extLst>
                    <a:ext uri="{FF2B5EF4-FFF2-40B4-BE49-F238E27FC236}">
                      <a16:creationId xmlns:a16="http://schemas.microsoft.com/office/drawing/2014/main" id="{C2EB21B2-E2A0-5FB8-1B4B-32D4DDEB6BCD}"/>
                    </a:ext>
                  </a:extLst>
                </p14:cNvPr>
                <p14:cNvContentPartPr/>
                <p14:nvPr/>
              </p14:nvContentPartPr>
              <p14:xfrm>
                <a:off x="3466790" y="3050397"/>
                <a:ext cx="99000" cy="199080"/>
              </p14:xfrm>
            </p:contentPart>
          </mc:Choice>
          <mc:Fallback xmlns="">
            <p:pic>
              <p:nvPicPr>
                <p:cNvPr id="93" name="Input penna 92">
                  <a:extLst>
                    <a:ext uri="{FF2B5EF4-FFF2-40B4-BE49-F238E27FC236}">
                      <a16:creationId xmlns:a16="http://schemas.microsoft.com/office/drawing/2014/main" id="{C2EB21B2-E2A0-5FB8-1B4B-32D4DDEB6BC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460670" y="3044277"/>
                  <a:ext cx="1112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4" name="Input penna 93">
                  <a:extLst>
                    <a:ext uri="{FF2B5EF4-FFF2-40B4-BE49-F238E27FC236}">
                      <a16:creationId xmlns:a16="http://schemas.microsoft.com/office/drawing/2014/main" id="{87CA0B0D-3834-88C8-2A1F-637CF71EB56A}"/>
                    </a:ext>
                  </a:extLst>
                </p14:cNvPr>
                <p14:cNvContentPartPr/>
                <p14:nvPr/>
              </p14:nvContentPartPr>
              <p14:xfrm>
                <a:off x="3466070" y="3341637"/>
                <a:ext cx="146520" cy="117720"/>
              </p14:xfrm>
            </p:contentPart>
          </mc:Choice>
          <mc:Fallback xmlns="">
            <p:pic>
              <p:nvPicPr>
                <p:cNvPr id="94" name="Input penna 93">
                  <a:extLst>
                    <a:ext uri="{FF2B5EF4-FFF2-40B4-BE49-F238E27FC236}">
                      <a16:creationId xmlns:a16="http://schemas.microsoft.com/office/drawing/2014/main" id="{87CA0B0D-3834-88C8-2A1F-637CF71EB56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459950" y="3335517"/>
                  <a:ext cx="1587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5" name="Input penna 94">
                  <a:extLst>
                    <a:ext uri="{FF2B5EF4-FFF2-40B4-BE49-F238E27FC236}">
                      <a16:creationId xmlns:a16="http://schemas.microsoft.com/office/drawing/2014/main" id="{4E4DFAEE-21FF-971E-A895-316F3F8B4DAE}"/>
                    </a:ext>
                  </a:extLst>
                </p14:cNvPr>
                <p14:cNvContentPartPr/>
                <p14:nvPr/>
              </p14:nvContentPartPr>
              <p14:xfrm>
                <a:off x="3457790" y="3551517"/>
                <a:ext cx="135360" cy="199080"/>
              </p14:xfrm>
            </p:contentPart>
          </mc:Choice>
          <mc:Fallback xmlns="">
            <p:pic>
              <p:nvPicPr>
                <p:cNvPr id="95" name="Input penna 94">
                  <a:extLst>
                    <a:ext uri="{FF2B5EF4-FFF2-40B4-BE49-F238E27FC236}">
                      <a16:creationId xmlns:a16="http://schemas.microsoft.com/office/drawing/2014/main" id="{4E4DFAEE-21FF-971E-A895-316F3F8B4DA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451670" y="3545397"/>
                  <a:ext cx="14760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96" name="Input penna 95">
                <a:extLst>
                  <a:ext uri="{FF2B5EF4-FFF2-40B4-BE49-F238E27FC236}">
                    <a16:creationId xmlns:a16="http://schemas.microsoft.com/office/drawing/2014/main" id="{944C5501-B4A9-B753-E57E-6E76323BF021}"/>
                  </a:ext>
                </a:extLst>
              </p14:cNvPr>
              <p14:cNvContentPartPr/>
              <p14:nvPr/>
            </p14:nvContentPartPr>
            <p14:xfrm>
              <a:off x="3485870" y="3879117"/>
              <a:ext cx="113760" cy="169560"/>
            </p14:xfrm>
          </p:contentPart>
        </mc:Choice>
        <mc:Fallback xmlns="">
          <p:pic>
            <p:nvPicPr>
              <p:cNvPr id="96" name="Input penna 95">
                <a:extLst>
                  <a:ext uri="{FF2B5EF4-FFF2-40B4-BE49-F238E27FC236}">
                    <a16:creationId xmlns:a16="http://schemas.microsoft.com/office/drawing/2014/main" id="{944C5501-B4A9-B753-E57E-6E76323BF02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479750" y="3872997"/>
                <a:ext cx="1260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47" name="Input penna 46">
                <a:extLst>
                  <a:ext uri="{FF2B5EF4-FFF2-40B4-BE49-F238E27FC236}">
                    <a16:creationId xmlns:a16="http://schemas.microsoft.com/office/drawing/2014/main" id="{687AC641-D1F0-ADA7-AB10-F55C34E33932}"/>
                  </a:ext>
                </a:extLst>
              </p14:cNvPr>
              <p14:cNvContentPartPr/>
              <p14:nvPr/>
            </p14:nvContentPartPr>
            <p14:xfrm>
              <a:off x="2041190" y="3046437"/>
              <a:ext cx="1005480" cy="154440"/>
            </p14:xfrm>
          </p:contentPart>
        </mc:Choice>
        <mc:Fallback xmlns="">
          <p:pic>
            <p:nvPicPr>
              <p:cNvPr id="47" name="Input penna 46">
                <a:extLst>
                  <a:ext uri="{FF2B5EF4-FFF2-40B4-BE49-F238E27FC236}">
                    <a16:creationId xmlns:a16="http://schemas.microsoft.com/office/drawing/2014/main" id="{687AC641-D1F0-ADA7-AB10-F55C34E3393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987190" y="2938797"/>
                <a:ext cx="111312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2" name="Input penna 61">
                <a:extLst>
                  <a:ext uri="{FF2B5EF4-FFF2-40B4-BE49-F238E27FC236}">
                    <a16:creationId xmlns:a16="http://schemas.microsoft.com/office/drawing/2014/main" id="{ABDD54E2-22A3-1AA6-2F1E-EB8BB2606427}"/>
                  </a:ext>
                </a:extLst>
              </p14:cNvPr>
              <p14:cNvContentPartPr/>
              <p14:nvPr/>
            </p14:nvContentPartPr>
            <p14:xfrm>
              <a:off x="2879630" y="3170997"/>
              <a:ext cx="179640" cy="47880"/>
            </p14:xfrm>
          </p:contentPart>
        </mc:Choice>
        <mc:Fallback xmlns="">
          <p:pic>
            <p:nvPicPr>
              <p:cNvPr id="62" name="Input penna 61">
                <a:extLst>
                  <a:ext uri="{FF2B5EF4-FFF2-40B4-BE49-F238E27FC236}">
                    <a16:creationId xmlns:a16="http://schemas.microsoft.com/office/drawing/2014/main" id="{ABDD54E2-22A3-1AA6-2F1E-EB8BB260642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825990" y="3063357"/>
                <a:ext cx="2872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03" name="Input penna 102">
                <a:extLst>
                  <a:ext uri="{FF2B5EF4-FFF2-40B4-BE49-F238E27FC236}">
                    <a16:creationId xmlns:a16="http://schemas.microsoft.com/office/drawing/2014/main" id="{D49A6DC9-9DBD-CEDA-FA87-1557BAF070DF}"/>
                  </a:ext>
                </a:extLst>
              </p14:cNvPr>
              <p14:cNvContentPartPr/>
              <p14:nvPr/>
            </p14:nvContentPartPr>
            <p14:xfrm>
              <a:off x="3458870" y="3081717"/>
              <a:ext cx="176040" cy="147600"/>
            </p14:xfrm>
          </p:contentPart>
        </mc:Choice>
        <mc:Fallback xmlns="">
          <p:pic>
            <p:nvPicPr>
              <p:cNvPr id="103" name="Input penna 102">
                <a:extLst>
                  <a:ext uri="{FF2B5EF4-FFF2-40B4-BE49-F238E27FC236}">
                    <a16:creationId xmlns:a16="http://schemas.microsoft.com/office/drawing/2014/main" id="{D49A6DC9-9DBD-CEDA-FA87-1557BAF070D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404870" y="2973717"/>
                <a:ext cx="28368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34" name="Input penna 133">
                <a:extLst>
                  <a:ext uri="{FF2B5EF4-FFF2-40B4-BE49-F238E27FC236}">
                    <a16:creationId xmlns:a16="http://schemas.microsoft.com/office/drawing/2014/main" id="{5DC30BD6-58C3-D50F-5207-276B184252C6}"/>
                  </a:ext>
                </a:extLst>
              </p14:cNvPr>
              <p14:cNvContentPartPr/>
              <p14:nvPr/>
            </p14:nvContentPartPr>
            <p14:xfrm>
              <a:off x="5465510" y="3118077"/>
              <a:ext cx="123840" cy="228600"/>
            </p14:xfrm>
          </p:contentPart>
        </mc:Choice>
        <mc:Fallback xmlns="">
          <p:pic>
            <p:nvPicPr>
              <p:cNvPr id="134" name="Input penna 133">
                <a:extLst>
                  <a:ext uri="{FF2B5EF4-FFF2-40B4-BE49-F238E27FC236}">
                    <a16:creationId xmlns:a16="http://schemas.microsoft.com/office/drawing/2014/main" id="{5DC30BD6-58C3-D50F-5207-276B184252C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459390" y="3111957"/>
                <a:ext cx="1360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35" name="Input penna 134">
                <a:extLst>
                  <a:ext uri="{FF2B5EF4-FFF2-40B4-BE49-F238E27FC236}">
                    <a16:creationId xmlns:a16="http://schemas.microsoft.com/office/drawing/2014/main" id="{7F04B5B5-86D8-83EC-3A2D-CEC9382DE956}"/>
                  </a:ext>
                </a:extLst>
              </p14:cNvPr>
              <p14:cNvContentPartPr/>
              <p14:nvPr/>
            </p14:nvContentPartPr>
            <p14:xfrm>
              <a:off x="5482790" y="3288357"/>
              <a:ext cx="110520" cy="14400"/>
            </p14:xfrm>
          </p:contentPart>
        </mc:Choice>
        <mc:Fallback xmlns="">
          <p:pic>
            <p:nvPicPr>
              <p:cNvPr id="135" name="Input penna 134">
                <a:extLst>
                  <a:ext uri="{FF2B5EF4-FFF2-40B4-BE49-F238E27FC236}">
                    <a16:creationId xmlns:a16="http://schemas.microsoft.com/office/drawing/2014/main" id="{7F04B5B5-86D8-83EC-3A2D-CEC9382DE95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476670" y="3282237"/>
                <a:ext cx="1227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36" name="Input penna 135">
                <a:extLst>
                  <a:ext uri="{FF2B5EF4-FFF2-40B4-BE49-F238E27FC236}">
                    <a16:creationId xmlns:a16="http://schemas.microsoft.com/office/drawing/2014/main" id="{8C3A2DAE-ECC2-4982-B7B4-C6BC2A90CCDC}"/>
                  </a:ext>
                </a:extLst>
              </p14:cNvPr>
              <p14:cNvContentPartPr/>
              <p14:nvPr/>
            </p14:nvContentPartPr>
            <p14:xfrm>
              <a:off x="5642630" y="3287637"/>
              <a:ext cx="92520" cy="55440"/>
            </p14:xfrm>
          </p:contentPart>
        </mc:Choice>
        <mc:Fallback xmlns="">
          <p:pic>
            <p:nvPicPr>
              <p:cNvPr id="136" name="Input penna 135">
                <a:extLst>
                  <a:ext uri="{FF2B5EF4-FFF2-40B4-BE49-F238E27FC236}">
                    <a16:creationId xmlns:a16="http://schemas.microsoft.com/office/drawing/2014/main" id="{8C3A2DAE-ECC2-4982-B7B4-C6BC2A90CCD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636510" y="3281517"/>
                <a:ext cx="10476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37" name="Input penna 136">
                <a:extLst>
                  <a:ext uri="{FF2B5EF4-FFF2-40B4-BE49-F238E27FC236}">
                    <a16:creationId xmlns:a16="http://schemas.microsoft.com/office/drawing/2014/main" id="{D682F7B3-68D5-AF0C-D9BD-1CD7EEADAA7A}"/>
                  </a:ext>
                </a:extLst>
              </p14:cNvPr>
              <p14:cNvContentPartPr/>
              <p14:nvPr/>
            </p14:nvContentPartPr>
            <p14:xfrm>
              <a:off x="5462630" y="3874797"/>
              <a:ext cx="113760" cy="195120"/>
            </p14:xfrm>
          </p:contentPart>
        </mc:Choice>
        <mc:Fallback xmlns="">
          <p:pic>
            <p:nvPicPr>
              <p:cNvPr id="137" name="Input penna 136">
                <a:extLst>
                  <a:ext uri="{FF2B5EF4-FFF2-40B4-BE49-F238E27FC236}">
                    <a16:creationId xmlns:a16="http://schemas.microsoft.com/office/drawing/2014/main" id="{D682F7B3-68D5-AF0C-D9BD-1CD7EEADAA7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456510" y="3868677"/>
                <a:ext cx="12600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38" name="Input penna 137">
                <a:extLst>
                  <a:ext uri="{FF2B5EF4-FFF2-40B4-BE49-F238E27FC236}">
                    <a16:creationId xmlns:a16="http://schemas.microsoft.com/office/drawing/2014/main" id="{89BF8B8C-21C7-A139-E549-FE8624CA4002}"/>
                  </a:ext>
                </a:extLst>
              </p14:cNvPr>
              <p14:cNvContentPartPr/>
              <p14:nvPr/>
            </p14:nvContentPartPr>
            <p14:xfrm>
              <a:off x="5501150" y="4021317"/>
              <a:ext cx="108000" cy="21600"/>
            </p14:xfrm>
          </p:contentPart>
        </mc:Choice>
        <mc:Fallback xmlns="">
          <p:pic>
            <p:nvPicPr>
              <p:cNvPr id="138" name="Input penna 137">
                <a:extLst>
                  <a:ext uri="{FF2B5EF4-FFF2-40B4-BE49-F238E27FC236}">
                    <a16:creationId xmlns:a16="http://schemas.microsoft.com/office/drawing/2014/main" id="{89BF8B8C-21C7-A139-E549-FE8624CA400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495030" y="4015197"/>
                <a:ext cx="1202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39" name="Input penna 138">
                <a:extLst>
                  <a:ext uri="{FF2B5EF4-FFF2-40B4-BE49-F238E27FC236}">
                    <a16:creationId xmlns:a16="http://schemas.microsoft.com/office/drawing/2014/main" id="{480EC339-F94E-DAA2-86A5-EBD127360E5A}"/>
                  </a:ext>
                </a:extLst>
              </p14:cNvPr>
              <p14:cNvContentPartPr/>
              <p14:nvPr/>
            </p14:nvContentPartPr>
            <p14:xfrm>
              <a:off x="5661710" y="3966597"/>
              <a:ext cx="109440" cy="120600"/>
            </p14:xfrm>
          </p:contentPart>
        </mc:Choice>
        <mc:Fallback xmlns="">
          <p:pic>
            <p:nvPicPr>
              <p:cNvPr id="139" name="Input penna 138">
                <a:extLst>
                  <a:ext uri="{FF2B5EF4-FFF2-40B4-BE49-F238E27FC236}">
                    <a16:creationId xmlns:a16="http://schemas.microsoft.com/office/drawing/2014/main" id="{480EC339-F94E-DAA2-86A5-EBD127360E5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655590" y="3960477"/>
                <a:ext cx="1216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40" name="Input penna 139">
                <a:extLst>
                  <a:ext uri="{FF2B5EF4-FFF2-40B4-BE49-F238E27FC236}">
                    <a16:creationId xmlns:a16="http://schemas.microsoft.com/office/drawing/2014/main" id="{FADB499D-A747-E79D-738E-0826997D8249}"/>
                  </a:ext>
                </a:extLst>
              </p14:cNvPr>
              <p14:cNvContentPartPr/>
              <p14:nvPr/>
            </p14:nvContentPartPr>
            <p14:xfrm>
              <a:off x="10652390" y="3484917"/>
              <a:ext cx="167400" cy="264240"/>
            </p14:xfrm>
          </p:contentPart>
        </mc:Choice>
        <mc:Fallback xmlns="">
          <p:pic>
            <p:nvPicPr>
              <p:cNvPr id="140" name="Input penna 139">
                <a:extLst>
                  <a:ext uri="{FF2B5EF4-FFF2-40B4-BE49-F238E27FC236}">
                    <a16:creationId xmlns:a16="http://schemas.microsoft.com/office/drawing/2014/main" id="{FADB499D-A747-E79D-738E-0826997D8249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646270" y="3478797"/>
                <a:ext cx="17964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43" name="Input penna 142">
                <a:extLst>
                  <a:ext uri="{FF2B5EF4-FFF2-40B4-BE49-F238E27FC236}">
                    <a16:creationId xmlns:a16="http://schemas.microsoft.com/office/drawing/2014/main" id="{45FDD3AD-D86F-5DC2-E4D4-D76F3DA3B8EF}"/>
                  </a:ext>
                </a:extLst>
              </p14:cNvPr>
              <p14:cNvContentPartPr/>
              <p14:nvPr/>
            </p14:nvContentPartPr>
            <p14:xfrm>
              <a:off x="5137190" y="3315717"/>
              <a:ext cx="143280" cy="241200"/>
            </p14:xfrm>
          </p:contentPart>
        </mc:Choice>
        <mc:Fallback xmlns="">
          <p:pic>
            <p:nvPicPr>
              <p:cNvPr id="143" name="Input penna 142">
                <a:extLst>
                  <a:ext uri="{FF2B5EF4-FFF2-40B4-BE49-F238E27FC236}">
                    <a16:creationId xmlns:a16="http://schemas.microsoft.com/office/drawing/2014/main" id="{45FDD3AD-D86F-5DC2-E4D4-D76F3DA3B8E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131070" y="3309597"/>
                <a:ext cx="1555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44" name="Input penna 143">
                <a:extLst>
                  <a:ext uri="{FF2B5EF4-FFF2-40B4-BE49-F238E27FC236}">
                    <a16:creationId xmlns:a16="http://schemas.microsoft.com/office/drawing/2014/main" id="{0A1A61EE-0316-72A5-6688-98044EF06D3B}"/>
                  </a:ext>
                </a:extLst>
              </p14:cNvPr>
              <p14:cNvContentPartPr/>
              <p14:nvPr/>
            </p14:nvContentPartPr>
            <p14:xfrm>
              <a:off x="5124950" y="3995397"/>
              <a:ext cx="161280" cy="263160"/>
            </p14:xfrm>
          </p:contentPart>
        </mc:Choice>
        <mc:Fallback xmlns="">
          <p:pic>
            <p:nvPicPr>
              <p:cNvPr id="144" name="Input penna 143">
                <a:extLst>
                  <a:ext uri="{FF2B5EF4-FFF2-40B4-BE49-F238E27FC236}">
                    <a16:creationId xmlns:a16="http://schemas.microsoft.com/office/drawing/2014/main" id="{0A1A61EE-0316-72A5-6688-98044EF06D3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118830" y="3989277"/>
                <a:ext cx="1735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45" name="Input penna 144">
                <a:extLst>
                  <a:ext uri="{FF2B5EF4-FFF2-40B4-BE49-F238E27FC236}">
                    <a16:creationId xmlns:a16="http://schemas.microsoft.com/office/drawing/2014/main" id="{9612B6C4-D454-07AA-3A24-708DF9E34FA2}"/>
                  </a:ext>
                </a:extLst>
              </p14:cNvPr>
              <p14:cNvContentPartPr/>
              <p14:nvPr/>
            </p14:nvContentPartPr>
            <p14:xfrm>
              <a:off x="11217950" y="3623157"/>
              <a:ext cx="232920" cy="272160"/>
            </p14:xfrm>
          </p:contentPart>
        </mc:Choice>
        <mc:Fallback xmlns="">
          <p:pic>
            <p:nvPicPr>
              <p:cNvPr id="145" name="Input penna 144">
                <a:extLst>
                  <a:ext uri="{FF2B5EF4-FFF2-40B4-BE49-F238E27FC236}">
                    <a16:creationId xmlns:a16="http://schemas.microsoft.com/office/drawing/2014/main" id="{9612B6C4-D454-07AA-3A24-708DF9E34FA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1211830" y="3617037"/>
                <a:ext cx="245160" cy="28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7990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9" name="Input penna 128">
                <a:extLst>
                  <a:ext uri="{FF2B5EF4-FFF2-40B4-BE49-F238E27FC236}">
                    <a16:creationId xmlns:a16="http://schemas.microsoft.com/office/drawing/2014/main" id="{1CA1D7D0-179F-8AB4-E782-DF75BA7996F9}"/>
                  </a:ext>
                </a:extLst>
              </p14:cNvPr>
              <p14:cNvContentPartPr/>
              <p14:nvPr/>
            </p14:nvContentPartPr>
            <p14:xfrm>
              <a:off x="5384512" y="4157397"/>
              <a:ext cx="1078200" cy="360"/>
            </p14:xfrm>
          </p:contentPart>
        </mc:Choice>
        <mc:Fallback xmlns="">
          <p:pic>
            <p:nvPicPr>
              <p:cNvPr id="129" name="Input penna 128">
                <a:extLst>
                  <a:ext uri="{FF2B5EF4-FFF2-40B4-BE49-F238E27FC236}">
                    <a16:creationId xmlns:a16="http://schemas.microsoft.com/office/drawing/2014/main" id="{1CA1D7D0-179F-8AB4-E782-DF75BA7996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8392" y="4151277"/>
                <a:ext cx="10904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6" name="Input penna 125">
                <a:extLst>
                  <a:ext uri="{FF2B5EF4-FFF2-40B4-BE49-F238E27FC236}">
                    <a16:creationId xmlns:a16="http://schemas.microsoft.com/office/drawing/2014/main" id="{607DB890-FA79-8A72-EB0B-F1BE9C6F6FEE}"/>
                  </a:ext>
                </a:extLst>
              </p14:cNvPr>
              <p14:cNvContentPartPr/>
              <p14:nvPr/>
            </p14:nvContentPartPr>
            <p14:xfrm>
              <a:off x="5388832" y="3433797"/>
              <a:ext cx="1068480" cy="360"/>
            </p14:xfrm>
          </p:contentPart>
        </mc:Choice>
        <mc:Fallback xmlns="">
          <p:pic>
            <p:nvPicPr>
              <p:cNvPr id="126" name="Input penna 125">
                <a:extLst>
                  <a:ext uri="{FF2B5EF4-FFF2-40B4-BE49-F238E27FC236}">
                    <a16:creationId xmlns:a16="http://schemas.microsoft.com/office/drawing/2014/main" id="{607DB890-FA79-8A72-EB0B-F1BE9C6F6F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2712" y="3427677"/>
                <a:ext cx="10807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1" name="Input penna 120">
                <a:extLst>
                  <a:ext uri="{FF2B5EF4-FFF2-40B4-BE49-F238E27FC236}">
                    <a16:creationId xmlns:a16="http://schemas.microsoft.com/office/drawing/2014/main" id="{299886F3-56B2-506B-C9C8-6A06038A7BF9}"/>
                  </a:ext>
                </a:extLst>
              </p14:cNvPr>
              <p14:cNvContentPartPr/>
              <p14:nvPr/>
            </p14:nvContentPartPr>
            <p14:xfrm>
              <a:off x="10084672" y="3796677"/>
              <a:ext cx="1049400" cy="360"/>
            </p14:xfrm>
          </p:contentPart>
        </mc:Choice>
        <mc:Fallback xmlns="">
          <p:pic>
            <p:nvPicPr>
              <p:cNvPr id="121" name="Input penna 120">
                <a:extLst>
                  <a:ext uri="{FF2B5EF4-FFF2-40B4-BE49-F238E27FC236}">
                    <a16:creationId xmlns:a16="http://schemas.microsoft.com/office/drawing/2014/main" id="{299886F3-56B2-506B-C9C8-6A06038A7BF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78552" y="3790557"/>
                <a:ext cx="106164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 function block*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Rationale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defined as it follows: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8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>
            <a:extLst>
              <a:ext uri="{FF2B5EF4-FFF2-40B4-BE49-F238E27FC236}">
                <a16:creationId xmlns:a16="http://schemas.microsoft.com/office/drawing/2014/main" id="{8960143F-C8D6-DCCC-C080-79A50D37F0C8}"/>
              </a:ext>
            </a:extLst>
          </p:cNvPr>
          <p:cNvSpPr/>
          <p:nvPr/>
        </p:nvSpPr>
        <p:spPr>
          <a:xfrm>
            <a:off x="6820362" y="249289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4410C0A-80A9-2C2E-54E0-4C4716A8E862}"/>
              </a:ext>
            </a:extLst>
          </p:cNvPr>
          <p:cNvSpPr/>
          <p:nvPr/>
        </p:nvSpPr>
        <p:spPr>
          <a:xfrm>
            <a:off x="6820362" y="321297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A2DDE73-7A28-8A48-CF74-1E3E8F7BEAEF}"/>
              </a:ext>
            </a:extLst>
          </p:cNvPr>
          <p:cNvSpPr/>
          <p:nvPr/>
        </p:nvSpPr>
        <p:spPr>
          <a:xfrm>
            <a:off x="6820362" y="393305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0B02AAB-A232-4446-9641-4A13FEDFC684}"/>
              </a:ext>
            </a:extLst>
          </p:cNvPr>
          <p:cNvSpPr/>
          <p:nvPr/>
        </p:nvSpPr>
        <p:spPr>
          <a:xfrm>
            <a:off x="6820362" y="465313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1C118A02-A63D-7697-C5F1-3EF5F7209AC3}"/>
                  </a:ext>
                </a:extLst>
              </p14:cNvPr>
              <p14:cNvContentPartPr/>
              <p14:nvPr/>
            </p14:nvContentPartPr>
            <p14:xfrm>
              <a:off x="7884222" y="2496357"/>
              <a:ext cx="360" cy="11433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1C118A02-A63D-7697-C5F1-3EF5F7209AC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66222" y="2478357"/>
                <a:ext cx="360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52FE2096-605B-5766-794E-AAACBB78C6D6}"/>
                  </a:ext>
                </a:extLst>
              </p14:cNvPr>
              <p14:cNvContentPartPr/>
              <p14:nvPr/>
            </p14:nvContentPartPr>
            <p14:xfrm>
              <a:off x="8602422" y="2709477"/>
              <a:ext cx="360" cy="70164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52FE2096-605B-5766-794E-AAACBB78C6D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84422" y="2691477"/>
                <a:ext cx="360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01BEF7F8-6756-8CBE-97C4-57D74ACF1A02}"/>
                  </a:ext>
                </a:extLst>
              </p14:cNvPr>
              <p14:cNvContentPartPr/>
              <p14:nvPr/>
            </p14:nvContentPartPr>
            <p14:xfrm>
              <a:off x="7877742" y="2486997"/>
              <a:ext cx="723600" cy="22140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01BEF7F8-6756-8CBE-97C4-57D74ACF1A0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59751" y="2468997"/>
                <a:ext cx="759222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3AECA376-B34C-7A67-9FC3-5BA42D0683E3}"/>
                  </a:ext>
                </a:extLst>
              </p14:cNvPr>
              <p14:cNvContentPartPr/>
              <p14:nvPr/>
            </p14:nvContentPartPr>
            <p14:xfrm>
              <a:off x="7893942" y="3430917"/>
              <a:ext cx="699120" cy="21384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3AECA376-B34C-7A67-9FC3-5BA42D0683E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75942" y="3412947"/>
                <a:ext cx="734760" cy="24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BF431888-C7AB-FB52-8E12-80C10F298262}"/>
                  </a:ext>
                </a:extLst>
              </p14:cNvPr>
              <p14:cNvContentPartPr/>
              <p14:nvPr/>
            </p14:nvContentPartPr>
            <p14:xfrm>
              <a:off x="7900422" y="3934591"/>
              <a:ext cx="360" cy="114336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BF431888-C7AB-FB52-8E12-80C10F29826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82422" y="3916591"/>
                <a:ext cx="360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365CB266-DBEC-D5EB-9BDD-C6B781759E39}"/>
                  </a:ext>
                </a:extLst>
              </p14:cNvPr>
              <p14:cNvContentPartPr/>
              <p14:nvPr/>
            </p14:nvContentPartPr>
            <p14:xfrm>
              <a:off x="8618622" y="4147711"/>
              <a:ext cx="360" cy="70164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365CB266-DBEC-D5EB-9BDD-C6B781759E3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00622" y="4129711"/>
                <a:ext cx="360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D7AE2477-CFF9-C1EC-550A-D6A284606CD2}"/>
                  </a:ext>
                </a:extLst>
              </p14:cNvPr>
              <p14:cNvContentPartPr/>
              <p14:nvPr/>
            </p14:nvContentPartPr>
            <p14:xfrm>
              <a:off x="7893942" y="3925231"/>
              <a:ext cx="723600" cy="22140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D7AE2477-CFF9-C1EC-550A-D6A284606CD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75951" y="3907231"/>
                <a:ext cx="759222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2E1C9A9E-7D14-EB9D-A7C4-77A78AE0AAD1}"/>
                  </a:ext>
                </a:extLst>
              </p14:cNvPr>
              <p14:cNvContentPartPr/>
              <p14:nvPr/>
            </p14:nvContentPartPr>
            <p14:xfrm>
              <a:off x="7910142" y="4869151"/>
              <a:ext cx="699120" cy="213840"/>
            </p14:xfrm>
          </p:contentPart>
        </mc:Choice>
        <mc:Fallback xmlns=""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2E1C9A9E-7D14-EB9D-A7C4-77A78AE0AAD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92142" y="4851181"/>
                <a:ext cx="734760" cy="24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AB978EE3-EEAC-C4E3-5281-5A167C9EAE7E}"/>
                  </a:ext>
                </a:extLst>
              </p14:cNvPr>
              <p14:cNvContentPartPr/>
              <p14:nvPr/>
            </p14:nvContentPartPr>
            <p14:xfrm>
              <a:off x="9342162" y="3222336"/>
              <a:ext cx="360" cy="114336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AB978EE3-EEAC-C4E3-5281-5A167C9EAE7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24162" y="3204336"/>
                <a:ext cx="360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2828CE75-0004-50EE-0952-28BDB27F70B7}"/>
                  </a:ext>
                </a:extLst>
              </p14:cNvPr>
              <p14:cNvContentPartPr/>
              <p14:nvPr/>
            </p14:nvContentPartPr>
            <p14:xfrm>
              <a:off x="10060362" y="3435456"/>
              <a:ext cx="360" cy="70164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2828CE75-0004-50EE-0952-28BDB27F70B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042362" y="3417456"/>
                <a:ext cx="360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6D549D9C-E5BA-D36C-48FB-8381C0851252}"/>
                  </a:ext>
                </a:extLst>
              </p14:cNvPr>
              <p14:cNvContentPartPr/>
              <p14:nvPr/>
            </p14:nvContentPartPr>
            <p14:xfrm>
              <a:off x="9335682" y="3212976"/>
              <a:ext cx="723600" cy="221400"/>
            </p14:xfrm>
          </p:contentPart>
        </mc:Choice>
        <mc:Fallback xmlns=""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6D549D9C-E5BA-D36C-48FB-8381C085125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317691" y="3194976"/>
                <a:ext cx="759222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5E89EFBE-C7CE-EE72-D6C1-6AAC2851C5E5}"/>
                  </a:ext>
                </a:extLst>
              </p14:cNvPr>
              <p14:cNvContentPartPr/>
              <p14:nvPr/>
            </p14:nvContentPartPr>
            <p14:xfrm>
              <a:off x="9351882" y="4156896"/>
              <a:ext cx="699120" cy="21384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5E89EFBE-C7CE-EE72-D6C1-6AAC2851C5E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33882" y="4138926"/>
                <a:ext cx="734760" cy="24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3C03DF48-12D6-E243-0003-9BCE449E4545}"/>
                  </a:ext>
                </a:extLst>
              </p14:cNvPr>
              <p14:cNvContentPartPr/>
              <p14:nvPr/>
            </p14:nvContentPartPr>
            <p14:xfrm>
              <a:off x="7275952" y="2711637"/>
              <a:ext cx="591120" cy="360"/>
            </p14:xfrm>
          </p:contentPart>
        </mc:Choice>
        <mc:Fallback xmlns=""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3C03DF48-12D6-E243-0003-9BCE449E454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69832" y="2705517"/>
                <a:ext cx="6033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AF745BAA-7431-7E42-B384-00186609B798}"/>
                  </a:ext>
                </a:extLst>
              </p14:cNvPr>
              <p14:cNvContentPartPr/>
              <p14:nvPr/>
            </p14:nvContentPartPr>
            <p14:xfrm>
              <a:off x="7264432" y="3429837"/>
              <a:ext cx="602640" cy="36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AF745BAA-7431-7E42-B384-00186609B79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58312" y="3423717"/>
                <a:ext cx="6148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F092649E-AAF4-55F4-B10C-6BE1449121CA}"/>
                  </a:ext>
                </a:extLst>
              </p14:cNvPr>
              <p14:cNvContentPartPr/>
              <p14:nvPr/>
            </p14:nvContentPartPr>
            <p14:xfrm>
              <a:off x="7278112" y="4155237"/>
              <a:ext cx="605520" cy="360"/>
            </p14:xfrm>
          </p:contentPart>
        </mc:Choice>
        <mc:Fallback xmlns=""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F092649E-AAF4-55F4-B10C-6BE1449121C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271992" y="4149117"/>
                <a:ext cx="6177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D57B5969-6C7B-CC4D-96AB-322A15E7D69E}"/>
                  </a:ext>
                </a:extLst>
              </p14:cNvPr>
              <p14:cNvContentPartPr/>
              <p14:nvPr/>
            </p14:nvContentPartPr>
            <p14:xfrm>
              <a:off x="7269832" y="4876317"/>
              <a:ext cx="600480" cy="360"/>
            </p14:xfrm>
          </p:contentPart>
        </mc:Choice>
        <mc:Fallback xmlns=""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D57B5969-6C7B-CC4D-96AB-322A15E7D69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63716" y="4870197"/>
                <a:ext cx="612713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44D257E7-46F9-C1BC-6214-9A4FB80CD6CA}"/>
                  </a:ext>
                </a:extLst>
              </p14:cNvPr>
              <p14:cNvContentPartPr/>
              <p14:nvPr/>
            </p14:nvContentPartPr>
            <p14:xfrm>
              <a:off x="8614432" y="3078477"/>
              <a:ext cx="364680" cy="36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44D257E7-46F9-C1BC-6214-9A4FB80CD6C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608318" y="3072357"/>
                <a:ext cx="376908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121233E8-7404-A8F9-B317-54A09BE37A1A}"/>
                  </a:ext>
                </a:extLst>
              </p14:cNvPr>
              <p14:cNvContentPartPr/>
              <p14:nvPr/>
            </p14:nvContentPartPr>
            <p14:xfrm>
              <a:off x="8642152" y="4518477"/>
              <a:ext cx="341280" cy="360"/>
            </p14:xfrm>
          </p:contentPart>
        </mc:Choice>
        <mc:Fallback xmlns=""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121233E8-7404-A8F9-B317-54A09BE37A1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636038" y="4512357"/>
                <a:ext cx="353507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DC0AAAD8-8E47-906C-D7AE-E08FFD52AF3D}"/>
                  </a:ext>
                </a:extLst>
              </p14:cNvPr>
              <p14:cNvContentPartPr/>
              <p14:nvPr/>
            </p14:nvContentPartPr>
            <p14:xfrm>
              <a:off x="8987392" y="3432357"/>
              <a:ext cx="342720" cy="360"/>
            </p14:xfrm>
          </p:contentPart>
        </mc:Choice>
        <mc:Fallback xmlns=""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DC0AAAD8-8E47-906C-D7AE-E08FFD52AF3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981272" y="3426237"/>
                <a:ext cx="3549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F888A115-9414-9F34-62E6-B8B0C0D07FFA}"/>
                  </a:ext>
                </a:extLst>
              </p14:cNvPr>
              <p14:cNvContentPartPr/>
              <p14:nvPr/>
            </p14:nvContentPartPr>
            <p14:xfrm>
              <a:off x="8984872" y="4157037"/>
              <a:ext cx="336240" cy="360"/>
            </p14:xfrm>
          </p:contentPart>
        </mc:Choice>
        <mc:Fallback xmlns=""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F888A115-9414-9F34-62E6-B8B0C0D07FF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978752" y="4150917"/>
                <a:ext cx="3484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4" name="Input penna 33">
                <a:extLst>
                  <a:ext uri="{FF2B5EF4-FFF2-40B4-BE49-F238E27FC236}">
                    <a16:creationId xmlns:a16="http://schemas.microsoft.com/office/drawing/2014/main" id="{ADD2E995-B6FA-017F-B163-9CF1115F98D5}"/>
                  </a:ext>
                </a:extLst>
              </p14:cNvPr>
              <p14:cNvContentPartPr/>
              <p14:nvPr/>
            </p14:nvContentPartPr>
            <p14:xfrm>
              <a:off x="8979472" y="3070557"/>
              <a:ext cx="360" cy="359280"/>
            </p14:xfrm>
          </p:contentPart>
        </mc:Choice>
        <mc:Fallback xmlns="">
          <p:pic>
            <p:nvPicPr>
              <p:cNvPr id="34" name="Input penna 33">
                <a:extLst>
                  <a:ext uri="{FF2B5EF4-FFF2-40B4-BE49-F238E27FC236}">
                    <a16:creationId xmlns:a16="http://schemas.microsoft.com/office/drawing/2014/main" id="{ADD2E995-B6FA-017F-B163-9CF1115F98D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973352" y="3064437"/>
                <a:ext cx="126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5" name="Input penna 34">
                <a:extLst>
                  <a:ext uri="{FF2B5EF4-FFF2-40B4-BE49-F238E27FC236}">
                    <a16:creationId xmlns:a16="http://schemas.microsoft.com/office/drawing/2014/main" id="{A5A9BD5C-5AF6-839A-0220-997619BA532B}"/>
                  </a:ext>
                </a:extLst>
              </p14:cNvPr>
              <p14:cNvContentPartPr/>
              <p14:nvPr/>
            </p14:nvContentPartPr>
            <p14:xfrm>
              <a:off x="8979472" y="4163877"/>
              <a:ext cx="360" cy="348120"/>
            </p14:xfrm>
          </p:contentPart>
        </mc:Choice>
        <mc:Fallback xmlns="">
          <p:pic>
            <p:nvPicPr>
              <p:cNvPr id="35" name="Input penna 34">
                <a:extLst>
                  <a:ext uri="{FF2B5EF4-FFF2-40B4-BE49-F238E27FC236}">
                    <a16:creationId xmlns:a16="http://schemas.microsoft.com/office/drawing/2014/main" id="{A5A9BD5C-5AF6-839A-0220-997619BA532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973352" y="4157757"/>
                <a:ext cx="126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Input penna 39">
                <a:extLst>
                  <a:ext uri="{FF2B5EF4-FFF2-40B4-BE49-F238E27FC236}">
                    <a16:creationId xmlns:a16="http://schemas.microsoft.com/office/drawing/2014/main" id="{8A97AB3D-FE04-05F0-5BAD-115DA09EC75F}"/>
                  </a:ext>
                </a:extLst>
              </p14:cNvPr>
              <p14:cNvContentPartPr/>
              <p14:nvPr/>
            </p14:nvContentPartPr>
            <p14:xfrm>
              <a:off x="8253712" y="3546477"/>
              <a:ext cx="360" cy="473040"/>
            </p14:xfrm>
          </p:contentPart>
        </mc:Choice>
        <mc:Fallback xmlns="">
          <p:pic>
            <p:nvPicPr>
              <p:cNvPr id="40" name="Input penna 39">
                <a:extLst>
                  <a:ext uri="{FF2B5EF4-FFF2-40B4-BE49-F238E27FC236}">
                    <a16:creationId xmlns:a16="http://schemas.microsoft.com/office/drawing/2014/main" id="{8A97AB3D-FE04-05F0-5BAD-115DA09EC75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247592" y="3540357"/>
                <a:ext cx="1260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Input penna 40">
                <a:extLst>
                  <a:ext uri="{FF2B5EF4-FFF2-40B4-BE49-F238E27FC236}">
                    <a16:creationId xmlns:a16="http://schemas.microsoft.com/office/drawing/2014/main" id="{ED8F55FB-302B-B449-45B7-9CE792FFF112}"/>
                  </a:ext>
                </a:extLst>
              </p14:cNvPr>
              <p14:cNvContentPartPr/>
              <p14:nvPr/>
            </p14:nvContentPartPr>
            <p14:xfrm>
              <a:off x="9696232" y="4289157"/>
              <a:ext cx="360" cy="1306080"/>
            </p14:xfrm>
          </p:contentPart>
        </mc:Choice>
        <mc:Fallback xmlns="">
          <p:pic>
            <p:nvPicPr>
              <p:cNvPr id="41" name="Input penna 40">
                <a:extLst>
                  <a:ext uri="{FF2B5EF4-FFF2-40B4-BE49-F238E27FC236}">
                    <a16:creationId xmlns:a16="http://schemas.microsoft.com/office/drawing/2014/main" id="{ED8F55FB-302B-B449-45B7-9CE792FFF11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690112" y="4283037"/>
                <a:ext cx="12600" cy="13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4" name="Input penna 43">
                <a:extLst>
                  <a:ext uri="{FF2B5EF4-FFF2-40B4-BE49-F238E27FC236}">
                    <a16:creationId xmlns:a16="http://schemas.microsoft.com/office/drawing/2014/main" id="{F533B308-1301-A436-0DF2-3A6BE3BD7C80}"/>
                  </a:ext>
                </a:extLst>
              </p14:cNvPr>
              <p14:cNvContentPartPr/>
              <p14:nvPr/>
            </p14:nvContentPartPr>
            <p14:xfrm>
              <a:off x="6459112" y="1989837"/>
              <a:ext cx="360" cy="720360"/>
            </p14:xfrm>
          </p:contentPart>
        </mc:Choice>
        <mc:Fallback xmlns="">
          <p:pic>
            <p:nvPicPr>
              <p:cNvPr id="44" name="Input penna 43">
                <a:extLst>
                  <a:ext uri="{FF2B5EF4-FFF2-40B4-BE49-F238E27FC236}">
                    <a16:creationId xmlns:a16="http://schemas.microsoft.com/office/drawing/2014/main" id="{F533B308-1301-A436-0DF2-3A6BE3BD7C8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452992" y="1983717"/>
                <a:ext cx="12600" cy="73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uppo 51">
            <a:extLst>
              <a:ext uri="{FF2B5EF4-FFF2-40B4-BE49-F238E27FC236}">
                <a16:creationId xmlns:a16="http://schemas.microsoft.com/office/drawing/2014/main" id="{380FC220-9062-E90A-F609-5B3C9D50D362}"/>
              </a:ext>
            </a:extLst>
          </p:cNvPr>
          <p:cNvGrpSpPr/>
          <p:nvPr/>
        </p:nvGrpSpPr>
        <p:grpSpPr>
          <a:xfrm>
            <a:off x="6460912" y="4871277"/>
            <a:ext cx="3229200" cy="726480"/>
            <a:chOff x="2856230" y="4871277"/>
            <a:chExt cx="3229200" cy="72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C2BDE8F8-5D7E-69E9-0DD6-214531DD0572}"/>
                    </a:ext>
                  </a:extLst>
                </p14:cNvPr>
                <p14:cNvContentPartPr/>
                <p14:nvPr/>
              </p14:nvContentPartPr>
              <p14:xfrm>
                <a:off x="2867030" y="5597397"/>
                <a:ext cx="3218400" cy="36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C2BDE8F8-5D7E-69E9-0DD6-214531DD057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860910" y="5591277"/>
                  <a:ext cx="32306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72598B0D-08AF-0B67-4007-7CDC3E52C458}"/>
                    </a:ext>
                  </a:extLst>
                </p14:cNvPr>
                <p14:cNvContentPartPr/>
                <p14:nvPr/>
              </p14:nvContentPartPr>
              <p14:xfrm>
                <a:off x="2871350" y="5597397"/>
                <a:ext cx="15840" cy="36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72598B0D-08AF-0B67-4007-7CDC3E52C45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865230" y="5591277"/>
                  <a:ext cx="280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43468299-41DF-B3BF-A039-638F482DD94E}"/>
                    </a:ext>
                  </a:extLst>
                </p14:cNvPr>
                <p14:cNvContentPartPr/>
                <p14:nvPr/>
              </p14:nvContentPartPr>
              <p14:xfrm>
                <a:off x="2856230" y="5521077"/>
                <a:ext cx="360" cy="5148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43468299-41DF-B3BF-A039-638F482DD94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50110" y="5514957"/>
                  <a:ext cx="126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06779F66-D6FC-1460-97A0-0FFD83145DF8}"/>
                    </a:ext>
                  </a:extLst>
                </p14:cNvPr>
                <p14:cNvContentPartPr/>
                <p14:nvPr/>
              </p14:nvContentPartPr>
              <p14:xfrm>
                <a:off x="2856230" y="5553117"/>
                <a:ext cx="360" cy="3564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06779F66-D6FC-1460-97A0-0FFD83145DF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850110" y="5546997"/>
                  <a:ext cx="126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8B28DFE8-57DE-D1B4-3CC5-B24C1EDCBC52}"/>
                    </a:ext>
                  </a:extLst>
                </p14:cNvPr>
                <p14:cNvContentPartPr/>
                <p14:nvPr/>
              </p14:nvContentPartPr>
              <p14:xfrm>
                <a:off x="2856230" y="5571477"/>
                <a:ext cx="360" cy="2340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8B28DFE8-57DE-D1B4-3CC5-B24C1EDCBC5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850110" y="5565357"/>
                  <a:ext cx="12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456230F2-6EFD-9119-403F-C520A093D761}"/>
                    </a:ext>
                  </a:extLst>
                </p14:cNvPr>
                <p14:cNvContentPartPr/>
                <p14:nvPr/>
              </p14:nvContentPartPr>
              <p14:xfrm>
                <a:off x="2856230" y="4871277"/>
                <a:ext cx="360" cy="72648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456230F2-6EFD-9119-403F-C520A093D76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850110" y="4865157"/>
                  <a:ext cx="12600" cy="73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4" name="Input penna 53">
                <a:extLst>
                  <a:ext uri="{FF2B5EF4-FFF2-40B4-BE49-F238E27FC236}">
                    <a16:creationId xmlns:a16="http://schemas.microsoft.com/office/drawing/2014/main" id="{7ADE63B6-DD99-1C2E-B1C7-CD5DDCCF38B3}"/>
                  </a:ext>
                </a:extLst>
              </p14:cNvPr>
              <p14:cNvContentPartPr/>
              <p14:nvPr/>
            </p14:nvContentPartPr>
            <p14:xfrm>
              <a:off x="6461992" y="4148757"/>
              <a:ext cx="360" cy="715320"/>
            </p14:xfrm>
          </p:contentPart>
        </mc:Choice>
        <mc:Fallback xmlns="">
          <p:pic>
            <p:nvPicPr>
              <p:cNvPr id="54" name="Input penna 53">
                <a:extLst>
                  <a:ext uri="{FF2B5EF4-FFF2-40B4-BE49-F238E27FC236}">
                    <a16:creationId xmlns:a16="http://schemas.microsoft.com/office/drawing/2014/main" id="{7ADE63B6-DD99-1C2E-B1C7-CD5DDCCF38B3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455872" y="4142637"/>
                <a:ext cx="12600" cy="7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5" name="Input penna 54">
                <a:extLst>
                  <a:ext uri="{FF2B5EF4-FFF2-40B4-BE49-F238E27FC236}">
                    <a16:creationId xmlns:a16="http://schemas.microsoft.com/office/drawing/2014/main" id="{7718D93E-E4DA-673B-CB90-BF0B7C2EA1E8}"/>
                  </a:ext>
                </a:extLst>
              </p14:cNvPr>
              <p14:cNvContentPartPr/>
              <p14:nvPr/>
            </p14:nvContentPartPr>
            <p14:xfrm>
              <a:off x="6461992" y="2681757"/>
              <a:ext cx="360" cy="744480"/>
            </p14:xfrm>
          </p:contentPart>
        </mc:Choice>
        <mc:Fallback xmlns="">
          <p:pic>
            <p:nvPicPr>
              <p:cNvPr id="55" name="Input penna 54">
                <a:extLst>
                  <a:ext uri="{FF2B5EF4-FFF2-40B4-BE49-F238E27FC236}">
                    <a16:creationId xmlns:a16="http://schemas.microsoft.com/office/drawing/2014/main" id="{7718D93E-E4DA-673B-CB90-BF0B7C2EA1E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455872" y="2675640"/>
                <a:ext cx="12600" cy="7567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6" name="Input penna 55">
                <a:extLst>
                  <a:ext uri="{FF2B5EF4-FFF2-40B4-BE49-F238E27FC236}">
                    <a16:creationId xmlns:a16="http://schemas.microsoft.com/office/drawing/2014/main" id="{92EEA55C-9754-8D4B-F242-B40ADE42B6B2}"/>
                  </a:ext>
                </a:extLst>
              </p14:cNvPr>
              <p14:cNvContentPartPr/>
              <p14:nvPr/>
            </p14:nvContentPartPr>
            <p14:xfrm>
              <a:off x="6492232" y="1990917"/>
              <a:ext cx="16560" cy="360"/>
            </p14:xfrm>
          </p:contentPart>
        </mc:Choice>
        <mc:Fallback xmlns="">
          <p:pic>
            <p:nvPicPr>
              <p:cNvPr id="56" name="Input penna 55">
                <a:extLst>
                  <a:ext uri="{FF2B5EF4-FFF2-40B4-BE49-F238E27FC236}">
                    <a16:creationId xmlns:a16="http://schemas.microsoft.com/office/drawing/2014/main" id="{92EEA55C-9754-8D4B-F242-B40ADE42B6B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486112" y="1984797"/>
                <a:ext cx="288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7" name="Input penna 56">
                <a:extLst>
                  <a:ext uri="{FF2B5EF4-FFF2-40B4-BE49-F238E27FC236}">
                    <a16:creationId xmlns:a16="http://schemas.microsoft.com/office/drawing/2014/main" id="{97E45B03-6A61-65DC-639E-84D5BE82EA62}"/>
                  </a:ext>
                </a:extLst>
              </p14:cNvPr>
              <p14:cNvContentPartPr/>
              <p14:nvPr/>
            </p14:nvContentPartPr>
            <p14:xfrm>
              <a:off x="6467392" y="1990917"/>
              <a:ext cx="1786680" cy="360"/>
            </p14:xfrm>
          </p:contentPart>
        </mc:Choice>
        <mc:Fallback xmlns="">
          <p:pic>
            <p:nvPicPr>
              <p:cNvPr id="57" name="Input penna 56">
                <a:extLst>
                  <a:ext uri="{FF2B5EF4-FFF2-40B4-BE49-F238E27FC236}">
                    <a16:creationId xmlns:a16="http://schemas.microsoft.com/office/drawing/2014/main" id="{97E45B03-6A61-65DC-639E-84D5BE82EA6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461272" y="1984797"/>
                <a:ext cx="17989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8" name="Input penna 77">
                <a:extLst>
                  <a:ext uri="{FF2B5EF4-FFF2-40B4-BE49-F238E27FC236}">
                    <a16:creationId xmlns:a16="http://schemas.microsoft.com/office/drawing/2014/main" id="{2151A58C-B3BC-F911-479F-76F3B068E79A}"/>
                  </a:ext>
                </a:extLst>
              </p14:cNvPr>
              <p14:cNvContentPartPr/>
              <p14:nvPr/>
            </p14:nvContentPartPr>
            <p14:xfrm>
              <a:off x="9592004" y="4270783"/>
              <a:ext cx="163440" cy="205920"/>
            </p14:xfrm>
          </p:contentPart>
        </mc:Choice>
        <mc:Fallback xmlns="">
          <p:pic>
            <p:nvPicPr>
              <p:cNvPr id="78" name="Input penna 77">
                <a:extLst>
                  <a:ext uri="{FF2B5EF4-FFF2-40B4-BE49-F238E27FC236}">
                    <a16:creationId xmlns:a16="http://schemas.microsoft.com/office/drawing/2014/main" id="{2151A58C-B3BC-F911-479F-76F3B068E79A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585870" y="4264674"/>
                <a:ext cx="175707" cy="218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9" name="Input penna 78">
                <a:extLst>
                  <a:ext uri="{FF2B5EF4-FFF2-40B4-BE49-F238E27FC236}">
                    <a16:creationId xmlns:a16="http://schemas.microsoft.com/office/drawing/2014/main" id="{CFE6EF5E-7DD0-1002-91AB-E35CFEE9E316}"/>
                  </a:ext>
                </a:extLst>
              </p14:cNvPr>
              <p14:cNvContentPartPr/>
              <p14:nvPr/>
            </p14:nvContentPartPr>
            <p14:xfrm>
              <a:off x="9622964" y="4326943"/>
              <a:ext cx="113760" cy="137160"/>
            </p14:xfrm>
          </p:contentPart>
        </mc:Choice>
        <mc:Fallback xmlns="">
          <p:pic>
            <p:nvPicPr>
              <p:cNvPr id="79" name="Input penna 78">
                <a:extLst>
                  <a:ext uri="{FF2B5EF4-FFF2-40B4-BE49-F238E27FC236}">
                    <a16:creationId xmlns:a16="http://schemas.microsoft.com/office/drawing/2014/main" id="{CFE6EF5E-7DD0-1002-91AB-E35CFEE9E316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616844" y="4320823"/>
                <a:ext cx="12600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uppo 87">
            <a:extLst>
              <a:ext uri="{FF2B5EF4-FFF2-40B4-BE49-F238E27FC236}">
                <a16:creationId xmlns:a16="http://schemas.microsoft.com/office/drawing/2014/main" id="{515E2027-8E34-5489-10D7-85C84EA4830D}"/>
              </a:ext>
            </a:extLst>
          </p:cNvPr>
          <p:cNvGrpSpPr/>
          <p:nvPr/>
        </p:nvGrpSpPr>
        <p:grpSpPr>
          <a:xfrm>
            <a:off x="8177564" y="1981917"/>
            <a:ext cx="151560" cy="612346"/>
            <a:chOff x="4572882" y="1981917"/>
            <a:chExt cx="151560" cy="61234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73745A0D-60B4-8AFB-DABD-F8EE0AB49CAD}"/>
                    </a:ext>
                  </a:extLst>
                </p14:cNvPr>
                <p14:cNvContentPartPr/>
                <p14:nvPr/>
              </p14:nvContentPartPr>
              <p14:xfrm>
                <a:off x="4572882" y="2394463"/>
                <a:ext cx="151560" cy="199800"/>
              </p14:xfrm>
            </p:contentPart>
          </mc:Choice>
          <mc:Fallback xmlns=""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73745A0D-60B4-8AFB-DABD-F8EE0AB49CA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566762" y="2388343"/>
                  <a:ext cx="163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A7B7CF74-CEDC-FD40-775E-4AAE839C8C02}"/>
                    </a:ext>
                  </a:extLst>
                </p14:cNvPr>
                <p14:cNvContentPartPr/>
                <p14:nvPr/>
              </p14:nvContentPartPr>
              <p14:xfrm>
                <a:off x="4649030" y="1981917"/>
                <a:ext cx="360" cy="58788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A7B7CF74-CEDC-FD40-775E-4AAE839C8C0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642910" y="1975797"/>
                  <a:ext cx="1260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C440A822-FEC4-083F-4C7E-CDCD66073327}"/>
                    </a:ext>
                  </a:extLst>
                </p14:cNvPr>
                <p14:cNvContentPartPr/>
                <p14:nvPr/>
              </p14:nvContentPartPr>
              <p14:xfrm>
                <a:off x="4649030" y="2539917"/>
                <a:ext cx="360" cy="3528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C440A822-FEC4-083F-4C7E-CDCD6607332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642910" y="2533797"/>
                  <a:ext cx="12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A2735E1C-504E-C28F-CB34-B152DBC371A0}"/>
                    </a:ext>
                  </a:extLst>
                </p14:cNvPr>
                <p14:cNvContentPartPr/>
                <p14:nvPr/>
              </p14:nvContentPartPr>
              <p14:xfrm>
                <a:off x="4649030" y="2549997"/>
                <a:ext cx="360" cy="4248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A2735E1C-504E-C28F-CB34-B152DBC371A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42910" y="2543877"/>
                  <a:ext cx="126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0EEBA7BA-4294-E3C8-9532-5EC77DF1DCEB}"/>
                    </a:ext>
                  </a:extLst>
                </p14:cNvPr>
                <p14:cNvContentPartPr/>
                <p14:nvPr/>
              </p14:nvContentPartPr>
              <p14:xfrm>
                <a:off x="4592322" y="2417863"/>
                <a:ext cx="118800" cy="160200"/>
              </p14:xfrm>
            </p:contentPart>
          </mc:Choice>
          <mc:Fallback xmlns=""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0EEBA7BA-4294-E3C8-9532-5EC77DF1DCE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86202" y="2411743"/>
                  <a:ext cx="131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9091BEDF-9B0B-C5FF-FDFF-735EA33BBE45}"/>
                    </a:ext>
                  </a:extLst>
                </p14:cNvPr>
                <p14:cNvContentPartPr/>
                <p14:nvPr/>
              </p14:nvContentPartPr>
              <p14:xfrm>
                <a:off x="4602762" y="2422183"/>
                <a:ext cx="86400" cy="120240"/>
              </p14:xfrm>
            </p:contentPart>
          </mc:Choice>
          <mc:Fallback xmlns=""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9091BEDF-9B0B-C5FF-FDFF-735EA33BBE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96642" y="2416063"/>
                  <a:ext cx="986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7318925A-CBFC-0534-4B82-847CD85E74C9}"/>
                    </a:ext>
                  </a:extLst>
                </p14:cNvPr>
                <p14:cNvContentPartPr/>
                <p14:nvPr/>
              </p14:nvContentPartPr>
              <p14:xfrm>
                <a:off x="4593402" y="2428303"/>
                <a:ext cx="70560" cy="98280"/>
              </p14:xfrm>
            </p:contentPart>
          </mc:Choice>
          <mc:Fallback xmlns=""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7318925A-CBFC-0534-4B82-847CD85E74C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87282" y="2422183"/>
                  <a:ext cx="82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524A6C97-78A0-8C8F-5537-6F71596B9913}"/>
                    </a:ext>
                  </a:extLst>
                </p14:cNvPr>
                <p14:cNvContentPartPr/>
                <p14:nvPr/>
              </p14:nvContentPartPr>
              <p14:xfrm>
                <a:off x="4588362" y="2421823"/>
                <a:ext cx="76320" cy="14040"/>
              </p14:xfrm>
            </p:contentPart>
          </mc:Choice>
          <mc:Fallback xmlns=""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524A6C97-78A0-8C8F-5537-6F71596B991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82242" y="2415703"/>
                  <a:ext cx="8856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9" name="Input penna 88">
                <a:extLst>
                  <a:ext uri="{FF2B5EF4-FFF2-40B4-BE49-F238E27FC236}">
                    <a16:creationId xmlns:a16="http://schemas.microsoft.com/office/drawing/2014/main" id="{28BED411-92E2-70B0-979C-D0B40BBCD435}"/>
                  </a:ext>
                </a:extLst>
              </p14:cNvPr>
              <p14:cNvContentPartPr/>
              <p14:nvPr/>
            </p14:nvContentPartPr>
            <p14:xfrm>
              <a:off x="8175764" y="3847783"/>
              <a:ext cx="138240" cy="172800"/>
            </p14:xfrm>
          </p:contentPart>
        </mc:Choice>
        <mc:Fallback xmlns="">
          <p:pic>
            <p:nvPicPr>
              <p:cNvPr id="89" name="Input penna 88">
                <a:extLst>
                  <a:ext uri="{FF2B5EF4-FFF2-40B4-BE49-F238E27FC236}">
                    <a16:creationId xmlns:a16="http://schemas.microsoft.com/office/drawing/2014/main" id="{28BED411-92E2-70B0-979C-D0B40BBCD43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169644" y="3841676"/>
                <a:ext cx="150480" cy="185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0" name="Input penna 89">
                <a:extLst>
                  <a:ext uri="{FF2B5EF4-FFF2-40B4-BE49-F238E27FC236}">
                    <a16:creationId xmlns:a16="http://schemas.microsoft.com/office/drawing/2014/main" id="{7E139A47-9AB4-D805-E6C2-8044CC31AA76}"/>
                  </a:ext>
                </a:extLst>
              </p14:cNvPr>
              <p14:cNvContentPartPr/>
              <p14:nvPr/>
            </p14:nvContentPartPr>
            <p14:xfrm>
              <a:off x="8187644" y="3857503"/>
              <a:ext cx="118440" cy="127080"/>
            </p14:xfrm>
          </p:contentPart>
        </mc:Choice>
        <mc:Fallback xmlns="">
          <p:pic>
            <p:nvPicPr>
              <p:cNvPr id="90" name="Input penna 89">
                <a:extLst>
                  <a:ext uri="{FF2B5EF4-FFF2-40B4-BE49-F238E27FC236}">
                    <a16:creationId xmlns:a16="http://schemas.microsoft.com/office/drawing/2014/main" id="{7E139A47-9AB4-D805-E6C2-8044CC31AA7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181524" y="3851383"/>
                <a:ext cx="1306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A3908C16-45B6-56B7-7DBD-C0AEBC9C9553}"/>
                  </a:ext>
                </a:extLst>
              </p14:cNvPr>
              <p14:cNvContentPartPr/>
              <p14:nvPr/>
            </p14:nvContentPartPr>
            <p14:xfrm>
              <a:off x="7997032" y="2643237"/>
              <a:ext cx="108000" cy="19512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A3908C16-45B6-56B7-7DBD-C0AEBC9C955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990912" y="2637117"/>
                <a:ext cx="1202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B7A6CDDE-1F57-297B-C62D-1BB78E28F2BC}"/>
                  </a:ext>
                </a:extLst>
              </p14:cNvPr>
              <p14:cNvContentPartPr/>
              <p14:nvPr/>
            </p14:nvContentPartPr>
            <p14:xfrm>
              <a:off x="7983352" y="3264597"/>
              <a:ext cx="125640" cy="2325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B7A6CDDE-1F57-297B-C62D-1BB78E28F2B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977232" y="3258477"/>
                <a:ext cx="1378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F6F2E908-2065-77A6-3106-79704AAFBC68}"/>
                  </a:ext>
                </a:extLst>
              </p14:cNvPr>
              <p14:cNvContentPartPr/>
              <p14:nvPr/>
            </p14:nvContentPartPr>
            <p14:xfrm>
              <a:off x="7997752" y="4069557"/>
              <a:ext cx="119880" cy="17748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F6F2E908-2065-77A6-3106-79704AAFBC6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991632" y="4063437"/>
                <a:ext cx="1321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662EF167-5625-5A47-5F1B-99376B46932D}"/>
                  </a:ext>
                </a:extLst>
              </p14:cNvPr>
              <p14:cNvContentPartPr/>
              <p14:nvPr/>
            </p14:nvContentPartPr>
            <p14:xfrm>
              <a:off x="8004592" y="4695597"/>
              <a:ext cx="132840" cy="222480"/>
            </p14:xfrm>
          </p:contentPart>
        </mc:Choice>
        <mc:Fallback xmlns=""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662EF167-5625-5A47-5F1B-99376B46932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998472" y="4689477"/>
                <a:ext cx="1450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9" name="Input penna 38">
                <a:extLst>
                  <a:ext uri="{FF2B5EF4-FFF2-40B4-BE49-F238E27FC236}">
                    <a16:creationId xmlns:a16="http://schemas.microsoft.com/office/drawing/2014/main" id="{5D0F9BBB-DB91-FC38-122F-62CDCAAF3FED}"/>
                  </a:ext>
                </a:extLst>
              </p14:cNvPr>
              <p14:cNvContentPartPr/>
              <p14:nvPr/>
            </p14:nvContentPartPr>
            <p14:xfrm>
              <a:off x="9465832" y="3359997"/>
              <a:ext cx="106920" cy="169200"/>
            </p14:xfrm>
          </p:contentPart>
        </mc:Choice>
        <mc:Fallback xmlns="">
          <p:pic>
            <p:nvPicPr>
              <p:cNvPr id="39" name="Input penna 38">
                <a:extLst>
                  <a:ext uri="{FF2B5EF4-FFF2-40B4-BE49-F238E27FC236}">
                    <a16:creationId xmlns:a16="http://schemas.microsoft.com/office/drawing/2014/main" id="{5D0F9BBB-DB91-FC38-122F-62CDCAAF3FE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459712" y="3353877"/>
                <a:ext cx="1191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42" name="Input penna 41">
                <a:extLst>
                  <a:ext uri="{FF2B5EF4-FFF2-40B4-BE49-F238E27FC236}">
                    <a16:creationId xmlns:a16="http://schemas.microsoft.com/office/drawing/2014/main" id="{106E2D34-2F5F-BC37-A724-0C5CEF807F29}"/>
                  </a:ext>
                </a:extLst>
              </p14:cNvPr>
              <p14:cNvContentPartPr/>
              <p14:nvPr/>
            </p14:nvContentPartPr>
            <p14:xfrm>
              <a:off x="9440992" y="3993237"/>
              <a:ext cx="109800" cy="197280"/>
            </p14:xfrm>
          </p:contentPart>
        </mc:Choice>
        <mc:Fallback xmlns="">
          <p:pic>
            <p:nvPicPr>
              <p:cNvPr id="42" name="Input penna 41">
                <a:extLst>
                  <a:ext uri="{FF2B5EF4-FFF2-40B4-BE49-F238E27FC236}">
                    <a16:creationId xmlns:a16="http://schemas.microsoft.com/office/drawing/2014/main" id="{106E2D34-2F5F-BC37-A724-0C5CEF807F2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434872" y="3987117"/>
                <a:ext cx="122040" cy="20952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Rettangolo 62">
            <a:extLst>
              <a:ext uri="{FF2B5EF4-FFF2-40B4-BE49-F238E27FC236}">
                <a16:creationId xmlns:a16="http://schemas.microsoft.com/office/drawing/2014/main" id="{23E541AA-CB58-82B7-FAB1-1CA9ECDF2FF9}"/>
              </a:ext>
            </a:extLst>
          </p:cNvPr>
          <p:cNvSpPr/>
          <p:nvPr/>
        </p:nvSpPr>
        <p:spPr>
          <a:xfrm>
            <a:off x="6100282" y="1628800"/>
            <a:ext cx="4320480" cy="43072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B0BE09E1-9168-2526-72E8-B7CA1DD1D440}"/>
              </a:ext>
            </a:extLst>
          </p:cNvPr>
          <p:cNvSpPr/>
          <p:nvPr/>
        </p:nvSpPr>
        <p:spPr>
          <a:xfrm>
            <a:off x="6343814" y="2852413"/>
            <a:ext cx="1937842" cy="19318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Decoding logic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9" name="Input penna 58">
                <a:extLst>
                  <a:ext uri="{FF2B5EF4-FFF2-40B4-BE49-F238E27FC236}">
                    <a16:creationId xmlns:a16="http://schemas.microsoft.com/office/drawing/2014/main" id="{56B11ED6-50E1-699F-AFE9-2D0F3F301802}"/>
                  </a:ext>
                </a:extLst>
              </p14:cNvPr>
              <p14:cNvContentPartPr/>
              <p14:nvPr/>
            </p14:nvContentPartPr>
            <p14:xfrm>
              <a:off x="1790990" y="2948517"/>
              <a:ext cx="2134440" cy="360"/>
            </p14:xfrm>
          </p:contentPart>
        </mc:Choice>
        <mc:Fallback xmlns="">
          <p:pic>
            <p:nvPicPr>
              <p:cNvPr id="59" name="Input penna 58">
                <a:extLst>
                  <a:ext uri="{FF2B5EF4-FFF2-40B4-BE49-F238E27FC236}">
                    <a16:creationId xmlns:a16="http://schemas.microsoft.com/office/drawing/2014/main" id="{56B11ED6-50E1-699F-AFE9-2D0F3F30180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84870" y="2942397"/>
                <a:ext cx="21466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60" name="Input penna 59">
                <a:extLst>
                  <a:ext uri="{FF2B5EF4-FFF2-40B4-BE49-F238E27FC236}">
                    <a16:creationId xmlns:a16="http://schemas.microsoft.com/office/drawing/2014/main" id="{995A3916-F38A-59C6-1358-5A177B2BE7B1}"/>
                  </a:ext>
                </a:extLst>
              </p14:cNvPr>
              <p14:cNvContentPartPr/>
              <p14:nvPr/>
            </p14:nvContentPartPr>
            <p14:xfrm>
              <a:off x="3209030" y="2724957"/>
              <a:ext cx="360" cy="1432800"/>
            </p14:xfrm>
          </p:contentPart>
        </mc:Choice>
        <mc:Fallback xmlns="">
          <p:pic>
            <p:nvPicPr>
              <p:cNvPr id="60" name="Input penna 59">
                <a:extLst>
                  <a:ext uri="{FF2B5EF4-FFF2-40B4-BE49-F238E27FC236}">
                    <a16:creationId xmlns:a16="http://schemas.microsoft.com/office/drawing/2014/main" id="{995A3916-F38A-59C6-1358-5A177B2BE7B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02910" y="2718837"/>
                <a:ext cx="12600" cy="14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1" name="Input penna 60">
                <a:extLst>
                  <a:ext uri="{FF2B5EF4-FFF2-40B4-BE49-F238E27FC236}">
                    <a16:creationId xmlns:a16="http://schemas.microsoft.com/office/drawing/2014/main" id="{5EF2BBEF-4816-AAA7-E1D6-708B2D60BDAE}"/>
                  </a:ext>
                </a:extLst>
              </p14:cNvPr>
              <p14:cNvContentPartPr/>
              <p14:nvPr/>
            </p14:nvContentPartPr>
            <p14:xfrm>
              <a:off x="2025710" y="2669517"/>
              <a:ext cx="142200" cy="224280"/>
            </p14:xfrm>
          </p:contentPart>
        </mc:Choice>
        <mc:Fallback xmlns="">
          <p:pic>
            <p:nvPicPr>
              <p:cNvPr id="61" name="Input penna 60">
                <a:extLst>
                  <a:ext uri="{FF2B5EF4-FFF2-40B4-BE49-F238E27FC236}">
                    <a16:creationId xmlns:a16="http://schemas.microsoft.com/office/drawing/2014/main" id="{5EF2BBEF-4816-AAA7-E1D6-708B2D60BDA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019590" y="2663397"/>
                <a:ext cx="154440" cy="23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uppo 63">
            <a:extLst>
              <a:ext uri="{FF2B5EF4-FFF2-40B4-BE49-F238E27FC236}">
                <a16:creationId xmlns:a16="http://schemas.microsoft.com/office/drawing/2014/main" id="{4DD6AC19-7FFA-5198-DD73-13FC43B47862}"/>
              </a:ext>
            </a:extLst>
          </p:cNvPr>
          <p:cNvGrpSpPr/>
          <p:nvPr/>
        </p:nvGrpSpPr>
        <p:grpSpPr>
          <a:xfrm>
            <a:off x="2038310" y="2813877"/>
            <a:ext cx="246240" cy="93600"/>
            <a:chOff x="2038310" y="2813877"/>
            <a:chExt cx="246240" cy="9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5" name="Input penna 64">
                  <a:extLst>
                    <a:ext uri="{FF2B5EF4-FFF2-40B4-BE49-F238E27FC236}">
                      <a16:creationId xmlns:a16="http://schemas.microsoft.com/office/drawing/2014/main" id="{ADDE5D03-6FE5-DD54-E836-7A7B0684CAC6}"/>
                    </a:ext>
                  </a:extLst>
                </p14:cNvPr>
                <p14:cNvContentPartPr/>
                <p14:nvPr/>
              </p14:nvContentPartPr>
              <p14:xfrm>
                <a:off x="2038310" y="2813877"/>
                <a:ext cx="90360" cy="23400"/>
              </p14:xfrm>
            </p:contentPart>
          </mc:Choice>
          <mc:Fallback xmlns="">
            <p:pic>
              <p:nvPicPr>
                <p:cNvPr id="65" name="Input penna 64">
                  <a:extLst>
                    <a:ext uri="{FF2B5EF4-FFF2-40B4-BE49-F238E27FC236}">
                      <a16:creationId xmlns:a16="http://schemas.microsoft.com/office/drawing/2014/main" id="{ADDE5D03-6FE5-DD54-E836-7A7B0684CAC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32190" y="2807757"/>
                  <a:ext cx="102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put penna 65">
                  <a:extLst>
                    <a:ext uri="{FF2B5EF4-FFF2-40B4-BE49-F238E27FC236}">
                      <a16:creationId xmlns:a16="http://schemas.microsoft.com/office/drawing/2014/main" id="{4D42E259-03C3-9BF2-4B56-1328DF95FCC3}"/>
                    </a:ext>
                  </a:extLst>
                </p14:cNvPr>
                <p14:cNvContentPartPr/>
                <p14:nvPr/>
              </p14:nvContentPartPr>
              <p14:xfrm>
                <a:off x="2215430" y="2843037"/>
                <a:ext cx="69120" cy="64440"/>
              </p14:xfrm>
            </p:contentPart>
          </mc:Choice>
          <mc:Fallback xmlns="">
            <p:pic>
              <p:nvPicPr>
                <p:cNvPr id="66" name="Input penna 65">
                  <a:extLst>
                    <a:ext uri="{FF2B5EF4-FFF2-40B4-BE49-F238E27FC236}">
                      <a16:creationId xmlns:a16="http://schemas.microsoft.com/office/drawing/2014/main" id="{4D42E259-03C3-9BF2-4B56-1328DF95FCC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09310" y="2836917"/>
                  <a:ext cx="8136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94A498E1-ACDE-273F-9BE7-8B5A25E0AD4A}"/>
              </a:ext>
            </a:extLst>
          </p:cNvPr>
          <p:cNvGrpSpPr/>
          <p:nvPr/>
        </p:nvGrpSpPr>
        <p:grpSpPr>
          <a:xfrm>
            <a:off x="2730590" y="2653317"/>
            <a:ext cx="311760" cy="232560"/>
            <a:chOff x="2730590" y="2653317"/>
            <a:chExt cx="311760" cy="2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8" name="Input penna 67">
                  <a:extLst>
                    <a:ext uri="{FF2B5EF4-FFF2-40B4-BE49-F238E27FC236}">
                      <a16:creationId xmlns:a16="http://schemas.microsoft.com/office/drawing/2014/main" id="{2E64AC4A-E94E-285A-06FC-B528BCF2D9F2}"/>
                    </a:ext>
                  </a:extLst>
                </p14:cNvPr>
                <p14:cNvContentPartPr/>
                <p14:nvPr/>
              </p14:nvContentPartPr>
              <p14:xfrm>
                <a:off x="2730590" y="2653317"/>
                <a:ext cx="129600" cy="228240"/>
              </p14:xfrm>
            </p:contentPart>
          </mc:Choice>
          <mc:Fallback xmlns="">
            <p:pic>
              <p:nvPicPr>
                <p:cNvPr id="68" name="Input penna 67">
                  <a:extLst>
                    <a:ext uri="{FF2B5EF4-FFF2-40B4-BE49-F238E27FC236}">
                      <a16:creationId xmlns:a16="http://schemas.microsoft.com/office/drawing/2014/main" id="{2E64AC4A-E94E-285A-06FC-B528BCF2D9F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24470" y="2647197"/>
                  <a:ext cx="1418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put penna 68">
                  <a:extLst>
                    <a:ext uri="{FF2B5EF4-FFF2-40B4-BE49-F238E27FC236}">
                      <a16:creationId xmlns:a16="http://schemas.microsoft.com/office/drawing/2014/main" id="{26D91A69-7AB3-0570-DD12-42C78A3D7998}"/>
                    </a:ext>
                  </a:extLst>
                </p14:cNvPr>
                <p14:cNvContentPartPr/>
                <p14:nvPr/>
              </p14:nvContentPartPr>
              <p14:xfrm>
                <a:off x="2766590" y="2811357"/>
                <a:ext cx="98280" cy="16560"/>
              </p14:xfrm>
            </p:contentPart>
          </mc:Choice>
          <mc:Fallback xmlns="">
            <p:pic>
              <p:nvPicPr>
                <p:cNvPr id="69" name="Input penna 68">
                  <a:extLst>
                    <a:ext uri="{FF2B5EF4-FFF2-40B4-BE49-F238E27FC236}">
                      <a16:creationId xmlns:a16="http://schemas.microsoft.com/office/drawing/2014/main" id="{26D91A69-7AB3-0570-DD12-42C78A3D799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60470" y="2805237"/>
                  <a:ext cx="1105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0" name="Input penna 69">
                  <a:extLst>
                    <a:ext uri="{FF2B5EF4-FFF2-40B4-BE49-F238E27FC236}">
                      <a16:creationId xmlns:a16="http://schemas.microsoft.com/office/drawing/2014/main" id="{DF7D3B57-0414-FB78-63B5-DC7F8DB67182}"/>
                    </a:ext>
                  </a:extLst>
                </p14:cNvPr>
                <p14:cNvContentPartPr/>
                <p14:nvPr/>
              </p14:nvContentPartPr>
              <p14:xfrm>
                <a:off x="2942270" y="2742237"/>
                <a:ext cx="100080" cy="143640"/>
              </p14:xfrm>
            </p:contentPart>
          </mc:Choice>
          <mc:Fallback xmlns="">
            <p:pic>
              <p:nvPicPr>
                <p:cNvPr id="70" name="Input penna 69">
                  <a:extLst>
                    <a:ext uri="{FF2B5EF4-FFF2-40B4-BE49-F238E27FC236}">
                      <a16:creationId xmlns:a16="http://schemas.microsoft.com/office/drawing/2014/main" id="{DF7D3B57-0414-FB78-63B5-DC7F8DB6718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936150" y="2736117"/>
                  <a:ext cx="112320" cy="15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1" name="Input penna 70">
                <a:extLst>
                  <a:ext uri="{FF2B5EF4-FFF2-40B4-BE49-F238E27FC236}">
                    <a16:creationId xmlns:a16="http://schemas.microsoft.com/office/drawing/2014/main" id="{9E9E860D-DA78-46AA-DCE2-9DBFE299E3E3}"/>
                  </a:ext>
                </a:extLst>
              </p14:cNvPr>
              <p14:cNvContentPartPr/>
              <p14:nvPr/>
            </p14:nvContentPartPr>
            <p14:xfrm>
              <a:off x="3483710" y="2640717"/>
              <a:ext cx="150480" cy="233640"/>
            </p14:xfrm>
          </p:contentPart>
        </mc:Choice>
        <mc:Fallback xmlns="">
          <p:pic>
            <p:nvPicPr>
              <p:cNvPr id="71" name="Input penna 70">
                <a:extLst>
                  <a:ext uri="{FF2B5EF4-FFF2-40B4-BE49-F238E27FC236}">
                    <a16:creationId xmlns:a16="http://schemas.microsoft.com/office/drawing/2014/main" id="{9E9E860D-DA78-46AA-DCE2-9DBFE299E3E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477590" y="2634597"/>
                <a:ext cx="16272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2" name="Input penna 71">
                <a:extLst>
                  <a:ext uri="{FF2B5EF4-FFF2-40B4-BE49-F238E27FC236}">
                    <a16:creationId xmlns:a16="http://schemas.microsoft.com/office/drawing/2014/main" id="{BFCE6E7A-41E6-341C-2C9C-EF87F1373B16}"/>
                  </a:ext>
                </a:extLst>
              </p14:cNvPr>
              <p14:cNvContentPartPr/>
              <p14:nvPr/>
            </p14:nvContentPartPr>
            <p14:xfrm>
              <a:off x="2135870" y="3034917"/>
              <a:ext cx="107640" cy="160560"/>
            </p14:xfrm>
          </p:contentPart>
        </mc:Choice>
        <mc:Fallback xmlns="">
          <p:pic>
            <p:nvPicPr>
              <p:cNvPr id="72" name="Input penna 71">
                <a:extLst>
                  <a:ext uri="{FF2B5EF4-FFF2-40B4-BE49-F238E27FC236}">
                    <a16:creationId xmlns:a16="http://schemas.microsoft.com/office/drawing/2014/main" id="{BFCE6E7A-41E6-341C-2C9C-EF87F1373B1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129750" y="3028797"/>
                <a:ext cx="1198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73" name="Input penna 72">
                <a:extLst>
                  <a:ext uri="{FF2B5EF4-FFF2-40B4-BE49-F238E27FC236}">
                    <a16:creationId xmlns:a16="http://schemas.microsoft.com/office/drawing/2014/main" id="{42F3FB6D-FFAB-523A-0453-9BC2EF3456D2}"/>
                  </a:ext>
                </a:extLst>
              </p14:cNvPr>
              <p14:cNvContentPartPr/>
              <p14:nvPr/>
            </p14:nvContentPartPr>
            <p14:xfrm>
              <a:off x="2832470" y="3022317"/>
              <a:ext cx="135360" cy="185760"/>
            </p14:xfrm>
          </p:contentPart>
        </mc:Choice>
        <mc:Fallback xmlns="">
          <p:pic>
            <p:nvPicPr>
              <p:cNvPr id="73" name="Input penna 72">
                <a:extLst>
                  <a:ext uri="{FF2B5EF4-FFF2-40B4-BE49-F238E27FC236}">
                    <a16:creationId xmlns:a16="http://schemas.microsoft.com/office/drawing/2014/main" id="{42F3FB6D-FFAB-523A-0453-9BC2EF3456D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26350" y="3016197"/>
                <a:ext cx="147600" cy="19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uppo 73">
            <a:extLst>
              <a:ext uri="{FF2B5EF4-FFF2-40B4-BE49-F238E27FC236}">
                <a16:creationId xmlns:a16="http://schemas.microsoft.com/office/drawing/2014/main" id="{96F8E7E3-3112-986A-6045-F6C548EB8341}"/>
              </a:ext>
            </a:extLst>
          </p:cNvPr>
          <p:cNvGrpSpPr/>
          <p:nvPr/>
        </p:nvGrpSpPr>
        <p:grpSpPr>
          <a:xfrm>
            <a:off x="2139110" y="3314637"/>
            <a:ext cx="144720" cy="428760"/>
            <a:chOff x="2139110" y="3314637"/>
            <a:chExt cx="144720" cy="42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490F8498-1344-3866-2BCD-364D284BB95D}"/>
                    </a:ext>
                  </a:extLst>
                </p14:cNvPr>
                <p14:cNvContentPartPr/>
                <p14:nvPr/>
              </p14:nvContentPartPr>
              <p14:xfrm>
                <a:off x="2149550" y="3314637"/>
                <a:ext cx="134280" cy="145080"/>
              </p14:xfrm>
            </p:contentPart>
          </mc:Choice>
          <mc:Fallback xmlns=""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490F8498-1344-3866-2BCD-364D284BB95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143430" y="3308517"/>
                  <a:ext cx="146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B47DFD71-940E-BE88-F631-EC54FEAEBCEF}"/>
                    </a:ext>
                  </a:extLst>
                </p14:cNvPr>
                <p14:cNvContentPartPr/>
                <p14:nvPr/>
              </p14:nvContentPartPr>
              <p14:xfrm>
                <a:off x="2139110" y="3565917"/>
                <a:ext cx="116640" cy="177480"/>
              </p14:xfrm>
            </p:contentPart>
          </mc:Choice>
          <mc:Fallback xmlns=""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B47DFD71-940E-BE88-F631-EC54FEAEBCE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132990" y="3559797"/>
                  <a:ext cx="128880" cy="18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uppo 76">
            <a:extLst>
              <a:ext uri="{FF2B5EF4-FFF2-40B4-BE49-F238E27FC236}">
                <a16:creationId xmlns:a16="http://schemas.microsoft.com/office/drawing/2014/main" id="{21BC2307-70F2-7F5B-44D5-A0C640A2068F}"/>
              </a:ext>
            </a:extLst>
          </p:cNvPr>
          <p:cNvGrpSpPr/>
          <p:nvPr/>
        </p:nvGrpSpPr>
        <p:grpSpPr>
          <a:xfrm>
            <a:off x="2811590" y="3287637"/>
            <a:ext cx="143280" cy="433080"/>
            <a:chOff x="2811590" y="3287637"/>
            <a:chExt cx="143280" cy="43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DFDF6713-AB94-A235-2639-EB10886EF301}"/>
                    </a:ext>
                  </a:extLst>
                </p14:cNvPr>
                <p14:cNvContentPartPr/>
                <p14:nvPr/>
              </p14:nvContentPartPr>
              <p14:xfrm>
                <a:off x="2811590" y="3287637"/>
                <a:ext cx="127080" cy="199080"/>
              </p14:xfrm>
            </p:contentPart>
          </mc:Choice>
          <mc:Fallback xmlns=""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DFDF6713-AB94-A235-2639-EB10886EF3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05470" y="3281517"/>
                  <a:ext cx="1393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83BE8F35-B6DD-5421-3ED3-2DFBB6E8E385}"/>
                    </a:ext>
                  </a:extLst>
                </p14:cNvPr>
                <p14:cNvContentPartPr/>
                <p14:nvPr/>
              </p14:nvContentPartPr>
              <p14:xfrm>
                <a:off x="2825270" y="3574917"/>
                <a:ext cx="129600" cy="145800"/>
              </p14:xfrm>
            </p:contentPart>
          </mc:Choice>
          <mc:Fallback xmlns=""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83BE8F35-B6DD-5421-3ED3-2DFBB6E8E38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819150" y="3568797"/>
                  <a:ext cx="141840" cy="1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87" name="Input penna 86">
                <a:extLst>
                  <a:ext uri="{FF2B5EF4-FFF2-40B4-BE49-F238E27FC236}">
                    <a16:creationId xmlns:a16="http://schemas.microsoft.com/office/drawing/2014/main" id="{29E95C62-CF00-2EE3-EBAF-3597A6458A95}"/>
                  </a:ext>
                </a:extLst>
              </p14:cNvPr>
              <p14:cNvContentPartPr/>
              <p14:nvPr/>
            </p14:nvContentPartPr>
            <p14:xfrm>
              <a:off x="2155310" y="3874077"/>
              <a:ext cx="134280" cy="200160"/>
            </p14:xfrm>
          </p:contentPart>
        </mc:Choice>
        <mc:Fallback xmlns="">
          <p:pic>
            <p:nvPicPr>
              <p:cNvPr id="87" name="Input penna 86">
                <a:extLst>
                  <a:ext uri="{FF2B5EF4-FFF2-40B4-BE49-F238E27FC236}">
                    <a16:creationId xmlns:a16="http://schemas.microsoft.com/office/drawing/2014/main" id="{29E95C62-CF00-2EE3-EBAF-3597A6458A9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149190" y="3867957"/>
                <a:ext cx="1465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91" name="Input penna 90">
                <a:extLst>
                  <a:ext uri="{FF2B5EF4-FFF2-40B4-BE49-F238E27FC236}">
                    <a16:creationId xmlns:a16="http://schemas.microsoft.com/office/drawing/2014/main" id="{06605B24-6B72-B15D-D5B8-6A080F81319C}"/>
                  </a:ext>
                </a:extLst>
              </p14:cNvPr>
              <p14:cNvContentPartPr/>
              <p14:nvPr/>
            </p14:nvContentPartPr>
            <p14:xfrm>
              <a:off x="2813750" y="3883077"/>
              <a:ext cx="129960" cy="201240"/>
            </p14:xfrm>
          </p:contentPart>
        </mc:Choice>
        <mc:Fallback xmlns="">
          <p:pic>
            <p:nvPicPr>
              <p:cNvPr id="91" name="Input penna 90">
                <a:extLst>
                  <a:ext uri="{FF2B5EF4-FFF2-40B4-BE49-F238E27FC236}">
                    <a16:creationId xmlns:a16="http://schemas.microsoft.com/office/drawing/2014/main" id="{06605B24-6B72-B15D-D5B8-6A080F81319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807630" y="3876957"/>
                <a:ext cx="142200" cy="21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uppo 91">
            <a:extLst>
              <a:ext uri="{FF2B5EF4-FFF2-40B4-BE49-F238E27FC236}">
                <a16:creationId xmlns:a16="http://schemas.microsoft.com/office/drawing/2014/main" id="{8CDD2F7D-D8AD-8BB4-E412-37A4C1B29E0A}"/>
              </a:ext>
            </a:extLst>
          </p:cNvPr>
          <p:cNvGrpSpPr/>
          <p:nvPr/>
        </p:nvGrpSpPr>
        <p:grpSpPr>
          <a:xfrm>
            <a:off x="3457790" y="3050397"/>
            <a:ext cx="154800" cy="700200"/>
            <a:chOff x="3457790" y="3050397"/>
            <a:chExt cx="154800" cy="70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3" name="Input penna 92">
                  <a:extLst>
                    <a:ext uri="{FF2B5EF4-FFF2-40B4-BE49-F238E27FC236}">
                      <a16:creationId xmlns:a16="http://schemas.microsoft.com/office/drawing/2014/main" id="{C2EB21B2-E2A0-5FB8-1B4B-32D4DDEB6BCD}"/>
                    </a:ext>
                  </a:extLst>
                </p14:cNvPr>
                <p14:cNvContentPartPr/>
                <p14:nvPr/>
              </p14:nvContentPartPr>
              <p14:xfrm>
                <a:off x="3466790" y="3050397"/>
                <a:ext cx="99000" cy="199080"/>
              </p14:xfrm>
            </p:contentPart>
          </mc:Choice>
          <mc:Fallback xmlns="">
            <p:pic>
              <p:nvPicPr>
                <p:cNvPr id="93" name="Input penna 92">
                  <a:extLst>
                    <a:ext uri="{FF2B5EF4-FFF2-40B4-BE49-F238E27FC236}">
                      <a16:creationId xmlns:a16="http://schemas.microsoft.com/office/drawing/2014/main" id="{C2EB21B2-E2A0-5FB8-1B4B-32D4DDEB6BC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460670" y="3044277"/>
                  <a:ext cx="1112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4" name="Input penna 93">
                  <a:extLst>
                    <a:ext uri="{FF2B5EF4-FFF2-40B4-BE49-F238E27FC236}">
                      <a16:creationId xmlns:a16="http://schemas.microsoft.com/office/drawing/2014/main" id="{87CA0B0D-3834-88C8-2A1F-637CF71EB56A}"/>
                    </a:ext>
                  </a:extLst>
                </p14:cNvPr>
                <p14:cNvContentPartPr/>
                <p14:nvPr/>
              </p14:nvContentPartPr>
              <p14:xfrm>
                <a:off x="3466070" y="3341637"/>
                <a:ext cx="146520" cy="117720"/>
              </p14:xfrm>
            </p:contentPart>
          </mc:Choice>
          <mc:Fallback xmlns="">
            <p:pic>
              <p:nvPicPr>
                <p:cNvPr id="94" name="Input penna 93">
                  <a:extLst>
                    <a:ext uri="{FF2B5EF4-FFF2-40B4-BE49-F238E27FC236}">
                      <a16:creationId xmlns:a16="http://schemas.microsoft.com/office/drawing/2014/main" id="{87CA0B0D-3834-88C8-2A1F-637CF71EB56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459950" y="3335517"/>
                  <a:ext cx="1587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5" name="Input penna 94">
                  <a:extLst>
                    <a:ext uri="{FF2B5EF4-FFF2-40B4-BE49-F238E27FC236}">
                      <a16:creationId xmlns:a16="http://schemas.microsoft.com/office/drawing/2014/main" id="{4E4DFAEE-21FF-971E-A895-316F3F8B4DAE}"/>
                    </a:ext>
                  </a:extLst>
                </p14:cNvPr>
                <p14:cNvContentPartPr/>
                <p14:nvPr/>
              </p14:nvContentPartPr>
              <p14:xfrm>
                <a:off x="3457790" y="3551517"/>
                <a:ext cx="135360" cy="199080"/>
              </p14:xfrm>
            </p:contentPart>
          </mc:Choice>
          <mc:Fallback xmlns="">
            <p:pic>
              <p:nvPicPr>
                <p:cNvPr id="95" name="Input penna 94">
                  <a:extLst>
                    <a:ext uri="{FF2B5EF4-FFF2-40B4-BE49-F238E27FC236}">
                      <a16:creationId xmlns:a16="http://schemas.microsoft.com/office/drawing/2014/main" id="{4E4DFAEE-21FF-971E-A895-316F3F8B4DA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451670" y="3545397"/>
                  <a:ext cx="14760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96" name="Input penna 95">
                <a:extLst>
                  <a:ext uri="{FF2B5EF4-FFF2-40B4-BE49-F238E27FC236}">
                    <a16:creationId xmlns:a16="http://schemas.microsoft.com/office/drawing/2014/main" id="{944C5501-B4A9-B753-E57E-6E76323BF021}"/>
                  </a:ext>
                </a:extLst>
              </p14:cNvPr>
              <p14:cNvContentPartPr/>
              <p14:nvPr/>
            </p14:nvContentPartPr>
            <p14:xfrm>
              <a:off x="3485870" y="3879117"/>
              <a:ext cx="113760" cy="169560"/>
            </p14:xfrm>
          </p:contentPart>
        </mc:Choice>
        <mc:Fallback xmlns="">
          <p:pic>
            <p:nvPicPr>
              <p:cNvPr id="96" name="Input penna 95">
                <a:extLst>
                  <a:ext uri="{FF2B5EF4-FFF2-40B4-BE49-F238E27FC236}">
                    <a16:creationId xmlns:a16="http://schemas.microsoft.com/office/drawing/2014/main" id="{944C5501-B4A9-B753-E57E-6E76323BF02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479750" y="3872997"/>
                <a:ext cx="1260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34" name="Input penna 133">
                <a:extLst>
                  <a:ext uri="{FF2B5EF4-FFF2-40B4-BE49-F238E27FC236}">
                    <a16:creationId xmlns:a16="http://schemas.microsoft.com/office/drawing/2014/main" id="{5DC30BD6-58C3-D50F-5207-276B184252C6}"/>
                  </a:ext>
                </a:extLst>
              </p14:cNvPr>
              <p14:cNvContentPartPr/>
              <p14:nvPr/>
            </p14:nvContentPartPr>
            <p14:xfrm>
              <a:off x="5465510" y="3118077"/>
              <a:ext cx="123840" cy="228600"/>
            </p14:xfrm>
          </p:contentPart>
        </mc:Choice>
        <mc:Fallback xmlns="">
          <p:pic>
            <p:nvPicPr>
              <p:cNvPr id="134" name="Input penna 133">
                <a:extLst>
                  <a:ext uri="{FF2B5EF4-FFF2-40B4-BE49-F238E27FC236}">
                    <a16:creationId xmlns:a16="http://schemas.microsoft.com/office/drawing/2014/main" id="{5DC30BD6-58C3-D50F-5207-276B184252C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459390" y="3111957"/>
                <a:ext cx="1360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35" name="Input penna 134">
                <a:extLst>
                  <a:ext uri="{FF2B5EF4-FFF2-40B4-BE49-F238E27FC236}">
                    <a16:creationId xmlns:a16="http://schemas.microsoft.com/office/drawing/2014/main" id="{7F04B5B5-86D8-83EC-3A2D-CEC9382DE956}"/>
                  </a:ext>
                </a:extLst>
              </p14:cNvPr>
              <p14:cNvContentPartPr/>
              <p14:nvPr/>
            </p14:nvContentPartPr>
            <p14:xfrm>
              <a:off x="5482790" y="3288357"/>
              <a:ext cx="110520" cy="14400"/>
            </p14:xfrm>
          </p:contentPart>
        </mc:Choice>
        <mc:Fallback xmlns="">
          <p:pic>
            <p:nvPicPr>
              <p:cNvPr id="135" name="Input penna 134">
                <a:extLst>
                  <a:ext uri="{FF2B5EF4-FFF2-40B4-BE49-F238E27FC236}">
                    <a16:creationId xmlns:a16="http://schemas.microsoft.com/office/drawing/2014/main" id="{7F04B5B5-86D8-83EC-3A2D-CEC9382DE95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476670" y="3282237"/>
                <a:ext cx="1227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36" name="Input penna 135">
                <a:extLst>
                  <a:ext uri="{FF2B5EF4-FFF2-40B4-BE49-F238E27FC236}">
                    <a16:creationId xmlns:a16="http://schemas.microsoft.com/office/drawing/2014/main" id="{8C3A2DAE-ECC2-4982-B7B4-C6BC2A90CCDC}"/>
                  </a:ext>
                </a:extLst>
              </p14:cNvPr>
              <p14:cNvContentPartPr/>
              <p14:nvPr/>
            </p14:nvContentPartPr>
            <p14:xfrm>
              <a:off x="5642630" y="3287637"/>
              <a:ext cx="92520" cy="55440"/>
            </p14:xfrm>
          </p:contentPart>
        </mc:Choice>
        <mc:Fallback xmlns="">
          <p:pic>
            <p:nvPicPr>
              <p:cNvPr id="136" name="Input penna 135">
                <a:extLst>
                  <a:ext uri="{FF2B5EF4-FFF2-40B4-BE49-F238E27FC236}">
                    <a16:creationId xmlns:a16="http://schemas.microsoft.com/office/drawing/2014/main" id="{8C3A2DAE-ECC2-4982-B7B4-C6BC2A90CCD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636510" y="3281517"/>
                <a:ext cx="10476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37" name="Input penna 136">
                <a:extLst>
                  <a:ext uri="{FF2B5EF4-FFF2-40B4-BE49-F238E27FC236}">
                    <a16:creationId xmlns:a16="http://schemas.microsoft.com/office/drawing/2014/main" id="{D682F7B3-68D5-AF0C-D9BD-1CD7EEADAA7A}"/>
                  </a:ext>
                </a:extLst>
              </p14:cNvPr>
              <p14:cNvContentPartPr/>
              <p14:nvPr/>
            </p14:nvContentPartPr>
            <p14:xfrm>
              <a:off x="5462630" y="3874797"/>
              <a:ext cx="113760" cy="195120"/>
            </p14:xfrm>
          </p:contentPart>
        </mc:Choice>
        <mc:Fallback xmlns="">
          <p:pic>
            <p:nvPicPr>
              <p:cNvPr id="137" name="Input penna 136">
                <a:extLst>
                  <a:ext uri="{FF2B5EF4-FFF2-40B4-BE49-F238E27FC236}">
                    <a16:creationId xmlns:a16="http://schemas.microsoft.com/office/drawing/2014/main" id="{D682F7B3-68D5-AF0C-D9BD-1CD7EEADAA7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456510" y="3868677"/>
                <a:ext cx="12600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38" name="Input penna 137">
                <a:extLst>
                  <a:ext uri="{FF2B5EF4-FFF2-40B4-BE49-F238E27FC236}">
                    <a16:creationId xmlns:a16="http://schemas.microsoft.com/office/drawing/2014/main" id="{89BF8B8C-21C7-A139-E549-FE8624CA4002}"/>
                  </a:ext>
                </a:extLst>
              </p14:cNvPr>
              <p14:cNvContentPartPr/>
              <p14:nvPr/>
            </p14:nvContentPartPr>
            <p14:xfrm>
              <a:off x="5501150" y="4021317"/>
              <a:ext cx="108000" cy="21600"/>
            </p14:xfrm>
          </p:contentPart>
        </mc:Choice>
        <mc:Fallback xmlns="">
          <p:pic>
            <p:nvPicPr>
              <p:cNvPr id="138" name="Input penna 137">
                <a:extLst>
                  <a:ext uri="{FF2B5EF4-FFF2-40B4-BE49-F238E27FC236}">
                    <a16:creationId xmlns:a16="http://schemas.microsoft.com/office/drawing/2014/main" id="{89BF8B8C-21C7-A139-E549-FE8624CA400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495030" y="4015197"/>
                <a:ext cx="1202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39" name="Input penna 138">
                <a:extLst>
                  <a:ext uri="{FF2B5EF4-FFF2-40B4-BE49-F238E27FC236}">
                    <a16:creationId xmlns:a16="http://schemas.microsoft.com/office/drawing/2014/main" id="{480EC339-F94E-DAA2-86A5-EBD127360E5A}"/>
                  </a:ext>
                </a:extLst>
              </p14:cNvPr>
              <p14:cNvContentPartPr/>
              <p14:nvPr/>
            </p14:nvContentPartPr>
            <p14:xfrm>
              <a:off x="5661710" y="3966597"/>
              <a:ext cx="109440" cy="120600"/>
            </p14:xfrm>
          </p:contentPart>
        </mc:Choice>
        <mc:Fallback xmlns="">
          <p:pic>
            <p:nvPicPr>
              <p:cNvPr id="139" name="Input penna 138">
                <a:extLst>
                  <a:ext uri="{FF2B5EF4-FFF2-40B4-BE49-F238E27FC236}">
                    <a16:creationId xmlns:a16="http://schemas.microsoft.com/office/drawing/2014/main" id="{480EC339-F94E-DAA2-86A5-EBD127360E5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655590" y="3960477"/>
                <a:ext cx="1216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40" name="Input penna 139">
                <a:extLst>
                  <a:ext uri="{FF2B5EF4-FFF2-40B4-BE49-F238E27FC236}">
                    <a16:creationId xmlns:a16="http://schemas.microsoft.com/office/drawing/2014/main" id="{FADB499D-A747-E79D-738E-0826997D8249}"/>
                  </a:ext>
                </a:extLst>
              </p14:cNvPr>
              <p14:cNvContentPartPr/>
              <p14:nvPr/>
            </p14:nvContentPartPr>
            <p14:xfrm>
              <a:off x="10652390" y="3484917"/>
              <a:ext cx="167400" cy="264240"/>
            </p14:xfrm>
          </p:contentPart>
        </mc:Choice>
        <mc:Fallback xmlns="">
          <p:pic>
            <p:nvPicPr>
              <p:cNvPr id="140" name="Input penna 139">
                <a:extLst>
                  <a:ext uri="{FF2B5EF4-FFF2-40B4-BE49-F238E27FC236}">
                    <a16:creationId xmlns:a16="http://schemas.microsoft.com/office/drawing/2014/main" id="{FADB499D-A747-E79D-738E-0826997D824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646270" y="3478797"/>
                <a:ext cx="17964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43" name="Input penna 142">
                <a:extLst>
                  <a:ext uri="{FF2B5EF4-FFF2-40B4-BE49-F238E27FC236}">
                    <a16:creationId xmlns:a16="http://schemas.microsoft.com/office/drawing/2014/main" id="{45FDD3AD-D86F-5DC2-E4D4-D76F3DA3B8EF}"/>
                  </a:ext>
                </a:extLst>
              </p14:cNvPr>
              <p14:cNvContentPartPr/>
              <p14:nvPr/>
            </p14:nvContentPartPr>
            <p14:xfrm>
              <a:off x="5137190" y="3315717"/>
              <a:ext cx="143280" cy="241200"/>
            </p14:xfrm>
          </p:contentPart>
        </mc:Choice>
        <mc:Fallback xmlns="">
          <p:pic>
            <p:nvPicPr>
              <p:cNvPr id="143" name="Input penna 142">
                <a:extLst>
                  <a:ext uri="{FF2B5EF4-FFF2-40B4-BE49-F238E27FC236}">
                    <a16:creationId xmlns:a16="http://schemas.microsoft.com/office/drawing/2014/main" id="{45FDD3AD-D86F-5DC2-E4D4-D76F3DA3B8E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131070" y="3309597"/>
                <a:ext cx="1555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F7A3A385-0D95-0566-DE87-CF513C064C7E}"/>
                  </a:ext>
                </a:extLst>
              </p14:cNvPr>
              <p14:cNvContentPartPr/>
              <p14:nvPr/>
            </p14:nvContentPartPr>
            <p14:xfrm>
              <a:off x="3437630" y="3344517"/>
              <a:ext cx="160560" cy="11592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F7A3A385-0D95-0566-DE87-CF513C064C7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383630" y="3236877"/>
                <a:ext cx="26820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3B3F97DA-1A43-4E8E-18F4-3D1E8298B504}"/>
                  </a:ext>
                </a:extLst>
              </p14:cNvPr>
              <p14:cNvContentPartPr/>
              <p14:nvPr/>
            </p14:nvContentPartPr>
            <p14:xfrm>
              <a:off x="2040110" y="3316437"/>
              <a:ext cx="989280" cy="124200"/>
            </p14:xfrm>
          </p:contentPart>
        </mc:Choice>
        <mc:Fallback xmlns=""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3B3F97DA-1A43-4E8E-18F4-3D1E8298B50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986110" y="3208797"/>
                <a:ext cx="109692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58" name="Input penna 57">
                <a:extLst>
                  <a:ext uri="{FF2B5EF4-FFF2-40B4-BE49-F238E27FC236}">
                    <a16:creationId xmlns:a16="http://schemas.microsoft.com/office/drawing/2014/main" id="{311AAEAA-4D58-DB43-16C9-2EF75A8937C4}"/>
                  </a:ext>
                </a:extLst>
              </p14:cNvPr>
              <p14:cNvContentPartPr/>
              <p14:nvPr/>
            </p14:nvContentPartPr>
            <p14:xfrm>
              <a:off x="5136470" y="4023837"/>
              <a:ext cx="211680" cy="259920"/>
            </p14:xfrm>
          </p:contentPart>
        </mc:Choice>
        <mc:Fallback xmlns="">
          <p:pic>
            <p:nvPicPr>
              <p:cNvPr id="58" name="Input penna 57">
                <a:extLst>
                  <a:ext uri="{FF2B5EF4-FFF2-40B4-BE49-F238E27FC236}">
                    <a16:creationId xmlns:a16="http://schemas.microsoft.com/office/drawing/2014/main" id="{311AAEAA-4D58-DB43-16C9-2EF75A8937C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130350" y="4017717"/>
                <a:ext cx="2239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97" name="Input penna 96">
                <a:extLst>
                  <a:ext uri="{FF2B5EF4-FFF2-40B4-BE49-F238E27FC236}">
                    <a16:creationId xmlns:a16="http://schemas.microsoft.com/office/drawing/2014/main" id="{060ED41D-5E18-C3DC-6797-B40E4F9D20D0}"/>
                  </a:ext>
                </a:extLst>
              </p14:cNvPr>
              <p14:cNvContentPartPr/>
              <p14:nvPr/>
            </p14:nvContentPartPr>
            <p14:xfrm>
              <a:off x="11220830" y="3648717"/>
              <a:ext cx="166680" cy="273240"/>
            </p14:xfrm>
          </p:contentPart>
        </mc:Choice>
        <mc:Fallback xmlns="">
          <p:pic>
            <p:nvPicPr>
              <p:cNvPr id="97" name="Input penna 96">
                <a:extLst>
                  <a:ext uri="{FF2B5EF4-FFF2-40B4-BE49-F238E27FC236}">
                    <a16:creationId xmlns:a16="http://schemas.microsoft.com/office/drawing/2014/main" id="{060ED41D-5E18-C3DC-6797-B40E4F9D20D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214710" y="3642597"/>
                <a:ext cx="178920" cy="28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6486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9" name="Input penna 128">
                <a:extLst>
                  <a:ext uri="{FF2B5EF4-FFF2-40B4-BE49-F238E27FC236}">
                    <a16:creationId xmlns:a16="http://schemas.microsoft.com/office/drawing/2014/main" id="{1CA1D7D0-179F-8AB4-E782-DF75BA7996F9}"/>
                  </a:ext>
                </a:extLst>
              </p14:cNvPr>
              <p14:cNvContentPartPr/>
              <p14:nvPr/>
            </p14:nvContentPartPr>
            <p14:xfrm>
              <a:off x="5384512" y="4157397"/>
              <a:ext cx="1078200" cy="360"/>
            </p14:xfrm>
          </p:contentPart>
        </mc:Choice>
        <mc:Fallback xmlns="">
          <p:pic>
            <p:nvPicPr>
              <p:cNvPr id="129" name="Input penna 128">
                <a:extLst>
                  <a:ext uri="{FF2B5EF4-FFF2-40B4-BE49-F238E27FC236}">
                    <a16:creationId xmlns:a16="http://schemas.microsoft.com/office/drawing/2014/main" id="{1CA1D7D0-179F-8AB4-E782-DF75BA7996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8392" y="4151277"/>
                <a:ext cx="10904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6" name="Input penna 125">
                <a:extLst>
                  <a:ext uri="{FF2B5EF4-FFF2-40B4-BE49-F238E27FC236}">
                    <a16:creationId xmlns:a16="http://schemas.microsoft.com/office/drawing/2014/main" id="{607DB890-FA79-8A72-EB0B-F1BE9C6F6FEE}"/>
                  </a:ext>
                </a:extLst>
              </p14:cNvPr>
              <p14:cNvContentPartPr/>
              <p14:nvPr/>
            </p14:nvContentPartPr>
            <p14:xfrm>
              <a:off x="5388832" y="3433797"/>
              <a:ext cx="1068480" cy="360"/>
            </p14:xfrm>
          </p:contentPart>
        </mc:Choice>
        <mc:Fallback xmlns="">
          <p:pic>
            <p:nvPicPr>
              <p:cNvPr id="126" name="Input penna 125">
                <a:extLst>
                  <a:ext uri="{FF2B5EF4-FFF2-40B4-BE49-F238E27FC236}">
                    <a16:creationId xmlns:a16="http://schemas.microsoft.com/office/drawing/2014/main" id="{607DB890-FA79-8A72-EB0B-F1BE9C6F6F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2712" y="3427677"/>
                <a:ext cx="10807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1" name="Input penna 120">
                <a:extLst>
                  <a:ext uri="{FF2B5EF4-FFF2-40B4-BE49-F238E27FC236}">
                    <a16:creationId xmlns:a16="http://schemas.microsoft.com/office/drawing/2014/main" id="{299886F3-56B2-506B-C9C8-6A06038A7BF9}"/>
                  </a:ext>
                </a:extLst>
              </p14:cNvPr>
              <p14:cNvContentPartPr/>
              <p14:nvPr/>
            </p14:nvContentPartPr>
            <p14:xfrm>
              <a:off x="10084672" y="3796677"/>
              <a:ext cx="1049400" cy="360"/>
            </p14:xfrm>
          </p:contentPart>
        </mc:Choice>
        <mc:Fallback xmlns="">
          <p:pic>
            <p:nvPicPr>
              <p:cNvPr id="121" name="Input penna 120">
                <a:extLst>
                  <a:ext uri="{FF2B5EF4-FFF2-40B4-BE49-F238E27FC236}">
                    <a16:creationId xmlns:a16="http://schemas.microsoft.com/office/drawing/2014/main" id="{299886F3-56B2-506B-C9C8-6A06038A7BF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78552" y="3790557"/>
                <a:ext cx="106164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 function block*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Rationale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defined as it follows: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8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>
            <a:extLst>
              <a:ext uri="{FF2B5EF4-FFF2-40B4-BE49-F238E27FC236}">
                <a16:creationId xmlns:a16="http://schemas.microsoft.com/office/drawing/2014/main" id="{8960143F-C8D6-DCCC-C080-79A50D37F0C8}"/>
              </a:ext>
            </a:extLst>
          </p:cNvPr>
          <p:cNvSpPr/>
          <p:nvPr/>
        </p:nvSpPr>
        <p:spPr>
          <a:xfrm>
            <a:off x="6820362" y="249289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4410C0A-80A9-2C2E-54E0-4C4716A8E862}"/>
              </a:ext>
            </a:extLst>
          </p:cNvPr>
          <p:cNvSpPr/>
          <p:nvPr/>
        </p:nvSpPr>
        <p:spPr>
          <a:xfrm>
            <a:off x="6820362" y="321297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A2DDE73-7A28-8A48-CF74-1E3E8F7BEAEF}"/>
              </a:ext>
            </a:extLst>
          </p:cNvPr>
          <p:cNvSpPr/>
          <p:nvPr/>
        </p:nvSpPr>
        <p:spPr>
          <a:xfrm>
            <a:off x="6820362" y="393305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0B02AAB-A232-4446-9641-4A13FEDFC684}"/>
              </a:ext>
            </a:extLst>
          </p:cNvPr>
          <p:cNvSpPr/>
          <p:nvPr/>
        </p:nvSpPr>
        <p:spPr>
          <a:xfrm>
            <a:off x="6820362" y="465313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1C118A02-A63D-7697-C5F1-3EF5F7209AC3}"/>
                  </a:ext>
                </a:extLst>
              </p14:cNvPr>
              <p14:cNvContentPartPr/>
              <p14:nvPr/>
            </p14:nvContentPartPr>
            <p14:xfrm>
              <a:off x="7884222" y="2496357"/>
              <a:ext cx="360" cy="11433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1C118A02-A63D-7697-C5F1-3EF5F7209AC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66222" y="2478357"/>
                <a:ext cx="360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52FE2096-605B-5766-794E-AAACBB78C6D6}"/>
                  </a:ext>
                </a:extLst>
              </p14:cNvPr>
              <p14:cNvContentPartPr/>
              <p14:nvPr/>
            </p14:nvContentPartPr>
            <p14:xfrm>
              <a:off x="8602422" y="2709477"/>
              <a:ext cx="360" cy="70164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52FE2096-605B-5766-794E-AAACBB78C6D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84422" y="2691477"/>
                <a:ext cx="360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01BEF7F8-6756-8CBE-97C4-57D74ACF1A02}"/>
                  </a:ext>
                </a:extLst>
              </p14:cNvPr>
              <p14:cNvContentPartPr/>
              <p14:nvPr/>
            </p14:nvContentPartPr>
            <p14:xfrm>
              <a:off x="7877742" y="2486997"/>
              <a:ext cx="723600" cy="22140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01BEF7F8-6756-8CBE-97C4-57D74ACF1A0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59751" y="2468997"/>
                <a:ext cx="759222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3AECA376-B34C-7A67-9FC3-5BA42D0683E3}"/>
                  </a:ext>
                </a:extLst>
              </p14:cNvPr>
              <p14:cNvContentPartPr/>
              <p14:nvPr/>
            </p14:nvContentPartPr>
            <p14:xfrm>
              <a:off x="7893942" y="3430917"/>
              <a:ext cx="699120" cy="21384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3AECA376-B34C-7A67-9FC3-5BA42D0683E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75942" y="3412947"/>
                <a:ext cx="734760" cy="24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BF431888-C7AB-FB52-8E12-80C10F298262}"/>
                  </a:ext>
                </a:extLst>
              </p14:cNvPr>
              <p14:cNvContentPartPr/>
              <p14:nvPr/>
            </p14:nvContentPartPr>
            <p14:xfrm>
              <a:off x="7900422" y="3934591"/>
              <a:ext cx="360" cy="114336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BF431888-C7AB-FB52-8E12-80C10F29826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82422" y="3916591"/>
                <a:ext cx="360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365CB266-DBEC-D5EB-9BDD-C6B781759E39}"/>
                  </a:ext>
                </a:extLst>
              </p14:cNvPr>
              <p14:cNvContentPartPr/>
              <p14:nvPr/>
            </p14:nvContentPartPr>
            <p14:xfrm>
              <a:off x="8618622" y="4147711"/>
              <a:ext cx="360" cy="70164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365CB266-DBEC-D5EB-9BDD-C6B781759E3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00622" y="4129711"/>
                <a:ext cx="360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D7AE2477-CFF9-C1EC-550A-D6A284606CD2}"/>
                  </a:ext>
                </a:extLst>
              </p14:cNvPr>
              <p14:cNvContentPartPr/>
              <p14:nvPr/>
            </p14:nvContentPartPr>
            <p14:xfrm>
              <a:off x="7893942" y="3925231"/>
              <a:ext cx="723600" cy="22140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D7AE2477-CFF9-C1EC-550A-D6A284606CD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75951" y="3907231"/>
                <a:ext cx="759222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2E1C9A9E-7D14-EB9D-A7C4-77A78AE0AAD1}"/>
                  </a:ext>
                </a:extLst>
              </p14:cNvPr>
              <p14:cNvContentPartPr/>
              <p14:nvPr/>
            </p14:nvContentPartPr>
            <p14:xfrm>
              <a:off x="7910142" y="4869151"/>
              <a:ext cx="699120" cy="213840"/>
            </p14:xfrm>
          </p:contentPart>
        </mc:Choice>
        <mc:Fallback xmlns=""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2E1C9A9E-7D14-EB9D-A7C4-77A78AE0AAD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92142" y="4851181"/>
                <a:ext cx="734760" cy="24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AB978EE3-EEAC-C4E3-5281-5A167C9EAE7E}"/>
                  </a:ext>
                </a:extLst>
              </p14:cNvPr>
              <p14:cNvContentPartPr/>
              <p14:nvPr/>
            </p14:nvContentPartPr>
            <p14:xfrm>
              <a:off x="9342162" y="3222336"/>
              <a:ext cx="360" cy="114336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AB978EE3-EEAC-C4E3-5281-5A167C9EAE7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24162" y="3204336"/>
                <a:ext cx="360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2828CE75-0004-50EE-0952-28BDB27F70B7}"/>
                  </a:ext>
                </a:extLst>
              </p14:cNvPr>
              <p14:cNvContentPartPr/>
              <p14:nvPr/>
            </p14:nvContentPartPr>
            <p14:xfrm>
              <a:off x="10060362" y="3435456"/>
              <a:ext cx="360" cy="70164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2828CE75-0004-50EE-0952-28BDB27F70B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042362" y="3417456"/>
                <a:ext cx="360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6D549D9C-E5BA-D36C-48FB-8381C0851252}"/>
                  </a:ext>
                </a:extLst>
              </p14:cNvPr>
              <p14:cNvContentPartPr/>
              <p14:nvPr/>
            </p14:nvContentPartPr>
            <p14:xfrm>
              <a:off x="9335682" y="3212976"/>
              <a:ext cx="723600" cy="221400"/>
            </p14:xfrm>
          </p:contentPart>
        </mc:Choice>
        <mc:Fallback xmlns=""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6D549D9C-E5BA-D36C-48FB-8381C085125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317691" y="3194976"/>
                <a:ext cx="759222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5E89EFBE-C7CE-EE72-D6C1-6AAC2851C5E5}"/>
                  </a:ext>
                </a:extLst>
              </p14:cNvPr>
              <p14:cNvContentPartPr/>
              <p14:nvPr/>
            </p14:nvContentPartPr>
            <p14:xfrm>
              <a:off x="9351882" y="4156896"/>
              <a:ext cx="699120" cy="21384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5E89EFBE-C7CE-EE72-D6C1-6AAC2851C5E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33882" y="4138926"/>
                <a:ext cx="734760" cy="24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3C03DF48-12D6-E243-0003-9BCE449E4545}"/>
                  </a:ext>
                </a:extLst>
              </p14:cNvPr>
              <p14:cNvContentPartPr/>
              <p14:nvPr/>
            </p14:nvContentPartPr>
            <p14:xfrm>
              <a:off x="7275952" y="2711637"/>
              <a:ext cx="591120" cy="360"/>
            </p14:xfrm>
          </p:contentPart>
        </mc:Choice>
        <mc:Fallback xmlns=""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3C03DF48-12D6-E243-0003-9BCE449E454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69832" y="2705517"/>
                <a:ext cx="6033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AF745BAA-7431-7E42-B384-00186609B798}"/>
                  </a:ext>
                </a:extLst>
              </p14:cNvPr>
              <p14:cNvContentPartPr/>
              <p14:nvPr/>
            </p14:nvContentPartPr>
            <p14:xfrm>
              <a:off x="7264432" y="3429837"/>
              <a:ext cx="602640" cy="36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AF745BAA-7431-7E42-B384-00186609B79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58312" y="3423717"/>
                <a:ext cx="6148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F092649E-AAF4-55F4-B10C-6BE1449121CA}"/>
                  </a:ext>
                </a:extLst>
              </p14:cNvPr>
              <p14:cNvContentPartPr/>
              <p14:nvPr/>
            </p14:nvContentPartPr>
            <p14:xfrm>
              <a:off x="7278112" y="4155237"/>
              <a:ext cx="605520" cy="360"/>
            </p14:xfrm>
          </p:contentPart>
        </mc:Choice>
        <mc:Fallback xmlns=""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F092649E-AAF4-55F4-B10C-6BE1449121C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271992" y="4149117"/>
                <a:ext cx="6177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D57B5969-6C7B-CC4D-96AB-322A15E7D69E}"/>
                  </a:ext>
                </a:extLst>
              </p14:cNvPr>
              <p14:cNvContentPartPr/>
              <p14:nvPr/>
            </p14:nvContentPartPr>
            <p14:xfrm>
              <a:off x="7269832" y="4876317"/>
              <a:ext cx="600480" cy="360"/>
            </p14:xfrm>
          </p:contentPart>
        </mc:Choice>
        <mc:Fallback xmlns=""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D57B5969-6C7B-CC4D-96AB-322A15E7D69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63716" y="4870197"/>
                <a:ext cx="612713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44D257E7-46F9-C1BC-6214-9A4FB80CD6CA}"/>
                  </a:ext>
                </a:extLst>
              </p14:cNvPr>
              <p14:cNvContentPartPr/>
              <p14:nvPr/>
            </p14:nvContentPartPr>
            <p14:xfrm>
              <a:off x="8614432" y="3078477"/>
              <a:ext cx="364680" cy="36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44D257E7-46F9-C1BC-6214-9A4FB80CD6C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608318" y="3072357"/>
                <a:ext cx="376908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121233E8-7404-A8F9-B317-54A09BE37A1A}"/>
                  </a:ext>
                </a:extLst>
              </p14:cNvPr>
              <p14:cNvContentPartPr/>
              <p14:nvPr/>
            </p14:nvContentPartPr>
            <p14:xfrm>
              <a:off x="8642152" y="4518477"/>
              <a:ext cx="341280" cy="360"/>
            </p14:xfrm>
          </p:contentPart>
        </mc:Choice>
        <mc:Fallback xmlns=""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121233E8-7404-A8F9-B317-54A09BE37A1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636038" y="4512357"/>
                <a:ext cx="353507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DC0AAAD8-8E47-906C-D7AE-E08FFD52AF3D}"/>
                  </a:ext>
                </a:extLst>
              </p14:cNvPr>
              <p14:cNvContentPartPr/>
              <p14:nvPr/>
            </p14:nvContentPartPr>
            <p14:xfrm>
              <a:off x="8987392" y="3432357"/>
              <a:ext cx="342720" cy="360"/>
            </p14:xfrm>
          </p:contentPart>
        </mc:Choice>
        <mc:Fallback xmlns=""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DC0AAAD8-8E47-906C-D7AE-E08FFD52AF3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981272" y="3426237"/>
                <a:ext cx="3549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F888A115-9414-9F34-62E6-B8B0C0D07FFA}"/>
                  </a:ext>
                </a:extLst>
              </p14:cNvPr>
              <p14:cNvContentPartPr/>
              <p14:nvPr/>
            </p14:nvContentPartPr>
            <p14:xfrm>
              <a:off x="8984872" y="4157037"/>
              <a:ext cx="336240" cy="360"/>
            </p14:xfrm>
          </p:contentPart>
        </mc:Choice>
        <mc:Fallback xmlns=""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F888A115-9414-9F34-62E6-B8B0C0D07FF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978752" y="4150917"/>
                <a:ext cx="3484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4" name="Input penna 33">
                <a:extLst>
                  <a:ext uri="{FF2B5EF4-FFF2-40B4-BE49-F238E27FC236}">
                    <a16:creationId xmlns:a16="http://schemas.microsoft.com/office/drawing/2014/main" id="{ADD2E995-B6FA-017F-B163-9CF1115F98D5}"/>
                  </a:ext>
                </a:extLst>
              </p14:cNvPr>
              <p14:cNvContentPartPr/>
              <p14:nvPr/>
            </p14:nvContentPartPr>
            <p14:xfrm>
              <a:off x="8979472" y="3070557"/>
              <a:ext cx="360" cy="359280"/>
            </p14:xfrm>
          </p:contentPart>
        </mc:Choice>
        <mc:Fallback xmlns="">
          <p:pic>
            <p:nvPicPr>
              <p:cNvPr id="34" name="Input penna 33">
                <a:extLst>
                  <a:ext uri="{FF2B5EF4-FFF2-40B4-BE49-F238E27FC236}">
                    <a16:creationId xmlns:a16="http://schemas.microsoft.com/office/drawing/2014/main" id="{ADD2E995-B6FA-017F-B163-9CF1115F98D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973352" y="3064437"/>
                <a:ext cx="126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5" name="Input penna 34">
                <a:extLst>
                  <a:ext uri="{FF2B5EF4-FFF2-40B4-BE49-F238E27FC236}">
                    <a16:creationId xmlns:a16="http://schemas.microsoft.com/office/drawing/2014/main" id="{A5A9BD5C-5AF6-839A-0220-997619BA532B}"/>
                  </a:ext>
                </a:extLst>
              </p14:cNvPr>
              <p14:cNvContentPartPr/>
              <p14:nvPr/>
            </p14:nvContentPartPr>
            <p14:xfrm>
              <a:off x="8979472" y="4163877"/>
              <a:ext cx="360" cy="348120"/>
            </p14:xfrm>
          </p:contentPart>
        </mc:Choice>
        <mc:Fallback xmlns="">
          <p:pic>
            <p:nvPicPr>
              <p:cNvPr id="35" name="Input penna 34">
                <a:extLst>
                  <a:ext uri="{FF2B5EF4-FFF2-40B4-BE49-F238E27FC236}">
                    <a16:creationId xmlns:a16="http://schemas.microsoft.com/office/drawing/2014/main" id="{A5A9BD5C-5AF6-839A-0220-997619BA532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973352" y="4157757"/>
                <a:ext cx="126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Input penna 39">
                <a:extLst>
                  <a:ext uri="{FF2B5EF4-FFF2-40B4-BE49-F238E27FC236}">
                    <a16:creationId xmlns:a16="http://schemas.microsoft.com/office/drawing/2014/main" id="{8A97AB3D-FE04-05F0-5BAD-115DA09EC75F}"/>
                  </a:ext>
                </a:extLst>
              </p14:cNvPr>
              <p14:cNvContentPartPr/>
              <p14:nvPr/>
            </p14:nvContentPartPr>
            <p14:xfrm>
              <a:off x="8253712" y="3546477"/>
              <a:ext cx="360" cy="473040"/>
            </p14:xfrm>
          </p:contentPart>
        </mc:Choice>
        <mc:Fallback xmlns="">
          <p:pic>
            <p:nvPicPr>
              <p:cNvPr id="40" name="Input penna 39">
                <a:extLst>
                  <a:ext uri="{FF2B5EF4-FFF2-40B4-BE49-F238E27FC236}">
                    <a16:creationId xmlns:a16="http://schemas.microsoft.com/office/drawing/2014/main" id="{8A97AB3D-FE04-05F0-5BAD-115DA09EC75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247592" y="3540357"/>
                <a:ext cx="1260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Input penna 40">
                <a:extLst>
                  <a:ext uri="{FF2B5EF4-FFF2-40B4-BE49-F238E27FC236}">
                    <a16:creationId xmlns:a16="http://schemas.microsoft.com/office/drawing/2014/main" id="{ED8F55FB-302B-B449-45B7-9CE792FFF112}"/>
                  </a:ext>
                </a:extLst>
              </p14:cNvPr>
              <p14:cNvContentPartPr/>
              <p14:nvPr/>
            </p14:nvContentPartPr>
            <p14:xfrm>
              <a:off x="9696232" y="4289157"/>
              <a:ext cx="360" cy="1306080"/>
            </p14:xfrm>
          </p:contentPart>
        </mc:Choice>
        <mc:Fallback xmlns="">
          <p:pic>
            <p:nvPicPr>
              <p:cNvPr id="41" name="Input penna 40">
                <a:extLst>
                  <a:ext uri="{FF2B5EF4-FFF2-40B4-BE49-F238E27FC236}">
                    <a16:creationId xmlns:a16="http://schemas.microsoft.com/office/drawing/2014/main" id="{ED8F55FB-302B-B449-45B7-9CE792FFF11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690112" y="4283037"/>
                <a:ext cx="12600" cy="13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4" name="Input penna 43">
                <a:extLst>
                  <a:ext uri="{FF2B5EF4-FFF2-40B4-BE49-F238E27FC236}">
                    <a16:creationId xmlns:a16="http://schemas.microsoft.com/office/drawing/2014/main" id="{F533B308-1301-A436-0DF2-3A6BE3BD7C80}"/>
                  </a:ext>
                </a:extLst>
              </p14:cNvPr>
              <p14:cNvContentPartPr/>
              <p14:nvPr/>
            </p14:nvContentPartPr>
            <p14:xfrm>
              <a:off x="6459112" y="1989837"/>
              <a:ext cx="360" cy="720360"/>
            </p14:xfrm>
          </p:contentPart>
        </mc:Choice>
        <mc:Fallback xmlns="">
          <p:pic>
            <p:nvPicPr>
              <p:cNvPr id="44" name="Input penna 43">
                <a:extLst>
                  <a:ext uri="{FF2B5EF4-FFF2-40B4-BE49-F238E27FC236}">
                    <a16:creationId xmlns:a16="http://schemas.microsoft.com/office/drawing/2014/main" id="{F533B308-1301-A436-0DF2-3A6BE3BD7C8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452992" y="1983717"/>
                <a:ext cx="12600" cy="73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uppo 51">
            <a:extLst>
              <a:ext uri="{FF2B5EF4-FFF2-40B4-BE49-F238E27FC236}">
                <a16:creationId xmlns:a16="http://schemas.microsoft.com/office/drawing/2014/main" id="{380FC220-9062-E90A-F609-5B3C9D50D362}"/>
              </a:ext>
            </a:extLst>
          </p:cNvPr>
          <p:cNvGrpSpPr/>
          <p:nvPr/>
        </p:nvGrpSpPr>
        <p:grpSpPr>
          <a:xfrm>
            <a:off x="6460912" y="4871277"/>
            <a:ext cx="3229200" cy="726480"/>
            <a:chOff x="2856230" y="4871277"/>
            <a:chExt cx="3229200" cy="72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C2BDE8F8-5D7E-69E9-0DD6-214531DD0572}"/>
                    </a:ext>
                  </a:extLst>
                </p14:cNvPr>
                <p14:cNvContentPartPr/>
                <p14:nvPr/>
              </p14:nvContentPartPr>
              <p14:xfrm>
                <a:off x="2867030" y="5597397"/>
                <a:ext cx="3218400" cy="36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C2BDE8F8-5D7E-69E9-0DD6-214531DD057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860910" y="5591277"/>
                  <a:ext cx="32306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72598B0D-08AF-0B67-4007-7CDC3E52C458}"/>
                    </a:ext>
                  </a:extLst>
                </p14:cNvPr>
                <p14:cNvContentPartPr/>
                <p14:nvPr/>
              </p14:nvContentPartPr>
              <p14:xfrm>
                <a:off x="2871350" y="5597397"/>
                <a:ext cx="15840" cy="36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72598B0D-08AF-0B67-4007-7CDC3E52C45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865230" y="5591277"/>
                  <a:ext cx="280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43468299-41DF-B3BF-A039-638F482DD94E}"/>
                    </a:ext>
                  </a:extLst>
                </p14:cNvPr>
                <p14:cNvContentPartPr/>
                <p14:nvPr/>
              </p14:nvContentPartPr>
              <p14:xfrm>
                <a:off x="2856230" y="5521077"/>
                <a:ext cx="360" cy="5148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43468299-41DF-B3BF-A039-638F482DD94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50110" y="5514957"/>
                  <a:ext cx="126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06779F66-D6FC-1460-97A0-0FFD83145DF8}"/>
                    </a:ext>
                  </a:extLst>
                </p14:cNvPr>
                <p14:cNvContentPartPr/>
                <p14:nvPr/>
              </p14:nvContentPartPr>
              <p14:xfrm>
                <a:off x="2856230" y="5553117"/>
                <a:ext cx="360" cy="3564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06779F66-D6FC-1460-97A0-0FFD83145DF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850110" y="5546997"/>
                  <a:ext cx="126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8B28DFE8-57DE-D1B4-3CC5-B24C1EDCBC52}"/>
                    </a:ext>
                  </a:extLst>
                </p14:cNvPr>
                <p14:cNvContentPartPr/>
                <p14:nvPr/>
              </p14:nvContentPartPr>
              <p14:xfrm>
                <a:off x="2856230" y="5571477"/>
                <a:ext cx="360" cy="2340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8B28DFE8-57DE-D1B4-3CC5-B24C1EDCBC5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850110" y="5565357"/>
                  <a:ext cx="12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456230F2-6EFD-9119-403F-C520A093D761}"/>
                    </a:ext>
                  </a:extLst>
                </p14:cNvPr>
                <p14:cNvContentPartPr/>
                <p14:nvPr/>
              </p14:nvContentPartPr>
              <p14:xfrm>
                <a:off x="2856230" y="4871277"/>
                <a:ext cx="360" cy="72648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456230F2-6EFD-9119-403F-C520A093D76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850110" y="4865157"/>
                  <a:ext cx="12600" cy="73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4" name="Input penna 53">
                <a:extLst>
                  <a:ext uri="{FF2B5EF4-FFF2-40B4-BE49-F238E27FC236}">
                    <a16:creationId xmlns:a16="http://schemas.microsoft.com/office/drawing/2014/main" id="{7ADE63B6-DD99-1C2E-B1C7-CD5DDCCF38B3}"/>
                  </a:ext>
                </a:extLst>
              </p14:cNvPr>
              <p14:cNvContentPartPr/>
              <p14:nvPr/>
            </p14:nvContentPartPr>
            <p14:xfrm>
              <a:off x="6461992" y="4148757"/>
              <a:ext cx="360" cy="715320"/>
            </p14:xfrm>
          </p:contentPart>
        </mc:Choice>
        <mc:Fallback xmlns="">
          <p:pic>
            <p:nvPicPr>
              <p:cNvPr id="54" name="Input penna 53">
                <a:extLst>
                  <a:ext uri="{FF2B5EF4-FFF2-40B4-BE49-F238E27FC236}">
                    <a16:creationId xmlns:a16="http://schemas.microsoft.com/office/drawing/2014/main" id="{7ADE63B6-DD99-1C2E-B1C7-CD5DDCCF38B3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455872" y="4142637"/>
                <a:ext cx="12600" cy="7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5" name="Input penna 54">
                <a:extLst>
                  <a:ext uri="{FF2B5EF4-FFF2-40B4-BE49-F238E27FC236}">
                    <a16:creationId xmlns:a16="http://schemas.microsoft.com/office/drawing/2014/main" id="{7718D93E-E4DA-673B-CB90-BF0B7C2EA1E8}"/>
                  </a:ext>
                </a:extLst>
              </p14:cNvPr>
              <p14:cNvContentPartPr/>
              <p14:nvPr/>
            </p14:nvContentPartPr>
            <p14:xfrm>
              <a:off x="6461992" y="2681757"/>
              <a:ext cx="360" cy="744480"/>
            </p14:xfrm>
          </p:contentPart>
        </mc:Choice>
        <mc:Fallback xmlns="">
          <p:pic>
            <p:nvPicPr>
              <p:cNvPr id="55" name="Input penna 54">
                <a:extLst>
                  <a:ext uri="{FF2B5EF4-FFF2-40B4-BE49-F238E27FC236}">
                    <a16:creationId xmlns:a16="http://schemas.microsoft.com/office/drawing/2014/main" id="{7718D93E-E4DA-673B-CB90-BF0B7C2EA1E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455872" y="2675640"/>
                <a:ext cx="12600" cy="7567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6" name="Input penna 55">
                <a:extLst>
                  <a:ext uri="{FF2B5EF4-FFF2-40B4-BE49-F238E27FC236}">
                    <a16:creationId xmlns:a16="http://schemas.microsoft.com/office/drawing/2014/main" id="{92EEA55C-9754-8D4B-F242-B40ADE42B6B2}"/>
                  </a:ext>
                </a:extLst>
              </p14:cNvPr>
              <p14:cNvContentPartPr/>
              <p14:nvPr/>
            </p14:nvContentPartPr>
            <p14:xfrm>
              <a:off x="6492232" y="1990917"/>
              <a:ext cx="16560" cy="360"/>
            </p14:xfrm>
          </p:contentPart>
        </mc:Choice>
        <mc:Fallback xmlns="">
          <p:pic>
            <p:nvPicPr>
              <p:cNvPr id="56" name="Input penna 55">
                <a:extLst>
                  <a:ext uri="{FF2B5EF4-FFF2-40B4-BE49-F238E27FC236}">
                    <a16:creationId xmlns:a16="http://schemas.microsoft.com/office/drawing/2014/main" id="{92EEA55C-9754-8D4B-F242-B40ADE42B6B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486112" y="1984797"/>
                <a:ext cx="288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7" name="Input penna 56">
                <a:extLst>
                  <a:ext uri="{FF2B5EF4-FFF2-40B4-BE49-F238E27FC236}">
                    <a16:creationId xmlns:a16="http://schemas.microsoft.com/office/drawing/2014/main" id="{97E45B03-6A61-65DC-639E-84D5BE82EA62}"/>
                  </a:ext>
                </a:extLst>
              </p14:cNvPr>
              <p14:cNvContentPartPr/>
              <p14:nvPr/>
            </p14:nvContentPartPr>
            <p14:xfrm>
              <a:off x="6467392" y="1990917"/>
              <a:ext cx="1786680" cy="360"/>
            </p14:xfrm>
          </p:contentPart>
        </mc:Choice>
        <mc:Fallback xmlns="">
          <p:pic>
            <p:nvPicPr>
              <p:cNvPr id="57" name="Input penna 56">
                <a:extLst>
                  <a:ext uri="{FF2B5EF4-FFF2-40B4-BE49-F238E27FC236}">
                    <a16:creationId xmlns:a16="http://schemas.microsoft.com/office/drawing/2014/main" id="{97E45B03-6A61-65DC-639E-84D5BE82EA6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461272" y="1984797"/>
                <a:ext cx="17989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8" name="Input penna 77">
                <a:extLst>
                  <a:ext uri="{FF2B5EF4-FFF2-40B4-BE49-F238E27FC236}">
                    <a16:creationId xmlns:a16="http://schemas.microsoft.com/office/drawing/2014/main" id="{2151A58C-B3BC-F911-479F-76F3B068E79A}"/>
                  </a:ext>
                </a:extLst>
              </p14:cNvPr>
              <p14:cNvContentPartPr/>
              <p14:nvPr/>
            </p14:nvContentPartPr>
            <p14:xfrm>
              <a:off x="9592004" y="4270783"/>
              <a:ext cx="163440" cy="205920"/>
            </p14:xfrm>
          </p:contentPart>
        </mc:Choice>
        <mc:Fallback xmlns="">
          <p:pic>
            <p:nvPicPr>
              <p:cNvPr id="78" name="Input penna 77">
                <a:extLst>
                  <a:ext uri="{FF2B5EF4-FFF2-40B4-BE49-F238E27FC236}">
                    <a16:creationId xmlns:a16="http://schemas.microsoft.com/office/drawing/2014/main" id="{2151A58C-B3BC-F911-479F-76F3B068E79A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585870" y="4264674"/>
                <a:ext cx="175707" cy="218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9" name="Input penna 78">
                <a:extLst>
                  <a:ext uri="{FF2B5EF4-FFF2-40B4-BE49-F238E27FC236}">
                    <a16:creationId xmlns:a16="http://schemas.microsoft.com/office/drawing/2014/main" id="{CFE6EF5E-7DD0-1002-91AB-E35CFEE9E316}"/>
                  </a:ext>
                </a:extLst>
              </p14:cNvPr>
              <p14:cNvContentPartPr/>
              <p14:nvPr/>
            </p14:nvContentPartPr>
            <p14:xfrm>
              <a:off x="9622964" y="4326943"/>
              <a:ext cx="113760" cy="137160"/>
            </p14:xfrm>
          </p:contentPart>
        </mc:Choice>
        <mc:Fallback xmlns="">
          <p:pic>
            <p:nvPicPr>
              <p:cNvPr id="79" name="Input penna 78">
                <a:extLst>
                  <a:ext uri="{FF2B5EF4-FFF2-40B4-BE49-F238E27FC236}">
                    <a16:creationId xmlns:a16="http://schemas.microsoft.com/office/drawing/2014/main" id="{CFE6EF5E-7DD0-1002-91AB-E35CFEE9E316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616844" y="4320823"/>
                <a:ext cx="12600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uppo 87">
            <a:extLst>
              <a:ext uri="{FF2B5EF4-FFF2-40B4-BE49-F238E27FC236}">
                <a16:creationId xmlns:a16="http://schemas.microsoft.com/office/drawing/2014/main" id="{515E2027-8E34-5489-10D7-85C84EA4830D}"/>
              </a:ext>
            </a:extLst>
          </p:cNvPr>
          <p:cNvGrpSpPr/>
          <p:nvPr/>
        </p:nvGrpSpPr>
        <p:grpSpPr>
          <a:xfrm>
            <a:off x="8177564" y="1981917"/>
            <a:ext cx="151560" cy="612346"/>
            <a:chOff x="4572882" y="1981917"/>
            <a:chExt cx="151560" cy="61234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73745A0D-60B4-8AFB-DABD-F8EE0AB49CAD}"/>
                    </a:ext>
                  </a:extLst>
                </p14:cNvPr>
                <p14:cNvContentPartPr/>
                <p14:nvPr/>
              </p14:nvContentPartPr>
              <p14:xfrm>
                <a:off x="4572882" y="2394463"/>
                <a:ext cx="151560" cy="199800"/>
              </p14:xfrm>
            </p:contentPart>
          </mc:Choice>
          <mc:Fallback xmlns=""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73745A0D-60B4-8AFB-DABD-F8EE0AB49CA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566762" y="2388343"/>
                  <a:ext cx="163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A7B7CF74-CEDC-FD40-775E-4AAE839C8C02}"/>
                    </a:ext>
                  </a:extLst>
                </p14:cNvPr>
                <p14:cNvContentPartPr/>
                <p14:nvPr/>
              </p14:nvContentPartPr>
              <p14:xfrm>
                <a:off x="4649030" y="1981917"/>
                <a:ext cx="360" cy="58788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A7B7CF74-CEDC-FD40-775E-4AAE839C8C0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642910" y="1975797"/>
                  <a:ext cx="1260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C440A822-FEC4-083F-4C7E-CDCD66073327}"/>
                    </a:ext>
                  </a:extLst>
                </p14:cNvPr>
                <p14:cNvContentPartPr/>
                <p14:nvPr/>
              </p14:nvContentPartPr>
              <p14:xfrm>
                <a:off x="4649030" y="2539917"/>
                <a:ext cx="360" cy="3528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C440A822-FEC4-083F-4C7E-CDCD6607332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642910" y="2533797"/>
                  <a:ext cx="12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A2735E1C-504E-C28F-CB34-B152DBC371A0}"/>
                    </a:ext>
                  </a:extLst>
                </p14:cNvPr>
                <p14:cNvContentPartPr/>
                <p14:nvPr/>
              </p14:nvContentPartPr>
              <p14:xfrm>
                <a:off x="4649030" y="2549997"/>
                <a:ext cx="360" cy="4248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A2735E1C-504E-C28F-CB34-B152DBC371A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42910" y="2543877"/>
                  <a:ext cx="126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0EEBA7BA-4294-E3C8-9532-5EC77DF1DCEB}"/>
                    </a:ext>
                  </a:extLst>
                </p14:cNvPr>
                <p14:cNvContentPartPr/>
                <p14:nvPr/>
              </p14:nvContentPartPr>
              <p14:xfrm>
                <a:off x="4592322" y="2417863"/>
                <a:ext cx="118800" cy="160200"/>
              </p14:xfrm>
            </p:contentPart>
          </mc:Choice>
          <mc:Fallback xmlns=""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0EEBA7BA-4294-E3C8-9532-5EC77DF1DCE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86202" y="2411743"/>
                  <a:ext cx="131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9091BEDF-9B0B-C5FF-FDFF-735EA33BBE45}"/>
                    </a:ext>
                  </a:extLst>
                </p14:cNvPr>
                <p14:cNvContentPartPr/>
                <p14:nvPr/>
              </p14:nvContentPartPr>
              <p14:xfrm>
                <a:off x="4602762" y="2422183"/>
                <a:ext cx="86400" cy="120240"/>
              </p14:xfrm>
            </p:contentPart>
          </mc:Choice>
          <mc:Fallback xmlns=""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9091BEDF-9B0B-C5FF-FDFF-735EA33BBE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96642" y="2416063"/>
                  <a:ext cx="986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7318925A-CBFC-0534-4B82-847CD85E74C9}"/>
                    </a:ext>
                  </a:extLst>
                </p14:cNvPr>
                <p14:cNvContentPartPr/>
                <p14:nvPr/>
              </p14:nvContentPartPr>
              <p14:xfrm>
                <a:off x="4593402" y="2428303"/>
                <a:ext cx="70560" cy="98280"/>
              </p14:xfrm>
            </p:contentPart>
          </mc:Choice>
          <mc:Fallback xmlns=""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7318925A-CBFC-0534-4B82-847CD85E74C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87282" y="2422183"/>
                  <a:ext cx="82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524A6C97-78A0-8C8F-5537-6F71596B9913}"/>
                    </a:ext>
                  </a:extLst>
                </p14:cNvPr>
                <p14:cNvContentPartPr/>
                <p14:nvPr/>
              </p14:nvContentPartPr>
              <p14:xfrm>
                <a:off x="4588362" y="2421823"/>
                <a:ext cx="76320" cy="14040"/>
              </p14:xfrm>
            </p:contentPart>
          </mc:Choice>
          <mc:Fallback xmlns=""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524A6C97-78A0-8C8F-5537-6F71596B991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82242" y="2415703"/>
                  <a:ext cx="8856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9" name="Input penna 88">
                <a:extLst>
                  <a:ext uri="{FF2B5EF4-FFF2-40B4-BE49-F238E27FC236}">
                    <a16:creationId xmlns:a16="http://schemas.microsoft.com/office/drawing/2014/main" id="{28BED411-92E2-70B0-979C-D0B40BBCD435}"/>
                  </a:ext>
                </a:extLst>
              </p14:cNvPr>
              <p14:cNvContentPartPr/>
              <p14:nvPr/>
            </p14:nvContentPartPr>
            <p14:xfrm>
              <a:off x="8175764" y="3847783"/>
              <a:ext cx="138240" cy="172800"/>
            </p14:xfrm>
          </p:contentPart>
        </mc:Choice>
        <mc:Fallback xmlns="">
          <p:pic>
            <p:nvPicPr>
              <p:cNvPr id="89" name="Input penna 88">
                <a:extLst>
                  <a:ext uri="{FF2B5EF4-FFF2-40B4-BE49-F238E27FC236}">
                    <a16:creationId xmlns:a16="http://schemas.microsoft.com/office/drawing/2014/main" id="{28BED411-92E2-70B0-979C-D0B40BBCD43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169644" y="3841676"/>
                <a:ext cx="150480" cy="185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0" name="Input penna 89">
                <a:extLst>
                  <a:ext uri="{FF2B5EF4-FFF2-40B4-BE49-F238E27FC236}">
                    <a16:creationId xmlns:a16="http://schemas.microsoft.com/office/drawing/2014/main" id="{7E139A47-9AB4-D805-E6C2-8044CC31AA76}"/>
                  </a:ext>
                </a:extLst>
              </p14:cNvPr>
              <p14:cNvContentPartPr/>
              <p14:nvPr/>
            </p14:nvContentPartPr>
            <p14:xfrm>
              <a:off x="8187644" y="3857503"/>
              <a:ext cx="118440" cy="127080"/>
            </p14:xfrm>
          </p:contentPart>
        </mc:Choice>
        <mc:Fallback xmlns="">
          <p:pic>
            <p:nvPicPr>
              <p:cNvPr id="90" name="Input penna 89">
                <a:extLst>
                  <a:ext uri="{FF2B5EF4-FFF2-40B4-BE49-F238E27FC236}">
                    <a16:creationId xmlns:a16="http://schemas.microsoft.com/office/drawing/2014/main" id="{7E139A47-9AB4-D805-E6C2-8044CC31AA7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181524" y="3851383"/>
                <a:ext cx="1306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A3908C16-45B6-56B7-7DBD-C0AEBC9C9553}"/>
                  </a:ext>
                </a:extLst>
              </p14:cNvPr>
              <p14:cNvContentPartPr/>
              <p14:nvPr/>
            </p14:nvContentPartPr>
            <p14:xfrm>
              <a:off x="7997032" y="2643237"/>
              <a:ext cx="108000" cy="19512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A3908C16-45B6-56B7-7DBD-C0AEBC9C955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990912" y="2637117"/>
                <a:ext cx="1202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B7A6CDDE-1F57-297B-C62D-1BB78E28F2BC}"/>
                  </a:ext>
                </a:extLst>
              </p14:cNvPr>
              <p14:cNvContentPartPr/>
              <p14:nvPr/>
            </p14:nvContentPartPr>
            <p14:xfrm>
              <a:off x="7983352" y="3264597"/>
              <a:ext cx="125640" cy="2325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B7A6CDDE-1F57-297B-C62D-1BB78E28F2B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977232" y="3258477"/>
                <a:ext cx="1378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F6F2E908-2065-77A6-3106-79704AAFBC68}"/>
                  </a:ext>
                </a:extLst>
              </p14:cNvPr>
              <p14:cNvContentPartPr/>
              <p14:nvPr/>
            </p14:nvContentPartPr>
            <p14:xfrm>
              <a:off x="7997752" y="4069557"/>
              <a:ext cx="119880" cy="17748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F6F2E908-2065-77A6-3106-79704AAFBC6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991632" y="4063437"/>
                <a:ext cx="1321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662EF167-5625-5A47-5F1B-99376B46932D}"/>
                  </a:ext>
                </a:extLst>
              </p14:cNvPr>
              <p14:cNvContentPartPr/>
              <p14:nvPr/>
            </p14:nvContentPartPr>
            <p14:xfrm>
              <a:off x="8004592" y="4695597"/>
              <a:ext cx="132840" cy="222480"/>
            </p14:xfrm>
          </p:contentPart>
        </mc:Choice>
        <mc:Fallback xmlns=""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662EF167-5625-5A47-5F1B-99376B46932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998472" y="4689477"/>
                <a:ext cx="1450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9" name="Input penna 38">
                <a:extLst>
                  <a:ext uri="{FF2B5EF4-FFF2-40B4-BE49-F238E27FC236}">
                    <a16:creationId xmlns:a16="http://schemas.microsoft.com/office/drawing/2014/main" id="{5D0F9BBB-DB91-FC38-122F-62CDCAAF3FED}"/>
                  </a:ext>
                </a:extLst>
              </p14:cNvPr>
              <p14:cNvContentPartPr/>
              <p14:nvPr/>
            </p14:nvContentPartPr>
            <p14:xfrm>
              <a:off x="9465832" y="3359997"/>
              <a:ext cx="106920" cy="169200"/>
            </p14:xfrm>
          </p:contentPart>
        </mc:Choice>
        <mc:Fallback xmlns="">
          <p:pic>
            <p:nvPicPr>
              <p:cNvPr id="39" name="Input penna 38">
                <a:extLst>
                  <a:ext uri="{FF2B5EF4-FFF2-40B4-BE49-F238E27FC236}">
                    <a16:creationId xmlns:a16="http://schemas.microsoft.com/office/drawing/2014/main" id="{5D0F9BBB-DB91-FC38-122F-62CDCAAF3FE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459712" y="3353877"/>
                <a:ext cx="1191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42" name="Input penna 41">
                <a:extLst>
                  <a:ext uri="{FF2B5EF4-FFF2-40B4-BE49-F238E27FC236}">
                    <a16:creationId xmlns:a16="http://schemas.microsoft.com/office/drawing/2014/main" id="{106E2D34-2F5F-BC37-A724-0C5CEF807F29}"/>
                  </a:ext>
                </a:extLst>
              </p14:cNvPr>
              <p14:cNvContentPartPr/>
              <p14:nvPr/>
            </p14:nvContentPartPr>
            <p14:xfrm>
              <a:off x="9440992" y="3993237"/>
              <a:ext cx="109800" cy="197280"/>
            </p14:xfrm>
          </p:contentPart>
        </mc:Choice>
        <mc:Fallback xmlns="">
          <p:pic>
            <p:nvPicPr>
              <p:cNvPr id="42" name="Input penna 41">
                <a:extLst>
                  <a:ext uri="{FF2B5EF4-FFF2-40B4-BE49-F238E27FC236}">
                    <a16:creationId xmlns:a16="http://schemas.microsoft.com/office/drawing/2014/main" id="{106E2D34-2F5F-BC37-A724-0C5CEF807F2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434872" y="3987117"/>
                <a:ext cx="122040" cy="20952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Rettangolo 62">
            <a:extLst>
              <a:ext uri="{FF2B5EF4-FFF2-40B4-BE49-F238E27FC236}">
                <a16:creationId xmlns:a16="http://schemas.microsoft.com/office/drawing/2014/main" id="{23E541AA-CB58-82B7-FAB1-1CA9ECDF2FF9}"/>
              </a:ext>
            </a:extLst>
          </p:cNvPr>
          <p:cNvSpPr/>
          <p:nvPr/>
        </p:nvSpPr>
        <p:spPr>
          <a:xfrm>
            <a:off x="6100282" y="1628800"/>
            <a:ext cx="4320480" cy="43072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B0BE09E1-9168-2526-72E8-B7CA1DD1D440}"/>
              </a:ext>
            </a:extLst>
          </p:cNvPr>
          <p:cNvSpPr/>
          <p:nvPr/>
        </p:nvSpPr>
        <p:spPr>
          <a:xfrm>
            <a:off x="6343814" y="2852413"/>
            <a:ext cx="1937842" cy="19318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Decoding logic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9" name="Input penna 58">
                <a:extLst>
                  <a:ext uri="{FF2B5EF4-FFF2-40B4-BE49-F238E27FC236}">
                    <a16:creationId xmlns:a16="http://schemas.microsoft.com/office/drawing/2014/main" id="{56B11ED6-50E1-699F-AFE9-2D0F3F301802}"/>
                  </a:ext>
                </a:extLst>
              </p14:cNvPr>
              <p14:cNvContentPartPr/>
              <p14:nvPr/>
            </p14:nvContentPartPr>
            <p14:xfrm>
              <a:off x="1790990" y="2948517"/>
              <a:ext cx="2134440" cy="360"/>
            </p14:xfrm>
          </p:contentPart>
        </mc:Choice>
        <mc:Fallback xmlns="">
          <p:pic>
            <p:nvPicPr>
              <p:cNvPr id="59" name="Input penna 58">
                <a:extLst>
                  <a:ext uri="{FF2B5EF4-FFF2-40B4-BE49-F238E27FC236}">
                    <a16:creationId xmlns:a16="http://schemas.microsoft.com/office/drawing/2014/main" id="{56B11ED6-50E1-699F-AFE9-2D0F3F30180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84870" y="2942397"/>
                <a:ext cx="21466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60" name="Input penna 59">
                <a:extLst>
                  <a:ext uri="{FF2B5EF4-FFF2-40B4-BE49-F238E27FC236}">
                    <a16:creationId xmlns:a16="http://schemas.microsoft.com/office/drawing/2014/main" id="{995A3916-F38A-59C6-1358-5A177B2BE7B1}"/>
                  </a:ext>
                </a:extLst>
              </p14:cNvPr>
              <p14:cNvContentPartPr/>
              <p14:nvPr/>
            </p14:nvContentPartPr>
            <p14:xfrm>
              <a:off x="3209030" y="2724957"/>
              <a:ext cx="360" cy="1432800"/>
            </p14:xfrm>
          </p:contentPart>
        </mc:Choice>
        <mc:Fallback xmlns="">
          <p:pic>
            <p:nvPicPr>
              <p:cNvPr id="60" name="Input penna 59">
                <a:extLst>
                  <a:ext uri="{FF2B5EF4-FFF2-40B4-BE49-F238E27FC236}">
                    <a16:creationId xmlns:a16="http://schemas.microsoft.com/office/drawing/2014/main" id="{995A3916-F38A-59C6-1358-5A177B2BE7B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02910" y="2718837"/>
                <a:ext cx="12600" cy="14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1" name="Input penna 60">
                <a:extLst>
                  <a:ext uri="{FF2B5EF4-FFF2-40B4-BE49-F238E27FC236}">
                    <a16:creationId xmlns:a16="http://schemas.microsoft.com/office/drawing/2014/main" id="{5EF2BBEF-4816-AAA7-E1D6-708B2D60BDAE}"/>
                  </a:ext>
                </a:extLst>
              </p14:cNvPr>
              <p14:cNvContentPartPr/>
              <p14:nvPr/>
            </p14:nvContentPartPr>
            <p14:xfrm>
              <a:off x="2025710" y="2669517"/>
              <a:ext cx="142200" cy="224280"/>
            </p14:xfrm>
          </p:contentPart>
        </mc:Choice>
        <mc:Fallback xmlns="">
          <p:pic>
            <p:nvPicPr>
              <p:cNvPr id="61" name="Input penna 60">
                <a:extLst>
                  <a:ext uri="{FF2B5EF4-FFF2-40B4-BE49-F238E27FC236}">
                    <a16:creationId xmlns:a16="http://schemas.microsoft.com/office/drawing/2014/main" id="{5EF2BBEF-4816-AAA7-E1D6-708B2D60BDA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019590" y="2663397"/>
                <a:ext cx="154440" cy="23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uppo 63">
            <a:extLst>
              <a:ext uri="{FF2B5EF4-FFF2-40B4-BE49-F238E27FC236}">
                <a16:creationId xmlns:a16="http://schemas.microsoft.com/office/drawing/2014/main" id="{4DD6AC19-7FFA-5198-DD73-13FC43B47862}"/>
              </a:ext>
            </a:extLst>
          </p:cNvPr>
          <p:cNvGrpSpPr/>
          <p:nvPr/>
        </p:nvGrpSpPr>
        <p:grpSpPr>
          <a:xfrm>
            <a:off x="2038310" y="2813877"/>
            <a:ext cx="246240" cy="93600"/>
            <a:chOff x="2038310" y="2813877"/>
            <a:chExt cx="246240" cy="9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5" name="Input penna 64">
                  <a:extLst>
                    <a:ext uri="{FF2B5EF4-FFF2-40B4-BE49-F238E27FC236}">
                      <a16:creationId xmlns:a16="http://schemas.microsoft.com/office/drawing/2014/main" id="{ADDE5D03-6FE5-DD54-E836-7A7B0684CAC6}"/>
                    </a:ext>
                  </a:extLst>
                </p14:cNvPr>
                <p14:cNvContentPartPr/>
                <p14:nvPr/>
              </p14:nvContentPartPr>
              <p14:xfrm>
                <a:off x="2038310" y="2813877"/>
                <a:ext cx="90360" cy="23400"/>
              </p14:xfrm>
            </p:contentPart>
          </mc:Choice>
          <mc:Fallback xmlns="">
            <p:pic>
              <p:nvPicPr>
                <p:cNvPr id="65" name="Input penna 64">
                  <a:extLst>
                    <a:ext uri="{FF2B5EF4-FFF2-40B4-BE49-F238E27FC236}">
                      <a16:creationId xmlns:a16="http://schemas.microsoft.com/office/drawing/2014/main" id="{ADDE5D03-6FE5-DD54-E836-7A7B0684CAC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32190" y="2807757"/>
                  <a:ext cx="102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put penna 65">
                  <a:extLst>
                    <a:ext uri="{FF2B5EF4-FFF2-40B4-BE49-F238E27FC236}">
                      <a16:creationId xmlns:a16="http://schemas.microsoft.com/office/drawing/2014/main" id="{4D42E259-03C3-9BF2-4B56-1328DF95FCC3}"/>
                    </a:ext>
                  </a:extLst>
                </p14:cNvPr>
                <p14:cNvContentPartPr/>
                <p14:nvPr/>
              </p14:nvContentPartPr>
              <p14:xfrm>
                <a:off x="2215430" y="2843037"/>
                <a:ext cx="69120" cy="64440"/>
              </p14:xfrm>
            </p:contentPart>
          </mc:Choice>
          <mc:Fallback xmlns="">
            <p:pic>
              <p:nvPicPr>
                <p:cNvPr id="66" name="Input penna 65">
                  <a:extLst>
                    <a:ext uri="{FF2B5EF4-FFF2-40B4-BE49-F238E27FC236}">
                      <a16:creationId xmlns:a16="http://schemas.microsoft.com/office/drawing/2014/main" id="{4D42E259-03C3-9BF2-4B56-1328DF95FCC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09310" y="2836917"/>
                  <a:ext cx="8136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94A498E1-ACDE-273F-9BE7-8B5A25E0AD4A}"/>
              </a:ext>
            </a:extLst>
          </p:cNvPr>
          <p:cNvGrpSpPr/>
          <p:nvPr/>
        </p:nvGrpSpPr>
        <p:grpSpPr>
          <a:xfrm>
            <a:off x="2730590" y="2653317"/>
            <a:ext cx="311760" cy="232560"/>
            <a:chOff x="2730590" y="2653317"/>
            <a:chExt cx="311760" cy="2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8" name="Input penna 67">
                  <a:extLst>
                    <a:ext uri="{FF2B5EF4-FFF2-40B4-BE49-F238E27FC236}">
                      <a16:creationId xmlns:a16="http://schemas.microsoft.com/office/drawing/2014/main" id="{2E64AC4A-E94E-285A-06FC-B528BCF2D9F2}"/>
                    </a:ext>
                  </a:extLst>
                </p14:cNvPr>
                <p14:cNvContentPartPr/>
                <p14:nvPr/>
              </p14:nvContentPartPr>
              <p14:xfrm>
                <a:off x="2730590" y="2653317"/>
                <a:ext cx="129600" cy="228240"/>
              </p14:xfrm>
            </p:contentPart>
          </mc:Choice>
          <mc:Fallback xmlns="">
            <p:pic>
              <p:nvPicPr>
                <p:cNvPr id="68" name="Input penna 67">
                  <a:extLst>
                    <a:ext uri="{FF2B5EF4-FFF2-40B4-BE49-F238E27FC236}">
                      <a16:creationId xmlns:a16="http://schemas.microsoft.com/office/drawing/2014/main" id="{2E64AC4A-E94E-285A-06FC-B528BCF2D9F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24470" y="2647197"/>
                  <a:ext cx="1418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put penna 68">
                  <a:extLst>
                    <a:ext uri="{FF2B5EF4-FFF2-40B4-BE49-F238E27FC236}">
                      <a16:creationId xmlns:a16="http://schemas.microsoft.com/office/drawing/2014/main" id="{26D91A69-7AB3-0570-DD12-42C78A3D7998}"/>
                    </a:ext>
                  </a:extLst>
                </p14:cNvPr>
                <p14:cNvContentPartPr/>
                <p14:nvPr/>
              </p14:nvContentPartPr>
              <p14:xfrm>
                <a:off x="2766590" y="2811357"/>
                <a:ext cx="98280" cy="16560"/>
              </p14:xfrm>
            </p:contentPart>
          </mc:Choice>
          <mc:Fallback xmlns="">
            <p:pic>
              <p:nvPicPr>
                <p:cNvPr id="69" name="Input penna 68">
                  <a:extLst>
                    <a:ext uri="{FF2B5EF4-FFF2-40B4-BE49-F238E27FC236}">
                      <a16:creationId xmlns:a16="http://schemas.microsoft.com/office/drawing/2014/main" id="{26D91A69-7AB3-0570-DD12-42C78A3D799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60470" y="2805237"/>
                  <a:ext cx="1105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0" name="Input penna 69">
                  <a:extLst>
                    <a:ext uri="{FF2B5EF4-FFF2-40B4-BE49-F238E27FC236}">
                      <a16:creationId xmlns:a16="http://schemas.microsoft.com/office/drawing/2014/main" id="{DF7D3B57-0414-FB78-63B5-DC7F8DB67182}"/>
                    </a:ext>
                  </a:extLst>
                </p14:cNvPr>
                <p14:cNvContentPartPr/>
                <p14:nvPr/>
              </p14:nvContentPartPr>
              <p14:xfrm>
                <a:off x="2942270" y="2742237"/>
                <a:ext cx="100080" cy="143640"/>
              </p14:xfrm>
            </p:contentPart>
          </mc:Choice>
          <mc:Fallback xmlns="">
            <p:pic>
              <p:nvPicPr>
                <p:cNvPr id="70" name="Input penna 69">
                  <a:extLst>
                    <a:ext uri="{FF2B5EF4-FFF2-40B4-BE49-F238E27FC236}">
                      <a16:creationId xmlns:a16="http://schemas.microsoft.com/office/drawing/2014/main" id="{DF7D3B57-0414-FB78-63B5-DC7F8DB6718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936150" y="2736117"/>
                  <a:ext cx="112320" cy="15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1" name="Input penna 70">
                <a:extLst>
                  <a:ext uri="{FF2B5EF4-FFF2-40B4-BE49-F238E27FC236}">
                    <a16:creationId xmlns:a16="http://schemas.microsoft.com/office/drawing/2014/main" id="{9E9E860D-DA78-46AA-DCE2-9DBFE299E3E3}"/>
                  </a:ext>
                </a:extLst>
              </p14:cNvPr>
              <p14:cNvContentPartPr/>
              <p14:nvPr/>
            </p14:nvContentPartPr>
            <p14:xfrm>
              <a:off x="3483710" y="2640717"/>
              <a:ext cx="150480" cy="233640"/>
            </p14:xfrm>
          </p:contentPart>
        </mc:Choice>
        <mc:Fallback xmlns="">
          <p:pic>
            <p:nvPicPr>
              <p:cNvPr id="71" name="Input penna 70">
                <a:extLst>
                  <a:ext uri="{FF2B5EF4-FFF2-40B4-BE49-F238E27FC236}">
                    <a16:creationId xmlns:a16="http://schemas.microsoft.com/office/drawing/2014/main" id="{9E9E860D-DA78-46AA-DCE2-9DBFE299E3E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477590" y="2634597"/>
                <a:ext cx="16272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2" name="Input penna 71">
                <a:extLst>
                  <a:ext uri="{FF2B5EF4-FFF2-40B4-BE49-F238E27FC236}">
                    <a16:creationId xmlns:a16="http://schemas.microsoft.com/office/drawing/2014/main" id="{BFCE6E7A-41E6-341C-2C9C-EF87F1373B16}"/>
                  </a:ext>
                </a:extLst>
              </p14:cNvPr>
              <p14:cNvContentPartPr/>
              <p14:nvPr/>
            </p14:nvContentPartPr>
            <p14:xfrm>
              <a:off x="2135870" y="3034917"/>
              <a:ext cx="107640" cy="160560"/>
            </p14:xfrm>
          </p:contentPart>
        </mc:Choice>
        <mc:Fallback xmlns="">
          <p:pic>
            <p:nvPicPr>
              <p:cNvPr id="72" name="Input penna 71">
                <a:extLst>
                  <a:ext uri="{FF2B5EF4-FFF2-40B4-BE49-F238E27FC236}">
                    <a16:creationId xmlns:a16="http://schemas.microsoft.com/office/drawing/2014/main" id="{BFCE6E7A-41E6-341C-2C9C-EF87F1373B1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129750" y="3028797"/>
                <a:ext cx="1198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73" name="Input penna 72">
                <a:extLst>
                  <a:ext uri="{FF2B5EF4-FFF2-40B4-BE49-F238E27FC236}">
                    <a16:creationId xmlns:a16="http://schemas.microsoft.com/office/drawing/2014/main" id="{42F3FB6D-FFAB-523A-0453-9BC2EF3456D2}"/>
                  </a:ext>
                </a:extLst>
              </p14:cNvPr>
              <p14:cNvContentPartPr/>
              <p14:nvPr/>
            </p14:nvContentPartPr>
            <p14:xfrm>
              <a:off x="2832470" y="3022317"/>
              <a:ext cx="135360" cy="185760"/>
            </p14:xfrm>
          </p:contentPart>
        </mc:Choice>
        <mc:Fallback xmlns="">
          <p:pic>
            <p:nvPicPr>
              <p:cNvPr id="73" name="Input penna 72">
                <a:extLst>
                  <a:ext uri="{FF2B5EF4-FFF2-40B4-BE49-F238E27FC236}">
                    <a16:creationId xmlns:a16="http://schemas.microsoft.com/office/drawing/2014/main" id="{42F3FB6D-FFAB-523A-0453-9BC2EF3456D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26350" y="3016197"/>
                <a:ext cx="147600" cy="19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uppo 73">
            <a:extLst>
              <a:ext uri="{FF2B5EF4-FFF2-40B4-BE49-F238E27FC236}">
                <a16:creationId xmlns:a16="http://schemas.microsoft.com/office/drawing/2014/main" id="{96F8E7E3-3112-986A-6045-F6C548EB8341}"/>
              </a:ext>
            </a:extLst>
          </p:cNvPr>
          <p:cNvGrpSpPr/>
          <p:nvPr/>
        </p:nvGrpSpPr>
        <p:grpSpPr>
          <a:xfrm>
            <a:off x="2139110" y="3314637"/>
            <a:ext cx="144720" cy="428760"/>
            <a:chOff x="2139110" y="3314637"/>
            <a:chExt cx="144720" cy="42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490F8498-1344-3866-2BCD-364D284BB95D}"/>
                    </a:ext>
                  </a:extLst>
                </p14:cNvPr>
                <p14:cNvContentPartPr/>
                <p14:nvPr/>
              </p14:nvContentPartPr>
              <p14:xfrm>
                <a:off x="2149550" y="3314637"/>
                <a:ext cx="134280" cy="145080"/>
              </p14:xfrm>
            </p:contentPart>
          </mc:Choice>
          <mc:Fallback xmlns=""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490F8498-1344-3866-2BCD-364D284BB95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143430" y="3308517"/>
                  <a:ext cx="146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B47DFD71-940E-BE88-F631-EC54FEAEBCEF}"/>
                    </a:ext>
                  </a:extLst>
                </p14:cNvPr>
                <p14:cNvContentPartPr/>
                <p14:nvPr/>
              </p14:nvContentPartPr>
              <p14:xfrm>
                <a:off x="2139110" y="3565917"/>
                <a:ext cx="116640" cy="177480"/>
              </p14:xfrm>
            </p:contentPart>
          </mc:Choice>
          <mc:Fallback xmlns=""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B47DFD71-940E-BE88-F631-EC54FEAEBCE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132990" y="3559797"/>
                  <a:ext cx="128880" cy="18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uppo 76">
            <a:extLst>
              <a:ext uri="{FF2B5EF4-FFF2-40B4-BE49-F238E27FC236}">
                <a16:creationId xmlns:a16="http://schemas.microsoft.com/office/drawing/2014/main" id="{21BC2307-70F2-7F5B-44D5-A0C640A2068F}"/>
              </a:ext>
            </a:extLst>
          </p:cNvPr>
          <p:cNvGrpSpPr/>
          <p:nvPr/>
        </p:nvGrpSpPr>
        <p:grpSpPr>
          <a:xfrm>
            <a:off x="2811590" y="3287637"/>
            <a:ext cx="143280" cy="433080"/>
            <a:chOff x="2811590" y="3287637"/>
            <a:chExt cx="143280" cy="43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DFDF6713-AB94-A235-2639-EB10886EF301}"/>
                    </a:ext>
                  </a:extLst>
                </p14:cNvPr>
                <p14:cNvContentPartPr/>
                <p14:nvPr/>
              </p14:nvContentPartPr>
              <p14:xfrm>
                <a:off x="2811590" y="3287637"/>
                <a:ext cx="127080" cy="199080"/>
              </p14:xfrm>
            </p:contentPart>
          </mc:Choice>
          <mc:Fallback xmlns=""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DFDF6713-AB94-A235-2639-EB10886EF3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05470" y="3281517"/>
                  <a:ext cx="1393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83BE8F35-B6DD-5421-3ED3-2DFBB6E8E385}"/>
                    </a:ext>
                  </a:extLst>
                </p14:cNvPr>
                <p14:cNvContentPartPr/>
                <p14:nvPr/>
              </p14:nvContentPartPr>
              <p14:xfrm>
                <a:off x="2825270" y="3574917"/>
                <a:ext cx="129600" cy="145800"/>
              </p14:xfrm>
            </p:contentPart>
          </mc:Choice>
          <mc:Fallback xmlns=""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83BE8F35-B6DD-5421-3ED3-2DFBB6E8E38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819150" y="3568797"/>
                  <a:ext cx="141840" cy="1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87" name="Input penna 86">
                <a:extLst>
                  <a:ext uri="{FF2B5EF4-FFF2-40B4-BE49-F238E27FC236}">
                    <a16:creationId xmlns:a16="http://schemas.microsoft.com/office/drawing/2014/main" id="{29E95C62-CF00-2EE3-EBAF-3597A6458A95}"/>
                  </a:ext>
                </a:extLst>
              </p14:cNvPr>
              <p14:cNvContentPartPr/>
              <p14:nvPr/>
            </p14:nvContentPartPr>
            <p14:xfrm>
              <a:off x="2155310" y="3874077"/>
              <a:ext cx="134280" cy="200160"/>
            </p14:xfrm>
          </p:contentPart>
        </mc:Choice>
        <mc:Fallback xmlns="">
          <p:pic>
            <p:nvPicPr>
              <p:cNvPr id="87" name="Input penna 86">
                <a:extLst>
                  <a:ext uri="{FF2B5EF4-FFF2-40B4-BE49-F238E27FC236}">
                    <a16:creationId xmlns:a16="http://schemas.microsoft.com/office/drawing/2014/main" id="{29E95C62-CF00-2EE3-EBAF-3597A6458A9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149190" y="3867957"/>
                <a:ext cx="1465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91" name="Input penna 90">
                <a:extLst>
                  <a:ext uri="{FF2B5EF4-FFF2-40B4-BE49-F238E27FC236}">
                    <a16:creationId xmlns:a16="http://schemas.microsoft.com/office/drawing/2014/main" id="{06605B24-6B72-B15D-D5B8-6A080F81319C}"/>
                  </a:ext>
                </a:extLst>
              </p14:cNvPr>
              <p14:cNvContentPartPr/>
              <p14:nvPr/>
            </p14:nvContentPartPr>
            <p14:xfrm>
              <a:off x="2813750" y="3883077"/>
              <a:ext cx="129960" cy="201240"/>
            </p14:xfrm>
          </p:contentPart>
        </mc:Choice>
        <mc:Fallback xmlns="">
          <p:pic>
            <p:nvPicPr>
              <p:cNvPr id="91" name="Input penna 90">
                <a:extLst>
                  <a:ext uri="{FF2B5EF4-FFF2-40B4-BE49-F238E27FC236}">
                    <a16:creationId xmlns:a16="http://schemas.microsoft.com/office/drawing/2014/main" id="{06605B24-6B72-B15D-D5B8-6A080F81319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807630" y="3876957"/>
                <a:ext cx="142200" cy="21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uppo 91">
            <a:extLst>
              <a:ext uri="{FF2B5EF4-FFF2-40B4-BE49-F238E27FC236}">
                <a16:creationId xmlns:a16="http://schemas.microsoft.com/office/drawing/2014/main" id="{8CDD2F7D-D8AD-8BB4-E412-37A4C1B29E0A}"/>
              </a:ext>
            </a:extLst>
          </p:cNvPr>
          <p:cNvGrpSpPr/>
          <p:nvPr/>
        </p:nvGrpSpPr>
        <p:grpSpPr>
          <a:xfrm>
            <a:off x="3457790" y="3050397"/>
            <a:ext cx="154800" cy="700200"/>
            <a:chOff x="3457790" y="3050397"/>
            <a:chExt cx="154800" cy="70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3" name="Input penna 92">
                  <a:extLst>
                    <a:ext uri="{FF2B5EF4-FFF2-40B4-BE49-F238E27FC236}">
                      <a16:creationId xmlns:a16="http://schemas.microsoft.com/office/drawing/2014/main" id="{C2EB21B2-E2A0-5FB8-1B4B-32D4DDEB6BCD}"/>
                    </a:ext>
                  </a:extLst>
                </p14:cNvPr>
                <p14:cNvContentPartPr/>
                <p14:nvPr/>
              </p14:nvContentPartPr>
              <p14:xfrm>
                <a:off x="3466790" y="3050397"/>
                <a:ext cx="99000" cy="199080"/>
              </p14:xfrm>
            </p:contentPart>
          </mc:Choice>
          <mc:Fallback xmlns="">
            <p:pic>
              <p:nvPicPr>
                <p:cNvPr id="93" name="Input penna 92">
                  <a:extLst>
                    <a:ext uri="{FF2B5EF4-FFF2-40B4-BE49-F238E27FC236}">
                      <a16:creationId xmlns:a16="http://schemas.microsoft.com/office/drawing/2014/main" id="{C2EB21B2-E2A0-5FB8-1B4B-32D4DDEB6BC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460670" y="3044277"/>
                  <a:ext cx="1112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4" name="Input penna 93">
                  <a:extLst>
                    <a:ext uri="{FF2B5EF4-FFF2-40B4-BE49-F238E27FC236}">
                      <a16:creationId xmlns:a16="http://schemas.microsoft.com/office/drawing/2014/main" id="{87CA0B0D-3834-88C8-2A1F-637CF71EB56A}"/>
                    </a:ext>
                  </a:extLst>
                </p14:cNvPr>
                <p14:cNvContentPartPr/>
                <p14:nvPr/>
              </p14:nvContentPartPr>
              <p14:xfrm>
                <a:off x="3466070" y="3341637"/>
                <a:ext cx="146520" cy="117720"/>
              </p14:xfrm>
            </p:contentPart>
          </mc:Choice>
          <mc:Fallback xmlns="">
            <p:pic>
              <p:nvPicPr>
                <p:cNvPr id="94" name="Input penna 93">
                  <a:extLst>
                    <a:ext uri="{FF2B5EF4-FFF2-40B4-BE49-F238E27FC236}">
                      <a16:creationId xmlns:a16="http://schemas.microsoft.com/office/drawing/2014/main" id="{87CA0B0D-3834-88C8-2A1F-637CF71EB56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459950" y="3335517"/>
                  <a:ext cx="1587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5" name="Input penna 94">
                  <a:extLst>
                    <a:ext uri="{FF2B5EF4-FFF2-40B4-BE49-F238E27FC236}">
                      <a16:creationId xmlns:a16="http://schemas.microsoft.com/office/drawing/2014/main" id="{4E4DFAEE-21FF-971E-A895-316F3F8B4DAE}"/>
                    </a:ext>
                  </a:extLst>
                </p14:cNvPr>
                <p14:cNvContentPartPr/>
                <p14:nvPr/>
              </p14:nvContentPartPr>
              <p14:xfrm>
                <a:off x="3457790" y="3551517"/>
                <a:ext cx="135360" cy="199080"/>
              </p14:xfrm>
            </p:contentPart>
          </mc:Choice>
          <mc:Fallback xmlns="">
            <p:pic>
              <p:nvPicPr>
                <p:cNvPr id="95" name="Input penna 94">
                  <a:extLst>
                    <a:ext uri="{FF2B5EF4-FFF2-40B4-BE49-F238E27FC236}">
                      <a16:creationId xmlns:a16="http://schemas.microsoft.com/office/drawing/2014/main" id="{4E4DFAEE-21FF-971E-A895-316F3F8B4DA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451670" y="3545397"/>
                  <a:ext cx="14760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96" name="Input penna 95">
                <a:extLst>
                  <a:ext uri="{FF2B5EF4-FFF2-40B4-BE49-F238E27FC236}">
                    <a16:creationId xmlns:a16="http://schemas.microsoft.com/office/drawing/2014/main" id="{944C5501-B4A9-B753-E57E-6E76323BF021}"/>
                  </a:ext>
                </a:extLst>
              </p14:cNvPr>
              <p14:cNvContentPartPr/>
              <p14:nvPr/>
            </p14:nvContentPartPr>
            <p14:xfrm>
              <a:off x="3485870" y="3879117"/>
              <a:ext cx="113760" cy="169560"/>
            </p14:xfrm>
          </p:contentPart>
        </mc:Choice>
        <mc:Fallback xmlns="">
          <p:pic>
            <p:nvPicPr>
              <p:cNvPr id="96" name="Input penna 95">
                <a:extLst>
                  <a:ext uri="{FF2B5EF4-FFF2-40B4-BE49-F238E27FC236}">
                    <a16:creationId xmlns:a16="http://schemas.microsoft.com/office/drawing/2014/main" id="{944C5501-B4A9-B753-E57E-6E76323BF02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479750" y="3872997"/>
                <a:ext cx="1260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34" name="Input penna 133">
                <a:extLst>
                  <a:ext uri="{FF2B5EF4-FFF2-40B4-BE49-F238E27FC236}">
                    <a16:creationId xmlns:a16="http://schemas.microsoft.com/office/drawing/2014/main" id="{5DC30BD6-58C3-D50F-5207-276B184252C6}"/>
                  </a:ext>
                </a:extLst>
              </p14:cNvPr>
              <p14:cNvContentPartPr/>
              <p14:nvPr/>
            </p14:nvContentPartPr>
            <p14:xfrm>
              <a:off x="5465510" y="3118077"/>
              <a:ext cx="123840" cy="228600"/>
            </p14:xfrm>
          </p:contentPart>
        </mc:Choice>
        <mc:Fallback xmlns="">
          <p:pic>
            <p:nvPicPr>
              <p:cNvPr id="134" name="Input penna 133">
                <a:extLst>
                  <a:ext uri="{FF2B5EF4-FFF2-40B4-BE49-F238E27FC236}">
                    <a16:creationId xmlns:a16="http://schemas.microsoft.com/office/drawing/2014/main" id="{5DC30BD6-58C3-D50F-5207-276B184252C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459390" y="3111957"/>
                <a:ext cx="1360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35" name="Input penna 134">
                <a:extLst>
                  <a:ext uri="{FF2B5EF4-FFF2-40B4-BE49-F238E27FC236}">
                    <a16:creationId xmlns:a16="http://schemas.microsoft.com/office/drawing/2014/main" id="{7F04B5B5-86D8-83EC-3A2D-CEC9382DE956}"/>
                  </a:ext>
                </a:extLst>
              </p14:cNvPr>
              <p14:cNvContentPartPr/>
              <p14:nvPr/>
            </p14:nvContentPartPr>
            <p14:xfrm>
              <a:off x="5482790" y="3288357"/>
              <a:ext cx="110520" cy="14400"/>
            </p14:xfrm>
          </p:contentPart>
        </mc:Choice>
        <mc:Fallback xmlns="">
          <p:pic>
            <p:nvPicPr>
              <p:cNvPr id="135" name="Input penna 134">
                <a:extLst>
                  <a:ext uri="{FF2B5EF4-FFF2-40B4-BE49-F238E27FC236}">
                    <a16:creationId xmlns:a16="http://schemas.microsoft.com/office/drawing/2014/main" id="{7F04B5B5-86D8-83EC-3A2D-CEC9382DE95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476670" y="3282237"/>
                <a:ext cx="1227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36" name="Input penna 135">
                <a:extLst>
                  <a:ext uri="{FF2B5EF4-FFF2-40B4-BE49-F238E27FC236}">
                    <a16:creationId xmlns:a16="http://schemas.microsoft.com/office/drawing/2014/main" id="{8C3A2DAE-ECC2-4982-B7B4-C6BC2A90CCDC}"/>
                  </a:ext>
                </a:extLst>
              </p14:cNvPr>
              <p14:cNvContentPartPr/>
              <p14:nvPr/>
            </p14:nvContentPartPr>
            <p14:xfrm>
              <a:off x="5642630" y="3287637"/>
              <a:ext cx="92520" cy="55440"/>
            </p14:xfrm>
          </p:contentPart>
        </mc:Choice>
        <mc:Fallback xmlns="">
          <p:pic>
            <p:nvPicPr>
              <p:cNvPr id="136" name="Input penna 135">
                <a:extLst>
                  <a:ext uri="{FF2B5EF4-FFF2-40B4-BE49-F238E27FC236}">
                    <a16:creationId xmlns:a16="http://schemas.microsoft.com/office/drawing/2014/main" id="{8C3A2DAE-ECC2-4982-B7B4-C6BC2A90CCD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636510" y="3281517"/>
                <a:ext cx="10476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37" name="Input penna 136">
                <a:extLst>
                  <a:ext uri="{FF2B5EF4-FFF2-40B4-BE49-F238E27FC236}">
                    <a16:creationId xmlns:a16="http://schemas.microsoft.com/office/drawing/2014/main" id="{D682F7B3-68D5-AF0C-D9BD-1CD7EEADAA7A}"/>
                  </a:ext>
                </a:extLst>
              </p14:cNvPr>
              <p14:cNvContentPartPr/>
              <p14:nvPr/>
            </p14:nvContentPartPr>
            <p14:xfrm>
              <a:off x="5462630" y="3874797"/>
              <a:ext cx="113760" cy="195120"/>
            </p14:xfrm>
          </p:contentPart>
        </mc:Choice>
        <mc:Fallback xmlns="">
          <p:pic>
            <p:nvPicPr>
              <p:cNvPr id="137" name="Input penna 136">
                <a:extLst>
                  <a:ext uri="{FF2B5EF4-FFF2-40B4-BE49-F238E27FC236}">
                    <a16:creationId xmlns:a16="http://schemas.microsoft.com/office/drawing/2014/main" id="{D682F7B3-68D5-AF0C-D9BD-1CD7EEADAA7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456510" y="3868677"/>
                <a:ext cx="12600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38" name="Input penna 137">
                <a:extLst>
                  <a:ext uri="{FF2B5EF4-FFF2-40B4-BE49-F238E27FC236}">
                    <a16:creationId xmlns:a16="http://schemas.microsoft.com/office/drawing/2014/main" id="{89BF8B8C-21C7-A139-E549-FE8624CA4002}"/>
                  </a:ext>
                </a:extLst>
              </p14:cNvPr>
              <p14:cNvContentPartPr/>
              <p14:nvPr/>
            </p14:nvContentPartPr>
            <p14:xfrm>
              <a:off x="5501150" y="4021317"/>
              <a:ext cx="108000" cy="21600"/>
            </p14:xfrm>
          </p:contentPart>
        </mc:Choice>
        <mc:Fallback xmlns="">
          <p:pic>
            <p:nvPicPr>
              <p:cNvPr id="138" name="Input penna 137">
                <a:extLst>
                  <a:ext uri="{FF2B5EF4-FFF2-40B4-BE49-F238E27FC236}">
                    <a16:creationId xmlns:a16="http://schemas.microsoft.com/office/drawing/2014/main" id="{89BF8B8C-21C7-A139-E549-FE8624CA400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495030" y="4015197"/>
                <a:ext cx="1202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39" name="Input penna 138">
                <a:extLst>
                  <a:ext uri="{FF2B5EF4-FFF2-40B4-BE49-F238E27FC236}">
                    <a16:creationId xmlns:a16="http://schemas.microsoft.com/office/drawing/2014/main" id="{480EC339-F94E-DAA2-86A5-EBD127360E5A}"/>
                  </a:ext>
                </a:extLst>
              </p14:cNvPr>
              <p14:cNvContentPartPr/>
              <p14:nvPr/>
            </p14:nvContentPartPr>
            <p14:xfrm>
              <a:off x="5661710" y="3966597"/>
              <a:ext cx="109440" cy="120600"/>
            </p14:xfrm>
          </p:contentPart>
        </mc:Choice>
        <mc:Fallback xmlns="">
          <p:pic>
            <p:nvPicPr>
              <p:cNvPr id="139" name="Input penna 138">
                <a:extLst>
                  <a:ext uri="{FF2B5EF4-FFF2-40B4-BE49-F238E27FC236}">
                    <a16:creationId xmlns:a16="http://schemas.microsoft.com/office/drawing/2014/main" id="{480EC339-F94E-DAA2-86A5-EBD127360E5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655590" y="3960477"/>
                <a:ext cx="1216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40" name="Input penna 139">
                <a:extLst>
                  <a:ext uri="{FF2B5EF4-FFF2-40B4-BE49-F238E27FC236}">
                    <a16:creationId xmlns:a16="http://schemas.microsoft.com/office/drawing/2014/main" id="{FADB499D-A747-E79D-738E-0826997D8249}"/>
                  </a:ext>
                </a:extLst>
              </p14:cNvPr>
              <p14:cNvContentPartPr/>
              <p14:nvPr/>
            </p14:nvContentPartPr>
            <p14:xfrm>
              <a:off x="10652390" y="3484917"/>
              <a:ext cx="167400" cy="264240"/>
            </p14:xfrm>
          </p:contentPart>
        </mc:Choice>
        <mc:Fallback xmlns="">
          <p:pic>
            <p:nvPicPr>
              <p:cNvPr id="140" name="Input penna 139">
                <a:extLst>
                  <a:ext uri="{FF2B5EF4-FFF2-40B4-BE49-F238E27FC236}">
                    <a16:creationId xmlns:a16="http://schemas.microsoft.com/office/drawing/2014/main" id="{FADB499D-A747-E79D-738E-0826997D824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646270" y="3478797"/>
                <a:ext cx="17964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44" name="Input penna 143">
                <a:extLst>
                  <a:ext uri="{FF2B5EF4-FFF2-40B4-BE49-F238E27FC236}">
                    <a16:creationId xmlns:a16="http://schemas.microsoft.com/office/drawing/2014/main" id="{0A1A61EE-0316-72A5-6688-98044EF06D3B}"/>
                  </a:ext>
                </a:extLst>
              </p14:cNvPr>
              <p14:cNvContentPartPr/>
              <p14:nvPr/>
            </p14:nvContentPartPr>
            <p14:xfrm>
              <a:off x="5124950" y="3995397"/>
              <a:ext cx="161280" cy="263160"/>
            </p14:xfrm>
          </p:contentPart>
        </mc:Choice>
        <mc:Fallback xmlns="">
          <p:pic>
            <p:nvPicPr>
              <p:cNvPr id="144" name="Input penna 143">
                <a:extLst>
                  <a:ext uri="{FF2B5EF4-FFF2-40B4-BE49-F238E27FC236}">
                    <a16:creationId xmlns:a16="http://schemas.microsoft.com/office/drawing/2014/main" id="{0A1A61EE-0316-72A5-6688-98044EF06D3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118830" y="3989277"/>
                <a:ext cx="1735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45" name="Input penna 144">
                <a:extLst>
                  <a:ext uri="{FF2B5EF4-FFF2-40B4-BE49-F238E27FC236}">
                    <a16:creationId xmlns:a16="http://schemas.microsoft.com/office/drawing/2014/main" id="{9612B6C4-D454-07AA-3A24-708DF9E34FA2}"/>
                  </a:ext>
                </a:extLst>
              </p14:cNvPr>
              <p14:cNvContentPartPr/>
              <p14:nvPr/>
            </p14:nvContentPartPr>
            <p14:xfrm>
              <a:off x="11217950" y="3623157"/>
              <a:ext cx="232920" cy="272160"/>
            </p14:xfrm>
          </p:contentPart>
        </mc:Choice>
        <mc:Fallback xmlns="">
          <p:pic>
            <p:nvPicPr>
              <p:cNvPr id="145" name="Input penna 144">
                <a:extLst>
                  <a:ext uri="{FF2B5EF4-FFF2-40B4-BE49-F238E27FC236}">
                    <a16:creationId xmlns:a16="http://schemas.microsoft.com/office/drawing/2014/main" id="{9612B6C4-D454-07AA-3A24-708DF9E34FA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1211830" y="3617037"/>
                <a:ext cx="24516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6BE92D74-1171-7B67-3607-A369689FF59F}"/>
                  </a:ext>
                </a:extLst>
              </p14:cNvPr>
              <p14:cNvContentPartPr/>
              <p14:nvPr/>
            </p14:nvContentPartPr>
            <p14:xfrm>
              <a:off x="5166710" y="3282597"/>
              <a:ext cx="166320" cy="29700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6BE92D74-1171-7B67-3607-A369689FF59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160590" y="3276477"/>
                <a:ext cx="17856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3" name="Input penna 32">
                <a:extLst>
                  <a:ext uri="{FF2B5EF4-FFF2-40B4-BE49-F238E27FC236}">
                    <a16:creationId xmlns:a16="http://schemas.microsoft.com/office/drawing/2014/main" id="{85E16709-E105-A709-1863-F5C0D8AF28B0}"/>
                  </a:ext>
                </a:extLst>
              </p14:cNvPr>
              <p14:cNvContentPartPr/>
              <p14:nvPr/>
            </p14:nvContentPartPr>
            <p14:xfrm>
              <a:off x="2117150" y="3575997"/>
              <a:ext cx="917640" cy="160200"/>
            </p14:xfrm>
          </p:contentPart>
        </mc:Choice>
        <mc:Fallback xmlns="">
          <p:pic>
            <p:nvPicPr>
              <p:cNvPr id="33" name="Input penna 32">
                <a:extLst>
                  <a:ext uri="{FF2B5EF4-FFF2-40B4-BE49-F238E27FC236}">
                    <a16:creationId xmlns:a16="http://schemas.microsoft.com/office/drawing/2014/main" id="{85E16709-E105-A709-1863-F5C0D8AF28B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063150" y="3467997"/>
                <a:ext cx="102528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DCD72739-C955-261F-67EF-8DF034D8F640}"/>
                  </a:ext>
                </a:extLst>
              </p14:cNvPr>
              <p14:cNvContentPartPr/>
              <p14:nvPr/>
            </p14:nvContentPartPr>
            <p14:xfrm>
              <a:off x="3460670" y="3604797"/>
              <a:ext cx="192240" cy="149040"/>
            </p14:xfrm>
          </p:contentPart>
        </mc:Choice>
        <mc:Fallback xmlns=""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DCD72739-C955-261F-67EF-8DF034D8F64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407030" y="3497157"/>
                <a:ext cx="299880" cy="36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885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FPGA*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FPGAs are similar to PALs</a:t>
            </a:r>
          </a:p>
          <a:p>
            <a:pPr lvl="1"/>
            <a:r>
              <a:rPr lang="en-US" dirty="0"/>
              <a:t>Programmable device for implementing different logic functions at hardware level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same piece of hardware, but different configurations → different circuits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Memory-like programming approach</a:t>
            </a:r>
          </a:p>
          <a:p>
            <a:pPr lvl="2"/>
            <a:r>
              <a:rPr lang="en-US" dirty="0"/>
              <a:t>OTP</a:t>
            </a:r>
          </a:p>
          <a:p>
            <a:pPr lvl="3"/>
            <a:r>
              <a:rPr lang="en-US" dirty="0"/>
              <a:t>Anti-fuses</a:t>
            </a:r>
          </a:p>
          <a:p>
            <a:pPr lvl="2"/>
            <a:r>
              <a:rPr lang="en-US" dirty="0"/>
              <a:t>Reprogrammable</a:t>
            </a:r>
          </a:p>
          <a:p>
            <a:pPr lvl="3"/>
            <a:r>
              <a:rPr lang="en-US" dirty="0"/>
              <a:t>SRAM-based</a:t>
            </a:r>
          </a:p>
        </p:txBody>
      </p:sp>
    </p:spTree>
    <p:extLst>
      <p:ext uri="{BB962C8B-B14F-4D97-AF65-F5344CB8AC3E}">
        <p14:creationId xmlns:p14="http://schemas.microsoft.com/office/powerpoint/2010/main" val="2636812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9" name="Input penna 128">
                <a:extLst>
                  <a:ext uri="{FF2B5EF4-FFF2-40B4-BE49-F238E27FC236}">
                    <a16:creationId xmlns:a16="http://schemas.microsoft.com/office/drawing/2014/main" id="{1CA1D7D0-179F-8AB4-E782-DF75BA7996F9}"/>
                  </a:ext>
                </a:extLst>
              </p14:cNvPr>
              <p14:cNvContentPartPr/>
              <p14:nvPr/>
            </p14:nvContentPartPr>
            <p14:xfrm>
              <a:off x="5384512" y="4157397"/>
              <a:ext cx="1078200" cy="360"/>
            </p14:xfrm>
          </p:contentPart>
        </mc:Choice>
        <mc:Fallback xmlns="">
          <p:pic>
            <p:nvPicPr>
              <p:cNvPr id="129" name="Input penna 128">
                <a:extLst>
                  <a:ext uri="{FF2B5EF4-FFF2-40B4-BE49-F238E27FC236}">
                    <a16:creationId xmlns:a16="http://schemas.microsoft.com/office/drawing/2014/main" id="{1CA1D7D0-179F-8AB4-E782-DF75BA7996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8392" y="4151277"/>
                <a:ext cx="10904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6" name="Input penna 125">
                <a:extLst>
                  <a:ext uri="{FF2B5EF4-FFF2-40B4-BE49-F238E27FC236}">
                    <a16:creationId xmlns:a16="http://schemas.microsoft.com/office/drawing/2014/main" id="{607DB890-FA79-8A72-EB0B-F1BE9C6F6FEE}"/>
                  </a:ext>
                </a:extLst>
              </p14:cNvPr>
              <p14:cNvContentPartPr/>
              <p14:nvPr/>
            </p14:nvContentPartPr>
            <p14:xfrm>
              <a:off x="5388832" y="3433797"/>
              <a:ext cx="1068480" cy="360"/>
            </p14:xfrm>
          </p:contentPart>
        </mc:Choice>
        <mc:Fallback xmlns="">
          <p:pic>
            <p:nvPicPr>
              <p:cNvPr id="126" name="Input penna 125">
                <a:extLst>
                  <a:ext uri="{FF2B5EF4-FFF2-40B4-BE49-F238E27FC236}">
                    <a16:creationId xmlns:a16="http://schemas.microsoft.com/office/drawing/2014/main" id="{607DB890-FA79-8A72-EB0B-F1BE9C6F6F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2712" y="3427677"/>
                <a:ext cx="10807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1" name="Input penna 120">
                <a:extLst>
                  <a:ext uri="{FF2B5EF4-FFF2-40B4-BE49-F238E27FC236}">
                    <a16:creationId xmlns:a16="http://schemas.microsoft.com/office/drawing/2014/main" id="{299886F3-56B2-506B-C9C8-6A06038A7BF9}"/>
                  </a:ext>
                </a:extLst>
              </p14:cNvPr>
              <p14:cNvContentPartPr/>
              <p14:nvPr/>
            </p14:nvContentPartPr>
            <p14:xfrm>
              <a:off x="10084672" y="3796677"/>
              <a:ext cx="1049400" cy="360"/>
            </p14:xfrm>
          </p:contentPart>
        </mc:Choice>
        <mc:Fallback xmlns="">
          <p:pic>
            <p:nvPicPr>
              <p:cNvPr id="121" name="Input penna 120">
                <a:extLst>
                  <a:ext uri="{FF2B5EF4-FFF2-40B4-BE49-F238E27FC236}">
                    <a16:creationId xmlns:a16="http://schemas.microsoft.com/office/drawing/2014/main" id="{299886F3-56B2-506B-C9C8-6A06038A7BF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78552" y="3790557"/>
                <a:ext cx="106164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 function block*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Rationale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defined as it follows: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8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>
            <a:extLst>
              <a:ext uri="{FF2B5EF4-FFF2-40B4-BE49-F238E27FC236}">
                <a16:creationId xmlns:a16="http://schemas.microsoft.com/office/drawing/2014/main" id="{8960143F-C8D6-DCCC-C080-79A50D37F0C8}"/>
              </a:ext>
            </a:extLst>
          </p:cNvPr>
          <p:cNvSpPr/>
          <p:nvPr/>
        </p:nvSpPr>
        <p:spPr>
          <a:xfrm>
            <a:off x="6820362" y="249289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4410C0A-80A9-2C2E-54E0-4C4716A8E862}"/>
              </a:ext>
            </a:extLst>
          </p:cNvPr>
          <p:cNvSpPr/>
          <p:nvPr/>
        </p:nvSpPr>
        <p:spPr>
          <a:xfrm>
            <a:off x="6820362" y="321297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A2DDE73-7A28-8A48-CF74-1E3E8F7BEAEF}"/>
              </a:ext>
            </a:extLst>
          </p:cNvPr>
          <p:cNvSpPr/>
          <p:nvPr/>
        </p:nvSpPr>
        <p:spPr>
          <a:xfrm>
            <a:off x="6820362" y="393305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0B02AAB-A232-4446-9641-4A13FEDFC684}"/>
              </a:ext>
            </a:extLst>
          </p:cNvPr>
          <p:cNvSpPr/>
          <p:nvPr/>
        </p:nvSpPr>
        <p:spPr>
          <a:xfrm>
            <a:off x="6820362" y="465313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1C118A02-A63D-7697-C5F1-3EF5F7209AC3}"/>
                  </a:ext>
                </a:extLst>
              </p14:cNvPr>
              <p14:cNvContentPartPr/>
              <p14:nvPr/>
            </p14:nvContentPartPr>
            <p14:xfrm>
              <a:off x="7884222" y="2496357"/>
              <a:ext cx="360" cy="11433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1C118A02-A63D-7697-C5F1-3EF5F7209AC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66222" y="2478357"/>
                <a:ext cx="360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52FE2096-605B-5766-794E-AAACBB78C6D6}"/>
                  </a:ext>
                </a:extLst>
              </p14:cNvPr>
              <p14:cNvContentPartPr/>
              <p14:nvPr/>
            </p14:nvContentPartPr>
            <p14:xfrm>
              <a:off x="8602422" y="2709477"/>
              <a:ext cx="360" cy="70164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52FE2096-605B-5766-794E-AAACBB78C6D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84422" y="2691477"/>
                <a:ext cx="360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01BEF7F8-6756-8CBE-97C4-57D74ACF1A02}"/>
                  </a:ext>
                </a:extLst>
              </p14:cNvPr>
              <p14:cNvContentPartPr/>
              <p14:nvPr/>
            </p14:nvContentPartPr>
            <p14:xfrm>
              <a:off x="7877742" y="2486997"/>
              <a:ext cx="723600" cy="22140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01BEF7F8-6756-8CBE-97C4-57D74ACF1A0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59751" y="2468997"/>
                <a:ext cx="759222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3AECA376-B34C-7A67-9FC3-5BA42D0683E3}"/>
                  </a:ext>
                </a:extLst>
              </p14:cNvPr>
              <p14:cNvContentPartPr/>
              <p14:nvPr/>
            </p14:nvContentPartPr>
            <p14:xfrm>
              <a:off x="7893942" y="3430917"/>
              <a:ext cx="699120" cy="21384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3AECA376-B34C-7A67-9FC3-5BA42D0683E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75942" y="3412947"/>
                <a:ext cx="734760" cy="24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BF431888-C7AB-FB52-8E12-80C10F298262}"/>
                  </a:ext>
                </a:extLst>
              </p14:cNvPr>
              <p14:cNvContentPartPr/>
              <p14:nvPr/>
            </p14:nvContentPartPr>
            <p14:xfrm>
              <a:off x="7900422" y="3934591"/>
              <a:ext cx="360" cy="114336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BF431888-C7AB-FB52-8E12-80C10F29826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82422" y="3916591"/>
                <a:ext cx="360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365CB266-DBEC-D5EB-9BDD-C6B781759E39}"/>
                  </a:ext>
                </a:extLst>
              </p14:cNvPr>
              <p14:cNvContentPartPr/>
              <p14:nvPr/>
            </p14:nvContentPartPr>
            <p14:xfrm>
              <a:off x="8618622" y="4147711"/>
              <a:ext cx="360" cy="70164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365CB266-DBEC-D5EB-9BDD-C6B781759E3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00622" y="4129711"/>
                <a:ext cx="360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D7AE2477-CFF9-C1EC-550A-D6A284606CD2}"/>
                  </a:ext>
                </a:extLst>
              </p14:cNvPr>
              <p14:cNvContentPartPr/>
              <p14:nvPr/>
            </p14:nvContentPartPr>
            <p14:xfrm>
              <a:off x="7893942" y="3925231"/>
              <a:ext cx="723600" cy="22140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D7AE2477-CFF9-C1EC-550A-D6A284606CD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75951" y="3907231"/>
                <a:ext cx="759222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2E1C9A9E-7D14-EB9D-A7C4-77A78AE0AAD1}"/>
                  </a:ext>
                </a:extLst>
              </p14:cNvPr>
              <p14:cNvContentPartPr/>
              <p14:nvPr/>
            </p14:nvContentPartPr>
            <p14:xfrm>
              <a:off x="7910142" y="4869151"/>
              <a:ext cx="699120" cy="213840"/>
            </p14:xfrm>
          </p:contentPart>
        </mc:Choice>
        <mc:Fallback xmlns=""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2E1C9A9E-7D14-EB9D-A7C4-77A78AE0AAD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92142" y="4851181"/>
                <a:ext cx="734760" cy="24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AB978EE3-EEAC-C4E3-5281-5A167C9EAE7E}"/>
                  </a:ext>
                </a:extLst>
              </p14:cNvPr>
              <p14:cNvContentPartPr/>
              <p14:nvPr/>
            </p14:nvContentPartPr>
            <p14:xfrm>
              <a:off x="9342162" y="3222336"/>
              <a:ext cx="360" cy="114336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AB978EE3-EEAC-C4E3-5281-5A167C9EAE7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24162" y="3204336"/>
                <a:ext cx="360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2828CE75-0004-50EE-0952-28BDB27F70B7}"/>
                  </a:ext>
                </a:extLst>
              </p14:cNvPr>
              <p14:cNvContentPartPr/>
              <p14:nvPr/>
            </p14:nvContentPartPr>
            <p14:xfrm>
              <a:off x="10060362" y="3435456"/>
              <a:ext cx="360" cy="70164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2828CE75-0004-50EE-0952-28BDB27F70B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042362" y="3417456"/>
                <a:ext cx="360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6D549D9C-E5BA-D36C-48FB-8381C0851252}"/>
                  </a:ext>
                </a:extLst>
              </p14:cNvPr>
              <p14:cNvContentPartPr/>
              <p14:nvPr/>
            </p14:nvContentPartPr>
            <p14:xfrm>
              <a:off x="9335682" y="3212976"/>
              <a:ext cx="723600" cy="221400"/>
            </p14:xfrm>
          </p:contentPart>
        </mc:Choice>
        <mc:Fallback xmlns=""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6D549D9C-E5BA-D36C-48FB-8381C085125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317691" y="3194976"/>
                <a:ext cx="759222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5E89EFBE-C7CE-EE72-D6C1-6AAC2851C5E5}"/>
                  </a:ext>
                </a:extLst>
              </p14:cNvPr>
              <p14:cNvContentPartPr/>
              <p14:nvPr/>
            </p14:nvContentPartPr>
            <p14:xfrm>
              <a:off x="9351882" y="4156896"/>
              <a:ext cx="699120" cy="21384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5E89EFBE-C7CE-EE72-D6C1-6AAC2851C5E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33882" y="4138926"/>
                <a:ext cx="734760" cy="24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3C03DF48-12D6-E243-0003-9BCE449E4545}"/>
                  </a:ext>
                </a:extLst>
              </p14:cNvPr>
              <p14:cNvContentPartPr/>
              <p14:nvPr/>
            </p14:nvContentPartPr>
            <p14:xfrm>
              <a:off x="7275952" y="2711637"/>
              <a:ext cx="591120" cy="360"/>
            </p14:xfrm>
          </p:contentPart>
        </mc:Choice>
        <mc:Fallback xmlns=""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3C03DF48-12D6-E243-0003-9BCE449E454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69832" y="2705517"/>
                <a:ext cx="6033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AF745BAA-7431-7E42-B384-00186609B798}"/>
                  </a:ext>
                </a:extLst>
              </p14:cNvPr>
              <p14:cNvContentPartPr/>
              <p14:nvPr/>
            </p14:nvContentPartPr>
            <p14:xfrm>
              <a:off x="7264432" y="3429837"/>
              <a:ext cx="602640" cy="36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AF745BAA-7431-7E42-B384-00186609B79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58312" y="3423717"/>
                <a:ext cx="6148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F092649E-AAF4-55F4-B10C-6BE1449121CA}"/>
                  </a:ext>
                </a:extLst>
              </p14:cNvPr>
              <p14:cNvContentPartPr/>
              <p14:nvPr/>
            </p14:nvContentPartPr>
            <p14:xfrm>
              <a:off x="7278112" y="4155237"/>
              <a:ext cx="605520" cy="360"/>
            </p14:xfrm>
          </p:contentPart>
        </mc:Choice>
        <mc:Fallback xmlns=""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F092649E-AAF4-55F4-B10C-6BE1449121C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271992" y="4149117"/>
                <a:ext cx="6177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D57B5969-6C7B-CC4D-96AB-322A15E7D69E}"/>
                  </a:ext>
                </a:extLst>
              </p14:cNvPr>
              <p14:cNvContentPartPr/>
              <p14:nvPr/>
            </p14:nvContentPartPr>
            <p14:xfrm>
              <a:off x="7269832" y="4876317"/>
              <a:ext cx="600480" cy="360"/>
            </p14:xfrm>
          </p:contentPart>
        </mc:Choice>
        <mc:Fallback xmlns=""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D57B5969-6C7B-CC4D-96AB-322A15E7D69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63716" y="4870197"/>
                <a:ext cx="612713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44D257E7-46F9-C1BC-6214-9A4FB80CD6CA}"/>
                  </a:ext>
                </a:extLst>
              </p14:cNvPr>
              <p14:cNvContentPartPr/>
              <p14:nvPr/>
            </p14:nvContentPartPr>
            <p14:xfrm>
              <a:off x="8614432" y="3078477"/>
              <a:ext cx="364680" cy="36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44D257E7-46F9-C1BC-6214-9A4FB80CD6C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608318" y="3072357"/>
                <a:ext cx="376908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121233E8-7404-A8F9-B317-54A09BE37A1A}"/>
                  </a:ext>
                </a:extLst>
              </p14:cNvPr>
              <p14:cNvContentPartPr/>
              <p14:nvPr/>
            </p14:nvContentPartPr>
            <p14:xfrm>
              <a:off x="8642152" y="4518477"/>
              <a:ext cx="341280" cy="360"/>
            </p14:xfrm>
          </p:contentPart>
        </mc:Choice>
        <mc:Fallback xmlns=""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121233E8-7404-A8F9-B317-54A09BE37A1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636038" y="4512357"/>
                <a:ext cx="353507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DC0AAAD8-8E47-906C-D7AE-E08FFD52AF3D}"/>
                  </a:ext>
                </a:extLst>
              </p14:cNvPr>
              <p14:cNvContentPartPr/>
              <p14:nvPr/>
            </p14:nvContentPartPr>
            <p14:xfrm>
              <a:off x="8987392" y="3432357"/>
              <a:ext cx="342720" cy="360"/>
            </p14:xfrm>
          </p:contentPart>
        </mc:Choice>
        <mc:Fallback xmlns=""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DC0AAAD8-8E47-906C-D7AE-E08FFD52AF3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981272" y="3426237"/>
                <a:ext cx="3549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F888A115-9414-9F34-62E6-B8B0C0D07FFA}"/>
                  </a:ext>
                </a:extLst>
              </p14:cNvPr>
              <p14:cNvContentPartPr/>
              <p14:nvPr/>
            </p14:nvContentPartPr>
            <p14:xfrm>
              <a:off x="8984872" y="4157037"/>
              <a:ext cx="336240" cy="360"/>
            </p14:xfrm>
          </p:contentPart>
        </mc:Choice>
        <mc:Fallback xmlns=""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F888A115-9414-9F34-62E6-B8B0C0D07FF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978752" y="4150917"/>
                <a:ext cx="3484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4" name="Input penna 33">
                <a:extLst>
                  <a:ext uri="{FF2B5EF4-FFF2-40B4-BE49-F238E27FC236}">
                    <a16:creationId xmlns:a16="http://schemas.microsoft.com/office/drawing/2014/main" id="{ADD2E995-B6FA-017F-B163-9CF1115F98D5}"/>
                  </a:ext>
                </a:extLst>
              </p14:cNvPr>
              <p14:cNvContentPartPr/>
              <p14:nvPr/>
            </p14:nvContentPartPr>
            <p14:xfrm>
              <a:off x="8979472" y="3070557"/>
              <a:ext cx="360" cy="359280"/>
            </p14:xfrm>
          </p:contentPart>
        </mc:Choice>
        <mc:Fallback xmlns="">
          <p:pic>
            <p:nvPicPr>
              <p:cNvPr id="34" name="Input penna 33">
                <a:extLst>
                  <a:ext uri="{FF2B5EF4-FFF2-40B4-BE49-F238E27FC236}">
                    <a16:creationId xmlns:a16="http://schemas.microsoft.com/office/drawing/2014/main" id="{ADD2E995-B6FA-017F-B163-9CF1115F98D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973352" y="3064437"/>
                <a:ext cx="126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5" name="Input penna 34">
                <a:extLst>
                  <a:ext uri="{FF2B5EF4-FFF2-40B4-BE49-F238E27FC236}">
                    <a16:creationId xmlns:a16="http://schemas.microsoft.com/office/drawing/2014/main" id="{A5A9BD5C-5AF6-839A-0220-997619BA532B}"/>
                  </a:ext>
                </a:extLst>
              </p14:cNvPr>
              <p14:cNvContentPartPr/>
              <p14:nvPr/>
            </p14:nvContentPartPr>
            <p14:xfrm>
              <a:off x="8979472" y="4163877"/>
              <a:ext cx="360" cy="348120"/>
            </p14:xfrm>
          </p:contentPart>
        </mc:Choice>
        <mc:Fallback xmlns="">
          <p:pic>
            <p:nvPicPr>
              <p:cNvPr id="35" name="Input penna 34">
                <a:extLst>
                  <a:ext uri="{FF2B5EF4-FFF2-40B4-BE49-F238E27FC236}">
                    <a16:creationId xmlns:a16="http://schemas.microsoft.com/office/drawing/2014/main" id="{A5A9BD5C-5AF6-839A-0220-997619BA532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973352" y="4157757"/>
                <a:ext cx="126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Input penna 39">
                <a:extLst>
                  <a:ext uri="{FF2B5EF4-FFF2-40B4-BE49-F238E27FC236}">
                    <a16:creationId xmlns:a16="http://schemas.microsoft.com/office/drawing/2014/main" id="{8A97AB3D-FE04-05F0-5BAD-115DA09EC75F}"/>
                  </a:ext>
                </a:extLst>
              </p14:cNvPr>
              <p14:cNvContentPartPr/>
              <p14:nvPr/>
            </p14:nvContentPartPr>
            <p14:xfrm>
              <a:off x="8253712" y="3546477"/>
              <a:ext cx="360" cy="473040"/>
            </p14:xfrm>
          </p:contentPart>
        </mc:Choice>
        <mc:Fallback xmlns="">
          <p:pic>
            <p:nvPicPr>
              <p:cNvPr id="40" name="Input penna 39">
                <a:extLst>
                  <a:ext uri="{FF2B5EF4-FFF2-40B4-BE49-F238E27FC236}">
                    <a16:creationId xmlns:a16="http://schemas.microsoft.com/office/drawing/2014/main" id="{8A97AB3D-FE04-05F0-5BAD-115DA09EC75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247592" y="3540357"/>
                <a:ext cx="1260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Input penna 40">
                <a:extLst>
                  <a:ext uri="{FF2B5EF4-FFF2-40B4-BE49-F238E27FC236}">
                    <a16:creationId xmlns:a16="http://schemas.microsoft.com/office/drawing/2014/main" id="{ED8F55FB-302B-B449-45B7-9CE792FFF112}"/>
                  </a:ext>
                </a:extLst>
              </p14:cNvPr>
              <p14:cNvContentPartPr/>
              <p14:nvPr/>
            </p14:nvContentPartPr>
            <p14:xfrm>
              <a:off x="9696232" y="4289157"/>
              <a:ext cx="360" cy="1306080"/>
            </p14:xfrm>
          </p:contentPart>
        </mc:Choice>
        <mc:Fallback xmlns="">
          <p:pic>
            <p:nvPicPr>
              <p:cNvPr id="41" name="Input penna 40">
                <a:extLst>
                  <a:ext uri="{FF2B5EF4-FFF2-40B4-BE49-F238E27FC236}">
                    <a16:creationId xmlns:a16="http://schemas.microsoft.com/office/drawing/2014/main" id="{ED8F55FB-302B-B449-45B7-9CE792FFF11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690112" y="4283037"/>
                <a:ext cx="12600" cy="13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4" name="Input penna 43">
                <a:extLst>
                  <a:ext uri="{FF2B5EF4-FFF2-40B4-BE49-F238E27FC236}">
                    <a16:creationId xmlns:a16="http://schemas.microsoft.com/office/drawing/2014/main" id="{F533B308-1301-A436-0DF2-3A6BE3BD7C80}"/>
                  </a:ext>
                </a:extLst>
              </p14:cNvPr>
              <p14:cNvContentPartPr/>
              <p14:nvPr/>
            </p14:nvContentPartPr>
            <p14:xfrm>
              <a:off x="6459112" y="1989837"/>
              <a:ext cx="360" cy="720360"/>
            </p14:xfrm>
          </p:contentPart>
        </mc:Choice>
        <mc:Fallback xmlns="">
          <p:pic>
            <p:nvPicPr>
              <p:cNvPr id="44" name="Input penna 43">
                <a:extLst>
                  <a:ext uri="{FF2B5EF4-FFF2-40B4-BE49-F238E27FC236}">
                    <a16:creationId xmlns:a16="http://schemas.microsoft.com/office/drawing/2014/main" id="{F533B308-1301-A436-0DF2-3A6BE3BD7C8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452992" y="1983717"/>
                <a:ext cx="12600" cy="73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uppo 51">
            <a:extLst>
              <a:ext uri="{FF2B5EF4-FFF2-40B4-BE49-F238E27FC236}">
                <a16:creationId xmlns:a16="http://schemas.microsoft.com/office/drawing/2014/main" id="{380FC220-9062-E90A-F609-5B3C9D50D362}"/>
              </a:ext>
            </a:extLst>
          </p:cNvPr>
          <p:cNvGrpSpPr/>
          <p:nvPr/>
        </p:nvGrpSpPr>
        <p:grpSpPr>
          <a:xfrm>
            <a:off x="6460912" y="4871277"/>
            <a:ext cx="3229200" cy="726480"/>
            <a:chOff x="2856230" y="4871277"/>
            <a:chExt cx="3229200" cy="72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C2BDE8F8-5D7E-69E9-0DD6-214531DD0572}"/>
                    </a:ext>
                  </a:extLst>
                </p14:cNvPr>
                <p14:cNvContentPartPr/>
                <p14:nvPr/>
              </p14:nvContentPartPr>
              <p14:xfrm>
                <a:off x="2867030" y="5597397"/>
                <a:ext cx="3218400" cy="36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C2BDE8F8-5D7E-69E9-0DD6-214531DD057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860910" y="5591277"/>
                  <a:ext cx="32306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72598B0D-08AF-0B67-4007-7CDC3E52C458}"/>
                    </a:ext>
                  </a:extLst>
                </p14:cNvPr>
                <p14:cNvContentPartPr/>
                <p14:nvPr/>
              </p14:nvContentPartPr>
              <p14:xfrm>
                <a:off x="2871350" y="5597397"/>
                <a:ext cx="15840" cy="36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72598B0D-08AF-0B67-4007-7CDC3E52C45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865230" y="5591277"/>
                  <a:ext cx="280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43468299-41DF-B3BF-A039-638F482DD94E}"/>
                    </a:ext>
                  </a:extLst>
                </p14:cNvPr>
                <p14:cNvContentPartPr/>
                <p14:nvPr/>
              </p14:nvContentPartPr>
              <p14:xfrm>
                <a:off x="2856230" y="5521077"/>
                <a:ext cx="360" cy="5148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43468299-41DF-B3BF-A039-638F482DD94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50110" y="5514957"/>
                  <a:ext cx="126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06779F66-D6FC-1460-97A0-0FFD83145DF8}"/>
                    </a:ext>
                  </a:extLst>
                </p14:cNvPr>
                <p14:cNvContentPartPr/>
                <p14:nvPr/>
              </p14:nvContentPartPr>
              <p14:xfrm>
                <a:off x="2856230" y="5553117"/>
                <a:ext cx="360" cy="3564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06779F66-D6FC-1460-97A0-0FFD83145DF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850110" y="5546997"/>
                  <a:ext cx="126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8B28DFE8-57DE-D1B4-3CC5-B24C1EDCBC52}"/>
                    </a:ext>
                  </a:extLst>
                </p14:cNvPr>
                <p14:cNvContentPartPr/>
                <p14:nvPr/>
              </p14:nvContentPartPr>
              <p14:xfrm>
                <a:off x="2856230" y="5571477"/>
                <a:ext cx="360" cy="2340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8B28DFE8-57DE-D1B4-3CC5-B24C1EDCBC5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850110" y="5565357"/>
                  <a:ext cx="12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456230F2-6EFD-9119-403F-C520A093D761}"/>
                    </a:ext>
                  </a:extLst>
                </p14:cNvPr>
                <p14:cNvContentPartPr/>
                <p14:nvPr/>
              </p14:nvContentPartPr>
              <p14:xfrm>
                <a:off x="2856230" y="4871277"/>
                <a:ext cx="360" cy="72648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456230F2-6EFD-9119-403F-C520A093D76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850110" y="4865157"/>
                  <a:ext cx="12600" cy="73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4" name="Input penna 53">
                <a:extLst>
                  <a:ext uri="{FF2B5EF4-FFF2-40B4-BE49-F238E27FC236}">
                    <a16:creationId xmlns:a16="http://schemas.microsoft.com/office/drawing/2014/main" id="{7ADE63B6-DD99-1C2E-B1C7-CD5DDCCF38B3}"/>
                  </a:ext>
                </a:extLst>
              </p14:cNvPr>
              <p14:cNvContentPartPr/>
              <p14:nvPr/>
            </p14:nvContentPartPr>
            <p14:xfrm>
              <a:off x="6461992" y="4148757"/>
              <a:ext cx="360" cy="715320"/>
            </p14:xfrm>
          </p:contentPart>
        </mc:Choice>
        <mc:Fallback xmlns="">
          <p:pic>
            <p:nvPicPr>
              <p:cNvPr id="54" name="Input penna 53">
                <a:extLst>
                  <a:ext uri="{FF2B5EF4-FFF2-40B4-BE49-F238E27FC236}">
                    <a16:creationId xmlns:a16="http://schemas.microsoft.com/office/drawing/2014/main" id="{7ADE63B6-DD99-1C2E-B1C7-CD5DDCCF38B3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455872" y="4142637"/>
                <a:ext cx="12600" cy="7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5" name="Input penna 54">
                <a:extLst>
                  <a:ext uri="{FF2B5EF4-FFF2-40B4-BE49-F238E27FC236}">
                    <a16:creationId xmlns:a16="http://schemas.microsoft.com/office/drawing/2014/main" id="{7718D93E-E4DA-673B-CB90-BF0B7C2EA1E8}"/>
                  </a:ext>
                </a:extLst>
              </p14:cNvPr>
              <p14:cNvContentPartPr/>
              <p14:nvPr/>
            </p14:nvContentPartPr>
            <p14:xfrm>
              <a:off x="6461992" y="2681757"/>
              <a:ext cx="360" cy="744480"/>
            </p14:xfrm>
          </p:contentPart>
        </mc:Choice>
        <mc:Fallback xmlns="">
          <p:pic>
            <p:nvPicPr>
              <p:cNvPr id="55" name="Input penna 54">
                <a:extLst>
                  <a:ext uri="{FF2B5EF4-FFF2-40B4-BE49-F238E27FC236}">
                    <a16:creationId xmlns:a16="http://schemas.microsoft.com/office/drawing/2014/main" id="{7718D93E-E4DA-673B-CB90-BF0B7C2EA1E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455872" y="2675640"/>
                <a:ext cx="12600" cy="7567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6" name="Input penna 55">
                <a:extLst>
                  <a:ext uri="{FF2B5EF4-FFF2-40B4-BE49-F238E27FC236}">
                    <a16:creationId xmlns:a16="http://schemas.microsoft.com/office/drawing/2014/main" id="{92EEA55C-9754-8D4B-F242-B40ADE42B6B2}"/>
                  </a:ext>
                </a:extLst>
              </p14:cNvPr>
              <p14:cNvContentPartPr/>
              <p14:nvPr/>
            </p14:nvContentPartPr>
            <p14:xfrm>
              <a:off x="6492232" y="1990917"/>
              <a:ext cx="16560" cy="360"/>
            </p14:xfrm>
          </p:contentPart>
        </mc:Choice>
        <mc:Fallback xmlns="">
          <p:pic>
            <p:nvPicPr>
              <p:cNvPr id="56" name="Input penna 55">
                <a:extLst>
                  <a:ext uri="{FF2B5EF4-FFF2-40B4-BE49-F238E27FC236}">
                    <a16:creationId xmlns:a16="http://schemas.microsoft.com/office/drawing/2014/main" id="{92EEA55C-9754-8D4B-F242-B40ADE42B6B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486112" y="1984797"/>
                <a:ext cx="288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7" name="Input penna 56">
                <a:extLst>
                  <a:ext uri="{FF2B5EF4-FFF2-40B4-BE49-F238E27FC236}">
                    <a16:creationId xmlns:a16="http://schemas.microsoft.com/office/drawing/2014/main" id="{97E45B03-6A61-65DC-639E-84D5BE82EA62}"/>
                  </a:ext>
                </a:extLst>
              </p14:cNvPr>
              <p14:cNvContentPartPr/>
              <p14:nvPr/>
            </p14:nvContentPartPr>
            <p14:xfrm>
              <a:off x="6467392" y="1990917"/>
              <a:ext cx="1786680" cy="360"/>
            </p14:xfrm>
          </p:contentPart>
        </mc:Choice>
        <mc:Fallback xmlns="">
          <p:pic>
            <p:nvPicPr>
              <p:cNvPr id="57" name="Input penna 56">
                <a:extLst>
                  <a:ext uri="{FF2B5EF4-FFF2-40B4-BE49-F238E27FC236}">
                    <a16:creationId xmlns:a16="http://schemas.microsoft.com/office/drawing/2014/main" id="{97E45B03-6A61-65DC-639E-84D5BE82EA6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461272" y="1984797"/>
                <a:ext cx="17989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8" name="Input penna 77">
                <a:extLst>
                  <a:ext uri="{FF2B5EF4-FFF2-40B4-BE49-F238E27FC236}">
                    <a16:creationId xmlns:a16="http://schemas.microsoft.com/office/drawing/2014/main" id="{2151A58C-B3BC-F911-479F-76F3B068E79A}"/>
                  </a:ext>
                </a:extLst>
              </p14:cNvPr>
              <p14:cNvContentPartPr/>
              <p14:nvPr/>
            </p14:nvContentPartPr>
            <p14:xfrm>
              <a:off x="9592004" y="4270783"/>
              <a:ext cx="163440" cy="205920"/>
            </p14:xfrm>
          </p:contentPart>
        </mc:Choice>
        <mc:Fallback xmlns="">
          <p:pic>
            <p:nvPicPr>
              <p:cNvPr id="78" name="Input penna 77">
                <a:extLst>
                  <a:ext uri="{FF2B5EF4-FFF2-40B4-BE49-F238E27FC236}">
                    <a16:creationId xmlns:a16="http://schemas.microsoft.com/office/drawing/2014/main" id="{2151A58C-B3BC-F911-479F-76F3B068E79A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585870" y="4264674"/>
                <a:ext cx="175707" cy="218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9" name="Input penna 78">
                <a:extLst>
                  <a:ext uri="{FF2B5EF4-FFF2-40B4-BE49-F238E27FC236}">
                    <a16:creationId xmlns:a16="http://schemas.microsoft.com/office/drawing/2014/main" id="{CFE6EF5E-7DD0-1002-91AB-E35CFEE9E316}"/>
                  </a:ext>
                </a:extLst>
              </p14:cNvPr>
              <p14:cNvContentPartPr/>
              <p14:nvPr/>
            </p14:nvContentPartPr>
            <p14:xfrm>
              <a:off x="9622964" y="4326943"/>
              <a:ext cx="113760" cy="137160"/>
            </p14:xfrm>
          </p:contentPart>
        </mc:Choice>
        <mc:Fallback xmlns="">
          <p:pic>
            <p:nvPicPr>
              <p:cNvPr id="79" name="Input penna 78">
                <a:extLst>
                  <a:ext uri="{FF2B5EF4-FFF2-40B4-BE49-F238E27FC236}">
                    <a16:creationId xmlns:a16="http://schemas.microsoft.com/office/drawing/2014/main" id="{CFE6EF5E-7DD0-1002-91AB-E35CFEE9E316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616844" y="4320823"/>
                <a:ext cx="12600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uppo 87">
            <a:extLst>
              <a:ext uri="{FF2B5EF4-FFF2-40B4-BE49-F238E27FC236}">
                <a16:creationId xmlns:a16="http://schemas.microsoft.com/office/drawing/2014/main" id="{515E2027-8E34-5489-10D7-85C84EA4830D}"/>
              </a:ext>
            </a:extLst>
          </p:cNvPr>
          <p:cNvGrpSpPr/>
          <p:nvPr/>
        </p:nvGrpSpPr>
        <p:grpSpPr>
          <a:xfrm>
            <a:off x="8177564" y="1981917"/>
            <a:ext cx="151560" cy="612346"/>
            <a:chOff x="4572882" y="1981917"/>
            <a:chExt cx="151560" cy="61234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73745A0D-60B4-8AFB-DABD-F8EE0AB49CAD}"/>
                    </a:ext>
                  </a:extLst>
                </p14:cNvPr>
                <p14:cNvContentPartPr/>
                <p14:nvPr/>
              </p14:nvContentPartPr>
              <p14:xfrm>
                <a:off x="4572882" y="2394463"/>
                <a:ext cx="151560" cy="199800"/>
              </p14:xfrm>
            </p:contentPart>
          </mc:Choice>
          <mc:Fallback xmlns=""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73745A0D-60B4-8AFB-DABD-F8EE0AB49CA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566762" y="2388343"/>
                  <a:ext cx="163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A7B7CF74-CEDC-FD40-775E-4AAE839C8C02}"/>
                    </a:ext>
                  </a:extLst>
                </p14:cNvPr>
                <p14:cNvContentPartPr/>
                <p14:nvPr/>
              </p14:nvContentPartPr>
              <p14:xfrm>
                <a:off x="4649030" y="1981917"/>
                <a:ext cx="360" cy="58788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A7B7CF74-CEDC-FD40-775E-4AAE839C8C0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642910" y="1975797"/>
                  <a:ext cx="1260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C440A822-FEC4-083F-4C7E-CDCD66073327}"/>
                    </a:ext>
                  </a:extLst>
                </p14:cNvPr>
                <p14:cNvContentPartPr/>
                <p14:nvPr/>
              </p14:nvContentPartPr>
              <p14:xfrm>
                <a:off x="4649030" y="2539917"/>
                <a:ext cx="360" cy="3528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C440A822-FEC4-083F-4C7E-CDCD6607332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642910" y="2533797"/>
                  <a:ext cx="12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A2735E1C-504E-C28F-CB34-B152DBC371A0}"/>
                    </a:ext>
                  </a:extLst>
                </p14:cNvPr>
                <p14:cNvContentPartPr/>
                <p14:nvPr/>
              </p14:nvContentPartPr>
              <p14:xfrm>
                <a:off x="4649030" y="2549997"/>
                <a:ext cx="360" cy="4248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A2735E1C-504E-C28F-CB34-B152DBC371A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42910" y="2543877"/>
                  <a:ext cx="126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0EEBA7BA-4294-E3C8-9532-5EC77DF1DCEB}"/>
                    </a:ext>
                  </a:extLst>
                </p14:cNvPr>
                <p14:cNvContentPartPr/>
                <p14:nvPr/>
              </p14:nvContentPartPr>
              <p14:xfrm>
                <a:off x="4592322" y="2417863"/>
                <a:ext cx="118800" cy="160200"/>
              </p14:xfrm>
            </p:contentPart>
          </mc:Choice>
          <mc:Fallback xmlns=""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0EEBA7BA-4294-E3C8-9532-5EC77DF1DCE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86202" y="2411743"/>
                  <a:ext cx="131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9091BEDF-9B0B-C5FF-FDFF-735EA33BBE45}"/>
                    </a:ext>
                  </a:extLst>
                </p14:cNvPr>
                <p14:cNvContentPartPr/>
                <p14:nvPr/>
              </p14:nvContentPartPr>
              <p14:xfrm>
                <a:off x="4602762" y="2422183"/>
                <a:ext cx="86400" cy="120240"/>
              </p14:xfrm>
            </p:contentPart>
          </mc:Choice>
          <mc:Fallback xmlns=""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9091BEDF-9B0B-C5FF-FDFF-735EA33BBE4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96642" y="2416063"/>
                  <a:ext cx="986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7318925A-CBFC-0534-4B82-847CD85E74C9}"/>
                    </a:ext>
                  </a:extLst>
                </p14:cNvPr>
                <p14:cNvContentPartPr/>
                <p14:nvPr/>
              </p14:nvContentPartPr>
              <p14:xfrm>
                <a:off x="4593402" y="2428303"/>
                <a:ext cx="70560" cy="98280"/>
              </p14:xfrm>
            </p:contentPart>
          </mc:Choice>
          <mc:Fallback xmlns=""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7318925A-CBFC-0534-4B82-847CD85E74C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87282" y="2422183"/>
                  <a:ext cx="82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524A6C97-78A0-8C8F-5537-6F71596B9913}"/>
                    </a:ext>
                  </a:extLst>
                </p14:cNvPr>
                <p14:cNvContentPartPr/>
                <p14:nvPr/>
              </p14:nvContentPartPr>
              <p14:xfrm>
                <a:off x="4588362" y="2421823"/>
                <a:ext cx="76320" cy="14040"/>
              </p14:xfrm>
            </p:contentPart>
          </mc:Choice>
          <mc:Fallback xmlns=""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524A6C97-78A0-8C8F-5537-6F71596B991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82242" y="2415703"/>
                  <a:ext cx="8856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9" name="Input penna 88">
                <a:extLst>
                  <a:ext uri="{FF2B5EF4-FFF2-40B4-BE49-F238E27FC236}">
                    <a16:creationId xmlns:a16="http://schemas.microsoft.com/office/drawing/2014/main" id="{28BED411-92E2-70B0-979C-D0B40BBCD435}"/>
                  </a:ext>
                </a:extLst>
              </p14:cNvPr>
              <p14:cNvContentPartPr/>
              <p14:nvPr/>
            </p14:nvContentPartPr>
            <p14:xfrm>
              <a:off x="8175764" y="3847783"/>
              <a:ext cx="138240" cy="172800"/>
            </p14:xfrm>
          </p:contentPart>
        </mc:Choice>
        <mc:Fallback xmlns="">
          <p:pic>
            <p:nvPicPr>
              <p:cNvPr id="89" name="Input penna 88">
                <a:extLst>
                  <a:ext uri="{FF2B5EF4-FFF2-40B4-BE49-F238E27FC236}">
                    <a16:creationId xmlns:a16="http://schemas.microsoft.com/office/drawing/2014/main" id="{28BED411-92E2-70B0-979C-D0B40BBCD43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169644" y="3841676"/>
                <a:ext cx="150480" cy="185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0" name="Input penna 89">
                <a:extLst>
                  <a:ext uri="{FF2B5EF4-FFF2-40B4-BE49-F238E27FC236}">
                    <a16:creationId xmlns:a16="http://schemas.microsoft.com/office/drawing/2014/main" id="{7E139A47-9AB4-D805-E6C2-8044CC31AA76}"/>
                  </a:ext>
                </a:extLst>
              </p14:cNvPr>
              <p14:cNvContentPartPr/>
              <p14:nvPr/>
            </p14:nvContentPartPr>
            <p14:xfrm>
              <a:off x="8187644" y="3857503"/>
              <a:ext cx="118440" cy="127080"/>
            </p14:xfrm>
          </p:contentPart>
        </mc:Choice>
        <mc:Fallback xmlns="">
          <p:pic>
            <p:nvPicPr>
              <p:cNvPr id="90" name="Input penna 89">
                <a:extLst>
                  <a:ext uri="{FF2B5EF4-FFF2-40B4-BE49-F238E27FC236}">
                    <a16:creationId xmlns:a16="http://schemas.microsoft.com/office/drawing/2014/main" id="{7E139A47-9AB4-D805-E6C2-8044CC31AA7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181524" y="3851383"/>
                <a:ext cx="1306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A3908C16-45B6-56B7-7DBD-C0AEBC9C9553}"/>
                  </a:ext>
                </a:extLst>
              </p14:cNvPr>
              <p14:cNvContentPartPr/>
              <p14:nvPr/>
            </p14:nvContentPartPr>
            <p14:xfrm>
              <a:off x="7997032" y="2643237"/>
              <a:ext cx="108000" cy="19512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A3908C16-45B6-56B7-7DBD-C0AEBC9C955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990912" y="2637117"/>
                <a:ext cx="1202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B7A6CDDE-1F57-297B-C62D-1BB78E28F2BC}"/>
                  </a:ext>
                </a:extLst>
              </p14:cNvPr>
              <p14:cNvContentPartPr/>
              <p14:nvPr/>
            </p14:nvContentPartPr>
            <p14:xfrm>
              <a:off x="7983352" y="3264597"/>
              <a:ext cx="125640" cy="2325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B7A6CDDE-1F57-297B-C62D-1BB78E28F2B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977232" y="3258477"/>
                <a:ext cx="1378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F6F2E908-2065-77A6-3106-79704AAFBC68}"/>
                  </a:ext>
                </a:extLst>
              </p14:cNvPr>
              <p14:cNvContentPartPr/>
              <p14:nvPr/>
            </p14:nvContentPartPr>
            <p14:xfrm>
              <a:off x="7997752" y="4069557"/>
              <a:ext cx="119880" cy="17748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F6F2E908-2065-77A6-3106-79704AAFBC6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991632" y="4063437"/>
                <a:ext cx="1321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662EF167-5625-5A47-5F1B-99376B46932D}"/>
                  </a:ext>
                </a:extLst>
              </p14:cNvPr>
              <p14:cNvContentPartPr/>
              <p14:nvPr/>
            </p14:nvContentPartPr>
            <p14:xfrm>
              <a:off x="8004592" y="4695597"/>
              <a:ext cx="132840" cy="222480"/>
            </p14:xfrm>
          </p:contentPart>
        </mc:Choice>
        <mc:Fallback xmlns=""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662EF167-5625-5A47-5F1B-99376B46932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998472" y="4689477"/>
                <a:ext cx="1450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9" name="Input penna 38">
                <a:extLst>
                  <a:ext uri="{FF2B5EF4-FFF2-40B4-BE49-F238E27FC236}">
                    <a16:creationId xmlns:a16="http://schemas.microsoft.com/office/drawing/2014/main" id="{5D0F9BBB-DB91-FC38-122F-62CDCAAF3FED}"/>
                  </a:ext>
                </a:extLst>
              </p14:cNvPr>
              <p14:cNvContentPartPr/>
              <p14:nvPr/>
            </p14:nvContentPartPr>
            <p14:xfrm>
              <a:off x="9465832" y="3359997"/>
              <a:ext cx="106920" cy="169200"/>
            </p14:xfrm>
          </p:contentPart>
        </mc:Choice>
        <mc:Fallback xmlns="">
          <p:pic>
            <p:nvPicPr>
              <p:cNvPr id="39" name="Input penna 38">
                <a:extLst>
                  <a:ext uri="{FF2B5EF4-FFF2-40B4-BE49-F238E27FC236}">
                    <a16:creationId xmlns:a16="http://schemas.microsoft.com/office/drawing/2014/main" id="{5D0F9BBB-DB91-FC38-122F-62CDCAAF3FE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459712" y="3353877"/>
                <a:ext cx="1191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42" name="Input penna 41">
                <a:extLst>
                  <a:ext uri="{FF2B5EF4-FFF2-40B4-BE49-F238E27FC236}">
                    <a16:creationId xmlns:a16="http://schemas.microsoft.com/office/drawing/2014/main" id="{106E2D34-2F5F-BC37-A724-0C5CEF807F29}"/>
                  </a:ext>
                </a:extLst>
              </p14:cNvPr>
              <p14:cNvContentPartPr/>
              <p14:nvPr/>
            </p14:nvContentPartPr>
            <p14:xfrm>
              <a:off x="9440992" y="3993237"/>
              <a:ext cx="109800" cy="197280"/>
            </p14:xfrm>
          </p:contentPart>
        </mc:Choice>
        <mc:Fallback xmlns="">
          <p:pic>
            <p:nvPicPr>
              <p:cNvPr id="42" name="Input penna 41">
                <a:extLst>
                  <a:ext uri="{FF2B5EF4-FFF2-40B4-BE49-F238E27FC236}">
                    <a16:creationId xmlns:a16="http://schemas.microsoft.com/office/drawing/2014/main" id="{106E2D34-2F5F-BC37-A724-0C5CEF807F2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434872" y="3987117"/>
                <a:ext cx="122040" cy="20952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Rettangolo 62">
            <a:extLst>
              <a:ext uri="{FF2B5EF4-FFF2-40B4-BE49-F238E27FC236}">
                <a16:creationId xmlns:a16="http://schemas.microsoft.com/office/drawing/2014/main" id="{23E541AA-CB58-82B7-FAB1-1CA9ECDF2FF9}"/>
              </a:ext>
            </a:extLst>
          </p:cNvPr>
          <p:cNvSpPr/>
          <p:nvPr/>
        </p:nvSpPr>
        <p:spPr>
          <a:xfrm>
            <a:off x="6100282" y="1628800"/>
            <a:ext cx="4320480" cy="43072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B0BE09E1-9168-2526-72E8-B7CA1DD1D440}"/>
              </a:ext>
            </a:extLst>
          </p:cNvPr>
          <p:cNvSpPr/>
          <p:nvPr/>
        </p:nvSpPr>
        <p:spPr>
          <a:xfrm>
            <a:off x="6343814" y="2852413"/>
            <a:ext cx="1937842" cy="19318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Decoding logic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9" name="Input penna 58">
                <a:extLst>
                  <a:ext uri="{FF2B5EF4-FFF2-40B4-BE49-F238E27FC236}">
                    <a16:creationId xmlns:a16="http://schemas.microsoft.com/office/drawing/2014/main" id="{56B11ED6-50E1-699F-AFE9-2D0F3F301802}"/>
                  </a:ext>
                </a:extLst>
              </p14:cNvPr>
              <p14:cNvContentPartPr/>
              <p14:nvPr/>
            </p14:nvContentPartPr>
            <p14:xfrm>
              <a:off x="1790990" y="2948517"/>
              <a:ext cx="2134440" cy="360"/>
            </p14:xfrm>
          </p:contentPart>
        </mc:Choice>
        <mc:Fallback xmlns="">
          <p:pic>
            <p:nvPicPr>
              <p:cNvPr id="59" name="Input penna 58">
                <a:extLst>
                  <a:ext uri="{FF2B5EF4-FFF2-40B4-BE49-F238E27FC236}">
                    <a16:creationId xmlns:a16="http://schemas.microsoft.com/office/drawing/2014/main" id="{56B11ED6-50E1-699F-AFE9-2D0F3F30180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84870" y="2942397"/>
                <a:ext cx="21466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60" name="Input penna 59">
                <a:extLst>
                  <a:ext uri="{FF2B5EF4-FFF2-40B4-BE49-F238E27FC236}">
                    <a16:creationId xmlns:a16="http://schemas.microsoft.com/office/drawing/2014/main" id="{995A3916-F38A-59C6-1358-5A177B2BE7B1}"/>
                  </a:ext>
                </a:extLst>
              </p14:cNvPr>
              <p14:cNvContentPartPr/>
              <p14:nvPr/>
            </p14:nvContentPartPr>
            <p14:xfrm>
              <a:off x="3209030" y="2724957"/>
              <a:ext cx="360" cy="1432800"/>
            </p14:xfrm>
          </p:contentPart>
        </mc:Choice>
        <mc:Fallback xmlns="">
          <p:pic>
            <p:nvPicPr>
              <p:cNvPr id="60" name="Input penna 59">
                <a:extLst>
                  <a:ext uri="{FF2B5EF4-FFF2-40B4-BE49-F238E27FC236}">
                    <a16:creationId xmlns:a16="http://schemas.microsoft.com/office/drawing/2014/main" id="{995A3916-F38A-59C6-1358-5A177B2BE7B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02910" y="2718837"/>
                <a:ext cx="12600" cy="14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1" name="Input penna 60">
                <a:extLst>
                  <a:ext uri="{FF2B5EF4-FFF2-40B4-BE49-F238E27FC236}">
                    <a16:creationId xmlns:a16="http://schemas.microsoft.com/office/drawing/2014/main" id="{5EF2BBEF-4816-AAA7-E1D6-708B2D60BDAE}"/>
                  </a:ext>
                </a:extLst>
              </p14:cNvPr>
              <p14:cNvContentPartPr/>
              <p14:nvPr/>
            </p14:nvContentPartPr>
            <p14:xfrm>
              <a:off x="2025710" y="2669517"/>
              <a:ext cx="142200" cy="224280"/>
            </p14:xfrm>
          </p:contentPart>
        </mc:Choice>
        <mc:Fallback xmlns="">
          <p:pic>
            <p:nvPicPr>
              <p:cNvPr id="61" name="Input penna 60">
                <a:extLst>
                  <a:ext uri="{FF2B5EF4-FFF2-40B4-BE49-F238E27FC236}">
                    <a16:creationId xmlns:a16="http://schemas.microsoft.com/office/drawing/2014/main" id="{5EF2BBEF-4816-AAA7-E1D6-708B2D60BDA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019590" y="2663397"/>
                <a:ext cx="154440" cy="23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uppo 63">
            <a:extLst>
              <a:ext uri="{FF2B5EF4-FFF2-40B4-BE49-F238E27FC236}">
                <a16:creationId xmlns:a16="http://schemas.microsoft.com/office/drawing/2014/main" id="{4DD6AC19-7FFA-5198-DD73-13FC43B47862}"/>
              </a:ext>
            </a:extLst>
          </p:cNvPr>
          <p:cNvGrpSpPr/>
          <p:nvPr/>
        </p:nvGrpSpPr>
        <p:grpSpPr>
          <a:xfrm>
            <a:off x="2038310" y="2813877"/>
            <a:ext cx="246240" cy="93600"/>
            <a:chOff x="2038310" y="2813877"/>
            <a:chExt cx="246240" cy="9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5" name="Input penna 64">
                  <a:extLst>
                    <a:ext uri="{FF2B5EF4-FFF2-40B4-BE49-F238E27FC236}">
                      <a16:creationId xmlns:a16="http://schemas.microsoft.com/office/drawing/2014/main" id="{ADDE5D03-6FE5-DD54-E836-7A7B0684CAC6}"/>
                    </a:ext>
                  </a:extLst>
                </p14:cNvPr>
                <p14:cNvContentPartPr/>
                <p14:nvPr/>
              </p14:nvContentPartPr>
              <p14:xfrm>
                <a:off x="2038310" y="2813877"/>
                <a:ext cx="90360" cy="23400"/>
              </p14:xfrm>
            </p:contentPart>
          </mc:Choice>
          <mc:Fallback xmlns="">
            <p:pic>
              <p:nvPicPr>
                <p:cNvPr id="65" name="Input penna 64">
                  <a:extLst>
                    <a:ext uri="{FF2B5EF4-FFF2-40B4-BE49-F238E27FC236}">
                      <a16:creationId xmlns:a16="http://schemas.microsoft.com/office/drawing/2014/main" id="{ADDE5D03-6FE5-DD54-E836-7A7B0684CAC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32190" y="2807757"/>
                  <a:ext cx="102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put penna 65">
                  <a:extLst>
                    <a:ext uri="{FF2B5EF4-FFF2-40B4-BE49-F238E27FC236}">
                      <a16:creationId xmlns:a16="http://schemas.microsoft.com/office/drawing/2014/main" id="{4D42E259-03C3-9BF2-4B56-1328DF95FCC3}"/>
                    </a:ext>
                  </a:extLst>
                </p14:cNvPr>
                <p14:cNvContentPartPr/>
                <p14:nvPr/>
              </p14:nvContentPartPr>
              <p14:xfrm>
                <a:off x="2215430" y="2843037"/>
                <a:ext cx="69120" cy="64440"/>
              </p14:xfrm>
            </p:contentPart>
          </mc:Choice>
          <mc:Fallback xmlns="">
            <p:pic>
              <p:nvPicPr>
                <p:cNvPr id="66" name="Input penna 65">
                  <a:extLst>
                    <a:ext uri="{FF2B5EF4-FFF2-40B4-BE49-F238E27FC236}">
                      <a16:creationId xmlns:a16="http://schemas.microsoft.com/office/drawing/2014/main" id="{4D42E259-03C3-9BF2-4B56-1328DF95FCC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09310" y="2836917"/>
                  <a:ext cx="8136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94A498E1-ACDE-273F-9BE7-8B5A25E0AD4A}"/>
              </a:ext>
            </a:extLst>
          </p:cNvPr>
          <p:cNvGrpSpPr/>
          <p:nvPr/>
        </p:nvGrpSpPr>
        <p:grpSpPr>
          <a:xfrm>
            <a:off x="2730590" y="2653317"/>
            <a:ext cx="311760" cy="232560"/>
            <a:chOff x="2730590" y="2653317"/>
            <a:chExt cx="311760" cy="2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8" name="Input penna 67">
                  <a:extLst>
                    <a:ext uri="{FF2B5EF4-FFF2-40B4-BE49-F238E27FC236}">
                      <a16:creationId xmlns:a16="http://schemas.microsoft.com/office/drawing/2014/main" id="{2E64AC4A-E94E-285A-06FC-B528BCF2D9F2}"/>
                    </a:ext>
                  </a:extLst>
                </p14:cNvPr>
                <p14:cNvContentPartPr/>
                <p14:nvPr/>
              </p14:nvContentPartPr>
              <p14:xfrm>
                <a:off x="2730590" y="2653317"/>
                <a:ext cx="129600" cy="228240"/>
              </p14:xfrm>
            </p:contentPart>
          </mc:Choice>
          <mc:Fallback xmlns="">
            <p:pic>
              <p:nvPicPr>
                <p:cNvPr id="68" name="Input penna 67">
                  <a:extLst>
                    <a:ext uri="{FF2B5EF4-FFF2-40B4-BE49-F238E27FC236}">
                      <a16:creationId xmlns:a16="http://schemas.microsoft.com/office/drawing/2014/main" id="{2E64AC4A-E94E-285A-06FC-B528BCF2D9F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24470" y="2647197"/>
                  <a:ext cx="1418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put penna 68">
                  <a:extLst>
                    <a:ext uri="{FF2B5EF4-FFF2-40B4-BE49-F238E27FC236}">
                      <a16:creationId xmlns:a16="http://schemas.microsoft.com/office/drawing/2014/main" id="{26D91A69-7AB3-0570-DD12-42C78A3D7998}"/>
                    </a:ext>
                  </a:extLst>
                </p14:cNvPr>
                <p14:cNvContentPartPr/>
                <p14:nvPr/>
              </p14:nvContentPartPr>
              <p14:xfrm>
                <a:off x="2766590" y="2811357"/>
                <a:ext cx="98280" cy="16560"/>
              </p14:xfrm>
            </p:contentPart>
          </mc:Choice>
          <mc:Fallback xmlns="">
            <p:pic>
              <p:nvPicPr>
                <p:cNvPr id="69" name="Input penna 68">
                  <a:extLst>
                    <a:ext uri="{FF2B5EF4-FFF2-40B4-BE49-F238E27FC236}">
                      <a16:creationId xmlns:a16="http://schemas.microsoft.com/office/drawing/2014/main" id="{26D91A69-7AB3-0570-DD12-42C78A3D799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60470" y="2805237"/>
                  <a:ext cx="1105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0" name="Input penna 69">
                  <a:extLst>
                    <a:ext uri="{FF2B5EF4-FFF2-40B4-BE49-F238E27FC236}">
                      <a16:creationId xmlns:a16="http://schemas.microsoft.com/office/drawing/2014/main" id="{DF7D3B57-0414-FB78-63B5-DC7F8DB67182}"/>
                    </a:ext>
                  </a:extLst>
                </p14:cNvPr>
                <p14:cNvContentPartPr/>
                <p14:nvPr/>
              </p14:nvContentPartPr>
              <p14:xfrm>
                <a:off x="2942270" y="2742237"/>
                <a:ext cx="100080" cy="143640"/>
              </p14:xfrm>
            </p:contentPart>
          </mc:Choice>
          <mc:Fallback xmlns="">
            <p:pic>
              <p:nvPicPr>
                <p:cNvPr id="70" name="Input penna 69">
                  <a:extLst>
                    <a:ext uri="{FF2B5EF4-FFF2-40B4-BE49-F238E27FC236}">
                      <a16:creationId xmlns:a16="http://schemas.microsoft.com/office/drawing/2014/main" id="{DF7D3B57-0414-FB78-63B5-DC7F8DB6718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936150" y="2736117"/>
                  <a:ext cx="112320" cy="15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1" name="Input penna 70">
                <a:extLst>
                  <a:ext uri="{FF2B5EF4-FFF2-40B4-BE49-F238E27FC236}">
                    <a16:creationId xmlns:a16="http://schemas.microsoft.com/office/drawing/2014/main" id="{9E9E860D-DA78-46AA-DCE2-9DBFE299E3E3}"/>
                  </a:ext>
                </a:extLst>
              </p14:cNvPr>
              <p14:cNvContentPartPr/>
              <p14:nvPr/>
            </p14:nvContentPartPr>
            <p14:xfrm>
              <a:off x="3483710" y="2640717"/>
              <a:ext cx="150480" cy="233640"/>
            </p14:xfrm>
          </p:contentPart>
        </mc:Choice>
        <mc:Fallback xmlns="">
          <p:pic>
            <p:nvPicPr>
              <p:cNvPr id="71" name="Input penna 70">
                <a:extLst>
                  <a:ext uri="{FF2B5EF4-FFF2-40B4-BE49-F238E27FC236}">
                    <a16:creationId xmlns:a16="http://schemas.microsoft.com/office/drawing/2014/main" id="{9E9E860D-DA78-46AA-DCE2-9DBFE299E3E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477590" y="2634597"/>
                <a:ext cx="16272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2" name="Input penna 71">
                <a:extLst>
                  <a:ext uri="{FF2B5EF4-FFF2-40B4-BE49-F238E27FC236}">
                    <a16:creationId xmlns:a16="http://schemas.microsoft.com/office/drawing/2014/main" id="{BFCE6E7A-41E6-341C-2C9C-EF87F1373B16}"/>
                  </a:ext>
                </a:extLst>
              </p14:cNvPr>
              <p14:cNvContentPartPr/>
              <p14:nvPr/>
            </p14:nvContentPartPr>
            <p14:xfrm>
              <a:off x="2135870" y="3034917"/>
              <a:ext cx="107640" cy="160560"/>
            </p14:xfrm>
          </p:contentPart>
        </mc:Choice>
        <mc:Fallback xmlns="">
          <p:pic>
            <p:nvPicPr>
              <p:cNvPr id="72" name="Input penna 71">
                <a:extLst>
                  <a:ext uri="{FF2B5EF4-FFF2-40B4-BE49-F238E27FC236}">
                    <a16:creationId xmlns:a16="http://schemas.microsoft.com/office/drawing/2014/main" id="{BFCE6E7A-41E6-341C-2C9C-EF87F1373B1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129750" y="3028797"/>
                <a:ext cx="1198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73" name="Input penna 72">
                <a:extLst>
                  <a:ext uri="{FF2B5EF4-FFF2-40B4-BE49-F238E27FC236}">
                    <a16:creationId xmlns:a16="http://schemas.microsoft.com/office/drawing/2014/main" id="{42F3FB6D-FFAB-523A-0453-9BC2EF3456D2}"/>
                  </a:ext>
                </a:extLst>
              </p14:cNvPr>
              <p14:cNvContentPartPr/>
              <p14:nvPr/>
            </p14:nvContentPartPr>
            <p14:xfrm>
              <a:off x="2832470" y="3022317"/>
              <a:ext cx="135360" cy="185760"/>
            </p14:xfrm>
          </p:contentPart>
        </mc:Choice>
        <mc:Fallback xmlns="">
          <p:pic>
            <p:nvPicPr>
              <p:cNvPr id="73" name="Input penna 72">
                <a:extLst>
                  <a:ext uri="{FF2B5EF4-FFF2-40B4-BE49-F238E27FC236}">
                    <a16:creationId xmlns:a16="http://schemas.microsoft.com/office/drawing/2014/main" id="{42F3FB6D-FFAB-523A-0453-9BC2EF3456D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26350" y="3016197"/>
                <a:ext cx="147600" cy="19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uppo 73">
            <a:extLst>
              <a:ext uri="{FF2B5EF4-FFF2-40B4-BE49-F238E27FC236}">
                <a16:creationId xmlns:a16="http://schemas.microsoft.com/office/drawing/2014/main" id="{96F8E7E3-3112-986A-6045-F6C548EB8341}"/>
              </a:ext>
            </a:extLst>
          </p:cNvPr>
          <p:cNvGrpSpPr/>
          <p:nvPr/>
        </p:nvGrpSpPr>
        <p:grpSpPr>
          <a:xfrm>
            <a:off x="2139110" y="3314637"/>
            <a:ext cx="144720" cy="428760"/>
            <a:chOff x="2139110" y="3314637"/>
            <a:chExt cx="144720" cy="42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490F8498-1344-3866-2BCD-364D284BB95D}"/>
                    </a:ext>
                  </a:extLst>
                </p14:cNvPr>
                <p14:cNvContentPartPr/>
                <p14:nvPr/>
              </p14:nvContentPartPr>
              <p14:xfrm>
                <a:off x="2149550" y="3314637"/>
                <a:ext cx="134280" cy="145080"/>
              </p14:xfrm>
            </p:contentPart>
          </mc:Choice>
          <mc:Fallback xmlns=""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490F8498-1344-3866-2BCD-364D284BB95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143430" y="3308517"/>
                  <a:ext cx="146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B47DFD71-940E-BE88-F631-EC54FEAEBCEF}"/>
                    </a:ext>
                  </a:extLst>
                </p14:cNvPr>
                <p14:cNvContentPartPr/>
                <p14:nvPr/>
              </p14:nvContentPartPr>
              <p14:xfrm>
                <a:off x="2139110" y="3565917"/>
                <a:ext cx="116640" cy="177480"/>
              </p14:xfrm>
            </p:contentPart>
          </mc:Choice>
          <mc:Fallback xmlns=""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B47DFD71-940E-BE88-F631-EC54FEAEBCE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132990" y="3559797"/>
                  <a:ext cx="128880" cy="18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uppo 76">
            <a:extLst>
              <a:ext uri="{FF2B5EF4-FFF2-40B4-BE49-F238E27FC236}">
                <a16:creationId xmlns:a16="http://schemas.microsoft.com/office/drawing/2014/main" id="{21BC2307-70F2-7F5B-44D5-A0C640A2068F}"/>
              </a:ext>
            </a:extLst>
          </p:cNvPr>
          <p:cNvGrpSpPr/>
          <p:nvPr/>
        </p:nvGrpSpPr>
        <p:grpSpPr>
          <a:xfrm>
            <a:off x="2811590" y="3287637"/>
            <a:ext cx="143280" cy="433080"/>
            <a:chOff x="2811590" y="3287637"/>
            <a:chExt cx="143280" cy="43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DFDF6713-AB94-A235-2639-EB10886EF301}"/>
                    </a:ext>
                  </a:extLst>
                </p14:cNvPr>
                <p14:cNvContentPartPr/>
                <p14:nvPr/>
              </p14:nvContentPartPr>
              <p14:xfrm>
                <a:off x="2811590" y="3287637"/>
                <a:ext cx="127080" cy="199080"/>
              </p14:xfrm>
            </p:contentPart>
          </mc:Choice>
          <mc:Fallback xmlns=""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DFDF6713-AB94-A235-2639-EB10886EF3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05470" y="3281517"/>
                  <a:ext cx="1393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83BE8F35-B6DD-5421-3ED3-2DFBB6E8E385}"/>
                    </a:ext>
                  </a:extLst>
                </p14:cNvPr>
                <p14:cNvContentPartPr/>
                <p14:nvPr/>
              </p14:nvContentPartPr>
              <p14:xfrm>
                <a:off x="2825270" y="3574917"/>
                <a:ext cx="129600" cy="145800"/>
              </p14:xfrm>
            </p:contentPart>
          </mc:Choice>
          <mc:Fallback xmlns=""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83BE8F35-B6DD-5421-3ED3-2DFBB6E8E38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819150" y="3568797"/>
                  <a:ext cx="141840" cy="1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87" name="Input penna 86">
                <a:extLst>
                  <a:ext uri="{FF2B5EF4-FFF2-40B4-BE49-F238E27FC236}">
                    <a16:creationId xmlns:a16="http://schemas.microsoft.com/office/drawing/2014/main" id="{29E95C62-CF00-2EE3-EBAF-3597A6458A95}"/>
                  </a:ext>
                </a:extLst>
              </p14:cNvPr>
              <p14:cNvContentPartPr/>
              <p14:nvPr/>
            </p14:nvContentPartPr>
            <p14:xfrm>
              <a:off x="2155310" y="3874077"/>
              <a:ext cx="134280" cy="200160"/>
            </p14:xfrm>
          </p:contentPart>
        </mc:Choice>
        <mc:Fallback xmlns="">
          <p:pic>
            <p:nvPicPr>
              <p:cNvPr id="87" name="Input penna 86">
                <a:extLst>
                  <a:ext uri="{FF2B5EF4-FFF2-40B4-BE49-F238E27FC236}">
                    <a16:creationId xmlns:a16="http://schemas.microsoft.com/office/drawing/2014/main" id="{29E95C62-CF00-2EE3-EBAF-3597A6458A9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149190" y="3867957"/>
                <a:ext cx="1465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91" name="Input penna 90">
                <a:extLst>
                  <a:ext uri="{FF2B5EF4-FFF2-40B4-BE49-F238E27FC236}">
                    <a16:creationId xmlns:a16="http://schemas.microsoft.com/office/drawing/2014/main" id="{06605B24-6B72-B15D-D5B8-6A080F81319C}"/>
                  </a:ext>
                </a:extLst>
              </p14:cNvPr>
              <p14:cNvContentPartPr/>
              <p14:nvPr/>
            </p14:nvContentPartPr>
            <p14:xfrm>
              <a:off x="2813750" y="3883077"/>
              <a:ext cx="129960" cy="201240"/>
            </p14:xfrm>
          </p:contentPart>
        </mc:Choice>
        <mc:Fallback xmlns="">
          <p:pic>
            <p:nvPicPr>
              <p:cNvPr id="91" name="Input penna 90">
                <a:extLst>
                  <a:ext uri="{FF2B5EF4-FFF2-40B4-BE49-F238E27FC236}">
                    <a16:creationId xmlns:a16="http://schemas.microsoft.com/office/drawing/2014/main" id="{06605B24-6B72-B15D-D5B8-6A080F81319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807630" y="3876957"/>
                <a:ext cx="142200" cy="21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uppo 91">
            <a:extLst>
              <a:ext uri="{FF2B5EF4-FFF2-40B4-BE49-F238E27FC236}">
                <a16:creationId xmlns:a16="http://schemas.microsoft.com/office/drawing/2014/main" id="{8CDD2F7D-D8AD-8BB4-E412-37A4C1B29E0A}"/>
              </a:ext>
            </a:extLst>
          </p:cNvPr>
          <p:cNvGrpSpPr/>
          <p:nvPr/>
        </p:nvGrpSpPr>
        <p:grpSpPr>
          <a:xfrm>
            <a:off x="3457790" y="3050397"/>
            <a:ext cx="154800" cy="700200"/>
            <a:chOff x="3457790" y="3050397"/>
            <a:chExt cx="154800" cy="70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3" name="Input penna 92">
                  <a:extLst>
                    <a:ext uri="{FF2B5EF4-FFF2-40B4-BE49-F238E27FC236}">
                      <a16:creationId xmlns:a16="http://schemas.microsoft.com/office/drawing/2014/main" id="{C2EB21B2-E2A0-5FB8-1B4B-32D4DDEB6BCD}"/>
                    </a:ext>
                  </a:extLst>
                </p14:cNvPr>
                <p14:cNvContentPartPr/>
                <p14:nvPr/>
              </p14:nvContentPartPr>
              <p14:xfrm>
                <a:off x="3466790" y="3050397"/>
                <a:ext cx="99000" cy="199080"/>
              </p14:xfrm>
            </p:contentPart>
          </mc:Choice>
          <mc:Fallback xmlns="">
            <p:pic>
              <p:nvPicPr>
                <p:cNvPr id="93" name="Input penna 92">
                  <a:extLst>
                    <a:ext uri="{FF2B5EF4-FFF2-40B4-BE49-F238E27FC236}">
                      <a16:creationId xmlns:a16="http://schemas.microsoft.com/office/drawing/2014/main" id="{C2EB21B2-E2A0-5FB8-1B4B-32D4DDEB6BC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460670" y="3044277"/>
                  <a:ext cx="1112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4" name="Input penna 93">
                  <a:extLst>
                    <a:ext uri="{FF2B5EF4-FFF2-40B4-BE49-F238E27FC236}">
                      <a16:creationId xmlns:a16="http://schemas.microsoft.com/office/drawing/2014/main" id="{87CA0B0D-3834-88C8-2A1F-637CF71EB56A}"/>
                    </a:ext>
                  </a:extLst>
                </p14:cNvPr>
                <p14:cNvContentPartPr/>
                <p14:nvPr/>
              </p14:nvContentPartPr>
              <p14:xfrm>
                <a:off x="3466070" y="3341637"/>
                <a:ext cx="146520" cy="117720"/>
              </p14:xfrm>
            </p:contentPart>
          </mc:Choice>
          <mc:Fallback xmlns="">
            <p:pic>
              <p:nvPicPr>
                <p:cNvPr id="94" name="Input penna 93">
                  <a:extLst>
                    <a:ext uri="{FF2B5EF4-FFF2-40B4-BE49-F238E27FC236}">
                      <a16:creationId xmlns:a16="http://schemas.microsoft.com/office/drawing/2014/main" id="{87CA0B0D-3834-88C8-2A1F-637CF71EB56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459950" y="3335517"/>
                  <a:ext cx="1587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5" name="Input penna 94">
                  <a:extLst>
                    <a:ext uri="{FF2B5EF4-FFF2-40B4-BE49-F238E27FC236}">
                      <a16:creationId xmlns:a16="http://schemas.microsoft.com/office/drawing/2014/main" id="{4E4DFAEE-21FF-971E-A895-316F3F8B4DAE}"/>
                    </a:ext>
                  </a:extLst>
                </p14:cNvPr>
                <p14:cNvContentPartPr/>
                <p14:nvPr/>
              </p14:nvContentPartPr>
              <p14:xfrm>
                <a:off x="3457790" y="3551517"/>
                <a:ext cx="135360" cy="199080"/>
              </p14:xfrm>
            </p:contentPart>
          </mc:Choice>
          <mc:Fallback xmlns="">
            <p:pic>
              <p:nvPicPr>
                <p:cNvPr id="95" name="Input penna 94">
                  <a:extLst>
                    <a:ext uri="{FF2B5EF4-FFF2-40B4-BE49-F238E27FC236}">
                      <a16:creationId xmlns:a16="http://schemas.microsoft.com/office/drawing/2014/main" id="{4E4DFAEE-21FF-971E-A895-316F3F8B4DA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451670" y="3545397"/>
                  <a:ext cx="14760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96" name="Input penna 95">
                <a:extLst>
                  <a:ext uri="{FF2B5EF4-FFF2-40B4-BE49-F238E27FC236}">
                    <a16:creationId xmlns:a16="http://schemas.microsoft.com/office/drawing/2014/main" id="{944C5501-B4A9-B753-E57E-6E76323BF021}"/>
                  </a:ext>
                </a:extLst>
              </p14:cNvPr>
              <p14:cNvContentPartPr/>
              <p14:nvPr/>
            </p14:nvContentPartPr>
            <p14:xfrm>
              <a:off x="3485870" y="3879117"/>
              <a:ext cx="113760" cy="169560"/>
            </p14:xfrm>
          </p:contentPart>
        </mc:Choice>
        <mc:Fallback xmlns="">
          <p:pic>
            <p:nvPicPr>
              <p:cNvPr id="96" name="Input penna 95">
                <a:extLst>
                  <a:ext uri="{FF2B5EF4-FFF2-40B4-BE49-F238E27FC236}">
                    <a16:creationId xmlns:a16="http://schemas.microsoft.com/office/drawing/2014/main" id="{944C5501-B4A9-B753-E57E-6E76323BF02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479750" y="3872997"/>
                <a:ext cx="1260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34" name="Input penna 133">
                <a:extLst>
                  <a:ext uri="{FF2B5EF4-FFF2-40B4-BE49-F238E27FC236}">
                    <a16:creationId xmlns:a16="http://schemas.microsoft.com/office/drawing/2014/main" id="{5DC30BD6-58C3-D50F-5207-276B184252C6}"/>
                  </a:ext>
                </a:extLst>
              </p14:cNvPr>
              <p14:cNvContentPartPr/>
              <p14:nvPr/>
            </p14:nvContentPartPr>
            <p14:xfrm>
              <a:off x="5465510" y="3118077"/>
              <a:ext cx="123840" cy="228600"/>
            </p14:xfrm>
          </p:contentPart>
        </mc:Choice>
        <mc:Fallback xmlns="">
          <p:pic>
            <p:nvPicPr>
              <p:cNvPr id="134" name="Input penna 133">
                <a:extLst>
                  <a:ext uri="{FF2B5EF4-FFF2-40B4-BE49-F238E27FC236}">
                    <a16:creationId xmlns:a16="http://schemas.microsoft.com/office/drawing/2014/main" id="{5DC30BD6-58C3-D50F-5207-276B184252C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459390" y="3111957"/>
                <a:ext cx="1360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35" name="Input penna 134">
                <a:extLst>
                  <a:ext uri="{FF2B5EF4-FFF2-40B4-BE49-F238E27FC236}">
                    <a16:creationId xmlns:a16="http://schemas.microsoft.com/office/drawing/2014/main" id="{7F04B5B5-86D8-83EC-3A2D-CEC9382DE956}"/>
                  </a:ext>
                </a:extLst>
              </p14:cNvPr>
              <p14:cNvContentPartPr/>
              <p14:nvPr/>
            </p14:nvContentPartPr>
            <p14:xfrm>
              <a:off x="5482790" y="3288357"/>
              <a:ext cx="110520" cy="14400"/>
            </p14:xfrm>
          </p:contentPart>
        </mc:Choice>
        <mc:Fallback xmlns="">
          <p:pic>
            <p:nvPicPr>
              <p:cNvPr id="135" name="Input penna 134">
                <a:extLst>
                  <a:ext uri="{FF2B5EF4-FFF2-40B4-BE49-F238E27FC236}">
                    <a16:creationId xmlns:a16="http://schemas.microsoft.com/office/drawing/2014/main" id="{7F04B5B5-86D8-83EC-3A2D-CEC9382DE95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476670" y="3282237"/>
                <a:ext cx="1227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36" name="Input penna 135">
                <a:extLst>
                  <a:ext uri="{FF2B5EF4-FFF2-40B4-BE49-F238E27FC236}">
                    <a16:creationId xmlns:a16="http://schemas.microsoft.com/office/drawing/2014/main" id="{8C3A2DAE-ECC2-4982-B7B4-C6BC2A90CCDC}"/>
                  </a:ext>
                </a:extLst>
              </p14:cNvPr>
              <p14:cNvContentPartPr/>
              <p14:nvPr/>
            </p14:nvContentPartPr>
            <p14:xfrm>
              <a:off x="5642630" y="3287637"/>
              <a:ext cx="92520" cy="55440"/>
            </p14:xfrm>
          </p:contentPart>
        </mc:Choice>
        <mc:Fallback xmlns="">
          <p:pic>
            <p:nvPicPr>
              <p:cNvPr id="136" name="Input penna 135">
                <a:extLst>
                  <a:ext uri="{FF2B5EF4-FFF2-40B4-BE49-F238E27FC236}">
                    <a16:creationId xmlns:a16="http://schemas.microsoft.com/office/drawing/2014/main" id="{8C3A2DAE-ECC2-4982-B7B4-C6BC2A90CCD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636510" y="3281517"/>
                <a:ext cx="10476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37" name="Input penna 136">
                <a:extLst>
                  <a:ext uri="{FF2B5EF4-FFF2-40B4-BE49-F238E27FC236}">
                    <a16:creationId xmlns:a16="http://schemas.microsoft.com/office/drawing/2014/main" id="{D682F7B3-68D5-AF0C-D9BD-1CD7EEADAA7A}"/>
                  </a:ext>
                </a:extLst>
              </p14:cNvPr>
              <p14:cNvContentPartPr/>
              <p14:nvPr/>
            </p14:nvContentPartPr>
            <p14:xfrm>
              <a:off x="5462630" y="3874797"/>
              <a:ext cx="113760" cy="195120"/>
            </p14:xfrm>
          </p:contentPart>
        </mc:Choice>
        <mc:Fallback xmlns="">
          <p:pic>
            <p:nvPicPr>
              <p:cNvPr id="137" name="Input penna 136">
                <a:extLst>
                  <a:ext uri="{FF2B5EF4-FFF2-40B4-BE49-F238E27FC236}">
                    <a16:creationId xmlns:a16="http://schemas.microsoft.com/office/drawing/2014/main" id="{D682F7B3-68D5-AF0C-D9BD-1CD7EEADAA7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456510" y="3868677"/>
                <a:ext cx="12600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38" name="Input penna 137">
                <a:extLst>
                  <a:ext uri="{FF2B5EF4-FFF2-40B4-BE49-F238E27FC236}">
                    <a16:creationId xmlns:a16="http://schemas.microsoft.com/office/drawing/2014/main" id="{89BF8B8C-21C7-A139-E549-FE8624CA4002}"/>
                  </a:ext>
                </a:extLst>
              </p14:cNvPr>
              <p14:cNvContentPartPr/>
              <p14:nvPr/>
            </p14:nvContentPartPr>
            <p14:xfrm>
              <a:off x="5501150" y="4021317"/>
              <a:ext cx="108000" cy="21600"/>
            </p14:xfrm>
          </p:contentPart>
        </mc:Choice>
        <mc:Fallback xmlns="">
          <p:pic>
            <p:nvPicPr>
              <p:cNvPr id="138" name="Input penna 137">
                <a:extLst>
                  <a:ext uri="{FF2B5EF4-FFF2-40B4-BE49-F238E27FC236}">
                    <a16:creationId xmlns:a16="http://schemas.microsoft.com/office/drawing/2014/main" id="{89BF8B8C-21C7-A139-E549-FE8624CA400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495030" y="4015197"/>
                <a:ext cx="1202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39" name="Input penna 138">
                <a:extLst>
                  <a:ext uri="{FF2B5EF4-FFF2-40B4-BE49-F238E27FC236}">
                    <a16:creationId xmlns:a16="http://schemas.microsoft.com/office/drawing/2014/main" id="{480EC339-F94E-DAA2-86A5-EBD127360E5A}"/>
                  </a:ext>
                </a:extLst>
              </p14:cNvPr>
              <p14:cNvContentPartPr/>
              <p14:nvPr/>
            </p14:nvContentPartPr>
            <p14:xfrm>
              <a:off x="5661710" y="3966597"/>
              <a:ext cx="109440" cy="120600"/>
            </p14:xfrm>
          </p:contentPart>
        </mc:Choice>
        <mc:Fallback xmlns="">
          <p:pic>
            <p:nvPicPr>
              <p:cNvPr id="139" name="Input penna 138">
                <a:extLst>
                  <a:ext uri="{FF2B5EF4-FFF2-40B4-BE49-F238E27FC236}">
                    <a16:creationId xmlns:a16="http://schemas.microsoft.com/office/drawing/2014/main" id="{480EC339-F94E-DAA2-86A5-EBD127360E5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655590" y="3960477"/>
                <a:ext cx="1216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40" name="Input penna 139">
                <a:extLst>
                  <a:ext uri="{FF2B5EF4-FFF2-40B4-BE49-F238E27FC236}">
                    <a16:creationId xmlns:a16="http://schemas.microsoft.com/office/drawing/2014/main" id="{FADB499D-A747-E79D-738E-0826997D8249}"/>
                  </a:ext>
                </a:extLst>
              </p14:cNvPr>
              <p14:cNvContentPartPr/>
              <p14:nvPr/>
            </p14:nvContentPartPr>
            <p14:xfrm>
              <a:off x="10652390" y="3484917"/>
              <a:ext cx="167400" cy="264240"/>
            </p14:xfrm>
          </p:contentPart>
        </mc:Choice>
        <mc:Fallback xmlns="">
          <p:pic>
            <p:nvPicPr>
              <p:cNvPr id="140" name="Input penna 139">
                <a:extLst>
                  <a:ext uri="{FF2B5EF4-FFF2-40B4-BE49-F238E27FC236}">
                    <a16:creationId xmlns:a16="http://schemas.microsoft.com/office/drawing/2014/main" id="{FADB499D-A747-E79D-738E-0826997D824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646270" y="3478797"/>
                <a:ext cx="17964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45" name="Input penna 144">
                <a:extLst>
                  <a:ext uri="{FF2B5EF4-FFF2-40B4-BE49-F238E27FC236}">
                    <a16:creationId xmlns:a16="http://schemas.microsoft.com/office/drawing/2014/main" id="{9612B6C4-D454-07AA-3A24-708DF9E34FA2}"/>
                  </a:ext>
                </a:extLst>
              </p14:cNvPr>
              <p14:cNvContentPartPr/>
              <p14:nvPr/>
            </p14:nvContentPartPr>
            <p14:xfrm>
              <a:off x="11217950" y="3623157"/>
              <a:ext cx="232920" cy="272160"/>
            </p14:xfrm>
          </p:contentPart>
        </mc:Choice>
        <mc:Fallback xmlns="">
          <p:pic>
            <p:nvPicPr>
              <p:cNvPr id="145" name="Input penna 144">
                <a:extLst>
                  <a:ext uri="{FF2B5EF4-FFF2-40B4-BE49-F238E27FC236}">
                    <a16:creationId xmlns:a16="http://schemas.microsoft.com/office/drawing/2014/main" id="{9612B6C4-D454-07AA-3A24-708DF9E34FA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1211830" y="3617037"/>
                <a:ext cx="24516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6BE92D74-1171-7B67-3607-A369689FF59F}"/>
                  </a:ext>
                </a:extLst>
              </p14:cNvPr>
              <p14:cNvContentPartPr/>
              <p14:nvPr/>
            </p14:nvContentPartPr>
            <p14:xfrm>
              <a:off x="5166710" y="3282597"/>
              <a:ext cx="166320" cy="29700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6BE92D74-1171-7B67-3607-A369689FF59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160590" y="3276477"/>
                <a:ext cx="17856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47" name="Input penna 46">
                <a:extLst>
                  <a:ext uri="{FF2B5EF4-FFF2-40B4-BE49-F238E27FC236}">
                    <a16:creationId xmlns:a16="http://schemas.microsoft.com/office/drawing/2014/main" id="{9C206F08-C210-B4E5-70AE-A419F92883A7}"/>
                  </a:ext>
                </a:extLst>
              </p14:cNvPr>
              <p14:cNvContentPartPr/>
              <p14:nvPr/>
            </p14:nvContentPartPr>
            <p14:xfrm>
              <a:off x="3419270" y="3902517"/>
              <a:ext cx="206280" cy="214200"/>
            </p14:xfrm>
          </p:contentPart>
        </mc:Choice>
        <mc:Fallback xmlns="">
          <p:pic>
            <p:nvPicPr>
              <p:cNvPr id="47" name="Input penna 46">
                <a:extLst>
                  <a:ext uri="{FF2B5EF4-FFF2-40B4-BE49-F238E27FC236}">
                    <a16:creationId xmlns:a16="http://schemas.microsoft.com/office/drawing/2014/main" id="{9C206F08-C210-B4E5-70AE-A419F92883A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365630" y="3794877"/>
                <a:ext cx="31392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58" name="Input penna 57">
                <a:extLst>
                  <a:ext uri="{FF2B5EF4-FFF2-40B4-BE49-F238E27FC236}">
                    <a16:creationId xmlns:a16="http://schemas.microsoft.com/office/drawing/2014/main" id="{1294C454-9015-06D9-B018-D3244102BBFF}"/>
                  </a:ext>
                </a:extLst>
              </p14:cNvPr>
              <p14:cNvContentPartPr/>
              <p14:nvPr/>
            </p14:nvContentPartPr>
            <p14:xfrm>
              <a:off x="2108150" y="3920877"/>
              <a:ext cx="969840" cy="171720"/>
            </p14:xfrm>
          </p:contentPart>
        </mc:Choice>
        <mc:Fallback xmlns="">
          <p:pic>
            <p:nvPicPr>
              <p:cNvPr id="58" name="Input penna 57">
                <a:extLst>
                  <a:ext uri="{FF2B5EF4-FFF2-40B4-BE49-F238E27FC236}">
                    <a16:creationId xmlns:a16="http://schemas.microsoft.com/office/drawing/2014/main" id="{1294C454-9015-06D9-B018-D3244102BBF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054510" y="3813237"/>
                <a:ext cx="107748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62" name="Input penna 61">
                <a:extLst>
                  <a:ext uri="{FF2B5EF4-FFF2-40B4-BE49-F238E27FC236}">
                    <a16:creationId xmlns:a16="http://schemas.microsoft.com/office/drawing/2014/main" id="{75D581EF-2B87-041B-73C0-B87BE509BED3}"/>
                  </a:ext>
                </a:extLst>
              </p14:cNvPr>
              <p14:cNvContentPartPr/>
              <p14:nvPr/>
            </p14:nvContentPartPr>
            <p14:xfrm>
              <a:off x="5116670" y="4017357"/>
              <a:ext cx="201240" cy="249120"/>
            </p14:xfrm>
          </p:contentPart>
        </mc:Choice>
        <mc:Fallback xmlns="">
          <p:pic>
            <p:nvPicPr>
              <p:cNvPr id="62" name="Input penna 61">
                <a:extLst>
                  <a:ext uri="{FF2B5EF4-FFF2-40B4-BE49-F238E27FC236}">
                    <a16:creationId xmlns:a16="http://schemas.microsoft.com/office/drawing/2014/main" id="{75D581EF-2B87-041B-73C0-B87BE509BED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110550" y="4011237"/>
                <a:ext cx="213480" cy="26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4691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 function block*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is a LUT made?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960143F-C8D6-DCCC-C080-79A50D37F0C8}"/>
              </a:ext>
            </a:extLst>
          </p:cNvPr>
          <p:cNvSpPr/>
          <p:nvPr/>
        </p:nvSpPr>
        <p:spPr>
          <a:xfrm>
            <a:off x="6820362" y="249289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4410C0A-80A9-2C2E-54E0-4C4716A8E862}"/>
              </a:ext>
            </a:extLst>
          </p:cNvPr>
          <p:cNvSpPr/>
          <p:nvPr/>
        </p:nvSpPr>
        <p:spPr>
          <a:xfrm>
            <a:off x="6820362" y="321297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A2DDE73-7A28-8A48-CF74-1E3E8F7BEAEF}"/>
              </a:ext>
            </a:extLst>
          </p:cNvPr>
          <p:cNvSpPr/>
          <p:nvPr/>
        </p:nvSpPr>
        <p:spPr>
          <a:xfrm>
            <a:off x="6820362" y="393305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0B02AAB-A232-4446-9641-4A13FEDFC684}"/>
              </a:ext>
            </a:extLst>
          </p:cNvPr>
          <p:cNvSpPr/>
          <p:nvPr/>
        </p:nvSpPr>
        <p:spPr>
          <a:xfrm>
            <a:off x="6820362" y="465313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1C118A02-A63D-7697-C5F1-3EF5F7209AC3}"/>
                  </a:ext>
                </a:extLst>
              </p14:cNvPr>
              <p14:cNvContentPartPr/>
              <p14:nvPr/>
            </p14:nvContentPartPr>
            <p14:xfrm>
              <a:off x="7884222" y="2496357"/>
              <a:ext cx="360" cy="11433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1C118A02-A63D-7697-C5F1-3EF5F7209A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6222" y="2478357"/>
                <a:ext cx="360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52FE2096-605B-5766-794E-AAACBB78C6D6}"/>
                  </a:ext>
                </a:extLst>
              </p14:cNvPr>
              <p14:cNvContentPartPr/>
              <p14:nvPr/>
            </p14:nvContentPartPr>
            <p14:xfrm>
              <a:off x="8602422" y="2709477"/>
              <a:ext cx="360" cy="70164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52FE2096-605B-5766-794E-AAACBB78C6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84422" y="2691477"/>
                <a:ext cx="360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01BEF7F8-6756-8CBE-97C4-57D74ACF1A02}"/>
                  </a:ext>
                </a:extLst>
              </p14:cNvPr>
              <p14:cNvContentPartPr/>
              <p14:nvPr/>
            </p14:nvContentPartPr>
            <p14:xfrm>
              <a:off x="7877742" y="2486997"/>
              <a:ext cx="723600" cy="22140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01BEF7F8-6756-8CBE-97C4-57D74ACF1A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59751" y="2468997"/>
                <a:ext cx="759222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3AECA376-B34C-7A67-9FC3-5BA42D0683E3}"/>
                  </a:ext>
                </a:extLst>
              </p14:cNvPr>
              <p14:cNvContentPartPr/>
              <p14:nvPr/>
            </p14:nvContentPartPr>
            <p14:xfrm>
              <a:off x="7893942" y="3430917"/>
              <a:ext cx="699120" cy="21384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3AECA376-B34C-7A67-9FC3-5BA42D0683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75942" y="3412947"/>
                <a:ext cx="734760" cy="24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BF431888-C7AB-FB52-8E12-80C10F298262}"/>
                  </a:ext>
                </a:extLst>
              </p14:cNvPr>
              <p14:cNvContentPartPr/>
              <p14:nvPr/>
            </p14:nvContentPartPr>
            <p14:xfrm>
              <a:off x="7900422" y="3934591"/>
              <a:ext cx="360" cy="114336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BF431888-C7AB-FB52-8E12-80C10F2982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82422" y="3916591"/>
                <a:ext cx="360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365CB266-DBEC-D5EB-9BDD-C6B781759E39}"/>
                  </a:ext>
                </a:extLst>
              </p14:cNvPr>
              <p14:cNvContentPartPr/>
              <p14:nvPr/>
            </p14:nvContentPartPr>
            <p14:xfrm>
              <a:off x="8618622" y="4147711"/>
              <a:ext cx="360" cy="70164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365CB266-DBEC-D5EB-9BDD-C6B781759E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00622" y="4129711"/>
                <a:ext cx="360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D7AE2477-CFF9-C1EC-550A-D6A284606CD2}"/>
                  </a:ext>
                </a:extLst>
              </p14:cNvPr>
              <p14:cNvContentPartPr/>
              <p14:nvPr/>
            </p14:nvContentPartPr>
            <p14:xfrm>
              <a:off x="7893942" y="3925231"/>
              <a:ext cx="723600" cy="22140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D7AE2477-CFF9-C1EC-550A-D6A284606C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75951" y="3907231"/>
                <a:ext cx="759222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2E1C9A9E-7D14-EB9D-A7C4-77A78AE0AAD1}"/>
                  </a:ext>
                </a:extLst>
              </p14:cNvPr>
              <p14:cNvContentPartPr/>
              <p14:nvPr/>
            </p14:nvContentPartPr>
            <p14:xfrm>
              <a:off x="7910142" y="4869151"/>
              <a:ext cx="699120" cy="213840"/>
            </p14:xfrm>
          </p:contentPart>
        </mc:Choice>
        <mc:Fallback xmlns=""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2E1C9A9E-7D14-EB9D-A7C4-77A78AE0AA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92142" y="4851181"/>
                <a:ext cx="734760" cy="24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AB978EE3-EEAC-C4E3-5281-5A167C9EAE7E}"/>
                  </a:ext>
                </a:extLst>
              </p14:cNvPr>
              <p14:cNvContentPartPr/>
              <p14:nvPr/>
            </p14:nvContentPartPr>
            <p14:xfrm>
              <a:off x="9342162" y="3222336"/>
              <a:ext cx="360" cy="114336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AB978EE3-EEAC-C4E3-5281-5A167C9EAE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24162" y="3204336"/>
                <a:ext cx="360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2828CE75-0004-50EE-0952-28BDB27F70B7}"/>
                  </a:ext>
                </a:extLst>
              </p14:cNvPr>
              <p14:cNvContentPartPr/>
              <p14:nvPr/>
            </p14:nvContentPartPr>
            <p14:xfrm>
              <a:off x="10060362" y="3435456"/>
              <a:ext cx="360" cy="70164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2828CE75-0004-50EE-0952-28BDB27F70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42362" y="3417456"/>
                <a:ext cx="360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6D549D9C-E5BA-D36C-48FB-8381C0851252}"/>
                  </a:ext>
                </a:extLst>
              </p14:cNvPr>
              <p14:cNvContentPartPr/>
              <p14:nvPr/>
            </p14:nvContentPartPr>
            <p14:xfrm>
              <a:off x="9335682" y="3212976"/>
              <a:ext cx="723600" cy="221400"/>
            </p14:xfrm>
          </p:contentPart>
        </mc:Choice>
        <mc:Fallback xmlns=""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6D549D9C-E5BA-D36C-48FB-8381C08512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17691" y="3194976"/>
                <a:ext cx="759222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5E89EFBE-C7CE-EE72-D6C1-6AAC2851C5E5}"/>
                  </a:ext>
                </a:extLst>
              </p14:cNvPr>
              <p14:cNvContentPartPr/>
              <p14:nvPr/>
            </p14:nvContentPartPr>
            <p14:xfrm>
              <a:off x="9351882" y="4156896"/>
              <a:ext cx="699120" cy="21384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5E89EFBE-C7CE-EE72-D6C1-6AAC2851C5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33882" y="4138926"/>
                <a:ext cx="734760" cy="24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3C03DF48-12D6-E243-0003-9BCE449E4545}"/>
                  </a:ext>
                </a:extLst>
              </p14:cNvPr>
              <p14:cNvContentPartPr/>
              <p14:nvPr/>
            </p14:nvContentPartPr>
            <p14:xfrm>
              <a:off x="7275952" y="2711637"/>
              <a:ext cx="591120" cy="360"/>
            </p14:xfrm>
          </p:contentPart>
        </mc:Choice>
        <mc:Fallback xmlns=""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3C03DF48-12D6-E243-0003-9BCE449E454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69832" y="2705517"/>
                <a:ext cx="6033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AF745BAA-7431-7E42-B384-00186609B798}"/>
                  </a:ext>
                </a:extLst>
              </p14:cNvPr>
              <p14:cNvContentPartPr/>
              <p14:nvPr/>
            </p14:nvContentPartPr>
            <p14:xfrm>
              <a:off x="7264432" y="3429837"/>
              <a:ext cx="602640" cy="36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AF745BAA-7431-7E42-B384-00186609B79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58312" y="3423717"/>
                <a:ext cx="6148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F092649E-AAF4-55F4-B10C-6BE1449121CA}"/>
                  </a:ext>
                </a:extLst>
              </p14:cNvPr>
              <p14:cNvContentPartPr/>
              <p14:nvPr/>
            </p14:nvContentPartPr>
            <p14:xfrm>
              <a:off x="7278112" y="4155237"/>
              <a:ext cx="605520" cy="360"/>
            </p14:xfrm>
          </p:contentPart>
        </mc:Choice>
        <mc:Fallback xmlns=""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F092649E-AAF4-55F4-B10C-6BE1449121C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71992" y="4149117"/>
                <a:ext cx="6177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D57B5969-6C7B-CC4D-96AB-322A15E7D69E}"/>
                  </a:ext>
                </a:extLst>
              </p14:cNvPr>
              <p14:cNvContentPartPr/>
              <p14:nvPr/>
            </p14:nvContentPartPr>
            <p14:xfrm>
              <a:off x="7269832" y="4876317"/>
              <a:ext cx="600480" cy="360"/>
            </p14:xfrm>
          </p:contentPart>
        </mc:Choice>
        <mc:Fallback xmlns=""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D57B5969-6C7B-CC4D-96AB-322A15E7D69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63716" y="4870197"/>
                <a:ext cx="612713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44D257E7-46F9-C1BC-6214-9A4FB80CD6CA}"/>
                  </a:ext>
                </a:extLst>
              </p14:cNvPr>
              <p14:cNvContentPartPr/>
              <p14:nvPr/>
            </p14:nvContentPartPr>
            <p14:xfrm>
              <a:off x="8614432" y="3078477"/>
              <a:ext cx="364680" cy="36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44D257E7-46F9-C1BC-6214-9A4FB80CD6C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08318" y="3072357"/>
                <a:ext cx="376908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121233E8-7404-A8F9-B317-54A09BE37A1A}"/>
                  </a:ext>
                </a:extLst>
              </p14:cNvPr>
              <p14:cNvContentPartPr/>
              <p14:nvPr/>
            </p14:nvContentPartPr>
            <p14:xfrm>
              <a:off x="8642152" y="4518477"/>
              <a:ext cx="341280" cy="360"/>
            </p14:xfrm>
          </p:contentPart>
        </mc:Choice>
        <mc:Fallback xmlns=""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121233E8-7404-A8F9-B317-54A09BE37A1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636038" y="4512357"/>
                <a:ext cx="353507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DC0AAAD8-8E47-906C-D7AE-E08FFD52AF3D}"/>
                  </a:ext>
                </a:extLst>
              </p14:cNvPr>
              <p14:cNvContentPartPr/>
              <p14:nvPr/>
            </p14:nvContentPartPr>
            <p14:xfrm>
              <a:off x="8987392" y="3432357"/>
              <a:ext cx="342720" cy="360"/>
            </p14:xfrm>
          </p:contentPart>
        </mc:Choice>
        <mc:Fallback xmlns=""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DC0AAAD8-8E47-906C-D7AE-E08FFD52AF3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981272" y="3426237"/>
                <a:ext cx="3549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F888A115-9414-9F34-62E6-B8B0C0D07FFA}"/>
                  </a:ext>
                </a:extLst>
              </p14:cNvPr>
              <p14:cNvContentPartPr/>
              <p14:nvPr/>
            </p14:nvContentPartPr>
            <p14:xfrm>
              <a:off x="8984872" y="4157037"/>
              <a:ext cx="336240" cy="360"/>
            </p14:xfrm>
          </p:contentPart>
        </mc:Choice>
        <mc:Fallback xmlns=""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F888A115-9414-9F34-62E6-B8B0C0D07FF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78752" y="4150917"/>
                <a:ext cx="3484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" name="Input penna 32">
                <a:extLst>
                  <a:ext uri="{FF2B5EF4-FFF2-40B4-BE49-F238E27FC236}">
                    <a16:creationId xmlns:a16="http://schemas.microsoft.com/office/drawing/2014/main" id="{DD35AF54-03A5-BB68-F979-1A5E58E6881D}"/>
                  </a:ext>
                </a:extLst>
              </p14:cNvPr>
              <p14:cNvContentPartPr/>
              <p14:nvPr/>
            </p14:nvContentPartPr>
            <p14:xfrm>
              <a:off x="10084672" y="3796677"/>
              <a:ext cx="1049400" cy="360"/>
            </p14:xfrm>
          </p:contentPart>
        </mc:Choice>
        <mc:Fallback xmlns="">
          <p:pic>
            <p:nvPicPr>
              <p:cNvPr id="33" name="Input penna 32">
                <a:extLst>
                  <a:ext uri="{FF2B5EF4-FFF2-40B4-BE49-F238E27FC236}">
                    <a16:creationId xmlns:a16="http://schemas.microsoft.com/office/drawing/2014/main" id="{DD35AF54-03A5-BB68-F979-1A5E58E6881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078552" y="3790557"/>
                <a:ext cx="10616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4" name="Input penna 33">
                <a:extLst>
                  <a:ext uri="{FF2B5EF4-FFF2-40B4-BE49-F238E27FC236}">
                    <a16:creationId xmlns:a16="http://schemas.microsoft.com/office/drawing/2014/main" id="{ADD2E995-B6FA-017F-B163-9CF1115F98D5}"/>
                  </a:ext>
                </a:extLst>
              </p14:cNvPr>
              <p14:cNvContentPartPr/>
              <p14:nvPr/>
            </p14:nvContentPartPr>
            <p14:xfrm>
              <a:off x="8979472" y="3070557"/>
              <a:ext cx="360" cy="359280"/>
            </p14:xfrm>
          </p:contentPart>
        </mc:Choice>
        <mc:Fallback xmlns="">
          <p:pic>
            <p:nvPicPr>
              <p:cNvPr id="34" name="Input penna 33">
                <a:extLst>
                  <a:ext uri="{FF2B5EF4-FFF2-40B4-BE49-F238E27FC236}">
                    <a16:creationId xmlns:a16="http://schemas.microsoft.com/office/drawing/2014/main" id="{ADD2E995-B6FA-017F-B163-9CF1115F98D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973352" y="3064437"/>
                <a:ext cx="126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5" name="Input penna 34">
                <a:extLst>
                  <a:ext uri="{FF2B5EF4-FFF2-40B4-BE49-F238E27FC236}">
                    <a16:creationId xmlns:a16="http://schemas.microsoft.com/office/drawing/2014/main" id="{A5A9BD5C-5AF6-839A-0220-997619BA532B}"/>
                  </a:ext>
                </a:extLst>
              </p14:cNvPr>
              <p14:cNvContentPartPr/>
              <p14:nvPr/>
            </p14:nvContentPartPr>
            <p14:xfrm>
              <a:off x="8979472" y="4163877"/>
              <a:ext cx="360" cy="348120"/>
            </p14:xfrm>
          </p:contentPart>
        </mc:Choice>
        <mc:Fallback xmlns="">
          <p:pic>
            <p:nvPicPr>
              <p:cNvPr id="35" name="Input penna 34">
                <a:extLst>
                  <a:ext uri="{FF2B5EF4-FFF2-40B4-BE49-F238E27FC236}">
                    <a16:creationId xmlns:a16="http://schemas.microsoft.com/office/drawing/2014/main" id="{A5A9BD5C-5AF6-839A-0220-997619BA532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73352" y="4157757"/>
                <a:ext cx="126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put penna 39">
                <a:extLst>
                  <a:ext uri="{FF2B5EF4-FFF2-40B4-BE49-F238E27FC236}">
                    <a16:creationId xmlns:a16="http://schemas.microsoft.com/office/drawing/2014/main" id="{8A97AB3D-FE04-05F0-5BAD-115DA09EC75F}"/>
                  </a:ext>
                </a:extLst>
              </p14:cNvPr>
              <p14:cNvContentPartPr/>
              <p14:nvPr/>
            </p14:nvContentPartPr>
            <p14:xfrm>
              <a:off x="8253712" y="3546477"/>
              <a:ext cx="360" cy="473040"/>
            </p14:xfrm>
          </p:contentPart>
        </mc:Choice>
        <mc:Fallback xmlns="">
          <p:pic>
            <p:nvPicPr>
              <p:cNvPr id="40" name="Input penna 39">
                <a:extLst>
                  <a:ext uri="{FF2B5EF4-FFF2-40B4-BE49-F238E27FC236}">
                    <a16:creationId xmlns:a16="http://schemas.microsoft.com/office/drawing/2014/main" id="{8A97AB3D-FE04-05F0-5BAD-115DA09EC75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247592" y="3540357"/>
                <a:ext cx="1260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1" name="Input penna 40">
                <a:extLst>
                  <a:ext uri="{FF2B5EF4-FFF2-40B4-BE49-F238E27FC236}">
                    <a16:creationId xmlns:a16="http://schemas.microsoft.com/office/drawing/2014/main" id="{ED8F55FB-302B-B449-45B7-9CE792FFF112}"/>
                  </a:ext>
                </a:extLst>
              </p14:cNvPr>
              <p14:cNvContentPartPr/>
              <p14:nvPr/>
            </p14:nvContentPartPr>
            <p14:xfrm>
              <a:off x="9696232" y="4289157"/>
              <a:ext cx="360" cy="1306080"/>
            </p14:xfrm>
          </p:contentPart>
        </mc:Choice>
        <mc:Fallback xmlns="">
          <p:pic>
            <p:nvPicPr>
              <p:cNvPr id="41" name="Input penna 40">
                <a:extLst>
                  <a:ext uri="{FF2B5EF4-FFF2-40B4-BE49-F238E27FC236}">
                    <a16:creationId xmlns:a16="http://schemas.microsoft.com/office/drawing/2014/main" id="{ED8F55FB-302B-B449-45B7-9CE792FFF11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690112" y="4283037"/>
                <a:ext cx="12600" cy="13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4" name="Input penna 43">
                <a:extLst>
                  <a:ext uri="{FF2B5EF4-FFF2-40B4-BE49-F238E27FC236}">
                    <a16:creationId xmlns:a16="http://schemas.microsoft.com/office/drawing/2014/main" id="{F533B308-1301-A436-0DF2-3A6BE3BD7C80}"/>
                  </a:ext>
                </a:extLst>
              </p14:cNvPr>
              <p14:cNvContentPartPr/>
              <p14:nvPr/>
            </p14:nvContentPartPr>
            <p14:xfrm>
              <a:off x="6459112" y="1989837"/>
              <a:ext cx="360" cy="720360"/>
            </p14:xfrm>
          </p:contentPart>
        </mc:Choice>
        <mc:Fallback xmlns="">
          <p:pic>
            <p:nvPicPr>
              <p:cNvPr id="44" name="Input penna 43">
                <a:extLst>
                  <a:ext uri="{FF2B5EF4-FFF2-40B4-BE49-F238E27FC236}">
                    <a16:creationId xmlns:a16="http://schemas.microsoft.com/office/drawing/2014/main" id="{F533B308-1301-A436-0DF2-3A6BE3BD7C8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52992" y="1983717"/>
                <a:ext cx="12600" cy="73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uppo 51">
            <a:extLst>
              <a:ext uri="{FF2B5EF4-FFF2-40B4-BE49-F238E27FC236}">
                <a16:creationId xmlns:a16="http://schemas.microsoft.com/office/drawing/2014/main" id="{380FC220-9062-E90A-F609-5B3C9D50D362}"/>
              </a:ext>
            </a:extLst>
          </p:cNvPr>
          <p:cNvGrpSpPr/>
          <p:nvPr/>
        </p:nvGrpSpPr>
        <p:grpSpPr>
          <a:xfrm>
            <a:off x="6460912" y="4871277"/>
            <a:ext cx="3229200" cy="726480"/>
            <a:chOff x="2856230" y="4871277"/>
            <a:chExt cx="3229200" cy="72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C2BDE8F8-5D7E-69E9-0DD6-214531DD0572}"/>
                    </a:ext>
                  </a:extLst>
                </p14:cNvPr>
                <p14:cNvContentPartPr/>
                <p14:nvPr/>
              </p14:nvContentPartPr>
              <p14:xfrm>
                <a:off x="2867030" y="5597397"/>
                <a:ext cx="3218400" cy="36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C2BDE8F8-5D7E-69E9-0DD6-214531DD057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60910" y="5591277"/>
                  <a:ext cx="32306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72598B0D-08AF-0B67-4007-7CDC3E52C458}"/>
                    </a:ext>
                  </a:extLst>
                </p14:cNvPr>
                <p14:cNvContentPartPr/>
                <p14:nvPr/>
              </p14:nvContentPartPr>
              <p14:xfrm>
                <a:off x="2871350" y="5597397"/>
                <a:ext cx="15840" cy="36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72598B0D-08AF-0B67-4007-7CDC3E52C45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65230" y="5591277"/>
                  <a:ext cx="280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43468299-41DF-B3BF-A039-638F482DD94E}"/>
                    </a:ext>
                  </a:extLst>
                </p14:cNvPr>
                <p14:cNvContentPartPr/>
                <p14:nvPr/>
              </p14:nvContentPartPr>
              <p14:xfrm>
                <a:off x="2856230" y="5521077"/>
                <a:ext cx="360" cy="5148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43468299-41DF-B3BF-A039-638F482DD94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50110" y="5514957"/>
                  <a:ext cx="126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06779F66-D6FC-1460-97A0-0FFD83145DF8}"/>
                    </a:ext>
                  </a:extLst>
                </p14:cNvPr>
                <p14:cNvContentPartPr/>
                <p14:nvPr/>
              </p14:nvContentPartPr>
              <p14:xfrm>
                <a:off x="2856230" y="5553117"/>
                <a:ext cx="360" cy="3564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06779F66-D6FC-1460-97A0-0FFD83145DF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50110" y="5546997"/>
                  <a:ext cx="126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8B28DFE8-57DE-D1B4-3CC5-B24C1EDCBC52}"/>
                    </a:ext>
                  </a:extLst>
                </p14:cNvPr>
                <p14:cNvContentPartPr/>
                <p14:nvPr/>
              </p14:nvContentPartPr>
              <p14:xfrm>
                <a:off x="2856230" y="5571477"/>
                <a:ext cx="360" cy="2340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8B28DFE8-57DE-D1B4-3CC5-B24C1EDCBC5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50110" y="5565357"/>
                  <a:ext cx="12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456230F2-6EFD-9119-403F-C520A093D761}"/>
                    </a:ext>
                  </a:extLst>
                </p14:cNvPr>
                <p14:cNvContentPartPr/>
                <p14:nvPr/>
              </p14:nvContentPartPr>
              <p14:xfrm>
                <a:off x="2856230" y="4871277"/>
                <a:ext cx="360" cy="72648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456230F2-6EFD-9119-403F-C520A093D76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50110" y="4865157"/>
                  <a:ext cx="12600" cy="73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4" name="Input penna 53">
                <a:extLst>
                  <a:ext uri="{FF2B5EF4-FFF2-40B4-BE49-F238E27FC236}">
                    <a16:creationId xmlns:a16="http://schemas.microsoft.com/office/drawing/2014/main" id="{7ADE63B6-DD99-1C2E-B1C7-CD5DDCCF38B3}"/>
                  </a:ext>
                </a:extLst>
              </p14:cNvPr>
              <p14:cNvContentPartPr/>
              <p14:nvPr/>
            </p14:nvContentPartPr>
            <p14:xfrm>
              <a:off x="6461992" y="4148757"/>
              <a:ext cx="360" cy="715320"/>
            </p14:xfrm>
          </p:contentPart>
        </mc:Choice>
        <mc:Fallback xmlns="">
          <p:pic>
            <p:nvPicPr>
              <p:cNvPr id="54" name="Input penna 53">
                <a:extLst>
                  <a:ext uri="{FF2B5EF4-FFF2-40B4-BE49-F238E27FC236}">
                    <a16:creationId xmlns:a16="http://schemas.microsoft.com/office/drawing/2014/main" id="{7ADE63B6-DD99-1C2E-B1C7-CD5DDCCF38B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455872" y="4142637"/>
                <a:ext cx="12600" cy="7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5" name="Input penna 54">
                <a:extLst>
                  <a:ext uri="{FF2B5EF4-FFF2-40B4-BE49-F238E27FC236}">
                    <a16:creationId xmlns:a16="http://schemas.microsoft.com/office/drawing/2014/main" id="{7718D93E-E4DA-673B-CB90-BF0B7C2EA1E8}"/>
                  </a:ext>
                </a:extLst>
              </p14:cNvPr>
              <p14:cNvContentPartPr/>
              <p14:nvPr/>
            </p14:nvContentPartPr>
            <p14:xfrm>
              <a:off x="6461992" y="2681757"/>
              <a:ext cx="360" cy="744480"/>
            </p14:xfrm>
          </p:contentPart>
        </mc:Choice>
        <mc:Fallback xmlns="">
          <p:pic>
            <p:nvPicPr>
              <p:cNvPr id="55" name="Input penna 54">
                <a:extLst>
                  <a:ext uri="{FF2B5EF4-FFF2-40B4-BE49-F238E27FC236}">
                    <a16:creationId xmlns:a16="http://schemas.microsoft.com/office/drawing/2014/main" id="{7718D93E-E4DA-673B-CB90-BF0B7C2EA1E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455872" y="2675640"/>
                <a:ext cx="12600" cy="7567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6" name="Input penna 55">
                <a:extLst>
                  <a:ext uri="{FF2B5EF4-FFF2-40B4-BE49-F238E27FC236}">
                    <a16:creationId xmlns:a16="http://schemas.microsoft.com/office/drawing/2014/main" id="{92EEA55C-9754-8D4B-F242-B40ADE42B6B2}"/>
                  </a:ext>
                </a:extLst>
              </p14:cNvPr>
              <p14:cNvContentPartPr/>
              <p14:nvPr/>
            </p14:nvContentPartPr>
            <p14:xfrm>
              <a:off x="6492232" y="1990917"/>
              <a:ext cx="16560" cy="360"/>
            </p14:xfrm>
          </p:contentPart>
        </mc:Choice>
        <mc:Fallback xmlns="">
          <p:pic>
            <p:nvPicPr>
              <p:cNvPr id="56" name="Input penna 55">
                <a:extLst>
                  <a:ext uri="{FF2B5EF4-FFF2-40B4-BE49-F238E27FC236}">
                    <a16:creationId xmlns:a16="http://schemas.microsoft.com/office/drawing/2014/main" id="{92EEA55C-9754-8D4B-F242-B40ADE42B6B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486112" y="1984797"/>
                <a:ext cx="288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7" name="Input penna 56">
                <a:extLst>
                  <a:ext uri="{FF2B5EF4-FFF2-40B4-BE49-F238E27FC236}">
                    <a16:creationId xmlns:a16="http://schemas.microsoft.com/office/drawing/2014/main" id="{97E45B03-6A61-65DC-639E-84D5BE82EA62}"/>
                  </a:ext>
                </a:extLst>
              </p14:cNvPr>
              <p14:cNvContentPartPr/>
              <p14:nvPr/>
            </p14:nvContentPartPr>
            <p14:xfrm>
              <a:off x="6467392" y="1990917"/>
              <a:ext cx="1786680" cy="360"/>
            </p14:xfrm>
          </p:contentPart>
        </mc:Choice>
        <mc:Fallback xmlns="">
          <p:pic>
            <p:nvPicPr>
              <p:cNvPr id="57" name="Input penna 56">
                <a:extLst>
                  <a:ext uri="{FF2B5EF4-FFF2-40B4-BE49-F238E27FC236}">
                    <a16:creationId xmlns:a16="http://schemas.microsoft.com/office/drawing/2014/main" id="{97E45B03-6A61-65DC-639E-84D5BE82EA6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461272" y="1984797"/>
                <a:ext cx="17989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8" name="Input penna 57">
                <a:extLst>
                  <a:ext uri="{FF2B5EF4-FFF2-40B4-BE49-F238E27FC236}">
                    <a16:creationId xmlns:a16="http://schemas.microsoft.com/office/drawing/2014/main" id="{DED9C839-6C93-FF40-C348-A08D69A9B746}"/>
                  </a:ext>
                </a:extLst>
              </p14:cNvPr>
              <p14:cNvContentPartPr/>
              <p14:nvPr/>
            </p14:nvContentPartPr>
            <p14:xfrm>
              <a:off x="5388832" y="3433797"/>
              <a:ext cx="1068480" cy="360"/>
            </p14:xfrm>
          </p:contentPart>
        </mc:Choice>
        <mc:Fallback xmlns="">
          <p:pic>
            <p:nvPicPr>
              <p:cNvPr id="58" name="Input penna 57">
                <a:extLst>
                  <a:ext uri="{FF2B5EF4-FFF2-40B4-BE49-F238E27FC236}">
                    <a16:creationId xmlns:a16="http://schemas.microsoft.com/office/drawing/2014/main" id="{DED9C839-6C93-FF40-C348-A08D69A9B74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82712" y="3427677"/>
                <a:ext cx="10807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8" name="Input penna 77">
                <a:extLst>
                  <a:ext uri="{FF2B5EF4-FFF2-40B4-BE49-F238E27FC236}">
                    <a16:creationId xmlns:a16="http://schemas.microsoft.com/office/drawing/2014/main" id="{2151A58C-B3BC-F911-479F-76F3B068E79A}"/>
                  </a:ext>
                </a:extLst>
              </p14:cNvPr>
              <p14:cNvContentPartPr/>
              <p14:nvPr/>
            </p14:nvContentPartPr>
            <p14:xfrm>
              <a:off x="9592004" y="4270783"/>
              <a:ext cx="163440" cy="205920"/>
            </p14:xfrm>
          </p:contentPart>
        </mc:Choice>
        <mc:Fallback xmlns="">
          <p:pic>
            <p:nvPicPr>
              <p:cNvPr id="78" name="Input penna 77">
                <a:extLst>
                  <a:ext uri="{FF2B5EF4-FFF2-40B4-BE49-F238E27FC236}">
                    <a16:creationId xmlns:a16="http://schemas.microsoft.com/office/drawing/2014/main" id="{2151A58C-B3BC-F911-479F-76F3B068E79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585870" y="4264674"/>
                <a:ext cx="175707" cy="218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9" name="Input penna 78">
                <a:extLst>
                  <a:ext uri="{FF2B5EF4-FFF2-40B4-BE49-F238E27FC236}">
                    <a16:creationId xmlns:a16="http://schemas.microsoft.com/office/drawing/2014/main" id="{CFE6EF5E-7DD0-1002-91AB-E35CFEE9E316}"/>
                  </a:ext>
                </a:extLst>
              </p14:cNvPr>
              <p14:cNvContentPartPr/>
              <p14:nvPr/>
            </p14:nvContentPartPr>
            <p14:xfrm>
              <a:off x="9622964" y="4326943"/>
              <a:ext cx="113760" cy="137160"/>
            </p14:xfrm>
          </p:contentPart>
        </mc:Choice>
        <mc:Fallback xmlns="">
          <p:pic>
            <p:nvPicPr>
              <p:cNvPr id="79" name="Input penna 78">
                <a:extLst>
                  <a:ext uri="{FF2B5EF4-FFF2-40B4-BE49-F238E27FC236}">
                    <a16:creationId xmlns:a16="http://schemas.microsoft.com/office/drawing/2014/main" id="{CFE6EF5E-7DD0-1002-91AB-E35CFEE9E31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616844" y="4320823"/>
                <a:ext cx="12600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uppo 87">
            <a:extLst>
              <a:ext uri="{FF2B5EF4-FFF2-40B4-BE49-F238E27FC236}">
                <a16:creationId xmlns:a16="http://schemas.microsoft.com/office/drawing/2014/main" id="{515E2027-8E34-5489-10D7-85C84EA4830D}"/>
              </a:ext>
            </a:extLst>
          </p:cNvPr>
          <p:cNvGrpSpPr/>
          <p:nvPr/>
        </p:nvGrpSpPr>
        <p:grpSpPr>
          <a:xfrm>
            <a:off x="8177564" y="1981917"/>
            <a:ext cx="151560" cy="612346"/>
            <a:chOff x="4572882" y="1981917"/>
            <a:chExt cx="151560" cy="61234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73745A0D-60B4-8AFB-DABD-F8EE0AB49CAD}"/>
                    </a:ext>
                  </a:extLst>
                </p14:cNvPr>
                <p14:cNvContentPartPr/>
                <p14:nvPr/>
              </p14:nvContentPartPr>
              <p14:xfrm>
                <a:off x="4572882" y="2394463"/>
                <a:ext cx="151560" cy="199800"/>
              </p14:xfrm>
            </p:contentPart>
          </mc:Choice>
          <mc:Fallback xmlns=""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73745A0D-60B4-8AFB-DABD-F8EE0AB49CA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66762" y="2388343"/>
                  <a:ext cx="163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A7B7CF74-CEDC-FD40-775E-4AAE839C8C02}"/>
                    </a:ext>
                  </a:extLst>
                </p14:cNvPr>
                <p14:cNvContentPartPr/>
                <p14:nvPr/>
              </p14:nvContentPartPr>
              <p14:xfrm>
                <a:off x="4649030" y="1981917"/>
                <a:ext cx="360" cy="58788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A7B7CF74-CEDC-FD40-775E-4AAE839C8C0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42910" y="1975797"/>
                  <a:ext cx="1260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C440A822-FEC4-083F-4C7E-CDCD66073327}"/>
                    </a:ext>
                  </a:extLst>
                </p14:cNvPr>
                <p14:cNvContentPartPr/>
                <p14:nvPr/>
              </p14:nvContentPartPr>
              <p14:xfrm>
                <a:off x="4649030" y="2539917"/>
                <a:ext cx="360" cy="3528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C440A822-FEC4-083F-4C7E-CDCD6607332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42910" y="2533797"/>
                  <a:ext cx="12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A2735E1C-504E-C28F-CB34-B152DBC371A0}"/>
                    </a:ext>
                  </a:extLst>
                </p14:cNvPr>
                <p14:cNvContentPartPr/>
                <p14:nvPr/>
              </p14:nvContentPartPr>
              <p14:xfrm>
                <a:off x="4649030" y="2549997"/>
                <a:ext cx="360" cy="4248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A2735E1C-504E-C28F-CB34-B152DBC371A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642910" y="2543877"/>
                  <a:ext cx="126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0EEBA7BA-4294-E3C8-9532-5EC77DF1DCEB}"/>
                    </a:ext>
                  </a:extLst>
                </p14:cNvPr>
                <p14:cNvContentPartPr/>
                <p14:nvPr/>
              </p14:nvContentPartPr>
              <p14:xfrm>
                <a:off x="4592322" y="2417863"/>
                <a:ext cx="118800" cy="160200"/>
              </p14:xfrm>
            </p:contentPart>
          </mc:Choice>
          <mc:Fallback xmlns=""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0EEBA7BA-4294-E3C8-9532-5EC77DF1DCE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86202" y="2411743"/>
                  <a:ext cx="131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9091BEDF-9B0B-C5FF-FDFF-735EA33BBE45}"/>
                    </a:ext>
                  </a:extLst>
                </p14:cNvPr>
                <p14:cNvContentPartPr/>
                <p14:nvPr/>
              </p14:nvContentPartPr>
              <p14:xfrm>
                <a:off x="4602762" y="2422183"/>
                <a:ext cx="86400" cy="120240"/>
              </p14:xfrm>
            </p:contentPart>
          </mc:Choice>
          <mc:Fallback xmlns=""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9091BEDF-9B0B-C5FF-FDFF-735EA33BBE4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596642" y="2416063"/>
                  <a:ext cx="986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7318925A-CBFC-0534-4B82-847CD85E74C9}"/>
                    </a:ext>
                  </a:extLst>
                </p14:cNvPr>
                <p14:cNvContentPartPr/>
                <p14:nvPr/>
              </p14:nvContentPartPr>
              <p14:xfrm>
                <a:off x="4593402" y="2428303"/>
                <a:ext cx="70560" cy="98280"/>
              </p14:xfrm>
            </p:contentPart>
          </mc:Choice>
          <mc:Fallback xmlns=""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7318925A-CBFC-0534-4B82-847CD85E74C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587282" y="2422183"/>
                  <a:ext cx="82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524A6C97-78A0-8C8F-5537-6F71596B9913}"/>
                    </a:ext>
                  </a:extLst>
                </p14:cNvPr>
                <p14:cNvContentPartPr/>
                <p14:nvPr/>
              </p14:nvContentPartPr>
              <p14:xfrm>
                <a:off x="4588362" y="2421823"/>
                <a:ext cx="76320" cy="14040"/>
              </p14:xfrm>
            </p:contentPart>
          </mc:Choice>
          <mc:Fallback xmlns=""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524A6C97-78A0-8C8F-5537-6F71596B991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582242" y="2415703"/>
                  <a:ext cx="8856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89" name="Input penna 88">
                <a:extLst>
                  <a:ext uri="{FF2B5EF4-FFF2-40B4-BE49-F238E27FC236}">
                    <a16:creationId xmlns:a16="http://schemas.microsoft.com/office/drawing/2014/main" id="{28BED411-92E2-70B0-979C-D0B40BBCD435}"/>
                  </a:ext>
                </a:extLst>
              </p14:cNvPr>
              <p14:cNvContentPartPr/>
              <p14:nvPr/>
            </p14:nvContentPartPr>
            <p14:xfrm>
              <a:off x="8175764" y="3847783"/>
              <a:ext cx="138240" cy="172800"/>
            </p14:xfrm>
          </p:contentPart>
        </mc:Choice>
        <mc:Fallback xmlns="">
          <p:pic>
            <p:nvPicPr>
              <p:cNvPr id="89" name="Input penna 88">
                <a:extLst>
                  <a:ext uri="{FF2B5EF4-FFF2-40B4-BE49-F238E27FC236}">
                    <a16:creationId xmlns:a16="http://schemas.microsoft.com/office/drawing/2014/main" id="{28BED411-92E2-70B0-979C-D0B40BBCD43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169644" y="3841676"/>
                <a:ext cx="150480" cy="185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0" name="Input penna 89">
                <a:extLst>
                  <a:ext uri="{FF2B5EF4-FFF2-40B4-BE49-F238E27FC236}">
                    <a16:creationId xmlns:a16="http://schemas.microsoft.com/office/drawing/2014/main" id="{7E139A47-9AB4-D805-E6C2-8044CC31AA76}"/>
                  </a:ext>
                </a:extLst>
              </p14:cNvPr>
              <p14:cNvContentPartPr/>
              <p14:nvPr/>
            </p14:nvContentPartPr>
            <p14:xfrm>
              <a:off x="8187644" y="3857503"/>
              <a:ext cx="118440" cy="127080"/>
            </p14:xfrm>
          </p:contentPart>
        </mc:Choice>
        <mc:Fallback xmlns="">
          <p:pic>
            <p:nvPicPr>
              <p:cNvPr id="90" name="Input penna 89">
                <a:extLst>
                  <a:ext uri="{FF2B5EF4-FFF2-40B4-BE49-F238E27FC236}">
                    <a16:creationId xmlns:a16="http://schemas.microsoft.com/office/drawing/2014/main" id="{7E139A47-9AB4-D805-E6C2-8044CC31AA76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181524" y="3851383"/>
                <a:ext cx="1306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266AAF52-9684-124A-283A-E8B411EC8869}"/>
                  </a:ext>
                </a:extLst>
              </p14:cNvPr>
              <p14:cNvContentPartPr/>
              <p14:nvPr/>
            </p14:nvContentPartPr>
            <p14:xfrm>
              <a:off x="5384512" y="4157397"/>
              <a:ext cx="1078200" cy="36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266AAF52-9684-124A-283A-E8B411EC886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378392" y="4151277"/>
                <a:ext cx="10904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A3908C16-45B6-56B7-7DBD-C0AEBC9C9553}"/>
                  </a:ext>
                </a:extLst>
              </p14:cNvPr>
              <p14:cNvContentPartPr/>
              <p14:nvPr/>
            </p14:nvContentPartPr>
            <p14:xfrm>
              <a:off x="7997032" y="2643237"/>
              <a:ext cx="108000" cy="19512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A3908C16-45B6-56B7-7DBD-C0AEBC9C9553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990912" y="2637117"/>
                <a:ext cx="1202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B7A6CDDE-1F57-297B-C62D-1BB78E28F2BC}"/>
                  </a:ext>
                </a:extLst>
              </p14:cNvPr>
              <p14:cNvContentPartPr/>
              <p14:nvPr/>
            </p14:nvContentPartPr>
            <p14:xfrm>
              <a:off x="7983352" y="3264597"/>
              <a:ext cx="125640" cy="2325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B7A6CDDE-1F57-297B-C62D-1BB78E28F2BC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977232" y="3258477"/>
                <a:ext cx="1378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F6F2E908-2065-77A6-3106-79704AAFBC68}"/>
                  </a:ext>
                </a:extLst>
              </p14:cNvPr>
              <p14:cNvContentPartPr/>
              <p14:nvPr/>
            </p14:nvContentPartPr>
            <p14:xfrm>
              <a:off x="7997752" y="4069557"/>
              <a:ext cx="119880" cy="17748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F6F2E908-2065-77A6-3106-79704AAFBC6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991632" y="4063437"/>
                <a:ext cx="1321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662EF167-5625-5A47-5F1B-99376B46932D}"/>
                  </a:ext>
                </a:extLst>
              </p14:cNvPr>
              <p14:cNvContentPartPr/>
              <p14:nvPr/>
            </p14:nvContentPartPr>
            <p14:xfrm>
              <a:off x="8004592" y="4695597"/>
              <a:ext cx="132840" cy="222480"/>
            </p14:xfrm>
          </p:contentPart>
        </mc:Choice>
        <mc:Fallback xmlns=""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662EF167-5625-5A47-5F1B-99376B46932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998472" y="4689477"/>
                <a:ext cx="1450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39" name="Input penna 38">
                <a:extLst>
                  <a:ext uri="{FF2B5EF4-FFF2-40B4-BE49-F238E27FC236}">
                    <a16:creationId xmlns:a16="http://schemas.microsoft.com/office/drawing/2014/main" id="{5D0F9BBB-DB91-FC38-122F-62CDCAAF3FED}"/>
                  </a:ext>
                </a:extLst>
              </p14:cNvPr>
              <p14:cNvContentPartPr/>
              <p14:nvPr/>
            </p14:nvContentPartPr>
            <p14:xfrm>
              <a:off x="9465832" y="3359997"/>
              <a:ext cx="106920" cy="169200"/>
            </p14:xfrm>
          </p:contentPart>
        </mc:Choice>
        <mc:Fallback xmlns="">
          <p:pic>
            <p:nvPicPr>
              <p:cNvPr id="39" name="Input penna 38">
                <a:extLst>
                  <a:ext uri="{FF2B5EF4-FFF2-40B4-BE49-F238E27FC236}">
                    <a16:creationId xmlns:a16="http://schemas.microsoft.com/office/drawing/2014/main" id="{5D0F9BBB-DB91-FC38-122F-62CDCAAF3FE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459712" y="3353877"/>
                <a:ext cx="1191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42" name="Input penna 41">
                <a:extLst>
                  <a:ext uri="{FF2B5EF4-FFF2-40B4-BE49-F238E27FC236}">
                    <a16:creationId xmlns:a16="http://schemas.microsoft.com/office/drawing/2014/main" id="{106E2D34-2F5F-BC37-A724-0C5CEF807F29}"/>
                  </a:ext>
                </a:extLst>
              </p14:cNvPr>
              <p14:cNvContentPartPr/>
              <p14:nvPr/>
            </p14:nvContentPartPr>
            <p14:xfrm>
              <a:off x="9440992" y="3993237"/>
              <a:ext cx="109800" cy="197280"/>
            </p14:xfrm>
          </p:contentPart>
        </mc:Choice>
        <mc:Fallback xmlns="">
          <p:pic>
            <p:nvPicPr>
              <p:cNvPr id="42" name="Input penna 41">
                <a:extLst>
                  <a:ext uri="{FF2B5EF4-FFF2-40B4-BE49-F238E27FC236}">
                    <a16:creationId xmlns:a16="http://schemas.microsoft.com/office/drawing/2014/main" id="{106E2D34-2F5F-BC37-A724-0C5CEF807F29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434872" y="3987117"/>
                <a:ext cx="1220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07E6BA9C-B341-24D4-3D4A-4D03E80CB193}"/>
                  </a:ext>
                </a:extLst>
              </p14:cNvPr>
              <p14:cNvContentPartPr/>
              <p14:nvPr/>
            </p14:nvContentPartPr>
            <p14:xfrm>
              <a:off x="4920472" y="3298437"/>
              <a:ext cx="169200" cy="247320"/>
            </p14:xfrm>
          </p:contentPart>
        </mc:Choice>
        <mc:Fallback xmlns=""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07E6BA9C-B341-24D4-3D4A-4D03E80CB19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914352" y="3292317"/>
                <a:ext cx="18144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47" name="Input penna 46">
                <a:extLst>
                  <a:ext uri="{FF2B5EF4-FFF2-40B4-BE49-F238E27FC236}">
                    <a16:creationId xmlns:a16="http://schemas.microsoft.com/office/drawing/2014/main" id="{D362CC46-80D5-B938-1E77-BCE508145EA4}"/>
                  </a:ext>
                </a:extLst>
              </p14:cNvPr>
              <p14:cNvContentPartPr/>
              <p14:nvPr/>
            </p14:nvContentPartPr>
            <p14:xfrm>
              <a:off x="4951072" y="4049397"/>
              <a:ext cx="173880" cy="190440"/>
            </p14:xfrm>
          </p:contentPart>
        </mc:Choice>
        <mc:Fallback xmlns="">
          <p:pic>
            <p:nvPicPr>
              <p:cNvPr id="47" name="Input penna 46">
                <a:extLst>
                  <a:ext uri="{FF2B5EF4-FFF2-40B4-BE49-F238E27FC236}">
                    <a16:creationId xmlns:a16="http://schemas.microsoft.com/office/drawing/2014/main" id="{D362CC46-80D5-B938-1E77-BCE508145EA4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944952" y="4043277"/>
                <a:ext cx="1861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62" name="Input penna 61">
                <a:extLst>
                  <a:ext uri="{FF2B5EF4-FFF2-40B4-BE49-F238E27FC236}">
                    <a16:creationId xmlns:a16="http://schemas.microsoft.com/office/drawing/2014/main" id="{6A5551F3-30DD-DF2D-04B9-DAA979CDDDEA}"/>
                  </a:ext>
                </a:extLst>
              </p14:cNvPr>
              <p14:cNvContentPartPr/>
              <p14:nvPr/>
            </p14:nvContentPartPr>
            <p14:xfrm>
              <a:off x="11281672" y="3687957"/>
              <a:ext cx="142920" cy="168840"/>
            </p14:xfrm>
          </p:contentPart>
        </mc:Choice>
        <mc:Fallback xmlns="">
          <p:pic>
            <p:nvPicPr>
              <p:cNvPr id="62" name="Input penna 61">
                <a:extLst>
                  <a:ext uri="{FF2B5EF4-FFF2-40B4-BE49-F238E27FC236}">
                    <a16:creationId xmlns:a16="http://schemas.microsoft.com/office/drawing/2014/main" id="{6A5551F3-30DD-DF2D-04B9-DAA979CDDDEA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1275552" y="3681837"/>
                <a:ext cx="155160" cy="18108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Rettangolo 52">
            <a:extLst>
              <a:ext uri="{FF2B5EF4-FFF2-40B4-BE49-F238E27FC236}">
                <a16:creationId xmlns:a16="http://schemas.microsoft.com/office/drawing/2014/main" id="{5965BABB-A743-53D4-983E-ABF1B6935033}"/>
              </a:ext>
            </a:extLst>
          </p:cNvPr>
          <p:cNvSpPr/>
          <p:nvPr/>
        </p:nvSpPr>
        <p:spPr>
          <a:xfrm>
            <a:off x="6100282" y="1628800"/>
            <a:ext cx="4320480" cy="43072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3600" dirty="0">
                <a:solidFill>
                  <a:schemeClr val="tx1"/>
                </a:solidFill>
              </a:rPr>
              <a:t>LUT</a:t>
            </a:r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0F28AE7B-DE79-00EA-2A60-80BF7F9595B9}"/>
              </a:ext>
            </a:extLst>
          </p:cNvPr>
          <p:cNvSpPr/>
          <p:nvPr/>
        </p:nvSpPr>
        <p:spPr>
          <a:xfrm>
            <a:off x="6343814" y="2852413"/>
            <a:ext cx="1937842" cy="19318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Decoding logic</a:t>
            </a:r>
          </a:p>
        </p:txBody>
      </p:sp>
    </p:spTree>
    <p:extLst>
      <p:ext uri="{BB962C8B-B14F-4D97-AF65-F5344CB8AC3E}">
        <p14:creationId xmlns:p14="http://schemas.microsoft.com/office/powerpoint/2010/main" val="3716906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 function block*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LUT architecture outline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960143F-C8D6-DCCC-C080-79A50D37F0C8}"/>
              </a:ext>
            </a:extLst>
          </p:cNvPr>
          <p:cNvSpPr/>
          <p:nvPr/>
        </p:nvSpPr>
        <p:spPr>
          <a:xfrm>
            <a:off x="6820362" y="249289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4410C0A-80A9-2C2E-54E0-4C4716A8E862}"/>
              </a:ext>
            </a:extLst>
          </p:cNvPr>
          <p:cNvSpPr/>
          <p:nvPr/>
        </p:nvSpPr>
        <p:spPr>
          <a:xfrm>
            <a:off x="6820362" y="321297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A2DDE73-7A28-8A48-CF74-1E3E8F7BEAEF}"/>
              </a:ext>
            </a:extLst>
          </p:cNvPr>
          <p:cNvSpPr/>
          <p:nvPr/>
        </p:nvSpPr>
        <p:spPr>
          <a:xfrm>
            <a:off x="6820362" y="393305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0B02AAB-A232-4446-9641-4A13FEDFC684}"/>
              </a:ext>
            </a:extLst>
          </p:cNvPr>
          <p:cNvSpPr/>
          <p:nvPr/>
        </p:nvSpPr>
        <p:spPr>
          <a:xfrm>
            <a:off x="6820362" y="465313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1C118A02-A63D-7697-C5F1-3EF5F7209AC3}"/>
                  </a:ext>
                </a:extLst>
              </p14:cNvPr>
              <p14:cNvContentPartPr/>
              <p14:nvPr/>
            </p14:nvContentPartPr>
            <p14:xfrm>
              <a:off x="7884222" y="2496357"/>
              <a:ext cx="360" cy="11433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1C118A02-A63D-7697-C5F1-3EF5F7209A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6222" y="2478357"/>
                <a:ext cx="360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52FE2096-605B-5766-794E-AAACBB78C6D6}"/>
                  </a:ext>
                </a:extLst>
              </p14:cNvPr>
              <p14:cNvContentPartPr/>
              <p14:nvPr/>
            </p14:nvContentPartPr>
            <p14:xfrm>
              <a:off x="8602422" y="2709477"/>
              <a:ext cx="360" cy="70164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52FE2096-605B-5766-794E-AAACBB78C6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84422" y="2691477"/>
                <a:ext cx="360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01BEF7F8-6756-8CBE-97C4-57D74ACF1A02}"/>
                  </a:ext>
                </a:extLst>
              </p14:cNvPr>
              <p14:cNvContentPartPr/>
              <p14:nvPr/>
            </p14:nvContentPartPr>
            <p14:xfrm>
              <a:off x="7877742" y="2486997"/>
              <a:ext cx="723600" cy="22140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01BEF7F8-6756-8CBE-97C4-57D74ACF1A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59751" y="2468997"/>
                <a:ext cx="759222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3AECA376-B34C-7A67-9FC3-5BA42D0683E3}"/>
                  </a:ext>
                </a:extLst>
              </p14:cNvPr>
              <p14:cNvContentPartPr/>
              <p14:nvPr/>
            </p14:nvContentPartPr>
            <p14:xfrm>
              <a:off x="7893942" y="3430917"/>
              <a:ext cx="699120" cy="21384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3AECA376-B34C-7A67-9FC3-5BA42D0683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75942" y="3412947"/>
                <a:ext cx="734760" cy="24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BF431888-C7AB-FB52-8E12-80C10F298262}"/>
                  </a:ext>
                </a:extLst>
              </p14:cNvPr>
              <p14:cNvContentPartPr/>
              <p14:nvPr/>
            </p14:nvContentPartPr>
            <p14:xfrm>
              <a:off x="7900422" y="3934591"/>
              <a:ext cx="360" cy="114336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BF431888-C7AB-FB52-8E12-80C10F2982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82422" y="3916591"/>
                <a:ext cx="360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365CB266-DBEC-D5EB-9BDD-C6B781759E39}"/>
                  </a:ext>
                </a:extLst>
              </p14:cNvPr>
              <p14:cNvContentPartPr/>
              <p14:nvPr/>
            </p14:nvContentPartPr>
            <p14:xfrm>
              <a:off x="8618622" y="4147711"/>
              <a:ext cx="360" cy="70164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365CB266-DBEC-D5EB-9BDD-C6B781759E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00622" y="4129711"/>
                <a:ext cx="360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D7AE2477-CFF9-C1EC-550A-D6A284606CD2}"/>
                  </a:ext>
                </a:extLst>
              </p14:cNvPr>
              <p14:cNvContentPartPr/>
              <p14:nvPr/>
            </p14:nvContentPartPr>
            <p14:xfrm>
              <a:off x="7893942" y="3925231"/>
              <a:ext cx="723600" cy="22140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D7AE2477-CFF9-C1EC-550A-D6A284606C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75951" y="3907231"/>
                <a:ext cx="759222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2E1C9A9E-7D14-EB9D-A7C4-77A78AE0AAD1}"/>
                  </a:ext>
                </a:extLst>
              </p14:cNvPr>
              <p14:cNvContentPartPr/>
              <p14:nvPr/>
            </p14:nvContentPartPr>
            <p14:xfrm>
              <a:off x="7910142" y="4869151"/>
              <a:ext cx="699120" cy="213840"/>
            </p14:xfrm>
          </p:contentPart>
        </mc:Choice>
        <mc:Fallback xmlns=""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2E1C9A9E-7D14-EB9D-A7C4-77A78AE0AA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92142" y="4851181"/>
                <a:ext cx="734760" cy="24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AB978EE3-EEAC-C4E3-5281-5A167C9EAE7E}"/>
                  </a:ext>
                </a:extLst>
              </p14:cNvPr>
              <p14:cNvContentPartPr/>
              <p14:nvPr/>
            </p14:nvContentPartPr>
            <p14:xfrm>
              <a:off x="9342162" y="3222336"/>
              <a:ext cx="360" cy="114336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AB978EE3-EEAC-C4E3-5281-5A167C9EAE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24162" y="3204336"/>
                <a:ext cx="360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2828CE75-0004-50EE-0952-28BDB27F70B7}"/>
                  </a:ext>
                </a:extLst>
              </p14:cNvPr>
              <p14:cNvContentPartPr/>
              <p14:nvPr/>
            </p14:nvContentPartPr>
            <p14:xfrm>
              <a:off x="10060362" y="3435456"/>
              <a:ext cx="360" cy="70164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2828CE75-0004-50EE-0952-28BDB27F70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42362" y="3417456"/>
                <a:ext cx="360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6D549D9C-E5BA-D36C-48FB-8381C0851252}"/>
                  </a:ext>
                </a:extLst>
              </p14:cNvPr>
              <p14:cNvContentPartPr/>
              <p14:nvPr/>
            </p14:nvContentPartPr>
            <p14:xfrm>
              <a:off x="9335682" y="3212976"/>
              <a:ext cx="723600" cy="221400"/>
            </p14:xfrm>
          </p:contentPart>
        </mc:Choice>
        <mc:Fallback xmlns=""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6D549D9C-E5BA-D36C-48FB-8381C08512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17691" y="3194976"/>
                <a:ext cx="759222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5E89EFBE-C7CE-EE72-D6C1-6AAC2851C5E5}"/>
                  </a:ext>
                </a:extLst>
              </p14:cNvPr>
              <p14:cNvContentPartPr/>
              <p14:nvPr/>
            </p14:nvContentPartPr>
            <p14:xfrm>
              <a:off x="9351882" y="4156896"/>
              <a:ext cx="699120" cy="21384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5E89EFBE-C7CE-EE72-D6C1-6AAC2851C5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33882" y="4138926"/>
                <a:ext cx="734760" cy="24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3C03DF48-12D6-E243-0003-9BCE449E4545}"/>
                  </a:ext>
                </a:extLst>
              </p14:cNvPr>
              <p14:cNvContentPartPr/>
              <p14:nvPr/>
            </p14:nvContentPartPr>
            <p14:xfrm>
              <a:off x="7275952" y="2711637"/>
              <a:ext cx="591120" cy="360"/>
            </p14:xfrm>
          </p:contentPart>
        </mc:Choice>
        <mc:Fallback xmlns=""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3C03DF48-12D6-E243-0003-9BCE449E454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69832" y="2705517"/>
                <a:ext cx="6033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AF745BAA-7431-7E42-B384-00186609B798}"/>
                  </a:ext>
                </a:extLst>
              </p14:cNvPr>
              <p14:cNvContentPartPr/>
              <p14:nvPr/>
            </p14:nvContentPartPr>
            <p14:xfrm>
              <a:off x="7264432" y="3429837"/>
              <a:ext cx="602640" cy="36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AF745BAA-7431-7E42-B384-00186609B79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58312" y="3423717"/>
                <a:ext cx="6148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F092649E-AAF4-55F4-B10C-6BE1449121CA}"/>
                  </a:ext>
                </a:extLst>
              </p14:cNvPr>
              <p14:cNvContentPartPr/>
              <p14:nvPr/>
            </p14:nvContentPartPr>
            <p14:xfrm>
              <a:off x="7278112" y="4155237"/>
              <a:ext cx="605520" cy="360"/>
            </p14:xfrm>
          </p:contentPart>
        </mc:Choice>
        <mc:Fallback xmlns=""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F092649E-AAF4-55F4-B10C-6BE1449121C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71992" y="4149117"/>
                <a:ext cx="6177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D57B5969-6C7B-CC4D-96AB-322A15E7D69E}"/>
                  </a:ext>
                </a:extLst>
              </p14:cNvPr>
              <p14:cNvContentPartPr/>
              <p14:nvPr/>
            </p14:nvContentPartPr>
            <p14:xfrm>
              <a:off x="7269832" y="4876317"/>
              <a:ext cx="600480" cy="360"/>
            </p14:xfrm>
          </p:contentPart>
        </mc:Choice>
        <mc:Fallback xmlns=""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D57B5969-6C7B-CC4D-96AB-322A15E7D69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63716" y="4870197"/>
                <a:ext cx="612713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44D257E7-46F9-C1BC-6214-9A4FB80CD6CA}"/>
                  </a:ext>
                </a:extLst>
              </p14:cNvPr>
              <p14:cNvContentPartPr/>
              <p14:nvPr/>
            </p14:nvContentPartPr>
            <p14:xfrm>
              <a:off x="8614432" y="3078477"/>
              <a:ext cx="364680" cy="36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44D257E7-46F9-C1BC-6214-9A4FB80CD6C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08318" y="3072357"/>
                <a:ext cx="376908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121233E8-7404-A8F9-B317-54A09BE37A1A}"/>
                  </a:ext>
                </a:extLst>
              </p14:cNvPr>
              <p14:cNvContentPartPr/>
              <p14:nvPr/>
            </p14:nvContentPartPr>
            <p14:xfrm>
              <a:off x="8642152" y="4518477"/>
              <a:ext cx="341280" cy="360"/>
            </p14:xfrm>
          </p:contentPart>
        </mc:Choice>
        <mc:Fallback xmlns=""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121233E8-7404-A8F9-B317-54A09BE37A1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636038" y="4512357"/>
                <a:ext cx="353507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DC0AAAD8-8E47-906C-D7AE-E08FFD52AF3D}"/>
                  </a:ext>
                </a:extLst>
              </p14:cNvPr>
              <p14:cNvContentPartPr/>
              <p14:nvPr/>
            </p14:nvContentPartPr>
            <p14:xfrm>
              <a:off x="8987392" y="3432357"/>
              <a:ext cx="342720" cy="360"/>
            </p14:xfrm>
          </p:contentPart>
        </mc:Choice>
        <mc:Fallback xmlns=""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DC0AAAD8-8E47-906C-D7AE-E08FFD52AF3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981272" y="3426237"/>
                <a:ext cx="3549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F888A115-9414-9F34-62E6-B8B0C0D07FFA}"/>
                  </a:ext>
                </a:extLst>
              </p14:cNvPr>
              <p14:cNvContentPartPr/>
              <p14:nvPr/>
            </p14:nvContentPartPr>
            <p14:xfrm>
              <a:off x="8984872" y="4157037"/>
              <a:ext cx="336240" cy="360"/>
            </p14:xfrm>
          </p:contentPart>
        </mc:Choice>
        <mc:Fallback xmlns=""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F888A115-9414-9F34-62E6-B8B0C0D07FF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78752" y="4150917"/>
                <a:ext cx="3484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" name="Input penna 32">
                <a:extLst>
                  <a:ext uri="{FF2B5EF4-FFF2-40B4-BE49-F238E27FC236}">
                    <a16:creationId xmlns:a16="http://schemas.microsoft.com/office/drawing/2014/main" id="{DD35AF54-03A5-BB68-F979-1A5E58E6881D}"/>
                  </a:ext>
                </a:extLst>
              </p14:cNvPr>
              <p14:cNvContentPartPr/>
              <p14:nvPr/>
            </p14:nvContentPartPr>
            <p14:xfrm>
              <a:off x="10084672" y="3796677"/>
              <a:ext cx="1049400" cy="360"/>
            </p14:xfrm>
          </p:contentPart>
        </mc:Choice>
        <mc:Fallback xmlns="">
          <p:pic>
            <p:nvPicPr>
              <p:cNvPr id="33" name="Input penna 32">
                <a:extLst>
                  <a:ext uri="{FF2B5EF4-FFF2-40B4-BE49-F238E27FC236}">
                    <a16:creationId xmlns:a16="http://schemas.microsoft.com/office/drawing/2014/main" id="{DD35AF54-03A5-BB68-F979-1A5E58E6881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078552" y="3790557"/>
                <a:ext cx="10616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4" name="Input penna 33">
                <a:extLst>
                  <a:ext uri="{FF2B5EF4-FFF2-40B4-BE49-F238E27FC236}">
                    <a16:creationId xmlns:a16="http://schemas.microsoft.com/office/drawing/2014/main" id="{ADD2E995-B6FA-017F-B163-9CF1115F98D5}"/>
                  </a:ext>
                </a:extLst>
              </p14:cNvPr>
              <p14:cNvContentPartPr/>
              <p14:nvPr/>
            </p14:nvContentPartPr>
            <p14:xfrm>
              <a:off x="8979472" y="3070557"/>
              <a:ext cx="360" cy="359280"/>
            </p14:xfrm>
          </p:contentPart>
        </mc:Choice>
        <mc:Fallback xmlns="">
          <p:pic>
            <p:nvPicPr>
              <p:cNvPr id="34" name="Input penna 33">
                <a:extLst>
                  <a:ext uri="{FF2B5EF4-FFF2-40B4-BE49-F238E27FC236}">
                    <a16:creationId xmlns:a16="http://schemas.microsoft.com/office/drawing/2014/main" id="{ADD2E995-B6FA-017F-B163-9CF1115F98D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973352" y="3064437"/>
                <a:ext cx="126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5" name="Input penna 34">
                <a:extLst>
                  <a:ext uri="{FF2B5EF4-FFF2-40B4-BE49-F238E27FC236}">
                    <a16:creationId xmlns:a16="http://schemas.microsoft.com/office/drawing/2014/main" id="{A5A9BD5C-5AF6-839A-0220-997619BA532B}"/>
                  </a:ext>
                </a:extLst>
              </p14:cNvPr>
              <p14:cNvContentPartPr/>
              <p14:nvPr/>
            </p14:nvContentPartPr>
            <p14:xfrm>
              <a:off x="8979472" y="4163877"/>
              <a:ext cx="360" cy="348120"/>
            </p14:xfrm>
          </p:contentPart>
        </mc:Choice>
        <mc:Fallback xmlns="">
          <p:pic>
            <p:nvPicPr>
              <p:cNvPr id="35" name="Input penna 34">
                <a:extLst>
                  <a:ext uri="{FF2B5EF4-FFF2-40B4-BE49-F238E27FC236}">
                    <a16:creationId xmlns:a16="http://schemas.microsoft.com/office/drawing/2014/main" id="{A5A9BD5C-5AF6-839A-0220-997619BA532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73352" y="4157757"/>
                <a:ext cx="126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put penna 39">
                <a:extLst>
                  <a:ext uri="{FF2B5EF4-FFF2-40B4-BE49-F238E27FC236}">
                    <a16:creationId xmlns:a16="http://schemas.microsoft.com/office/drawing/2014/main" id="{8A97AB3D-FE04-05F0-5BAD-115DA09EC75F}"/>
                  </a:ext>
                </a:extLst>
              </p14:cNvPr>
              <p14:cNvContentPartPr/>
              <p14:nvPr/>
            </p14:nvContentPartPr>
            <p14:xfrm>
              <a:off x="8253712" y="3546477"/>
              <a:ext cx="360" cy="473040"/>
            </p14:xfrm>
          </p:contentPart>
        </mc:Choice>
        <mc:Fallback xmlns="">
          <p:pic>
            <p:nvPicPr>
              <p:cNvPr id="40" name="Input penna 39">
                <a:extLst>
                  <a:ext uri="{FF2B5EF4-FFF2-40B4-BE49-F238E27FC236}">
                    <a16:creationId xmlns:a16="http://schemas.microsoft.com/office/drawing/2014/main" id="{8A97AB3D-FE04-05F0-5BAD-115DA09EC75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247592" y="3540357"/>
                <a:ext cx="1260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1" name="Input penna 40">
                <a:extLst>
                  <a:ext uri="{FF2B5EF4-FFF2-40B4-BE49-F238E27FC236}">
                    <a16:creationId xmlns:a16="http://schemas.microsoft.com/office/drawing/2014/main" id="{ED8F55FB-302B-B449-45B7-9CE792FFF112}"/>
                  </a:ext>
                </a:extLst>
              </p14:cNvPr>
              <p14:cNvContentPartPr/>
              <p14:nvPr/>
            </p14:nvContentPartPr>
            <p14:xfrm>
              <a:off x="9696232" y="4289157"/>
              <a:ext cx="360" cy="1306080"/>
            </p14:xfrm>
          </p:contentPart>
        </mc:Choice>
        <mc:Fallback xmlns="">
          <p:pic>
            <p:nvPicPr>
              <p:cNvPr id="41" name="Input penna 40">
                <a:extLst>
                  <a:ext uri="{FF2B5EF4-FFF2-40B4-BE49-F238E27FC236}">
                    <a16:creationId xmlns:a16="http://schemas.microsoft.com/office/drawing/2014/main" id="{ED8F55FB-302B-B449-45B7-9CE792FFF11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690112" y="4283037"/>
                <a:ext cx="12600" cy="13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4" name="Input penna 43">
                <a:extLst>
                  <a:ext uri="{FF2B5EF4-FFF2-40B4-BE49-F238E27FC236}">
                    <a16:creationId xmlns:a16="http://schemas.microsoft.com/office/drawing/2014/main" id="{F533B308-1301-A436-0DF2-3A6BE3BD7C80}"/>
                  </a:ext>
                </a:extLst>
              </p14:cNvPr>
              <p14:cNvContentPartPr/>
              <p14:nvPr/>
            </p14:nvContentPartPr>
            <p14:xfrm>
              <a:off x="6459112" y="1989837"/>
              <a:ext cx="360" cy="720360"/>
            </p14:xfrm>
          </p:contentPart>
        </mc:Choice>
        <mc:Fallback xmlns="">
          <p:pic>
            <p:nvPicPr>
              <p:cNvPr id="44" name="Input penna 43">
                <a:extLst>
                  <a:ext uri="{FF2B5EF4-FFF2-40B4-BE49-F238E27FC236}">
                    <a16:creationId xmlns:a16="http://schemas.microsoft.com/office/drawing/2014/main" id="{F533B308-1301-A436-0DF2-3A6BE3BD7C8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52992" y="1983717"/>
                <a:ext cx="12600" cy="73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uppo 51">
            <a:extLst>
              <a:ext uri="{FF2B5EF4-FFF2-40B4-BE49-F238E27FC236}">
                <a16:creationId xmlns:a16="http://schemas.microsoft.com/office/drawing/2014/main" id="{380FC220-9062-E90A-F609-5B3C9D50D362}"/>
              </a:ext>
            </a:extLst>
          </p:cNvPr>
          <p:cNvGrpSpPr/>
          <p:nvPr/>
        </p:nvGrpSpPr>
        <p:grpSpPr>
          <a:xfrm>
            <a:off x="6460912" y="4871277"/>
            <a:ext cx="3229200" cy="726480"/>
            <a:chOff x="2856230" y="4871277"/>
            <a:chExt cx="3229200" cy="72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C2BDE8F8-5D7E-69E9-0DD6-214531DD0572}"/>
                    </a:ext>
                  </a:extLst>
                </p14:cNvPr>
                <p14:cNvContentPartPr/>
                <p14:nvPr/>
              </p14:nvContentPartPr>
              <p14:xfrm>
                <a:off x="2867030" y="5597397"/>
                <a:ext cx="3218400" cy="36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C2BDE8F8-5D7E-69E9-0DD6-214531DD057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60910" y="5591277"/>
                  <a:ext cx="32306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72598B0D-08AF-0B67-4007-7CDC3E52C458}"/>
                    </a:ext>
                  </a:extLst>
                </p14:cNvPr>
                <p14:cNvContentPartPr/>
                <p14:nvPr/>
              </p14:nvContentPartPr>
              <p14:xfrm>
                <a:off x="2871350" y="5597397"/>
                <a:ext cx="15840" cy="36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72598B0D-08AF-0B67-4007-7CDC3E52C45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65230" y="5591277"/>
                  <a:ext cx="280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43468299-41DF-B3BF-A039-638F482DD94E}"/>
                    </a:ext>
                  </a:extLst>
                </p14:cNvPr>
                <p14:cNvContentPartPr/>
                <p14:nvPr/>
              </p14:nvContentPartPr>
              <p14:xfrm>
                <a:off x="2856230" y="5521077"/>
                <a:ext cx="360" cy="5148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43468299-41DF-B3BF-A039-638F482DD94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50110" y="5514957"/>
                  <a:ext cx="126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06779F66-D6FC-1460-97A0-0FFD83145DF8}"/>
                    </a:ext>
                  </a:extLst>
                </p14:cNvPr>
                <p14:cNvContentPartPr/>
                <p14:nvPr/>
              </p14:nvContentPartPr>
              <p14:xfrm>
                <a:off x="2856230" y="5553117"/>
                <a:ext cx="360" cy="3564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06779F66-D6FC-1460-97A0-0FFD83145DF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50110" y="5546997"/>
                  <a:ext cx="126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8B28DFE8-57DE-D1B4-3CC5-B24C1EDCBC52}"/>
                    </a:ext>
                  </a:extLst>
                </p14:cNvPr>
                <p14:cNvContentPartPr/>
                <p14:nvPr/>
              </p14:nvContentPartPr>
              <p14:xfrm>
                <a:off x="2856230" y="5571477"/>
                <a:ext cx="360" cy="2340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8B28DFE8-57DE-D1B4-3CC5-B24C1EDCBC5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50110" y="5565357"/>
                  <a:ext cx="12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456230F2-6EFD-9119-403F-C520A093D761}"/>
                    </a:ext>
                  </a:extLst>
                </p14:cNvPr>
                <p14:cNvContentPartPr/>
                <p14:nvPr/>
              </p14:nvContentPartPr>
              <p14:xfrm>
                <a:off x="2856230" y="4871277"/>
                <a:ext cx="360" cy="72648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456230F2-6EFD-9119-403F-C520A093D76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50110" y="4865157"/>
                  <a:ext cx="12600" cy="73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4" name="Input penna 53">
                <a:extLst>
                  <a:ext uri="{FF2B5EF4-FFF2-40B4-BE49-F238E27FC236}">
                    <a16:creationId xmlns:a16="http://schemas.microsoft.com/office/drawing/2014/main" id="{7ADE63B6-DD99-1C2E-B1C7-CD5DDCCF38B3}"/>
                  </a:ext>
                </a:extLst>
              </p14:cNvPr>
              <p14:cNvContentPartPr/>
              <p14:nvPr/>
            </p14:nvContentPartPr>
            <p14:xfrm>
              <a:off x="6461992" y="4148757"/>
              <a:ext cx="360" cy="715320"/>
            </p14:xfrm>
          </p:contentPart>
        </mc:Choice>
        <mc:Fallback xmlns="">
          <p:pic>
            <p:nvPicPr>
              <p:cNvPr id="54" name="Input penna 53">
                <a:extLst>
                  <a:ext uri="{FF2B5EF4-FFF2-40B4-BE49-F238E27FC236}">
                    <a16:creationId xmlns:a16="http://schemas.microsoft.com/office/drawing/2014/main" id="{7ADE63B6-DD99-1C2E-B1C7-CD5DDCCF38B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455872" y="4142637"/>
                <a:ext cx="12600" cy="7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5" name="Input penna 54">
                <a:extLst>
                  <a:ext uri="{FF2B5EF4-FFF2-40B4-BE49-F238E27FC236}">
                    <a16:creationId xmlns:a16="http://schemas.microsoft.com/office/drawing/2014/main" id="{7718D93E-E4DA-673B-CB90-BF0B7C2EA1E8}"/>
                  </a:ext>
                </a:extLst>
              </p14:cNvPr>
              <p14:cNvContentPartPr/>
              <p14:nvPr/>
            </p14:nvContentPartPr>
            <p14:xfrm>
              <a:off x="6461992" y="2681757"/>
              <a:ext cx="360" cy="744480"/>
            </p14:xfrm>
          </p:contentPart>
        </mc:Choice>
        <mc:Fallback xmlns="">
          <p:pic>
            <p:nvPicPr>
              <p:cNvPr id="55" name="Input penna 54">
                <a:extLst>
                  <a:ext uri="{FF2B5EF4-FFF2-40B4-BE49-F238E27FC236}">
                    <a16:creationId xmlns:a16="http://schemas.microsoft.com/office/drawing/2014/main" id="{7718D93E-E4DA-673B-CB90-BF0B7C2EA1E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455872" y="2675640"/>
                <a:ext cx="12600" cy="7567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6" name="Input penna 55">
                <a:extLst>
                  <a:ext uri="{FF2B5EF4-FFF2-40B4-BE49-F238E27FC236}">
                    <a16:creationId xmlns:a16="http://schemas.microsoft.com/office/drawing/2014/main" id="{92EEA55C-9754-8D4B-F242-B40ADE42B6B2}"/>
                  </a:ext>
                </a:extLst>
              </p14:cNvPr>
              <p14:cNvContentPartPr/>
              <p14:nvPr/>
            </p14:nvContentPartPr>
            <p14:xfrm>
              <a:off x="6492232" y="1990917"/>
              <a:ext cx="16560" cy="360"/>
            </p14:xfrm>
          </p:contentPart>
        </mc:Choice>
        <mc:Fallback xmlns="">
          <p:pic>
            <p:nvPicPr>
              <p:cNvPr id="56" name="Input penna 55">
                <a:extLst>
                  <a:ext uri="{FF2B5EF4-FFF2-40B4-BE49-F238E27FC236}">
                    <a16:creationId xmlns:a16="http://schemas.microsoft.com/office/drawing/2014/main" id="{92EEA55C-9754-8D4B-F242-B40ADE42B6B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486112" y="1984797"/>
                <a:ext cx="288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7" name="Input penna 56">
                <a:extLst>
                  <a:ext uri="{FF2B5EF4-FFF2-40B4-BE49-F238E27FC236}">
                    <a16:creationId xmlns:a16="http://schemas.microsoft.com/office/drawing/2014/main" id="{97E45B03-6A61-65DC-639E-84D5BE82EA62}"/>
                  </a:ext>
                </a:extLst>
              </p14:cNvPr>
              <p14:cNvContentPartPr/>
              <p14:nvPr/>
            </p14:nvContentPartPr>
            <p14:xfrm>
              <a:off x="6467392" y="1990917"/>
              <a:ext cx="1786680" cy="360"/>
            </p14:xfrm>
          </p:contentPart>
        </mc:Choice>
        <mc:Fallback xmlns="">
          <p:pic>
            <p:nvPicPr>
              <p:cNvPr id="57" name="Input penna 56">
                <a:extLst>
                  <a:ext uri="{FF2B5EF4-FFF2-40B4-BE49-F238E27FC236}">
                    <a16:creationId xmlns:a16="http://schemas.microsoft.com/office/drawing/2014/main" id="{97E45B03-6A61-65DC-639E-84D5BE82EA6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461272" y="1984797"/>
                <a:ext cx="17989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8" name="Input penna 57">
                <a:extLst>
                  <a:ext uri="{FF2B5EF4-FFF2-40B4-BE49-F238E27FC236}">
                    <a16:creationId xmlns:a16="http://schemas.microsoft.com/office/drawing/2014/main" id="{DED9C839-6C93-FF40-C348-A08D69A9B746}"/>
                  </a:ext>
                </a:extLst>
              </p14:cNvPr>
              <p14:cNvContentPartPr/>
              <p14:nvPr/>
            </p14:nvContentPartPr>
            <p14:xfrm>
              <a:off x="5388832" y="3433797"/>
              <a:ext cx="1068480" cy="360"/>
            </p14:xfrm>
          </p:contentPart>
        </mc:Choice>
        <mc:Fallback xmlns="">
          <p:pic>
            <p:nvPicPr>
              <p:cNvPr id="58" name="Input penna 57">
                <a:extLst>
                  <a:ext uri="{FF2B5EF4-FFF2-40B4-BE49-F238E27FC236}">
                    <a16:creationId xmlns:a16="http://schemas.microsoft.com/office/drawing/2014/main" id="{DED9C839-6C93-FF40-C348-A08D69A9B74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82712" y="3427677"/>
                <a:ext cx="10807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8" name="Input penna 77">
                <a:extLst>
                  <a:ext uri="{FF2B5EF4-FFF2-40B4-BE49-F238E27FC236}">
                    <a16:creationId xmlns:a16="http://schemas.microsoft.com/office/drawing/2014/main" id="{2151A58C-B3BC-F911-479F-76F3B068E79A}"/>
                  </a:ext>
                </a:extLst>
              </p14:cNvPr>
              <p14:cNvContentPartPr/>
              <p14:nvPr/>
            </p14:nvContentPartPr>
            <p14:xfrm>
              <a:off x="9592004" y="4270783"/>
              <a:ext cx="163440" cy="205920"/>
            </p14:xfrm>
          </p:contentPart>
        </mc:Choice>
        <mc:Fallback xmlns="">
          <p:pic>
            <p:nvPicPr>
              <p:cNvPr id="78" name="Input penna 77">
                <a:extLst>
                  <a:ext uri="{FF2B5EF4-FFF2-40B4-BE49-F238E27FC236}">
                    <a16:creationId xmlns:a16="http://schemas.microsoft.com/office/drawing/2014/main" id="{2151A58C-B3BC-F911-479F-76F3B068E79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585870" y="4264674"/>
                <a:ext cx="175707" cy="218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9" name="Input penna 78">
                <a:extLst>
                  <a:ext uri="{FF2B5EF4-FFF2-40B4-BE49-F238E27FC236}">
                    <a16:creationId xmlns:a16="http://schemas.microsoft.com/office/drawing/2014/main" id="{CFE6EF5E-7DD0-1002-91AB-E35CFEE9E316}"/>
                  </a:ext>
                </a:extLst>
              </p14:cNvPr>
              <p14:cNvContentPartPr/>
              <p14:nvPr/>
            </p14:nvContentPartPr>
            <p14:xfrm>
              <a:off x="9622964" y="4326943"/>
              <a:ext cx="113760" cy="137160"/>
            </p14:xfrm>
          </p:contentPart>
        </mc:Choice>
        <mc:Fallback xmlns="">
          <p:pic>
            <p:nvPicPr>
              <p:cNvPr id="79" name="Input penna 78">
                <a:extLst>
                  <a:ext uri="{FF2B5EF4-FFF2-40B4-BE49-F238E27FC236}">
                    <a16:creationId xmlns:a16="http://schemas.microsoft.com/office/drawing/2014/main" id="{CFE6EF5E-7DD0-1002-91AB-E35CFEE9E31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616844" y="4320823"/>
                <a:ext cx="12600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uppo 87">
            <a:extLst>
              <a:ext uri="{FF2B5EF4-FFF2-40B4-BE49-F238E27FC236}">
                <a16:creationId xmlns:a16="http://schemas.microsoft.com/office/drawing/2014/main" id="{515E2027-8E34-5489-10D7-85C84EA4830D}"/>
              </a:ext>
            </a:extLst>
          </p:cNvPr>
          <p:cNvGrpSpPr/>
          <p:nvPr/>
        </p:nvGrpSpPr>
        <p:grpSpPr>
          <a:xfrm>
            <a:off x="8177564" y="1981917"/>
            <a:ext cx="151560" cy="612346"/>
            <a:chOff x="4572882" y="1981917"/>
            <a:chExt cx="151560" cy="61234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73745A0D-60B4-8AFB-DABD-F8EE0AB49CAD}"/>
                    </a:ext>
                  </a:extLst>
                </p14:cNvPr>
                <p14:cNvContentPartPr/>
                <p14:nvPr/>
              </p14:nvContentPartPr>
              <p14:xfrm>
                <a:off x="4572882" y="2394463"/>
                <a:ext cx="151560" cy="199800"/>
              </p14:xfrm>
            </p:contentPart>
          </mc:Choice>
          <mc:Fallback xmlns=""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73745A0D-60B4-8AFB-DABD-F8EE0AB49CA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66762" y="2388343"/>
                  <a:ext cx="163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A7B7CF74-CEDC-FD40-775E-4AAE839C8C02}"/>
                    </a:ext>
                  </a:extLst>
                </p14:cNvPr>
                <p14:cNvContentPartPr/>
                <p14:nvPr/>
              </p14:nvContentPartPr>
              <p14:xfrm>
                <a:off x="4649030" y="1981917"/>
                <a:ext cx="360" cy="58788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A7B7CF74-CEDC-FD40-775E-4AAE839C8C0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42910" y="1975797"/>
                  <a:ext cx="1260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C440A822-FEC4-083F-4C7E-CDCD66073327}"/>
                    </a:ext>
                  </a:extLst>
                </p14:cNvPr>
                <p14:cNvContentPartPr/>
                <p14:nvPr/>
              </p14:nvContentPartPr>
              <p14:xfrm>
                <a:off x="4649030" y="2539917"/>
                <a:ext cx="360" cy="3528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C440A822-FEC4-083F-4C7E-CDCD6607332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42910" y="2533797"/>
                  <a:ext cx="12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A2735E1C-504E-C28F-CB34-B152DBC371A0}"/>
                    </a:ext>
                  </a:extLst>
                </p14:cNvPr>
                <p14:cNvContentPartPr/>
                <p14:nvPr/>
              </p14:nvContentPartPr>
              <p14:xfrm>
                <a:off x="4649030" y="2549997"/>
                <a:ext cx="360" cy="4248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A2735E1C-504E-C28F-CB34-B152DBC371A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642910" y="2543877"/>
                  <a:ext cx="126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0EEBA7BA-4294-E3C8-9532-5EC77DF1DCEB}"/>
                    </a:ext>
                  </a:extLst>
                </p14:cNvPr>
                <p14:cNvContentPartPr/>
                <p14:nvPr/>
              </p14:nvContentPartPr>
              <p14:xfrm>
                <a:off x="4592322" y="2417863"/>
                <a:ext cx="118800" cy="160200"/>
              </p14:xfrm>
            </p:contentPart>
          </mc:Choice>
          <mc:Fallback xmlns=""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0EEBA7BA-4294-E3C8-9532-5EC77DF1DCE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86202" y="2411743"/>
                  <a:ext cx="131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9091BEDF-9B0B-C5FF-FDFF-735EA33BBE45}"/>
                    </a:ext>
                  </a:extLst>
                </p14:cNvPr>
                <p14:cNvContentPartPr/>
                <p14:nvPr/>
              </p14:nvContentPartPr>
              <p14:xfrm>
                <a:off x="4602762" y="2422183"/>
                <a:ext cx="86400" cy="120240"/>
              </p14:xfrm>
            </p:contentPart>
          </mc:Choice>
          <mc:Fallback xmlns=""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9091BEDF-9B0B-C5FF-FDFF-735EA33BBE4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596642" y="2416063"/>
                  <a:ext cx="986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7318925A-CBFC-0534-4B82-847CD85E74C9}"/>
                    </a:ext>
                  </a:extLst>
                </p14:cNvPr>
                <p14:cNvContentPartPr/>
                <p14:nvPr/>
              </p14:nvContentPartPr>
              <p14:xfrm>
                <a:off x="4593402" y="2428303"/>
                <a:ext cx="70560" cy="98280"/>
              </p14:xfrm>
            </p:contentPart>
          </mc:Choice>
          <mc:Fallback xmlns=""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7318925A-CBFC-0534-4B82-847CD85E74C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587282" y="2422183"/>
                  <a:ext cx="82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524A6C97-78A0-8C8F-5537-6F71596B9913}"/>
                    </a:ext>
                  </a:extLst>
                </p14:cNvPr>
                <p14:cNvContentPartPr/>
                <p14:nvPr/>
              </p14:nvContentPartPr>
              <p14:xfrm>
                <a:off x="4588362" y="2421823"/>
                <a:ext cx="76320" cy="14040"/>
              </p14:xfrm>
            </p:contentPart>
          </mc:Choice>
          <mc:Fallback xmlns=""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524A6C97-78A0-8C8F-5537-6F71596B991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582242" y="2415703"/>
                  <a:ext cx="8856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89" name="Input penna 88">
                <a:extLst>
                  <a:ext uri="{FF2B5EF4-FFF2-40B4-BE49-F238E27FC236}">
                    <a16:creationId xmlns:a16="http://schemas.microsoft.com/office/drawing/2014/main" id="{28BED411-92E2-70B0-979C-D0B40BBCD435}"/>
                  </a:ext>
                </a:extLst>
              </p14:cNvPr>
              <p14:cNvContentPartPr/>
              <p14:nvPr/>
            </p14:nvContentPartPr>
            <p14:xfrm>
              <a:off x="8175764" y="3847783"/>
              <a:ext cx="138240" cy="172800"/>
            </p14:xfrm>
          </p:contentPart>
        </mc:Choice>
        <mc:Fallback xmlns="">
          <p:pic>
            <p:nvPicPr>
              <p:cNvPr id="89" name="Input penna 88">
                <a:extLst>
                  <a:ext uri="{FF2B5EF4-FFF2-40B4-BE49-F238E27FC236}">
                    <a16:creationId xmlns:a16="http://schemas.microsoft.com/office/drawing/2014/main" id="{28BED411-92E2-70B0-979C-D0B40BBCD43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169644" y="3841676"/>
                <a:ext cx="150480" cy="185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0" name="Input penna 89">
                <a:extLst>
                  <a:ext uri="{FF2B5EF4-FFF2-40B4-BE49-F238E27FC236}">
                    <a16:creationId xmlns:a16="http://schemas.microsoft.com/office/drawing/2014/main" id="{7E139A47-9AB4-D805-E6C2-8044CC31AA76}"/>
                  </a:ext>
                </a:extLst>
              </p14:cNvPr>
              <p14:cNvContentPartPr/>
              <p14:nvPr/>
            </p14:nvContentPartPr>
            <p14:xfrm>
              <a:off x="8187644" y="3857503"/>
              <a:ext cx="118440" cy="127080"/>
            </p14:xfrm>
          </p:contentPart>
        </mc:Choice>
        <mc:Fallback xmlns="">
          <p:pic>
            <p:nvPicPr>
              <p:cNvPr id="90" name="Input penna 89">
                <a:extLst>
                  <a:ext uri="{FF2B5EF4-FFF2-40B4-BE49-F238E27FC236}">
                    <a16:creationId xmlns:a16="http://schemas.microsoft.com/office/drawing/2014/main" id="{7E139A47-9AB4-D805-E6C2-8044CC31AA76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181524" y="3851383"/>
                <a:ext cx="1306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266AAF52-9684-124A-283A-E8B411EC8869}"/>
                  </a:ext>
                </a:extLst>
              </p14:cNvPr>
              <p14:cNvContentPartPr/>
              <p14:nvPr/>
            </p14:nvContentPartPr>
            <p14:xfrm>
              <a:off x="5384512" y="4157397"/>
              <a:ext cx="1078200" cy="36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266AAF52-9684-124A-283A-E8B411EC886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378392" y="4151277"/>
                <a:ext cx="10904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A3908C16-45B6-56B7-7DBD-C0AEBC9C9553}"/>
                  </a:ext>
                </a:extLst>
              </p14:cNvPr>
              <p14:cNvContentPartPr/>
              <p14:nvPr/>
            </p14:nvContentPartPr>
            <p14:xfrm>
              <a:off x="7997032" y="2643237"/>
              <a:ext cx="108000" cy="19512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A3908C16-45B6-56B7-7DBD-C0AEBC9C9553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990912" y="2637117"/>
                <a:ext cx="1202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B7A6CDDE-1F57-297B-C62D-1BB78E28F2BC}"/>
                  </a:ext>
                </a:extLst>
              </p14:cNvPr>
              <p14:cNvContentPartPr/>
              <p14:nvPr/>
            </p14:nvContentPartPr>
            <p14:xfrm>
              <a:off x="7983352" y="3264597"/>
              <a:ext cx="125640" cy="2325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B7A6CDDE-1F57-297B-C62D-1BB78E28F2BC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977232" y="3258477"/>
                <a:ext cx="1378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F6F2E908-2065-77A6-3106-79704AAFBC68}"/>
                  </a:ext>
                </a:extLst>
              </p14:cNvPr>
              <p14:cNvContentPartPr/>
              <p14:nvPr/>
            </p14:nvContentPartPr>
            <p14:xfrm>
              <a:off x="7997752" y="4069557"/>
              <a:ext cx="119880" cy="17748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F6F2E908-2065-77A6-3106-79704AAFBC6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991632" y="4063437"/>
                <a:ext cx="1321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662EF167-5625-5A47-5F1B-99376B46932D}"/>
                  </a:ext>
                </a:extLst>
              </p14:cNvPr>
              <p14:cNvContentPartPr/>
              <p14:nvPr/>
            </p14:nvContentPartPr>
            <p14:xfrm>
              <a:off x="8004592" y="4695597"/>
              <a:ext cx="132840" cy="222480"/>
            </p14:xfrm>
          </p:contentPart>
        </mc:Choice>
        <mc:Fallback xmlns=""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662EF167-5625-5A47-5F1B-99376B46932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998472" y="4689477"/>
                <a:ext cx="1450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39" name="Input penna 38">
                <a:extLst>
                  <a:ext uri="{FF2B5EF4-FFF2-40B4-BE49-F238E27FC236}">
                    <a16:creationId xmlns:a16="http://schemas.microsoft.com/office/drawing/2014/main" id="{5D0F9BBB-DB91-FC38-122F-62CDCAAF3FED}"/>
                  </a:ext>
                </a:extLst>
              </p14:cNvPr>
              <p14:cNvContentPartPr/>
              <p14:nvPr/>
            </p14:nvContentPartPr>
            <p14:xfrm>
              <a:off x="9465832" y="3359997"/>
              <a:ext cx="106920" cy="169200"/>
            </p14:xfrm>
          </p:contentPart>
        </mc:Choice>
        <mc:Fallback xmlns="">
          <p:pic>
            <p:nvPicPr>
              <p:cNvPr id="39" name="Input penna 38">
                <a:extLst>
                  <a:ext uri="{FF2B5EF4-FFF2-40B4-BE49-F238E27FC236}">
                    <a16:creationId xmlns:a16="http://schemas.microsoft.com/office/drawing/2014/main" id="{5D0F9BBB-DB91-FC38-122F-62CDCAAF3FE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459712" y="3353877"/>
                <a:ext cx="1191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42" name="Input penna 41">
                <a:extLst>
                  <a:ext uri="{FF2B5EF4-FFF2-40B4-BE49-F238E27FC236}">
                    <a16:creationId xmlns:a16="http://schemas.microsoft.com/office/drawing/2014/main" id="{106E2D34-2F5F-BC37-A724-0C5CEF807F29}"/>
                  </a:ext>
                </a:extLst>
              </p14:cNvPr>
              <p14:cNvContentPartPr/>
              <p14:nvPr/>
            </p14:nvContentPartPr>
            <p14:xfrm>
              <a:off x="9440992" y="3993237"/>
              <a:ext cx="109800" cy="197280"/>
            </p14:xfrm>
          </p:contentPart>
        </mc:Choice>
        <mc:Fallback xmlns="">
          <p:pic>
            <p:nvPicPr>
              <p:cNvPr id="42" name="Input penna 41">
                <a:extLst>
                  <a:ext uri="{FF2B5EF4-FFF2-40B4-BE49-F238E27FC236}">
                    <a16:creationId xmlns:a16="http://schemas.microsoft.com/office/drawing/2014/main" id="{106E2D34-2F5F-BC37-A724-0C5CEF807F29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434872" y="3987117"/>
                <a:ext cx="1220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07E6BA9C-B341-24D4-3D4A-4D03E80CB193}"/>
                  </a:ext>
                </a:extLst>
              </p14:cNvPr>
              <p14:cNvContentPartPr/>
              <p14:nvPr/>
            </p14:nvContentPartPr>
            <p14:xfrm>
              <a:off x="4920472" y="3298437"/>
              <a:ext cx="169200" cy="247320"/>
            </p14:xfrm>
          </p:contentPart>
        </mc:Choice>
        <mc:Fallback xmlns=""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07E6BA9C-B341-24D4-3D4A-4D03E80CB19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914352" y="3292317"/>
                <a:ext cx="18144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47" name="Input penna 46">
                <a:extLst>
                  <a:ext uri="{FF2B5EF4-FFF2-40B4-BE49-F238E27FC236}">
                    <a16:creationId xmlns:a16="http://schemas.microsoft.com/office/drawing/2014/main" id="{D362CC46-80D5-B938-1E77-BCE508145EA4}"/>
                  </a:ext>
                </a:extLst>
              </p14:cNvPr>
              <p14:cNvContentPartPr/>
              <p14:nvPr/>
            </p14:nvContentPartPr>
            <p14:xfrm>
              <a:off x="4951072" y="4049397"/>
              <a:ext cx="173880" cy="190440"/>
            </p14:xfrm>
          </p:contentPart>
        </mc:Choice>
        <mc:Fallback xmlns="">
          <p:pic>
            <p:nvPicPr>
              <p:cNvPr id="47" name="Input penna 46">
                <a:extLst>
                  <a:ext uri="{FF2B5EF4-FFF2-40B4-BE49-F238E27FC236}">
                    <a16:creationId xmlns:a16="http://schemas.microsoft.com/office/drawing/2014/main" id="{D362CC46-80D5-B938-1E77-BCE508145EA4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944952" y="4043277"/>
                <a:ext cx="1861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62" name="Input penna 61">
                <a:extLst>
                  <a:ext uri="{FF2B5EF4-FFF2-40B4-BE49-F238E27FC236}">
                    <a16:creationId xmlns:a16="http://schemas.microsoft.com/office/drawing/2014/main" id="{6A5551F3-30DD-DF2D-04B9-DAA979CDDDEA}"/>
                  </a:ext>
                </a:extLst>
              </p14:cNvPr>
              <p14:cNvContentPartPr/>
              <p14:nvPr/>
            </p14:nvContentPartPr>
            <p14:xfrm>
              <a:off x="11281672" y="3687957"/>
              <a:ext cx="142920" cy="168840"/>
            </p14:xfrm>
          </p:contentPart>
        </mc:Choice>
        <mc:Fallback xmlns="">
          <p:pic>
            <p:nvPicPr>
              <p:cNvPr id="62" name="Input penna 61">
                <a:extLst>
                  <a:ext uri="{FF2B5EF4-FFF2-40B4-BE49-F238E27FC236}">
                    <a16:creationId xmlns:a16="http://schemas.microsoft.com/office/drawing/2014/main" id="{6A5551F3-30DD-DF2D-04B9-DAA979CDDDEA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1275552" y="3681837"/>
                <a:ext cx="155160" cy="18108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Rettangolo 52">
            <a:extLst>
              <a:ext uri="{FF2B5EF4-FFF2-40B4-BE49-F238E27FC236}">
                <a16:creationId xmlns:a16="http://schemas.microsoft.com/office/drawing/2014/main" id="{D47637F1-CA07-F709-821E-CDFD624512C8}"/>
              </a:ext>
            </a:extLst>
          </p:cNvPr>
          <p:cNvSpPr/>
          <p:nvPr/>
        </p:nvSpPr>
        <p:spPr>
          <a:xfrm>
            <a:off x="6100282" y="1628800"/>
            <a:ext cx="4320480" cy="43072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529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 function block*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LUT architecture outline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960143F-C8D6-DCCC-C080-79A50D37F0C8}"/>
              </a:ext>
            </a:extLst>
          </p:cNvPr>
          <p:cNvSpPr/>
          <p:nvPr/>
        </p:nvSpPr>
        <p:spPr>
          <a:xfrm>
            <a:off x="6820362" y="249289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4410C0A-80A9-2C2E-54E0-4C4716A8E862}"/>
              </a:ext>
            </a:extLst>
          </p:cNvPr>
          <p:cNvSpPr/>
          <p:nvPr/>
        </p:nvSpPr>
        <p:spPr>
          <a:xfrm>
            <a:off x="6820362" y="321297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A2DDE73-7A28-8A48-CF74-1E3E8F7BEAEF}"/>
              </a:ext>
            </a:extLst>
          </p:cNvPr>
          <p:cNvSpPr/>
          <p:nvPr/>
        </p:nvSpPr>
        <p:spPr>
          <a:xfrm>
            <a:off x="6820362" y="393305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0B02AAB-A232-4446-9641-4A13FEDFC684}"/>
              </a:ext>
            </a:extLst>
          </p:cNvPr>
          <p:cNvSpPr/>
          <p:nvPr/>
        </p:nvSpPr>
        <p:spPr>
          <a:xfrm>
            <a:off x="6820362" y="465313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1C118A02-A63D-7697-C5F1-3EF5F7209AC3}"/>
                  </a:ext>
                </a:extLst>
              </p14:cNvPr>
              <p14:cNvContentPartPr/>
              <p14:nvPr/>
            </p14:nvContentPartPr>
            <p14:xfrm>
              <a:off x="7884222" y="2496357"/>
              <a:ext cx="360" cy="11433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1C118A02-A63D-7697-C5F1-3EF5F7209A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6222" y="2478357"/>
                <a:ext cx="360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52FE2096-605B-5766-794E-AAACBB78C6D6}"/>
                  </a:ext>
                </a:extLst>
              </p14:cNvPr>
              <p14:cNvContentPartPr/>
              <p14:nvPr/>
            </p14:nvContentPartPr>
            <p14:xfrm>
              <a:off x="8602422" y="2709477"/>
              <a:ext cx="360" cy="70164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52FE2096-605B-5766-794E-AAACBB78C6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84422" y="2691477"/>
                <a:ext cx="360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01BEF7F8-6756-8CBE-97C4-57D74ACF1A02}"/>
                  </a:ext>
                </a:extLst>
              </p14:cNvPr>
              <p14:cNvContentPartPr/>
              <p14:nvPr/>
            </p14:nvContentPartPr>
            <p14:xfrm>
              <a:off x="7877742" y="2486997"/>
              <a:ext cx="723600" cy="22140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01BEF7F8-6756-8CBE-97C4-57D74ACF1A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59751" y="2468997"/>
                <a:ext cx="759222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3AECA376-B34C-7A67-9FC3-5BA42D0683E3}"/>
                  </a:ext>
                </a:extLst>
              </p14:cNvPr>
              <p14:cNvContentPartPr/>
              <p14:nvPr/>
            </p14:nvContentPartPr>
            <p14:xfrm>
              <a:off x="7893942" y="3430917"/>
              <a:ext cx="699120" cy="21384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3AECA376-B34C-7A67-9FC3-5BA42D0683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75942" y="3412947"/>
                <a:ext cx="734760" cy="24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BF431888-C7AB-FB52-8E12-80C10F298262}"/>
                  </a:ext>
                </a:extLst>
              </p14:cNvPr>
              <p14:cNvContentPartPr/>
              <p14:nvPr/>
            </p14:nvContentPartPr>
            <p14:xfrm>
              <a:off x="7900422" y="3934591"/>
              <a:ext cx="360" cy="114336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BF431888-C7AB-FB52-8E12-80C10F2982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82422" y="3916591"/>
                <a:ext cx="360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365CB266-DBEC-D5EB-9BDD-C6B781759E39}"/>
                  </a:ext>
                </a:extLst>
              </p14:cNvPr>
              <p14:cNvContentPartPr/>
              <p14:nvPr/>
            </p14:nvContentPartPr>
            <p14:xfrm>
              <a:off x="8618622" y="4147711"/>
              <a:ext cx="360" cy="70164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365CB266-DBEC-D5EB-9BDD-C6B781759E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00622" y="4129711"/>
                <a:ext cx="360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D7AE2477-CFF9-C1EC-550A-D6A284606CD2}"/>
                  </a:ext>
                </a:extLst>
              </p14:cNvPr>
              <p14:cNvContentPartPr/>
              <p14:nvPr/>
            </p14:nvContentPartPr>
            <p14:xfrm>
              <a:off x="7893942" y="3925231"/>
              <a:ext cx="723600" cy="22140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D7AE2477-CFF9-C1EC-550A-D6A284606C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75951" y="3907231"/>
                <a:ext cx="759222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2E1C9A9E-7D14-EB9D-A7C4-77A78AE0AAD1}"/>
                  </a:ext>
                </a:extLst>
              </p14:cNvPr>
              <p14:cNvContentPartPr/>
              <p14:nvPr/>
            </p14:nvContentPartPr>
            <p14:xfrm>
              <a:off x="7910142" y="4869151"/>
              <a:ext cx="699120" cy="213840"/>
            </p14:xfrm>
          </p:contentPart>
        </mc:Choice>
        <mc:Fallback xmlns=""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2E1C9A9E-7D14-EB9D-A7C4-77A78AE0AA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92142" y="4851181"/>
                <a:ext cx="734760" cy="24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AB978EE3-EEAC-C4E3-5281-5A167C9EAE7E}"/>
                  </a:ext>
                </a:extLst>
              </p14:cNvPr>
              <p14:cNvContentPartPr/>
              <p14:nvPr/>
            </p14:nvContentPartPr>
            <p14:xfrm>
              <a:off x="9342162" y="3222336"/>
              <a:ext cx="360" cy="114336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AB978EE3-EEAC-C4E3-5281-5A167C9EAE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24162" y="3204336"/>
                <a:ext cx="360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2828CE75-0004-50EE-0952-28BDB27F70B7}"/>
                  </a:ext>
                </a:extLst>
              </p14:cNvPr>
              <p14:cNvContentPartPr/>
              <p14:nvPr/>
            </p14:nvContentPartPr>
            <p14:xfrm>
              <a:off x="10060362" y="3435456"/>
              <a:ext cx="360" cy="70164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2828CE75-0004-50EE-0952-28BDB27F70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42362" y="3417456"/>
                <a:ext cx="360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6D549D9C-E5BA-D36C-48FB-8381C0851252}"/>
                  </a:ext>
                </a:extLst>
              </p14:cNvPr>
              <p14:cNvContentPartPr/>
              <p14:nvPr/>
            </p14:nvContentPartPr>
            <p14:xfrm>
              <a:off x="9335682" y="3212976"/>
              <a:ext cx="723600" cy="221400"/>
            </p14:xfrm>
          </p:contentPart>
        </mc:Choice>
        <mc:Fallback xmlns=""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6D549D9C-E5BA-D36C-48FB-8381C08512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17691" y="3194976"/>
                <a:ext cx="759222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5E89EFBE-C7CE-EE72-D6C1-6AAC2851C5E5}"/>
                  </a:ext>
                </a:extLst>
              </p14:cNvPr>
              <p14:cNvContentPartPr/>
              <p14:nvPr/>
            </p14:nvContentPartPr>
            <p14:xfrm>
              <a:off x="9351882" y="4156896"/>
              <a:ext cx="699120" cy="21384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5E89EFBE-C7CE-EE72-D6C1-6AAC2851C5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33882" y="4138926"/>
                <a:ext cx="734760" cy="24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3C03DF48-12D6-E243-0003-9BCE449E4545}"/>
                  </a:ext>
                </a:extLst>
              </p14:cNvPr>
              <p14:cNvContentPartPr/>
              <p14:nvPr/>
            </p14:nvContentPartPr>
            <p14:xfrm>
              <a:off x="7275952" y="2711637"/>
              <a:ext cx="591120" cy="360"/>
            </p14:xfrm>
          </p:contentPart>
        </mc:Choice>
        <mc:Fallback xmlns=""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3C03DF48-12D6-E243-0003-9BCE449E454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69832" y="2705517"/>
                <a:ext cx="6033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AF745BAA-7431-7E42-B384-00186609B798}"/>
                  </a:ext>
                </a:extLst>
              </p14:cNvPr>
              <p14:cNvContentPartPr/>
              <p14:nvPr/>
            </p14:nvContentPartPr>
            <p14:xfrm>
              <a:off x="7264432" y="3429837"/>
              <a:ext cx="602640" cy="36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AF745BAA-7431-7E42-B384-00186609B79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58312" y="3423717"/>
                <a:ext cx="6148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F092649E-AAF4-55F4-B10C-6BE1449121CA}"/>
                  </a:ext>
                </a:extLst>
              </p14:cNvPr>
              <p14:cNvContentPartPr/>
              <p14:nvPr/>
            </p14:nvContentPartPr>
            <p14:xfrm>
              <a:off x="7278112" y="4155237"/>
              <a:ext cx="605520" cy="360"/>
            </p14:xfrm>
          </p:contentPart>
        </mc:Choice>
        <mc:Fallback xmlns=""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F092649E-AAF4-55F4-B10C-6BE1449121C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71992" y="4149117"/>
                <a:ext cx="6177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D57B5969-6C7B-CC4D-96AB-322A15E7D69E}"/>
                  </a:ext>
                </a:extLst>
              </p14:cNvPr>
              <p14:cNvContentPartPr/>
              <p14:nvPr/>
            </p14:nvContentPartPr>
            <p14:xfrm>
              <a:off x="7269832" y="4876317"/>
              <a:ext cx="600480" cy="360"/>
            </p14:xfrm>
          </p:contentPart>
        </mc:Choice>
        <mc:Fallback xmlns=""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D57B5969-6C7B-CC4D-96AB-322A15E7D69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63716" y="4870197"/>
                <a:ext cx="612713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44D257E7-46F9-C1BC-6214-9A4FB80CD6CA}"/>
                  </a:ext>
                </a:extLst>
              </p14:cNvPr>
              <p14:cNvContentPartPr/>
              <p14:nvPr/>
            </p14:nvContentPartPr>
            <p14:xfrm>
              <a:off x="8614432" y="3078477"/>
              <a:ext cx="364680" cy="36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44D257E7-46F9-C1BC-6214-9A4FB80CD6C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08318" y="3072357"/>
                <a:ext cx="376908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121233E8-7404-A8F9-B317-54A09BE37A1A}"/>
                  </a:ext>
                </a:extLst>
              </p14:cNvPr>
              <p14:cNvContentPartPr/>
              <p14:nvPr/>
            </p14:nvContentPartPr>
            <p14:xfrm>
              <a:off x="8642152" y="4518477"/>
              <a:ext cx="341280" cy="360"/>
            </p14:xfrm>
          </p:contentPart>
        </mc:Choice>
        <mc:Fallback xmlns=""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121233E8-7404-A8F9-B317-54A09BE37A1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636038" y="4512357"/>
                <a:ext cx="353507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DC0AAAD8-8E47-906C-D7AE-E08FFD52AF3D}"/>
                  </a:ext>
                </a:extLst>
              </p14:cNvPr>
              <p14:cNvContentPartPr/>
              <p14:nvPr/>
            </p14:nvContentPartPr>
            <p14:xfrm>
              <a:off x="8987392" y="3432357"/>
              <a:ext cx="342720" cy="360"/>
            </p14:xfrm>
          </p:contentPart>
        </mc:Choice>
        <mc:Fallback xmlns=""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DC0AAAD8-8E47-906C-D7AE-E08FFD52AF3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981272" y="3426237"/>
                <a:ext cx="3549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F888A115-9414-9F34-62E6-B8B0C0D07FFA}"/>
                  </a:ext>
                </a:extLst>
              </p14:cNvPr>
              <p14:cNvContentPartPr/>
              <p14:nvPr/>
            </p14:nvContentPartPr>
            <p14:xfrm>
              <a:off x="8984872" y="4157037"/>
              <a:ext cx="336240" cy="360"/>
            </p14:xfrm>
          </p:contentPart>
        </mc:Choice>
        <mc:Fallback xmlns=""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F888A115-9414-9F34-62E6-B8B0C0D07FF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78752" y="4150917"/>
                <a:ext cx="3484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" name="Input penna 32">
                <a:extLst>
                  <a:ext uri="{FF2B5EF4-FFF2-40B4-BE49-F238E27FC236}">
                    <a16:creationId xmlns:a16="http://schemas.microsoft.com/office/drawing/2014/main" id="{DD35AF54-03A5-BB68-F979-1A5E58E6881D}"/>
                  </a:ext>
                </a:extLst>
              </p14:cNvPr>
              <p14:cNvContentPartPr/>
              <p14:nvPr/>
            </p14:nvContentPartPr>
            <p14:xfrm>
              <a:off x="10084672" y="3796677"/>
              <a:ext cx="1049400" cy="360"/>
            </p14:xfrm>
          </p:contentPart>
        </mc:Choice>
        <mc:Fallback xmlns="">
          <p:pic>
            <p:nvPicPr>
              <p:cNvPr id="33" name="Input penna 32">
                <a:extLst>
                  <a:ext uri="{FF2B5EF4-FFF2-40B4-BE49-F238E27FC236}">
                    <a16:creationId xmlns:a16="http://schemas.microsoft.com/office/drawing/2014/main" id="{DD35AF54-03A5-BB68-F979-1A5E58E6881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078552" y="3790557"/>
                <a:ext cx="10616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4" name="Input penna 33">
                <a:extLst>
                  <a:ext uri="{FF2B5EF4-FFF2-40B4-BE49-F238E27FC236}">
                    <a16:creationId xmlns:a16="http://schemas.microsoft.com/office/drawing/2014/main" id="{ADD2E995-B6FA-017F-B163-9CF1115F98D5}"/>
                  </a:ext>
                </a:extLst>
              </p14:cNvPr>
              <p14:cNvContentPartPr/>
              <p14:nvPr/>
            </p14:nvContentPartPr>
            <p14:xfrm>
              <a:off x="8979472" y="3070557"/>
              <a:ext cx="360" cy="359280"/>
            </p14:xfrm>
          </p:contentPart>
        </mc:Choice>
        <mc:Fallback xmlns="">
          <p:pic>
            <p:nvPicPr>
              <p:cNvPr id="34" name="Input penna 33">
                <a:extLst>
                  <a:ext uri="{FF2B5EF4-FFF2-40B4-BE49-F238E27FC236}">
                    <a16:creationId xmlns:a16="http://schemas.microsoft.com/office/drawing/2014/main" id="{ADD2E995-B6FA-017F-B163-9CF1115F98D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973352" y="3064437"/>
                <a:ext cx="126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5" name="Input penna 34">
                <a:extLst>
                  <a:ext uri="{FF2B5EF4-FFF2-40B4-BE49-F238E27FC236}">
                    <a16:creationId xmlns:a16="http://schemas.microsoft.com/office/drawing/2014/main" id="{A5A9BD5C-5AF6-839A-0220-997619BA532B}"/>
                  </a:ext>
                </a:extLst>
              </p14:cNvPr>
              <p14:cNvContentPartPr/>
              <p14:nvPr/>
            </p14:nvContentPartPr>
            <p14:xfrm>
              <a:off x="8979472" y="4163877"/>
              <a:ext cx="360" cy="348120"/>
            </p14:xfrm>
          </p:contentPart>
        </mc:Choice>
        <mc:Fallback xmlns="">
          <p:pic>
            <p:nvPicPr>
              <p:cNvPr id="35" name="Input penna 34">
                <a:extLst>
                  <a:ext uri="{FF2B5EF4-FFF2-40B4-BE49-F238E27FC236}">
                    <a16:creationId xmlns:a16="http://schemas.microsoft.com/office/drawing/2014/main" id="{A5A9BD5C-5AF6-839A-0220-997619BA532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73352" y="4157757"/>
                <a:ext cx="126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put penna 39">
                <a:extLst>
                  <a:ext uri="{FF2B5EF4-FFF2-40B4-BE49-F238E27FC236}">
                    <a16:creationId xmlns:a16="http://schemas.microsoft.com/office/drawing/2014/main" id="{8A97AB3D-FE04-05F0-5BAD-115DA09EC75F}"/>
                  </a:ext>
                </a:extLst>
              </p14:cNvPr>
              <p14:cNvContentPartPr/>
              <p14:nvPr/>
            </p14:nvContentPartPr>
            <p14:xfrm>
              <a:off x="8253712" y="3546477"/>
              <a:ext cx="360" cy="473040"/>
            </p14:xfrm>
          </p:contentPart>
        </mc:Choice>
        <mc:Fallback xmlns="">
          <p:pic>
            <p:nvPicPr>
              <p:cNvPr id="40" name="Input penna 39">
                <a:extLst>
                  <a:ext uri="{FF2B5EF4-FFF2-40B4-BE49-F238E27FC236}">
                    <a16:creationId xmlns:a16="http://schemas.microsoft.com/office/drawing/2014/main" id="{8A97AB3D-FE04-05F0-5BAD-115DA09EC75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247592" y="3540357"/>
                <a:ext cx="1260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1" name="Input penna 40">
                <a:extLst>
                  <a:ext uri="{FF2B5EF4-FFF2-40B4-BE49-F238E27FC236}">
                    <a16:creationId xmlns:a16="http://schemas.microsoft.com/office/drawing/2014/main" id="{ED8F55FB-302B-B449-45B7-9CE792FFF112}"/>
                  </a:ext>
                </a:extLst>
              </p14:cNvPr>
              <p14:cNvContentPartPr/>
              <p14:nvPr/>
            </p14:nvContentPartPr>
            <p14:xfrm>
              <a:off x="9696232" y="4289157"/>
              <a:ext cx="360" cy="1306080"/>
            </p14:xfrm>
          </p:contentPart>
        </mc:Choice>
        <mc:Fallback xmlns="">
          <p:pic>
            <p:nvPicPr>
              <p:cNvPr id="41" name="Input penna 40">
                <a:extLst>
                  <a:ext uri="{FF2B5EF4-FFF2-40B4-BE49-F238E27FC236}">
                    <a16:creationId xmlns:a16="http://schemas.microsoft.com/office/drawing/2014/main" id="{ED8F55FB-302B-B449-45B7-9CE792FFF11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690112" y="4283037"/>
                <a:ext cx="12600" cy="13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4" name="Input penna 43">
                <a:extLst>
                  <a:ext uri="{FF2B5EF4-FFF2-40B4-BE49-F238E27FC236}">
                    <a16:creationId xmlns:a16="http://schemas.microsoft.com/office/drawing/2014/main" id="{F533B308-1301-A436-0DF2-3A6BE3BD7C80}"/>
                  </a:ext>
                </a:extLst>
              </p14:cNvPr>
              <p14:cNvContentPartPr/>
              <p14:nvPr/>
            </p14:nvContentPartPr>
            <p14:xfrm>
              <a:off x="6459112" y="1989837"/>
              <a:ext cx="360" cy="720360"/>
            </p14:xfrm>
          </p:contentPart>
        </mc:Choice>
        <mc:Fallback xmlns="">
          <p:pic>
            <p:nvPicPr>
              <p:cNvPr id="44" name="Input penna 43">
                <a:extLst>
                  <a:ext uri="{FF2B5EF4-FFF2-40B4-BE49-F238E27FC236}">
                    <a16:creationId xmlns:a16="http://schemas.microsoft.com/office/drawing/2014/main" id="{F533B308-1301-A436-0DF2-3A6BE3BD7C8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52992" y="1983717"/>
                <a:ext cx="12600" cy="73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uppo 51">
            <a:extLst>
              <a:ext uri="{FF2B5EF4-FFF2-40B4-BE49-F238E27FC236}">
                <a16:creationId xmlns:a16="http://schemas.microsoft.com/office/drawing/2014/main" id="{380FC220-9062-E90A-F609-5B3C9D50D362}"/>
              </a:ext>
            </a:extLst>
          </p:cNvPr>
          <p:cNvGrpSpPr/>
          <p:nvPr/>
        </p:nvGrpSpPr>
        <p:grpSpPr>
          <a:xfrm>
            <a:off x="6460912" y="4871277"/>
            <a:ext cx="3229200" cy="726480"/>
            <a:chOff x="2856230" y="4871277"/>
            <a:chExt cx="3229200" cy="72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C2BDE8F8-5D7E-69E9-0DD6-214531DD0572}"/>
                    </a:ext>
                  </a:extLst>
                </p14:cNvPr>
                <p14:cNvContentPartPr/>
                <p14:nvPr/>
              </p14:nvContentPartPr>
              <p14:xfrm>
                <a:off x="2867030" y="5597397"/>
                <a:ext cx="3218400" cy="36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C2BDE8F8-5D7E-69E9-0DD6-214531DD057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60910" y="5591277"/>
                  <a:ext cx="32306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72598B0D-08AF-0B67-4007-7CDC3E52C458}"/>
                    </a:ext>
                  </a:extLst>
                </p14:cNvPr>
                <p14:cNvContentPartPr/>
                <p14:nvPr/>
              </p14:nvContentPartPr>
              <p14:xfrm>
                <a:off x="2871350" y="5597397"/>
                <a:ext cx="15840" cy="36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72598B0D-08AF-0B67-4007-7CDC3E52C45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65230" y="5591277"/>
                  <a:ext cx="280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43468299-41DF-B3BF-A039-638F482DD94E}"/>
                    </a:ext>
                  </a:extLst>
                </p14:cNvPr>
                <p14:cNvContentPartPr/>
                <p14:nvPr/>
              </p14:nvContentPartPr>
              <p14:xfrm>
                <a:off x="2856230" y="5521077"/>
                <a:ext cx="360" cy="5148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43468299-41DF-B3BF-A039-638F482DD94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50110" y="5514957"/>
                  <a:ext cx="126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06779F66-D6FC-1460-97A0-0FFD83145DF8}"/>
                    </a:ext>
                  </a:extLst>
                </p14:cNvPr>
                <p14:cNvContentPartPr/>
                <p14:nvPr/>
              </p14:nvContentPartPr>
              <p14:xfrm>
                <a:off x="2856230" y="5553117"/>
                <a:ext cx="360" cy="3564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06779F66-D6FC-1460-97A0-0FFD83145DF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50110" y="5546997"/>
                  <a:ext cx="126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8B28DFE8-57DE-D1B4-3CC5-B24C1EDCBC52}"/>
                    </a:ext>
                  </a:extLst>
                </p14:cNvPr>
                <p14:cNvContentPartPr/>
                <p14:nvPr/>
              </p14:nvContentPartPr>
              <p14:xfrm>
                <a:off x="2856230" y="5571477"/>
                <a:ext cx="360" cy="2340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8B28DFE8-57DE-D1B4-3CC5-B24C1EDCBC5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50110" y="5565357"/>
                  <a:ext cx="12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456230F2-6EFD-9119-403F-C520A093D761}"/>
                    </a:ext>
                  </a:extLst>
                </p14:cNvPr>
                <p14:cNvContentPartPr/>
                <p14:nvPr/>
              </p14:nvContentPartPr>
              <p14:xfrm>
                <a:off x="2856230" y="4871277"/>
                <a:ext cx="360" cy="72648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456230F2-6EFD-9119-403F-C520A093D76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50110" y="4865157"/>
                  <a:ext cx="12600" cy="73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4" name="Input penna 53">
                <a:extLst>
                  <a:ext uri="{FF2B5EF4-FFF2-40B4-BE49-F238E27FC236}">
                    <a16:creationId xmlns:a16="http://schemas.microsoft.com/office/drawing/2014/main" id="{7ADE63B6-DD99-1C2E-B1C7-CD5DDCCF38B3}"/>
                  </a:ext>
                </a:extLst>
              </p14:cNvPr>
              <p14:cNvContentPartPr/>
              <p14:nvPr/>
            </p14:nvContentPartPr>
            <p14:xfrm>
              <a:off x="6461992" y="4148757"/>
              <a:ext cx="360" cy="715320"/>
            </p14:xfrm>
          </p:contentPart>
        </mc:Choice>
        <mc:Fallback xmlns="">
          <p:pic>
            <p:nvPicPr>
              <p:cNvPr id="54" name="Input penna 53">
                <a:extLst>
                  <a:ext uri="{FF2B5EF4-FFF2-40B4-BE49-F238E27FC236}">
                    <a16:creationId xmlns:a16="http://schemas.microsoft.com/office/drawing/2014/main" id="{7ADE63B6-DD99-1C2E-B1C7-CD5DDCCF38B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455872" y="4142637"/>
                <a:ext cx="12600" cy="7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5" name="Input penna 54">
                <a:extLst>
                  <a:ext uri="{FF2B5EF4-FFF2-40B4-BE49-F238E27FC236}">
                    <a16:creationId xmlns:a16="http://schemas.microsoft.com/office/drawing/2014/main" id="{7718D93E-E4DA-673B-CB90-BF0B7C2EA1E8}"/>
                  </a:ext>
                </a:extLst>
              </p14:cNvPr>
              <p14:cNvContentPartPr/>
              <p14:nvPr/>
            </p14:nvContentPartPr>
            <p14:xfrm>
              <a:off x="6461992" y="2681757"/>
              <a:ext cx="360" cy="744480"/>
            </p14:xfrm>
          </p:contentPart>
        </mc:Choice>
        <mc:Fallback xmlns="">
          <p:pic>
            <p:nvPicPr>
              <p:cNvPr id="55" name="Input penna 54">
                <a:extLst>
                  <a:ext uri="{FF2B5EF4-FFF2-40B4-BE49-F238E27FC236}">
                    <a16:creationId xmlns:a16="http://schemas.microsoft.com/office/drawing/2014/main" id="{7718D93E-E4DA-673B-CB90-BF0B7C2EA1E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455872" y="2675640"/>
                <a:ext cx="12600" cy="7567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6" name="Input penna 55">
                <a:extLst>
                  <a:ext uri="{FF2B5EF4-FFF2-40B4-BE49-F238E27FC236}">
                    <a16:creationId xmlns:a16="http://schemas.microsoft.com/office/drawing/2014/main" id="{92EEA55C-9754-8D4B-F242-B40ADE42B6B2}"/>
                  </a:ext>
                </a:extLst>
              </p14:cNvPr>
              <p14:cNvContentPartPr/>
              <p14:nvPr/>
            </p14:nvContentPartPr>
            <p14:xfrm>
              <a:off x="6492232" y="1990917"/>
              <a:ext cx="16560" cy="360"/>
            </p14:xfrm>
          </p:contentPart>
        </mc:Choice>
        <mc:Fallback xmlns="">
          <p:pic>
            <p:nvPicPr>
              <p:cNvPr id="56" name="Input penna 55">
                <a:extLst>
                  <a:ext uri="{FF2B5EF4-FFF2-40B4-BE49-F238E27FC236}">
                    <a16:creationId xmlns:a16="http://schemas.microsoft.com/office/drawing/2014/main" id="{92EEA55C-9754-8D4B-F242-B40ADE42B6B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486112" y="1984797"/>
                <a:ext cx="288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7" name="Input penna 56">
                <a:extLst>
                  <a:ext uri="{FF2B5EF4-FFF2-40B4-BE49-F238E27FC236}">
                    <a16:creationId xmlns:a16="http://schemas.microsoft.com/office/drawing/2014/main" id="{97E45B03-6A61-65DC-639E-84D5BE82EA62}"/>
                  </a:ext>
                </a:extLst>
              </p14:cNvPr>
              <p14:cNvContentPartPr/>
              <p14:nvPr/>
            </p14:nvContentPartPr>
            <p14:xfrm>
              <a:off x="6467392" y="1990917"/>
              <a:ext cx="1786680" cy="360"/>
            </p14:xfrm>
          </p:contentPart>
        </mc:Choice>
        <mc:Fallback xmlns="">
          <p:pic>
            <p:nvPicPr>
              <p:cNvPr id="57" name="Input penna 56">
                <a:extLst>
                  <a:ext uri="{FF2B5EF4-FFF2-40B4-BE49-F238E27FC236}">
                    <a16:creationId xmlns:a16="http://schemas.microsoft.com/office/drawing/2014/main" id="{97E45B03-6A61-65DC-639E-84D5BE82EA6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461272" y="1984797"/>
                <a:ext cx="17989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8" name="Input penna 57">
                <a:extLst>
                  <a:ext uri="{FF2B5EF4-FFF2-40B4-BE49-F238E27FC236}">
                    <a16:creationId xmlns:a16="http://schemas.microsoft.com/office/drawing/2014/main" id="{DED9C839-6C93-FF40-C348-A08D69A9B746}"/>
                  </a:ext>
                </a:extLst>
              </p14:cNvPr>
              <p14:cNvContentPartPr/>
              <p14:nvPr/>
            </p14:nvContentPartPr>
            <p14:xfrm>
              <a:off x="5388832" y="3433797"/>
              <a:ext cx="1068480" cy="360"/>
            </p14:xfrm>
          </p:contentPart>
        </mc:Choice>
        <mc:Fallback xmlns="">
          <p:pic>
            <p:nvPicPr>
              <p:cNvPr id="58" name="Input penna 57">
                <a:extLst>
                  <a:ext uri="{FF2B5EF4-FFF2-40B4-BE49-F238E27FC236}">
                    <a16:creationId xmlns:a16="http://schemas.microsoft.com/office/drawing/2014/main" id="{DED9C839-6C93-FF40-C348-A08D69A9B74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82712" y="3427677"/>
                <a:ext cx="10807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8" name="Input penna 77">
                <a:extLst>
                  <a:ext uri="{FF2B5EF4-FFF2-40B4-BE49-F238E27FC236}">
                    <a16:creationId xmlns:a16="http://schemas.microsoft.com/office/drawing/2014/main" id="{2151A58C-B3BC-F911-479F-76F3B068E79A}"/>
                  </a:ext>
                </a:extLst>
              </p14:cNvPr>
              <p14:cNvContentPartPr/>
              <p14:nvPr/>
            </p14:nvContentPartPr>
            <p14:xfrm>
              <a:off x="9592004" y="4270783"/>
              <a:ext cx="163440" cy="205920"/>
            </p14:xfrm>
          </p:contentPart>
        </mc:Choice>
        <mc:Fallback xmlns="">
          <p:pic>
            <p:nvPicPr>
              <p:cNvPr id="78" name="Input penna 77">
                <a:extLst>
                  <a:ext uri="{FF2B5EF4-FFF2-40B4-BE49-F238E27FC236}">
                    <a16:creationId xmlns:a16="http://schemas.microsoft.com/office/drawing/2014/main" id="{2151A58C-B3BC-F911-479F-76F3B068E79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585870" y="4264674"/>
                <a:ext cx="175707" cy="218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9" name="Input penna 78">
                <a:extLst>
                  <a:ext uri="{FF2B5EF4-FFF2-40B4-BE49-F238E27FC236}">
                    <a16:creationId xmlns:a16="http://schemas.microsoft.com/office/drawing/2014/main" id="{CFE6EF5E-7DD0-1002-91AB-E35CFEE9E316}"/>
                  </a:ext>
                </a:extLst>
              </p14:cNvPr>
              <p14:cNvContentPartPr/>
              <p14:nvPr/>
            </p14:nvContentPartPr>
            <p14:xfrm>
              <a:off x="9622964" y="4326943"/>
              <a:ext cx="113760" cy="137160"/>
            </p14:xfrm>
          </p:contentPart>
        </mc:Choice>
        <mc:Fallback xmlns="">
          <p:pic>
            <p:nvPicPr>
              <p:cNvPr id="79" name="Input penna 78">
                <a:extLst>
                  <a:ext uri="{FF2B5EF4-FFF2-40B4-BE49-F238E27FC236}">
                    <a16:creationId xmlns:a16="http://schemas.microsoft.com/office/drawing/2014/main" id="{CFE6EF5E-7DD0-1002-91AB-E35CFEE9E31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616844" y="4320823"/>
                <a:ext cx="12600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uppo 87">
            <a:extLst>
              <a:ext uri="{FF2B5EF4-FFF2-40B4-BE49-F238E27FC236}">
                <a16:creationId xmlns:a16="http://schemas.microsoft.com/office/drawing/2014/main" id="{515E2027-8E34-5489-10D7-85C84EA4830D}"/>
              </a:ext>
            </a:extLst>
          </p:cNvPr>
          <p:cNvGrpSpPr/>
          <p:nvPr/>
        </p:nvGrpSpPr>
        <p:grpSpPr>
          <a:xfrm>
            <a:off x="8177564" y="1981917"/>
            <a:ext cx="151560" cy="612346"/>
            <a:chOff x="4572882" y="1981917"/>
            <a:chExt cx="151560" cy="61234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73745A0D-60B4-8AFB-DABD-F8EE0AB49CAD}"/>
                    </a:ext>
                  </a:extLst>
                </p14:cNvPr>
                <p14:cNvContentPartPr/>
                <p14:nvPr/>
              </p14:nvContentPartPr>
              <p14:xfrm>
                <a:off x="4572882" y="2394463"/>
                <a:ext cx="151560" cy="199800"/>
              </p14:xfrm>
            </p:contentPart>
          </mc:Choice>
          <mc:Fallback xmlns=""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73745A0D-60B4-8AFB-DABD-F8EE0AB49CA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66762" y="2388343"/>
                  <a:ext cx="163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A7B7CF74-CEDC-FD40-775E-4AAE839C8C02}"/>
                    </a:ext>
                  </a:extLst>
                </p14:cNvPr>
                <p14:cNvContentPartPr/>
                <p14:nvPr/>
              </p14:nvContentPartPr>
              <p14:xfrm>
                <a:off x="4649030" y="1981917"/>
                <a:ext cx="360" cy="58788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A7B7CF74-CEDC-FD40-775E-4AAE839C8C0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42910" y="1975797"/>
                  <a:ext cx="1260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C440A822-FEC4-083F-4C7E-CDCD66073327}"/>
                    </a:ext>
                  </a:extLst>
                </p14:cNvPr>
                <p14:cNvContentPartPr/>
                <p14:nvPr/>
              </p14:nvContentPartPr>
              <p14:xfrm>
                <a:off x="4649030" y="2539917"/>
                <a:ext cx="360" cy="3528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C440A822-FEC4-083F-4C7E-CDCD6607332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42910" y="2533797"/>
                  <a:ext cx="12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A2735E1C-504E-C28F-CB34-B152DBC371A0}"/>
                    </a:ext>
                  </a:extLst>
                </p14:cNvPr>
                <p14:cNvContentPartPr/>
                <p14:nvPr/>
              </p14:nvContentPartPr>
              <p14:xfrm>
                <a:off x="4649030" y="2549997"/>
                <a:ext cx="360" cy="4248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A2735E1C-504E-C28F-CB34-B152DBC371A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642910" y="2543877"/>
                  <a:ext cx="126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0EEBA7BA-4294-E3C8-9532-5EC77DF1DCEB}"/>
                    </a:ext>
                  </a:extLst>
                </p14:cNvPr>
                <p14:cNvContentPartPr/>
                <p14:nvPr/>
              </p14:nvContentPartPr>
              <p14:xfrm>
                <a:off x="4592322" y="2417863"/>
                <a:ext cx="118800" cy="160200"/>
              </p14:xfrm>
            </p:contentPart>
          </mc:Choice>
          <mc:Fallback xmlns=""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0EEBA7BA-4294-E3C8-9532-5EC77DF1DCE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86202" y="2411743"/>
                  <a:ext cx="131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9091BEDF-9B0B-C5FF-FDFF-735EA33BBE45}"/>
                    </a:ext>
                  </a:extLst>
                </p14:cNvPr>
                <p14:cNvContentPartPr/>
                <p14:nvPr/>
              </p14:nvContentPartPr>
              <p14:xfrm>
                <a:off x="4602762" y="2422183"/>
                <a:ext cx="86400" cy="120240"/>
              </p14:xfrm>
            </p:contentPart>
          </mc:Choice>
          <mc:Fallback xmlns=""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9091BEDF-9B0B-C5FF-FDFF-735EA33BBE4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596642" y="2416063"/>
                  <a:ext cx="986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7318925A-CBFC-0534-4B82-847CD85E74C9}"/>
                    </a:ext>
                  </a:extLst>
                </p14:cNvPr>
                <p14:cNvContentPartPr/>
                <p14:nvPr/>
              </p14:nvContentPartPr>
              <p14:xfrm>
                <a:off x="4593402" y="2428303"/>
                <a:ext cx="70560" cy="98280"/>
              </p14:xfrm>
            </p:contentPart>
          </mc:Choice>
          <mc:Fallback xmlns=""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7318925A-CBFC-0534-4B82-847CD85E74C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587282" y="2422183"/>
                  <a:ext cx="82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524A6C97-78A0-8C8F-5537-6F71596B9913}"/>
                    </a:ext>
                  </a:extLst>
                </p14:cNvPr>
                <p14:cNvContentPartPr/>
                <p14:nvPr/>
              </p14:nvContentPartPr>
              <p14:xfrm>
                <a:off x="4588362" y="2421823"/>
                <a:ext cx="76320" cy="14040"/>
              </p14:xfrm>
            </p:contentPart>
          </mc:Choice>
          <mc:Fallback xmlns=""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524A6C97-78A0-8C8F-5537-6F71596B991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582242" y="2415703"/>
                  <a:ext cx="8856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89" name="Input penna 88">
                <a:extLst>
                  <a:ext uri="{FF2B5EF4-FFF2-40B4-BE49-F238E27FC236}">
                    <a16:creationId xmlns:a16="http://schemas.microsoft.com/office/drawing/2014/main" id="{28BED411-92E2-70B0-979C-D0B40BBCD435}"/>
                  </a:ext>
                </a:extLst>
              </p14:cNvPr>
              <p14:cNvContentPartPr/>
              <p14:nvPr/>
            </p14:nvContentPartPr>
            <p14:xfrm>
              <a:off x="8175764" y="3847783"/>
              <a:ext cx="138240" cy="172800"/>
            </p14:xfrm>
          </p:contentPart>
        </mc:Choice>
        <mc:Fallback xmlns="">
          <p:pic>
            <p:nvPicPr>
              <p:cNvPr id="89" name="Input penna 88">
                <a:extLst>
                  <a:ext uri="{FF2B5EF4-FFF2-40B4-BE49-F238E27FC236}">
                    <a16:creationId xmlns:a16="http://schemas.microsoft.com/office/drawing/2014/main" id="{28BED411-92E2-70B0-979C-D0B40BBCD43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169644" y="3841676"/>
                <a:ext cx="150480" cy="185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0" name="Input penna 89">
                <a:extLst>
                  <a:ext uri="{FF2B5EF4-FFF2-40B4-BE49-F238E27FC236}">
                    <a16:creationId xmlns:a16="http://schemas.microsoft.com/office/drawing/2014/main" id="{7E139A47-9AB4-D805-E6C2-8044CC31AA76}"/>
                  </a:ext>
                </a:extLst>
              </p14:cNvPr>
              <p14:cNvContentPartPr/>
              <p14:nvPr/>
            </p14:nvContentPartPr>
            <p14:xfrm>
              <a:off x="8187644" y="3857503"/>
              <a:ext cx="118440" cy="127080"/>
            </p14:xfrm>
          </p:contentPart>
        </mc:Choice>
        <mc:Fallback xmlns="">
          <p:pic>
            <p:nvPicPr>
              <p:cNvPr id="90" name="Input penna 89">
                <a:extLst>
                  <a:ext uri="{FF2B5EF4-FFF2-40B4-BE49-F238E27FC236}">
                    <a16:creationId xmlns:a16="http://schemas.microsoft.com/office/drawing/2014/main" id="{7E139A47-9AB4-D805-E6C2-8044CC31AA76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181524" y="3851383"/>
                <a:ext cx="1306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266AAF52-9684-124A-283A-E8B411EC8869}"/>
                  </a:ext>
                </a:extLst>
              </p14:cNvPr>
              <p14:cNvContentPartPr/>
              <p14:nvPr/>
            </p14:nvContentPartPr>
            <p14:xfrm>
              <a:off x="5384512" y="4157397"/>
              <a:ext cx="1078200" cy="36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266AAF52-9684-124A-283A-E8B411EC886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378392" y="4151277"/>
                <a:ext cx="10904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A3908C16-45B6-56B7-7DBD-C0AEBC9C9553}"/>
                  </a:ext>
                </a:extLst>
              </p14:cNvPr>
              <p14:cNvContentPartPr/>
              <p14:nvPr/>
            </p14:nvContentPartPr>
            <p14:xfrm>
              <a:off x="7997032" y="2643237"/>
              <a:ext cx="108000" cy="19512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A3908C16-45B6-56B7-7DBD-C0AEBC9C9553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990912" y="2637117"/>
                <a:ext cx="1202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B7A6CDDE-1F57-297B-C62D-1BB78E28F2BC}"/>
                  </a:ext>
                </a:extLst>
              </p14:cNvPr>
              <p14:cNvContentPartPr/>
              <p14:nvPr/>
            </p14:nvContentPartPr>
            <p14:xfrm>
              <a:off x="7983352" y="3264597"/>
              <a:ext cx="125640" cy="2325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B7A6CDDE-1F57-297B-C62D-1BB78E28F2BC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977232" y="3258477"/>
                <a:ext cx="1378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F6F2E908-2065-77A6-3106-79704AAFBC68}"/>
                  </a:ext>
                </a:extLst>
              </p14:cNvPr>
              <p14:cNvContentPartPr/>
              <p14:nvPr/>
            </p14:nvContentPartPr>
            <p14:xfrm>
              <a:off x="7997752" y="4069557"/>
              <a:ext cx="119880" cy="17748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F6F2E908-2065-77A6-3106-79704AAFBC6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991632" y="4063437"/>
                <a:ext cx="1321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662EF167-5625-5A47-5F1B-99376B46932D}"/>
                  </a:ext>
                </a:extLst>
              </p14:cNvPr>
              <p14:cNvContentPartPr/>
              <p14:nvPr/>
            </p14:nvContentPartPr>
            <p14:xfrm>
              <a:off x="8004592" y="4695597"/>
              <a:ext cx="132840" cy="222480"/>
            </p14:xfrm>
          </p:contentPart>
        </mc:Choice>
        <mc:Fallback xmlns=""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662EF167-5625-5A47-5F1B-99376B46932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998472" y="4689477"/>
                <a:ext cx="1450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39" name="Input penna 38">
                <a:extLst>
                  <a:ext uri="{FF2B5EF4-FFF2-40B4-BE49-F238E27FC236}">
                    <a16:creationId xmlns:a16="http://schemas.microsoft.com/office/drawing/2014/main" id="{5D0F9BBB-DB91-FC38-122F-62CDCAAF3FED}"/>
                  </a:ext>
                </a:extLst>
              </p14:cNvPr>
              <p14:cNvContentPartPr/>
              <p14:nvPr/>
            </p14:nvContentPartPr>
            <p14:xfrm>
              <a:off x="9465832" y="3359997"/>
              <a:ext cx="106920" cy="169200"/>
            </p14:xfrm>
          </p:contentPart>
        </mc:Choice>
        <mc:Fallback xmlns="">
          <p:pic>
            <p:nvPicPr>
              <p:cNvPr id="39" name="Input penna 38">
                <a:extLst>
                  <a:ext uri="{FF2B5EF4-FFF2-40B4-BE49-F238E27FC236}">
                    <a16:creationId xmlns:a16="http://schemas.microsoft.com/office/drawing/2014/main" id="{5D0F9BBB-DB91-FC38-122F-62CDCAAF3FE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459712" y="3353877"/>
                <a:ext cx="1191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42" name="Input penna 41">
                <a:extLst>
                  <a:ext uri="{FF2B5EF4-FFF2-40B4-BE49-F238E27FC236}">
                    <a16:creationId xmlns:a16="http://schemas.microsoft.com/office/drawing/2014/main" id="{106E2D34-2F5F-BC37-A724-0C5CEF807F29}"/>
                  </a:ext>
                </a:extLst>
              </p14:cNvPr>
              <p14:cNvContentPartPr/>
              <p14:nvPr/>
            </p14:nvContentPartPr>
            <p14:xfrm>
              <a:off x="9440992" y="3993237"/>
              <a:ext cx="109800" cy="197280"/>
            </p14:xfrm>
          </p:contentPart>
        </mc:Choice>
        <mc:Fallback xmlns="">
          <p:pic>
            <p:nvPicPr>
              <p:cNvPr id="42" name="Input penna 41">
                <a:extLst>
                  <a:ext uri="{FF2B5EF4-FFF2-40B4-BE49-F238E27FC236}">
                    <a16:creationId xmlns:a16="http://schemas.microsoft.com/office/drawing/2014/main" id="{106E2D34-2F5F-BC37-A724-0C5CEF807F29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434872" y="3987117"/>
                <a:ext cx="1220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07E6BA9C-B341-24D4-3D4A-4D03E80CB193}"/>
                  </a:ext>
                </a:extLst>
              </p14:cNvPr>
              <p14:cNvContentPartPr/>
              <p14:nvPr/>
            </p14:nvContentPartPr>
            <p14:xfrm>
              <a:off x="4920472" y="3298437"/>
              <a:ext cx="169200" cy="247320"/>
            </p14:xfrm>
          </p:contentPart>
        </mc:Choice>
        <mc:Fallback xmlns=""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07E6BA9C-B341-24D4-3D4A-4D03E80CB19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914352" y="3292317"/>
                <a:ext cx="18144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47" name="Input penna 46">
                <a:extLst>
                  <a:ext uri="{FF2B5EF4-FFF2-40B4-BE49-F238E27FC236}">
                    <a16:creationId xmlns:a16="http://schemas.microsoft.com/office/drawing/2014/main" id="{D362CC46-80D5-B938-1E77-BCE508145EA4}"/>
                  </a:ext>
                </a:extLst>
              </p14:cNvPr>
              <p14:cNvContentPartPr/>
              <p14:nvPr/>
            </p14:nvContentPartPr>
            <p14:xfrm>
              <a:off x="4951072" y="4049397"/>
              <a:ext cx="173880" cy="190440"/>
            </p14:xfrm>
          </p:contentPart>
        </mc:Choice>
        <mc:Fallback xmlns="">
          <p:pic>
            <p:nvPicPr>
              <p:cNvPr id="47" name="Input penna 46">
                <a:extLst>
                  <a:ext uri="{FF2B5EF4-FFF2-40B4-BE49-F238E27FC236}">
                    <a16:creationId xmlns:a16="http://schemas.microsoft.com/office/drawing/2014/main" id="{D362CC46-80D5-B938-1E77-BCE508145EA4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944952" y="4043277"/>
                <a:ext cx="1861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62" name="Input penna 61">
                <a:extLst>
                  <a:ext uri="{FF2B5EF4-FFF2-40B4-BE49-F238E27FC236}">
                    <a16:creationId xmlns:a16="http://schemas.microsoft.com/office/drawing/2014/main" id="{6A5551F3-30DD-DF2D-04B9-DAA979CDDDEA}"/>
                  </a:ext>
                </a:extLst>
              </p14:cNvPr>
              <p14:cNvContentPartPr/>
              <p14:nvPr/>
            </p14:nvContentPartPr>
            <p14:xfrm>
              <a:off x="11281672" y="3687957"/>
              <a:ext cx="142920" cy="168840"/>
            </p14:xfrm>
          </p:contentPart>
        </mc:Choice>
        <mc:Fallback xmlns="">
          <p:pic>
            <p:nvPicPr>
              <p:cNvPr id="62" name="Input penna 61">
                <a:extLst>
                  <a:ext uri="{FF2B5EF4-FFF2-40B4-BE49-F238E27FC236}">
                    <a16:creationId xmlns:a16="http://schemas.microsoft.com/office/drawing/2014/main" id="{6A5551F3-30DD-DF2D-04B9-DAA979CDDDEA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1275552" y="3681837"/>
                <a:ext cx="155160" cy="18108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Rettangolo 52">
            <a:extLst>
              <a:ext uri="{FF2B5EF4-FFF2-40B4-BE49-F238E27FC236}">
                <a16:creationId xmlns:a16="http://schemas.microsoft.com/office/drawing/2014/main" id="{D47637F1-CA07-F709-821E-CDFD624512C8}"/>
              </a:ext>
            </a:extLst>
          </p:cNvPr>
          <p:cNvSpPr/>
          <p:nvPr/>
        </p:nvSpPr>
        <p:spPr>
          <a:xfrm>
            <a:off x="6100282" y="1628800"/>
            <a:ext cx="4320480" cy="43072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dirty="0">
              <a:solidFill>
                <a:schemeClr val="tx1"/>
              </a:solidFill>
            </a:endParaRPr>
          </a:p>
        </p:txBody>
      </p:sp>
      <p:grpSp>
        <p:nvGrpSpPr>
          <p:cNvPr id="113" name="Gruppo 112">
            <a:extLst>
              <a:ext uri="{FF2B5EF4-FFF2-40B4-BE49-F238E27FC236}">
                <a16:creationId xmlns:a16="http://schemas.microsoft.com/office/drawing/2014/main" id="{229CA336-73E9-E284-17A4-CFEADEF24132}"/>
              </a:ext>
            </a:extLst>
          </p:cNvPr>
          <p:cNvGrpSpPr/>
          <p:nvPr/>
        </p:nvGrpSpPr>
        <p:grpSpPr>
          <a:xfrm>
            <a:off x="2333150" y="2346237"/>
            <a:ext cx="5157000" cy="2976480"/>
            <a:chOff x="2333150" y="2346237"/>
            <a:chExt cx="5157000" cy="297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71A1E094-B085-773D-9BA1-7063BA8E8CAC}"/>
                    </a:ext>
                  </a:extLst>
                </p14:cNvPr>
                <p14:cNvContentPartPr/>
                <p14:nvPr/>
              </p14:nvContentPartPr>
              <p14:xfrm>
                <a:off x="2333150" y="2450277"/>
                <a:ext cx="180360" cy="25416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71A1E094-B085-773D-9BA1-7063BA8E8CA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327030" y="2444157"/>
                  <a:ext cx="1926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AD8CCA78-ADC6-F415-FFAE-E99AA21813E7}"/>
                    </a:ext>
                  </a:extLst>
                </p14:cNvPr>
                <p14:cNvContentPartPr/>
                <p14:nvPr/>
              </p14:nvContentPartPr>
              <p14:xfrm>
                <a:off x="2545550" y="2585637"/>
                <a:ext cx="124200" cy="13356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AD8CCA78-ADC6-F415-FFAE-E99AA21813E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539430" y="2579517"/>
                  <a:ext cx="1364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BA330AF8-AB1E-FEAA-F63A-6F1DEE414E89}"/>
                    </a:ext>
                  </a:extLst>
                </p14:cNvPr>
                <p14:cNvContentPartPr/>
                <p14:nvPr/>
              </p14:nvContentPartPr>
              <p14:xfrm>
                <a:off x="2690270" y="2612277"/>
                <a:ext cx="158400" cy="93600"/>
              </p14:xfrm>
            </p:contentPart>
          </mc:Choice>
          <mc:Fallback xmlns=""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BA330AF8-AB1E-FEAA-F63A-6F1DEE414E8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684150" y="2606157"/>
                  <a:ext cx="1706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C2F5F3AC-AB62-1EEB-5D58-BC5B4C56B114}"/>
                    </a:ext>
                  </a:extLst>
                </p14:cNvPr>
                <p14:cNvContentPartPr/>
                <p14:nvPr/>
              </p14:nvContentPartPr>
              <p14:xfrm>
                <a:off x="2897630" y="2603997"/>
                <a:ext cx="104040" cy="10224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C2F5F3AC-AB62-1EEB-5D58-BC5B4C56B11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891510" y="2597877"/>
                  <a:ext cx="116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D258984F-8396-3052-BF42-A9E9C5BED5E0}"/>
                    </a:ext>
                  </a:extLst>
                </p14:cNvPr>
                <p14:cNvContentPartPr/>
                <p14:nvPr/>
              </p14:nvContentPartPr>
              <p14:xfrm>
                <a:off x="3050630" y="2584557"/>
                <a:ext cx="96480" cy="114120"/>
              </p14:xfrm>
            </p:contentPart>
          </mc:Choice>
          <mc:Fallback xmlns=""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D258984F-8396-3052-BF42-A9E9C5BED5E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44510" y="2578437"/>
                  <a:ext cx="108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5" name="Input penna 64">
                  <a:extLst>
                    <a:ext uri="{FF2B5EF4-FFF2-40B4-BE49-F238E27FC236}">
                      <a16:creationId xmlns:a16="http://schemas.microsoft.com/office/drawing/2014/main" id="{7F5C47D4-3665-21E8-666C-62808E2CB5B8}"/>
                    </a:ext>
                  </a:extLst>
                </p14:cNvPr>
                <p14:cNvContentPartPr/>
                <p14:nvPr/>
              </p14:nvContentPartPr>
              <p14:xfrm>
                <a:off x="3185990" y="2592477"/>
                <a:ext cx="105120" cy="201600"/>
              </p14:xfrm>
            </p:contentPart>
          </mc:Choice>
          <mc:Fallback xmlns="">
            <p:pic>
              <p:nvPicPr>
                <p:cNvPr id="65" name="Input penna 64">
                  <a:extLst>
                    <a:ext uri="{FF2B5EF4-FFF2-40B4-BE49-F238E27FC236}">
                      <a16:creationId xmlns:a16="http://schemas.microsoft.com/office/drawing/2014/main" id="{7F5C47D4-3665-21E8-666C-62808E2CB5B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79870" y="2586357"/>
                  <a:ext cx="1173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6" name="Input penna 65">
                  <a:extLst>
                    <a:ext uri="{FF2B5EF4-FFF2-40B4-BE49-F238E27FC236}">
                      <a16:creationId xmlns:a16="http://schemas.microsoft.com/office/drawing/2014/main" id="{90895A90-B916-C32B-7E1D-413F364D9BD4}"/>
                    </a:ext>
                  </a:extLst>
                </p14:cNvPr>
                <p14:cNvContentPartPr/>
                <p14:nvPr/>
              </p14:nvContentPartPr>
              <p14:xfrm>
                <a:off x="3569390" y="2560077"/>
                <a:ext cx="239760" cy="133560"/>
              </p14:xfrm>
            </p:contentPart>
          </mc:Choice>
          <mc:Fallback xmlns="">
            <p:pic>
              <p:nvPicPr>
                <p:cNvPr id="66" name="Input penna 65">
                  <a:extLst>
                    <a:ext uri="{FF2B5EF4-FFF2-40B4-BE49-F238E27FC236}">
                      <a16:creationId xmlns:a16="http://schemas.microsoft.com/office/drawing/2014/main" id="{90895A90-B916-C32B-7E1D-413F364D9BD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563270" y="2553957"/>
                  <a:ext cx="2520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7" name="Input penna 66">
                  <a:extLst>
                    <a:ext uri="{FF2B5EF4-FFF2-40B4-BE49-F238E27FC236}">
                      <a16:creationId xmlns:a16="http://schemas.microsoft.com/office/drawing/2014/main" id="{A38EA8F1-8FA4-660F-4FF3-65CF39E1A94A}"/>
                    </a:ext>
                  </a:extLst>
                </p14:cNvPr>
                <p14:cNvContentPartPr/>
                <p14:nvPr/>
              </p14:nvContentPartPr>
              <p14:xfrm>
                <a:off x="3872150" y="2453517"/>
                <a:ext cx="98640" cy="218880"/>
              </p14:xfrm>
            </p:contentPart>
          </mc:Choice>
          <mc:Fallback xmlns="">
            <p:pic>
              <p:nvPicPr>
                <p:cNvPr id="67" name="Input penna 66">
                  <a:extLst>
                    <a:ext uri="{FF2B5EF4-FFF2-40B4-BE49-F238E27FC236}">
                      <a16:creationId xmlns:a16="http://schemas.microsoft.com/office/drawing/2014/main" id="{A38EA8F1-8FA4-660F-4FF3-65CF39E1A94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866030" y="2447397"/>
                  <a:ext cx="1108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68" name="Input penna 67">
                  <a:extLst>
                    <a:ext uri="{FF2B5EF4-FFF2-40B4-BE49-F238E27FC236}">
                      <a16:creationId xmlns:a16="http://schemas.microsoft.com/office/drawing/2014/main" id="{2B3E09D4-9FA1-D925-0863-6789CD8CA008}"/>
                    </a:ext>
                  </a:extLst>
                </p14:cNvPr>
                <p14:cNvContentPartPr/>
                <p14:nvPr/>
              </p14:nvContentPartPr>
              <p14:xfrm>
                <a:off x="3988790" y="2574837"/>
                <a:ext cx="116280" cy="145080"/>
              </p14:xfrm>
            </p:contentPart>
          </mc:Choice>
          <mc:Fallback xmlns="">
            <p:pic>
              <p:nvPicPr>
                <p:cNvPr id="68" name="Input penna 67">
                  <a:extLst>
                    <a:ext uri="{FF2B5EF4-FFF2-40B4-BE49-F238E27FC236}">
                      <a16:creationId xmlns:a16="http://schemas.microsoft.com/office/drawing/2014/main" id="{2B3E09D4-9FA1-D925-0863-6789CD8CA00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82670" y="2568717"/>
                  <a:ext cx="128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3" name="Input penna 72">
                  <a:extLst>
                    <a:ext uri="{FF2B5EF4-FFF2-40B4-BE49-F238E27FC236}">
                      <a16:creationId xmlns:a16="http://schemas.microsoft.com/office/drawing/2014/main" id="{7D7E6273-3BAA-85AD-D48C-25CBBE0826F2}"/>
                    </a:ext>
                  </a:extLst>
                </p14:cNvPr>
                <p14:cNvContentPartPr/>
                <p14:nvPr/>
              </p14:nvContentPartPr>
              <p14:xfrm>
                <a:off x="2971070" y="2862837"/>
                <a:ext cx="145080" cy="217080"/>
              </p14:xfrm>
            </p:contentPart>
          </mc:Choice>
          <mc:Fallback xmlns="">
            <p:pic>
              <p:nvPicPr>
                <p:cNvPr id="73" name="Input penna 72">
                  <a:extLst>
                    <a:ext uri="{FF2B5EF4-FFF2-40B4-BE49-F238E27FC236}">
                      <a16:creationId xmlns:a16="http://schemas.microsoft.com/office/drawing/2014/main" id="{7D7E6273-3BAA-85AD-D48C-25CBBE0826F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964950" y="2856717"/>
                  <a:ext cx="1573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4" name="Input penna 73">
                  <a:extLst>
                    <a:ext uri="{FF2B5EF4-FFF2-40B4-BE49-F238E27FC236}">
                      <a16:creationId xmlns:a16="http://schemas.microsoft.com/office/drawing/2014/main" id="{A9966877-A1E3-8BB8-0590-E4DA63FBC1D1}"/>
                    </a:ext>
                  </a:extLst>
                </p14:cNvPr>
                <p14:cNvContentPartPr/>
                <p14:nvPr/>
              </p14:nvContentPartPr>
              <p14:xfrm>
                <a:off x="3196070" y="3008997"/>
                <a:ext cx="3960" cy="61920"/>
              </p14:xfrm>
            </p:contentPart>
          </mc:Choice>
          <mc:Fallback xmlns="">
            <p:pic>
              <p:nvPicPr>
                <p:cNvPr id="74" name="Input penna 73">
                  <a:extLst>
                    <a:ext uri="{FF2B5EF4-FFF2-40B4-BE49-F238E27FC236}">
                      <a16:creationId xmlns:a16="http://schemas.microsoft.com/office/drawing/2014/main" id="{A9966877-A1E3-8BB8-0590-E4DA63FBC1D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189950" y="3002877"/>
                  <a:ext cx="162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1BA7D7DE-BD71-26C9-9E8C-765166300EC3}"/>
                    </a:ext>
                  </a:extLst>
                </p14:cNvPr>
                <p14:cNvContentPartPr/>
                <p14:nvPr/>
              </p14:nvContentPartPr>
              <p14:xfrm>
                <a:off x="3212990" y="2916477"/>
                <a:ext cx="11160" cy="63000"/>
              </p14:xfrm>
            </p:contentPart>
          </mc:Choice>
          <mc:Fallback xmlns=""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1BA7D7DE-BD71-26C9-9E8C-765166300EC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206870" y="2910357"/>
                  <a:ext cx="23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EEF01A09-9A4D-82BF-2B29-4EEB97B91F6D}"/>
                    </a:ext>
                  </a:extLst>
                </p14:cNvPr>
                <p14:cNvContentPartPr/>
                <p14:nvPr/>
              </p14:nvContentPartPr>
              <p14:xfrm>
                <a:off x="3230990" y="2873997"/>
                <a:ext cx="160200" cy="186480"/>
              </p14:xfrm>
            </p:contentPart>
          </mc:Choice>
          <mc:Fallback xmlns=""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EEF01A09-9A4D-82BF-2B29-4EEB97B91F6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224870" y="2867877"/>
                  <a:ext cx="1724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7" name="Input penna 76">
                  <a:extLst>
                    <a:ext uri="{FF2B5EF4-FFF2-40B4-BE49-F238E27FC236}">
                      <a16:creationId xmlns:a16="http://schemas.microsoft.com/office/drawing/2014/main" id="{ECD08915-F995-E085-D747-6C7FE2612876}"/>
                    </a:ext>
                  </a:extLst>
                </p14:cNvPr>
                <p14:cNvContentPartPr/>
                <p14:nvPr/>
              </p14:nvContentPartPr>
              <p14:xfrm>
                <a:off x="3431150" y="2819277"/>
                <a:ext cx="117720" cy="278640"/>
              </p14:xfrm>
            </p:contentPart>
          </mc:Choice>
          <mc:Fallback xmlns="">
            <p:pic>
              <p:nvPicPr>
                <p:cNvPr id="77" name="Input penna 76">
                  <a:extLst>
                    <a:ext uri="{FF2B5EF4-FFF2-40B4-BE49-F238E27FC236}">
                      <a16:creationId xmlns:a16="http://schemas.microsoft.com/office/drawing/2014/main" id="{ECD08915-F995-E085-D747-6C7FE261287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425030" y="2813157"/>
                  <a:ext cx="1299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2" name="Input penna 71">
                  <a:extLst>
                    <a:ext uri="{FF2B5EF4-FFF2-40B4-BE49-F238E27FC236}">
                      <a16:creationId xmlns:a16="http://schemas.microsoft.com/office/drawing/2014/main" id="{F13F5B13-BBB4-1A84-6AB5-583643E37FAC}"/>
                    </a:ext>
                  </a:extLst>
                </p14:cNvPr>
                <p14:cNvContentPartPr/>
                <p14:nvPr/>
              </p14:nvContentPartPr>
              <p14:xfrm>
                <a:off x="2694590" y="2902077"/>
                <a:ext cx="101160" cy="177480"/>
              </p14:xfrm>
            </p:contentPart>
          </mc:Choice>
          <mc:Fallback xmlns="">
            <p:pic>
              <p:nvPicPr>
                <p:cNvPr id="72" name="Input penna 71">
                  <a:extLst>
                    <a:ext uri="{FF2B5EF4-FFF2-40B4-BE49-F238E27FC236}">
                      <a16:creationId xmlns:a16="http://schemas.microsoft.com/office/drawing/2014/main" id="{F13F5B13-BBB4-1A84-6AB5-583643E37FA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688470" y="2895957"/>
                  <a:ext cx="1134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40812096-9875-4E9A-42F9-D495B3B43563}"/>
                    </a:ext>
                  </a:extLst>
                </p14:cNvPr>
                <p14:cNvContentPartPr/>
                <p14:nvPr/>
              </p14:nvContentPartPr>
              <p14:xfrm>
                <a:off x="2528270" y="2817837"/>
                <a:ext cx="95040" cy="423360"/>
              </p14:xfrm>
            </p:contentPart>
          </mc:Choice>
          <mc:Fallback xmlns=""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40812096-9875-4E9A-42F9-D495B3B4356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522150" y="2811717"/>
                  <a:ext cx="1072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1" name="Input penna 90">
                  <a:extLst>
                    <a:ext uri="{FF2B5EF4-FFF2-40B4-BE49-F238E27FC236}">
                      <a16:creationId xmlns:a16="http://schemas.microsoft.com/office/drawing/2014/main" id="{2B81CF1C-15D3-CD23-C775-6661E2E17135}"/>
                    </a:ext>
                  </a:extLst>
                </p14:cNvPr>
                <p14:cNvContentPartPr/>
                <p14:nvPr/>
              </p14:nvContentPartPr>
              <p14:xfrm>
                <a:off x="4280390" y="2510037"/>
                <a:ext cx="2314440" cy="202320"/>
              </p14:xfrm>
            </p:contentPart>
          </mc:Choice>
          <mc:Fallback xmlns="">
            <p:pic>
              <p:nvPicPr>
                <p:cNvPr id="91" name="Input penna 90">
                  <a:extLst>
                    <a:ext uri="{FF2B5EF4-FFF2-40B4-BE49-F238E27FC236}">
                      <a16:creationId xmlns:a16="http://schemas.microsoft.com/office/drawing/2014/main" id="{2B81CF1C-15D3-CD23-C775-6661E2E1713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274270" y="2503917"/>
                  <a:ext cx="2326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2" name="Input penna 91">
                  <a:extLst>
                    <a:ext uri="{FF2B5EF4-FFF2-40B4-BE49-F238E27FC236}">
                      <a16:creationId xmlns:a16="http://schemas.microsoft.com/office/drawing/2014/main" id="{75FAF876-8BE7-38A2-95A3-81FF7DAD35DA}"/>
                    </a:ext>
                  </a:extLst>
                </p14:cNvPr>
                <p14:cNvContentPartPr/>
                <p14:nvPr/>
              </p14:nvContentPartPr>
              <p14:xfrm>
                <a:off x="6564950" y="2659437"/>
                <a:ext cx="123840" cy="118440"/>
              </p14:xfrm>
            </p:contentPart>
          </mc:Choice>
          <mc:Fallback xmlns="">
            <p:pic>
              <p:nvPicPr>
                <p:cNvPr id="92" name="Input penna 91">
                  <a:extLst>
                    <a:ext uri="{FF2B5EF4-FFF2-40B4-BE49-F238E27FC236}">
                      <a16:creationId xmlns:a16="http://schemas.microsoft.com/office/drawing/2014/main" id="{75FAF876-8BE7-38A2-95A3-81FF7DAD35D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558830" y="2653317"/>
                  <a:ext cx="1360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4" name="Input penna 93">
                  <a:extLst>
                    <a:ext uri="{FF2B5EF4-FFF2-40B4-BE49-F238E27FC236}">
                      <a16:creationId xmlns:a16="http://schemas.microsoft.com/office/drawing/2014/main" id="{E2D90D01-F86D-482C-1022-87EF7A059A49}"/>
                    </a:ext>
                  </a:extLst>
                </p14:cNvPr>
                <p14:cNvContentPartPr/>
                <p14:nvPr/>
              </p14:nvContentPartPr>
              <p14:xfrm>
                <a:off x="4328990" y="2645757"/>
                <a:ext cx="2340360" cy="721440"/>
              </p14:xfrm>
            </p:contentPart>
          </mc:Choice>
          <mc:Fallback xmlns="">
            <p:pic>
              <p:nvPicPr>
                <p:cNvPr id="94" name="Input penna 93">
                  <a:extLst>
                    <a:ext uri="{FF2B5EF4-FFF2-40B4-BE49-F238E27FC236}">
                      <a16:creationId xmlns:a16="http://schemas.microsoft.com/office/drawing/2014/main" id="{E2D90D01-F86D-482C-1022-87EF7A059A4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322870" y="2639637"/>
                  <a:ext cx="2352600" cy="73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5" name="Input penna 94">
                  <a:extLst>
                    <a:ext uri="{FF2B5EF4-FFF2-40B4-BE49-F238E27FC236}">
                      <a16:creationId xmlns:a16="http://schemas.microsoft.com/office/drawing/2014/main" id="{A464B26A-7AD0-1B2A-BA9C-213286E732F5}"/>
                    </a:ext>
                  </a:extLst>
                </p14:cNvPr>
                <p14:cNvContentPartPr/>
                <p14:nvPr/>
              </p14:nvContentPartPr>
              <p14:xfrm>
                <a:off x="6612470" y="3241197"/>
                <a:ext cx="124560" cy="198360"/>
              </p14:xfrm>
            </p:contentPart>
          </mc:Choice>
          <mc:Fallback xmlns="">
            <p:pic>
              <p:nvPicPr>
                <p:cNvPr id="95" name="Input penna 94">
                  <a:extLst>
                    <a:ext uri="{FF2B5EF4-FFF2-40B4-BE49-F238E27FC236}">
                      <a16:creationId xmlns:a16="http://schemas.microsoft.com/office/drawing/2014/main" id="{A464B26A-7AD0-1B2A-BA9C-213286E732F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606350" y="3235077"/>
                  <a:ext cx="1368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0" name="Input penna 99">
                  <a:extLst>
                    <a:ext uri="{FF2B5EF4-FFF2-40B4-BE49-F238E27FC236}">
                      <a16:creationId xmlns:a16="http://schemas.microsoft.com/office/drawing/2014/main" id="{739892DE-1CE8-9F02-CFBB-E2506B9DDDA4}"/>
                    </a:ext>
                  </a:extLst>
                </p14:cNvPr>
                <p14:cNvContentPartPr/>
                <p14:nvPr/>
              </p14:nvContentPartPr>
              <p14:xfrm>
                <a:off x="4365710" y="2716317"/>
                <a:ext cx="2278080" cy="1357920"/>
              </p14:xfrm>
            </p:contentPart>
          </mc:Choice>
          <mc:Fallback xmlns="">
            <p:pic>
              <p:nvPicPr>
                <p:cNvPr id="100" name="Input penna 99">
                  <a:extLst>
                    <a:ext uri="{FF2B5EF4-FFF2-40B4-BE49-F238E27FC236}">
                      <a16:creationId xmlns:a16="http://schemas.microsoft.com/office/drawing/2014/main" id="{739892DE-1CE8-9F02-CFBB-E2506B9DDDA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359590" y="2710197"/>
                  <a:ext cx="2290320" cy="13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1" name="Input penna 100">
                  <a:extLst>
                    <a:ext uri="{FF2B5EF4-FFF2-40B4-BE49-F238E27FC236}">
                      <a16:creationId xmlns:a16="http://schemas.microsoft.com/office/drawing/2014/main" id="{45B2DC06-5924-8044-83E5-509B5959A5DD}"/>
                    </a:ext>
                  </a:extLst>
                </p14:cNvPr>
                <p14:cNvContentPartPr/>
                <p14:nvPr/>
              </p14:nvContentPartPr>
              <p14:xfrm>
                <a:off x="6583310" y="3979917"/>
                <a:ext cx="109800" cy="168480"/>
              </p14:xfrm>
            </p:contentPart>
          </mc:Choice>
          <mc:Fallback xmlns="">
            <p:pic>
              <p:nvPicPr>
                <p:cNvPr id="101" name="Input penna 100">
                  <a:extLst>
                    <a:ext uri="{FF2B5EF4-FFF2-40B4-BE49-F238E27FC236}">
                      <a16:creationId xmlns:a16="http://schemas.microsoft.com/office/drawing/2014/main" id="{45B2DC06-5924-8044-83E5-509B5959A5D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577190" y="3973797"/>
                  <a:ext cx="1220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5" name="Input penna 104">
                  <a:extLst>
                    <a:ext uri="{FF2B5EF4-FFF2-40B4-BE49-F238E27FC236}">
                      <a16:creationId xmlns:a16="http://schemas.microsoft.com/office/drawing/2014/main" id="{C161C7F0-A5DE-7428-9568-41F0F7722EDB}"/>
                    </a:ext>
                  </a:extLst>
                </p14:cNvPr>
                <p14:cNvContentPartPr/>
                <p14:nvPr/>
              </p14:nvContentPartPr>
              <p14:xfrm>
                <a:off x="6676910" y="2346237"/>
                <a:ext cx="733680" cy="727200"/>
              </p14:xfrm>
            </p:contentPart>
          </mc:Choice>
          <mc:Fallback xmlns="">
            <p:pic>
              <p:nvPicPr>
                <p:cNvPr id="105" name="Input penna 104">
                  <a:extLst>
                    <a:ext uri="{FF2B5EF4-FFF2-40B4-BE49-F238E27FC236}">
                      <a16:creationId xmlns:a16="http://schemas.microsoft.com/office/drawing/2014/main" id="{C161C7F0-A5DE-7428-9568-41F0F7722ED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670790" y="2340117"/>
                  <a:ext cx="745920" cy="73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6" name="Input penna 105">
                  <a:extLst>
                    <a:ext uri="{FF2B5EF4-FFF2-40B4-BE49-F238E27FC236}">
                      <a16:creationId xmlns:a16="http://schemas.microsoft.com/office/drawing/2014/main" id="{B6628F51-39B9-8B09-ECD9-11B1EBFEA9E7}"/>
                    </a:ext>
                  </a:extLst>
                </p14:cNvPr>
                <p14:cNvContentPartPr/>
                <p14:nvPr/>
              </p14:nvContentPartPr>
              <p14:xfrm>
                <a:off x="6678350" y="3053997"/>
                <a:ext cx="769680" cy="763200"/>
              </p14:xfrm>
            </p:contentPart>
          </mc:Choice>
          <mc:Fallback xmlns="">
            <p:pic>
              <p:nvPicPr>
                <p:cNvPr id="106" name="Input penna 105">
                  <a:extLst>
                    <a:ext uri="{FF2B5EF4-FFF2-40B4-BE49-F238E27FC236}">
                      <a16:creationId xmlns:a16="http://schemas.microsoft.com/office/drawing/2014/main" id="{B6628F51-39B9-8B09-ECD9-11B1EBFEA9E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672230" y="3047877"/>
                  <a:ext cx="781920" cy="77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7" name="Input penna 106">
                  <a:extLst>
                    <a:ext uri="{FF2B5EF4-FFF2-40B4-BE49-F238E27FC236}">
                      <a16:creationId xmlns:a16="http://schemas.microsoft.com/office/drawing/2014/main" id="{C8C21212-F8AF-31E4-674F-E9BACBA89559}"/>
                    </a:ext>
                  </a:extLst>
                </p14:cNvPr>
                <p14:cNvContentPartPr/>
                <p14:nvPr/>
              </p14:nvContentPartPr>
              <p14:xfrm>
                <a:off x="6670430" y="3752037"/>
                <a:ext cx="819720" cy="779040"/>
              </p14:xfrm>
            </p:contentPart>
          </mc:Choice>
          <mc:Fallback xmlns="">
            <p:pic>
              <p:nvPicPr>
                <p:cNvPr id="107" name="Input penna 106">
                  <a:extLst>
                    <a:ext uri="{FF2B5EF4-FFF2-40B4-BE49-F238E27FC236}">
                      <a16:creationId xmlns:a16="http://schemas.microsoft.com/office/drawing/2014/main" id="{C8C21212-F8AF-31E4-674F-E9BACBA8955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664310" y="3745917"/>
                  <a:ext cx="831960" cy="79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8" name="Input penna 107">
                  <a:extLst>
                    <a:ext uri="{FF2B5EF4-FFF2-40B4-BE49-F238E27FC236}">
                      <a16:creationId xmlns:a16="http://schemas.microsoft.com/office/drawing/2014/main" id="{22DE8851-375C-E424-978D-3AB03BE9426C}"/>
                    </a:ext>
                  </a:extLst>
                </p14:cNvPr>
                <p14:cNvContentPartPr/>
                <p14:nvPr/>
              </p14:nvContentPartPr>
              <p14:xfrm>
                <a:off x="6614990" y="4500117"/>
                <a:ext cx="774000" cy="822600"/>
              </p14:xfrm>
            </p:contentPart>
          </mc:Choice>
          <mc:Fallback xmlns="">
            <p:pic>
              <p:nvPicPr>
                <p:cNvPr id="108" name="Input penna 107">
                  <a:extLst>
                    <a:ext uri="{FF2B5EF4-FFF2-40B4-BE49-F238E27FC236}">
                      <a16:creationId xmlns:a16="http://schemas.microsoft.com/office/drawing/2014/main" id="{22DE8851-375C-E424-978D-3AB03BE9426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608870" y="4493997"/>
                  <a:ext cx="786240" cy="83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0" name="Input penna 109">
                  <a:extLst>
                    <a:ext uri="{FF2B5EF4-FFF2-40B4-BE49-F238E27FC236}">
                      <a16:creationId xmlns:a16="http://schemas.microsoft.com/office/drawing/2014/main" id="{5AEA3164-7619-7CFF-229D-4675B29D70B0}"/>
                    </a:ext>
                  </a:extLst>
                </p14:cNvPr>
                <p14:cNvContentPartPr/>
                <p14:nvPr/>
              </p14:nvContentPartPr>
              <p14:xfrm>
                <a:off x="4401350" y="2760957"/>
                <a:ext cx="2181240" cy="1871640"/>
              </p14:xfrm>
            </p:contentPart>
          </mc:Choice>
          <mc:Fallback xmlns="">
            <p:pic>
              <p:nvPicPr>
                <p:cNvPr id="110" name="Input penna 109">
                  <a:extLst>
                    <a:ext uri="{FF2B5EF4-FFF2-40B4-BE49-F238E27FC236}">
                      <a16:creationId xmlns:a16="http://schemas.microsoft.com/office/drawing/2014/main" id="{5AEA3164-7619-7CFF-229D-4675B29D70B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395230" y="2754837"/>
                  <a:ext cx="2193480" cy="18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2" name="Input penna 111">
                  <a:extLst>
                    <a:ext uri="{FF2B5EF4-FFF2-40B4-BE49-F238E27FC236}">
                      <a16:creationId xmlns:a16="http://schemas.microsoft.com/office/drawing/2014/main" id="{5D7F94D3-6C8C-4393-EE28-439DBC2EB8AF}"/>
                    </a:ext>
                  </a:extLst>
                </p14:cNvPr>
                <p14:cNvContentPartPr/>
                <p14:nvPr/>
              </p14:nvContentPartPr>
              <p14:xfrm>
                <a:off x="6515630" y="4563477"/>
                <a:ext cx="147960" cy="128880"/>
              </p14:xfrm>
            </p:contentPart>
          </mc:Choice>
          <mc:Fallback xmlns="">
            <p:pic>
              <p:nvPicPr>
                <p:cNvPr id="112" name="Input penna 111">
                  <a:extLst>
                    <a:ext uri="{FF2B5EF4-FFF2-40B4-BE49-F238E27FC236}">
                      <a16:creationId xmlns:a16="http://schemas.microsoft.com/office/drawing/2014/main" id="{5D7F94D3-6C8C-4393-EE28-439DBC2EB8A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509510" y="4557357"/>
                  <a:ext cx="16020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uppo 181">
            <a:extLst>
              <a:ext uri="{FF2B5EF4-FFF2-40B4-BE49-F238E27FC236}">
                <a16:creationId xmlns:a16="http://schemas.microsoft.com/office/drawing/2014/main" id="{8E37EE7B-FC40-0692-DA06-7813A2EFA5C7}"/>
              </a:ext>
            </a:extLst>
          </p:cNvPr>
          <p:cNvGrpSpPr/>
          <p:nvPr/>
        </p:nvGrpSpPr>
        <p:grpSpPr>
          <a:xfrm>
            <a:off x="590390" y="4573557"/>
            <a:ext cx="4129200" cy="1177200"/>
            <a:chOff x="590390" y="4573557"/>
            <a:chExt cx="4129200" cy="11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5" name="Input penna 114">
                  <a:extLst>
                    <a:ext uri="{FF2B5EF4-FFF2-40B4-BE49-F238E27FC236}">
                      <a16:creationId xmlns:a16="http://schemas.microsoft.com/office/drawing/2014/main" id="{67935B6B-F7B8-88B7-59F4-2623624A6439}"/>
                    </a:ext>
                  </a:extLst>
                </p14:cNvPr>
                <p14:cNvContentPartPr/>
                <p14:nvPr/>
              </p14:nvContentPartPr>
              <p14:xfrm>
                <a:off x="590390" y="4573557"/>
                <a:ext cx="130320" cy="295920"/>
              </p14:xfrm>
            </p:contentPart>
          </mc:Choice>
          <mc:Fallback xmlns="">
            <p:pic>
              <p:nvPicPr>
                <p:cNvPr id="115" name="Input penna 114">
                  <a:extLst>
                    <a:ext uri="{FF2B5EF4-FFF2-40B4-BE49-F238E27FC236}">
                      <a16:creationId xmlns:a16="http://schemas.microsoft.com/office/drawing/2014/main" id="{67935B6B-F7B8-88B7-59F4-2623624A643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84270" y="4567437"/>
                  <a:ext cx="1425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6" name="Input penna 115">
                  <a:extLst>
                    <a:ext uri="{FF2B5EF4-FFF2-40B4-BE49-F238E27FC236}">
                      <a16:creationId xmlns:a16="http://schemas.microsoft.com/office/drawing/2014/main" id="{D052CA57-44E9-A066-A83F-868E17A57940}"/>
                    </a:ext>
                  </a:extLst>
                </p14:cNvPr>
                <p14:cNvContentPartPr/>
                <p14:nvPr/>
              </p14:nvContentPartPr>
              <p14:xfrm>
                <a:off x="798110" y="4742397"/>
                <a:ext cx="128520" cy="16200"/>
              </p14:xfrm>
            </p:contentPart>
          </mc:Choice>
          <mc:Fallback xmlns="">
            <p:pic>
              <p:nvPicPr>
                <p:cNvPr id="116" name="Input penna 115">
                  <a:extLst>
                    <a:ext uri="{FF2B5EF4-FFF2-40B4-BE49-F238E27FC236}">
                      <a16:creationId xmlns:a16="http://schemas.microsoft.com/office/drawing/2014/main" id="{D052CA57-44E9-A066-A83F-868E17A5794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91990" y="4736277"/>
                  <a:ext cx="1407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7" name="Input penna 116">
                  <a:extLst>
                    <a:ext uri="{FF2B5EF4-FFF2-40B4-BE49-F238E27FC236}">
                      <a16:creationId xmlns:a16="http://schemas.microsoft.com/office/drawing/2014/main" id="{7F60714A-F11D-541D-2739-3F123B14D76A}"/>
                    </a:ext>
                  </a:extLst>
                </p14:cNvPr>
                <p14:cNvContentPartPr/>
                <p14:nvPr/>
              </p14:nvContentPartPr>
              <p14:xfrm>
                <a:off x="808190" y="4799997"/>
                <a:ext cx="137160" cy="13320"/>
              </p14:xfrm>
            </p:contentPart>
          </mc:Choice>
          <mc:Fallback xmlns="">
            <p:pic>
              <p:nvPicPr>
                <p:cNvPr id="117" name="Input penna 116">
                  <a:extLst>
                    <a:ext uri="{FF2B5EF4-FFF2-40B4-BE49-F238E27FC236}">
                      <a16:creationId xmlns:a16="http://schemas.microsoft.com/office/drawing/2014/main" id="{7F60714A-F11D-541D-2739-3F123B14D76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02070" y="4793877"/>
                  <a:ext cx="1494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0" name="Input penna 129">
                  <a:extLst>
                    <a:ext uri="{FF2B5EF4-FFF2-40B4-BE49-F238E27FC236}">
                      <a16:creationId xmlns:a16="http://schemas.microsoft.com/office/drawing/2014/main" id="{1CC01389-76A4-2FB1-47DF-E80E85B10DFD}"/>
                    </a:ext>
                  </a:extLst>
                </p14:cNvPr>
                <p14:cNvContentPartPr/>
                <p14:nvPr/>
              </p14:nvContentPartPr>
              <p14:xfrm>
                <a:off x="1087910" y="4710357"/>
                <a:ext cx="95040" cy="129240"/>
              </p14:xfrm>
            </p:contentPart>
          </mc:Choice>
          <mc:Fallback xmlns="">
            <p:pic>
              <p:nvPicPr>
                <p:cNvPr id="130" name="Input penna 129">
                  <a:extLst>
                    <a:ext uri="{FF2B5EF4-FFF2-40B4-BE49-F238E27FC236}">
                      <a16:creationId xmlns:a16="http://schemas.microsoft.com/office/drawing/2014/main" id="{1CC01389-76A4-2FB1-47DF-E80E85B10DF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81790" y="4704237"/>
                  <a:ext cx="1072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1" name="Input penna 130">
                  <a:extLst>
                    <a:ext uri="{FF2B5EF4-FFF2-40B4-BE49-F238E27FC236}">
                      <a16:creationId xmlns:a16="http://schemas.microsoft.com/office/drawing/2014/main" id="{AF08B1F1-A80D-D3EC-92D8-0C7BB424E47B}"/>
                    </a:ext>
                  </a:extLst>
                </p14:cNvPr>
                <p14:cNvContentPartPr/>
                <p14:nvPr/>
              </p14:nvContentPartPr>
              <p14:xfrm>
                <a:off x="1250630" y="4710357"/>
                <a:ext cx="95040" cy="117360"/>
              </p14:xfrm>
            </p:contentPart>
          </mc:Choice>
          <mc:Fallback xmlns="">
            <p:pic>
              <p:nvPicPr>
                <p:cNvPr id="131" name="Input penna 130">
                  <a:extLst>
                    <a:ext uri="{FF2B5EF4-FFF2-40B4-BE49-F238E27FC236}">
                      <a16:creationId xmlns:a16="http://schemas.microsoft.com/office/drawing/2014/main" id="{AF08B1F1-A80D-D3EC-92D8-0C7BB424E47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244510" y="4704237"/>
                  <a:ext cx="1072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2" name="Input penna 131">
                  <a:extLst>
                    <a:ext uri="{FF2B5EF4-FFF2-40B4-BE49-F238E27FC236}">
                      <a16:creationId xmlns:a16="http://schemas.microsoft.com/office/drawing/2014/main" id="{4ACF0170-9C9F-B910-9AC8-0B7BB3D3582A}"/>
                    </a:ext>
                  </a:extLst>
                </p14:cNvPr>
                <p14:cNvContentPartPr/>
                <p14:nvPr/>
              </p14:nvContentPartPr>
              <p14:xfrm>
                <a:off x="1396430" y="4736637"/>
                <a:ext cx="156600" cy="108360"/>
              </p14:xfrm>
            </p:contentPart>
          </mc:Choice>
          <mc:Fallback xmlns="">
            <p:pic>
              <p:nvPicPr>
                <p:cNvPr id="132" name="Input penna 131">
                  <a:extLst>
                    <a:ext uri="{FF2B5EF4-FFF2-40B4-BE49-F238E27FC236}">
                      <a16:creationId xmlns:a16="http://schemas.microsoft.com/office/drawing/2014/main" id="{4ACF0170-9C9F-B910-9AC8-0B7BB3D3582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390310" y="4730517"/>
                  <a:ext cx="168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3" name="Input penna 132">
                  <a:extLst>
                    <a:ext uri="{FF2B5EF4-FFF2-40B4-BE49-F238E27FC236}">
                      <a16:creationId xmlns:a16="http://schemas.microsoft.com/office/drawing/2014/main" id="{92B12AE6-F866-28E7-511D-256203659851}"/>
                    </a:ext>
                  </a:extLst>
                </p14:cNvPr>
                <p14:cNvContentPartPr/>
                <p14:nvPr/>
              </p14:nvContentPartPr>
              <p14:xfrm>
                <a:off x="1618190" y="4652757"/>
                <a:ext cx="114840" cy="184320"/>
              </p14:xfrm>
            </p:contentPart>
          </mc:Choice>
          <mc:Fallback xmlns="">
            <p:pic>
              <p:nvPicPr>
                <p:cNvPr id="133" name="Input penna 132">
                  <a:extLst>
                    <a:ext uri="{FF2B5EF4-FFF2-40B4-BE49-F238E27FC236}">
                      <a16:creationId xmlns:a16="http://schemas.microsoft.com/office/drawing/2014/main" id="{92B12AE6-F866-28E7-511D-25620365985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612070" y="4646637"/>
                  <a:ext cx="1270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34" name="Input penna 133">
                  <a:extLst>
                    <a:ext uri="{FF2B5EF4-FFF2-40B4-BE49-F238E27FC236}">
                      <a16:creationId xmlns:a16="http://schemas.microsoft.com/office/drawing/2014/main" id="{F2593FE3-9819-1C6F-3CCD-62E539635BDC}"/>
                    </a:ext>
                  </a:extLst>
                </p14:cNvPr>
                <p14:cNvContentPartPr/>
                <p14:nvPr/>
              </p14:nvContentPartPr>
              <p14:xfrm>
                <a:off x="1751390" y="4754637"/>
                <a:ext cx="281520" cy="141840"/>
              </p14:xfrm>
            </p:contentPart>
          </mc:Choice>
          <mc:Fallback xmlns="">
            <p:pic>
              <p:nvPicPr>
                <p:cNvPr id="134" name="Input penna 133">
                  <a:extLst>
                    <a:ext uri="{FF2B5EF4-FFF2-40B4-BE49-F238E27FC236}">
                      <a16:creationId xmlns:a16="http://schemas.microsoft.com/office/drawing/2014/main" id="{F2593FE3-9819-1C6F-3CCD-62E539635BD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745270" y="4748517"/>
                  <a:ext cx="2937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35" name="Input penna 134">
                  <a:extLst>
                    <a:ext uri="{FF2B5EF4-FFF2-40B4-BE49-F238E27FC236}">
                      <a16:creationId xmlns:a16="http://schemas.microsoft.com/office/drawing/2014/main" id="{4634C1E6-EA00-66BE-CA80-8E75426B7EBA}"/>
                    </a:ext>
                  </a:extLst>
                </p14:cNvPr>
                <p14:cNvContentPartPr/>
                <p14:nvPr/>
              </p14:nvContentPartPr>
              <p14:xfrm>
                <a:off x="2227670" y="4749957"/>
                <a:ext cx="125280" cy="110880"/>
              </p14:xfrm>
            </p:contentPart>
          </mc:Choice>
          <mc:Fallback xmlns="">
            <p:pic>
              <p:nvPicPr>
                <p:cNvPr id="135" name="Input penna 134">
                  <a:extLst>
                    <a:ext uri="{FF2B5EF4-FFF2-40B4-BE49-F238E27FC236}">
                      <a16:creationId xmlns:a16="http://schemas.microsoft.com/office/drawing/2014/main" id="{4634C1E6-EA00-66BE-CA80-8E75426B7EB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221550" y="4743837"/>
                  <a:ext cx="1375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36" name="Input penna 135">
                  <a:extLst>
                    <a:ext uri="{FF2B5EF4-FFF2-40B4-BE49-F238E27FC236}">
                      <a16:creationId xmlns:a16="http://schemas.microsoft.com/office/drawing/2014/main" id="{46DE0E59-E76B-A7B8-1167-9DA12979D5B9}"/>
                    </a:ext>
                  </a:extLst>
                </p14:cNvPr>
                <p14:cNvContentPartPr/>
                <p14:nvPr/>
              </p14:nvContentPartPr>
              <p14:xfrm>
                <a:off x="2411990" y="4618917"/>
                <a:ext cx="70560" cy="362880"/>
              </p14:xfrm>
            </p:contentPart>
          </mc:Choice>
          <mc:Fallback xmlns="">
            <p:pic>
              <p:nvPicPr>
                <p:cNvPr id="136" name="Input penna 135">
                  <a:extLst>
                    <a:ext uri="{FF2B5EF4-FFF2-40B4-BE49-F238E27FC236}">
                      <a16:creationId xmlns:a16="http://schemas.microsoft.com/office/drawing/2014/main" id="{46DE0E59-E76B-A7B8-1167-9DA12979D5B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405870" y="4612797"/>
                  <a:ext cx="828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37" name="Input penna 136">
                  <a:extLst>
                    <a:ext uri="{FF2B5EF4-FFF2-40B4-BE49-F238E27FC236}">
                      <a16:creationId xmlns:a16="http://schemas.microsoft.com/office/drawing/2014/main" id="{2A4349D9-B3B0-CF11-591A-846839F52FD2}"/>
                    </a:ext>
                  </a:extLst>
                </p14:cNvPr>
                <p14:cNvContentPartPr/>
                <p14:nvPr/>
              </p14:nvContentPartPr>
              <p14:xfrm>
                <a:off x="2404790" y="4833477"/>
                <a:ext cx="106920" cy="78840"/>
              </p14:xfrm>
            </p:contentPart>
          </mc:Choice>
          <mc:Fallback xmlns="">
            <p:pic>
              <p:nvPicPr>
                <p:cNvPr id="137" name="Input penna 136">
                  <a:extLst>
                    <a:ext uri="{FF2B5EF4-FFF2-40B4-BE49-F238E27FC236}">
                      <a16:creationId xmlns:a16="http://schemas.microsoft.com/office/drawing/2014/main" id="{2A4349D9-B3B0-CF11-591A-846839F52FD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398670" y="4827357"/>
                  <a:ext cx="1191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8" name="Input penna 137">
                  <a:extLst>
                    <a:ext uri="{FF2B5EF4-FFF2-40B4-BE49-F238E27FC236}">
                      <a16:creationId xmlns:a16="http://schemas.microsoft.com/office/drawing/2014/main" id="{B76C6873-A82B-F323-7FE9-A806A2806D78}"/>
                    </a:ext>
                  </a:extLst>
                </p14:cNvPr>
                <p14:cNvContentPartPr/>
                <p14:nvPr/>
              </p14:nvContentPartPr>
              <p14:xfrm>
                <a:off x="2757590" y="4763997"/>
                <a:ext cx="41040" cy="84600"/>
              </p14:xfrm>
            </p:contentPart>
          </mc:Choice>
          <mc:Fallback xmlns="">
            <p:pic>
              <p:nvPicPr>
                <p:cNvPr id="138" name="Input penna 137">
                  <a:extLst>
                    <a:ext uri="{FF2B5EF4-FFF2-40B4-BE49-F238E27FC236}">
                      <a16:creationId xmlns:a16="http://schemas.microsoft.com/office/drawing/2014/main" id="{B76C6873-A82B-F323-7FE9-A806A2806D7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751470" y="4757877"/>
                  <a:ext cx="53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9" name="Input penna 138">
                  <a:extLst>
                    <a:ext uri="{FF2B5EF4-FFF2-40B4-BE49-F238E27FC236}">
                      <a16:creationId xmlns:a16="http://schemas.microsoft.com/office/drawing/2014/main" id="{62C58580-F1FC-8399-7693-1FA0075EFD1B}"/>
                    </a:ext>
                  </a:extLst>
                </p14:cNvPr>
                <p14:cNvContentPartPr/>
                <p14:nvPr/>
              </p14:nvContentPartPr>
              <p14:xfrm>
                <a:off x="2782430" y="4668237"/>
                <a:ext cx="6840" cy="116280"/>
              </p14:xfrm>
            </p:contentPart>
          </mc:Choice>
          <mc:Fallback xmlns="">
            <p:pic>
              <p:nvPicPr>
                <p:cNvPr id="139" name="Input penna 138">
                  <a:extLst>
                    <a:ext uri="{FF2B5EF4-FFF2-40B4-BE49-F238E27FC236}">
                      <a16:creationId xmlns:a16="http://schemas.microsoft.com/office/drawing/2014/main" id="{62C58580-F1FC-8399-7693-1FA0075EFD1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776310" y="4662117"/>
                  <a:ext cx="190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40" name="Input penna 139">
                  <a:extLst>
                    <a:ext uri="{FF2B5EF4-FFF2-40B4-BE49-F238E27FC236}">
                      <a16:creationId xmlns:a16="http://schemas.microsoft.com/office/drawing/2014/main" id="{4EA79DDE-F0AC-AFDF-86E3-35882B5714FC}"/>
                    </a:ext>
                  </a:extLst>
                </p14:cNvPr>
                <p14:cNvContentPartPr/>
                <p14:nvPr/>
              </p14:nvContentPartPr>
              <p14:xfrm>
                <a:off x="2764790" y="4679397"/>
                <a:ext cx="42840" cy="30240"/>
              </p14:xfrm>
            </p:contentPart>
          </mc:Choice>
          <mc:Fallback xmlns="">
            <p:pic>
              <p:nvPicPr>
                <p:cNvPr id="140" name="Input penna 139">
                  <a:extLst>
                    <a:ext uri="{FF2B5EF4-FFF2-40B4-BE49-F238E27FC236}">
                      <a16:creationId xmlns:a16="http://schemas.microsoft.com/office/drawing/2014/main" id="{4EA79DDE-F0AC-AFDF-86E3-35882B5714F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758670" y="4673277"/>
                  <a:ext cx="55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41" name="Input penna 140">
                  <a:extLst>
                    <a:ext uri="{FF2B5EF4-FFF2-40B4-BE49-F238E27FC236}">
                      <a16:creationId xmlns:a16="http://schemas.microsoft.com/office/drawing/2014/main" id="{A71D0513-C483-BD38-62F0-E71561856B30}"/>
                    </a:ext>
                  </a:extLst>
                </p14:cNvPr>
                <p14:cNvContentPartPr/>
                <p14:nvPr/>
              </p14:nvContentPartPr>
              <p14:xfrm>
                <a:off x="2834630" y="4779477"/>
                <a:ext cx="85320" cy="88200"/>
              </p14:xfrm>
            </p:contentPart>
          </mc:Choice>
          <mc:Fallback xmlns="">
            <p:pic>
              <p:nvPicPr>
                <p:cNvPr id="141" name="Input penna 140">
                  <a:extLst>
                    <a:ext uri="{FF2B5EF4-FFF2-40B4-BE49-F238E27FC236}">
                      <a16:creationId xmlns:a16="http://schemas.microsoft.com/office/drawing/2014/main" id="{A71D0513-C483-BD38-62F0-E71561856B3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828510" y="4773357"/>
                  <a:ext cx="975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42" name="Input penna 141">
                  <a:extLst>
                    <a:ext uri="{FF2B5EF4-FFF2-40B4-BE49-F238E27FC236}">
                      <a16:creationId xmlns:a16="http://schemas.microsoft.com/office/drawing/2014/main" id="{7C6A569C-E9CC-FCC6-F4B1-DF4B7313C8FC}"/>
                    </a:ext>
                  </a:extLst>
                </p14:cNvPr>
                <p14:cNvContentPartPr/>
                <p14:nvPr/>
              </p14:nvContentPartPr>
              <p14:xfrm>
                <a:off x="3000950" y="4745637"/>
                <a:ext cx="104040" cy="226440"/>
              </p14:xfrm>
            </p:contentPart>
          </mc:Choice>
          <mc:Fallback xmlns="">
            <p:pic>
              <p:nvPicPr>
                <p:cNvPr id="142" name="Input penna 141">
                  <a:extLst>
                    <a:ext uri="{FF2B5EF4-FFF2-40B4-BE49-F238E27FC236}">
                      <a16:creationId xmlns:a16="http://schemas.microsoft.com/office/drawing/2014/main" id="{7C6A569C-E9CC-FCC6-F4B1-DF4B7313C8F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994830" y="4739517"/>
                  <a:ext cx="1162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43" name="Input penna 142">
                  <a:extLst>
                    <a:ext uri="{FF2B5EF4-FFF2-40B4-BE49-F238E27FC236}">
                      <a16:creationId xmlns:a16="http://schemas.microsoft.com/office/drawing/2014/main" id="{D6538F59-A2D4-0C65-09DF-24E4E5AB0C42}"/>
                    </a:ext>
                  </a:extLst>
                </p14:cNvPr>
                <p14:cNvContentPartPr/>
                <p14:nvPr/>
              </p14:nvContentPartPr>
              <p14:xfrm>
                <a:off x="3165110" y="4726557"/>
                <a:ext cx="93960" cy="141840"/>
              </p14:xfrm>
            </p:contentPart>
          </mc:Choice>
          <mc:Fallback xmlns="">
            <p:pic>
              <p:nvPicPr>
                <p:cNvPr id="143" name="Input penna 142">
                  <a:extLst>
                    <a:ext uri="{FF2B5EF4-FFF2-40B4-BE49-F238E27FC236}">
                      <a16:creationId xmlns:a16="http://schemas.microsoft.com/office/drawing/2014/main" id="{D6538F59-A2D4-0C65-09DF-24E4E5AB0C4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158990" y="4720437"/>
                  <a:ext cx="106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44" name="Input penna 143">
                  <a:extLst>
                    <a:ext uri="{FF2B5EF4-FFF2-40B4-BE49-F238E27FC236}">
                      <a16:creationId xmlns:a16="http://schemas.microsoft.com/office/drawing/2014/main" id="{02B97562-CDC6-771C-9766-E96C1B1BCEBC}"/>
                    </a:ext>
                  </a:extLst>
                </p14:cNvPr>
                <p14:cNvContentPartPr/>
                <p14:nvPr/>
              </p14:nvContentPartPr>
              <p14:xfrm>
                <a:off x="3280670" y="4631517"/>
                <a:ext cx="129240" cy="224280"/>
              </p14:xfrm>
            </p:contentPart>
          </mc:Choice>
          <mc:Fallback xmlns="">
            <p:pic>
              <p:nvPicPr>
                <p:cNvPr id="144" name="Input penna 143">
                  <a:extLst>
                    <a:ext uri="{FF2B5EF4-FFF2-40B4-BE49-F238E27FC236}">
                      <a16:creationId xmlns:a16="http://schemas.microsoft.com/office/drawing/2014/main" id="{02B97562-CDC6-771C-9766-E96C1B1BCEB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274550" y="4625397"/>
                  <a:ext cx="1414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45" name="Input penna 144">
                  <a:extLst>
                    <a:ext uri="{FF2B5EF4-FFF2-40B4-BE49-F238E27FC236}">
                      <a16:creationId xmlns:a16="http://schemas.microsoft.com/office/drawing/2014/main" id="{CB71C314-9397-584A-E687-B097353A1E19}"/>
                    </a:ext>
                  </a:extLst>
                </p14:cNvPr>
                <p14:cNvContentPartPr/>
                <p14:nvPr/>
              </p14:nvContentPartPr>
              <p14:xfrm>
                <a:off x="3261590" y="4684797"/>
                <a:ext cx="282600" cy="187920"/>
              </p14:xfrm>
            </p:contentPart>
          </mc:Choice>
          <mc:Fallback xmlns="">
            <p:pic>
              <p:nvPicPr>
                <p:cNvPr id="145" name="Input penna 144">
                  <a:extLst>
                    <a:ext uri="{FF2B5EF4-FFF2-40B4-BE49-F238E27FC236}">
                      <a16:creationId xmlns:a16="http://schemas.microsoft.com/office/drawing/2014/main" id="{CB71C314-9397-584A-E687-B097353A1E1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255470" y="4678677"/>
                  <a:ext cx="2948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47" name="Input penna 146">
                  <a:extLst>
                    <a:ext uri="{FF2B5EF4-FFF2-40B4-BE49-F238E27FC236}">
                      <a16:creationId xmlns:a16="http://schemas.microsoft.com/office/drawing/2014/main" id="{EFF28378-5CF4-F8C0-475B-3DD876B3B63E}"/>
                    </a:ext>
                  </a:extLst>
                </p14:cNvPr>
                <p14:cNvContentPartPr/>
                <p14:nvPr/>
              </p14:nvContentPartPr>
              <p14:xfrm>
                <a:off x="2100230" y="4987917"/>
                <a:ext cx="70560" cy="151920"/>
              </p14:xfrm>
            </p:contentPart>
          </mc:Choice>
          <mc:Fallback xmlns="">
            <p:pic>
              <p:nvPicPr>
                <p:cNvPr id="147" name="Input penna 146">
                  <a:extLst>
                    <a:ext uri="{FF2B5EF4-FFF2-40B4-BE49-F238E27FC236}">
                      <a16:creationId xmlns:a16="http://schemas.microsoft.com/office/drawing/2014/main" id="{EFF28378-5CF4-F8C0-475B-3DD876B3B63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094110" y="4981797"/>
                  <a:ext cx="828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48" name="Input penna 147">
                  <a:extLst>
                    <a:ext uri="{FF2B5EF4-FFF2-40B4-BE49-F238E27FC236}">
                      <a16:creationId xmlns:a16="http://schemas.microsoft.com/office/drawing/2014/main" id="{54D8D3C7-2836-C17D-08D2-196DE70CB554}"/>
                    </a:ext>
                  </a:extLst>
                </p14:cNvPr>
                <p14:cNvContentPartPr/>
                <p14:nvPr/>
              </p14:nvContentPartPr>
              <p14:xfrm>
                <a:off x="2028590" y="5103117"/>
                <a:ext cx="189000" cy="168840"/>
              </p14:xfrm>
            </p:contentPart>
          </mc:Choice>
          <mc:Fallback xmlns="">
            <p:pic>
              <p:nvPicPr>
                <p:cNvPr id="148" name="Input penna 147">
                  <a:extLst>
                    <a:ext uri="{FF2B5EF4-FFF2-40B4-BE49-F238E27FC236}">
                      <a16:creationId xmlns:a16="http://schemas.microsoft.com/office/drawing/2014/main" id="{54D8D3C7-2836-C17D-08D2-196DE70CB554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022470" y="5096997"/>
                  <a:ext cx="2012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49" name="Input penna 148">
                  <a:extLst>
                    <a:ext uri="{FF2B5EF4-FFF2-40B4-BE49-F238E27FC236}">
                      <a16:creationId xmlns:a16="http://schemas.microsoft.com/office/drawing/2014/main" id="{766C45C5-D745-FE9B-0081-11752C658D35}"/>
                    </a:ext>
                  </a:extLst>
                </p14:cNvPr>
                <p14:cNvContentPartPr/>
                <p14:nvPr/>
              </p14:nvContentPartPr>
              <p14:xfrm>
                <a:off x="749870" y="5404077"/>
                <a:ext cx="135720" cy="182160"/>
              </p14:xfrm>
            </p:contentPart>
          </mc:Choice>
          <mc:Fallback xmlns="">
            <p:pic>
              <p:nvPicPr>
                <p:cNvPr id="149" name="Input penna 148">
                  <a:extLst>
                    <a:ext uri="{FF2B5EF4-FFF2-40B4-BE49-F238E27FC236}">
                      <a16:creationId xmlns:a16="http://schemas.microsoft.com/office/drawing/2014/main" id="{766C45C5-D745-FE9B-0081-11752C658D3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43750" y="5397957"/>
                  <a:ext cx="1479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50" name="Input penna 149">
                  <a:extLst>
                    <a:ext uri="{FF2B5EF4-FFF2-40B4-BE49-F238E27FC236}">
                      <a16:creationId xmlns:a16="http://schemas.microsoft.com/office/drawing/2014/main" id="{42543C2A-7FB4-1116-5B1C-F64CCBD2D613}"/>
                    </a:ext>
                  </a:extLst>
                </p14:cNvPr>
                <p14:cNvContentPartPr/>
                <p14:nvPr/>
              </p14:nvContentPartPr>
              <p14:xfrm>
                <a:off x="960110" y="5294277"/>
                <a:ext cx="96120" cy="139320"/>
              </p14:xfrm>
            </p:contentPart>
          </mc:Choice>
          <mc:Fallback xmlns="">
            <p:pic>
              <p:nvPicPr>
                <p:cNvPr id="150" name="Input penna 149">
                  <a:extLst>
                    <a:ext uri="{FF2B5EF4-FFF2-40B4-BE49-F238E27FC236}">
                      <a16:creationId xmlns:a16="http://schemas.microsoft.com/office/drawing/2014/main" id="{42543C2A-7FB4-1116-5B1C-F64CCBD2D61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53990" y="5288157"/>
                  <a:ext cx="1083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58" name="Input penna 157">
                  <a:extLst>
                    <a:ext uri="{FF2B5EF4-FFF2-40B4-BE49-F238E27FC236}">
                      <a16:creationId xmlns:a16="http://schemas.microsoft.com/office/drawing/2014/main" id="{C28D2824-07EF-5848-8B80-7DC5D5B84C77}"/>
                    </a:ext>
                  </a:extLst>
                </p14:cNvPr>
                <p14:cNvContentPartPr/>
                <p14:nvPr/>
              </p14:nvContentPartPr>
              <p14:xfrm>
                <a:off x="1364030" y="5461317"/>
                <a:ext cx="156240" cy="104040"/>
              </p14:xfrm>
            </p:contentPart>
          </mc:Choice>
          <mc:Fallback xmlns="">
            <p:pic>
              <p:nvPicPr>
                <p:cNvPr id="158" name="Input penna 157">
                  <a:extLst>
                    <a:ext uri="{FF2B5EF4-FFF2-40B4-BE49-F238E27FC236}">
                      <a16:creationId xmlns:a16="http://schemas.microsoft.com/office/drawing/2014/main" id="{C28D2824-07EF-5848-8B80-7DC5D5B84C7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357910" y="5455197"/>
                  <a:ext cx="1684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59" name="Input penna 158">
                  <a:extLst>
                    <a:ext uri="{FF2B5EF4-FFF2-40B4-BE49-F238E27FC236}">
                      <a16:creationId xmlns:a16="http://schemas.microsoft.com/office/drawing/2014/main" id="{F93FE8D5-AEC0-81BD-A2E0-3F224315210B}"/>
                    </a:ext>
                  </a:extLst>
                </p14:cNvPr>
                <p14:cNvContentPartPr/>
                <p14:nvPr/>
              </p14:nvContentPartPr>
              <p14:xfrm>
                <a:off x="1537910" y="5497677"/>
                <a:ext cx="35280" cy="94680"/>
              </p14:xfrm>
            </p:contentPart>
          </mc:Choice>
          <mc:Fallback xmlns="">
            <p:pic>
              <p:nvPicPr>
                <p:cNvPr id="159" name="Input penna 158">
                  <a:extLst>
                    <a:ext uri="{FF2B5EF4-FFF2-40B4-BE49-F238E27FC236}">
                      <a16:creationId xmlns:a16="http://schemas.microsoft.com/office/drawing/2014/main" id="{F93FE8D5-AEC0-81BD-A2E0-3F224315210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531790" y="5491557"/>
                  <a:ext cx="475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60" name="Input penna 159">
                  <a:extLst>
                    <a:ext uri="{FF2B5EF4-FFF2-40B4-BE49-F238E27FC236}">
                      <a16:creationId xmlns:a16="http://schemas.microsoft.com/office/drawing/2014/main" id="{FDE72EA7-B56C-9313-B369-C06BBF6215C9}"/>
                    </a:ext>
                  </a:extLst>
                </p14:cNvPr>
                <p14:cNvContentPartPr/>
                <p14:nvPr/>
              </p14:nvContentPartPr>
              <p14:xfrm>
                <a:off x="1563110" y="5377797"/>
                <a:ext cx="14400" cy="43920"/>
              </p14:xfrm>
            </p:contentPart>
          </mc:Choice>
          <mc:Fallback xmlns="">
            <p:pic>
              <p:nvPicPr>
                <p:cNvPr id="160" name="Input penna 159">
                  <a:extLst>
                    <a:ext uri="{FF2B5EF4-FFF2-40B4-BE49-F238E27FC236}">
                      <a16:creationId xmlns:a16="http://schemas.microsoft.com/office/drawing/2014/main" id="{FDE72EA7-B56C-9313-B369-C06BBF6215C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556990" y="5371677"/>
                  <a:ext cx="266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61" name="Input penna 160">
                  <a:extLst>
                    <a:ext uri="{FF2B5EF4-FFF2-40B4-BE49-F238E27FC236}">
                      <a16:creationId xmlns:a16="http://schemas.microsoft.com/office/drawing/2014/main" id="{AE8DE4E4-2547-0C15-BCD0-03D1F5885642}"/>
                    </a:ext>
                  </a:extLst>
                </p14:cNvPr>
                <p14:cNvContentPartPr/>
                <p14:nvPr/>
              </p14:nvContentPartPr>
              <p14:xfrm>
                <a:off x="1637270" y="5490477"/>
                <a:ext cx="89280" cy="101160"/>
              </p14:xfrm>
            </p:contentPart>
          </mc:Choice>
          <mc:Fallback xmlns="">
            <p:pic>
              <p:nvPicPr>
                <p:cNvPr id="161" name="Input penna 160">
                  <a:extLst>
                    <a:ext uri="{FF2B5EF4-FFF2-40B4-BE49-F238E27FC236}">
                      <a16:creationId xmlns:a16="http://schemas.microsoft.com/office/drawing/2014/main" id="{AE8DE4E4-2547-0C15-BCD0-03D1F5885642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631150" y="5484357"/>
                  <a:ext cx="1015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62" name="Input penna 161">
                  <a:extLst>
                    <a:ext uri="{FF2B5EF4-FFF2-40B4-BE49-F238E27FC236}">
                      <a16:creationId xmlns:a16="http://schemas.microsoft.com/office/drawing/2014/main" id="{D4F5144E-1E60-15EE-ED3B-30B1A1049DDE}"/>
                    </a:ext>
                  </a:extLst>
                </p14:cNvPr>
                <p14:cNvContentPartPr/>
                <p14:nvPr/>
              </p14:nvContentPartPr>
              <p14:xfrm>
                <a:off x="1753190" y="5491197"/>
                <a:ext cx="149400" cy="240120"/>
              </p14:xfrm>
            </p:contentPart>
          </mc:Choice>
          <mc:Fallback xmlns="">
            <p:pic>
              <p:nvPicPr>
                <p:cNvPr id="162" name="Input penna 161">
                  <a:extLst>
                    <a:ext uri="{FF2B5EF4-FFF2-40B4-BE49-F238E27FC236}">
                      <a16:creationId xmlns:a16="http://schemas.microsoft.com/office/drawing/2014/main" id="{D4F5144E-1E60-15EE-ED3B-30B1A1049DDE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747070" y="5485077"/>
                  <a:ext cx="1616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63" name="Input penna 162">
                  <a:extLst>
                    <a:ext uri="{FF2B5EF4-FFF2-40B4-BE49-F238E27FC236}">
                      <a16:creationId xmlns:a16="http://schemas.microsoft.com/office/drawing/2014/main" id="{3884101E-8F91-05AA-32A2-9C9D5A67AED4}"/>
                    </a:ext>
                  </a:extLst>
                </p14:cNvPr>
                <p14:cNvContentPartPr/>
                <p14:nvPr/>
              </p14:nvContentPartPr>
              <p14:xfrm>
                <a:off x="1929950" y="5387877"/>
                <a:ext cx="14400" cy="201960"/>
              </p14:xfrm>
            </p:contentPart>
          </mc:Choice>
          <mc:Fallback xmlns="">
            <p:pic>
              <p:nvPicPr>
                <p:cNvPr id="163" name="Input penna 162">
                  <a:extLst>
                    <a:ext uri="{FF2B5EF4-FFF2-40B4-BE49-F238E27FC236}">
                      <a16:creationId xmlns:a16="http://schemas.microsoft.com/office/drawing/2014/main" id="{3884101E-8F91-05AA-32A2-9C9D5A67AED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923830" y="5381757"/>
                  <a:ext cx="266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64" name="Input penna 163">
                  <a:extLst>
                    <a:ext uri="{FF2B5EF4-FFF2-40B4-BE49-F238E27FC236}">
                      <a16:creationId xmlns:a16="http://schemas.microsoft.com/office/drawing/2014/main" id="{6E5A9B75-7BAF-6AB4-3E70-7D8D0B87532C}"/>
                    </a:ext>
                  </a:extLst>
                </p14:cNvPr>
                <p14:cNvContentPartPr/>
                <p14:nvPr/>
              </p14:nvContentPartPr>
              <p14:xfrm>
                <a:off x="1957670" y="5471037"/>
                <a:ext cx="145440" cy="107640"/>
              </p14:xfrm>
            </p:contentPart>
          </mc:Choice>
          <mc:Fallback xmlns="">
            <p:pic>
              <p:nvPicPr>
                <p:cNvPr id="164" name="Input penna 163">
                  <a:extLst>
                    <a:ext uri="{FF2B5EF4-FFF2-40B4-BE49-F238E27FC236}">
                      <a16:creationId xmlns:a16="http://schemas.microsoft.com/office/drawing/2014/main" id="{6E5A9B75-7BAF-6AB4-3E70-7D8D0B87532C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951550" y="5464917"/>
                  <a:ext cx="1576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65" name="Input penna 164">
                  <a:extLst>
                    <a:ext uri="{FF2B5EF4-FFF2-40B4-BE49-F238E27FC236}">
                      <a16:creationId xmlns:a16="http://schemas.microsoft.com/office/drawing/2014/main" id="{4B15801C-702F-33ED-7E25-472E7BB5FA72}"/>
                    </a:ext>
                  </a:extLst>
                </p14:cNvPr>
                <p14:cNvContentPartPr/>
                <p14:nvPr/>
              </p14:nvContentPartPr>
              <p14:xfrm>
                <a:off x="2130470" y="5494797"/>
                <a:ext cx="108000" cy="20880"/>
              </p14:xfrm>
            </p:contentPart>
          </mc:Choice>
          <mc:Fallback xmlns="">
            <p:pic>
              <p:nvPicPr>
                <p:cNvPr id="165" name="Input penna 164">
                  <a:extLst>
                    <a:ext uri="{FF2B5EF4-FFF2-40B4-BE49-F238E27FC236}">
                      <a16:creationId xmlns:a16="http://schemas.microsoft.com/office/drawing/2014/main" id="{4B15801C-702F-33ED-7E25-472E7BB5FA7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124350" y="5488677"/>
                  <a:ext cx="1202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66" name="Input penna 165">
                  <a:extLst>
                    <a:ext uri="{FF2B5EF4-FFF2-40B4-BE49-F238E27FC236}">
                      <a16:creationId xmlns:a16="http://schemas.microsoft.com/office/drawing/2014/main" id="{F2146B06-EF7D-7CA3-BAC2-9CDE4702A34E}"/>
                    </a:ext>
                  </a:extLst>
                </p14:cNvPr>
                <p14:cNvContentPartPr/>
                <p14:nvPr/>
              </p14:nvContentPartPr>
              <p14:xfrm>
                <a:off x="2283470" y="5356197"/>
                <a:ext cx="133200" cy="216000"/>
              </p14:xfrm>
            </p:contentPart>
          </mc:Choice>
          <mc:Fallback xmlns="">
            <p:pic>
              <p:nvPicPr>
                <p:cNvPr id="166" name="Input penna 165">
                  <a:extLst>
                    <a:ext uri="{FF2B5EF4-FFF2-40B4-BE49-F238E27FC236}">
                      <a16:creationId xmlns:a16="http://schemas.microsoft.com/office/drawing/2014/main" id="{F2146B06-EF7D-7CA3-BAC2-9CDE4702A34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277350" y="5350077"/>
                  <a:ext cx="1454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67" name="Input penna 166">
                  <a:extLst>
                    <a:ext uri="{FF2B5EF4-FFF2-40B4-BE49-F238E27FC236}">
                      <a16:creationId xmlns:a16="http://schemas.microsoft.com/office/drawing/2014/main" id="{003E8813-F69F-BDFC-0270-695B1DDA0206}"/>
                    </a:ext>
                  </a:extLst>
                </p14:cNvPr>
                <p14:cNvContentPartPr/>
                <p14:nvPr/>
              </p14:nvContentPartPr>
              <p14:xfrm>
                <a:off x="2456630" y="5527917"/>
                <a:ext cx="16200" cy="64800"/>
              </p14:xfrm>
            </p:contentPart>
          </mc:Choice>
          <mc:Fallback xmlns="">
            <p:pic>
              <p:nvPicPr>
                <p:cNvPr id="167" name="Input penna 166">
                  <a:extLst>
                    <a:ext uri="{FF2B5EF4-FFF2-40B4-BE49-F238E27FC236}">
                      <a16:creationId xmlns:a16="http://schemas.microsoft.com/office/drawing/2014/main" id="{003E8813-F69F-BDFC-0270-695B1DDA0206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450510" y="5521797"/>
                  <a:ext cx="284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68" name="Input penna 167">
                  <a:extLst>
                    <a:ext uri="{FF2B5EF4-FFF2-40B4-BE49-F238E27FC236}">
                      <a16:creationId xmlns:a16="http://schemas.microsoft.com/office/drawing/2014/main" id="{B2F3A2D2-98AB-B040-A274-3BEAF980F148}"/>
                    </a:ext>
                  </a:extLst>
                </p14:cNvPr>
                <p14:cNvContentPartPr/>
                <p14:nvPr/>
              </p14:nvContentPartPr>
              <p14:xfrm>
                <a:off x="2477870" y="5414157"/>
                <a:ext cx="7560" cy="33480"/>
              </p14:xfrm>
            </p:contentPart>
          </mc:Choice>
          <mc:Fallback xmlns="">
            <p:pic>
              <p:nvPicPr>
                <p:cNvPr id="168" name="Input penna 167">
                  <a:extLst>
                    <a:ext uri="{FF2B5EF4-FFF2-40B4-BE49-F238E27FC236}">
                      <a16:creationId xmlns:a16="http://schemas.microsoft.com/office/drawing/2014/main" id="{B2F3A2D2-98AB-B040-A274-3BEAF980F14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471750" y="5408037"/>
                  <a:ext cx="198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69" name="Input penna 168">
                  <a:extLst>
                    <a:ext uri="{FF2B5EF4-FFF2-40B4-BE49-F238E27FC236}">
                      <a16:creationId xmlns:a16="http://schemas.microsoft.com/office/drawing/2014/main" id="{1EF3361C-A059-4D20-C505-9B1707608EF1}"/>
                    </a:ext>
                  </a:extLst>
                </p14:cNvPr>
                <p14:cNvContentPartPr/>
                <p14:nvPr/>
              </p14:nvContentPartPr>
              <p14:xfrm>
                <a:off x="2509550" y="5378517"/>
                <a:ext cx="123840" cy="210240"/>
              </p14:xfrm>
            </p:contentPart>
          </mc:Choice>
          <mc:Fallback xmlns="">
            <p:pic>
              <p:nvPicPr>
                <p:cNvPr id="169" name="Input penna 168">
                  <a:extLst>
                    <a:ext uri="{FF2B5EF4-FFF2-40B4-BE49-F238E27FC236}">
                      <a16:creationId xmlns:a16="http://schemas.microsoft.com/office/drawing/2014/main" id="{1EF3361C-A059-4D20-C505-9B1707608EF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503430" y="5372397"/>
                  <a:ext cx="1360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70" name="Input penna 169">
                  <a:extLst>
                    <a:ext uri="{FF2B5EF4-FFF2-40B4-BE49-F238E27FC236}">
                      <a16:creationId xmlns:a16="http://schemas.microsoft.com/office/drawing/2014/main" id="{CBF925B5-3724-CE96-AE72-8A7A183F8ACF}"/>
                    </a:ext>
                  </a:extLst>
                </p14:cNvPr>
                <p14:cNvContentPartPr/>
                <p14:nvPr/>
              </p14:nvContentPartPr>
              <p14:xfrm>
                <a:off x="2685590" y="5343237"/>
                <a:ext cx="56160" cy="407520"/>
              </p14:xfrm>
            </p:contentPart>
          </mc:Choice>
          <mc:Fallback xmlns="">
            <p:pic>
              <p:nvPicPr>
                <p:cNvPr id="170" name="Input penna 169">
                  <a:extLst>
                    <a:ext uri="{FF2B5EF4-FFF2-40B4-BE49-F238E27FC236}">
                      <a16:creationId xmlns:a16="http://schemas.microsoft.com/office/drawing/2014/main" id="{CBF925B5-3724-CE96-AE72-8A7A183F8AC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679470" y="5337117"/>
                  <a:ext cx="6840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71" name="Input penna 170">
                  <a:extLst>
                    <a:ext uri="{FF2B5EF4-FFF2-40B4-BE49-F238E27FC236}">
                      <a16:creationId xmlns:a16="http://schemas.microsoft.com/office/drawing/2014/main" id="{8E51F3B4-A2D0-F2A1-EACE-4C1525812498}"/>
                    </a:ext>
                  </a:extLst>
                </p14:cNvPr>
                <p14:cNvContentPartPr/>
                <p14:nvPr/>
              </p14:nvContentPartPr>
              <p14:xfrm>
                <a:off x="1334510" y="5348637"/>
                <a:ext cx="91440" cy="341640"/>
              </p14:xfrm>
            </p:contentPart>
          </mc:Choice>
          <mc:Fallback xmlns="">
            <p:pic>
              <p:nvPicPr>
                <p:cNvPr id="171" name="Input penna 170">
                  <a:extLst>
                    <a:ext uri="{FF2B5EF4-FFF2-40B4-BE49-F238E27FC236}">
                      <a16:creationId xmlns:a16="http://schemas.microsoft.com/office/drawing/2014/main" id="{8E51F3B4-A2D0-F2A1-EACE-4C152581249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328390" y="5342517"/>
                  <a:ext cx="1036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73" name="Input penna 172">
                  <a:extLst>
                    <a:ext uri="{FF2B5EF4-FFF2-40B4-BE49-F238E27FC236}">
                      <a16:creationId xmlns:a16="http://schemas.microsoft.com/office/drawing/2014/main" id="{F02437C5-7724-6C8B-F1C7-BE383AF8E54E}"/>
                    </a:ext>
                  </a:extLst>
                </p14:cNvPr>
                <p14:cNvContentPartPr/>
                <p14:nvPr/>
              </p14:nvContentPartPr>
              <p14:xfrm>
                <a:off x="2948030" y="5463477"/>
                <a:ext cx="138600" cy="95040"/>
              </p14:xfrm>
            </p:contentPart>
          </mc:Choice>
          <mc:Fallback xmlns="">
            <p:pic>
              <p:nvPicPr>
                <p:cNvPr id="173" name="Input penna 172">
                  <a:extLst>
                    <a:ext uri="{FF2B5EF4-FFF2-40B4-BE49-F238E27FC236}">
                      <a16:creationId xmlns:a16="http://schemas.microsoft.com/office/drawing/2014/main" id="{F02437C5-7724-6C8B-F1C7-BE383AF8E54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941910" y="5457357"/>
                  <a:ext cx="1508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74" name="Input penna 173">
                  <a:extLst>
                    <a:ext uri="{FF2B5EF4-FFF2-40B4-BE49-F238E27FC236}">
                      <a16:creationId xmlns:a16="http://schemas.microsoft.com/office/drawing/2014/main" id="{9BF8CA77-7BD2-8093-B7B5-3E77E4EBED25}"/>
                    </a:ext>
                  </a:extLst>
                </p14:cNvPr>
                <p14:cNvContentPartPr/>
                <p14:nvPr/>
              </p14:nvContentPartPr>
              <p14:xfrm>
                <a:off x="3135950" y="5455917"/>
                <a:ext cx="174960" cy="128160"/>
              </p14:xfrm>
            </p:contentPart>
          </mc:Choice>
          <mc:Fallback xmlns="">
            <p:pic>
              <p:nvPicPr>
                <p:cNvPr id="174" name="Input penna 173">
                  <a:extLst>
                    <a:ext uri="{FF2B5EF4-FFF2-40B4-BE49-F238E27FC236}">
                      <a16:creationId xmlns:a16="http://schemas.microsoft.com/office/drawing/2014/main" id="{9BF8CA77-7BD2-8093-B7B5-3E77E4EBED25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129830" y="5449797"/>
                  <a:ext cx="1872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75" name="Input penna 174">
                  <a:extLst>
                    <a:ext uri="{FF2B5EF4-FFF2-40B4-BE49-F238E27FC236}">
                      <a16:creationId xmlns:a16="http://schemas.microsoft.com/office/drawing/2014/main" id="{42955124-6600-5D70-C8A8-149CAEF37168}"/>
                    </a:ext>
                  </a:extLst>
                </p14:cNvPr>
                <p14:cNvContentPartPr/>
                <p14:nvPr/>
              </p14:nvContentPartPr>
              <p14:xfrm>
                <a:off x="3345470" y="5463477"/>
                <a:ext cx="131400" cy="88920"/>
              </p14:xfrm>
            </p:contentPart>
          </mc:Choice>
          <mc:Fallback xmlns="">
            <p:pic>
              <p:nvPicPr>
                <p:cNvPr id="175" name="Input penna 174">
                  <a:extLst>
                    <a:ext uri="{FF2B5EF4-FFF2-40B4-BE49-F238E27FC236}">
                      <a16:creationId xmlns:a16="http://schemas.microsoft.com/office/drawing/2014/main" id="{42955124-6600-5D70-C8A8-149CAEF3716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339350" y="5457357"/>
                  <a:ext cx="1436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76" name="Input penna 175">
                  <a:extLst>
                    <a:ext uri="{FF2B5EF4-FFF2-40B4-BE49-F238E27FC236}">
                      <a16:creationId xmlns:a16="http://schemas.microsoft.com/office/drawing/2014/main" id="{CFF5C01E-BA74-3060-411D-6DD666E8AF1A}"/>
                    </a:ext>
                  </a:extLst>
                </p14:cNvPr>
                <p14:cNvContentPartPr/>
                <p14:nvPr/>
              </p14:nvContentPartPr>
              <p14:xfrm>
                <a:off x="3498110" y="5464557"/>
                <a:ext cx="115560" cy="87120"/>
              </p14:xfrm>
            </p:contentPart>
          </mc:Choice>
          <mc:Fallback xmlns="">
            <p:pic>
              <p:nvPicPr>
                <p:cNvPr id="176" name="Input penna 175">
                  <a:extLst>
                    <a:ext uri="{FF2B5EF4-FFF2-40B4-BE49-F238E27FC236}">
                      <a16:creationId xmlns:a16="http://schemas.microsoft.com/office/drawing/2014/main" id="{CFF5C01E-BA74-3060-411D-6DD666E8AF1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491990" y="5458437"/>
                  <a:ext cx="1278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77" name="Input penna 176">
                  <a:extLst>
                    <a:ext uri="{FF2B5EF4-FFF2-40B4-BE49-F238E27FC236}">
                      <a16:creationId xmlns:a16="http://schemas.microsoft.com/office/drawing/2014/main" id="{03064359-18A4-AAB9-AD3F-0A63239845B1}"/>
                    </a:ext>
                  </a:extLst>
                </p14:cNvPr>
                <p14:cNvContentPartPr/>
                <p14:nvPr/>
              </p14:nvContentPartPr>
              <p14:xfrm>
                <a:off x="3658670" y="5432517"/>
                <a:ext cx="128520" cy="109080"/>
              </p14:xfrm>
            </p:contentPart>
          </mc:Choice>
          <mc:Fallback xmlns="">
            <p:pic>
              <p:nvPicPr>
                <p:cNvPr id="177" name="Input penna 176">
                  <a:extLst>
                    <a:ext uri="{FF2B5EF4-FFF2-40B4-BE49-F238E27FC236}">
                      <a16:creationId xmlns:a16="http://schemas.microsoft.com/office/drawing/2014/main" id="{03064359-18A4-AAB9-AD3F-0A63239845B1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652550" y="5426397"/>
                  <a:ext cx="1407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78" name="Input penna 177">
                  <a:extLst>
                    <a:ext uri="{FF2B5EF4-FFF2-40B4-BE49-F238E27FC236}">
                      <a16:creationId xmlns:a16="http://schemas.microsoft.com/office/drawing/2014/main" id="{361E0FE1-4E83-2384-E837-799D8A869914}"/>
                    </a:ext>
                  </a:extLst>
                </p14:cNvPr>
                <p14:cNvContentPartPr/>
                <p14:nvPr/>
              </p14:nvContentPartPr>
              <p14:xfrm>
                <a:off x="3798710" y="5458797"/>
                <a:ext cx="159840" cy="229680"/>
              </p14:xfrm>
            </p:contentPart>
          </mc:Choice>
          <mc:Fallback xmlns="">
            <p:pic>
              <p:nvPicPr>
                <p:cNvPr id="178" name="Input penna 177">
                  <a:extLst>
                    <a:ext uri="{FF2B5EF4-FFF2-40B4-BE49-F238E27FC236}">
                      <a16:creationId xmlns:a16="http://schemas.microsoft.com/office/drawing/2014/main" id="{361E0FE1-4E83-2384-E837-799D8A869914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792590" y="5452677"/>
                  <a:ext cx="1720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79" name="Input penna 178">
                  <a:extLst>
                    <a:ext uri="{FF2B5EF4-FFF2-40B4-BE49-F238E27FC236}">
                      <a16:creationId xmlns:a16="http://schemas.microsoft.com/office/drawing/2014/main" id="{C99BC470-A001-6A26-1F83-0A3DC801CEB3}"/>
                    </a:ext>
                  </a:extLst>
                </p14:cNvPr>
                <p14:cNvContentPartPr/>
                <p14:nvPr/>
              </p14:nvContentPartPr>
              <p14:xfrm>
                <a:off x="4182830" y="5431797"/>
                <a:ext cx="259200" cy="160200"/>
              </p14:xfrm>
            </p:contentPart>
          </mc:Choice>
          <mc:Fallback xmlns="">
            <p:pic>
              <p:nvPicPr>
                <p:cNvPr id="179" name="Input penna 178">
                  <a:extLst>
                    <a:ext uri="{FF2B5EF4-FFF2-40B4-BE49-F238E27FC236}">
                      <a16:creationId xmlns:a16="http://schemas.microsoft.com/office/drawing/2014/main" id="{C99BC470-A001-6A26-1F83-0A3DC801CEB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176710" y="5425677"/>
                  <a:ext cx="2714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80" name="Input penna 179">
                  <a:extLst>
                    <a:ext uri="{FF2B5EF4-FFF2-40B4-BE49-F238E27FC236}">
                      <a16:creationId xmlns:a16="http://schemas.microsoft.com/office/drawing/2014/main" id="{3D21A7DE-4180-9E29-3A50-5A0F167C19B2}"/>
                    </a:ext>
                  </a:extLst>
                </p14:cNvPr>
                <p14:cNvContentPartPr/>
                <p14:nvPr/>
              </p14:nvContentPartPr>
              <p14:xfrm>
                <a:off x="4494230" y="5354037"/>
                <a:ext cx="87480" cy="231120"/>
              </p14:xfrm>
            </p:contentPart>
          </mc:Choice>
          <mc:Fallback xmlns="">
            <p:pic>
              <p:nvPicPr>
                <p:cNvPr id="180" name="Input penna 179">
                  <a:extLst>
                    <a:ext uri="{FF2B5EF4-FFF2-40B4-BE49-F238E27FC236}">
                      <a16:creationId xmlns:a16="http://schemas.microsoft.com/office/drawing/2014/main" id="{3D21A7DE-4180-9E29-3A50-5A0F167C19B2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488110" y="5347917"/>
                  <a:ext cx="997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81" name="Input penna 180">
                  <a:extLst>
                    <a:ext uri="{FF2B5EF4-FFF2-40B4-BE49-F238E27FC236}">
                      <a16:creationId xmlns:a16="http://schemas.microsoft.com/office/drawing/2014/main" id="{C55F55E6-9BB6-45A0-3BF8-1F04922DE6C4}"/>
                    </a:ext>
                  </a:extLst>
                </p14:cNvPr>
                <p14:cNvContentPartPr/>
                <p14:nvPr/>
              </p14:nvContentPartPr>
              <p14:xfrm>
                <a:off x="4629590" y="5467077"/>
                <a:ext cx="90000" cy="155520"/>
              </p14:xfrm>
            </p:contentPart>
          </mc:Choice>
          <mc:Fallback xmlns="">
            <p:pic>
              <p:nvPicPr>
                <p:cNvPr id="181" name="Input penna 180">
                  <a:extLst>
                    <a:ext uri="{FF2B5EF4-FFF2-40B4-BE49-F238E27FC236}">
                      <a16:creationId xmlns:a16="http://schemas.microsoft.com/office/drawing/2014/main" id="{C55F55E6-9BB6-45A0-3BF8-1F04922DE6C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623470" y="5460957"/>
                  <a:ext cx="102240" cy="16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509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 function block*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LUT architecture outline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960143F-C8D6-DCCC-C080-79A50D37F0C8}"/>
              </a:ext>
            </a:extLst>
          </p:cNvPr>
          <p:cNvSpPr/>
          <p:nvPr/>
        </p:nvSpPr>
        <p:spPr>
          <a:xfrm>
            <a:off x="6820362" y="249289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4410C0A-80A9-2C2E-54E0-4C4716A8E862}"/>
              </a:ext>
            </a:extLst>
          </p:cNvPr>
          <p:cNvSpPr/>
          <p:nvPr/>
        </p:nvSpPr>
        <p:spPr>
          <a:xfrm>
            <a:off x="6820362" y="321297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A2DDE73-7A28-8A48-CF74-1E3E8F7BEAEF}"/>
              </a:ext>
            </a:extLst>
          </p:cNvPr>
          <p:cNvSpPr/>
          <p:nvPr/>
        </p:nvSpPr>
        <p:spPr>
          <a:xfrm>
            <a:off x="6820362" y="393305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0B02AAB-A232-4446-9641-4A13FEDFC684}"/>
              </a:ext>
            </a:extLst>
          </p:cNvPr>
          <p:cNvSpPr/>
          <p:nvPr/>
        </p:nvSpPr>
        <p:spPr>
          <a:xfrm>
            <a:off x="6820362" y="465313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1C118A02-A63D-7697-C5F1-3EF5F7209AC3}"/>
                  </a:ext>
                </a:extLst>
              </p14:cNvPr>
              <p14:cNvContentPartPr/>
              <p14:nvPr/>
            </p14:nvContentPartPr>
            <p14:xfrm>
              <a:off x="7884222" y="2496357"/>
              <a:ext cx="360" cy="11433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1C118A02-A63D-7697-C5F1-3EF5F7209A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6222" y="2478357"/>
                <a:ext cx="360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52FE2096-605B-5766-794E-AAACBB78C6D6}"/>
                  </a:ext>
                </a:extLst>
              </p14:cNvPr>
              <p14:cNvContentPartPr/>
              <p14:nvPr/>
            </p14:nvContentPartPr>
            <p14:xfrm>
              <a:off x="8602422" y="2709477"/>
              <a:ext cx="360" cy="70164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52FE2096-605B-5766-794E-AAACBB78C6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84422" y="2691477"/>
                <a:ext cx="360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01BEF7F8-6756-8CBE-97C4-57D74ACF1A02}"/>
                  </a:ext>
                </a:extLst>
              </p14:cNvPr>
              <p14:cNvContentPartPr/>
              <p14:nvPr/>
            </p14:nvContentPartPr>
            <p14:xfrm>
              <a:off x="7877742" y="2486997"/>
              <a:ext cx="723600" cy="22140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01BEF7F8-6756-8CBE-97C4-57D74ACF1A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59751" y="2468997"/>
                <a:ext cx="759222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3AECA376-B34C-7A67-9FC3-5BA42D0683E3}"/>
                  </a:ext>
                </a:extLst>
              </p14:cNvPr>
              <p14:cNvContentPartPr/>
              <p14:nvPr/>
            </p14:nvContentPartPr>
            <p14:xfrm>
              <a:off x="7893942" y="3430917"/>
              <a:ext cx="699120" cy="21384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3AECA376-B34C-7A67-9FC3-5BA42D0683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75942" y="3412947"/>
                <a:ext cx="734760" cy="24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BF431888-C7AB-FB52-8E12-80C10F298262}"/>
                  </a:ext>
                </a:extLst>
              </p14:cNvPr>
              <p14:cNvContentPartPr/>
              <p14:nvPr/>
            </p14:nvContentPartPr>
            <p14:xfrm>
              <a:off x="7900422" y="3934591"/>
              <a:ext cx="360" cy="114336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BF431888-C7AB-FB52-8E12-80C10F2982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82422" y="3916591"/>
                <a:ext cx="360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365CB266-DBEC-D5EB-9BDD-C6B781759E39}"/>
                  </a:ext>
                </a:extLst>
              </p14:cNvPr>
              <p14:cNvContentPartPr/>
              <p14:nvPr/>
            </p14:nvContentPartPr>
            <p14:xfrm>
              <a:off x="8618622" y="4147711"/>
              <a:ext cx="360" cy="70164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365CB266-DBEC-D5EB-9BDD-C6B781759E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00622" y="4129711"/>
                <a:ext cx="360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D7AE2477-CFF9-C1EC-550A-D6A284606CD2}"/>
                  </a:ext>
                </a:extLst>
              </p14:cNvPr>
              <p14:cNvContentPartPr/>
              <p14:nvPr/>
            </p14:nvContentPartPr>
            <p14:xfrm>
              <a:off x="7893942" y="3925231"/>
              <a:ext cx="723600" cy="22140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D7AE2477-CFF9-C1EC-550A-D6A284606C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75951" y="3907231"/>
                <a:ext cx="759222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2E1C9A9E-7D14-EB9D-A7C4-77A78AE0AAD1}"/>
                  </a:ext>
                </a:extLst>
              </p14:cNvPr>
              <p14:cNvContentPartPr/>
              <p14:nvPr/>
            </p14:nvContentPartPr>
            <p14:xfrm>
              <a:off x="7910142" y="4869151"/>
              <a:ext cx="699120" cy="213840"/>
            </p14:xfrm>
          </p:contentPart>
        </mc:Choice>
        <mc:Fallback xmlns=""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2E1C9A9E-7D14-EB9D-A7C4-77A78AE0AA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92142" y="4851181"/>
                <a:ext cx="734760" cy="24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AB978EE3-EEAC-C4E3-5281-5A167C9EAE7E}"/>
                  </a:ext>
                </a:extLst>
              </p14:cNvPr>
              <p14:cNvContentPartPr/>
              <p14:nvPr/>
            </p14:nvContentPartPr>
            <p14:xfrm>
              <a:off x="9342162" y="3222336"/>
              <a:ext cx="360" cy="114336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AB978EE3-EEAC-C4E3-5281-5A167C9EAE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24162" y="3204336"/>
                <a:ext cx="360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2828CE75-0004-50EE-0952-28BDB27F70B7}"/>
                  </a:ext>
                </a:extLst>
              </p14:cNvPr>
              <p14:cNvContentPartPr/>
              <p14:nvPr/>
            </p14:nvContentPartPr>
            <p14:xfrm>
              <a:off x="10060362" y="3435456"/>
              <a:ext cx="360" cy="70164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2828CE75-0004-50EE-0952-28BDB27F70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42362" y="3417456"/>
                <a:ext cx="360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6D549D9C-E5BA-D36C-48FB-8381C0851252}"/>
                  </a:ext>
                </a:extLst>
              </p14:cNvPr>
              <p14:cNvContentPartPr/>
              <p14:nvPr/>
            </p14:nvContentPartPr>
            <p14:xfrm>
              <a:off x="9335682" y="3212976"/>
              <a:ext cx="723600" cy="221400"/>
            </p14:xfrm>
          </p:contentPart>
        </mc:Choice>
        <mc:Fallback xmlns=""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6D549D9C-E5BA-D36C-48FB-8381C08512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17691" y="3194976"/>
                <a:ext cx="759222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5E89EFBE-C7CE-EE72-D6C1-6AAC2851C5E5}"/>
                  </a:ext>
                </a:extLst>
              </p14:cNvPr>
              <p14:cNvContentPartPr/>
              <p14:nvPr/>
            </p14:nvContentPartPr>
            <p14:xfrm>
              <a:off x="9351882" y="4156896"/>
              <a:ext cx="699120" cy="21384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5E89EFBE-C7CE-EE72-D6C1-6AAC2851C5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33882" y="4138926"/>
                <a:ext cx="734760" cy="24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3C03DF48-12D6-E243-0003-9BCE449E4545}"/>
                  </a:ext>
                </a:extLst>
              </p14:cNvPr>
              <p14:cNvContentPartPr/>
              <p14:nvPr/>
            </p14:nvContentPartPr>
            <p14:xfrm>
              <a:off x="7275952" y="2711637"/>
              <a:ext cx="591120" cy="360"/>
            </p14:xfrm>
          </p:contentPart>
        </mc:Choice>
        <mc:Fallback xmlns=""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3C03DF48-12D6-E243-0003-9BCE449E454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69832" y="2705517"/>
                <a:ext cx="6033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AF745BAA-7431-7E42-B384-00186609B798}"/>
                  </a:ext>
                </a:extLst>
              </p14:cNvPr>
              <p14:cNvContentPartPr/>
              <p14:nvPr/>
            </p14:nvContentPartPr>
            <p14:xfrm>
              <a:off x="7264432" y="3429837"/>
              <a:ext cx="602640" cy="36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AF745BAA-7431-7E42-B384-00186609B79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58312" y="3423717"/>
                <a:ext cx="6148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F092649E-AAF4-55F4-B10C-6BE1449121CA}"/>
                  </a:ext>
                </a:extLst>
              </p14:cNvPr>
              <p14:cNvContentPartPr/>
              <p14:nvPr/>
            </p14:nvContentPartPr>
            <p14:xfrm>
              <a:off x="7278112" y="4155237"/>
              <a:ext cx="605520" cy="360"/>
            </p14:xfrm>
          </p:contentPart>
        </mc:Choice>
        <mc:Fallback xmlns=""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F092649E-AAF4-55F4-B10C-6BE1449121C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71992" y="4149117"/>
                <a:ext cx="6177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D57B5969-6C7B-CC4D-96AB-322A15E7D69E}"/>
                  </a:ext>
                </a:extLst>
              </p14:cNvPr>
              <p14:cNvContentPartPr/>
              <p14:nvPr/>
            </p14:nvContentPartPr>
            <p14:xfrm>
              <a:off x="7269832" y="4876317"/>
              <a:ext cx="600480" cy="360"/>
            </p14:xfrm>
          </p:contentPart>
        </mc:Choice>
        <mc:Fallback xmlns=""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D57B5969-6C7B-CC4D-96AB-322A15E7D69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63716" y="4870197"/>
                <a:ext cx="612713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44D257E7-46F9-C1BC-6214-9A4FB80CD6CA}"/>
                  </a:ext>
                </a:extLst>
              </p14:cNvPr>
              <p14:cNvContentPartPr/>
              <p14:nvPr/>
            </p14:nvContentPartPr>
            <p14:xfrm>
              <a:off x="8614432" y="3078477"/>
              <a:ext cx="364680" cy="36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44D257E7-46F9-C1BC-6214-9A4FB80CD6C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08318" y="3072357"/>
                <a:ext cx="376908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121233E8-7404-A8F9-B317-54A09BE37A1A}"/>
                  </a:ext>
                </a:extLst>
              </p14:cNvPr>
              <p14:cNvContentPartPr/>
              <p14:nvPr/>
            </p14:nvContentPartPr>
            <p14:xfrm>
              <a:off x="8642152" y="4518477"/>
              <a:ext cx="341280" cy="360"/>
            </p14:xfrm>
          </p:contentPart>
        </mc:Choice>
        <mc:Fallback xmlns=""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121233E8-7404-A8F9-B317-54A09BE37A1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636038" y="4512357"/>
                <a:ext cx="353507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DC0AAAD8-8E47-906C-D7AE-E08FFD52AF3D}"/>
                  </a:ext>
                </a:extLst>
              </p14:cNvPr>
              <p14:cNvContentPartPr/>
              <p14:nvPr/>
            </p14:nvContentPartPr>
            <p14:xfrm>
              <a:off x="8987392" y="3432357"/>
              <a:ext cx="342720" cy="360"/>
            </p14:xfrm>
          </p:contentPart>
        </mc:Choice>
        <mc:Fallback xmlns=""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DC0AAAD8-8E47-906C-D7AE-E08FFD52AF3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981272" y="3426237"/>
                <a:ext cx="3549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F888A115-9414-9F34-62E6-B8B0C0D07FFA}"/>
                  </a:ext>
                </a:extLst>
              </p14:cNvPr>
              <p14:cNvContentPartPr/>
              <p14:nvPr/>
            </p14:nvContentPartPr>
            <p14:xfrm>
              <a:off x="8984872" y="4157037"/>
              <a:ext cx="336240" cy="360"/>
            </p14:xfrm>
          </p:contentPart>
        </mc:Choice>
        <mc:Fallback xmlns=""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F888A115-9414-9F34-62E6-B8B0C0D07FF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78752" y="4150917"/>
                <a:ext cx="3484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" name="Input penna 32">
                <a:extLst>
                  <a:ext uri="{FF2B5EF4-FFF2-40B4-BE49-F238E27FC236}">
                    <a16:creationId xmlns:a16="http://schemas.microsoft.com/office/drawing/2014/main" id="{DD35AF54-03A5-BB68-F979-1A5E58E6881D}"/>
                  </a:ext>
                </a:extLst>
              </p14:cNvPr>
              <p14:cNvContentPartPr/>
              <p14:nvPr/>
            </p14:nvContentPartPr>
            <p14:xfrm>
              <a:off x="10084672" y="3796677"/>
              <a:ext cx="1049400" cy="360"/>
            </p14:xfrm>
          </p:contentPart>
        </mc:Choice>
        <mc:Fallback xmlns="">
          <p:pic>
            <p:nvPicPr>
              <p:cNvPr id="33" name="Input penna 32">
                <a:extLst>
                  <a:ext uri="{FF2B5EF4-FFF2-40B4-BE49-F238E27FC236}">
                    <a16:creationId xmlns:a16="http://schemas.microsoft.com/office/drawing/2014/main" id="{DD35AF54-03A5-BB68-F979-1A5E58E6881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078552" y="3790557"/>
                <a:ext cx="10616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4" name="Input penna 33">
                <a:extLst>
                  <a:ext uri="{FF2B5EF4-FFF2-40B4-BE49-F238E27FC236}">
                    <a16:creationId xmlns:a16="http://schemas.microsoft.com/office/drawing/2014/main" id="{ADD2E995-B6FA-017F-B163-9CF1115F98D5}"/>
                  </a:ext>
                </a:extLst>
              </p14:cNvPr>
              <p14:cNvContentPartPr/>
              <p14:nvPr/>
            </p14:nvContentPartPr>
            <p14:xfrm>
              <a:off x="8979472" y="3070557"/>
              <a:ext cx="360" cy="359280"/>
            </p14:xfrm>
          </p:contentPart>
        </mc:Choice>
        <mc:Fallback xmlns="">
          <p:pic>
            <p:nvPicPr>
              <p:cNvPr id="34" name="Input penna 33">
                <a:extLst>
                  <a:ext uri="{FF2B5EF4-FFF2-40B4-BE49-F238E27FC236}">
                    <a16:creationId xmlns:a16="http://schemas.microsoft.com/office/drawing/2014/main" id="{ADD2E995-B6FA-017F-B163-9CF1115F98D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973352" y="3064437"/>
                <a:ext cx="126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5" name="Input penna 34">
                <a:extLst>
                  <a:ext uri="{FF2B5EF4-FFF2-40B4-BE49-F238E27FC236}">
                    <a16:creationId xmlns:a16="http://schemas.microsoft.com/office/drawing/2014/main" id="{A5A9BD5C-5AF6-839A-0220-997619BA532B}"/>
                  </a:ext>
                </a:extLst>
              </p14:cNvPr>
              <p14:cNvContentPartPr/>
              <p14:nvPr/>
            </p14:nvContentPartPr>
            <p14:xfrm>
              <a:off x="8979472" y="4163877"/>
              <a:ext cx="360" cy="348120"/>
            </p14:xfrm>
          </p:contentPart>
        </mc:Choice>
        <mc:Fallback xmlns="">
          <p:pic>
            <p:nvPicPr>
              <p:cNvPr id="35" name="Input penna 34">
                <a:extLst>
                  <a:ext uri="{FF2B5EF4-FFF2-40B4-BE49-F238E27FC236}">
                    <a16:creationId xmlns:a16="http://schemas.microsoft.com/office/drawing/2014/main" id="{A5A9BD5C-5AF6-839A-0220-997619BA532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73352" y="4157757"/>
                <a:ext cx="126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put penna 39">
                <a:extLst>
                  <a:ext uri="{FF2B5EF4-FFF2-40B4-BE49-F238E27FC236}">
                    <a16:creationId xmlns:a16="http://schemas.microsoft.com/office/drawing/2014/main" id="{8A97AB3D-FE04-05F0-5BAD-115DA09EC75F}"/>
                  </a:ext>
                </a:extLst>
              </p14:cNvPr>
              <p14:cNvContentPartPr/>
              <p14:nvPr/>
            </p14:nvContentPartPr>
            <p14:xfrm>
              <a:off x="8253712" y="3546477"/>
              <a:ext cx="360" cy="473040"/>
            </p14:xfrm>
          </p:contentPart>
        </mc:Choice>
        <mc:Fallback xmlns="">
          <p:pic>
            <p:nvPicPr>
              <p:cNvPr id="40" name="Input penna 39">
                <a:extLst>
                  <a:ext uri="{FF2B5EF4-FFF2-40B4-BE49-F238E27FC236}">
                    <a16:creationId xmlns:a16="http://schemas.microsoft.com/office/drawing/2014/main" id="{8A97AB3D-FE04-05F0-5BAD-115DA09EC75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247592" y="3540357"/>
                <a:ext cx="1260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1" name="Input penna 40">
                <a:extLst>
                  <a:ext uri="{FF2B5EF4-FFF2-40B4-BE49-F238E27FC236}">
                    <a16:creationId xmlns:a16="http://schemas.microsoft.com/office/drawing/2014/main" id="{ED8F55FB-302B-B449-45B7-9CE792FFF112}"/>
                  </a:ext>
                </a:extLst>
              </p14:cNvPr>
              <p14:cNvContentPartPr/>
              <p14:nvPr/>
            </p14:nvContentPartPr>
            <p14:xfrm>
              <a:off x="9696232" y="4289157"/>
              <a:ext cx="360" cy="1306080"/>
            </p14:xfrm>
          </p:contentPart>
        </mc:Choice>
        <mc:Fallback xmlns="">
          <p:pic>
            <p:nvPicPr>
              <p:cNvPr id="41" name="Input penna 40">
                <a:extLst>
                  <a:ext uri="{FF2B5EF4-FFF2-40B4-BE49-F238E27FC236}">
                    <a16:creationId xmlns:a16="http://schemas.microsoft.com/office/drawing/2014/main" id="{ED8F55FB-302B-B449-45B7-9CE792FFF11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690112" y="4283037"/>
                <a:ext cx="12600" cy="13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4" name="Input penna 43">
                <a:extLst>
                  <a:ext uri="{FF2B5EF4-FFF2-40B4-BE49-F238E27FC236}">
                    <a16:creationId xmlns:a16="http://schemas.microsoft.com/office/drawing/2014/main" id="{F533B308-1301-A436-0DF2-3A6BE3BD7C80}"/>
                  </a:ext>
                </a:extLst>
              </p14:cNvPr>
              <p14:cNvContentPartPr/>
              <p14:nvPr/>
            </p14:nvContentPartPr>
            <p14:xfrm>
              <a:off x="6459112" y="1989837"/>
              <a:ext cx="360" cy="720360"/>
            </p14:xfrm>
          </p:contentPart>
        </mc:Choice>
        <mc:Fallback xmlns="">
          <p:pic>
            <p:nvPicPr>
              <p:cNvPr id="44" name="Input penna 43">
                <a:extLst>
                  <a:ext uri="{FF2B5EF4-FFF2-40B4-BE49-F238E27FC236}">
                    <a16:creationId xmlns:a16="http://schemas.microsoft.com/office/drawing/2014/main" id="{F533B308-1301-A436-0DF2-3A6BE3BD7C8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52992" y="1983717"/>
                <a:ext cx="12600" cy="73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uppo 51">
            <a:extLst>
              <a:ext uri="{FF2B5EF4-FFF2-40B4-BE49-F238E27FC236}">
                <a16:creationId xmlns:a16="http://schemas.microsoft.com/office/drawing/2014/main" id="{380FC220-9062-E90A-F609-5B3C9D50D362}"/>
              </a:ext>
            </a:extLst>
          </p:cNvPr>
          <p:cNvGrpSpPr/>
          <p:nvPr/>
        </p:nvGrpSpPr>
        <p:grpSpPr>
          <a:xfrm>
            <a:off x="6460912" y="4871277"/>
            <a:ext cx="3229200" cy="726480"/>
            <a:chOff x="2856230" y="4871277"/>
            <a:chExt cx="3229200" cy="72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C2BDE8F8-5D7E-69E9-0DD6-214531DD0572}"/>
                    </a:ext>
                  </a:extLst>
                </p14:cNvPr>
                <p14:cNvContentPartPr/>
                <p14:nvPr/>
              </p14:nvContentPartPr>
              <p14:xfrm>
                <a:off x="2867030" y="5597397"/>
                <a:ext cx="3218400" cy="36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C2BDE8F8-5D7E-69E9-0DD6-214531DD057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60910" y="5591277"/>
                  <a:ext cx="32306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72598B0D-08AF-0B67-4007-7CDC3E52C458}"/>
                    </a:ext>
                  </a:extLst>
                </p14:cNvPr>
                <p14:cNvContentPartPr/>
                <p14:nvPr/>
              </p14:nvContentPartPr>
              <p14:xfrm>
                <a:off x="2871350" y="5597397"/>
                <a:ext cx="15840" cy="36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72598B0D-08AF-0B67-4007-7CDC3E52C45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65230" y="5591277"/>
                  <a:ext cx="280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43468299-41DF-B3BF-A039-638F482DD94E}"/>
                    </a:ext>
                  </a:extLst>
                </p14:cNvPr>
                <p14:cNvContentPartPr/>
                <p14:nvPr/>
              </p14:nvContentPartPr>
              <p14:xfrm>
                <a:off x="2856230" y="5521077"/>
                <a:ext cx="360" cy="5148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43468299-41DF-B3BF-A039-638F482DD94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50110" y="5514957"/>
                  <a:ext cx="126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06779F66-D6FC-1460-97A0-0FFD83145DF8}"/>
                    </a:ext>
                  </a:extLst>
                </p14:cNvPr>
                <p14:cNvContentPartPr/>
                <p14:nvPr/>
              </p14:nvContentPartPr>
              <p14:xfrm>
                <a:off x="2856230" y="5553117"/>
                <a:ext cx="360" cy="3564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06779F66-D6FC-1460-97A0-0FFD83145DF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50110" y="5546997"/>
                  <a:ext cx="126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8B28DFE8-57DE-D1B4-3CC5-B24C1EDCBC52}"/>
                    </a:ext>
                  </a:extLst>
                </p14:cNvPr>
                <p14:cNvContentPartPr/>
                <p14:nvPr/>
              </p14:nvContentPartPr>
              <p14:xfrm>
                <a:off x="2856230" y="5571477"/>
                <a:ext cx="360" cy="2340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8B28DFE8-57DE-D1B4-3CC5-B24C1EDCBC5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50110" y="5565357"/>
                  <a:ext cx="12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456230F2-6EFD-9119-403F-C520A093D761}"/>
                    </a:ext>
                  </a:extLst>
                </p14:cNvPr>
                <p14:cNvContentPartPr/>
                <p14:nvPr/>
              </p14:nvContentPartPr>
              <p14:xfrm>
                <a:off x="2856230" y="4871277"/>
                <a:ext cx="360" cy="72648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456230F2-6EFD-9119-403F-C520A093D76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50110" y="4865157"/>
                  <a:ext cx="12600" cy="73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4" name="Input penna 53">
                <a:extLst>
                  <a:ext uri="{FF2B5EF4-FFF2-40B4-BE49-F238E27FC236}">
                    <a16:creationId xmlns:a16="http://schemas.microsoft.com/office/drawing/2014/main" id="{7ADE63B6-DD99-1C2E-B1C7-CD5DDCCF38B3}"/>
                  </a:ext>
                </a:extLst>
              </p14:cNvPr>
              <p14:cNvContentPartPr/>
              <p14:nvPr/>
            </p14:nvContentPartPr>
            <p14:xfrm>
              <a:off x="6461992" y="4148757"/>
              <a:ext cx="360" cy="715320"/>
            </p14:xfrm>
          </p:contentPart>
        </mc:Choice>
        <mc:Fallback xmlns="">
          <p:pic>
            <p:nvPicPr>
              <p:cNvPr id="54" name="Input penna 53">
                <a:extLst>
                  <a:ext uri="{FF2B5EF4-FFF2-40B4-BE49-F238E27FC236}">
                    <a16:creationId xmlns:a16="http://schemas.microsoft.com/office/drawing/2014/main" id="{7ADE63B6-DD99-1C2E-B1C7-CD5DDCCF38B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455872" y="4142637"/>
                <a:ext cx="12600" cy="7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5" name="Input penna 54">
                <a:extLst>
                  <a:ext uri="{FF2B5EF4-FFF2-40B4-BE49-F238E27FC236}">
                    <a16:creationId xmlns:a16="http://schemas.microsoft.com/office/drawing/2014/main" id="{7718D93E-E4DA-673B-CB90-BF0B7C2EA1E8}"/>
                  </a:ext>
                </a:extLst>
              </p14:cNvPr>
              <p14:cNvContentPartPr/>
              <p14:nvPr/>
            </p14:nvContentPartPr>
            <p14:xfrm>
              <a:off x="6461992" y="2681757"/>
              <a:ext cx="360" cy="744480"/>
            </p14:xfrm>
          </p:contentPart>
        </mc:Choice>
        <mc:Fallback xmlns="">
          <p:pic>
            <p:nvPicPr>
              <p:cNvPr id="55" name="Input penna 54">
                <a:extLst>
                  <a:ext uri="{FF2B5EF4-FFF2-40B4-BE49-F238E27FC236}">
                    <a16:creationId xmlns:a16="http://schemas.microsoft.com/office/drawing/2014/main" id="{7718D93E-E4DA-673B-CB90-BF0B7C2EA1E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455872" y="2675640"/>
                <a:ext cx="12600" cy="7567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6" name="Input penna 55">
                <a:extLst>
                  <a:ext uri="{FF2B5EF4-FFF2-40B4-BE49-F238E27FC236}">
                    <a16:creationId xmlns:a16="http://schemas.microsoft.com/office/drawing/2014/main" id="{92EEA55C-9754-8D4B-F242-B40ADE42B6B2}"/>
                  </a:ext>
                </a:extLst>
              </p14:cNvPr>
              <p14:cNvContentPartPr/>
              <p14:nvPr/>
            </p14:nvContentPartPr>
            <p14:xfrm>
              <a:off x="6492232" y="1990917"/>
              <a:ext cx="16560" cy="360"/>
            </p14:xfrm>
          </p:contentPart>
        </mc:Choice>
        <mc:Fallback xmlns="">
          <p:pic>
            <p:nvPicPr>
              <p:cNvPr id="56" name="Input penna 55">
                <a:extLst>
                  <a:ext uri="{FF2B5EF4-FFF2-40B4-BE49-F238E27FC236}">
                    <a16:creationId xmlns:a16="http://schemas.microsoft.com/office/drawing/2014/main" id="{92EEA55C-9754-8D4B-F242-B40ADE42B6B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486112" y="1984797"/>
                <a:ext cx="288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7" name="Input penna 56">
                <a:extLst>
                  <a:ext uri="{FF2B5EF4-FFF2-40B4-BE49-F238E27FC236}">
                    <a16:creationId xmlns:a16="http://schemas.microsoft.com/office/drawing/2014/main" id="{97E45B03-6A61-65DC-639E-84D5BE82EA62}"/>
                  </a:ext>
                </a:extLst>
              </p14:cNvPr>
              <p14:cNvContentPartPr/>
              <p14:nvPr/>
            </p14:nvContentPartPr>
            <p14:xfrm>
              <a:off x="6467392" y="1990917"/>
              <a:ext cx="1786680" cy="360"/>
            </p14:xfrm>
          </p:contentPart>
        </mc:Choice>
        <mc:Fallback xmlns="">
          <p:pic>
            <p:nvPicPr>
              <p:cNvPr id="57" name="Input penna 56">
                <a:extLst>
                  <a:ext uri="{FF2B5EF4-FFF2-40B4-BE49-F238E27FC236}">
                    <a16:creationId xmlns:a16="http://schemas.microsoft.com/office/drawing/2014/main" id="{97E45B03-6A61-65DC-639E-84D5BE82EA6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461272" y="1984797"/>
                <a:ext cx="17989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8" name="Input penna 57">
                <a:extLst>
                  <a:ext uri="{FF2B5EF4-FFF2-40B4-BE49-F238E27FC236}">
                    <a16:creationId xmlns:a16="http://schemas.microsoft.com/office/drawing/2014/main" id="{DED9C839-6C93-FF40-C348-A08D69A9B746}"/>
                  </a:ext>
                </a:extLst>
              </p14:cNvPr>
              <p14:cNvContentPartPr/>
              <p14:nvPr/>
            </p14:nvContentPartPr>
            <p14:xfrm>
              <a:off x="5388832" y="3433797"/>
              <a:ext cx="1068480" cy="360"/>
            </p14:xfrm>
          </p:contentPart>
        </mc:Choice>
        <mc:Fallback xmlns="">
          <p:pic>
            <p:nvPicPr>
              <p:cNvPr id="58" name="Input penna 57">
                <a:extLst>
                  <a:ext uri="{FF2B5EF4-FFF2-40B4-BE49-F238E27FC236}">
                    <a16:creationId xmlns:a16="http://schemas.microsoft.com/office/drawing/2014/main" id="{DED9C839-6C93-FF40-C348-A08D69A9B74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82712" y="3427677"/>
                <a:ext cx="10807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8" name="Input penna 77">
                <a:extLst>
                  <a:ext uri="{FF2B5EF4-FFF2-40B4-BE49-F238E27FC236}">
                    <a16:creationId xmlns:a16="http://schemas.microsoft.com/office/drawing/2014/main" id="{2151A58C-B3BC-F911-479F-76F3B068E79A}"/>
                  </a:ext>
                </a:extLst>
              </p14:cNvPr>
              <p14:cNvContentPartPr/>
              <p14:nvPr/>
            </p14:nvContentPartPr>
            <p14:xfrm>
              <a:off x="9592004" y="4270783"/>
              <a:ext cx="163440" cy="205920"/>
            </p14:xfrm>
          </p:contentPart>
        </mc:Choice>
        <mc:Fallback xmlns="">
          <p:pic>
            <p:nvPicPr>
              <p:cNvPr id="78" name="Input penna 77">
                <a:extLst>
                  <a:ext uri="{FF2B5EF4-FFF2-40B4-BE49-F238E27FC236}">
                    <a16:creationId xmlns:a16="http://schemas.microsoft.com/office/drawing/2014/main" id="{2151A58C-B3BC-F911-479F-76F3B068E79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585870" y="4264674"/>
                <a:ext cx="175707" cy="218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9" name="Input penna 78">
                <a:extLst>
                  <a:ext uri="{FF2B5EF4-FFF2-40B4-BE49-F238E27FC236}">
                    <a16:creationId xmlns:a16="http://schemas.microsoft.com/office/drawing/2014/main" id="{CFE6EF5E-7DD0-1002-91AB-E35CFEE9E316}"/>
                  </a:ext>
                </a:extLst>
              </p14:cNvPr>
              <p14:cNvContentPartPr/>
              <p14:nvPr/>
            </p14:nvContentPartPr>
            <p14:xfrm>
              <a:off x="9622964" y="4326943"/>
              <a:ext cx="113760" cy="137160"/>
            </p14:xfrm>
          </p:contentPart>
        </mc:Choice>
        <mc:Fallback xmlns="">
          <p:pic>
            <p:nvPicPr>
              <p:cNvPr id="79" name="Input penna 78">
                <a:extLst>
                  <a:ext uri="{FF2B5EF4-FFF2-40B4-BE49-F238E27FC236}">
                    <a16:creationId xmlns:a16="http://schemas.microsoft.com/office/drawing/2014/main" id="{CFE6EF5E-7DD0-1002-91AB-E35CFEE9E31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616844" y="4320823"/>
                <a:ext cx="12600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uppo 87">
            <a:extLst>
              <a:ext uri="{FF2B5EF4-FFF2-40B4-BE49-F238E27FC236}">
                <a16:creationId xmlns:a16="http://schemas.microsoft.com/office/drawing/2014/main" id="{515E2027-8E34-5489-10D7-85C84EA4830D}"/>
              </a:ext>
            </a:extLst>
          </p:cNvPr>
          <p:cNvGrpSpPr/>
          <p:nvPr/>
        </p:nvGrpSpPr>
        <p:grpSpPr>
          <a:xfrm>
            <a:off x="8177564" y="1981917"/>
            <a:ext cx="151560" cy="612346"/>
            <a:chOff x="4572882" y="1981917"/>
            <a:chExt cx="151560" cy="61234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73745A0D-60B4-8AFB-DABD-F8EE0AB49CAD}"/>
                    </a:ext>
                  </a:extLst>
                </p14:cNvPr>
                <p14:cNvContentPartPr/>
                <p14:nvPr/>
              </p14:nvContentPartPr>
              <p14:xfrm>
                <a:off x="4572882" y="2394463"/>
                <a:ext cx="151560" cy="199800"/>
              </p14:xfrm>
            </p:contentPart>
          </mc:Choice>
          <mc:Fallback xmlns=""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73745A0D-60B4-8AFB-DABD-F8EE0AB49CA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66762" y="2388343"/>
                  <a:ext cx="163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A7B7CF74-CEDC-FD40-775E-4AAE839C8C02}"/>
                    </a:ext>
                  </a:extLst>
                </p14:cNvPr>
                <p14:cNvContentPartPr/>
                <p14:nvPr/>
              </p14:nvContentPartPr>
              <p14:xfrm>
                <a:off x="4649030" y="1981917"/>
                <a:ext cx="360" cy="58788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A7B7CF74-CEDC-FD40-775E-4AAE839C8C0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42910" y="1975797"/>
                  <a:ext cx="1260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C440A822-FEC4-083F-4C7E-CDCD66073327}"/>
                    </a:ext>
                  </a:extLst>
                </p14:cNvPr>
                <p14:cNvContentPartPr/>
                <p14:nvPr/>
              </p14:nvContentPartPr>
              <p14:xfrm>
                <a:off x="4649030" y="2539917"/>
                <a:ext cx="360" cy="3528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C440A822-FEC4-083F-4C7E-CDCD6607332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42910" y="2533797"/>
                  <a:ext cx="12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A2735E1C-504E-C28F-CB34-B152DBC371A0}"/>
                    </a:ext>
                  </a:extLst>
                </p14:cNvPr>
                <p14:cNvContentPartPr/>
                <p14:nvPr/>
              </p14:nvContentPartPr>
              <p14:xfrm>
                <a:off x="4649030" y="2549997"/>
                <a:ext cx="360" cy="4248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A2735E1C-504E-C28F-CB34-B152DBC371A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642910" y="2543877"/>
                  <a:ext cx="126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0EEBA7BA-4294-E3C8-9532-5EC77DF1DCEB}"/>
                    </a:ext>
                  </a:extLst>
                </p14:cNvPr>
                <p14:cNvContentPartPr/>
                <p14:nvPr/>
              </p14:nvContentPartPr>
              <p14:xfrm>
                <a:off x="4592322" y="2417863"/>
                <a:ext cx="118800" cy="160200"/>
              </p14:xfrm>
            </p:contentPart>
          </mc:Choice>
          <mc:Fallback xmlns=""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0EEBA7BA-4294-E3C8-9532-5EC77DF1DCE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86202" y="2411743"/>
                  <a:ext cx="131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9091BEDF-9B0B-C5FF-FDFF-735EA33BBE45}"/>
                    </a:ext>
                  </a:extLst>
                </p14:cNvPr>
                <p14:cNvContentPartPr/>
                <p14:nvPr/>
              </p14:nvContentPartPr>
              <p14:xfrm>
                <a:off x="4602762" y="2422183"/>
                <a:ext cx="86400" cy="120240"/>
              </p14:xfrm>
            </p:contentPart>
          </mc:Choice>
          <mc:Fallback xmlns=""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9091BEDF-9B0B-C5FF-FDFF-735EA33BBE4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596642" y="2416063"/>
                  <a:ext cx="986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7318925A-CBFC-0534-4B82-847CD85E74C9}"/>
                    </a:ext>
                  </a:extLst>
                </p14:cNvPr>
                <p14:cNvContentPartPr/>
                <p14:nvPr/>
              </p14:nvContentPartPr>
              <p14:xfrm>
                <a:off x="4593402" y="2428303"/>
                <a:ext cx="70560" cy="98280"/>
              </p14:xfrm>
            </p:contentPart>
          </mc:Choice>
          <mc:Fallback xmlns=""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7318925A-CBFC-0534-4B82-847CD85E74C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587282" y="2422183"/>
                  <a:ext cx="82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524A6C97-78A0-8C8F-5537-6F71596B9913}"/>
                    </a:ext>
                  </a:extLst>
                </p14:cNvPr>
                <p14:cNvContentPartPr/>
                <p14:nvPr/>
              </p14:nvContentPartPr>
              <p14:xfrm>
                <a:off x="4588362" y="2421823"/>
                <a:ext cx="76320" cy="14040"/>
              </p14:xfrm>
            </p:contentPart>
          </mc:Choice>
          <mc:Fallback xmlns=""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524A6C97-78A0-8C8F-5537-6F71596B991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582242" y="2415703"/>
                  <a:ext cx="8856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89" name="Input penna 88">
                <a:extLst>
                  <a:ext uri="{FF2B5EF4-FFF2-40B4-BE49-F238E27FC236}">
                    <a16:creationId xmlns:a16="http://schemas.microsoft.com/office/drawing/2014/main" id="{28BED411-92E2-70B0-979C-D0B40BBCD435}"/>
                  </a:ext>
                </a:extLst>
              </p14:cNvPr>
              <p14:cNvContentPartPr/>
              <p14:nvPr/>
            </p14:nvContentPartPr>
            <p14:xfrm>
              <a:off x="8175764" y="3847783"/>
              <a:ext cx="138240" cy="172800"/>
            </p14:xfrm>
          </p:contentPart>
        </mc:Choice>
        <mc:Fallback xmlns="">
          <p:pic>
            <p:nvPicPr>
              <p:cNvPr id="89" name="Input penna 88">
                <a:extLst>
                  <a:ext uri="{FF2B5EF4-FFF2-40B4-BE49-F238E27FC236}">
                    <a16:creationId xmlns:a16="http://schemas.microsoft.com/office/drawing/2014/main" id="{28BED411-92E2-70B0-979C-D0B40BBCD43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169644" y="3841676"/>
                <a:ext cx="150480" cy="185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0" name="Input penna 89">
                <a:extLst>
                  <a:ext uri="{FF2B5EF4-FFF2-40B4-BE49-F238E27FC236}">
                    <a16:creationId xmlns:a16="http://schemas.microsoft.com/office/drawing/2014/main" id="{7E139A47-9AB4-D805-E6C2-8044CC31AA76}"/>
                  </a:ext>
                </a:extLst>
              </p14:cNvPr>
              <p14:cNvContentPartPr/>
              <p14:nvPr/>
            </p14:nvContentPartPr>
            <p14:xfrm>
              <a:off x="8187644" y="3857503"/>
              <a:ext cx="118440" cy="127080"/>
            </p14:xfrm>
          </p:contentPart>
        </mc:Choice>
        <mc:Fallback xmlns="">
          <p:pic>
            <p:nvPicPr>
              <p:cNvPr id="90" name="Input penna 89">
                <a:extLst>
                  <a:ext uri="{FF2B5EF4-FFF2-40B4-BE49-F238E27FC236}">
                    <a16:creationId xmlns:a16="http://schemas.microsoft.com/office/drawing/2014/main" id="{7E139A47-9AB4-D805-E6C2-8044CC31AA76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181524" y="3851383"/>
                <a:ext cx="1306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266AAF52-9684-124A-283A-E8B411EC8869}"/>
                  </a:ext>
                </a:extLst>
              </p14:cNvPr>
              <p14:cNvContentPartPr/>
              <p14:nvPr/>
            </p14:nvContentPartPr>
            <p14:xfrm>
              <a:off x="5384512" y="4157397"/>
              <a:ext cx="1078200" cy="36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266AAF52-9684-124A-283A-E8B411EC886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378392" y="4151277"/>
                <a:ext cx="10904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A3908C16-45B6-56B7-7DBD-C0AEBC9C9553}"/>
                  </a:ext>
                </a:extLst>
              </p14:cNvPr>
              <p14:cNvContentPartPr/>
              <p14:nvPr/>
            </p14:nvContentPartPr>
            <p14:xfrm>
              <a:off x="7997032" y="2643237"/>
              <a:ext cx="108000" cy="19512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A3908C16-45B6-56B7-7DBD-C0AEBC9C9553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990912" y="2637117"/>
                <a:ext cx="1202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B7A6CDDE-1F57-297B-C62D-1BB78E28F2BC}"/>
                  </a:ext>
                </a:extLst>
              </p14:cNvPr>
              <p14:cNvContentPartPr/>
              <p14:nvPr/>
            </p14:nvContentPartPr>
            <p14:xfrm>
              <a:off x="7983352" y="3264597"/>
              <a:ext cx="125640" cy="2325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B7A6CDDE-1F57-297B-C62D-1BB78E28F2BC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977232" y="3258477"/>
                <a:ext cx="1378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F6F2E908-2065-77A6-3106-79704AAFBC68}"/>
                  </a:ext>
                </a:extLst>
              </p14:cNvPr>
              <p14:cNvContentPartPr/>
              <p14:nvPr/>
            </p14:nvContentPartPr>
            <p14:xfrm>
              <a:off x="7997752" y="4069557"/>
              <a:ext cx="119880" cy="17748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F6F2E908-2065-77A6-3106-79704AAFBC6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991632" y="4063437"/>
                <a:ext cx="1321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662EF167-5625-5A47-5F1B-99376B46932D}"/>
                  </a:ext>
                </a:extLst>
              </p14:cNvPr>
              <p14:cNvContentPartPr/>
              <p14:nvPr/>
            </p14:nvContentPartPr>
            <p14:xfrm>
              <a:off x="8004592" y="4695597"/>
              <a:ext cx="132840" cy="222480"/>
            </p14:xfrm>
          </p:contentPart>
        </mc:Choice>
        <mc:Fallback xmlns=""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662EF167-5625-5A47-5F1B-99376B46932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998472" y="4689477"/>
                <a:ext cx="1450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39" name="Input penna 38">
                <a:extLst>
                  <a:ext uri="{FF2B5EF4-FFF2-40B4-BE49-F238E27FC236}">
                    <a16:creationId xmlns:a16="http://schemas.microsoft.com/office/drawing/2014/main" id="{5D0F9BBB-DB91-FC38-122F-62CDCAAF3FED}"/>
                  </a:ext>
                </a:extLst>
              </p14:cNvPr>
              <p14:cNvContentPartPr/>
              <p14:nvPr/>
            </p14:nvContentPartPr>
            <p14:xfrm>
              <a:off x="9465832" y="3359997"/>
              <a:ext cx="106920" cy="169200"/>
            </p14:xfrm>
          </p:contentPart>
        </mc:Choice>
        <mc:Fallback xmlns="">
          <p:pic>
            <p:nvPicPr>
              <p:cNvPr id="39" name="Input penna 38">
                <a:extLst>
                  <a:ext uri="{FF2B5EF4-FFF2-40B4-BE49-F238E27FC236}">
                    <a16:creationId xmlns:a16="http://schemas.microsoft.com/office/drawing/2014/main" id="{5D0F9BBB-DB91-FC38-122F-62CDCAAF3FE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459712" y="3353877"/>
                <a:ext cx="1191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42" name="Input penna 41">
                <a:extLst>
                  <a:ext uri="{FF2B5EF4-FFF2-40B4-BE49-F238E27FC236}">
                    <a16:creationId xmlns:a16="http://schemas.microsoft.com/office/drawing/2014/main" id="{106E2D34-2F5F-BC37-A724-0C5CEF807F29}"/>
                  </a:ext>
                </a:extLst>
              </p14:cNvPr>
              <p14:cNvContentPartPr/>
              <p14:nvPr/>
            </p14:nvContentPartPr>
            <p14:xfrm>
              <a:off x="9440992" y="3993237"/>
              <a:ext cx="109800" cy="197280"/>
            </p14:xfrm>
          </p:contentPart>
        </mc:Choice>
        <mc:Fallback xmlns="">
          <p:pic>
            <p:nvPicPr>
              <p:cNvPr id="42" name="Input penna 41">
                <a:extLst>
                  <a:ext uri="{FF2B5EF4-FFF2-40B4-BE49-F238E27FC236}">
                    <a16:creationId xmlns:a16="http://schemas.microsoft.com/office/drawing/2014/main" id="{106E2D34-2F5F-BC37-A724-0C5CEF807F29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434872" y="3987117"/>
                <a:ext cx="1220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07E6BA9C-B341-24D4-3D4A-4D03E80CB193}"/>
                  </a:ext>
                </a:extLst>
              </p14:cNvPr>
              <p14:cNvContentPartPr/>
              <p14:nvPr/>
            </p14:nvContentPartPr>
            <p14:xfrm>
              <a:off x="4920472" y="3298437"/>
              <a:ext cx="169200" cy="247320"/>
            </p14:xfrm>
          </p:contentPart>
        </mc:Choice>
        <mc:Fallback xmlns=""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07E6BA9C-B341-24D4-3D4A-4D03E80CB19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914352" y="3292317"/>
                <a:ext cx="18144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47" name="Input penna 46">
                <a:extLst>
                  <a:ext uri="{FF2B5EF4-FFF2-40B4-BE49-F238E27FC236}">
                    <a16:creationId xmlns:a16="http://schemas.microsoft.com/office/drawing/2014/main" id="{D362CC46-80D5-B938-1E77-BCE508145EA4}"/>
                  </a:ext>
                </a:extLst>
              </p14:cNvPr>
              <p14:cNvContentPartPr/>
              <p14:nvPr/>
            </p14:nvContentPartPr>
            <p14:xfrm>
              <a:off x="4951072" y="4049397"/>
              <a:ext cx="173880" cy="190440"/>
            </p14:xfrm>
          </p:contentPart>
        </mc:Choice>
        <mc:Fallback xmlns="">
          <p:pic>
            <p:nvPicPr>
              <p:cNvPr id="47" name="Input penna 46">
                <a:extLst>
                  <a:ext uri="{FF2B5EF4-FFF2-40B4-BE49-F238E27FC236}">
                    <a16:creationId xmlns:a16="http://schemas.microsoft.com/office/drawing/2014/main" id="{D362CC46-80D5-B938-1E77-BCE508145EA4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944952" y="4043277"/>
                <a:ext cx="1861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62" name="Input penna 61">
                <a:extLst>
                  <a:ext uri="{FF2B5EF4-FFF2-40B4-BE49-F238E27FC236}">
                    <a16:creationId xmlns:a16="http://schemas.microsoft.com/office/drawing/2014/main" id="{6A5551F3-30DD-DF2D-04B9-DAA979CDDDEA}"/>
                  </a:ext>
                </a:extLst>
              </p14:cNvPr>
              <p14:cNvContentPartPr/>
              <p14:nvPr/>
            </p14:nvContentPartPr>
            <p14:xfrm>
              <a:off x="11281672" y="3687957"/>
              <a:ext cx="142920" cy="168840"/>
            </p14:xfrm>
          </p:contentPart>
        </mc:Choice>
        <mc:Fallback xmlns="">
          <p:pic>
            <p:nvPicPr>
              <p:cNvPr id="62" name="Input penna 61">
                <a:extLst>
                  <a:ext uri="{FF2B5EF4-FFF2-40B4-BE49-F238E27FC236}">
                    <a16:creationId xmlns:a16="http://schemas.microsoft.com/office/drawing/2014/main" id="{6A5551F3-30DD-DF2D-04B9-DAA979CDDDEA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1275552" y="3681837"/>
                <a:ext cx="155160" cy="18108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Rettangolo 52">
            <a:extLst>
              <a:ext uri="{FF2B5EF4-FFF2-40B4-BE49-F238E27FC236}">
                <a16:creationId xmlns:a16="http://schemas.microsoft.com/office/drawing/2014/main" id="{D47637F1-CA07-F709-821E-CDFD624512C8}"/>
              </a:ext>
            </a:extLst>
          </p:cNvPr>
          <p:cNvSpPr/>
          <p:nvPr/>
        </p:nvSpPr>
        <p:spPr>
          <a:xfrm>
            <a:off x="6100282" y="1628800"/>
            <a:ext cx="4320480" cy="43072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70" name="Input penna 69">
                <a:extLst>
                  <a:ext uri="{FF2B5EF4-FFF2-40B4-BE49-F238E27FC236}">
                    <a16:creationId xmlns:a16="http://schemas.microsoft.com/office/drawing/2014/main" id="{3E6B7885-3AF5-7F5F-B96C-A2854E22C0F1}"/>
                  </a:ext>
                </a:extLst>
              </p14:cNvPr>
              <p14:cNvContentPartPr/>
              <p14:nvPr/>
            </p14:nvContentPartPr>
            <p14:xfrm>
              <a:off x="4573070" y="3247317"/>
              <a:ext cx="145080" cy="965160"/>
            </p14:xfrm>
          </p:contentPart>
        </mc:Choice>
        <mc:Fallback xmlns="">
          <p:pic>
            <p:nvPicPr>
              <p:cNvPr id="70" name="Input penna 69">
                <a:extLst>
                  <a:ext uri="{FF2B5EF4-FFF2-40B4-BE49-F238E27FC236}">
                    <a16:creationId xmlns:a16="http://schemas.microsoft.com/office/drawing/2014/main" id="{3E6B7885-3AF5-7F5F-B96C-A2854E22C0F1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566950" y="3241197"/>
                <a:ext cx="157320" cy="97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uppo 110">
            <a:extLst>
              <a:ext uri="{FF2B5EF4-FFF2-40B4-BE49-F238E27FC236}">
                <a16:creationId xmlns:a16="http://schemas.microsoft.com/office/drawing/2014/main" id="{B2DF5A1A-931C-C4C7-A21C-56E11514C8AC}"/>
              </a:ext>
            </a:extLst>
          </p:cNvPr>
          <p:cNvGrpSpPr/>
          <p:nvPr/>
        </p:nvGrpSpPr>
        <p:grpSpPr>
          <a:xfrm>
            <a:off x="3160070" y="2274597"/>
            <a:ext cx="7065000" cy="3160800"/>
            <a:chOff x="3160070" y="2274597"/>
            <a:chExt cx="7065000" cy="316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2" name="Input penna 71">
                  <a:extLst>
                    <a:ext uri="{FF2B5EF4-FFF2-40B4-BE49-F238E27FC236}">
                      <a16:creationId xmlns:a16="http://schemas.microsoft.com/office/drawing/2014/main" id="{33477699-5523-2F03-FF8B-710BC71F1A73}"/>
                    </a:ext>
                  </a:extLst>
                </p14:cNvPr>
                <p14:cNvContentPartPr/>
                <p14:nvPr/>
              </p14:nvContentPartPr>
              <p14:xfrm>
                <a:off x="3201470" y="3618477"/>
                <a:ext cx="142200" cy="257400"/>
              </p14:xfrm>
            </p:contentPart>
          </mc:Choice>
          <mc:Fallback xmlns="">
            <p:pic>
              <p:nvPicPr>
                <p:cNvPr id="72" name="Input penna 71">
                  <a:extLst>
                    <a:ext uri="{FF2B5EF4-FFF2-40B4-BE49-F238E27FC236}">
                      <a16:creationId xmlns:a16="http://schemas.microsoft.com/office/drawing/2014/main" id="{33477699-5523-2F03-FF8B-710BC71F1A7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195350" y="3612357"/>
                  <a:ext cx="1544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3" name="Input penna 72">
                  <a:extLst>
                    <a:ext uri="{FF2B5EF4-FFF2-40B4-BE49-F238E27FC236}">
                      <a16:creationId xmlns:a16="http://schemas.microsoft.com/office/drawing/2014/main" id="{F1D9C0CB-35F4-FC7C-6D4C-B0FA81EF2CF7}"/>
                    </a:ext>
                  </a:extLst>
                </p14:cNvPr>
                <p14:cNvContentPartPr/>
                <p14:nvPr/>
              </p14:nvContentPartPr>
              <p14:xfrm>
                <a:off x="3160070" y="3595437"/>
                <a:ext cx="188280" cy="50400"/>
              </p14:xfrm>
            </p:contentPart>
          </mc:Choice>
          <mc:Fallback xmlns="">
            <p:pic>
              <p:nvPicPr>
                <p:cNvPr id="73" name="Input penna 72">
                  <a:extLst>
                    <a:ext uri="{FF2B5EF4-FFF2-40B4-BE49-F238E27FC236}">
                      <a16:creationId xmlns:a16="http://schemas.microsoft.com/office/drawing/2014/main" id="{F1D9C0CB-35F4-FC7C-6D4C-B0FA81EF2CF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153950" y="3589317"/>
                  <a:ext cx="2005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4" name="Input penna 73">
                  <a:extLst>
                    <a:ext uri="{FF2B5EF4-FFF2-40B4-BE49-F238E27FC236}">
                      <a16:creationId xmlns:a16="http://schemas.microsoft.com/office/drawing/2014/main" id="{8F99A1AF-DF10-A321-C3D1-2AEDFE8A44F9}"/>
                    </a:ext>
                  </a:extLst>
                </p14:cNvPr>
                <p14:cNvContentPartPr/>
                <p14:nvPr/>
              </p14:nvContentPartPr>
              <p14:xfrm>
                <a:off x="3375350" y="3751677"/>
                <a:ext cx="85680" cy="139320"/>
              </p14:xfrm>
            </p:contentPart>
          </mc:Choice>
          <mc:Fallback xmlns="">
            <p:pic>
              <p:nvPicPr>
                <p:cNvPr id="74" name="Input penna 73">
                  <a:extLst>
                    <a:ext uri="{FF2B5EF4-FFF2-40B4-BE49-F238E27FC236}">
                      <a16:creationId xmlns:a16="http://schemas.microsoft.com/office/drawing/2014/main" id="{8F99A1AF-DF10-A321-C3D1-2AEDFE8A44F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369230" y="3745557"/>
                  <a:ext cx="979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43509916-A07D-3220-406F-5E2969B72E6F}"/>
                    </a:ext>
                  </a:extLst>
                </p14:cNvPr>
                <p14:cNvContentPartPr/>
                <p14:nvPr/>
              </p14:nvContentPartPr>
              <p14:xfrm>
                <a:off x="3513590" y="3774357"/>
                <a:ext cx="119520" cy="205920"/>
              </p14:xfrm>
            </p:contentPart>
          </mc:Choice>
          <mc:Fallback xmlns=""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43509916-A07D-3220-406F-5E2969B72E6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507470" y="3768237"/>
                  <a:ext cx="1317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F9C81F76-F283-AE64-799F-733F89535CED}"/>
                    </a:ext>
                  </a:extLst>
                </p14:cNvPr>
                <p14:cNvContentPartPr/>
                <p14:nvPr/>
              </p14:nvContentPartPr>
              <p14:xfrm>
                <a:off x="3683150" y="3736917"/>
                <a:ext cx="100440" cy="121320"/>
              </p14:xfrm>
            </p:contentPart>
          </mc:Choice>
          <mc:Fallback xmlns=""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F9C81F76-F283-AE64-799F-733F89535CE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677030" y="3730797"/>
                  <a:ext cx="1126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7" name="Input penna 76">
                  <a:extLst>
                    <a:ext uri="{FF2B5EF4-FFF2-40B4-BE49-F238E27FC236}">
                      <a16:creationId xmlns:a16="http://schemas.microsoft.com/office/drawing/2014/main" id="{7B43BCB6-F88C-4D8B-2C5A-1FD606DCAD03}"/>
                    </a:ext>
                  </a:extLst>
                </p14:cNvPr>
                <p14:cNvContentPartPr/>
                <p14:nvPr/>
              </p14:nvContentPartPr>
              <p14:xfrm>
                <a:off x="3856310" y="3635757"/>
                <a:ext cx="89280" cy="207360"/>
              </p14:xfrm>
            </p:contentPart>
          </mc:Choice>
          <mc:Fallback xmlns="">
            <p:pic>
              <p:nvPicPr>
                <p:cNvPr id="77" name="Input penna 76">
                  <a:extLst>
                    <a:ext uri="{FF2B5EF4-FFF2-40B4-BE49-F238E27FC236}">
                      <a16:creationId xmlns:a16="http://schemas.microsoft.com/office/drawing/2014/main" id="{7B43BCB6-F88C-4D8B-2C5A-1FD606DCAD0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850190" y="3629637"/>
                  <a:ext cx="1015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62014A7A-0411-3BBD-5FC3-4B74A405D51A}"/>
                    </a:ext>
                  </a:extLst>
                </p14:cNvPr>
                <p14:cNvContentPartPr/>
                <p14:nvPr/>
              </p14:nvContentPartPr>
              <p14:xfrm>
                <a:off x="3806990" y="3678957"/>
                <a:ext cx="228240" cy="64800"/>
              </p14:xfrm>
            </p:contentPart>
          </mc:Choice>
          <mc:Fallback xmlns=""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62014A7A-0411-3BBD-5FC3-4B74A405D51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800870" y="3672837"/>
                  <a:ext cx="2404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806F2EE2-A93C-56DA-B4F3-EB646937AAA7}"/>
                    </a:ext>
                  </a:extLst>
                </p14:cNvPr>
                <p14:cNvContentPartPr/>
                <p14:nvPr/>
              </p14:nvContentPartPr>
              <p14:xfrm>
                <a:off x="4067630" y="3705957"/>
                <a:ext cx="86040" cy="158760"/>
              </p14:xfrm>
            </p:contentPart>
          </mc:Choice>
          <mc:Fallback xmlns=""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806F2EE2-A93C-56DA-B4F3-EB646937AAA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061510" y="3699837"/>
                  <a:ext cx="98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1" name="Input penna 90">
                  <a:extLst>
                    <a:ext uri="{FF2B5EF4-FFF2-40B4-BE49-F238E27FC236}">
                      <a16:creationId xmlns:a16="http://schemas.microsoft.com/office/drawing/2014/main" id="{7BDD0C8A-8347-3BA5-37D7-58C7EB424C3C}"/>
                    </a:ext>
                  </a:extLst>
                </p14:cNvPr>
                <p14:cNvContentPartPr/>
                <p14:nvPr/>
              </p14:nvContentPartPr>
              <p14:xfrm>
                <a:off x="3223430" y="4626117"/>
                <a:ext cx="185400" cy="201600"/>
              </p14:xfrm>
            </p:contentPart>
          </mc:Choice>
          <mc:Fallback xmlns="">
            <p:pic>
              <p:nvPicPr>
                <p:cNvPr id="91" name="Input penna 90">
                  <a:extLst>
                    <a:ext uri="{FF2B5EF4-FFF2-40B4-BE49-F238E27FC236}">
                      <a16:creationId xmlns:a16="http://schemas.microsoft.com/office/drawing/2014/main" id="{7BDD0C8A-8347-3BA5-37D7-58C7EB424C3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217310" y="4619997"/>
                  <a:ext cx="1976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2" name="Input penna 91">
                  <a:extLst>
                    <a:ext uri="{FF2B5EF4-FFF2-40B4-BE49-F238E27FC236}">
                      <a16:creationId xmlns:a16="http://schemas.microsoft.com/office/drawing/2014/main" id="{79B26EA1-4D39-28E5-5E0C-B0AA2519C283}"/>
                    </a:ext>
                  </a:extLst>
                </p14:cNvPr>
                <p14:cNvContentPartPr/>
                <p14:nvPr/>
              </p14:nvContentPartPr>
              <p14:xfrm>
                <a:off x="3450230" y="4715757"/>
                <a:ext cx="146520" cy="113400"/>
              </p14:xfrm>
            </p:contentPart>
          </mc:Choice>
          <mc:Fallback xmlns="">
            <p:pic>
              <p:nvPicPr>
                <p:cNvPr id="92" name="Input penna 91">
                  <a:extLst>
                    <a:ext uri="{FF2B5EF4-FFF2-40B4-BE49-F238E27FC236}">
                      <a16:creationId xmlns:a16="http://schemas.microsoft.com/office/drawing/2014/main" id="{79B26EA1-4D39-28E5-5E0C-B0AA2519C28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444110" y="4709637"/>
                  <a:ext cx="1587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3" name="Input penna 92">
                  <a:extLst>
                    <a:ext uri="{FF2B5EF4-FFF2-40B4-BE49-F238E27FC236}">
                      <a16:creationId xmlns:a16="http://schemas.microsoft.com/office/drawing/2014/main" id="{77E57E6A-F84C-646D-D410-8CD0614A6A8C}"/>
                    </a:ext>
                  </a:extLst>
                </p14:cNvPr>
                <p14:cNvContentPartPr/>
                <p14:nvPr/>
              </p14:nvContentPartPr>
              <p14:xfrm>
                <a:off x="3585590" y="4734117"/>
                <a:ext cx="236880" cy="125280"/>
              </p14:xfrm>
            </p:contentPart>
          </mc:Choice>
          <mc:Fallback xmlns="">
            <p:pic>
              <p:nvPicPr>
                <p:cNvPr id="93" name="Input penna 92">
                  <a:extLst>
                    <a:ext uri="{FF2B5EF4-FFF2-40B4-BE49-F238E27FC236}">
                      <a16:creationId xmlns:a16="http://schemas.microsoft.com/office/drawing/2014/main" id="{77E57E6A-F84C-646D-D410-8CD0614A6A8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579470" y="4727997"/>
                  <a:ext cx="2491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4" name="Input penna 93">
                  <a:extLst>
                    <a:ext uri="{FF2B5EF4-FFF2-40B4-BE49-F238E27FC236}">
                      <a16:creationId xmlns:a16="http://schemas.microsoft.com/office/drawing/2014/main" id="{550E2F32-4AE3-6086-1797-F73E4FB8FABA}"/>
                    </a:ext>
                  </a:extLst>
                </p14:cNvPr>
                <p14:cNvContentPartPr/>
                <p14:nvPr/>
              </p14:nvContentPartPr>
              <p14:xfrm>
                <a:off x="3842270" y="4665357"/>
                <a:ext cx="164160" cy="197640"/>
              </p14:xfrm>
            </p:contentPart>
          </mc:Choice>
          <mc:Fallback xmlns="">
            <p:pic>
              <p:nvPicPr>
                <p:cNvPr id="94" name="Input penna 93">
                  <a:extLst>
                    <a:ext uri="{FF2B5EF4-FFF2-40B4-BE49-F238E27FC236}">
                      <a16:creationId xmlns:a16="http://schemas.microsoft.com/office/drawing/2014/main" id="{550E2F32-4AE3-6086-1797-F73E4FB8FAB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836150" y="4659237"/>
                  <a:ext cx="1764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5" name="Input penna 94">
                  <a:extLst>
                    <a:ext uri="{FF2B5EF4-FFF2-40B4-BE49-F238E27FC236}">
                      <a16:creationId xmlns:a16="http://schemas.microsoft.com/office/drawing/2014/main" id="{20280277-27EC-F0B0-043F-3E5715F51B66}"/>
                    </a:ext>
                  </a:extLst>
                </p14:cNvPr>
                <p14:cNvContentPartPr/>
                <p14:nvPr/>
              </p14:nvContentPartPr>
              <p14:xfrm>
                <a:off x="4012550" y="4772637"/>
                <a:ext cx="15120" cy="89640"/>
              </p14:xfrm>
            </p:contentPart>
          </mc:Choice>
          <mc:Fallback xmlns="">
            <p:pic>
              <p:nvPicPr>
                <p:cNvPr id="95" name="Input penna 94">
                  <a:extLst>
                    <a:ext uri="{FF2B5EF4-FFF2-40B4-BE49-F238E27FC236}">
                      <a16:creationId xmlns:a16="http://schemas.microsoft.com/office/drawing/2014/main" id="{20280277-27EC-F0B0-043F-3E5715F51B6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06430" y="4766517"/>
                  <a:ext cx="273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6" name="Input penna 95">
                  <a:extLst>
                    <a:ext uri="{FF2B5EF4-FFF2-40B4-BE49-F238E27FC236}">
                      <a16:creationId xmlns:a16="http://schemas.microsoft.com/office/drawing/2014/main" id="{10693343-7023-26FD-6FB6-A81C0B7C4D5A}"/>
                    </a:ext>
                  </a:extLst>
                </p14:cNvPr>
                <p14:cNvContentPartPr/>
                <p14:nvPr/>
              </p14:nvContentPartPr>
              <p14:xfrm>
                <a:off x="4033790" y="4678317"/>
                <a:ext cx="125640" cy="152280"/>
              </p14:xfrm>
            </p:contentPart>
          </mc:Choice>
          <mc:Fallback xmlns="">
            <p:pic>
              <p:nvPicPr>
                <p:cNvPr id="96" name="Input penna 95">
                  <a:extLst>
                    <a:ext uri="{FF2B5EF4-FFF2-40B4-BE49-F238E27FC236}">
                      <a16:creationId xmlns:a16="http://schemas.microsoft.com/office/drawing/2014/main" id="{10693343-7023-26FD-6FB6-A81C0B7C4D5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027670" y="4672197"/>
                  <a:ext cx="1378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7" name="Input penna 96">
                  <a:extLst>
                    <a:ext uri="{FF2B5EF4-FFF2-40B4-BE49-F238E27FC236}">
                      <a16:creationId xmlns:a16="http://schemas.microsoft.com/office/drawing/2014/main" id="{73939CE1-BAA4-50AC-A2AB-471D2F9AC897}"/>
                    </a:ext>
                  </a:extLst>
                </p14:cNvPr>
                <p14:cNvContentPartPr/>
                <p14:nvPr/>
              </p14:nvContentPartPr>
              <p14:xfrm>
                <a:off x="4149350" y="4753197"/>
                <a:ext cx="196560" cy="278640"/>
              </p14:xfrm>
            </p:contentPart>
          </mc:Choice>
          <mc:Fallback xmlns="">
            <p:pic>
              <p:nvPicPr>
                <p:cNvPr id="97" name="Input penna 96">
                  <a:extLst>
                    <a:ext uri="{FF2B5EF4-FFF2-40B4-BE49-F238E27FC236}">
                      <a16:creationId xmlns:a16="http://schemas.microsoft.com/office/drawing/2014/main" id="{73939CE1-BAA4-50AC-A2AB-471D2F9AC89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143230" y="4747077"/>
                  <a:ext cx="2088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9" name="Input penna 98">
                  <a:extLst>
                    <a:ext uri="{FF2B5EF4-FFF2-40B4-BE49-F238E27FC236}">
                      <a16:creationId xmlns:a16="http://schemas.microsoft.com/office/drawing/2014/main" id="{01D5895E-EDD4-F466-EA58-8929017141F0}"/>
                    </a:ext>
                  </a:extLst>
                </p14:cNvPr>
                <p14:cNvContentPartPr/>
                <p14:nvPr/>
              </p14:nvContentPartPr>
              <p14:xfrm>
                <a:off x="4505030" y="4625037"/>
                <a:ext cx="13320" cy="244800"/>
              </p14:xfrm>
            </p:contentPart>
          </mc:Choice>
          <mc:Fallback xmlns="">
            <p:pic>
              <p:nvPicPr>
                <p:cNvPr id="99" name="Input penna 98">
                  <a:extLst>
                    <a:ext uri="{FF2B5EF4-FFF2-40B4-BE49-F238E27FC236}">
                      <a16:creationId xmlns:a16="http://schemas.microsoft.com/office/drawing/2014/main" id="{01D5895E-EDD4-F466-EA58-8929017141F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498910" y="4618917"/>
                  <a:ext cx="255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0" name="Input penna 99">
                  <a:extLst>
                    <a:ext uri="{FF2B5EF4-FFF2-40B4-BE49-F238E27FC236}">
                      <a16:creationId xmlns:a16="http://schemas.microsoft.com/office/drawing/2014/main" id="{D26D93C8-2B68-BAFB-7F2B-CE8C5015E916}"/>
                    </a:ext>
                  </a:extLst>
                </p14:cNvPr>
                <p14:cNvContentPartPr/>
                <p14:nvPr/>
              </p14:nvContentPartPr>
              <p14:xfrm>
                <a:off x="4540670" y="4766517"/>
                <a:ext cx="102600" cy="97200"/>
              </p14:xfrm>
            </p:contentPart>
          </mc:Choice>
          <mc:Fallback xmlns="">
            <p:pic>
              <p:nvPicPr>
                <p:cNvPr id="100" name="Input penna 99">
                  <a:extLst>
                    <a:ext uri="{FF2B5EF4-FFF2-40B4-BE49-F238E27FC236}">
                      <a16:creationId xmlns:a16="http://schemas.microsoft.com/office/drawing/2014/main" id="{D26D93C8-2B68-BAFB-7F2B-CE8C5015E91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534550" y="4760397"/>
                  <a:ext cx="1148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1" name="Input penna 100">
                  <a:extLst>
                    <a:ext uri="{FF2B5EF4-FFF2-40B4-BE49-F238E27FC236}">
                      <a16:creationId xmlns:a16="http://schemas.microsoft.com/office/drawing/2014/main" id="{737B97DA-FDC8-55FF-AA82-CEA8E9299CF3}"/>
                    </a:ext>
                  </a:extLst>
                </p14:cNvPr>
                <p14:cNvContentPartPr/>
                <p14:nvPr/>
              </p14:nvContentPartPr>
              <p14:xfrm>
                <a:off x="4650110" y="4727277"/>
                <a:ext cx="167400" cy="270360"/>
              </p14:xfrm>
            </p:contentPart>
          </mc:Choice>
          <mc:Fallback xmlns="">
            <p:pic>
              <p:nvPicPr>
                <p:cNvPr id="101" name="Input penna 100">
                  <a:extLst>
                    <a:ext uri="{FF2B5EF4-FFF2-40B4-BE49-F238E27FC236}">
                      <a16:creationId xmlns:a16="http://schemas.microsoft.com/office/drawing/2014/main" id="{737B97DA-FDC8-55FF-AA82-CEA8E9299CF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643990" y="4721157"/>
                  <a:ext cx="1796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2" name="Input penna 101">
                  <a:extLst>
                    <a:ext uri="{FF2B5EF4-FFF2-40B4-BE49-F238E27FC236}">
                      <a16:creationId xmlns:a16="http://schemas.microsoft.com/office/drawing/2014/main" id="{BC4E67D6-23D6-2417-1529-31DCAE7916EA}"/>
                    </a:ext>
                  </a:extLst>
                </p14:cNvPr>
                <p14:cNvContentPartPr/>
                <p14:nvPr/>
              </p14:nvContentPartPr>
              <p14:xfrm>
                <a:off x="4853870" y="4762917"/>
                <a:ext cx="33480" cy="115920"/>
              </p14:xfrm>
            </p:contentPart>
          </mc:Choice>
          <mc:Fallback xmlns="">
            <p:pic>
              <p:nvPicPr>
                <p:cNvPr id="102" name="Input penna 101">
                  <a:extLst>
                    <a:ext uri="{FF2B5EF4-FFF2-40B4-BE49-F238E27FC236}">
                      <a16:creationId xmlns:a16="http://schemas.microsoft.com/office/drawing/2014/main" id="{BC4E67D6-23D6-2417-1529-31DCAE7916E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847750" y="4756797"/>
                  <a:ext cx="457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3" name="Input penna 102">
                  <a:extLst>
                    <a:ext uri="{FF2B5EF4-FFF2-40B4-BE49-F238E27FC236}">
                      <a16:creationId xmlns:a16="http://schemas.microsoft.com/office/drawing/2014/main" id="{5106D79B-B454-EAA4-C274-A7633257449F}"/>
                    </a:ext>
                  </a:extLst>
                </p14:cNvPr>
                <p14:cNvContentPartPr/>
                <p14:nvPr/>
              </p14:nvContentPartPr>
              <p14:xfrm>
                <a:off x="4886270" y="4662837"/>
                <a:ext cx="23400" cy="79920"/>
              </p14:xfrm>
            </p:contentPart>
          </mc:Choice>
          <mc:Fallback xmlns="">
            <p:pic>
              <p:nvPicPr>
                <p:cNvPr id="103" name="Input penna 102">
                  <a:extLst>
                    <a:ext uri="{FF2B5EF4-FFF2-40B4-BE49-F238E27FC236}">
                      <a16:creationId xmlns:a16="http://schemas.microsoft.com/office/drawing/2014/main" id="{5106D79B-B454-EAA4-C274-A7633257449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880150" y="4656717"/>
                  <a:ext cx="356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4" name="Input penna 103">
                  <a:extLst>
                    <a:ext uri="{FF2B5EF4-FFF2-40B4-BE49-F238E27FC236}">
                      <a16:creationId xmlns:a16="http://schemas.microsoft.com/office/drawing/2014/main" id="{A16A5AB9-A05E-A737-B9EF-E81725BBF99D}"/>
                    </a:ext>
                  </a:extLst>
                </p14:cNvPr>
                <p14:cNvContentPartPr/>
                <p14:nvPr/>
              </p14:nvContentPartPr>
              <p14:xfrm>
                <a:off x="4938110" y="4762197"/>
                <a:ext cx="163440" cy="123840"/>
              </p14:xfrm>
            </p:contentPart>
          </mc:Choice>
          <mc:Fallback xmlns="">
            <p:pic>
              <p:nvPicPr>
                <p:cNvPr id="104" name="Input penna 103">
                  <a:extLst>
                    <a:ext uri="{FF2B5EF4-FFF2-40B4-BE49-F238E27FC236}">
                      <a16:creationId xmlns:a16="http://schemas.microsoft.com/office/drawing/2014/main" id="{A16A5AB9-A05E-A737-B9EF-E81725BBF99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931990" y="4756077"/>
                  <a:ext cx="1756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6" name="Input penna 105">
                  <a:extLst>
                    <a:ext uri="{FF2B5EF4-FFF2-40B4-BE49-F238E27FC236}">
                      <a16:creationId xmlns:a16="http://schemas.microsoft.com/office/drawing/2014/main" id="{FB8EA457-3D3B-D16D-0B4F-39A3F3190418}"/>
                    </a:ext>
                  </a:extLst>
                </p14:cNvPr>
                <p14:cNvContentPartPr/>
                <p14:nvPr/>
              </p14:nvContentPartPr>
              <p14:xfrm>
                <a:off x="7387910" y="2274597"/>
                <a:ext cx="2837160" cy="3007440"/>
              </p14:xfrm>
            </p:contentPart>
          </mc:Choice>
          <mc:Fallback xmlns="">
            <p:pic>
              <p:nvPicPr>
                <p:cNvPr id="106" name="Input penna 105">
                  <a:extLst>
                    <a:ext uri="{FF2B5EF4-FFF2-40B4-BE49-F238E27FC236}">
                      <a16:creationId xmlns:a16="http://schemas.microsoft.com/office/drawing/2014/main" id="{FB8EA457-3D3B-D16D-0B4F-39A3F319041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381790" y="2268477"/>
                  <a:ext cx="2849400" cy="30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8" name="Input penna 107">
                  <a:extLst>
                    <a:ext uri="{FF2B5EF4-FFF2-40B4-BE49-F238E27FC236}">
                      <a16:creationId xmlns:a16="http://schemas.microsoft.com/office/drawing/2014/main" id="{810A5B01-C239-165A-FEAB-C51B86382BB7}"/>
                    </a:ext>
                  </a:extLst>
                </p14:cNvPr>
                <p14:cNvContentPartPr/>
                <p14:nvPr/>
              </p14:nvContentPartPr>
              <p14:xfrm>
                <a:off x="5117390" y="4985757"/>
                <a:ext cx="2391840" cy="449640"/>
              </p14:xfrm>
            </p:contentPart>
          </mc:Choice>
          <mc:Fallback xmlns="">
            <p:pic>
              <p:nvPicPr>
                <p:cNvPr id="108" name="Input penna 107">
                  <a:extLst>
                    <a:ext uri="{FF2B5EF4-FFF2-40B4-BE49-F238E27FC236}">
                      <a16:creationId xmlns:a16="http://schemas.microsoft.com/office/drawing/2014/main" id="{810A5B01-C239-165A-FEAB-C51B86382BB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111270" y="4979637"/>
                  <a:ext cx="240408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9" name="Input penna 108">
                  <a:extLst>
                    <a:ext uri="{FF2B5EF4-FFF2-40B4-BE49-F238E27FC236}">
                      <a16:creationId xmlns:a16="http://schemas.microsoft.com/office/drawing/2014/main" id="{740179D6-F205-6340-57A3-93B53B1BADC4}"/>
                    </a:ext>
                  </a:extLst>
                </p14:cNvPr>
                <p14:cNvContentPartPr/>
                <p14:nvPr/>
              </p14:nvContentPartPr>
              <p14:xfrm>
                <a:off x="7421390" y="5145597"/>
                <a:ext cx="173880" cy="135000"/>
              </p14:xfrm>
            </p:contentPart>
          </mc:Choice>
          <mc:Fallback xmlns="">
            <p:pic>
              <p:nvPicPr>
                <p:cNvPr id="109" name="Input penna 108">
                  <a:extLst>
                    <a:ext uri="{FF2B5EF4-FFF2-40B4-BE49-F238E27FC236}">
                      <a16:creationId xmlns:a16="http://schemas.microsoft.com/office/drawing/2014/main" id="{740179D6-F205-6340-57A3-93B53B1BADC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415270" y="5139477"/>
                  <a:ext cx="186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0" name="Input penna 109">
                  <a:extLst>
                    <a:ext uri="{FF2B5EF4-FFF2-40B4-BE49-F238E27FC236}">
                      <a16:creationId xmlns:a16="http://schemas.microsoft.com/office/drawing/2014/main" id="{16EBAE5E-22E3-C02A-537C-C5B42EC3D589}"/>
                    </a:ext>
                  </a:extLst>
                </p14:cNvPr>
                <p14:cNvContentPartPr/>
                <p14:nvPr/>
              </p14:nvContentPartPr>
              <p14:xfrm>
                <a:off x="7534790" y="5207517"/>
                <a:ext cx="7920" cy="3240"/>
              </p14:xfrm>
            </p:contentPart>
          </mc:Choice>
          <mc:Fallback xmlns="">
            <p:pic>
              <p:nvPicPr>
                <p:cNvPr id="110" name="Input penna 109">
                  <a:extLst>
                    <a:ext uri="{FF2B5EF4-FFF2-40B4-BE49-F238E27FC236}">
                      <a16:creationId xmlns:a16="http://schemas.microsoft.com/office/drawing/2014/main" id="{16EBAE5E-22E3-C02A-537C-C5B42EC3D58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528670" y="5201397"/>
                  <a:ext cx="20160" cy="1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uppo 118">
            <a:extLst>
              <a:ext uri="{FF2B5EF4-FFF2-40B4-BE49-F238E27FC236}">
                <a16:creationId xmlns:a16="http://schemas.microsoft.com/office/drawing/2014/main" id="{297452FA-08B1-6E29-BFB5-63467ED6FBA4}"/>
              </a:ext>
            </a:extLst>
          </p:cNvPr>
          <p:cNvGrpSpPr/>
          <p:nvPr/>
        </p:nvGrpSpPr>
        <p:grpSpPr>
          <a:xfrm>
            <a:off x="3933350" y="5035437"/>
            <a:ext cx="197280" cy="251640"/>
            <a:chOff x="3933350" y="5035437"/>
            <a:chExt cx="19728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2" name="Input penna 111">
                  <a:extLst>
                    <a:ext uri="{FF2B5EF4-FFF2-40B4-BE49-F238E27FC236}">
                      <a16:creationId xmlns:a16="http://schemas.microsoft.com/office/drawing/2014/main" id="{B68203D8-9CC9-5E44-AD51-F6633F743B88}"/>
                    </a:ext>
                  </a:extLst>
                </p14:cNvPr>
                <p14:cNvContentPartPr/>
                <p14:nvPr/>
              </p14:nvContentPartPr>
              <p14:xfrm>
                <a:off x="3986630" y="5041917"/>
                <a:ext cx="37800" cy="156960"/>
              </p14:xfrm>
            </p:contentPart>
          </mc:Choice>
          <mc:Fallback xmlns="">
            <p:pic>
              <p:nvPicPr>
                <p:cNvPr id="112" name="Input penna 111">
                  <a:extLst>
                    <a:ext uri="{FF2B5EF4-FFF2-40B4-BE49-F238E27FC236}">
                      <a16:creationId xmlns:a16="http://schemas.microsoft.com/office/drawing/2014/main" id="{B68203D8-9CC9-5E44-AD51-F6633F743B8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980510" y="5035797"/>
                  <a:ext cx="500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3" name="Input penna 112">
                  <a:extLst>
                    <a:ext uri="{FF2B5EF4-FFF2-40B4-BE49-F238E27FC236}">
                      <a16:creationId xmlns:a16="http://schemas.microsoft.com/office/drawing/2014/main" id="{90D78BFD-9146-39FC-8377-CD6FAEDB738F}"/>
                    </a:ext>
                  </a:extLst>
                </p14:cNvPr>
                <p14:cNvContentPartPr/>
                <p14:nvPr/>
              </p14:nvContentPartPr>
              <p14:xfrm>
                <a:off x="3933350" y="5035437"/>
                <a:ext cx="197280" cy="251640"/>
              </p14:xfrm>
            </p:contentPart>
          </mc:Choice>
          <mc:Fallback xmlns="">
            <p:pic>
              <p:nvPicPr>
                <p:cNvPr id="113" name="Input penna 112">
                  <a:extLst>
                    <a:ext uri="{FF2B5EF4-FFF2-40B4-BE49-F238E27FC236}">
                      <a16:creationId xmlns:a16="http://schemas.microsoft.com/office/drawing/2014/main" id="{90D78BFD-9146-39FC-8377-CD6FAEDB738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927230" y="5029317"/>
                  <a:ext cx="209520" cy="26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uppo 232">
            <a:extLst>
              <a:ext uri="{FF2B5EF4-FFF2-40B4-BE49-F238E27FC236}">
                <a16:creationId xmlns:a16="http://schemas.microsoft.com/office/drawing/2014/main" id="{B26B1385-72BB-E047-A51D-03DE664F8C68}"/>
              </a:ext>
            </a:extLst>
          </p:cNvPr>
          <p:cNvGrpSpPr/>
          <p:nvPr/>
        </p:nvGrpSpPr>
        <p:grpSpPr>
          <a:xfrm>
            <a:off x="2710790" y="5316597"/>
            <a:ext cx="2453760" cy="646560"/>
            <a:chOff x="2710790" y="5316597"/>
            <a:chExt cx="2453760" cy="64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92" name="Input penna 191">
                  <a:extLst>
                    <a:ext uri="{FF2B5EF4-FFF2-40B4-BE49-F238E27FC236}">
                      <a16:creationId xmlns:a16="http://schemas.microsoft.com/office/drawing/2014/main" id="{49A2BB4D-B41E-FD6F-9A6E-74E035A1CFC6}"/>
                    </a:ext>
                  </a:extLst>
                </p14:cNvPr>
                <p14:cNvContentPartPr/>
                <p14:nvPr/>
              </p14:nvContentPartPr>
              <p14:xfrm>
                <a:off x="2710790" y="5316597"/>
                <a:ext cx="162360" cy="234360"/>
              </p14:xfrm>
            </p:contentPart>
          </mc:Choice>
          <mc:Fallback xmlns="">
            <p:pic>
              <p:nvPicPr>
                <p:cNvPr id="192" name="Input penna 191">
                  <a:extLst>
                    <a:ext uri="{FF2B5EF4-FFF2-40B4-BE49-F238E27FC236}">
                      <a16:creationId xmlns:a16="http://schemas.microsoft.com/office/drawing/2014/main" id="{49A2BB4D-B41E-FD6F-9A6E-74E035A1CFC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704670" y="5310477"/>
                  <a:ext cx="1746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93" name="Input penna 192">
                  <a:extLst>
                    <a:ext uri="{FF2B5EF4-FFF2-40B4-BE49-F238E27FC236}">
                      <a16:creationId xmlns:a16="http://schemas.microsoft.com/office/drawing/2014/main" id="{4252D75F-68E6-3515-266A-0B8864283158}"/>
                    </a:ext>
                  </a:extLst>
                </p14:cNvPr>
                <p14:cNvContentPartPr/>
                <p14:nvPr/>
              </p14:nvContentPartPr>
              <p14:xfrm>
                <a:off x="3086630" y="5404437"/>
                <a:ext cx="76320" cy="139680"/>
              </p14:xfrm>
            </p:contentPart>
          </mc:Choice>
          <mc:Fallback xmlns="">
            <p:pic>
              <p:nvPicPr>
                <p:cNvPr id="193" name="Input penna 192">
                  <a:extLst>
                    <a:ext uri="{FF2B5EF4-FFF2-40B4-BE49-F238E27FC236}">
                      <a16:creationId xmlns:a16="http://schemas.microsoft.com/office/drawing/2014/main" id="{4252D75F-68E6-3515-266A-0B886428315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080510" y="5398317"/>
                  <a:ext cx="885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94" name="Input penna 193">
                  <a:extLst>
                    <a:ext uri="{FF2B5EF4-FFF2-40B4-BE49-F238E27FC236}">
                      <a16:creationId xmlns:a16="http://schemas.microsoft.com/office/drawing/2014/main" id="{4F2484FA-289B-D198-470D-172EED9CDD30}"/>
                    </a:ext>
                  </a:extLst>
                </p14:cNvPr>
                <p14:cNvContentPartPr/>
                <p14:nvPr/>
              </p14:nvContentPartPr>
              <p14:xfrm>
                <a:off x="3113630" y="5446557"/>
                <a:ext cx="184320" cy="102240"/>
              </p14:xfrm>
            </p:contentPart>
          </mc:Choice>
          <mc:Fallback xmlns="">
            <p:pic>
              <p:nvPicPr>
                <p:cNvPr id="194" name="Input penna 193">
                  <a:extLst>
                    <a:ext uri="{FF2B5EF4-FFF2-40B4-BE49-F238E27FC236}">
                      <a16:creationId xmlns:a16="http://schemas.microsoft.com/office/drawing/2014/main" id="{4F2484FA-289B-D198-470D-172EED9CDD3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107510" y="5440437"/>
                  <a:ext cx="1965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95" name="Input penna 194">
                  <a:extLst>
                    <a:ext uri="{FF2B5EF4-FFF2-40B4-BE49-F238E27FC236}">
                      <a16:creationId xmlns:a16="http://schemas.microsoft.com/office/drawing/2014/main" id="{F4D50ECD-8C20-AA8D-944E-0788A9F5EAC0}"/>
                    </a:ext>
                  </a:extLst>
                </p14:cNvPr>
                <p14:cNvContentPartPr/>
                <p14:nvPr/>
              </p14:nvContentPartPr>
              <p14:xfrm>
                <a:off x="3267710" y="5468157"/>
                <a:ext cx="111600" cy="206640"/>
              </p14:xfrm>
            </p:contentPart>
          </mc:Choice>
          <mc:Fallback xmlns="">
            <p:pic>
              <p:nvPicPr>
                <p:cNvPr id="195" name="Input penna 194">
                  <a:extLst>
                    <a:ext uri="{FF2B5EF4-FFF2-40B4-BE49-F238E27FC236}">
                      <a16:creationId xmlns:a16="http://schemas.microsoft.com/office/drawing/2014/main" id="{F4D50ECD-8C20-AA8D-944E-0788A9F5EAC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261590" y="5462037"/>
                  <a:ext cx="1238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96" name="Input penna 195">
                  <a:extLst>
                    <a:ext uri="{FF2B5EF4-FFF2-40B4-BE49-F238E27FC236}">
                      <a16:creationId xmlns:a16="http://schemas.microsoft.com/office/drawing/2014/main" id="{ED7AE2D7-C0EA-101F-27E8-EC3983E573B1}"/>
                    </a:ext>
                  </a:extLst>
                </p14:cNvPr>
                <p14:cNvContentPartPr/>
                <p14:nvPr/>
              </p14:nvContentPartPr>
              <p14:xfrm>
                <a:off x="3395870" y="5458797"/>
                <a:ext cx="203400" cy="108720"/>
              </p14:xfrm>
            </p:contentPart>
          </mc:Choice>
          <mc:Fallback xmlns="">
            <p:pic>
              <p:nvPicPr>
                <p:cNvPr id="196" name="Input penna 195">
                  <a:extLst>
                    <a:ext uri="{FF2B5EF4-FFF2-40B4-BE49-F238E27FC236}">
                      <a16:creationId xmlns:a16="http://schemas.microsoft.com/office/drawing/2014/main" id="{ED7AE2D7-C0EA-101F-27E8-EC3983E573B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389750" y="5452677"/>
                  <a:ext cx="2156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97" name="Input penna 196">
                  <a:extLst>
                    <a:ext uri="{FF2B5EF4-FFF2-40B4-BE49-F238E27FC236}">
                      <a16:creationId xmlns:a16="http://schemas.microsoft.com/office/drawing/2014/main" id="{E9818309-BBEC-5730-E53B-A2E172ABE802}"/>
                    </a:ext>
                  </a:extLst>
                </p14:cNvPr>
                <p14:cNvContentPartPr/>
                <p14:nvPr/>
              </p14:nvContentPartPr>
              <p14:xfrm>
                <a:off x="3635990" y="5474277"/>
                <a:ext cx="97200" cy="90000"/>
              </p14:xfrm>
            </p:contentPart>
          </mc:Choice>
          <mc:Fallback xmlns="">
            <p:pic>
              <p:nvPicPr>
                <p:cNvPr id="197" name="Input penna 196">
                  <a:extLst>
                    <a:ext uri="{FF2B5EF4-FFF2-40B4-BE49-F238E27FC236}">
                      <a16:creationId xmlns:a16="http://schemas.microsoft.com/office/drawing/2014/main" id="{E9818309-BBEC-5730-E53B-A2E172ABE80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629870" y="5468157"/>
                  <a:ext cx="1094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98" name="Input penna 197">
                  <a:extLst>
                    <a:ext uri="{FF2B5EF4-FFF2-40B4-BE49-F238E27FC236}">
                      <a16:creationId xmlns:a16="http://schemas.microsoft.com/office/drawing/2014/main" id="{3DA84F62-9535-4E37-5111-2A038A8ACD97}"/>
                    </a:ext>
                  </a:extLst>
                </p14:cNvPr>
                <p14:cNvContentPartPr/>
                <p14:nvPr/>
              </p14:nvContentPartPr>
              <p14:xfrm>
                <a:off x="3774950" y="5323077"/>
                <a:ext cx="16920" cy="221040"/>
              </p14:xfrm>
            </p:contentPart>
          </mc:Choice>
          <mc:Fallback xmlns="">
            <p:pic>
              <p:nvPicPr>
                <p:cNvPr id="198" name="Input penna 197">
                  <a:extLst>
                    <a:ext uri="{FF2B5EF4-FFF2-40B4-BE49-F238E27FC236}">
                      <a16:creationId xmlns:a16="http://schemas.microsoft.com/office/drawing/2014/main" id="{3DA84F62-9535-4E37-5111-2A038A8ACD9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768830" y="5316957"/>
                  <a:ext cx="291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99" name="Input penna 198">
                  <a:extLst>
                    <a:ext uri="{FF2B5EF4-FFF2-40B4-BE49-F238E27FC236}">
                      <a16:creationId xmlns:a16="http://schemas.microsoft.com/office/drawing/2014/main" id="{9F096165-CEB0-437C-B4A3-884A9C1BBFFF}"/>
                    </a:ext>
                  </a:extLst>
                </p14:cNvPr>
                <p14:cNvContentPartPr/>
                <p14:nvPr/>
              </p14:nvContentPartPr>
              <p14:xfrm>
                <a:off x="3739310" y="5423877"/>
                <a:ext cx="103680" cy="62640"/>
              </p14:xfrm>
            </p:contentPart>
          </mc:Choice>
          <mc:Fallback xmlns="">
            <p:pic>
              <p:nvPicPr>
                <p:cNvPr id="199" name="Input penna 198">
                  <a:extLst>
                    <a:ext uri="{FF2B5EF4-FFF2-40B4-BE49-F238E27FC236}">
                      <a16:creationId xmlns:a16="http://schemas.microsoft.com/office/drawing/2014/main" id="{9F096165-CEB0-437C-B4A3-884A9C1BBFF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733190" y="5417757"/>
                  <a:ext cx="1159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00" name="Input penna 199">
                  <a:extLst>
                    <a:ext uri="{FF2B5EF4-FFF2-40B4-BE49-F238E27FC236}">
                      <a16:creationId xmlns:a16="http://schemas.microsoft.com/office/drawing/2014/main" id="{E7DC2539-B236-60B6-FE0B-3DC4C0848869}"/>
                    </a:ext>
                  </a:extLst>
                </p14:cNvPr>
                <p14:cNvContentPartPr/>
                <p14:nvPr/>
              </p14:nvContentPartPr>
              <p14:xfrm>
                <a:off x="3859190" y="5360517"/>
                <a:ext cx="31320" cy="218880"/>
              </p14:xfrm>
            </p:contentPart>
          </mc:Choice>
          <mc:Fallback xmlns="">
            <p:pic>
              <p:nvPicPr>
                <p:cNvPr id="200" name="Input penna 199">
                  <a:extLst>
                    <a:ext uri="{FF2B5EF4-FFF2-40B4-BE49-F238E27FC236}">
                      <a16:creationId xmlns:a16="http://schemas.microsoft.com/office/drawing/2014/main" id="{E7DC2539-B236-60B6-FE0B-3DC4C084886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853070" y="5354397"/>
                  <a:ext cx="435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01" name="Input penna 200">
                  <a:extLst>
                    <a:ext uri="{FF2B5EF4-FFF2-40B4-BE49-F238E27FC236}">
                      <a16:creationId xmlns:a16="http://schemas.microsoft.com/office/drawing/2014/main" id="{D6701FBD-AE54-50D4-D3EE-3FF6760F775E}"/>
                    </a:ext>
                  </a:extLst>
                </p14:cNvPr>
                <p14:cNvContentPartPr/>
                <p14:nvPr/>
              </p14:nvContentPartPr>
              <p14:xfrm>
                <a:off x="3938030" y="5377077"/>
                <a:ext cx="158400" cy="198000"/>
              </p14:xfrm>
            </p:contentPart>
          </mc:Choice>
          <mc:Fallback xmlns="">
            <p:pic>
              <p:nvPicPr>
                <p:cNvPr id="201" name="Input penna 200">
                  <a:extLst>
                    <a:ext uri="{FF2B5EF4-FFF2-40B4-BE49-F238E27FC236}">
                      <a16:creationId xmlns:a16="http://schemas.microsoft.com/office/drawing/2014/main" id="{D6701FBD-AE54-50D4-D3EE-3FF6760F775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931910" y="5370957"/>
                  <a:ext cx="1706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02" name="Input penna 201">
                  <a:extLst>
                    <a:ext uri="{FF2B5EF4-FFF2-40B4-BE49-F238E27FC236}">
                      <a16:creationId xmlns:a16="http://schemas.microsoft.com/office/drawing/2014/main" id="{6833824A-A979-98A5-7718-D7373291AD62}"/>
                    </a:ext>
                  </a:extLst>
                </p14:cNvPr>
                <p14:cNvContentPartPr/>
                <p14:nvPr/>
              </p14:nvContentPartPr>
              <p14:xfrm>
                <a:off x="4331870" y="5457357"/>
                <a:ext cx="91440" cy="106200"/>
              </p14:xfrm>
            </p:contentPart>
          </mc:Choice>
          <mc:Fallback xmlns="">
            <p:pic>
              <p:nvPicPr>
                <p:cNvPr id="202" name="Input penna 201">
                  <a:extLst>
                    <a:ext uri="{FF2B5EF4-FFF2-40B4-BE49-F238E27FC236}">
                      <a16:creationId xmlns:a16="http://schemas.microsoft.com/office/drawing/2014/main" id="{6833824A-A979-98A5-7718-D7373291AD6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325750" y="5451237"/>
                  <a:ext cx="1036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03" name="Input penna 202">
                  <a:extLst>
                    <a:ext uri="{FF2B5EF4-FFF2-40B4-BE49-F238E27FC236}">
                      <a16:creationId xmlns:a16="http://schemas.microsoft.com/office/drawing/2014/main" id="{9A9678E2-EC3D-97C1-6B60-B09AEED04764}"/>
                    </a:ext>
                  </a:extLst>
                </p14:cNvPr>
                <p14:cNvContentPartPr/>
                <p14:nvPr/>
              </p14:nvContentPartPr>
              <p14:xfrm>
                <a:off x="4496390" y="5329197"/>
                <a:ext cx="20520" cy="217440"/>
              </p14:xfrm>
            </p:contentPart>
          </mc:Choice>
          <mc:Fallback xmlns="">
            <p:pic>
              <p:nvPicPr>
                <p:cNvPr id="203" name="Input penna 202">
                  <a:extLst>
                    <a:ext uri="{FF2B5EF4-FFF2-40B4-BE49-F238E27FC236}">
                      <a16:creationId xmlns:a16="http://schemas.microsoft.com/office/drawing/2014/main" id="{9A9678E2-EC3D-97C1-6B60-B09AEED0476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490270" y="5323077"/>
                  <a:ext cx="327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04" name="Input penna 203">
                  <a:extLst>
                    <a:ext uri="{FF2B5EF4-FFF2-40B4-BE49-F238E27FC236}">
                      <a16:creationId xmlns:a16="http://schemas.microsoft.com/office/drawing/2014/main" id="{6A65F5CD-964F-6A6F-8D2F-0C0AE8139425}"/>
                    </a:ext>
                  </a:extLst>
                </p14:cNvPr>
                <p14:cNvContentPartPr/>
                <p14:nvPr/>
              </p14:nvContentPartPr>
              <p14:xfrm>
                <a:off x="4463630" y="5365917"/>
                <a:ext cx="137160" cy="106920"/>
              </p14:xfrm>
            </p:contentPart>
          </mc:Choice>
          <mc:Fallback xmlns="">
            <p:pic>
              <p:nvPicPr>
                <p:cNvPr id="204" name="Input penna 203">
                  <a:extLst>
                    <a:ext uri="{FF2B5EF4-FFF2-40B4-BE49-F238E27FC236}">
                      <a16:creationId xmlns:a16="http://schemas.microsoft.com/office/drawing/2014/main" id="{6A65F5CD-964F-6A6F-8D2F-0C0AE813942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457510" y="5359797"/>
                  <a:ext cx="1494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05" name="Input penna 204">
                  <a:extLst>
                    <a:ext uri="{FF2B5EF4-FFF2-40B4-BE49-F238E27FC236}">
                      <a16:creationId xmlns:a16="http://schemas.microsoft.com/office/drawing/2014/main" id="{F93B8D28-19A3-22A0-2CA4-0AE1D38C278B}"/>
                    </a:ext>
                  </a:extLst>
                </p14:cNvPr>
                <p14:cNvContentPartPr/>
                <p14:nvPr/>
              </p14:nvContentPartPr>
              <p14:xfrm>
                <a:off x="4586030" y="5442957"/>
                <a:ext cx="314640" cy="202320"/>
              </p14:xfrm>
            </p:contentPart>
          </mc:Choice>
          <mc:Fallback xmlns="">
            <p:pic>
              <p:nvPicPr>
                <p:cNvPr id="205" name="Input penna 204">
                  <a:extLst>
                    <a:ext uri="{FF2B5EF4-FFF2-40B4-BE49-F238E27FC236}">
                      <a16:creationId xmlns:a16="http://schemas.microsoft.com/office/drawing/2014/main" id="{F93B8D28-19A3-22A0-2CA4-0AE1D38C278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579910" y="5436837"/>
                  <a:ext cx="326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06" name="Input penna 205">
                  <a:extLst>
                    <a:ext uri="{FF2B5EF4-FFF2-40B4-BE49-F238E27FC236}">
                      <a16:creationId xmlns:a16="http://schemas.microsoft.com/office/drawing/2014/main" id="{58E513A1-F2DD-280A-B3E1-9ECB41D1010D}"/>
                    </a:ext>
                  </a:extLst>
                </p14:cNvPr>
                <p14:cNvContentPartPr/>
                <p14:nvPr/>
              </p14:nvContentPartPr>
              <p14:xfrm>
                <a:off x="4906430" y="5471757"/>
                <a:ext cx="125280" cy="100440"/>
              </p14:xfrm>
            </p:contentPart>
          </mc:Choice>
          <mc:Fallback xmlns="">
            <p:pic>
              <p:nvPicPr>
                <p:cNvPr id="206" name="Input penna 205">
                  <a:extLst>
                    <a:ext uri="{FF2B5EF4-FFF2-40B4-BE49-F238E27FC236}">
                      <a16:creationId xmlns:a16="http://schemas.microsoft.com/office/drawing/2014/main" id="{58E513A1-F2DD-280A-B3E1-9ECB41D1010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900310" y="5465637"/>
                  <a:ext cx="1375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07" name="Input penna 206">
                  <a:extLst>
                    <a:ext uri="{FF2B5EF4-FFF2-40B4-BE49-F238E27FC236}">
                      <a16:creationId xmlns:a16="http://schemas.microsoft.com/office/drawing/2014/main" id="{81B58F71-4023-5364-D3A1-E1C640461089}"/>
                    </a:ext>
                  </a:extLst>
                </p14:cNvPr>
                <p14:cNvContentPartPr/>
                <p14:nvPr/>
              </p14:nvContentPartPr>
              <p14:xfrm>
                <a:off x="5053310" y="5457357"/>
                <a:ext cx="111240" cy="131400"/>
              </p14:xfrm>
            </p:contentPart>
          </mc:Choice>
          <mc:Fallback xmlns="">
            <p:pic>
              <p:nvPicPr>
                <p:cNvPr id="207" name="Input penna 206">
                  <a:extLst>
                    <a:ext uri="{FF2B5EF4-FFF2-40B4-BE49-F238E27FC236}">
                      <a16:creationId xmlns:a16="http://schemas.microsoft.com/office/drawing/2014/main" id="{81B58F71-4023-5364-D3A1-E1C64046108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047190" y="5451237"/>
                  <a:ext cx="1234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10" name="Input penna 209">
                  <a:extLst>
                    <a:ext uri="{FF2B5EF4-FFF2-40B4-BE49-F238E27FC236}">
                      <a16:creationId xmlns:a16="http://schemas.microsoft.com/office/drawing/2014/main" id="{BA965972-7F41-81FF-13EA-17EB20C3604E}"/>
                    </a:ext>
                  </a:extLst>
                </p14:cNvPr>
                <p14:cNvContentPartPr/>
                <p14:nvPr/>
              </p14:nvContentPartPr>
              <p14:xfrm>
                <a:off x="2763710" y="5779917"/>
                <a:ext cx="115560" cy="122760"/>
              </p14:xfrm>
            </p:contentPart>
          </mc:Choice>
          <mc:Fallback xmlns="">
            <p:pic>
              <p:nvPicPr>
                <p:cNvPr id="210" name="Input penna 209">
                  <a:extLst>
                    <a:ext uri="{FF2B5EF4-FFF2-40B4-BE49-F238E27FC236}">
                      <a16:creationId xmlns:a16="http://schemas.microsoft.com/office/drawing/2014/main" id="{BA965972-7F41-81FF-13EA-17EB20C3604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757590" y="5773797"/>
                  <a:ext cx="1278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11" name="Input penna 210">
                  <a:extLst>
                    <a:ext uri="{FF2B5EF4-FFF2-40B4-BE49-F238E27FC236}">
                      <a16:creationId xmlns:a16="http://schemas.microsoft.com/office/drawing/2014/main" id="{3382D2B9-79F7-DC2B-2C1E-353EC3235819}"/>
                    </a:ext>
                  </a:extLst>
                </p14:cNvPr>
                <p14:cNvContentPartPr/>
                <p14:nvPr/>
              </p14:nvContentPartPr>
              <p14:xfrm>
                <a:off x="2944430" y="5673717"/>
                <a:ext cx="129600" cy="272160"/>
              </p14:xfrm>
            </p:contentPart>
          </mc:Choice>
          <mc:Fallback xmlns="">
            <p:pic>
              <p:nvPicPr>
                <p:cNvPr id="211" name="Input penna 210">
                  <a:extLst>
                    <a:ext uri="{FF2B5EF4-FFF2-40B4-BE49-F238E27FC236}">
                      <a16:creationId xmlns:a16="http://schemas.microsoft.com/office/drawing/2014/main" id="{3382D2B9-79F7-DC2B-2C1E-353EC323581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938310" y="5667597"/>
                  <a:ext cx="1418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18" name="Input penna 217">
                  <a:extLst>
                    <a:ext uri="{FF2B5EF4-FFF2-40B4-BE49-F238E27FC236}">
                      <a16:creationId xmlns:a16="http://schemas.microsoft.com/office/drawing/2014/main" id="{60C21C5B-B1BF-4160-E5E2-53750AA8E690}"/>
                    </a:ext>
                  </a:extLst>
                </p14:cNvPr>
                <p14:cNvContentPartPr/>
                <p14:nvPr/>
              </p14:nvContentPartPr>
              <p14:xfrm>
                <a:off x="3258350" y="5782437"/>
                <a:ext cx="145080" cy="119880"/>
              </p14:xfrm>
            </p:contentPart>
          </mc:Choice>
          <mc:Fallback xmlns="">
            <p:pic>
              <p:nvPicPr>
                <p:cNvPr id="218" name="Input penna 217">
                  <a:extLst>
                    <a:ext uri="{FF2B5EF4-FFF2-40B4-BE49-F238E27FC236}">
                      <a16:creationId xmlns:a16="http://schemas.microsoft.com/office/drawing/2014/main" id="{60C21C5B-B1BF-4160-E5E2-53750AA8E69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252230" y="5776317"/>
                  <a:ext cx="1573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19" name="Input penna 218">
                  <a:extLst>
                    <a:ext uri="{FF2B5EF4-FFF2-40B4-BE49-F238E27FC236}">
                      <a16:creationId xmlns:a16="http://schemas.microsoft.com/office/drawing/2014/main" id="{A16DFB1B-D3B9-2A3C-D6B5-C016ED79D3FB}"/>
                    </a:ext>
                  </a:extLst>
                </p14:cNvPr>
                <p14:cNvContentPartPr/>
                <p14:nvPr/>
              </p14:nvContentPartPr>
              <p14:xfrm>
                <a:off x="3449510" y="5800797"/>
                <a:ext cx="93240" cy="87840"/>
              </p14:xfrm>
            </p:contentPart>
          </mc:Choice>
          <mc:Fallback xmlns="">
            <p:pic>
              <p:nvPicPr>
                <p:cNvPr id="219" name="Input penna 218">
                  <a:extLst>
                    <a:ext uri="{FF2B5EF4-FFF2-40B4-BE49-F238E27FC236}">
                      <a16:creationId xmlns:a16="http://schemas.microsoft.com/office/drawing/2014/main" id="{A16DFB1B-D3B9-2A3C-D6B5-C016ED79D3F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443390" y="5794677"/>
                  <a:ext cx="1054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20" name="Input penna 219">
                  <a:extLst>
                    <a:ext uri="{FF2B5EF4-FFF2-40B4-BE49-F238E27FC236}">
                      <a16:creationId xmlns:a16="http://schemas.microsoft.com/office/drawing/2014/main" id="{59DEF33E-278B-464A-3C24-09280034F645}"/>
                    </a:ext>
                  </a:extLst>
                </p14:cNvPr>
                <p14:cNvContentPartPr/>
                <p14:nvPr/>
              </p14:nvContentPartPr>
              <p14:xfrm>
                <a:off x="3582710" y="5699997"/>
                <a:ext cx="9720" cy="201960"/>
              </p14:xfrm>
            </p:contentPart>
          </mc:Choice>
          <mc:Fallback xmlns="">
            <p:pic>
              <p:nvPicPr>
                <p:cNvPr id="220" name="Input penna 219">
                  <a:extLst>
                    <a:ext uri="{FF2B5EF4-FFF2-40B4-BE49-F238E27FC236}">
                      <a16:creationId xmlns:a16="http://schemas.microsoft.com/office/drawing/2014/main" id="{59DEF33E-278B-464A-3C24-09280034F64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576590" y="5693877"/>
                  <a:ext cx="219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21" name="Input penna 220">
                  <a:extLst>
                    <a:ext uri="{FF2B5EF4-FFF2-40B4-BE49-F238E27FC236}">
                      <a16:creationId xmlns:a16="http://schemas.microsoft.com/office/drawing/2014/main" id="{A74CAA05-9959-35F8-53DC-395CF5F6501E}"/>
                    </a:ext>
                  </a:extLst>
                </p14:cNvPr>
                <p14:cNvContentPartPr/>
                <p14:nvPr/>
              </p14:nvContentPartPr>
              <p14:xfrm>
                <a:off x="3658670" y="5694597"/>
                <a:ext cx="32400" cy="189360"/>
              </p14:xfrm>
            </p:contentPart>
          </mc:Choice>
          <mc:Fallback xmlns="">
            <p:pic>
              <p:nvPicPr>
                <p:cNvPr id="221" name="Input penna 220">
                  <a:extLst>
                    <a:ext uri="{FF2B5EF4-FFF2-40B4-BE49-F238E27FC236}">
                      <a16:creationId xmlns:a16="http://schemas.microsoft.com/office/drawing/2014/main" id="{A74CAA05-9959-35F8-53DC-395CF5F6501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652550" y="5688477"/>
                  <a:ext cx="446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22" name="Input penna 221">
                  <a:extLst>
                    <a:ext uri="{FF2B5EF4-FFF2-40B4-BE49-F238E27FC236}">
                      <a16:creationId xmlns:a16="http://schemas.microsoft.com/office/drawing/2014/main" id="{BC02C14A-5934-3744-000B-E1597C497B6F}"/>
                    </a:ext>
                  </a:extLst>
                </p14:cNvPr>
                <p14:cNvContentPartPr/>
                <p14:nvPr/>
              </p14:nvContentPartPr>
              <p14:xfrm>
                <a:off x="3624830" y="5734197"/>
                <a:ext cx="138240" cy="52200"/>
              </p14:xfrm>
            </p:contentPart>
          </mc:Choice>
          <mc:Fallback xmlns="">
            <p:pic>
              <p:nvPicPr>
                <p:cNvPr id="222" name="Input penna 221">
                  <a:extLst>
                    <a:ext uri="{FF2B5EF4-FFF2-40B4-BE49-F238E27FC236}">
                      <a16:creationId xmlns:a16="http://schemas.microsoft.com/office/drawing/2014/main" id="{BC02C14A-5934-3744-000B-E1597C497B6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618710" y="5728077"/>
                  <a:ext cx="1504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23" name="Input penna 222">
                  <a:extLst>
                    <a:ext uri="{FF2B5EF4-FFF2-40B4-BE49-F238E27FC236}">
                      <a16:creationId xmlns:a16="http://schemas.microsoft.com/office/drawing/2014/main" id="{29AAA499-1676-DB92-778E-398059B9E2C6}"/>
                    </a:ext>
                  </a:extLst>
                </p14:cNvPr>
                <p14:cNvContentPartPr/>
                <p14:nvPr/>
              </p14:nvContentPartPr>
              <p14:xfrm>
                <a:off x="3782510" y="5782077"/>
                <a:ext cx="9360" cy="98640"/>
              </p14:xfrm>
            </p:contentPart>
          </mc:Choice>
          <mc:Fallback xmlns="">
            <p:pic>
              <p:nvPicPr>
                <p:cNvPr id="223" name="Input penna 222">
                  <a:extLst>
                    <a:ext uri="{FF2B5EF4-FFF2-40B4-BE49-F238E27FC236}">
                      <a16:creationId xmlns:a16="http://schemas.microsoft.com/office/drawing/2014/main" id="{29AAA499-1676-DB92-778E-398059B9E2C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776390" y="5775957"/>
                  <a:ext cx="216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24" name="Input penna 223">
                  <a:extLst>
                    <a:ext uri="{FF2B5EF4-FFF2-40B4-BE49-F238E27FC236}">
                      <a16:creationId xmlns:a16="http://schemas.microsoft.com/office/drawing/2014/main" id="{44E90286-03EA-45F6-0F35-F2F344BF319C}"/>
                    </a:ext>
                  </a:extLst>
                </p14:cNvPr>
                <p14:cNvContentPartPr/>
                <p14:nvPr/>
              </p14:nvContentPartPr>
              <p14:xfrm>
                <a:off x="3791510" y="5709357"/>
                <a:ext cx="37800" cy="26280"/>
              </p14:xfrm>
            </p:contentPart>
          </mc:Choice>
          <mc:Fallback xmlns="">
            <p:pic>
              <p:nvPicPr>
                <p:cNvPr id="224" name="Input penna 223">
                  <a:extLst>
                    <a:ext uri="{FF2B5EF4-FFF2-40B4-BE49-F238E27FC236}">
                      <a16:creationId xmlns:a16="http://schemas.microsoft.com/office/drawing/2014/main" id="{44E90286-03EA-45F6-0F35-F2F344BF319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785390" y="5703237"/>
                  <a:ext cx="500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25" name="Input penna 224">
                  <a:extLst>
                    <a:ext uri="{FF2B5EF4-FFF2-40B4-BE49-F238E27FC236}">
                      <a16:creationId xmlns:a16="http://schemas.microsoft.com/office/drawing/2014/main" id="{C1FF5218-07AB-58EB-F7D3-364B1B717F07}"/>
                    </a:ext>
                  </a:extLst>
                </p14:cNvPr>
                <p14:cNvContentPartPr/>
                <p14:nvPr/>
              </p14:nvContentPartPr>
              <p14:xfrm>
                <a:off x="3870350" y="5766597"/>
                <a:ext cx="109440" cy="196560"/>
              </p14:xfrm>
            </p:contentPart>
          </mc:Choice>
          <mc:Fallback xmlns="">
            <p:pic>
              <p:nvPicPr>
                <p:cNvPr id="225" name="Input penna 224">
                  <a:extLst>
                    <a:ext uri="{FF2B5EF4-FFF2-40B4-BE49-F238E27FC236}">
                      <a16:creationId xmlns:a16="http://schemas.microsoft.com/office/drawing/2014/main" id="{C1FF5218-07AB-58EB-F7D3-364B1B717F0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864230" y="5760477"/>
                  <a:ext cx="1216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26" name="Input penna 225">
                  <a:extLst>
                    <a:ext uri="{FF2B5EF4-FFF2-40B4-BE49-F238E27FC236}">
                      <a16:creationId xmlns:a16="http://schemas.microsoft.com/office/drawing/2014/main" id="{91801551-1081-70D1-2CC5-247E8A068AF5}"/>
                    </a:ext>
                  </a:extLst>
                </p14:cNvPr>
                <p14:cNvContentPartPr/>
                <p14:nvPr/>
              </p14:nvContentPartPr>
              <p14:xfrm>
                <a:off x="4026950" y="5682357"/>
                <a:ext cx="17640" cy="160200"/>
              </p14:xfrm>
            </p:contentPart>
          </mc:Choice>
          <mc:Fallback xmlns="">
            <p:pic>
              <p:nvPicPr>
                <p:cNvPr id="226" name="Input penna 225">
                  <a:extLst>
                    <a:ext uri="{FF2B5EF4-FFF2-40B4-BE49-F238E27FC236}">
                      <a16:creationId xmlns:a16="http://schemas.microsoft.com/office/drawing/2014/main" id="{91801551-1081-70D1-2CC5-247E8A068AF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020830" y="5676237"/>
                  <a:ext cx="298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27" name="Input penna 226">
                  <a:extLst>
                    <a:ext uri="{FF2B5EF4-FFF2-40B4-BE49-F238E27FC236}">
                      <a16:creationId xmlns:a16="http://schemas.microsoft.com/office/drawing/2014/main" id="{745B1775-F10B-3A50-441C-7974CC8F2018}"/>
                    </a:ext>
                  </a:extLst>
                </p14:cNvPr>
                <p14:cNvContentPartPr/>
                <p14:nvPr/>
              </p14:nvContentPartPr>
              <p14:xfrm>
                <a:off x="4051790" y="5760117"/>
                <a:ext cx="150120" cy="123840"/>
              </p14:xfrm>
            </p:contentPart>
          </mc:Choice>
          <mc:Fallback xmlns="">
            <p:pic>
              <p:nvPicPr>
                <p:cNvPr id="227" name="Input penna 226">
                  <a:extLst>
                    <a:ext uri="{FF2B5EF4-FFF2-40B4-BE49-F238E27FC236}">
                      <a16:creationId xmlns:a16="http://schemas.microsoft.com/office/drawing/2014/main" id="{745B1775-F10B-3A50-441C-7974CC8F201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045670" y="5753997"/>
                  <a:ext cx="1623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28" name="Input penna 227">
                  <a:extLst>
                    <a:ext uri="{FF2B5EF4-FFF2-40B4-BE49-F238E27FC236}">
                      <a16:creationId xmlns:a16="http://schemas.microsoft.com/office/drawing/2014/main" id="{2B200A44-B6E9-7FF6-70D9-2B44132953DC}"/>
                    </a:ext>
                  </a:extLst>
                </p14:cNvPr>
                <p14:cNvContentPartPr/>
                <p14:nvPr/>
              </p14:nvContentPartPr>
              <p14:xfrm>
                <a:off x="4220270" y="5784597"/>
                <a:ext cx="111600" cy="81360"/>
              </p14:xfrm>
            </p:contentPart>
          </mc:Choice>
          <mc:Fallback xmlns="">
            <p:pic>
              <p:nvPicPr>
                <p:cNvPr id="228" name="Input penna 227">
                  <a:extLst>
                    <a:ext uri="{FF2B5EF4-FFF2-40B4-BE49-F238E27FC236}">
                      <a16:creationId xmlns:a16="http://schemas.microsoft.com/office/drawing/2014/main" id="{2B200A44-B6E9-7FF6-70D9-2B44132953D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214150" y="5778477"/>
                  <a:ext cx="1238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29" name="Input penna 228">
                  <a:extLst>
                    <a:ext uri="{FF2B5EF4-FFF2-40B4-BE49-F238E27FC236}">
                      <a16:creationId xmlns:a16="http://schemas.microsoft.com/office/drawing/2014/main" id="{951FA308-6EBE-A03E-57BA-4F127B8BB1BB}"/>
                    </a:ext>
                  </a:extLst>
                </p14:cNvPr>
                <p14:cNvContentPartPr/>
                <p14:nvPr/>
              </p14:nvContentPartPr>
              <p14:xfrm>
                <a:off x="4224950" y="5736357"/>
                <a:ext cx="125280" cy="162000"/>
              </p14:xfrm>
            </p:contentPart>
          </mc:Choice>
          <mc:Fallback xmlns="">
            <p:pic>
              <p:nvPicPr>
                <p:cNvPr id="229" name="Input penna 228">
                  <a:extLst>
                    <a:ext uri="{FF2B5EF4-FFF2-40B4-BE49-F238E27FC236}">
                      <a16:creationId xmlns:a16="http://schemas.microsoft.com/office/drawing/2014/main" id="{951FA308-6EBE-A03E-57BA-4F127B8BB1B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218830" y="5730237"/>
                  <a:ext cx="137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30" name="Input penna 229">
                  <a:extLst>
                    <a:ext uri="{FF2B5EF4-FFF2-40B4-BE49-F238E27FC236}">
                      <a16:creationId xmlns:a16="http://schemas.microsoft.com/office/drawing/2014/main" id="{633AB74D-BD50-716F-7BC2-9AFFAABD8B66}"/>
                    </a:ext>
                  </a:extLst>
                </p14:cNvPr>
                <p14:cNvContentPartPr/>
                <p14:nvPr/>
              </p14:nvContentPartPr>
              <p14:xfrm>
                <a:off x="4343390" y="5768037"/>
                <a:ext cx="149760" cy="121680"/>
              </p14:xfrm>
            </p:contentPart>
          </mc:Choice>
          <mc:Fallback xmlns="">
            <p:pic>
              <p:nvPicPr>
                <p:cNvPr id="230" name="Input penna 229">
                  <a:extLst>
                    <a:ext uri="{FF2B5EF4-FFF2-40B4-BE49-F238E27FC236}">
                      <a16:creationId xmlns:a16="http://schemas.microsoft.com/office/drawing/2014/main" id="{633AB74D-BD50-716F-7BC2-9AFFAABD8B6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337270" y="5761917"/>
                  <a:ext cx="1620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31" name="Input penna 230">
                  <a:extLst>
                    <a:ext uri="{FF2B5EF4-FFF2-40B4-BE49-F238E27FC236}">
                      <a16:creationId xmlns:a16="http://schemas.microsoft.com/office/drawing/2014/main" id="{5CE20316-3BA9-14D0-28CB-99F8A94CCBC0}"/>
                    </a:ext>
                  </a:extLst>
                </p14:cNvPr>
                <p14:cNvContentPartPr/>
                <p14:nvPr/>
              </p14:nvContentPartPr>
              <p14:xfrm>
                <a:off x="4519430" y="5782077"/>
                <a:ext cx="98640" cy="109800"/>
              </p14:xfrm>
            </p:contentPart>
          </mc:Choice>
          <mc:Fallback xmlns="">
            <p:pic>
              <p:nvPicPr>
                <p:cNvPr id="231" name="Input penna 230">
                  <a:extLst>
                    <a:ext uri="{FF2B5EF4-FFF2-40B4-BE49-F238E27FC236}">
                      <a16:creationId xmlns:a16="http://schemas.microsoft.com/office/drawing/2014/main" id="{5CE20316-3BA9-14D0-28CB-99F8A94CCBC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513310" y="5775957"/>
                  <a:ext cx="1108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32" name="Input penna 231">
                  <a:extLst>
                    <a:ext uri="{FF2B5EF4-FFF2-40B4-BE49-F238E27FC236}">
                      <a16:creationId xmlns:a16="http://schemas.microsoft.com/office/drawing/2014/main" id="{E0FDFC2A-499D-286F-F143-9CC224A4AE16}"/>
                    </a:ext>
                  </a:extLst>
                </p14:cNvPr>
                <p14:cNvContentPartPr/>
                <p14:nvPr/>
              </p14:nvContentPartPr>
              <p14:xfrm>
                <a:off x="4599710" y="5769477"/>
                <a:ext cx="124920" cy="161280"/>
              </p14:xfrm>
            </p:contentPart>
          </mc:Choice>
          <mc:Fallback xmlns="">
            <p:pic>
              <p:nvPicPr>
                <p:cNvPr id="232" name="Input penna 231">
                  <a:extLst>
                    <a:ext uri="{FF2B5EF4-FFF2-40B4-BE49-F238E27FC236}">
                      <a16:creationId xmlns:a16="http://schemas.microsoft.com/office/drawing/2014/main" id="{E0FDFC2A-499D-286F-F143-9CC224A4AE16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593590" y="5763357"/>
                  <a:ext cx="137160" cy="173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7653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 function block*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LUT architecture outline</a:t>
                </a:r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>
            <a:extLst>
              <a:ext uri="{FF2B5EF4-FFF2-40B4-BE49-F238E27FC236}">
                <a16:creationId xmlns:a16="http://schemas.microsoft.com/office/drawing/2014/main" id="{8960143F-C8D6-DCCC-C080-79A50D37F0C8}"/>
              </a:ext>
            </a:extLst>
          </p:cNvPr>
          <p:cNvSpPr/>
          <p:nvPr/>
        </p:nvSpPr>
        <p:spPr>
          <a:xfrm>
            <a:off x="6820362" y="249289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4410C0A-80A9-2C2E-54E0-4C4716A8E862}"/>
              </a:ext>
            </a:extLst>
          </p:cNvPr>
          <p:cNvSpPr/>
          <p:nvPr/>
        </p:nvSpPr>
        <p:spPr>
          <a:xfrm>
            <a:off x="6820362" y="321297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A2DDE73-7A28-8A48-CF74-1E3E8F7BEAEF}"/>
              </a:ext>
            </a:extLst>
          </p:cNvPr>
          <p:cNvSpPr/>
          <p:nvPr/>
        </p:nvSpPr>
        <p:spPr>
          <a:xfrm>
            <a:off x="6820362" y="393305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0B02AAB-A232-4446-9641-4A13FEDFC684}"/>
              </a:ext>
            </a:extLst>
          </p:cNvPr>
          <p:cNvSpPr/>
          <p:nvPr/>
        </p:nvSpPr>
        <p:spPr>
          <a:xfrm>
            <a:off x="6820362" y="465313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1C118A02-A63D-7697-C5F1-3EF5F7209AC3}"/>
                  </a:ext>
                </a:extLst>
              </p14:cNvPr>
              <p14:cNvContentPartPr/>
              <p14:nvPr/>
            </p14:nvContentPartPr>
            <p14:xfrm>
              <a:off x="7884222" y="2496357"/>
              <a:ext cx="360" cy="11433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1C118A02-A63D-7697-C5F1-3EF5F7209A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66222" y="2478357"/>
                <a:ext cx="360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52FE2096-605B-5766-794E-AAACBB78C6D6}"/>
                  </a:ext>
                </a:extLst>
              </p14:cNvPr>
              <p14:cNvContentPartPr/>
              <p14:nvPr/>
            </p14:nvContentPartPr>
            <p14:xfrm>
              <a:off x="8602422" y="2709477"/>
              <a:ext cx="360" cy="70164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52FE2096-605B-5766-794E-AAACBB78C6D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84422" y="2691477"/>
                <a:ext cx="360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01BEF7F8-6756-8CBE-97C4-57D74ACF1A02}"/>
                  </a:ext>
                </a:extLst>
              </p14:cNvPr>
              <p14:cNvContentPartPr/>
              <p14:nvPr/>
            </p14:nvContentPartPr>
            <p14:xfrm>
              <a:off x="7877742" y="2486997"/>
              <a:ext cx="723600" cy="22140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01BEF7F8-6756-8CBE-97C4-57D74ACF1A0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59751" y="2468997"/>
                <a:ext cx="759222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3AECA376-B34C-7A67-9FC3-5BA42D0683E3}"/>
                  </a:ext>
                </a:extLst>
              </p14:cNvPr>
              <p14:cNvContentPartPr/>
              <p14:nvPr/>
            </p14:nvContentPartPr>
            <p14:xfrm>
              <a:off x="7893942" y="3430917"/>
              <a:ext cx="699120" cy="21384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3AECA376-B34C-7A67-9FC3-5BA42D0683E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75942" y="3412947"/>
                <a:ext cx="734760" cy="24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BF431888-C7AB-FB52-8E12-80C10F298262}"/>
                  </a:ext>
                </a:extLst>
              </p14:cNvPr>
              <p14:cNvContentPartPr/>
              <p14:nvPr/>
            </p14:nvContentPartPr>
            <p14:xfrm>
              <a:off x="7900422" y="3934591"/>
              <a:ext cx="360" cy="114336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BF431888-C7AB-FB52-8E12-80C10F2982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82422" y="3916591"/>
                <a:ext cx="360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365CB266-DBEC-D5EB-9BDD-C6B781759E39}"/>
                  </a:ext>
                </a:extLst>
              </p14:cNvPr>
              <p14:cNvContentPartPr/>
              <p14:nvPr/>
            </p14:nvContentPartPr>
            <p14:xfrm>
              <a:off x="8618622" y="4147711"/>
              <a:ext cx="360" cy="70164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365CB266-DBEC-D5EB-9BDD-C6B781759E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00622" y="4129711"/>
                <a:ext cx="360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D7AE2477-CFF9-C1EC-550A-D6A284606CD2}"/>
                  </a:ext>
                </a:extLst>
              </p14:cNvPr>
              <p14:cNvContentPartPr/>
              <p14:nvPr/>
            </p14:nvContentPartPr>
            <p14:xfrm>
              <a:off x="7893942" y="3925231"/>
              <a:ext cx="723600" cy="22140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D7AE2477-CFF9-C1EC-550A-D6A284606CD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75951" y="3907231"/>
                <a:ext cx="759222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2E1C9A9E-7D14-EB9D-A7C4-77A78AE0AAD1}"/>
                  </a:ext>
                </a:extLst>
              </p14:cNvPr>
              <p14:cNvContentPartPr/>
              <p14:nvPr/>
            </p14:nvContentPartPr>
            <p14:xfrm>
              <a:off x="7910142" y="4869151"/>
              <a:ext cx="699120" cy="213840"/>
            </p14:xfrm>
          </p:contentPart>
        </mc:Choice>
        <mc:Fallback xmlns=""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2E1C9A9E-7D14-EB9D-A7C4-77A78AE0AAD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92142" y="4851181"/>
                <a:ext cx="734760" cy="24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AB978EE3-EEAC-C4E3-5281-5A167C9EAE7E}"/>
                  </a:ext>
                </a:extLst>
              </p14:cNvPr>
              <p14:cNvContentPartPr/>
              <p14:nvPr/>
            </p14:nvContentPartPr>
            <p14:xfrm>
              <a:off x="9342162" y="3222336"/>
              <a:ext cx="360" cy="114336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AB978EE3-EEAC-C4E3-5281-5A167C9EAE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24162" y="3204336"/>
                <a:ext cx="360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2828CE75-0004-50EE-0952-28BDB27F70B7}"/>
                  </a:ext>
                </a:extLst>
              </p14:cNvPr>
              <p14:cNvContentPartPr/>
              <p14:nvPr/>
            </p14:nvContentPartPr>
            <p14:xfrm>
              <a:off x="10060362" y="3435456"/>
              <a:ext cx="360" cy="70164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2828CE75-0004-50EE-0952-28BDB27F70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42362" y="3417456"/>
                <a:ext cx="360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6D549D9C-E5BA-D36C-48FB-8381C0851252}"/>
                  </a:ext>
                </a:extLst>
              </p14:cNvPr>
              <p14:cNvContentPartPr/>
              <p14:nvPr/>
            </p14:nvContentPartPr>
            <p14:xfrm>
              <a:off x="9335682" y="3212976"/>
              <a:ext cx="723600" cy="221400"/>
            </p14:xfrm>
          </p:contentPart>
        </mc:Choice>
        <mc:Fallback xmlns=""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6D549D9C-E5BA-D36C-48FB-8381C085125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17691" y="3194976"/>
                <a:ext cx="759222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5E89EFBE-C7CE-EE72-D6C1-6AAC2851C5E5}"/>
                  </a:ext>
                </a:extLst>
              </p14:cNvPr>
              <p14:cNvContentPartPr/>
              <p14:nvPr/>
            </p14:nvContentPartPr>
            <p14:xfrm>
              <a:off x="9351882" y="4156896"/>
              <a:ext cx="699120" cy="21384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5E89EFBE-C7CE-EE72-D6C1-6AAC2851C5E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33882" y="4138926"/>
                <a:ext cx="734760" cy="24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3C03DF48-12D6-E243-0003-9BCE449E4545}"/>
                  </a:ext>
                </a:extLst>
              </p14:cNvPr>
              <p14:cNvContentPartPr/>
              <p14:nvPr/>
            </p14:nvContentPartPr>
            <p14:xfrm>
              <a:off x="7275952" y="2711637"/>
              <a:ext cx="591120" cy="360"/>
            </p14:xfrm>
          </p:contentPart>
        </mc:Choice>
        <mc:Fallback xmlns=""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3C03DF48-12D6-E243-0003-9BCE449E454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69832" y="2705517"/>
                <a:ext cx="6033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AF745BAA-7431-7E42-B384-00186609B798}"/>
                  </a:ext>
                </a:extLst>
              </p14:cNvPr>
              <p14:cNvContentPartPr/>
              <p14:nvPr/>
            </p14:nvContentPartPr>
            <p14:xfrm>
              <a:off x="7264432" y="3429837"/>
              <a:ext cx="602640" cy="36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AF745BAA-7431-7E42-B384-00186609B79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58312" y="3423717"/>
                <a:ext cx="6148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F092649E-AAF4-55F4-B10C-6BE1449121CA}"/>
                  </a:ext>
                </a:extLst>
              </p14:cNvPr>
              <p14:cNvContentPartPr/>
              <p14:nvPr/>
            </p14:nvContentPartPr>
            <p14:xfrm>
              <a:off x="7278112" y="4155237"/>
              <a:ext cx="605520" cy="360"/>
            </p14:xfrm>
          </p:contentPart>
        </mc:Choice>
        <mc:Fallback xmlns=""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F092649E-AAF4-55F4-B10C-6BE1449121C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271992" y="4149117"/>
                <a:ext cx="6177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D57B5969-6C7B-CC4D-96AB-322A15E7D69E}"/>
                  </a:ext>
                </a:extLst>
              </p14:cNvPr>
              <p14:cNvContentPartPr/>
              <p14:nvPr/>
            </p14:nvContentPartPr>
            <p14:xfrm>
              <a:off x="7269832" y="4876317"/>
              <a:ext cx="600480" cy="360"/>
            </p14:xfrm>
          </p:contentPart>
        </mc:Choice>
        <mc:Fallback xmlns=""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D57B5969-6C7B-CC4D-96AB-322A15E7D69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63716" y="4870197"/>
                <a:ext cx="612713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44D257E7-46F9-C1BC-6214-9A4FB80CD6CA}"/>
                  </a:ext>
                </a:extLst>
              </p14:cNvPr>
              <p14:cNvContentPartPr/>
              <p14:nvPr/>
            </p14:nvContentPartPr>
            <p14:xfrm>
              <a:off x="8614432" y="3078477"/>
              <a:ext cx="364680" cy="36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44D257E7-46F9-C1BC-6214-9A4FB80CD6C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08318" y="3072357"/>
                <a:ext cx="376908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121233E8-7404-A8F9-B317-54A09BE37A1A}"/>
                  </a:ext>
                </a:extLst>
              </p14:cNvPr>
              <p14:cNvContentPartPr/>
              <p14:nvPr/>
            </p14:nvContentPartPr>
            <p14:xfrm>
              <a:off x="8642152" y="4518477"/>
              <a:ext cx="341280" cy="360"/>
            </p14:xfrm>
          </p:contentPart>
        </mc:Choice>
        <mc:Fallback xmlns=""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121233E8-7404-A8F9-B317-54A09BE37A1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36038" y="4512357"/>
                <a:ext cx="353507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DC0AAAD8-8E47-906C-D7AE-E08FFD52AF3D}"/>
                  </a:ext>
                </a:extLst>
              </p14:cNvPr>
              <p14:cNvContentPartPr/>
              <p14:nvPr/>
            </p14:nvContentPartPr>
            <p14:xfrm>
              <a:off x="8987392" y="3432357"/>
              <a:ext cx="342720" cy="360"/>
            </p14:xfrm>
          </p:contentPart>
        </mc:Choice>
        <mc:Fallback xmlns=""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DC0AAAD8-8E47-906C-D7AE-E08FFD52AF3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81272" y="3426237"/>
                <a:ext cx="3549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F888A115-9414-9F34-62E6-B8B0C0D07FFA}"/>
                  </a:ext>
                </a:extLst>
              </p14:cNvPr>
              <p14:cNvContentPartPr/>
              <p14:nvPr/>
            </p14:nvContentPartPr>
            <p14:xfrm>
              <a:off x="8984872" y="4157037"/>
              <a:ext cx="336240" cy="360"/>
            </p14:xfrm>
          </p:contentPart>
        </mc:Choice>
        <mc:Fallback xmlns=""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F888A115-9414-9F34-62E6-B8B0C0D07FF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978752" y="4150917"/>
                <a:ext cx="3484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Input penna 32">
                <a:extLst>
                  <a:ext uri="{FF2B5EF4-FFF2-40B4-BE49-F238E27FC236}">
                    <a16:creationId xmlns:a16="http://schemas.microsoft.com/office/drawing/2014/main" id="{DD35AF54-03A5-BB68-F979-1A5E58E6881D}"/>
                  </a:ext>
                </a:extLst>
              </p14:cNvPr>
              <p14:cNvContentPartPr/>
              <p14:nvPr/>
            </p14:nvContentPartPr>
            <p14:xfrm>
              <a:off x="10084672" y="3796677"/>
              <a:ext cx="1049400" cy="360"/>
            </p14:xfrm>
          </p:contentPart>
        </mc:Choice>
        <mc:Fallback xmlns="">
          <p:pic>
            <p:nvPicPr>
              <p:cNvPr id="33" name="Input penna 32">
                <a:extLst>
                  <a:ext uri="{FF2B5EF4-FFF2-40B4-BE49-F238E27FC236}">
                    <a16:creationId xmlns:a16="http://schemas.microsoft.com/office/drawing/2014/main" id="{DD35AF54-03A5-BB68-F979-1A5E58E6881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078552" y="3790557"/>
                <a:ext cx="10616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Input penna 33">
                <a:extLst>
                  <a:ext uri="{FF2B5EF4-FFF2-40B4-BE49-F238E27FC236}">
                    <a16:creationId xmlns:a16="http://schemas.microsoft.com/office/drawing/2014/main" id="{ADD2E995-B6FA-017F-B163-9CF1115F98D5}"/>
                  </a:ext>
                </a:extLst>
              </p14:cNvPr>
              <p14:cNvContentPartPr/>
              <p14:nvPr/>
            </p14:nvContentPartPr>
            <p14:xfrm>
              <a:off x="8979472" y="3070557"/>
              <a:ext cx="360" cy="359280"/>
            </p14:xfrm>
          </p:contentPart>
        </mc:Choice>
        <mc:Fallback xmlns="">
          <p:pic>
            <p:nvPicPr>
              <p:cNvPr id="34" name="Input penna 33">
                <a:extLst>
                  <a:ext uri="{FF2B5EF4-FFF2-40B4-BE49-F238E27FC236}">
                    <a16:creationId xmlns:a16="http://schemas.microsoft.com/office/drawing/2014/main" id="{ADD2E995-B6FA-017F-B163-9CF1115F98D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973352" y="3064437"/>
                <a:ext cx="126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Input penna 34">
                <a:extLst>
                  <a:ext uri="{FF2B5EF4-FFF2-40B4-BE49-F238E27FC236}">
                    <a16:creationId xmlns:a16="http://schemas.microsoft.com/office/drawing/2014/main" id="{A5A9BD5C-5AF6-839A-0220-997619BA532B}"/>
                  </a:ext>
                </a:extLst>
              </p14:cNvPr>
              <p14:cNvContentPartPr/>
              <p14:nvPr/>
            </p14:nvContentPartPr>
            <p14:xfrm>
              <a:off x="8979472" y="4163877"/>
              <a:ext cx="360" cy="348120"/>
            </p14:xfrm>
          </p:contentPart>
        </mc:Choice>
        <mc:Fallback xmlns="">
          <p:pic>
            <p:nvPicPr>
              <p:cNvPr id="35" name="Input penna 34">
                <a:extLst>
                  <a:ext uri="{FF2B5EF4-FFF2-40B4-BE49-F238E27FC236}">
                    <a16:creationId xmlns:a16="http://schemas.microsoft.com/office/drawing/2014/main" id="{A5A9BD5C-5AF6-839A-0220-997619BA532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973352" y="4157757"/>
                <a:ext cx="126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0" name="Input penna 39">
                <a:extLst>
                  <a:ext uri="{FF2B5EF4-FFF2-40B4-BE49-F238E27FC236}">
                    <a16:creationId xmlns:a16="http://schemas.microsoft.com/office/drawing/2014/main" id="{8A97AB3D-FE04-05F0-5BAD-115DA09EC75F}"/>
                  </a:ext>
                </a:extLst>
              </p14:cNvPr>
              <p14:cNvContentPartPr/>
              <p14:nvPr/>
            </p14:nvContentPartPr>
            <p14:xfrm>
              <a:off x="8253712" y="3546477"/>
              <a:ext cx="360" cy="473040"/>
            </p14:xfrm>
          </p:contentPart>
        </mc:Choice>
        <mc:Fallback xmlns="">
          <p:pic>
            <p:nvPicPr>
              <p:cNvPr id="40" name="Input penna 39">
                <a:extLst>
                  <a:ext uri="{FF2B5EF4-FFF2-40B4-BE49-F238E27FC236}">
                    <a16:creationId xmlns:a16="http://schemas.microsoft.com/office/drawing/2014/main" id="{8A97AB3D-FE04-05F0-5BAD-115DA09EC75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247592" y="3540357"/>
                <a:ext cx="1260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1" name="Input penna 40">
                <a:extLst>
                  <a:ext uri="{FF2B5EF4-FFF2-40B4-BE49-F238E27FC236}">
                    <a16:creationId xmlns:a16="http://schemas.microsoft.com/office/drawing/2014/main" id="{ED8F55FB-302B-B449-45B7-9CE792FFF112}"/>
                  </a:ext>
                </a:extLst>
              </p14:cNvPr>
              <p14:cNvContentPartPr/>
              <p14:nvPr/>
            </p14:nvContentPartPr>
            <p14:xfrm>
              <a:off x="9696232" y="4289157"/>
              <a:ext cx="360" cy="1306080"/>
            </p14:xfrm>
          </p:contentPart>
        </mc:Choice>
        <mc:Fallback xmlns="">
          <p:pic>
            <p:nvPicPr>
              <p:cNvPr id="41" name="Input penna 40">
                <a:extLst>
                  <a:ext uri="{FF2B5EF4-FFF2-40B4-BE49-F238E27FC236}">
                    <a16:creationId xmlns:a16="http://schemas.microsoft.com/office/drawing/2014/main" id="{ED8F55FB-302B-B449-45B7-9CE792FFF11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690112" y="4283037"/>
                <a:ext cx="12600" cy="13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4" name="Input penna 43">
                <a:extLst>
                  <a:ext uri="{FF2B5EF4-FFF2-40B4-BE49-F238E27FC236}">
                    <a16:creationId xmlns:a16="http://schemas.microsoft.com/office/drawing/2014/main" id="{F533B308-1301-A436-0DF2-3A6BE3BD7C80}"/>
                  </a:ext>
                </a:extLst>
              </p14:cNvPr>
              <p14:cNvContentPartPr/>
              <p14:nvPr/>
            </p14:nvContentPartPr>
            <p14:xfrm>
              <a:off x="6459112" y="1989837"/>
              <a:ext cx="360" cy="720360"/>
            </p14:xfrm>
          </p:contentPart>
        </mc:Choice>
        <mc:Fallback xmlns="">
          <p:pic>
            <p:nvPicPr>
              <p:cNvPr id="44" name="Input penna 43">
                <a:extLst>
                  <a:ext uri="{FF2B5EF4-FFF2-40B4-BE49-F238E27FC236}">
                    <a16:creationId xmlns:a16="http://schemas.microsoft.com/office/drawing/2014/main" id="{F533B308-1301-A436-0DF2-3A6BE3BD7C8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452992" y="1983717"/>
                <a:ext cx="12600" cy="73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uppo 51">
            <a:extLst>
              <a:ext uri="{FF2B5EF4-FFF2-40B4-BE49-F238E27FC236}">
                <a16:creationId xmlns:a16="http://schemas.microsoft.com/office/drawing/2014/main" id="{380FC220-9062-E90A-F609-5B3C9D50D362}"/>
              </a:ext>
            </a:extLst>
          </p:cNvPr>
          <p:cNvGrpSpPr/>
          <p:nvPr/>
        </p:nvGrpSpPr>
        <p:grpSpPr>
          <a:xfrm>
            <a:off x="6460912" y="4871277"/>
            <a:ext cx="3229200" cy="726480"/>
            <a:chOff x="2856230" y="4871277"/>
            <a:chExt cx="3229200" cy="72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C2BDE8F8-5D7E-69E9-0DD6-214531DD0572}"/>
                    </a:ext>
                  </a:extLst>
                </p14:cNvPr>
                <p14:cNvContentPartPr/>
                <p14:nvPr/>
              </p14:nvContentPartPr>
              <p14:xfrm>
                <a:off x="2867030" y="5597397"/>
                <a:ext cx="3218400" cy="36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C2BDE8F8-5D7E-69E9-0DD6-214531DD057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60910" y="5591277"/>
                  <a:ext cx="32306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72598B0D-08AF-0B67-4007-7CDC3E52C458}"/>
                    </a:ext>
                  </a:extLst>
                </p14:cNvPr>
                <p14:cNvContentPartPr/>
                <p14:nvPr/>
              </p14:nvContentPartPr>
              <p14:xfrm>
                <a:off x="2871350" y="5597397"/>
                <a:ext cx="15840" cy="36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72598B0D-08AF-0B67-4007-7CDC3E52C45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65230" y="5591277"/>
                  <a:ext cx="280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43468299-41DF-B3BF-A039-638F482DD94E}"/>
                    </a:ext>
                  </a:extLst>
                </p14:cNvPr>
                <p14:cNvContentPartPr/>
                <p14:nvPr/>
              </p14:nvContentPartPr>
              <p14:xfrm>
                <a:off x="2856230" y="5521077"/>
                <a:ext cx="360" cy="5148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43468299-41DF-B3BF-A039-638F482DD94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850110" y="5514957"/>
                  <a:ext cx="126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06779F66-D6FC-1460-97A0-0FFD83145DF8}"/>
                    </a:ext>
                  </a:extLst>
                </p14:cNvPr>
                <p14:cNvContentPartPr/>
                <p14:nvPr/>
              </p14:nvContentPartPr>
              <p14:xfrm>
                <a:off x="2856230" y="5553117"/>
                <a:ext cx="360" cy="3564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06779F66-D6FC-1460-97A0-0FFD83145DF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850110" y="5546997"/>
                  <a:ext cx="126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8B28DFE8-57DE-D1B4-3CC5-B24C1EDCBC52}"/>
                    </a:ext>
                  </a:extLst>
                </p14:cNvPr>
                <p14:cNvContentPartPr/>
                <p14:nvPr/>
              </p14:nvContentPartPr>
              <p14:xfrm>
                <a:off x="2856230" y="5571477"/>
                <a:ext cx="360" cy="2340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8B28DFE8-57DE-D1B4-3CC5-B24C1EDCBC5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50110" y="5565357"/>
                  <a:ext cx="12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456230F2-6EFD-9119-403F-C520A093D761}"/>
                    </a:ext>
                  </a:extLst>
                </p14:cNvPr>
                <p14:cNvContentPartPr/>
                <p14:nvPr/>
              </p14:nvContentPartPr>
              <p14:xfrm>
                <a:off x="2856230" y="4871277"/>
                <a:ext cx="360" cy="72648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456230F2-6EFD-9119-403F-C520A093D76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850110" y="4865157"/>
                  <a:ext cx="12600" cy="73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4" name="Input penna 53">
                <a:extLst>
                  <a:ext uri="{FF2B5EF4-FFF2-40B4-BE49-F238E27FC236}">
                    <a16:creationId xmlns:a16="http://schemas.microsoft.com/office/drawing/2014/main" id="{7ADE63B6-DD99-1C2E-B1C7-CD5DDCCF38B3}"/>
                  </a:ext>
                </a:extLst>
              </p14:cNvPr>
              <p14:cNvContentPartPr/>
              <p14:nvPr/>
            </p14:nvContentPartPr>
            <p14:xfrm>
              <a:off x="6461992" y="4148757"/>
              <a:ext cx="360" cy="715320"/>
            </p14:xfrm>
          </p:contentPart>
        </mc:Choice>
        <mc:Fallback xmlns="">
          <p:pic>
            <p:nvPicPr>
              <p:cNvPr id="54" name="Input penna 53">
                <a:extLst>
                  <a:ext uri="{FF2B5EF4-FFF2-40B4-BE49-F238E27FC236}">
                    <a16:creationId xmlns:a16="http://schemas.microsoft.com/office/drawing/2014/main" id="{7ADE63B6-DD99-1C2E-B1C7-CD5DDCCF38B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455872" y="4142637"/>
                <a:ext cx="12600" cy="7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5" name="Input penna 54">
                <a:extLst>
                  <a:ext uri="{FF2B5EF4-FFF2-40B4-BE49-F238E27FC236}">
                    <a16:creationId xmlns:a16="http://schemas.microsoft.com/office/drawing/2014/main" id="{7718D93E-E4DA-673B-CB90-BF0B7C2EA1E8}"/>
                  </a:ext>
                </a:extLst>
              </p14:cNvPr>
              <p14:cNvContentPartPr/>
              <p14:nvPr/>
            </p14:nvContentPartPr>
            <p14:xfrm>
              <a:off x="6461992" y="2681757"/>
              <a:ext cx="360" cy="744480"/>
            </p14:xfrm>
          </p:contentPart>
        </mc:Choice>
        <mc:Fallback xmlns="">
          <p:pic>
            <p:nvPicPr>
              <p:cNvPr id="55" name="Input penna 54">
                <a:extLst>
                  <a:ext uri="{FF2B5EF4-FFF2-40B4-BE49-F238E27FC236}">
                    <a16:creationId xmlns:a16="http://schemas.microsoft.com/office/drawing/2014/main" id="{7718D93E-E4DA-673B-CB90-BF0B7C2EA1E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455872" y="2675640"/>
                <a:ext cx="12600" cy="7567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6" name="Input penna 55">
                <a:extLst>
                  <a:ext uri="{FF2B5EF4-FFF2-40B4-BE49-F238E27FC236}">
                    <a16:creationId xmlns:a16="http://schemas.microsoft.com/office/drawing/2014/main" id="{92EEA55C-9754-8D4B-F242-B40ADE42B6B2}"/>
                  </a:ext>
                </a:extLst>
              </p14:cNvPr>
              <p14:cNvContentPartPr/>
              <p14:nvPr/>
            </p14:nvContentPartPr>
            <p14:xfrm>
              <a:off x="6492232" y="1990917"/>
              <a:ext cx="16560" cy="360"/>
            </p14:xfrm>
          </p:contentPart>
        </mc:Choice>
        <mc:Fallback xmlns="">
          <p:pic>
            <p:nvPicPr>
              <p:cNvPr id="56" name="Input penna 55">
                <a:extLst>
                  <a:ext uri="{FF2B5EF4-FFF2-40B4-BE49-F238E27FC236}">
                    <a16:creationId xmlns:a16="http://schemas.microsoft.com/office/drawing/2014/main" id="{92EEA55C-9754-8D4B-F242-B40ADE42B6B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486112" y="1984797"/>
                <a:ext cx="288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7" name="Input penna 56">
                <a:extLst>
                  <a:ext uri="{FF2B5EF4-FFF2-40B4-BE49-F238E27FC236}">
                    <a16:creationId xmlns:a16="http://schemas.microsoft.com/office/drawing/2014/main" id="{97E45B03-6A61-65DC-639E-84D5BE82EA62}"/>
                  </a:ext>
                </a:extLst>
              </p14:cNvPr>
              <p14:cNvContentPartPr/>
              <p14:nvPr/>
            </p14:nvContentPartPr>
            <p14:xfrm>
              <a:off x="6467392" y="1990917"/>
              <a:ext cx="1786680" cy="360"/>
            </p14:xfrm>
          </p:contentPart>
        </mc:Choice>
        <mc:Fallback xmlns="">
          <p:pic>
            <p:nvPicPr>
              <p:cNvPr id="57" name="Input penna 56">
                <a:extLst>
                  <a:ext uri="{FF2B5EF4-FFF2-40B4-BE49-F238E27FC236}">
                    <a16:creationId xmlns:a16="http://schemas.microsoft.com/office/drawing/2014/main" id="{97E45B03-6A61-65DC-639E-84D5BE82EA6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461272" y="1984797"/>
                <a:ext cx="17989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8" name="Input penna 57">
                <a:extLst>
                  <a:ext uri="{FF2B5EF4-FFF2-40B4-BE49-F238E27FC236}">
                    <a16:creationId xmlns:a16="http://schemas.microsoft.com/office/drawing/2014/main" id="{DED9C839-6C93-FF40-C348-A08D69A9B746}"/>
                  </a:ext>
                </a:extLst>
              </p14:cNvPr>
              <p14:cNvContentPartPr/>
              <p14:nvPr/>
            </p14:nvContentPartPr>
            <p14:xfrm>
              <a:off x="5388832" y="3433797"/>
              <a:ext cx="1068480" cy="360"/>
            </p14:xfrm>
          </p:contentPart>
        </mc:Choice>
        <mc:Fallback xmlns="">
          <p:pic>
            <p:nvPicPr>
              <p:cNvPr id="58" name="Input penna 57">
                <a:extLst>
                  <a:ext uri="{FF2B5EF4-FFF2-40B4-BE49-F238E27FC236}">
                    <a16:creationId xmlns:a16="http://schemas.microsoft.com/office/drawing/2014/main" id="{DED9C839-6C93-FF40-C348-A08D69A9B74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382712" y="3427677"/>
                <a:ext cx="10807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8" name="Input penna 77">
                <a:extLst>
                  <a:ext uri="{FF2B5EF4-FFF2-40B4-BE49-F238E27FC236}">
                    <a16:creationId xmlns:a16="http://schemas.microsoft.com/office/drawing/2014/main" id="{2151A58C-B3BC-F911-479F-76F3B068E79A}"/>
                  </a:ext>
                </a:extLst>
              </p14:cNvPr>
              <p14:cNvContentPartPr/>
              <p14:nvPr/>
            </p14:nvContentPartPr>
            <p14:xfrm>
              <a:off x="9592004" y="4270783"/>
              <a:ext cx="163440" cy="205920"/>
            </p14:xfrm>
          </p:contentPart>
        </mc:Choice>
        <mc:Fallback xmlns="">
          <p:pic>
            <p:nvPicPr>
              <p:cNvPr id="78" name="Input penna 77">
                <a:extLst>
                  <a:ext uri="{FF2B5EF4-FFF2-40B4-BE49-F238E27FC236}">
                    <a16:creationId xmlns:a16="http://schemas.microsoft.com/office/drawing/2014/main" id="{2151A58C-B3BC-F911-479F-76F3B068E79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585870" y="4264674"/>
                <a:ext cx="175707" cy="218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9" name="Input penna 78">
                <a:extLst>
                  <a:ext uri="{FF2B5EF4-FFF2-40B4-BE49-F238E27FC236}">
                    <a16:creationId xmlns:a16="http://schemas.microsoft.com/office/drawing/2014/main" id="{CFE6EF5E-7DD0-1002-91AB-E35CFEE9E316}"/>
                  </a:ext>
                </a:extLst>
              </p14:cNvPr>
              <p14:cNvContentPartPr/>
              <p14:nvPr/>
            </p14:nvContentPartPr>
            <p14:xfrm>
              <a:off x="9622964" y="4326943"/>
              <a:ext cx="113760" cy="137160"/>
            </p14:xfrm>
          </p:contentPart>
        </mc:Choice>
        <mc:Fallback xmlns="">
          <p:pic>
            <p:nvPicPr>
              <p:cNvPr id="79" name="Input penna 78">
                <a:extLst>
                  <a:ext uri="{FF2B5EF4-FFF2-40B4-BE49-F238E27FC236}">
                    <a16:creationId xmlns:a16="http://schemas.microsoft.com/office/drawing/2014/main" id="{CFE6EF5E-7DD0-1002-91AB-E35CFEE9E31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616844" y="4320823"/>
                <a:ext cx="12600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uppo 87">
            <a:extLst>
              <a:ext uri="{FF2B5EF4-FFF2-40B4-BE49-F238E27FC236}">
                <a16:creationId xmlns:a16="http://schemas.microsoft.com/office/drawing/2014/main" id="{515E2027-8E34-5489-10D7-85C84EA4830D}"/>
              </a:ext>
            </a:extLst>
          </p:cNvPr>
          <p:cNvGrpSpPr/>
          <p:nvPr/>
        </p:nvGrpSpPr>
        <p:grpSpPr>
          <a:xfrm>
            <a:off x="8177564" y="1981917"/>
            <a:ext cx="151560" cy="612346"/>
            <a:chOff x="4572882" y="1981917"/>
            <a:chExt cx="151560" cy="61234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73745A0D-60B4-8AFB-DABD-F8EE0AB49CAD}"/>
                    </a:ext>
                  </a:extLst>
                </p14:cNvPr>
                <p14:cNvContentPartPr/>
                <p14:nvPr/>
              </p14:nvContentPartPr>
              <p14:xfrm>
                <a:off x="4572882" y="2394463"/>
                <a:ext cx="151560" cy="199800"/>
              </p14:xfrm>
            </p:contentPart>
          </mc:Choice>
          <mc:Fallback xmlns=""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73745A0D-60B4-8AFB-DABD-F8EE0AB49CA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566762" y="2388343"/>
                  <a:ext cx="163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A7B7CF74-CEDC-FD40-775E-4AAE839C8C02}"/>
                    </a:ext>
                  </a:extLst>
                </p14:cNvPr>
                <p14:cNvContentPartPr/>
                <p14:nvPr/>
              </p14:nvContentPartPr>
              <p14:xfrm>
                <a:off x="4649030" y="1981917"/>
                <a:ext cx="360" cy="58788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A7B7CF74-CEDC-FD40-775E-4AAE839C8C0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642910" y="1975797"/>
                  <a:ext cx="1260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C440A822-FEC4-083F-4C7E-CDCD66073327}"/>
                    </a:ext>
                  </a:extLst>
                </p14:cNvPr>
                <p14:cNvContentPartPr/>
                <p14:nvPr/>
              </p14:nvContentPartPr>
              <p14:xfrm>
                <a:off x="4649030" y="2539917"/>
                <a:ext cx="360" cy="3528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C440A822-FEC4-083F-4C7E-CDCD6607332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642910" y="2533797"/>
                  <a:ext cx="12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A2735E1C-504E-C28F-CB34-B152DBC371A0}"/>
                    </a:ext>
                  </a:extLst>
                </p14:cNvPr>
                <p14:cNvContentPartPr/>
                <p14:nvPr/>
              </p14:nvContentPartPr>
              <p14:xfrm>
                <a:off x="4649030" y="2549997"/>
                <a:ext cx="360" cy="4248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A2735E1C-504E-C28F-CB34-B152DBC371A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42910" y="2543877"/>
                  <a:ext cx="126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0EEBA7BA-4294-E3C8-9532-5EC77DF1DCEB}"/>
                    </a:ext>
                  </a:extLst>
                </p14:cNvPr>
                <p14:cNvContentPartPr/>
                <p14:nvPr/>
              </p14:nvContentPartPr>
              <p14:xfrm>
                <a:off x="4592322" y="2417863"/>
                <a:ext cx="118800" cy="160200"/>
              </p14:xfrm>
            </p:contentPart>
          </mc:Choice>
          <mc:Fallback xmlns=""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0EEBA7BA-4294-E3C8-9532-5EC77DF1DCE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586202" y="2411743"/>
                  <a:ext cx="131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9091BEDF-9B0B-C5FF-FDFF-735EA33BBE45}"/>
                    </a:ext>
                  </a:extLst>
                </p14:cNvPr>
                <p14:cNvContentPartPr/>
                <p14:nvPr/>
              </p14:nvContentPartPr>
              <p14:xfrm>
                <a:off x="4602762" y="2422183"/>
                <a:ext cx="86400" cy="120240"/>
              </p14:xfrm>
            </p:contentPart>
          </mc:Choice>
          <mc:Fallback xmlns=""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9091BEDF-9B0B-C5FF-FDFF-735EA33BBE4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96642" y="2416063"/>
                  <a:ext cx="986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7318925A-CBFC-0534-4B82-847CD85E74C9}"/>
                    </a:ext>
                  </a:extLst>
                </p14:cNvPr>
                <p14:cNvContentPartPr/>
                <p14:nvPr/>
              </p14:nvContentPartPr>
              <p14:xfrm>
                <a:off x="4593402" y="2428303"/>
                <a:ext cx="70560" cy="98280"/>
              </p14:xfrm>
            </p:contentPart>
          </mc:Choice>
          <mc:Fallback xmlns=""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7318925A-CBFC-0534-4B82-847CD85E74C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87282" y="2422183"/>
                  <a:ext cx="82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524A6C97-78A0-8C8F-5537-6F71596B9913}"/>
                    </a:ext>
                  </a:extLst>
                </p14:cNvPr>
                <p14:cNvContentPartPr/>
                <p14:nvPr/>
              </p14:nvContentPartPr>
              <p14:xfrm>
                <a:off x="4588362" y="2421823"/>
                <a:ext cx="76320" cy="14040"/>
              </p14:xfrm>
            </p:contentPart>
          </mc:Choice>
          <mc:Fallback xmlns=""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524A6C97-78A0-8C8F-5537-6F71596B991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82242" y="2415703"/>
                  <a:ext cx="8856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9" name="Input penna 88">
                <a:extLst>
                  <a:ext uri="{FF2B5EF4-FFF2-40B4-BE49-F238E27FC236}">
                    <a16:creationId xmlns:a16="http://schemas.microsoft.com/office/drawing/2014/main" id="{28BED411-92E2-70B0-979C-D0B40BBCD435}"/>
                  </a:ext>
                </a:extLst>
              </p14:cNvPr>
              <p14:cNvContentPartPr/>
              <p14:nvPr/>
            </p14:nvContentPartPr>
            <p14:xfrm>
              <a:off x="8175764" y="3847783"/>
              <a:ext cx="138240" cy="172800"/>
            </p14:xfrm>
          </p:contentPart>
        </mc:Choice>
        <mc:Fallback xmlns="">
          <p:pic>
            <p:nvPicPr>
              <p:cNvPr id="89" name="Input penna 88">
                <a:extLst>
                  <a:ext uri="{FF2B5EF4-FFF2-40B4-BE49-F238E27FC236}">
                    <a16:creationId xmlns:a16="http://schemas.microsoft.com/office/drawing/2014/main" id="{28BED411-92E2-70B0-979C-D0B40BBCD43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169644" y="3841676"/>
                <a:ext cx="150480" cy="185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0" name="Input penna 89">
                <a:extLst>
                  <a:ext uri="{FF2B5EF4-FFF2-40B4-BE49-F238E27FC236}">
                    <a16:creationId xmlns:a16="http://schemas.microsoft.com/office/drawing/2014/main" id="{7E139A47-9AB4-D805-E6C2-8044CC31AA76}"/>
                  </a:ext>
                </a:extLst>
              </p14:cNvPr>
              <p14:cNvContentPartPr/>
              <p14:nvPr/>
            </p14:nvContentPartPr>
            <p14:xfrm>
              <a:off x="8187644" y="3857503"/>
              <a:ext cx="118440" cy="127080"/>
            </p14:xfrm>
          </p:contentPart>
        </mc:Choice>
        <mc:Fallback xmlns="">
          <p:pic>
            <p:nvPicPr>
              <p:cNvPr id="90" name="Input penna 89">
                <a:extLst>
                  <a:ext uri="{FF2B5EF4-FFF2-40B4-BE49-F238E27FC236}">
                    <a16:creationId xmlns:a16="http://schemas.microsoft.com/office/drawing/2014/main" id="{7E139A47-9AB4-D805-E6C2-8044CC31AA7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181524" y="3851383"/>
                <a:ext cx="1306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266AAF52-9684-124A-283A-E8B411EC8869}"/>
                  </a:ext>
                </a:extLst>
              </p14:cNvPr>
              <p14:cNvContentPartPr/>
              <p14:nvPr/>
            </p14:nvContentPartPr>
            <p14:xfrm>
              <a:off x="5384512" y="4157397"/>
              <a:ext cx="1078200" cy="36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266AAF52-9684-124A-283A-E8B411EC886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378392" y="4151277"/>
                <a:ext cx="10904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A3908C16-45B6-56B7-7DBD-C0AEBC9C9553}"/>
                  </a:ext>
                </a:extLst>
              </p14:cNvPr>
              <p14:cNvContentPartPr/>
              <p14:nvPr/>
            </p14:nvContentPartPr>
            <p14:xfrm>
              <a:off x="7997032" y="2643237"/>
              <a:ext cx="108000" cy="19512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A3908C16-45B6-56B7-7DBD-C0AEBC9C955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990912" y="2637117"/>
                <a:ext cx="1202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B7A6CDDE-1F57-297B-C62D-1BB78E28F2BC}"/>
                  </a:ext>
                </a:extLst>
              </p14:cNvPr>
              <p14:cNvContentPartPr/>
              <p14:nvPr/>
            </p14:nvContentPartPr>
            <p14:xfrm>
              <a:off x="7983352" y="3264597"/>
              <a:ext cx="125640" cy="2325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B7A6CDDE-1F57-297B-C62D-1BB78E28F2B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977232" y="3258477"/>
                <a:ext cx="1378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F6F2E908-2065-77A6-3106-79704AAFBC68}"/>
                  </a:ext>
                </a:extLst>
              </p14:cNvPr>
              <p14:cNvContentPartPr/>
              <p14:nvPr/>
            </p14:nvContentPartPr>
            <p14:xfrm>
              <a:off x="7997752" y="4069557"/>
              <a:ext cx="119880" cy="17748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F6F2E908-2065-77A6-3106-79704AAFBC6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991632" y="4063437"/>
                <a:ext cx="1321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662EF167-5625-5A47-5F1B-99376B46932D}"/>
                  </a:ext>
                </a:extLst>
              </p14:cNvPr>
              <p14:cNvContentPartPr/>
              <p14:nvPr/>
            </p14:nvContentPartPr>
            <p14:xfrm>
              <a:off x="8004592" y="4695597"/>
              <a:ext cx="132840" cy="222480"/>
            </p14:xfrm>
          </p:contentPart>
        </mc:Choice>
        <mc:Fallback xmlns=""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662EF167-5625-5A47-5F1B-99376B46932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998472" y="4689477"/>
                <a:ext cx="1450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9" name="Input penna 38">
                <a:extLst>
                  <a:ext uri="{FF2B5EF4-FFF2-40B4-BE49-F238E27FC236}">
                    <a16:creationId xmlns:a16="http://schemas.microsoft.com/office/drawing/2014/main" id="{5D0F9BBB-DB91-FC38-122F-62CDCAAF3FED}"/>
                  </a:ext>
                </a:extLst>
              </p14:cNvPr>
              <p14:cNvContentPartPr/>
              <p14:nvPr/>
            </p14:nvContentPartPr>
            <p14:xfrm>
              <a:off x="9465832" y="3359997"/>
              <a:ext cx="106920" cy="169200"/>
            </p14:xfrm>
          </p:contentPart>
        </mc:Choice>
        <mc:Fallback xmlns="">
          <p:pic>
            <p:nvPicPr>
              <p:cNvPr id="39" name="Input penna 38">
                <a:extLst>
                  <a:ext uri="{FF2B5EF4-FFF2-40B4-BE49-F238E27FC236}">
                    <a16:creationId xmlns:a16="http://schemas.microsoft.com/office/drawing/2014/main" id="{5D0F9BBB-DB91-FC38-122F-62CDCAAF3FE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459712" y="3353877"/>
                <a:ext cx="1191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42" name="Input penna 41">
                <a:extLst>
                  <a:ext uri="{FF2B5EF4-FFF2-40B4-BE49-F238E27FC236}">
                    <a16:creationId xmlns:a16="http://schemas.microsoft.com/office/drawing/2014/main" id="{106E2D34-2F5F-BC37-A724-0C5CEF807F29}"/>
                  </a:ext>
                </a:extLst>
              </p14:cNvPr>
              <p14:cNvContentPartPr/>
              <p14:nvPr/>
            </p14:nvContentPartPr>
            <p14:xfrm>
              <a:off x="9440992" y="3993237"/>
              <a:ext cx="109800" cy="197280"/>
            </p14:xfrm>
          </p:contentPart>
        </mc:Choice>
        <mc:Fallback xmlns="">
          <p:pic>
            <p:nvPicPr>
              <p:cNvPr id="42" name="Input penna 41">
                <a:extLst>
                  <a:ext uri="{FF2B5EF4-FFF2-40B4-BE49-F238E27FC236}">
                    <a16:creationId xmlns:a16="http://schemas.microsoft.com/office/drawing/2014/main" id="{106E2D34-2F5F-BC37-A724-0C5CEF807F2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434872" y="3987117"/>
                <a:ext cx="1220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07E6BA9C-B341-24D4-3D4A-4D03E80CB193}"/>
                  </a:ext>
                </a:extLst>
              </p14:cNvPr>
              <p14:cNvContentPartPr/>
              <p14:nvPr/>
            </p14:nvContentPartPr>
            <p14:xfrm>
              <a:off x="4920472" y="3298437"/>
              <a:ext cx="169200" cy="247320"/>
            </p14:xfrm>
          </p:contentPart>
        </mc:Choice>
        <mc:Fallback xmlns=""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07E6BA9C-B341-24D4-3D4A-4D03E80CB19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914352" y="3292317"/>
                <a:ext cx="18144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47" name="Input penna 46">
                <a:extLst>
                  <a:ext uri="{FF2B5EF4-FFF2-40B4-BE49-F238E27FC236}">
                    <a16:creationId xmlns:a16="http://schemas.microsoft.com/office/drawing/2014/main" id="{D362CC46-80D5-B938-1E77-BCE508145EA4}"/>
                  </a:ext>
                </a:extLst>
              </p14:cNvPr>
              <p14:cNvContentPartPr/>
              <p14:nvPr/>
            </p14:nvContentPartPr>
            <p14:xfrm>
              <a:off x="4951072" y="4049397"/>
              <a:ext cx="173880" cy="190440"/>
            </p14:xfrm>
          </p:contentPart>
        </mc:Choice>
        <mc:Fallback xmlns="">
          <p:pic>
            <p:nvPicPr>
              <p:cNvPr id="47" name="Input penna 46">
                <a:extLst>
                  <a:ext uri="{FF2B5EF4-FFF2-40B4-BE49-F238E27FC236}">
                    <a16:creationId xmlns:a16="http://schemas.microsoft.com/office/drawing/2014/main" id="{D362CC46-80D5-B938-1E77-BCE508145EA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944952" y="4043277"/>
                <a:ext cx="1861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2" name="Input penna 61">
                <a:extLst>
                  <a:ext uri="{FF2B5EF4-FFF2-40B4-BE49-F238E27FC236}">
                    <a16:creationId xmlns:a16="http://schemas.microsoft.com/office/drawing/2014/main" id="{6A5551F3-30DD-DF2D-04B9-DAA979CDDDEA}"/>
                  </a:ext>
                </a:extLst>
              </p14:cNvPr>
              <p14:cNvContentPartPr/>
              <p14:nvPr/>
            </p14:nvContentPartPr>
            <p14:xfrm>
              <a:off x="11281672" y="3687957"/>
              <a:ext cx="142920" cy="168840"/>
            </p14:xfrm>
          </p:contentPart>
        </mc:Choice>
        <mc:Fallback xmlns="">
          <p:pic>
            <p:nvPicPr>
              <p:cNvPr id="62" name="Input penna 61">
                <a:extLst>
                  <a:ext uri="{FF2B5EF4-FFF2-40B4-BE49-F238E27FC236}">
                    <a16:creationId xmlns:a16="http://schemas.microsoft.com/office/drawing/2014/main" id="{6A5551F3-30DD-DF2D-04B9-DAA979CDDDE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275552" y="3681837"/>
                <a:ext cx="155160" cy="18108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Rettangolo 52">
            <a:extLst>
              <a:ext uri="{FF2B5EF4-FFF2-40B4-BE49-F238E27FC236}">
                <a16:creationId xmlns:a16="http://schemas.microsoft.com/office/drawing/2014/main" id="{D47637F1-CA07-F709-821E-CDFD624512C8}"/>
              </a:ext>
            </a:extLst>
          </p:cNvPr>
          <p:cNvSpPr/>
          <p:nvPr/>
        </p:nvSpPr>
        <p:spPr>
          <a:xfrm>
            <a:off x="6100282" y="1628800"/>
            <a:ext cx="4320480" cy="43072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9" name="Input penna 58">
                <a:extLst>
                  <a:ext uri="{FF2B5EF4-FFF2-40B4-BE49-F238E27FC236}">
                    <a16:creationId xmlns:a16="http://schemas.microsoft.com/office/drawing/2014/main" id="{3EC52D75-3512-9EDD-B605-50C81226030D}"/>
                  </a:ext>
                </a:extLst>
              </p14:cNvPr>
              <p14:cNvContentPartPr/>
              <p14:nvPr/>
            </p14:nvContentPartPr>
            <p14:xfrm>
              <a:off x="1790990" y="2948517"/>
              <a:ext cx="2134440" cy="360"/>
            </p14:xfrm>
          </p:contentPart>
        </mc:Choice>
        <mc:Fallback xmlns="">
          <p:pic>
            <p:nvPicPr>
              <p:cNvPr id="59" name="Input penna 58">
                <a:extLst>
                  <a:ext uri="{FF2B5EF4-FFF2-40B4-BE49-F238E27FC236}">
                    <a16:creationId xmlns:a16="http://schemas.microsoft.com/office/drawing/2014/main" id="{3EC52D75-3512-9EDD-B605-50C8122603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84870" y="2942397"/>
                <a:ext cx="21466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0" name="Input penna 59">
                <a:extLst>
                  <a:ext uri="{FF2B5EF4-FFF2-40B4-BE49-F238E27FC236}">
                    <a16:creationId xmlns:a16="http://schemas.microsoft.com/office/drawing/2014/main" id="{E5EABB02-0F06-D48F-AADF-C3B6215568F6}"/>
                  </a:ext>
                </a:extLst>
              </p14:cNvPr>
              <p14:cNvContentPartPr/>
              <p14:nvPr/>
            </p14:nvContentPartPr>
            <p14:xfrm>
              <a:off x="3209030" y="2724957"/>
              <a:ext cx="360" cy="1432800"/>
            </p14:xfrm>
          </p:contentPart>
        </mc:Choice>
        <mc:Fallback xmlns="">
          <p:pic>
            <p:nvPicPr>
              <p:cNvPr id="60" name="Input penna 59">
                <a:extLst>
                  <a:ext uri="{FF2B5EF4-FFF2-40B4-BE49-F238E27FC236}">
                    <a16:creationId xmlns:a16="http://schemas.microsoft.com/office/drawing/2014/main" id="{E5EABB02-0F06-D48F-AADF-C3B6215568F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02910" y="2718837"/>
                <a:ext cx="12600" cy="14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1" name="Input penna 60">
                <a:extLst>
                  <a:ext uri="{FF2B5EF4-FFF2-40B4-BE49-F238E27FC236}">
                    <a16:creationId xmlns:a16="http://schemas.microsoft.com/office/drawing/2014/main" id="{70AF7CE3-EFA6-E60A-9580-8DE7EBCD54D2}"/>
                  </a:ext>
                </a:extLst>
              </p14:cNvPr>
              <p14:cNvContentPartPr/>
              <p14:nvPr/>
            </p14:nvContentPartPr>
            <p14:xfrm>
              <a:off x="2025710" y="2669517"/>
              <a:ext cx="142200" cy="224280"/>
            </p14:xfrm>
          </p:contentPart>
        </mc:Choice>
        <mc:Fallback xmlns="">
          <p:pic>
            <p:nvPicPr>
              <p:cNvPr id="61" name="Input penna 60">
                <a:extLst>
                  <a:ext uri="{FF2B5EF4-FFF2-40B4-BE49-F238E27FC236}">
                    <a16:creationId xmlns:a16="http://schemas.microsoft.com/office/drawing/2014/main" id="{70AF7CE3-EFA6-E60A-9580-8DE7EBCD54D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19590" y="2663397"/>
                <a:ext cx="15444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3" name="Input penna 62">
                <a:extLst>
                  <a:ext uri="{FF2B5EF4-FFF2-40B4-BE49-F238E27FC236}">
                    <a16:creationId xmlns:a16="http://schemas.microsoft.com/office/drawing/2014/main" id="{B0EC6749-6B74-6D29-EA51-E7F8597862C2}"/>
                  </a:ext>
                </a:extLst>
              </p14:cNvPr>
              <p14:cNvContentPartPr/>
              <p14:nvPr/>
            </p14:nvContentPartPr>
            <p14:xfrm>
              <a:off x="2038310" y="2813877"/>
              <a:ext cx="90360" cy="23400"/>
            </p14:xfrm>
          </p:contentPart>
        </mc:Choice>
        <mc:Fallback xmlns="">
          <p:pic>
            <p:nvPicPr>
              <p:cNvPr id="63" name="Input penna 62">
                <a:extLst>
                  <a:ext uri="{FF2B5EF4-FFF2-40B4-BE49-F238E27FC236}">
                    <a16:creationId xmlns:a16="http://schemas.microsoft.com/office/drawing/2014/main" id="{B0EC6749-6B74-6D29-EA51-E7F8597862C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32190" y="2807757"/>
                <a:ext cx="102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4" name="Input penna 63">
                <a:extLst>
                  <a:ext uri="{FF2B5EF4-FFF2-40B4-BE49-F238E27FC236}">
                    <a16:creationId xmlns:a16="http://schemas.microsoft.com/office/drawing/2014/main" id="{DD4E1557-22D8-78B1-9E26-18E897BC1272}"/>
                  </a:ext>
                </a:extLst>
              </p14:cNvPr>
              <p14:cNvContentPartPr/>
              <p14:nvPr/>
            </p14:nvContentPartPr>
            <p14:xfrm>
              <a:off x="2215430" y="2843037"/>
              <a:ext cx="69120" cy="64440"/>
            </p14:xfrm>
          </p:contentPart>
        </mc:Choice>
        <mc:Fallback xmlns="">
          <p:pic>
            <p:nvPicPr>
              <p:cNvPr id="64" name="Input penna 63">
                <a:extLst>
                  <a:ext uri="{FF2B5EF4-FFF2-40B4-BE49-F238E27FC236}">
                    <a16:creationId xmlns:a16="http://schemas.microsoft.com/office/drawing/2014/main" id="{DD4E1557-22D8-78B1-9E26-18E897BC127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09310" y="2836917"/>
                <a:ext cx="8136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5" name="Input penna 64">
                <a:extLst>
                  <a:ext uri="{FF2B5EF4-FFF2-40B4-BE49-F238E27FC236}">
                    <a16:creationId xmlns:a16="http://schemas.microsoft.com/office/drawing/2014/main" id="{6103C642-F489-A4B2-E696-2993F69EE570}"/>
                  </a:ext>
                </a:extLst>
              </p14:cNvPr>
              <p14:cNvContentPartPr/>
              <p14:nvPr/>
            </p14:nvContentPartPr>
            <p14:xfrm>
              <a:off x="2730590" y="2653317"/>
              <a:ext cx="129600" cy="228240"/>
            </p14:xfrm>
          </p:contentPart>
        </mc:Choice>
        <mc:Fallback xmlns="">
          <p:pic>
            <p:nvPicPr>
              <p:cNvPr id="65" name="Input penna 64">
                <a:extLst>
                  <a:ext uri="{FF2B5EF4-FFF2-40B4-BE49-F238E27FC236}">
                    <a16:creationId xmlns:a16="http://schemas.microsoft.com/office/drawing/2014/main" id="{6103C642-F489-A4B2-E696-2993F69EE57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24470" y="2647197"/>
                <a:ext cx="1418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6" name="Input penna 65">
                <a:extLst>
                  <a:ext uri="{FF2B5EF4-FFF2-40B4-BE49-F238E27FC236}">
                    <a16:creationId xmlns:a16="http://schemas.microsoft.com/office/drawing/2014/main" id="{D8AF7322-C3E0-D79A-329D-512EFC2D63FD}"/>
                  </a:ext>
                </a:extLst>
              </p14:cNvPr>
              <p14:cNvContentPartPr/>
              <p14:nvPr/>
            </p14:nvContentPartPr>
            <p14:xfrm>
              <a:off x="2766590" y="2811357"/>
              <a:ext cx="98280" cy="16560"/>
            </p14:xfrm>
          </p:contentPart>
        </mc:Choice>
        <mc:Fallback xmlns="">
          <p:pic>
            <p:nvPicPr>
              <p:cNvPr id="66" name="Input penna 65">
                <a:extLst>
                  <a:ext uri="{FF2B5EF4-FFF2-40B4-BE49-F238E27FC236}">
                    <a16:creationId xmlns:a16="http://schemas.microsoft.com/office/drawing/2014/main" id="{D8AF7322-C3E0-D79A-329D-512EFC2D63F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60470" y="2805237"/>
                <a:ext cx="11052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7" name="Input penna 66">
                <a:extLst>
                  <a:ext uri="{FF2B5EF4-FFF2-40B4-BE49-F238E27FC236}">
                    <a16:creationId xmlns:a16="http://schemas.microsoft.com/office/drawing/2014/main" id="{F7795EA4-B2A6-CC52-C332-2241FE389D27}"/>
                  </a:ext>
                </a:extLst>
              </p14:cNvPr>
              <p14:cNvContentPartPr/>
              <p14:nvPr/>
            </p14:nvContentPartPr>
            <p14:xfrm>
              <a:off x="2942270" y="2742237"/>
              <a:ext cx="100080" cy="143640"/>
            </p14:xfrm>
          </p:contentPart>
        </mc:Choice>
        <mc:Fallback xmlns="">
          <p:pic>
            <p:nvPicPr>
              <p:cNvPr id="67" name="Input penna 66">
                <a:extLst>
                  <a:ext uri="{FF2B5EF4-FFF2-40B4-BE49-F238E27FC236}">
                    <a16:creationId xmlns:a16="http://schemas.microsoft.com/office/drawing/2014/main" id="{F7795EA4-B2A6-CC52-C332-2241FE389D2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936150" y="2736117"/>
                <a:ext cx="1123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8" name="Input penna 67">
                <a:extLst>
                  <a:ext uri="{FF2B5EF4-FFF2-40B4-BE49-F238E27FC236}">
                    <a16:creationId xmlns:a16="http://schemas.microsoft.com/office/drawing/2014/main" id="{E162AA4D-8E30-9774-CC49-AC2A2526A7C1}"/>
                  </a:ext>
                </a:extLst>
              </p14:cNvPr>
              <p14:cNvContentPartPr/>
              <p14:nvPr/>
            </p14:nvContentPartPr>
            <p14:xfrm>
              <a:off x="3483710" y="2640717"/>
              <a:ext cx="150480" cy="233640"/>
            </p14:xfrm>
          </p:contentPart>
        </mc:Choice>
        <mc:Fallback xmlns="">
          <p:pic>
            <p:nvPicPr>
              <p:cNvPr id="68" name="Input penna 67">
                <a:extLst>
                  <a:ext uri="{FF2B5EF4-FFF2-40B4-BE49-F238E27FC236}">
                    <a16:creationId xmlns:a16="http://schemas.microsoft.com/office/drawing/2014/main" id="{E162AA4D-8E30-9774-CC49-AC2A2526A7C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477590" y="2634597"/>
                <a:ext cx="16272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9" name="Input penna 68">
                <a:extLst>
                  <a:ext uri="{FF2B5EF4-FFF2-40B4-BE49-F238E27FC236}">
                    <a16:creationId xmlns:a16="http://schemas.microsoft.com/office/drawing/2014/main" id="{C6ABD6DD-A3B2-62EC-CD96-229B27223E0B}"/>
                  </a:ext>
                </a:extLst>
              </p14:cNvPr>
              <p14:cNvContentPartPr/>
              <p14:nvPr/>
            </p14:nvContentPartPr>
            <p14:xfrm>
              <a:off x="2135870" y="3034917"/>
              <a:ext cx="107640" cy="160560"/>
            </p14:xfrm>
          </p:contentPart>
        </mc:Choice>
        <mc:Fallback xmlns="">
          <p:pic>
            <p:nvPicPr>
              <p:cNvPr id="69" name="Input penna 68">
                <a:extLst>
                  <a:ext uri="{FF2B5EF4-FFF2-40B4-BE49-F238E27FC236}">
                    <a16:creationId xmlns:a16="http://schemas.microsoft.com/office/drawing/2014/main" id="{C6ABD6DD-A3B2-62EC-CD96-229B27223E0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129750" y="3028797"/>
                <a:ext cx="1198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0" name="Input penna 69">
                <a:extLst>
                  <a:ext uri="{FF2B5EF4-FFF2-40B4-BE49-F238E27FC236}">
                    <a16:creationId xmlns:a16="http://schemas.microsoft.com/office/drawing/2014/main" id="{FB2468EA-8D48-1E92-4D7B-BD54C7D60EBF}"/>
                  </a:ext>
                </a:extLst>
              </p14:cNvPr>
              <p14:cNvContentPartPr/>
              <p14:nvPr/>
            </p14:nvContentPartPr>
            <p14:xfrm>
              <a:off x="2832470" y="3022317"/>
              <a:ext cx="135360" cy="185760"/>
            </p14:xfrm>
          </p:contentPart>
        </mc:Choice>
        <mc:Fallback xmlns="">
          <p:pic>
            <p:nvPicPr>
              <p:cNvPr id="70" name="Input penna 69">
                <a:extLst>
                  <a:ext uri="{FF2B5EF4-FFF2-40B4-BE49-F238E27FC236}">
                    <a16:creationId xmlns:a16="http://schemas.microsoft.com/office/drawing/2014/main" id="{FB2468EA-8D48-1E92-4D7B-BD54C7D60EB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826350" y="3016197"/>
                <a:ext cx="1476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71" name="Input penna 70">
                <a:extLst>
                  <a:ext uri="{FF2B5EF4-FFF2-40B4-BE49-F238E27FC236}">
                    <a16:creationId xmlns:a16="http://schemas.microsoft.com/office/drawing/2014/main" id="{5C298C32-044E-13BF-37D3-059A0F22633A}"/>
                  </a:ext>
                </a:extLst>
              </p14:cNvPr>
              <p14:cNvContentPartPr/>
              <p14:nvPr/>
            </p14:nvContentPartPr>
            <p14:xfrm>
              <a:off x="2149550" y="3314637"/>
              <a:ext cx="134280" cy="145080"/>
            </p14:xfrm>
          </p:contentPart>
        </mc:Choice>
        <mc:Fallback xmlns="">
          <p:pic>
            <p:nvPicPr>
              <p:cNvPr id="71" name="Input penna 70">
                <a:extLst>
                  <a:ext uri="{FF2B5EF4-FFF2-40B4-BE49-F238E27FC236}">
                    <a16:creationId xmlns:a16="http://schemas.microsoft.com/office/drawing/2014/main" id="{5C298C32-044E-13BF-37D3-059A0F22633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143430" y="3308517"/>
                <a:ext cx="1465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2" name="Input penna 71">
                <a:extLst>
                  <a:ext uri="{FF2B5EF4-FFF2-40B4-BE49-F238E27FC236}">
                    <a16:creationId xmlns:a16="http://schemas.microsoft.com/office/drawing/2014/main" id="{10D9C241-25DB-BF67-A2B9-C433F54BE2E3}"/>
                  </a:ext>
                </a:extLst>
              </p14:cNvPr>
              <p14:cNvContentPartPr/>
              <p14:nvPr/>
            </p14:nvContentPartPr>
            <p14:xfrm>
              <a:off x="2139110" y="3565917"/>
              <a:ext cx="116640" cy="177480"/>
            </p14:xfrm>
          </p:contentPart>
        </mc:Choice>
        <mc:Fallback xmlns="">
          <p:pic>
            <p:nvPicPr>
              <p:cNvPr id="72" name="Input penna 71">
                <a:extLst>
                  <a:ext uri="{FF2B5EF4-FFF2-40B4-BE49-F238E27FC236}">
                    <a16:creationId xmlns:a16="http://schemas.microsoft.com/office/drawing/2014/main" id="{10D9C241-25DB-BF67-A2B9-C433F54BE2E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132990" y="3559797"/>
                <a:ext cx="1288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73" name="Input penna 72">
                <a:extLst>
                  <a:ext uri="{FF2B5EF4-FFF2-40B4-BE49-F238E27FC236}">
                    <a16:creationId xmlns:a16="http://schemas.microsoft.com/office/drawing/2014/main" id="{98B83D3A-5807-35EE-53B5-91A5BC081759}"/>
                  </a:ext>
                </a:extLst>
              </p14:cNvPr>
              <p14:cNvContentPartPr/>
              <p14:nvPr/>
            </p14:nvContentPartPr>
            <p14:xfrm>
              <a:off x="2811590" y="3287637"/>
              <a:ext cx="127080" cy="199080"/>
            </p14:xfrm>
          </p:contentPart>
        </mc:Choice>
        <mc:Fallback xmlns="">
          <p:pic>
            <p:nvPicPr>
              <p:cNvPr id="73" name="Input penna 72">
                <a:extLst>
                  <a:ext uri="{FF2B5EF4-FFF2-40B4-BE49-F238E27FC236}">
                    <a16:creationId xmlns:a16="http://schemas.microsoft.com/office/drawing/2014/main" id="{98B83D3A-5807-35EE-53B5-91A5BC08175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805470" y="3281517"/>
                <a:ext cx="1393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4" name="Input penna 73">
                <a:extLst>
                  <a:ext uri="{FF2B5EF4-FFF2-40B4-BE49-F238E27FC236}">
                    <a16:creationId xmlns:a16="http://schemas.microsoft.com/office/drawing/2014/main" id="{D7D04605-154F-30B6-1794-36DD50CEBAB9}"/>
                  </a:ext>
                </a:extLst>
              </p14:cNvPr>
              <p14:cNvContentPartPr/>
              <p14:nvPr/>
            </p14:nvContentPartPr>
            <p14:xfrm>
              <a:off x="2825270" y="3574917"/>
              <a:ext cx="129600" cy="145800"/>
            </p14:xfrm>
          </p:contentPart>
        </mc:Choice>
        <mc:Fallback xmlns="">
          <p:pic>
            <p:nvPicPr>
              <p:cNvPr id="74" name="Input penna 73">
                <a:extLst>
                  <a:ext uri="{FF2B5EF4-FFF2-40B4-BE49-F238E27FC236}">
                    <a16:creationId xmlns:a16="http://schemas.microsoft.com/office/drawing/2014/main" id="{D7D04605-154F-30B6-1794-36DD50CEBAB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819150" y="3568797"/>
                <a:ext cx="1418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75" name="Input penna 74">
                <a:extLst>
                  <a:ext uri="{FF2B5EF4-FFF2-40B4-BE49-F238E27FC236}">
                    <a16:creationId xmlns:a16="http://schemas.microsoft.com/office/drawing/2014/main" id="{4034A348-DA36-F0F1-BBDD-6F9ACEE29FBE}"/>
                  </a:ext>
                </a:extLst>
              </p14:cNvPr>
              <p14:cNvContentPartPr/>
              <p14:nvPr/>
            </p14:nvContentPartPr>
            <p14:xfrm>
              <a:off x="2155310" y="3874077"/>
              <a:ext cx="134280" cy="200160"/>
            </p14:xfrm>
          </p:contentPart>
        </mc:Choice>
        <mc:Fallback xmlns="">
          <p:pic>
            <p:nvPicPr>
              <p:cNvPr id="75" name="Input penna 74">
                <a:extLst>
                  <a:ext uri="{FF2B5EF4-FFF2-40B4-BE49-F238E27FC236}">
                    <a16:creationId xmlns:a16="http://schemas.microsoft.com/office/drawing/2014/main" id="{4034A348-DA36-F0F1-BBDD-6F9ACEE29FB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149190" y="3867957"/>
                <a:ext cx="1465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6" name="Input penna 75">
                <a:extLst>
                  <a:ext uri="{FF2B5EF4-FFF2-40B4-BE49-F238E27FC236}">
                    <a16:creationId xmlns:a16="http://schemas.microsoft.com/office/drawing/2014/main" id="{A6194B24-B798-7E99-FE0E-7A4C56AB337F}"/>
                  </a:ext>
                </a:extLst>
              </p14:cNvPr>
              <p14:cNvContentPartPr/>
              <p14:nvPr/>
            </p14:nvContentPartPr>
            <p14:xfrm>
              <a:off x="2813750" y="3883077"/>
              <a:ext cx="129960" cy="201240"/>
            </p14:xfrm>
          </p:contentPart>
        </mc:Choice>
        <mc:Fallback xmlns="">
          <p:pic>
            <p:nvPicPr>
              <p:cNvPr id="76" name="Input penna 75">
                <a:extLst>
                  <a:ext uri="{FF2B5EF4-FFF2-40B4-BE49-F238E27FC236}">
                    <a16:creationId xmlns:a16="http://schemas.microsoft.com/office/drawing/2014/main" id="{A6194B24-B798-7E99-FE0E-7A4C56AB337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807630" y="3876957"/>
                <a:ext cx="14220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77" name="Input penna 76">
                <a:extLst>
                  <a:ext uri="{FF2B5EF4-FFF2-40B4-BE49-F238E27FC236}">
                    <a16:creationId xmlns:a16="http://schemas.microsoft.com/office/drawing/2014/main" id="{13FBCABF-C22A-B8BF-48C8-CDCF61E23AA8}"/>
                  </a:ext>
                </a:extLst>
              </p14:cNvPr>
              <p14:cNvContentPartPr/>
              <p14:nvPr/>
            </p14:nvContentPartPr>
            <p14:xfrm>
              <a:off x="3466790" y="3050397"/>
              <a:ext cx="99000" cy="199080"/>
            </p14:xfrm>
          </p:contentPart>
        </mc:Choice>
        <mc:Fallback xmlns="">
          <p:pic>
            <p:nvPicPr>
              <p:cNvPr id="77" name="Input penna 76">
                <a:extLst>
                  <a:ext uri="{FF2B5EF4-FFF2-40B4-BE49-F238E27FC236}">
                    <a16:creationId xmlns:a16="http://schemas.microsoft.com/office/drawing/2014/main" id="{13FBCABF-C22A-B8BF-48C8-CDCF61E23AA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460670" y="3044277"/>
                <a:ext cx="1112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80" name="Input penna 79">
                <a:extLst>
                  <a:ext uri="{FF2B5EF4-FFF2-40B4-BE49-F238E27FC236}">
                    <a16:creationId xmlns:a16="http://schemas.microsoft.com/office/drawing/2014/main" id="{748515FD-8446-B36B-67E1-408E45281816}"/>
                  </a:ext>
                </a:extLst>
              </p14:cNvPr>
              <p14:cNvContentPartPr/>
              <p14:nvPr/>
            </p14:nvContentPartPr>
            <p14:xfrm>
              <a:off x="3466070" y="3341637"/>
              <a:ext cx="146520" cy="117720"/>
            </p14:xfrm>
          </p:contentPart>
        </mc:Choice>
        <mc:Fallback xmlns="">
          <p:pic>
            <p:nvPicPr>
              <p:cNvPr id="80" name="Input penna 79">
                <a:extLst>
                  <a:ext uri="{FF2B5EF4-FFF2-40B4-BE49-F238E27FC236}">
                    <a16:creationId xmlns:a16="http://schemas.microsoft.com/office/drawing/2014/main" id="{748515FD-8446-B36B-67E1-408E4528181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459950" y="3335517"/>
                <a:ext cx="1587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81" name="Input penna 80">
                <a:extLst>
                  <a:ext uri="{FF2B5EF4-FFF2-40B4-BE49-F238E27FC236}">
                    <a16:creationId xmlns:a16="http://schemas.microsoft.com/office/drawing/2014/main" id="{65F045BE-3711-E0DB-09C9-A8CEBDC7EFD6}"/>
                  </a:ext>
                </a:extLst>
              </p14:cNvPr>
              <p14:cNvContentPartPr/>
              <p14:nvPr/>
            </p14:nvContentPartPr>
            <p14:xfrm>
              <a:off x="3457790" y="3551517"/>
              <a:ext cx="135360" cy="199080"/>
            </p14:xfrm>
          </p:contentPart>
        </mc:Choice>
        <mc:Fallback xmlns="">
          <p:pic>
            <p:nvPicPr>
              <p:cNvPr id="81" name="Input penna 80">
                <a:extLst>
                  <a:ext uri="{FF2B5EF4-FFF2-40B4-BE49-F238E27FC236}">
                    <a16:creationId xmlns:a16="http://schemas.microsoft.com/office/drawing/2014/main" id="{65F045BE-3711-E0DB-09C9-A8CEBDC7EFD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451670" y="3545397"/>
                <a:ext cx="147600" cy="21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uppo 105">
            <a:extLst>
              <a:ext uri="{FF2B5EF4-FFF2-40B4-BE49-F238E27FC236}">
                <a16:creationId xmlns:a16="http://schemas.microsoft.com/office/drawing/2014/main" id="{D679680A-05DF-840A-F7CF-88BE4878C397}"/>
              </a:ext>
            </a:extLst>
          </p:cNvPr>
          <p:cNvGrpSpPr/>
          <p:nvPr/>
        </p:nvGrpSpPr>
        <p:grpSpPr>
          <a:xfrm>
            <a:off x="1997990" y="4631157"/>
            <a:ext cx="803520" cy="272520"/>
            <a:chOff x="1997990" y="4631157"/>
            <a:chExt cx="80352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7" name="Input penna 96">
                  <a:extLst>
                    <a:ext uri="{FF2B5EF4-FFF2-40B4-BE49-F238E27FC236}">
                      <a16:creationId xmlns:a16="http://schemas.microsoft.com/office/drawing/2014/main" id="{4E343ABB-6962-4B13-DC31-09F3E936C398}"/>
                    </a:ext>
                  </a:extLst>
                </p14:cNvPr>
                <p14:cNvContentPartPr/>
                <p14:nvPr/>
              </p14:nvContentPartPr>
              <p14:xfrm>
                <a:off x="1997990" y="4643037"/>
                <a:ext cx="145800" cy="225360"/>
              </p14:xfrm>
            </p:contentPart>
          </mc:Choice>
          <mc:Fallback xmlns="">
            <p:pic>
              <p:nvPicPr>
                <p:cNvPr id="97" name="Input penna 96">
                  <a:extLst>
                    <a:ext uri="{FF2B5EF4-FFF2-40B4-BE49-F238E27FC236}">
                      <a16:creationId xmlns:a16="http://schemas.microsoft.com/office/drawing/2014/main" id="{4E343ABB-6962-4B13-DC31-09F3E936C39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991870" y="4636917"/>
                  <a:ext cx="1580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8" name="Input penna 97">
                  <a:extLst>
                    <a:ext uri="{FF2B5EF4-FFF2-40B4-BE49-F238E27FC236}">
                      <a16:creationId xmlns:a16="http://schemas.microsoft.com/office/drawing/2014/main" id="{544D1905-3E20-2CD3-441F-80ED66DC0DD9}"/>
                    </a:ext>
                  </a:extLst>
                </p14:cNvPr>
                <p14:cNvContentPartPr/>
                <p14:nvPr/>
              </p14:nvContentPartPr>
              <p14:xfrm>
                <a:off x="2037230" y="4788117"/>
                <a:ext cx="97200" cy="11880"/>
              </p14:xfrm>
            </p:contentPart>
          </mc:Choice>
          <mc:Fallback xmlns="">
            <p:pic>
              <p:nvPicPr>
                <p:cNvPr id="98" name="Input penna 97">
                  <a:extLst>
                    <a:ext uri="{FF2B5EF4-FFF2-40B4-BE49-F238E27FC236}">
                      <a16:creationId xmlns:a16="http://schemas.microsoft.com/office/drawing/2014/main" id="{544D1905-3E20-2CD3-441F-80ED66DC0DD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031110" y="4781997"/>
                  <a:ext cx="1094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1" name="Input penna 100">
                  <a:extLst>
                    <a:ext uri="{FF2B5EF4-FFF2-40B4-BE49-F238E27FC236}">
                      <a16:creationId xmlns:a16="http://schemas.microsoft.com/office/drawing/2014/main" id="{F5D62E51-F719-6A37-6F13-B59C79A2DAEB}"/>
                    </a:ext>
                  </a:extLst>
                </p14:cNvPr>
                <p14:cNvContentPartPr/>
                <p14:nvPr/>
              </p14:nvContentPartPr>
              <p14:xfrm>
                <a:off x="2252150" y="4785597"/>
                <a:ext cx="172800" cy="20880"/>
              </p14:xfrm>
            </p:contentPart>
          </mc:Choice>
          <mc:Fallback xmlns="">
            <p:pic>
              <p:nvPicPr>
                <p:cNvPr id="101" name="Input penna 100">
                  <a:extLst>
                    <a:ext uri="{FF2B5EF4-FFF2-40B4-BE49-F238E27FC236}">
                      <a16:creationId xmlns:a16="http://schemas.microsoft.com/office/drawing/2014/main" id="{F5D62E51-F719-6A37-6F13-B59C79A2DAE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246030" y="4779477"/>
                  <a:ext cx="1850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2" name="Input penna 101">
                  <a:extLst>
                    <a:ext uri="{FF2B5EF4-FFF2-40B4-BE49-F238E27FC236}">
                      <a16:creationId xmlns:a16="http://schemas.microsoft.com/office/drawing/2014/main" id="{FF78447B-4419-3E8A-7701-58027BF33263}"/>
                    </a:ext>
                  </a:extLst>
                </p14:cNvPr>
                <p14:cNvContentPartPr/>
                <p14:nvPr/>
              </p14:nvContentPartPr>
              <p14:xfrm>
                <a:off x="2264750" y="4823037"/>
                <a:ext cx="126360" cy="14040"/>
              </p14:xfrm>
            </p:contentPart>
          </mc:Choice>
          <mc:Fallback xmlns="">
            <p:pic>
              <p:nvPicPr>
                <p:cNvPr id="102" name="Input penna 101">
                  <a:extLst>
                    <a:ext uri="{FF2B5EF4-FFF2-40B4-BE49-F238E27FC236}">
                      <a16:creationId xmlns:a16="http://schemas.microsoft.com/office/drawing/2014/main" id="{FF78447B-4419-3E8A-7701-58027BF3326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258630" y="4816917"/>
                  <a:ext cx="1386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3" name="Input penna 102">
                  <a:extLst>
                    <a:ext uri="{FF2B5EF4-FFF2-40B4-BE49-F238E27FC236}">
                      <a16:creationId xmlns:a16="http://schemas.microsoft.com/office/drawing/2014/main" id="{28DBDB7B-B76F-C96B-B2AB-EB27DDECD3D2}"/>
                    </a:ext>
                  </a:extLst>
                </p14:cNvPr>
                <p14:cNvContentPartPr/>
                <p14:nvPr/>
              </p14:nvContentPartPr>
              <p14:xfrm>
                <a:off x="2508830" y="4631157"/>
                <a:ext cx="148680" cy="272520"/>
              </p14:xfrm>
            </p:contentPart>
          </mc:Choice>
          <mc:Fallback xmlns="">
            <p:pic>
              <p:nvPicPr>
                <p:cNvPr id="103" name="Input penna 102">
                  <a:extLst>
                    <a:ext uri="{FF2B5EF4-FFF2-40B4-BE49-F238E27FC236}">
                      <a16:creationId xmlns:a16="http://schemas.microsoft.com/office/drawing/2014/main" id="{28DBDB7B-B76F-C96B-B2AB-EB27DDECD3D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02710" y="4625037"/>
                  <a:ext cx="1609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4" name="Input penna 103">
                  <a:extLst>
                    <a:ext uri="{FF2B5EF4-FFF2-40B4-BE49-F238E27FC236}">
                      <a16:creationId xmlns:a16="http://schemas.microsoft.com/office/drawing/2014/main" id="{4835B8D9-8C40-CAFB-F18B-CD01D94ABBD6}"/>
                    </a:ext>
                  </a:extLst>
                </p14:cNvPr>
                <p14:cNvContentPartPr/>
                <p14:nvPr/>
              </p14:nvContentPartPr>
              <p14:xfrm>
                <a:off x="2539790" y="4779837"/>
                <a:ext cx="92160" cy="64080"/>
              </p14:xfrm>
            </p:contentPart>
          </mc:Choice>
          <mc:Fallback xmlns="">
            <p:pic>
              <p:nvPicPr>
                <p:cNvPr id="104" name="Input penna 103">
                  <a:extLst>
                    <a:ext uri="{FF2B5EF4-FFF2-40B4-BE49-F238E27FC236}">
                      <a16:creationId xmlns:a16="http://schemas.microsoft.com/office/drawing/2014/main" id="{4835B8D9-8C40-CAFB-F18B-CD01D94ABBD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33670" y="4773717"/>
                  <a:ext cx="1044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5" name="Input penna 104">
                  <a:extLst>
                    <a:ext uri="{FF2B5EF4-FFF2-40B4-BE49-F238E27FC236}">
                      <a16:creationId xmlns:a16="http://schemas.microsoft.com/office/drawing/2014/main" id="{9017FC64-C12F-3E25-DF52-51C0B2EE408B}"/>
                    </a:ext>
                  </a:extLst>
                </p14:cNvPr>
                <p14:cNvContentPartPr/>
                <p14:nvPr/>
              </p14:nvContentPartPr>
              <p14:xfrm>
                <a:off x="2707190" y="4774797"/>
                <a:ext cx="94320" cy="93600"/>
              </p14:xfrm>
            </p:contentPart>
          </mc:Choice>
          <mc:Fallback xmlns="">
            <p:pic>
              <p:nvPicPr>
                <p:cNvPr id="105" name="Input penna 104">
                  <a:extLst>
                    <a:ext uri="{FF2B5EF4-FFF2-40B4-BE49-F238E27FC236}">
                      <a16:creationId xmlns:a16="http://schemas.microsoft.com/office/drawing/2014/main" id="{9017FC64-C12F-3E25-DF52-51C0B2EE408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701070" y="4768677"/>
                  <a:ext cx="10656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CAF8FFB1-6316-CE3F-82BB-AD71F20D338B}"/>
              </a:ext>
            </a:extLst>
          </p:cNvPr>
          <p:cNvGrpSpPr/>
          <p:nvPr/>
        </p:nvGrpSpPr>
        <p:grpSpPr>
          <a:xfrm>
            <a:off x="1989350" y="4978197"/>
            <a:ext cx="796680" cy="230760"/>
            <a:chOff x="1989350" y="4978197"/>
            <a:chExt cx="796680" cy="23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1" name="Input penna 110">
                  <a:extLst>
                    <a:ext uri="{FF2B5EF4-FFF2-40B4-BE49-F238E27FC236}">
                      <a16:creationId xmlns:a16="http://schemas.microsoft.com/office/drawing/2014/main" id="{2E0B3C8B-A13C-E84F-3F60-A101939042E4}"/>
                    </a:ext>
                  </a:extLst>
                </p14:cNvPr>
                <p14:cNvContentPartPr/>
                <p14:nvPr/>
              </p14:nvContentPartPr>
              <p14:xfrm>
                <a:off x="1989350" y="5032917"/>
                <a:ext cx="143280" cy="176040"/>
              </p14:xfrm>
            </p:contentPart>
          </mc:Choice>
          <mc:Fallback xmlns="">
            <p:pic>
              <p:nvPicPr>
                <p:cNvPr id="111" name="Input penna 110">
                  <a:extLst>
                    <a:ext uri="{FF2B5EF4-FFF2-40B4-BE49-F238E27FC236}">
                      <a16:creationId xmlns:a16="http://schemas.microsoft.com/office/drawing/2014/main" id="{2E0B3C8B-A13C-E84F-3F60-A101939042E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983230" y="5026797"/>
                  <a:ext cx="1555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2" name="Input penna 111">
                  <a:extLst>
                    <a:ext uri="{FF2B5EF4-FFF2-40B4-BE49-F238E27FC236}">
                      <a16:creationId xmlns:a16="http://schemas.microsoft.com/office/drawing/2014/main" id="{E795C150-18B2-9E75-3DB2-109D0D5352BA}"/>
                    </a:ext>
                  </a:extLst>
                </p14:cNvPr>
                <p14:cNvContentPartPr/>
                <p14:nvPr/>
              </p14:nvContentPartPr>
              <p14:xfrm>
                <a:off x="2273030" y="5109237"/>
                <a:ext cx="135720" cy="9720"/>
              </p14:xfrm>
            </p:contentPart>
          </mc:Choice>
          <mc:Fallback xmlns="">
            <p:pic>
              <p:nvPicPr>
                <p:cNvPr id="112" name="Input penna 111">
                  <a:extLst>
                    <a:ext uri="{FF2B5EF4-FFF2-40B4-BE49-F238E27FC236}">
                      <a16:creationId xmlns:a16="http://schemas.microsoft.com/office/drawing/2014/main" id="{E795C150-18B2-9E75-3DB2-109D0D5352B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66910" y="5103117"/>
                  <a:ext cx="1479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3" name="Input penna 112">
                  <a:extLst>
                    <a:ext uri="{FF2B5EF4-FFF2-40B4-BE49-F238E27FC236}">
                      <a16:creationId xmlns:a16="http://schemas.microsoft.com/office/drawing/2014/main" id="{E7EF1BB7-CD48-BC61-447A-3E3F063834EA}"/>
                    </a:ext>
                  </a:extLst>
                </p14:cNvPr>
                <p14:cNvContentPartPr/>
                <p14:nvPr/>
              </p14:nvContentPartPr>
              <p14:xfrm>
                <a:off x="2302910" y="5142357"/>
                <a:ext cx="93240" cy="9360"/>
              </p14:xfrm>
            </p:contentPart>
          </mc:Choice>
          <mc:Fallback xmlns="">
            <p:pic>
              <p:nvPicPr>
                <p:cNvPr id="113" name="Input penna 112">
                  <a:extLst>
                    <a:ext uri="{FF2B5EF4-FFF2-40B4-BE49-F238E27FC236}">
                      <a16:creationId xmlns:a16="http://schemas.microsoft.com/office/drawing/2014/main" id="{E7EF1BB7-CD48-BC61-447A-3E3F063834E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96790" y="5136237"/>
                  <a:ext cx="1054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8" name="Input penna 117">
                  <a:extLst>
                    <a:ext uri="{FF2B5EF4-FFF2-40B4-BE49-F238E27FC236}">
                      <a16:creationId xmlns:a16="http://schemas.microsoft.com/office/drawing/2014/main" id="{51E5190C-66A5-21CE-84D9-C7464B16CFFA}"/>
                    </a:ext>
                  </a:extLst>
                </p14:cNvPr>
                <p14:cNvContentPartPr/>
                <p14:nvPr/>
              </p14:nvContentPartPr>
              <p14:xfrm>
                <a:off x="2569670" y="4978197"/>
                <a:ext cx="139680" cy="198000"/>
              </p14:xfrm>
            </p:contentPart>
          </mc:Choice>
          <mc:Fallback xmlns="">
            <p:pic>
              <p:nvPicPr>
                <p:cNvPr id="118" name="Input penna 117">
                  <a:extLst>
                    <a:ext uri="{FF2B5EF4-FFF2-40B4-BE49-F238E27FC236}">
                      <a16:creationId xmlns:a16="http://schemas.microsoft.com/office/drawing/2014/main" id="{51E5190C-66A5-21CE-84D9-C7464B16CFF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563550" y="4972077"/>
                  <a:ext cx="1519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9" name="Input penna 118">
                  <a:extLst>
                    <a:ext uri="{FF2B5EF4-FFF2-40B4-BE49-F238E27FC236}">
                      <a16:creationId xmlns:a16="http://schemas.microsoft.com/office/drawing/2014/main" id="{6B8B7D43-E222-15ED-F9E7-5CB92BF7E8A9}"/>
                    </a:ext>
                  </a:extLst>
                </p14:cNvPr>
                <p14:cNvContentPartPr/>
                <p14:nvPr/>
              </p14:nvContentPartPr>
              <p14:xfrm>
                <a:off x="2618630" y="5107077"/>
                <a:ext cx="86040" cy="20520"/>
              </p14:xfrm>
            </p:contentPart>
          </mc:Choice>
          <mc:Fallback xmlns="">
            <p:pic>
              <p:nvPicPr>
                <p:cNvPr id="119" name="Input penna 118">
                  <a:extLst>
                    <a:ext uri="{FF2B5EF4-FFF2-40B4-BE49-F238E27FC236}">
                      <a16:creationId xmlns:a16="http://schemas.microsoft.com/office/drawing/2014/main" id="{6B8B7D43-E222-15ED-F9E7-5CB92BF7E8A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12510" y="5100957"/>
                  <a:ext cx="982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0" name="Input penna 119">
                  <a:extLst>
                    <a:ext uri="{FF2B5EF4-FFF2-40B4-BE49-F238E27FC236}">
                      <a16:creationId xmlns:a16="http://schemas.microsoft.com/office/drawing/2014/main" id="{B385F8D8-990B-EE77-6662-510BC1E8AF4C}"/>
                    </a:ext>
                  </a:extLst>
                </p14:cNvPr>
                <p14:cNvContentPartPr/>
                <p14:nvPr/>
              </p14:nvContentPartPr>
              <p14:xfrm>
                <a:off x="2739230" y="5084397"/>
                <a:ext cx="46800" cy="89280"/>
              </p14:xfrm>
            </p:contentPart>
          </mc:Choice>
          <mc:Fallback xmlns="">
            <p:pic>
              <p:nvPicPr>
                <p:cNvPr id="120" name="Input penna 119">
                  <a:extLst>
                    <a:ext uri="{FF2B5EF4-FFF2-40B4-BE49-F238E27FC236}">
                      <a16:creationId xmlns:a16="http://schemas.microsoft.com/office/drawing/2014/main" id="{B385F8D8-990B-EE77-6662-510BC1E8AF4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33110" y="5078277"/>
                  <a:ext cx="5904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AAA0575C-5C57-9134-35D2-089A65A860C0}"/>
              </a:ext>
            </a:extLst>
          </p:cNvPr>
          <p:cNvGrpSpPr/>
          <p:nvPr/>
        </p:nvGrpSpPr>
        <p:grpSpPr>
          <a:xfrm>
            <a:off x="1934270" y="5369877"/>
            <a:ext cx="451080" cy="150840"/>
            <a:chOff x="1934270" y="5369877"/>
            <a:chExt cx="451080" cy="15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1" name="Input penna 120">
                  <a:extLst>
                    <a:ext uri="{FF2B5EF4-FFF2-40B4-BE49-F238E27FC236}">
                      <a16:creationId xmlns:a16="http://schemas.microsoft.com/office/drawing/2014/main" id="{C6B540F1-9C5E-6ABE-8B73-81BBF2547B2B}"/>
                    </a:ext>
                  </a:extLst>
                </p14:cNvPr>
                <p14:cNvContentPartPr/>
                <p14:nvPr/>
              </p14:nvContentPartPr>
              <p14:xfrm>
                <a:off x="1934270" y="5369877"/>
                <a:ext cx="183240" cy="150840"/>
              </p14:xfrm>
            </p:contentPart>
          </mc:Choice>
          <mc:Fallback xmlns="">
            <p:pic>
              <p:nvPicPr>
                <p:cNvPr id="121" name="Input penna 120">
                  <a:extLst>
                    <a:ext uri="{FF2B5EF4-FFF2-40B4-BE49-F238E27FC236}">
                      <a16:creationId xmlns:a16="http://schemas.microsoft.com/office/drawing/2014/main" id="{C6B540F1-9C5E-6ABE-8B73-81BBF2547B2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928150" y="5363757"/>
                  <a:ext cx="1954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2" name="Input penna 121">
                  <a:extLst>
                    <a:ext uri="{FF2B5EF4-FFF2-40B4-BE49-F238E27FC236}">
                      <a16:creationId xmlns:a16="http://schemas.microsoft.com/office/drawing/2014/main" id="{7775A72B-DA0F-43FA-D7EC-A5CDB8DF202E}"/>
                    </a:ext>
                  </a:extLst>
                </p14:cNvPr>
                <p14:cNvContentPartPr/>
                <p14:nvPr/>
              </p14:nvContentPartPr>
              <p14:xfrm>
                <a:off x="2233790" y="5409477"/>
                <a:ext cx="96480" cy="7200"/>
              </p14:xfrm>
            </p:contentPart>
          </mc:Choice>
          <mc:Fallback xmlns="">
            <p:pic>
              <p:nvPicPr>
                <p:cNvPr id="122" name="Input penna 121">
                  <a:extLst>
                    <a:ext uri="{FF2B5EF4-FFF2-40B4-BE49-F238E27FC236}">
                      <a16:creationId xmlns:a16="http://schemas.microsoft.com/office/drawing/2014/main" id="{7775A72B-DA0F-43FA-D7EC-A5CDB8DF202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227670" y="5403357"/>
                  <a:ext cx="1087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3" name="Input penna 122">
                  <a:extLst>
                    <a:ext uri="{FF2B5EF4-FFF2-40B4-BE49-F238E27FC236}">
                      <a16:creationId xmlns:a16="http://schemas.microsoft.com/office/drawing/2014/main" id="{5AB8B81B-386E-717B-7328-780F1067030C}"/>
                    </a:ext>
                  </a:extLst>
                </p14:cNvPr>
                <p14:cNvContentPartPr/>
                <p14:nvPr/>
              </p14:nvContentPartPr>
              <p14:xfrm>
                <a:off x="2252510" y="5452317"/>
                <a:ext cx="132840" cy="19080"/>
              </p14:xfrm>
            </p:contentPart>
          </mc:Choice>
          <mc:Fallback xmlns="">
            <p:pic>
              <p:nvPicPr>
                <p:cNvPr id="123" name="Input penna 122">
                  <a:extLst>
                    <a:ext uri="{FF2B5EF4-FFF2-40B4-BE49-F238E27FC236}">
                      <a16:creationId xmlns:a16="http://schemas.microsoft.com/office/drawing/2014/main" id="{5AB8B81B-386E-717B-7328-780F1067030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246390" y="5446197"/>
                  <a:ext cx="14508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24" name="Input penna 123">
                <a:extLst>
                  <a:ext uri="{FF2B5EF4-FFF2-40B4-BE49-F238E27FC236}">
                    <a16:creationId xmlns:a16="http://schemas.microsoft.com/office/drawing/2014/main" id="{77601932-A025-8AC0-3DD3-92741C1B86FF}"/>
                  </a:ext>
                </a:extLst>
              </p14:cNvPr>
              <p14:cNvContentPartPr/>
              <p14:nvPr/>
            </p14:nvContentPartPr>
            <p14:xfrm>
              <a:off x="2580110" y="5341437"/>
              <a:ext cx="140760" cy="246600"/>
            </p14:xfrm>
          </p:contentPart>
        </mc:Choice>
        <mc:Fallback xmlns="">
          <p:pic>
            <p:nvPicPr>
              <p:cNvPr id="124" name="Input penna 123">
                <a:extLst>
                  <a:ext uri="{FF2B5EF4-FFF2-40B4-BE49-F238E27FC236}">
                    <a16:creationId xmlns:a16="http://schemas.microsoft.com/office/drawing/2014/main" id="{77601932-A025-8AC0-3DD3-92741C1B86F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573990" y="5335317"/>
                <a:ext cx="1530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27" name="Input penna 126">
                <a:extLst>
                  <a:ext uri="{FF2B5EF4-FFF2-40B4-BE49-F238E27FC236}">
                    <a16:creationId xmlns:a16="http://schemas.microsoft.com/office/drawing/2014/main" id="{2775C839-DA53-84BE-620D-FAF393058BEE}"/>
                  </a:ext>
                </a:extLst>
              </p14:cNvPr>
              <p14:cNvContentPartPr/>
              <p14:nvPr/>
            </p14:nvContentPartPr>
            <p14:xfrm>
              <a:off x="6927110" y="2574117"/>
              <a:ext cx="197280" cy="266040"/>
            </p14:xfrm>
          </p:contentPart>
        </mc:Choice>
        <mc:Fallback xmlns="">
          <p:pic>
            <p:nvPicPr>
              <p:cNvPr id="127" name="Input penna 126">
                <a:extLst>
                  <a:ext uri="{FF2B5EF4-FFF2-40B4-BE49-F238E27FC236}">
                    <a16:creationId xmlns:a16="http://schemas.microsoft.com/office/drawing/2014/main" id="{2775C839-DA53-84BE-620D-FAF393058BE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920990" y="2567997"/>
                <a:ext cx="20952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28" name="Input penna 127">
                <a:extLst>
                  <a:ext uri="{FF2B5EF4-FFF2-40B4-BE49-F238E27FC236}">
                    <a16:creationId xmlns:a16="http://schemas.microsoft.com/office/drawing/2014/main" id="{AEACF67B-15A5-1F73-CBDF-A9756DBD69EC}"/>
                  </a:ext>
                </a:extLst>
              </p14:cNvPr>
              <p14:cNvContentPartPr/>
              <p14:nvPr/>
            </p14:nvContentPartPr>
            <p14:xfrm>
              <a:off x="6979310" y="4073877"/>
              <a:ext cx="171000" cy="179640"/>
            </p14:xfrm>
          </p:contentPart>
        </mc:Choice>
        <mc:Fallback xmlns="">
          <p:pic>
            <p:nvPicPr>
              <p:cNvPr id="128" name="Input penna 127">
                <a:extLst>
                  <a:ext uri="{FF2B5EF4-FFF2-40B4-BE49-F238E27FC236}">
                    <a16:creationId xmlns:a16="http://schemas.microsoft.com/office/drawing/2014/main" id="{AEACF67B-15A5-1F73-CBDF-A9756DBD69EC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973190" y="4067757"/>
                <a:ext cx="18324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30" name="Input penna 129">
                <a:extLst>
                  <a:ext uri="{FF2B5EF4-FFF2-40B4-BE49-F238E27FC236}">
                    <a16:creationId xmlns:a16="http://schemas.microsoft.com/office/drawing/2014/main" id="{4BBA5874-BF62-2D99-717C-DC71423C39E3}"/>
                  </a:ext>
                </a:extLst>
              </p14:cNvPr>
              <p14:cNvContentPartPr/>
              <p14:nvPr/>
            </p14:nvContentPartPr>
            <p14:xfrm>
              <a:off x="3467870" y="3880557"/>
              <a:ext cx="165240" cy="170280"/>
            </p14:xfrm>
          </p:contentPart>
        </mc:Choice>
        <mc:Fallback xmlns="">
          <p:pic>
            <p:nvPicPr>
              <p:cNvPr id="130" name="Input penna 129">
                <a:extLst>
                  <a:ext uri="{FF2B5EF4-FFF2-40B4-BE49-F238E27FC236}">
                    <a16:creationId xmlns:a16="http://schemas.microsoft.com/office/drawing/2014/main" id="{4BBA5874-BF62-2D99-717C-DC71423C39E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461750" y="3874437"/>
                <a:ext cx="17748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31" name="Input penna 130">
                <a:extLst>
                  <a:ext uri="{FF2B5EF4-FFF2-40B4-BE49-F238E27FC236}">
                    <a16:creationId xmlns:a16="http://schemas.microsoft.com/office/drawing/2014/main" id="{712A6A6A-2105-2052-E01A-5E8E45DF82B4}"/>
                  </a:ext>
                </a:extLst>
              </p14:cNvPr>
              <p14:cNvContentPartPr/>
              <p14:nvPr/>
            </p14:nvContentPartPr>
            <p14:xfrm>
              <a:off x="3551390" y="2831877"/>
              <a:ext cx="72000" cy="80280"/>
            </p14:xfrm>
          </p:contentPart>
        </mc:Choice>
        <mc:Fallback xmlns="">
          <p:pic>
            <p:nvPicPr>
              <p:cNvPr id="131" name="Input penna 130">
                <a:extLst>
                  <a:ext uri="{FF2B5EF4-FFF2-40B4-BE49-F238E27FC236}">
                    <a16:creationId xmlns:a16="http://schemas.microsoft.com/office/drawing/2014/main" id="{712A6A6A-2105-2052-E01A-5E8E45DF82B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545270" y="2825757"/>
                <a:ext cx="8424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32" name="Input penna 131">
                <a:extLst>
                  <a:ext uri="{FF2B5EF4-FFF2-40B4-BE49-F238E27FC236}">
                    <a16:creationId xmlns:a16="http://schemas.microsoft.com/office/drawing/2014/main" id="{00DE80BD-624B-CC98-DDE0-0A56A2125AB7}"/>
                  </a:ext>
                </a:extLst>
              </p14:cNvPr>
              <p14:cNvContentPartPr/>
              <p14:nvPr/>
            </p14:nvContentPartPr>
            <p14:xfrm>
              <a:off x="2660390" y="5543397"/>
              <a:ext cx="93960" cy="115920"/>
            </p14:xfrm>
          </p:contentPart>
        </mc:Choice>
        <mc:Fallback xmlns="">
          <p:pic>
            <p:nvPicPr>
              <p:cNvPr id="132" name="Input penna 131">
                <a:extLst>
                  <a:ext uri="{FF2B5EF4-FFF2-40B4-BE49-F238E27FC236}">
                    <a16:creationId xmlns:a16="http://schemas.microsoft.com/office/drawing/2014/main" id="{00DE80BD-624B-CC98-DDE0-0A56A2125AB7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654270" y="5537277"/>
                <a:ext cx="106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33" name="Input penna 132">
                <a:extLst>
                  <a:ext uri="{FF2B5EF4-FFF2-40B4-BE49-F238E27FC236}">
                    <a16:creationId xmlns:a16="http://schemas.microsoft.com/office/drawing/2014/main" id="{1BCEC1A3-DEC2-D0AE-B258-B04620C09B02}"/>
                  </a:ext>
                </a:extLst>
              </p14:cNvPr>
              <p14:cNvContentPartPr/>
              <p14:nvPr/>
            </p14:nvContentPartPr>
            <p14:xfrm>
              <a:off x="6968510" y="3326157"/>
              <a:ext cx="180360" cy="217440"/>
            </p14:xfrm>
          </p:contentPart>
        </mc:Choice>
        <mc:Fallback xmlns="">
          <p:pic>
            <p:nvPicPr>
              <p:cNvPr id="133" name="Input penna 132">
                <a:extLst>
                  <a:ext uri="{FF2B5EF4-FFF2-40B4-BE49-F238E27FC236}">
                    <a16:creationId xmlns:a16="http://schemas.microsoft.com/office/drawing/2014/main" id="{1BCEC1A3-DEC2-D0AE-B258-B04620C09B02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962390" y="3320037"/>
                <a:ext cx="1926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34" name="Input penna 133">
                <a:extLst>
                  <a:ext uri="{FF2B5EF4-FFF2-40B4-BE49-F238E27FC236}">
                    <a16:creationId xmlns:a16="http://schemas.microsoft.com/office/drawing/2014/main" id="{C5F5A4CD-F3B6-3DA9-9958-ACAE6F0EE8B6}"/>
                  </a:ext>
                </a:extLst>
              </p14:cNvPr>
              <p14:cNvContentPartPr/>
              <p14:nvPr/>
            </p14:nvContentPartPr>
            <p14:xfrm>
              <a:off x="6961670" y="4812597"/>
              <a:ext cx="204840" cy="159120"/>
            </p14:xfrm>
          </p:contentPart>
        </mc:Choice>
        <mc:Fallback xmlns="">
          <p:pic>
            <p:nvPicPr>
              <p:cNvPr id="134" name="Input penna 133">
                <a:extLst>
                  <a:ext uri="{FF2B5EF4-FFF2-40B4-BE49-F238E27FC236}">
                    <a16:creationId xmlns:a16="http://schemas.microsoft.com/office/drawing/2014/main" id="{C5F5A4CD-F3B6-3DA9-9958-ACAE6F0EE8B6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955550" y="4806477"/>
                <a:ext cx="2170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87" name="Input penna 86">
                <a:extLst>
                  <a:ext uri="{FF2B5EF4-FFF2-40B4-BE49-F238E27FC236}">
                    <a16:creationId xmlns:a16="http://schemas.microsoft.com/office/drawing/2014/main" id="{A3ACDF63-2C08-57EF-BB6E-38BD783B93F7}"/>
                  </a:ext>
                </a:extLst>
              </p14:cNvPr>
              <p14:cNvContentPartPr/>
              <p14:nvPr/>
            </p14:nvContentPartPr>
            <p14:xfrm>
              <a:off x="1791123" y="4678501"/>
              <a:ext cx="1092240" cy="163440"/>
            </p14:xfrm>
          </p:contentPart>
        </mc:Choice>
        <mc:Fallback xmlns="">
          <p:pic>
            <p:nvPicPr>
              <p:cNvPr id="87" name="Input penna 86">
                <a:extLst>
                  <a:ext uri="{FF2B5EF4-FFF2-40B4-BE49-F238E27FC236}">
                    <a16:creationId xmlns:a16="http://schemas.microsoft.com/office/drawing/2014/main" id="{A3ACDF63-2C08-57EF-BB6E-38BD783B93F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755123" y="4606501"/>
                <a:ext cx="116388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91" name="Input penna 90">
                <a:extLst>
                  <a:ext uri="{FF2B5EF4-FFF2-40B4-BE49-F238E27FC236}">
                    <a16:creationId xmlns:a16="http://schemas.microsoft.com/office/drawing/2014/main" id="{6F12F27B-632C-309B-6FCC-F6CCE8DB3767}"/>
                  </a:ext>
                </a:extLst>
              </p14:cNvPr>
              <p14:cNvContentPartPr/>
              <p14:nvPr/>
            </p14:nvContentPartPr>
            <p14:xfrm>
              <a:off x="1777803" y="4670941"/>
              <a:ext cx="1310760" cy="1209600"/>
            </p14:xfrm>
          </p:contentPart>
        </mc:Choice>
        <mc:Fallback xmlns="">
          <p:pic>
            <p:nvPicPr>
              <p:cNvPr id="91" name="Input penna 90">
                <a:extLst>
                  <a:ext uri="{FF2B5EF4-FFF2-40B4-BE49-F238E27FC236}">
                    <a16:creationId xmlns:a16="http://schemas.microsoft.com/office/drawing/2014/main" id="{6F12F27B-632C-309B-6FCC-F6CCE8DB3767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742163" y="4598941"/>
                <a:ext cx="1382400" cy="13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92" name="Input penna 91">
                <a:extLst>
                  <a:ext uri="{FF2B5EF4-FFF2-40B4-BE49-F238E27FC236}">
                    <a16:creationId xmlns:a16="http://schemas.microsoft.com/office/drawing/2014/main" id="{8FED37B3-5DA0-43AD-2E05-115F148F2A7F}"/>
                  </a:ext>
                </a:extLst>
              </p14:cNvPr>
              <p14:cNvContentPartPr/>
              <p14:nvPr/>
            </p14:nvContentPartPr>
            <p14:xfrm>
              <a:off x="2793003" y="5887021"/>
              <a:ext cx="360" cy="360"/>
            </p14:xfrm>
          </p:contentPart>
        </mc:Choice>
        <mc:Fallback xmlns="">
          <p:pic>
            <p:nvPicPr>
              <p:cNvPr id="92" name="Input penna 91">
                <a:extLst>
                  <a:ext uri="{FF2B5EF4-FFF2-40B4-BE49-F238E27FC236}">
                    <a16:creationId xmlns:a16="http://schemas.microsoft.com/office/drawing/2014/main" id="{8FED37B3-5DA0-43AD-2E05-115F148F2A7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757363" y="5815381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93" name="Input penna 92">
                <a:extLst>
                  <a:ext uri="{FF2B5EF4-FFF2-40B4-BE49-F238E27FC236}">
                    <a16:creationId xmlns:a16="http://schemas.microsoft.com/office/drawing/2014/main" id="{5240A53A-D96E-9A63-E721-495724DA39E2}"/>
                  </a:ext>
                </a:extLst>
              </p14:cNvPr>
              <p14:cNvContentPartPr/>
              <p14:nvPr/>
            </p14:nvContentPartPr>
            <p14:xfrm>
              <a:off x="1822083" y="4778221"/>
              <a:ext cx="1103760" cy="736920"/>
            </p14:xfrm>
          </p:contentPart>
        </mc:Choice>
        <mc:Fallback xmlns="">
          <p:pic>
            <p:nvPicPr>
              <p:cNvPr id="93" name="Input penna 92">
                <a:extLst>
                  <a:ext uri="{FF2B5EF4-FFF2-40B4-BE49-F238E27FC236}">
                    <a16:creationId xmlns:a16="http://schemas.microsoft.com/office/drawing/2014/main" id="{5240A53A-D96E-9A63-E721-495724DA39E2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786083" y="4706221"/>
                <a:ext cx="1175400" cy="88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4" name="Input penna 93">
                <a:extLst>
                  <a:ext uri="{FF2B5EF4-FFF2-40B4-BE49-F238E27FC236}">
                    <a16:creationId xmlns:a16="http://schemas.microsoft.com/office/drawing/2014/main" id="{116BA03D-2858-797A-6AD7-CBC39E08F41C}"/>
                  </a:ext>
                </a:extLst>
              </p14:cNvPr>
              <p14:cNvContentPartPr/>
              <p14:nvPr/>
            </p14:nvContentPartPr>
            <p14:xfrm>
              <a:off x="1916403" y="5523781"/>
              <a:ext cx="360" cy="360"/>
            </p14:xfrm>
          </p:contentPart>
        </mc:Choice>
        <mc:Fallback xmlns="">
          <p:pic>
            <p:nvPicPr>
              <p:cNvPr id="94" name="Input penna 93">
                <a:extLst>
                  <a:ext uri="{FF2B5EF4-FFF2-40B4-BE49-F238E27FC236}">
                    <a16:creationId xmlns:a16="http://schemas.microsoft.com/office/drawing/2014/main" id="{116BA03D-2858-797A-6AD7-CBC39E08F41C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880763" y="5452141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95" name="Input penna 94">
                <a:extLst>
                  <a:ext uri="{FF2B5EF4-FFF2-40B4-BE49-F238E27FC236}">
                    <a16:creationId xmlns:a16="http://schemas.microsoft.com/office/drawing/2014/main" id="{67109BDA-FAC2-E968-B2D1-BE8F98A6151F}"/>
                  </a:ext>
                </a:extLst>
              </p14:cNvPr>
              <p14:cNvContentPartPr/>
              <p14:nvPr/>
            </p14:nvContentPartPr>
            <p14:xfrm>
              <a:off x="1829643" y="4800181"/>
              <a:ext cx="262440" cy="776520"/>
            </p14:xfrm>
          </p:contentPart>
        </mc:Choice>
        <mc:Fallback xmlns="">
          <p:pic>
            <p:nvPicPr>
              <p:cNvPr id="95" name="Input penna 94">
                <a:extLst>
                  <a:ext uri="{FF2B5EF4-FFF2-40B4-BE49-F238E27FC236}">
                    <a16:creationId xmlns:a16="http://schemas.microsoft.com/office/drawing/2014/main" id="{67109BDA-FAC2-E968-B2D1-BE8F98A6151F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793643" y="4728541"/>
                <a:ext cx="334080" cy="9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96" name="Input penna 95">
                <a:extLst>
                  <a:ext uri="{FF2B5EF4-FFF2-40B4-BE49-F238E27FC236}">
                    <a16:creationId xmlns:a16="http://schemas.microsoft.com/office/drawing/2014/main" id="{71DED125-1A4B-B13C-5D15-A4B68AB5D76A}"/>
                  </a:ext>
                </a:extLst>
              </p14:cNvPr>
              <p14:cNvContentPartPr/>
              <p14:nvPr/>
            </p14:nvContentPartPr>
            <p14:xfrm>
              <a:off x="1909563" y="4997461"/>
              <a:ext cx="891360" cy="653040"/>
            </p14:xfrm>
          </p:contentPart>
        </mc:Choice>
        <mc:Fallback xmlns="">
          <p:pic>
            <p:nvPicPr>
              <p:cNvPr id="96" name="Input penna 95">
                <a:extLst>
                  <a:ext uri="{FF2B5EF4-FFF2-40B4-BE49-F238E27FC236}">
                    <a16:creationId xmlns:a16="http://schemas.microsoft.com/office/drawing/2014/main" id="{71DED125-1A4B-B13C-5D15-A4B68AB5D76A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1873563" y="4925821"/>
                <a:ext cx="963000" cy="79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99" name="Input penna 98">
                <a:extLst>
                  <a:ext uri="{FF2B5EF4-FFF2-40B4-BE49-F238E27FC236}">
                    <a16:creationId xmlns:a16="http://schemas.microsoft.com/office/drawing/2014/main" id="{2D2B651F-ACC8-62C7-37F0-1EB5FA2CBE9A}"/>
                  </a:ext>
                </a:extLst>
              </p14:cNvPr>
              <p14:cNvContentPartPr/>
              <p14:nvPr/>
            </p14:nvContentPartPr>
            <p14:xfrm>
              <a:off x="1841163" y="4552861"/>
              <a:ext cx="1309320" cy="126720"/>
            </p14:xfrm>
          </p:contentPart>
        </mc:Choice>
        <mc:Fallback xmlns="">
          <p:pic>
            <p:nvPicPr>
              <p:cNvPr id="99" name="Input penna 98">
                <a:extLst>
                  <a:ext uri="{FF2B5EF4-FFF2-40B4-BE49-F238E27FC236}">
                    <a16:creationId xmlns:a16="http://schemas.microsoft.com/office/drawing/2014/main" id="{2D2B651F-ACC8-62C7-37F0-1EB5FA2CBE9A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805163" y="4480861"/>
                <a:ext cx="138096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00" name="Input penna 99">
                <a:extLst>
                  <a:ext uri="{FF2B5EF4-FFF2-40B4-BE49-F238E27FC236}">
                    <a16:creationId xmlns:a16="http://schemas.microsoft.com/office/drawing/2014/main" id="{775D6C5F-897C-22D5-C904-5A3BAE818482}"/>
                  </a:ext>
                </a:extLst>
              </p14:cNvPr>
              <p14:cNvContentPartPr/>
              <p14:nvPr/>
            </p14:nvContentPartPr>
            <p14:xfrm>
              <a:off x="3751323" y="5385901"/>
              <a:ext cx="360" cy="360"/>
            </p14:xfrm>
          </p:contentPart>
        </mc:Choice>
        <mc:Fallback xmlns="">
          <p:pic>
            <p:nvPicPr>
              <p:cNvPr id="100" name="Input penna 99">
                <a:extLst>
                  <a:ext uri="{FF2B5EF4-FFF2-40B4-BE49-F238E27FC236}">
                    <a16:creationId xmlns:a16="http://schemas.microsoft.com/office/drawing/2014/main" id="{775D6C5F-897C-22D5-C904-5A3BAE818482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3688323" y="532326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07" name="Input penna 106">
                <a:extLst>
                  <a:ext uri="{FF2B5EF4-FFF2-40B4-BE49-F238E27FC236}">
                    <a16:creationId xmlns:a16="http://schemas.microsoft.com/office/drawing/2014/main" id="{DF05D0E7-09B7-8827-B462-40595B7DDECB}"/>
                  </a:ext>
                </a:extLst>
              </p14:cNvPr>
              <p14:cNvContentPartPr/>
              <p14:nvPr/>
            </p14:nvContentPartPr>
            <p14:xfrm>
              <a:off x="3182163" y="4493101"/>
              <a:ext cx="87480" cy="492480"/>
            </p14:xfrm>
          </p:contentPart>
        </mc:Choice>
        <mc:Fallback xmlns="">
          <p:pic>
            <p:nvPicPr>
              <p:cNvPr id="107" name="Input penna 106">
                <a:extLst>
                  <a:ext uri="{FF2B5EF4-FFF2-40B4-BE49-F238E27FC236}">
                    <a16:creationId xmlns:a16="http://schemas.microsoft.com/office/drawing/2014/main" id="{DF05D0E7-09B7-8827-B462-40595B7DDECB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3119163" y="4430461"/>
                <a:ext cx="213120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09" name="Input penna 108">
                <a:extLst>
                  <a:ext uri="{FF2B5EF4-FFF2-40B4-BE49-F238E27FC236}">
                    <a16:creationId xmlns:a16="http://schemas.microsoft.com/office/drawing/2014/main" id="{2B4A1A6A-8608-64E7-D8F9-A05C0335C875}"/>
                  </a:ext>
                </a:extLst>
              </p14:cNvPr>
              <p14:cNvContentPartPr/>
              <p14:nvPr/>
            </p14:nvContentPartPr>
            <p14:xfrm>
              <a:off x="3206283" y="4641421"/>
              <a:ext cx="99720" cy="794880"/>
            </p14:xfrm>
          </p:contentPart>
        </mc:Choice>
        <mc:Fallback xmlns="">
          <p:pic>
            <p:nvPicPr>
              <p:cNvPr id="109" name="Input penna 108">
                <a:extLst>
                  <a:ext uri="{FF2B5EF4-FFF2-40B4-BE49-F238E27FC236}">
                    <a16:creationId xmlns:a16="http://schemas.microsoft.com/office/drawing/2014/main" id="{2B4A1A6A-8608-64E7-D8F9-A05C0335C875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3143643" y="4578421"/>
                <a:ext cx="225360" cy="92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uppo 114">
            <a:extLst>
              <a:ext uri="{FF2B5EF4-FFF2-40B4-BE49-F238E27FC236}">
                <a16:creationId xmlns:a16="http://schemas.microsoft.com/office/drawing/2014/main" id="{27304653-EF1F-4558-AB31-5B690024CFC3}"/>
              </a:ext>
            </a:extLst>
          </p:cNvPr>
          <p:cNvGrpSpPr/>
          <p:nvPr/>
        </p:nvGrpSpPr>
        <p:grpSpPr>
          <a:xfrm>
            <a:off x="3030963" y="4250101"/>
            <a:ext cx="132480" cy="1461960"/>
            <a:chOff x="3030963" y="4250101"/>
            <a:chExt cx="132480" cy="146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0" name="Input penna 109">
                  <a:extLst>
                    <a:ext uri="{FF2B5EF4-FFF2-40B4-BE49-F238E27FC236}">
                      <a16:creationId xmlns:a16="http://schemas.microsoft.com/office/drawing/2014/main" id="{85E55DF3-3038-BB03-433C-2785446CD3A6}"/>
                    </a:ext>
                  </a:extLst>
                </p14:cNvPr>
                <p14:cNvContentPartPr/>
                <p14:nvPr/>
              </p14:nvContentPartPr>
              <p14:xfrm>
                <a:off x="3030963" y="4621981"/>
                <a:ext cx="88200" cy="1090080"/>
              </p14:xfrm>
            </p:contentPart>
          </mc:Choice>
          <mc:Fallback xmlns="">
            <p:pic>
              <p:nvPicPr>
                <p:cNvPr id="110" name="Input penna 109">
                  <a:extLst>
                    <a:ext uri="{FF2B5EF4-FFF2-40B4-BE49-F238E27FC236}">
                      <a16:creationId xmlns:a16="http://schemas.microsoft.com/office/drawing/2014/main" id="{85E55DF3-3038-BB03-433C-2785446CD3A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967963" y="4559341"/>
                  <a:ext cx="213840" cy="12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4" name="Input penna 113">
                  <a:extLst>
                    <a:ext uri="{FF2B5EF4-FFF2-40B4-BE49-F238E27FC236}">
                      <a16:creationId xmlns:a16="http://schemas.microsoft.com/office/drawing/2014/main" id="{72A6D671-FAB2-81E7-9686-A8CA0F354523}"/>
                    </a:ext>
                  </a:extLst>
                </p14:cNvPr>
                <p14:cNvContentPartPr/>
                <p14:nvPr/>
              </p14:nvContentPartPr>
              <p14:xfrm>
                <a:off x="3073803" y="4250101"/>
                <a:ext cx="89640" cy="635400"/>
              </p14:xfrm>
            </p:contentPart>
          </mc:Choice>
          <mc:Fallback xmlns="">
            <p:pic>
              <p:nvPicPr>
                <p:cNvPr id="114" name="Input penna 113">
                  <a:extLst>
                    <a:ext uri="{FF2B5EF4-FFF2-40B4-BE49-F238E27FC236}">
                      <a16:creationId xmlns:a16="http://schemas.microsoft.com/office/drawing/2014/main" id="{72A6D671-FAB2-81E7-9686-A8CA0F35452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010803" y="4187461"/>
                  <a:ext cx="215280" cy="76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16" name="Input penna 115">
                <a:extLst>
                  <a:ext uri="{FF2B5EF4-FFF2-40B4-BE49-F238E27FC236}">
                    <a16:creationId xmlns:a16="http://schemas.microsoft.com/office/drawing/2014/main" id="{637D463A-430E-BA24-4A32-733AA39BD17B}"/>
                  </a:ext>
                </a:extLst>
              </p14:cNvPr>
              <p14:cNvContentPartPr/>
              <p14:nvPr/>
            </p14:nvContentPartPr>
            <p14:xfrm>
              <a:off x="1816323" y="5825101"/>
              <a:ext cx="1413720" cy="151200"/>
            </p14:xfrm>
          </p:contentPart>
        </mc:Choice>
        <mc:Fallback xmlns="">
          <p:pic>
            <p:nvPicPr>
              <p:cNvPr id="116" name="Input penna 115">
                <a:extLst>
                  <a:ext uri="{FF2B5EF4-FFF2-40B4-BE49-F238E27FC236}">
                    <a16:creationId xmlns:a16="http://schemas.microsoft.com/office/drawing/2014/main" id="{637D463A-430E-BA24-4A32-733AA39BD17B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753323" y="5762101"/>
                <a:ext cx="153936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17" name="Input penna 116">
                <a:extLst>
                  <a:ext uri="{FF2B5EF4-FFF2-40B4-BE49-F238E27FC236}">
                    <a16:creationId xmlns:a16="http://schemas.microsoft.com/office/drawing/2014/main" id="{65CCF8EB-A3AF-A3C2-A403-2C6D15B45109}"/>
                  </a:ext>
                </a:extLst>
              </p14:cNvPr>
              <p14:cNvContentPartPr/>
              <p14:nvPr/>
            </p14:nvContentPartPr>
            <p14:xfrm>
              <a:off x="2399523" y="5867941"/>
              <a:ext cx="569520" cy="45720"/>
            </p14:xfrm>
          </p:contentPart>
        </mc:Choice>
        <mc:Fallback xmlns="">
          <p:pic>
            <p:nvPicPr>
              <p:cNvPr id="117" name="Input penna 116">
                <a:extLst>
                  <a:ext uri="{FF2B5EF4-FFF2-40B4-BE49-F238E27FC236}">
                    <a16:creationId xmlns:a16="http://schemas.microsoft.com/office/drawing/2014/main" id="{65CCF8EB-A3AF-A3C2-A403-2C6D15B45109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2336523" y="5805301"/>
                <a:ext cx="695160" cy="17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07927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 function block*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LUT architecture outline</a:t>
                </a:r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>
            <a:extLst>
              <a:ext uri="{FF2B5EF4-FFF2-40B4-BE49-F238E27FC236}">
                <a16:creationId xmlns:a16="http://schemas.microsoft.com/office/drawing/2014/main" id="{8960143F-C8D6-DCCC-C080-79A50D37F0C8}"/>
              </a:ext>
            </a:extLst>
          </p:cNvPr>
          <p:cNvSpPr/>
          <p:nvPr/>
        </p:nvSpPr>
        <p:spPr>
          <a:xfrm>
            <a:off x="6820362" y="249289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4410C0A-80A9-2C2E-54E0-4C4716A8E862}"/>
              </a:ext>
            </a:extLst>
          </p:cNvPr>
          <p:cNvSpPr/>
          <p:nvPr/>
        </p:nvSpPr>
        <p:spPr>
          <a:xfrm>
            <a:off x="6820362" y="321297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A2DDE73-7A28-8A48-CF74-1E3E8F7BEAEF}"/>
              </a:ext>
            </a:extLst>
          </p:cNvPr>
          <p:cNvSpPr/>
          <p:nvPr/>
        </p:nvSpPr>
        <p:spPr>
          <a:xfrm>
            <a:off x="6820362" y="393305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0B02AAB-A232-4446-9641-4A13FEDFC684}"/>
              </a:ext>
            </a:extLst>
          </p:cNvPr>
          <p:cNvSpPr/>
          <p:nvPr/>
        </p:nvSpPr>
        <p:spPr>
          <a:xfrm>
            <a:off x="6820362" y="465313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1C118A02-A63D-7697-C5F1-3EF5F7209AC3}"/>
                  </a:ext>
                </a:extLst>
              </p14:cNvPr>
              <p14:cNvContentPartPr/>
              <p14:nvPr/>
            </p14:nvContentPartPr>
            <p14:xfrm>
              <a:off x="7884222" y="2496357"/>
              <a:ext cx="360" cy="11433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1C118A02-A63D-7697-C5F1-3EF5F7209A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66222" y="2478357"/>
                <a:ext cx="360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52FE2096-605B-5766-794E-AAACBB78C6D6}"/>
                  </a:ext>
                </a:extLst>
              </p14:cNvPr>
              <p14:cNvContentPartPr/>
              <p14:nvPr/>
            </p14:nvContentPartPr>
            <p14:xfrm>
              <a:off x="8602422" y="2709477"/>
              <a:ext cx="360" cy="70164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52FE2096-605B-5766-794E-AAACBB78C6D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84422" y="2691477"/>
                <a:ext cx="360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01BEF7F8-6756-8CBE-97C4-57D74ACF1A02}"/>
                  </a:ext>
                </a:extLst>
              </p14:cNvPr>
              <p14:cNvContentPartPr/>
              <p14:nvPr/>
            </p14:nvContentPartPr>
            <p14:xfrm>
              <a:off x="7877742" y="2486997"/>
              <a:ext cx="723600" cy="22140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01BEF7F8-6756-8CBE-97C4-57D74ACF1A0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59751" y="2468997"/>
                <a:ext cx="759222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3AECA376-B34C-7A67-9FC3-5BA42D0683E3}"/>
                  </a:ext>
                </a:extLst>
              </p14:cNvPr>
              <p14:cNvContentPartPr/>
              <p14:nvPr/>
            </p14:nvContentPartPr>
            <p14:xfrm>
              <a:off x="7893942" y="3430917"/>
              <a:ext cx="699120" cy="21384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3AECA376-B34C-7A67-9FC3-5BA42D0683E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75942" y="3412947"/>
                <a:ext cx="734760" cy="24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BF431888-C7AB-FB52-8E12-80C10F298262}"/>
                  </a:ext>
                </a:extLst>
              </p14:cNvPr>
              <p14:cNvContentPartPr/>
              <p14:nvPr/>
            </p14:nvContentPartPr>
            <p14:xfrm>
              <a:off x="7900422" y="3934591"/>
              <a:ext cx="360" cy="114336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BF431888-C7AB-FB52-8E12-80C10F2982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82422" y="3916591"/>
                <a:ext cx="360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365CB266-DBEC-D5EB-9BDD-C6B781759E39}"/>
                  </a:ext>
                </a:extLst>
              </p14:cNvPr>
              <p14:cNvContentPartPr/>
              <p14:nvPr/>
            </p14:nvContentPartPr>
            <p14:xfrm>
              <a:off x="8618622" y="4147711"/>
              <a:ext cx="360" cy="70164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365CB266-DBEC-D5EB-9BDD-C6B781759E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00622" y="4129711"/>
                <a:ext cx="360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D7AE2477-CFF9-C1EC-550A-D6A284606CD2}"/>
                  </a:ext>
                </a:extLst>
              </p14:cNvPr>
              <p14:cNvContentPartPr/>
              <p14:nvPr/>
            </p14:nvContentPartPr>
            <p14:xfrm>
              <a:off x="7893942" y="3925231"/>
              <a:ext cx="723600" cy="22140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D7AE2477-CFF9-C1EC-550A-D6A284606CD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75951" y="3907231"/>
                <a:ext cx="759222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2E1C9A9E-7D14-EB9D-A7C4-77A78AE0AAD1}"/>
                  </a:ext>
                </a:extLst>
              </p14:cNvPr>
              <p14:cNvContentPartPr/>
              <p14:nvPr/>
            </p14:nvContentPartPr>
            <p14:xfrm>
              <a:off x="7910142" y="4869151"/>
              <a:ext cx="699120" cy="213840"/>
            </p14:xfrm>
          </p:contentPart>
        </mc:Choice>
        <mc:Fallback xmlns=""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2E1C9A9E-7D14-EB9D-A7C4-77A78AE0AAD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92142" y="4851181"/>
                <a:ext cx="734760" cy="24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AB978EE3-EEAC-C4E3-5281-5A167C9EAE7E}"/>
                  </a:ext>
                </a:extLst>
              </p14:cNvPr>
              <p14:cNvContentPartPr/>
              <p14:nvPr/>
            </p14:nvContentPartPr>
            <p14:xfrm>
              <a:off x="9342162" y="3222336"/>
              <a:ext cx="360" cy="114336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AB978EE3-EEAC-C4E3-5281-5A167C9EAE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24162" y="3204336"/>
                <a:ext cx="360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2828CE75-0004-50EE-0952-28BDB27F70B7}"/>
                  </a:ext>
                </a:extLst>
              </p14:cNvPr>
              <p14:cNvContentPartPr/>
              <p14:nvPr/>
            </p14:nvContentPartPr>
            <p14:xfrm>
              <a:off x="10060362" y="3435456"/>
              <a:ext cx="360" cy="70164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2828CE75-0004-50EE-0952-28BDB27F70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42362" y="3417456"/>
                <a:ext cx="360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6D549D9C-E5BA-D36C-48FB-8381C0851252}"/>
                  </a:ext>
                </a:extLst>
              </p14:cNvPr>
              <p14:cNvContentPartPr/>
              <p14:nvPr/>
            </p14:nvContentPartPr>
            <p14:xfrm>
              <a:off x="9335682" y="3212976"/>
              <a:ext cx="723600" cy="221400"/>
            </p14:xfrm>
          </p:contentPart>
        </mc:Choice>
        <mc:Fallback xmlns=""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6D549D9C-E5BA-D36C-48FB-8381C085125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17691" y="3194976"/>
                <a:ext cx="759222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5E89EFBE-C7CE-EE72-D6C1-6AAC2851C5E5}"/>
                  </a:ext>
                </a:extLst>
              </p14:cNvPr>
              <p14:cNvContentPartPr/>
              <p14:nvPr/>
            </p14:nvContentPartPr>
            <p14:xfrm>
              <a:off x="9351882" y="4156896"/>
              <a:ext cx="699120" cy="21384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5E89EFBE-C7CE-EE72-D6C1-6AAC2851C5E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33882" y="4138926"/>
                <a:ext cx="734760" cy="24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3C03DF48-12D6-E243-0003-9BCE449E4545}"/>
                  </a:ext>
                </a:extLst>
              </p14:cNvPr>
              <p14:cNvContentPartPr/>
              <p14:nvPr/>
            </p14:nvContentPartPr>
            <p14:xfrm>
              <a:off x="7275952" y="2711637"/>
              <a:ext cx="591120" cy="360"/>
            </p14:xfrm>
          </p:contentPart>
        </mc:Choice>
        <mc:Fallback xmlns=""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3C03DF48-12D6-E243-0003-9BCE449E454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69832" y="2705517"/>
                <a:ext cx="6033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AF745BAA-7431-7E42-B384-00186609B798}"/>
                  </a:ext>
                </a:extLst>
              </p14:cNvPr>
              <p14:cNvContentPartPr/>
              <p14:nvPr/>
            </p14:nvContentPartPr>
            <p14:xfrm>
              <a:off x="7264432" y="3429837"/>
              <a:ext cx="602640" cy="36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AF745BAA-7431-7E42-B384-00186609B79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58312" y="3423717"/>
                <a:ext cx="6148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F092649E-AAF4-55F4-B10C-6BE1449121CA}"/>
                  </a:ext>
                </a:extLst>
              </p14:cNvPr>
              <p14:cNvContentPartPr/>
              <p14:nvPr/>
            </p14:nvContentPartPr>
            <p14:xfrm>
              <a:off x="7278112" y="4155237"/>
              <a:ext cx="605520" cy="360"/>
            </p14:xfrm>
          </p:contentPart>
        </mc:Choice>
        <mc:Fallback xmlns=""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F092649E-AAF4-55F4-B10C-6BE1449121C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271992" y="4149117"/>
                <a:ext cx="6177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D57B5969-6C7B-CC4D-96AB-322A15E7D69E}"/>
                  </a:ext>
                </a:extLst>
              </p14:cNvPr>
              <p14:cNvContentPartPr/>
              <p14:nvPr/>
            </p14:nvContentPartPr>
            <p14:xfrm>
              <a:off x="7269832" y="4876317"/>
              <a:ext cx="600480" cy="360"/>
            </p14:xfrm>
          </p:contentPart>
        </mc:Choice>
        <mc:Fallback xmlns=""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D57B5969-6C7B-CC4D-96AB-322A15E7D69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63716" y="4870197"/>
                <a:ext cx="612713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44D257E7-46F9-C1BC-6214-9A4FB80CD6CA}"/>
                  </a:ext>
                </a:extLst>
              </p14:cNvPr>
              <p14:cNvContentPartPr/>
              <p14:nvPr/>
            </p14:nvContentPartPr>
            <p14:xfrm>
              <a:off x="8614432" y="3078477"/>
              <a:ext cx="364680" cy="36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44D257E7-46F9-C1BC-6214-9A4FB80CD6C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08318" y="3072357"/>
                <a:ext cx="376908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121233E8-7404-A8F9-B317-54A09BE37A1A}"/>
                  </a:ext>
                </a:extLst>
              </p14:cNvPr>
              <p14:cNvContentPartPr/>
              <p14:nvPr/>
            </p14:nvContentPartPr>
            <p14:xfrm>
              <a:off x="8642152" y="4518477"/>
              <a:ext cx="341280" cy="360"/>
            </p14:xfrm>
          </p:contentPart>
        </mc:Choice>
        <mc:Fallback xmlns=""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121233E8-7404-A8F9-B317-54A09BE37A1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36038" y="4512357"/>
                <a:ext cx="353507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DC0AAAD8-8E47-906C-D7AE-E08FFD52AF3D}"/>
                  </a:ext>
                </a:extLst>
              </p14:cNvPr>
              <p14:cNvContentPartPr/>
              <p14:nvPr/>
            </p14:nvContentPartPr>
            <p14:xfrm>
              <a:off x="8987392" y="3432357"/>
              <a:ext cx="342720" cy="360"/>
            </p14:xfrm>
          </p:contentPart>
        </mc:Choice>
        <mc:Fallback xmlns=""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DC0AAAD8-8E47-906C-D7AE-E08FFD52AF3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81272" y="3426237"/>
                <a:ext cx="3549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F888A115-9414-9F34-62E6-B8B0C0D07FFA}"/>
                  </a:ext>
                </a:extLst>
              </p14:cNvPr>
              <p14:cNvContentPartPr/>
              <p14:nvPr/>
            </p14:nvContentPartPr>
            <p14:xfrm>
              <a:off x="8984872" y="4157037"/>
              <a:ext cx="336240" cy="360"/>
            </p14:xfrm>
          </p:contentPart>
        </mc:Choice>
        <mc:Fallback xmlns=""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F888A115-9414-9F34-62E6-B8B0C0D07FF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978752" y="4150917"/>
                <a:ext cx="3484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Input penna 32">
                <a:extLst>
                  <a:ext uri="{FF2B5EF4-FFF2-40B4-BE49-F238E27FC236}">
                    <a16:creationId xmlns:a16="http://schemas.microsoft.com/office/drawing/2014/main" id="{DD35AF54-03A5-BB68-F979-1A5E58E6881D}"/>
                  </a:ext>
                </a:extLst>
              </p14:cNvPr>
              <p14:cNvContentPartPr/>
              <p14:nvPr/>
            </p14:nvContentPartPr>
            <p14:xfrm>
              <a:off x="10084672" y="3796677"/>
              <a:ext cx="1049400" cy="360"/>
            </p14:xfrm>
          </p:contentPart>
        </mc:Choice>
        <mc:Fallback xmlns="">
          <p:pic>
            <p:nvPicPr>
              <p:cNvPr id="33" name="Input penna 32">
                <a:extLst>
                  <a:ext uri="{FF2B5EF4-FFF2-40B4-BE49-F238E27FC236}">
                    <a16:creationId xmlns:a16="http://schemas.microsoft.com/office/drawing/2014/main" id="{DD35AF54-03A5-BB68-F979-1A5E58E6881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078552" y="3790557"/>
                <a:ext cx="10616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Input penna 33">
                <a:extLst>
                  <a:ext uri="{FF2B5EF4-FFF2-40B4-BE49-F238E27FC236}">
                    <a16:creationId xmlns:a16="http://schemas.microsoft.com/office/drawing/2014/main" id="{ADD2E995-B6FA-017F-B163-9CF1115F98D5}"/>
                  </a:ext>
                </a:extLst>
              </p14:cNvPr>
              <p14:cNvContentPartPr/>
              <p14:nvPr/>
            </p14:nvContentPartPr>
            <p14:xfrm>
              <a:off x="8979472" y="3070557"/>
              <a:ext cx="360" cy="359280"/>
            </p14:xfrm>
          </p:contentPart>
        </mc:Choice>
        <mc:Fallback xmlns="">
          <p:pic>
            <p:nvPicPr>
              <p:cNvPr id="34" name="Input penna 33">
                <a:extLst>
                  <a:ext uri="{FF2B5EF4-FFF2-40B4-BE49-F238E27FC236}">
                    <a16:creationId xmlns:a16="http://schemas.microsoft.com/office/drawing/2014/main" id="{ADD2E995-B6FA-017F-B163-9CF1115F98D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973352" y="3064437"/>
                <a:ext cx="126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Input penna 34">
                <a:extLst>
                  <a:ext uri="{FF2B5EF4-FFF2-40B4-BE49-F238E27FC236}">
                    <a16:creationId xmlns:a16="http://schemas.microsoft.com/office/drawing/2014/main" id="{A5A9BD5C-5AF6-839A-0220-997619BA532B}"/>
                  </a:ext>
                </a:extLst>
              </p14:cNvPr>
              <p14:cNvContentPartPr/>
              <p14:nvPr/>
            </p14:nvContentPartPr>
            <p14:xfrm>
              <a:off x="8979472" y="4163877"/>
              <a:ext cx="360" cy="348120"/>
            </p14:xfrm>
          </p:contentPart>
        </mc:Choice>
        <mc:Fallback xmlns="">
          <p:pic>
            <p:nvPicPr>
              <p:cNvPr id="35" name="Input penna 34">
                <a:extLst>
                  <a:ext uri="{FF2B5EF4-FFF2-40B4-BE49-F238E27FC236}">
                    <a16:creationId xmlns:a16="http://schemas.microsoft.com/office/drawing/2014/main" id="{A5A9BD5C-5AF6-839A-0220-997619BA532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973352" y="4157757"/>
                <a:ext cx="126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0" name="Input penna 39">
                <a:extLst>
                  <a:ext uri="{FF2B5EF4-FFF2-40B4-BE49-F238E27FC236}">
                    <a16:creationId xmlns:a16="http://schemas.microsoft.com/office/drawing/2014/main" id="{8A97AB3D-FE04-05F0-5BAD-115DA09EC75F}"/>
                  </a:ext>
                </a:extLst>
              </p14:cNvPr>
              <p14:cNvContentPartPr/>
              <p14:nvPr/>
            </p14:nvContentPartPr>
            <p14:xfrm>
              <a:off x="8253712" y="3546477"/>
              <a:ext cx="360" cy="473040"/>
            </p14:xfrm>
          </p:contentPart>
        </mc:Choice>
        <mc:Fallback xmlns="">
          <p:pic>
            <p:nvPicPr>
              <p:cNvPr id="40" name="Input penna 39">
                <a:extLst>
                  <a:ext uri="{FF2B5EF4-FFF2-40B4-BE49-F238E27FC236}">
                    <a16:creationId xmlns:a16="http://schemas.microsoft.com/office/drawing/2014/main" id="{8A97AB3D-FE04-05F0-5BAD-115DA09EC75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247592" y="3540357"/>
                <a:ext cx="1260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1" name="Input penna 40">
                <a:extLst>
                  <a:ext uri="{FF2B5EF4-FFF2-40B4-BE49-F238E27FC236}">
                    <a16:creationId xmlns:a16="http://schemas.microsoft.com/office/drawing/2014/main" id="{ED8F55FB-302B-B449-45B7-9CE792FFF112}"/>
                  </a:ext>
                </a:extLst>
              </p14:cNvPr>
              <p14:cNvContentPartPr/>
              <p14:nvPr/>
            </p14:nvContentPartPr>
            <p14:xfrm>
              <a:off x="9696232" y="4289157"/>
              <a:ext cx="360" cy="1306080"/>
            </p14:xfrm>
          </p:contentPart>
        </mc:Choice>
        <mc:Fallback xmlns="">
          <p:pic>
            <p:nvPicPr>
              <p:cNvPr id="41" name="Input penna 40">
                <a:extLst>
                  <a:ext uri="{FF2B5EF4-FFF2-40B4-BE49-F238E27FC236}">
                    <a16:creationId xmlns:a16="http://schemas.microsoft.com/office/drawing/2014/main" id="{ED8F55FB-302B-B449-45B7-9CE792FFF11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690112" y="4283037"/>
                <a:ext cx="12600" cy="13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4" name="Input penna 43">
                <a:extLst>
                  <a:ext uri="{FF2B5EF4-FFF2-40B4-BE49-F238E27FC236}">
                    <a16:creationId xmlns:a16="http://schemas.microsoft.com/office/drawing/2014/main" id="{F533B308-1301-A436-0DF2-3A6BE3BD7C80}"/>
                  </a:ext>
                </a:extLst>
              </p14:cNvPr>
              <p14:cNvContentPartPr/>
              <p14:nvPr/>
            </p14:nvContentPartPr>
            <p14:xfrm>
              <a:off x="6459112" y="1989837"/>
              <a:ext cx="360" cy="720360"/>
            </p14:xfrm>
          </p:contentPart>
        </mc:Choice>
        <mc:Fallback xmlns="">
          <p:pic>
            <p:nvPicPr>
              <p:cNvPr id="44" name="Input penna 43">
                <a:extLst>
                  <a:ext uri="{FF2B5EF4-FFF2-40B4-BE49-F238E27FC236}">
                    <a16:creationId xmlns:a16="http://schemas.microsoft.com/office/drawing/2014/main" id="{F533B308-1301-A436-0DF2-3A6BE3BD7C8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452992" y="1983717"/>
                <a:ext cx="12600" cy="73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uppo 51">
            <a:extLst>
              <a:ext uri="{FF2B5EF4-FFF2-40B4-BE49-F238E27FC236}">
                <a16:creationId xmlns:a16="http://schemas.microsoft.com/office/drawing/2014/main" id="{380FC220-9062-E90A-F609-5B3C9D50D362}"/>
              </a:ext>
            </a:extLst>
          </p:cNvPr>
          <p:cNvGrpSpPr/>
          <p:nvPr/>
        </p:nvGrpSpPr>
        <p:grpSpPr>
          <a:xfrm>
            <a:off x="6460912" y="4871277"/>
            <a:ext cx="3229200" cy="726480"/>
            <a:chOff x="2856230" y="4871277"/>
            <a:chExt cx="3229200" cy="72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C2BDE8F8-5D7E-69E9-0DD6-214531DD0572}"/>
                    </a:ext>
                  </a:extLst>
                </p14:cNvPr>
                <p14:cNvContentPartPr/>
                <p14:nvPr/>
              </p14:nvContentPartPr>
              <p14:xfrm>
                <a:off x="2867030" y="5597397"/>
                <a:ext cx="3218400" cy="36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C2BDE8F8-5D7E-69E9-0DD6-214531DD057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60910" y="5591277"/>
                  <a:ext cx="32306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72598B0D-08AF-0B67-4007-7CDC3E52C458}"/>
                    </a:ext>
                  </a:extLst>
                </p14:cNvPr>
                <p14:cNvContentPartPr/>
                <p14:nvPr/>
              </p14:nvContentPartPr>
              <p14:xfrm>
                <a:off x="2871350" y="5597397"/>
                <a:ext cx="15840" cy="36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72598B0D-08AF-0B67-4007-7CDC3E52C45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65230" y="5591277"/>
                  <a:ext cx="280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43468299-41DF-B3BF-A039-638F482DD94E}"/>
                    </a:ext>
                  </a:extLst>
                </p14:cNvPr>
                <p14:cNvContentPartPr/>
                <p14:nvPr/>
              </p14:nvContentPartPr>
              <p14:xfrm>
                <a:off x="2856230" y="5521077"/>
                <a:ext cx="360" cy="5148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43468299-41DF-B3BF-A039-638F482DD94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850110" y="5514957"/>
                  <a:ext cx="126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06779F66-D6FC-1460-97A0-0FFD83145DF8}"/>
                    </a:ext>
                  </a:extLst>
                </p14:cNvPr>
                <p14:cNvContentPartPr/>
                <p14:nvPr/>
              </p14:nvContentPartPr>
              <p14:xfrm>
                <a:off x="2856230" y="5553117"/>
                <a:ext cx="360" cy="3564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06779F66-D6FC-1460-97A0-0FFD83145DF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850110" y="5546997"/>
                  <a:ext cx="126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8B28DFE8-57DE-D1B4-3CC5-B24C1EDCBC52}"/>
                    </a:ext>
                  </a:extLst>
                </p14:cNvPr>
                <p14:cNvContentPartPr/>
                <p14:nvPr/>
              </p14:nvContentPartPr>
              <p14:xfrm>
                <a:off x="2856230" y="5571477"/>
                <a:ext cx="360" cy="2340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8B28DFE8-57DE-D1B4-3CC5-B24C1EDCBC5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50110" y="5565357"/>
                  <a:ext cx="12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456230F2-6EFD-9119-403F-C520A093D761}"/>
                    </a:ext>
                  </a:extLst>
                </p14:cNvPr>
                <p14:cNvContentPartPr/>
                <p14:nvPr/>
              </p14:nvContentPartPr>
              <p14:xfrm>
                <a:off x="2856230" y="4871277"/>
                <a:ext cx="360" cy="72648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456230F2-6EFD-9119-403F-C520A093D76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850110" y="4865157"/>
                  <a:ext cx="12600" cy="73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4" name="Input penna 53">
                <a:extLst>
                  <a:ext uri="{FF2B5EF4-FFF2-40B4-BE49-F238E27FC236}">
                    <a16:creationId xmlns:a16="http://schemas.microsoft.com/office/drawing/2014/main" id="{7ADE63B6-DD99-1C2E-B1C7-CD5DDCCF38B3}"/>
                  </a:ext>
                </a:extLst>
              </p14:cNvPr>
              <p14:cNvContentPartPr/>
              <p14:nvPr/>
            </p14:nvContentPartPr>
            <p14:xfrm>
              <a:off x="6461992" y="4148757"/>
              <a:ext cx="360" cy="715320"/>
            </p14:xfrm>
          </p:contentPart>
        </mc:Choice>
        <mc:Fallback xmlns="">
          <p:pic>
            <p:nvPicPr>
              <p:cNvPr id="54" name="Input penna 53">
                <a:extLst>
                  <a:ext uri="{FF2B5EF4-FFF2-40B4-BE49-F238E27FC236}">
                    <a16:creationId xmlns:a16="http://schemas.microsoft.com/office/drawing/2014/main" id="{7ADE63B6-DD99-1C2E-B1C7-CD5DDCCF38B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455872" y="4142637"/>
                <a:ext cx="12600" cy="7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5" name="Input penna 54">
                <a:extLst>
                  <a:ext uri="{FF2B5EF4-FFF2-40B4-BE49-F238E27FC236}">
                    <a16:creationId xmlns:a16="http://schemas.microsoft.com/office/drawing/2014/main" id="{7718D93E-E4DA-673B-CB90-BF0B7C2EA1E8}"/>
                  </a:ext>
                </a:extLst>
              </p14:cNvPr>
              <p14:cNvContentPartPr/>
              <p14:nvPr/>
            </p14:nvContentPartPr>
            <p14:xfrm>
              <a:off x="6461992" y="2681757"/>
              <a:ext cx="360" cy="744480"/>
            </p14:xfrm>
          </p:contentPart>
        </mc:Choice>
        <mc:Fallback xmlns="">
          <p:pic>
            <p:nvPicPr>
              <p:cNvPr id="55" name="Input penna 54">
                <a:extLst>
                  <a:ext uri="{FF2B5EF4-FFF2-40B4-BE49-F238E27FC236}">
                    <a16:creationId xmlns:a16="http://schemas.microsoft.com/office/drawing/2014/main" id="{7718D93E-E4DA-673B-CB90-BF0B7C2EA1E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455872" y="2675640"/>
                <a:ext cx="12600" cy="7567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6" name="Input penna 55">
                <a:extLst>
                  <a:ext uri="{FF2B5EF4-FFF2-40B4-BE49-F238E27FC236}">
                    <a16:creationId xmlns:a16="http://schemas.microsoft.com/office/drawing/2014/main" id="{92EEA55C-9754-8D4B-F242-B40ADE42B6B2}"/>
                  </a:ext>
                </a:extLst>
              </p14:cNvPr>
              <p14:cNvContentPartPr/>
              <p14:nvPr/>
            </p14:nvContentPartPr>
            <p14:xfrm>
              <a:off x="6492232" y="1990917"/>
              <a:ext cx="16560" cy="360"/>
            </p14:xfrm>
          </p:contentPart>
        </mc:Choice>
        <mc:Fallback xmlns="">
          <p:pic>
            <p:nvPicPr>
              <p:cNvPr id="56" name="Input penna 55">
                <a:extLst>
                  <a:ext uri="{FF2B5EF4-FFF2-40B4-BE49-F238E27FC236}">
                    <a16:creationId xmlns:a16="http://schemas.microsoft.com/office/drawing/2014/main" id="{92EEA55C-9754-8D4B-F242-B40ADE42B6B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486112" y="1984797"/>
                <a:ext cx="288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7" name="Input penna 56">
                <a:extLst>
                  <a:ext uri="{FF2B5EF4-FFF2-40B4-BE49-F238E27FC236}">
                    <a16:creationId xmlns:a16="http://schemas.microsoft.com/office/drawing/2014/main" id="{97E45B03-6A61-65DC-639E-84D5BE82EA62}"/>
                  </a:ext>
                </a:extLst>
              </p14:cNvPr>
              <p14:cNvContentPartPr/>
              <p14:nvPr/>
            </p14:nvContentPartPr>
            <p14:xfrm>
              <a:off x="6467392" y="1990917"/>
              <a:ext cx="1786680" cy="360"/>
            </p14:xfrm>
          </p:contentPart>
        </mc:Choice>
        <mc:Fallback xmlns="">
          <p:pic>
            <p:nvPicPr>
              <p:cNvPr id="57" name="Input penna 56">
                <a:extLst>
                  <a:ext uri="{FF2B5EF4-FFF2-40B4-BE49-F238E27FC236}">
                    <a16:creationId xmlns:a16="http://schemas.microsoft.com/office/drawing/2014/main" id="{97E45B03-6A61-65DC-639E-84D5BE82EA6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461272" y="1984797"/>
                <a:ext cx="17989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8" name="Input penna 57">
                <a:extLst>
                  <a:ext uri="{FF2B5EF4-FFF2-40B4-BE49-F238E27FC236}">
                    <a16:creationId xmlns:a16="http://schemas.microsoft.com/office/drawing/2014/main" id="{DED9C839-6C93-FF40-C348-A08D69A9B746}"/>
                  </a:ext>
                </a:extLst>
              </p14:cNvPr>
              <p14:cNvContentPartPr/>
              <p14:nvPr/>
            </p14:nvContentPartPr>
            <p14:xfrm>
              <a:off x="5388832" y="3433797"/>
              <a:ext cx="1068480" cy="360"/>
            </p14:xfrm>
          </p:contentPart>
        </mc:Choice>
        <mc:Fallback xmlns="">
          <p:pic>
            <p:nvPicPr>
              <p:cNvPr id="58" name="Input penna 57">
                <a:extLst>
                  <a:ext uri="{FF2B5EF4-FFF2-40B4-BE49-F238E27FC236}">
                    <a16:creationId xmlns:a16="http://schemas.microsoft.com/office/drawing/2014/main" id="{DED9C839-6C93-FF40-C348-A08D69A9B74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382712" y="3427677"/>
                <a:ext cx="10807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8" name="Input penna 77">
                <a:extLst>
                  <a:ext uri="{FF2B5EF4-FFF2-40B4-BE49-F238E27FC236}">
                    <a16:creationId xmlns:a16="http://schemas.microsoft.com/office/drawing/2014/main" id="{2151A58C-B3BC-F911-479F-76F3B068E79A}"/>
                  </a:ext>
                </a:extLst>
              </p14:cNvPr>
              <p14:cNvContentPartPr/>
              <p14:nvPr/>
            </p14:nvContentPartPr>
            <p14:xfrm>
              <a:off x="9592004" y="4270783"/>
              <a:ext cx="163440" cy="205920"/>
            </p14:xfrm>
          </p:contentPart>
        </mc:Choice>
        <mc:Fallback xmlns="">
          <p:pic>
            <p:nvPicPr>
              <p:cNvPr id="78" name="Input penna 77">
                <a:extLst>
                  <a:ext uri="{FF2B5EF4-FFF2-40B4-BE49-F238E27FC236}">
                    <a16:creationId xmlns:a16="http://schemas.microsoft.com/office/drawing/2014/main" id="{2151A58C-B3BC-F911-479F-76F3B068E79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585870" y="4264674"/>
                <a:ext cx="175707" cy="218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9" name="Input penna 78">
                <a:extLst>
                  <a:ext uri="{FF2B5EF4-FFF2-40B4-BE49-F238E27FC236}">
                    <a16:creationId xmlns:a16="http://schemas.microsoft.com/office/drawing/2014/main" id="{CFE6EF5E-7DD0-1002-91AB-E35CFEE9E316}"/>
                  </a:ext>
                </a:extLst>
              </p14:cNvPr>
              <p14:cNvContentPartPr/>
              <p14:nvPr/>
            </p14:nvContentPartPr>
            <p14:xfrm>
              <a:off x="9622964" y="4326943"/>
              <a:ext cx="113760" cy="137160"/>
            </p14:xfrm>
          </p:contentPart>
        </mc:Choice>
        <mc:Fallback xmlns="">
          <p:pic>
            <p:nvPicPr>
              <p:cNvPr id="79" name="Input penna 78">
                <a:extLst>
                  <a:ext uri="{FF2B5EF4-FFF2-40B4-BE49-F238E27FC236}">
                    <a16:creationId xmlns:a16="http://schemas.microsoft.com/office/drawing/2014/main" id="{CFE6EF5E-7DD0-1002-91AB-E35CFEE9E31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616844" y="4320823"/>
                <a:ext cx="12600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uppo 87">
            <a:extLst>
              <a:ext uri="{FF2B5EF4-FFF2-40B4-BE49-F238E27FC236}">
                <a16:creationId xmlns:a16="http://schemas.microsoft.com/office/drawing/2014/main" id="{515E2027-8E34-5489-10D7-85C84EA4830D}"/>
              </a:ext>
            </a:extLst>
          </p:cNvPr>
          <p:cNvGrpSpPr/>
          <p:nvPr/>
        </p:nvGrpSpPr>
        <p:grpSpPr>
          <a:xfrm>
            <a:off x="8177564" y="1981917"/>
            <a:ext cx="151560" cy="612346"/>
            <a:chOff x="4572882" y="1981917"/>
            <a:chExt cx="151560" cy="61234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73745A0D-60B4-8AFB-DABD-F8EE0AB49CAD}"/>
                    </a:ext>
                  </a:extLst>
                </p14:cNvPr>
                <p14:cNvContentPartPr/>
                <p14:nvPr/>
              </p14:nvContentPartPr>
              <p14:xfrm>
                <a:off x="4572882" y="2394463"/>
                <a:ext cx="151560" cy="199800"/>
              </p14:xfrm>
            </p:contentPart>
          </mc:Choice>
          <mc:Fallback xmlns=""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73745A0D-60B4-8AFB-DABD-F8EE0AB49CA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566762" y="2388343"/>
                  <a:ext cx="163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A7B7CF74-CEDC-FD40-775E-4AAE839C8C02}"/>
                    </a:ext>
                  </a:extLst>
                </p14:cNvPr>
                <p14:cNvContentPartPr/>
                <p14:nvPr/>
              </p14:nvContentPartPr>
              <p14:xfrm>
                <a:off x="4649030" y="1981917"/>
                <a:ext cx="360" cy="58788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A7B7CF74-CEDC-FD40-775E-4AAE839C8C0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642910" y="1975797"/>
                  <a:ext cx="1260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C440A822-FEC4-083F-4C7E-CDCD66073327}"/>
                    </a:ext>
                  </a:extLst>
                </p14:cNvPr>
                <p14:cNvContentPartPr/>
                <p14:nvPr/>
              </p14:nvContentPartPr>
              <p14:xfrm>
                <a:off x="4649030" y="2539917"/>
                <a:ext cx="360" cy="3528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C440A822-FEC4-083F-4C7E-CDCD6607332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642910" y="2533797"/>
                  <a:ext cx="12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A2735E1C-504E-C28F-CB34-B152DBC371A0}"/>
                    </a:ext>
                  </a:extLst>
                </p14:cNvPr>
                <p14:cNvContentPartPr/>
                <p14:nvPr/>
              </p14:nvContentPartPr>
              <p14:xfrm>
                <a:off x="4649030" y="2549997"/>
                <a:ext cx="360" cy="4248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A2735E1C-504E-C28F-CB34-B152DBC371A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42910" y="2543877"/>
                  <a:ext cx="126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0EEBA7BA-4294-E3C8-9532-5EC77DF1DCEB}"/>
                    </a:ext>
                  </a:extLst>
                </p14:cNvPr>
                <p14:cNvContentPartPr/>
                <p14:nvPr/>
              </p14:nvContentPartPr>
              <p14:xfrm>
                <a:off x="4592322" y="2417863"/>
                <a:ext cx="118800" cy="160200"/>
              </p14:xfrm>
            </p:contentPart>
          </mc:Choice>
          <mc:Fallback xmlns=""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0EEBA7BA-4294-E3C8-9532-5EC77DF1DCE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586202" y="2411743"/>
                  <a:ext cx="131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9091BEDF-9B0B-C5FF-FDFF-735EA33BBE45}"/>
                    </a:ext>
                  </a:extLst>
                </p14:cNvPr>
                <p14:cNvContentPartPr/>
                <p14:nvPr/>
              </p14:nvContentPartPr>
              <p14:xfrm>
                <a:off x="4602762" y="2422183"/>
                <a:ext cx="86400" cy="120240"/>
              </p14:xfrm>
            </p:contentPart>
          </mc:Choice>
          <mc:Fallback xmlns=""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9091BEDF-9B0B-C5FF-FDFF-735EA33BBE4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96642" y="2416063"/>
                  <a:ext cx="986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7318925A-CBFC-0534-4B82-847CD85E74C9}"/>
                    </a:ext>
                  </a:extLst>
                </p14:cNvPr>
                <p14:cNvContentPartPr/>
                <p14:nvPr/>
              </p14:nvContentPartPr>
              <p14:xfrm>
                <a:off x="4593402" y="2428303"/>
                <a:ext cx="70560" cy="98280"/>
              </p14:xfrm>
            </p:contentPart>
          </mc:Choice>
          <mc:Fallback xmlns=""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7318925A-CBFC-0534-4B82-847CD85E74C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87282" y="2422183"/>
                  <a:ext cx="82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524A6C97-78A0-8C8F-5537-6F71596B9913}"/>
                    </a:ext>
                  </a:extLst>
                </p14:cNvPr>
                <p14:cNvContentPartPr/>
                <p14:nvPr/>
              </p14:nvContentPartPr>
              <p14:xfrm>
                <a:off x="4588362" y="2421823"/>
                <a:ext cx="76320" cy="14040"/>
              </p14:xfrm>
            </p:contentPart>
          </mc:Choice>
          <mc:Fallback xmlns=""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524A6C97-78A0-8C8F-5537-6F71596B991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82242" y="2415703"/>
                  <a:ext cx="8856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9" name="Input penna 88">
                <a:extLst>
                  <a:ext uri="{FF2B5EF4-FFF2-40B4-BE49-F238E27FC236}">
                    <a16:creationId xmlns:a16="http://schemas.microsoft.com/office/drawing/2014/main" id="{28BED411-92E2-70B0-979C-D0B40BBCD435}"/>
                  </a:ext>
                </a:extLst>
              </p14:cNvPr>
              <p14:cNvContentPartPr/>
              <p14:nvPr/>
            </p14:nvContentPartPr>
            <p14:xfrm>
              <a:off x="8175764" y="3847783"/>
              <a:ext cx="138240" cy="172800"/>
            </p14:xfrm>
          </p:contentPart>
        </mc:Choice>
        <mc:Fallback xmlns="">
          <p:pic>
            <p:nvPicPr>
              <p:cNvPr id="89" name="Input penna 88">
                <a:extLst>
                  <a:ext uri="{FF2B5EF4-FFF2-40B4-BE49-F238E27FC236}">
                    <a16:creationId xmlns:a16="http://schemas.microsoft.com/office/drawing/2014/main" id="{28BED411-92E2-70B0-979C-D0B40BBCD43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169644" y="3841676"/>
                <a:ext cx="150480" cy="185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0" name="Input penna 89">
                <a:extLst>
                  <a:ext uri="{FF2B5EF4-FFF2-40B4-BE49-F238E27FC236}">
                    <a16:creationId xmlns:a16="http://schemas.microsoft.com/office/drawing/2014/main" id="{7E139A47-9AB4-D805-E6C2-8044CC31AA76}"/>
                  </a:ext>
                </a:extLst>
              </p14:cNvPr>
              <p14:cNvContentPartPr/>
              <p14:nvPr/>
            </p14:nvContentPartPr>
            <p14:xfrm>
              <a:off x="8187644" y="3857503"/>
              <a:ext cx="118440" cy="127080"/>
            </p14:xfrm>
          </p:contentPart>
        </mc:Choice>
        <mc:Fallback xmlns="">
          <p:pic>
            <p:nvPicPr>
              <p:cNvPr id="90" name="Input penna 89">
                <a:extLst>
                  <a:ext uri="{FF2B5EF4-FFF2-40B4-BE49-F238E27FC236}">
                    <a16:creationId xmlns:a16="http://schemas.microsoft.com/office/drawing/2014/main" id="{7E139A47-9AB4-D805-E6C2-8044CC31AA7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181524" y="3851383"/>
                <a:ext cx="1306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266AAF52-9684-124A-283A-E8B411EC8869}"/>
                  </a:ext>
                </a:extLst>
              </p14:cNvPr>
              <p14:cNvContentPartPr/>
              <p14:nvPr/>
            </p14:nvContentPartPr>
            <p14:xfrm>
              <a:off x="5384512" y="4157397"/>
              <a:ext cx="1078200" cy="36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266AAF52-9684-124A-283A-E8B411EC886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378392" y="4151277"/>
                <a:ext cx="10904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A3908C16-45B6-56B7-7DBD-C0AEBC9C9553}"/>
                  </a:ext>
                </a:extLst>
              </p14:cNvPr>
              <p14:cNvContentPartPr/>
              <p14:nvPr/>
            </p14:nvContentPartPr>
            <p14:xfrm>
              <a:off x="7997032" y="2643237"/>
              <a:ext cx="108000" cy="19512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A3908C16-45B6-56B7-7DBD-C0AEBC9C955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990912" y="2637117"/>
                <a:ext cx="1202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B7A6CDDE-1F57-297B-C62D-1BB78E28F2BC}"/>
                  </a:ext>
                </a:extLst>
              </p14:cNvPr>
              <p14:cNvContentPartPr/>
              <p14:nvPr/>
            </p14:nvContentPartPr>
            <p14:xfrm>
              <a:off x="7983352" y="3264597"/>
              <a:ext cx="125640" cy="2325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B7A6CDDE-1F57-297B-C62D-1BB78E28F2B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977232" y="3258477"/>
                <a:ext cx="1378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F6F2E908-2065-77A6-3106-79704AAFBC68}"/>
                  </a:ext>
                </a:extLst>
              </p14:cNvPr>
              <p14:cNvContentPartPr/>
              <p14:nvPr/>
            </p14:nvContentPartPr>
            <p14:xfrm>
              <a:off x="7997752" y="4069557"/>
              <a:ext cx="119880" cy="17748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F6F2E908-2065-77A6-3106-79704AAFBC6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991632" y="4063437"/>
                <a:ext cx="1321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662EF167-5625-5A47-5F1B-99376B46932D}"/>
                  </a:ext>
                </a:extLst>
              </p14:cNvPr>
              <p14:cNvContentPartPr/>
              <p14:nvPr/>
            </p14:nvContentPartPr>
            <p14:xfrm>
              <a:off x="8004592" y="4695597"/>
              <a:ext cx="132840" cy="222480"/>
            </p14:xfrm>
          </p:contentPart>
        </mc:Choice>
        <mc:Fallback xmlns=""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662EF167-5625-5A47-5F1B-99376B46932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998472" y="4689477"/>
                <a:ext cx="1450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9" name="Input penna 38">
                <a:extLst>
                  <a:ext uri="{FF2B5EF4-FFF2-40B4-BE49-F238E27FC236}">
                    <a16:creationId xmlns:a16="http://schemas.microsoft.com/office/drawing/2014/main" id="{5D0F9BBB-DB91-FC38-122F-62CDCAAF3FED}"/>
                  </a:ext>
                </a:extLst>
              </p14:cNvPr>
              <p14:cNvContentPartPr/>
              <p14:nvPr/>
            </p14:nvContentPartPr>
            <p14:xfrm>
              <a:off x="9465832" y="3359997"/>
              <a:ext cx="106920" cy="169200"/>
            </p14:xfrm>
          </p:contentPart>
        </mc:Choice>
        <mc:Fallback xmlns="">
          <p:pic>
            <p:nvPicPr>
              <p:cNvPr id="39" name="Input penna 38">
                <a:extLst>
                  <a:ext uri="{FF2B5EF4-FFF2-40B4-BE49-F238E27FC236}">
                    <a16:creationId xmlns:a16="http://schemas.microsoft.com/office/drawing/2014/main" id="{5D0F9BBB-DB91-FC38-122F-62CDCAAF3FE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459712" y="3353877"/>
                <a:ext cx="1191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42" name="Input penna 41">
                <a:extLst>
                  <a:ext uri="{FF2B5EF4-FFF2-40B4-BE49-F238E27FC236}">
                    <a16:creationId xmlns:a16="http://schemas.microsoft.com/office/drawing/2014/main" id="{106E2D34-2F5F-BC37-A724-0C5CEF807F29}"/>
                  </a:ext>
                </a:extLst>
              </p14:cNvPr>
              <p14:cNvContentPartPr/>
              <p14:nvPr/>
            </p14:nvContentPartPr>
            <p14:xfrm>
              <a:off x="9440992" y="3993237"/>
              <a:ext cx="109800" cy="197280"/>
            </p14:xfrm>
          </p:contentPart>
        </mc:Choice>
        <mc:Fallback xmlns="">
          <p:pic>
            <p:nvPicPr>
              <p:cNvPr id="42" name="Input penna 41">
                <a:extLst>
                  <a:ext uri="{FF2B5EF4-FFF2-40B4-BE49-F238E27FC236}">
                    <a16:creationId xmlns:a16="http://schemas.microsoft.com/office/drawing/2014/main" id="{106E2D34-2F5F-BC37-A724-0C5CEF807F2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434872" y="3987117"/>
                <a:ext cx="1220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07E6BA9C-B341-24D4-3D4A-4D03E80CB193}"/>
                  </a:ext>
                </a:extLst>
              </p14:cNvPr>
              <p14:cNvContentPartPr/>
              <p14:nvPr/>
            </p14:nvContentPartPr>
            <p14:xfrm>
              <a:off x="4920472" y="3298437"/>
              <a:ext cx="169200" cy="247320"/>
            </p14:xfrm>
          </p:contentPart>
        </mc:Choice>
        <mc:Fallback xmlns=""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07E6BA9C-B341-24D4-3D4A-4D03E80CB19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914352" y="3292317"/>
                <a:ext cx="18144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47" name="Input penna 46">
                <a:extLst>
                  <a:ext uri="{FF2B5EF4-FFF2-40B4-BE49-F238E27FC236}">
                    <a16:creationId xmlns:a16="http://schemas.microsoft.com/office/drawing/2014/main" id="{D362CC46-80D5-B938-1E77-BCE508145EA4}"/>
                  </a:ext>
                </a:extLst>
              </p14:cNvPr>
              <p14:cNvContentPartPr/>
              <p14:nvPr/>
            </p14:nvContentPartPr>
            <p14:xfrm>
              <a:off x="4951072" y="4049397"/>
              <a:ext cx="173880" cy="190440"/>
            </p14:xfrm>
          </p:contentPart>
        </mc:Choice>
        <mc:Fallback xmlns="">
          <p:pic>
            <p:nvPicPr>
              <p:cNvPr id="47" name="Input penna 46">
                <a:extLst>
                  <a:ext uri="{FF2B5EF4-FFF2-40B4-BE49-F238E27FC236}">
                    <a16:creationId xmlns:a16="http://schemas.microsoft.com/office/drawing/2014/main" id="{D362CC46-80D5-B938-1E77-BCE508145EA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944952" y="4043277"/>
                <a:ext cx="1861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2" name="Input penna 61">
                <a:extLst>
                  <a:ext uri="{FF2B5EF4-FFF2-40B4-BE49-F238E27FC236}">
                    <a16:creationId xmlns:a16="http://schemas.microsoft.com/office/drawing/2014/main" id="{6A5551F3-30DD-DF2D-04B9-DAA979CDDDEA}"/>
                  </a:ext>
                </a:extLst>
              </p14:cNvPr>
              <p14:cNvContentPartPr/>
              <p14:nvPr/>
            </p14:nvContentPartPr>
            <p14:xfrm>
              <a:off x="11281672" y="3687957"/>
              <a:ext cx="142920" cy="168840"/>
            </p14:xfrm>
          </p:contentPart>
        </mc:Choice>
        <mc:Fallback xmlns="">
          <p:pic>
            <p:nvPicPr>
              <p:cNvPr id="62" name="Input penna 61">
                <a:extLst>
                  <a:ext uri="{FF2B5EF4-FFF2-40B4-BE49-F238E27FC236}">
                    <a16:creationId xmlns:a16="http://schemas.microsoft.com/office/drawing/2014/main" id="{6A5551F3-30DD-DF2D-04B9-DAA979CDDDE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275552" y="3681837"/>
                <a:ext cx="155160" cy="18108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Rettangolo 52">
            <a:extLst>
              <a:ext uri="{FF2B5EF4-FFF2-40B4-BE49-F238E27FC236}">
                <a16:creationId xmlns:a16="http://schemas.microsoft.com/office/drawing/2014/main" id="{D47637F1-CA07-F709-821E-CDFD624512C8}"/>
              </a:ext>
            </a:extLst>
          </p:cNvPr>
          <p:cNvSpPr/>
          <p:nvPr/>
        </p:nvSpPr>
        <p:spPr>
          <a:xfrm>
            <a:off x="6100282" y="1628800"/>
            <a:ext cx="4320480" cy="43072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9" name="Input penna 58">
                <a:extLst>
                  <a:ext uri="{FF2B5EF4-FFF2-40B4-BE49-F238E27FC236}">
                    <a16:creationId xmlns:a16="http://schemas.microsoft.com/office/drawing/2014/main" id="{3EC52D75-3512-9EDD-B605-50C81226030D}"/>
                  </a:ext>
                </a:extLst>
              </p14:cNvPr>
              <p14:cNvContentPartPr/>
              <p14:nvPr/>
            </p14:nvContentPartPr>
            <p14:xfrm>
              <a:off x="1790990" y="2948517"/>
              <a:ext cx="2134440" cy="360"/>
            </p14:xfrm>
          </p:contentPart>
        </mc:Choice>
        <mc:Fallback xmlns="">
          <p:pic>
            <p:nvPicPr>
              <p:cNvPr id="59" name="Input penna 58">
                <a:extLst>
                  <a:ext uri="{FF2B5EF4-FFF2-40B4-BE49-F238E27FC236}">
                    <a16:creationId xmlns:a16="http://schemas.microsoft.com/office/drawing/2014/main" id="{3EC52D75-3512-9EDD-B605-50C8122603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84870" y="2942397"/>
                <a:ext cx="21466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0" name="Input penna 59">
                <a:extLst>
                  <a:ext uri="{FF2B5EF4-FFF2-40B4-BE49-F238E27FC236}">
                    <a16:creationId xmlns:a16="http://schemas.microsoft.com/office/drawing/2014/main" id="{E5EABB02-0F06-D48F-AADF-C3B6215568F6}"/>
                  </a:ext>
                </a:extLst>
              </p14:cNvPr>
              <p14:cNvContentPartPr/>
              <p14:nvPr/>
            </p14:nvContentPartPr>
            <p14:xfrm>
              <a:off x="3209030" y="2724957"/>
              <a:ext cx="360" cy="1432800"/>
            </p14:xfrm>
          </p:contentPart>
        </mc:Choice>
        <mc:Fallback xmlns="">
          <p:pic>
            <p:nvPicPr>
              <p:cNvPr id="60" name="Input penna 59">
                <a:extLst>
                  <a:ext uri="{FF2B5EF4-FFF2-40B4-BE49-F238E27FC236}">
                    <a16:creationId xmlns:a16="http://schemas.microsoft.com/office/drawing/2014/main" id="{E5EABB02-0F06-D48F-AADF-C3B6215568F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02910" y="2718837"/>
                <a:ext cx="12600" cy="14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1" name="Input penna 60">
                <a:extLst>
                  <a:ext uri="{FF2B5EF4-FFF2-40B4-BE49-F238E27FC236}">
                    <a16:creationId xmlns:a16="http://schemas.microsoft.com/office/drawing/2014/main" id="{70AF7CE3-EFA6-E60A-9580-8DE7EBCD54D2}"/>
                  </a:ext>
                </a:extLst>
              </p14:cNvPr>
              <p14:cNvContentPartPr/>
              <p14:nvPr/>
            </p14:nvContentPartPr>
            <p14:xfrm>
              <a:off x="2025710" y="2669517"/>
              <a:ext cx="142200" cy="224280"/>
            </p14:xfrm>
          </p:contentPart>
        </mc:Choice>
        <mc:Fallback xmlns="">
          <p:pic>
            <p:nvPicPr>
              <p:cNvPr id="61" name="Input penna 60">
                <a:extLst>
                  <a:ext uri="{FF2B5EF4-FFF2-40B4-BE49-F238E27FC236}">
                    <a16:creationId xmlns:a16="http://schemas.microsoft.com/office/drawing/2014/main" id="{70AF7CE3-EFA6-E60A-9580-8DE7EBCD54D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19590" y="2663397"/>
                <a:ext cx="15444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3" name="Input penna 62">
                <a:extLst>
                  <a:ext uri="{FF2B5EF4-FFF2-40B4-BE49-F238E27FC236}">
                    <a16:creationId xmlns:a16="http://schemas.microsoft.com/office/drawing/2014/main" id="{B0EC6749-6B74-6D29-EA51-E7F8597862C2}"/>
                  </a:ext>
                </a:extLst>
              </p14:cNvPr>
              <p14:cNvContentPartPr/>
              <p14:nvPr/>
            </p14:nvContentPartPr>
            <p14:xfrm>
              <a:off x="2038310" y="2813877"/>
              <a:ext cx="90360" cy="23400"/>
            </p14:xfrm>
          </p:contentPart>
        </mc:Choice>
        <mc:Fallback xmlns="">
          <p:pic>
            <p:nvPicPr>
              <p:cNvPr id="63" name="Input penna 62">
                <a:extLst>
                  <a:ext uri="{FF2B5EF4-FFF2-40B4-BE49-F238E27FC236}">
                    <a16:creationId xmlns:a16="http://schemas.microsoft.com/office/drawing/2014/main" id="{B0EC6749-6B74-6D29-EA51-E7F8597862C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32190" y="2807757"/>
                <a:ext cx="102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4" name="Input penna 63">
                <a:extLst>
                  <a:ext uri="{FF2B5EF4-FFF2-40B4-BE49-F238E27FC236}">
                    <a16:creationId xmlns:a16="http://schemas.microsoft.com/office/drawing/2014/main" id="{DD4E1557-22D8-78B1-9E26-18E897BC1272}"/>
                  </a:ext>
                </a:extLst>
              </p14:cNvPr>
              <p14:cNvContentPartPr/>
              <p14:nvPr/>
            </p14:nvContentPartPr>
            <p14:xfrm>
              <a:off x="2215430" y="2843037"/>
              <a:ext cx="69120" cy="64440"/>
            </p14:xfrm>
          </p:contentPart>
        </mc:Choice>
        <mc:Fallback xmlns="">
          <p:pic>
            <p:nvPicPr>
              <p:cNvPr id="64" name="Input penna 63">
                <a:extLst>
                  <a:ext uri="{FF2B5EF4-FFF2-40B4-BE49-F238E27FC236}">
                    <a16:creationId xmlns:a16="http://schemas.microsoft.com/office/drawing/2014/main" id="{DD4E1557-22D8-78B1-9E26-18E897BC127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09310" y="2836917"/>
                <a:ext cx="8136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5" name="Input penna 64">
                <a:extLst>
                  <a:ext uri="{FF2B5EF4-FFF2-40B4-BE49-F238E27FC236}">
                    <a16:creationId xmlns:a16="http://schemas.microsoft.com/office/drawing/2014/main" id="{6103C642-F489-A4B2-E696-2993F69EE570}"/>
                  </a:ext>
                </a:extLst>
              </p14:cNvPr>
              <p14:cNvContentPartPr/>
              <p14:nvPr/>
            </p14:nvContentPartPr>
            <p14:xfrm>
              <a:off x="2730590" y="2653317"/>
              <a:ext cx="129600" cy="228240"/>
            </p14:xfrm>
          </p:contentPart>
        </mc:Choice>
        <mc:Fallback xmlns="">
          <p:pic>
            <p:nvPicPr>
              <p:cNvPr id="65" name="Input penna 64">
                <a:extLst>
                  <a:ext uri="{FF2B5EF4-FFF2-40B4-BE49-F238E27FC236}">
                    <a16:creationId xmlns:a16="http://schemas.microsoft.com/office/drawing/2014/main" id="{6103C642-F489-A4B2-E696-2993F69EE57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24470" y="2647197"/>
                <a:ext cx="1418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6" name="Input penna 65">
                <a:extLst>
                  <a:ext uri="{FF2B5EF4-FFF2-40B4-BE49-F238E27FC236}">
                    <a16:creationId xmlns:a16="http://schemas.microsoft.com/office/drawing/2014/main" id="{D8AF7322-C3E0-D79A-329D-512EFC2D63FD}"/>
                  </a:ext>
                </a:extLst>
              </p14:cNvPr>
              <p14:cNvContentPartPr/>
              <p14:nvPr/>
            </p14:nvContentPartPr>
            <p14:xfrm>
              <a:off x="2766590" y="2811357"/>
              <a:ext cx="98280" cy="16560"/>
            </p14:xfrm>
          </p:contentPart>
        </mc:Choice>
        <mc:Fallback xmlns="">
          <p:pic>
            <p:nvPicPr>
              <p:cNvPr id="66" name="Input penna 65">
                <a:extLst>
                  <a:ext uri="{FF2B5EF4-FFF2-40B4-BE49-F238E27FC236}">
                    <a16:creationId xmlns:a16="http://schemas.microsoft.com/office/drawing/2014/main" id="{D8AF7322-C3E0-D79A-329D-512EFC2D63F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60470" y="2805237"/>
                <a:ext cx="11052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7" name="Input penna 66">
                <a:extLst>
                  <a:ext uri="{FF2B5EF4-FFF2-40B4-BE49-F238E27FC236}">
                    <a16:creationId xmlns:a16="http://schemas.microsoft.com/office/drawing/2014/main" id="{F7795EA4-B2A6-CC52-C332-2241FE389D27}"/>
                  </a:ext>
                </a:extLst>
              </p14:cNvPr>
              <p14:cNvContentPartPr/>
              <p14:nvPr/>
            </p14:nvContentPartPr>
            <p14:xfrm>
              <a:off x="2942270" y="2742237"/>
              <a:ext cx="100080" cy="143640"/>
            </p14:xfrm>
          </p:contentPart>
        </mc:Choice>
        <mc:Fallback xmlns="">
          <p:pic>
            <p:nvPicPr>
              <p:cNvPr id="67" name="Input penna 66">
                <a:extLst>
                  <a:ext uri="{FF2B5EF4-FFF2-40B4-BE49-F238E27FC236}">
                    <a16:creationId xmlns:a16="http://schemas.microsoft.com/office/drawing/2014/main" id="{F7795EA4-B2A6-CC52-C332-2241FE389D2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936150" y="2736117"/>
                <a:ext cx="1123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8" name="Input penna 67">
                <a:extLst>
                  <a:ext uri="{FF2B5EF4-FFF2-40B4-BE49-F238E27FC236}">
                    <a16:creationId xmlns:a16="http://schemas.microsoft.com/office/drawing/2014/main" id="{E162AA4D-8E30-9774-CC49-AC2A2526A7C1}"/>
                  </a:ext>
                </a:extLst>
              </p14:cNvPr>
              <p14:cNvContentPartPr/>
              <p14:nvPr/>
            </p14:nvContentPartPr>
            <p14:xfrm>
              <a:off x="3483710" y="2640717"/>
              <a:ext cx="150480" cy="233640"/>
            </p14:xfrm>
          </p:contentPart>
        </mc:Choice>
        <mc:Fallback xmlns="">
          <p:pic>
            <p:nvPicPr>
              <p:cNvPr id="68" name="Input penna 67">
                <a:extLst>
                  <a:ext uri="{FF2B5EF4-FFF2-40B4-BE49-F238E27FC236}">
                    <a16:creationId xmlns:a16="http://schemas.microsoft.com/office/drawing/2014/main" id="{E162AA4D-8E30-9774-CC49-AC2A2526A7C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477590" y="2634597"/>
                <a:ext cx="16272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9" name="Input penna 68">
                <a:extLst>
                  <a:ext uri="{FF2B5EF4-FFF2-40B4-BE49-F238E27FC236}">
                    <a16:creationId xmlns:a16="http://schemas.microsoft.com/office/drawing/2014/main" id="{C6ABD6DD-A3B2-62EC-CD96-229B27223E0B}"/>
                  </a:ext>
                </a:extLst>
              </p14:cNvPr>
              <p14:cNvContentPartPr/>
              <p14:nvPr/>
            </p14:nvContentPartPr>
            <p14:xfrm>
              <a:off x="2135870" y="3034917"/>
              <a:ext cx="107640" cy="160560"/>
            </p14:xfrm>
          </p:contentPart>
        </mc:Choice>
        <mc:Fallback xmlns="">
          <p:pic>
            <p:nvPicPr>
              <p:cNvPr id="69" name="Input penna 68">
                <a:extLst>
                  <a:ext uri="{FF2B5EF4-FFF2-40B4-BE49-F238E27FC236}">
                    <a16:creationId xmlns:a16="http://schemas.microsoft.com/office/drawing/2014/main" id="{C6ABD6DD-A3B2-62EC-CD96-229B27223E0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129750" y="3028797"/>
                <a:ext cx="1198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0" name="Input penna 69">
                <a:extLst>
                  <a:ext uri="{FF2B5EF4-FFF2-40B4-BE49-F238E27FC236}">
                    <a16:creationId xmlns:a16="http://schemas.microsoft.com/office/drawing/2014/main" id="{FB2468EA-8D48-1E92-4D7B-BD54C7D60EBF}"/>
                  </a:ext>
                </a:extLst>
              </p14:cNvPr>
              <p14:cNvContentPartPr/>
              <p14:nvPr/>
            </p14:nvContentPartPr>
            <p14:xfrm>
              <a:off x="2832470" y="3022317"/>
              <a:ext cx="135360" cy="185760"/>
            </p14:xfrm>
          </p:contentPart>
        </mc:Choice>
        <mc:Fallback xmlns="">
          <p:pic>
            <p:nvPicPr>
              <p:cNvPr id="70" name="Input penna 69">
                <a:extLst>
                  <a:ext uri="{FF2B5EF4-FFF2-40B4-BE49-F238E27FC236}">
                    <a16:creationId xmlns:a16="http://schemas.microsoft.com/office/drawing/2014/main" id="{FB2468EA-8D48-1E92-4D7B-BD54C7D60EB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826350" y="3016197"/>
                <a:ext cx="1476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71" name="Input penna 70">
                <a:extLst>
                  <a:ext uri="{FF2B5EF4-FFF2-40B4-BE49-F238E27FC236}">
                    <a16:creationId xmlns:a16="http://schemas.microsoft.com/office/drawing/2014/main" id="{5C298C32-044E-13BF-37D3-059A0F22633A}"/>
                  </a:ext>
                </a:extLst>
              </p14:cNvPr>
              <p14:cNvContentPartPr/>
              <p14:nvPr/>
            </p14:nvContentPartPr>
            <p14:xfrm>
              <a:off x="2149550" y="3314637"/>
              <a:ext cx="134280" cy="145080"/>
            </p14:xfrm>
          </p:contentPart>
        </mc:Choice>
        <mc:Fallback xmlns="">
          <p:pic>
            <p:nvPicPr>
              <p:cNvPr id="71" name="Input penna 70">
                <a:extLst>
                  <a:ext uri="{FF2B5EF4-FFF2-40B4-BE49-F238E27FC236}">
                    <a16:creationId xmlns:a16="http://schemas.microsoft.com/office/drawing/2014/main" id="{5C298C32-044E-13BF-37D3-059A0F22633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143430" y="3308517"/>
                <a:ext cx="1465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2" name="Input penna 71">
                <a:extLst>
                  <a:ext uri="{FF2B5EF4-FFF2-40B4-BE49-F238E27FC236}">
                    <a16:creationId xmlns:a16="http://schemas.microsoft.com/office/drawing/2014/main" id="{10D9C241-25DB-BF67-A2B9-C433F54BE2E3}"/>
                  </a:ext>
                </a:extLst>
              </p14:cNvPr>
              <p14:cNvContentPartPr/>
              <p14:nvPr/>
            </p14:nvContentPartPr>
            <p14:xfrm>
              <a:off x="2139110" y="3565917"/>
              <a:ext cx="116640" cy="177480"/>
            </p14:xfrm>
          </p:contentPart>
        </mc:Choice>
        <mc:Fallback xmlns="">
          <p:pic>
            <p:nvPicPr>
              <p:cNvPr id="72" name="Input penna 71">
                <a:extLst>
                  <a:ext uri="{FF2B5EF4-FFF2-40B4-BE49-F238E27FC236}">
                    <a16:creationId xmlns:a16="http://schemas.microsoft.com/office/drawing/2014/main" id="{10D9C241-25DB-BF67-A2B9-C433F54BE2E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132990" y="3559797"/>
                <a:ext cx="1288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73" name="Input penna 72">
                <a:extLst>
                  <a:ext uri="{FF2B5EF4-FFF2-40B4-BE49-F238E27FC236}">
                    <a16:creationId xmlns:a16="http://schemas.microsoft.com/office/drawing/2014/main" id="{98B83D3A-5807-35EE-53B5-91A5BC081759}"/>
                  </a:ext>
                </a:extLst>
              </p14:cNvPr>
              <p14:cNvContentPartPr/>
              <p14:nvPr/>
            </p14:nvContentPartPr>
            <p14:xfrm>
              <a:off x="2811590" y="3287637"/>
              <a:ext cx="127080" cy="199080"/>
            </p14:xfrm>
          </p:contentPart>
        </mc:Choice>
        <mc:Fallback xmlns="">
          <p:pic>
            <p:nvPicPr>
              <p:cNvPr id="73" name="Input penna 72">
                <a:extLst>
                  <a:ext uri="{FF2B5EF4-FFF2-40B4-BE49-F238E27FC236}">
                    <a16:creationId xmlns:a16="http://schemas.microsoft.com/office/drawing/2014/main" id="{98B83D3A-5807-35EE-53B5-91A5BC08175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805470" y="3281517"/>
                <a:ext cx="1393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4" name="Input penna 73">
                <a:extLst>
                  <a:ext uri="{FF2B5EF4-FFF2-40B4-BE49-F238E27FC236}">
                    <a16:creationId xmlns:a16="http://schemas.microsoft.com/office/drawing/2014/main" id="{D7D04605-154F-30B6-1794-36DD50CEBAB9}"/>
                  </a:ext>
                </a:extLst>
              </p14:cNvPr>
              <p14:cNvContentPartPr/>
              <p14:nvPr/>
            </p14:nvContentPartPr>
            <p14:xfrm>
              <a:off x="2825270" y="3574917"/>
              <a:ext cx="129600" cy="145800"/>
            </p14:xfrm>
          </p:contentPart>
        </mc:Choice>
        <mc:Fallback xmlns="">
          <p:pic>
            <p:nvPicPr>
              <p:cNvPr id="74" name="Input penna 73">
                <a:extLst>
                  <a:ext uri="{FF2B5EF4-FFF2-40B4-BE49-F238E27FC236}">
                    <a16:creationId xmlns:a16="http://schemas.microsoft.com/office/drawing/2014/main" id="{D7D04605-154F-30B6-1794-36DD50CEBAB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819150" y="3568797"/>
                <a:ext cx="1418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75" name="Input penna 74">
                <a:extLst>
                  <a:ext uri="{FF2B5EF4-FFF2-40B4-BE49-F238E27FC236}">
                    <a16:creationId xmlns:a16="http://schemas.microsoft.com/office/drawing/2014/main" id="{4034A348-DA36-F0F1-BBDD-6F9ACEE29FBE}"/>
                  </a:ext>
                </a:extLst>
              </p14:cNvPr>
              <p14:cNvContentPartPr/>
              <p14:nvPr/>
            </p14:nvContentPartPr>
            <p14:xfrm>
              <a:off x="2155310" y="3874077"/>
              <a:ext cx="134280" cy="200160"/>
            </p14:xfrm>
          </p:contentPart>
        </mc:Choice>
        <mc:Fallback xmlns="">
          <p:pic>
            <p:nvPicPr>
              <p:cNvPr id="75" name="Input penna 74">
                <a:extLst>
                  <a:ext uri="{FF2B5EF4-FFF2-40B4-BE49-F238E27FC236}">
                    <a16:creationId xmlns:a16="http://schemas.microsoft.com/office/drawing/2014/main" id="{4034A348-DA36-F0F1-BBDD-6F9ACEE29FB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149190" y="3867957"/>
                <a:ext cx="1465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6" name="Input penna 75">
                <a:extLst>
                  <a:ext uri="{FF2B5EF4-FFF2-40B4-BE49-F238E27FC236}">
                    <a16:creationId xmlns:a16="http://schemas.microsoft.com/office/drawing/2014/main" id="{A6194B24-B798-7E99-FE0E-7A4C56AB337F}"/>
                  </a:ext>
                </a:extLst>
              </p14:cNvPr>
              <p14:cNvContentPartPr/>
              <p14:nvPr/>
            </p14:nvContentPartPr>
            <p14:xfrm>
              <a:off x="2813750" y="3883077"/>
              <a:ext cx="129960" cy="201240"/>
            </p14:xfrm>
          </p:contentPart>
        </mc:Choice>
        <mc:Fallback xmlns="">
          <p:pic>
            <p:nvPicPr>
              <p:cNvPr id="76" name="Input penna 75">
                <a:extLst>
                  <a:ext uri="{FF2B5EF4-FFF2-40B4-BE49-F238E27FC236}">
                    <a16:creationId xmlns:a16="http://schemas.microsoft.com/office/drawing/2014/main" id="{A6194B24-B798-7E99-FE0E-7A4C56AB337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807630" y="3876957"/>
                <a:ext cx="14220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77" name="Input penna 76">
                <a:extLst>
                  <a:ext uri="{FF2B5EF4-FFF2-40B4-BE49-F238E27FC236}">
                    <a16:creationId xmlns:a16="http://schemas.microsoft.com/office/drawing/2014/main" id="{13FBCABF-C22A-B8BF-48C8-CDCF61E23AA8}"/>
                  </a:ext>
                </a:extLst>
              </p14:cNvPr>
              <p14:cNvContentPartPr/>
              <p14:nvPr/>
            </p14:nvContentPartPr>
            <p14:xfrm>
              <a:off x="3466790" y="3050397"/>
              <a:ext cx="99000" cy="199080"/>
            </p14:xfrm>
          </p:contentPart>
        </mc:Choice>
        <mc:Fallback xmlns="">
          <p:pic>
            <p:nvPicPr>
              <p:cNvPr id="77" name="Input penna 76">
                <a:extLst>
                  <a:ext uri="{FF2B5EF4-FFF2-40B4-BE49-F238E27FC236}">
                    <a16:creationId xmlns:a16="http://schemas.microsoft.com/office/drawing/2014/main" id="{13FBCABF-C22A-B8BF-48C8-CDCF61E23AA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460670" y="3044277"/>
                <a:ext cx="1112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80" name="Input penna 79">
                <a:extLst>
                  <a:ext uri="{FF2B5EF4-FFF2-40B4-BE49-F238E27FC236}">
                    <a16:creationId xmlns:a16="http://schemas.microsoft.com/office/drawing/2014/main" id="{748515FD-8446-B36B-67E1-408E45281816}"/>
                  </a:ext>
                </a:extLst>
              </p14:cNvPr>
              <p14:cNvContentPartPr/>
              <p14:nvPr/>
            </p14:nvContentPartPr>
            <p14:xfrm>
              <a:off x="3466070" y="3341637"/>
              <a:ext cx="146520" cy="117720"/>
            </p14:xfrm>
          </p:contentPart>
        </mc:Choice>
        <mc:Fallback xmlns="">
          <p:pic>
            <p:nvPicPr>
              <p:cNvPr id="80" name="Input penna 79">
                <a:extLst>
                  <a:ext uri="{FF2B5EF4-FFF2-40B4-BE49-F238E27FC236}">
                    <a16:creationId xmlns:a16="http://schemas.microsoft.com/office/drawing/2014/main" id="{748515FD-8446-B36B-67E1-408E4528181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459950" y="3335517"/>
                <a:ext cx="1587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81" name="Input penna 80">
                <a:extLst>
                  <a:ext uri="{FF2B5EF4-FFF2-40B4-BE49-F238E27FC236}">
                    <a16:creationId xmlns:a16="http://schemas.microsoft.com/office/drawing/2014/main" id="{65F045BE-3711-E0DB-09C9-A8CEBDC7EFD6}"/>
                  </a:ext>
                </a:extLst>
              </p14:cNvPr>
              <p14:cNvContentPartPr/>
              <p14:nvPr/>
            </p14:nvContentPartPr>
            <p14:xfrm>
              <a:off x="3457790" y="3551517"/>
              <a:ext cx="135360" cy="199080"/>
            </p14:xfrm>
          </p:contentPart>
        </mc:Choice>
        <mc:Fallback xmlns="">
          <p:pic>
            <p:nvPicPr>
              <p:cNvPr id="81" name="Input penna 80">
                <a:extLst>
                  <a:ext uri="{FF2B5EF4-FFF2-40B4-BE49-F238E27FC236}">
                    <a16:creationId xmlns:a16="http://schemas.microsoft.com/office/drawing/2014/main" id="{65F045BE-3711-E0DB-09C9-A8CEBDC7EFD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451670" y="3545397"/>
                <a:ext cx="147600" cy="21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uppo 105">
            <a:extLst>
              <a:ext uri="{FF2B5EF4-FFF2-40B4-BE49-F238E27FC236}">
                <a16:creationId xmlns:a16="http://schemas.microsoft.com/office/drawing/2014/main" id="{D679680A-05DF-840A-F7CF-88BE4878C397}"/>
              </a:ext>
            </a:extLst>
          </p:cNvPr>
          <p:cNvGrpSpPr/>
          <p:nvPr/>
        </p:nvGrpSpPr>
        <p:grpSpPr>
          <a:xfrm>
            <a:off x="1997990" y="4631157"/>
            <a:ext cx="803520" cy="272520"/>
            <a:chOff x="1997990" y="4631157"/>
            <a:chExt cx="80352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7" name="Input penna 96">
                  <a:extLst>
                    <a:ext uri="{FF2B5EF4-FFF2-40B4-BE49-F238E27FC236}">
                      <a16:creationId xmlns:a16="http://schemas.microsoft.com/office/drawing/2014/main" id="{4E343ABB-6962-4B13-DC31-09F3E936C398}"/>
                    </a:ext>
                  </a:extLst>
                </p14:cNvPr>
                <p14:cNvContentPartPr/>
                <p14:nvPr/>
              </p14:nvContentPartPr>
              <p14:xfrm>
                <a:off x="1997990" y="4643037"/>
                <a:ext cx="145800" cy="225360"/>
              </p14:xfrm>
            </p:contentPart>
          </mc:Choice>
          <mc:Fallback xmlns="">
            <p:pic>
              <p:nvPicPr>
                <p:cNvPr id="97" name="Input penna 96">
                  <a:extLst>
                    <a:ext uri="{FF2B5EF4-FFF2-40B4-BE49-F238E27FC236}">
                      <a16:creationId xmlns:a16="http://schemas.microsoft.com/office/drawing/2014/main" id="{4E343ABB-6962-4B13-DC31-09F3E936C39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991870" y="4636917"/>
                  <a:ext cx="1580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8" name="Input penna 97">
                  <a:extLst>
                    <a:ext uri="{FF2B5EF4-FFF2-40B4-BE49-F238E27FC236}">
                      <a16:creationId xmlns:a16="http://schemas.microsoft.com/office/drawing/2014/main" id="{544D1905-3E20-2CD3-441F-80ED66DC0DD9}"/>
                    </a:ext>
                  </a:extLst>
                </p14:cNvPr>
                <p14:cNvContentPartPr/>
                <p14:nvPr/>
              </p14:nvContentPartPr>
              <p14:xfrm>
                <a:off x="2037230" y="4788117"/>
                <a:ext cx="97200" cy="11880"/>
              </p14:xfrm>
            </p:contentPart>
          </mc:Choice>
          <mc:Fallback xmlns="">
            <p:pic>
              <p:nvPicPr>
                <p:cNvPr id="98" name="Input penna 97">
                  <a:extLst>
                    <a:ext uri="{FF2B5EF4-FFF2-40B4-BE49-F238E27FC236}">
                      <a16:creationId xmlns:a16="http://schemas.microsoft.com/office/drawing/2014/main" id="{544D1905-3E20-2CD3-441F-80ED66DC0DD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031110" y="4781997"/>
                  <a:ext cx="1094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1" name="Input penna 100">
                  <a:extLst>
                    <a:ext uri="{FF2B5EF4-FFF2-40B4-BE49-F238E27FC236}">
                      <a16:creationId xmlns:a16="http://schemas.microsoft.com/office/drawing/2014/main" id="{F5D62E51-F719-6A37-6F13-B59C79A2DAEB}"/>
                    </a:ext>
                  </a:extLst>
                </p14:cNvPr>
                <p14:cNvContentPartPr/>
                <p14:nvPr/>
              </p14:nvContentPartPr>
              <p14:xfrm>
                <a:off x="2252150" y="4785597"/>
                <a:ext cx="172800" cy="20880"/>
              </p14:xfrm>
            </p:contentPart>
          </mc:Choice>
          <mc:Fallback xmlns="">
            <p:pic>
              <p:nvPicPr>
                <p:cNvPr id="101" name="Input penna 100">
                  <a:extLst>
                    <a:ext uri="{FF2B5EF4-FFF2-40B4-BE49-F238E27FC236}">
                      <a16:creationId xmlns:a16="http://schemas.microsoft.com/office/drawing/2014/main" id="{F5D62E51-F719-6A37-6F13-B59C79A2DAE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246030" y="4779477"/>
                  <a:ext cx="1850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2" name="Input penna 101">
                  <a:extLst>
                    <a:ext uri="{FF2B5EF4-FFF2-40B4-BE49-F238E27FC236}">
                      <a16:creationId xmlns:a16="http://schemas.microsoft.com/office/drawing/2014/main" id="{FF78447B-4419-3E8A-7701-58027BF33263}"/>
                    </a:ext>
                  </a:extLst>
                </p14:cNvPr>
                <p14:cNvContentPartPr/>
                <p14:nvPr/>
              </p14:nvContentPartPr>
              <p14:xfrm>
                <a:off x="2264750" y="4823037"/>
                <a:ext cx="126360" cy="14040"/>
              </p14:xfrm>
            </p:contentPart>
          </mc:Choice>
          <mc:Fallback xmlns="">
            <p:pic>
              <p:nvPicPr>
                <p:cNvPr id="102" name="Input penna 101">
                  <a:extLst>
                    <a:ext uri="{FF2B5EF4-FFF2-40B4-BE49-F238E27FC236}">
                      <a16:creationId xmlns:a16="http://schemas.microsoft.com/office/drawing/2014/main" id="{FF78447B-4419-3E8A-7701-58027BF3326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258630" y="4816917"/>
                  <a:ext cx="1386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3" name="Input penna 102">
                  <a:extLst>
                    <a:ext uri="{FF2B5EF4-FFF2-40B4-BE49-F238E27FC236}">
                      <a16:creationId xmlns:a16="http://schemas.microsoft.com/office/drawing/2014/main" id="{28DBDB7B-B76F-C96B-B2AB-EB27DDECD3D2}"/>
                    </a:ext>
                  </a:extLst>
                </p14:cNvPr>
                <p14:cNvContentPartPr/>
                <p14:nvPr/>
              </p14:nvContentPartPr>
              <p14:xfrm>
                <a:off x="2508830" y="4631157"/>
                <a:ext cx="148680" cy="272520"/>
              </p14:xfrm>
            </p:contentPart>
          </mc:Choice>
          <mc:Fallback xmlns="">
            <p:pic>
              <p:nvPicPr>
                <p:cNvPr id="103" name="Input penna 102">
                  <a:extLst>
                    <a:ext uri="{FF2B5EF4-FFF2-40B4-BE49-F238E27FC236}">
                      <a16:creationId xmlns:a16="http://schemas.microsoft.com/office/drawing/2014/main" id="{28DBDB7B-B76F-C96B-B2AB-EB27DDECD3D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02710" y="4625037"/>
                  <a:ext cx="1609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4" name="Input penna 103">
                  <a:extLst>
                    <a:ext uri="{FF2B5EF4-FFF2-40B4-BE49-F238E27FC236}">
                      <a16:creationId xmlns:a16="http://schemas.microsoft.com/office/drawing/2014/main" id="{4835B8D9-8C40-CAFB-F18B-CD01D94ABBD6}"/>
                    </a:ext>
                  </a:extLst>
                </p14:cNvPr>
                <p14:cNvContentPartPr/>
                <p14:nvPr/>
              </p14:nvContentPartPr>
              <p14:xfrm>
                <a:off x="2539790" y="4779837"/>
                <a:ext cx="92160" cy="64080"/>
              </p14:xfrm>
            </p:contentPart>
          </mc:Choice>
          <mc:Fallback xmlns="">
            <p:pic>
              <p:nvPicPr>
                <p:cNvPr id="104" name="Input penna 103">
                  <a:extLst>
                    <a:ext uri="{FF2B5EF4-FFF2-40B4-BE49-F238E27FC236}">
                      <a16:creationId xmlns:a16="http://schemas.microsoft.com/office/drawing/2014/main" id="{4835B8D9-8C40-CAFB-F18B-CD01D94ABBD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33670" y="4773717"/>
                  <a:ext cx="1044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5" name="Input penna 104">
                  <a:extLst>
                    <a:ext uri="{FF2B5EF4-FFF2-40B4-BE49-F238E27FC236}">
                      <a16:creationId xmlns:a16="http://schemas.microsoft.com/office/drawing/2014/main" id="{9017FC64-C12F-3E25-DF52-51C0B2EE408B}"/>
                    </a:ext>
                  </a:extLst>
                </p14:cNvPr>
                <p14:cNvContentPartPr/>
                <p14:nvPr/>
              </p14:nvContentPartPr>
              <p14:xfrm>
                <a:off x="2707190" y="4774797"/>
                <a:ext cx="94320" cy="93600"/>
              </p14:xfrm>
            </p:contentPart>
          </mc:Choice>
          <mc:Fallback xmlns="">
            <p:pic>
              <p:nvPicPr>
                <p:cNvPr id="105" name="Input penna 104">
                  <a:extLst>
                    <a:ext uri="{FF2B5EF4-FFF2-40B4-BE49-F238E27FC236}">
                      <a16:creationId xmlns:a16="http://schemas.microsoft.com/office/drawing/2014/main" id="{9017FC64-C12F-3E25-DF52-51C0B2EE408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701070" y="4768677"/>
                  <a:ext cx="10656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CAF8FFB1-6316-CE3F-82BB-AD71F20D338B}"/>
              </a:ext>
            </a:extLst>
          </p:cNvPr>
          <p:cNvGrpSpPr/>
          <p:nvPr/>
        </p:nvGrpSpPr>
        <p:grpSpPr>
          <a:xfrm>
            <a:off x="1989350" y="4978197"/>
            <a:ext cx="796680" cy="230760"/>
            <a:chOff x="1989350" y="4978197"/>
            <a:chExt cx="796680" cy="23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1" name="Input penna 110">
                  <a:extLst>
                    <a:ext uri="{FF2B5EF4-FFF2-40B4-BE49-F238E27FC236}">
                      <a16:creationId xmlns:a16="http://schemas.microsoft.com/office/drawing/2014/main" id="{2E0B3C8B-A13C-E84F-3F60-A101939042E4}"/>
                    </a:ext>
                  </a:extLst>
                </p14:cNvPr>
                <p14:cNvContentPartPr/>
                <p14:nvPr/>
              </p14:nvContentPartPr>
              <p14:xfrm>
                <a:off x="1989350" y="5032917"/>
                <a:ext cx="143280" cy="176040"/>
              </p14:xfrm>
            </p:contentPart>
          </mc:Choice>
          <mc:Fallback xmlns="">
            <p:pic>
              <p:nvPicPr>
                <p:cNvPr id="111" name="Input penna 110">
                  <a:extLst>
                    <a:ext uri="{FF2B5EF4-FFF2-40B4-BE49-F238E27FC236}">
                      <a16:creationId xmlns:a16="http://schemas.microsoft.com/office/drawing/2014/main" id="{2E0B3C8B-A13C-E84F-3F60-A101939042E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983230" y="5026797"/>
                  <a:ext cx="1555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2" name="Input penna 111">
                  <a:extLst>
                    <a:ext uri="{FF2B5EF4-FFF2-40B4-BE49-F238E27FC236}">
                      <a16:creationId xmlns:a16="http://schemas.microsoft.com/office/drawing/2014/main" id="{E795C150-18B2-9E75-3DB2-109D0D5352BA}"/>
                    </a:ext>
                  </a:extLst>
                </p14:cNvPr>
                <p14:cNvContentPartPr/>
                <p14:nvPr/>
              </p14:nvContentPartPr>
              <p14:xfrm>
                <a:off x="2273030" y="5109237"/>
                <a:ext cx="135720" cy="9720"/>
              </p14:xfrm>
            </p:contentPart>
          </mc:Choice>
          <mc:Fallback xmlns="">
            <p:pic>
              <p:nvPicPr>
                <p:cNvPr id="112" name="Input penna 111">
                  <a:extLst>
                    <a:ext uri="{FF2B5EF4-FFF2-40B4-BE49-F238E27FC236}">
                      <a16:creationId xmlns:a16="http://schemas.microsoft.com/office/drawing/2014/main" id="{E795C150-18B2-9E75-3DB2-109D0D5352B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66910" y="5103117"/>
                  <a:ext cx="1479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3" name="Input penna 112">
                  <a:extLst>
                    <a:ext uri="{FF2B5EF4-FFF2-40B4-BE49-F238E27FC236}">
                      <a16:creationId xmlns:a16="http://schemas.microsoft.com/office/drawing/2014/main" id="{E7EF1BB7-CD48-BC61-447A-3E3F063834EA}"/>
                    </a:ext>
                  </a:extLst>
                </p14:cNvPr>
                <p14:cNvContentPartPr/>
                <p14:nvPr/>
              </p14:nvContentPartPr>
              <p14:xfrm>
                <a:off x="2302910" y="5142357"/>
                <a:ext cx="93240" cy="9360"/>
              </p14:xfrm>
            </p:contentPart>
          </mc:Choice>
          <mc:Fallback xmlns="">
            <p:pic>
              <p:nvPicPr>
                <p:cNvPr id="113" name="Input penna 112">
                  <a:extLst>
                    <a:ext uri="{FF2B5EF4-FFF2-40B4-BE49-F238E27FC236}">
                      <a16:creationId xmlns:a16="http://schemas.microsoft.com/office/drawing/2014/main" id="{E7EF1BB7-CD48-BC61-447A-3E3F063834E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96790" y="5136237"/>
                  <a:ext cx="1054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8" name="Input penna 117">
                  <a:extLst>
                    <a:ext uri="{FF2B5EF4-FFF2-40B4-BE49-F238E27FC236}">
                      <a16:creationId xmlns:a16="http://schemas.microsoft.com/office/drawing/2014/main" id="{51E5190C-66A5-21CE-84D9-C7464B16CFFA}"/>
                    </a:ext>
                  </a:extLst>
                </p14:cNvPr>
                <p14:cNvContentPartPr/>
                <p14:nvPr/>
              </p14:nvContentPartPr>
              <p14:xfrm>
                <a:off x="2569670" y="4978197"/>
                <a:ext cx="139680" cy="198000"/>
              </p14:xfrm>
            </p:contentPart>
          </mc:Choice>
          <mc:Fallback xmlns="">
            <p:pic>
              <p:nvPicPr>
                <p:cNvPr id="118" name="Input penna 117">
                  <a:extLst>
                    <a:ext uri="{FF2B5EF4-FFF2-40B4-BE49-F238E27FC236}">
                      <a16:creationId xmlns:a16="http://schemas.microsoft.com/office/drawing/2014/main" id="{51E5190C-66A5-21CE-84D9-C7464B16CFF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563550" y="4972077"/>
                  <a:ext cx="1519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9" name="Input penna 118">
                  <a:extLst>
                    <a:ext uri="{FF2B5EF4-FFF2-40B4-BE49-F238E27FC236}">
                      <a16:creationId xmlns:a16="http://schemas.microsoft.com/office/drawing/2014/main" id="{6B8B7D43-E222-15ED-F9E7-5CB92BF7E8A9}"/>
                    </a:ext>
                  </a:extLst>
                </p14:cNvPr>
                <p14:cNvContentPartPr/>
                <p14:nvPr/>
              </p14:nvContentPartPr>
              <p14:xfrm>
                <a:off x="2618630" y="5107077"/>
                <a:ext cx="86040" cy="20520"/>
              </p14:xfrm>
            </p:contentPart>
          </mc:Choice>
          <mc:Fallback xmlns="">
            <p:pic>
              <p:nvPicPr>
                <p:cNvPr id="119" name="Input penna 118">
                  <a:extLst>
                    <a:ext uri="{FF2B5EF4-FFF2-40B4-BE49-F238E27FC236}">
                      <a16:creationId xmlns:a16="http://schemas.microsoft.com/office/drawing/2014/main" id="{6B8B7D43-E222-15ED-F9E7-5CB92BF7E8A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12510" y="5100957"/>
                  <a:ext cx="982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0" name="Input penna 119">
                  <a:extLst>
                    <a:ext uri="{FF2B5EF4-FFF2-40B4-BE49-F238E27FC236}">
                      <a16:creationId xmlns:a16="http://schemas.microsoft.com/office/drawing/2014/main" id="{B385F8D8-990B-EE77-6662-510BC1E8AF4C}"/>
                    </a:ext>
                  </a:extLst>
                </p14:cNvPr>
                <p14:cNvContentPartPr/>
                <p14:nvPr/>
              </p14:nvContentPartPr>
              <p14:xfrm>
                <a:off x="2739230" y="5084397"/>
                <a:ext cx="46800" cy="89280"/>
              </p14:xfrm>
            </p:contentPart>
          </mc:Choice>
          <mc:Fallback xmlns="">
            <p:pic>
              <p:nvPicPr>
                <p:cNvPr id="120" name="Input penna 119">
                  <a:extLst>
                    <a:ext uri="{FF2B5EF4-FFF2-40B4-BE49-F238E27FC236}">
                      <a16:creationId xmlns:a16="http://schemas.microsoft.com/office/drawing/2014/main" id="{B385F8D8-990B-EE77-6662-510BC1E8AF4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33110" y="5078277"/>
                  <a:ext cx="5904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AAA0575C-5C57-9134-35D2-089A65A860C0}"/>
              </a:ext>
            </a:extLst>
          </p:cNvPr>
          <p:cNvGrpSpPr/>
          <p:nvPr/>
        </p:nvGrpSpPr>
        <p:grpSpPr>
          <a:xfrm>
            <a:off x="1934270" y="5369877"/>
            <a:ext cx="451080" cy="150840"/>
            <a:chOff x="1934270" y="5369877"/>
            <a:chExt cx="451080" cy="15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1" name="Input penna 120">
                  <a:extLst>
                    <a:ext uri="{FF2B5EF4-FFF2-40B4-BE49-F238E27FC236}">
                      <a16:creationId xmlns:a16="http://schemas.microsoft.com/office/drawing/2014/main" id="{C6B540F1-9C5E-6ABE-8B73-81BBF2547B2B}"/>
                    </a:ext>
                  </a:extLst>
                </p14:cNvPr>
                <p14:cNvContentPartPr/>
                <p14:nvPr/>
              </p14:nvContentPartPr>
              <p14:xfrm>
                <a:off x="1934270" y="5369877"/>
                <a:ext cx="183240" cy="150840"/>
              </p14:xfrm>
            </p:contentPart>
          </mc:Choice>
          <mc:Fallback xmlns="">
            <p:pic>
              <p:nvPicPr>
                <p:cNvPr id="121" name="Input penna 120">
                  <a:extLst>
                    <a:ext uri="{FF2B5EF4-FFF2-40B4-BE49-F238E27FC236}">
                      <a16:creationId xmlns:a16="http://schemas.microsoft.com/office/drawing/2014/main" id="{C6B540F1-9C5E-6ABE-8B73-81BBF2547B2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928150" y="5363757"/>
                  <a:ext cx="1954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2" name="Input penna 121">
                  <a:extLst>
                    <a:ext uri="{FF2B5EF4-FFF2-40B4-BE49-F238E27FC236}">
                      <a16:creationId xmlns:a16="http://schemas.microsoft.com/office/drawing/2014/main" id="{7775A72B-DA0F-43FA-D7EC-A5CDB8DF202E}"/>
                    </a:ext>
                  </a:extLst>
                </p14:cNvPr>
                <p14:cNvContentPartPr/>
                <p14:nvPr/>
              </p14:nvContentPartPr>
              <p14:xfrm>
                <a:off x="2233790" y="5409477"/>
                <a:ext cx="96480" cy="7200"/>
              </p14:xfrm>
            </p:contentPart>
          </mc:Choice>
          <mc:Fallback xmlns="">
            <p:pic>
              <p:nvPicPr>
                <p:cNvPr id="122" name="Input penna 121">
                  <a:extLst>
                    <a:ext uri="{FF2B5EF4-FFF2-40B4-BE49-F238E27FC236}">
                      <a16:creationId xmlns:a16="http://schemas.microsoft.com/office/drawing/2014/main" id="{7775A72B-DA0F-43FA-D7EC-A5CDB8DF202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227670" y="5403357"/>
                  <a:ext cx="1087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3" name="Input penna 122">
                  <a:extLst>
                    <a:ext uri="{FF2B5EF4-FFF2-40B4-BE49-F238E27FC236}">
                      <a16:creationId xmlns:a16="http://schemas.microsoft.com/office/drawing/2014/main" id="{5AB8B81B-386E-717B-7328-780F1067030C}"/>
                    </a:ext>
                  </a:extLst>
                </p14:cNvPr>
                <p14:cNvContentPartPr/>
                <p14:nvPr/>
              </p14:nvContentPartPr>
              <p14:xfrm>
                <a:off x="2252510" y="5452317"/>
                <a:ext cx="132840" cy="19080"/>
              </p14:xfrm>
            </p:contentPart>
          </mc:Choice>
          <mc:Fallback xmlns="">
            <p:pic>
              <p:nvPicPr>
                <p:cNvPr id="123" name="Input penna 122">
                  <a:extLst>
                    <a:ext uri="{FF2B5EF4-FFF2-40B4-BE49-F238E27FC236}">
                      <a16:creationId xmlns:a16="http://schemas.microsoft.com/office/drawing/2014/main" id="{5AB8B81B-386E-717B-7328-780F1067030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246390" y="5446197"/>
                  <a:ext cx="14508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24" name="Input penna 123">
                <a:extLst>
                  <a:ext uri="{FF2B5EF4-FFF2-40B4-BE49-F238E27FC236}">
                    <a16:creationId xmlns:a16="http://schemas.microsoft.com/office/drawing/2014/main" id="{77601932-A025-8AC0-3DD3-92741C1B86FF}"/>
                  </a:ext>
                </a:extLst>
              </p14:cNvPr>
              <p14:cNvContentPartPr/>
              <p14:nvPr/>
            </p14:nvContentPartPr>
            <p14:xfrm>
              <a:off x="2580110" y="5341437"/>
              <a:ext cx="140760" cy="246600"/>
            </p14:xfrm>
          </p:contentPart>
        </mc:Choice>
        <mc:Fallback xmlns="">
          <p:pic>
            <p:nvPicPr>
              <p:cNvPr id="124" name="Input penna 123">
                <a:extLst>
                  <a:ext uri="{FF2B5EF4-FFF2-40B4-BE49-F238E27FC236}">
                    <a16:creationId xmlns:a16="http://schemas.microsoft.com/office/drawing/2014/main" id="{77601932-A025-8AC0-3DD3-92741C1B86F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573990" y="5335317"/>
                <a:ext cx="1530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27" name="Input penna 126">
                <a:extLst>
                  <a:ext uri="{FF2B5EF4-FFF2-40B4-BE49-F238E27FC236}">
                    <a16:creationId xmlns:a16="http://schemas.microsoft.com/office/drawing/2014/main" id="{2775C839-DA53-84BE-620D-FAF393058BEE}"/>
                  </a:ext>
                </a:extLst>
              </p14:cNvPr>
              <p14:cNvContentPartPr/>
              <p14:nvPr/>
            </p14:nvContentPartPr>
            <p14:xfrm>
              <a:off x="6927110" y="2574117"/>
              <a:ext cx="197280" cy="266040"/>
            </p14:xfrm>
          </p:contentPart>
        </mc:Choice>
        <mc:Fallback xmlns="">
          <p:pic>
            <p:nvPicPr>
              <p:cNvPr id="127" name="Input penna 126">
                <a:extLst>
                  <a:ext uri="{FF2B5EF4-FFF2-40B4-BE49-F238E27FC236}">
                    <a16:creationId xmlns:a16="http://schemas.microsoft.com/office/drawing/2014/main" id="{2775C839-DA53-84BE-620D-FAF393058BE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920990" y="2567997"/>
                <a:ext cx="20952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28" name="Input penna 127">
                <a:extLst>
                  <a:ext uri="{FF2B5EF4-FFF2-40B4-BE49-F238E27FC236}">
                    <a16:creationId xmlns:a16="http://schemas.microsoft.com/office/drawing/2014/main" id="{AEACF67B-15A5-1F73-CBDF-A9756DBD69EC}"/>
                  </a:ext>
                </a:extLst>
              </p14:cNvPr>
              <p14:cNvContentPartPr/>
              <p14:nvPr/>
            </p14:nvContentPartPr>
            <p14:xfrm>
              <a:off x="6979310" y="4073877"/>
              <a:ext cx="171000" cy="179640"/>
            </p14:xfrm>
          </p:contentPart>
        </mc:Choice>
        <mc:Fallback xmlns="">
          <p:pic>
            <p:nvPicPr>
              <p:cNvPr id="128" name="Input penna 127">
                <a:extLst>
                  <a:ext uri="{FF2B5EF4-FFF2-40B4-BE49-F238E27FC236}">
                    <a16:creationId xmlns:a16="http://schemas.microsoft.com/office/drawing/2014/main" id="{AEACF67B-15A5-1F73-CBDF-A9756DBD69EC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973190" y="4067757"/>
                <a:ext cx="18324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30" name="Input penna 129">
                <a:extLst>
                  <a:ext uri="{FF2B5EF4-FFF2-40B4-BE49-F238E27FC236}">
                    <a16:creationId xmlns:a16="http://schemas.microsoft.com/office/drawing/2014/main" id="{4BBA5874-BF62-2D99-717C-DC71423C39E3}"/>
                  </a:ext>
                </a:extLst>
              </p14:cNvPr>
              <p14:cNvContentPartPr/>
              <p14:nvPr/>
            </p14:nvContentPartPr>
            <p14:xfrm>
              <a:off x="3467870" y="3880557"/>
              <a:ext cx="165240" cy="170280"/>
            </p14:xfrm>
          </p:contentPart>
        </mc:Choice>
        <mc:Fallback xmlns="">
          <p:pic>
            <p:nvPicPr>
              <p:cNvPr id="130" name="Input penna 129">
                <a:extLst>
                  <a:ext uri="{FF2B5EF4-FFF2-40B4-BE49-F238E27FC236}">
                    <a16:creationId xmlns:a16="http://schemas.microsoft.com/office/drawing/2014/main" id="{4BBA5874-BF62-2D99-717C-DC71423C39E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461750" y="3874437"/>
                <a:ext cx="17748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31" name="Input penna 130">
                <a:extLst>
                  <a:ext uri="{FF2B5EF4-FFF2-40B4-BE49-F238E27FC236}">
                    <a16:creationId xmlns:a16="http://schemas.microsoft.com/office/drawing/2014/main" id="{712A6A6A-2105-2052-E01A-5E8E45DF82B4}"/>
                  </a:ext>
                </a:extLst>
              </p14:cNvPr>
              <p14:cNvContentPartPr/>
              <p14:nvPr/>
            </p14:nvContentPartPr>
            <p14:xfrm>
              <a:off x="3551390" y="2831877"/>
              <a:ext cx="72000" cy="80280"/>
            </p14:xfrm>
          </p:contentPart>
        </mc:Choice>
        <mc:Fallback xmlns="">
          <p:pic>
            <p:nvPicPr>
              <p:cNvPr id="131" name="Input penna 130">
                <a:extLst>
                  <a:ext uri="{FF2B5EF4-FFF2-40B4-BE49-F238E27FC236}">
                    <a16:creationId xmlns:a16="http://schemas.microsoft.com/office/drawing/2014/main" id="{712A6A6A-2105-2052-E01A-5E8E45DF82B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545270" y="2825757"/>
                <a:ext cx="8424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32" name="Input penna 131">
                <a:extLst>
                  <a:ext uri="{FF2B5EF4-FFF2-40B4-BE49-F238E27FC236}">
                    <a16:creationId xmlns:a16="http://schemas.microsoft.com/office/drawing/2014/main" id="{00DE80BD-624B-CC98-DDE0-0A56A2125AB7}"/>
                  </a:ext>
                </a:extLst>
              </p14:cNvPr>
              <p14:cNvContentPartPr/>
              <p14:nvPr/>
            </p14:nvContentPartPr>
            <p14:xfrm>
              <a:off x="2660390" y="5543397"/>
              <a:ext cx="93960" cy="115920"/>
            </p14:xfrm>
          </p:contentPart>
        </mc:Choice>
        <mc:Fallback xmlns="">
          <p:pic>
            <p:nvPicPr>
              <p:cNvPr id="132" name="Input penna 131">
                <a:extLst>
                  <a:ext uri="{FF2B5EF4-FFF2-40B4-BE49-F238E27FC236}">
                    <a16:creationId xmlns:a16="http://schemas.microsoft.com/office/drawing/2014/main" id="{00DE80BD-624B-CC98-DDE0-0A56A2125AB7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654270" y="5537277"/>
                <a:ext cx="106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33" name="Input penna 132">
                <a:extLst>
                  <a:ext uri="{FF2B5EF4-FFF2-40B4-BE49-F238E27FC236}">
                    <a16:creationId xmlns:a16="http://schemas.microsoft.com/office/drawing/2014/main" id="{1BCEC1A3-DEC2-D0AE-B258-B04620C09B02}"/>
                  </a:ext>
                </a:extLst>
              </p14:cNvPr>
              <p14:cNvContentPartPr/>
              <p14:nvPr/>
            </p14:nvContentPartPr>
            <p14:xfrm>
              <a:off x="6968510" y="3326157"/>
              <a:ext cx="180360" cy="217440"/>
            </p14:xfrm>
          </p:contentPart>
        </mc:Choice>
        <mc:Fallback xmlns="">
          <p:pic>
            <p:nvPicPr>
              <p:cNvPr id="133" name="Input penna 132">
                <a:extLst>
                  <a:ext uri="{FF2B5EF4-FFF2-40B4-BE49-F238E27FC236}">
                    <a16:creationId xmlns:a16="http://schemas.microsoft.com/office/drawing/2014/main" id="{1BCEC1A3-DEC2-D0AE-B258-B04620C09B02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962390" y="3320037"/>
                <a:ext cx="1926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34" name="Input penna 133">
                <a:extLst>
                  <a:ext uri="{FF2B5EF4-FFF2-40B4-BE49-F238E27FC236}">
                    <a16:creationId xmlns:a16="http://schemas.microsoft.com/office/drawing/2014/main" id="{C5F5A4CD-F3B6-3DA9-9958-ACAE6F0EE8B6}"/>
                  </a:ext>
                </a:extLst>
              </p14:cNvPr>
              <p14:cNvContentPartPr/>
              <p14:nvPr/>
            </p14:nvContentPartPr>
            <p14:xfrm>
              <a:off x="6961670" y="4812597"/>
              <a:ext cx="204840" cy="159120"/>
            </p14:xfrm>
          </p:contentPart>
        </mc:Choice>
        <mc:Fallback xmlns="">
          <p:pic>
            <p:nvPicPr>
              <p:cNvPr id="134" name="Input penna 133">
                <a:extLst>
                  <a:ext uri="{FF2B5EF4-FFF2-40B4-BE49-F238E27FC236}">
                    <a16:creationId xmlns:a16="http://schemas.microsoft.com/office/drawing/2014/main" id="{C5F5A4CD-F3B6-3DA9-9958-ACAE6F0EE8B6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955550" y="4806477"/>
                <a:ext cx="2170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10" name="Input penna 109">
                <a:extLst>
                  <a:ext uri="{FF2B5EF4-FFF2-40B4-BE49-F238E27FC236}">
                    <a16:creationId xmlns:a16="http://schemas.microsoft.com/office/drawing/2014/main" id="{78E2A5CB-E393-C8F5-D757-30679A1D7EBC}"/>
                  </a:ext>
                </a:extLst>
              </p14:cNvPr>
              <p14:cNvContentPartPr/>
              <p14:nvPr/>
            </p14:nvContentPartPr>
            <p14:xfrm>
              <a:off x="2097710" y="3042117"/>
              <a:ext cx="216360" cy="167400"/>
            </p14:xfrm>
          </p:contentPart>
        </mc:Choice>
        <mc:Fallback xmlns="">
          <p:pic>
            <p:nvPicPr>
              <p:cNvPr id="110" name="Input penna 109">
                <a:extLst>
                  <a:ext uri="{FF2B5EF4-FFF2-40B4-BE49-F238E27FC236}">
                    <a16:creationId xmlns:a16="http://schemas.microsoft.com/office/drawing/2014/main" id="{78E2A5CB-E393-C8F5-D757-30679A1D7EBC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043710" y="2934117"/>
                <a:ext cx="32400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14" name="Input penna 113">
                <a:extLst>
                  <a:ext uri="{FF2B5EF4-FFF2-40B4-BE49-F238E27FC236}">
                    <a16:creationId xmlns:a16="http://schemas.microsoft.com/office/drawing/2014/main" id="{276033FF-64D2-E01F-A063-114250753CF0}"/>
                  </a:ext>
                </a:extLst>
              </p14:cNvPr>
              <p14:cNvContentPartPr/>
              <p14:nvPr/>
            </p14:nvContentPartPr>
            <p14:xfrm>
              <a:off x="7950230" y="2633877"/>
              <a:ext cx="170640" cy="245160"/>
            </p14:xfrm>
          </p:contentPart>
        </mc:Choice>
        <mc:Fallback xmlns="">
          <p:pic>
            <p:nvPicPr>
              <p:cNvPr id="114" name="Input penna 113">
                <a:extLst>
                  <a:ext uri="{FF2B5EF4-FFF2-40B4-BE49-F238E27FC236}">
                    <a16:creationId xmlns:a16="http://schemas.microsoft.com/office/drawing/2014/main" id="{276033FF-64D2-E01F-A063-114250753CF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896590" y="2526237"/>
                <a:ext cx="27828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15" name="Input penna 114">
                <a:extLst>
                  <a:ext uri="{FF2B5EF4-FFF2-40B4-BE49-F238E27FC236}">
                    <a16:creationId xmlns:a16="http://schemas.microsoft.com/office/drawing/2014/main" id="{822E5A7A-6858-EF2D-B361-7C1822A057BA}"/>
                  </a:ext>
                </a:extLst>
              </p14:cNvPr>
              <p14:cNvContentPartPr/>
              <p14:nvPr/>
            </p14:nvContentPartPr>
            <p14:xfrm>
              <a:off x="7305110" y="2720997"/>
              <a:ext cx="599760" cy="15480"/>
            </p14:xfrm>
          </p:contentPart>
        </mc:Choice>
        <mc:Fallback xmlns="">
          <p:pic>
            <p:nvPicPr>
              <p:cNvPr id="115" name="Input penna 114">
                <a:extLst>
                  <a:ext uri="{FF2B5EF4-FFF2-40B4-BE49-F238E27FC236}">
                    <a16:creationId xmlns:a16="http://schemas.microsoft.com/office/drawing/2014/main" id="{822E5A7A-6858-EF2D-B361-7C1822A057B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251110" y="2613357"/>
                <a:ext cx="70740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6" name="Input penna 115">
                <a:extLst>
                  <a:ext uri="{FF2B5EF4-FFF2-40B4-BE49-F238E27FC236}">
                    <a16:creationId xmlns:a16="http://schemas.microsoft.com/office/drawing/2014/main" id="{0A0A0D12-F18D-E373-41A8-5567DF913B5D}"/>
                  </a:ext>
                </a:extLst>
              </p14:cNvPr>
              <p14:cNvContentPartPr/>
              <p14:nvPr/>
            </p14:nvContentPartPr>
            <p14:xfrm>
              <a:off x="7993430" y="4092597"/>
              <a:ext cx="140760" cy="177840"/>
            </p14:xfrm>
          </p:contentPart>
        </mc:Choice>
        <mc:Fallback xmlns="">
          <p:pic>
            <p:nvPicPr>
              <p:cNvPr id="116" name="Input penna 115">
                <a:extLst>
                  <a:ext uri="{FF2B5EF4-FFF2-40B4-BE49-F238E27FC236}">
                    <a16:creationId xmlns:a16="http://schemas.microsoft.com/office/drawing/2014/main" id="{0A0A0D12-F18D-E373-41A8-5567DF913B5D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939790" y="3984597"/>
                <a:ext cx="24840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17" name="Input penna 116">
                <a:extLst>
                  <a:ext uri="{FF2B5EF4-FFF2-40B4-BE49-F238E27FC236}">
                    <a16:creationId xmlns:a16="http://schemas.microsoft.com/office/drawing/2014/main" id="{419A3090-E512-E0EA-4E60-B0B9881845A0}"/>
                  </a:ext>
                </a:extLst>
              </p14:cNvPr>
              <p14:cNvContentPartPr/>
              <p14:nvPr/>
            </p14:nvContentPartPr>
            <p14:xfrm>
              <a:off x="7295030" y="4173957"/>
              <a:ext cx="586080" cy="17280"/>
            </p14:xfrm>
          </p:contentPart>
        </mc:Choice>
        <mc:Fallback xmlns="">
          <p:pic>
            <p:nvPicPr>
              <p:cNvPr id="117" name="Input penna 116">
                <a:extLst>
                  <a:ext uri="{FF2B5EF4-FFF2-40B4-BE49-F238E27FC236}">
                    <a16:creationId xmlns:a16="http://schemas.microsoft.com/office/drawing/2014/main" id="{419A3090-E512-E0EA-4E60-B0B9881845A0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241030" y="4066317"/>
                <a:ext cx="69372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29" name="Input penna 128">
                <a:extLst>
                  <a:ext uri="{FF2B5EF4-FFF2-40B4-BE49-F238E27FC236}">
                    <a16:creationId xmlns:a16="http://schemas.microsoft.com/office/drawing/2014/main" id="{C86247EE-D036-6BE6-DAAB-0FC5EAD21AEA}"/>
                  </a:ext>
                </a:extLst>
              </p14:cNvPr>
              <p14:cNvContentPartPr/>
              <p14:nvPr/>
            </p14:nvContentPartPr>
            <p14:xfrm>
              <a:off x="2798270" y="3032397"/>
              <a:ext cx="195480" cy="186120"/>
            </p14:xfrm>
          </p:contentPart>
        </mc:Choice>
        <mc:Fallback xmlns="">
          <p:pic>
            <p:nvPicPr>
              <p:cNvPr id="129" name="Input penna 128">
                <a:extLst>
                  <a:ext uri="{FF2B5EF4-FFF2-40B4-BE49-F238E27FC236}">
                    <a16:creationId xmlns:a16="http://schemas.microsoft.com/office/drawing/2014/main" id="{C86247EE-D036-6BE6-DAAB-0FC5EAD21AEA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744630" y="2924397"/>
                <a:ext cx="30312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35" name="Input penna 134">
                <a:extLst>
                  <a:ext uri="{FF2B5EF4-FFF2-40B4-BE49-F238E27FC236}">
                    <a16:creationId xmlns:a16="http://schemas.microsoft.com/office/drawing/2014/main" id="{9927D3BB-8919-DC4D-DF57-1523EFD6B2AE}"/>
                  </a:ext>
                </a:extLst>
              </p14:cNvPr>
              <p14:cNvContentPartPr/>
              <p14:nvPr/>
            </p14:nvContentPartPr>
            <p14:xfrm>
              <a:off x="9446750" y="3381957"/>
              <a:ext cx="144720" cy="169920"/>
            </p14:xfrm>
          </p:contentPart>
        </mc:Choice>
        <mc:Fallback xmlns="">
          <p:pic>
            <p:nvPicPr>
              <p:cNvPr id="135" name="Input penna 134">
                <a:extLst>
                  <a:ext uri="{FF2B5EF4-FFF2-40B4-BE49-F238E27FC236}">
                    <a16:creationId xmlns:a16="http://schemas.microsoft.com/office/drawing/2014/main" id="{9927D3BB-8919-DC4D-DF57-1523EFD6B2AE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393110" y="3273957"/>
                <a:ext cx="25236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36" name="Input penna 135">
                <a:extLst>
                  <a:ext uri="{FF2B5EF4-FFF2-40B4-BE49-F238E27FC236}">
                    <a16:creationId xmlns:a16="http://schemas.microsoft.com/office/drawing/2014/main" id="{B63C6823-5464-0EBD-C785-071403D5E249}"/>
                  </a:ext>
                </a:extLst>
              </p14:cNvPr>
              <p14:cNvContentPartPr/>
              <p14:nvPr/>
            </p14:nvContentPartPr>
            <p14:xfrm>
              <a:off x="8633510" y="3072717"/>
              <a:ext cx="676440" cy="395640"/>
            </p14:xfrm>
          </p:contentPart>
        </mc:Choice>
        <mc:Fallback xmlns="">
          <p:pic>
            <p:nvPicPr>
              <p:cNvPr id="136" name="Input penna 135">
                <a:extLst>
                  <a:ext uri="{FF2B5EF4-FFF2-40B4-BE49-F238E27FC236}">
                    <a16:creationId xmlns:a16="http://schemas.microsoft.com/office/drawing/2014/main" id="{B63C6823-5464-0EBD-C785-071403D5E249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579870" y="2964717"/>
                <a:ext cx="784080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37" name="Input penna 136">
                <a:extLst>
                  <a:ext uri="{FF2B5EF4-FFF2-40B4-BE49-F238E27FC236}">
                    <a16:creationId xmlns:a16="http://schemas.microsoft.com/office/drawing/2014/main" id="{C909E94A-B741-1FC2-CF08-02C152B3A499}"/>
                  </a:ext>
                </a:extLst>
              </p14:cNvPr>
              <p14:cNvContentPartPr/>
              <p14:nvPr/>
            </p14:nvContentPartPr>
            <p14:xfrm>
              <a:off x="10098350" y="3788397"/>
              <a:ext cx="1020600" cy="23040"/>
            </p14:xfrm>
          </p:contentPart>
        </mc:Choice>
        <mc:Fallback xmlns="">
          <p:pic>
            <p:nvPicPr>
              <p:cNvPr id="137" name="Input penna 136">
                <a:extLst>
                  <a:ext uri="{FF2B5EF4-FFF2-40B4-BE49-F238E27FC236}">
                    <a16:creationId xmlns:a16="http://schemas.microsoft.com/office/drawing/2014/main" id="{C909E94A-B741-1FC2-CF08-02C152B3A499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0044710" y="3680757"/>
                <a:ext cx="112824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38" name="Input penna 137">
                <a:extLst>
                  <a:ext uri="{FF2B5EF4-FFF2-40B4-BE49-F238E27FC236}">
                    <a16:creationId xmlns:a16="http://schemas.microsoft.com/office/drawing/2014/main" id="{908698AE-1C55-7A52-01E1-E7CDC2DF1551}"/>
                  </a:ext>
                </a:extLst>
              </p14:cNvPr>
              <p14:cNvContentPartPr/>
              <p14:nvPr/>
            </p14:nvContentPartPr>
            <p14:xfrm>
              <a:off x="3432950" y="3065517"/>
              <a:ext cx="218880" cy="167400"/>
            </p14:xfrm>
          </p:contentPart>
        </mc:Choice>
        <mc:Fallback xmlns="">
          <p:pic>
            <p:nvPicPr>
              <p:cNvPr id="138" name="Input penna 137">
                <a:extLst>
                  <a:ext uri="{FF2B5EF4-FFF2-40B4-BE49-F238E27FC236}">
                    <a16:creationId xmlns:a16="http://schemas.microsoft.com/office/drawing/2014/main" id="{908698AE-1C55-7A52-01E1-E7CDC2DF1551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378950" y="2957517"/>
                <a:ext cx="32652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39" name="Input penna 138">
                <a:extLst>
                  <a:ext uri="{FF2B5EF4-FFF2-40B4-BE49-F238E27FC236}">
                    <a16:creationId xmlns:a16="http://schemas.microsoft.com/office/drawing/2014/main" id="{FEEF8A8B-5D17-51CC-BEF6-F4A2136354A1}"/>
                  </a:ext>
                </a:extLst>
              </p14:cNvPr>
              <p14:cNvContentPartPr/>
              <p14:nvPr/>
            </p14:nvContentPartPr>
            <p14:xfrm>
              <a:off x="8750870" y="2697597"/>
              <a:ext cx="173520" cy="229680"/>
            </p14:xfrm>
          </p:contentPart>
        </mc:Choice>
        <mc:Fallback xmlns="">
          <p:pic>
            <p:nvPicPr>
              <p:cNvPr id="139" name="Input penna 138">
                <a:extLst>
                  <a:ext uri="{FF2B5EF4-FFF2-40B4-BE49-F238E27FC236}">
                    <a16:creationId xmlns:a16="http://schemas.microsoft.com/office/drawing/2014/main" id="{FEEF8A8B-5D17-51CC-BEF6-F4A2136354A1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744750" y="2691477"/>
                <a:ext cx="1857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40" name="Input penna 139">
                <a:extLst>
                  <a:ext uri="{FF2B5EF4-FFF2-40B4-BE49-F238E27FC236}">
                    <a16:creationId xmlns:a16="http://schemas.microsoft.com/office/drawing/2014/main" id="{6DB63A19-B3E7-905C-9379-C543BBA0EB74}"/>
                  </a:ext>
                </a:extLst>
              </p14:cNvPr>
              <p14:cNvContentPartPr/>
              <p14:nvPr/>
            </p14:nvContentPartPr>
            <p14:xfrm>
              <a:off x="8751590" y="4064877"/>
              <a:ext cx="130680" cy="240840"/>
            </p14:xfrm>
          </p:contentPart>
        </mc:Choice>
        <mc:Fallback xmlns="">
          <p:pic>
            <p:nvPicPr>
              <p:cNvPr id="140" name="Input penna 139">
                <a:extLst>
                  <a:ext uri="{FF2B5EF4-FFF2-40B4-BE49-F238E27FC236}">
                    <a16:creationId xmlns:a16="http://schemas.microsoft.com/office/drawing/2014/main" id="{6DB63A19-B3E7-905C-9379-C543BBA0EB7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745470" y="4058757"/>
                <a:ext cx="14292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41" name="Input penna 140">
                <a:extLst>
                  <a:ext uri="{FF2B5EF4-FFF2-40B4-BE49-F238E27FC236}">
                    <a16:creationId xmlns:a16="http://schemas.microsoft.com/office/drawing/2014/main" id="{A2E487B1-B056-2EBB-A2A9-F0A5CA3D98D0}"/>
                  </a:ext>
                </a:extLst>
              </p14:cNvPr>
              <p14:cNvContentPartPr/>
              <p14:nvPr/>
            </p14:nvContentPartPr>
            <p14:xfrm>
              <a:off x="10743830" y="3324357"/>
              <a:ext cx="160200" cy="261720"/>
            </p14:xfrm>
          </p:contentPart>
        </mc:Choice>
        <mc:Fallback xmlns="">
          <p:pic>
            <p:nvPicPr>
              <p:cNvPr id="141" name="Input penna 140">
                <a:extLst>
                  <a:ext uri="{FF2B5EF4-FFF2-40B4-BE49-F238E27FC236}">
                    <a16:creationId xmlns:a16="http://schemas.microsoft.com/office/drawing/2014/main" id="{A2E487B1-B056-2EBB-A2A9-F0A5CA3D98D0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0737710" y="3318237"/>
                <a:ext cx="172440" cy="27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2986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 function block*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LUT architecture outline</a:t>
                </a:r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>
            <a:extLst>
              <a:ext uri="{FF2B5EF4-FFF2-40B4-BE49-F238E27FC236}">
                <a16:creationId xmlns:a16="http://schemas.microsoft.com/office/drawing/2014/main" id="{8960143F-C8D6-DCCC-C080-79A50D37F0C8}"/>
              </a:ext>
            </a:extLst>
          </p:cNvPr>
          <p:cNvSpPr/>
          <p:nvPr/>
        </p:nvSpPr>
        <p:spPr>
          <a:xfrm>
            <a:off x="6820362" y="249289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4410C0A-80A9-2C2E-54E0-4C4716A8E862}"/>
              </a:ext>
            </a:extLst>
          </p:cNvPr>
          <p:cNvSpPr/>
          <p:nvPr/>
        </p:nvSpPr>
        <p:spPr>
          <a:xfrm>
            <a:off x="6820362" y="321297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A2DDE73-7A28-8A48-CF74-1E3E8F7BEAEF}"/>
              </a:ext>
            </a:extLst>
          </p:cNvPr>
          <p:cNvSpPr/>
          <p:nvPr/>
        </p:nvSpPr>
        <p:spPr>
          <a:xfrm>
            <a:off x="6820362" y="393305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0B02AAB-A232-4446-9641-4A13FEDFC684}"/>
              </a:ext>
            </a:extLst>
          </p:cNvPr>
          <p:cNvSpPr/>
          <p:nvPr/>
        </p:nvSpPr>
        <p:spPr>
          <a:xfrm>
            <a:off x="6820362" y="465313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1C118A02-A63D-7697-C5F1-3EF5F7209AC3}"/>
                  </a:ext>
                </a:extLst>
              </p14:cNvPr>
              <p14:cNvContentPartPr/>
              <p14:nvPr/>
            </p14:nvContentPartPr>
            <p14:xfrm>
              <a:off x="7884222" y="2496357"/>
              <a:ext cx="360" cy="11433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1C118A02-A63D-7697-C5F1-3EF5F7209A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66222" y="2478357"/>
                <a:ext cx="360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52FE2096-605B-5766-794E-AAACBB78C6D6}"/>
                  </a:ext>
                </a:extLst>
              </p14:cNvPr>
              <p14:cNvContentPartPr/>
              <p14:nvPr/>
            </p14:nvContentPartPr>
            <p14:xfrm>
              <a:off x="8602422" y="2709477"/>
              <a:ext cx="360" cy="70164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52FE2096-605B-5766-794E-AAACBB78C6D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84422" y="2691477"/>
                <a:ext cx="360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01BEF7F8-6756-8CBE-97C4-57D74ACF1A02}"/>
                  </a:ext>
                </a:extLst>
              </p14:cNvPr>
              <p14:cNvContentPartPr/>
              <p14:nvPr/>
            </p14:nvContentPartPr>
            <p14:xfrm>
              <a:off x="7877742" y="2486997"/>
              <a:ext cx="723600" cy="22140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01BEF7F8-6756-8CBE-97C4-57D74ACF1A0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59751" y="2468997"/>
                <a:ext cx="759222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3AECA376-B34C-7A67-9FC3-5BA42D0683E3}"/>
                  </a:ext>
                </a:extLst>
              </p14:cNvPr>
              <p14:cNvContentPartPr/>
              <p14:nvPr/>
            </p14:nvContentPartPr>
            <p14:xfrm>
              <a:off x="7893942" y="3430917"/>
              <a:ext cx="699120" cy="21384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3AECA376-B34C-7A67-9FC3-5BA42D0683E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75942" y="3412947"/>
                <a:ext cx="734760" cy="24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BF431888-C7AB-FB52-8E12-80C10F298262}"/>
                  </a:ext>
                </a:extLst>
              </p14:cNvPr>
              <p14:cNvContentPartPr/>
              <p14:nvPr/>
            </p14:nvContentPartPr>
            <p14:xfrm>
              <a:off x="7900422" y="3934591"/>
              <a:ext cx="360" cy="114336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BF431888-C7AB-FB52-8E12-80C10F2982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82422" y="3916591"/>
                <a:ext cx="360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365CB266-DBEC-D5EB-9BDD-C6B781759E39}"/>
                  </a:ext>
                </a:extLst>
              </p14:cNvPr>
              <p14:cNvContentPartPr/>
              <p14:nvPr/>
            </p14:nvContentPartPr>
            <p14:xfrm>
              <a:off x="8618622" y="4147711"/>
              <a:ext cx="360" cy="70164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365CB266-DBEC-D5EB-9BDD-C6B781759E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00622" y="4129711"/>
                <a:ext cx="360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D7AE2477-CFF9-C1EC-550A-D6A284606CD2}"/>
                  </a:ext>
                </a:extLst>
              </p14:cNvPr>
              <p14:cNvContentPartPr/>
              <p14:nvPr/>
            </p14:nvContentPartPr>
            <p14:xfrm>
              <a:off x="7893942" y="3925231"/>
              <a:ext cx="723600" cy="22140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D7AE2477-CFF9-C1EC-550A-D6A284606CD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75951" y="3907231"/>
                <a:ext cx="759222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2E1C9A9E-7D14-EB9D-A7C4-77A78AE0AAD1}"/>
                  </a:ext>
                </a:extLst>
              </p14:cNvPr>
              <p14:cNvContentPartPr/>
              <p14:nvPr/>
            </p14:nvContentPartPr>
            <p14:xfrm>
              <a:off x="7910142" y="4869151"/>
              <a:ext cx="699120" cy="213840"/>
            </p14:xfrm>
          </p:contentPart>
        </mc:Choice>
        <mc:Fallback xmlns=""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2E1C9A9E-7D14-EB9D-A7C4-77A78AE0AAD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92142" y="4851181"/>
                <a:ext cx="734760" cy="24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AB978EE3-EEAC-C4E3-5281-5A167C9EAE7E}"/>
                  </a:ext>
                </a:extLst>
              </p14:cNvPr>
              <p14:cNvContentPartPr/>
              <p14:nvPr/>
            </p14:nvContentPartPr>
            <p14:xfrm>
              <a:off x="9342162" y="3222336"/>
              <a:ext cx="360" cy="114336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AB978EE3-EEAC-C4E3-5281-5A167C9EAE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24162" y="3204336"/>
                <a:ext cx="360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2828CE75-0004-50EE-0952-28BDB27F70B7}"/>
                  </a:ext>
                </a:extLst>
              </p14:cNvPr>
              <p14:cNvContentPartPr/>
              <p14:nvPr/>
            </p14:nvContentPartPr>
            <p14:xfrm>
              <a:off x="10060362" y="3435456"/>
              <a:ext cx="360" cy="70164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2828CE75-0004-50EE-0952-28BDB27F70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42362" y="3417456"/>
                <a:ext cx="360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6D549D9C-E5BA-D36C-48FB-8381C0851252}"/>
                  </a:ext>
                </a:extLst>
              </p14:cNvPr>
              <p14:cNvContentPartPr/>
              <p14:nvPr/>
            </p14:nvContentPartPr>
            <p14:xfrm>
              <a:off x="9335682" y="3212976"/>
              <a:ext cx="723600" cy="221400"/>
            </p14:xfrm>
          </p:contentPart>
        </mc:Choice>
        <mc:Fallback xmlns=""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6D549D9C-E5BA-D36C-48FB-8381C085125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17691" y="3194976"/>
                <a:ext cx="759222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5E89EFBE-C7CE-EE72-D6C1-6AAC2851C5E5}"/>
                  </a:ext>
                </a:extLst>
              </p14:cNvPr>
              <p14:cNvContentPartPr/>
              <p14:nvPr/>
            </p14:nvContentPartPr>
            <p14:xfrm>
              <a:off x="9351882" y="4156896"/>
              <a:ext cx="699120" cy="21384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5E89EFBE-C7CE-EE72-D6C1-6AAC2851C5E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33882" y="4138926"/>
                <a:ext cx="734760" cy="24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3C03DF48-12D6-E243-0003-9BCE449E4545}"/>
                  </a:ext>
                </a:extLst>
              </p14:cNvPr>
              <p14:cNvContentPartPr/>
              <p14:nvPr/>
            </p14:nvContentPartPr>
            <p14:xfrm>
              <a:off x="7275952" y="2711637"/>
              <a:ext cx="591120" cy="360"/>
            </p14:xfrm>
          </p:contentPart>
        </mc:Choice>
        <mc:Fallback xmlns=""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3C03DF48-12D6-E243-0003-9BCE449E454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69832" y="2705517"/>
                <a:ext cx="6033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AF745BAA-7431-7E42-B384-00186609B798}"/>
                  </a:ext>
                </a:extLst>
              </p14:cNvPr>
              <p14:cNvContentPartPr/>
              <p14:nvPr/>
            </p14:nvContentPartPr>
            <p14:xfrm>
              <a:off x="7264432" y="3429837"/>
              <a:ext cx="602640" cy="36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AF745BAA-7431-7E42-B384-00186609B79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58312" y="3423717"/>
                <a:ext cx="6148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F092649E-AAF4-55F4-B10C-6BE1449121CA}"/>
                  </a:ext>
                </a:extLst>
              </p14:cNvPr>
              <p14:cNvContentPartPr/>
              <p14:nvPr/>
            </p14:nvContentPartPr>
            <p14:xfrm>
              <a:off x="7278112" y="4155237"/>
              <a:ext cx="605520" cy="360"/>
            </p14:xfrm>
          </p:contentPart>
        </mc:Choice>
        <mc:Fallback xmlns=""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F092649E-AAF4-55F4-B10C-6BE1449121C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271992" y="4149117"/>
                <a:ext cx="6177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D57B5969-6C7B-CC4D-96AB-322A15E7D69E}"/>
                  </a:ext>
                </a:extLst>
              </p14:cNvPr>
              <p14:cNvContentPartPr/>
              <p14:nvPr/>
            </p14:nvContentPartPr>
            <p14:xfrm>
              <a:off x="7269832" y="4876317"/>
              <a:ext cx="600480" cy="360"/>
            </p14:xfrm>
          </p:contentPart>
        </mc:Choice>
        <mc:Fallback xmlns=""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D57B5969-6C7B-CC4D-96AB-322A15E7D69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63716" y="4870197"/>
                <a:ext cx="612713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44D257E7-46F9-C1BC-6214-9A4FB80CD6CA}"/>
                  </a:ext>
                </a:extLst>
              </p14:cNvPr>
              <p14:cNvContentPartPr/>
              <p14:nvPr/>
            </p14:nvContentPartPr>
            <p14:xfrm>
              <a:off x="8614432" y="3078477"/>
              <a:ext cx="364680" cy="36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44D257E7-46F9-C1BC-6214-9A4FB80CD6C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08318" y="3072357"/>
                <a:ext cx="376908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121233E8-7404-A8F9-B317-54A09BE37A1A}"/>
                  </a:ext>
                </a:extLst>
              </p14:cNvPr>
              <p14:cNvContentPartPr/>
              <p14:nvPr/>
            </p14:nvContentPartPr>
            <p14:xfrm>
              <a:off x="8642152" y="4518477"/>
              <a:ext cx="341280" cy="360"/>
            </p14:xfrm>
          </p:contentPart>
        </mc:Choice>
        <mc:Fallback xmlns=""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121233E8-7404-A8F9-B317-54A09BE37A1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36038" y="4512357"/>
                <a:ext cx="353507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DC0AAAD8-8E47-906C-D7AE-E08FFD52AF3D}"/>
                  </a:ext>
                </a:extLst>
              </p14:cNvPr>
              <p14:cNvContentPartPr/>
              <p14:nvPr/>
            </p14:nvContentPartPr>
            <p14:xfrm>
              <a:off x="8987392" y="3432357"/>
              <a:ext cx="342720" cy="360"/>
            </p14:xfrm>
          </p:contentPart>
        </mc:Choice>
        <mc:Fallback xmlns=""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DC0AAAD8-8E47-906C-D7AE-E08FFD52AF3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81272" y="3426237"/>
                <a:ext cx="3549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F888A115-9414-9F34-62E6-B8B0C0D07FFA}"/>
                  </a:ext>
                </a:extLst>
              </p14:cNvPr>
              <p14:cNvContentPartPr/>
              <p14:nvPr/>
            </p14:nvContentPartPr>
            <p14:xfrm>
              <a:off x="8984872" y="4157037"/>
              <a:ext cx="336240" cy="360"/>
            </p14:xfrm>
          </p:contentPart>
        </mc:Choice>
        <mc:Fallback xmlns=""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F888A115-9414-9F34-62E6-B8B0C0D07FF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978752" y="4150917"/>
                <a:ext cx="3484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Input penna 32">
                <a:extLst>
                  <a:ext uri="{FF2B5EF4-FFF2-40B4-BE49-F238E27FC236}">
                    <a16:creationId xmlns:a16="http://schemas.microsoft.com/office/drawing/2014/main" id="{DD35AF54-03A5-BB68-F979-1A5E58E6881D}"/>
                  </a:ext>
                </a:extLst>
              </p14:cNvPr>
              <p14:cNvContentPartPr/>
              <p14:nvPr/>
            </p14:nvContentPartPr>
            <p14:xfrm>
              <a:off x="10084672" y="3796677"/>
              <a:ext cx="1049400" cy="360"/>
            </p14:xfrm>
          </p:contentPart>
        </mc:Choice>
        <mc:Fallback xmlns="">
          <p:pic>
            <p:nvPicPr>
              <p:cNvPr id="33" name="Input penna 32">
                <a:extLst>
                  <a:ext uri="{FF2B5EF4-FFF2-40B4-BE49-F238E27FC236}">
                    <a16:creationId xmlns:a16="http://schemas.microsoft.com/office/drawing/2014/main" id="{DD35AF54-03A5-BB68-F979-1A5E58E6881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078552" y="3790557"/>
                <a:ext cx="10616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Input penna 33">
                <a:extLst>
                  <a:ext uri="{FF2B5EF4-FFF2-40B4-BE49-F238E27FC236}">
                    <a16:creationId xmlns:a16="http://schemas.microsoft.com/office/drawing/2014/main" id="{ADD2E995-B6FA-017F-B163-9CF1115F98D5}"/>
                  </a:ext>
                </a:extLst>
              </p14:cNvPr>
              <p14:cNvContentPartPr/>
              <p14:nvPr/>
            </p14:nvContentPartPr>
            <p14:xfrm>
              <a:off x="8979472" y="3070557"/>
              <a:ext cx="360" cy="359280"/>
            </p14:xfrm>
          </p:contentPart>
        </mc:Choice>
        <mc:Fallback xmlns="">
          <p:pic>
            <p:nvPicPr>
              <p:cNvPr id="34" name="Input penna 33">
                <a:extLst>
                  <a:ext uri="{FF2B5EF4-FFF2-40B4-BE49-F238E27FC236}">
                    <a16:creationId xmlns:a16="http://schemas.microsoft.com/office/drawing/2014/main" id="{ADD2E995-B6FA-017F-B163-9CF1115F98D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973352" y="3064437"/>
                <a:ext cx="126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Input penna 34">
                <a:extLst>
                  <a:ext uri="{FF2B5EF4-FFF2-40B4-BE49-F238E27FC236}">
                    <a16:creationId xmlns:a16="http://schemas.microsoft.com/office/drawing/2014/main" id="{A5A9BD5C-5AF6-839A-0220-997619BA532B}"/>
                  </a:ext>
                </a:extLst>
              </p14:cNvPr>
              <p14:cNvContentPartPr/>
              <p14:nvPr/>
            </p14:nvContentPartPr>
            <p14:xfrm>
              <a:off x="8979472" y="4163877"/>
              <a:ext cx="360" cy="348120"/>
            </p14:xfrm>
          </p:contentPart>
        </mc:Choice>
        <mc:Fallback xmlns="">
          <p:pic>
            <p:nvPicPr>
              <p:cNvPr id="35" name="Input penna 34">
                <a:extLst>
                  <a:ext uri="{FF2B5EF4-FFF2-40B4-BE49-F238E27FC236}">
                    <a16:creationId xmlns:a16="http://schemas.microsoft.com/office/drawing/2014/main" id="{A5A9BD5C-5AF6-839A-0220-997619BA532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973352" y="4157757"/>
                <a:ext cx="126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0" name="Input penna 39">
                <a:extLst>
                  <a:ext uri="{FF2B5EF4-FFF2-40B4-BE49-F238E27FC236}">
                    <a16:creationId xmlns:a16="http://schemas.microsoft.com/office/drawing/2014/main" id="{8A97AB3D-FE04-05F0-5BAD-115DA09EC75F}"/>
                  </a:ext>
                </a:extLst>
              </p14:cNvPr>
              <p14:cNvContentPartPr/>
              <p14:nvPr/>
            </p14:nvContentPartPr>
            <p14:xfrm>
              <a:off x="8253712" y="3546477"/>
              <a:ext cx="360" cy="473040"/>
            </p14:xfrm>
          </p:contentPart>
        </mc:Choice>
        <mc:Fallback xmlns="">
          <p:pic>
            <p:nvPicPr>
              <p:cNvPr id="40" name="Input penna 39">
                <a:extLst>
                  <a:ext uri="{FF2B5EF4-FFF2-40B4-BE49-F238E27FC236}">
                    <a16:creationId xmlns:a16="http://schemas.microsoft.com/office/drawing/2014/main" id="{8A97AB3D-FE04-05F0-5BAD-115DA09EC75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247592" y="3540357"/>
                <a:ext cx="1260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1" name="Input penna 40">
                <a:extLst>
                  <a:ext uri="{FF2B5EF4-FFF2-40B4-BE49-F238E27FC236}">
                    <a16:creationId xmlns:a16="http://schemas.microsoft.com/office/drawing/2014/main" id="{ED8F55FB-302B-B449-45B7-9CE792FFF112}"/>
                  </a:ext>
                </a:extLst>
              </p14:cNvPr>
              <p14:cNvContentPartPr/>
              <p14:nvPr/>
            </p14:nvContentPartPr>
            <p14:xfrm>
              <a:off x="9696232" y="4289157"/>
              <a:ext cx="360" cy="1306080"/>
            </p14:xfrm>
          </p:contentPart>
        </mc:Choice>
        <mc:Fallback xmlns="">
          <p:pic>
            <p:nvPicPr>
              <p:cNvPr id="41" name="Input penna 40">
                <a:extLst>
                  <a:ext uri="{FF2B5EF4-FFF2-40B4-BE49-F238E27FC236}">
                    <a16:creationId xmlns:a16="http://schemas.microsoft.com/office/drawing/2014/main" id="{ED8F55FB-302B-B449-45B7-9CE792FFF11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690112" y="4283037"/>
                <a:ext cx="12600" cy="13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4" name="Input penna 43">
                <a:extLst>
                  <a:ext uri="{FF2B5EF4-FFF2-40B4-BE49-F238E27FC236}">
                    <a16:creationId xmlns:a16="http://schemas.microsoft.com/office/drawing/2014/main" id="{F533B308-1301-A436-0DF2-3A6BE3BD7C80}"/>
                  </a:ext>
                </a:extLst>
              </p14:cNvPr>
              <p14:cNvContentPartPr/>
              <p14:nvPr/>
            </p14:nvContentPartPr>
            <p14:xfrm>
              <a:off x="6459112" y="1989837"/>
              <a:ext cx="360" cy="720360"/>
            </p14:xfrm>
          </p:contentPart>
        </mc:Choice>
        <mc:Fallback xmlns="">
          <p:pic>
            <p:nvPicPr>
              <p:cNvPr id="44" name="Input penna 43">
                <a:extLst>
                  <a:ext uri="{FF2B5EF4-FFF2-40B4-BE49-F238E27FC236}">
                    <a16:creationId xmlns:a16="http://schemas.microsoft.com/office/drawing/2014/main" id="{F533B308-1301-A436-0DF2-3A6BE3BD7C8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452992" y="1983717"/>
                <a:ext cx="12600" cy="73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uppo 51">
            <a:extLst>
              <a:ext uri="{FF2B5EF4-FFF2-40B4-BE49-F238E27FC236}">
                <a16:creationId xmlns:a16="http://schemas.microsoft.com/office/drawing/2014/main" id="{380FC220-9062-E90A-F609-5B3C9D50D362}"/>
              </a:ext>
            </a:extLst>
          </p:cNvPr>
          <p:cNvGrpSpPr/>
          <p:nvPr/>
        </p:nvGrpSpPr>
        <p:grpSpPr>
          <a:xfrm>
            <a:off x="6460912" y="4871277"/>
            <a:ext cx="3229200" cy="726480"/>
            <a:chOff x="2856230" y="4871277"/>
            <a:chExt cx="3229200" cy="72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C2BDE8F8-5D7E-69E9-0DD6-214531DD0572}"/>
                    </a:ext>
                  </a:extLst>
                </p14:cNvPr>
                <p14:cNvContentPartPr/>
                <p14:nvPr/>
              </p14:nvContentPartPr>
              <p14:xfrm>
                <a:off x="2867030" y="5597397"/>
                <a:ext cx="3218400" cy="36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C2BDE8F8-5D7E-69E9-0DD6-214531DD057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60910" y="5591277"/>
                  <a:ext cx="32306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72598B0D-08AF-0B67-4007-7CDC3E52C458}"/>
                    </a:ext>
                  </a:extLst>
                </p14:cNvPr>
                <p14:cNvContentPartPr/>
                <p14:nvPr/>
              </p14:nvContentPartPr>
              <p14:xfrm>
                <a:off x="2871350" y="5597397"/>
                <a:ext cx="15840" cy="36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72598B0D-08AF-0B67-4007-7CDC3E52C45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65230" y="5591277"/>
                  <a:ext cx="280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43468299-41DF-B3BF-A039-638F482DD94E}"/>
                    </a:ext>
                  </a:extLst>
                </p14:cNvPr>
                <p14:cNvContentPartPr/>
                <p14:nvPr/>
              </p14:nvContentPartPr>
              <p14:xfrm>
                <a:off x="2856230" y="5521077"/>
                <a:ext cx="360" cy="5148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43468299-41DF-B3BF-A039-638F482DD94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850110" y="5514957"/>
                  <a:ext cx="126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06779F66-D6FC-1460-97A0-0FFD83145DF8}"/>
                    </a:ext>
                  </a:extLst>
                </p14:cNvPr>
                <p14:cNvContentPartPr/>
                <p14:nvPr/>
              </p14:nvContentPartPr>
              <p14:xfrm>
                <a:off x="2856230" y="5553117"/>
                <a:ext cx="360" cy="3564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06779F66-D6FC-1460-97A0-0FFD83145DF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850110" y="5546997"/>
                  <a:ext cx="126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8B28DFE8-57DE-D1B4-3CC5-B24C1EDCBC52}"/>
                    </a:ext>
                  </a:extLst>
                </p14:cNvPr>
                <p14:cNvContentPartPr/>
                <p14:nvPr/>
              </p14:nvContentPartPr>
              <p14:xfrm>
                <a:off x="2856230" y="5571477"/>
                <a:ext cx="360" cy="2340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8B28DFE8-57DE-D1B4-3CC5-B24C1EDCBC5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50110" y="5565357"/>
                  <a:ext cx="12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456230F2-6EFD-9119-403F-C520A093D761}"/>
                    </a:ext>
                  </a:extLst>
                </p14:cNvPr>
                <p14:cNvContentPartPr/>
                <p14:nvPr/>
              </p14:nvContentPartPr>
              <p14:xfrm>
                <a:off x="2856230" y="4871277"/>
                <a:ext cx="360" cy="72648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456230F2-6EFD-9119-403F-C520A093D76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850110" y="4865157"/>
                  <a:ext cx="12600" cy="73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4" name="Input penna 53">
                <a:extLst>
                  <a:ext uri="{FF2B5EF4-FFF2-40B4-BE49-F238E27FC236}">
                    <a16:creationId xmlns:a16="http://schemas.microsoft.com/office/drawing/2014/main" id="{7ADE63B6-DD99-1C2E-B1C7-CD5DDCCF38B3}"/>
                  </a:ext>
                </a:extLst>
              </p14:cNvPr>
              <p14:cNvContentPartPr/>
              <p14:nvPr/>
            </p14:nvContentPartPr>
            <p14:xfrm>
              <a:off x="6461992" y="4148757"/>
              <a:ext cx="360" cy="715320"/>
            </p14:xfrm>
          </p:contentPart>
        </mc:Choice>
        <mc:Fallback xmlns="">
          <p:pic>
            <p:nvPicPr>
              <p:cNvPr id="54" name="Input penna 53">
                <a:extLst>
                  <a:ext uri="{FF2B5EF4-FFF2-40B4-BE49-F238E27FC236}">
                    <a16:creationId xmlns:a16="http://schemas.microsoft.com/office/drawing/2014/main" id="{7ADE63B6-DD99-1C2E-B1C7-CD5DDCCF38B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455872" y="4142637"/>
                <a:ext cx="12600" cy="7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5" name="Input penna 54">
                <a:extLst>
                  <a:ext uri="{FF2B5EF4-FFF2-40B4-BE49-F238E27FC236}">
                    <a16:creationId xmlns:a16="http://schemas.microsoft.com/office/drawing/2014/main" id="{7718D93E-E4DA-673B-CB90-BF0B7C2EA1E8}"/>
                  </a:ext>
                </a:extLst>
              </p14:cNvPr>
              <p14:cNvContentPartPr/>
              <p14:nvPr/>
            </p14:nvContentPartPr>
            <p14:xfrm>
              <a:off x="6461992" y="2681757"/>
              <a:ext cx="360" cy="744480"/>
            </p14:xfrm>
          </p:contentPart>
        </mc:Choice>
        <mc:Fallback xmlns="">
          <p:pic>
            <p:nvPicPr>
              <p:cNvPr id="55" name="Input penna 54">
                <a:extLst>
                  <a:ext uri="{FF2B5EF4-FFF2-40B4-BE49-F238E27FC236}">
                    <a16:creationId xmlns:a16="http://schemas.microsoft.com/office/drawing/2014/main" id="{7718D93E-E4DA-673B-CB90-BF0B7C2EA1E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455872" y="2675640"/>
                <a:ext cx="12600" cy="7567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6" name="Input penna 55">
                <a:extLst>
                  <a:ext uri="{FF2B5EF4-FFF2-40B4-BE49-F238E27FC236}">
                    <a16:creationId xmlns:a16="http://schemas.microsoft.com/office/drawing/2014/main" id="{92EEA55C-9754-8D4B-F242-B40ADE42B6B2}"/>
                  </a:ext>
                </a:extLst>
              </p14:cNvPr>
              <p14:cNvContentPartPr/>
              <p14:nvPr/>
            </p14:nvContentPartPr>
            <p14:xfrm>
              <a:off x="6492232" y="1990917"/>
              <a:ext cx="16560" cy="360"/>
            </p14:xfrm>
          </p:contentPart>
        </mc:Choice>
        <mc:Fallback xmlns="">
          <p:pic>
            <p:nvPicPr>
              <p:cNvPr id="56" name="Input penna 55">
                <a:extLst>
                  <a:ext uri="{FF2B5EF4-FFF2-40B4-BE49-F238E27FC236}">
                    <a16:creationId xmlns:a16="http://schemas.microsoft.com/office/drawing/2014/main" id="{92EEA55C-9754-8D4B-F242-B40ADE42B6B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486112" y="1984797"/>
                <a:ext cx="288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7" name="Input penna 56">
                <a:extLst>
                  <a:ext uri="{FF2B5EF4-FFF2-40B4-BE49-F238E27FC236}">
                    <a16:creationId xmlns:a16="http://schemas.microsoft.com/office/drawing/2014/main" id="{97E45B03-6A61-65DC-639E-84D5BE82EA62}"/>
                  </a:ext>
                </a:extLst>
              </p14:cNvPr>
              <p14:cNvContentPartPr/>
              <p14:nvPr/>
            </p14:nvContentPartPr>
            <p14:xfrm>
              <a:off x="6467392" y="1990917"/>
              <a:ext cx="1786680" cy="360"/>
            </p14:xfrm>
          </p:contentPart>
        </mc:Choice>
        <mc:Fallback xmlns="">
          <p:pic>
            <p:nvPicPr>
              <p:cNvPr id="57" name="Input penna 56">
                <a:extLst>
                  <a:ext uri="{FF2B5EF4-FFF2-40B4-BE49-F238E27FC236}">
                    <a16:creationId xmlns:a16="http://schemas.microsoft.com/office/drawing/2014/main" id="{97E45B03-6A61-65DC-639E-84D5BE82EA6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461272" y="1984797"/>
                <a:ext cx="17989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8" name="Input penna 57">
                <a:extLst>
                  <a:ext uri="{FF2B5EF4-FFF2-40B4-BE49-F238E27FC236}">
                    <a16:creationId xmlns:a16="http://schemas.microsoft.com/office/drawing/2014/main" id="{DED9C839-6C93-FF40-C348-A08D69A9B746}"/>
                  </a:ext>
                </a:extLst>
              </p14:cNvPr>
              <p14:cNvContentPartPr/>
              <p14:nvPr/>
            </p14:nvContentPartPr>
            <p14:xfrm>
              <a:off x="5388832" y="3433797"/>
              <a:ext cx="1068480" cy="360"/>
            </p14:xfrm>
          </p:contentPart>
        </mc:Choice>
        <mc:Fallback xmlns="">
          <p:pic>
            <p:nvPicPr>
              <p:cNvPr id="58" name="Input penna 57">
                <a:extLst>
                  <a:ext uri="{FF2B5EF4-FFF2-40B4-BE49-F238E27FC236}">
                    <a16:creationId xmlns:a16="http://schemas.microsoft.com/office/drawing/2014/main" id="{DED9C839-6C93-FF40-C348-A08D69A9B74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382712" y="3427677"/>
                <a:ext cx="10807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8" name="Input penna 77">
                <a:extLst>
                  <a:ext uri="{FF2B5EF4-FFF2-40B4-BE49-F238E27FC236}">
                    <a16:creationId xmlns:a16="http://schemas.microsoft.com/office/drawing/2014/main" id="{2151A58C-B3BC-F911-479F-76F3B068E79A}"/>
                  </a:ext>
                </a:extLst>
              </p14:cNvPr>
              <p14:cNvContentPartPr/>
              <p14:nvPr/>
            </p14:nvContentPartPr>
            <p14:xfrm>
              <a:off x="9592004" y="4270783"/>
              <a:ext cx="163440" cy="205920"/>
            </p14:xfrm>
          </p:contentPart>
        </mc:Choice>
        <mc:Fallback xmlns="">
          <p:pic>
            <p:nvPicPr>
              <p:cNvPr id="78" name="Input penna 77">
                <a:extLst>
                  <a:ext uri="{FF2B5EF4-FFF2-40B4-BE49-F238E27FC236}">
                    <a16:creationId xmlns:a16="http://schemas.microsoft.com/office/drawing/2014/main" id="{2151A58C-B3BC-F911-479F-76F3B068E79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585870" y="4264674"/>
                <a:ext cx="175707" cy="218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9" name="Input penna 78">
                <a:extLst>
                  <a:ext uri="{FF2B5EF4-FFF2-40B4-BE49-F238E27FC236}">
                    <a16:creationId xmlns:a16="http://schemas.microsoft.com/office/drawing/2014/main" id="{CFE6EF5E-7DD0-1002-91AB-E35CFEE9E316}"/>
                  </a:ext>
                </a:extLst>
              </p14:cNvPr>
              <p14:cNvContentPartPr/>
              <p14:nvPr/>
            </p14:nvContentPartPr>
            <p14:xfrm>
              <a:off x="9622964" y="4326943"/>
              <a:ext cx="113760" cy="137160"/>
            </p14:xfrm>
          </p:contentPart>
        </mc:Choice>
        <mc:Fallback xmlns="">
          <p:pic>
            <p:nvPicPr>
              <p:cNvPr id="79" name="Input penna 78">
                <a:extLst>
                  <a:ext uri="{FF2B5EF4-FFF2-40B4-BE49-F238E27FC236}">
                    <a16:creationId xmlns:a16="http://schemas.microsoft.com/office/drawing/2014/main" id="{CFE6EF5E-7DD0-1002-91AB-E35CFEE9E31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616844" y="4320823"/>
                <a:ext cx="12600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uppo 87">
            <a:extLst>
              <a:ext uri="{FF2B5EF4-FFF2-40B4-BE49-F238E27FC236}">
                <a16:creationId xmlns:a16="http://schemas.microsoft.com/office/drawing/2014/main" id="{515E2027-8E34-5489-10D7-85C84EA4830D}"/>
              </a:ext>
            </a:extLst>
          </p:cNvPr>
          <p:cNvGrpSpPr/>
          <p:nvPr/>
        </p:nvGrpSpPr>
        <p:grpSpPr>
          <a:xfrm>
            <a:off x="8177564" y="1981917"/>
            <a:ext cx="151560" cy="612346"/>
            <a:chOff x="4572882" y="1981917"/>
            <a:chExt cx="151560" cy="61234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73745A0D-60B4-8AFB-DABD-F8EE0AB49CAD}"/>
                    </a:ext>
                  </a:extLst>
                </p14:cNvPr>
                <p14:cNvContentPartPr/>
                <p14:nvPr/>
              </p14:nvContentPartPr>
              <p14:xfrm>
                <a:off x="4572882" y="2394463"/>
                <a:ext cx="151560" cy="199800"/>
              </p14:xfrm>
            </p:contentPart>
          </mc:Choice>
          <mc:Fallback xmlns=""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73745A0D-60B4-8AFB-DABD-F8EE0AB49CA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566762" y="2388343"/>
                  <a:ext cx="163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A7B7CF74-CEDC-FD40-775E-4AAE839C8C02}"/>
                    </a:ext>
                  </a:extLst>
                </p14:cNvPr>
                <p14:cNvContentPartPr/>
                <p14:nvPr/>
              </p14:nvContentPartPr>
              <p14:xfrm>
                <a:off x="4649030" y="1981917"/>
                <a:ext cx="360" cy="58788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A7B7CF74-CEDC-FD40-775E-4AAE839C8C0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642910" y="1975797"/>
                  <a:ext cx="1260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C440A822-FEC4-083F-4C7E-CDCD66073327}"/>
                    </a:ext>
                  </a:extLst>
                </p14:cNvPr>
                <p14:cNvContentPartPr/>
                <p14:nvPr/>
              </p14:nvContentPartPr>
              <p14:xfrm>
                <a:off x="4649030" y="2539917"/>
                <a:ext cx="360" cy="3528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C440A822-FEC4-083F-4C7E-CDCD6607332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642910" y="2533797"/>
                  <a:ext cx="12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A2735E1C-504E-C28F-CB34-B152DBC371A0}"/>
                    </a:ext>
                  </a:extLst>
                </p14:cNvPr>
                <p14:cNvContentPartPr/>
                <p14:nvPr/>
              </p14:nvContentPartPr>
              <p14:xfrm>
                <a:off x="4649030" y="2549997"/>
                <a:ext cx="360" cy="4248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A2735E1C-504E-C28F-CB34-B152DBC371A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42910" y="2543877"/>
                  <a:ext cx="126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0EEBA7BA-4294-E3C8-9532-5EC77DF1DCEB}"/>
                    </a:ext>
                  </a:extLst>
                </p14:cNvPr>
                <p14:cNvContentPartPr/>
                <p14:nvPr/>
              </p14:nvContentPartPr>
              <p14:xfrm>
                <a:off x="4592322" y="2417863"/>
                <a:ext cx="118800" cy="160200"/>
              </p14:xfrm>
            </p:contentPart>
          </mc:Choice>
          <mc:Fallback xmlns=""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0EEBA7BA-4294-E3C8-9532-5EC77DF1DCE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586202" y="2411743"/>
                  <a:ext cx="131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9091BEDF-9B0B-C5FF-FDFF-735EA33BBE45}"/>
                    </a:ext>
                  </a:extLst>
                </p14:cNvPr>
                <p14:cNvContentPartPr/>
                <p14:nvPr/>
              </p14:nvContentPartPr>
              <p14:xfrm>
                <a:off x="4602762" y="2422183"/>
                <a:ext cx="86400" cy="120240"/>
              </p14:xfrm>
            </p:contentPart>
          </mc:Choice>
          <mc:Fallback xmlns=""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9091BEDF-9B0B-C5FF-FDFF-735EA33BBE4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96642" y="2416063"/>
                  <a:ext cx="986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7318925A-CBFC-0534-4B82-847CD85E74C9}"/>
                    </a:ext>
                  </a:extLst>
                </p14:cNvPr>
                <p14:cNvContentPartPr/>
                <p14:nvPr/>
              </p14:nvContentPartPr>
              <p14:xfrm>
                <a:off x="4593402" y="2428303"/>
                <a:ext cx="70560" cy="98280"/>
              </p14:xfrm>
            </p:contentPart>
          </mc:Choice>
          <mc:Fallback xmlns=""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7318925A-CBFC-0534-4B82-847CD85E74C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87282" y="2422183"/>
                  <a:ext cx="82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524A6C97-78A0-8C8F-5537-6F71596B9913}"/>
                    </a:ext>
                  </a:extLst>
                </p14:cNvPr>
                <p14:cNvContentPartPr/>
                <p14:nvPr/>
              </p14:nvContentPartPr>
              <p14:xfrm>
                <a:off x="4588362" y="2421823"/>
                <a:ext cx="76320" cy="14040"/>
              </p14:xfrm>
            </p:contentPart>
          </mc:Choice>
          <mc:Fallback xmlns=""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524A6C97-78A0-8C8F-5537-6F71596B991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82242" y="2415703"/>
                  <a:ext cx="8856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9" name="Input penna 88">
                <a:extLst>
                  <a:ext uri="{FF2B5EF4-FFF2-40B4-BE49-F238E27FC236}">
                    <a16:creationId xmlns:a16="http://schemas.microsoft.com/office/drawing/2014/main" id="{28BED411-92E2-70B0-979C-D0B40BBCD435}"/>
                  </a:ext>
                </a:extLst>
              </p14:cNvPr>
              <p14:cNvContentPartPr/>
              <p14:nvPr/>
            </p14:nvContentPartPr>
            <p14:xfrm>
              <a:off x="8175764" y="3847783"/>
              <a:ext cx="138240" cy="172800"/>
            </p14:xfrm>
          </p:contentPart>
        </mc:Choice>
        <mc:Fallback xmlns="">
          <p:pic>
            <p:nvPicPr>
              <p:cNvPr id="89" name="Input penna 88">
                <a:extLst>
                  <a:ext uri="{FF2B5EF4-FFF2-40B4-BE49-F238E27FC236}">
                    <a16:creationId xmlns:a16="http://schemas.microsoft.com/office/drawing/2014/main" id="{28BED411-92E2-70B0-979C-D0B40BBCD43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169644" y="3841676"/>
                <a:ext cx="150480" cy="185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0" name="Input penna 89">
                <a:extLst>
                  <a:ext uri="{FF2B5EF4-FFF2-40B4-BE49-F238E27FC236}">
                    <a16:creationId xmlns:a16="http://schemas.microsoft.com/office/drawing/2014/main" id="{7E139A47-9AB4-D805-E6C2-8044CC31AA76}"/>
                  </a:ext>
                </a:extLst>
              </p14:cNvPr>
              <p14:cNvContentPartPr/>
              <p14:nvPr/>
            </p14:nvContentPartPr>
            <p14:xfrm>
              <a:off x="8187644" y="3857503"/>
              <a:ext cx="118440" cy="127080"/>
            </p14:xfrm>
          </p:contentPart>
        </mc:Choice>
        <mc:Fallback xmlns="">
          <p:pic>
            <p:nvPicPr>
              <p:cNvPr id="90" name="Input penna 89">
                <a:extLst>
                  <a:ext uri="{FF2B5EF4-FFF2-40B4-BE49-F238E27FC236}">
                    <a16:creationId xmlns:a16="http://schemas.microsoft.com/office/drawing/2014/main" id="{7E139A47-9AB4-D805-E6C2-8044CC31AA7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181524" y="3851383"/>
                <a:ext cx="1306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266AAF52-9684-124A-283A-E8B411EC8869}"/>
                  </a:ext>
                </a:extLst>
              </p14:cNvPr>
              <p14:cNvContentPartPr/>
              <p14:nvPr/>
            </p14:nvContentPartPr>
            <p14:xfrm>
              <a:off x="5384512" y="4157397"/>
              <a:ext cx="1078200" cy="36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266AAF52-9684-124A-283A-E8B411EC886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378392" y="4151277"/>
                <a:ext cx="10904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A3908C16-45B6-56B7-7DBD-C0AEBC9C9553}"/>
                  </a:ext>
                </a:extLst>
              </p14:cNvPr>
              <p14:cNvContentPartPr/>
              <p14:nvPr/>
            </p14:nvContentPartPr>
            <p14:xfrm>
              <a:off x="7997032" y="2643237"/>
              <a:ext cx="108000" cy="19512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A3908C16-45B6-56B7-7DBD-C0AEBC9C955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990912" y="2637117"/>
                <a:ext cx="1202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B7A6CDDE-1F57-297B-C62D-1BB78E28F2BC}"/>
                  </a:ext>
                </a:extLst>
              </p14:cNvPr>
              <p14:cNvContentPartPr/>
              <p14:nvPr/>
            </p14:nvContentPartPr>
            <p14:xfrm>
              <a:off x="7983352" y="3264597"/>
              <a:ext cx="125640" cy="2325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B7A6CDDE-1F57-297B-C62D-1BB78E28F2B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977232" y="3258477"/>
                <a:ext cx="1378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F6F2E908-2065-77A6-3106-79704AAFBC68}"/>
                  </a:ext>
                </a:extLst>
              </p14:cNvPr>
              <p14:cNvContentPartPr/>
              <p14:nvPr/>
            </p14:nvContentPartPr>
            <p14:xfrm>
              <a:off x="7997752" y="4069557"/>
              <a:ext cx="119880" cy="17748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F6F2E908-2065-77A6-3106-79704AAFBC6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991632" y="4063437"/>
                <a:ext cx="1321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662EF167-5625-5A47-5F1B-99376B46932D}"/>
                  </a:ext>
                </a:extLst>
              </p14:cNvPr>
              <p14:cNvContentPartPr/>
              <p14:nvPr/>
            </p14:nvContentPartPr>
            <p14:xfrm>
              <a:off x="8004592" y="4695597"/>
              <a:ext cx="132840" cy="222480"/>
            </p14:xfrm>
          </p:contentPart>
        </mc:Choice>
        <mc:Fallback xmlns=""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662EF167-5625-5A47-5F1B-99376B46932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998472" y="4689477"/>
                <a:ext cx="1450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9" name="Input penna 38">
                <a:extLst>
                  <a:ext uri="{FF2B5EF4-FFF2-40B4-BE49-F238E27FC236}">
                    <a16:creationId xmlns:a16="http://schemas.microsoft.com/office/drawing/2014/main" id="{5D0F9BBB-DB91-FC38-122F-62CDCAAF3FED}"/>
                  </a:ext>
                </a:extLst>
              </p14:cNvPr>
              <p14:cNvContentPartPr/>
              <p14:nvPr/>
            </p14:nvContentPartPr>
            <p14:xfrm>
              <a:off x="9465832" y="3359997"/>
              <a:ext cx="106920" cy="169200"/>
            </p14:xfrm>
          </p:contentPart>
        </mc:Choice>
        <mc:Fallback xmlns="">
          <p:pic>
            <p:nvPicPr>
              <p:cNvPr id="39" name="Input penna 38">
                <a:extLst>
                  <a:ext uri="{FF2B5EF4-FFF2-40B4-BE49-F238E27FC236}">
                    <a16:creationId xmlns:a16="http://schemas.microsoft.com/office/drawing/2014/main" id="{5D0F9BBB-DB91-FC38-122F-62CDCAAF3FE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459712" y="3353877"/>
                <a:ext cx="1191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42" name="Input penna 41">
                <a:extLst>
                  <a:ext uri="{FF2B5EF4-FFF2-40B4-BE49-F238E27FC236}">
                    <a16:creationId xmlns:a16="http://schemas.microsoft.com/office/drawing/2014/main" id="{106E2D34-2F5F-BC37-A724-0C5CEF807F29}"/>
                  </a:ext>
                </a:extLst>
              </p14:cNvPr>
              <p14:cNvContentPartPr/>
              <p14:nvPr/>
            </p14:nvContentPartPr>
            <p14:xfrm>
              <a:off x="9440992" y="3993237"/>
              <a:ext cx="109800" cy="197280"/>
            </p14:xfrm>
          </p:contentPart>
        </mc:Choice>
        <mc:Fallback xmlns="">
          <p:pic>
            <p:nvPicPr>
              <p:cNvPr id="42" name="Input penna 41">
                <a:extLst>
                  <a:ext uri="{FF2B5EF4-FFF2-40B4-BE49-F238E27FC236}">
                    <a16:creationId xmlns:a16="http://schemas.microsoft.com/office/drawing/2014/main" id="{106E2D34-2F5F-BC37-A724-0C5CEF807F2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434872" y="3987117"/>
                <a:ext cx="1220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07E6BA9C-B341-24D4-3D4A-4D03E80CB193}"/>
                  </a:ext>
                </a:extLst>
              </p14:cNvPr>
              <p14:cNvContentPartPr/>
              <p14:nvPr/>
            </p14:nvContentPartPr>
            <p14:xfrm>
              <a:off x="4920472" y="3298437"/>
              <a:ext cx="169200" cy="247320"/>
            </p14:xfrm>
          </p:contentPart>
        </mc:Choice>
        <mc:Fallback xmlns=""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07E6BA9C-B341-24D4-3D4A-4D03E80CB19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914352" y="3292317"/>
                <a:ext cx="18144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47" name="Input penna 46">
                <a:extLst>
                  <a:ext uri="{FF2B5EF4-FFF2-40B4-BE49-F238E27FC236}">
                    <a16:creationId xmlns:a16="http://schemas.microsoft.com/office/drawing/2014/main" id="{D362CC46-80D5-B938-1E77-BCE508145EA4}"/>
                  </a:ext>
                </a:extLst>
              </p14:cNvPr>
              <p14:cNvContentPartPr/>
              <p14:nvPr/>
            </p14:nvContentPartPr>
            <p14:xfrm>
              <a:off x="4951072" y="4049397"/>
              <a:ext cx="173880" cy="190440"/>
            </p14:xfrm>
          </p:contentPart>
        </mc:Choice>
        <mc:Fallback xmlns="">
          <p:pic>
            <p:nvPicPr>
              <p:cNvPr id="47" name="Input penna 46">
                <a:extLst>
                  <a:ext uri="{FF2B5EF4-FFF2-40B4-BE49-F238E27FC236}">
                    <a16:creationId xmlns:a16="http://schemas.microsoft.com/office/drawing/2014/main" id="{D362CC46-80D5-B938-1E77-BCE508145EA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944952" y="4043277"/>
                <a:ext cx="1861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2" name="Input penna 61">
                <a:extLst>
                  <a:ext uri="{FF2B5EF4-FFF2-40B4-BE49-F238E27FC236}">
                    <a16:creationId xmlns:a16="http://schemas.microsoft.com/office/drawing/2014/main" id="{6A5551F3-30DD-DF2D-04B9-DAA979CDDDEA}"/>
                  </a:ext>
                </a:extLst>
              </p14:cNvPr>
              <p14:cNvContentPartPr/>
              <p14:nvPr/>
            </p14:nvContentPartPr>
            <p14:xfrm>
              <a:off x="11281672" y="3687957"/>
              <a:ext cx="142920" cy="168840"/>
            </p14:xfrm>
          </p:contentPart>
        </mc:Choice>
        <mc:Fallback xmlns="">
          <p:pic>
            <p:nvPicPr>
              <p:cNvPr id="62" name="Input penna 61">
                <a:extLst>
                  <a:ext uri="{FF2B5EF4-FFF2-40B4-BE49-F238E27FC236}">
                    <a16:creationId xmlns:a16="http://schemas.microsoft.com/office/drawing/2014/main" id="{6A5551F3-30DD-DF2D-04B9-DAA979CDDDE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275552" y="3681837"/>
                <a:ext cx="155160" cy="18108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Rettangolo 52">
            <a:extLst>
              <a:ext uri="{FF2B5EF4-FFF2-40B4-BE49-F238E27FC236}">
                <a16:creationId xmlns:a16="http://schemas.microsoft.com/office/drawing/2014/main" id="{D47637F1-CA07-F709-821E-CDFD624512C8}"/>
              </a:ext>
            </a:extLst>
          </p:cNvPr>
          <p:cNvSpPr/>
          <p:nvPr/>
        </p:nvSpPr>
        <p:spPr>
          <a:xfrm>
            <a:off x="6100282" y="1628800"/>
            <a:ext cx="4320480" cy="43072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9" name="Input penna 58">
                <a:extLst>
                  <a:ext uri="{FF2B5EF4-FFF2-40B4-BE49-F238E27FC236}">
                    <a16:creationId xmlns:a16="http://schemas.microsoft.com/office/drawing/2014/main" id="{3EC52D75-3512-9EDD-B605-50C81226030D}"/>
                  </a:ext>
                </a:extLst>
              </p14:cNvPr>
              <p14:cNvContentPartPr/>
              <p14:nvPr/>
            </p14:nvContentPartPr>
            <p14:xfrm>
              <a:off x="1790990" y="2948517"/>
              <a:ext cx="2134440" cy="360"/>
            </p14:xfrm>
          </p:contentPart>
        </mc:Choice>
        <mc:Fallback xmlns="">
          <p:pic>
            <p:nvPicPr>
              <p:cNvPr id="59" name="Input penna 58">
                <a:extLst>
                  <a:ext uri="{FF2B5EF4-FFF2-40B4-BE49-F238E27FC236}">
                    <a16:creationId xmlns:a16="http://schemas.microsoft.com/office/drawing/2014/main" id="{3EC52D75-3512-9EDD-B605-50C8122603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84870" y="2942397"/>
                <a:ext cx="21466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0" name="Input penna 59">
                <a:extLst>
                  <a:ext uri="{FF2B5EF4-FFF2-40B4-BE49-F238E27FC236}">
                    <a16:creationId xmlns:a16="http://schemas.microsoft.com/office/drawing/2014/main" id="{E5EABB02-0F06-D48F-AADF-C3B6215568F6}"/>
                  </a:ext>
                </a:extLst>
              </p14:cNvPr>
              <p14:cNvContentPartPr/>
              <p14:nvPr/>
            </p14:nvContentPartPr>
            <p14:xfrm>
              <a:off x="3209030" y="2724957"/>
              <a:ext cx="360" cy="1432800"/>
            </p14:xfrm>
          </p:contentPart>
        </mc:Choice>
        <mc:Fallback xmlns="">
          <p:pic>
            <p:nvPicPr>
              <p:cNvPr id="60" name="Input penna 59">
                <a:extLst>
                  <a:ext uri="{FF2B5EF4-FFF2-40B4-BE49-F238E27FC236}">
                    <a16:creationId xmlns:a16="http://schemas.microsoft.com/office/drawing/2014/main" id="{E5EABB02-0F06-D48F-AADF-C3B6215568F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02910" y="2718837"/>
                <a:ext cx="12600" cy="14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1" name="Input penna 60">
                <a:extLst>
                  <a:ext uri="{FF2B5EF4-FFF2-40B4-BE49-F238E27FC236}">
                    <a16:creationId xmlns:a16="http://schemas.microsoft.com/office/drawing/2014/main" id="{70AF7CE3-EFA6-E60A-9580-8DE7EBCD54D2}"/>
                  </a:ext>
                </a:extLst>
              </p14:cNvPr>
              <p14:cNvContentPartPr/>
              <p14:nvPr/>
            </p14:nvContentPartPr>
            <p14:xfrm>
              <a:off x="2025710" y="2669517"/>
              <a:ext cx="142200" cy="224280"/>
            </p14:xfrm>
          </p:contentPart>
        </mc:Choice>
        <mc:Fallback xmlns="">
          <p:pic>
            <p:nvPicPr>
              <p:cNvPr id="61" name="Input penna 60">
                <a:extLst>
                  <a:ext uri="{FF2B5EF4-FFF2-40B4-BE49-F238E27FC236}">
                    <a16:creationId xmlns:a16="http://schemas.microsoft.com/office/drawing/2014/main" id="{70AF7CE3-EFA6-E60A-9580-8DE7EBCD54D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19590" y="2663397"/>
                <a:ext cx="15444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3" name="Input penna 62">
                <a:extLst>
                  <a:ext uri="{FF2B5EF4-FFF2-40B4-BE49-F238E27FC236}">
                    <a16:creationId xmlns:a16="http://schemas.microsoft.com/office/drawing/2014/main" id="{B0EC6749-6B74-6D29-EA51-E7F8597862C2}"/>
                  </a:ext>
                </a:extLst>
              </p14:cNvPr>
              <p14:cNvContentPartPr/>
              <p14:nvPr/>
            </p14:nvContentPartPr>
            <p14:xfrm>
              <a:off x="2038310" y="2813877"/>
              <a:ext cx="90360" cy="23400"/>
            </p14:xfrm>
          </p:contentPart>
        </mc:Choice>
        <mc:Fallback xmlns="">
          <p:pic>
            <p:nvPicPr>
              <p:cNvPr id="63" name="Input penna 62">
                <a:extLst>
                  <a:ext uri="{FF2B5EF4-FFF2-40B4-BE49-F238E27FC236}">
                    <a16:creationId xmlns:a16="http://schemas.microsoft.com/office/drawing/2014/main" id="{B0EC6749-6B74-6D29-EA51-E7F8597862C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32190" y="2807757"/>
                <a:ext cx="102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4" name="Input penna 63">
                <a:extLst>
                  <a:ext uri="{FF2B5EF4-FFF2-40B4-BE49-F238E27FC236}">
                    <a16:creationId xmlns:a16="http://schemas.microsoft.com/office/drawing/2014/main" id="{DD4E1557-22D8-78B1-9E26-18E897BC1272}"/>
                  </a:ext>
                </a:extLst>
              </p14:cNvPr>
              <p14:cNvContentPartPr/>
              <p14:nvPr/>
            </p14:nvContentPartPr>
            <p14:xfrm>
              <a:off x="2215430" y="2843037"/>
              <a:ext cx="69120" cy="64440"/>
            </p14:xfrm>
          </p:contentPart>
        </mc:Choice>
        <mc:Fallback xmlns="">
          <p:pic>
            <p:nvPicPr>
              <p:cNvPr id="64" name="Input penna 63">
                <a:extLst>
                  <a:ext uri="{FF2B5EF4-FFF2-40B4-BE49-F238E27FC236}">
                    <a16:creationId xmlns:a16="http://schemas.microsoft.com/office/drawing/2014/main" id="{DD4E1557-22D8-78B1-9E26-18E897BC127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09310" y="2836917"/>
                <a:ext cx="8136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5" name="Input penna 64">
                <a:extLst>
                  <a:ext uri="{FF2B5EF4-FFF2-40B4-BE49-F238E27FC236}">
                    <a16:creationId xmlns:a16="http://schemas.microsoft.com/office/drawing/2014/main" id="{6103C642-F489-A4B2-E696-2993F69EE570}"/>
                  </a:ext>
                </a:extLst>
              </p14:cNvPr>
              <p14:cNvContentPartPr/>
              <p14:nvPr/>
            </p14:nvContentPartPr>
            <p14:xfrm>
              <a:off x="2730590" y="2653317"/>
              <a:ext cx="129600" cy="228240"/>
            </p14:xfrm>
          </p:contentPart>
        </mc:Choice>
        <mc:Fallback xmlns="">
          <p:pic>
            <p:nvPicPr>
              <p:cNvPr id="65" name="Input penna 64">
                <a:extLst>
                  <a:ext uri="{FF2B5EF4-FFF2-40B4-BE49-F238E27FC236}">
                    <a16:creationId xmlns:a16="http://schemas.microsoft.com/office/drawing/2014/main" id="{6103C642-F489-A4B2-E696-2993F69EE57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24470" y="2647197"/>
                <a:ext cx="1418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6" name="Input penna 65">
                <a:extLst>
                  <a:ext uri="{FF2B5EF4-FFF2-40B4-BE49-F238E27FC236}">
                    <a16:creationId xmlns:a16="http://schemas.microsoft.com/office/drawing/2014/main" id="{D8AF7322-C3E0-D79A-329D-512EFC2D63FD}"/>
                  </a:ext>
                </a:extLst>
              </p14:cNvPr>
              <p14:cNvContentPartPr/>
              <p14:nvPr/>
            </p14:nvContentPartPr>
            <p14:xfrm>
              <a:off x="2766590" y="2811357"/>
              <a:ext cx="98280" cy="16560"/>
            </p14:xfrm>
          </p:contentPart>
        </mc:Choice>
        <mc:Fallback xmlns="">
          <p:pic>
            <p:nvPicPr>
              <p:cNvPr id="66" name="Input penna 65">
                <a:extLst>
                  <a:ext uri="{FF2B5EF4-FFF2-40B4-BE49-F238E27FC236}">
                    <a16:creationId xmlns:a16="http://schemas.microsoft.com/office/drawing/2014/main" id="{D8AF7322-C3E0-D79A-329D-512EFC2D63F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60470" y="2805237"/>
                <a:ext cx="11052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7" name="Input penna 66">
                <a:extLst>
                  <a:ext uri="{FF2B5EF4-FFF2-40B4-BE49-F238E27FC236}">
                    <a16:creationId xmlns:a16="http://schemas.microsoft.com/office/drawing/2014/main" id="{F7795EA4-B2A6-CC52-C332-2241FE389D27}"/>
                  </a:ext>
                </a:extLst>
              </p14:cNvPr>
              <p14:cNvContentPartPr/>
              <p14:nvPr/>
            </p14:nvContentPartPr>
            <p14:xfrm>
              <a:off x="2942270" y="2742237"/>
              <a:ext cx="100080" cy="143640"/>
            </p14:xfrm>
          </p:contentPart>
        </mc:Choice>
        <mc:Fallback xmlns="">
          <p:pic>
            <p:nvPicPr>
              <p:cNvPr id="67" name="Input penna 66">
                <a:extLst>
                  <a:ext uri="{FF2B5EF4-FFF2-40B4-BE49-F238E27FC236}">
                    <a16:creationId xmlns:a16="http://schemas.microsoft.com/office/drawing/2014/main" id="{F7795EA4-B2A6-CC52-C332-2241FE389D2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936150" y="2736117"/>
                <a:ext cx="1123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8" name="Input penna 67">
                <a:extLst>
                  <a:ext uri="{FF2B5EF4-FFF2-40B4-BE49-F238E27FC236}">
                    <a16:creationId xmlns:a16="http://schemas.microsoft.com/office/drawing/2014/main" id="{E162AA4D-8E30-9774-CC49-AC2A2526A7C1}"/>
                  </a:ext>
                </a:extLst>
              </p14:cNvPr>
              <p14:cNvContentPartPr/>
              <p14:nvPr/>
            </p14:nvContentPartPr>
            <p14:xfrm>
              <a:off x="3483710" y="2640717"/>
              <a:ext cx="150480" cy="233640"/>
            </p14:xfrm>
          </p:contentPart>
        </mc:Choice>
        <mc:Fallback xmlns="">
          <p:pic>
            <p:nvPicPr>
              <p:cNvPr id="68" name="Input penna 67">
                <a:extLst>
                  <a:ext uri="{FF2B5EF4-FFF2-40B4-BE49-F238E27FC236}">
                    <a16:creationId xmlns:a16="http://schemas.microsoft.com/office/drawing/2014/main" id="{E162AA4D-8E30-9774-CC49-AC2A2526A7C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477590" y="2634597"/>
                <a:ext cx="16272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9" name="Input penna 68">
                <a:extLst>
                  <a:ext uri="{FF2B5EF4-FFF2-40B4-BE49-F238E27FC236}">
                    <a16:creationId xmlns:a16="http://schemas.microsoft.com/office/drawing/2014/main" id="{C6ABD6DD-A3B2-62EC-CD96-229B27223E0B}"/>
                  </a:ext>
                </a:extLst>
              </p14:cNvPr>
              <p14:cNvContentPartPr/>
              <p14:nvPr/>
            </p14:nvContentPartPr>
            <p14:xfrm>
              <a:off x="2135870" y="3034917"/>
              <a:ext cx="107640" cy="160560"/>
            </p14:xfrm>
          </p:contentPart>
        </mc:Choice>
        <mc:Fallback xmlns="">
          <p:pic>
            <p:nvPicPr>
              <p:cNvPr id="69" name="Input penna 68">
                <a:extLst>
                  <a:ext uri="{FF2B5EF4-FFF2-40B4-BE49-F238E27FC236}">
                    <a16:creationId xmlns:a16="http://schemas.microsoft.com/office/drawing/2014/main" id="{C6ABD6DD-A3B2-62EC-CD96-229B27223E0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129750" y="3028797"/>
                <a:ext cx="1198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0" name="Input penna 69">
                <a:extLst>
                  <a:ext uri="{FF2B5EF4-FFF2-40B4-BE49-F238E27FC236}">
                    <a16:creationId xmlns:a16="http://schemas.microsoft.com/office/drawing/2014/main" id="{FB2468EA-8D48-1E92-4D7B-BD54C7D60EBF}"/>
                  </a:ext>
                </a:extLst>
              </p14:cNvPr>
              <p14:cNvContentPartPr/>
              <p14:nvPr/>
            </p14:nvContentPartPr>
            <p14:xfrm>
              <a:off x="2832470" y="3022317"/>
              <a:ext cx="135360" cy="185760"/>
            </p14:xfrm>
          </p:contentPart>
        </mc:Choice>
        <mc:Fallback xmlns="">
          <p:pic>
            <p:nvPicPr>
              <p:cNvPr id="70" name="Input penna 69">
                <a:extLst>
                  <a:ext uri="{FF2B5EF4-FFF2-40B4-BE49-F238E27FC236}">
                    <a16:creationId xmlns:a16="http://schemas.microsoft.com/office/drawing/2014/main" id="{FB2468EA-8D48-1E92-4D7B-BD54C7D60EB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826350" y="3016197"/>
                <a:ext cx="1476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71" name="Input penna 70">
                <a:extLst>
                  <a:ext uri="{FF2B5EF4-FFF2-40B4-BE49-F238E27FC236}">
                    <a16:creationId xmlns:a16="http://schemas.microsoft.com/office/drawing/2014/main" id="{5C298C32-044E-13BF-37D3-059A0F22633A}"/>
                  </a:ext>
                </a:extLst>
              </p14:cNvPr>
              <p14:cNvContentPartPr/>
              <p14:nvPr/>
            </p14:nvContentPartPr>
            <p14:xfrm>
              <a:off x="2149550" y="3314637"/>
              <a:ext cx="134280" cy="145080"/>
            </p14:xfrm>
          </p:contentPart>
        </mc:Choice>
        <mc:Fallback xmlns="">
          <p:pic>
            <p:nvPicPr>
              <p:cNvPr id="71" name="Input penna 70">
                <a:extLst>
                  <a:ext uri="{FF2B5EF4-FFF2-40B4-BE49-F238E27FC236}">
                    <a16:creationId xmlns:a16="http://schemas.microsoft.com/office/drawing/2014/main" id="{5C298C32-044E-13BF-37D3-059A0F22633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143430" y="3308517"/>
                <a:ext cx="1465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2" name="Input penna 71">
                <a:extLst>
                  <a:ext uri="{FF2B5EF4-FFF2-40B4-BE49-F238E27FC236}">
                    <a16:creationId xmlns:a16="http://schemas.microsoft.com/office/drawing/2014/main" id="{10D9C241-25DB-BF67-A2B9-C433F54BE2E3}"/>
                  </a:ext>
                </a:extLst>
              </p14:cNvPr>
              <p14:cNvContentPartPr/>
              <p14:nvPr/>
            </p14:nvContentPartPr>
            <p14:xfrm>
              <a:off x="2139110" y="3565917"/>
              <a:ext cx="116640" cy="177480"/>
            </p14:xfrm>
          </p:contentPart>
        </mc:Choice>
        <mc:Fallback xmlns="">
          <p:pic>
            <p:nvPicPr>
              <p:cNvPr id="72" name="Input penna 71">
                <a:extLst>
                  <a:ext uri="{FF2B5EF4-FFF2-40B4-BE49-F238E27FC236}">
                    <a16:creationId xmlns:a16="http://schemas.microsoft.com/office/drawing/2014/main" id="{10D9C241-25DB-BF67-A2B9-C433F54BE2E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132990" y="3559797"/>
                <a:ext cx="1288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73" name="Input penna 72">
                <a:extLst>
                  <a:ext uri="{FF2B5EF4-FFF2-40B4-BE49-F238E27FC236}">
                    <a16:creationId xmlns:a16="http://schemas.microsoft.com/office/drawing/2014/main" id="{98B83D3A-5807-35EE-53B5-91A5BC081759}"/>
                  </a:ext>
                </a:extLst>
              </p14:cNvPr>
              <p14:cNvContentPartPr/>
              <p14:nvPr/>
            </p14:nvContentPartPr>
            <p14:xfrm>
              <a:off x="2811590" y="3287637"/>
              <a:ext cx="127080" cy="199080"/>
            </p14:xfrm>
          </p:contentPart>
        </mc:Choice>
        <mc:Fallback xmlns="">
          <p:pic>
            <p:nvPicPr>
              <p:cNvPr id="73" name="Input penna 72">
                <a:extLst>
                  <a:ext uri="{FF2B5EF4-FFF2-40B4-BE49-F238E27FC236}">
                    <a16:creationId xmlns:a16="http://schemas.microsoft.com/office/drawing/2014/main" id="{98B83D3A-5807-35EE-53B5-91A5BC08175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805470" y="3281517"/>
                <a:ext cx="1393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4" name="Input penna 73">
                <a:extLst>
                  <a:ext uri="{FF2B5EF4-FFF2-40B4-BE49-F238E27FC236}">
                    <a16:creationId xmlns:a16="http://schemas.microsoft.com/office/drawing/2014/main" id="{D7D04605-154F-30B6-1794-36DD50CEBAB9}"/>
                  </a:ext>
                </a:extLst>
              </p14:cNvPr>
              <p14:cNvContentPartPr/>
              <p14:nvPr/>
            </p14:nvContentPartPr>
            <p14:xfrm>
              <a:off x="2825270" y="3574917"/>
              <a:ext cx="129600" cy="145800"/>
            </p14:xfrm>
          </p:contentPart>
        </mc:Choice>
        <mc:Fallback xmlns="">
          <p:pic>
            <p:nvPicPr>
              <p:cNvPr id="74" name="Input penna 73">
                <a:extLst>
                  <a:ext uri="{FF2B5EF4-FFF2-40B4-BE49-F238E27FC236}">
                    <a16:creationId xmlns:a16="http://schemas.microsoft.com/office/drawing/2014/main" id="{D7D04605-154F-30B6-1794-36DD50CEBAB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819150" y="3568797"/>
                <a:ext cx="1418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75" name="Input penna 74">
                <a:extLst>
                  <a:ext uri="{FF2B5EF4-FFF2-40B4-BE49-F238E27FC236}">
                    <a16:creationId xmlns:a16="http://schemas.microsoft.com/office/drawing/2014/main" id="{4034A348-DA36-F0F1-BBDD-6F9ACEE29FBE}"/>
                  </a:ext>
                </a:extLst>
              </p14:cNvPr>
              <p14:cNvContentPartPr/>
              <p14:nvPr/>
            </p14:nvContentPartPr>
            <p14:xfrm>
              <a:off x="2155310" y="3874077"/>
              <a:ext cx="134280" cy="200160"/>
            </p14:xfrm>
          </p:contentPart>
        </mc:Choice>
        <mc:Fallback xmlns="">
          <p:pic>
            <p:nvPicPr>
              <p:cNvPr id="75" name="Input penna 74">
                <a:extLst>
                  <a:ext uri="{FF2B5EF4-FFF2-40B4-BE49-F238E27FC236}">
                    <a16:creationId xmlns:a16="http://schemas.microsoft.com/office/drawing/2014/main" id="{4034A348-DA36-F0F1-BBDD-6F9ACEE29FB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149190" y="3867957"/>
                <a:ext cx="1465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6" name="Input penna 75">
                <a:extLst>
                  <a:ext uri="{FF2B5EF4-FFF2-40B4-BE49-F238E27FC236}">
                    <a16:creationId xmlns:a16="http://schemas.microsoft.com/office/drawing/2014/main" id="{A6194B24-B798-7E99-FE0E-7A4C56AB337F}"/>
                  </a:ext>
                </a:extLst>
              </p14:cNvPr>
              <p14:cNvContentPartPr/>
              <p14:nvPr/>
            </p14:nvContentPartPr>
            <p14:xfrm>
              <a:off x="2813750" y="3883077"/>
              <a:ext cx="129960" cy="201240"/>
            </p14:xfrm>
          </p:contentPart>
        </mc:Choice>
        <mc:Fallback xmlns="">
          <p:pic>
            <p:nvPicPr>
              <p:cNvPr id="76" name="Input penna 75">
                <a:extLst>
                  <a:ext uri="{FF2B5EF4-FFF2-40B4-BE49-F238E27FC236}">
                    <a16:creationId xmlns:a16="http://schemas.microsoft.com/office/drawing/2014/main" id="{A6194B24-B798-7E99-FE0E-7A4C56AB337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807630" y="3876957"/>
                <a:ext cx="14220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77" name="Input penna 76">
                <a:extLst>
                  <a:ext uri="{FF2B5EF4-FFF2-40B4-BE49-F238E27FC236}">
                    <a16:creationId xmlns:a16="http://schemas.microsoft.com/office/drawing/2014/main" id="{13FBCABF-C22A-B8BF-48C8-CDCF61E23AA8}"/>
                  </a:ext>
                </a:extLst>
              </p14:cNvPr>
              <p14:cNvContentPartPr/>
              <p14:nvPr/>
            </p14:nvContentPartPr>
            <p14:xfrm>
              <a:off x="3466790" y="3050397"/>
              <a:ext cx="99000" cy="199080"/>
            </p14:xfrm>
          </p:contentPart>
        </mc:Choice>
        <mc:Fallback xmlns="">
          <p:pic>
            <p:nvPicPr>
              <p:cNvPr id="77" name="Input penna 76">
                <a:extLst>
                  <a:ext uri="{FF2B5EF4-FFF2-40B4-BE49-F238E27FC236}">
                    <a16:creationId xmlns:a16="http://schemas.microsoft.com/office/drawing/2014/main" id="{13FBCABF-C22A-B8BF-48C8-CDCF61E23AA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460670" y="3044277"/>
                <a:ext cx="1112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80" name="Input penna 79">
                <a:extLst>
                  <a:ext uri="{FF2B5EF4-FFF2-40B4-BE49-F238E27FC236}">
                    <a16:creationId xmlns:a16="http://schemas.microsoft.com/office/drawing/2014/main" id="{748515FD-8446-B36B-67E1-408E45281816}"/>
                  </a:ext>
                </a:extLst>
              </p14:cNvPr>
              <p14:cNvContentPartPr/>
              <p14:nvPr/>
            </p14:nvContentPartPr>
            <p14:xfrm>
              <a:off x="3466070" y="3341637"/>
              <a:ext cx="146520" cy="117720"/>
            </p14:xfrm>
          </p:contentPart>
        </mc:Choice>
        <mc:Fallback xmlns="">
          <p:pic>
            <p:nvPicPr>
              <p:cNvPr id="80" name="Input penna 79">
                <a:extLst>
                  <a:ext uri="{FF2B5EF4-FFF2-40B4-BE49-F238E27FC236}">
                    <a16:creationId xmlns:a16="http://schemas.microsoft.com/office/drawing/2014/main" id="{748515FD-8446-B36B-67E1-408E4528181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459950" y="3335517"/>
                <a:ext cx="1587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81" name="Input penna 80">
                <a:extLst>
                  <a:ext uri="{FF2B5EF4-FFF2-40B4-BE49-F238E27FC236}">
                    <a16:creationId xmlns:a16="http://schemas.microsoft.com/office/drawing/2014/main" id="{65F045BE-3711-E0DB-09C9-A8CEBDC7EFD6}"/>
                  </a:ext>
                </a:extLst>
              </p14:cNvPr>
              <p14:cNvContentPartPr/>
              <p14:nvPr/>
            </p14:nvContentPartPr>
            <p14:xfrm>
              <a:off x="3457790" y="3551517"/>
              <a:ext cx="135360" cy="199080"/>
            </p14:xfrm>
          </p:contentPart>
        </mc:Choice>
        <mc:Fallback xmlns="">
          <p:pic>
            <p:nvPicPr>
              <p:cNvPr id="81" name="Input penna 80">
                <a:extLst>
                  <a:ext uri="{FF2B5EF4-FFF2-40B4-BE49-F238E27FC236}">
                    <a16:creationId xmlns:a16="http://schemas.microsoft.com/office/drawing/2014/main" id="{65F045BE-3711-E0DB-09C9-A8CEBDC7EFD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451670" y="3545397"/>
                <a:ext cx="147600" cy="21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uppo 105">
            <a:extLst>
              <a:ext uri="{FF2B5EF4-FFF2-40B4-BE49-F238E27FC236}">
                <a16:creationId xmlns:a16="http://schemas.microsoft.com/office/drawing/2014/main" id="{D679680A-05DF-840A-F7CF-88BE4878C397}"/>
              </a:ext>
            </a:extLst>
          </p:cNvPr>
          <p:cNvGrpSpPr/>
          <p:nvPr/>
        </p:nvGrpSpPr>
        <p:grpSpPr>
          <a:xfrm>
            <a:off x="1997990" y="4631157"/>
            <a:ext cx="803520" cy="272520"/>
            <a:chOff x="1997990" y="4631157"/>
            <a:chExt cx="80352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7" name="Input penna 96">
                  <a:extLst>
                    <a:ext uri="{FF2B5EF4-FFF2-40B4-BE49-F238E27FC236}">
                      <a16:creationId xmlns:a16="http://schemas.microsoft.com/office/drawing/2014/main" id="{4E343ABB-6962-4B13-DC31-09F3E936C398}"/>
                    </a:ext>
                  </a:extLst>
                </p14:cNvPr>
                <p14:cNvContentPartPr/>
                <p14:nvPr/>
              </p14:nvContentPartPr>
              <p14:xfrm>
                <a:off x="1997990" y="4643037"/>
                <a:ext cx="145800" cy="225360"/>
              </p14:xfrm>
            </p:contentPart>
          </mc:Choice>
          <mc:Fallback xmlns="">
            <p:pic>
              <p:nvPicPr>
                <p:cNvPr id="97" name="Input penna 96">
                  <a:extLst>
                    <a:ext uri="{FF2B5EF4-FFF2-40B4-BE49-F238E27FC236}">
                      <a16:creationId xmlns:a16="http://schemas.microsoft.com/office/drawing/2014/main" id="{4E343ABB-6962-4B13-DC31-09F3E936C39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991870" y="4636917"/>
                  <a:ext cx="1580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8" name="Input penna 97">
                  <a:extLst>
                    <a:ext uri="{FF2B5EF4-FFF2-40B4-BE49-F238E27FC236}">
                      <a16:creationId xmlns:a16="http://schemas.microsoft.com/office/drawing/2014/main" id="{544D1905-3E20-2CD3-441F-80ED66DC0DD9}"/>
                    </a:ext>
                  </a:extLst>
                </p14:cNvPr>
                <p14:cNvContentPartPr/>
                <p14:nvPr/>
              </p14:nvContentPartPr>
              <p14:xfrm>
                <a:off x="2037230" y="4788117"/>
                <a:ext cx="97200" cy="11880"/>
              </p14:xfrm>
            </p:contentPart>
          </mc:Choice>
          <mc:Fallback xmlns="">
            <p:pic>
              <p:nvPicPr>
                <p:cNvPr id="98" name="Input penna 97">
                  <a:extLst>
                    <a:ext uri="{FF2B5EF4-FFF2-40B4-BE49-F238E27FC236}">
                      <a16:creationId xmlns:a16="http://schemas.microsoft.com/office/drawing/2014/main" id="{544D1905-3E20-2CD3-441F-80ED66DC0DD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031110" y="4781997"/>
                  <a:ext cx="1094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1" name="Input penna 100">
                  <a:extLst>
                    <a:ext uri="{FF2B5EF4-FFF2-40B4-BE49-F238E27FC236}">
                      <a16:creationId xmlns:a16="http://schemas.microsoft.com/office/drawing/2014/main" id="{F5D62E51-F719-6A37-6F13-B59C79A2DAEB}"/>
                    </a:ext>
                  </a:extLst>
                </p14:cNvPr>
                <p14:cNvContentPartPr/>
                <p14:nvPr/>
              </p14:nvContentPartPr>
              <p14:xfrm>
                <a:off x="2252150" y="4785597"/>
                <a:ext cx="172800" cy="20880"/>
              </p14:xfrm>
            </p:contentPart>
          </mc:Choice>
          <mc:Fallback xmlns="">
            <p:pic>
              <p:nvPicPr>
                <p:cNvPr id="101" name="Input penna 100">
                  <a:extLst>
                    <a:ext uri="{FF2B5EF4-FFF2-40B4-BE49-F238E27FC236}">
                      <a16:creationId xmlns:a16="http://schemas.microsoft.com/office/drawing/2014/main" id="{F5D62E51-F719-6A37-6F13-B59C79A2DAE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246030" y="4779477"/>
                  <a:ext cx="1850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2" name="Input penna 101">
                  <a:extLst>
                    <a:ext uri="{FF2B5EF4-FFF2-40B4-BE49-F238E27FC236}">
                      <a16:creationId xmlns:a16="http://schemas.microsoft.com/office/drawing/2014/main" id="{FF78447B-4419-3E8A-7701-58027BF33263}"/>
                    </a:ext>
                  </a:extLst>
                </p14:cNvPr>
                <p14:cNvContentPartPr/>
                <p14:nvPr/>
              </p14:nvContentPartPr>
              <p14:xfrm>
                <a:off x="2264750" y="4823037"/>
                <a:ext cx="126360" cy="14040"/>
              </p14:xfrm>
            </p:contentPart>
          </mc:Choice>
          <mc:Fallback xmlns="">
            <p:pic>
              <p:nvPicPr>
                <p:cNvPr id="102" name="Input penna 101">
                  <a:extLst>
                    <a:ext uri="{FF2B5EF4-FFF2-40B4-BE49-F238E27FC236}">
                      <a16:creationId xmlns:a16="http://schemas.microsoft.com/office/drawing/2014/main" id="{FF78447B-4419-3E8A-7701-58027BF3326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258630" y="4816917"/>
                  <a:ext cx="1386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3" name="Input penna 102">
                  <a:extLst>
                    <a:ext uri="{FF2B5EF4-FFF2-40B4-BE49-F238E27FC236}">
                      <a16:creationId xmlns:a16="http://schemas.microsoft.com/office/drawing/2014/main" id="{28DBDB7B-B76F-C96B-B2AB-EB27DDECD3D2}"/>
                    </a:ext>
                  </a:extLst>
                </p14:cNvPr>
                <p14:cNvContentPartPr/>
                <p14:nvPr/>
              </p14:nvContentPartPr>
              <p14:xfrm>
                <a:off x="2508830" y="4631157"/>
                <a:ext cx="148680" cy="272520"/>
              </p14:xfrm>
            </p:contentPart>
          </mc:Choice>
          <mc:Fallback xmlns="">
            <p:pic>
              <p:nvPicPr>
                <p:cNvPr id="103" name="Input penna 102">
                  <a:extLst>
                    <a:ext uri="{FF2B5EF4-FFF2-40B4-BE49-F238E27FC236}">
                      <a16:creationId xmlns:a16="http://schemas.microsoft.com/office/drawing/2014/main" id="{28DBDB7B-B76F-C96B-B2AB-EB27DDECD3D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02710" y="4625037"/>
                  <a:ext cx="1609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4" name="Input penna 103">
                  <a:extLst>
                    <a:ext uri="{FF2B5EF4-FFF2-40B4-BE49-F238E27FC236}">
                      <a16:creationId xmlns:a16="http://schemas.microsoft.com/office/drawing/2014/main" id="{4835B8D9-8C40-CAFB-F18B-CD01D94ABBD6}"/>
                    </a:ext>
                  </a:extLst>
                </p14:cNvPr>
                <p14:cNvContentPartPr/>
                <p14:nvPr/>
              </p14:nvContentPartPr>
              <p14:xfrm>
                <a:off x="2539790" y="4779837"/>
                <a:ext cx="92160" cy="64080"/>
              </p14:xfrm>
            </p:contentPart>
          </mc:Choice>
          <mc:Fallback xmlns="">
            <p:pic>
              <p:nvPicPr>
                <p:cNvPr id="104" name="Input penna 103">
                  <a:extLst>
                    <a:ext uri="{FF2B5EF4-FFF2-40B4-BE49-F238E27FC236}">
                      <a16:creationId xmlns:a16="http://schemas.microsoft.com/office/drawing/2014/main" id="{4835B8D9-8C40-CAFB-F18B-CD01D94ABBD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33670" y="4773717"/>
                  <a:ext cx="1044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5" name="Input penna 104">
                  <a:extLst>
                    <a:ext uri="{FF2B5EF4-FFF2-40B4-BE49-F238E27FC236}">
                      <a16:creationId xmlns:a16="http://schemas.microsoft.com/office/drawing/2014/main" id="{9017FC64-C12F-3E25-DF52-51C0B2EE408B}"/>
                    </a:ext>
                  </a:extLst>
                </p14:cNvPr>
                <p14:cNvContentPartPr/>
                <p14:nvPr/>
              </p14:nvContentPartPr>
              <p14:xfrm>
                <a:off x="2707190" y="4774797"/>
                <a:ext cx="94320" cy="93600"/>
              </p14:xfrm>
            </p:contentPart>
          </mc:Choice>
          <mc:Fallback xmlns="">
            <p:pic>
              <p:nvPicPr>
                <p:cNvPr id="105" name="Input penna 104">
                  <a:extLst>
                    <a:ext uri="{FF2B5EF4-FFF2-40B4-BE49-F238E27FC236}">
                      <a16:creationId xmlns:a16="http://schemas.microsoft.com/office/drawing/2014/main" id="{9017FC64-C12F-3E25-DF52-51C0B2EE408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701070" y="4768677"/>
                  <a:ext cx="10656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CAF8FFB1-6316-CE3F-82BB-AD71F20D338B}"/>
              </a:ext>
            </a:extLst>
          </p:cNvPr>
          <p:cNvGrpSpPr/>
          <p:nvPr/>
        </p:nvGrpSpPr>
        <p:grpSpPr>
          <a:xfrm>
            <a:off x="1989350" y="4978197"/>
            <a:ext cx="796680" cy="230760"/>
            <a:chOff x="1989350" y="4978197"/>
            <a:chExt cx="796680" cy="23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1" name="Input penna 110">
                  <a:extLst>
                    <a:ext uri="{FF2B5EF4-FFF2-40B4-BE49-F238E27FC236}">
                      <a16:creationId xmlns:a16="http://schemas.microsoft.com/office/drawing/2014/main" id="{2E0B3C8B-A13C-E84F-3F60-A101939042E4}"/>
                    </a:ext>
                  </a:extLst>
                </p14:cNvPr>
                <p14:cNvContentPartPr/>
                <p14:nvPr/>
              </p14:nvContentPartPr>
              <p14:xfrm>
                <a:off x="1989350" y="5032917"/>
                <a:ext cx="143280" cy="176040"/>
              </p14:xfrm>
            </p:contentPart>
          </mc:Choice>
          <mc:Fallback xmlns="">
            <p:pic>
              <p:nvPicPr>
                <p:cNvPr id="111" name="Input penna 110">
                  <a:extLst>
                    <a:ext uri="{FF2B5EF4-FFF2-40B4-BE49-F238E27FC236}">
                      <a16:creationId xmlns:a16="http://schemas.microsoft.com/office/drawing/2014/main" id="{2E0B3C8B-A13C-E84F-3F60-A101939042E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983230" y="5026797"/>
                  <a:ext cx="1555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2" name="Input penna 111">
                  <a:extLst>
                    <a:ext uri="{FF2B5EF4-FFF2-40B4-BE49-F238E27FC236}">
                      <a16:creationId xmlns:a16="http://schemas.microsoft.com/office/drawing/2014/main" id="{E795C150-18B2-9E75-3DB2-109D0D5352BA}"/>
                    </a:ext>
                  </a:extLst>
                </p14:cNvPr>
                <p14:cNvContentPartPr/>
                <p14:nvPr/>
              </p14:nvContentPartPr>
              <p14:xfrm>
                <a:off x="2273030" y="5109237"/>
                <a:ext cx="135720" cy="9720"/>
              </p14:xfrm>
            </p:contentPart>
          </mc:Choice>
          <mc:Fallback xmlns="">
            <p:pic>
              <p:nvPicPr>
                <p:cNvPr id="112" name="Input penna 111">
                  <a:extLst>
                    <a:ext uri="{FF2B5EF4-FFF2-40B4-BE49-F238E27FC236}">
                      <a16:creationId xmlns:a16="http://schemas.microsoft.com/office/drawing/2014/main" id="{E795C150-18B2-9E75-3DB2-109D0D5352B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66910" y="5103117"/>
                  <a:ext cx="1479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3" name="Input penna 112">
                  <a:extLst>
                    <a:ext uri="{FF2B5EF4-FFF2-40B4-BE49-F238E27FC236}">
                      <a16:creationId xmlns:a16="http://schemas.microsoft.com/office/drawing/2014/main" id="{E7EF1BB7-CD48-BC61-447A-3E3F063834EA}"/>
                    </a:ext>
                  </a:extLst>
                </p14:cNvPr>
                <p14:cNvContentPartPr/>
                <p14:nvPr/>
              </p14:nvContentPartPr>
              <p14:xfrm>
                <a:off x="2302910" y="5142357"/>
                <a:ext cx="93240" cy="9360"/>
              </p14:xfrm>
            </p:contentPart>
          </mc:Choice>
          <mc:Fallback xmlns="">
            <p:pic>
              <p:nvPicPr>
                <p:cNvPr id="113" name="Input penna 112">
                  <a:extLst>
                    <a:ext uri="{FF2B5EF4-FFF2-40B4-BE49-F238E27FC236}">
                      <a16:creationId xmlns:a16="http://schemas.microsoft.com/office/drawing/2014/main" id="{E7EF1BB7-CD48-BC61-447A-3E3F063834E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96790" y="5136237"/>
                  <a:ext cx="1054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8" name="Input penna 117">
                  <a:extLst>
                    <a:ext uri="{FF2B5EF4-FFF2-40B4-BE49-F238E27FC236}">
                      <a16:creationId xmlns:a16="http://schemas.microsoft.com/office/drawing/2014/main" id="{51E5190C-66A5-21CE-84D9-C7464B16CFFA}"/>
                    </a:ext>
                  </a:extLst>
                </p14:cNvPr>
                <p14:cNvContentPartPr/>
                <p14:nvPr/>
              </p14:nvContentPartPr>
              <p14:xfrm>
                <a:off x="2569670" y="4978197"/>
                <a:ext cx="139680" cy="198000"/>
              </p14:xfrm>
            </p:contentPart>
          </mc:Choice>
          <mc:Fallback xmlns="">
            <p:pic>
              <p:nvPicPr>
                <p:cNvPr id="118" name="Input penna 117">
                  <a:extLst>
                    <a:ext uri="{FF2B5EF4-FFF2-40B4-BE49-F238E27FC236}">
                      <a16:creationId xmlns:a16="http://schemas.microsoft.com/office/drawing/2014/main" id="{51E5190C-66A5-21CE-84D9-C7464B16CFF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563550" y="4972077"/>
                  <a:ext cx="1519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9" name="Input penna 118">
                  <a:extLst>
                    <a:ext uri="{FF2B5EF4-FFF2-40B4-BE49-F238E27FC236}">
                      <a16:creationId xmlns:a16="http://schemas.microsoft.com/office/drawing/2014/main" id="{6B8B7D43-E222-15ED-F9E7-5CB92BF7E8A9}"/>
                    </a:ext>
                  </a:extLst>
                </p14:cNvPr>
                <p14:cNvContentPartPr/>
                <p14:nvPr/>
              </p14:nvContentPartPr>
              <p14:xfrm>
                <a:off x="2618630" y="5107077"/>
                <a:ext cx="86040" cy="20520"/>
              </p14:xfrm>
            </p:contentPart>
          </mc:Choice>
          <mc:Fallback xmlns="">
            <p:pic>
              <p:nvPicPr>
                <p:cNvPr id="119" name="Input penna 118">
                  <a:extLst>
                    <a:ext uri="{FF2B5EF4-FFF2-40B4-BE49-F238E27FC236}">
                      <a16:creationId xmlns:a16="http://schemas.microsoft.com/office/drawing/2014/main" id="{6B8B7D43-E222-15ED-F9E7-5CB92BF7E8A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12510" y="5100957"/>
                  <a:ext cx="982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0" name="Input penna 119">
                  <a:extLst>
                    <a:ext uri="{FF2B5EF4-FFF2-40B4-BE49-F238E27FC236}">
                      <a16:creationId xmlns:a16="http://schemas.microsoft.com/office/drawing/2014/main" id="{B385F8D8-990B-EE77-6662-510BC1E8AF4C}"/>
                    </a:ext>
                  </a:extLst>
                </p14:cNvPr>
                <p14:cNvContentPartPr/>
                <p14:nvPr/>
              </p14:nvContentPartPr>
              <p14:xfrm>
                <a:off x="2739230" y="5084397"/>
                <a:ext cx="46800" cy="89280"/>
              </p14:xfrm>
            </p:contentPart>
          </mc:Choice>
          <mc:Fallback xmlns="">
            <p:pic>
              <p:nvPicPr>
                <p:cNvPr id="120" name="Input penna 119">
                  <a:extLst>
                    <a:ext uri="{FF2B5EF4-FFF2-40B4-BE49-F238E27FC236}">
                      <a16:creationId xmlns:a16="http://schemas.microsoft.com/office/drawing/2014/main" id="{B385F8D8-990B-EE77-6662-510BC1E8AF4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33110" y="5078277"/>
                  <a:ext cx="5904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AAA0575C-5C57-9134-35D2-089A65A860C0}"/>
              </a:ext>
            </a:extLst>
          </p:cNvPr>
          <p:cNvGrpSpPr/>
          <p:nvPr/>
        </p:nvGrpSpPr>
        <p:grpSpPr>
          <a:xfrm>
            <a:off x="1934270" y="5369877"/>
            <a:ext cx="451080" cy="150840"/>
            <a:chOff x="1934270" y="5369877"/>
            <a:chExt cx="451080" cy="15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1" name="Input penna 120">
                  <a:extLst>
                    <a:ext uri="{FF2B5EF4-FFF2-40B4-BE49-F238E27FC236}">
                      <a16:creationId xmlns:a16="http://schemas.microsoft.com/office/drawing/2014/main" id="{C6B540F1-9C5E-6ABE-8B73-81BBF2547B2B}"/>
                    </a:ext>
                  </a:extLst>
                </p14:cNvPr>
                <p14:cNvContentPartPr/>
                <p14:nvPr/>
              </p14:nvContentPartPr>
              <p14:xfrm>
                <a:off x="1934270" y="5369877"/>
                <a:ext cx="183240" cy="150840"/>
              </p14:xfrm>
            </p:contentPart>
          </mc:Choice>
          <mc:Fallback xmlns="">
            <p:pic>
              <p:nvPicPr>
                <p:cNvPr id="121" name="Input penna 120">
                  <a:extLst>
                    <a:ext uri="{FF2B5EF4-FFF2-40B4-BE49-F238E27FC236}">
                      <a16:creationId xmlns:a16="http://schemas.microsoft.com/office/drawing/2014/main" id="{C6B540F1-9C5E-6ABE-8B73-81BBF2547B2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928150" y="5363757"/>
                  <a:ext cx="1954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2" name="Input penna 121">
                  <a:extLst>
                    <a:ext uri="{FF2B5EF4-FFF2-40B4-BE49-F238E27FC236}">
                      <a16:creationId xmlns:a16="http://schemas.microsoft.com/office/drawing/2014/main" id="{7775A72B-DA0F-43FA-D7EC-A5CDB8DF202E}"/>
                    </a:ext>
                  </a:extLst>
                </p14:cNvPr>
                <p14:cNvContentPartPr/>
                <p14:nvPr/>
              </p14:nvContentPartPr>
              <p14:xfrm>
                <a:off x="2233790" y="5409477"/>
                <a:ext cx="96480" cy="7200"/>
              </p14:xfrm>
            </p:contentPart>
          </mc:Choice>
          <mc:Fallback xmlns="">
            <p:pic>
              <p:nvPicPr>
                <p:cNvPr id="122" name="Input penna 121">
                  <a:extLst>
                    <a:ext uri="{FF2B5EF4-FFF2-40B4-BE49-F238E27FC236}">
                      <a16:creationId xmlns:a16="http://schemas.microsoft.com/office/drawing/2014/main" id="{7775A72B-DA0F-43FA-D7EC-A5CDB8DF202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227670" y="5403357"/>
                  <a:ext cx="1087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3" name="Input penna 122">
                  <a:extLst>
                    <a:ext uri="{FF2B5EF4-FFF2-40B4-BE49-F238E27FC236}">
                      <a16:creationId xmlns:a16="http://schemas.microsoft.com/office/drawing/2014/main" id="{5AB8B81B-386E-717B-7328-780F1067030C}"/>
                    </a:ext>
                  </a:extLst>
                </p14:cNvPr>
                <p14:cNvContentPartPr/>
                <p14:nvPr/>
              </p14:nvContentPartPr>
              <p14:xfrm>
                <a:off x="2252510" y="5452317"/>
                <a:ext cx="132840" cy="19080"/>
              </p14:xfrm>
            </p:contentPart>
          </mc:Choice>
          <mc:Fallback xmlns="">
            <p:pic>
              <p:nvPicPr>
                <p:cNvPr id="123" name="Input penna 122">
                  <a:extLst>
                    <a:ext uri="{FF2B5EF4-FFF2-40B4-BE49-F238E27FC236}">
                      <a16:creationId xmlns:a16="http://schemas.microsoft.com/office/drawing/2014/main" id="{5AB8B81B-386E-717B-7328-780F1067030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246390" y="5446197"/>
                  <a:ext cx="14508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24" name="Input penna 123">
                <a:extLst>
                  <a:ext uri="{FF2B5EF4-FFF2-40B4-BE49-F238E27FC236}">
                    <a16:creationId xmlns:a16="http://schemas.microsoft.com/office/drawing/2014/main" id="{77601932-A025-8AC0-3DD3-92741C1B86FF}"/>
                  </a:ext>
                </a:extLst>
              </p14:cNvPr>
              <p14:cNvContentPartPr/>
              <p14:nvPr/>
            </p14:nvContentPartPr>
            <p14:xfrm>
              <a:off x="2580110" y="5341437"/>
              <a:ext cx="140760" cy="246600"/>
            </p14:xfrm>
          </p:contentPart>
        </mc:Choice>
        <mc:Fallback xmlns="">
          <p:pic>
            <p:nvPicPr>
              <p:cNvPr id="124" name="Input penna 123">
                <a:extLst>
                  <a:ext uri="{FF2B5EF4-FFF2-40B4-BE49-F238E27FC236}">
                    <a16:creationId xmlns:a16="http://schemas.microsoft.com/office/drawing/2014/main" id="{77601932-A025-8AC0-3DD3-92741C1B86F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573990" y="5335317"/>
                <a:ext cx="1530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27" name="Input penna 126">
                <a:extLst>
                  <a:ext uri="{FF2B5EF4-FFF2-40B4-BE49-F238E27FC236}">
                    <a16:creationId xmlns:a16="http://schemas.microsoft.com/office/drawing/2014/main" id="{2775C839-DA53-84BE-620D-FAF393058BEE}"/>
                  </a:ext>
                </a:extLst>
              </p14:cNvPr>
              <p14:cNvContentPartPr/>
              <p14:nvPr/>
            </p14:nvContentPartPr>
            <p14:xfrm>
              <a:off x="6927110" y="2574117"/>
              <a:ext cx="197280" cy="266040"/>
            </p14:xfrm>
          </p:contentPart>
        </mc:Choice>
        <mc:Fallback xmlns="">
          <p:pic>
            <p:nvPicPr>
              <p:cNvPr id="127" name="Input penna 126">
                <a:extLst>
                  <a:ext uri="{FF2B5EF4-FFF2-40B4-BE49-F238E27FC236}">
                    <a16:creationId xmlns:a16="http://schemas.microsoft.com/office/drawing/2014/main" id="{2775C839-DA53-84BE-620D-FAF393058BE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920990" y="2567997"/>
                <a:ext cx="20952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28" name="Input penna 127">
                <a:extLst>
                  <a:ext uri="{FF2B5EF4-FFF2-40B4-BE49-F238E27FC236}">
                    <a16:creationId xmlns:a16="http://schemas.microsoft.com/office/drawing/2014/main" id="{AEACF67B-15A5-1F73-CBDF-A9756DBD69EC}"/>
                  </a:ext>
                </a:extLst>
              </p14:cNvPr>
              <p14:cNvContentPartPr/>
              <p14:nvPr/>
            </p14:nvContentPartPr>
            <p14:xfrm>
              <a:off x="6979310" y="4073877"/>
              <a:ext cx="171000" cy="179640"/>
            </p14:xfrm>
          </p:contentPart>
        </mc:Choice>
        <mc:Fallback xmlns="">
          <p:pic>
            <p:nvPicPr>
              <p:cNvPr id="128" name="Input penna 127">
                <a:extLst>
                  <a:ext uri="{FF2B5EF4-FFF2-40B4-BE49-F238E27FC236}">
                    <a16:creationId xmlns:a16="http://schemas.microsoft.com/office/drawing/2014/main" id="{AEACF67B-15A5-1F73-CBDF-A9756DBD69EC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973190" y="4067757"/>
                <a:ext cx="18324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30" name="Input penna 129">
                <a:extLst>
                  <a:ext uri="{FF2B5EF4-FFF2-40B4-BE49-F238E27FC236}">
                    <a16:creationId xmlns:a16="http://schemas.microsoft.com/office/drawing/2014/main" id="{4BBA5874-BF62-2D99-717C-DC71423C39E3}"/>
                  </a:ext>
                </a:extLst>
              </p14:cNvPr>
              <p14:cNvContentPartPr/>
              <p14:nvPr/>
            </p14:nvContentPartPr>
            <p14:xfrm>
              <a:off x="3467870" y="3880557"/>
              <a:ext cx="165240" cy="170280"/>
            </p14:xfrm>
          </p:contentPart>
        </mc:Choice>
        <mc:Fallback xmlns="">
          <p:pic>
            <p:nvPicPr>
              <p:cNvPr id="130" name="Input penna 129">
                <a:extLst>
                  <a:ext uri="{FF2B5EF4-FFF2-40B4-BE49-F238E27FC236}">
                    <a16:creationId xmlns:a16="http://schemas.microsoft.com/office/drawing/2014/main" id="{4BBA5874-BF62-2D99-717C-DC71423C39E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461750" y="3874437"/>
                <a:ext cx="17748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31" name="Input penna 130">
                <a:extLst>
                  <a:ext uri="{FF2B5EF4-FFF2-40B4-BE49-F238E27FC236}">
                    <a16:creationId xmlns:a16="http://schemas.microsoft.com/office/drawing/2014/main" id="{712A6A6A-2105-2052-E01A-5E8E45DF82B4}"/>
                  </a:ext>
                </a:extLst>
              </p14:cNvPr>
              <p14:cNvContentPartPr/>
              <p14:nvPr/>
            </p14:nvContentPartPr>
            <p14:xfrm>
              <a:off x="3551390" y="2831877"/>
              <a:ext cx="72000" cy="80280"/>
            </p14:xfrm>
          </p:contentPart>
        </mc:Choice>
        <mc:Fallback xmlns="">
          <p:pic>
            <p:nvPicPr>
              <p:cNvPr id="131" name="Input penna 130">
                <a:extLst>
                  <a:ext uri="{FF2B5EF4-FFF2-40B4-BE49-F238E27FC236}">
                    <a16:creationId xmlns:a16="http://schemas.microsoft.com/office/drawing/2014/main" id="{712A6A6A-2105-2052-E01A-5E8E45DF82B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545270" y="2825757"/>
                <a:ext cx="8424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32" name="Input penna 131">
                <a:extLst>
                  <a:ext uri="{FF2B5EF4-FFF2-40B4-BE49-F238E27FC236}">
                    <a16:creationId xmlns:a16="http://schemas.microsoft.com/office/drawing/2014/main" id="{00DE80BD-624B-CC98-DDE0-0A56A2125AB7}"/>
                  </a:ext>
                </a:extLst>
              </p14:cNvPr>
              <p14:cNvContentPartPr/>
              <p14:nvPr/>
            </p14:nvContentPartPr>
            <p14:xfrm>
              <a:off x="2660390" y="5543397"/>
              <a:ext cx="93960" cy="115920"/>
            </p14:xfrm>
          </p:contentPart>
        </mc:Choice>
        <mc:Fallback xmlns="">
          <p:pic>
            <p:nvPicPr>
              <p:cNvPr id="132" name="Input penna 131">
                <a:extLst>
                  <a:ext uri="{FF2B5EF4-FFF2-40B4-BE49-F238E27FC236}">
                    <a16:creationId xmlns:a16="http://schemas.microsoft.com/office/drawing/2014/main" id="{00DE80BD-624B-CC98-DDE0-0A56A2125AB7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654270" y="5537277"/>
                <a:ext cx="106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33" name="Input penna 132">
                <a:extLst>
                  <a:ext uri="{FF2B5EF4-FFF2-40B4-BE49-F238E27FC236}">
                    <a16:creationId xmlns:a16="http://schemas.microsoft.com/office/drawing/2014/main" id="{1BCEC1A3-DEC2-D0AE-B258-B04620C09B02}"/>
                  </a:ext>
                </a:extLst>
              </p14:cNvPr>
              <p14:cNvContentPartPr/>
              <p14:nvPr/>
            </p14:nvContentPartPr>
            <p14:xfrm>
              <a:off x="6968510" y="3326157"/>
              <a:ext cx="180360" cy="217440"/>
            </p14:xfrm>
          </p:contentPart>
        </mc:Choice>
        <mc:Fallback xmlns="">
          <p:pic>
            <p:nvPicPr>
              <p:cNvPr id="133" name="Input penna 132">
                <a:extLst>
                  <a:ext uri="{FF2B5EF4-FFF2-40B4-BE49-F238E27FC236}">
                    <a16:creationId xmlns:a16="http://schemas.microsoft.com/office/drawing/2014/main" id="{1BCEC1A3-DEC2-D0AE-B258-B04620C09B02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962390" y="3320037"/>
                <a:ext cx="1926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34" name="Input penna 133">
                <a:extLst>
                  <a:ext uri="{FF2B5EF4-FFF2-40B4-BE49-F238E27FC236}">
                    <a16:creationId xmlns:a16="http://schemas.microsoft.com/office/drawing/2014/main" id="{C5F5A4CD-F3B6-3DA9-9958-ACAE6F0EE8B6}"/>
                  </a:ext>
                </a:extLst>
              </p14:cNvPr>
              <p14:cNvContentPartPr/>
              <p14:nvPr/>
            </p14:nvContentPartPr>
            <p14:xfrm>
              <a:off x="6961670" y="4812597"/>
              <a:ext cx="204840" cy="159120"/>
            </p14:xfrm>
          </p:contentPart>
        </mc:Choice>
        <mc:Fallback xmlns="">
          <p:pic>
            <p:nvPicPr>
              <p:cNvPr id="134" name="Input penna 133">
                <a:extLst>
                  <a:ext uri="{FF2B5EF4-FFF2-40B4-BE49-F238E27FC236}">
                    <a16:creationId xmlns:a16="http://schemas.microsoft.com/office/drawing/2014/main" id="{C5F5A4CD-F3B6-3DA9-9958-ACAE6F0EE8B6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955550" y="4806477"/>
                <a:ext cx="2170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91" name="Input penna 90">
                <a:extLst>
                  <a:ext uri="{FF2B5EF4-FFF2-40B4-BE49-F238E27FC236}">
                    <a16:creationId xmlns:a16="http://schemas.microsoft.com/office/drawing/2014/main" id="{5A0385CD-5B6E-EFCF-48A9-2956607B37EB}"/>
                  </a:ext>
                </a:extLst>
              </p14:cNvPr>
              <p14:cNvContentPartPr/>
              <p14:nvPr/>
            </p14:nvContentPartPr>
            <p14:xfrm>
              <a:off x="3452750" y="3346317"/>
              <a:ext cx="161280" cy="149400"/>
            </p14:xfrm>
          </p:contentPart>
        </mc:Choice>
        <mc:Fallback xmlns="">
          <p:pic>
            <p:nvPicPr>
              <p:cNvPr id="91" name="Input penna 90">
                <a:extLst>
                  <a:ext uri="{FF2B5EF4-FFF2-40B4-BE49-F238E27FC236}">
                    <a16:creationId xmlns:a16="http://schemas.microsoft.com/office/drawing/2014/main" id="{5A0385CD-5B6E-EFCF-48A9-2956607B37E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399110" y="3238677"/>
                <a:ext cx="26892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92" name="Input penna 91">
                <a:extLst>
                  <a:ext uri="{FF2B5EF4-FFF2-40B4-BE49-F238E27FC236}">
                    <a16:creationId xmlns:a16="http://schemas.microsoft.com/office/drawing/2014/main" id="{651B42FB-1C2F-9C2C-F0BB-75EFD642250C}"/>
                  </a:ext>
                </a:extLst>
              </p14:cNvPr>
              <p14:cNvContentPartPr/>
              <p14:nvPr/>
            </p14:nvContentPartPr>
            <p14:xfrm>
              <a:off x="10107710" y="3773637"/>
              <a:ext cx="1059840" cy="47160"/>
            </p14:xfrm>
          </p:contentPart>
        </mc:Choice>
        <mc:Fallback xmlns="">
          <p:pic>
            <p:nvPicPr>
              <p:cNvPr id="92" name="Input penna 91">
                <a:extLst>
                  <a:ext uri="{FF2B5EF4-FFF2-40B4-BE49-F238E27FC236}">
                    <a16:creationId xmlns:a16="http://schemas.microsoft.com/office/drawing/2014/main" id="{651B42FB-1C2F-9C2C-F0BB-75EFD642250C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053710" y="3665997"/>
                <a:ext cx="11674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93" name="Input penna 92">
                <a:extLst>
                  <a:ext uri="{FF2B5EF4-FFF2-40B4-BE49-F238E27FC236}">
                    <a16:creationId xmlns:a16="http://schemas.microsoft.com/office/drawing/2014/main" id="{ECE2E69A-92A2-050E-CA94-51189526CDE8}"/>
                  </a:ext>
                </a:extLst>
              </p14:cNvPr>
              <p14:cNvContentPartPr/>
              <p14:nvPr/>
            </p14:nvContentPartPr>
            <p14:xfrm>
              <a:off x="2814830" y="3334797"/>
              <a:ext cx="150840" cy="131400"/>
            </p14:xfrm>
          </p:contentPart>
        </mc:Choice>
        <mc:Fallback xmlns="">
          <p:pic>
            <p:nvPicPr>
              <p:cNvPr id="93" name="Input penna 92">
                <a:extLst>
                  <a:ext uri="{FF2B5EF4-FFF2-40B4-BE49-F238E27FC236}">
                    <a16:creationId xmlns:a16="http://schemas.microsoft.com/office/drawing/2014/main" id="{ECE2E69A-92A2-050E-CA94-51189526CDE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760830" y="3227157"/>
                <a:ext cx="25848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94" name="Input penna 93">
                <a:extLst>
                  <a:ext uri="{FF2B5EF4-FFF2-40B4-BE49-F238E27FC236}">
                    <a16:creationId xmlns:a16="http://schemas.microsoft.com/office/drawing/2014/main" id="{8FC80095-B185-BD61-7111-8564B348EEF6}"/>
                  </a:ext>
                </a:extLst>
              </p14:cNvPr>
              <p14:cNvContentPartPr/>
              <p14:nvPr/>
            </p14:nvContentPartPr>
            <p14:xfrm>
              <a:off x="9421910" y="4008717"/>
              <a:ext cx="164160" cy="204120"/>
            </p14:xfrm>
          </p:contentPart>
        </mc:Choice>
        <mc:Fallback xmlns="">
          <p:pic>
            <p:nvPicPr>
              <p:cNvPr id="94" name="Input penna 93">
                <a:extLst>
                  <a:ext uri="{FF2B5EF4-FFF2-40B4-BE49-F238E27FC236}">
                    <a16:creationId xmlns:a16="http://schemas.microsoft.com/office/drawing/2014/main" id="{8FC80095-B185-BD61-7111-8564B348EEF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367910" y="3900717"/>
                <a:ext cx="27180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5" name="Input penna 94">
                <a:extLst>
                  <a:ext uri="{FF2B5EF4-FFF2-40B4-BE49-F238E27FC236}">
                    <a16:creationId xmlns:a16="http://schemas.microsoft.com/office/drawing/2014/main" id="{5ADAD0B8-ED34-FA6C-1E44-52B6CF55245A}"/>
                  </a:ext>
                </a:extLst>
              </p14:cNvPr>
              <p14:cNvContentPartPr/>
              <p14:nvPr/>
            </p14:nvContentPartPr>
            <p14:xfrm>
              <a:off x="8662310" y="4151637"/>
              <a:ext cx="642600" cy="391320"/>
            </p14:xfrm>
          </p:contentPart>
        </mc:Choice>
        <mc:Fallback xmlns="">
          <p:pic>
            <p:nvPicPr>
              <p:cNvPr id="95" name="Input penna 94">
                <a:extLst>
                  <a:ext uri="{FF2B5EF4-FFF2-40B4-BE49-F238E27FC236}">
                    <a16:creationId xmlns:a16="http://schemas.microsoft.com/office/drawing/2014/main" id="{5ADAD0B8-ED34-FA6C-1E44-52B6CF55245A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608310" y="4043997"/>
                <a:ext cx="75024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96" name="Input penna 95">
                <a:extLst>
                  <a:ext uri="{FF2B5EF4-FFF2-40B4-BE49-F238E27FC236}">
                    <a16:creationId xmlns:a16="http://schemas.microsoft.com/office/drawing/2014/main" id="{C7A4FAAE-1931-D837-E762-1EBCBB4E51A9}"/>
                  </a:ext>
                </a:extLst>
              </p14:cNvPr>
              <p14:cNvContentPartPr/>
              <p14:nvPr/>
            </p14:nvContentPartPr>
            <p14:xfrm>
              <a:off x="2136230" y="3298077"/>
              <a:ext cx="160200" cy="193680"/>
            </p14:xfrm>
          </p:contentPart>
        </mc:Choice>
        <mc:Fallback xmlns="">
          <p:pic>
            <p:nvPicPr>
              <p:cNvPr id="96" name="Input penna 95">
                <a:extLst>
                  <a:ext uri="{FF2B5EF4-FFF2-40B4-BE49-F238E27FC236}">
                    <a16:creationId xmlns:a16="http://schemas.microsoft.com/office/drawing/2014/main" id="{C7A4FAAE-1931-D837-E762-1EBCBB4E51A9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082230" y="3190077"/>
                <a:ext cx="26784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99" name="Input penna 98">
                <a:extLst>
                  <a:ext uri="{FF2B5EF4-FFF2-40B4-BE49-F238E27FC236}">
                    <a16:creationId xmlns:a16="http://schemas.microsoft.com/office/drawing/2014/main" id="{5803A03F-ED3C-D8BD-910C-102D0782A34D}"/>
                  </a:ext>
                </a:extLst>
              </p14:cNvPr>
              <p14:cNvContentPartPr/>
              <p14:nvPr/>
            </p14:nvContentPartPr>
            <p14:xfrm>
              <a:off x="7981550" y="2661597"/>
              <a:ext cx="168120" cy="185040"/>
            </p14:xfrm>
          </p:contentPart>
        </mc:Choice>
        <mc:Fallback xmlns="">
          <p:pic>
            <p:nvPicPr>
              <p:cNvPr id="99" name="Input penna 98">
                <a:extLst>
                  <a:ext uri="{FF2B5EF4-FFF2-40B4-BE49-F238E27FC236}">
                    <a16:creationId xmlns:a16="http://schemas.microsoft.com/office/drawing/2014/main" id="{5803A03F-ED3C-D8BD-910C-102D0782A34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927910" y="2553957"/>
                <a:ext cx="27576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00" name="Input penna 99">
                <a:extLst>
                  <a:ext uri="{FF2B5EF4-FFF2-40B4-BE49-F238E27FC236}">
                    <a16:creationId xmlns:a16="http://schemas.microsoft.com/office/drawing/2014/main" id="{F38B14E4-5CF8-1935-D53D-324AA6F96A23}"/>
                  </a:ext>
                </a:extLst>
              </p14:cNvPr>
              <p14:cNvContentPartPr/>
              <p14:nvPr/>
            </p14:nvContentPartPr>
            <p14:xfrm>
              <a:off x="7968230" y="4071717"/>
              <a:ext cx="165600" cy="209880"/>
            </p14:xfrm>
          </p:contentPart>
        </mc:Choice>
        <mc:Fallback xmlns="">
          <p:pic>
            <p:nvPicPr>
              <p:cNvPr id="100" name="Input penna 99">
                <a:extLst>
                  <a:ext uri="{FF2B5EF4-FFF2-40B4-BE49-F238E27FC236}">
                    <a16:creationId xmlns:a16="http://schemas.microsoft.com/office/drawing/2014/main" id="{F38B14E4-5CF8-1935-D53D-324AA6F96A2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914590" y="3963717"/>
                <a:ext cx="27324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07" name="Input penna 106">
                <a:extLst>
                  <a:ext uri="{FF2B5EF4-FFF2-40B4-BE49-F238E27FC236}">
                    <a16:creationId xmlns:a16="http://schemas.microsoft.com/office/drawing/2014/main" id="{C7886FBF-4422-DF16-A3EF-89A49B9186D7}"/>
                  </a:ext>
                </a:extLst>
              </p14:cNvPr>
              <p14:cNvContentPartPr/>
              <p14:nvPr/>
            </p14:nvContentPartPr>
            <p14:xfrm>
              <a:off x="7291070" y="4147317"/>
              <a:ext cx="630000" cy="24120"/>
            </p14:xfrm>
          </p:contentPart>
        </mc:Choice>
        <mc:Fallback xmlns="">
          <p:pic>
            <p:nvPicPr>
              <p:cNvPr id="107" name="Input penna 106">
                <a:extLst>
                  <a:ext uri="{FF2B5EF4-FFF2-40B4-BE49-F238E27FC236}">
                    <a16:creationId xmlns:a16="http://schemas.microsoft.com/office/drawing/2014/main" id="{C7886FBF-4422-DF16-A3EF-89A49B9186D7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237430" y="4039317"/>
                <a:ext cx="73764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08" name="Input penna 107">
                <a:extLst>
                  <a:ext uri="{FF2B5EF4-FFF2-40B4-BE49-F238E27FC236}">
                    <a16:creationId xmlns:a16="http://schemas.microsoft.com/office/drawing/2014/main" id="{B5E77BD5-337F-61DA-F20F-B10DF6A2DBAA}"/>
                  </a:ext>
                </a:extLst>
              </p14:cNvPr>
              <p14:cNvContentPartPr/>
              <p14:nvPr/>
            </p14:nvContentPartPr>
            <p14:xfrm>
              <a:off x="7284950" y="2704437"/>
              <a:ext cx="604800" cy="25200"/>
            </p14:xfrm>
          </p:contentPart>
        </mc:Choice>
        <mc:Fallback xmlns="">
          <p:pic>
            <p:nvPicPr>
              <p:cNvPr id="108" name="Input penna 107">
                <a:extLst>
                  <a:ext uri="{FF2B5EF4-FFF2-40B4-BE49-F238E27FC236}">
                    <a16:creationId xmlns:a16="http://schemas.microsoft.com/office/drawing/2014/main" id="{B5E77BD5-337F-61DA-F20F-B10DF6A2DBA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230950" y="2596437"/>
                <a:ext cx="7124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09" name="Input penna 108">
                <a:extLst>
                  <a:ext uri="{FF2B5EF4-FFF2-40B4-BE49-F238E27FC236}">
                    <a16:creationId xmlns:a16="http://schemas.microsoft.com/office/drawing/2014/main" id="{7D00E56B-4AC7-6C84-A4D0-4A80E6FD4F01}"/>
                  </a:ext>
                </a:extLst>
              </p14:cNvPr>
              <p14:cNvContentPartPr/>
              <p14:nvPr/>
            </p14:nvContentPartPr>
            <p14:xfrm>
              <a:off x="8818190" y="2688597"/>
              <a:ext cx="193320" cy="240120"/>
            </p14:xfrm>
          </p:contentPart>
        </mc:Choice>
        <mc:Fallback xmlns="">
          <p:pic>
            <p:nvPicPr>
              <p:cNvPr id="109" name="Input penna 108">
                <a:extLst>
                  <a:ext uri="{FF2B5EF4-FFF2-40B4-BE49-F238E27FC236}">
                    <a16:creationId xmlns:a16="http://schemas.microsoft.com/office/drawing/2014/main" id="{7D00E56B-4AC7-6C84-A4D0-4A80E6FD4F01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812070" y="2682477"/>
                <a:ext cx="2055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10" name="Input penna 109">
                <a:extLst>
                  <a:ext uri="{FF2B5EF4-FFF2-40B4-BE49-F238E27FC236}">
                    <a16:creationId xmlns:a16="http://schemas.microsoft.com/office/drawing/2014/main" id="{8FB5D5D6-B5A9-48BE-8B08-7BDC98A0B521}"/>
                  </a:ext>
                </a:extLst>
              </p14:cNvPr>
              <p14:cNvContentPartPr/>
              <p14:nvPr/>
            </p14:nvContentPartPr>
            <p14:xfrm>
              <a:off x="8746910" y="4022037"/>
              <a:ext cx="102240" cy="250560"/>
            </p14:xfrm>
          </p:contentPart>
        </mc:Choice>
        <mc:Fallback xmlns="">
          <p:pic>
            <p:nvPicPr>
              <p:cNvPr id="110" name="Input penna 109">
                <a:extLst>
                  <a:ext uri="{FF2B5EF4-FFF2-40B4-BE49-F238E27FC236}">
                    <a16:creationId xmlns:a16="http://schemas.microsoft.com/office/drawing/2014/main" id="{8FB5D5D6-B5A9-48BE-8B08-7BDC98A0B521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740790" y="4015917"/>
                <a:ext cx="1144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14" name="Input penna 113">
                <a:extLst>
                  <a:ext uri="{FF2B5EF4-FFF2-40B4-BE49-F238E27FC236}">
                    <a16:creationId xmlns:a16="http://schemas.microsoft.com/office/drawing/2014/main" id="{280D5382-C53B-4F4D-B61A-C3527FF2E968}"/>
                  </a:ext>
                </a:extLst>
              </p14:cNvPr>
              <p14:cNvContentPartPr/>
              <p14:nvPr/>
            </p14:nvContentPartPr>
            <p14:xfrm>
              <a:off x="10734470" y="3363237"/>
              <a:ext cx="198720" cy="229320"/>
            </p14:xfrm>
          </p:contentPart>
        </mc:Choice>
        <mc:Fallback xmlns="">
          <p:pic>
            <p:nvPicPr>
              <p:cNvPr id="114" name="Input penna 113">
                <a:extLst>
                  <a:ext uri="{FF2B5EF4-FFF2-40B4-BE49-F238E27FC236}">
                    <a16:creationId xmlns:a16="http://schemas.microsoft.com/office/drawing/2014/main" id="{280D5382-C53B-4F4D-B61A-C3527FF2E968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0728350" y="3357117"/>
                <a:ext cx="210960" cy="2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28278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 function block*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LUT architecture outline</a:t>
                </a:r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>
            <a:extLst>
              <a:ext uri="{FF2B5EF4-FFF2-40B4-BE49-F238E27FC236}">
                <a16:creationId xmlns:a16="http://schemas.microsoft.com/office/drawing/2014/main" id="{8960143F-C8D6-DCCC-C080-79A50D37F0C8}"/>
              </a:ext>
            </a:extLst>
          </p:cNvPr>
          <p:cNvSpPr/>
          <p:nvPr/>
        </p:nvSpPr>
        <p:spPr>
          <a:xfrm>
            <a:off x="6820362" y="249289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4410C0A-80A9-2C2E-54E0-4C4716A8E862}"/>
              </a:ext>
            </a:extLst>
          </p:cNvPr>
          <p:cNvSpPr/>
          <p:nvPr/>
        </p:nvSpPr>
        <p:spPr>
          <a:xfrm>
            <a:off x="6820362" y="321297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A2DDE73-7A28-8A48-CF74-1E3E8F7BEAEF}"/>
              </a:ext>
            </a:extLst>
          </p:cNvPr>
          <p:cNvSpPr/>
          <p:nvPr/>
        </p:nvSpPr>
        <p:spPr>
          <a:xfrm>
            <a:off x="6820362" y="393305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0B02AAB-A232-4446-9641-4A13FEDFC684}"/>
              </a:ext>
            </a:extLst>
          </p:cNvPr>
          <p:cNvSpPr/>
          <p:nvPr/>
        </p:nvSpPr>
        <p:spPr>
          <a:xfrm>
            <a:off x="6820362" y="465313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1C118A02-A63D-7697-C5F1-3EF5F7209AC3}"/>
                  </a:ext>
                </a:extLst>
              </p14:cNvPr>
              <p14:cNvContentPartPr/>
              <p14:nvPr/>
            </p14:nvContentPartPr>
            <p14:xfrm>
              <a:off x="7884222" y="2496357"/>
              <a:ext cx="360" cy="11433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1C118A02-A63D-7697-C5F1-3EF5F7209A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66222" y="2478357"/>
                <a:ext cx="360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52FE2096-605B-5766-794E-AAACBB78C6D6}"/>
                  </a:ext>
                </a:extLst>
              </p14:cNvPr>
              <p14:cNvContentPartPr/>
              <p14:nvPr/>
            </p14:nvContentPartPr>
            <p14:xfrm>
              <a:off x="8602422" y="2709477"/>
              <a:ext cx="360" cy="70164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52FE2096-605B-5766-794E-AAACBB78C6D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84422" y="2691477"/>
                <a:ext cx="360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01BEF7F8-6756-8CBE-97C4-57D74ACF1A02}"/>
                  </a:ext>
                </a:extLst>
              </p14:cNvPr>
              <p14:cNvContentPartPr/>
              <p14:nvPr/>
            </p14:nvContentPartPr>
            <p14:xfrm>
              <a:off x="7877742" y="2486997"/>
              <a:ext cx="723600" cy="22140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01BEF7F8-6756-8CBE-97C4-57D74ACF1A0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59751" y="2468997"/>
                <a:ext cx="759222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3AECA376-B34C-7A67-9FC3-5BA42D0683E3}"/>
                  </a:ext>
                </a:extLst>
              </p14:cNvPr>
              <p14:cNvContentPartPr/>
              <p14:nvPr/>
            </p14:nvContentPartPr>
            <p14:xfrm>
              <a:off x="7893942" y="3430917"/>
              <a:ext cx="699120" cy="21384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3AECA376-B34C-7A67-9FC3-5BA42D0683E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75942" y="3412947"/>
                <a:ext cx="734760" cy="24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BF431888-C7AB-FB52-8E12-80C10F298262}"/>
                  </a:ext>
                </a:extLst>
              </p14:cNvPr>
              <p14:cNvContentPartPr/>
              <p14:nvPr/>
            </p14:nvContentPartPr>
            <p14:xfrm>
              <a:off x="7900422" y="3934591"/>
              <a:ext cx="360" cy="114336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BF431888-C7AB-FB52-8E12-80C10F2982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82422" y="3916591"/>
                <a:ext cx="360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365CB266-DBEC-D5EB-9BDD-C6B781759E39}"/>
                  </a:ext>
                </a:extLst>
              </p14:cNvPr>
              <p14:cNvContentPartPr/>
              <p14:nvPr/>
            </p14:nvContentPartPr>
            <p14:xfrm>
              <a:off x="8618622" y="4147711"/>
              <a:ext cx="360" cy="70164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365CB266-DBEC-D5EB-9BDD-C6B781759E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00622" y="4129711"/>
                <a:ext cx="360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D7AE2477-CFF9-C1EC-550A-D6A284606CD2}"/>
                  </a:ext>
                </a:extLst>
              </p14:cNvPr>
              <p14:cNvContentPartPr/>
              <p14:nvPr/>
            </p14:nvContentPartPr>
            <p14:xfrm>
              <a:off x="7893942" y="3925231"/>
              <a:ext cx="723600" cy="22140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D7AE2477-CFF9-C1EC-550A-D6A284606CD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75951" y="3907231"/>
                <a:ext cx="759222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2E1C9A9E-7D14-EB9D-A7C4-77A78AE0AAD1}"/>
                  </a:ext>
                </a:extLst>
              </p14:cNvPr>
              <p14:cNvContentPartPr/>
              <p14:nvPr/>
            </p14:nvContentPartPr>
            <p14:xfrm>
              <a:off x="7910142" y="4869151"/>
              <a:ext cx="699120" cy="213840"/>
            </p14:xfrm>
          </p:contentPart>
        </mc:Choice>
        <mc:Fallback xmlns=""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2E1C9A9E-7D14-EB9D-A7C4-77A78AE0AAD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92142" y="4851181"/>
                <a:ext cx="734760" cy="24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AB978EE3-EEAC-C4E3-5281-5A167C9EAE7E}"/>
                  </a:ext>
                </a:extLst>
              </p14:cNvPr>
              <p14:cNvContentPartPr/>
              <p14:nvPr/>
            </p14:nvContentPartPr>
            <p14:xfrm>
              <a:off x="9342162" y="3222336"/>
              <a:ext cx="360" cy="114336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AB978EE3-EEAC-C4E3-5281-5A167C9EAE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24162" y="3204336"/>
                <a:ext cx="360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2828CE75-0004-50EE-0952-28BDB27F70B7}"/>
                  </a:ext>
                </a:extLst>
              </p14:cNvPr>
              <p14:cNvContentPartPr/>
              <p14:nvPr/>
            </p14:nvContentPartPr>
            <p14:xfrm>
              <a:off x="10060362" y="3435456"/>
              <a:ext cx="360" cy="70164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2828CE75-0004-50EE-0952-28BDB27F70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42362" y="3417456"/>
                <a:ext cx="360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6D549D9C-E5BA-D36C-48FB-8381C0851252}"/>
                  </a:ext>
                </a:extLst>
              </p14:cNvPr>
              <p14:cNvContentPartPr/>
              <p14:nvPr/>
            </p14:nvContentPartPr>
            <p14:xfrm>
              <a:off x="9335682" y="3212976"/>
              <a:ext cx="723600" cy="221400"/>
            </p14:xfrm>
          </p:contentPart>
        </mc:Choice>
        <mc:Fallback xmlns=""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6D549D9C-E5BA-D36C-48FB-8381C085125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17691" y="3194976"/>
                <a:ext cx="759222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5E89EFBE-C7CE-EE72-D6C1-6AAC2851C5E5}"/>
                  </a:ext>
                </a:extLst>
              </p14:cNvPr>
              <p14:cNvContentPartPr/>
              <p14:nvPr/>
            </p14:nvContentPartPr>
            <p14:xfrm>
              <a:off x="9351882" y="4156896"/>
              <a:ext cx="699120" cy="21384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5E89EFBE-C7CE-EE72-D6C1-6AAC2851C5E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33882" y="4138926"/>
                <a:ext cx="734760" cy="24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3C03DF48-12D6-E243-0003-9BCE449E4545}"/>
                  </a:ext>
                </a:extLst>
              </p14:cNvPr>
              <p14:cNvContentPartPr/>
              <p14:nvPr/>
            </p14:nvContentPartPr>
            <p14:xfrm>
              <a:off x="7275952" y="2711637"/>
              <a:ext cx="591120" cy="360"/>
            </p14:xfrm>
          </p:contentPart>
        </mc:Choice>
        <mc:Fallback xmlns=""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3C03DF48-12D6-E243-0003-9BCE449E454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69832" y="2705517"/>
                <a:ext cx="6033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AF745BAA-7431-7E42-B384-00186609B798}"/>
                  </a:ext>
                </a:extLst>
              </p14:cNvPr>
              <p14:cNvContentPartPr/>
              <p14:nvPr/>
            </p14:nvContentPartPr>
            <p14:xfrm>
              <a:off x="7264432" y="3429837"/>
              <a:ext cx="602640" cy="36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AF745BAA-7431-7E42-B384-00186609B79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58312" y="3423717"/>
                <a:ext cx="6148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F092649E-AAF4-55F4-B10C-6BE1449121CA}"/>
                  </a:ext>
                </a:extLst>
              </p14:cNvPr>
              <p14:cNvContentPartPr/>
              <p14:nvPr/>
            </p14:nvContentPartPr>
            <p14:xfrm>
              <a:off x="7278112" y="4155237"/>
              <a:ext cx="605520" cy="360"/>
            </p14:xfrm>
          </p:contentPart>
        </mc:Choice>
        <mc:Fallback xmlns=""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F092649E-AAF4-55F4-B10C-6BE1449121C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271992" y="4149117"/>
                <a:ext cx="6177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D57B5969-6C7B-CC4D-96AB-322A15E7D69E}"/>
                  </a:ext>
                </a:extLst>
              </p14:cNvPr>
              <p14:cNvContentPartPr/>
              <p14:nvPr/>
            </p14:nvContentPartPr>
            <p14:xfrm>
              <a:off x="7269832" y="4876317"/>
              <a:ext cx="600480" cy="360"/>
            </p14:xfrm>
          </p:contentPart>
        </mc:Choice>
        <mc:Fallback xmlns=""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D57B5969-6C7B-CC4D-96AB-322A15E7D69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63716" y="4870197"/>
                <a:ext cx="612713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44D257E7-46F9-C1BC-6214-9A4FB80CD6CA}"/>
                  </a:ext>
                </a:extLst>
              </p14:cNvPr>
              <p14:cNvContentPartPr/>
              <p14:nvPr/>
            </p14:nvContentPartPr>
            <p14:xfrm>
              <a:off x="8614432" y="3078477"/>
              <a:ext cx="364680" cy="36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44D257E7-46F9-C1BC-6214-9A4FB80CD6C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08318" y="3072357"/>
                <a:ext cx="376908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121233E8-7404-A8F9-B317-54A09BE37A1A}"/>
                  </a:ext>
                </a:extLst>
              </p14:cNvPr>
              <p14:cNvContentPartPr/>
              <p14:nvPr/>
            </p14:nvContentPartPr>
            <p14:xfrm>
              <a:off x="8642152" y="4518477"/>
              <a:ext cx="341280" cy="360"/>
            </p14:xfrm>
          </p:contentPart>
        </mc:Choice>
        <mc:Fallback xmlns=""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121233E8-7404-A8F9-B317-54A09BE37A1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36038" y="4512357"/>
                <a:ext cx="353507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DC0AAAD8-8E47-906C-D7AE-E08FFD52AF3D}"/>
                  </a:ext>
                </a:extLst>
              </p14:cNvPr>
              <p14:cNvContentPartPr/>
              <p14:nvPr/>
            </p14:nvContentPartPr>
            <p14:xfrm>
              <a:off x="8987392" y="3432357"/>
              <a:ext cx="342720" cy="360"/>
            </p14:xfrm>
          </p:contentPart>
        </mc:Choice>
        <mc:Fallback xmlns=""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DC0AAAD8-8E47-906C-D7AE-E08FFD52AF3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81272" y="3426237"/>
                <a:ext cx="3549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F888A115-9414-9F34-62E6-B8B0C0D07FFA}"/>
                  </a:ext>
                </a:extLst>
              </p14:cNvPr>
              <p14:cNvContentPartPr/>
              <p14:nvPr/>
            </p14:nvContentPartPr>
            <p14:xfrm>
              <a:off x="8984872" y="4157037"/>
              <a:ext cx="336240" cy="360"/>
            </p14:xfrm>
          </p:contentPart>
        </mc:Choice>
        <mc:Fallback xmlns=""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F888A115-9414-9F34-62E6-B8B0C0D07FF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978752" y="4150917"/>
                <a:ext cx="3484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Input penna 32">
                <a:extLst>
                  <a:ext uri="{FF2B5EF4-FFF2-40B4-BE49-F238E27FC236}">
                    <a16:creationId xmlns:a16="http://schemas.microsoft.com/office/drawing/2014/main" id="{DD35AF54-03A5-BB68-F979-1A5E58E6881D}"/>
                  </a:ext>
                </a:extLst>
              </p14:cNvPr>
              <p14:cNvContentPartPr/>
              <p14:nvPr/>
            </p14:nvContentPartPr>
            <p14:xfrm>
              <a:off x="10084672" y="3796677"/>
              <a:ext cx="1049400" cy="360"/>
            </p14:xfrm>
          </p:contentPart>
        </mc:Choice>
        <mc:Fallback xmlns="">
          <p:pic>
            <p:nvPicPr>
              <p:cNvPr id="33" name="Input penna 32">
                <a:extLst>
                  <a:ext uri="{FF2B5EF4-FFF2-40B4-BE49-F238E27FC236}">
                    <a16:creationId xmlns:a16="http://schemas.microsoft.com/office/drawing/2014/main" id="{DD35AF54-03A5-BB68-F979-1A5E58E6881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078552" y="3790557"/>
                <a:ext cx="10616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Input penna 33">
                <a:extLst>
                  <a:ext uri="{FF2B5EF4-FFF2-40B4-BE49-F238E27FC236}">
                    <a16:creationId xmlns:a16="http://schemas.microsoft.com/office/drawing/2014/main" id="{ADD2E995-B6FA-017F-B163-9CF1115F98D5}"/>
                  </a:ext>
                </a:extLst>
              </p14:cNvPr>
              <p14:cNvContentPartPr/>
              <p14:nvPr/>
            </p14:nvContentPartPr>
            <p14:xfrm>
              <a:off x="8979472" y="3070557"/>
              <a:ext cx="360" cy="359280"/>
            </p14:xfrm>
          </p:contentPart>
        </mc:Choice>
        <mc:Fallback xmlns="">
          <p:pic>
            <p:nvPicPr>
              <p:cNvPr id="34" name="Input penna 33">
                <a:extLst>
                  <a:ext uri="{FF2B5EF4-FFF2-40B4-BE49-F238E27FC236}">
                    <a16:creationId xmlns:a16="http://schemas.microsoft.com/office/drawing/2014/main" id="{ADD2E995-B6FA-017F-B163-9CF1115F98D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973352" y="3064437"/>
                <a:ext cx="126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Input penna 34">
                <a:extLst>
                  <a:ext uri="{FF2B5EF4-FFF2-40B4-BE49-F238E27FC236}">
                    <a16:creationId xmlns:a16="http://schemas.microsoft.com/office/drawing/2014/main" id="{A5A9BD5C-5AF6-839A-0220-997619BA532B}"/>
                  </a:ext>
                </a:extLst>
              </p14:cNvPr>
              <p14:cNvContentPartPr/>
              <p14:nvPr/>
            </p14:nvContentPartPr>
            <p14:xfrm>
              <a:off x="8979472" y="4163877"/>
              <a:ext cx="360" cy="348120"/>
            </p14:xfrm>
          </p:contentPart>
        </mc:Choice>
        <mc:Fallback xmlns="">
          <p:pic>
            <p:nvPicPr>
              <p:cNvPr id="35" name="Input penna 34">
                <a:extLst>
                  <a:ext uri="{FF2B5EF4-FFF2-40B4-BE49-F238E27FC236}">
                    <a16:creationId xmlns:a16="http://schemas.microsoft.com/office/drawing/2014/main" id="{A5A9BD5C-5AF6-839A-0220-997619BA532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973352" y="4157757"/>
                <a:ext cx="126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0" name="Input penna 39">
                <a:extLst>
                  <a:ext uri="{FF2B5EF4-FFF2-40B4-BE49-F238E27FC236}">
                    <a16:creationId xmlns:a16="http://schemas.microsoft.com/office/drawing/2014/main" id="{8A97AB3D-FE04-05F0-5BAD-115DA09EC75F}"/>
                  </a:ext>
                </a:extLst>
              </p14:cNvPr>
              <p14:cNvContentPartPr/>
              <p14:nvPr/>
            </p14:nvContentPartPr>
            <p14:xfrm>
              <a:off x="8253712" y="3546477"/>
              <a:ext cx="360" cy="473040"/>
            </p14:xfrm>
          </p:contentPart>
        </mc:Choice>
        <mc:Fallback xmlns="">
          <p:pic>
            <p:nvPicPr>
              <p:cNvPr id="40" name="Input penna 39">
                <a:extLst>
                  <a:ext uri="{FF2B5EF4-FFF2-40B4-BE49-F238E27FC236}">
                    <a16:creationId xmlns:a16="http://schemas.microsoft.com/office/drawing/2014/main" id="{8A97AB3D-FE04-05F0-5BAD-115DA09EC75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247592" y="3540357"/>
                <a:ext cx="1260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1" name="Input penna 40">
                <a:extLst>
                  <a:ext uri="{FF2B5EF4-FFF2-40B4-BE49-F238E27FC236}">
                    <a16:creationId xmlns:a16="http://schemas.microsoft.com/office/drawing/2014/main" id="{ED8F55FB-302B-B449-45B7-9CE792FFF112}"/>
                  </a:ext>
                </a:extLst>
              </p14:cNvPr>
              <p14:cNvContentPartPr/>
              <p14:nvPr/>
            </p14:nvContentPartPr>
            <p14:xfrm>
              <a:off x="9696232" y="4289157"/>
              <a:ext cx="360" cy="1306080"/>
            </p14:xfrm>
          </p:contentPart>
        </mc:Choice>
        <mc:Fallback xmlns="">
          <p:pic>
            <p:nvPicPr>
              <p:cNvPr id="41" name="Input penna 40">
                <a:extLst>
                  <a:ext uri="{FF2B5EF4-FFF2-40B4-BE49-F238E27FC236}">
                    <a16:creationId xmlns:a16="http://schemas.microsoft.com/office/drawing/2014/main" id="{ED8F55FB-302B-B449-45B7-9CE792FFF11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690112" y="4283037"/>
                <a:ext cx="12600" cy="13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4" name="Input penna 43">
                <a:extLst>
                  <a:ext uri="{FF2B5EF4-FFF2-40B4-BE49-F238E27FC236}">
                    <a16:creationId xmlns:a16="http://schemas.microsoft.com/office/drawing/2014/main" id="{F533B308-1301-A436-0DF2-3A6BE3BD7C80}"/>
                  </a:ext>
                </a:extLst>
              </p14:cNvPr>
              <p14:cNvContentPartPr/>
              <p14:nvPr/>
            </p14:nvContentPartPr>
            <p14:xfrm>
              <a:off x="6459112" y="1989837"/>
              <a:ext cx="360" cy="720360"/>
            </p14:xfrm>
          </p:contentPart>
        </mc:Choice>
        <mc:Fallback xmlns="">
          <p:pic>
            <p:nvPicPr>
              <p:cNvPr id="44" name="Input penna 43">
                <a:extLst>
                  <a:ext uri="{FF2B5EF4-FFF2-40B4-BE49-F238E27FC236}">
                    <a16:creationId xmlns:a16="http://schemas.microsoft.com/office/drawing/2014/main" id="{F533B308-1301-A436-0DF2-3A6BE3BD7C8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452992" y="1983717"/>
                <a:ext cx="12600" cy="73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uppo 51">
            <a:extLst>
              <a:ext uri="{FF2B5EF4-FFF2-40B4-BE49-F238E27FC236}">
                <a16:creationId xmlns:a16="http://schemas.microsoft.com/office/drawing/2014/main" id="{380FC220-9062-E90A-F609-5B3C9D50D362}"/>
              </a:ext>
            </a:extLst>
          </p:cNvPr>
          <p:cNvGrpSpPr/>
          <p:nvPr/>
        </p:nvGrpSpPr>
        <p:grpSpPr>
          <a:xfrm>
            <a:off x="6460912" y="4871277"/>
            <a:ext cx="3229200" cy="726480"/>
            <a:chOff x="2856230" y="4871277"/>
            <a:chExt cx="3229200" cy="72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C2BDE8F8-5D7E-69E9-0DD6-214531DD0572}"/>
                    </a:ext>
                  </a:extLst>
                </p14:cNvPr>
                <p14:cNvContentPartPr/>
                <p14:nvPr/>
              </p14:nvContentPartPr>
              <p14:xfrm>
                <a:off x="2867030" y="5597397"/>
                <a:ext cx="3218400" cy="36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C2BDE8F8-5D7E-69E9-0DD6-214531DD057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60910" y="5591277"/>
                  <a:ext cx="32306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72598B0D-08AF-0B67-4007-7CDC3E52C458}"/>
                    </a:ext>
                  </a:extLst>
                </p14:cNvPr>
                <p14:cNvContentPartPr/>
                <p14:nvPr/>
              </p14:nvContentPartPr>
              <p14:xfrm>
                <a:off x="2871350" y="5597397"/>
                <a:ext cx="15840" cy="36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72598B0D-08AF-0B67-4007-7CDC3E52C45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65230" y="5591277"/>
                  <a:ext cx="280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43468299-41DF-B3BF-A039-638F482DD94E}"/>
                    </a:ext>
                  </a:extLst>
                </p14:cNvPr>
                <p14:cNvContentPartPr/>
                <p14:nvPr/>
              </p14:nvContentPartPr>
              <p14:xfrm>
                <a:off x="2856230" y="5521077"/>
                <a:ext cx="360" cy="5148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43468299-41DF-B3BF-A039-638F482DD94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850110" y="5514957"/>
                  <a:ext cx="126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06779F66-D6FC-1460-97A0-0FFD83145DF8}"/>
                    </a:ext>
                  </a:extLst>
                </p14:cNvPr>
                <p14:cNvContentPartPr/>
                <p14:nvPr/>
              </p14:nvContentPartPr>
              <p14:xfrm>
                <a:off x="2856230" y="5553117"/>
                <a:ext cx="360" cy="3564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06779F66-D6FC-1460-97A0-0FFD83145DF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850110" y="5546997"/>
                  <a:ext cx="126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8B28DFE8-57DE-D1B4-3CC5-B24C1EDCBC52}"/>
                    </a:ext>
                  </a:extLst>
                </p14:cNvPr>
                <p14:cNvContentPartPr/>
                <p14:nvPr/>
              </p14:nvContentPartPr>
              <p14:xfrm>
                <a:off x="2856230" y="5571477"/>
                <a:ext cx="360" cy="2340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8B28DFE8-57DE-D1B4-3CC5-B24C1EDCBC5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50110" y="5565357"/>
                  <a:ext cx="12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456230F2-6EFD-9119-403F-C520A093D761}"/>
                    </a:ext>
                  </a:extLst>
                </p14:cNvPr>
                <p14:cNvContentPartPr/>
                <p14:nvPr/>
              </p14:nvContentPartPr>
              <p14:xfrm>
                <a:off x="2856230" y="4871277"/>
                <a:ext cx="360" cy="72648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456230F2-6EFD-9119-403F-C520A093D76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850110" y="4865157"/>
                  <a:ext cx="12600" cy="73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4" name="Input penna 53">
                <a:extLst>
                  <a:ext uri="{FF2B5EF4-FFF2-40B4-BE49-F238E27FC236}">
                    <a16:creationId xmlns:a16="http://schemas.microsoft.com/office/drawing/2014/main" id="{7ADE63B6-DD99-1C2E-B1C7-CD5DDCCF38B3}"/>
                  </a:ext>
                </a:extLst>
              </p14:cNvPr>
              <p14:cNvContentPartPr/>
              <p14:nvPr/>
            </p14:nvContentPartPr>
            <p14:xfrm>
              <a:off x="6461992" y="4148757"/>
              <a:ext cx="360" cy="715320"/>
            </p14:xfrm>
          </p:contentPart>
        </mc:Choice>
        <mc:Fallback xmlns="">
          <p:pic>
            <p:nvPicPr>
              <p:cNvPr id="54" name="Input penna 53">
                <a:extLst>
                  <a:ext uri="{FF2B5EF4-FFF2-40B4-BE49-F238E27FC236}">
                    <a16:creationId xmlns:a16="http://schemas.microsoft.com/office/drawing/2014/main" id="{7ADE63B6-DD99-1C2E-B1C7-CD5DDCCF38B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455872" y="4142637"/>
                <a:ext cx="12600" cy="7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5" name="Input penna 54">
                <a:extLst>
                  <a:ext uri="{FF2B5EF4-FFF2-40B4-BE49-F238E27FC236}">
                    <a16:creationId xmlns:a16="http://schemas.microsoft.com/office/drawing/2014/main" id="{7718D93E-E4DA-673B-CB90-BF0B7C2EA1E8}"/>
                  </a:ext>
                </a:extLst>
              </p14:cNvPr>
              <p14:cNvContentPartPr/>
              <p14:nvPr/>
            </p14:nvContentPartPr>
            <p14:xfrm>
              <a:off x="6461992" y="2681757"/>
              <a:ext cx="360" cy="744480"/>
            </p14:xfrm>
          </p:contentPart>
        </mc:Choice>
        <mc:Fallback xmlns="">
          <p:pic>
            <p:nvPicPr>
              <p:cNvPr id="55" name="Input penna 54">
                <a:extLst>
                  <a:ext uri="{FF2B5EF4-FFF2-40B4-BE49-F238E27FC236}">
                    <a16:creationId xmlns:a16="http://schemas.microsoft.com/office/drawing/2014/main" id="{7718D93E-E4DA-673B-CB90-BF0B7C2EA1E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455872" y="2675640"/>
                <a:ext cx="12600" cy="7567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6" name="Input penna 55">
                <a:extLst>
                  <a:ext uri="{FF2B5EF4-FFF2-40B4-BE49-F238E27FC236}">
                    <a16:creationId xmlns:a16="http://schemas.microsoft.com/office/drawing/2014/main" id="{92EEA55C-9754-8D4B-F242-B40ADE42B6B2}"/>
                  </a:ext>
                </a:extLst>
              </p14:cNvPr>
              <p14:cNvContentPartPr/>
              <p14:nvPr/>
            </p14:nvContentPartPr>
            <p14:xfrm>
              <a:off x="6492232" y="1990917"/>
              <a:ext cx="16560" cy="360"/>
            </p14:xfrm>
          </p:contentPart>
        </mc:Choice>
        <mc:Fallback xmlns="">
          <p:pic>
            <p:nvPicPr>
              <p:cNvPr id="56" name="Input penna 55">
                <a:extLst>
                  <a:ext uri="{FF2B5EF4-FFF2-40B4-BE49-F238E27FC236}">
                    <a16:creationId xmlns:a16="http://schemas.microsoft.com/office/drawing/2014/main" id="{92EEA55C-9754-8D4B-F242-B40ADE42B6B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486112" y="1984797"/>
                <a:ext cx="288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7" name="Input penna 56">
                <a:extLst>
                  <a:ext uri="{FF2B5EF4-FFF2-40B4-BE49-F238E27FC236}">
                    <a16:creationId xmlns:a16="http://schemas.microsoft.com/office/drawing/2014/main" id="{97E45B03-6A61-65DC-639E-84D5BE82EA62}"/>
                  </a:ext>
                </a:extLst>
              </p14:cNvPr>
              <p14:cNvContentPartPr/>
              <p14:nvPr/>
            </p14:nvContentPartPr>
            <p14:xfrm>
              <a:off x="6467392" y="1990917"/>
              <a:ext cx="1786680" cy="360"/>
            </p14:xfrm>
          </p:contentPart>
        </mc:Choice>
        <mc:Fallback xmlns="">
          <p:pic>
            <p:nvPicPr>
              <p:cNvPr id="57" name="Input penna 56">
                <a:extLst>
                  <a:ext uri="{FF2B5EF4-FFF2-40B4-BE49-F238E27FC236}">
                    <a16:creationId xmlns:a16="http://schemas.microsoft.com/office/drawing/2014/main" id="{97E45B03-6A61-65DC-639E-84D5BE82EA6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461272" y="1984797"/>
                <a:ext cx="17989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8" name="Input penna 57">
                <a:extLst>
                  <a:ext uri="{FF2B5EF4-FFF2-40B4-BE49-F238E27FC236}">
                    <a16:creationId xmlns:a16="http://schemas.microsoft.com/office/drawing/2014/main" id="{DED9C839-6C93-FF40-C348-A08D69A9B746}"/>
                  </a:ext>
                </a:extLst>
              </p14:cNvPr>
              <p14:cNvContentPartPr/>
              <p14:nvPr/>
            </p14:nvContentPartPr>
            <p14:xfrm>
              <a:off x="5388832" y="3433797"/>
              <a:ext cx="1068480" cy="360"/>
            </p14:xfrm>
          </p:contentPart>
        </mc:Choice>
        <mc:Fallback xmlns="">
          <p:pic>
            <p:nvPicPr>
              <p:cNvPr id="58" name="Input penna 57">
                <a:extLst>
                  <a:ext uri="{FF2B5EF4-FFF2-40B4-BE49-F238E27FC236}">
                    <a16:creationId xmlns:a16="http://schemas.microsoft.com/office/drawing/2014/main" id="{DED9C839-6C93-FF40-C348-A08D69A9B74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382712" y="3427677"/>
                <a:ext cx="10807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8" name="Input penna 77">
                <a:extLst>
                  <a:ext uri="{FF2B5EF4-FFF2-40B4-BE49-F238E27FC236}">
                    <a16:creationId xmlns:a16="http://schemas.microsoft.com/office/drawing/2014/main" id="{2151A58C-B3BC-F911-479F-76F3B068E79A}"/>
                  </a:ext>
                </a:extLst>
              </p14:cNvPr>
              <p14:cNvContentPartPr/>
              <p14:nvPr/>
            </p14:nvContentPartPr>
            <p14:xfrm>
              <a:off x="9592004" y="4270783"/>
              <a:ext cx="163440" cy="205920"/>
            </p14:xfrm>
          </p:contentPart>
        </mc:Choice>
        <mc:Fallback xmlns="">
          <p:pic>
            <p:nvPicPr>
              <p:cNvPr id="78" name="Input penna 77">
                <a:extLst>
                  <a:ext uri="{FF2B5EF4-FFF2-40B4-BE49-F238E27FC236}">
                    <a16:creationId xmlns:a16="http://schemas.microsoft.com/office/drawing/2014/main" id="{2151A58C-B3BC-F911-479F-76F3B068E79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585870" y="4264674"/>
                <a:ext cx="175707" cy="218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9" name="Input penna 78">
                <a:extLst>
                  <a:ext uri="{FF2B5EF4-FFF2-40B4-BE49-F238E27FC236}">
                    <a16:creationId xmlns:a16="http://schemas.microsoft.com/office/drawing/2014/main" id="{CFE6EF5E-7DD0-1002-91AB-E35CFEE9E316}"/>
                  </a:ext>
                </a:extLst>
              </p14:cNvPr>
              <p14:cNvContentPartPr/>
              <p14:nvPr/>
            </p14:nvContentPartPr>
            <p14:xfrm>
              <a:off x="9622964" y="4326943"/>
              <a:ext cx="113760" cy="137160"/>
            </p14:xfrm>
          </p:contentPart>
        </mc:Choice>
        <mc:Fallback xmlns="">
          <p:pic>
            <p:nvPicPr>
              <p:cNvPr id="79" name="Input penna 78">
                <a:extLst>
                  <a:ext uri="{FF2B5EF4-FFF2-40B4-BE49-F238E27FC236}">
                    <a16:creationId xmlns:a16="http://schemas.microsoft.com/office/drawing/2014/main" id="{CFE6EF5E-7DD0-1002-91AB-E35CFEE9E31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616844" y="4320823"/>
                <a:ext cx="12600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uppo 87">
            <a:extLst>
              <a:ext uri="{FF2B5EF4-FFF2-40B4-BE49-F238E27FC236}">
                <a16:creationId xmlns:a16="http://schemas.microsoft.com/office/drawing/2014/main" id="{515E2027-8E34-5489-10D7-85C84EA4830D}"/>
              </a:ext>
            </a:extLst>
          </p:cNvPr>
          <p:cNvGrpSpPr/>
          <p:nvPr/>
        </p:nvGrpSpPr>
        <p:grpSpPr>
          <a:xfrm>
            <a:off x="8177564" y="1981917"/>
            <a:ext cx="151560" cy="612346"/>
            <a:chOff x="4572882" y="1981917"/>
            <a:chExt cx="151560" cy="61234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73745A0D-60B4-8AFB-DABD-F8EE0AB49CAD}"/>
                    </a:ext>
                  </a:extLst>
                </p14:cNvPr>
                <p14:cNvContentPartPr/>
                <p14:nvPr/>
              </p14:nvContentPartPr>
              <p14:xfrm>
                <a:off x="4572882" y="2394463"/>
                <a:ext cx="151560" cy="199800"/>
              </p14:xfrm>
            </p:contentPart>
          </mc:Choice>
          <mc:Fallback xmlns=""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73745A0D-60B4-8AFB-DABD-F8EE0AB49CA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566762" y="2388343"/>
                  <a:ext cx="163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A7B7CF74-CEDC-FD40-775E-4AAE839C8C02}"/>
                    </a:ext>
                  </a:extLst>
                </p14:cNvPr>
                <p14:cNvContentPartPr/>
                <p14:nvPr/>
              </p14:nvContentPartPr>
              <p14:xfrm>
                <a:off x="4649030" y="1981917"/>
                <a:ext cx="360" cy="58788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A7B7CF74-CEDC-FD40-775E-4AAE839C8C0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642910" y="1975797"/>
                  <a:ext cx="1260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C440A822-FEC4-083F-4C7E-CDCD66073327}"/>
                    </a:ext>
                  </a:extLst>
                </p14:cNvPr>
                <p14:cNvContentPartPr/>
                <p14:nvPr/>
              </p14:nvContentPartPr>
              <p14:xfrm>
                <a:off x="4649030" y="2539917"/>
                <a:ext cx="360" cy="3528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C440A822-FEC4-083F-4C7E-CDCD6607332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642910" y="2533797"/>
                  <a:ext cx="12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A2735E1C-504E-C28F-CB34-B152DBC371A0}"/>
                    </a:ext>
                  </a:extLst>
                </p14:cNvPr>
                <p14:cNvContentPartPr/>
                <p14:nvPr/>
              </p14:nvContentPartPr>
              <p14:xfrm>
                <a:off x="4649030" y="2549997"/>
                <a:ext cx="360" cy="4248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A2735E1C-504E-C28F-CB34-B152DBC371A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42910" y="2543877"/>
                  <a:ext cx="126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0EEBA7BA-4294-E3C8-9532-5EC77DF1DCEB}"/>
                    </a:ext>
                  </a:extLst>
                </p14:cNvPr>
                <p14:cNvContentPartPr/>
                <p14:nvPr/>
              </p14:nvContentPartPr>
              <p14:xfrm>
                <a:off x="4592322" y="2417863"/>
                <a:ext cx="118800" cy="160200"/>
              </p14:xfrm>
            </p:contentPart>
          </mc:Choice>
          <mc:Fallback xmlns=""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0EEBA7BA-4294-E3C8-9532-5EC77DF1DCE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586202" y="2411743"/>
                  <a:ext cx="131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9091BEDF-9B0B-C5FF-FDFF-735EA33BBE45}"/>
                    </a:ext>
                  </a:extLst>
                </p14:cNvPr>
                <p14:cNvContentPartPr/>
                <p14:nvPr/>
              </p14:nvContentPartPr>
              <p14:xfrm>
                <a:off x="4602762" y="2422183"/>
                <a:ext cx="86400" cy="120240"/>
              </p14:xfrm>
            </p:contentPart>
          </mc:Choice>
          <mc:Fallback xmlns=""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9091BEDF-9B0B-C5FF-FDFF-735EA33BBE4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96642" y="2416063"/>
                  <a:ext cx="986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7318925A-CBFC-0534-4B82-847CD85E74C9}"/>
                    </a:ext>
                  </a:extLst>
                </p14:cNvPr>
                <p14:cNvContentPartPr/>
                <p14:nvPr/>
              </p14:nvContentPartPr>
              <p14:xfrm>
                <a:off x="4593402" y="2428303"/>
                <a:ext cx="70560" cy="98280"/>
              </p14:xfrm>
            </p:contentPart>
          </mc:Choice>
          <mc:Fallback xmlns=""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7318925A-CBFC-0534-4B82-847CD85E74C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87282" y="2422183"/>
                  <a:ext cx="82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524A6C97-78A0-8C8F-5537-6F71596B9913}"/>
                    </a:ext>
                  </a:extLst>
                </p14:cNvPr>
                <p14:cNvContentPartPr/>
                <p14:nvPr/>
              </p14:nvContentPartPr>
              <p14:xfrm>
                <a:off x="4588362" y="2421823"/>
                <a:ext cx="76320" cy="14040"/>
              </p14:xfrm>
            </p:contentPart>
          </mc:Choice>
          <mc:Fallback xmlns=""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524A6C97-78A0-8C8F-5537-6F71596B991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82242" y="2415703"/>
                  <a:ext cx="8856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9" name="Input penna 88">
                <a:extLst>
                  <a:ext uri="{FF2B5EF4-FFF2-40B4-BE49-F238E27FC236}">
                    <a16:creationId xmlns:a16="http://schemas.microsoft.com/office/drawing/2014/main" id="{28BED411-92E2-70B0-979C-D0B40BBCD435}"/>
                  </a:ext>
                </a:extLst>
              </p14:cNvPr>
              <p14:cNvContentPartPr/>
              <p14:nvPr/>
            </p14:nvContentPartPr>
            <p14:xfrm>
              <a:off x="8175764" y="3847783"/>
              <a:ext cx="138240" cy="172800"/>
            </p14:xfrm>
          </p:contentPart>
        </mc:Choice>
        <mc:Fallback xmlns="">
          <p:pic>
            <p:nvPicPr>
              <p:cNvPr id="89" name="Input penna 88">
                <a:extLst>
                  <a:ext uri="{FF2B5EF4-FFF2-40B4-BE49-F238E27FC236}">
                    <a16:creationId xmlns:a16="http://schemas.microsoft.com/office/drawing/2014/main" id="{28BED411-92E2-70B0-979C-D0B40BBCD43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169644" y="3841676"/>
                <a:ext cx="150480" cy="185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0" name="Input penna 89">
                <a:extLst>
                  <a:ext uri="{FF2B5EF4-FFF2-40B4-BE49-F238E27FC236}">
                    <a16:creationId xmlns:a16="http://schemas.microsoft.com/office/drawing/2014/main" id="{7E139A47-9AB4-D805-E6C2-8044CC31AA76}"/>
                  </a:ext>
                </a:extLst>
              </p14:cNvPr>
              <p14:cNvContentPartPr/>
              <p14:nvPr/>
            </p14:nvContentPartPr>
            <p14:xfrm>
              <a:off x="8187644" y="3857503"/>
              <a:ext cx="118440" cy="127080"/>
            </p14:xfrm>
          </p:contentPart>
        </mc:Choice>
        <mc:Fallback xmlns="">
          <p:pic>
            <p:nvPicPr>
              <p:cNvPr id="90" name="Input penna 89">
                <a:extLst>
                  <a:ext uri="{FF2B5EF4-FFF2-40B4-BE49-F238E27FC236}">
                    <a16:creationId xmlns:a16="http://schemas.microsoft.com/office/drawing/2014/main" id="{7E139A47-9AB4-D805-E6C2-8044CC31AA7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181524" y="3851383"/>
                <a:ext cx="1306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266AAF52-9684-124A-283A-E8B411EC8869}"/>
                  </a:ext>
                </a:extLst>
              </p14:cNvPr>
              <p14:cNvContentPartPr/>
              <p14:nvPr/>
            </p14:nvContentPartPr>
            <p14:xfrm>
              <a:off x="5384512" y="4157397"/>
              <a:ext cx="1078200" cy="36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266AAF52-9684-124A-283A-E8B411EC886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378392" y="4151277"/>
                <a:ext cx="10904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A3908C16-45B6-56B7-7DBD-C0AEBC9C9553}"/>
                  </a:ext>
                </a:extLst>
              </p14:cNvPr>
              <p14:cNvContentPartPr/>
              <p14:nvPr/>
            </p14:nvContentPartPr>
            <p14:xfrm>
              <a:off x="7997032" y="2643237"/>
              <a:ext cx="108000" cy="19512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A3908C16-45B6-56B7-7DBD-C0AEBC9C955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990912" y="2637117"/>
                <a:ext cx="1202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B7A6CDDE-1F57-297B-C62D-1BB78E28F2BC}"/>
                  </a:ext>
                </a:extLst>
              </p14:cNvPr>
              <p14:cNvContentPartPr/>
              <p14:nvPr/>
            </p14:nvContentPartPr>
            <p14:xfrm>
              <a:off x="7983352" y="3264597"/>
              <a:ext cx="125640" cy="2325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B7A6CDDE-1F57-297B-C62D-1BB78E28F2B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977232" y="3258477"/>
                <a:ext cx="1378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F6F2E908-2065-77A6-3106-79704AAFBC68}"/>
                  </a:ext>
                </a:extLst>
              </p14:cNvPr>
              <p14:cNvContentPartPr/>
              <p14:nvPr/>
            </p14:nvContentPartPr>
            <p14:xfrm>
              <a:off x="7997752" y="4069557"/>
              <a:ext cx="119880" cy="17748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F6F2E908-2065-77A6-3106-79704AAFBC6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991632" y="4063437"/>
                <a:ext cx="1321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662EF167-5625-5A47-5F1B-99376B46932D}"/>
                  </a:ext>
                </a:extLst>
              </p14:cNvPr>
              <p14:cNvContentPartPr/>
              <p14:nvPr/>
            </p14:nvContentPartPr>
            <p14:xfrm>
              <a:off x="8004592" y="4695597"/>
              <a:ext cx="132840" cy="222480"/>
            </p14:xfrm>
          </p:contentPart>
        </mc:Choice>
        <mc:Fallback xmlns=""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662EF167-5625-5A47-5F1B-99376B46932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998472" y="4689477"/>
                <a:ext cx="1450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9" name="Input penna 38">
                <a:extLst>
                  <a:ext uri="{FF2B5EF4-FFF2-40B4-BE49-F238E27FC236}">
                    <a16:creationId xmlns:a16="http://schemas.microsoft.com/office/drawing/2014/main" id="{5D0F9BBB-DB91-FC38-122F-62CDCAAF3FED}"/>
                  </a:ext>
                </a:extLst>
              </p14:cNvPr>
              <p14:cNvContentPartPr/>
              <p14:nvPr/>
            </p14:nvContentPartPr>
            <p14:xfrm>
              <a:off x="9465832" y="3359997"/>
              <a:ext cx="106920" cy="169200"/>
            </p14:xfrm>
          </p:contentPart>
        </mc:Choice>
        <mc:Fallback xmlns="">
          <p:pic>
            <p:nvPicPr>
              <p:cNvPr id="39" name="Input penna 38">
                <a:extLst>
                  <a:ext uri="{FF2B5EF4-FFF2-40B4-BE49-F238E27FC236}">
                    <a16:creationId xmlns:a16="http://schemas.microsoft.com/office/drawing/2014/main" id="{5D0F9BBB-DB91-FC38-122F-62CDCAAF3FE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459712" y="3353877"/>
                <a:ext cx="1191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42" name="Input penna 41">
                <a:extLst>
                  <a:ext uri="{FF2B5EF4-FFF2-40B4-BE49-F238E27FC236}">
                    <a16:creationId xmlns:a16="http://schemas.microsoft.com/office/drawing/2014/main" id="{106E2D34-2F5F-BC37-A724-0C5CEF807F29}"/>
                  </a:ext>
                </a:extLst>
              </p14:cNvPr>
              <p14:cNvContentPartPr/>
              <p14:nvPr/>
            </p14:nvContentPartPr>
            <p14:xfrm>
              <a:off x="9440992" y="3993237"/>
              <a:ext cx="109800" cy="197280"/>
            </p14:xfrm>
          </p:contentPart>
        </mc:Choice>
        <mc:Fallback xmlns="">
          <p:pic>
            <p:nvPicPr>
              <p:cNvPr id="42" name="Input penna 41">
                <a:extLst>
                  <a:ext uri="{FF2B5EF4-FFF2-40B4-BE49-F238E27FC236}">
                    <a16:creationId xmlns:a16="http://schemas.microsoft.com/office/drawing/2014/main" id="{106E2D34-2F5F-BC37-A724-0C5CEF807F2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434872" y="3987117"/>
                <a:ext cx="1220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07E6BA9C-B341-24D4-3D4A-4D03E80CB193}"/>
                  </a:ext>
                </a:extLst>
              </p14:cNvPr>
              <p14:cNvContentPartPr/>
              <p14:nvPr/>
            </p14:nvContentPartPr>
            <p14:xfrm>
              <a:off x="4920472" y="3298437"/>
              <a:ext cx="169200" cy="247320"/>
            </p14:xfrm>
          </p:contentPart>
        </mc:Choice>
        <mc:Fallback xmlns=""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07E6BA9C-B341-24D4-3D4A-4D03E80CB19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914352" y="3292317"/>
                <a:ext cx="18144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47" name="Input penna 46">
                <a:extLst>
                  <a:ext uri="{FF2B5EF4-FFF2-40B4-BE49-F238E27FC236}">
                    <a16:creationId xmlns:a16="http://schemas.microsoft.com/office/drawing/2014/main" id="{D362CC46-80D5-B938-1E77-BCE508145EA4}"/>
                  </a:ext>
                </a:extLst>
              </p14:cNvPr>
              <p14:cNvContentPartPr/>
              <p14:nvPr/>
            </p14:nvContentPartPr>
            <p14:xfrm>
              <a:off x="4951072" y="4049397"/>
              <a:ext cx="173880" cy="190440"/>
            </p14:xfrm>
          </p:contentPart>
        </mc:Choice>
        <mc:Fallback xmlns="">
          <p:pic>
            <p:nvPicPr>
              <p:cNvPr id="47" name="Input penna 46">
                <a:extLst>
                  <a:ext uri="{FF2B5EF4-FFF2-40B4-BE49-F238E27FC236}">
                    <a16:creationId xmlns:a16="http://schemas.microsoft.com/office/drawing/2014/main" id="{D362CC46-80D5-B938-1E77-BCE508145EA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944952" y="4043277"/>
                <a:ext cx="1861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2" name="Input penna 61">
                <a:extLst>
                  <a:ext uri="{FF2B5EF4-FFF2-40B4-BE49-F238E27FC236}">
                    <a16:creationId xmlns:a16="http://schemas.microsoft.com/office/drawing/2014/main" id="{6A5551F3-30DD-DF2D-04B9-DAA979CDDDEA}"/>
                  </a:ext>
                </a:extLst>
              </p14:cNvPr>
              <p14:cNvContentPartPr/>
              <p14:nvPr/>
            </p14:nvContentPartPr>
            <p14:xfrm>
              <a:off x="11281672" y="3687957"/>
              <a:ext cx="142920" cy="168840"/>
            </p14:xfrm>
          </p:contentPart>
        </mc:Choice>
        <mc:Fallback xmlns="">
          <p:pic>
            <p:nvPicPr>
              <p:cNvPr id="62" name="Input penna 61">
                <a:extLst>
                  <a:ext uri="{FF2B5EF4-FFF2-40B4-BE49-F238E27FC236}">
                    <a16:creationId xmlns:a16="http://schemas.microsoft.com/office/drawing/2014/main" id="{6A5551F3-30DD-DF2D-04B9-DAA979CDDDE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275552" y="3681837"/>
                <a:ext cx="155160" cy="18108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Rettangolo 52">
            <a:extLst>
              <a:ext uri="{FF2B5EF4-FFF2-40B4-BE49-F238E27FC236}">
                <a16:creationId xmlns:a16="http://schemas.microsoft.com/office/drawing/2014/main" id="{D47637F1-CA07-F709-821E-CDFD624512C8}"/>
              </a:ext>
            </a:extLst>
          </p:cNvPr>
          <p:cNvSpPr/>
          <p:nvPr/>
        </p:nvSpPr>
        <p:spPr>
          <a:xfrm>
            <a:off x="6100282" y="1628800"/>
            <a:ext cx="4320480" cy="43072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9" name="Input penna 58">
                <a:extLst>
                  <a:ext uri="{FF2B5EF4-FFF2-40B4-BE49-F238E27FC236}">
                    <a16:creationId xmlns:a16="http://schemas.microsoft.com/office/drawing/2014/main" id="{3EC52D75-3512-9EDD-B605-50C81226030D}"/>
                  </a:ext>
                </a:extLst>
              </p14:cNvPr>
              <p14:cNvContentPartPr/>
              <p14:nvPr/>
            </p14:nvContentPartPr>
            <p14:xfrm>
              <a:off x="1790990" y="2948517"/>
              <a:ext cx="2134440" cy="360"/>
            </p14:xfrm>
          </p:contentPart>
        </mc:Choice>
        <mc:Fallback xmlns="">
          <p:pic>
            <p:nvPicPr>
              <p:cNvPr id="59" name="Input penna 58">
                <a:extLst>
                  <a:ext uri="{FF2B5EF4-FFF2-40B4-BE49-F238E27FC236}">
                    <a16:creationId xmlns:a16="http://schemas.microsoft.com/office/drawing/2014/main" id="{3EC52D75-3512-9EDD-B605-50C8122603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84870" y="2942397"/>
                <a:ext cx="21466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0" name="Input penna 59">
                <a:extLst>
                  <a:ext uri="{FF2B5EF4-FFF2-40B4-BE49-F238E27FC236}">
                    <a16:creationId xmlns:a16="http://schemas.microsoft.com/office/drawing/2014/main" id="{E5EABB02-0F06-D48F-AADF-C3B6215568F6}"/>
                  </a:ext>
                </a:extLst>
              </p14:cNvPr>
              <p14:cNvContentPartPr/>
              <p14:nvPr/>
            </p14:nvContentPartPr>
            <p14:xfrm>
              <a:off x="3209030" y="2724957"/>
              <a:ext cx="360" cy="1432800"/>
            </p14:xfrm>
          </p:contentPart>
        </mc:Choice>
        <mc:Fallback xmlns="">
          <p:pic>
            <p:nvPicPr>
              <p:cNvPr id="60" name="Input penna 59">
                <a:extLst>
                  <a:ext uri="{FF2B5EF4-FFF2-40B4-BE49-F238E27FC236}">
                    <a16:creationId xmlns:a16="http://schemas.microsoft.com/office/drawing/2014/main" id="{E5EABB02-0F06-D48F-AADF-C3B6215568F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02910" y="2718837"/>
                <a:ext cx="12600" cy="14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1" name="Input penna 60">
                <a:extLst>
                  <a:ext uri="{FF2B5EF4-FFF2-40B4-BE49-F238E27FC236}">
                    <a16:creationId xmlns:a16="http://schemas.microsoft.com/office/drawing/2014/main" id="{70AF7CE3-EFA6-E60A-9580-8DE7EBCD54D2}"/>
                  </a:ext>
                </a:extLst>
              </p14:cNvPr>
              <p14:cNvContentPartPr/>
              <p14:nvPr/>
            </p14:nvContentPartPr>
            <p14:xfrm>
              <a:off x="2025710" y="2669517"/>
              <a:ext cx="142200" cy="224280"/>
            </p14:xfrm>
          </p:contentPart>
        </mc:Choice>
        <mc:Fallback xmlns="">
          <p:pic>
            <p:nvPicPr>
              <p:cNvPr id="61" name="Input penna 60">
                <a:extLst>
                  <a:ext uri="{FF2B5EF4-FFF2-40B4-BE49-F238E27FC236}">
                    <a16:creationId xmlns:a16="http://schemas.microsoft.com/office/drawing/2014/main" id="{70AF7CE3-EFA6-E60A-9580-8DE7EBCD54D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19590" y="2663397"/>
                <a:ext cx="15444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3" name="Input penna 62">
                <a:extLst>
                  <a:ext uri="{FF2B5EF4-FFF2-40B4-BE49-F238E27FC236}">
                    <a16:creationId xmlns:a16="http://schemas.microsoft.com/office/drawing/2014/main" id="{B0EC6749-6B74-6D29-EA51-E7F8597862C2}"/>
                  </a:ext>
                </a:extLst>
              </p14:cNvPr>
              <p14:cNvContentPartPr/>
              <p14:nvPr/>
            </p14:nvContentPartPr>
            <p14:xfrm>
              <a:off x="2038310" y="2813877"/>
              <a:ext cx="90360" cy="23400"/>
            </p14:xfrm>
          </p:contentPart>
        </mc:Choice>
        <mc:Fallback xmlns="">
          <p:pic>
            <p:nvPicPr>
              <p:cNvPr id="63" name="Input penna 62">
                <a:extLst>
                  <a:ext uri="{FF2B5EF4-FFF2-40B4-BE49-F238E27FC236}">
                    <a16:creationId xmlns:a16="http://schemas.microsoft.com/office/drawing/2014/main" id="{B0EC6749-6B74-6D29-EA51-E7F8597862C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32190" y="2807757"/>
                <a:ext cx="102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4" name="Input penna 63">
                <a:extLst>
                  <a:ext uri="{FF2B5EF4-FFF2-40B4-BE49-F238E27FC236}">
                    <a16:creationId xmlns:a16="http://schemas.microsoft.com/office/drawing/2014/main" id="{DD4E1557-22D8-78B1-9E26-18E897BC1272}"/>
                  </a:ext>
                </a:extLst>
              </p14:cNvPr>
              <p14:cNvContentPartPr/>
              <p14:nvPr/>
            </p14:nvContentPartPr>
            <p14:xfrm>
              <a:off x="2215430" y="2843037"/>
              <a:ext cx="69120" cy="64440"/>
            </p14:xfrm>
          </p:contentPart>
        </mc:Choice>
        <mc:Fallback xmlns="">
          <p:pic>
            <p:nvPicPr>
              <p:cNvPr id="64" name="Input penna 63">
                <a:extLst>
                  <a:ext uri="{FF2B5EF4-FFF2-40B4-BE49-F238E27FC236}">
                    <a16:creationId xmlns:a16="http://schemas.microsoft.com/office/drawing/2014/main" id="{DD4E1557-22D8-78B1-9E26-18E897BC127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09310" y="2836917"/>
                <a:ext cx="8136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5" name="Input penna 64">
                <a:extLst>
                  <a:ext uri="{FF2B5EF4-FFF2-40B4-BE49-F238E27FC236}">
                    <a16:creationId xmlns:a16="http://schemas.microsoft.com/office/drawing/2014/main" id="{6103C642-F489-A4B2-E696-2993F69EE570}"/>
                  </a:ext>
                </a:extLst>
              </p14:cNvPr>
              <p14:cNvContentPartPr/>
              <p14:nvPr/>
            </p14:nvContentPartPr>
            <p14:xfrm>
              <a:off x="2730590" y="2653317"/>
              <a:ext cx="129600" cy="228240"/>
            </p14:xfrm>
          </p:contentPart>
        </mc:Choice>
        <mc:Fallback xmlns="">
          <p:pic>
            <p:nvPicPr>
              <p:cNvPr id="65" name="Input penna 64">
                <a:extLst>
                  <a:ext uri="{FF2B5EF4-FFF2-40B4-BE49-F238E27FC236}">
                    <a16:creationId xmlns:a16="http://schemas.microsoft.com/office/drawing/2014/main" id="{6103C642-F489-A4B2-E696-2993F69EE57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24470" y="2647197"/>
                <a:ext cx="1418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6" name="Input penna 65">
                <a:extLst>
                  <a:ext uri="{FF2B5EF4-FFF2-40B4-BE49-F238E27FC236}">
                    <a16:creationId xmlns:a16="http://schemas.microsoft.com/office/drawing/2014/main" id="{D8AF7322-C3E0-D79A-329D-512EFC2D63FD}"/>
                  </a:ext>
                </a:extLst>
              </p14:cNvPr>
              <p14:cNvContentPartPr/>
              <p14:nvPr/>
            </p14:nvContentPartPr>
            <p14:xfrm>
              <a:off x="2766590" y="2811357"/>
              <a:ext cx="98280" cy="16560"/>
            </p14:xfrm>
          </p:contentPart>
        </mc:Choice>
        <mc:Fallback xmlns="">
          <p:pic>
            <p:nvPicPr>
              <p:cNvPr id="66" name="Input penna 65">
                <a:extLst>
                  <a:ext uri="{FF2B5EF4-FFF2-40B4-BE49-F238E27FC236}">
                    <a16:creationId xmlns:a16="http://schemas.microsoft.com/office/drawing/2014/main" id="{D8AF7322-C3E0-D79A-329D-512EFC2D63F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60470" y="2805237"/>
                <a:ext cx="11052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7" name="Input penna 66">
                <a:extLst>
                  <a:ext uri="{FF2B5EF4-FFF2-40B4-BE49-F238E27FC236}">
                    <a16:creationId xmlns:a16="http://schemas.microsoft.com/office/drawing/2014/main" id="{F7795EA4-B2A6-CC52-C332-2241FE389D27}"/>
                  </a:ext>
                </a:extLst>
              </p14:cNvPr>
              <p14:cNvContentPartPr/>
              <p14:nvPr/>
            </p14:nvContentPartPr>
            <p14:xfrm>
              <a:off x="2942270" y="2742237"/>
              <a:ext cx="100080" cy="143640"/>
            </p14:xfrm>
          </p:contentPart>
        </mc:Choice>
        <mc:Fallback xmlns="">
          <p:pic>
            <p:nvPicPr>
              <p:cNvPr id="67" name="Input penna 66">
                <a:extLst>
                  <a:ext uri="{FF2B5EF4-FFF2-40B4-BE49-F238E27FC236}">
                    <a16:creationId xmlns:a16="http://schemas.microsoft.com/office/drawing/2014/main" id="{F7795EA4-B2A6-CC52-C332-2241FE389D2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936150" y="2736117"/>
                <a:ext cx="1123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8" name="Input penna 67">
                <a:extLst>
                  <a:ext uri="{FF2B5EF4-FFF2-40B4-BE49-F238E27FC236}">
                    <a16:creationId xmlns:a16="http://schemas.microsoft.com/office/drawing/2014/main" id="{E162AA4D-8E30-9774-CC49-AC2A2526A7C1}"/>
                  </a:ext>
                </a:extLst>
              </p14:cNvPr>
              <p14:cNvContentPartPr/>
              <p14:nvPr/>
            </p14:nvContentPartPr>
            <p14:xfrm>
              <a:off x="3483710" y="2640717"/>
              <a:ext cx="150480" cy="233640"/>
            </p14:xfrm>
          </p:contentPart>
        </mc:Choice>
        <mc:Fallback xmlns="">
          <p:pic>
            <p:nvPicPr>
              <p:cNvPr id="68" name="Input penna 67">
                <a:extLst>
                  <a:ext uri="{FF2B5EF4-FFF2-40B4-BE49-F238E27FC236}">
                    <a16:creationId xmlns:a16="http://schemas.microsoft.com/office/drawing/2014/main" id="{E162AA4D-8E30-9774-CC49-AC2A2526A7C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477590" y="2634597"/>
                <a:ext cx="16272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9" name="Input penna 68">
                <a:extLst>
                  <a:ext uri="{FF2B5EF4-FFF2-40B4-BE49-F238E27FC236}">
                    <a16:creationId xmlns:a16="http://schemas.microsoft.com/office/drawing/2014/main" id="{C6ABD6DD-A3B2-62EC-CD96-229B27223E0B}"/>
                  </a:ext>
                </a:extLst>
              </p14:cNvPr>
              <p14:cNvContentPartPr/>
              <p14:nvPr/>
            </p14:nvContentPartPr>
            <p14:xfrm>
              <a:off x="2135870" y="3034917"/>
              <a:ext cx="107640" cy="160560"/>
            </p14:xfrm>
          </p:contentPart>
        </mc:Choice>
        <mc:Fallback xmlns="">
          <p:pic>
            <p:nvPicPr>
              <p:cNvPr id="69" name="Input penna 68">
                <a:extLst>
                  <a:ext uri="{FF2B5EF4-FFF2-40B4-BE49-F238E27FC236}">
                    <a16:creationId xmlns:a16="http://schemas.microsoft.com/office/drawing/2014/main" id="{C6ABD6DD-A3B2-62EC-CD96-229B27223E0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129750" y="3028797"/>
                <a:ext cx="1198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0" name="Input penna 69">
                <a:extLst>
                  <a:ext uri="{FF2B5EF4-FFF2-40B4-BE49-F238E27FC236}">
                    <a16:creationId xmlns:a16="http://schemas.microsoft.com/office/drawing/2014/main" id="{FB2468EA-8D48-1E92-4D7B-BD54C7D60EBF}"/>
                  </a:ext>
                </a:extLst>
              </p14:cNvPr>
              <p14:cNvContentPartPr/>
              <p14:nvPr/>
            </p14:nvContentPartPr>
            <p14:xfrm>
              <a:off x="2832470" y="3022317"/>
              <a:ext cx="135360" cy="185760"/>
            </p14:xfrm>
          </p:contentPart>
        </mc:Choice>
        <mc:Fallback xmlns="">
          <p:pic>
            <p:nvPicPr>
              <p:cNvPr id="70" name="Input penna 69">
                <a:extLst>
                  <a:ext uri="{FF2B5EF4-FFF2-40B4-BE49-F238E27FC236}">
                    <a16:creationId xmlns:a16="http://schemas.microsoft.com/office/drawing/2014/main" id="{FB2468EA-8D48-1E92-4D7B-BD54C7D60EB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826350" y="3016197"/>
                <a:ext cx="1476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71" name="Input penna 70">
                <a:extLst>
                  <a:ext uri="{FF2B5EF4-FFF2-40B4-BE49-F238E27FC236}">
                    <a16:creationId xmlns:a16="http://schemas.microsoft.com/office/drawing/2014/main" id="{5C298C32-044E-13BF-37D3-059A0F22633A}"/>
                  </a:ext>
                </a:extLst>
              </p14:cNvPr>
              <p14:cNvContentPartPr/>
              <p14:nvPr/>
            </p14:nvContentPartPr>
            <p14:xfrm>
              <a:off x="2149550" y="3314637"/>
              <a:ext cx="134280" cy="145080"/>
            </p14:xfrm>
          </p:contentPart>
        </mc:Choice>
        <mc:Fallback xmlns="">
          <p:pic>
            <p:nvPicPr>
              <p:cNvPr id="71" name="Input penna 70">
                <a:extLst>
                  <a:ext uri="{FF2B5EF4-FFF2-40B4-BE49-F238E27FC236}">
                    <a16:creationId xmlns:a16="http://schemas.microsoft.com/office/drawing/2014/main" id="{5C298C32-044E-13BF-37D3-059A0F22633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143430" y="3308517"/>
                <a:ext cx="1465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2" name="Input penna 71">
                <a:extLst>
                  <a:ext uri="{FF2B5EF4-FFF2-40B4-BE49-F238E27FC236}">
                    <a16:creationId xmlns:a16="http://schemas.microsoft.com/office/drawing/2014/main" id="{10D9C241-25DB-BF67-A2B9-C433F54BE2E3}"/>
                  </a:ext>
                </a:extLst>
              </p14:cNvPr>
              <p14:cNvContentPartPr/>
              <p14:nvPr/>
            </p14:nvContentPartPr>
            <p14:xfrm>
              <a:off x="2139110" y="3565917"/>
              <a:ext cx="116640" cy="177480"/>
            </p14:xfrm>
          </p:contentPart>
        </mc:Choice>
        <mc:Fallback xmlns="">
          <p:pic>
            <p:nvPicPr>
              <p:cNvPr id="72" name="Input penna 71">
                <a:extLst>
                  <a:ext uri="{FF2B5EF4-FFF2-40B4-BE49-F238E27FC236}">
                    <a16:creationId xmlns:a16="http://schemas.microsoft.com/office/drawing/2014/main" id="{10D9C241-25DB-BF67-A2B9-C433F54BE2E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132990" y="3559797"/>
                <a:ext cx="1288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73" name="Input penna 72">
                <a:extLst>
                  <a:ext uri="{FF2B5EF4-FFF2-40B4-BE49-F238E27FC236}">
                    <a16:creationId xmlns:a16="http://schemas.microsoft.com/office/drawing/2014/main" id="{98B83D3A-5807-35EE-53B5-91A5BC081759}"/>
                  </a:ext>
                </a:extLst>
              </p14:cNvPr>
              <p14:cNvContentPartPr/>
              <p14:nvPr/>
            </p14:nvContentPartPr>
            <p14:xfrm>
              <a:off x="2811590" y="3287637"/>
              <a:ext cx="127080" cy="199080"/>
            </p14:xfrm>
          </p:contentPart>
        </mc:Choice>
        <mc:Fallback xmlns="">
          <p:pic>
            <p:nvPicPr>
              <p:cNvPr id="73" name="Input penna 72">
                <a:extLst>
                  <a:ext uri="{FF2B5EF4-FFF2-40B4-BE49-F238E27FC236}">
                    <a16:creationId xmlns:a16="http://schemas.microsoft.com/office/drawing/2014/main" id="{98B83D3A-5807-35EE-53B5-91A5BC08175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805470" y="3281517"/>
                <a:ext cx="1393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4" name="Input penna 73">
                <a:extLst>
                  <a:ext uri="{FF2B5EF4-FFF2-40B4-BE49-F238E27FC236}">
                    <a16:creationId xmlns:a16="http://schemas.microsoft.com/office/drawing/2014/main" id="{D7D04605-154F-30B6-1794-36DD50CEBAB9}"/>
                  </a:ext>
                </a:extLst>
              </p14:cNvPr>
              <p14:cNvContentPartPr/>
              <p14:nvPr/>
            </p14:nvContentPartPr>
            <p14:xfrm>
              <a:off x="2825270" y="3574917"/>
              <a:ext cx="129600" cy="145800"/>
            </p14:xfrm>
          </p:contentPart>
        </mc:Choice>
        <mc:Fallback xmlns="">
          <p:pic>
            <p:nvPicPr>
              <p:cNvPr id="74" name="Input penna 73">
                <a:extLst>
                  <a:ext uri="{FF2B5EF4-FFF2-40B4-BE49-F238E27FC236}">
                    <a16:creationId xmlns:a16="http://schemas.microsoft.com/office/drawing/2014/main" id="{D7D04605-154F-30B6-1794-36DD50CEBAB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819150" y="3568797"/>
                <a:ext cx="1418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75" name="Input penna 74">
                <a:extLst>
                  <a:ext uri="{FF2B5EF4-FFF2-40B4-BE49-F238E27FC236}">
                    <a16:creationId xmlns:a16="http://schemas.microsoft.com/office/drawing/2014/main" id="{4034A348-DA36-F0F1-BBDD-6F9ACEE29FBE}"/>
                  </a:ext>
                </a:extLst>
              </p14:cNvPr>
              <p14:cNvContentPartPr/>
              <p14:nvPr/>
            </p14:nvContentPartPr>
            <p14:xfrm>
              <a:off x="2155310" y="3874077"/>
              <a:ext cx="134280" cy="200160"/>
            </p14:xfrm>
          </p:contentPart>
        </mc:Choice>
        <mc:Fallback xmlns="">
          <p:pic>
            <p:nvPicPr>
              <p:cNvPr id="75" name="Input penna 74">
                <a:extLst>
                  <a:ext uri="{FF2B5EF4-FFF2-40B4-BE49-F238E27FC236}">
                    <a16:creationId xmlns:a16="http://schemas.microsoft.com/office/drawing/2014/main" id="{4034A348-DA36-F0F1-BBDD-6F9ACEE29FB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149190" y="3867957"/>
                <a:ext cx="1465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6" name="Input penna 75">
                <a:extLst>
                  <a:ext uri="{FF2B5EF4-FFF2-40B4-BE49-F238E27FC236}">
                    <a16:creationId xmlns:a16="http://schemas.microsoft.com/office/drawing/2014/main" id="{A6194B24-B798-7E99-FE0E-7A4C56AB337F}"/>
                  </a:ext>
                </a:extLst>
              </p14:cNvPr>
              <p14:cNvContentPartPr/>
              <p14:nvPr/>
            </p14:nvContentPartPr>
            <p14:xfrm>
              <a:off x="2813750" y="3883077"/>
              <a:ext cx="129960" cy="201240"/>
            </p14:xfrm>
          </p:contentPart>
        </mc:Choice>
        <mc:Fallback xmlns="">
          <p:pic>
            <p:nvPicPr>
              <p:cNvPr id="76" name="Input penna 75">
                <a:extLst>
                  <a:ext uri="{FF2B5EF4-FFF2-40B4-BE49-F238E27FC236}">
                    <a16:creationId xmlns:a16="http://schemas.microsoft.com/office/drawing/2014/main" id="{A6194B24-B798-7E99-FE0E-7A4C56AB337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807630" y="3876957"/>
                <a:ext cx="14220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77" name="Input penna 76">
                <a:extLst>
                  <a:ext uri="{FF2B5EF4-FFF2-40B4-BE49-F238E27FC236}">
                    <a16:creationId xmlns:a16="http://schemas.microsoft.com/office/drawing/2014/main" id="{13FBCABF-C22A-B8BF-48C8-CDCF61E23AA8}"/>
                  </a:ext>
                </a:extLst>
              </p14:cNvPr>
              <p14:cNvContentPartPr/>
              <p14:nvPr/>
            </p14:nvContentPartPr>
            <p14:xfrm>
              <a:off x="3466790" y="3050397"/>
              <a:ext cx="99000" cy="199080"/>
            </p14:xfrm>
          </p:contentPart>
        </mc:Choice>
        <mc:Fallback xmlns="">
          <p:pic>
            <p:nvPicPr>
              <p:cNvPr id="77" name="Input penna 76">
                <a:extLst>
                  <a:ext uri="{FF2B5EF4-FFF2-40B4-BE49-F238E27FC236}">
                    <a16:creationId xmlns:a16="http://schemas.microsoft.com/office/drawing/2014/main" id="{13FBCABF-C22A-B8BF-48C8-CDCF61E23AA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460670" y="3044277"/>
                <a:ext cx="1112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80" name="Input penna 79">
                <a:extLst>
                  <a:ext uri="{FF2B5EF4-FFF2-40B4-BE49-F238E27FC236}">
                    <a16:creationId xmlns:a16="http://schemas.microsoft.com/office/drawing/2014/main" id="{748515FD-8446-B36B-67E1-408E45281816}"/>
                  </a:ext>
                </a:extLst>
              </p14:cNvPr>
              <p14:cNvContentPartPr/>
              <p14:nvPr/>
            </p14:nvContentPartPr>
            <p14:xfrm>
              <a:off x="3466070" y="3341637"/>
              <a:ext cx="146520" cy="117720"/>
            </p14:xfrm>
          </p:contentPart>
        </mc:Choice>
        <mc:Fallback xmlns="">
          <p:pic>
            <p:nvPicPr>
              <p:cNvPr id="80" name="Input penna 79">
                <a:extLst>
                  <a:ext uri="{FF2B5EF4-FFF2-40B4-BE49-F238E27FC236}">
                    <a16:creationId xmlns:a16="http://schemas.microsoft.com/office/drawing/2014/main" id="{748515FD-8446-B36B-67E1-408E4528181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459950" y="3335517"/>
                <a:ext cx="1587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81" name="Input penna 80">
                <a:extLst>
                  <a:ext uri="{FF2B5EF4-FFF2-40B4-BE49-F238E27FC236}">
                    <a16:creationId xmlns:a16="http://schemas.microsoft.com/office/drawing/2014/main" id="{65F045BE-3711-E0DB-09C9-A8CEBDC7EFD6}"/>
                  </a:ext>
                </a:extLst>
              </p14:cNvPr>
              <p14:cNvContentPartPr/>
              <p14:nvPr/>
            </p14:nvContentPartPr>
            <p14:xfrm>
              <a:off x="3457790" y="3551517"/>
              <a:ext cx="135360" cy="199080"/>
            </p14:xfrm>
          </p:contentPart>
        </mc:Choice>
        <mc:Fallback xmlns="">
          <p:pic>
            <p:nvPicPr>
              <p:cNvPr id="81" name="Input penna 80">
                <a:extLst>
                  <a:ext uri="{FF2B5EF4-FFF2-40B4-BE49-F238E27FC236}">
                    <a16:creationId xmlns:a16="http://schemas.microsoft.com/office/drawing/2014/main" id="{65F045BE-3711-E0DB-09C9-A8CEBDC7EFD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451670" y="3545397"/>
                <a:ext cx="147600" cy="21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uppo 105">
            <a:extLst>
              <a:ext uri="{FF2B5EF4-FFF2-40B4-BE49-F238E27FC236}">
                <a16:creationId xmlns:a16="http://schemas.microsoft.com/office/drawing/2014/main" id="{D679680A-05DF-840A-F7CF-88BE4878C397}"/>
              </a:ext>
            </a:extLst>
          </p:cNvPr>
          <p:cNvGrpSpPr/>
          <p:nvPr/>
        </p:nvGrpSpPr>
        <p:grpSpPr>
          <a:xfrm>
            <a:off x="1997990" y="4631157"/>
            <a:ext cx="803520" cy="272520"/>
            <a:chOff x="1997990" y="4631157"/>
            <a:chExt cx="80352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7" name="Input penna 96">
                  <a:extLst>
                    <a:ext uri="{FF2B5EF4-FFF2-40B4-BE49-F238E27FC236}">
                      <a16:creationId xmlns:a16="http://schemas.microsoft.com/office/drawing/2014/main" id="{4E343ABB-6962-4B13-DC31-09F3E936C398}"/>
                    </a:ext>
                  </a:extLst>
                </p14:cNvPr>
                <p14:cNvContentPartPr/>
                <p14:nvPr/>
              </p14:nvContentPartPr>
              <p14:xfrm>
                <a:off x="1997990" y="4643037"/>
                <a:ext cx="145800" cy="225360"/>
              </p14:xfrm>
            </p:contentPart>
          </mc:Choice>
          <mc:Fallback xmlns="">
            <p:pic>
              <p:nvPicPr>
                <p:cNvPr id="97" name="Input penna 96">
                  <a:extLst>
                    <a:ext uri="{FF2B5EF4-FFF2-40B4-BE49-F238E27FC236}">
                      <a16:creationId xmlns:a16="http://schemas.microsoft.com/office/drawing/2014/main" id="{4E343ABB-6962-4B13-DC31-09F3E936C39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991870" y="4636917"/>
                  <a:ext cx="1580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8" name="Input penna 97">
                  <a:extLst>
                    <a:ext uri="{FF2B5EF4-FFF2-40B4-BE49-F238E27FC236}">
                      <a16:creationId xmlns:a16="http://schemas.microsoft.com/office/drawing/2014/main" id="{544D1905-3E20-2CD3-441F-80ED66DC0DD9}"/>
                    </a:ext>
                  </a:extLst>
                </p14:cNvPr>
                <p14:cNvContentPartPr/>
                <p14:nvPr/>
              </p14:nvContentPartPr>
              <p14:xfrm>
                <a:off x="2037230" y="4788117"/>
                <a:ext cx="97200" cy="11880"/>
              </p14:xfrm>
            </p:contentPart>
          </mc:Choice>
          <mc:Fallback xmlns="">
            <p:pic>
              <p:nvPicPr>
                <p:cNvPr id="98" name="Input penna 97">
                  <a:extLst>
                    <a:ext uri="{FF2B5EF4-FFF2-40B4-BE49-F238E27FC236}">
                      <a16:creationId xmlns:a16="http://schemas.microsoft.com/office/drawing/2014/main" id="{544D1905-3E20-2CD3-441F-80ED66DC0DD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031110" y="4781997"/>
                  <a:ext cx="1094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1" name="Input penna 100">
                  <a:extLst>
                    <a:ext uri="{FF2B5EF4-FFF2-40B4-BE49-F238E27FC236}">
                      <a16:creationId xmlns:a16="http://schemas.microsoft.com/office/drawing/2014/main" id="{F5D62E51-F719-6A37-6F13-B59C79A2DAEB}"/>
                    </a:ext>
                  </a:extLst>
                </p14:cNvPr>
                <p14:cNvContentPartPr/>
                <p14:nvPr/>
              </p14:nvContentPartPr>
              <p14:xfrm>
                <a:off x="2252150" y="4785597"/>
                <a:ext cx="172800" cy="20880"/>
              </p14:xfrm>
            </p:contentPart>
          </mc:Choice>
          <mc:Fallback xmlns="">
            <p:pic>
              <p:nvPicPr>
                <p:cNvPr id="101" name="Input penna 100">
                  <a:extLst>
                    <a:ext uri="{FF2B5EF4-FFF2-40B4-BE49-F238E27FC236}">
                      <a16:creationId xmlns:a16="http://schemas.microsoft.com/office/drawing/2014/main" id="{F5D62E51-F719-6A37-6F13-B59C79A2DAE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246030" y="4779477"/>
                  <a:ext cx="1850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2" name="Input penna 101">
                  <a:extLst>
                    <a:ext uri="{FF2B5EF4-FFF2-40B4-BE49-F238E27FC236}">
                      <a16:creationId xmlns:a16="http://schemas.microsoft.com/office/drawing/2014/main" id="{FF78447B-4419-3E8A-7701-58027BF33263}"/>
                    </a:ext>
                  </a:extLst>
                </p14:cNvPr>
                <p14:cNvContentPartPr/>
                <p14:nvPr/>
              </p14:nvContentPartPr>
              <p14:xfrm>
                <a:off x="2264750" y="4823037"/>
                <a:ext cx="126360" cy="14040"/>
              </p14:xfrm>
            </p:contentPart>
          </mc:Choice>
          <mc:Fallback xmlns="">
            <p:pic>
              <p:nvPicPr>
                <p:cNvPr id="102" name="Input penna 101">
                  <a:extLst>
                    <a:ext uri="{FF2B5EF4-FFF2-40B4-BE49-F238E27FC236}">
                      <a16:creationId xmlns:a16="http://schemas.microsoft.com/office/drawing/2014/main" id="{FF78447B-4419-3E8A-7701-58027BF3326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258630" y="4816917"/>
                  <a:ext cx="1386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3" name="Input penna 102">
                  <a:extLst>
                    <a:ext uri="{FF2B5EF4-FFF2-40B4-BE49-F238E27FC236}">
                      <a16:creationId xmlns:a16="http://schemas.microsoft.com/office/drawing/2014/main" id="{28DBDB7B-B76F-C96B-B2AB-EB27DDECD3D2}"/>
                    </a:ext>
                  </a:extLst>
                </p14:cNvPr>
                <p14:cNvContentPartPr/>
                <p14:nvPr/>
              </p14:nvContentPartPr>
              <p14:xfrm>
                <a:off x="2508830" y="4631157"/>
                <a:ext cx="148680" cy="272520"/>
              </p14:xfrm>
            </p:contentPart>
          </mc:Choice>
          <mc:Fallback xmlns="">
            <p:pic>
              <p:nvPicPr>
                <p:cNvPr id="103" name="Input penna 102">
                  <a:extLst>
                    <a:ext uri="{FF2B5EF4-FFF2-40B4-BE49-F238E27FC236}">
                      <a16:creationId xmlns:a16="http://schemas.microsoft.com/office/drawing/2014/main" id="{28DBDB7B-B76F-C96B-B2AB-EB27DDECD3D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02710" y="4625037"/>
                  <a:ext cx="1609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4" name="Input penna 103">
                  <a:extLst>
                    <a:ext uri="{FF2B5EF4-FFF2-40B4-BE49-F238E27FC236}">
                      <a16:creationId xmlns:a16="http://schemas.microsoft.com/office/drawing/2014/main" id="{4835B8D9-8C40-CAFB-F18B-CD01D94ABBD6}"/>
                    </a:ext>
                  </a:extLst>
                </p14:cNvPr>
                <p14:cNvContentPartPr/>
                <p14:nvPr/>
              </p14:nvContentPartPr>
              <p14:xfrm>
                <a:off x="2539790" y="4779837"/>
                <a:ext cx="92160" cy="64080"/>
              </p14:xfrm>
            </p:contentPart>
          </mc:Choice>
          <mc:Fallback xmlns="">
            <p:pic>
              <p:nvPicPr>
                <p:cNvPr id="104" name="Input penna 103">
                  <a:extLst>
                    <a:ext uri="{FF2B5EF4-FFF2-40B4-BE49-F238E27FC236}">
                      <a16:creationId xmlns:a16="http://schemas.microsoft.com/office/drawing/2014/main" id="{4835B8D9-8C40-CAFB-F18B-CD01D94ABBD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33670" y="4773717"/>
                  <a:ext cx="1044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5" name="Input penna 104">
                  <a:extLst>
                    <a:ext uri="{FF2B5EF4-FFF2-40B4-BE49-F238E27FC236}">
                      <a16:creationId xmlns:a16="http://schemas.microsoft.com/office/drawing/2014/main" id="{9017FC64-C12F-3E25-DF52-51C0B2EE408B}"/>
                    </a:ext>
                  </a:extLst>
                </p14:cNvPr>
                <p14:cNvContentPartPr/>
                <p14:nvPr/>
              </p14:nvContentPartPr>
              <p14:xfrm>
                <a:off x="2707190" y="4774797"/>
                <a:ext cx="94320" cy="93600"/>
              </p14:xfrm>
            </p:contentPart>
          </mc:Choice>
          <mc:Fallback xmlns="">
            <p:pic>
              <p:nvPicPr>
                <p:cNvPr id="105" name="Input penna 104">
                  <a:extLst>
                    <a:ext uri="{FF2B5EF4-FFF2-40B4-BE49-F238E27FC236}">
                      <a16:creationId xmlns:a16="http://schemas.microsoft.com/office/drawing/2014/main" id="{9017FC64-C12F-3E25-DF52-51C0B2EE408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701070" y="4768677"/>
                  <a:ext cx="10656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CAF8FFB1-6316-CE3F-82BB-AD71F20D338B}"/>
              </a:ext>
            </a:extLst>
          </p:cNvPr>
          <p:cNvGrpSpPr/>
          <p:nvPr/>
        </p:nvGrpSpPr>
        <p:grpSpPr>
          <a:xfrm>
            <a:off x="1989350" y="4978197"/>
            <a:ext cx="796680" cy="230760"/>
            <a:chOff x="1989350" y="4978197"/>
            <a:chExt cx="796680" cy="23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1" name="Input penna 110">
                  <a:extLst>
                    <a:ext uri="{FF2B5EF4-FFF2-40B4-BE49-F238E27FC236}">
                      <a16:creationId xmlns:a16="http://schemas.microsoft.com/office/drawing/2014/main" id="{2E0B3C8B-A13C-E84F-3F60-A101939042E4}"/>
                    </a:ext>
                  </a:extLst>
                </p14:cNvPr>
                <p14:cNvContentPartPr/>
                <p14:nvPr/>
              </p14:nvContentPartPr>
              <p14:xfrm>
                <a:off x="1989350" y="5032917"/>
                <a:ext cx="143280" cy="176040"/>
              </p14:xfrm>
            </p:contentPart>
          </mc:Choice>
          <mc:Fallback xmlns="">
            <p:pic>
              <p:nvPicPr>
                <p:cNvPr id="111" name="Input penna 110">
                  <a:extLst>
                    <a:ext uri="{FF2B5EF4-FFF2-40B4-BE49-F238E27FC236}">
                      <a16:creationId xmlns:a16="http://schemas.microsoft.com/office/drawing/2014/main" id="{2E0B3C8B-A13C-E84F-3F60-A101939042E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983230" y="5026797"/>
                  <a:ext cx="1555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2" name="Input penna 111">
                  <a:extLst>
                    <a:ext uri="{FF2B5EF4-FFF2-40B4-BE49-F238E27FC236}">
                      <a16:creationId xmlns:a16="http://schemas.microsoft.com/office/drawing/2014/main" id="{E795C150-18B2-9E75-3DB2-109D0D5352BA}"/>
                    </a:ext>
                  </a:extLst>
                </p14:cNvPr>
                <p14:cNvContentPartPr/>
                <p14:nvPr/>
              </p14:nvContentPartPr>
              <p14:xfrm>
                <a:off x="2273030" y="5109237"/>
                <a:ext cx="135720" cy="9720"/>
              </p14:xfrm>
            </p:contentPart>
          </mc:Choice>
          <mc:Fallback xmlns="">
            <p:pic>
              <p:nvPicPr>
                <p:cNvPr id="112" name="Input penna 111">
                  <a:extLst>
                    <a:ext uri="{FF2B5EF4-FFF2-40B4-BE49-F238E27FC236}">
                      <a16:creationId xmlns:a16="http://schemas.microsoft.com/office/drawing/2014/main" id="{E795C150-18B2-9E75-3DB2-109D0D5352B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66910" y="5103117"/>
                  <a:ext cx="1479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3" name="Input penna 112">
                  <a:extLst>
                    <a:ext uri="{FF2B5EF4-FFF2-40B4-BE49-F238E27FC236}">
                      <a16:creationId xmlns:a16="http://schemas.microsoft.com/office/drawing/2014/main" id="{E7EF1BB7-CD48-BC61-447A-3E3F063834EA}"/>
                    </a:ext>
                  </a:extLst>
                </p14:cNvPr>
                <p14:cNvContentPartPr/>
                <p14:nvPr/>
              </p14:nvContentPartPr>
              <p14:xfrm>
                <a:off x="2302910" y="5142357"/>
                <a:ext cx="93240" cy="9360"/>
              </p14:xfrm>
            </p:contentPart>
          </mc:Choice>
          <mc:Fallback xmlns="">
            <p:pic>
              <p:nvPicPr>
                <p:cNvPr id="113" name="Input penna 112">
                  <a:extLst>
                    <a:ext uri="{FF2B5EF4-FFF2-40B4-BE49-F238E27FC236}">
                      <a16:creationId xmlns:a16="http://schemas.microsoft.com/office/drawing/2014/main" id="{E7EF1BB7-CD48-BC61-447A-3E3F063834E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96790" y="5136237"/>
                  <a:ext cx="1054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8" name="Input penna 117">
                  <a:extLst>
                    <a:ext uri="{FF2B5EF4-FFF2-40B4-BE49-F238E27FC236}">
                      <a16:creationId xmlns:a16="http://schemas.microsoft.com/office/drawing/2014/main" id="{51E5190C-66A5-21CE-84D9-C7464B16CFFA}"/>
                    </a:ext>
                  </a:extLst>
                </p14:cNvPr>
                <p14:cNvContentPartPr/>
                <p14:nvPr/>
              </p14:nvContentPartPr>
              <p14:xfrm>
                <a:off x="2569670" y="4978197"/>
                <a:ext cx="139680" cy="198000"/>
              </p14:xfrm>
            </p:contentPart>
          </mc:Choice>
          <mc:Fallback xmlns="">
            <p:pic>
              <p:nvPicPr>
                <p:cNvPr id="118" name="Input penna 117">
                  <a:extLst>
                    <a:ext uri="{FF2B5EF4-FFF2-40B4-BE49-F238E27FC236}">
                      <a16:creationId xmlns:a16="http://schemas.microsoft.com/office/drawing/2014/main" id="{51E5190C-66A5-21CE-84D9-C7464B16CFF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563550" y="4972077"/>
                  <a:ext cx="1519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9" name="Input penna 118">
                  <a:extLst>
                    <a:ext uri="{FF2B5EF4-FFF2-40B4-BE49-F238E27FC236}">
                      <a16:creationId xmlns:a16="http://schemas.microsoft.com/office/drawing/2014/main" id="{6B8B7D43-E222-15ED-F9E7-5CB92BF7E8A9}"/>
                    </a:ext>
                  </a:extLst>
                </p14:cNvPr>
                <p14:cNvContentPartPr/>
                <p14:nvPr/>
              </p14:nvContentPartPr>
              <p14:xfrm>
                <a:off x="2618630" y="5107077"/>
                <a:ext cx="86040" cy="20520"/>
              </p14:xfrm>
            </p:contentPart>
          </mc:Choice>
          <mc:Fallback xmlns="">
            <p:pic>
              <p:nvPicPr>
                <p:cNvPr id="119" name="Input penna 118">
                  <a:extLst>
                    <a:ext uri="{FF2B5EF4-FFF2-40B4-BE49-F238E27FC236}">
                      <a16:creationId xmlns:a16="http://schemas.microsoft.com/office/drawing/2014/main" id="{6B8B7D43-E222-15ED-F9E7-5CB92BF7E8A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12510" y="5100957"/>
                  <a:ext cx="982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0" name="Input penna 119">
                  <a:extLst>
                    <a:ext uri="{FF2B5EF4-FFF2-40B4-BE49-F238E27FC236}">
                      <a16:creationId xmlns:a16="http://schemas.microsoft.com/office/drawing/2014/main" id="{B385F8D8-990B-EE77-6662-510BC1E8AF4C}"/>
                    </a:ext>
                  </a:extLst>
                </p14:cNvPr>
                <p14:cNvContentPartPr/>
                <p14:nvPr/>
              </p14:nvContentPartPr>
              <p14:xfrm>
                <a:off x="2739230" y="5084397"/>
                <a:ext cx="46800" cy="89280"/>
              </p14:xfrm>
            </p:contentPart>
          </mc:Choice>
          <mc:Fallback xmlns="">
            <p:pic>
              <p:nvPicPr>
                <p:cNvPr id="120" name="Input penna 119">
                  <a:extLst>
                    <a:ext uri="{FF2B5EF4-FFF2-40B4-BE49-F238E27FC236}">
                      <a16:creationId xmlns:a16="http://schemas.microsoft.com/office/drawing/2014/main" id="{B385F8D8-990B-EE77-6662-510BC1E8AF4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33110" y="5078277"/>
                  <a:ext cx="5904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AAA0575C-5C57-9134-35D2-089A65A860C0}"/>
              </a:ext>
            </a:extLst>
          </p:cNvPr>
          <p:cNvGrpSpPr/>
          <p:nvPr/>
        </p:nvGrpSpPr>
        <p:grpSpPr>
          <a:xfrm>
            <a:off x="1934270" y="5369877"/>
            <a:ext cx="451080" cy="150840"/>
            <a:chOff x="1934270" y="5369877"/>
            <a:chExt cx="451080" cy="15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1" name="Input penna 120">
                  <a:extLst>
                    <a:ext uri="{FF2B5EF4-FFF2-40B4-BE49-F238E27FC236}">
                      <a16:creationId xmlns:a16="http://schemas.microsoft.com/office/drawing/2014/main" id="{C6B540F1-9C5E-6ABE-8B73-81BBF2547B2B}"/>
                    </a:ext>
                  </a:extLst>
                </p14:cNvPr>
                <p14:cNvContentPartPr/>
                <p14:nvPr/>
              </p14:nvContentPartPr>
              <p14:xfrm>
                <a:off x="1934270" y="5369877"/>
                <a:ext cx="183240" cy="150840"/>
              </p14:xfrm>
            </p:contentPart>
          </mc:Choice>
          <mc:Fallback xmlns="">
            <p:pic>
              <p:nvPicPr>
                <p:cNvPr id="121" name="Input penna 120">
                  <a:extLst>
                    <a:ext uri="{FF2B5EF4-FFF2-40B4-BE49-F238E27FC236}">
                      <a16:creationId xmlns:a16="http://schemas.microsoft.com/office/drawing/2014/main" id="{C6B540F1-9C5E-6ABE-8B73-81BBF2547B2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928150" y="5363757"/>
                  <a:ext cx="1954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2" name="Input penna 121">
                  <a:extLst>
                    <a:ext uri="{FF2B5EF4-FFF2-40B4-BE49-F238E27FC236}">
                      <a16:creationId xmlns:a16="http://schemas.microsoft.com/office/drawing/2014/main" id="{7775A72B-DA0F-43FA-D7EC-A5CDB8DF202E}"/>
                    </a:ext>
                  </a:extLst>
                </p14:cNvPr>
                <p14:cNvContentPartPr/>
                <p14:nvPr/>
              </p14:nvContentPartPr>
              <p14:xfrm>
                <a:off x="2233790" y="5409477"/>
                <a:ext cx="96480" cy="7200"/>
              </p14:xfrm>
            </p:contentPart>
          </mc:Choice>
          <mc:Fallback xmlns="">
            <p:pic>
              <p:nvPicPr>
                <p:cNvPr id="122" name="Input penna 121">
                  <a:extLst>
                    <a:ext uri="{FF2B5EF4-FFF2-40B4-BE49-F238E27FC236}">
                      <a16:creationId xmlns:a16="http://schemas.microsoft.com/office/drawing/2014/main" id="{7775A72B-DA0F-43FA-D7EC-A5CDB8DF202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227670" y="5403357"/>
                  <a:ext cx="1087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3" name="Input penna 122">
                  <a:extLst>
                    <a:ext uri="{FF2B5EF4-FFF2-40B4-BE49-F238E27FC236}">
                      <a16:creationId xmlns:a16="http://schemas.microsoft.com/office/drawing/2014/main" id="{5AB8B81B-386E-717B-7328-780F1067030C}"/>
                    </a:ext>
                  </a:extLst>
                </p14:cNvPr>
                <p14:cNvContentPartPr/>
                <p14:nvPr/>
              </p14:nvContentPartPr>
              <p14:xfrm>
                <a:off x="2252510" y="5452317"/>
                <a:ext cx="132840" cy="19080"/>
              </p14:xfrm>
            </p:contentPart>
          </mc:Choice>
          <mc:Fallback xmlns="">
            <p:pic>
              <p:nvPicPr>
                <p:cNvPr id="123" name="Input penna 122">
                  <a:extLst>
                    <a:ext uri="{FF2B5EF4-FFF2-40B4-BE49-F238E27FC236}">
                      <a16:creationId xmlns:a16="http://schemas.microsoft.com/office/drawing/2014/main" id="{5AB8B81B-386E-717B-7328-780F1067030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246390" y="5446197"/>
                  <a:ext cx="14508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24" name="Input penna 123">
                <a:extLst>
                  <a:ext uri="{FF2B5EF4-FFF2-40B4-BE49-F238E27FC236}">
                    <a16:creationId xmlns:a16="http://schemas.microsoft.com/office/drawing/2014/main" id="{77601932-A025-8AC0-3DD3-92741C1B86FF}"/>
                  </a:ext>
                </a:extLst>
              </p14:cNvPr>
              <p14:cNvContentPartPr/>
              <p14:nvPr/>
            </p14:nvContentPartPr>
            <p14:xfrm>
              <a:off x="2580110" y="5341437"/>
              <a:ext cx="140760" cy="246600"/>
            </p14:xfrm>
          </p:contentPart>
        </mc:Choice>
        <mc:Fallback xmlns="">
          <p:pic>
            <p:nvPicPr>
              <p:cNvPr id="124" name="Input penna 123">
                <a:extLst>
                  <a:ext uri="{FF2B5EF4-FFF2-40B4-BE49-F238E27FC236}">
                    <a16:creationId xmlns:a16="http://schemas.microsoft.com/office/drawing/2014/main" id="{77601932-A025-8AC0-3DD3-92741C1B86F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573990" y="5335317"/>
                <a:ext cx="1530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27" name="Input penna 126">
                <a:extLst>
                  <a:ext uri="{FF2B5EF4-FFF2-40B4-BE49-F238E27FC236}">
                    <a16:creationId xmlns:a16="http://schemas.microsoft.com/office/drawing/2014/main" id="{2775C839-DA53-84BE-620D-FAF393058BEE}"/>
                  </a:ext>
                </a:extLst>
              </p14:cNvPr>
              <p14:cNvContentPartPr/>
              <p14:nvPr/>
            </p14:nvContentPartPr>
            <p14:xfrm>
              <a:off x="6927110" y="2574117"/>
              <a:ext cx="197280" cy="266040"/>
            </p14:xfrm>
          </p:contentPart>
        </mc:Choice>
        <mc:Fallback xmlns="">
          <p:pic>
            <p:nvPicPr>
              <p:cNvPr id="127" name="Input penna 126">
                <a:extLst>
                  <a:ext uri="{FF2B5EF4-FFF2-40B4-BE49-F238E27FC236}">
                    <a16:creationId xmlns:a16="http://schemas.microsoft.com/office/drawing/2014/main" id="{2775C839-DA53-84BE-620D-FAF393058BE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920990" y="2567997"/>
                <a:ext cx="20952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28" name="Input penna 127">
                <a:extLst>
                  <a:ext uri="{FF2B5EF4-FFF2-40B4-BE49-F238E27FC236}">
                    <a16:creationId xmlns:a16="http://schemas.microsoft.com/office/drawing/2014/main" id="{AEACF67B-15A5-1F73-CBDF-A9756DBD69EC}"/>
                  </a:ext>
                </a:extLst>
              </p14:cNvPr>
              <p14:cNvContentPartPr/>
              <p14:nvPr/>
            </p14:nvContentPartPr>
            <p14:xfrm>
              <a:off x="6979310" y="4073877"/>
              <a:ext cx="171000" cy="179640"/>
            </p14:xfrm>
          </p:contentPart>
        </mc:Choice>
        <mc:Fallback xmlns="">
          <p:pic>
            <p:nvPicPr>
              <p:cNvPr id="128" name="Input penna 127">
                <a:extLst>
                  <a:ext uri="{FF2B5EF4-FFF2-40B4-BE49-F238E27FC236}">
                    <a16:creationId xmlns:a16="http://schemas.microsoft.com/office/drawing/2014/main" id="{AEACF67B-15A5-1F73-CBDF-A9756DBD69EC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973190" y="4067757"/>
                <a:ext cx="18324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30" name="Input penna 129">
                <a:extLst>
                  <a:ext uri="{FF2B5EF4-FFF2-40B4-BE49-F238E27FC236}">
                    <a16:creationId xmlns:a16="http://schemas.microsoft.com/office/drawing/2014/main" id="{4BBA5874-BF62-2D99-717C-DC71423C39E3}"/>
                  </a:ext>
                </a:extLst>
              </p14:cNvPr>
              <p14:cNvContentPartPr/>
              <p14:nvPr/>
            </p14:nvContentPartPr>
            <p14:xfrm>
              <a:off x="3467870" y="3880557"/>
              <a:ext cx="165240" cy="170280"/>
            </p14:xfrm>
          </p:contentPart>
        </mc:Choice>
        <mc:Fallback xmlns="">
          <p:pic>
            <p:nvPicPr>
              <p:cNvPr id="130" name="Input penna 129">
                <a:extLst>
                  <a:ext uri="{FF2B5EF4-FFF2-40B4-BE49-F238E27FC236}">
                    <a16:creationId xmlns:a16="http://schemas.microsoft.com/office/drawing/2014/main" id="{4BBA5874-BF62-2D99-717C-DC71423C39E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461750" y="3874437"/>
                <a:ext cx="17748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31" name="Input penna 130">
                <a:extLst>
                  <a:ext uri="{FF2B5EF4-FFF2-40B4-BE49-F238E27FC236}">
                    <a16:creationId xmlns:a16="http://schemas.microsoft.com/office/drawing/2014/main" id="{712A6A6A-2105-2052-E01A-5E8E45DF82B4}"/>
                  </a:ext>
                </a:extLst>
              </p14:cNvPr>
              <p14:cNvContentPartPr/>
              <p14:nvPr/>
            </p14:nvContentPartPr>
            <p14:xfrm>
              <a:off x="3551390" y="2831877"/>
              <a:ext cx="72000" cy="80280"/>
            </p14:xfrm>
          </p:contentPart>
        </mc:Choice>
        <mc:Fallback xmlns="">
          <p:pic>
            <p:nvPicPr>
              <p:cNvPr id="131" name="Input penna 130">
                <a:extLst>
                  <a:ext uri="{FF2B5EF4-FFF2-40B4-BE49-F238E27FC236}">
                    <a16:creationId xmlns:a16="http://schemas.microsoft.com/office/drawing/2014/main" id="{712A6A6A-2105-2052-E01A-5E8E45DF82B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545270" y="2825757"/>
                <a:ext cx="8424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32" name="Input penna 131">
                <a:extLst>
                  <a:ext uri="{FF2B5EF4-FFF2-40B4-BE49-F238E27FC236}">
                    <a16:creationId xmlns:a16="http://schemas.microsoft.com/office/drawing/2014/main" id="{00DE80BD-624B-CC98-DDE0-0A56A2125AB7}"/>
                  </a:ext>
                </a:extLst>
              </p14:cNvPr>
              <p14:cNvContentPartPr/>
              <p14:nvPr/>
            </p14:nvContentPartPr>
            <p14:xfrm>
              <a:off x="2660390" y="5543397"/>
              <a:ext cx="93960" cy="115920"/>
            </p14:xfrm>
          </p:contentPart>
        </mc:Choice>
        <mc:Fallback xmlns="">
          <p:pic>
            <p:nvPicPr>
              <p:cNvPr id="132" name="Input penna 131">
                <a:extLst>
                  <a:ext uri="{FF2B5EF4-FFF2-40B4-BE49-F238E27FC236}">
                    <a16:creationId xmlns:a16="http://schemas.microsoft.com/office/drawing/2014/main" id="{00DE80BD-624B-CC98-DDE0-0A56A2125AB7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654270" y="5537277"/>
                <a:ext cx="106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33" name="Input penna 132">
                <a:extLst>
                  <a:ext uri="{FF2B5EF4-FFF2-40B4-BE49-F238E27FC236}">
                    <a16:creationId xmlns:a16="http://schemas.microsoft.com/office/drawing/2014/main" id="{1BCEC1A3-DEC2-D0AE-B258-B04620C09B02}"/>
                  </a:ext>
                </a:extLst>
              </p14:cNvPr>
              <p14:cNvContentPartPr/>
              <p14:nvPr/>
            </p14:nvContentPartPr>
            <p14:xfrm>
              <a:off x="6968510" y="3326157"/>
              <a:ext cx="180360" cy="217440"/>
            </p14:xfrm>
          </p:contentPart>
        </mc:Choice>
        <mc:Fallback xmlns="">
          <p:pic>
            <p:nvPicPr>
              <p:cNvPr id="133" name="Input penna 132">
                <a:extLst>
                  <a:ext uri="{FF2B5EF4-FFF2-40B4-BE49-F238E27FC236}">
                    <a16:creationId xmlns:a16="http://schemas.microsoft.com/office/drawing/2014/main" id="{1BCEC1A3-DEC2-D0AE-B258-B04620C09B02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962390" y="3320037"/>
                <a:ext cx="1926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34" name="Input penna 133">
                <a:extLst>
                  <a:ext uri="{FF2B5EF4-FFF2-40B4-BE49-F238E27FC236}">
                    <a16:creationId xmlns:a16="http://schemas.microsoft.com/office/drawing/2014/main" id="{C5F5A4CD-F3B6-3DA9-9958-ACAE6F0EE8B6}"/>
                  </a:ext>
                </a:extLst>
              </p14:cNvPr>
              <p14:cNvContentPartPr/>
              <p14:nvPr/>
            </p14:nvContentPartPr>
            <p14:xfrm>
              <a:off x="6961670" y="4812597"/>
              <a:ext cx="204840" cy="159120"/>
            </p14:xfrm>
          </p:contentPart>
        </mc:Choice>
        <mc:Fallback xmlns="">
          <p:pic>
            <p:nvPicPr>
              <p:cNvPr id="134" name="Input penna 133">
                <a:extLst>
                  <a:ext uri="{FF2B5EF4-FFF2-40B4-BE49-F238E27FC236}">
                    <a16:creationId xmlns:a16="http://schemas.microsoft.com/office/drawing/2014/main" id="{C5F5A4CD-F3B6-3DA9-9958-ACAE6F0EE8B6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955550" y="4806477"/>
                <a:ext cx="2170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87" name="Input penna 86">
                <a:extLst>
                  <a:ext uri="{FF2B5EF4-FFF2-40B4-BE49-F238E27FC236}">
                    <a16:creationId xmlns:a16="http://schemas.microsoft.com/office/drawing/2014/main" id="{D35B5E30-71E4-9DE1-0742-7643BF003301}"/>
                  </a:ext>
                </a:extLst>
              </p14:cNvPr>
              <p14:cNvContentPartPr/>
              <p14:nvPr/>
            </p14:nvContentPartPr>
            <p14:xfrm>
              <a:off x="8846990" y="2675997"/>
              <a:ext cx="189360" cy="209880"/>
            </p14:xfrm>
          </p:contentPart>
        </mc:Choice>
        <mc:Fallback xmlns="">
          <p:pic>
            <p:nvPicPr>
              <p:cNvPr id="87" name="Input penna 86">
                <a:extLst>
                  <a:ext uri="{FF2B5EF4-FFF2-40B4-BE49-F238E27FC236}">
                    <a16:creationId xmlns:a16="http://schemas.microsoft.com/office/drawing/2014/main" id="{D35B5E30-71E4-9DE1-0742-7643BF003301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840870" y="2669877"/>
                <a:ext cx="2016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91" name="Input penna 90">
                <a:extLst>
                  <a:ext uri="{FF2B5EF4-FFF2-40B4-BE49-F238E27FC236}">
                    <a16:creationId xmlns:a16="http://schemas.microsoft.com/office/drawing/2014/main" id="{09E1FDAB-3481-A736-C5F0-9F33293081EA}"/>
                  </a:ext>
                </a:extLst>
              </p14:cNvPr>
              <p14:cNvContentPartPr/>
              <p14:nvPr/>
            </p14:nvContentPartPr>
            <p14:xfrm>
              <a:off x="8772830" y="4055877"/>
              <a:ext cx="118800" cy="232560"/>
            </p14:xfrm>
          </p:contentPart>
        </mc:Choice>
        <mc:Fallback xmlns="">
          <p:pic>
            <p:nvPicPr>
              <p:cNvPr id="91" name="Input penna 90">
                <a:extLst>
                  <a:ext uri="{FF2B5EF4-FFF2-40B4-BE49-F238E27FC236}">
                    <a16:creationId xmlns:a16="http://schemas.microsoft.com/office/drawing/2014/main" id="{09E1FDAB-3481-A736-C5F0-9F33293081E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766710" y="4049757"/>
                <a:ext cx="13104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92" name="Input penna 91">
                <a:extLst>
                  <a:ext uri="{FF2B5EF4-FFF2-40B4-BE49-F238E27FC236}">
                    <a16:creationId xmlns:a16="http://schemas.microsoft.com/office/drawing/2014/main" id="{8E74B19D-66C4-BF6D-D4A3-521B4E9BC3F1}"/>
                  </a:ext>
                </a:extLst>
              </p14:cNvPr>
              <p14:cNvContentPartPr/>
              <p14:nvPr/>
            </p14:nvContentPartPr>
            <p14:xfrm>
              <a:off x="10761830" y="3422637"/>
              <a:ext cx="195840" cy="209520"/>
            </p14:xfrm>
          </p:contentPart>
        </mc:Choice>
        <mc:Fallback xmlns="">
          <p:pic>
            <p:nvPicPr>
              <p:cNvPr id="92" name="Input penna 91">
                <a:extLst>
                  <a:ext uri="{FF2B5EF4-FFF2-40B4-BE49-F238E27FC236}">
                    <a16:creationId xmlns:a16="http://schemas.microsoft.com/office/drawing/2014/main" id="{8E74B19D-66C4-BF6D-D4A3-521B4E9BC3F1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755710" y="3416517"/>
                <a:ext cx="2080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93" name="Input penna 92">
                <a:extLst>
                  <a:ext uri="{FF2B5EF4-FFF2-40B4-BE49-F238E27FC236}">
                    <a16:creationId xmlns:a16="http://schemas.microsoft.com/office/drawing/2014/main" id="{3AF887DD-89D5-9338-AFFF-CB191E273296}"/>
                  </a:ext>
                </a:extLst>
              </p14:cNvPr>
              <p14:cNvContentPartPr/>
              <p14:nvPr/>
            </p14:nvContentPartPr>
            <p14:xfrm>
              <a:off x="2072150" y="3590037"/>
              <a:ext cx="241200" cy="180000"/>
            </p14:xfrm>
          </p:contentPart>
        </mc:Choice>
        <mc:Fallback xmlns="">
          <p:pic>
            <p:nvPicPr>
              <p:cNvPr id="93" name="Input penna 92">
                <a:extLst>
                  <a:ext uri="{FF2B5EF4-FFF2-40B4-BE49-F238E27FC236}">
                    <a16:creationId xmlns:a16="http://schemas.microsoft.com/office/drawing/2014/main" id="{3AF887DD-89D5-9338-AFFF-CB191E27329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018510" y="3482037"/>
                <a:ext cx="34884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4" name="Input penna 93">
                <a:extLst>
                  <a:ext uri="{FF2B5EF4-FFF2-40B4-BE49-F238E27FC236}">
                    <a16:creationId xmlns:a16="http://schemas.microsoft.com/office/drawing/2014/main" id="{4A1D1CC5-D251-4641-CCC2-CD9284381D2A}"/>
                  </a:ext>
                </a:extLst>
              </p14:cNvPr>
              <p14:cNvContentPartPr/>
              <p14:nvPr/>
            </p14:nvContentPartPr>
            <p14:xfrm>
              <a:off x="7981550" y="3313557"/>
              <a:ext cx="156960" cy="211320"/>
            </p14:xfrm>
          </p:contentPart>
        </mc:Choice>
        <mc:Fallback xmlns="">
          <p:pic>
            <p:nvPicPr>
              <p:cNvPr id="94" name="Input penna 93">
                <a:extLst>
                  <a:ext uri="{FF2B5EF4-FFF2-40B4-BE49-F238E27FC236}">
                    <a16:creationId xmlns:a16="http://schemas.microsoft.com/office/drawing/2014/main" id="{4A1D1CC5-D251-4641-CCC2-CD9284381D2A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927550" y="3205917"/>
                <a:ext cx="26460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95" name="Input penna 94">
                <a:extLst>
                  <a:ext uri="{FF2B5EF4-FFF2-40B4-BE49-F238E27FC236}">
                    <a16:creationId xmlns:a16="http://schemas.microsoft.com/office/drawing/2014/main" id="{3D84FD35-B952-A52D-B2E5-433C51CC8767}"/>
                  </a:ext>
                </a:extLst>
              </p14:cNvPr>
              <p14:cNvContentPartPr/>
              <p14:nvPr/>
            </p14:nvContentPartPr>
            <p14:xfrm>
              <a:off x="7998830" y="4705317"/>
              <a:ext cx="155160" cy="236160"/>
            </p14:xfrm>
          </p:contentPart>
        </mc:Choice>
        <mc:Fallback xmlns="">
          <p:pic>
            <p:nvPicPr>
              <p:cNvPr id="95" name="Input penna 94">
                <a:extLst>
                  <a:ext uri="{FF2B5EF4-FFF2-40B4-BE49-F238E27FC236}">
                    <a16:creationId xmlns:a16="http://schemas.microsoft.com/office/drawing/2014/main" id="{3D84FD35-B952-A52D-B2E5-433C51CC8767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945190" y="4597317"/>
                <a:ext cx="262800" cy="4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96" name="Input penna 95">
                <a:extLst>
                  <a:ext uri="{FF2B5EF4-FFF2-40B4-BE49-F238E27FC236}">
                    <a16:creationId xmlns:a16="http://schemas.microsoft.com/office/drawing/2014/main" id="{D0D1DBCE-E1C0-FE81-8DB5-B89697A102D0}"/>
                  </a:ext>
                </a:extLst>
              </p14:cNvPr>
              <p14:cNvContentPartPr/>
              <p14:nvPr/>
            </p14:nvContentPartPr>
            <p14:xfrm>
              <a:off x="7301150" y="4871997"/>
              <a:ext cx="572040" cy="32760"/>
            </p14:xfrm>
          </p:contentPart>
        </mc:Choice>
        <mc:Fallback xmlns="">
          <p:pic>
            <p:nvPicPr>
              <p:cNvPr id="96" name="Input penna 95">
                <a:extLst>
                  <a:ext uri="{FF2B5EF4-FFF2-40B4-BE49-F238E27FC236}">
                    <a16:creationId xmlns:a16="http://schemas.microsoft.com/office/drawing/2014/main" id="{D0D1DBCE-E1C0-FE81-8DB5-B89697A102D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247150" y="4763997"/>
                <a:ext cx="67968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99" name="Input penna 98">
                <a:extLst>
                  <a:ext uri="{FF2B5EF4-FFF2-40B4-BE49-F238E27FC236}">
                    <a16:creationId xmlns:a16="http://schemas.microsoft.com/office/drawing/2014/main" id="{80B05A41-417E-BAFA-DC24-0FAB461C696B}"/>
                  </a:ext>
                </a:extLst>
              </p14:cNvPr>
              <p14:cNvContentPartPr/>
              <p14:nvPr/>
            </p14:nvContentPartPr>
            <p14:xfrm>
              <a:off x="7296470" y="3438837"/>
              <a:ext cx="581760" cy="28800"/>
            </p14:xfrm>
          </p:contentPart>
        </mc:Choice>
        <mc:Fallback xmlns="">
          <p:pic>
            <p:nvPicPr>
              <p:cNvPr id="99" name="Input penna 98">
                <a:extLst>
                  <a:ext uri="{FF2B5EF4-FFF2-40B4-BE49-F238E27FC236}">
                    <a16:creationId xmlns:a16="http://schemas.microsoft.com/office/drawing/2014/main" id="{80B05A41-417E-BAFA-DC24-0FAB461C696B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242470" y="3331197"/>
                <a:ext cx="68940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00" name="Input penna 99">
                <a:extLst>
                  <a:ext uri="{FF2B5EF4-FFF2-40B4-BE49-F238E27FC236}">
                    <a16:creationId xmlns:a16="http://schemas.microsoft.com/office/drawing/2014/main" id="{26D9E58B-7402-390F-FBEB-E5250750A678}"/>
                  </a:ext>
                </a:extLst>
              </p14:cNvPr>
              <p14:cNvContentPartPr/>
              <p14:nvPr/>
            </p14:nvContentPartPr>
            <p14:xfrm>
              <a:off x="2806190" y="3581037"/>
              <a:ext cx="205920" cy="151200"/>
            </p14:xfrm>
          </p:contentPart>
        </mc:Choice>
        <mc:Fallback xmlns="">
          <p:pic>
            <p:nvPicPr>
              <p:cNvPr id="100" name="Input penna 99">
                <a:extLst>
                  <a:ext uri="{FF2B5EF4-FFF2-40B4-BE49-F238E27FC236}">
                    <a16:creationId xmlns:a16="http://schemas.microsoft.com/office/drawing/2014/main" id="{26D9E58B-7402-390F-FBEB-E5250750A678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752190" y="3473037"/>
                <a:ext cx="31356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07" name="Input penna 106">
                <a:extLst>
                  <a:ext uri="{FF2B5EF4-FFF2-40B4-BE49-F238E27FC236}">
                    <a16:creationId xmlns:a16="http://schemas.microsoft.com/office/drawing/2014/main" id="{53A379D5-90BF-A384-3FE3-A2727522B5E6}"/>
                  </a:ext>
                </a:extLst>
              </p14:cNvPr>
              <p14:cNvContentPartPr/>
              <p14:nvPr/>
            </p14:nvContentPartPr>
            <p14:xfrm>
              <a:off x="9439550" y="3377277"/>
              <a:ext cx="133560" cy="184320"/>
            </p14:xfrm>
          </p:contentPart>
        </mc:Choice>
        <mc:Fallback xmlns="">
          <p:pic>
            <p:nvPicPr>
              <p:cNvPr id="107" name="Input penna 106">
                <a:extLst>
                  <a:ext uri="{FF2B5EF4-FFF2-40B4-BE49-F238E27FC236}">
                    <a16:creationId xmlns:a16="http://schemas.microsoft.com/office/drawing/2014/main" id="{53A379D5-90BF-A384-3FE3-A2727522B5E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385550" y="3269637"/>
                <a:ext cx="24120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08" name="Input penna 107">
                <a:extLst>
                  <a:ext uri="{FF2B5EF4-FFF2-40B4-BE49-F238E27FC236}">
                    <a16:creationId xmlns:a16="http://schemas.microsoft.com/office/drawing/2014/main" id="{4BC3B8B6-F6BA-E6C5-E6A0-A1BEF4863AC7}"/>
                  </a:ext>
                </a:extLst>
              </p14:cNvPr>
              <p14:cNvContentPartPr/>
              <p14:nvPr/>
            </p14:nvContentPartPr>
            <p14:xfrm>
              <a:off x="8666990" y="3069477"/>
              <a:ext cx="631440" cy="398520"/>
            </p14:xfrm>
          </p:contentPart>
        </mc:Choice>
        <mc:Fallback xmlns="">
          <p:pic>
            <p:nvPicPr>
              <p:cNvPr id="108" name="Input penna 107">
                <a:extLst>
                  <a:ext uri="{FF2B5EF4-FFF2-40B4-BE49-F238E27FC236}">
                    <a16:creationId xmlns:a16="http://schemas.microsoft.com/office/drawing/2014/main" id="{4BC3B8B6-F6BA-E6C5-E6A0-A1BEF4863AC7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612990" y="2961477"/>
                <a:ext cx="73908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09" name="Input penna 108">
                <a:extLst>
                  <a:ext uri="{FF2B5EF4-FFF2-40B4-BE49-F238E27FC236}">
                    <a16:creationId xmlns:a16="http://schemas.microsoft.com/office/drawing/2014/main" id="{EC9957F1-ECD0-F4DA-6952-F32D8952FFF1}"/>
                  </a:ext>
                </a:extLst>
              </p14:cNvPr>
              <p14:cNvContentPartPr/>
              <p14:nvPr/>
            </p14:nvContentPartPr>
            <p14:xfrm>
              <a:off x="8620550" y="3061557"/>
              <a:ext cx="45360" cy="31320"/>
            </p14:xfrm>
          </p:contentPart>
        </mc:Choice>
        <mc:Fallback xmlns="">
          <p:pic>
            <p:nvPicPr>
              <p:cNvPr id="109" name="Input penna 108">
                <a:extLst>
                  <a:ext uri="{FF2B5EF4-FFF2-40B4-BE49-F238E27FC236}">
                    <a16:creationId xmlns:a16="http://schemas.microsoft.com/office/drawing/2014/main" id="{EC9957F1-ECD0-F4DA-6952-F32D8952FFF1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566550" y="2953557"/>
                <a:ext cx="1530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10" name="Input penna 109">
                <a:extLst>
                  <a:ext uri="{FF2B5EF4-FFF2-40B4-BE49-F238E27FC236}">
                    <a16:creationId xmlns:a16="http://schemas.microsoft.com/office/drawing/2014/main" id="{C1110A99-5D7D-0AA9-BC34-422C2605177E}"/>
                  </a:ext>
                </a:extLst>
              </p14:cNvPr>
              <p14:cNvContentPartPr/>
              <p14:nvPr/>
            </p14:nvContentPartPr>
            <p14:xfrm>
              <a:off x="10121750" y="3796317"/>
              <a:ext cx="1002960" cy="18360"/>
            </p14:xfrm>
          </p:contentPart>
        </mc:Choice>
        <mc:Fallback xmlns="">
          <p:pic>
            <p:nvPicPr>
              <p:cNvPr id="110" name="Input penna 109">
                <a:extLst>
                  <a:ext uri="{FF2B5EF4-FFF2-40B4-BE49-F238E27FC236}">
                    <a16:creationId xmlns:a16="http://schemas.microsoft.com/office/drawing/2014/main" id="{C1110A99-5D7D-0AA9-BC34-422C2605177E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0067750" y="3688677"/>
                <a:ext cx="111060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14" name="Input penna 113">
                <a:extLst>
                  <a:ext uri="{FF2B5EF4-FFF2-40B4-BE49-F238E27FC236}">
                    <a16:creationId xmlns:a16="http://schemas.microsoft.com/office/drawing/2014/main" id="{C344CEA4-7AD7-2625-68F2-9298C36BEC34}"/>
                  </a:ext>
                </a:extLst>
              </p14:cNvPr>
              <p14:cNvContentPartPr/>
              <p14:nvPr/>
            </p14:nvContentPartPr>
            <p14:xfrm>
              <a:off x="10103030" y="3801717"/>
              <a:ext cx="109800" cy="10080"/>
            </p14:xfrm>
          </p:contentPart>
        </mc:Choice>
        <mc:Fallback xmlns="">
          <p:pic>
            <p:nvPicPr>
              <p:cNvPr id="114" name="Input penna 113">
                <a:extLst>
                  <a:ext uri="{FF2B5EF4-FFF2-40B4-BE49-F238E27FC236}">
                    <a16:creationId xmlns:a16="http://schemas.microsoft.com/office/drawing/2014/main" id="{C344CEA4-7AD7-2625-68F2-9298C36BEC34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0049390" y="3694077"/>
                <a:ext cx="21744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15" name="Input penna 114">
                <a:extLst>
                  <a:ext uri="{FF2B5EF4-FFF2-40B4-BE49-F238E27FC236}">
                    <a16:creationId xmlns:a16="http://schemas.microsoft.com/office/drawing/2014/main" id="{E37492BB-B14F-D76B-E76A-26FA1087F829}"/>
                  </a:ext>
                </a:extLst>
              </p14:cNvPr>
              <p14:cNvContentPartPr/>
              <p14:nvPr/>
            </p14:nvContentPartPr>
            <p14:xfrm>
              <a:off x="3419270" y="3582117"/>
              <a:ext cx="234720" cy="169560"/>
            </p14:xfrm>
          </p:contentPart>
        </mc:Choice>
        <mc:Fallback xmlns="">
          <p:pic>
            <p:nvPicPr>
              <p:cNvPr id="115" name="Input penna 114">
                <a:extLst>
                  <a:ext uri="{FF2B5EF4-FFF2-40B4-BE49-F238E27FC236}">
                    <a16:creationId xmlns:a16="http://schemas.microsoft.com/office/drawing/2014/main" id="{E37492BB-B14F-D76B-E76A-26FA1087F829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365630" y="3474117"/>
                <a:ext cx="342360" cy="38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50229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 function block*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LUT architecture outline</a:t>
                </a:r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>
            <a:extLst>
              <a:ext uri="{FF2B5EF4-FFF2-40B4-BE49-F238E27FC236}">
                <a16:creationId xmlns:a16="http://schemas.microsoft.com/office/drawing/2014/main" id="{8960143F-C8D6-DCCC-C080-79A50D37F0C8}"/>
              </a:ext>
            </a:extLst>
          </p:cNvPr>
          <p:cNvSpPr/>
          <p:nvPr/>
        </p:nvSpPr>
        <p:spPr>
          <a:xfrm>
            <a:off x="6820362" y="249289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4410C0A-80A9-2C2E-54E0-4C4716A8E862}"/>
              </a:ext>
            </a:extLst>
          </p:cNvPr>
          <p:cNvSpPr/>
          <p:nvPr/>
        </p:nvSpPr>
        <p:spPr>
          <a:xfrm>
            <a:off x="6820362" y="321297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A2DDE73-7A28-8A48-CF74-1E3E8F7BEAEF}"/>
              </a:ext>
            </a:extLst>
          </p:cNvPr>
          <p:cNvSpPr/>
          <p:nvPr/>
        </p:nvSpPr>
        <p:spPr>
          <a:xfrm>
            <a:off x="6820362" y="393305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0B02AAB-A232-4446-9641-4A13FEDFC684}"/>
              </a:ext>
            </a:extLst>
          </p:cNvPr>
          <p:cNvSpPr/>
          <p:nvPr/>
        </p:nvSpPr>
        <p:spPr>
          <a:xfrm>
            <a:off x="6820362" y="4653136"/>
            <a:ext cx="432048" cy="43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1C118A02-A63D-7697-C5F1-3EF5F7209AC3}"/>
                  </a:ext>
                </a:extLst>
              </p14:cNvPr>
              <p14:cNvContentPartPr/>
              <p14:nvPr/>
            </p14:nvContentPartPr>
            <p14:xfrm>
              <a:off x="7884222" y="2496357"/>
              <a:ext cx="360" cy="11433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1C118A02-A63D-7697-C5F1-3EF5F7209A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66222" y="2478357"/>
                <a:ext cx="360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52FE2096-605B-5766-794E-AAACBB78C6D6}"/>
                  </a:ext>
                </a:extLst>
              </p14:cNvPr>
              <p14:cNvContentPartPr/>
              <p14:nvPr/>
            </p14:nvContentPartPr>
            <p14:xfrm>
              <a:off x="8602422" y="2709477"/>
              <a:ext cx="360" cy="70164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52FE2096-605B-5766-794E-AAACBB78C6D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84422" y="2691477"/>
                <a:ext cx="360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01BEF7F8-6756-8CBE-97C4-57D74ACF1A02}"/>
                  </a:ext>
                </a:extLst>
              </p14:cNvPr>
              <p14:cNvContentPartPr/>
              <p14:nvPr/>
            </p14:nvContentPartPr>
            <p14:xfrm>
              <a:off x="7877742" y="2486997"/>
              <a:ext cx="723600" cy="22140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01BEF7F8-6756-8CBE-97C4-57D74ACF1A0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59751" y="2468997"/>
                <a:ext cx="759222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3AECA376-B34C-7A67-9FC3-5BA42D0683E3}"/>
                  </a:ext>
                </a:extLst>
              </p14:cNvPr>
              <p14:cNvContentPartPr/>
              <p14:nvPr/>
            </p14:nvContentPartPr>
            <p14:xfrm>
              <a:off x="7893942" y="3430917"/>
              <a:ext cx="699120" cy="21384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3AECA376-B34C-7A67-9FC3-5BA42D0683E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75942" y="3412947"/>
                <a:ext cx="734760" cy="24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BF431888-C7AB-FB52-8E12-80C10F298262}"/>
                  </a:ext>
                </a:extLst>
              </p14:cNvPr>
              <p14:cNvContentPartPr/>
              <p14:nvPr/>
            </p14:nvContentPartPr>
            <p14:xfrm>
              <a:off x="7900422" y="3934591"/>
              <a:ext cx="360" cy="114336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BF431888-C7AB-FB52-8E12-80C10F2982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82422" y="3916591"/>
                <a:ext cx="360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365CB266-DBEC-D5EB-9BDD-C6B781759E39}"/>
                  </a:ext>
                </a:extLst>
              </p14:cNvPr>
              <p14:cNvContentPartPr/>
              <p14:nvPr/>
            </p14:nvContentPartPr>
            <p14:xfrm>
              <a:off x="8618622" y="4147711"/>
              <a:ext cx="360" cy="70164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365CB266-DBEC-D5EB-9BDD-C6B781759E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00622" y="4129711"/>
                <a:ext cx="360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D7AE2477-CFF9-C1EC-550A-D6A284606CD2}"/>
                  </a:ext>
                </a:extLst>
              </p14:cNvPr>
              <p14:cNvContentPartPr/>
              <p14:nvPr/>
            </p14:nvContentPartPr>
            <p14:xfrm>
              <a:off x="7893942" y="3925231"/>
              <a:ext cx="723600" cy="22140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D7AE2477-CFF9-C1EC-550A-D6A284606CD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75951" y="3907231"/>
                <a:ext cx="759222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2E1C9A9E-7D14-EB9D-A7C4-77A78AE0AAD1}"/>
                  </a:ext>
                </a:extLst>
              </p14:cNvPr>
              <p14:cNvContentPartPr/>
              <p14:nvPr/>
            </p14:nvContentPartPr>
            <p14:xfrm>
              <a:off x="7910142" y="4869151"/>
              <a:ext cx="699120" cy="213840"/>
            </p14:xfrm>
          </p:contentPart>
        </mc:Choice>
        <mc:Fallback xmlns=""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2E1C9A9E-7D14-EB9D-A7C4-77A78AE0AAD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92142" y="4851181"/>
                <a:ext cx="734760" cy="24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AB978EE3-EEAC-C4E3-5281-5A167C9EAE7E}"/>
                  </a:ext>
                </a:extLst>
              </p14:cNvPr>
              <p14:cNvContentPartPr/>
              <p14:nvPr/>
            </p14:nvContentPartPr>
            <p14:xfrm>
              <a:off x="9342162" y="3222336"/>
              <a:ext cx="360" cy="114336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AB978EE3-EEAC-C4E3-5281-5A167C9EAE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24162" y="3204336"/>
                <a:ext cx="36000" cy="11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2828CE75-0004-50EE-0952-28BDB27F70B7}"/>
                  </a:ext>
                </a:extLst>
              </p14:cNvPr>
              <p14:cNvContentPartPr/>
              <p14:nvPr/>
            </p14:nvContentPartPr>
            <p14:xfrm>
              <a:off x="10060362" y="3435456"/>
              <a:ext cx="360" cy="70164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2828CE75-0004-50EE-0952-28BDB27F70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42362" y="3417456"/>
                <a:ext cx="36000" cy="7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6D549D9C-E5BA-D36C-48FB-8381C0851252}"/>
                  </a:ext>
                </a:extLst>
              </p14:cNvPr>
              <p14:cNvContentPartPr/>
              <p14:nvPr/>
            </p14:nvContentPartPr>
            <p14:xfrm>
              <a:off x="9335682" y="3212976"/>
              <a:ext cx="723600" cy="221400"/>
            </p14:xfrm>
          </p:contentPart>
        </mc:Choice>
        <mc:Fallback xmlns=""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6D549D9C-E5BA-D36C-48FB-8381C085125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17691" y="3194976"/>
                <a:ext cx="759222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5E89EFBE-C7CE-EE72-D6C1-6AAC2851C5E5}"/>
                  </a:ext>
                </a:extLst>
              </p14:cNvPr>
              <p14:cNvContentPartPr/>
              <p14:nvPr/>
            </p14:nvContentPartPr>
            <p14:xfrm>
              <a:off x="9351882" y="4156896"/>
              <a:ext cx="699120" cy="21384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5E89EFBE-C7CE-EE72-D6C1-6AAC2851C5E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33882" y="4138926"/>
                <a:ext cx="734760" cy="249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3C03DF48-12D6-E243-0003-9BCE449E4545}"/>
                  </a:ext>
                </a:extLst>
              </p14:cNvPr>
              <p14:cNvContentPartPr/>
              <p14:nvPr/>
            </p14:nvContentPartPr>
            <p14:xfrm>
              <a:off x="7275952" y="2711637"/>
              <a:ext cx="591120" cy="360"/>
            </p14:xfrm>
          </p:contentPart>
        </mc:Choice>
        <mc:Fallback xmlns=""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3C03DF48-12D6-E243-0003-9BCE449E454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69832" y="2705517"/>
                <a:ext cx="6033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AF745BAA-7431-7E42-B384-00186609B798}"/>
                  </a:ext>
                </a:extLst>
              </p14:cNvPr>
              <p14:cNvContentPartPr/>
              <p14:nvPr/>
            </p14:nvContentPartPr>
            <p14:xfrm>
              <a:off x="7264432" y="3429837"/>
              <a:ext cx="602640" cy="36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AF745BAA-7431-7E42-B384-00186609B79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58312" y="3423717"/>
                <a:ext cx="6148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F092649E-AAF4-55F4-B10C-6BE1449121CA}"/>
                  </a:ext>
                </a:extLst>
              </p14:cNvPr>
              <p14:cNvContentPartPr/>
              <p14:nvPr/>
            </p14:nvContentPartPr>
            <p14:xfrm>
              <a:off x="7278112" y="4155237"/>
              <a:ext cx="605520" cy="360"/>
            </p14:xfrm>
          </p:contentPart>
        </mc:Choice>
        <mc:Fallback xmlns=""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F092649E-AAF4-55F4-B10C-6BE1449121C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271992" y="4149117"/>
                <a:ext cx="6177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D57B5969-6C7B-CC4D-96AB-322A15E7D69E}"/>
                  </a:ext>
                </a:extLst>
              </p14:cNvPr>
              <p14:cNvContentPartPr/>
              <p14:nvPr/>
            </p14:nvContentPartPr>
            <p14:xfrm>
              <a:off x="7269832" y="4876317"/>
              <a:ext cx="600480" cy="360"/>
            </p14:xfrm>
          </p:contentPart>
        </mc:Choice>
        <mc:Fallback xmlns=""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D57B5969-6C7B-CC4D-96AB-322A15E7D69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63716" y="4870197"/>
                <a:ext cx="612713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44D257E7-46F9-C1BC-6214-9A4FB80CD6CA}"/>
                  </a:ext>
                </a:extLst>
              </p14:cNvPr>
              <p14:cNvContentPartPr/>
              <p14:nvPr/>
            </p14:nvContentPartPr>
            <p14:xfrm>
              <a:off x="8614432" y="3078477"/>
              <a:ext cx="364680" cy="36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44D257E7-46F9-C1BC-6214-9A4FB80CD6C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08318" y="3072357"/>
                <a:ext cx="376908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121233E8-7404-A8F9-B317-54A09BE37A1A}"/>
                  </a:ext>
                </a:extLst>
              </p14:cNvPr>
              <p14:cNvContentPartPr/>
              <p14:nvPr/>
            </p14:nvContentPartPr>
            <p14:xfrm>
              <a:off x="8642152" y="4518477"/>
              <a:ext cx="341280" cy="360"/>
            </p14:xfrm>
          </p:contentPart>
        </mc:Choice>
        <mc:Fallback xmlns=""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121233E8-7404-A8F9-B317-54A09BE37A1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36038" y="4512357"/>
                <a:ext cx="353507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DC0AAAD8-8E47-906C-D7AE-E08FFD52AF3D}"/>
                  </a:ext>
                </a:extLst>
              </p14:cNvPr>
              <p14:cNvContentPartPr/>
              <p14:nvPr/>
            </p14:nvContentPartPr>
            <p14:xfrm>
              <a:off x="8987392" y="3432357"/>
              <a:ext cx="342720" cy="360"/>
            </p14:xfrm>
          </p:contentPart>
        </mc:Choice>
        <mc:Fallback xmlns=""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DC0AAAD8-8E47-906C-D7AE-E08FFD52AF3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81272" y="3426237"/>
                <a:ext cx="3549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F888A115-9414-9F34-62E6-B8B0C0D07FFA}"/>
                  </a:ext>
                </a:extLst>
              </p14:cNvPr>
              <p14:cNvContentPartPr/>
              <p14:nvPr/>
            </p14:nvContentPartPr>
            <p14:xfrm>
              <a:off x="8984872" y="4157037"/>
              <a:ext cx="336240" cy="360"/>
            </p14:xfrm>
          </p:contentPart>
        </mc:Choice>
        <mc:Fallback xmlns=""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F888A115-9414-9F34-62E6-B8B0C0D07FF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978752" y="4150917"/>
                <a:ext cx="3484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Input penna 32">
                <a:extLst>
                  <a:ext uri="{FF2B5EF4-FFF2-40B4-BE49-F238E27FC236}">
                    <a16:creationId xmlns:a16="http://schemas.microsoft.com/office/drawing/2014/main" id="{DD35AF54-03A5-BB68-F979-1A5E58E6881D}"/>
                  </a:ext>
                </a:extLst>
              </p14:cNvPr>
              <p14:cNvContentPartPr/>
              <p14:nvPr/>
            </p14:nvContentPartPr>
            <p14:xfrm>
              <a:off x="10084672" y="3796677"/>
              <a:ext cx="1049400" cy="360"/>
            </p14:xfrm>
          </p:contentPart>
        </mc:Choice>
        <mc:Fallback xmlns="">
          <p:pic>
            <p:nvPicPr>
              <p:cNvPr id="33" name="Input penna 32">
                <a:extLst>
                  <a:ext uri="{FF2B5EF4-FFF2-40B4-BE49-F238E27FC236}">
                    <a16:creationId xmlns:a16="http://schemas.microsoft.com/office/drawing/2014/main" id="{DD35AF54-03A5-BB68-F979-1A5E58E6881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078552" y="3790557"/>
                <a:ext cx="10616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Input penna 33">
                <a:extLst>
                  <a:ext uri="{FF2B5EF4-FFF2-40B4-BE49-F238E27FC236}">
                    <a16:creationId xmlns:a16="http://schemas.microsoft.com/office/drawing/2014/main" id="{ADD2E995-B6FA-017F-B163-9CF1115F98D5}"/>
                  </a:ext>
                </a:extLst>
              </p14:cNvPr>
              <p14:cNvContentPartPr/>
              <p14:nvPr/>
            </p14:nvContentPartPr>
            <p14:xfrm>
              <a:off x="8979472" y="3070557"/>
              <a:ext cx="360" cy="359280"/>
            </p14:xfrm>
          </p:contentPart>
        </mc:Choice>
        <mc:Fallback xmlns="">
          <p:pic>
            <p:nvPicPr>
              <p:cNvPr id="34" name="Input penna 33">
                <a:extLst>
                  <a:ext uri="{FF2B5EF4-FFF2-40B4-BE49-F238E27FC236}">
                    <a16:creationId xmlns:a16="http://schemas.microsoft.com/office/drawing/2014/main" id="{ADD2E995-B6FA-017F-B163-9CF1115F98D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973352" y="3064437"/>
                <a:ext cx="126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Input penna 34">
                <a:extLst>
                  <a:ext uri="{FF2B5EF4-FFF2-40B4-BE49-F238E27FC236}">
                    <a16:creationId xmlns:a16="http://schemas.microsoft.com/office/drawing/2014/main" id="{A5A9BD5C-5AF6-839A-0220-997619BA532B}"/>
                  </a:ext>
                </a:extLst>
              </p14:cNvPr>
              <p14:cNvContentPartPr/>
              <p14:nvPr/>
            </p14:nvContentPartPr>
            <p14:xfrm>
              <a:off x="8979472" y="4163877"/>
              <a:ext cx="360" cy="348120"/>
            </p14:xfrm>
          </p:contentPart>
        </mc:Choice>
        <mc:Fallback xmlns="">
          <p:pic>
            <p:nvPicPr>
              <p:cNvPr id="35" name="Input penna 34">
                <a:extLst>
                  <a:ext uri="{FF2B5EF4-FFF2-40B4-BE49-F238E27FC236}">
                    <a16:creationId xmlns:a16="http://schemas.microsoft.com/office/drawing/2014/main" id="{A5A9BD5C-5AF6-839A-0220-997619BA532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973352" y="4157757"/>
                <a:ext cx="126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0" name="Input penna 39">
                <a:extLst>
                  <a:ext uri="{FF2B5EF4-FFF2-40B4-BE49-F238E27FC236}">
                    <a16:creationId xmlns:a16="http://schemas.microsoft.com/office/drawing/2014/main" id="{8A97AB3D-FE04-05F0-5BAD-115DA09EC75F}"/>
                  </a:ext>
                </a:extLst>
              </p14:cNvPr>
              <p14:cNvContentPartPr/>
              <p14:nvPr/>
            </p14:nvContentPartPr>
            <p14:xfrm>
              <a:off x="8253712" y="3546477"/>
              <a:ext cx="360" cy="473040"/>
            </p14:xfrm>
          </p:contentPart>
        </mc:Choice>
        <mc:Fallback xmlns="">
          <p:pic>
            <p:nvPicPr>
              <p:cNvPr id="40" name="Input penna 39">
                <a:extLst>
                  <a:ext uri="{FF2B5EF4-FFF2-40B4-BE49-F238E27FC236}">
                    <a16:creationId xmlns:a16="http://schemas.microsoft.com/office/drawing/2014/main" id="{8A97AB3D-FE04-05F0-5BAD-115DA09EC75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247592" y="3540357"/>
                <a:ext cx="1260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1" name="Input penna 40">
                <a:extLst>
                  <a:ext uri="{FF2B5EF4-FFF2-40B4-BE49-F238E27FC236}">
                    <a16:creationId xmlns:a16="http://schemas.microsoft.com/office/drawing/2014/main" id="{ED8F55FB-302B-B449-45B7-9CE792FFF112}"/>
                  </a:ext>
                </a:extLst>
              </p14:cNvPr>
              <p14:cNvContentPartPr/>
              <p14:nvPr/>
            </p14:nvContentPartPr>
            <p14:xfrm>
              <a:off x="9696232" y="4289157"/>
              <a:ext cx="360" cy="1306080"/>
            </p14:xfrm>
          </p:contentPart>
        </mc:Choice>
        <mc:Fallback xmlns="">
          <p:pic>
            <p:nvPicPr>
              <p:cNvPr id="41" name="Input penna 40">
                <a:extLst>
                  <a:ext uri="{FF2B5EF4-FFF2-40B4-BE49-F238E27FC236}">
                    <a16:creationId xmlns:a16="http://schemas.microsoft.com/office/drawing/2014/main" id="{ED8F55FB-302B-B449-45B7-9CE792FFF11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690112" y="4283037"/>
                <a:ext cx="12600" cy="13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4" name="Input penna 43">
                <a:extLst>
                  <a:ext uri="{FF2B5EF4-FFF2-40B4-BE49-F238E27FC236}">
                    <a16:creationId xmlns:a16="http://schemas.microsoft.com/office/drawing/2014/main" id="{F533B308-1301-A436-0DF2-3A6BE3BD7C80}"/>
                  </a:ext>
                </a:extLst>
              </p14:cNvPr>
              <p14:cNvContentPartPr/>
              <p14:nvPr/>
            </p14:nvContentPartPr>
            <p14:xfrm>
              <a:off x="6459112" y="1989837"/>
              <a:ext cx="360" cy="720360"/>
            </p14:xfrm>
          </p:contentPart>
        </mc:Choice>
        <mc:Fallback xmlns="">
          <p:pic>
            <p:nvPicPr>
              <p:cNvPr id="44" name="Input penna 43">
                <a:extLst>
                  <a:ext uri="{FF2B5EF4-FFF2-40B4-BE49-F238E27FC236}">
                    <a16:creationId xmlns:a16="http://schemas.microsoft.com/office/drawing/2014/main" id="{F533B308-1301-A436-0DF2-3A6BE3BD7C8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452992" y="1983717"/>
                <a:ext cx="12600" cy="73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uppo 51">
            <a:extLst>
              <a:ext uri="{FF2B5EF4-FFF2-40B4-BE49-F238E27FC236}">
                <a16:creationId xmlns:a16="http://schemas.microsoft.com/office/drawing/2014/main" id="{380FC220-9062-E90A-F609-5B3C9D50D362}"/>
              </a:ext>
            </a:extLst>
          </p:cNvPr>
          <p:cNvGrpSpPr/>
          <p:nvPr/>
        </p:nvGrpSpPr>
        <p:grpSpPr>
          <a:xfrm>
            <a:off x="6460912" y="4871277"/>
            <a:ext cx="3229200" cy="726480"/>
            <a:chOff x="2856230" y="4871277"/>
            <a:chExt cx="3229200" cy="72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5" name="Input penna 44">
                  <a:extLst>
                    <a:ext uri="{FF2B5EF4-FFF2-40B4-BE49-F238E27FC236}">
                      <a16:creationId xmlns:a16="http://schemas.microsoft.com/office/drawing/2014/main" id="{C2BDE8F8-5D7E-69E9-0DD6-214531DD0572}"/>
                    </a:ext>
                  </a:extLst>
                </p14:cNvPr>
                <p14:cNvContentPartPr/>
                <p14:nvPr/>
              </p14:nvContentPartPr>
              <p14:xfrm>
                <a:off x="2867030" y="5597397"/>
                <a:ext cx="3218400" cy="360"/>
              </p14:xfrm>
            </p:contentPart>
          </mc:Choice>
          <mc:Fallback xmlns="">
            <p:pic>
              <p:nvPicPr>
                <p:cNvPr id="45" name="Input penna 44">
                  <a:extLst>
                    <a:ext uri="{FF2B5EF4-FFF2-40B4-BE49-F238E27FC236}">
                      <a16:creationId xmlns:a16="http://schemas.microsoft.com/office/drawing/2014/main" id="{C2BDE8F8-5D7E-69E9-0DD6-214531DD057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60910" y="5591277"/>
                  <a:ext cx="32306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72598B0D-08AF-0B67-4007-7CDC3E52C458}"/>
                    </a:ext>
                  </a:extLst>
                </p14:cNvPr>
                <p14:cNvContentPartPr/>
                <p14:nvPr/>
              </p14:nvContentPartPr>
              <p14:xfrm>
                <a:off x="2871350" y="5597397"/>
                <a:ext cx="15840" cy="360"/>
              </p14:xfrm>
            </p:contentPart>
          </mc:Choice>
          <mc:Fallback xmlns="">
            <p:pic>
              <p:nvPicPr>
                <p:cNvPr id="46" name="Input penna 45">
                  <a:extLst>
                    <a:ext uri="{FF2B5EF4-FFF2-40B4-BE49-F238E27FC236}">
                      <a16:creationId xmlns:a16="http://schemas.microsoft.com/office/drawing/2014/main" id="{72598B0D-08AF-0B67-4007-7CDC3E52C45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65230" y="5591277"/>
                  <a:ext cx="280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43468299-41DF-B3BF-A039-638F482DD94E}"/>
                    </a:ext>
                  </a:extLst>
                </p14:cNvPr>
                <p14:cNvContentPartPr/>
                <p14:nvPr/>
              </p14:nvContentPartPr>
              <p14:xfrm>
                <a:off x="2856230" y="5521077"/>
                <a:ext cx="360" cy="5148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43468299-41DF-B3BF-A039-638F482DD94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850110" y="5514957"/>
                  <a:ext cx="126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06779F66-D6FC-1460-97A0-0FFD83145DF8}"/>
                    </a:ext>
                  </a:extLst>
                </p14:cNvPr>
                <p14:cNvContentPartPr/>
                <p14:nvPr/>
              </p14:nvContentPartPr>
              <p14:xfrm>
                <a:off x="2856230" y="5553117"/>
                <a:ext cx="360" cy="3564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06779F66-D6FC-1460-97A0-0FFD83145DF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850110" y="5546997"/>
                  <a:ext cx="126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8B28DFE8-57DE-D1B4-3CC5-B24C1EDCBC52}"/>
                    </a:ext>
                  </a:extLst>
                </p14:cNvPr>
                <p14:cNvContentPartPr/>
                <p14:nvPr/>
              </p14:nvContentPartPr>
              <p14:xfrm>
                <a:off x="2856230" y="5571477"/>
                <a:ext cx="360" cy="23400"/>
              </p14:xfrm>
            </p:contentPart>
          </mc:Choice>
          <mc:Fallback xmlns="">
            <p:pic>
              <p:nvPicPr>
                <p:cNvPr id="50" name="Input penna 49">
                  <a:extLst>
                    <a:ext uri="{FF2B5EF4-FFF2-40B4-BE49-F238E27FC236}">
                      <a16:creationId xmlns:a16="http://schemas.microsoft.com/office/drawing/2014/main" id="{8B28DFE8-57DE-D1B4-3CC5-B24C1EDCBC5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50110" y="5565357"/>
                  <a:ext cx="12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456230F2-6EFD-9119-403F-C520A093D761}"/>
                    </a:ext>
                  </a:extLst>
                </p14:cNvPr>
                <p14:cNvContentPartPr/>
                <p14:nvPr/>
              </p14:nvContentPartPr>
              <p14:xfrm>
                <a:off x="2856230" y="4871277"/>
                <a:ext cx="360" cy="72648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456230F2-6EFD-9119-403F-C520A093D76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850110" y="4865157"/>
                  <a:ext cx="12600" cy="73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4" name="Input penna 53">
                <a:extLst>
                  <a:ext uri="{FF2B5EF4-FFF2-40B4-BE49-F238E27FC236}">
                    <a16:creationId xmlns:a16="http://schemas.microsoft.com/office/drawing/2014/main" id="{7ADE63B6-DD99-1C2E-B1C7-CD5DDCCF38B3}"/>
                  </a:ext>
                </a:extLst>
              </p14:cNvPr>
              <p14:cNvContentPartPr/>
              <p14:nvPr/>
            </p14:nvContentPartPr>
            <p14:xfrm>
              <a:off x="6461992" y="4148757"/>
              <a:ext cx="360" cy="715320"/>
            </p14:xfrm>
          </p:contentPart>
        </mc:Choice>
        <mc:Fallback xmlns="">
          <p:pic>
            <p:nvPicPr>
              <p:cNvPr id="54" name="Input penna 53">
                <a:extLst>
                  <a:ext uri="{FF2B5EF4-FFF2-40B4-BE49-F238E27FC236}">
                    <a16:creationId xmlns:a16="http://schemas.microsoft.com/office/drawing/2014/main" id="{7ADE63B6-DD99-1C2E-B1C7-CD5DDCCF38B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455872" y="4142637"/>
                <a:ext cx="12600" cy="7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5" name="Input penna 54">
                <a:extLst>
                  <a:ext uri="{FF2B5EF4-FFF2-40B4-BE49-F238E27FC236}">
                    <a16:creationId xmlns:a16="http://schemas.microsoft.com/office/drawing/2014/main" id="{7718D93E-E4DA-673B-CB90-BF0B7C2EA1E8}"/>
                  </a:ext>
                </a:extLst>
              </p14:cNvPr>
              <p14:cNvContentPartPr/>
              <p14:nvPr/>
            </p14:nvContentPartPr>
            <p14:xfrm>
              <a:off x="6461992" y="2681757"/>
              <a:ext cx="360" cy="744480"/>
            </p14:xfrm>
          </p:contentPart>
        </mc:Choice>
        <mc:Fallback xmlns="">
          <p:pic>
            <p:nvPicPr>
              <p:cNvPr id="55" name="Input penna 54">
                <a:extLst>
                  <a:ext uri="{FF2B5EF4-FFF2-40B4-BE49-F238E27FC236}">
                    <a16:creationId xmlns:a16="http://schemas.microsoft.com/office/drawing/2014/main" id="{7718D93E-E4DA-673B-CB90-BF0B7C2EA1E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455872" y="2675640"/>
                <a:ext cx="12600" cy="7567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6" name="Input penna 55">
                <a:extLst>
                  <a:ext uri="{FF2B5EF4-FFF2-40B4-BE49-F238E27FC236}">
                    <a16:creationId xmlns:a16="http://schemas.microsoft.com/office/drawing/2014/main" id="{92EEA55C-9754-8D4B-F242-B40ADE42B6B2}"/>
                  </a:ext>
                </a:extLst>
              </p14:cNvPr>
              <p14:cNvContentPartPr/>
              <p14:nvPr/>
            </p14:nvContentPartPr>
            <p14:xfrm>
              <a:off x="6492232" y="1990917"/>
              <a:ext cx="16560" cy="360"/>
            </p14:xfrm>
          </p:contentPart>
        </mc:Choice>
        <mc:Fallback xmlns="">
          <p:pic>
            <p:nvPicPr>
              <p:cNvPr id="56" name="Input penna 55">
                <a:extLst>
                  <a:ext uri="{FF2B5EF4-FFF2-40B4-BE49-F238E27FC236}">
                    <a16:creationId xmlns:a16="http://schemas.microsoft.com/office/drawing/2014/main" id="{92EEA55C-9754-8D4B-F242-B40ADE42B6B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486112" y="1984797"/>
                <a:ext cx="288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7" name="Input penna 56">
                <a:extLst>
                  <a:ext uri="{FF2B5EF4-FFF2-40B4-BE49-F238E27FC236}">
                    <a16:creationId xmlns:a16="http://schemas.microsoft.com/office/drawing/2014/main" id="{97E45B03-6A61-65DC-639E-84D5BE82EA62}"/>
                  </a:ext>
                </a:extLst>
              </p14:cNvPr>
              <p14:cNvContentPartPr/>
              <p14:nvPr/>
            </p14:nvContentPartPr>
            <p14:xfrm>
              <a:off x="6467392" y="1990917"/>
              <a:ext cx="1786680" cy="360"/>
            </p14:xfrm>
          </p:contentPart>
        </mc:Choice>
        <mc:Fallback xmlns="">
          <p:pic>
            <p:nvPicPr>
              <p:cNvPr id="57" name="Input penna 56">
                <a:extLst>
                  <a:ext uri="{FF2B5EF4-FFF2-40B4-BE49-F238E27FC236}">
                    <a16:creationId xmlns:a16="http://schemas.microsoft.com/office/drawing/2014/main" id="{97E45B03-6A61-65DC-639E-84D5BE82EA6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461272" y="1984797"/>
                <a:ext cx="17989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8" name="Input penna 57">
                <a:extLst>
                  <a:ext uri="{FF2B5EF4-FFF2-40B4-BE49-F238E27FC236}">
                    <a16:creationId xmlns:a16="http://schemas.microsoft.com/office/drawing/2014/main" id="{DED9C839-6C93-FF40-C348-A08D69A9B746}"/>
                  </a:ext>
                </a:extLst>
              </p14:cNvPr>
              <p14:cNvContentPartPr/>
              <p14:nvPr/>
            </p14:nvContentPartPr>
            <p14:xfrm>
              <a:off x="5388832" y="3433797"/>
              <a:ext cx="1068480" cy="360"/>
            </p14:xfrm>
          </p:contentPart>
        </mc:Choice>
        <mc:Fallback xmlns="">
          <p:pic>
            <p:nvPicPr>
              <p:cNvPr id="58" name="Input penna 57">
                <a:extLst>
                  <a:ext uri="{FF2B5EF4-FFF2-40B4-BE49-F238E27FC236}">
                    <a16:creationId xmlns:a16="http://schemas.microsoft.com/office/drawing/2014/main" id="{DED9C839-6C93-FF40-C348-A08D69A9B74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382712" y="3427677"/>
                <a:ext cx="10807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8" name="Input penna 77">
                <a:extLst>
                  <a:ext uri="{FF2B5EF4-FFF2-40B4-BE49-F238E27FC236}">
                    <a16:creationId xmlns:a16="http://schemas.microsoft.com/office/drawing/2014/main" id="{2151A58C-B3BC-F911-479F-76F3B068E79A}"/>
                  </a:ext>
                </a:extLst>
              </p14:cNvPr>
              <p14:cNvContentPartPr/>
              <p14:nvPr/>
            </p14:nvContentPartPr>
            <p14:xfrm>
              <a:off x="9592004" y="4270783"/>
              <a:ext cx="163440" cy="205920"/>
            </p14:xfrm>
          </p:contentPart>
        </mc:Choice>
        <mc:Fallback xmlns="">
          <p:pic>
            <p:nvPicPr>
              <p:cNvPr id="78" name="Input penna 77">
                <a:extLst>
                  <a:ext uri="{FF2B5EF4-FFF2-40B4-BE49-F238E27FC236}">
                    <a16:creationId xmlns:a16="http://schemas.microsoft.com/office/drawing/2014/main" id="{2151A58C-B3BC-F911-479F-76F3B068E79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585870" y="4264674"/>
                <a:ext cx="175707" cy="218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9" name="Input penna 78">
                <a:extLst>
                  <a:ext uri="{FF2B5EF4-FFF2-40B4-BE49-F238E27FC236}">
                    <a16:creationId xmlns:a16="http://schemas.microsoft.com/office/drawing/2014/main" id="{CFE6EF5E-7DD0-1002-91AB-E35CFEE9E316}"/>
                  </a:ext>
                </a:extLst>
              </p14:cNvPr>
              <p14:cNvContentPartPr/>
              <p14:nvPr/>
            </p14:nvContentPartPr>
            <p14:xfrm>
              <a:off x="9622964" y="4326943"/>
              <a:ext cx="113760" cy="137160"/>
            </p14:xfrm>
          </p:contentPart>
        </mc:Choice>
        <mc:Fallback xmlns="">
          <p:pic>
            <p:nvPicPr>
              <p:cNvPr id="79" name="Input penna 78">
                <a:extLst>
                  <a:ext uri="{FF2B5EF4-FFF2-40B4-BE49-F238E27FC236}">
                    <a16:creationId xmlns:a16="http://schemas.microsoft.com/office/drawing/2014/main" id="{CFE6EF5E-7DD0-1002-91AB-E35CFEE9E31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616844" y="4320823"/>
                <a:ext cx="12600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uppo 87">
            <a:extLst>
              <a:ext uri="{FF2B5EF4-FFF2-40B4-BE49-F238E27FC236}">
                <a16:creationId xmlns:a16="http://schemas.microsoft.com/office/drawing/2014/main" id="{515E2027-8E34-5489-10D7-85C84EA4830D}"/>
              </a:ext>
            </a:extLst>
          </p:cNvPr>
          <p:cNvGrpSpPr/>
          <p:nvPr/>
        </p:nvGrpSpPr>
        <p:grpSpPr>
          <a:xfrm>
            <a:off x="8177564" y="1981917"/>
            <a:ext cx="151560" cy="612346"/>
            <a:chOff x="4572882" y="1981917"/>
            <a:chExt cx="151560" cy="61234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73745A0D-60B4-8AFB-DABD-F8EE0AB49CAD}"/>
                    </a:ext>
                  </a:extLst>
                </p14:cNvPr>
                <p14:cNvContentPartPr/>
                <p14:nvPr/>
              </p14:nvContentPartPr>
              <p14:xfrm>
                <a:off x="4572882" y="2394463"/>
                <a:ext cx="151560" cy="199800"/>
              </p14:xfrm>
            </p:contentPart>
          </mc:Choice>
          <mc:Fallback xmlns=""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73745A0D-60B4-8AFB-DABD-F8EE0AB49CA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566762" y="2388343"/>
                  <a:ext cx="163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A7B7CF74-CEDC-FD40-775E-4AAE839C8C02}"/>
                    </a:ext>
                  </a:extLst>
                </p14:cNvPr>
                <p14:cNvContentPartPr/>
                <p14:nvPr/>
              </p14:nvContentPartPr>
              <p14:xfrm>
                <a:off x="4649030" y="1981917"/>
                <a:ext cx="360" cy="58788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A7B7CF74-CEDC-FD40-775E-4AAE839C8C0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642910" y="1975797"/>
                  <a:ext cx="1260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C440A822-FEC4-083F-4C7E-CDCD66073327}"/>
                    </a:ext>
                  </a:extLst>
                </p14:cNvPr>
                <p14:cNvContentPartPr/>
                <p14:nvPr/>
              </p14:nvContentPartPr>
              <p14:xfrm>
                <a:off x="4649030" y="2539917"/>
                <a:ext cx="360" cy="3528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C440A822-FEC4-083F-4C7E-CDCD6607332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642910" y="2533797"/>
                  <a:ext cx="12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A2735E1C-504E-C28F-CB34-B152DBC371A0}"/>
                    </a:ext>
                  </a:extLst>
                </p14:cNvPr>
                <p14:cNvContentPartPr/>
                <p14:nvPr/>
              </p14:nvContentPartPr>
              <p14:xfrm>
                <a:off x="4649030" y="2549997"/>
                <a:ext cx="360" cy="4248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A2735E1C-504E-C28F-CB34-B152DBC371A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42910" y="2543877"/>
                  <a:ext cx="126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0EEBA7BA-4294-E3C8-9532-5EC77DF1DCEB}"/>
                    </a:ext>
                  </a:extLst>
                </p14:cNvPr>
                <p14:cNvContentPartPr/>
                <p14:nvPr/>
              </p14:nvContentPartPr>
              <p14:xfrm>
                <a:off x="4592322" y="2417863"/>
                <a:ext cx="118800" cy="160200"/>
              </p14:xfrm>
            </p:contentPart>
          </mc:Choice>
          <mc:Fallback xmlns=""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0EEBA7BA-4294-E3C8-9532-5EC77DF1DCE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586202" y="2411743"/>
                  <a:ext cx="131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9091BEDF-9B0B-C5FF-FDFF-735EA33BBE45}"/>
                    </a:ext>
                  </a:extLst>
                </p14:cNvPr>
                <p14:cNvContentPartPr/>
                <p14:nvPr/>
              </p14:nvContentPartPr>
              <p14:xfrm>
                <a:off x="4602762" y="2422183"/>
                <a:ext cx="86400" cy="120240"/>
              </p14:xfrm>
            </p:contentPart>
          </mc:Choice>
          <mc:Fallback xmlns=""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9091BEDF-9B0B-C5FF-FDFF-735EA33BBE4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96642" y="2416063"/>
                  <a:ext cx="986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7318925A-CBFC-0534-4B82-847CD85E74C9}"/>
                    </a:ext>
                  </a:extLst>
                </p14:cNvPr>
                <p14:cNvContentPartPr/>
                <p14:nvPr/>
              </p14:nvContentPartPr>
              <p14:xfrm>
                <a:off x="4593402" y="2428303"/>
                <a:ext cx="70560" cy="98280"/>
              </p14:xfrm>
            </p:contentPart>
          </mc:Choice>
          <mc:Fallback xmlns=""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7318925A-CBFC-0534-4B82-847CD85E74C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87282" y="2422183"/>
                  <a:ext cx="82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524A6C97-78A0-8C8F-5537-6F71596B9913}"/>
                    </a:ext>
                  </a:extLst>
                </p14:cNvPr>
                <p14:cNvContentPartPr/>
                <p14:nvPr/>
              </p14:nvContentPartPr>
              <p14:xfrm>
                <a:off x="4588362" y="2421823"/>
                <a:ext cx="76320" cy="14040"/>
              </p14:xfrm>
            </p:contentPart>
          </mc:Choice>
          <mc:Fallback xmlns=""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524A6C97-78A0-8C8F-5537-6F71596B991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82242" y="2415703"/>
                  <a:ext cx="8856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9" name="Input penna 88">
                <a:extLst>
                  <a:ext uri="{FF2B5EF4-FFF2-40B4-BE49-F238E27FC236}">
                    <a16:creationId xmlns:a16="http://schemas.microsoft.com/office/drawing/2014/main" id="{28BED411-92E2-70B0-979C-D0B40BBCD435}"/>
                  </a:ext>
                </a:extLst>
              </p14:cNvPr>
              <p14:cNvContentPartPr/>
              <p14:nvPr/>
            </p14:nvContentPartPr>
            <p14:xfrm>
              <a:off x="8175764" y="3847783"/>
              <a:ext cx="138240" cy="172800"/>
            </p14:xfrm>
          </p:contentPart>
        </mc:Choice>
        <mc:Fallback xmlns="">
          <p:pic>
            <p:nvPicPr>
              <p:cNvPr id="89" name="Input penna 88">
                <a:extLst>
                  <a:ext uri="{FF2B5EF4-FFF2-40B4-BE49-F238E27FC236}">
                    <a16:creationId xmlns:a16="http://schemas.microsoft.com/office/drawing/2014/main" id="{28BED411-92E2-70B0-979C-D0B40BBCD43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169644" y="3841676"/>
                <a:ext cx="150480" cy="185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0" name="Input penna 89">
                <a:extLst>
                  <a:ext uri="{FF2B5EF4-FFF2-40B4-BE49-F238E27FC236}">
                    <a16:creationId xmlns:a16="http://schemas.microsoft.com/office/drawing/2014/main" id="{7E139A47-9AB4-D805-E6C2-8044CC31AA76}"/>
                  </a:ext>
                </a:extLst>
              </p14:cNvPr>
              <p14:cNvContentPartPr/>
              <p14:nvPr/>
            </p14:nvContentPartPr>
            <p14:xfrm>
              <a:off x="8187644" y="3857503"/>
              <a:ext cx="118440" cy="127080"/>
            </p14:xfrm>
          </p:contentPart>
        </mc:Choice>
        <mc:Fallback xmlns="">
          <p:pic>
            <p:nvPicPr>
              <p:cNvPr id="90" name="Input penna 89">
                <a:extLst>
                  <a:ext uri="{FF2B5EF4-FFF2-40B4-BE49-F238E27FC236}">
                    <a16:creationId xmlns:a16="http://schemas.microsoft.com/office/drawing/2014/main" id="{7E139A47-9AB4-D805-E6C2-8044CC31AA7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181524" y="3851383"/>
                <a:ext cx="1306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266AAF52-9684-124A-283A-E8B411EC8869}"/>
                  </a:ext>
                </a:extLst>
              </p14:cNvPr>
              <p14:cNvContentPartPr/>
              <p14:nvPr/>
            </p14:nvContentPartPr>
            <p14:xfrm>
              <a:off x="5384512" y="4157397"/>
              <a:ext cx="1078200" cy="36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266AAF52-9684-124A-283A-E8B411EC886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378392" y="4151277"/>
                <a:ext cx="10904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A3908C16-45B6-56B7-7DBD-C0AEBC9C9553}"/>
                  </a:ext>
                </a:extLst>
              </p14:cNvPr>
              <p14:cNvContentPartPr/>
              <p14:nvPr/>
            </p14:nvContentPartPr>
            <p14:xfrm>
              <a:off x="7997032" y="2643237"/>
              <a:ext cx="108000" cy="19512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A3908C16-45B6-56B7-7DBD-C0AEBC9C955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990912" y="2637117"/>
                <a:ext cx="1202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B7A6CDDE-1F57-297B-C62D-1BB78E28F2BC}"/>
                  </a:ext>
                </a:extLst>
              </p14:cNvPr>
              <p14:cNvContentPartPr/>
              <p14:nvPr/>
            </p14:nvContentPartPr>
            <p14:xfrm>
              <a:off x="7983352" y="3264597"/>
              <a:ext cx="125640" cy="2325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B7A6CDDE-1F57-297B-C62D-1BB78E28F2B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977232" y="3258477"/>
                <a:ext cx="1378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F6F2E908-2065-77A6-3106-79704AAFBC68}"/>
                  </a:ext>
                </a:extLst>
              </p14:cNvPr>
              <p14:cNvContentPartPr/>
              <p14:nvPr/>
            </p14:nvContentPartPr>
            <p14:xfrm>
              <a:off x="7997752" y="4069557"/>
              <a:ext cx="119880" cy="17748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F6F2E908-2065-77A6-3106-79704AAFBC6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991632" y="4063437"/>
                <a:ext cx="1321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662EF167-5625-5A47-5F1B-99376B46932D}"/>
                  </a:ext>
                </a:extLst>
              </p14:cNvPr>
              <p14:cNvContentPartPr/>
              <p14:nvPr/>
            </p14:nvContentPartPr>
            <p14:xfrm>
              <a:off x="8004592" y="4695597"/>
              <a:ext cx="132840" cy="222480"/>
            </p14:xfrm>
          </p:contentPart>
        </mc:Choice>
        <mc:Fallback xmlns=""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662EF167-5625-5A47-5F1B-99376B46932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998472" y="4689477"/>
                <a:ext cx="1450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9" name="Input penna 38">
                <a:extLst>
                  <a:ext uri="{FF2B5EF4-FFF2-40B4-BE49-F238E27FC236}">
                    <a16:creationId xmlns:a16="http://schemas.microsoft.com/office/drawing/2014/main" id="{5D0F9BBB-DB91-FC38-122F-62CDCAAF3FED}"/>
                  </a:ext>
                </a:extLst>
              </p14:cNvPr>
              <p14:cNvContentPartPr/>
              <p14:nvPr/>
            </p14:nvContentPartPr>
            <p14:xfrm>
              <a:off x="9465832" y="3359997"/>
              <a:ext cx="106920" cy="169200"/>
            </p14:xfrm>
          </p:contentPart>
        </mc:Choice>
        <mc:Fallback xmlns="">
          <p:pic>
            <p:nvPicPr>
              <p:cNvPr id="39" name="Input penna 38">
                <a:extLst>
                  <a:ext uri="{FF2B5EF4-FFF2-40B4-BE49-F238E27FC236}">
                    <a16:creationId xmlns:a16="http://schemas.microsoft.com/office/drawing/2014/main" id="{5D0F9BBB-DB91-FC38-122F-62CDCAAF3FE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459712" y="3353877"/>
                <a:ext cx="1191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42" name="Input penna 41">
                <a:extLst>
                  <a:ext uri="{FF2B5EF4-FFF2-40B4-BE49-F238E27FC236}">
                    <a16:creationId xmlns:a16="http://schemas.microsoft.com/office/drawing/2014/main" id="{106E2D34-2F5F-BC37-A724-0C5CEF807F29}"/>
                  </a:ext>
                </a:extLst>
              </p14:cNvPr>
              <p14:cNvContentPartPr/>
              <p14:nvPr/>
            </p14:nvContentPartPr>
            <p14:xfrm>
              <a:off x="9440992" y="3993237"/>
              <a:ext cx="109800" cy="197280"/>
            </p14:xfrm>
          </p:contentPart>
        </mc:Choice>
        <mc:Fallback xmlns="">
          <p:pic>
            <p:nvPicPr>
              <p:cNvPr id="42" name="Input penna 41">
                <a:extLst>
                  <a:ext uri="{FF2B5EF4-FFF2-40B4-BE49-F238E27FC236}">
                    <a16:creationId xmlns:a16="http://schemas.microsoft.com/office/drawing/2014/main" id="{106E2D34-2F5F-BC37-A724-0C5CEF807F2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434872" y="3987117"/>
                <a:ext cx="1220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07E6BA9C-B341-24D4-3D4A-4D03E80CB193}"/>
                  </a:ext>
                </a:extLst>
              </p14:cNvPr>
              <p14:cNvContentPartPr/>
              <p14:nvPr/>
            </p14:nvContentPartPr>
            <p14:xfrm>
              <a:off x="4920472" y="3298437"/>
              <a:ext cx="169200" cy="247320"/>
            </p14:xfrm>
          </p:contentPart>
        </mc:Choice>
        <mc:Fallback xmlns=""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07E6BA9C-B341-24D4-3D4A-4D03E80CB19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914352" y="3292317"/>
                <a:ext cx="18144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47" name="Input penna 46">
                <a:extLst>
                  <a:ext uri="{FF2B5EF4-FFF2-40B4-BE49-F238E27FC236}">
                    <a16:creationId xmlns:a16="http://schemas.microsoft.com/office/drawing/2014/main" id="{D362CC46-80D5-B938-1E77-BCE508145EA4}"/>
                  </a:ext>
                </a:extLst>
              </p14:cNvPr>
              <p14:cNvContentPartPr/>
              <p14:nvPr/>
            </p14:nvContentPartPr>
            <p14:xfrm>
              <a:off x="4951072" y="4049397"/>
              <a:ext cx="173880" cy="190440"/>
            </p14:xfrm>
          </p:contentPart>
        </mc:Choice>
        <mc:Fallback xmlns="">
          <p:pic>
            <p:nvPicPr>
              <p:cNvPr id="47" name="Input penna 46">
                <a:extLst>
                  <a:ext uri="{FF2B5EF4-FFF2-40B4-BE49-F238E27FC236}">
                    <a16:creationId xmlns:a16="http://schemas.microsoft.com/office/drawing/2014/main" id="{D362CC46-80D5-B938-1E77-BCE508145EA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944952" y="4043277"/>
                <a:ext cx="1861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2" name="Input penna 61">
                <a:extLst>
                  <a:ext uri="{FF2B5EF4-FFF2-40B4-BE49-F238E27FC236}">
                    <a16:creationId xmlns:a16="http://schemas.microsoft.com/office/drawing/2014/main" id="{6A5551F3-30DD-DF2D-04B9-DAA979CDDDEA}"/>
                  </a:ext>
                </a:extLst>
              </p14:cNvPr>
              <p14:cNvContentPartPr/>
              <p14:nvPr/>
            </p14:nvContentPartPr>
            <p14:xfrm>
              <a:off x="11281672" y="3687957"/>
              <a:ext cx="142920" cy="168840"/>
            </p14:xfrm>
          </p:contentPart>
        </mc:Choice>
        <mc:Fallback xmlns="">
          <p:pic>
            <p:nvPicPr>
              <p:cNvPr id="62" name="Input penna 61">
                <a:extLst>
                  <a:ext uri="{FF2B5EF4-FFF2-40B4-BE49-F238E27FC236}">
                    <a16:creationId xmlns:a16="http://schemas.microsoft.com/office/drawing/2014/main" id="{6A5551F3-30DD-DF2D-04B9-DAA979CDDDE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275552" y="3681837"/>
                <a:ext cx="155160" cy="18108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Rettangolo 52">
            <a:extLst>
              <a:ext uri="{FF2B5EF4-FFF2-40B4-BE49-F238E27FC236}">
                <a16:creationId xmlns:a16="http://schemas.microsoft.com/office/drawing/2014/main" id="{D47637F1-CA07-F709-821E-CDFD624512C8}"/>
              </a:ext>
            </a:extLst>
          </p:cNvPr>
          <p:cNvSpPr/>
          <p:nvPr/>
        </p:nvSpPr>
        <p:spPr>
          <a:xfrm>
            <a:off x="6100282" y="1628800"/>
            <a:ext cx="4320480" cy="43072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9" name="Input penna 58">
                <a:extLst>
                  <a:ext uri="{FF2B5EF4-FFF2-40B4-BE49-F238E27FC236}">
                    <a16:creationId xmlns:a16="http://schemas.microsoft.com/office/drawing/2014/main" id="{3EC52D75-3512-9EDD-B605-50C81226030D}"/>
                  </a:ext>
                </a:extLst>
              </p14:cNvPr>
              <p14:cNvContentPartPr/>
              <p14:nvPr/>
            </p14:nvContentPartPr>
            <p14:xfrm>
              <a:off x="1790990" y="2948517"/>
              <a:ext cx="2134440" cy="360"/>
            </p14:xfrm>
          </p:contentPart>
        </mc:Choice>
        <mc:Fallback xmlns="">
          <p:pic>
            <p:nvPicPr>
              <p:cNvPr id="59" name="Input penna 58">
                <a:extLst>
                  <a:ext uri="{FF2B5EF4-FFF2-40B4-BE49-F238E27FC236}">
                    <a16:creationId xmlns:a16="http://schemas.microsoft.com/office/drawing/2014/main" id="{3EC52D75-3512-9EDD-B605-50C8122603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84870" y="2942397"/>
                <a:ext cx="21466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0" name="Input penna 59">
                <a:extLst>
                  <a:ext uri="{FF2B5EF4-FFF2-40B4-BE49-F238E27FC236}">
                    <a16:creationId xmlns:a16="http://schemas.microsoft.com/office/drawing/2014/main" id="{E5EABB02-0F06-D48F-AADF-C3B6215568F6}"/>
                  </a:ext>
                </a:extLst>
              </p14:cNvPr>
              <p14:cNvContentPartPr/>
              <p14:nvPr/>
            </p14:nvContentPartPr>
            <p14:xfrm>
              <a:off x="3209030" y="2724957"/>
              <a:ext cx="360" cy="1432800"/>
            </p14:xfrm>
          </p:contentPart>
        </mc:Choice>
        <mc:Fallback xmlns="">
          <p:pic>
            <p:nvPicPr>
              <p:cNvPr id="60" name="Input penna 59">
                <a:extLst>
                  <a:ext uri="{FF2B5EF4-FFF2-40B4-BE49-F238E27FC236}">
                    <a16:creationId xmlns:a16="http://schemas.microsoft.com/office/drawing/2014/main" id="{E5EABB02-0F06-D48F-AADF-C3B6215568F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02910" y="2718837"/>
                <a:ext cx="12600" cy="14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1" name="Input penna 60">
                <a:extLst>
                  <a:ext uri="{FF2B5EF4-FFF2-40B4-BE49-F238E27FC236}">
                    <a16:creationId xmlns:a16="http://schemas.microsoft.com/office/drawing/2014/main" id="{70AF7CE3-EFA6-E60A-9580-8DE7EBCD54D2}"/>
                  </a:ext>
                </a:extLst>
              </p14:cNvPr>
              <p14:cNvContentPartPr/>
              <p14:nvPr/>
            </p14:nvContentPartPr>
            <p14:xfrm>
              <a:off x="2025710" y="2669517"/>
              <a:ext cx="142200" cy="224280"/>
            </p14:xfrm>
          </p:contentPart>
        </mc:Choice>
        <mc:Fallback xmlns="">
          <p:pic>
            <p:nvPicPr>
              <p:cNvPr id="61" name="Input penna 60">
                <a:extLst>
                  <a:ext uri="{FF2B5EF4-FFF2-40B4-BE49-F238E27FC236}">
                    <a16:creationId xmlns:a16="http://schemas.microsoft.com/office/drawing/2014/main" id="{70AF7CE3-EFA6-E60A-9580-8DE7EBCD54D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19590" y="2663397"/>
                <a:ext cx="15444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3" name="Input penna 62">
                <a:extLst>
                  <a:ext uri="{FF2B5EF4-FFF2-40B4-BE49-F238E27FC236}">
                    <a16:creationId xmlns:a16="http://schemas.microsoft.com/office/drawing/2014/main" id="{B0EC6749-6B74-6D29-EA51-E7F8597862C2}"/>
                  </a:ext>
                </a:extLst>
              </p14:cNvPr>
              <p14:cNvContentPartPr/>
              <p14:nvPr/>
            </p14:nvContentPartPr>
            <p14:xfrm>
              <a:off x="2038310" y="2813877"/>
              <a:ext cx="90360" cy="23400"/>
            </p14:xfrm>
          </p:contentPart>
        </mc:Choice>
        <mc:Fallback xmlns="">
          <p:pic>
            <p:nvPicPr>
              <p:cNvPr id="63" name="Input penna 62">
                <a:extLst>
                  <a:ext uri="{FF2B5EF4-FFF2-40B4-BE49-F238E27FC236}">
                    <a16:creationId xmlns:a16="http://schemas.microsoft.com/office/drawing/2014/main" id="{B0EC6749-6B74-6D29-EA51-E7F8597862C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32190" y="2807757"/>
                <a:ext cx="102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4" name="Input penna 63">
                <a:extLst>
                  <a:ext uri="{FF2B5EF4-FFF2-40B4-BE49-F238E27FC236}">
                    <a16:creationId xmlns:a16="http://schemas.microsoft.com/office/drawing/2014/main" id="{DD4E1557-22D8-78B1-9E26-18E897BC1272}"/>
                  </a:ext>
                </a:extLst>
              </p14:cNvPr>
              <p14:cNvContentPartPr/>
              <p14:nvPr/>
            </p14:nvContentPartPr>
            <p14:xfrm>
              <a:off x="2215430" y="2843037"/>
              <a:ext cx="69120" cy="64440"/>
            </p14:xfrm>
          </p:contentPart>
        </mc:Choice>
        <mc:Fallback xmlns="">
          <p:pic>
            <p:nvPicPr>
              <p:cNvPr id="64" name="Input penna 63">
                <a:extLst>
                  <a:ext uri="{FF2B5EF4-FFF2-40B4-BE49-F238E27FC236}">
                    <a16:creationId xmlns:a16="http://schemas.microsoft.com/office/drawing/2014/main" id="{DD4E1557-22D8-78B1-9E26-18E897BC127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09310" y="2836917"/>
                <a:ext cx="8136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5" name="Input penna 64">
                <a:extLst>
                  <a:ext uri="{FF2B5EF4-FFF2-40B4-BE49-F238E27FC236}">
                    <a16:creationId xmlns:a16="http://schemas.microsoft.com/office/drawing/2014/main" id="{6103C642-F489-A4B2-E696-2993F69EE570}"/>
                  </a:ext>
                </a:extLst>
              </p14:cNvPr>
              <p14:cNvContentPartPr/>
              <p14:nvPr/>
            </p14:nvContentPartPr>
            <p14:xfrm>
              <a:off x="2730590" y="2653317"/>
              <a:ext cx="129600" cy="228240"/>
            </p14:xfrm>
          </p:contentPart>
        </mc:Choice>
        <mc:Fallback xmlns="">
          <p:pic>
            <p:nvPicPr>
              <p:cNvPr id="65" name="Input penna 64">
                <a:extLst>
                  <a:ext uri="{FF2B5EF4-FFF2-40B4-BE49-F238E27FC236}">
                    <a16:creationId xmlns:a16="http://schemas.microsoft.com/office/drawing/2014/main" id="{6103C642-F489-A4B2-E696-2993F69EE57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24470" y="2647197"/>
                <a:ext cx="1418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6" name="Input penna 65">
                <a:extLst>
                  <a:ext uri="{FF2B5EF4-FFF2-40B4-BE49-F238E27FC236}">
                    <a16:creationId xmlns:a16="http://schemas.microsoft.com/office/drawing/2014/main" id="{D8AF7322-C3E0-D79A-329D-512EFC2D63FD}"/>
                  </a:ext>
                </a:extLst>
              </p14:cNvPr>
              <p14:cNvContentPartPr/>
              <p14:nvPr/>
            </p14:nvContentPartPr>
            <p14:xfrm>
              <a:off x="2766590" y="2811357"/>
              <a:ext cx="98280" cy="16560"/>
            </p14:xfrm>
          </p:contentPart>
        </mc:Choice>
        <mc:Fallback xmlns="">
          <p:pic>
            <p:nvPicPr>
              <p:cNvPr id="66" name="Input penna 65">
                <a:extLst>
                  <a:ext uri="{FF2B5EF4-FFF2-40B4-BE49-F238E27FC236}">
                    <a16:creationId xmlns:a16="http://schemas.microsoft.com/office/drawing/2014/main" id="{D8AF7322-C3E0-D79A-329D-512EFC2D63F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60470" y="2805237"/>
                <a:ext cx="11052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7" name="Input penna 66">
                <a:extLst>
                  <a:ext uri="{FF2B5EF4-FFF2-40B4-BE49-F238E27FC236}">
                    <a16:creationId xmlns:a16="http://schemas.microsoft.com/office/drawing/2014/main" id="{F7795EA4-B2A6-CC52-C332-2241FE389D27}"/>
                  </a:ext>
                </a:extLst>
              </p14:cNvPr>
              <p14:cNvContentPartPr/>
              <p14:nvPr/>
            </p14:nvContentPartPr>
            <p14:xfrm>
              <a:off x="2942270" y="2742237"/>
              <a:ext cx="100080" cy="143640"/>
            </p14:xfrm>
          </p:contentPart>
        </mc:Choice>
        <mc:Fallback xmlns="">
          <p:pic>
            <p:nvPicPr>
              <p:cNvPr id="67" name="Input penna 66">
                <a:extLst>
                  <a:ext uri="{FF2B5EF4-FFF2-40B4-BE49-F238E27FC236}">
                    <a16:creationId xmlns:a16="http://schemas.microsoft.com/office/drawing/2014/main" id="{F7795EA4-B2A6-CC52-C332-2241FE389D2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936150" y="2736117"/>
                <a:ext cx="1123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8" name="Input penna 67">
                <a:extLst>
                  <a:ext uri="{FF2B5EF4-FFF2-40B4-BE49-F238E27FC236}">
                    <a16:creationId xmlns:a16="http://schemas.microsoft.com/office/drawing/2014/main" id="{E162AA4D-8E30-9774-CC49-AC2A2526A7C1}"/>
                  </a:ext>
                </a:extLst>
              </p14:cNvPr>
              <p14:cNvContentPartPr/>
              <p14:nvPr/>
            </p14:nvContentPartPr>
            <p14:xfrm>
              <a:off x="3483710" y="2640717"/>
              <a:ext cx="150480" cy="233640"/>
            </p14:xfrm>
          </p:contentPart>
        </mc:Choice>
        <mc:Fallback xmlns="">
          <p:pic>
            <p:nvPicPr>
              <p:cNvPr id="68" name="Input penna 67">
                <a:extLst>
                  <a:ext uri="{FF2B5EF4-FFF2-40B4-BE49-F238E27FC236}">
                    <a16:creationId xmlns:a16="http://schemas.microsoft.com/office/drawing/2014/main" id="{E162AA4D-8E30-9774-CC49-AC2A2526A7C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477590" y="2634597"/>
                <a:ext cx="16272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69" name="Input penna 68">
                <a:extLst>
                  <a:ext uri="{FF2B5EF4-FFF2-40B4-BE49-F238E27FC236}">
                    <a16:creationId xmlns:a16="http://schemas.microsoft.com/office/drawing/2014/main" id="{C6ABD6DD-A3B2-62EC-CD96-229B27223E0B}"/>
                  </a:ext>
                </a:extLst>
              </p14:cNvPr>
              <p14:cNvContentPartPr/>
              <p14:nvPr/>
            </p14:nvContentPartPr>
            <p14:xfrm>
              <a:off x="2135870" y="3034917"/>
              <a:ext cx="107640" cy="160560"/>
            </p14:xfrm>
          </p:contentPart>
        </mc:Choice>
        <mc:Fallback xmlns="">
          <p:pic>
            <p:nvPicPr>
              <p:cNvPr id="69" name="Input penna 68">
                <a:extLst>
                  <a:ext uri="{FF2B5EF4-FFF2-40B4-BE49-F238E27FC236}">
                    <a16:creationId xmlns:a16="http://schemas.microsoft.com/office/drawing/2014/main" id="{C6ABD6DD-A3B2-62EC-CD96-229B27223E0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129750" y="3028797"/>
                <a:ext cx="1198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0" name="Input penna 69">
                <a:extLst>
                  <a:ext uri="{FF2B5EF4-FFF2-40B4-BE49-F238E27FC236}">
                    <a16:creationId xmlns:a16="http://schemas.microsoft.com/office/drawing/2014/main" id="{FB2468EA-8D48-1E92-4D7B-BD54C7D60EBF}"/>
                  </a:ext>
                </a:extLst>
              </p14:cNvPr>
              <p14:cNvContentPartPr/>
              <p14:nvPr/>
            </p14:nvContentPartPr>
            <p14:xfrm>
              <a:off x="2832470" y="3022317"/>
              <a:ext cx="135360" cy="185760"/>
            </p14:xfrm>
          </p:contentPart>
        </mc:Choice>
        <mc:Fallback xmlns="">
          <p:pic>
            <p:nvPicPr>
              <p:cNvPr id="70" name="Input penna 69">
                <a:extLst>
                  <a:ext uri="{FF2B5EF4-FFF2-40B4-BE49-F238E27FC236}">
                    <a16:creationId xmlns:a16="http://schemas.microsoft.com/office/drawing/2014/main" id="{FB2468EA-8D48-1E92-4D7B-BD54C7D60EB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826350" y="3016197"/>
                <a:ext cx="1476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71" name="Input penna 70">
                <a:extLst>
                  <a:ext uri="{FF2B5EF4-FFF2-40B4-BE49-F238E27FC236}">
                    <a16:creationId xmlns:a16="http://schemas.microsoft.com/office/drawing/2014/main" id="{5C298C32-044E-13BF-37D3-059A0F22633A}"/>
                  </a:ext>
                </a:extLst>
              </p14:cNvPr>
              <p14:cNvContentPartPr/>
              <p14:nvPr/>
            </p14:nvContentPartPr>
            <p14:xfrm>
              <a:off x="2149550" y="3314637"/>
              <a:ext cx="134280" cy="145080"/>
            </p14:xfrm>
          </p:contentPart>
        </mc:Choice>
        <mc:Fallback xmlns="">
          <p:pic>
            <p:nvPicPr>
              <p:cNvPr id="71" name="Input penna 70">
                <a:extLst>
                  <a:ext uri="{FF2B5EF4-FFF2-40B4-BE49-F238E27FC236}">
                    <a16:creationId xmlns:a16="http://schemas.microsoft.com/office/drawing/2014/main" id="{5C298C32-044E-13BF-37D3-059A0F22633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143430" y="3308517"/>
                <a:ext cx="1465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2" name="Input penna 71">
                <a:extLst>
                  <a:ext uri="{FF2B5EF4-FFF2-40B4-BE49-F238E27FC236}">
                    <a16:creationId xmlns:a16="http://schemas.microsoft.com/office/drawing/2014/main" id="{10D9C241-25DB-BF67-A2B9-C433F54BE2E3}"/>
                  </a:ext>
                </a:extLst>
              </p14:cNvPr>
              <p14:cNvContentPartPr/>
              <p14:nvPr/>
            </p14:nvContentPartPr>
            <p14:xfrm>
              <a:off x="2139110" y="3565917"/>
              <a:ext cx="116640" cy="177480"/>
            </p14:xfrm>
          </p:contentPart>
        </mc:Choice>
        <mc:Fallback xmlns="">
          <p:pic>
            <p:nvPicPr>
              <p:cNvPr id="72" name="Input penna 71">
                <a:extLst>
                  <a:ext uri="{FF2B5EF4-FFF2-40B4-BE49-F238E27FC236}">
                    <a16:creationId xmlns:a16="http://schemas.microsoft.com/office/drawing/2014/main" id="{10D9C241-25DB-BF67-A2B9-C433F54BE2E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132990" y="3559797"/>
                <a:ext cx="1288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73" name="Input penna 72">
                <a:extLst>
                  <a:ext uri="{FF2B5EF4-FFF2-40B4-BE49-F238E27FC236}">
                    <a16:creationId xmlns:a16="http://schemas.microsoft.com/office/drawing/2014/main" id="{98B83D3A-5807-35EE-53B5-91A5BC081759}"/>
                  </a:ext>
                </a:extLst>
              </p14:cNvPr>
              <p14:cNvContentPartPr/>
              <p14:nvPr/>
            </p14:nvContentPartPr>
            <p14:xfrm>
              <a:off x="2811590" y="3287637"/>
              <a:ext cx="127080" cy="199080"/>
            </p14:xfrm>
          </p:contentPart>
        </mc:Choice>
        <mc:Fallback xmlns="">
          <p:pic>
            <p:nvPicPr>
              <p:cNvPr id="73" name="Input penna 72">
                <a:extLst>
                  <a:ext uri="{FF2B5EF4-FFF2-40B4-BE49-F238E27FC236}">
                    <a16:creationId xmlns:a16="http://schemas.microsoft.com/office/drawing/2014/main" id="{98B83D3A-5807-35EE-53B5-91A5BC08175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805470" y="3281517"/>
                <a:ext cx="1393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4" name="Input penna 73">
                <a:extLst>
                  <a:ext uri="{FF2B5EF4-FFF2-40B4-BE49-F238E27FC236}">
                    <a16:creationId xmlns:a16="http://schemas.microsoft.com/office/drawing/2014/main" id="{D7D04605-154F-30B6-1794-36DD50CEBAB9}"/>
                  </a:ext>
                </a:extLst>
              </p14:cNvPr>
              <p14:cNvContentPartPr/>
              <p14:nvPr/>
            </p14:nvContentPartPr>
            <p14:xfrm>
              <a:off x="2825270" y="3574917"/>
              <a:ext cx="129600" cy="145800"/>
            </p14:xfrm>
          </p:contentPart>
        </mc:Choice>
        <mc:Fallback xmlns="">
          <p:pic>
            <p:nvPicPr>
              <p:cNvPr id="74" name="Input penna 73">
                <a:extLst>
                  <a:ext uri="{FF2B5EF4-FFF2-40B4-BE49-F238E27FC236}">
                    <a16:creationId xmlns:a16="http://schemas.microsoft.com/office/drawing/2014/main" id="{D7D04605-154F-30B6-1794-36DD50CEBAB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819150" y="3568797"/>
                <a:ext cx="1418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75" name="Input penna 74">
                <a:extLst>
                  <a:ext uri="{FF2B5EF4-FFF2-40B4-BE49-F238E27FC236}">
                    <a16:creationId xmlns:a16="http://schemas.microsoft.com/office/drawing/2014/main" id="{4034A348-DA36-F0F1-BBDD-6F9ACEE29FBE}"/>
                  </a:ext>
                </a:extLst>
              </p14:cNvPr>
              <p14:cNvContentPartPr/>
              <p14:nvPr/>
            </p14:nvContentPartPr>
            <p14:xfrm>
              <a:off x="2155310" y="3874077"/>
              <a:ext cx="134280" cy="200160"/>
            </p14:xfrm>
          </p:contentPart>
        </mc:Choice>
        <mc:Fallback xmlns="">
          <p:pic>
            <p:nvPicPr>
              <p:cNvPr id="75" name="Input penna 74">
                <a:extLst>
                  <a:ext uri="{FF2B5EF4-FFF2-40B4-BE49-F238E27FC236}">
                    <a16:creationId xmlns:a16="http://schemas.microsoft.com/office/drawing/2014/main" id="{4034A348-DA36-F0F1-BBDD-6F9ACEE29FB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149190" y="3867957"/>
                <a:ext cx="1465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6" name="Input penna 75">
                <a:extLst>
                  <a:ext uri="{FF2B5EF4-FFF2-40B4-BE49-F238E27FC236}">
                    <a16:creationId xmlns:a16="http://schemas.microsoft.com/office/drawing/2014/main" id="{A6194B24-B798-7E99-FE0E-7A4C56AB337F}"/>
                  </a:ext>
                </a:extLst>
              </p14:cNvPr>
              <p14:cNvContentPartPr/>
              <p14:nvPr/>
            </p14:nvContentPartPr>
            <p14:xfrm>
              <a:off x="2813750" y="3883077"/>
              <a:ext cx="129960" cy="201240"/>
            </p14:xfrm>
          </p:contentPart>
        </mc:Choice>
        <mc:Fallback xmlns="">
          <p:pic>
            <p:nvPicPr>
              <p:cNvPr id="76" name="Input penna 75">
                <a:extLst>
                  <a:ext uri="{FF2B5EF4-FFF2-40B4-BE49-F238E27FC236}">
                    <a16:creationId xmlns:a16="http://schemas.microsoft.com/office/drawing/2014/main" id="{A6194B24-B798-7E99-FE0E-7A4C56AB337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807630" y="3876957"/>
                <a:ext cx="14220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77" name="Input penna 76">
                <a:extLst>
                  <a:ext uri="{FF2B5EF4-FFF2-40B4-BE49-F238E27FC236}">
                    <a16:creationId xmlns:a16="http://schemas.microsoft.com/office/drawing/2014/main" id="{13FBCABF-C22A-B8BF-48C8-CDCF61E23AA8}"/>
                  </a:ext>
                </a:extLst>
              </p14:cNvPr>
              <p14:cNvContentPartPr/>
              <p14:nvPr/>
            </p14:nvContentPartPr>
            <p14:xfrm>
              <a:off x="3466790" y="3050397"/>
              <a:ext cx="99000" cy="199080"/>
            </p14:xfrm>
          </p:contentPart>
        </mc:Choice>
        <mc:Fallback xmlns="">
          <p:pic>
            <p:nvPicPr>
              <p:cNvPr id="77" name="Input penna 76">
                <a:extLst>
                  <a:ext uri="{FF2B5EF4-FFF2-40B4-BE49-F238E27FC236}">
                    <a16:creationId xmlns:a16="http://schemas.microsoft.com/office/drawing/2014/main" id="{13FBCABF-C22A-B8BF-48C8-CDCF61E23AA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460670" y="3044277"/>
                <a:ext cx="1112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80" name="Input penna 79">
                <a:extLst>
                  <a:ext uri="{FF2B5EF4-FFF2-40B4-BE49-F238E27FC236}">
                    <a16:creationId xmlns:a16="http://schemas.microsoft.com/office/drawing/2014/main" id="{748515FD-8446-B36B-67E1-408E45281816}"/>
                  </a:ext>
                </a:extLst>
              </p14:cNvPr>
              <p14:cNvContentPartPr/>
              <p14:nvPr/>
            </p14:nvContentPartPr>
            <p14:xfrm>
              <a:off x="3466070" y="3341637"/>
              <a:ext cx="146520" cy="117720"/>
            </p14:xfrm>
          </p:contentPart>
        </mc:Choice>
        <mc:Fallback xmlns="">
          <p:pic>
            <p:nvPicPr>
              <p:cNvPr id="80" name="Input penna 79">
                <a:extLst>
                  <a:ext uri="{FF2B5EF4-FFF2-40B4-BE49-F238E27FC236}">
                    <a16:creationId xmlns:a16="http://schemas.microsoft.com/office/drawing/2014/main" id="{748515FD-8446-B36B-67E1-408E4528181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459950" y="3335517"/>
                <a:ext cx="1587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81" name="Input penna 80">
                <a:extLst>
                  <a:ext uri="{FF2B5EF4-FFF2-40B4-BE49-F238E27FC236}">
                    <a16:creationId xmlns:a16="http://schemas.microsoft.com/office/drawing/2014/main" id="{65F045BE-3711-E0DB-09C9-A8CEBDC7EFD6}"/>
                  </a:ext>
                </a:extLst>
              </p14:cNvPr>
              <p14:cNvContentPartPr/>
              <p14:nvPr/>
            </p14:nvContentPartPr>
            <p14:xfrm>
              <a:off x="3457790" y="3551517"/>
              <a:ext cx="135360" cy="199080"/>
            </p14:xfrm>
          </p:contentPart>
        </mc:Choice>
        <mc:Fallback xmlns="">
          <p:pic>
            <p:nvPicPr>
              <p:cNvPr id="81" name="Input penna 80">
                <a:extLst>
                  <a:ext uri="{FF2B5EF4-FFF2-40B4-BE49-F238E27FC236}">
                    <a16:creationId xmlns:a16="http://schemas.microsoft.com/office/drawing/2014/main" id="{65F045BE-3711-E0DB-09C9-A8CEBDC7EFD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451670" y="3545397"/>
                <a:ext cx="147600" cy="21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uppo 105">
            <a:extLst>
              <a:ext uri="{FF2B5EF4-FFF2-40B4-BE49-F238E27FC236}">
                <a16:creationId xmlns:a16="http://schemas.microsoft.com/office/drawing/2014/main" id="{D679680A-05DF-840A-F7CF-88BE4878C397}"/>
              </a:ext>
            </a:extLst>
          </p:cNvPr>
          <p:cNvGrpSpPr/>
          <p:nvPr/>
        </p:nvGrpSpPr>
        <p:grpSpPr>
          <a:xfrm>
            <a:off x="1997990" y="4631157"/>
            <a:ext cx="803520" cy="272520"/>
            <a:chOff x="1997990" y="4631157"/>
            <a:chExt cx="80352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7" name="Input penna 96">
                  <a:extLst>
                    <a:ext uri="{FF2B5EF4-FFF2-40B4-BE49-F238E27FC236}">
                      <a16:creationId xmlns:a16="http://schemas.microsoft.com/office/drawing/2014/main" id="{4E343ABB-6962-4B13-DC31-09F3E936C398}"/>
                    </a:ext>
                  </a:extLst>
                </p14:cNvPr>
                <p14:cNvContentPartPr/>
                <p14:nvPr/>
              </p14:nvContentPartPr>
              <p14:xfrm>
                <a:off x="1997990" y="4643037"/>
                <a:ext cx="145800" cy="225360"/>
              </p14:xfrm>
            </p:contentPart>
          </mc:Choice>
          <mc:Fallback xmlns="">
            <p:pic>
              <p:nvPicPr>
                <p:cNvPr id="97" name="Input penna 96">
                  <a:extLst>
                    <a:ext uri="{FF2B5EF4-FFF2-40B4-BE49-F238E27FC236}">
                      <a16:creationId xmlns:a16="http://schemas.microsoft.com/office/drawing/2014/main" id="{4E343ABB-6962-4B13-DC31-09F3E936C39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991870" y="4636917"/>
                  <a:ext cx="1580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8" name="Input penna 97">
                  <a:extLst>
                    <a:ext uri="{FF2B5EF4-FFF2-40B4-BE49-F238E27FC236}">
                      <a16:creationId xmlns:a16="http://schemas.microsoft.com/office/drawing/2014/main" id="{544D1905-3E20-2CD3-441F-80ED66DC0DD9}"/>
                    </a:ext>
                  </a:extLst>
                </p14:cNvPr>
                <p14:cNvContentPartPr/>
                <p14:nvPr/>
              </p14:nvContentPartPr>
              <p14:xfrm>
                <a:off x="2037230" y="4788117"/>
                <a:ext cx="97200" cy="11880"/>
              </p14:xfrm>
            </p:contentPart>
          </mc:Choice>
          <mc:Fallback xmlns="">
            <p:pic>
              <p:nvPicPr>
                <p:cNvPr id="98" name="Input penna 97">
                  <a:extLst>
                    <a:ext uri="{FF2B5EF4-FFF2-40B4-BE49-F238E27FC236}">
                      <a16:creationId xmlns:a16="http://schemas.microsoft.com/office/drawing/2014/main" id="{544D1905-3E20-2CD3-441F-80ED66DC0DD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031110" y="4781997"/>
                  <a:ext cx="1094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1" name="Input penna 100">
                  <a:extLst>
                    <a:ext uri="{FF2B5EF4-FFF2-40B4-BE49-F238E27FC236}">
                      <a16:creationId xmlns:a16="http://schemas.microsoft.com/office/drawing/2014/main" id="{F5D62E51-F719-6A37-6F13-B59C79A2DAEB}"/>
                    </a:ext>
                  </a:extLst>
                </p14:cNvPr>
                <p14:cNvContentPartPr/>
                <p14:nvPr/>
              </p14:nvContentPartPr>
              <p14:xfrm>
                <a:off x="2252150" y="4785597"/>
                <a:ext cx="172800" cy="20880"/>
              </p14:xfrm>
            </p:contentPart>
          </mc:Choice>
          <mc:Fallback xmlns="">
            <p:pic>
              <p:nvPicPr>
                <p:cNvPr id="101" name="Input penna 100">
                  <a:extLst>
                    <a:ext uri="{FF2B5EF4-FFF2-40B4-BE49-F238E27FC236}">
                      <a16:creationId xmlns:a16="http://schemas.microsoft.com/office/drawing/2014/main" id="{F5D62E51-F719-6A37-6F13-B59C79A2DAE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246030" y="4779477"/>
                  <a:ext cx="1850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2" name="Input penna 101">
                  <a:extLst>
                    <a:ext uri="{FF2B5EF4-FFF2-40B4-BE49-F238E27FC236}">
                      <a16:creationId xmlns:a16="http://schemas.microsoft.com/office/drawing/2014/main" id="{FF78447B-4419-3E8A-7701-58027BF33263}"/>
                    </a:ext>
                  </a:extLst>
                </p14:cNvPr>
                <p14:cNvContentPartPr/>
                <p14:nvPr/>
              </p14:nvContentPartPr>
              <p14:xfrm>
                <a:off x="2264750" y="4823037"/>
                <a:ext cx="126360" cy="14040"/>
              </p14:xfrm>
            </p:contentPart>
          </mc:Choice>
          <mc:Fallback xmlns="">
            <p:pic>
              <p:nvPicPr>
                <p:cNvPr id="102" name="Input penna 101">
                  <a:extLst>
                    <a:ext uri="{FF2B5EF4-FFF2-40B4-BE49-F238E27FC236}">
                      <a16:creationId xmlns:a16="http://schemas.microsoft.com/office/drawing/2014/main" id="{FF78447B-4419-3E8A-7701-58027BF3326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258630" y="4816917"/>
                  <a:ext cx="1386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3" name="Input penna 102">
                  <a:extLst>
                    <a:ext uri="{FF2B5EF4-FFF2-40B4-BE49-F238E27FC236}">
                      <a16:creationId xmlns:a16="http://schemas.microsoft.com/office/drawing/2014/main" id="{28DBDB7B-B76F-C96B-B2AB-EB27DDECD3D2}"/>
                    </a:ext>
                  </a:extLst>
                </p14:cNvPr>
                <p14:cNvContentPartPr/>
                <p14:nvPr/>
              </p14:nvContentPartPr>
              <p14:xfrm>
                <a:off x="2508830" y="4631157"/>
                <a:ext cx="148680" cy="272520"/>
              </p14:xfrm>
            </p:contentPart>
          </mc:Choice>
          <mc:Fallback xmlns="">
            <p:pic>
              <p:nvPicPr>
                <p:cNvPr id="103" name="Input penna 102">
                  <a:extLst>
                    <a:ext uri="{FF2B5EF4-FFF2-40B4-BE49-F238E27FC236}">
                      <a16:creationId xmlns:a16="http://schemas.microsoft.com/office/drawing/2014/main" id="{28DBDB7B-B76F-C96B-B2AB-EB27DDECD3D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02710" y="4625037"/>
                  <a:ext cx="1609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4" name="Input penna 103">
                  <a:extLst>
                    <a:ext uri="{FF2B5EF4-FFF2-40B4-BE49-F238E27FC236}">
                      <a16:creationId xmlns:a16="http://schemas.microsoft.com/office/drawing/2014/main" id="{4835B8D9-8C40-CAFB-F18B-CD01D94ABBD6}"/>
                    </a:ext>
                  </a:extLst>
                </p14:cNvPr>
                <p14:cNvContentPartPr/>
                <p14:nvPr/>
              </p14:nvContentPartPr>
              <p14:xfrm>
                <a:off x="2539790" y="4779837"/>
                <a:ext cx="92160" cy="64080"/>
              </p14:xfrm>
            </p:contentPart>
          </mc:Choice>
          <mc:Fallback xmlns="">
            <p:pic>
              <p:nvPicPr>
                <p:cNvPr id="104" name="Input penna 103">
                  <a:extLst>
                    <a:ext uri="{FF2B5EF4-FFF2-40B4-BE49-F238E27FC236}">
                      <a16:creationId xmlns:a16="http://schemas.microsoft.com/office/drawing/2014/main" id="{4835B8D9-8C40-CAFB-F18B-CD01D94ABBD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33670" y="4773717"/>
                  <a:ext cx="1044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5" name="Input penna 104">
                  <a:extLst>
                    <a:ext uri="{FF2B5EF4-FFF2-40B4-BE49-F238E27FC236}">
                      <a16:creationId xmlns:a16="http://schemas.microsoft.com/office/drawing/2014/main" id="{9017FC64-C12F-3E25-DF52-51C0B2EE408B}"/>
                    </a:ext>
                  </a:extLst>
                </p14:cNvPr>
                <p14:cNvContentPartPr/>
                <p14:nvPr/>
              </p14:nvContentPartPr>
              <p14:xfrm>
                <a:off x="2707190" y="4774797"/>
                <a:ext cx="94320" cy="93600"/>
              </p14:xfrm>
            </p:contentPart>
          </mc:Choice>
          <mc:Fallback xmlns="">
            <p:pic>
              <p:nvPicPr>
                <p:cNvPr id="105" name="Input penna 104">
                  <a:extLst>
                    <a:ext uri="{FF2B5EF4-FFF2-40B4-BE49-F238E27FC236}">
                      <a16:creationId xmlns:a16="http://schemas.microsoft.com/office/drawing/2014/main" id="{9017FC64-C12F-3E25-DF52-51C0B2EE408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701070" y="4768677"/>
                  <a:ext cx="10656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CAF8FFB1-6316-CE3F-82BB-AD71F20D338B}"/>
              </a:ext>
            </a:extLst>
          </p:cNvPr>
          <p:cNvGrpSpPr/>
          <p:nvPr/>
        </p:nvGrpSpPr>
        <p:grpSpPr>
          <a:xfrm>
            <a:off x="1989350" y="4978197"/>
            <a:ext cx="796680" cy="230760"/>
            <a:chOff x="1989350" y="4978197"/>
            <a:chExt cx="796680" cy="23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1" name="Input penna 110">
                  <a:extLst>
                    <a:ext uri="{FF2B5EF4-FFF2-40B4-BE49-F238E27FC236}">
                      <a16:creationId xmlns:a16="http://schemas.microsoft.com/office/drawing/2014/main" id="{2E0B3C8B-A13C-E84F-3F60-A101939042E4}"/>
                    </a:ext>
                  </a:extLst>
                </p14:cNvPr>
                <p14:cNvContentPartPr/>
                <p14:nvPr/>
              </p14:nvContentPartPr>
              <p14:xfrm>
                <a:off x="1989350" y="5032917"/>
                <a:ext cx="143280" cy="176040"/>
              </p14:xfrm>
            </p:contentPart>
          </mc:Choice>
          <mc:Fallback xmlns="">
            <p:pic>
              <p:nvPicPr>
                <p:cNvPr id="111" name="Input penna 110">
                  <a:extLst>
                    <a:ext uri="{FF2B5EF4-FFF2-40B4-BE49-F238E27FC236}">
                      <a16:creationId xmlns:a16="http://schemas.microsoft.com/office/drawing/2014/main" id="{2E0B3C8B-A13C-E84F-3F60-A101939042E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983230" y="5026797"/>
                  <a:ext cx="1555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2" name="Input penna 111">
                  <a:extLst>
                    <a:ext uri="{FF2B5EF4-FFF2-40B4-BE49-F238E27FC236}">
                      <a16:creationId xmlns:a16="http://schemas.microsoft.com/office/drawing/2014/main" id="{E795C150-18B2-9E75-3DB2-109D0D5352BA}"/>
                    </a:ext>
                  </a:extLst>
                </p14:cNvPr>
                <p14:cNvContentPartPr/>
                <p14:nvPr/>
              </p14:nvContentPartPr>
              <p14:xfrm>
                <a:off x="2273030" y="5109237"/>
                <a:ext cx="135720" cy="9720"/>
              </p14:xfrm>
            </p:contentPart>
          </mc:Choice>
          <mc:Fallback xmlns="">
            <p:pic>
              <p:nvPicPr>
                <p:cNvPr id="112" name="Input penna 111">
                  <a:extLst>
                    <a:ext uri="{FF2B5EF4-FFF2-40B4-BE49-F238E27FC236}">
                      <a16:creationId xmlns:a16="http://schemas.microsoft.com/office/drawing/2014/main" id="{E795C150-18B2-9E75-3DB2-109D0D5352B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66910" y="5103117"/>
                  <a:ext cx="1479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3" name="Input penna 112">
                  <a:extLst>
                    <a:ext uri="{FF2B5EF4-FFF2-40B4-BE49-F238E27FC236}">
                      <a16:creationId xmlns:a16="http://schemas.microsoft.com/office/drawing/2014/main" id="{E7EF1BB7-CD48-BC61-447A-3E3F063834EA}"/>
                    </a:ext>
                  </a:extLst>
                </p14:cNvPr>
                <p14:cNvContentPartPr/>
                <p14:nvPr/>
              </p14:nvContentPartPr>
              <p14:xfrm>
                <a:off x="2302910" y="5142357"/>
                <a:ext cx="93240" cy="9360"/>
              </p14:xfrm>
            </p:contentPart>
          </mc:Choice>
          <mc:Fallback xmlns="">
            <p:pic>
              <p:nvPicPr>
                <p:cNvPr id="113" name="Input penna 112">
                  <a:extLst>
                    <a:ext uri="{FF2B5EF4-FFF2-40B4-BE49-F238E27FC236}">
                      <a16:creationId xmlns:a16="http://schemas.microsoft.com/office/drawing/2014/main" id="{E7EF1BB7-CD48-BC61-447A-3E3F063834E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96790" y="5136237"/>
                  <a:ext cx="1054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8" name="Input penna 117">
                  <a:extLst>
                    <a:ext uri="{FF2B5EF4-FFF2-40B4-BE49-F238E27FC236}">
                      <a16:creationId xmlns:a16="http://schemas.microsoft.com/office/drawing/2014/main" id="{51E5190C-66A5-21CE-84D9-C7464B16CFFA}"/>
                    </a:ext>
                  </a:extLst>
                </p14:cNvPr>
                <p14:cNvContentPartPr/>
                <p14:nvPr/>
              </p14:nvContentPartPr>
              <p14:xfrm>
                <a:off x="2569670" y="4978197"/>
                <a:ext cx="139680" cy="198000"/>
              </p14:xfrm>
            </p:contentPart>
          </mc:Choice>
          <mc:Fallback xmlns="">
            <p:pic>
              <p:nvPicPr>
                <p:cNvPr id="118" name="Input penna 117">
                  <a:extLst>
                    <a:ext uri="{FF2B5EF4-FFF2-40B4-BE49-F238E27FC236}">
                      <a16:creationId xmlns:a16="http://schemas.microsoft.com/office/drawing/2014/main" id="{51E5190C-66A5-21CE-84D9-C7464B16CFF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563550" y="4972077"/>
                  <a:ext cx="1519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9" name="Input penna 118">
                  <a:extLst>
                    <a:ext uri="{FF2B5EF4-FFF2-40B4-BE49-F238E27FC236}">
                      <a16:creationId xmlns:a16="http://schemas.microsoft.com/office/drawing/2014/main" id="{6B8B7D43-E222-15ED-F9E7-5CB92BF7E8A9}"/>
                    </a:ext>
                  </a:extLst>
                </p14:cNvPr>
                <p14:cNvContentPartPr/>
                <p14:nvPr/>
              </p14:nvContentPartPr>
              <p14:xfrm>
                <a:off x="2618630" y="5107077"/>
                <a:ext cx="86040" cy="20520"/>
              </p14:xfrm>
            </p:contentPart>
          </mc:Choice>
          <mc:Fallback xmlns="">
            <p:pic>
              <p:nvPicPr>
                <p:cNvPr id="119" name="Input penna 118">
                  <a:extLst>
                    <a:ext uri="{FF2B5EF4-FFF2-40B4-BE49-F238E27FC236}">
                      <a16:creationId xmlns:a16="http://schemas.microsoft.com/office/drawing/2014/main" id="{6B8B7D43-E222-15ED-F9E7-5CB92BF7E8A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12510" y="5100957"/>
                  <a:ext cx="982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0" name="Input penna 119">
                  <a:extLst>
                    <a:ext uri="{FF2B5EF4-FFF2-40B4-BE49-F238E27FC236}">
                      <a16:creationId xmlns:a16="http://schemas.microsoft.com/office/drawing/2014/main" id="{B385F8D8-990B-EE77-6662-510BC1E8AF4C}"/>
                    </a:ext>
                  </a:extLst>
                </p14:cNvPr>
                <p14:cNvContentPartPr/>
                <p14:nvPr/>
              </p14:nvContentPartPr>
              <p14:xfrm>
                <a:off x="2739230" y="5084397"/>
                <a:ext cx="46800" cy="89280"/>
              </p14:xfrm>
            </p:contentPart>
          </mc:Choice>
          <mc:Fallback xmlns="">
            <p:pic>
              <p:nvPicPr>
                <p:cNvPr id="120" name="Input penna 119">
                  <a:extLst>
                    <a:ext uri="{FF2B5EF4-FFF2-40B4-BE49-F238E27FC236}">
                      <a16:creationId xmlns:a16="http://schemas.microsoft.com/office/drawing/2014/main" id="{B385F8D8-990B-EE77-6662-510BC1E8AF4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33110" y="5078277"/>
                  <a:ext cx="5904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uppo 124">
            <a:extLst>
              <a:ext uri="{FF2B5EF4-FFF2-40B4-BE49-F238E27FC236}">
                <a16:creationId xmlns:a16="http://schemas.microsoft.com/office/drawing/2014/main" id="{AAA0575C-5C57-9134-35D2-089A65A860C0}"/>
              </a:ext>
            </a:extLst>
          </p:cNvPr>
          <p:cNvGrpSpPr/>
          <p:nvPr/>
        </p:nvGrpSpPr>
        <p:grpSpPr>
          <a:xfrm>
            <a:off x="1934270" y="5369877"/>
            <a:ext cx="451080" cy="150840"/>
            <a:chOff x="1934270" y="5369877"/>
            <a:chExt cx="451080" cy="15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1" name="Input penna 120">
                  <a:extLst>
                    <a:ext uri="{FF2B5EF4-FFF2-40B4-BE49-F238E27FC236}">
                      <a16:creationId xmlns:a16="http://schemas.microsoft.com/office/drawing/2014/main" id="{C6B540F1-9C5E-6ABE-8B73-81BBF2547B2B}"/>
                    </a:ext>
                  </a:extLst>
                </p14:cNvPr>
                <p14:cNvContentPartPr/>
                <p14:nvPr/>
              </p14:nvContentPartPr>
              <p14:xfrm>
                <a:off x="1934270" y="5369877"/>
                <a:ext cx="183240" cy="150840"/>
              </p14:xfrm>
            </p:contentPart>
          </mc:Choice>
          <mc:Fallback xmlns="">
            <p:pic>
              <p:nvPicPr>
                <p:cNvPr id="121" name="Input penna 120">
                  <a:extLst>
                    <a:ext uri="{FF2B5EF4-FFF2-40B4-BE49-F238E27FC236}">
                      <a16:creationId xmlns:a16="http://schemas.microsoft.com/office/drawing/2014/main" id="{C6B540F1-9C5E-6ABE-8B73-81BBF2547B2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928150" y="5363757"/>
                  <a:ext cx="1954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2" name="Input penna 121">
                  <a:extLst>
                    <a:ext uri="{FF2B5EF4-FFF2-40B4-BE49-F238E27FC236}">
                      <a16:creationId xmlns:a16="http://schemas.microsoft.com/office/drawing/2014/main" id="{7775A72B-DA0F-43FA-D7EC-A5CDB8DF202E}"/>
                    </a:ext>
                  </a:extLst>
                </p14:cNvPr>
                <p14:cNvContentPartPr/>
                <p14:nvPr/>
              </p14:nvContentPartPr>
              <p14:xfrm>
                <a:off x="2233790" y="5409477"/>
                <a:ext cx="96480" cy="7200"/>
              </p14:xfrm>
            </p:contentPart>
          </mc:Choice>
          <mc:Fallback xmlns="">
            <p:pic>
              <p:nvPicPr>
                <p:cNvPr id="122" name="Input penna 121">
                  <a:extLst>
                    <a:ext uri="{FF2B5EF4-FFF2-40B4-BE49-F238E27FC236}">
                      <a16:creationId xmlns:a16="http://schemas.microsoft.com/office/drawing/2014/main" id="{7775A72B-DA0F-43FA-D7EC-A5CDB8DF202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227670" y="5403357"/>
                  <a:ext cx="1087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3" name="Input penna 122">
                  <a:extLst>
                    <a:ext uri="{FF2B5EF4-FFF2-40B4-BE49-F238E27FC236}">
                      <a16:creationId xmlns:a16="http://schemas.microsoft.com/office/drawing/2014/main" id="{5AB8B81B-386E-717B-7328-780F1067030C}"/>
                    </a:ext>
                  </a:extLst>
                </p14:cNvPr>
                <p14:cNvContentPartPr/>
                <p14:nvPr/>
              </p14:nvContentPartPr>
              <p14:xfrm>
                <a:off x="2252510" y="5452317"/>
                <a:ext cx="132840" cy="19080"/>
              </p14:xfrm>
            </p:contentPart>
          </mc:Choice>
          <mc:Fallback xmlns="">
            <p:pic>
              <p:nvPicPr>
                <p:cNvPr id="123" name="Input penna 122">
                  <a:extLst>
                    <a:ext uri="{FF2B5EF4-FFF2-40B4-BE49-F238E27FC236}">
                      <a16:creationId xmlns:a16="http://schemas.microsoft.com/office/drawing/2014/main" id="{5AB8B81B-386E-717B-7328-780F1067030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246390" y="5446197"/>
                  <a:ext cx="14508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24" name="Input penna 123">
                <a:extLst>
                  <a:ext uri="{FF2B5EF4-FFF2-40B4-BE49-F238E27FC236}">
                    <a16:creationId xmlns:a16="http://schemas.microsoft.com/office/drawing/2014/main" id="{77601932-A025-8AC0-3DD3-92741C1B86FF}"/>
                  </a:ext>
                </a:extLst>
              </p14:cNvPr>
              <p14:cNvContentPartPr/>
              <p14:nvPr/>
            </p14:nvContentPartPr>
            <p14:xfrm>
              <a:off x="2580110" y="5341437"/>
              <a:ext cx="140760" cy="246600"/>
            </p14:xfrm>
          </p:contentPart>
        </mc:Choice>
        <mc:Fallback xmlns="">
          <p:pic>
            <p:nvPicPr>
              <p:cNvPr id="124" name="Input penna 123">
                <a:extLst>
                  <a:ext uri="{FF2B5EF4-FFF2-40B4-BE49-F238E27FC236}">
                    <a16:creationId xmlns:a16="http://schemas.microsoft.com/office/drawing/2014/main" id="{77601932-A025-8AC0-3DD3-92741C1B86F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573990" y="5335317"/>
                <a:ext cx="1530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27" name="Input penna 126">
                <a:extLst>
                  <a:ext uri="{FF2B5EF4-FFF2-40B4-BE49-F238E27FC236}">
                    <a16:creationId xmlns:a16="http://schemas.microsoft.com/office/drawing/2014/main" id="{2775C839-DA53-84BE-620D-FAF393058BEE}"/>
                  </a:ext>
                </a:extLst>
              </p14:cNvPr>
              <p14:cNvContentPartPr/>
              <p14:nvPr/>
            </p14:nvContentPartPr>
            <p14:xfrm>
              <a:off x="6927110" y="2574117"/>
              <a:ext cx="197280" cy="266040"/>
            </p14:xfrm>
          </p:contentPart>
        </mc:Choice>
        <mc:Fallback xmlns="">
          <p:pic>
            <p:nvPicPr>
              <p:cNvPr id="127" name="Input penna 126">
                <a:extLst>
                  <a:ext uri="{FF2B5EF4-FFF2-40B4-BE49-F238E27FC236}">
                    <a16:creationId xmlns:a16="http://schemas.microsoft.com/office/drawing/2014/main" id="{2775C839-DA53-84BE-620D-FAF393058BE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920990" y="2567997"/>
                <a:ext cx="20952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28" name="Input penna 127">
                <a:extLst>
                  <a:ext uri="{FF2B5EF4-FFF2-40B4-BE49-F238E27FC236}">
                    <a16:creationId xmlns:a16="http://schemas.microsoft.com/office/drawing/2014/main" id="{AEACF67B-15A5-1F73-CBDF-A9756DBD69EC}"/>
                  </a:ext>
                </a:extLst>
              </p14:cNvPr>
              <p14:cNvContentPartPr/>
              <p14:nvPr/>
            </p14:nvContentPartPr>
            <p14:xfrm>
              <a:off x="6979310" y="4073877"/>
              <a:ext cx="171000" cy="179640"/>
            </p14:xfrm>
          </p:contentPart>
        </mc:Choice>
        <mc:Fallback xmlns="">
          <p:pic>
            <p:nvPicPr>
              <p:cNvPr id="128" name="Input penna 127">
                <a:extLst>
                  <a:ext uri="{FF2B5EF4-FFF2-40B4-BE49-F238E27FC236}">
                    <a16:creationId xmlns:a16="http://schemas.microsoft.com/office/drawing/2014/main" id="{AEACF67B-15A5-1F73-CBDF-A9756DBD69EC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973190" y="4067757"/>
                <a:ext cx="18324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30" name="Input penna 129">
                <a:extLst>
                  <a:ext uri="{FF2B5EF4-FFF2-40B4-BE49-F238E27FC236}">
                    <a16:creationId xmlns:a16="http://schemas.microsoft.com/office/drawing/2014/main" id="{4BBA5874-BF62-2D99-717C-DC71423C39E3}"/>
                  </a:ext>
                </a:extLst>
              </p14:cNvPr>
              <p14:cNvContentPartPr/>
              <p14:nvPr/>
            </p14:nvContentPartPr>
            <p14:xfrm>
              <a:off x="3467870" y="3880557"/>
              <a:ext cx="165240" cy="170280"/>
            </p14:xfrm>
          </p:contentPart>
        </mc:Choice>
        <mc:Fallback xmlns="">
          <p:pic>
            <p:nvPicPr>
              <p:cNvPr id="130" name="Input penna 129">
                <a:extLst>
                  <a:ext uri="{FF2B5EF4-FFF2-40B4-BE49-F238E27FC236}">
                    <a16:creationId xmlns:a16="http://schemas.microsoft.com/office/drawing/2014/main" id="{4BBA5874-BF62-2D99-717C-DC71423C39E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461750" y="3874437"/>
                <a:ext cx="17748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31" name="Input penna 130">
                <a:extLst>
                  <a:ext uri="{FF2B5EF4-FFF2-40B4-BE49-F238E27FC236}">
                    <a16:creationId xmlns:a16="http://schemas.microsoft.com/office/drawing/2014/main" id="{712A6A6A-2105-2052-E01A-5E8E45DF82B4}"/>
                  </a:ext>
                </a:extLst>
              </p14:cNvPr>
              <p14:cNvContentPartPr/>
              <p14:nvPr/>
            </p14:nvContentPartPr>
            <p14:xfrm>
              <a:off x="3551390" y="2831877"/>
              <a:ext cx="72000" cy="80280"/>
            </p14:xfrm>
          </p:contentPart>
        </mc:Choice>
        <mc:Fallback xmlns="">
          <p:pic>
            <p:nvPicPr>
              <p:cNvPr id="131" name="Input penna 130">
                <a:extLst>
                  <a:ext uri="{FF2B5EF4-FFF2-40B4-BE49-F238E27FC236}">
                    <a16:creationId xmlns:a16="http://schemas.microsoft.com/office/drawing/2014/main" id="{712A6A6A-2105-2052-E01A-5E8E45DF82B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545270" y="2825757"/>
                <a:ext cx="8424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32" name="Input penna 131">
                <a:extLst>
                  <a:ext uri="{FF2B5EF4-FFF2-40B4-BE49-F238E27FC236}">
                    <a16:creationId xmlns:a16="http://schemas.microsoft.com/office/drawing/2014/main" id="{00DE80BD-624B-CC98-DDE0-0A56A2125AB7}"/>
                  </a:ext>
                </a:extLst>
              </p14:cNvPr>
              <p14:cNvContentPartPr/>
              <p14:nvPr/>
            </p14:nvContentPartPr>
            <p14:xfrm>
              <a:off x="2660390" y="5543397"/>
              <a:ext cx="93960" cy="115920"/>
            </p14:xfrm>
          </p:contentPart>
        </mc:Choice>
        <mc:Fallback xmlns="">
          <p:pic>
            <p:nvPicPr>
              <p:cNvPr id="132" name="Input penna 131">
                <a:extLst>
                  <a:ext uri="{FF2B5EF4-FFF2-40B4-BE49-F238E27FC236}">
                    <a16:creationId xmlns:a16="http://schemas.microsoft.com/office/drawing/2014/main" id="{00DE80BD-624B-CC98-DDE0-0A56A2125AB7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654270" y="5537277"/>
                <a:ext cx="106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33" name="Input penna 132">
                <a:extLst>
                  <a:ext uri="{FF2B5EF4-FFF2-40B4-BE49-F238E27FC236}">
                    <a16:creationId xmlns:a16="http://schemas.microsoft.com/office/drawing/2014/main" id="{1BCEC1A3-DEC2-D0AE-B258-B04620C09B02}"/>
                  </a:ext>
                </a:extLst>
              </p14:cNvPr>
              <p14:cNvContentPartPr/>
              <p14:nvPr/>
            </p14:nvContentPartPr>
            <p14:xfrm>
              <a:off x="6968510" y="3326157"/>
              <a:ext cx="180360" cy="217440"/>
            </p14:xfrm>
          </p:contentPart>
        </mc:Choice>
        <mc:Fallback xmlns="">
          <p:pic>
            <p:nvPicPr>
              <p:cNvPr id="133" name="Input penna 132">
                <a:extLst>
                  <a:ext uri="{FF2B5EF4-FFF2-40B4-BE49-F238E27FC236}">
                    <a16:creationId xmlns:a16="http://schemas.microsoft.com/office/drawing/2014/main" id="{1BCEC1A3-DEC2-D0AE-B258-B04620C09B02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962390" y="3320037"/>
                <a:ext cx="1926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34" name="Input penna 133">
                <a:extLst>
                  <a:ext uri="{FF2B5EF4-FFF2-40B4-BE49-F238E27FC236}">
                    <a16:creationId xmlns:a16="http://schemas.microsoft.com/office/drawing/2014/main" id="{C5F5A4CD-F3B6-3DA9-9958-ACAE6F0EE8B6}"/>
                  </a:ext>
                </a:extLst>
              </p14:cNvPr>
              <p14:cNvContentPartPr/>
              <p14:nvPr/>
            </p14:nvContentPartPr>
            <p14:xfrm>
              <a:off x="6961670" y="4812597"/>
              <a:ext cx="204840" cy="159120"/>
            </p14:xfrm>
          </p:contentPart>
        </mc:Choice>
        <mc:Fallback xmlns="">
          <p:pic>
            <p:nvPicPr>
              <p:cNvPr id="134" name="Input penna 133">
                <a:extLst>
                  <a:ext uri="{FF2B5EF4-FFF2-40B4-BE49-F238E27FC236}">
                    <a16:creationId xmlns:a16="http://schemas.microsoft.com/office/drawing/2014/main" id="{C5F5A4CD-F3B6-3DA9-9958-ACAE6F0EE8B6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955550" y="4806477"/>
                <a:ext cx="2170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87" name="Input penna 86">
                <a:extLst>
                  <a:ext uri="{FF2B5EF4-FFF2-40B4-BE49-F238E27FC236}">
                    <a16:creationId xmlns:a16="http://schemas.microsoft.com/office/drawing/2014/main" id="{B307E896-9CDD-75EF-5B9C-FBB57F9F0993}"/>
                  </a:ext>
                </a:extLst>
              </p14:cNvPr>
              <p14:cNvContentPartPr/>
              <p14:nvPr/>
            </p14:nvContentPartPr>
            <p14:xfrm>
              <a:off x="3437270" y="3906477"/>
              <a:ext cx="194760" cy="145440"/>
            </p14:xfrm>
          </p:contentPart>
        </mc:Choice>
        <mc:Fallback xmlns="">
          <p:pic>
            <p:nvPicPr>
              <p:cNvPr id="87" name="Input penna 86">
                <a:extLst>
                  <a:ext uri="{FF2B5EF4-FFF2-40B4-BE49-F238E27FC236}">
                    <a16:creationId xmlns:a16="http://schemas.microsoft.com/office/drawing/2014/main" id="{B307E896-9CDD-75EF-5B9C-FBB57F9F0993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383630" y="3798477"/>
                <a:ext cx="30240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91" name="Input penna 90">
                <a:extLst>
                  <a:ext uri="{FF2B5EF4-FFF2-40B4-BE49-F238E27FC236}">
                    <a16:creationId xmlns:a16="http://schemas.microsoft.com/office/drawing/2014/main" id="{492A9B61-54B7-A4AE-9FD1-07469B973B22}"/>
                  </a:ext>
                </a:extLst>
              </p14:cNvPr>
              <p14:cNvContentPartPr/>
              <p14:nvPr/>
            </p14:nvContentPartPr>
            <p14:xfrm>
              <a:off x="10120670" y="3795597"/>
              <a:ext cx="1018440" cy="18000"/>
            </p14:xfrm>
          </p:contentPart>
        </mc:Choice>
        <mc:Fallback xmlns="">
          <p:pic>
            <p:nvPicPr>
              <p:cNvPr id="91" name="Input penna 90">
                <a:extLst>
                  <a:ext uri="{FF2B5EF4-FFF2-40B4-BE49-F238E27FC236}">
                    <a16:creationId xmlns:a16="http://schemas.microsoft.com/office/drawing/2014/main" id="{492A9B61-54B7-A4AE-9FD1-07469B973B2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066670" y="3687597"/>
                <a:ext cx="11260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92" name="Input penna 91">
                <a:extLst>
                  <a:ext uri="{FF2B5EF4-FFF2-40B4-BE49-F238E27FC236}">
                    <a16:creationId xmlns:a16="http://schemas.microsoft.com/office/drawing/2014/main" id="{7D0B45EE-D06B-B406-0C5E-655CF82A9530}"/>
                  </a:ext>
                </a:extLst>
              </p14:cNvPr>
              <p14:cNvContentPartPr/>
              <p14:nvPr/>
            </p14:nvContentPartPr>
            <p14:xfrm>
              <a:off x="2792150" y="3885957"/>
              <a:ext cx="240480" cy="203760"/>
            </p14:xfrm>
          </p:contentPart>
        </mc:Choice>
        <mc:Fallback xmlns="">
          <p:pic>
            <p:nvPicPr>
              <p:cNvPr id="92" name="Input penna 91">
                <a:extLst>
                  <a:ext uri="{FF2B5EF4-FFF2-40B4-BE49-F238E27FC236}">
                    <a16:creationId xmlns:a16="http://schemas.microsoft.com/office/drawing/2014/main" id="{7D0B45EE-D06B-B406-0C5E-655CF82A953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738150" y="3777957"/>
                <a:ext cx="34812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93" name="Input penna 92">
                <a:extLst>
                  <a:ext uri="{FF2B5EF4-FFF2-40B4-BE49-F238E27FC236}">
                    <a16:creationId xmlns:a16="http://schemas.microsoft.com/office/drawing/2014/main" id="{EAC879F1-A00B-E661-13E2-64DF9D3C6E6F}"/>
                  </a:ext>
                </a:extLst>
              </p14:cNvPr>
              <p14:cNvContentPartPr/>
              <p14:nvPr/>
            </p14:nvContentPartPr>
            <p14:xfrm>
              <a:off x="9434510" y="4001877"/>
              <a:ext cx="165240" cy="217080"/>
            </p14:xfrm>
          </p:contentPart>
        </mc:Choice>
        <mc:Fallback xmlns="">
          <p:pic>
            <p:nvPicPr>
              <p:cNvPr id="93" name="Input penna 92">
                <a:extLst>
                  <a:ext uri="{FF2B5EF4-FFF2-40B4-BE49-F238E27FC236}">
                    <a16:creationId xmlns:a16="http://schemas.microsoft.com/office/drawing/2014/main" id="{EAC879F1-A00B-E661-13E2-64DF9D3C6E6F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380870" y="3893877"/>
                <a:ext cx="27288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94" name="Input penna 93">
                <a:extLst>
                  <a:ext uri="{FF2B5EF4-FFF2-40B4-BE49-F238E27FC236}">
                    <a16:creationId xmlns:a16="http://schemas.microsoft.com/office/drawing/2014/main" id="{7578726A-59A0-DB77-455D-625AEFD971D6}"/>
                  </a:ext>
                </a:extLst>
              </p14:cNvPr>
              <p14:cNvContentPartPr/>
              <p14:nvPr/>
            </p14:nvContentPartPr>
            <p14:xfrm>
              <a:off x="8666270" y="4162437"/>
              <a:ext cx="659160" cy="387720"/>
            </p14:xfrm>
          </p:contentPart>
        </mc:Choice>
        <mc:Fallback xmlns="">
          <p:pic>
            <p:nvPicPr>
              <p:cNvPr id="94" name="Input penna 93">
                <a:extLst>
                  <a:ext uri="{FF2B5EF4-FFF2-40B4-BE49-F238E27FC236}">
                    <a16:creationId xmlns:a16="http://schemas.microsoft.com/office/drawing/2014/main" id="{7578726A-59A0-DB77-455D-625AEFD971D6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612270" y="4054797"/>
                <a:ext cx="766800" cy="6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95" name="Input penna 94">
                <a:extLst>
                  <a:ext uri="{FF2B5EF4-FFF2-40B4-BE49-F238E27FC236}">
                    <a16:creationId xmlns:a16="http://schemas.microsoft.com/office/drawing/2014/main" id="{87CFCD3E-5005-8C61-9C75-9344E023A5B4}"/>
                  </a:ext>
                </a:extLst>
              </p14:cNvPr>
              <p14:cNvContentPartPr/>
              <p14:nvPr/>
            </p14:nvContentPartPr>
            <p14:xfrm>
              <a:off x="2063150" y="3841317"/>
              <a:ext cx="320040" cy="281880"/>
            </p14:xfrm>
          </p:contentPart>
        </mc:Choice>
        <mc:Fallback xmlns="">
          <p:pic>
            <p:nvPicPr>
              <p:cNvPr id="95" name="Input penna 94">
                <a:extLst>
                  <a:ext uri="{FF2B5EF4-FFF2-40B4-BE49-F238E27FC236}">
                    <a16:creationId xmlns:a16="http://schemas.microsoft.com/office/drawing/2014/main" id="{87CFCD3E-5005-8C61-9C75-9344E023A5B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009150" y="3733317"/>
                <a:ext cx="427680" cy="49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96" name="Input penna 95">
                <a:extLst>
                  <a:ext uri="{FF2B5EF4-FFF2-40B4-BE49-F238E27FC236}">
                    <a16:creationId xmlns:a16="http://schemas.microsoft.com/office/drawing/2014/main" id="{4102B674-8386-3F33-EE5B-33E86E202EF9}"/>
                  </a:ext>
                </a:extLst>
              </p14:cNvPr>
              <p14:cNvContentPartPr/>
              <p14:nvPr/>
            </p14:nvContentPartPr>
            <p14:xfrm>
              <a:off x="7962470" y="3260997"/>
              <a:ext cx="209160" cy="244440"/>
            </p14:xfrm>
          </p:contentPart>
        </mc:Choice>
        <mc:Fallback xmlns="">
          <p:pic>
            <p:nvPicPr>
              <p:cNvPr id="96" name="Input penna 95">
                <a:extLst>
                  <a:ext uri="{FF2B5EF4-FFF2-40B4-BE49-F238E27FC236}">
                    <a16:creationId xmlns:a16="http://schemas.microsoft.com/office/drawing/2014/main" id="{4102B674-8386-3F33-EE5B-33E86E202EF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908470" y="3153357"/>
                <a:ext cx="31680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99" name="Input penna 98">
                <a:extLst>
                  <a:ext uri="{FF2B5EF4-FFF2-40B4-BE49-F238E27FC236}">
                    <a16:creationId xmlns:a16="http://schemas.microsoft.com/office/drawing/2014/main" id="{F8C1DAB4-0E94-6968-F838-90AC44C85E74}"/>
                  </a:ext>
                </a:extLst>
              </p14:cNvPr>
              <p14:cNvContentPartPr/>
              <p14:nvPr/>
            </p14:nvContentPartPr>
            <p14:xfrm>
              <a:off x="7994510" y="4704237"/>
              <a:ext cx="158040" cy="244800"/>
            </p14:xfrm>
          </p:contentPart>
        </mc:Choice>
        <mc:Fallback xmlns="">
          <p:pic>
            <p:nvPicPr>
              <p:cNvPr id="99" name="Input penna 98">
                <a:extLst>
                  <a:ext uri="{FF2B5EF4-FFF2-40B4-BE49-F238E27FC236}">
                    <a16:creationId xmlns:a16="http://schemas.microsoft.com/office/drawing/2014/main" id="{F8C1DAB4-0E94-6968-F838-90AC44C85E74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940510" y="4596237"/>
                <a:ext cx="26568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00" name="Input penna 99">
                <a:extLst>
                  <a:ext uri="{FF2B5EF4-FFF2-40B4-BE49-F238E27FC236}">
                    <a16:creationId xmlns:a16="http://schemas.microsoft.com/office/drawing/2014/main" id="{D0EFAD4A-210A-23F7-5A83-AB3FABFF16AF}"/>
                  </a:ext>
                </a:extLst>
              </p14:cNvPr>
              <p14:cNvContentPartPr/>
              <p14:nvPr/>
            </p14:nvContentPartPr>
            <p14:xfrm>
              <a:off x="7313030" y="4890717"/>
              <a:ext cx="538920" cy="21600"/>
            </p14:xfrm>
          </p:contentPart>
        </mc:Choice>
        <mc:Fallback xmlns="">
          <p:pic>
            <p:nvPicPr>
              <p:cNvPr id="100" name="Input penna 99">
                <a:extLst>
                  <a:ext uri="{FF2B5EF4-FFF2-40B4-BE49-F238E27FC236}">
                    <a16:creationId xmlns:a16="http://schemas.microsoft.com/office/drawing/2014/main" id="{D0EFAD4A-210A-23F7-5A83-AB3FABFF16AF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259390" y="4783077"/>
                <a:ext cx="64656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07" name="Input penna 106">
                <a:extLst>
                  <a:ext uri="{FF2B5EF4-FFF2-40B4-BE49-F238E27FC236}">
                    <a16:creationId xmlns:a16="http://schemas.microsoft.com/office/drawing/2014/main" id="{9B2AB043-566E-D10A-CEED-F16ED8846809}"/>
                  </a:ext>
                </a:extLst>
              </p14:cNvPr>
              <p14:cNvContentPartPr/>
              <p14:nvPr/>
            </p14:nvContentPartPr>
            <p14:xfrm>
              <a:off x="7302590" y="3433797"/>
              <a:ext cx="558720" cy="40320"/>
            </p14:xfrm>
          </p:contentPart>
        </mc:Choice>
        <mc:Fallback xmlns="">
          <p:pic>
            <p:nvPicPr>
              <p:cNvPr id="107" name="Input penna 106">
                <a:extLst>
                  <a:ext uri="{FF2B5EF4-FFF2-40B4-BE49-F238E27FC236}">
                    <a16:creationId xmlns:a16="http://schemas.microsoft.com/office/drawing/2014/main" id="{9B2AB043-566E-D10A-CEED-F16ED8846809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248950" y="3325797"/>
                <a:ext cx="66636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08" name="Input penna 107">
                <a:extLst>
                  <a:ext uri="{FF2B5EF4-FFF2-40B4-BE49-F238E27FC236}">
                    <a16:creationId xmlns:a16="http://schemas.microsoft.com/office/drawing/2014/main" id="{C73D67D0-AD61-B3E1-256A-3F198B7D95B1}"/>
                  </a:ext>
                </a:extLst>
              </p14:cNvPr>
              <p14:cNvContentPartPr/>
              <p14:nvPr/>
            </p14:nvContentPartPr>
            <p14:xfrm>
              <a:off x="8836190" y="2752317"/>
              <a:ext cx="189000" cy="216000"/>
            </p14:xfrm>
          </p:contentPart>
        </mc:Choice>
        <mc:Fallback xmlns="">
          <p:pic>
            <p:nvPicPr>
              <p:cNvPr id="108" name="Input penna 107">
                <a:extLst>
                  <a:ext uri="{FF2B5EF4-FFF2-40B4-BE49-F238E27FC236}">
                    <a16:creationId xmlns:a16="http://schemas.microsoft.com/office/drawing/2014/main" id="{C73D67D0-AD61-B3E1-256A-3F198B7D95B1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830070" y="2746197"/>
                <a:ext cx="20124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14" name="Input penna 113">
                <a:extLst>
                  <a:ext uri="{FF2B5EF4-FFF2-40B4-BE49-F238E27FC236}">
                    <a16:creationId xmlns:a16="http://schemas.microsoft.com/office/drawing/2014/main" id="{FE3C310A-A524-DC72-6A83-18ED2FF898EE}"/>
                  </a:ext>
                </a:extLst>
              </p14:cNvPr>
              <p14:cNvContentPartPr/>
              <p14:nvPr/>
            </p14:nvContentPartPr>
            <p14:xfrm>
              <a:off x="8761670" y="4016277"/>
              <a:ext cx="106920" cy="200160"/>
            </p14:xfrm>
          </p:contentPart>
        </mc:Choice>
        <mc:Fallback xmlns="">
          <p:pic>
            <p:nvPicPr>
              <p:cNvPr id="114" name="Input penna 113">
                <a:extLst>
                  <a:ext uri="{FF2B5EF4-FFF2-40B4-BE49-F238E27FC236}">
                    <a16:creationId xmlns:a16="http://schemas.microsoft.com/office/drawing/2014/main" id="{FE3C310A-A524-DC72-6A83-18ED2FF898EE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755550" y="4010157"/>
                <a:ext cx="1191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09" name="Input penna 108">
                <a:extLst>
                  <a:ext uri="{FF2B5EF4-FFF2-40B4-BE49-F238E27FC236}">
                    <a16:creationId xmlns:a16="http://schemas.microsoft.com/office/drawing/2014/main" id="{3DBC70EE-D961-EDD0-AF5F-BF1499AEB3EF}"/>
                  </a:ext>
                </a:extLst>
              </p14:cNvPr>
              <p14:cNvContentPartPr/>
              <p14:nvPr/>
            </p14:nvContentPartPr>
            <p14:xfrm>
              <a:off x="10734470" y="3363237"/>
              <a:ext cx="198720" cy="229320"/>
            </p14:xfrm>
          </p:contentPart>
        </mc:Choice>
        <mc:Fallback>
          <p:pic>
            <p:nvPicPr>
              <p:cNvPr id="109" name="Input penna 108">
                <a:extLst>
                  <a:ext uri="{FF2B5EF4-FFF2-40B4-BE49-F238E27FC236}">
                    <a16:creationId xmlns:a16="http://schemas.microsoft.com/office/drawing/2014/main" id="{3DBC70EE-D961-EDD0-AF5F-BF1499AEB3EF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0728350" y="3357117"/>
                <a:ext cx="210960" cy="2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997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FPGA*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How FPGAs are programmed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From computer through USB</a:t>
            </a:r>
          </a:p>
          <a:p>
            <a:pPr lvl="2"/>
            <a:r>
              <a:rPr lang="en-US" dirty="0"/>
              <a:t>Dedicated software</a:t>
            </a:r>
          </a:p>
          <a:p>
            <a:pPr lvl="2"/>
            <a:r>
              <a:rPr lang="en-US" dirty="0"/>
              <a:t>Each vendor use a different EDA software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Using latest HDLs</a:t>
            </a:r>
          </a:p>
          <a:p>
            <a:pPr lvl="2"/>
            <a:r>
              <a:rPr lang="en-US" dirty="0"/>
              <a:t>Verilog</a:t>
            </a:r>
          </a:p>
          <a:p>
            <a:pPr lvl="2"/>
            <a:r>
              <a:rPr lang="en-US" dirty="0"/>
              <a:t>VHDL</a:t>
            </a:r>
          </a:p>
          <a:p>
            <a:pPr lvl="2"/>
            <a:r>
              <a:rPr lang="en-US" dirty="0"/>
              <a:t>SystemVerilog</a:t>
            </a:r>
          </a:p>
        </p:txBody>
      </p:sp>
    </p:spTree>
    <p:extLst>
      <p:ext uri="{BB962C8B-B14F-4D97-AF65-F5344CB8AC3E}">
        <p14:creationId xmlns:p14="http://schemas.microsoft.com/office/powerpoint/2010/main" val="31460608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 function block*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GB" dirty="0"/>
              <a:t>How are memory cells realized?</a:t>
            </a:r>
          </a:p>
        </p:txBody>
      </p: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D963BC10-48DA-38A4-DC99-3BE9C89B83C6}"/>
              </a:ext>
            </a:extLst>
          </p:cNvPr>
          <p:cNvGrpSpPr/>
          <p:nvPr/>
        </p:nvGrpSpPr>
        <p:grpSpPr>
          <a:xfrm>
            <a:off x="8688288" y="1506278"/>
            <a:ext cx="2948966" cy="1952887"/>
            <a:chOff x="4920472" y="1628800"/>
            <a:chExt cx="6504120" cy="4307210"/>
          </a:xfrm>
        </p:grpSpPr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27F476ED-B276-8241-26E1-67C82D0C2930}"/>
                </a:ext>
              </a:extLst>
            </p:cNvPr>
            <p:cNvSpPr/>
            <p:nvPr/>
          </p:nvSpPr>
          <p:spPr>
            <a:xfrm>
              <a:off x="6820362" y="2492896"/>
              <a:ext cx="432048" cy="4320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15B0AD98-3A91-BD07-1850-628B03841BDB}"/>
                </a:ext>
              </a:extLst>
            </p:cNvPr>
            <p:cNvSpPr/>
            <p:nvPr/>
          </p:nvSpPr>
          <p:spPr>
            <a:xfrm>
              <a:off x="6820362" y="3212976"/>
              <a:ext cx="432048" cy="4320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B08741B7-F20A-1389-5893-CF925C1DF12D}"/>
                </a:ext>
              </a:extLst>
            </p:cNvPr>
            <p:cNvSpPr/>
            <p:nvPr/>
          </p:nvSpPr>
          <p:spPr>
            <a:xfrm>
              <a:off x="6820362" y="3933056"/>
              <a:ext cx="432048" cy="4320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F0791D4F-0F5B-38A6-A72D-3E578FF25B6C}"/>
                </a:ext>
              </a:extLst>
            </p:cNvPr>
            <p:cNvSpPr/>
            <p:nvPr/>
          </p:nvSpPr>
          <p:spPr>
            <a:xfrm>
              <a:off x="6820362" y="4653136"/>
              <a:ext cx="432048" cy="4320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6" name="Input penna 65">
                  <a:extLst>
                    <a:ext uri="{FF2B5EF4-FFF2-40B4-BE49-F238E27FC236}">
                      <a16:creationId xmlns:a16="http://schemas.microsoft.com/office/drawing/2014/main" id="{A2AA326C-578D-2864-C7B7-EB482A2A7991}"/>
                    </a:ext>
                  </a:extLst>
                </p14:cNvPr>
                <p14:cNvContentPartPr/>
                <p14:nvPr/>
              </p14:nvContentPartPr>
              <p14:xfrm>
                <a:off x="7884222" y="2496357"/>
                <a:ext cx="360" cy="1143360"/>
              </p14:xfrm>
            </p:contentPart>
          </mc:Choice>
          <mc:Fallback xmlns="">
            <p:pic>
              <p:nvPicPr>
                <p:cNvPr id="66" name="Input penna 65">
                  <a:extLst>
                    <a:ext uri="{FF2B5EF4-FFF2-40B4-BE49-F238E27FC236}">
                      <a16:creationId xmlns:a16="http://schemas.microsoft.com/office/drawing/2014/main" id="{A2AA326C-578D-2864-C7B7-EB482A2A79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866222" y="2456685"/>
                  <a:ext cx="36000" cy="12219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7" name="Input penna 66">
                  <a:extLst>
                    <a:ext uri="{FF2B5EF4-FFF2-40B4-BE49-F238E27FC236}">
                      <a16:creationId xmlns:a16="http://schemas.microsoft.com/office/drawing/2014/main" id="{D8792485-F31F-ADBA-78D9-681A8691BB2F}"/>
                    </a:ext>
                  </a:extLst>
                </p14:cNvPr>
                <p14:cNvContentPartPr/>
                <p14:nvPr/>
              </p14:nvContentPartPr>
              <p14:xfrm>
                <a:off x="8602422" y="2709477"/>
                <a:ext cx="360" cy="701640"/>
              </p14:xfrm>
            </p:contentPart>
          </mc:Choice>
          <mc:Fallback xmlns="">
            <p:pic>
              <p:nvPicPr>
                <p:cNvPr id="67" name="Input penna 66">
                  <a:extLst>
                    <a:ext uri="{FF2B5EF4-FFF2-40B4-BE49-F238E27FC236}">
                      <a16:creationId xmlns:a16="http://schemas.microsoft.com/office/drawing/2014/main" id="{D8792485-F31F-ADBA-78D9-681A8691BB2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84422" y="2669791"/>
                  <a:ext cx="36000" cy="7802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8" name="Input penna 67">
                  <a:extLst>
                    <a:ext uri="{FF2B5EF4-FFF2-40B4-BE49-F238E27FC236}">
                      <a16:creationId xmlns:a16="http://schemas.microsoft.com/office/drawing/2014/main" id="{B23B99E8-CB7C-2C92-2002-1AC13B6A57B3}"/>
                    </a:ext>
                  </a:extLst>
                </p14:cNvPr>
                <p14:cNvContentPartPr/>
                <p14:nvPr/>
              </p14:nvContentPartPr>
              <p14:xfrm>
                <a:off x="7877742" y="2486997"/>
                <a:ext cx="723600" cy="221400"/>
              </p14:xfrm>
            </p:contentPart>
          </mc:Choice>
          <mc:Fallback xmlns="">
            <p:pic>
              <p:nvPicPr>
                <p:cNvPr id="68" name="Input penna 67">
                  <a:extLst>
                    <a:ext uri="{FF2B5EF4-FFF2-40B4-BE49-F238E27FC236}">
                      <a16:creationId xmlns:a16="http://schemas.microsoft.com/office/drawing/2014/main" id="{B23B99E8-CB7C-2C92-2002-1AC13B6A57B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38071" y="2447320"/>
                  <a:ext cx="802149" cy="2999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9" name="Input penna 68">
                  <a:extLst>
                    <a:ext uri="{FF2B5EF4-FFF2-40B4-BE49-F238E27FC236}">
                      <a16:creationId xmlns:a16="http://schemas.microsoft.com/office/drawing/2014/main" id="{74DEE0C1-E044-B3A9-84FE-C0F939A9BA84}"/>
                    </a:ext>
                  </a:extLst>
                </p14:cNvPr>
                <p14:cNvContentPartPr/>
                <p14:nvPr/>
              </p14:nvContentPartPr>
              <p14:xfrm>
                <a:off x="7893942" y="3430917"/>
                <a:ext cx="699120" cy="213840"/>
              </p14:xfrm>
            </p:contentPart>
          </mc:Choice>
          <mc:Fallback xmlns="">
            <p:pic>
              <p:nvPicPr>
                <p:cNvPr id="69" name="Input penna 68">
                  <a:extLst>
                    <a:ext uri="{FF2B5EF4-FFF2-40B4-BE49-F238E27FC236}">
                      <a16:creationId xmlns:a16="http://schemas.microsoft.com/office/drawing/2014/main" id="{74DEE0C1-E044-B3A9-84FE-C0F939A9BA8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54264" y="3391317"/>
                  <a:ext cx="777682" cy="2922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0" name="Input penna 69">
                  <a:extLst>
                    <a:ext uri="{FF2B5EF4-FFF2-40B4-BE49-F238E27FC236}">
                      <a16:creationId xmlns:a16="http://schemas.microsoft.com/office/drawing/2014/main" id="{2A3D6924-C818-DFE5-D6DD-92D5BAB2327B}"/>
                    </a:ext>
                  </a:extLst>
                </p14:cNvPr>
                <p14:cNvContentPartPr/>
                <p14:nvPr/>
              </p14:nvContentPartPr>
              <p14:xfrm>
                <a:off x="7900422" y="3934591"/>
                <a:ext cx="360" cy="1143360"/>
              </p14:xfrm>
            </p:contentPart>
          </mc:Choice>
          <mc:Fallback xmlns="">
            <p:pic>
              <p:nvPicPr>
                <p:cNvPr id="70" name="Input penna 69">
                  <a:extLst>
                    <a:ext uri="{FF2B5EF4-FFF2-40B4-BE49-F238E27FC236}">
                      <a16:creationId xmlns:a16="http://schemas.microsoft.com/office/drawing/2014/main" id="{2A3D6924-C818-DFE5-D6DD-92D5BAB2327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882422" y="3894919"/>
                  <a:ext cx="36000" cy="12219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1" name="Input penna 70">
                  <a:extLst>
                    <a:ext uri="{FF2B5EF4-FFF2-40B4-BE49-F238E27FC236}">
                      <a16:creationId xmlns:a16="http://schemas.microsoft.com/office/drawing/2014/main" id="{EA545AD5-4873-FEF1-10F7-17E94E8C86DA}"/>
                    </a:ext>
                  </a:extLst>
                </p14:cNvPr>
                <p14:cNvContentPartPr/>
                <p14:nvPr/>
              </p14:nvContentPartPr>
              <p14:xfrm>
                <a:off x="8618622" y="4147711"/>
                <a:ext cx="360" cy="701640"/>
              </p14:xfrm>
            </p:contentPart>
          </mc:Choice>
          <mc:Fallback xmlns="">
            <p:pic>
              <p:nvPicPr>
                <p:cNvPr id="71" name="Input penna 70">
                  <a:extLst>
                    <a:ext uri="{FF2B5EF4-FFF2-40B4-BE49-F238E27FC236}">
                      <a16:creationId xmlns:a16="http://schemas.microsoft.com/office/drawing/2014/main" id="{EA545AD5-4873-FEF1-10F7-17E94E8C86D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00622" y="4108025"/>
                  <a:ext cx="36000" cy="7802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2" name="Input penna 71">
                  <a:extLst>
                    <a:ext uri="{FF2B5EF4-FFF2-40B4-BE49-F238E27FC236}">
                      <a16:creationId xmlns:a16="http://schemas.microsoft.com/office/drawing/2014/main" id="{25CD0DE1-85BA-0D81-5AE1-223B1F969304}"/>
                    </a:ext>
                  </a:extLst>
                </p14:cNvPr>
                <p14:cNvContentPartPr/>
                <p14:nvPr/>
              </p14:nvContentPartPr>
              <p14:xfrm>
                <a:off x="7893942" y="3925231"/>
                <a:ext cx="723600" cy="221400"/>
              </p14:xfrm>
            </p:contentPart>
          </mc:Choice>
          <mc:Fallback xmlns="">
            <p:pic>
              <p:nvPicPr>
                <p:cNvPr id="72" name="Input penna 71">
                  <a:extLst>
                    <a:ext uri="{FF2B5EF4-FFF2-40B4-BE49-F238E27FC236}">
                      <a16:creationId xmlns:a16="http://schemas.microsoft.com/office/drawing/2014/main" id="{25CD0DE1-85BA-0D81-5AE1-223B1F96930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54271" y="3885554"/>
                  <a:ext cx="802149" cy="2999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3" name="Input penna 72">
                  <a:extLst>
                    <a:ext uri="{FF2B5EF4-FFF2-40B4-BE49-F238E27FC236}">
                      <a16:creationId xmlns:a16="http://schemas.microsoft.com/office/drawing/2014/main" id="{3103AEC7-7904-7E70-8B6E-9706DA2A6D3A}"/>
                    </a:ext>
                  </a:extLst>
                </p14:cNvPr>
                <p14:cNvContentPartPr/>
                <p14:nvPr/>
              </p14:nvContentPartPr>
              <p14:xfrm>
                <a:off x="7910142" y="4869151"/>
                <a:ext cx="699120" cy="213840"/>
              </p14:xfrm>
            </p:contentPart>
          </mc:Choice>
          <mc:Fallback xmlns="">
            <p:pic>
              <p:nvPicPr>
                <p:cNvPr id="73" name="Input penna 72">
                  <a:extLst>
                    <a:ext uri="{FF2B5EF4-FFF2-40B4-BE49-F238E27FC236}">
                      <a16:creationId xmlns:a16="http://schemas.microsoft.com/office/drawing/2014/main" id="{3103AEC7-7904-7E70-8B6E-9706DA2A6D3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70464" y="4829551"/>
                  <a:ext cx="777682" cy="2922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4" name="Input penna 73">
                  <a:extLst>
                    <a:ext uri="{FF2B5EF4-FFF2-40B4-BE49-F238E27FC236}">
                      <a16:creationId xmlns:a16="http://schemas.microsoft.com/office/drawing/2014/main" id="{58211600-C262-68FE-0E3D-3ACF7A9B5928}"/>
                    </a:ext>
                  </a:extLst>
                </p14:cNvPr>
                <p14:cNvContentPartPr/>
                <p14:nvPr/>
              </p14:nvContentPartPr>
              <p14:xfrm>
                <a:off x="9342162" y="3222336"/>
                <a:ext cx="360" cy="1143360"/>
              </p14:xfrm>
            </p:contentPart>
          </mc:Choice>
          <mc:Fallback xmlns="">
            <p:pic>
              <p:nvPicPr>
                <p:cNvPr id="74" name="Input penna 73">
                  <a:extLst>
                    <a:ext uri="{FF2B5EF4-FFF2-40B4-BE49-F238E27FC236}">
                      <a16:creationId xmlns:a16="http://schemas.microsoft.com/office/drawing/2014/main" id="{58211600-C262-68FE-0E3D-3ACF7A9B592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24162" y="3182664"/>
                  <a:ext cx="36000" cy="12219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3F3D3AC6-CB92-017F-860D-FF0626EF39DE}"/>
                    </a:ext>
                  </a:extLst>
                </p14:cNvPr>
                <p14:cNvContentPartPr/>
                <p14:nvPr/>
              </p14:nvContentPartPr>
              <p14:xfrm>
                <a:off x="10060362" y="3435456"/>
                <a:ext cx="360" cy="701640"/>
              </p14:xfrm>
            </p:contentPart>
          </mc:Choice>
          <mc:Fallback xmlns=""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3F3D3AC6-CB92-017F-860D-FF0626EF39D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042362" y="3395770"/>
                  <a:ext cx="36000" cy="7802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07E44775-9497-97CA-24FF-EDF26637F035}"/>
                    </a:ext>
                  </a:extLst>
                </p14:cNvPr>
                <p14:cNvContentPartPr/>
                <p14:nvPr/>
              </p14:nvContentPartPr>
              <p14:xfrm>
                <a:off x="9335682" y="3212976"/>
                <a:ext cx="723600" cy="221400"/>
              </p14:xfrm>
            </p:contentPart>
          </mc:Choice>
          <mc:Fallback xmlns=""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07E44775-9497-97CA-24FF-EDF26637F03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96011" y="3173299"/>
                  <a:ext cx="802149" cy="2999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77" name="Input penna 76">
                  <a:extLst>
                    <a:ext uri="{FF2B5EF4-FFF2-40B4-BE49-F238E27FC236}">
                      <a16:creationId xmlns:a16="http://schemas.microsoft.com/office/drawing/2014/main" id="{118F1B10-D6FD-BF7C-C5DA-9D48B6EBB40E}"/>
                    </a:ext>
                  </a:extLst>
                </p14:cNvPr>
                <p14:cNvContentPartPr/>
                <p14:nvPr/>
              </p14:nvContentPartPr>
              <p14:xfrm>
                <a:off x="9351882" y="4156896"/>
                <a:ext cx="699120" cy="213840"/>
              </p14:xfrm>
            </p:contentPart>
          </mc:Choice>
          <mc:Fallback xmlns="">
            <p:pic>
              <p:nvPicPr>
                <p:cNvPr id="77" name="Input penna 76">
                  <a:extLst>
                    <a:ext uri="{FF2B5EF4-FFF2-40B4-BE49-F238E27FC236}">
                      <a16:creationId xmlns:a16="http://schemas.microsoft.com/office/drawing/2014/main" id="{118F1B10-D6FD-BF7C-C5DA-9D48B6EBB40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12204" y="4117296"/>
                  <a:ext cx="777682" cy="2922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38D30310-79D0-15C5-152D-F78BA9F434E9}"/>
                    </a:ext>
                  </a:extLst>
                </p14:cNvPr>
                <p14:cNvContentPartPr/>
                <p14:nvPr/>
              </p14:nvContentPartPr>
              <p14:xfrm>
                <a:off x="7275952" y="2711637"/>
                <a:ext cx="591120" cy="360"/>
              </p14:xfrm>
            </p:contentPart>
          </mc:Choice>
          <mc:Fallback xmlns=""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38D30310-79D0-15C5-152D-F78BA9F434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62463" y="2705517"/>
                  <a:ext cx="618097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D2D6F135-22DE-F699-44A5-5C68B44252CB}"/>
                    </a:ext>
                  </a:extLst>
                </p14:cNvPr>
                <p14:cNvContentPartPr/>
                <p14:nvPr/>
              </p14:nvContentPartPr>
              <p14:xfrm>
                <a:off x="7264432" y="3429837"/>
                <a:ext cx="602640" cy="360"/>
              </p14:xfrm>
            </p:contentPart>
          </mc:Choice>
          <mc:Fallback xmlns=""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D2D6F135-22DE-F699-44A5-5C68B44252C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50952" y="3423717"/>
                  <a:ext cx="629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7" name="Input penna 86">
                  <a:extLst>
                    <a:ext uri="{FF2B5EF4-FFF2-40B4-BE49-F238E27FC236}">
                      <a16:creationId xmlns:a16="http://schemas.microsoft.com/office/drawing/2014/main" id="{959067CC-0BD4-B380-705C-D7B1DB01BFED}"/>
                    </a:ext>
                  </a:extLst>
                </p14:cNvPr>
                <p14:cNvContentPartPr/>
                <p14:nvPr/>
              </p14:nvContentPartPr>
              <p14:xfrm>
                <a:off x="7278112" y="4155237"/>
                <a:ext cx="605520" cy="360"/>
              </p14:xfrm>
            </p:contentPart>
          </mc:Choice>
          <mc:Fallback xmlns="">
            <p:pic>
              <p:nvPicPr>
                <p:cNvPr id="87" name="Input penna 86">
                  <a:extLst>
                    <a:ext uri="{FF2B5EF4-FFF2-40B4-BE49-F238E27FC236}">
                      <a16:creationId xmlns:a16="http://schemas.microsoft.com/office/drawing/2014/main" id="{959067CC-0BD4-B380-705C-D7B1DB01BFE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64621" y="4149117"/>
                  <a:ext cx="632503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1" name="Input penna 90">
                  <a:extLst>
                    <a:ext uri="{FF2B5EF4-FFF2-40B4-BE49-F238E27FC236}">
                      <a16:creationId xmlns:a16="http://schemas.microsoft.com/office/drawing/2014/main" id="{5DCA2BC6-CE14-0317-48BB-4AE5475A394D}"/>
                    </a:ext>
                  </a:extLst>
                </p14:cNvPr>
                <p14:cNvContentPartPr/>
                <p14:nvPr/>
              </p14:nvContentPartPr>
              <p14:xfrm>
                <a:off x="7269832" y="4876317"/>
                <a:ext cx="600480" cy="360"/>
              </p14:xfrm>
            </p:contentPart>
          </mc:Choice>
          <mc:Fallback xmlns="">
            <p:pic>
              <p:nvPicPr>
                <p:cNvPr id="91" name="Input penna 90">
                  <a:extLst>
                    <a:ext uri="{FF2B5EF4-FFF2-40B4-BE49-F238E27FC236}">
                      <a16:creationId xmlns:a16="http://schemas.microsoft.com/office/drawing/2014/main" id="{5DCA2BC6-CE14-0317-48BB-4AE5475A394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56347" y="4870197"/>
                  <a:ext cx="62745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2" name="Input penna 91">
                  <a:extLst>
                    <a:ext uri="{FF2B5EF4-FFF2-40B4-BE49-F238E27FC236}">
                      <a16:creationId xmlns:a16="http://schemas.microsoft.com/office/drawing/2014/main" id="{2E3F97ED-9312-A1A4-2A4D-0F671F417FBD}"/>
                    </a:ext>
                  </a:extLst>
                </p14:cNvPr>
                <p14:cNvContentPartPr/>
                <p14:nvPr/>
              </p14:nvContentPartPr>
              <p14:xfrm>
                <a:off x="8614432" y="3078477"/>
                <a:ext cx="364680" cy="360"/>
              </p14:xfrm>
            </p:contentPart>
          </mc:Choice>
          <mc:Fallback xmlns="">
            <p:pic>
              <p:nvPicPr>
                <p:cNvPr id="92" name="Input penna 91">
                  <a:extLst>
                    <a:ext uri="{FF2B5EF4-FFF2-40B4-BE49-F238E27FC236}">
                      <a16:creationId xmlns:a16="http://schemas.microsoft.com/office/drawing/2014/main" id="{2E3F97ED-9312-A1A4-2A4D-0F671F417FB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600955" y="3072357"/>
                  <a:ext cx="391635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3" name="Input penna 92">
                  <a:extLst>
                    <a:ext uri="{FF2B5EF4-FFF2-40B4-BE49-F238E27FC236}">
                      <a16:creationId xmlns:a16="http://schemas.microsoft.com/office/drawing/2014/main" id="{AF7B0FCA-2DC1-46C6-13AA-3D699958FEE2}"/>
                    </a:ext>
                  </a:extLst>
                </p14:cNvPr>
                <p14:cNvContentPartPr/>
                <p14:nvPr/>
              </p14:nvContentPartPr>
              <p14:xfrm>
                <a:off x="8642152" y="4518477"/>
                <a:ext cx="341280" cy="360"/>
              </p14:xfrm>
            </p:contentPart>
          </mc:Choice>
          <mc:Fallback xmlns="">
            <p:pic>
              <p:nvPicPr>
                <p:cNvPr id="93" name="Input penna 92">
                  <a:extLst>
                    <a:ext uri="{FF2B5EF4-FFF2-40B4-BE49-F238E27FC236}">
                      <a16:creationId xmlns:a16="http://schemas.microsoft.com/office/drawing/2014/main" id="{AF7B0FCA-2DC1-46C6-13AA-3D699958FEE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628691" y="4512357"/>
                  <a:ext cx="368202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94" name="Input penna 93">
                  <a:extLst>
                    <a:ext uri="{FF2B5EF4-FFF2-40B4-BE49-F238E27FC236}">
                      <a16:creationId xmlns:a16="http://schemas.microsoft.com/office/drawing/2014/main" id="{23FD0932-5D58-654A-FC3A-F11A1EA2B05B}"/>
                    </a:ext>
                  </a:extLst>
                </p14:cNvPr>
                <p14:cNvContentPartPr/>
                <p14:nvPr/>
              </p14:nvContentPartPr>
              <p14:xfrm>
                <a:off x="8987392" y="3432357"/>
                <a:ext cx="342720" cy="360"/>
              </p14:xfrm>
            </p:contentPart>
          </mc:Choice>
          <mc:Fallback xmlns="">
            <p:pic>
              <p:nvPicPr>
                <p:cNvPr id="94" name="Input penna 93">
                  <a:extLst>
                    <a:ext uri="{FF2B5EF4-FFF2-40B4-BE49-F238E27FC236}">
                      <a16:creationId xmlns:a16="http://schemas.microsoft.com/office/drawing/2014/main" id="{23FD0932-5D58-654A-FC3A-F11A1EA2B05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973905" y="3426237"/>
                  <a:ext cx="369693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95" name="Input penna 94">
                  <a:extLst>
                    <a:ext uri="{FF2B5EF4-FFF2-40B4-BE49-F238E27FC236}">
                      <a16:creationId xmlns:a16="http://schemas.microsoft.com/office/drawing/2014/main" id="{062B0D35-1D26-B6C5-7341-089457501CD3}"/>
                    </a:ext>
                  </a:extLst>
                </p14:cNvPr>
                <p14:cNvContentPartPr/>
                <p14:nvPr/>
              </p14:nvContentPartPr>
              <p14:xfrm>
                <a:off x="8984872" y="4157037"/>
                <a:ext cx="336240" cy="360"/>
              </p14:xfrm>
            </p:contentPart>
          </mc:Choice>
          <mc:Fallback xmlns="">
            <p:pic>
              <p:nvPicPr>
                <p:cNvPr id="95" name="Input penna 94">
                  <a:extLst>
                    <a:ext uri="{FF2B5EF4-FFF2-40B4-BE49-F238E27FC236}">
                      <a16:creationId xmlns:a16="http://schemas.microsoft.com/office/drawing/2014/main" id="{062B0D35-1D26-B6C5-7341-089457501CD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971391" y="4150917"/>
                  <a:ext cx="363203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96" name="Input penna 95">
                  <a:extLst>
                    <a:ext uri="{FF2B5EF4-FFF2-40B4-BE49-F238E27FC236}">
                      <a16:creationId xmlns:a16="http://schemas.microsoft.com/office/drawing/2014/main" id="{10DF061F-47FF-35B0-5C53-C96A3BF96CA8}"/>
                    </a:ext>
                  </a:extLst>
                </p14:cNvPr>
                <p14:cNvContentPartPr/>
                <p14:nvPr/>
              </p14:nvContentPartPr>
              <p14:xfrm>
                <a:off x="10084672" y="3796677"/>
                <a:ext cx="1049400" cy="360"/>
              </p14:xfrm>
            </p:contentPart>
          </mc:Choice>
          <mc:Fallback xmlns="">
            <p:pic>
              <p:nvPicPr>
                <p:cNvPr id="96" name="Input penna 95">
                  <a:extLst>
                    <a:ext uri="{FF2B5EF4-FFF2-40B4-BE49-F238E27FC236}">
                      <a16:creationId xmlns:a16="http://schemas.microsoft.com/office/drawing/2014/main" id="{10DF061F-47FF-35B0-5C53-C96A3BF96CA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071177" y="3790557"/>
                  <a:ext cx="1076389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97" name="Input penna 96">
                  <a:extLst>
                    <a:ext uri="{FF2B5EF4-FFF2-40B4-BE49-F238E27FC236}">
                      <a16:creationId xmlns:a16="http://schemas.microsoft.com/office/drawing/2014/main" id="{C23671EC-37B3-C15F-F7AC-C5290A7943E3}"/>
                    </a:ext>
                  </a:extLst>
                </p14:cNvPr>
                <p14:cNvContentPartPr/>
                <p14:nvPr/>
              </p14:nvContentPartPr>
              <p14:xfrm>
                <a:off x="8979472" y="3070557"/>
                <a:ext cx="360" cy="359280"/>
              </p14:xfrm>
            </p:contentPart>
          </mc:Choice>
          <mc:Fallback xmlns="">
            <p:pic>
              <p:nvPicPr>
                <p:cNvPr id="97" name="Input penna 96">
                  <a:extLst>
                    <a:ext uri="{FF2B5EF4-FFF2-40B4-BE49-F238E27FC236}">
                      <a16:creationId xmlns:a16="http://schemas.microsoft.com/office/drawing/2014/main" id="{C23671EC-37B3-C15F-F7AC-C5290A7943E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973352" y="3057074"/>
                  <a:ext cx="12600" cy="386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8" name="Input penna 97">
                  <a:extLst>
                    <a:ext uri="{FF2B5EF4-FFF2-40B4-BE49-F238E27FC236}">
                      <a16:creationId xmlns:a16="http://schemas.microsoft.com/office/drawing/2014/main" id="{7D519CA9-826F-BEA5-7D0B-2FD6EC3FA9EE}"/>
                    </a:ext>
                  </a:extLst>
                </p14:cNvPr>
                <p14:cNvContentPartPr/>
                <p14:nvPr/>
              </p14:nvContentPartPr>
              <p14:xfrm>
                <a:off x="8979472" y="4163877"/>
                <a:ext cx="360" cy="348120"/>
              </p14:xfrm>
            </p:contentPart>
          </mc:Choice>
          <mc:Fallback xmlns="">
            <p:pic>
              <p:nvPicPr>
                <p:cNvPr id="98" name="Input penna 97">
                  <a:extLst>
                    <a:ext uri="{FF2B5EF4-FFF2-40B4-BE49-F238E27FC236}">
                      <a16:creationId xmlns:a16="http://schemas.microsoft.com/office/drawing/2014/main" id="{7D519CA9-826F-BEA5-7D0B-2FD6EC3FA9E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73352" y="4150396"/>
                  <a:ext cx="12600" cy="37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99" name="Input penna 98">
                  <a:extLst>
                    <a:ext uri="{FF2B5EF4-FFF2-40B4-BE49-F238E27FC236}">
                      <a16:creationId xmlns:a16="http://schemas.microsoft.com/office/drawing/2014/main" id="{89B6E278-CDA4-599E-A71E-152AA6BDC210}"/>
                    </a:ext>
                  </a:extLst>
                </p14:cNvPr>
                <p14:cNvContentPartPr/>
                <p14:nvPr/>
              </p14:nvContentPartPr>
              <p14:xfrm>
                <a:off x="8253712" y="3546477"/>
                <a:ext cx="360" cy="473040"/>
              </p14:xfrm>
            </p:contentPart>
          </mc:Choice>
          <mc:Fallback xmlns="">
            <p:pic>
              <p:nvPicPr>
                <p:cNvPr id="99" name="Input penna 98">
                  <a:extLst>
                    <a:ext uri="{FF2B5EF4-FFF2-40B4-BE49-F238E27FC236}">
                      <a16:creationId xmlns:a16="http://schemas.microsoft.com/office/drawing/2014/main" id="{89B6E278-CDA4-599E-A71E-152AA6BDC21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247592" y="3532984"/>
                  <a:ext cx="12600" cy="5000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00" name="Input penna 99">
                  <a:extLst>
                    <a:ext uri="{FF2B5EF4-FFF2-40B4-BE49-F238E27FC236}">
                      <a16:creationId xmlns:a16="http://schemas.microsoft.com/office/drawing/2014/main" id="{BD69D551-2C34-FF97-CBA2-53B7E90AF609}"/>
                    </a:ext>
                  </a:extLst>
                </p14:cNvPr>
                <p14:cNvContentPartPr/>
                <p14:nvPr/>
              </p14:nvContentPartPr>
              <p14:xfrm>
                <a:off x="9696232" y="4289157"/>
                <a:ext cx="360" cy="1306080"/>
              </p14:xfrm>
            </p:contentPart>
          </mc:Choice>
          <mc:Fallback xmlns="">
            <p:pic>
              <p:nvPicPr>
                <p:cNvPr id="100" name="Input penna 99">
                  <a:extLst>
                    <a:ext uri="{FF2B5EF4-FFF2-40B4-BE49-F238E27FC236}">
                      <a16:creationId xmlns:a16="http://schemas.microsoft.com/office/drawing/2014/main" id="{BD69D551-2C34-FF97-CBA2-53B7E90AF60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690112" y="4275660"/>
                  <a:ext cx="12600" cy="13330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01" name="Input penna 100">
                  <a:extLst>
                    <a:ext uri="{FF2B5EF4-FFF2-40B4-BE49-F238E27FC236}">
                      <a16:creationId xmlns:a16="http://schemas.microsoft.com/office/drawing/2014/main" id="{ECA29306-D744-4D14-51AB-123915C7B59E}"/>
                    </a:ext>
                  </a:extLst>
                </p14:cNvPr>
                <p14:cNvContentPartPr/>
                <p14:nvPr/>
              </p14:nvContentPartPr>
              <p14:xfrm>
                <a:off x="6459112" y="1989837"/>
                <a:ext cx="360" cy="720360"/>
              </p14:xfrm>
            </p:contentPart>
          </mc:Choice>
          <mc:Fallback xmlns="">
            <p:pic>
              <p:nvPicPr>
                <p:cNvPr id="101" name="Input penna 100">
                  <a:extLst>
                    <a:ext uri="{FF2B5EF4-FFF2-40B4-BE49-F238E27FC236}">
                      <a16:creationId xmlns:a16="http://schemas.microsoft.com/office/drawing/2014/main" id="{ECA29306-D744-4D14-51AB-123915C7B59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452992" y="1976350"/>
                  <a:ext cx="12600" cy="747334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2" name="Gruppo 101">
              <a:extLst>
                <a:ext uri="{FF2B5EF4-FFF2-40B4-BE49-F238E27FC236}">
                  <a16:creationId xmlns:a16="http://schemas.microsoft.com/office/drawing/2014/main" id="{CFFACD7B-B44A-13A0-813C-2FC93B444F19}"/>
                </a:ext>
              </a:extLst>
            </p:cNvPr>
            <p:cNvGrpSpPr/>
            <p:nvPr/>
          </p:nvGrpSpPr>
          <p:grpSpPr>
            <a:xfrm>
              <a:off x="6460912" y="4871277"/>
              <a:ext cx="3229200" cy="726480"/>
              <a:chOff x="2856230" y="4871277"/>
              <a:chExt cx="3229200" cy="726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32" name="Input penna 131">
                    <a:extLst>
                      <a:ext uri="{FF2B5EF4-FFF2-40B4-BE49-F238E27FC236}">
                        <a16:creationId xmlns:a16="http://schemas.microsoft.com/office/drawing/2014/main" id="{7098AA60-429A-EC3A-0A18-7DBEED753267}"/>
                      </a:ext>
                    </a:extLst>
                  </p14:cNvPr>
                  <p14:cNvContentPartPr/>
                  <p14:nvPr/>
                </p14:nvContentPartPr>
                <p14:xfrm>
                  <a:off x="2867030" y="5597397"/>
                  <a:ext cx="3218400" cy="360"/>
                </p14:xfrm>
              </p:contentPart>
            </mc:Choice>
            <mc:Fallback xmlns="">
              <p:pic>
                <p:nvPicPr>
                  <p:cNvPr id="45" name="Input penna 44">
                    <a:extLst>
                      <a:ext uri="{FF2B5EF4-FFF2-40B4-BE49-F238E27FC236}">
                        <a16:creationId xmlns:a16="http://schemas.microsoft.com/office/drawing/2014/main" id="{C2BDE8F8-5D7E-69E9-0DD6-214531DD0572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860910" y="5591277"/>
                    <a:ext cx="323064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133" name="Input penna 132">
                    <a:extLst>
                      <a:ext uri="{FF2B5EF4-FFF2-40B4-BE49-F238E27FC236}">
                        <a16:creationId xmlns:a16="http://schemas.microsoft.com/office/drawing/2014/main" id="{AAA3FABF-6D6C-F72D-867E-A04B740CC128}"/>
                      </a:ext>
                    </a:extLst>
                  </p14:cNvPr>
                  <p14:cNvContentPartPr/>
                  <p14:nvPr/>
                </p14:nvContentPartPr>
                <p14:xfrm>
                  <a:off x="2871350" y="5597397"/>
                  <a:ext cx="15840" cy="360"/>
                </p14:xfrm>
              </p:contentPart>
            </mc:Choice>
            <mc:Fallback xmlns="">
              <p:pic>
                <p:nvPicPr>
                  <p:cNvPr id="46" name="Input penna 45">
                    <a:extLst>
                      <a:ext uri="{FF2B5EF4-FFF2-40B4-BE49-F238E27FC236}">
                        <a16:creationId xmlns:a16="http://schemas.microsoft.com/office/drawing/2014/main" id="{72598B0D-08AF-0B67-4007-7CDC3E52C458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2865230" y="5591277"/>
                    <a:ext cx="2808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134" name="Input penna 133">
                    <a:extLst>
                      <a:ext uri="{FF2B5EF4-FFF2-40B4-BE49-F238E27FC236}">
                        <a16:creationId xmlns:a16="http://schemas.microsoft.com/office/drawing/2014/main" id="{DDACB07B-E5A2-E325-A5C9-3C697B33933B}"/>
                      </a:ext>
                    </a:extLst>
                  </p14:cNvPr>
                  <p14:cNvContentPartPr/>
                  <p14:nvPr/>
                </p14:nvContentPartPr>
                <p14:xfrm>
                  <a:off x="2856230" y="5521077"/>
                  <a:ext cx="360" cy="51480"/>
                </p14:xfrm>
              </p:contentPart>
            </mc:Choice>
            <mc:Fallback xmlns="">
              <p:pic>
                <p:nvPicPr>
                  <p:cNvPr id="48" name="Input penna 47">
                    <a:extLst>
                      <a:ext uri="{FF2B5EF4-FFF2-40B4-BE49-F238E27FC236}">
                        <a16:creationId xmlns:a16="http://schemas.microsoft.com/office/drawing/2014/main" id="{43468299-41DF-B3BF-A039-638F482DD94E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2850110" y="5514957"/>
                    <a:ext cx="12600" cy="6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135" name="Input penna 134">
                    <a:extLst>
                      <a:ext uri="{FF2B5EF4-FFF2-40B4-BE49-F238E27FC236}">
                        <a16:creationId xmlns:a16="http://schemas.microsoft.com/office/drawing/2014/main" id="{DBE545E5-2E4D-23C8-EB36-BCA0A0632291}"/>
                      </a:ext>
                    </a:extLst>
                  </p14:cNvPr>
                  <p14:cNvContentPartPr/>
                  <p14:nvPr/>
                </p14:nvContentPartPr>
                <p14:xfrm>
                  <a:off x="2856230" y="5553117"/>
                  <a:ext cx="360" cy="35640"/>
                </p14:xfrm>
              </p:contentPart>
            </mc:Choice>
            <mc:Fallback xmlns="">
              <p:pic>
                <p:nvPicPr>
                  <p:cNvPr id="49" name="Input penna 48">
                    <a:extLst>
                      <a:ext uri="{FF2B5EF4-FFF2-40B4-BE49-F238E27FC236}">
                        <a16:creationId xmlns:a16="http://schemas.microsoft.com/office/drawing/2014/main" id="{06779F66-D6FC-1460-97A0-0FFD83145DF8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850110" y="5546997"/>
                    <a:ext cx="12600" cy="4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136" name="Input penna 135">
                    <a:extLst>
                      <a:ext uri="{FF2B5EF4-FFF2-40B4-BE49-F238E27FC236}">
                        <a16:creationId xmlns:a16="http://schemas.microsoft.com/office/drawing/2014/main" id="{48749360-BE2B-00A4-41EA-9941440CDB7B}"/>
                      </a:ext>
                    </a:extLst>
                  </p14:cNvPr>
                  <p14:cNvContentPartPr/>
                  <p14:nvPr/>
                </p14:nvContentPartPr>
                <p14:xfrm>
                  <a:off x="2856230" y="5571477"/>
                  <a:ext cx="360" cy="23400"/>
                </p14:xfrm>
              </p:contentPart>
            </mc:Choice>
            <mc:Fallback xmlns="">
              <p:pic>
                <p:nvPicPr>
                  <p:cNvPr id="50" name="Input penna 49">
                    <a:extLst>
                      <a:ext uri="{FF2B5EF4-FFF2-40B4-BE49-F238E27FC236}">
                        <a16:creationId xmlns:a16="http://schemas.microsoft.com/office/drawing/2014/main" id="{8B28DFE8-57DE-D1B4-3CC5-B24C1EDCBC52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850110" y="5565357"/>
                    <a:ext cx="12600" cy="3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137" name="Input penna 136">
                    <a:extLst>
                      <a:ext uri="{FF2B5EF4-FFF2-40B4-BE49-F238E27FC236}">
                        <a16:creationId xmlns:a16="http://schemas.microsoft.com/office/drawing/2014/main" id="{91DC2010-812E-1602-EC4E-22BDF67B4D4C}"/>
                      </a:ext>
                    </a:extLst>
                  </p14:cNvPr>
                  <p14:cNvContentPartPr/>
                  <p14:nvPr/>
                </p14:nvContentPartPr>
                <p14:xfrm>
                  <a:off x="2856230" y="4871277"/>
                  <a:ext cx="360" cy="726480"/>
                </p14:xfrm>
              </p:contentPart>
            </mc:Choice>
            <mc:Fallback xmlns="">
              <p:pic>
                <p:nvPicPr>
                  <p:cNvPr id="51" name="Input penna 50">
                    <a:extLst>
                      <a:ext uri="{FF2B5EF4-FFF2-40B4-BE49-F238E27FC236}">
                        <a16:creationId xmlns:a16="http://schemas.microsoft.com/office/drawing/2014/main" id="{456230F2-6EFD-9119-403F-C520A093D761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850110" y="4865157"/>
                    <a:ext cx="12600" cy="738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3" name="Input penna 102">
                  <a:extLst>
                    <a:ext uri="{FF2B5EF4-FFF2-40B4-BE49-F238E27FC236}">
                      <a16:creationId xmlns:a16="http://schemas.microsoft.com/office/drawing/2014/main" id="{E70B1DBB-BFD3-0A53-5ACE-5FE496D88785}"/>
                    </a:ext>
                  </a:extLst>
                </p14:cNvPr>
                <p14:cNvContentPartPr/>
                <p14:nvPr/>
              </p14:nvContentPartPr>
              <p14:xfrm>
                <a:off x="6461992" y="4148757"/>
                <a:ext cx="360" cy="715320"/>
              </p14:xfrm>
            </p:contentPart>
          </mc:Choice>
          <mc:Fallback xmlns="">
            <p:pic>
              <p:nvPicPr>
                <p:cNvPr id="103" name="Input penna 102">
                  <a:extLst>
                    <a:ext uri="{FF2B5EF4-FFF2-40B4-BE49-F238E27FC236}">
                      <a16:creationId xmlns:a16="http://schemas.microsoft.com/office/drawing/2014/main" id="{E70B1DBB-BFD3-0A53-5ACE-5FE496D8878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455872" y="4135260"/>
                  <a:ext cx="12600" cy="7423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4" name="Input penna 103">
                  <a:extLst>
                    <a:ext uri="{FF2B5EF4-FFF2-40B4-BE49-F238E27FC236}">
                      <a16:creationId xmlns:a16="http://schemas.microsoft.com/office/drawing/2014/main" id="{3013C50F-1DC2-D2EE-84D8-14D1E232893F}"/>
                    </a:ext>
                  </a:extLst>
                </p14:cNvPr>
                <p14:cNvContentPartPr/>
                <p14:nvPr/>
              </p14:nvContentPartPr>
              <p14:xfrm>
                <a:off x="6461992" y="2681757"/>
                <a:ext cx="360" cy="744480"/>
              </p14:xfrm>
            </p:contentPart>
          </mc:Choice>
          <mc:Fallback xmlns="">
            <p:pic>
              <p:nvPicPr>
                <p:cNvPr id="104" name="Input penna 103">
                  <a:extLst>
                    <a:ext uri="{FF2B5EF4-FFF2-40B4-BE49-F238E27FC236}">
                      <a16:creationId xmlns:a16="http://schemas.microsoft.com/office/drawing/2014/main" id="{3013C50F-1DC2-D2EE-84D8-14D1E232893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455872" y="2668279"/>
                  <a:ext cx="12600" cy="7714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5" name="Input penna 104">
                  <a:extLst>
                    <a:ext uri="{FF2B5EF4-FFF2-40B4-BE49-F238E27FC236}">
                      <a16:creationId xmlns:a16="http://schemas.microsoft.com/office/drawing/2014/main" id="{F486EE45-97C7-3136-915C-254E7DE336C8}"/>
                    </a:ext>
                  </a:extLst>
                </p14:cNvPr>
                <p14:cNvContentPartPr/>
                <p14:nvPr/>
              </p14:nvContentPartPr>
              <p14:xfrm>
                <a:off x="6492232" y="1990917"/>
                <a:ext cx="16560" cy="360"/>
              </p14:xfrm>
            </p:contentPart>
          </mc:Choice>
          <mc:Fallback xmlns="">
            <p:pic>
              <p:nvPicPr>
                <p:cNvPr id="105" name="Input penna 104">
                  <a:extLst>
                    <a:ext uri="{FF2B5EF4-FFF2-40B4-BE49-F238E27FC236}">
                      <a16:creationId xmlns:a16="http://schemas.microsoft.com/office/drawing/2014/main" id="{F486EE45-97C7-3136-915C-254E7DE336C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478826" y="1984797"/>
                  <a:ext cx="43371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6" name="Input penna 105">
                  <a:extLst>
                    <a:ext uri="{FF2B5EF4-FFF2-40B4-BE49-F238E27FC236}">
                      <a16:creationId xmlns:a16="http://schemas.microsoft.com/office/drawing/2014/main" id="{225F7C24-EBAE-835B-F82A-EDE7FB5EEAC2}"/>
                    </a:ext>
                  </a:extLst>
                </p14:cNvPr>
                <p14:cNvContentPartPr/>
                <p14:nvPr/>
              </p14:nvContentPartPr>
              <p14:xfrm>
                <a:off x="6467392" y="1990917"/>
                <a:ext cx="1786680" cy="360"/>
              </p14:xfrm>
            </p:contentPart>
          </mc:Choice>
          <mc:Fallback xmlns="">
            <p:pic>
              <p:nvPicPr>
                <p:cNvPr id="106" name="Input penna 105">
                  <a:extLst>
                    <a:ext uri="{FF2B5EF4-FFF2-40B4-BE49-F238E27FC236}">
                      <a16:creationId xmlns:a16="http://schemas.microsoft.com/office/drawing/2014/main" id="{225F7C24-EBAE-835B-F82A-EDE7FB5EEAC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453899" y="1984797"/>
                  <a:ext cx="1813667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07" name="Input penna 106">
                  <a:extLst>
                    <a:ext uri="{FF2B5EF4-FFF2-40B4-BE49-F238E27FC236}">
                      <a16:creationId xmlns:a16="http://schemas.microsoft.com/office/drawing/2014/main" id="{5851E74E-E765-7912-A329-4EC2580524BC}"/>
                    </a:ext>
                  </a:extLst>
                </p14:cNvPr>
                <p14:cNvContentPartPr/>
                <p14:nvPr/>
              </p14:nvContentPartPr>
              <p14:xfrm>
                <a:off x="5388832" y="3433797"/>
                <a:ext cx="1068480" cy="360"/>
              </p14:xfrm>
            </p:contentPart>
          </mc:Choice>
          <mc:Fallback xmlns="">
            <p:pic>
              <p:nvPicPr>
                <p:cNvPr id="107" name="Input penna 106">
                  <a:extLst>
                    <a:ext uri="{FF2B5EF4-FFF2-40B4-BE49-F238E27FC236}">
                      <a16:creationId xmlns:a16="http://schemas.microsoft.com/office/drawing/2014/main" id="{5851E74E-E765-7912-A329-4EC2580524B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375337" y="3427677"/>
                  <a:ext cx="109547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8" name="Input penna 107">
                  <a:extLst>
                    <a:ext uri="{FF2B5EF4-FFF2-40B4-BE49-F238E27FC236}">
                      <a16:creationId xmlns:a16="http://schemas.microsoft.com/office/drawing/2014/main" id="{E6D1888D-E67A-4B57-D992-1DDEB7251FE0}"/>
                    </a:ext>
                  </a:extLst>
                </p14:cNvPr>
                <p14:cNvContentPartPr/>
                <p14:nvPr/>
              </p14:nvContentPartPr>
              <p14:xfrm>
                <a:off x="9592004" y="4270783"/>
                <a:ext cx="163440" cy="205920"/>
              </p14:xfrm>
            </p:contentPart>
          </mc:Choice>
          <mc:Fallback xmlns="">
            <p:pic>
              <p:nvPicPr>
                <p:cNvPr id="108" name="Input penna 107">
                  <a:extLst>
                    <a:ext uri="{FF2B5EF4-FFF2-40B4-BE49-F238E27FC236}">
                      <a16:creationId xmlns:a16="http://schemas.microsoft.com/office/drawing/2014/main" id="{E6D1888D-E67A-4B57-D992-1DDEB7251FE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578516" y="4257319"/>
                  <a:ext cx="190416" cy="2328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9" name="Input penna 108">
                  <a:extLst>
                    <a:ext uri="{FF2B5EF4-FFF2-40B4-BE49-F238E27FC236}">
                      <a16:creationId xmlns:a16="http://schemas.microsoft.com/office/drawing/2014/main" id="{C6BEF489-48EB-92E2-B675-4BD396BCCFEB}"/>
                    </a:ext>
                  </a:extLst>
                </p14:cNvPr>
                <p14:cNvContentPartPr/>
                <p14:nvPr/>
              </p14:nvContentPartPr>
              <p14:xfrm>
                <a:off x="9622964" y="4326943"/>
                <a:ext cx="113760" cy="137160"/>
              </p14:xfrm>
            </p:contentPart>
          </mc:Choice>
          <mc:Fallback xmlns="">
            <p:pic>
              <p:nvPicPr>
                <p:cNvPr id="109" name="Input penna 108">
                  <a:extLst>
                    <a:ext uri="{FF2B5EF4-FFF2-40B4-BE49-F238E27FC236}">
                      <a16:creationId xmlns:a16="http://schemas.microsoft.com/office/drawing/2014/main" id="{C6BEF489-48EB-92E2-B675-4BD396BCCFE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609534" y="4313465"/>
                  <a:ext cx="140620" cy="164116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0" name="Gruppo 109">
              <a:extLst>
                <a:ext uri="{FF2B5EF4-FFF2-40B4-BE49-F238E27FC236}">
                  <a16:creationId xmlns:a16="http://schemas.microsoft.com/office/drawing/2014/main" id="{9460675C-482E-2B35-52EE-76080ED15DC6}"/>
                </a:ext>
              </a:extLst>
            </p:cNvPr>
            <p:cNvGrpSpPr/>
            <p:nvPr/>
          </p:nvGrpSpPr>
          <p:grpSpPr>
            <a:xfrm>
              <a:off x="8177564" y="1981917"/>
              <a:ext cx="151560" cy="612346"/>
              <a:chOff x="4572882" y="1981917"/>
              <a:chExt cx="151560" cy="61234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124" name="Input penna 123">
                    <a:extLst>
                      <a:ext uri="{FF2B5EF4-FFF2-40B4-BE49-F238E27FC236}">
                        <a16:creationId xmlns:a16="http://schemas.microsoft.com/office/drawing/2014/main" id="{8DEEB8BB-7E6D-EC42-5DC6-867AD50BC5A8}"/>
                      </a:ext>
                    </a:extLst>
                  </p14:cNvPr>
                  <p14:cNvContentPartPr/>
                  <p14:nvPr/>
                </p14:nvContentPartPr>
                <p14:xfrm>
                  <a:off x="4572882" y="2394463"/>
                  <a:ext cx="151560" cy="199800"/>
                </p14:xfrm>
              </p:contentPart>
            </mc:Choice>
            <mc:Fallback xmlns="">
              <p:pic>
                <p:nvPicPr>
                  <p:cNvPr id="82" name="Input penna 81">
                    <a:extLst>
                      <a:ext uri="{FF2B5EF4-FFF2-40B4-BE49-F238E27FC236}">
                        <a16:creationId xmlns:a16="http://schemas.microsoft.com/office/drawing/2014/main" id="{73745A0D-60B4-8AFB-DABD-F8EE0AB49CAD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4566762" y="2388343"/>
                    <a:ext cx="163800" cy="21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125" name="Input penna 124">
                    <a:extLst>
                      <a:ext uri="{FF2B5EF4-FFF2-40B4-BE49-F238E27FC236}">
                        <a16:creationId xmlns:a16="http://schemas.microsoft.com/office/drawing/2014/main" id="{A667C85E-F057-1069-5DE4-6EEFB2F15634}"/>
                      </a:ext>
                    </a:extLst>
                  </p14:cNvPr>
                  <p14:cNvContentPartPr/>
                  <p14:nvPr/>
                </p14:nvContentPartPr>
                <p14:xfrm>
                  <a:off x="4649030" y="1981917"/>
                  <a:ext cx="360" cy="587880"/>
                </p14:xfrm>
              </p:contentPart>
            </mc:Choice>
            <mc:Fallback xmlns="">
              <p:pic>
                <p:nvPicPr>
                  <p:cNvPr id="36" name="Input penna 35">
                    <a:extLst>
                      <a:ext uri="{FF2B5EF4-FFF2-40B4-BE49-F238E27FC236}">
                        <a16:creationId xmlns:a16="http://schemas.microsoft.com/office/drawing/2014/main" id="{A7B7CF74-CEDC-FD40-775E-4AAE839C8C0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4642910" y="1975797"/>
                    <a:ext cx="12600" cy="60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126" name="Input penna 125">
                    <a:extLst>
                      <a:ext uri="{FF2B5EF4-FFF2-40B4-BE49-F238E27FC236}">
                        <a16:creationId xmlns:a16="http://schemas.microsoft.com/office/drawing/2014/main" id="{8A1E4FBD-E548-6045-65C2-2D50FEA77B65}"/>
                      </a:ext>
                    </a:extLst>
                  </p14:cNvPr>
                  <p14:cNvContentPartPr/>
                  <p14:nvPr/>
                </p14:nvContentPartPr>
                <p14:xfrm>
                  <a:off x="4649030" y="2539917"/>
                  <a:ext cx="360" cy="35280"/>
                </p14:xfrm>
              </p:contentPart>
            </mc:Choice>
            <mc:Fallback xmlns="">
              <p:pic>
                <p:nvPicPr>
                  <p:cNvPr id="37" name="Input penna 36">
                    <a:extLst>
                      <a:ext uri="{FF2B5EF4-FFF2-40B4-BE49-F238E27FC236}">
                        <a16:creationId xmlns:a16="http://schemas.microsoft.com/office/drawing/2014/main" id="{C440A822-FEC4-083F-4C7E-CDCD66073327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4642910" y="2533797"/>
                    <a:ext cx="12600" cy="4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127" name="Input penna 126">
                    <a:extLst>
                      <a:ext uri="{FF2B5EF4-FFF2-40B4-BE49-F238E27FC236}">
                        <a16:creationId xmlns:a16="http://schemas.microsoft.com/office/drawing/2014/main" id="{9F2814A2-A336-0873-8D55-E77AC161855B}"/>
                      </a:ext>
                    </a:extLst>
                  </p14:cNvPr>
                  <p14:cNvContentPartPr/>
                  <p14:nvPr/>
                </p14:nvContentPartPr>
                <p14:xfrm>
                  <a:off x="4649030" y="2549997"/>
                  <a:ext cx="360" cy="42480"/>
                </p14:xfrm>
              </p:contentPart>
            </mc:Choice>
            <mc:Fallback xmlns="">
              <p:pic>
                <p:nvPicPr>
                  <p:cNvPr id="38" name="Input penna 37">
                    <a:extLst>
                      <a:ext uri="{FF2B5EF4-FFF2-40B4-BE49-F238E27FC236}">
                        <a16:creationId xmlns:a16="http://schemas.microsoft.com/office/drawing/2014/main" id="{A2735E1C-504E-C28F-CB34-B152DBC371A0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4642910" y="2543877"/>
                    <a:ext cx="12600" cy="5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128" name="Input penna 127">
                    <a:extLst>
                      <a:ext uri="{FF2B5EF4-FFF2-40B4-BE49-F238E27FC236}">
                        <a16:creationId xmlns:a16="http://schemas.microsoft.com/office/drawing/2014/main" id="{07B5CBFF-3D45-3D5E-1E64-D69C1C81A772}"/>
                      </a:ext>
                    </a:extLst>
                  </p14:cNvPr>
                  <p14:cNvContentPartPr/>
                  <p14:nvPr/>
                </p14:nvContentPartPr>
                <p14:xfrm>
                  <a:off x="4592322" y="2417863"/>
                  <a:ext cx="118800" cy="160200"/>
                </p14:xfrm>
              </p:contentPart>
            </mc:Choice>
            <mc:Fallback xmlns="">
              <p:pic>
                <p:nvPicPr>
                  <p:cNvPr id="83" name="Input penna 82">
                    <a:extLst>
                      <a:ext uri="{FF2B5EF4-FFF2-40B4-BE49-F238E27FC236}">
                        <a16:creationId xmlns:a16="http://schemas.microsoft.com/office/drawing/2014/main" id="{0EEBA7BA-4294-E3C8-9532-5EC77DF1DCEB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4586202" y="2411743"/>
                    <a:ext cx="131040" cy="17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129" name="Input penna 128">
                    <a:extLst>
                      <a:ext uri="{FF2B5EF4-FFF2-40B4-BE49-F238E27FC236}">
                        <a16:creationId xmlns:a16="http://schemas.microsoft.com/office/drawing/2014/main" id="{EB4931D9-610F-F40B-EC99-6F95A7B5B885}"/>
                      </a:ext>
                    </a:extLst>
                  </p14:cNvPr>
                  <p14:cNvContentPartPr/>
                  <p14:nvPr/>
                </p14:nvContentPartPr>
                <p14:xfrm>
                  <a:off x="4602762" y="2422183"/>
                  <a:ext cx="86400" cy="120240"/>
                </p14:xfrm>
              </p:contentPart>
            </mc:Choice>
            <mc:Fallback xmlns="">
              <p:pic>
                <p:nvPicPr>
                  <p:cNvPr id="84" name="Input penna 83">
                    <a:extLst>
                      <a:ext uri="{FF2B5EF4-FFF2-40B4-BE49-F238E27FC236}">
                        <a16:creationId xmlns:a16="http://schemas.microsoft.com/office/drawing/2014/main" id="{9091BEDF-9B0B-C5FF-FDFF-735EA33BBE45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4596642" y="2416063"/>
                    <a:ext cx="98640" cy="13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30" name="Input penna 129">
                    <a:extLst>
                      <a:ext uri="{FF2B5EF4-FFF2-40B4-BE49-F238E27FC236}">
                        <a16:creationId xmlns:a16="http://schemas.microsoft.com/office/drawing/2014/main" id="{06255F4F-0A52-2B9E-CA4C-072E94E06BB7}"/>
                      </a:ext>
                    </a:extLst>
                  </p14:cNvPr>
                  <p14:cNvContentPartPr/>
                  <p14:nvPr/>
                </p14:nvContentPartPr>
                <p14:xfrm>
                  <a:off x="4593402" y="2428303"/>
                  <a:ext cx="70560" cy="98280"/>
                </p14:xfrm>
              </p:contentPart>
            </mc:Choice>
            <mc:Fallback xmlns="">
              <p:pic>
                <p:nvPicPr>
                  <p:cNvPr id="85" name="Input penna 84">
                    <a:extLst>
                      <a:ext uri="{FF2B5EF4-FFF2-40B4-BE49-F238E27FC236}">
                        <a16:creationId xmlns:a16="http://schemas.microsoft.com/office/drawing/2014/main" id="{7318925A-CBFC-0534-4B82-847CD85E74C9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4587282" y="2422183"/>
                    <a:ext cx="82800" cy="11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31" name="Input penna 130">
                    <a:extLst>
                      <a:ext uri="{FF2B5EF4-FFF2-40B4-BE49-F238E27FC236}">
                        <a16:creationId xmlns:a16="http://schemas.microsoft.com/office/drawing/2014/main" id="{F7093CB6-C4B9-A3BB-0BA8-40BCED54F657}"/>
                      </a:ext>
                    </a:extLst>
                  </p14:cNvPr>
                  <p14:cNvContentPartPr/>
                  <p14:nvPr/>
                </p14:nvContentPartPr>
                <p14:xfrm>
                  <a:off x="4588362" y="2421823"/>
                  <a:ext cx="76320" cy="14040"/>
                </p14:xfrm>
              </p:contentPart>
            </mc:Choice>
            <mc:Fallback xmlns="">
              <p:pic>
                <p:nvPicPr>
                  <p:cNvPr id="86" name="Input penna 85">
                    <a:extLst>
                      <a:ext uri="{FF2B5EF4-FFF2-40B4-BE49-F238E27FC236}">
                        <a16:creationId xmlns:a16="http://schemas.microsoft.com/office/drawing/2014/main" id="{524A6C97-78A0-8C8F-5537-6F71596B9913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4582242" y="2415703"/>
                    <a:ext cx="88560" cy="262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11" name="Input penna 110">
                  <a:extLst>
                    <a:ext uri="{FF2B5EF4-FFF2-40B4-BE49-F238E27FC236}">
                      <a16:creationId xmlns:a16="http://schemas.microsoft.com/office/drawing/2014/main" id="{47FD7A78-4C57-17E7-6AD5-034A36771714}"/>
                    </a:ext>
                  </a:extLst>
                </p14:cNvPr>
                <p14:cNvContentPartPr/>
                <p14:nvPr/>
              </p14:nvContentPartPr>
              <p14:xfrm>
                <a:off x="8175764" y="3847783"/>
                <a:ext cx="138240" cy="172800"/>
              </p14:xfrm>
            </p:contentPart>
          </mc:Choice>
          <mc:Fallback xmlns="">
            <p:pic>
              <p:nvPicPr>
                <p:cNvPr id="111" name="Input penna 110">
                  <a:extLst>
                    <a:ext uri="{FF2B5EF4-FFF2-40B4-BE49-F238E27FC236}">
                      <a16:creationId xmlns:a16="http://schemas.microsoft.com/office/drawing/2014/main" id="{47FD7A78-4C57-17E7-6AD5-034A3677171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162335" y="3834369"/>
                  <a:ext cx="165098" cy="1996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12" name="Input penna 111">
                  <a:extLst>
                    <a:ext uri="{FF2B5EF4-FFF2-40B4-BE49-F238E27FC236}">
                      <a16:creationId xmlns:a16="http://schemas.microsoft.com/office/drawing/2014/main" id="{959BB098-D1D4-556D-0E45-B10794A9BCF9}"/>
                    </a:ext>
                  </a:extLst>
                </p14:cNvPr>
                <p14:cNvContentPartPr/>
                <p14:nvPr/>
              </p14:nvContentPartPr>
              <p14:xfrm>
                <a:off x="8187644" y="3857503"/>
                <a:ext cx="118440" cy="127080"/>
              </p14:xfrm>
            </p:contentPart>
          </mc:Choice>
          <mc:Fallback xmlns="">
            <p:pic>
              <p:nvPicPr>
                <p:cNvPr id="112" name="Input penna 111">
                  <a:extLst>
                    <a:ext uri="{FF2B5EF4-FFF2-40B4-BE49-F238E27FC236}">
                      <a16:creationId xmlns:a16="http://schemas.microsoft.com/office/drawing/2014/main" id="{959BB098-D1D4-556D-0E45-B10794A9BCF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174221" y="3844085"/>
                  <a:ext cx="145286" cy="1539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13" name="Input penna 112">
                  <a:extLst>
                    <a:ext uri="{FF2B5EF4-FFF2-40B4-BE49-F238E27FC236}">
                      <a16:creationId xmlns:a16="http://schemas.microsoft.com/office/drawing/2014/main" id="{B6C70F45-8F55-587A-EBD2-70F01397CACB}"/>
                    </a:ext>
                  </a:extLst>
                </p14:cNvPr>
                <p14:cNvContentPartPr/>
                <p14:nvPr/>
              </p14:nvContentPartPr>
              <p14:xfrm>
                <a:off x="5384512" y="4157397"/>
                <a:ext cx="1078200" cy="360"/>
              </p14:xfrm>
            </p:contentPart>
          </mc:Choice>
          <mc:Fallback xmlns="">
            <p:pic>
              <p:nvPicPr>
                <p:cNvPr id="113" name="Input penna 112">
                  <a:extLst>
                    <a:ext uri="{FF2B5EF4-FFF2-40B4-BE49-F238E27FC236}">
                      <a16:creationId xmlns:a16="http://schemas.microsoft.com/office/drawing/2014/main" id="{B6C70F45-8F55-587A-EBD2-70F01397CAC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371015" y="4151277"/>
                  <a:ext cx="1105195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4" name="Input penna 113">
                  <a:extLst>
                    <a:ext uri="{FF2B5EF4-FFF2-40B4-BE49-F238E27FC236}">
                      <a16:creationId xmlns:a16="http://schemas.microsoft.com/office/drawing/2014/main" id="{BB9D147D-EDD3-BF00-6253-B71E332BEF01}"/>
                    </a:ext>
                  </a:extLst>
                </p14:cNvPr>
                <p14:cNvContentPartPr/>
                <p14:nvPr/>
              </p14:nvContentPartPr>
              <p14:xfrm>
                <a:off x="7997032" y="2643237"/>
                <a:ext cx="108000" cy="195120"/>
              </p14:xfrm>
            </p:contentPart>
          </mc:Choice>
          <mc:Fallback xmlns="">
            <p:pic>
              <p:nvPicPr>
                <p:cNvPr id="114" name="Input penna 113">
                  <a:extLst>
                    <a:ext uri="{FF2B5EF4-FFF2-40B4-BE49-F238E27FC236}">
                      <a16:creationId xmlns:a16="http://schemas.microsoft.com/office/drawing/2014/main" id="{BB9D147D-EDD3-BF00-6253-B71E332BEF0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983532" y="2629753"/>
                  <a:ext cx="135000" cy="222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5" name="Input penna 114">
                  <a:extLst>
                    <a:ext uri="{FF2B5EF4-FFF2-40B4-BE49-F238E27FC236}">
                      <a16:creationId xmlns:a16="http://schemas.microsoft.com/office/drawing/2014/main" id="{B4024DFE-B76D-52EB-DB0A-0F5436BD5280}"/>
                    </a:ext>
                  </a:extLst>
                </p14:cNvPr>
                <p14:cNvContentPartPr/>
                <p14:nvPr/>
              </p14:nvContentPartPr>
              <p14:xfrm>
                <a:off x="7983352" y="3264597"/>
                <a:ext cx="125640" cy="232560"/>
              </p14:xfrm>
            </p:contentPart>
          </mc:Choice>
          <mc:Fallback xmlns="">
            <p:pic>
              <p:nvPicPr>
                <p:cNvPr id="115" name="Input penna 114">
                  <a:extLst>
                    <a:ext uri="{FF2B5EF4-FFF2-40B4-BE49-F238E27FC236}">
                      <a16:creationId xmlns:a16="http://schemas.microsoft.com/office/drawing/2014/main" id="{B4024DFE-B76D-52EB-DB0A-0F5436BD528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69919" y="3251104"/>
                  <a:ext cx="152506" cy="2595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6" name="Input penna 115">
                  <a:extLst>
                    <a:ext uri="{FF2B5EF4-FFF2-40B4-BE49-F238E27FC236}">
                      <a16:creationId xmlns:a16="http://schemas.microsoft.com/office/drawing/2014/main" id="{B0971964-74E7-0C82-2FFF-C8FF010484CF}"/>
                    </a:ext>
                  </a:extLst>
                </p14:cNvPr>
                <p14:cNvContentPartPr/>
                <p14:nvPr/>
              </p14:nvContentPartPr>
              <p14:xfrm>
                <a:off x="7997752" y="4069557"/>
                <a:ext cx="119880" cy="177480"/>
              </p14:xfrm>
            </p:contentPart>
          </mc:Choice>
          <mc:Fallback xmlns="">
            <p:pic>
              <p:nvPicPr>
                <p:cNvPr id="116" name="Input penna 115">
                  <a:extLst>
                    <a:ext uri="{FF2B5EF4-FFF2-40B4-BE49-F238E27FC236}">
                      <a16:creationId xmlns:a16="http://schemas.microsoft.com/office/drawing/2014/main" id="{B0971964-74E7-0C82-2FFF-C8FF010484C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84344" y="4056088"/>
                  <a:ext cx="146695" cy="2044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7" name="Input penna 116">
                  <a:extLst>
                    <a:ext uri="{FF2B5EF4-FFF2-40B4-BE49-F238E27FC236}">
                      <a16:creationId xmlns:a16="http://schemas.microsoft.com/office/drawing/2014/main" id="{C5D3D4FA-B9B6-A7DE-323A-9D05852B24BD}"/>
                    </a:ext>
                  </a:extLst>
                </p14:cNvPr>
                <p14:cNvContentPartPr/>
                <p14:nvPr/>
              </p14:nvContentPartPr>
              <p14:xfrm>
                <a:off x="8004592" y="4695597"/>
                <a:ext cx="132840" cy="222480"/>
              </p14:xfrm>
            </p:contentPart>
          </mc:Choice>
          <mc:Fallback xmlns="">
            <p:pic>
              <p:nvPicPr>
                <p:cNvPr id="117" name="Input penna 116">
                  <a:extLst>
                    <a:ext uri="{FF2B5EF4-FFF2-40B4-BE49-F238E27FC236}">
                      <a16:creationId xmlns:a16="http://schemas.microsoft.com/office/drawing/2014/main" id="{C5D3D4FA-B9B6-A7DE-323A-9D05852B24B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91150" y="4682137"/>
                  <a:ext cx="159724" cy="2493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8" name="Input penna 117">
                  <a:extLst>
                    <a:ext uri="{FF2B5EF4-FFF2-40B4-BE49-F238E27FC236}">
                      <a16:creationId xmlns:a16="http://schemas.microsoft.com/office/drawing/2014/main" id="{23259C07-B70E-2A42-5794-861870BE3B06}"/>
                    </a:ext>
                  </a:extLst>
                </p14:cNvPr>
                <p14:cNvContentPartPr/>
                <p14:nvPr/>
              </p14:nvContentPartPr>
              <p14:xfrm>
                <a:off x="9465832" y="3359997"/>
                <a:ext cx="106920" cy="169200"/>
              </p14:xfrm>
            </p:contentPart>
          </mc:Choice>
          <mc:Fallback xmlns="">
            <p:pic>
              <p:nvPicPr>
                <p:cNvPr id="118" name="Input penna 117">
                  <a:extLst>
                    <a:ext uri="{FF2B5EF4-FFF2-40B4-BE49-F238E27FC236}">
                      <a16:creationId xmlns:a16="http://schemas.microsoft.com/office/drawing/2014/main" id="{23259C07-B70E-2A42-5794-861870BE3B0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52368" y="3346556"/>
                  <a:ext cx="133848" cy="1960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9" name="Input penna 118">
                  <a:extLst>
                    <a:ext uri="{FF2B5EF4-FFF2-40B4-BE49-F238E27FC236}">
                      <a16:creationId xmlns:a16="http://schemas.microsoft.com/office/drawing/2014/main" id="{62C9AAB6-E64C-CE4B-AC50-A55CF27CA1A0}"/>
                    </a:ext>
                  </a:extLst>
                </p14:cNvPr>
                <p14:cNvContentPartPr/>
                <p14:nvPr/>
              </p14:nvContentPartPr>
              <p14:xfrm>
                <a:off x="9440992" y="3993237"/>
                <a:ext cx="109800" cy="197280"/>
              </p14:xfrm>
            </p:contentPart>
          </mc:Choice>
          <mc:Fallback xmlns="">
            <p:pic>
              <p:nvPicPr>
                <p:cNvPr id="119" name="Input penna 118">
                  <a:extLst>
                    <a:ext uri="{FF2B5EF4-FFF2-40B4-BE49-F238E27FC236}">
                      <a16:creationId xmlns:a16="http://schemas.microsoft.com/office/drawing/2014/main" id="{62C9AAB6-E64C-CE4B-AC50-A55CF27CA1A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27563" y="3979768"/>
                  <a:ext cx="136658" cy="2242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0" name="Input penna 119">
                  <a:extLst>
                    <a:ext uri="{FF2B5EF4-FFF2-40B4-BE49-F238E27FC236}">
                      <a16:creationId xmlns:a16="http://schemas.microsoft.com/office/drawing/2014/main" id="{F336841C-EA20-C51A-8F1F-154D0D13D9B1}"/>
                    </a:ext>
                  </a:extLst>
                </p14:cNvPr>
                <p14:cNvContentPartPr/>
                <p14:nvPr/>
              </p14:nvContentPartPr>
              <p14:xfrm>
                <a:off x="4920472" y="3298437"/>
                <a:ext cx="169200" cy="247320"/>
              </p14:xfrm>
            </p:contentPart>
          </mc:Choice>
          <mc:Fallback xmlns="">
            <p:pic>
              <p:nvPicPr>
                <p:cNvPr id="120" name="Input penna 119">
                  <a:extLst>
                    <a:ext uri="{FF2B5EF4-FFF2-40B4-BE49-F238E27FC236}">
                      <a16:creationId xmlns:a16="http://schemas.microsoft.com/office/drawing/2014/main" id="{F336841C-EA20-C51A-8F1F-154D0D13D9B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07031" y="3284961"/>
                  <a:ext cx="196082" cy="274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1" name="Input penna 120">
                  <a:extLst>
                    <a:ext uri="{FF2B5EF4-FFF2-40B4-BE49-F238E27FC236}">
                      <a16:creationId xmlns:a16="http://schemas.microsoft.com/office/drawing/2014/main" id="{27EAAF11-5E49-695B-DE86-6DD5E6A2BEF9}"/>
                    </a:ext>
                  </a:extLst>
                </p14:cNvPr>
                <p14:cNvContentPartPr/>
                <p14:nvPr/>
              </p14:nvContentPartPr>
              <p14:xfrm>
                <a:off x="4951072" y="4049397"/>
                <a:ext cx="173880" cy="190440"/>
              </p14:xfrm>
            </p:contentPart>
          </mc:Choice>
          <mc:Fallback xmlns="">
            <p:pic>
              <p:nvPicPr>
                <p:cNvPr id="121" name="Input penna 120">
                  <a:extLst>
                    <a:ext uri="{FF2B5EF4-FFF2-40B4-BE49-F238E27FC236}">
                      <a16:creationId xmlns:a16="http://schemas.microsoft.com/office/drawing/2014/main" id="{27EAAF11-5E49-695B-DE86-6DD5E6A2BEF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937636" y="4035907"/>
                  <a:ext cx="200752" cy="2174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2" name="Input penna 121">
                  <a:extLst>
                    <a:ext uri="{FF2B5EF4-FFF2-40B4-BE49-F238E27FC236}">
                      <a16:creationId xmlns:a16="http://schemas.microsoft.com/office/drawing/2014/main" id="{DD8BE813-5581-2D1F-C555-BF713DF7BA56}"/>
                    </a:ext>
                  </a:extLst>
                </p14:cNvPr>
                <p14:cNvContentPartPr/>
                <p14:nvPr/>
              </p14:nvContentPartPr>
              <p14:xfrm>
                <a:off x="11281672" y="3687957"/>
                <a:ext cx="142920" cy="168840"/>
              </p14:xfrm>
            </p:contentPart>
          </mc:Choice>
          <mc:Fallback xmlns="">
            <p:pic>
              <p:nvPicPr>
                <p:cNvPr id="122" name="Input penna 121">
                  <a:extLst>
                    <a:ext uri="{FF2B5EF4-FFF2-40B4-BE49-F238E27FC236}">
                      <a16:creationId xmlns:a16="http://schemas.microsoft.com/office/drawing/2014/main" id="{DD8BE813-5581-2D1F-C555-BF713DF7BA5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268249" y="3674482"/>
                  <a:ext cx="169767" cy="19579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23" name="Rettangolo 122">
              <a:extLst>
                <a:ext uri="{FF2B5EF4-FFF2-40B4-BE49-F238E27FC236}">
                  <a16:creationId xmlns:a16="http://schemas.microsoft.com/office/drawing/2014/main" id="{B0752469-E6D4-93A5-DA9D-A556A07672E8}"/>
                </a:ext>
              </a:extLst>
            </p:cNvPr>
            <p:cNvSpPr/>
            <p:nvPr/>
          </p:nvSpPr>
          <p:spPr>
            <a:xfrm>
              <a:off x="6100282" y="1628800"/>
              <a:ext cx="4320480" cy="43072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3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6751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 function block*</a:t>
            </a:r>
            <a:endParaRPr lang="en-GB" dirty="0"/>
          </a:p>
        </p:txBody>
      </p:sp>
      <p:pic>
        <p:nvPicPr>
          <p:cNvPr id="64" name="Immagine 63">
            <a:extLst>
              <a:ext uri="{FF2B5EF4-FFF2-40B4-BE49-F238E27FC236}">
                <a16:creationId xmlns:a16="http://schemas.microsoft.com/office/drawing/2014/main" id="{82045E31-61C0-D656-D25D-986D7E8C7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850" y="2871725"/>
            <a:ext cx="1750087" cy="2969845"/>
          </a:xfrm>
          <a:prstGeom prst="rect">
            <a:avLst/>
          </a:prstGeom>
        </p:spPr>
      </p:pic>
      <p:grpSp>
        <p:nvGrpSpPr>
          <p:cNvPr id="70" name="Gruppo 69">
            <a:extLst>
              <a:ext uri="{FF2B5EF4-FFF2-40B4-BE49-F238E27FC236}">
                <a16:creationId xmlns:a16="http://schemas.microsoft.com/office/drawing/2014/main" id="{691EB67C-7F96-AE82-31F8-D5B3E1EC6DCB}"/>
              </a:ext>
            </a:extLst>
          </p:cNvPr>
          <p:cNvGrpSpPr/>
          <p:nvPr/>
        </p:nvGrpSpPr>
        <p:grpSpPr>
          <a:xfrm>
            <a:off x="8688288" y="1506278"/>
            <a:ext cx="2948966" cy="1952887"/>
            <a:chOff x="4920472" y="1628800"/>
            <a:chExt cx="6504120" cy="4307210"/>
          </a:xfrm>
        </p:grpSpPr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2209F3C7-5B4F-AA7B-3D92-CD335A05E023}"/>
                </a:ext>
              </a:extLst>
            </p:cNvPr>
            <p:cNvSpPr/>
            <p:nvPr/>
          </p:nvSpPr>
          <p:spPr>
            <a:xfrm>
              <a:off x="6820362" y="2492896"/>
              <a:ext cx="432048" cy="4320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C7019556-C189-5D70-2ACB-2915BF2346C8}"/>
                </a:ext>
              </a:extLst>
            </p:cNvPr>
            <p:cNvSpPr/>
            <p:nvPr/>
          </p:nvSpPr>
          <p:spPr>
            <a:xfrm>
              <a:off x="6820362" y="3212976"/>
              <a:ext cx="432048" cy="4320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2F2E03B7-2613-DB83-6C9B-447F66F396B8}"/>
                </a:ext>
              </a:extLst>
            </p:cNvPr>
            <p:cNvSpPr/>
            <p:nvPr/>
          </p:nvSpPr>
          <p:spPr>
            <a:xfrm>
              <a:off x="6820362" y="3933056"/>
              <a:ext cx="432048" cy="4320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90C0AF1E-5016-B225-0DEF-2E0588007C2A}"/>
                </a:ext>
              </a:extLst>
            </p:cNvPr>
            <p:cNvSpPr/>
            <p:nvPr/>
          </p:nvSpPr>
          <p:spPr>
            <a:xfrm>
              <a:off x="6820362" y="4653136"/>
              <a:ext cx="432048" cy="4320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6C7AB881-7D06-55F4-BC4C-FFD17E98C2C1}"/>
                    </a:ext>
                  </a:extLst>
                </p14:cNvPr>
                <p14:cNvContentPartPr/>
                <p14:nvPr/>
              </p14:nvContentPartPr>
              <p14:xfrm>
                <a:off x="7884222" y="2496357"/>
                <a:ext cx="360" cy="1143360"/>
              </p14:xfrm>
            </p:contentPart>
          </mc:Choice>
          <mc:Fallback xmlns=""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6C7AB881-7D06-55F4-BC4C-FFD17E98C2C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66222" y="2456685"/>
                  <a:ext cx="36000" cy="12219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0EBFE04C-FCCE-3D8C-E054-076BCD7D5F24}"/>
                    </a:ext>
                  </a:extLst>
                </p14:cNvPr>
                <p14:cNvContentPartPr/>
                <p14:nvPr/>
              </p14:nvContentPartPr>
              <p14:xfrm>
                <a:off x="8602422" y="2709477"/>
                <a:ext cx="360" cy="701640"/>
              </p14:xfrm>
            </p:contentPart>
          </mc:Choice>
          <mc:Fallback xmlns=""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0EBFE04C-FCCE-3D8C-E054-076BCD7D5F2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84422" y="2669791"/>
                  <a:ext cx="36000" cy="7802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7" name="Input penna 76">
                  <a:extLst>
                    <a:ext uri="{FF2B5EF4-FFF2-40B4-BE49-F238E27FC236}">
                      <a16:creationId xmlns:a16="http://schemas.microsoft.com/office/drawing/2014/main" id="{0B17B537-0C4A-2082-92D9-90E1DFB6A239}"/>
                    </a:ext>
                  </a:extLst>
                </p14:cNvPr>
                <p14:cNvContentPartPr/>
                <p14:nvPr/>
              </p14:nvContentPartPr>
              <p14:xfrm>
                <a:off x="7877742" y="2486997"/>
                <a:ext cx="723600" cy="221400"/>
              </p14:xfrm>
            </p:contentPart>
          </mc:Choice>
          <mc:Fallback xmlns="">
            <p:pic>
              <p:nvPicPr>
                <p:cNvPr id="77" name="Input penna 76">
                  <a:extLst>
                    <a:ext uri="{FF2B5EF4-FFF2-40B4-BE49-F238E27FC236}">
                      <a16:creationId xmlns:a16="http://schemas.microsoft.com/office/drawing/2014/main" id="{0B17B537-0C4A-2082-92D9-90E1DFB6A23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838071" y="2447320"/>
                  <a:ext cx="802149" cy="2999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5A5EB23A-0362-C9E3-0D71-19E4603BFC5E}"/>
                    </a:ext>
                  </a:extLst>
                </p14:cNvPr>
                <p14:cNvContentPartPr/>
                <p14:nvPr/>
              </p14:nvContentPartPr>
              <p14:xfrm>
                <a:off x="7893942" y="3430917"/>
                <a:ext cx="699120" cy="213840"/>
              </p14:xfrm>
            </p:contentPart>
          </mc:Choice>
          <mc:Fallback xmlns=""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5A5EB23A-0362-C9E3-0D71-19E4603BFC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854264" y="3391317"/>
                  <a:ext cx="777682" cy="2922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06D20EC1-7C7F-D507-97E4-9A96508A8BF5}"/>
                    </a:ext>
                  </a:extLst>
                </p14:cNvPr>
                <p14:cNvContentPartPr/>
                <p14:nvPr/>
              </p14:nvContentPartPr>
              <p14:xfrm>
                <a:off x="7900422" y="3934591"/>
                <a:ext cx="360" cy="1143360"/>
              </p14:xfrm>
            </p:contentPart>
          </mc:Choice>
          <mc:Fallback xmlns=""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06D20EC1-7C7F-D507-97E4-9A96508A8BF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82422" y="3894919"/>
                  <a:ext cx="36000" cy="12219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7" name="Input penna 86">
                  <a:extLst>
                    <a:ext uri="{FF2B5EF4-FFF2-40B4-BE49-F238E27FC236}">
                      <a16:creationId xmlns:a16="http://schemas.microsoft.com/office/drawing/2014/main" id="{C00C72CA-2CAE-6F3F-B948-A09902B9678D}"/>
                    </a:ext>
                  </a:extLst>
                </p14:cNvPr>
                <p14:cNvContentPartPr/>
                <p14:nvPr/>
              </p14:nvContentPartPr>
              <p14:xfrm>
                <a:off x="8618622" y="4147711"/>
                <a:ext cx="360" cy="701640"/>
              </p14:xfrm>
            </p:contentPart>
          </mc:Choice>
          <mc:Fallback xmlns="">
            <p:pic>
              <p:nvPicPr>
                <p:cNvPr id="87" name="Input penna 86">
                  <a:extLst>
                    <a:ext uri="{FF2B5EF4-FFF2-40B4-BE49-F238E27FC236}">
                      <a16:creationId xmlns:a16="http://schemas.microsoft.com/office/drawing/2014/main" id="{C00C72CA-2CAE-6F3F-B948-A09902B9678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600622" y="4108025"/>
                  <a:ext cx="36000" cy="7802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1" name="Input penna 90">
                  <a:extLst>
                    <a:ext uri="{FF2B5EF4-FFF2-40B4-BE49-F238E27FC236}">
                      <a16:creationId xmlns:a16="http://schemas.microsoft.com/office/drawing/2014/main" id="{53650908-E095-AE81-22D1-64DCC2F7FAF9}"/>
                    </a:ext>
                  </a:extLst>
                </p14:cNvPr>
                <p14:cNvContentPartPr/>
                <p14:nvPr/>
              </p14:nvContentPartPr>
              <p14:xfrm>
                <a:off x="7893942" y="3925231"/>
                <a:ext cx="723600" cy="221400"/>
              </p14:xfrm>
            </p:contentPart>
          </mc:Choice>
          <mc:Fallback xmlns="">
            <p:pic>
              <p:nvPicPr>
                <p:cNvPr id="91" name="Input penna 90">
                  <a:extLst>
                    <a:ext uri="{FF2B5EF4-FFF2-40B4-BE49-F238E27FC236}">
                      <a16:creationId xmlns:a16="http://schemas.microsoft.com/office/drawing/2014/main" id="{53650908-E095-AE81-22D1-64DCC2F7FAF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854271" y="3885554"/>
                  <a:ext cx="802149" cy="2999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2" name="Input penna 91">
                  <a:extLst>
                    <a:ext uri="{FF2B5EF4-FFF2-40B4-BE49-F238E27FC236}">
                      <a16:creationId xmlns:a16="http://schemas.microsoft.com/office/drawing/2014/main" id="{71E23106-1689-7D18-25CA-BD070D94B33F}"/>
                    </a:ext>
                  </a:extLst>
                </p14:cNvPr>
                <p14:cNvContentPartPr/>
                <p14:nvPr/>
              </p14:nvContentPartPr>
              <p14:xfrm>
                <a:off x="7910142" y="4869151"/>
                <a:ext cx="699120" cy="213840"/>
              </p14:xfrm>
            </p:contentPart>
          </mc:Choice>
          <mc:Fallback xmlns="">
            <p:pic>
              <p:nvPicPr>
                <p:cNvPr id="92" name="Input penna 91">
                  <a:extLst>
                    <a:ext uri="{FF2B5EF4-FFF2-40B4-BE49-F238E27FC236}">
                      <a16:creationId xmlns:a16="http://schemas.microsoft.com/office/drawing/2014/main" id="{71E23106-1689-7D18-25CA-BD070D94B33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870464" y="4829551"/>
                  <a:ext cx="777682" cy="2922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3" name="Input penna 92">
                  <a:extLst>
                    <a:ext uri="{FF2B5EF4-FFF2-40B4-BE49-F238E27FC236}">
                      <a16:creationId xmlns:a16="http://schemas.microsoft.com/office/drawing/2014/main" id="{549ABD5E-5302-13CD-D5E3-83E22D81CACF}"/>
                    </a:ext>
                  </a:extLst>
                </p14:cNvPr>
                <p14:cNvContentPartPr/>
                <p14:nvPr/>
              </p14:nvContentPartPr>
              <p14:xfrm>
                <a:off x="9342162" y="3222336"/>
                <a:ext cx="360" cy="1143360"/>
              </p14:xfrm>
            </p:contentPart>
          </mc:Choice>
          <mc:Fallback xmlns="">
            <p:pic>
              <p:nvPicPr>
                <p:cNvPr id="93" name="Input penna 92">
                  <a:extLst>
                    <a:ext uri="{FF2B5EF4-FFF2-40B4-BE49-F238E27FC236}">
                      <a16:creationId xmlns:a16="http://schemas.microsoft.com/office/drawing/2014/main" id="{549ABD5E-5302-13CD-D5E3-83E22D81CAC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24162" y="3182664"/>
                  <a:ext cx="36000" cy="12219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4" name="Input penna 93">
                  <a:extLst>
                    <a:ext uri="{FF2B5EF4-FFF2-40B4-BE49-F238E27FC236}">
                      <a16:creationId xmlns:a16="http://schemas.microsoft.com/office/drawing/2014/main" id="{5C713980-A781-7B22-6929-2A97C2E21C07}"/>
                    </a:ext>
                  </a:extLst>
                </p14:cNvPr>
                <p14:cNvContentPartPr/>
                <p14:nvPr/>
              </p14:nvContentPartPr>
              <p14:xfrm>
                <a:off x="10060362" y="3435456"/>
                <a:ext cx="360" cy="701640"/>
              </p14:xfrm>
            </p:contentPart>
          </mc:Choice>
          <mc:Fallback xmlns="">
            <p:pic>
              <p:nvPicPr>
                <p:cNvPr id="94" name="Input penna 93">
                  <a:extLst>
                    <a:ext uri="{FF2B5EF4-FFF2-40B4-BE49-F238E27FC236}">
                      <a16:creationId xmlns:a16="http://schemas.microsoft.com/office/drawing/2014/main" id="{5C713980-A781-7B22-6929-2A97C2E21C0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042362" y="3395770"/>
                  <a:ext cx="36000" cy="7802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5" name="Input penna 94">
                  <a:extLst>
                    <a:ext uri="{FF2B5EF4-FFF2-40B4-BE49-F238E27FC236}">
                      <a16:creationId xmlns:a16="http://schemas.microsoft.com/office/drawing/2014/main" id="{17A654B0-10DD-0C30-E296-F15C494157FA}"/>
                    </a:ext>
                  </a:extLst>
                </p14:cNvPr>
                <p14:cNvContentPartPr/>
                <p14:nvPr/>
              </p14:nvContentPartPr>
              <p14:xfrm>
                <a:off x="9335682" y="3212976"/>
                <a:ext cx="723600" cy="221400"/>
              </p14:xfrm>
            </p:contentPart>
          </mc:Choice>
          <mc:Fallback xmlns="">
            <p:pic>
              <p:nvPicPr>
                <p:cNvPr id="95" name="Input penna 94">
                  <a:extLst>
                    <a:ext uri="{FF2B5EF4-FFF2-40B4-BE49-F238E27FC236}">
                      <a16:creationId xmlns:a16="http://schemas.microsoft.com/office/drawing/2014/main" id="{17A654B0-10DD-0C30-E296-F15C494157F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296011" y="3173299"/>
                  <a:ext cx="802149" cy="2999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6" name="Input penna 95">
                  <a:extLst>
                    <a:ext uri="{FF2B5EF4-FFF2-40B4-BE49-F238E27FC236}">
                      <a16:creationId xmlns:a16="http://schemas.microsoft.com/office/drawing/2014/main" id="{B5F3599F-5556-14A3-EA02-3A270492C265}"/>
                    </a:ext>
                  </a:extLst>
                </p14:cNvPr>
                <p14:cNvContentPartPr/>
                <p14:nvPr/>
              </p14:nvContentPartPr>
              <p14:xfrm>
                <a:off x="9351882" y="4156896"/>
                <a:ext cx="699120" cy="213840"/>
              </p14:xfrm>
            </p:contentPart>
          </mc:Choice>
          <mc:Fallback xmlns="">
            <p:pic>
              <p:nvPicPr>
                <p:cNvPr id="96" name="Input penna 95">
                  <a:extLst>
                    <a:ext uri="{FF2B5EF4-FFF2-40B4-BE49-F238E27FC236}">
                      <a16:creationId xmlns:a16="http://schemas.microsoft.com/office/drawing/2014/main" id="{B5F3599F-5556-14A3-EA02-3A270492C26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312204" y="4117296"/>
                  <a:ext cx="777682" cy="2922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97" name="Input penna 96">
                  <a:extLst>
                    <a:ext uri="{FF2B5EF4-FFF2-40B4-BE49-F238E27FC236}">
                      <a16:creationId xmlns:a16="http://schemas.microsoft.com/office/drawing/2014/main" id="{12C4D3FE-88C2-8D60-6AAE-168BAB02B672}"/>
                    </a:ext>
                  </a:extLst>
                </p14:cNvPr>
                <p14:cNvContentPartPr/>
                <p14:nvPr/>
              </p14:nvContentPartPr>
              <p14:xfrm>
                <a:off x="7275952" y="2711637"/>
                <a:ext cx="591120" cy="360"/>
              </p14:xfrm>
            </p:contentPart>
          </mc:Choice>
          <mc:Fallback xmlns="">
            <p:pic>
              <p:nvPicPr>
                <p:cNvPr id="97" name="Input penna 96">
                  <a:extLst>
                    <a:ext uri="{FF2B5EF4-FFF2-40B4-BE49-F238E27FC236}">
                      <a16:creationId xmlns:a16="http://schemas.microsoft.com/office/drawing/2014/main" id="{12C4D3FE-88C2-8D60-6AAE-168BAB02B67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262463" y="2705517"/>
                  <a:ext cx="618097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98" name="Input penna 97">
                  <a:extLst>
                    <a:ext uri="{FF2B5EF4-FFF2-40B4-BE49-F238E27FC236}">
                      <a16:creationId xmlns:a16="http://schemas.microsoft.com/office/drawing/2014/main" id="{67EA2B8B-3ED9-1DFC-0D15-E52B6A9310EE}"/>
                    </a:ext>
                  </a:extLst>
                </p14:cNvPr>
                <p14:cNvContentPartPr/>
                <p14:nvPr/>
              </p14:nvContentPartPr>
              <p14:xfrm>
                <a:off x="7264432" y="3429837"/>
                <a:ext cx="602640" cy="360"/>
              </p14:xfrm>
            </p:contentPart>
          </mc:Choice>
          <mc:Fallback xmlns="">
            <p:pic>
              <p:nvPicPr>
                <p:cNvPr id="98" name="Input penna 97">
                  <a:extLst>
                    <a:ext uri="{FF2B5EF4-FFF2-40B4-BE49-F238E27FC236}">
                      <a16:creationId xmlns:a16="http://schemas.microsoft.com/office/drawing/2014/main" id="{67EA2B8B-3ED9-1DFC-0D15-E52B6A9310E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50952" y="3423717"/>
                  <a:ext cx="629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99" name="Input penna 98">
                  <a:extLst>
                    <a:ext uri="{FF2B5EF4-FFF2-40B4-BE49-F238E27FC236}">
                      <a16:creationId xmlns:a16="http://schemas.microsoft.com/office/drawing/2014/main" id="{8947AFA8-E201-C5FA-C639-6802764D030D}"/>
                    </a:ext>
                  </a:extLst>
                </p14:cNvPr>
                <p14:cNvContentPartPr/>
                <p14:nvPr/>
              </p14:nvContentPartPr>
              <p14:xfrm>
                <a:off x="7278112" y="4155237"/>
                <a:ext cx="605520" cy="360"/>
              </p14:xfrm>
            </p:contentPart>
          </mc:Choice>
          <mc:Fallback xmlns="">
            <p:pic>
              <p:nvPicPr>
                <p:cNvPr id="99" name="Input penna 98">
                  <a:extLst>
                    <a:ext uri="{FF2B5EF4-FFF2-40B4-BE49-F238E27FC236}">
                      <a16:creationId xmlns:a16="http://schemas.microsoft.com/office/drawing/2014/main" id="{8947AFA8-E201-C5FA-C639-6802764D030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64621" y="4149117"/>
                  <a:ext cx="632503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00" name="Input penna 99">
                  <a:extLst>
                    <a:ext uri="{FF2B5EF4-FFF2-40B4-BE49-F238E27FC236}">
                      <a16:creationId xmlns:a16="http://schemas.microsoft.com/office/drawing/2014/main" id="{D3E094D8-E48D-325F-8C08-A4240A446F8E}"/>
                    </a:ext>
                  </a:extLst>
                </p14:cNvPr>
                <p14:cNvContentPartPr/>
                <p14:nvPr/>
              </p14:nvContentPartPr>
              <p14:xfrm>
                <a:off x="7269832" y="4876317"/>
                <a:ext cx="600480" cy="360"/>
              </p14:xfrm>
            </p:contentPart>
          </mc:Choice>
          <mc:Fallback xmlns="">
            <p:pic>
              <p:nvPicPr>
                <p:cNvPr id="100" name="Input penna 99">
                  <a:extLst>
                    <a:ext uri="{FF2B5EF4-FFF2-40B4-BE49-F238E27FC236}">
                      <a16:creationId xmlns:a16="http://schemas.microsoft.com/office/drawing/2014/main" id="{D3E094D8-E48D-325F-8C08-A4240A446F8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56347" y="4870197"/>
                  <a:ext cx="62745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1" name="Input penna 100">
                  <a:extLst>
                    <a:ext uri="{FF2B5EF4-FFF2-40B4-BE49-F238E27FC236}">
                      <a16:creationId xmlns:a16="http://schemas.microsoft.com/office/drawing/2014/main" id="{C19B8C9B-B927-398C-9239-4B3490B222B1}"/>
                    </a:ext>
                  </a:extLst>
                </p14:cNvPr>
                <p14:cNvContentPartPr/>
                <p14:nvPr/>
              </p14:nvContentPartPr>
              <p14:xfrm>
                <a:off x="8614432" y="3078477"/>
                <a:ext cx="364680" cy="360"/>
              </p14:xfrm>
            </p:contentPart>
          </mc:Choice>
          <mc:Fallback xmlns="">
            <p:pic>
              <p:nvPicPr>
                <p:cNvPr id="101" name="Input penna 100">
                  <a:extLst>
                    <a:ext uri="{FF2B5EF4-FFF2-40B4-BE49-F238E27FC236}">
                      <a16:creationId xmlns:a16="http://schemas.microsoft.com/office/drawing/2014/main" id="{C19B8C9B-B927-398C-9239-4B3490B222B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600955" y="3072357"/>
                  <a:ext cx="391635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2" name="Input penna 101">
                  <a:extLst>
                    <a:ext uri="{FF2B5EF4-FFF2-40B4-BE49-F238E27FC236}">
                      <a16:creationId xmlns:a16="http://schemas.microsoft.com/office/drawing/2014/main" id="{9D7166BD-C556-85EA-3D97-3EC1EF280C90}"/>
                    </a:ext>
                  </a:extLst>
                </p14:cNvPr>
                <p14:cNvContentPartPr/>
                <p14:nvPr/>
              </p14:nvContentPartPr>
              <p14:xfrm>
                <a:off x="8642152" y="4518477"/>
                <a:ext cx="341280" cy="360"/>
              </p14:xfrm>
            </p:contentPart>
          </mc:Choice>
          <mc:Fallback xmlns="">
            <p:pic>
              <p:nvPicPr>
                <p:cNvPr id="102" name="Input penna 101">
                  <a:extLst>
                    <a:ext uri="{FF2B5EF4-FFF2-40B4-BE49-F238E27FC236}">
                      <a16:creationId xmlns:a16="http://schemas.microsoft.com/office/drawing/2014/main" id="{9D7166BD-C556-85EA-3D97-3EC1EF280C9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28691" y="4512357"/>
                  <a:ext cx="368202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3" name="Input penna 102">
                  <a:extLst>
                    <a:ext uri="{FF2B5EF4-FFF2-40B4-BE49-F238E27FC236}">
                      <a16:creationId xmlns:a16="http://schemas.microsoft.com/office/drawing/2014/main" id="{BADBB162-5568-CF5A-469F-4B9021AB3E16}"/>
                    </a:ext>
                  </a:extLst>
                </p14:cNvPr>
                <p14:cNvContentPartPr/>
                <p14:nvPr/>
              </p14:nvContentPartPr>
              <p14:xfrm>
                <a:off x="8987392" y="3432357"/>
                <a:ext cx="342720" cy="360"/>
              </p14:xfrm>
            </p:contentPart>
          </mc:Choice>
          <mc:Fallback xmlns="">
            <p:pic>
              <p:nvPicPr>
                <p:cNvPr id="103" name="Input penna 102">
                  <a:extLst>
                    <a:ext uri="{FF2B5EF4-FFF2-40B4-BE49-F238E27FC236}">
                      <a16:creationId xmlns:a16="http://schemas.microsoft.com/office/drawing/2014/main" id="{BADBB162-5568-CF5A-469F-4B9021AB3E1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73905" y="3426237"/>
                  <a:ext cx="369693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04" name="Input penna 103">
                  <a:extLst>
                    <a:ext uri="{FF2B5EF4-FFF2-40B4-BE49-F238E27FC236}">
                      <a16:creationId xmlns:a16="http://schemas.microsoft.com/office/drawing/2014/main" id="{09E2EDD3-03C9-B90B-0550-AE616A7E06A4}"/>
                    </a:ext>
                  </a:extLst>
                </p14:cNvPr>
                <p14:cNvContentPartPr/>
                <p14:nvPr/>
              </p14:nvContentPartPr>
              <p14:xfrm>
                <a:off x="8984872" y="4157037"/>
                <a:ext cx="336240" cy="360"/>
              </p14:xfrm>
            </p:contentPart>
          </mc:Choice>
          <mc:Fallback xmlns="">
            <p:pic>
              <p:nvPicPr>
                <p:cNvPr id="104" name="Input penna 103">
                  <a:extLst>
                    <a:ext uri="{FF2B5EF4-FFF2-40B4-BE49-F238E27FC236}">
                      <a16:creationId xmlns:a16="http://schemas.microsoft.com/office/drawing/2014/main" id="{09E2EDD3-03C9-B90B-0550-AE616A7E06A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71391" y="4150917"/>
                  <a:ext cx="363203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5" name="Input penna 104">
                  <a:extLst>
                    <a:ext uri="{FF2B5EF4-FFF2-40B4-BE49-F238E27FC236}">
                      <a16:creationId xmlns:a16="http://schemas.microsoft.com/office/drawing/2014/main" id="{39DC0E03-E274-BAFC-FFB3-BB3B915FBAE2}"/>
                    </a:ext>
                  </a:extLst>
                </p14:cNvPr>
                <p14:cNvContentPartPr/>
                <p14:nvPr/>
              </p14:nvContentPartPr>
              <p14:xfrm>
                <a:off x="10084672" y="3796677"/>
                <a:ext cx="1049400" cy="360"/>
              </p14:xfrm>
            </p:contentPart>
          </mc:Choice>
          <mc:Fallback xmlns="">
            <p:pic>
              <p:nvPicPr>
                <p:cNvPr id="105" name="Input penna 104">
                  <a:extLst>
                    <a:ext uri="{FF2B5EF4-FFF2-40B4-BE49-F238E27FC236}">
                      <a16:creationId xmlns:a16="http://schemas.microsoft.com/office/drawing/2014/main" id="{39DC0E03-E274-BAFC-FFB3-BB3B915FBAE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071177" y="3790557"/>
                  <a:ext cx="1076389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6" name="Input penna 105">
                  <a:extLst>
                    <a:ext uri="{FF2B5EF4-FFF2-40B4-BE49-F238E27FC236}">
                      <a16:creationId xmlns:a16="http://schemas.microsoft.com/office/drawing/2014/main" id="{9A2BDE82-654D-1375-E6EB-89437EBBD45D}"/>
                    </a:ext>
                  </a:extLst>
                </p14:cNvPr>
                <p14:cNvContentPartPr/>
                <p14:nvPr/>
              </p14:nvContentPartPr>
              <p14:xfrm>
                <a:off x="8979472" y="3070557"/>
                <a:ext cx="360" cy="359280"/>
              </p14:xfrm>
            </p:contentPart>
          </mc:Choice>
          <mc:Fallback xmlns="">
            <p:pic>
              <p:nvPicPr>
                <p:cNvPr id="106" name="Input penna 105">
                  <a:extLst>
                    <a:ext uri="{FF2B5EF4-FFF2-40B4-BE49-F238E27FC236}">
                      <a16:creationId xmlns:a16="http://schemas.microsoft.com/office/drawing/2014/main" id="{9A2BDE82-654D-1375-E6EB-89437EBBD45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73352" y="3057074"/>
                  <a:ext cx="12600" cy="386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7" name="Input penna 106">
                  <a:extLst>
                    <a:ext uri="{FF2B5EF4-FFF2-40B4-BE49-F238E27FC236}">
                      <a16:creationId xmlns:a16="http://schemas.microsoft.com/office/drawing/2014/main" id="{B72A38D1-2B8B-CD3D-163D-31528FF66500}"/>
                    </a:ext>
                  </a:extLst>
                </p14:cNvPr>
                <p14:cNvContentPartPr/>
                <p14:nvPr/>
              </p14:nvContentPartPr>
              <p14:xfrm>
                <a:off x="8979472" y="4163877"/>
                <a:ext cx="360" cy="348120"/>
              </p14:xfrm>
            </p:contentPart>
          </mc:Choice>
          <mc:Fallback xmlns="">
            <p:pic>
              <p:nvPicPr>
                <p:cNvPr id="107" name="Input penna 106">
                  <a:extLst>
                    <a:ext uri="{FF2B5EF4-FFF2-40B4-BE49-F238E27FC236}">
                      <a16:creationId xmlns:a16="http://schemas.microsoft.com/office/drawing/2014/main" id="{B72A38D1-2B8B-CD3D-163D-31528FF6650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73352" y="4150396"/>
                  <a:ext cx="12600" cy="37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8" name="Input penna 107">
                  <a:extLst>
                    <a:ext uri="{FF2B5EF4-FFF2-40B4-BE49-F238E27FC236}">
                      <a16:creationId xmlns:a16="http://schemas.microsoft.com/office/drawing/2014/main" id="{454C2DB0-CFB3-FB20-5B3D-04D46A37209C}"/>
                    </a:ext>
                  </a:extLst>
                </p14:cNvPr>
                <p14:cNvContentPartPr/>
                <p14:nvPr/>
              </p14:nvContentPartPr>
              <p14:xfrm>
                <a:off x="8253712" y="3546477"/>
                <a:ext cx="360" cy="473040"/>
              </p14:xfrm>
            </p:contentPart>
          </mc:Choice>
          <mc:Fallback xmlns="">
            <p:pic>
              <p:nvPicPr>
                <p:cNvPr id="108" name="Input penna 107">
                  <a:extLst>
                    <a:ext uri="{FF2B5EF4-FFF2-40B4-BE49-F238E27FC236}">
                      <a16:creationId xmlns:a16="http://schemas.microsoft.com/office/drawing/2014/main" id="{454C2DB0-CFB3-FB20-5B3D-04D46A37209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47592" y="3532984"/>
                  <a:ext cx="12600" cy="5000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9" name="Input penna 108">
                  <a:extLst>
                    <a:ext uri="{FF2B5EF4-FFF2-40B4-BE49-F238E27FC236}">
                      <a16:creationId xmlns:a16="http://schemas.microsoft.com/office/drawing/2014/main" id="{D48B54FA-D66E-B21A-9C06-0DDAD69A4BF1}"/>
                    </a:ext>
                  </a:extLst>
                </p14:cNvPr>
                <p14:cNvContentPartPr/>
                <p14:nvPr/>
              </p14:nvContentPartPr>
              <p14:xfrm>
                <a:off x="9696232" y="4289157"/>
                <a:ext cx="360" cy="1306080"/>
              </p14:xfrm>
            </p:contentPart>
          </mc:Choice>
          <mc:Fallback xmlns="">
            <p:pic>
              <p:nvPicPr>
                <p:cNvPr id="109" name="Input penna 108">
                  <a:extLst>
                    <a:ext uri="{FF2B5EF4-FFF2-40B4-BE49-F238E27FC236}">
                      <a16:creationId xmlns:a16="http://schemas.microsoft.com/office/drawing/2014/main" id="{D48B54FA-D66E-B21A-9C06-0DDAD69A4BF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690112" y="4275660"/>
                  <a:ext cx="12600" cy="13330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0" name="Input penna 109">
                  <a:extLst>
                    <a:ext uri="{FF2B5EF4-FFF2-40B4-BE49-F238E27FC236}">
                      <a16:creationId xmlns:a16="http://schemas.microsoft.com/office/drawing/2014/main" id="{0AD2C58C-4414-D149-C96C-DAD90CAA4641}"/>
                    </a:ext>
                  </a:extLst>
                </p14:cNvPr>
                <p14:cNvContentPartPr/>
                <p14:nvPr/>
              </p14:nvContentPartPr>
              <p14:xfrm>
                <a:off x="6459112" y="1989837"/>
                <a:ext cx="360" cy="720360"/>
              </p14:xfrm>
            </p:contentPart>
          </mc:Choice>
          <mc:Fallback xmlns="">
            <p:pic>
              <p:nvPicPr>
                <p:cNvPr id="110" name="Input penna 109">
                  <a:extLst>
                    <a:ext uri="{FF2B5EF4-FFF2-40B4-BE49-F238E27FC236}">
                      <a16:creationId xmlns:a16="http://schemas.microsoft.com/office/drawing/2014/main" id="{0AD2C58C-4414-D149-C96C-DAD90CAA464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52992" y="1976350"/>
                  <a:ext cx="12600" cy="747334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1" name="Gruppo 110">
              <a:extLst>
                <a:ext uri="{FF2B5EF4-FFF2-40B4-BE49-F238E27FC236}">
                  <a16:creationId xmlns:a16="http://schemas.microsoft.com/office/drawing/2014/main" id="{1DEBA5DB-6FC0-5929-F1F8-50FB939CB427}"/>
                </a:ext>
              </a:extLst>
            </p:cNvPr>
            <p:cNvGrpSpPr/>
            <p:nvPr/>
          </p:nvGrpSpPr>
          <p:grpSpPr>
            <a:xfrm>
              <a:off x="6460912" y="4871277"/>
              <a:ext cx="3229200" cy="726480"/>
              <a:chOff x="2856230" y="4871277"/>
              <a:chExt cx="3229200" cy="726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41" name="Input penna 140">
                    <a:extLst>
                      <a:ext uri="{FF2B5EF4-FFF2-40B4-BE49-F238E27FC236}">
                        <a16:creationId xmlns:a16="http://schemas.microsoft.com/office/drawing/2014/main" id="{07388B06-E8D4-DF99-A0A6-B2FD7F2AF7E2}"/>
                      </a:ext>
                    </a:extLst>
                  </p14:cNvPr>
                  <p14:cNvContentPartPr/>
                  <p14:nvPr/>
                </p14:nvContentPartPr>
                <p14:xfrm>
                  <a:off x="2867030" y="5597397"/>
                  <a:ext cx="3218400" cy="360"/>
                </p14:xfrm>
              </p:contentPart>
            </mc:Choice>
            <mc:Fallback xmlns="">
              <p:pic>
                <p:nvPicPr>
                  <p:cNvPr id="45" name="Input penna 44">
                    <a:extLst>
                      <a:ext uri="{FF2B5EF4-FFF2-40B4-BE49-F238E27FC236}">
                        <a16:creationId xmlns:a16="http://schemas.microsoft.com/office/drawing/2014/main" id="{C2BDE8F8-5D7E-69E9-0DD6-214531DD0572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860910" y="5591277"/>
                    <a:ext cx="323064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142" name="Input penna 141">
                    <a:extLst>
                      <a:ext uri="{FF2B5EF4-FFF2-40B4-BE49-F238E27FC236}">
                        <a16:creationId xmlns:a16="http://schemas.microsoft.com/office/drawing/2014/main" id="{7C36B572-156D-15D5-ADC8-075F2DA69B87}"/>
                      </a:ext>
                    </a:extLst>
                  </p14:cNvPr>
                  <p14:cNvContentPartPr/>
                  <p14:nvPr/>
                </p14:nvContentPartPr>
                <p14:xfrm>
                  <a:off x="2871350" y="5597397"/>
                  <a:ext cx="15840" cy="360"/>
                </p14:xfrm>
              </p:contentPart>
            </mc:Choice>
            <mc:Fallback xmlns="">
              <p:pic>
                <p:nvPicPr>
                  <p:cNvPr id="46" name="Input penna 45">
                    <a:extLst>
                      <a:ext uri="{FF2B5EF4-FFF2-40B4-BE49-F238E27FC236}">
                        <a16:creationId xmlns:a16="http://schemas.microsoft.com/office/drawing/2014/main" id="{72598B0D-08AF-0B67-4007-7CDC3E52C458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2865230" y="5591277"/>
                    <a:ext cx="2808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143" name="Input penna 142">
                    <a:extLst>
                      <a:ext uri="{FF2B5EF4-FFF2-40B4-BE49-F238E27FC236}">
                        <a16:creationId xmlns:a16="http://schemas.microsoft.com/office/drawing/2014/main" id="{D2BFCC8A-48E6-4FBC-83B1-1CECAB191214}"/>
                      </a:ext>
                    </a:extLst>
                  </p14:cNvPr>
                  <p14:cNvContentPartPr/>
                  <p14:nvPr/>
                </p14:nvContentPartPr>
                <p14:xfrm>
                  <a:off x="2856230" y="5521077"/>
                  <a:ext cx="360" cy="51480"/>
                </p14:xfrm>
              </p:contentPart>
            </mc:Choice>
            <mc:Fallback xmlns="">
              <p:pic>
                <p:nvPicPr>
                  <p:cNvPr id="48" name="Input penna 47">
                    <a:extLst>
                      <a:ext uri="{FF2B5EF4-FFF2-40B4-BE49-F238E27FC236}">
                        <a16:creationId xmlns:a16="http://schemas.microsoft.com/office/drawing/2014/main" id="{43468299-41DF-B3BF-A039-638F482DD94E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2850110" y="5514957"/>
                    <a:ext cx="12600" cy="6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144" name="Input penna 143">
                    <a:extLst>
                      <a:ext uri="{FF2B5EF4-FFF2-40B4-BE49-F238E27FC236}">
                        <a16:creationId xmlns:a16="http://schemas.microsoft.com/office/drawing/2014/main" id="{B049CF77-B3B3-C330-EC66-12FE47B418E9}"/>
                      </a:ext>
                    </a:extLst>
                  </p14:cNvPr>
                  <p14:cNvContentPartPr/>
                  <p14:nvPr/>
                </p14:nvContentPartPr>
                <p14:xfrm>
                  <a:off x="2856230" y="5553117"/>
                  <a:ext cx="360" cy="35640"/>
                </p14:xfrm>
              </p:contentPart>
            </mc:Choice>
            <mc:Fallback xmlns="">
              <p:pic>
                <p:nvPicPr>
                  <p:cNvPr id="49" name="Input penna 48">
                    <a:extLst>
                      <a:ext uri="{FF2B5EF4-FFF2-40B4-BE49-F238E27FC236}">
                        <a16:creationId xmlns:a16="http://schemas.microsoft.com/office/drawing/2014/main" id="{06779F66-D6FC-1460-97A0-0FFD83145DF8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850110" y="5546997"/>
                    <a:ext cx="12600" cy="4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145" name="Input penna 144">
                    <a:extLst>
                      <a:ext uri="{FF2B5EF4-FFF2-40B4-BE49-F238E27FC236}">
                        <a16:creationId xmlns:a16="http://schemas.microsoft.com/office/drawing/2014/main" id="{8BCDDA0F-8858-9CF2-AD47-CA4BEBFFB63B}"/>
                      </a:ext>
                    </a:extLst>
                  </p14:cNvPr>
                  <p14:cNvContentPartPr/>
                  <p14:nvPr/>
                </p14:nvContentPartPr>
                <p14:xfrm>
                  <a:off x="2856230" y="5571477"/>
                  <a:ext cx="360" cy="23400"/>
                </p14:xfrm>
              </p:contentPart>
            </mc:Choice>
            <mc:Fallback xmlns="">
              <p:pic>
                <p:nvPicPr>
                  <p:cNvPr id="50" name="Input penna 49">
                    <a:extLst>
                      <a:ext uri="{FF2B5EF4-FFF2-40B4-BE49-F238E27FC236}">
                        <a16:creationId xmlns:a16="http://schemas.microsoft.com/office/drawing/2014/main" id="{8B28DFE8-57DE-D1B4-3CC5-B24C1EDCBC52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850110" y="5565357"/>
                    <a:ext cx="12600" cy="3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146" name="Input penna 145">
                    <a:extLst>
                      <a:ext uri="{FF2B5EF4-FFF2-40B4-BE49-F238E27FC236}">
                        <a16:creationId xmlns:a16="http://schemas.microsoft.com/office/drawing/2014/main" id="{69EA3A76-610E-529A-A696-B58F6B8960E3}"/>
                      </a:ext>
                    </a:extLst>
                  </p14:cNvPr>
                  <p14:cNvContentPartPr/>
                  <p14:nvPr/>
                </p14:nvContentPartPr>
                <p14:xfrm>
                  <a:off x="2856230" y="4871277"/>
                  <a:ext cx="360" cy="726480"/>
                </p14:xfrm>
              </p:contentPart>
            </mc:Choice>
            <mc:Fallback xmlns="">
              <p:pic>
                <p:nvPicPr>
                  <p:cNvPr id="51" name="Input penna 50">
                    <a:extLst>
                      <a:ext uri="{FF2B5EF4-FFF2-40B4-BE49-F238E27FC236}">
                        <a16:creationId xmlns:a16="http://schemas.microsoft.com/office/drawing/2014/main" id="{456230F2-6EFD-9119-403F-C520A093D761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850110" y="4865157"/>
                    <a:ext cx="12600" cy="738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2" name="Input penna 111">
                  <a:extLst>
                    <a:ext uri="{FF2B5EF4-FFF2-40B4-BE49-F238E27FC236}">
                      <a16:creationId xmlns:a16="http://schemas.microsoft.com/office/drawing/2014/main" id="{60F2FE8F-0607-6DE0-480A-0BDAC445853C}"/>
                    </a:ext>
                  </a:extLst>
                </p14:cNvPr>
                <p14:cNvContentPartPr/>
                <p14:nvPr/>
              </p14:nvContentPartPr>
              <p14:xfrm>
                <a:off x="6461992" y="4148757"/>
                <a:ext cx="360" cy="715320"/>
              </p14:xfrm>
            </p:contentPart>
          </mc:Choice>
          <mc:Fallback xmlns="">
            <p:pic>
              <p:nvPicPr>
                <p:cNvPr id="112" name="Input penna 111">
                  <a:extLst>
                    <a:ext uri="{FF2B5EF4-FFF2-40B4-BE49-F238E27FC236}">
                      <a16:creationId xmlns:a16="http://schemas.microsoft.com/office/drawing/2014/main" id="{60F2FE8F-0607-6DE0-480A-0BDAC445853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55872" y="4135260"/>
                  <a:ext cx="12600" cy="7423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13" name="Input penna 112">
                  <a:extLst>
                    <a:ext uri="{FF2B5EF4-FFF2-40B4-BE49-F238E27FC236}">
                      <a16:creationId xmlns:a16="http://schemas.microsoft.com/office/drawing/2014/main" id="{EE3BC171-3664-571A-2BFD-3D7F850E0B34}"/>
                    </a:ext>
                  </a:extLst>
                </p14:cNvPr>
                <p14:cNvContentPartPr/>
                <p14:nvPr/>
              </p14:nvContentPartPr>
              <p14:xfrm>
                <a:off x="6461992" y="2681757"/>
                <a:ext cx="360" cy="744480"/>
              </p14:xfrm>
            </p:contentPart>
          </mc:Choice>
          <mc:Fallback xmlns="">
            <p:pic>
              <p:nvPicPr>
                <p:cNvPr id="113" name="Input penna 112">
                  <a:extLst>
                    <a:ext uri="{FF2B5EF4-FFF2-40B4-BE49-F238E27FC236}">
                      <a16:creationId xmlns:a16="http://schemas.microsoft.com/office/drawing/2014/main" id="{EE3BC171-3664-571A-2BFD-3D7F850E0B3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455872" y="2668279"/>
                  <a:ext cx="12600" cy="7714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14" name="Input penna 113">
                  <a:extLst>
                    <a:ext uri="{FF2B5EF4-FFF2-40B4-BE49-F238E27FC236}">
                      <a16:creationId xmlns:a16="http://schemas.microsoft.com/office/drawing/2014/main" id="{41816713-0B35-68EB-A2DC-84E9AD9D5215}"/>
                    </a:ext>
                  </a:extLst>
                </p14:cNvPr>
                <p14:cNvContentPartPr/>
                <p14:nvPr/>
              </p14:nvContentPartPr>
              <p14:xfrm>
                <a:off x="6492232" y="1990917"/>
                <a:ext cx="16560" cy="360"/>
              </p14:xfrm>
            </p:contentPart>
          </mc:Choice>
          <mc:Fallback xmlns="">
            <p:pic>
              <p:nvPicPr>
                <p:cNvPr id="114" name="Input penna 113">
                  <a:extLst>
                    <a:ext uri="{FF2B5EF4-FFF2-40B4-BE49-F238E27FC236}">
                      <a16:creationId xmlns:a16="http://schemas.microsoft.com/office/drawing/2014/main" id="{41816713-0B35-68EB-A2DC-84E9AD9D521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478826" y="1984797"/>
                  <a:ext cx="43371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15" name="Input penna 114">
                  <a:extLst>
                    <a:ext uri="{FF2B5EF4-FFF2-40B4-BE49-F238E27FC236}">
                      <a16:creationId xmlns:a16="http://schemas.microsoft.com/office/drawing/2014/main" id="{F4921204-DBE5-9A43-5520-1E3D7C8FC6F2}"/>
                    </a:ext>
                  </a:extLst>
                </p14:cNvPr>
                <p14:cNvContentPartPr/>
                <p14:nvPr/>
              </p14:nvContentPartPr>
              <p14:xfrm>
                <a:off x="6467392" y="1990917"/>
                <a:ext cx="1786680" cy="360"/>
              </p14:xfrm>
            </p:contentPart>
          </mc:Choice>
          <mc:Fallback xmlns="">
            <p:pic>
              <p:nvPicPr>
                <p:cNvPr id="115" name="Input penna 114">
                  <a:extLst>
                    <a:ext uri="{FF2B5EF4-FFF2-40B4-BE49-F238E27FC236}">
                      <a16:creationId xmlns:a16="http://schemas.microsoft.com/office/drawing/2014/main" id="{F4921204-DBE5-9A43-5520-1E3D7C8FC6F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453899" y="1984797"/>
                  <a:ext cx="1813667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16" name="Input penna 115">
                  <a:extLst>
                    <a:ext uri="{FF2B5EF4-FFF2-40B4-BE49-F238E27FC236}">
                      <a16:creationId xmlns:a16="http://schemas.microsoft.com/office/drawing/2014/main" id="{92827A13-AC1A-9095-C05B-06482F116B0C}"/>
                    </a:ext>
                  </a:extLst>
                </p14:cNvPr>
                <p14:cNvContentPartPr/>
                <p14:nvPr/>
              </p14:nvContentPartPr>
              <p14:xfrm>
                <a:off x="5388832" y="3433797"/>
                <a:ext cx="1068480" cy="360"/>
              </p14:xfrm>
            </p:contentPart>
          </mc:Choice>
          <mc:Fallback xmlns="">
            <p:pic>
              <p:nvPicPr>
                <p:cNvPr id="116" name="Input penna 115">
                  <a:extLst>
                    <a:ext uri="{FF2B5EF4-FFF2-40B4-BE49-F238E27FC236}">
                      <a16:creationId xmlns:a16="http://schemas.microsoft.com/office/drawing/2014/main" id="{92827A13-AC1A-9095-C05B-06482F116B0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375337" y="3427677"/>
                  <a:ext cx="109547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17" name="Input penna 116">
                  <a:extLst>
                    <a:ext uri="{FF2B5EF4-FFF2-40B4-BE49-F238E27FC236}">
                      <a16:creationId xmlns:a16="http://schemas.microsoft.com/office/drawing/2014/main" id="{4ACE139C-84BE-7650-A669-1252F8E327F4}"/>
                    </a:ext>
                  </a:extLst>
                </p14:cNvPr>
                <p14:cNvContentPartPr/>
                <p14:nvPr/>
              </p14:nvContentPartPr>
              <p14:xfrm>
                <a:off x="9592004" y="4270783"/>
                <a:ext cx="163440" cy="205920"/>
              </p14:xfrm>
            </p:contentPart>
          </mc:Choice>
          <mc:Fallback xmlns="">
            <p:pic>
              <p:nvPicPr>
                <p:cNvPr id="117" name="Input penna 116">
                  <a:extLst>
                    <a:ext uri="{FF2B5EF4-FFF2-40B4-BE49-F238E27FC236}">
                      <a16:creationId xmlns:a16="http://schemas.microsoft.com/office/drawing/2014/main" id="{4ACE139C-84BE-7650-A669-1252F8E327F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578516" y="4257319"/>
                  <a:ext cx="190416" cy="2328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18" name="Input penna 117">
                  <a:extLst>
                    <a:ext uri="{FF2B5EF4-FFF2-40B4-BE49-F238E27FC236}">
                      <a16:creationId xmlns:a16="http://schemas.microsoft.com/office/drawing/2014/main" id="{CFE8A556-590A-25B5-4992-CB417EEC9972}"/>
                    </a:ext>
                  </a:extLst>
                </p14:cNvPr>
                <p14:cNvContentPartPr/>
                <p14:nvPr/>
              </p14:nvContentPartPr>
              <p14:xfrm>
                <a:off x="9622964" y="4326943"/>
                <a:ext cx="113760" cy="137160"/>
              </p14:xfrm>
            </p:contentPart>
          </mc:Choice>
          <mc:Fallback xmlns="">
            <p:pic>
              <p:nvPicPr>
                <p:cNvPr id="118" name="Input penna 117">
                  <a:extLst>
                    <a:ext uri="{FF2B5EF4-FFF2-40B4-BE49-F238E27FC236}">
                      <a16:creationId xmlns:a16="http://schemas.microsoft.com/office/drawing/2014/main" id="{CFE8A556-590A-25B5-4992-CB417EEC997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609534" y="4313465"/>
                  <a:ext cx="140620" cy="164116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9" name="Gruppo 118">
              <a:extLst>
                <a:ext uri="{FF2B5EF4-FFF2-40B4-BE49-F238E27FC236}">
                  <a16:creationId xmlns:a16="http://schemas.microsoft.com/office/drawing/2014/main" id="{1291F618-CDC4-959F-60B5-DCAEC4D4D67E}"/>
                </a:ext>
              </a:extLst>
            </p:cNvPr>
            <p:cNvGrpSpPr/>
            <p:nvPr/>
          </p:nvGrpSpPr>
          <p:grpSpPr>
            <a:xfrm>
              <a:off x="8177564" y="1981917"/>
              <a:ext cx="151560" cy="612346"/>
              <a:chOff x="4572882" y="1981917"/>
              <a:chExt cx="151560" cy="61234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133" name="Input penna 132">
                    <a:extLst>
                      <a:ext uri="{FF2B5EF4-FFF2-40B4-BE49-F238E27FC236}">
                        <a16:creationId xmlns:a16="http://schemas.microsoft.com/office/drawing/2014/main" id="{9FB05E59-C533-3784-E76C-8D31FA8B2A5A}"/>
                      </a:ext>
                    </a:extLst>
                  </p14:cNvPr>
                  <p14:cNvContentPartPr/>
                  <p14:nvPr/>
                </p14:nvContentPartPr>
                <p14:xfrm>
                  <a:off x="4572882" y="2394463"/>
                  <a:ext cx="151560" cy="199800"/>
                </p14:xfrm>
              </p:contentPart>
            </mc:Choice>
            <mc:Fallback xmlns="">
              <p:pic>
                <p:nvPicPr>
                  <p:cNvPr id="82" name="Input penna 81">
                    <a:extLst>
                      <a:ext uri="{FF2B5EF4-FFF2-40B4-BE49-F238E27FC236}">
                        <a16:creationId xmlns:a16="http://schemas.microsoft.com/office/drawing/2014/main" id="{73745A0D-60B4-8AFB-DABD-F8EE0AB49CAD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4566762" y="2388343"/>
                    <a:ext cx="163800" cy="21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134" name="Input penna 133">
                    <a:extLst>
                      <a:ext uri="{FF2B5EF4-FFF2-40B4-BE49-F238E27FC236}">
                        <a16:creationId xmlns:a16="http://schemas.microsoft.com/office/drawing/2014/main" id="{19863049-BB10-051A-9C4E-75A8A0CF640B}"/>
                      </a:ext>
                    </a:extLst>
                  </p14:cNvPr>
                  <p14:cNvContentPartPr/>
                  <p14:nvPr/>
                </p14:nvContentPartPr>
                <p14:xfrm>
                  <a:off x="4649030" y="1981917"/>
                  <a:ext cx="360" cy="587880"/>
                </p14:xfrm>
              </p:contentPart>
            </mc:Choice>
            <mc:Fallback xmlns="">
              <p:pic>
                <p:nvPicPr>
                  <p:cNvPr id="36" name="Input penna 35">
                    <a:extLst>
                      <a:ext uri="{FF2B5EF4-FFF2-40B4-BE49-F238E27FC236}">
                        <a16:creationId xmlns:a16="http://schemas.microsoft.com/office/drawing/2014/main" id="{A7B7CF74-CEDC-FD40-775E-4AAE839C8C0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4642910" y="1975797"/>
                    <a:ext cx="12600" cy="60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135" name="Input penna 134">
                    <a:extLst>
                      <a:ext uri="{FF2B5EF4-FFF2-40B4-BE49-F238E27FC236}">
                        <a16:creationId xmlns:a16="http://schemas.microsoft.com/office/drawing/2014/main" id="{2F82873A-7C74-D4EB-7EEC-0DDA6A6AF389}"/>
                      </a:ext>
                    </a:extLst>
                  </p14:cNvPr>
                  <p14:cNvContentPartPr/>
                  <p14:nvPr/>
                </p14:nvContentPartPr>
                <p14:xfrm>
                  <a:off x="4649030" y="2539917"/>
                  <a:ext cx="360" cy="35280"/>
                </p14:xfrm>
              </p:contentPart>
            </mc:Choice>
            <mc:Fallback xmlns="">
              <p:pic>
                <p:nvPicPr>
                  <p:cNvPr id="37" name="Input penna 36">
                    <a:extLst>
                      <a:ext uri="{FF2B5EF4-FFF2-40B4-BE49-F238E27FC236}">
                        <a16:creationId xmlns:a16="http://schemas.microsoft.com/office/drawing/2014/main" id="{C440A822-FEC4-083F-4C7E-CDCD66073327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4642910" y="2533797"/>
                    <a:ext cx="12600" cy="4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136" name="Input penna 135">
                    <a:extLst>
                      <a:ext uri="{FF2B5EF4-FFF2-40B4-BE49-F238E27FC236}">
                        <a16:creationId xmlns:a16="http://schemas.microsoft.com/office/drawing/2014/main" id="{5E21BAD6-0FF5-1E24-C080-4162C51AD0F1}"/>
                      </a:ext>
                    </a:extLst>
                  </p14:cNvPr>
                  <p14:cNvContentPartPr/>
                  <p14:nvPr/>
                </p14:nvContentPartPr>
                <p14:xfrm>
                  <a:off x="4649030" y="2549997"/>
                  <a:ext cx="360" cy="42480"/>
                </p14:xfrm>
              </p:contentPart>
            </mc:Choice>
            <mc:Fallback xmlns="">
              <p:pic>
                <p:nvPicPr>
                  <p:cNvPr id="38" name="Input penna 37">
                    <a:extLst>
                      <a:ext uri="{FF2B5EF4-FFF2-40B4-BE49-F238E27FC236}">
                        <a16:creationId xmlns:a16="http://schemas.microsoft.com/office/drawing/2014/main" id="{A2735E1C-504E-C28F-CB34-B152DBC371A0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4642910" y="2543877"/>
                    <a:ext cx="12600" cy="5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137" name="Input penna 136">
                    <a:extLst>
                      <a:ext uri="{FF2B5EF4-FFF2-40B4-BE49-F238E27FC236}">
                        <a16:creationId xmlns:a16="http://schemas.microsoft.com/office/drawing/2014/main" id="{F1D9FA78-2C17-13FD-F083-C055E629A866}"/>
                      </a:ext>
                    </a:extLst>
                  </p14:cNvPr>
                  <p14:cNvContentPartPr/>
                  <p14:nvPr/>
                </p14:nvContentPartPr>
                <p14:xfrm>
                  <a:off x="4592322" y="2417863"/>
                  <a:ext cx="118800" cy="160200"/>
                </p14:xfrm>
              </p:contentPart>
            </mc:Choice>
            <mc:Fallback xmlns="">
              <p:pic>
                <p:nvPicPr>
                  <p:cNvPr id="83" name="Input penna 82">
                    <a:extLst>
                      <a:ext uri="{FF2B5EF4-FFF2-40B4-BE49-F238E27FC236}">
                        <a16:creationId xmlns:a16="http://schemas.microsoft.com/office/drawing/2014/main" id="{0EEBA7BA-4294-E3C8-9532-5EC77DF1DCEB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4586202" y="2411743"/>
                    <a:ext cx="131040" cy="17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138" name="Input penna 137">
                    <a:extLst>
                      <a:ext uri="{FF2B5EF4-FFF2-40B4-BE49-F238E27FC236}">
                        <a16:creationId xmlns:a16="http://schemas.microsoft.com/office/drawing/2014/main" id="{713F24A8-6B27-F512-7FD5-FD8E9EF2D37A}"/>
                      </a:ext>
                    </a:extLst>
                  </p14:cNvPr>
                  <p14:cNvContentPartPr/>
                  <p14:nvPr/>
                </p14:nvContentPartPr>
                <p14:xfrm>
                  <a:off x="4602762" y="2422183"/>
                  <a:ext cx="86400" cy="120240"/>
                </p14:xfrm>
              </p:contentPart>
            </mc:Choice>
            <mc:Fallback xmlns="">
              <p:pic>
                <p:nvPicPr>
                  <p:cNvPr id="84" name="Input penna 83">
                    <a:extLst>
                      <a:ext uri="{FF2B5EF4-FFF2-40B4-BE49-F238E27FC236}">
                        <a16:creationId xmlns:a16="http://schemas.microsoft.com/office/drawing/2014/main" id="{9091BEDF-9B0B-C5FF-FDFF-735EA33BBE45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4596642" y="2416063"/>
                    <a:ext cx="98640" cy="13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39" name="Input penna 138">
                    <a:extLst>
                      <a:ext uri="{FF2B5EF4-FFF2-40B4-BE49-F238E27FC236}">
                        <a16:creationId xmlns:a16="http://schemas.microsoft.com/office/drawing/2014/main" id="{836BEBDE-81CD-5B78-6E90-859176E7E2A1}"/>
                      </a:ext>
                    </a:extLst>
                  </p14:cNvPr>
                  <p14:cNvContentPartPr/>
                  <p14:nvPr/>
                </p14:nvContentPartPr>
                <p14:xfrm>
                  <a:off x="4593402" y="2428303"/>
                  <a:ext cx="70560" cy="98280"/>
                </p14:xfrm>
              </p:contentPart>
            </mc:Choice>
            <mc:Fallback xmlns="">
              <p:pic>
                <p:nvPicPr>
                  <p:cNvPr id="85" name="Input penna 84">
                    <a:extLst>
                      <a:ext uri="{FF2B5EF4-FFF2-40B4-BE49-F238E27FC236}">
                        <a16:creationId xmlns:a16="http://schemas.microsoft.com/office/drawing/2014/main" id="{7318925A-CBFC-0534-4B82-847CD85E74C9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4587282" y="2422183"/>
                    <a:ext cx="82800" cy="11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40" name="Input penna 139">
                    <a:extLst>
                      <a:ext uri="{FF2B5EF4-FFF2-40B4-BE49-F238E27FC236}">
                        <a16:creationId xmlns:a16="http://schemas.microsoft.com/office/drawing/2014/main" id="{703613C4-8404-7563-3E52-1CE088A33DF0}"/>
                      </a:ext>
                    </a:extLst>
                  </p14:cNvPr>
                  <p14:cNvContentPartPr/>
                  <p14:nvPr/>
                </p14:nvContentPartPr>
                <p14:xfrm>
                  <a:off x="4588362" y="2421823"/>
                  <a:ext cx="76320" cy="14040"/>
                </p14:xfrm>
              </p:contentPart>
            </mc:Choice>
            <mc:Fallback xmlns="">
              <p:pic>
                <p:nvPicPr>
                  <p:cNvPr id="86" name="Input penna 85">
                    <a:extLst>
                      <a:ext uri="{FF2B5EF4-FFF2-40B4-BE49-F238E27FC236}">
                        <a16:creationId xmlns:a16="http://schemas.microsoft.com/office/drawing/2014/main" id="{524A6C97-78A0-8C8F-5537-6F71596B9913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4582242" y="2415703"/>
                    <a:ext cx="88560" cy="262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20" name="Input penna 119">
                  <a:extLst>
                    <a:ext uri="{FF2B5EF4-FFF2-40B4-BE49-F238E27FC236}">
                      <a16:creationId xmlns:a16="http://schemas.microsoft.com/office/drawing/2014/main" id="{4C3BE02A-0A1E-03B5-A8D0-9E485A61CD99}"/>
                    </a:ext>
                  </a:extLst>
                </p14:cNvPr>
                <p14:cNvContentPartPr/>
                <p14:nvPr/>
              </p14:nvContentPartPr>
              <p14:xfrm>
                <a:off x="8175764" y="3847783"/>
                <a:ext cx="138240" cy="172800"/>
              </p14:xfrm>
            </p:contentPart>
          </mc:Choice>
          <mc:Fallback xmlns="">
            <p:pic>
              <p:nvPicPr>
                <p:cNvPr id="120" name="Input penna 119">
                  <a:extLst>
                    <a:ext uri="{FF2B5EF4-FFF2-40B4-BE49-F238E27FC236}">
                      <a16:creationId xmlns:a16="http://schemas.microsoft.com/office/drawing/2014/main" id="{4C3BE02A-0A1E-03B5-A8D0-9E485A61CD9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162335" y="3834369"/>
                  <a:ext cx="165098" cy="1996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21" name="Input penna 120">
                  <a:extLst>
                    <a:ext uri="{FF2B5EF4-FFF2-40B4-BE49-F238E27FC236}">
                      <a16:creationId xmlns:a16="http://schemas.microsoft.com/office/drawing/2014/main" id="{B1175895-1F1C-72CB-B647-DDC324592A8E}"/>
                    </a:ext>
                  </a:extLst>
                </p14:cNvPr>
                <p14:cNvContentPartPr/>
                <p14:nvPr/>
              </p14:nvContentPartPr>
              <p14:xfrm>
                <a:off x="8187644" y="3857503"/>
                <a:ext cx="118440" cy="127080"/>
              </p14:xfrm>
            </p:contentPart>
          </mc:Choice>
          <mc:Fallback xmlns="">
            <p:pic>
              <p:nvPicPr>
                <p:cNvPr id="121" name="Input penna 120">
                  <a:extLst>
                    <a:ext uri="{FF2B5EF4-FFF2-40B4-BE49-F238E27FC236}">
                      <a16:creationId xmlns:a16="http://schemas.microsoft.com/office/drawing/2014/main" id="{B1175895-1F1C-72CB-B647-DDC324592A8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174221" y="3844085"/>
                  <a:ext cx="145286" cy="1539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22" name="Input penna 121">
                  <a:extLst>
                    <a:ext uri="{FF2B5EF4-FFF2-40B4-BE49-F238E27FC236}">
                      <a16:creationId xmlns:a16="http://schemas.microsoft.com/office/drawing/2014/main" id="{BB77B0EA-472B-EA31-6747-68BD5A68B4D7}"/>
                    </a:ext>
                  </a:extLst>
                </p14:cNvPr>
                <p14:cNvContentPartPr/>
                <p14:nvPr/>
              </p14:nvContentPartPr>
              <p14:xfrm>
                <a:off x="5384512" y="4157397"/>
                <a:ext cx="1078200" cy="360"/>
              </p14:xfrm>
            </p:contentPart>
          </mc:Choice>
          <mc:Fallback xmlns="">
            <p:pic>
              <p:nvPicPr>
                <p:cNvPr id="122" name="Input penna 121">
                  <a:extLst>
                    <a:ext uri="{FF2B5EF4-FFF2-40B4-BE49-F238E27FC236}">
                      <a16:creationId xmlns:a16="http://schemas.microsoft.com/office/drawing/2014/main" id="{BB77B0EA-472B-EA31-6747-68BD5A68B4D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371015" y="4151277"/>
                  <a:ext cx="1105195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23" name="Input penna 122">
                  <a:extLst>
                    <a:ext uri="{FF2B5EF4-FFF2-40B4-BE49-F238E27FC236}">
                      <a16:creationId xmlns:a16="http://schemas.microsoft.com/office/drawing/2014/main" id="{62CA9A09-99D5-B76A-96E9-08B772968C58}"/>
                    </a:ext>
                  </a:extLst>
                </p14:cNvPr>
                <p14:cNvContentPartPr/>
                <p14:nvPr/>
              </p14:nvContentPartPr>
              <p14:xfrm>
                <a:off x="7997032" y="2643237"/>
                <a:ext cx="108000" cy="195120"/>
              </p14:xfrm>
            </p:contentPart>
          </mc:Choice>
          <mc:Fallback xmlns="">
            <p:pic>
              <p:nvPicPr>
                <p:cNvPr id="123" name="Input penna 122">
                  <a:extLst>
                    <a:ext uri="{FF2B5EF4-FFF2-40B4-BE49-F238E27FC236}">
                      <a16:creationId xmlns:a16="http://schemas.microsoft.com/office/drawing/2014/main" id="{62CA9A09-99D5-B76A-96E9-08B772968C5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983532" y="2629753"/>
                  <a:ext cx="135000" cy="222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24" name="Input penna 123">
                  <a:extLst>
                    <a:ext uri="{FF2B5EF4-FFF2-40B4-BE49-F238E27FC236}">
                      <a16:creationId xmlns:a16="http://schemas.microsoft.com/office/drawing/2014/main" id="{D3FF32C1-4186-C4A4-71B4-08E08766A966}"/>
                    </a:ext>
                  </a:extLst>
                </p14:cNvPr>
                <p14:cNvContentPartPr/>
                <p14:nvPr/>
              </p14:nvContentPartPr>
              <p14:xfrm>
                <a:off x="7983352" y="3264597"/>
                <a:ext cx="125640" cy="232560"/>
              </p14:xfrm>
            </p:contentPart>
          </mc:Choice>
          <mc:Fallback xmlns="">
            <p:pic>
              <p:nvPicPr>
                <p:cNvPr id="124" name="Input penna 123">
                  <a:extLst>
                    <a:ext uri="{FF2B5EF4-FFF2-40B4-BE49-F238E27FC236}">
                      <a16:creationId xmlns:a16="http://schemas.microsoft.com/office/drawing/2014/main" id="{D3FF32C1-4186-C4A4-71B4-08E08766A96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69919" y="3251104"/>
                  <a:ext cx="152506" cy="2595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25" name="Input penna 124">
                  <a:extLst>
                    <a:ext uri="{FF2B5EF4-FFF2-40B4-BE49-F238E27FC236}">
                      <a16:creationId xmlns:a16="http://schemas.microsoft.com/office/drawing/2014/main" id="{CFC7FDC7-6275-00AF-8A91-8ADDACDA7280}"/>
                    </a:ext>
                  </a:extLst>
                </p14:cNvPr>
                <p14:cNvContentPartPr/>
                <p14:nvPr/>
              </p14:nvContentPartPr>
              <p14:xfrm>
                <a:off x="7997752" y="4069557"/>
                <a:ext cx="119880" cy="177480"/>
              </p14:xfrm>
            </p:contentPart>
          </mc:Choice>
          <mc:Fallback xmlns="">
            <p:pic>
              <p:nvPicPr>
                <p:cNvPr id="125" name="Input penna 124">
                  <a:extLst>
                    <a:ext uri="{FF2B5EF4-FFF2-40B4-BE49-F238E27FC236}">
                      <a16:creationId xmlns:a16="http://schemas.microsoft.com/office/drawing/2014/main" id="{CFC7FDC7-6275-00AF-8A91-8ADDACDA728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84344" y="4056088"/>
                  <a:ext cx="146695" cy="2044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26" name="Input penna 125">
                  <a:extLst>
                    <a:ext uri="{FF2B5EF4-FFF2-40B4-BE49-F238E27FC236}">
                      <a16:creationId xmlns:a16="http://schemas.microsoft.com/office/drawing/2014/main" id="{A988908F-0097-A8DA-F19C-74C4291CFDE3}"/>
                    </a:ext>
                  </a:extLst>
                </p14:cNvPr>
                <p14:cNvContentPartPr/>
                <p14:nvPr/>
              </p14:nvContentPartPr>
              <p14:xfrm>
                <a:off x="8004592" y="4695597"/>
                <a:ext cx="132840" cy="222480"/>
              </p14:xfrm>
            </p:contentPart>
          </mc:Choice>
          <mc:Fallback xmlns="">
            <p:pic>
              <p:nvPicPr>
                <p:cNvPr id="126" name="Input penna 125">
                  <a:extLst>
                    <a:ext uri="{FF2B5EF4-FFF2-40B4-BE49-F238E27FC236}">
                      <a16:creationId xmlns:a16="http://schemas.microsoft.com/office/drawing/2014/main" id="{A988908F-0097-A8DA-F19C-74C4291CFDE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91150" y="4682137"/>
                  <a:ext cx="159724" cy="2493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7" name="Input penna 126">
                  <a:extLst>
                    <a:ext uri="{FF2B5EF4-FFF2-40B4-BE49-F238E27FC236}">
                      <a16:creationId xmlns:a16="http://schemas.microsoft.com/office/drawing/2014/main" id="{51FA90ED-EDFF-14EB-DCBD-EBCB753F5DFF}"/>
                    </a:ext>
                  </a:extLst>
                </p14:cNvPr>
                <p14:cNvContentPartPr/>
                <p14:nvPr/>
              </p14:nvContentPartPr>
              <p14:xfrm>
                <a:off x="9465832" y="3359997"/>
                <a:ext cx="106920" cy="169200"/>
              </p14:xfrm>
            </p:contentPart>
          </mc:Choice>
          <mc:Fallback xmlns="">
            <p:pic>
              <p:nvPicPr>
                <p:cNvPr id="127" name="Input penna 126">
                  <a:extLst>
                    <a:ext uri="{FF2B5EF4-FFF2-40B4-BE49-F238E27FC236}">
                      <a16:creationId xmlns:a16="http://schemas.microsoft.com/office/drawing/2014/main" id="{51FA90ED-EDFF-14EB-DCBD-EBCB753F5DF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52368" y="3346556"/>
                  <a:ext cx="133848" cy="1960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8" name="Input penna 127">
                  <a:extLst>
                    <a:ext uri="{FF2B5EF4-FFF2-40B4-BE49-F238E27FC236}">
                      <a16:creationId xmlns:a16="http://schemas.microsoft.com/office/drawing/2014/main" id="{8E81C5DB-282F-DF10-1938-240B8D52CB53}"/>
                    </a:ext>
                  </a:extLst>
                </p14:cNvPr>
                <p14:cNvContentPartPr/>
                <p14:nvPr/>
              </p14:nvContentPartPr>
              <p14:xfrm>
                <a:off x="9440992" y="3993237"/>
                <a:ext cx="109800" cy="197280"/>
              </p14:xfrm>
            </p:contentPart>
          </mc:Choice>
          <mc:Fallback xmlns="">
            <p:pic>
              <p:nvPicPr>
                <p:cNvPr id="128" name="Input penna 127">
                  <a:extLst>
                    <a:ext uri="{FF2B5EF4-FFF2-40B4-BE49-F238E27FC236}">
                      <a16:creationId xmlns:a16="http://schemas.microsoft.com/office/drawing/2014/main" id="{8E81C5DB-282F-DF10-1938-240B8D52CB5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27563" y="3979768"/>
                  <a:ext cx="136658" cy="2242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9" name="Input penna 128">
                  <a:extLst>
                    <a:ext uri="{FF2B5EF4-FFF2-40B4-BE49-F238E27FC236}">
                      <a16:creationId xmlns:a16="http://schemas.microsoft.com/office/drawing/2014/main" id="{A15878D3-C243-E9B6-6473-8504638E7852}"/>
                    </a:ext>
                  </a:extLst>
                </p14:cNvPr>
                <p14:cNvContentPartPr/>
                <p14:nvPr/>
              </p14:nvContentPartPr>
              <p14:xfrm>
                <a:off x="4920472" y="3298437"/>
                <a:ext cx="169200" cy="247320"/>
              </p14:xfrm>
            </p:contentPart>
          </mc:Choice>
          <mc:Fallback xmlns="">
            <p:pic>
              <p:nvPicPr>
                <p:cNvPr id="129" name="Input penna 128">
                  <a:extLst>
                    <a:ext uri="{FF2B5EF4-FFF2-40B4-BE49-F238E27FC236}">
                      <a16:creationId xmlns:a16="http://schemas.microsoft.com/office/drawing/2014/main" id="{A15878D3-C243-E9B6-6473-8504638E785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07031" y="3284961"/>
                  <a:ext cx="196082" cy="274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0" name="Input penna 129">
                  <a:extLst>
                    <a:ext uri="{FF2B5EF4-FFF2-40B4-BE49-F238E27FC236}">
                      <a16:creationId xmlns:a16="http://schemas.microsoft.com/office/drawing/2014/main" id="{BC6E1392-68AE-9E4F-E657-089F3B99840F}"/>
                    </a:ext>
                  </a:extLst>
                </p14:cNvPr>
                <p14:cNvContentPartPr/>
                <p14:nvPr/>
              </p14:nvContentPartPr>
              <p14:xfrm>
                <a:off x="4951072" y="4049397"/>
                <a:ext cx="173880" cy="190440"/>
              </p14:xfrm>
            </p:contentPart>
          </mc:Choice>
          <mc:Fallback xmlns="">
            <p:pic>
              <p:nvPicPr>
                <p:cNvPr id="130" name="Input penna 129">
                  <a:extLst>
                    <a:ext uri="{FF2B5EF4-FFF2-40B4-BE49-F238E27FC236}">
                      <a16:creationId xmlns:a16="http://schemas.microsoft.com/office/drawing/2014/main" id="{BC6E1392-68AE-9E4F-E657-089F3B99840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937636" y="4035907"/>
                  <a:ext cx="200752" cy="2174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31" name="Input penna 130">
                  <a:extLst>
                    <a:ext uri="{FF2B5EF4-FFF2-40B4-BE49-F238E27FC236}">
                      <a16:creationId xmlns:a16="http://schemas.microsoft.com/office/drawing/2014/main" id="{5BC090A5-95B3-BB43-BE6F-A84A03DCEE0D}"/>
                    </a:ext>
                  </a:extLst>
                </p14:cNvPr>
                <p14:cNvContentPartPr/>
                <p14:nvPr/>
              </p14:nvContentPartPr>
              <p14:xfrm>
                <a:off x="11281672" y="3687957"/>
                <a:ext cx="142920" cy="168840"/>
              </p14:xfrm>
            </p:contentPart>
          </mc:Choice>
          <mc:Fallback xmlns="">
            <p:pic>
              <p:nvPicPr>
                <p:cNvPr id="131" name="Input penna 130">
                  <a:extLst>
                    <a:ext uri="{FF2B5EF4-FFF2-40B4-BE49-F238E27FC236}">
                      <a16:creationId xmlns:a16="http://schemas.microsoft.com/office/drawing/2014/main" id="{5BC090A5-95B3-BB43-BE6F-A84A03DCEE0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268249" y="3674482"/>
                  <a:ext cx="169767" cy="19579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2" name="Rettangolo 131">
              <a:extLst>
                <a:ext uri="{FF2B5EF4-FFF2-40B4-BE49-F238E27FC236}">
                  <a16:creationId xmlns:a16="http://schemas.microsoft.com/office/drawing/2014/main" id="{3BF73663-07E8-77B7-0DC1-D694FD216A00}"/>
                </a:ext>
              </a:extLst>
            </p:cNvPr>
            <p:cNvSpPr/>
            <p:nvPr/>
          </p:nvSpPr>
          <p:spPr>
            <a:xfrm>
              <a:off x="6100282" y="1628800"/>
              <a:ext cx="4320480" cy="43072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3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Gruppo 149">
            <a:extLst>
              <a:ext uri="{FF2B5EF4-FFF2-40B4-BE49-F238E27FC236}">
                <a16:creationId xmlns:a16="http://schemas.microsoft.com/office/drawing/2014/main" id="{9D446693-A542-907E-85DC-FBC7538D0936}"/>
              </a:ext>
            </a:extLst>
          </p:cNvPr>
          <p:cNvGrpSpPr/>
          <p:nvPr/>
        </p:nvGrpSpPr>
        <p:grpSpPr>
          <a:xfrm>
            <a:off x="3084243" y="1789861"/>
            <a:ext cx="6815520" cy="2253240"/>
            <a:chOff x="3084243" y="1789861"/>
            <a:chExt cx="6815520" cy="225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48" name="Input penna 147">
                  <a:extLst>
                    <a:ext uri="{FF2B5EF4-FFF2-40B4-BE49-F238E27FC236}">
                      <a16:creationId xmlns:a16="http://schemas.microsoft.com/office/drawing/2014/main" id="{EDE07BB2-557A-1E04-A569-E84D9C4E313C}"/>
                    </a:ext>
                  </a:extLst>
                </p14:cNvPr>
                <p14:cNvContentPartPr/>
                <p14:nvPr/>
              </p14:nvContentPartPr>
              <p14:xfrm>
                <a:off x="9280923" y="1789861"/>
                <a:ext cx="618840" cy="382680"/>
              </p14:xfrm>
            </p:contentPart>
          </mc:Choice>
          <mc:Fallback xmlns="">
            <p:pic>
              <p:nvPicPr>
                <p:cNvPr id="148" name="Input penna 147">
                  <a:extLst>
                    <a:ext uri="{FF2B5EF4-FFF2-40B4-BE49-F238E27FC236}">
                      <a16:creationId xmlns:a16="http://schemas.microsoft.com/office/drawing/2014/main" id="{EDE07BB2-557A-1E04-A569-E84D9C4E313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274803" y="1783741"/>
                  <a:ext cx="6310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49" name="Input penna 148">
                  <a:extLst>
                    <a:ext uri="{FF2B5EF4-FFF2-40B4-BE49-F238E27FC236}">
                      <a16:creationId xmlns:a16="http://schemas.microsoft.com/office/drawing/2014/main" id="{8B643DEE-48A6-B50C-E8D0-C33041FB7861}"/>
                    </a:ext>
                  </a:extLst>
                </p14:cNvPr>
                <p14:cNvContentPartPr/>
                <p14:nvPr/>
              </p14:nvContentPartPr>
              <p14:xfrm>
                <a:off x="3084243" y="2004421"/>
                <a:ext cx="6167520" cy="2038680"/>
              </p14:xfrm>
            </p:contentPart>
          </mc:Choice>
          <mc:Fallback xmlns="">
            <p:pic>
              <p:nvPicPr>
                <p:cNvPr id="149" name="Input penna 148">
                  <a:extLst>
                    <a:ext uri="{FF2B5EF4-FFF2-40B4-BE49-F238E27FC236}">
                      <a16:creationId xmlns:a16="http://schemas.microsoft.com/office/drawing/2014/main" id="{8B643DEE-48A6-B50C-E8D0-C33041FB786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078123" y="1998301"/>
                  <a:ext cx="6179760" cy="2050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1" name="Segnaposto testo 2">
            <a:extLst>
              <a:ext uri="{FF2B5EF4-FFF2-40B4-BE49-F238E27FC236}">
                <a16:creationId xmlns:a16="http://schemas.microsoft.com/office/drawing/2014/main" id="{8BE4278F-8965-0C98-D73C-A42EA93A512D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How are memory cells realized?</a:t>
            </a:r>
          </a:p>
          <a:p>
            <a:pPr lvl="1"/>
            <a:endParaRPr lang="en-GB" b="1"/>
          </a:p>
          <a:p>
            <a:pPr lvl="1"/>
            <a:r>
              <a:rPr lang="en-GB" b="1"/>
              <a:t>Anti-fuse</a:t>
            </a:r>
            <a:r>
              <a:rPr lang="en-GB"/>
              <a:t> (OTP FPGA)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77831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 function block*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GB" dirty="0"/>
              <a:t>How are memory cells realized?</a:t>
            </a:r>
          </a:p>
          <a:p>
            <a:pPr lvl="1"/>
            <a:endParaRPr lang="en-GB" b="1" dirty="0"/>
          </a:p>
          <a:p>
            <a:pPr lvl="1"/>
            <a:r>
              <a:rPr lang="en-GB" b="1" dirty="0"/>
              <a:t>Anti-fuse</a:t>
            </a:r>
            <a:r>
              <a:rPr lang="en-GB" dirty="0"/>
              <a:t> (OTP FPGA)</a:t>
            </a:r>
          </a:p>
        </p:txBody>
      </p:sp>
      <p:pic>
        <p:nvPicPr>
          <p:cNvPr id="64" name="Immagine 63">
            <a:extLst>
              <a:ext uri="{FF2B5EF4-FFF2-40B4-BE49-F238E27FC236}">
                <a16:creationId xmlns:a16="http://schemas.microsoft.com/office/drawing/2014/main" id="{82045E31-61C0-D656-D25D-986D7E8C7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850" y="2871725"/>
            <a:ext cx="1750087" cy="2969845"/>
          </a:xfrm>
          <a:prstGeom prst="rect">
            <a:avLst/>
          </a:prstGeom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E354A514-8B33-3E88-74CE-7A0FBB0F7598}"/>
              </a:ext>
            </a:extLst>
          </p:cNvPr>
          <p:cNvSpPr txBox="1"/>
          <p:nvPr/>
        </p:nvSpPr>
        <p:spPr>
          <a:xfrm>
            <a:off x="4410103" y="3068679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Default</a:t>
            </a:r>
            <a:endParaRPr lang="en-US" noProof="0" dirty="0"/>
          </a:p>
          <a:p>
            <a:pPr algn="ctr"/>
            <a:r>
              <a:rPr lang="en-US" dirty="0"/>
              <a:t>(not programmed</a:t>
            </a:r>
            <a:r>
              <a:rPr lang="en-US" noProof="0" dirty="0"/>
              <a:t>)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7B922AD-BB8D-2E6E-461A-ADE60AAED225}"/>
              </a:ext>
            </a:extLst>
          </p:cNvPr>
          <p:cNvSpPr txBox="1"/>
          <p:nvPr/>
        </p:nvSpPr>
        <p:spPr>
          <a:xfrm>
            <a:off x="4410103" y="4841703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Programmed</a:t>
            </a:r>
            <a:endParaRPr lang="en-US" dirty="0"/>
          </a:p>
          <a:p>
            <a:pPr algn="ctr"/>
            <a:r>
              <a:rPr lang="en-US" noProof="0" dirty="0"/>
              <a:t>(s</a:t>
            </a:r>
            <a:r>
              <a:rPr lang="en-US" dirty="0" err="1"/>
              <a:t>hort</a:t>
            </a:r>
            <a:r>
              <a:rPr lang="en-US" dirty="0"/>
              <a:t> circuit)</a:t>
            </a:r>
            <a:endParaRPr lang="en-US" noProof="0" dirty="0"/>
          </a:p>
        </p:txBody>
      </p:sp>
      <p:sp>
        <p:nvSpPr>
          <p:cNvPr id="68" name="Freccia a destra 67">
            <a:extLst>
              <a:ext uri="{FF2B5EF4-FFF2-40B4-BE49-F238E27FC236}">
                <a16:creationId xmlns:a16="http://schemas.microsoft.com/office/drawing/2014/main" id="{22D851B4-52EC-A281-D05E-CA523EA3F556}"/>
              </a:ext>
            </a:extLst>
          </p:cNvPr>
          <p:cNvSpPr/>
          <p:nvPr/>
        </p:nvSpPr>
        <p:spPr>
          <a:xfrm rot="20392957">
            <a:off x="3292377" y="3842466"/>
            <a:ext cx="1089336" cy="22048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ccia a destra 68">
            <a:extLst>
              <a:ext uri="{FF2B5EF4-FFF2-40B4-BE49-F238E27FC236}">
                <a16:creationId xmlns:a16="http://schemas.microsoft.com/office/drawing/2014/main" id="{F7FDFD1E-401C-A1C6-0682-D67B7F5428F4}"/>
              </a:ext>
            </a:extLst>
          </p:cNvPr>
          <p:cNvSpPr/>
          <p:nvPr/>
        </p:nvSpPr>
        <p:spPr>
          <a:xfrm rot="1207043" flipV="1">
            <a:off x="3292376" y="4760843"/>
            <a:ext cx="1089336" cy="22048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uppo 69">
            <a:extLst>
              <a:ext uri="{FF2B5EF4-FFF2-40B4-BE49-F238E27FC236}">
                <a16:creationId xmlns:a16="http://schemas.microsoft.com/office/drawing/2014/main" id="{691EB67C-7F96-AE82-31F8-D5B3E1EC6DCB}"/>
              </a:ext>
            </a:extLst>
          </p:cNvPr>
          <p:cNvGrpSpPr/>
          <p:nvPr/>
        </p:nvGrpSpPr>
        <p:grpSpPr>
          <a:xfrm>
            <a:off x="8688288" y="1506278"/>
            <a:ext cx="2948966" cy="1952887"/>
            <a:chOff x="4920472" y="1628800"/>
            <a:chExt cx="6504120" cy="4307210"/>
          </a:xfrm>
        </p:grpSpPr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2209F3C7-5B4F-AA7B-3D92-CD335A05E023}"/>
                </a:ext>
              </a:extLst>
            </p:cNvPr>
            <p:cNvSpPr/>
            <p:nvPr/>
          </p:nvSpPr>
          <p:spPr>
            <a:xfrm>
              <a:off x="6820362" y="2492896"/>
              <a:ext cx="432048" cy="4320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C7019556-C189-5D70-2ACB-2915BF2346C8}"/>
                </a:ext>
              </a:extLst>
            </p:cNvPr>
            <p:cNvSpPr/>
            <p:nvPr/>
          </p:nvSpPr>
          <p:spPr>
            <a:xfrm>
              <a:off x="6820362" y="3212976"/>
              <a:ext cx="432048" cy="4320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2F2E03B7-2613-DB83-6C9B-447F66F396B8}"/>
                </a:ext>
              </a:extLst>
            </p:cNvPr>
            <p:cNvSpPr/>
            <p:nvPr/>
          </p:nvSpPr>
          <p:spPr>
            <a:xfrm>
              <a:off x="6820362" y="3933056"/>
              <a:ext cx="432048" cy="4320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90C0AF1E-5016-B225-0DEF-2E0588007C2A}"/>
                </a:ext>
              </a:extLst>
            </p:cNvPr>
            <p:cNvSpPr/>
            <p:nvPr/>
          </p:nvSpPr>
          <p:spPr>
            <a:xfrm>
              <a:off x="6820362" y="4653136"/>
              <a:ext cx="432048" cy="4320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6C7AB881-7D06-55F4-BC4C-FFD17E98C2C1}"/>
                    </a:ext>
                  </a:extLst>
                </p14:cNvPr>
                <p14:cNvContentPartPr/>
                <p14:nvPr/>
              </p14:nvContentPartPr>
              <p14:xfrm>
                <a:off x="7884222" y="2496357"/>
                <a:ext cx="360" cy="1143360"/>
              </p14:xfrm>
            </p:contentPart>
          </mc:Choice>
          <mc:Fallback xmlns=""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6C7AB881-7D06-55F4-BC4C-FFD17E98C2C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66222" y="2456685"/>
                  <a:ext cx="36000" cy="12219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0EBFE04C-FCCE-3D8C-E054-076BCD7D5F24}"/>
                    </a:ext>
                  </a:extLst>
                </p14:cNvPr>
                <p14:cNvContentPartPr/>
                <p14:nvPr/>
              </p14:nvContentPartPr>
              <p14:xfrm>
                <a:off x="8602422" y="2709477"/>
                <a:ext cx="360" cy="701640"/>
              </p14:xfrm>
            </p:contentPart>
          </mc:Choice>
          <mc:Fallback xmlns=""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0EBFE04C-FCCE-3D8C-E054-076BCD7D5F2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84422" y="2669791"/>
                  <a:ext cx="36000" cy="7802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7" name="Input penna 76">
                  <a:extLst>
                    <a:ext uri="{FF2B5EF4-FFF2-40B4-BE49-F238E27FC236}">
                      <a16:creationId xmlns:a16="http://schemas.microsoft.com/office/drawing/2014/main" id="{0B17B537-0C4A-2082-92D9-90E1DFB6A239}"/>
                    </a:ext>
                  </a:extLst>
                </p14:cNvPr>
                <p14:cNvContentPartPr/>
                <p14:nvPr/>
              </p14:nvContentPartPr>
              <p14:xfrm>
                <a:off x="7877742" y="2486997"/>
                <a:ext cx="723600" cy="221400"/>
              </p14:xfrm>
            </p:contentPart>
          </mc:Choice>
          <mc:Fallback xmlns="">
            <p:pic>
              <p:nvPicPr>
                <p:cNvPr id="77" name="Input penna 76">
                  <a:extLst>
                    <a:ext uri="{FF2B5EF4-FFF2-40B4-BE49-F238E27FC236}">
                      <a16:creationId xmlns:a16="http://schemas.microsoft.com/office/drawing/2014/main" id="{0B17B537-0C4A-2082-92D9-90E1DFB6A23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838071" y="2447320"/>
                  <a:ext cx="802149" cy="2999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5A5EB23A-0362-C9E3-0D71-19E4603BFC5E}"/>
                    </a:ext>
                  </a:extLst>
                </p14:cNvPr>
                <p14:cNvContentPartPr/>
                <p14:nvPr/>
              </p14:nvContentPartPr>
              <p14:xfrm>
                <a:off x="7893942" y="3430917"/>
                <a:ext cx="699120" cy="213840"/>
              </p14:xfrm>
            </p:contentPart>
          </mc:Choice>
          <mc:Fallback xmlns=""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5A5EB23A-0362-C9E3-0D71-19E4603BFC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854264" y="3391317"/>
                  <a:ext cx="777682" cy="2922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06D20EC1-7C7F-D507-97E4-9A96508A8BF5}"/>
                    </a:ext>
                  </a:extLst>
                </p14:cNvPr>
                <p14:cNvContentPartPr/>
                <p14:nvPr/>
              </p14:nvContentPartPr>
              <p14:xfrm>
                <a:off x="7900422" y="3934591"/>
                <a:ext cx="360" cy="1143360"/>
              </p14:xfrm>
            </p:contentPart>
          </mc:Choice>
          <mc:Fallback xmlns=""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06D20EC1-7C7F-D507-97E4-9A96508A8BF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82422" y="3894919"/>
                  <a:ext cx="36000" cy="12219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7" name="Input penna 86">
                  <a:extLst>
                    <a:ext uri="{FF2B5EF4-FFF2-40B4-BE49-F238E27FC236}">
                      <a16:creationId xmlns:a16="http://schemas.microsoft.com/office/drawing/2014/main" id="{C00C72CA-2CAE-6F3F-B948-A09902B9678D}"/>
                    </a:ext>
                  </a:extLst>
                </p14:cNvPr>
                <p14:cNvContentPartPr/>
                <p14:nvPr/>
              </p14:nvContentPartPr>
              <p14:xfrm>
                <a:off x="8618622" y="4147711"/>
                <a:ext cx="360" cy="701640"/>
              </p14:xfrm>
            </p:contentPart>
          </mc:Choice>
          <mc:Fallback xmlns="">
            <p:pic>
              <p:nvPicPr>
                <p:cNvPr id="87" name="Input penna 86">
                  <a:extLst>
                    <a:ext uri="{FF2B5EF4-FFF2-40B4-BE49-F238E27FC236}">
                      <a16:creationId xmlns:a16="http://schemas.microsoft.com/office/drawing/2014/main" id="{C00C72CA-2CAE-6F3F-B948-A09902B9678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600622" y="4108025"/>
                  <a:ext cx="36000" cy="7802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1" name="Input penna 90">
                  <a:extLst>
                    <a:ext uri="{FF2B5EF4-FFF2-40B4-BE49-F238E27FC236}">
                      <a16:creationId xmlns:a16="http://schemas.microsoft.com/office/drawing/2014/main" id="{53650908-E095-AE81-22D1-64DCC2F7FAF9}"/>
                    </a:ext>
                  </a:extLst>
                </p14:cNvPr>
                <p14:cNvContentPartPr/>
                <p14:nvPr/>
              </p14:nvContentPartPr>
              <p14:xfrm>
                <a:off x="7893942" y="3925231"/>
                <a:ext cx="723600" cy="221400"/>
              </p14:xfrm>
            </p:contentPart>
          </mc:Choice>
          <mc:Fallback xmlns="">
            <p:pic>
              <p:nvPicPr>
                <p:cNvPr id="91" name="Input penna 90">
                  <a:extLst>
                    <a:ext uri="{FF2B5EF4-FFF2-40B4-BE49-F238E27FC236}">
                      <a16:creationId xmlns:a16="http://schemas.microsoft.com/office/drawing/2014/main" id="{53650908-E095-AE81-22D1-64DCC2F7FAF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854271" y="3885554"/>
                  <a:ext cx="802149" cy="2999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2" name="Input penna 91">
                  <a:extLst>
                    <a:ext uri="{FF2B5EF4-FFF2-40B4-BE49-F238E27FC236}">
                      <a16:creationId xmlns:a16="http://schemas.microsoft.com/office/drawing/2014/main" id="{71E23106-1689-7D18-25CA-BD070D94B33F}"/>
                    </a:ext>
                  </a:extLst>
                </p14:cNvPr>
                <p14:cNvContentPartPr/>
                <p14:nvPr/>
              </p14:nvContentPartPr>
              <p14:xfrm>
                <a:off x="7910142" y="4869151"/>
                <a:ext cx="699120" cy="213840"/>
              </p14:xfrm>
            </p:contentPart>
          </mc:Choice>
          <mc:Fallback xmlns="">
            <p:pic>
              <p:nvPicPr>
                <p:cNvPr id="92" name="Input penna 91">
                  <a:extLst>
                    <a:ext uri="{FF2B5EF4-FFF2-40B4-BE49-F238E27FC236}">
                      <a16:creationId xmlns:a16="http://schemas.microsoft.com/office/drawing/2014/main" id="{71E23106-1689-7D18-25CA-BD070D94B33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870464" y="4829551"/>
                  <a:ext cx="777682" cy="2922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3" name="Input penna 92">
                  <a:extLst>
                    <a:ext uri="{FF2B5EF4-FFF2-40B4-BE49-F238E27FC236}">
                      <a16:creationId xmlns:a16="http://schemas.microsoft.com/office/drawing/2014/main" id="{549ABD5E-5302-13CD-D5E3-83E22D81CACF}"/>
                    </a:ext>
                  </a:extLst>
                </p14:cNvPr>
                <p14:cNvContentPartPr/>
                <p14:nvPr/>
              </p14:nvContentPartPr>
              <p14:xfrm>
                <a:off x="9342162" y="3222336"/>
                <a:ext cx="360" cy="1143360"/>
              </p14:xfrm>
            </p:contentPart>
          </mc:Choice>
          <mc:Fallback xmlns="">
            <p:pic>
              <p:nvPicPr>
                <p:cNvPr id="93" name="Input penna 92">
                  <a:extLst>
                    <a:ext uri="{FF2B5EF4-FFF2-40B4-BE49-F238E27FC236}">
                      <a16:creationId xmlns:a16="http://schemas.microsoft.com/office/drawing/2014/main" id="{549ABD5E-5302-13CD-D5E3-83E22D81CAC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24162" y="3182664"/>
                  <a:ext cx="36000" cy="12219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4" name="Input penna 93">
                  <a:extLst>
                    <a:ext uri="{FF2B5EF4-FFF2-40B4-BE49-F238E27FC236}">
                      <a16:creationId xmlns:a16="http://schemas.microsoft.com/office/drawing/2014/main" id="{5C713980-A781-7B22-6929-2A97C2E21C07}"/>
                    </a:ext>
                  </a:extLst>
                </p14:cNvPr>
                <p14:cNvContentPartPr/>
                <p14:nvPr/>
              </p14:nvContentPartPr>
              <p14:xfrm>
                <a:off x="10060362" y="3435456"/>
                <a:ext cx="360" cy="701640"/>
              </p14:xfrm>
            </p:contentPart>
          </mc:Choice>
          <mc:Fallback xmlns="">
            <p:pic>
              <p:nvPicPr>
                <p:cNvPr id="94" name="Input penna 93">
                  <a:extLst>
                    <a:ext uri="{FF2B5EF4-FFF2-40B4-BE49-F238E27FC236}">
                      <a16:creationId xmlns:a16="http://schemas.microsoft.com/office/drawing/2014/main" id="{5C713980-A781-7B22-6929-2A97C2E21C0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042362" y="3395770"/>
                  <a:ext cx="36000" cy="7802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5" name="Input penna 94">
                  <a:extLst>
                    <a:ext uri="{FF2B5EF4-FFF2-40B4-BE49-F238E27FC236}">
                      <a16:creationId xmlns:a16="http://schemas.microsoft.com/office/drawing/2014/main" id="{17A654B0-10DD-0C30-E296-F15C494157FA}"/>
                    </a:ext>
                  </a:extLst>
                </p14:cNvPr>
                <p14:cNvContentPartPr/>
                <p14:nvPr/>
              </p14:nvContentPartPr>
              <p14:xfrm>
                <a:off x="9335682" y="3212976"/>
                <a:ext cx="723600" cy="221400"/>
              </p14:xfrm>
            </p:contentPart>
          </mc:Choice>
          <mc:Fallback xmlns="">
            <p:pic>
              <p:nvPicPr>
                <p:cNvPr id="95" name="Input penna 94">
                  <a:extLst>
                    <a:ext uri="{FF2B5EF4-FFF2-40B4-BE49-F238E27FC236}">
                      <a16:creationId xmlns:a16="http://schemas.microsoft.com/office/drawing/2014/main" id="{17A654B0-10DD-0C30-E296-F15C494157F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296011" y="3173299"/>
                  <a:ext cx="802149" cy="2999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6" name="Input penna 95">
                  <a:extLst>
                    <a:ext uri="{FF2B5EF4-FFF2-40B4-BE49-F238E27FC236}">
                      <a16:creationId xmlns:a16="http://schemas.microsoft.com/office/drawing/2014/main" id="{B5F3599F-5556-14A3-EA02-3A270492C265}"/>
                    </a:ext>
                  </a:extLst>
                </p14:cNvPr>
                <p14:cNvContentPartPr/>
                <p14:nvPr/>
              </p14:nvContentPartPr>
              <p14:xfrm>
                <a:off x="9351882" y="4156896"/>
                <a:ext cx="699120" cy="213840"/>
              </p14:xfrm>
            </p:contentPart>
          </mc:Choice>
          <mc:Fallback xmlns="">
            <p:pic>
              <p:nvPicPr>
                <p:cNvPr id="96" name="Input penna 95">
                  <a:extLst>
                    <a:ext uri="{FF2B5EF4-FFF2-40B4-BE49-F238E27FC236}">
                      <a16:creationId xmlns:a16="http://schemas.microsoft.com/office/drawing/2014/main" id="{B5F3599F-5556-14A3-EA02-3A270492C26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312204" y="4117296"/>
                  <a:ext cx="777682" cy="2922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97" name="Input penna 96">
                  <a:extLst>
                    <a:ext uri="{FF2B5EF4-FFF2-40B4-BE49-F238E27FC236}">
                      <a16:creationId xmlns:a16="http://schemas.microsoft.com/office/drawing/2014/main" id="{12C4D3FE-88C2-8D60-6AAE-168BAB02B672}"/>
                    </a:ext>
                  </a:extLst>
                </p14:cNvPr>
                <p14:cNvContentPartPr/>
                <p14:nvPr/>
              </p14:nvContentPartPr>
              <p14:xfrm>
                <a:off x="7275952" y="2711637"/>
                <a:ext cx="591120" cy="360"/>
              </p14:xfrm>
            </p:contentPart>
          </mc:Choice>
          <mc:Fallback xmlns="">
            <p:pic>
              <p:nvPicPr>
                <p:cNvPr id="97" name="Input penna 96">
                  <a:extLst>
                    <a:ext uri="{FF2B5EF4-FFF2-40B4-BE49-F238E27FC236}">
                      <a16:creationId xmlns:a16="http://schemas.microsoft.com/office/drawing/2014/main" id="{12C4D3FE-88C2-8D60-6AAE-168BAB02B67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262463" y="2705517"/>
                  <a:ext cx="618097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98" name="Input penna 97">
                  <a:extLst>
                    <a:ext uri="{FF2B5EF4-FFF2-40B4-BE49-F238E27FC236}">
                      <a16:creationId xmlns:a16="http://schemas.microsoft.com/office/drawing/2014/main" id="{67EA2B8B-3ED9-1DFC-0D15-E52B6A9310EE}"/>
                    </a:ext>
                  </a:extLst>
                </p14:cNvPr>
                <p14:cNvContentPartPr/>
                <p14:nvPr/>
              </p14:nvContentPartPr>
              <p14:xfrm>
                <a:off x="7264432" y="3429837"/>
                <a:ext cx="602640" cy="360"/>
              </p14:xfrm>
            </p:contentPart>
          </mc:Choice>
          <mc:Fallback xmlns="">
            <p:pic>
              <p:nvPicPr>
                <p:cNvPr id="98" name="Input penna 97">
                  <a:extLst>
                    <a:ext uri="{FF2B5EF4-FFF2-40B4-BE49-F238E27FC236}">
                      <a16:creationId xmlns:a16="http://schemas.microsoft.com/office/drawing/2014/main" id="{67EA2B8B-3ED9-1DFC-0D15-E52B6A9310E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50952" y="3423717"/>
                  <a:ext cx="629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99" name="Input penna 98">
                  <a:extLst>
                    <a:ext uri="{FF2B5EF4-FFF2-40B4-BE49-F238E27FC236}">
                      <a16:creationId xmlns:a16="http://schemas.microsoft.com/office/drawing/2014/main" id="{8947AFA8-E201-C5FA-C639-6802764D030D}"/>
                    </a:ext>
                  </a:extLst>
                </p14:cNvPr>
                <p14:cNvContentPartPr/>
                <p14:nvPr/>
              </p14:nvContentPartPr>
              <p14:xfrm>
                <a:off x="7278112" y="4155237"/>
                <a:ext cx="605520" cy="360"/>
              </p14:xfrm>
            </p:contentPart>
          </mc:Choice>
          <mc:Fallback xmlns="">
            <p:pic>
              <p:nvPicPr>
                <p:cNvPr id="99" name="Input penna 98">
                  <a:extLst>
                    <a:ext uri="{FF2B5EF4-FFF2-40B4-BE49-F238E27FC236}">
                      <a16:creationId xmlns:a16="http://schemas.microsoft.com/office/drawing/2014/main" id="{8947AFA8-E201-C5FA-C639-6802764D030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64621" y="4149117"/>
                  <a:ext cx="632503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00" name="Input penna 99">
                  <a:extLst>
                    <a:ext uri="{FF2B5EF4-FFF2-40B4-BE49-F238E27FC236}">
                      <a16:creationId xmlns:a16="http://schemas.microsoft.com/office/drawing/2014/main" id="{D3E094D8-E48D-325F-8C08-A4240A446F8E}"/>
                    </a:ext>
                  </a:extLst>
                </p14:cNvPr>
                <p14:cNvContentPartPr/>
                <p14:nvPr/>
              </p14:nvContentPartPr>
              <p14:xfrm>
                <a:off x="7269832" y="4876317"/>
                <a:ext cx="600480" cy="360"/>
              </p14:xfrm>
            </p:contentPart>
          </mc:Choice>
          <mc:Fallback xmlns="">
            <p:pic>
              <p:nvPicPr>
                <p:cNvPr id="100" name="Input penna 99">
                  <a:extLst>
                    <a:ext uri="{FF2B5EF4-FFF2-40B4-BE49-F238E27FC236}">
                      <a16:creationId xmlns:a16="http://schemas.microsoft.com/office/drawing/2014/main" id="{D3E094D8-E48D-325F-8C08-A4240A446F8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56347" y="4870197"/>
                  <a:ext cx="62745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1" name="Input penna 100">
                  <a:extLst>
                    <a:ext uri="{FF2B5EF4-FFF2-40B4-BE49-F238E27FC236}">
                      <a16:creationId xmlns:a16="http://schemas.microsoft.com/office/drawing/2014/main" id="{C19B8C9B-B927-398C-9239-4B3490B222B1}"/>
                    </a:ext>
                  </a:extLst>
                </p14:cNvPr>
                <p14:cNvContentPartPr/>
                <p14:nvPr/>
              </p14:nvContentPartPr>
              <p14:xfrm>
                <a:off x="8614432" y="3078477"/>
                <a:ext cx="364680" cy="360"/>
              </p14:xfrm>
            </p:contentPart>
          </mc:Choice>
          <mc:Fallback xmlns="">
            <p:pic>
              <p:nvPicPr>
                <p:cNvPr id="101" name="Input penna 100">
                  <a:extLst>
                    <a:ext uri="{FF2B5EF4-FFF2-40B4-BE49-F238E27FC236}">
                      <a16:creationId xmlns:a16="http://schemas.microsoft.com/office/drawing/2014/main" id="{C19B8C9B-B927-398C-9239-4B3490B222B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600955" y="3072357"/>
                  <a:ext cx="391635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2" name="Input penna 101">
                  <a:extLst>
                    <a:ext uri="{FF2B5EF4-FFF2-40B4-BE49-F238E27FC236}">
                      <a16:creationId xmlns:a16="http://schemas.microsoft.com/office/drawing/2014/main" id="{9D7166BD-C556-85EA-3D97-3EC1EF280C90}"/>
                    </a:ext>
                  </a:extLst>
                </p14:cNvPr>
                <p14:cNvContentPartPr/>
                <p14:nvPr/>
              </p14:nvContentPartPr>
              <p14:xfrm>
                <a:off x="8642152" y="4518477"/>
                <a:ext cx="341280" cy="360"/>
              </p14:xfrm>
            </p:contentPart>
          </mc:Choice>
          <mc:Fallback xmlns="">
            <p:pic>
              <p:nvPicPr>
                <p:cNvPr id="102" name="Input penna 101">
                  <a:extLst>
                    <a:ext uri="{FF2B5EF4-FFF2-40B4-BE49-F238E27FC236}">
                      <a16:creationId xmlns:a16="http://schemas.microsoft.com/office/drawing/2014/main" id="{9D7166BD-C556-85EA-3D97-3EC1EF280C9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28691" y="4512357"/>
                  <a:ext cx="368202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3" name="Input penna 102">
                  <a:extLst>
                    <a:ext uri="{FF2B5EF4-FFF2-40B4-BE49-F238E27FC236}">
                      <a16:creationId xmlns:a16="http://schemas.microsoft.com/office/drawing/2014/main" id="{BADBB162-5568-CF5A-469F-4B9021AB3E16}"/>
                    </a:ext>
                  </a:extLst>
                </p14:cNvPr>
                <p14:cNvContentPartPr/>
                <p14:nvPr/>
              </p14:nvContentPartPr>
              <p14:xfrm>
                <a:off x="8987392" y="3432357"/>
                <a:ext cx="342720" cy="360"/>
              </p14:xfrm>
            </p:contentPart>
          </mc:Choice>
          <mc:Fallback xmlns="">
            <p:pic>
              <p:nvPicPr>
                <p:cNvPr id="103" name="Input penna 102">
                  <a:extLst>
                    <a:ext uri="{FF2B5EF4-FFF2-40B4-BE49-F238E27FC236}">
                      <a16:creationId xmlns:a16="http://schemas.microsoft.com/office/drawing/2014/main" id="{BADBB162-5568-CF5A-469F-4B9021AB3E1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73905" y="3426237"/>
                  <a:ext cx="369693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04" name="Input penna 103">
                  <a:extLst>
                    <a:ext uri="{FF2B5EF4-FFF2-40B4-BE49-F238E27FC236}">
                      <a16:creationId xmlns:a16="http://schemas.microsoft.com/office/drawing/2014/main" id="{09E2EDD3-03C9-B90B-0550-AE616A7E06A4}"/>
                    </a:ext>
                  </a:extLst>
                </p14:cNvPr>
                <p14:cNvContentPartPr/>
                <p14:nvPr/>
              </p14:nvContentPartPr>
              <p14:xfrm>
                <a:off x="8984872" y="4157037"/>
                <a:ext cx="336240" cy="360"/>
              </p14:xfrm>
            </p:contentPart>
          </mc:Choice>
          <mc:Fallback xmlns="">
            <p:pic>
              <p:nvPicPr>
                <p:cNvPr id="104" name="Input penna 103">
                  <a:extLst>
                    <a:ext uri="{FF2B5EF4-FFF2-40B4-BE49-F238E27FC236}">
                      <a16:creationId xmlns:a16="http://schemas.microsoft.com/office/drawing/2014/main" id="{09E2EDD3-03C9-B90B-0550-AE616A7E06A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71391" y="4150917"/>
                  <a:ext cx="363203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5" name="Input penna 104">
                  <a:extLst>
                    <a:ext uri="{FF2B5EF4-FFF2-40B4-BE49-F238E27FC236}">
                      <a16:creationId xmlns:a16="http://schemas.microsoft.com/office/drawing/2014/main" id="{39DC0E03-E274-BAFC-FFB3-BB3B915FBAE2}"/>
                    </a:ext>
                  </a:extLst>
                </p14:cNvPr>
                <p14:cNvContentPartPr/>
                <p14:nvPr/>
              </p14:nvContentPartPr>
              <p14:xfrm>
                <a:off x="10084672" y="3796677"/>
                <a:ext cx="1049400" cy="360"/>
              </p14:xfrm>
            </p:contentPart>
          </mc:Choice>
          <mc:Fallback xmlns="">
            <p:pic>
              <p:nvPicPr>
                <p:cNvPr id="105" name="Input penna 104">
                  <a:extLst>
                    <a:ext uri="{FF2B5EF4-FFF2-40B4-BE49-F238E27FC236}">
                      <a16:creationId xmlns:a16="http://schemas.microsoft.com/office/drawing/2014/main" id="{39DC0E03-E274-BAFC-FFB3-BB3B915FBAE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071177" y="3790557"/>
                  <a:ext cx="1076389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6" name="Input penna 105">
                  <a:extLst>
                    <a:ext uri="{FF2B5EF4-FFF2-40B4-BE49-F238E27FC236}">
                      <a16:creationId xmlns:a16="http://schemas.microsoft.com/office/drawing/2014/main" id="{9A2BDE82-654D-1375-E6EB-89437EBBD45D}"/>
                    </a:ext>
                  </a:extLst>
                </p14:cNvPr>
                <p14:cNvContentPartPr/>
                <p14:nvPr/>
              </p14:nvContentPartPr>
              <p14:xfrm>
                <a:off x="8979472" y="3070557"/>
                <a:ext cx="360" cy="359280"/>
              </p14:xfrm>
            </p:contentPart>
          </mc:Choice>
          <mc:Fallback xmlns="">
            <p:pic>
              <p:nvPicPr>
                <p:cNvPr id="106" name="Input penna 105">
                  <a:extLst>
                    <a:ext uri="{FF2B5EF4-FFF2-40B4-BE49-F238E27FC236}">
                      <a16:creationId xmlns:a16="http://schemas.microsoft.com/office/drawing/2014/main" id="{9A2BDE82-654D-1375-E6EB-89437EBBD45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73352" y="3057074"/>
                  <a:ext cx="12600" cy="386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7" name="Input penna 106">
                  <a:extLst>
                    <a:ext uri="{FF2B5EF4-FFF2-40B4-BE49-F238E27FC236}">
                      <a16:creationId xmlns:a16="http://schemas.microsoft.com/office/drawing/2014/main" id="{B72A38D1-2B8B-CD3D-163D-31528FF66500}"/>
                    </a:ext>
                  </a:extLst>
                </p14:cNvPr>
                <p14:cNvContentPartPr/>
                <p14:nvPr/>
              </p14:nvContentPartPr>
              <p14:xfrm>
                <a:off x="8979472" y="4163877"/>
                <a:ext cx="360" cy="348120"/>
              </p14:xfrm>
            </p:contentPart>
          </mc:Choice>
          <mc:Fallback xmlns="">
            <p:pic>
              <p:nvPicPr>
                <p:cNvPr id="107" name="Input penna 106">
                  <a:extLst>
                    <a:ext uri="{FF2B5EF4-FFF2-40B4-BE49-F238E27FC236}">
                      <a16:creationId xmlns:a16="http://schemas.microsoft.com/office/drawing/2014/main" id="{B72A38D1-2B8B-CD3D-163D-31528FF6650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73352" y="4150396"/>
                  <a:ext cx="12600" cy="37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8" name="Input penna 107">
                  <a:extLst>
                    <a:ext uri="{FF2B5EF4-FFF2-40B4-BE49-F238E27FC236}">
                      <a16:creationId xmlns:a16="http://schemas.microsoft.com/office/drawing/2014/main" id="{454C2DB0-CFB3-FB20-5B3D-04D46A37209C}"/>
                    </a:ext>
                  </a:extLst>
                </p14:cNvPr>
                <p14:cNvContentPartPr/>
                <p14:nvPr/>
              </p14:nvContentPartPr>
              <p14:xfrm>
                <a:off x="8253712" y="3546477"/>
                <a:ext cx="360" cy="473040"/>
              </p14:xfrm>
            </p:contentPart>
          </mc:Choice>
          <mc:Fallback xmlns="">
            <p:pic>
              <p:nvPicPr>
                <p:cNvPr id="108" name="Input penna 107">
                  <a:extLst>
                    <a:ext uri="{FF2B5EF4-FFF2-40B4-BE49-F238E27FC236}">
                      <a16:creationId xmlns:a16="http://schemas.microsoft.com/office/drawing/2014/main" id="{454C2DB0-CFB3-FB20-5B3D-04D46A37209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47592" y="3532984"/>
                  <a:ext cx="12600" cy="5000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9" name="Input penna 108">
                  <a:extLst>
                    <a:ext uri="{FF2B5EF4-FFF2-40B4-BE49-F238E27FC236}">
                      <a16:creationId xmlns:a16="http://schemas.microsoft.com/office/drawing/2014/main" id="{D48B54FA-D66E-B21A-9C06-0DDAD69A4BF1}"/>
                    </a:ext>
                  </a:extLst>
                </p14:cNvPr>
                <p14:cNvContentPartPr/>
                <p14:nvPr/>
              </p14:nvContentPartPr>
              <p14:xfrm>
                <a:off x="9696232" y="4289157"/>
                <a:ext cx="360" cy="1306080"/>
              </p14:xfrm>
            </p:contentPart>
          </mc:Choice>
          <mc:Fallback xmlns="">
            <p:pic>
              <p:nvPicPr>
                <p:cNvPr id="109" name="Input penna 108">
                  <a:extLst>
                    <a:ext uri="{FF2B5EF4-FFF2-40B4-BE49-F238E27FC236}">
                      <a16:creationId xmlns:a16="http://schemas.microsoft.com/office/drawing/2014/main" id="{D48B54FA-D66E-B21A-9C06-0DDAD69A4BF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690112" y="4275660"/>
                  <a:ext cx="12600" cy="13330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0" name="Input penna 109">
                  <a:extLst>
                    <a:ext uri="{FF2B5EF4-FFF2-40B4-BE49-F238E27FC236}">
                      <a16:creationId xmlns:a16="http://schemas.microsoft.com/office/drawing/2014/main" id="{0AD2C58C-4414-D149-C96C-DAD90CAA4641}"/>
                    </a:ext>
                  </a:extLst>
                </p14:cNvPr>
                <p14:cNvContentPartPr/>
                <p14:nvPr/>
              </p14:nvContentPartPr>
              <p14:xfrm>
                <a:off x="6459112" y="1989837"/>
                <a:ext cx="360" cy="720360"/>
              </p14:xfrm>
            </p:contentPart>
          </mc:Choice>
          <mc:Fallback xmlns="">
            <p:pic>
              <p:nvPicPr>
                <p:cNvPr id="110" name="Input penna 109">
                  <a:extLst>
                    <a:ext uri="{FF2B5EF4-FFF2-40B4-BE49-F238E27FC236}">
                      <a16:creationId xmlns:a16="http://schemas.microsoft.com/office/drawing/2014/main" id="{0AD2C58C-4414-D149-C96C-DAD90CAA464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52992" y="1976350"/>
                  <a:ext cx="12600" cy="747334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1" name="Gruppo 110">
              <a:extLst>
                <a:ext uri="{FF2B5EF4-FFF2-40B4-BE49-F238E27FC236}">
                  <a16:creationId xmlns:a16="http://schemas.microsoft.com/office/drawing/2014/main" id="{1DEBA5DB-6FC0-5929-F1F8-50FB939CB427}"/>
                </a:ext>
              </a:extLst>
            </p:cNvPr>
            <p:cNvGrpSpPr/>
            <p:nvPr/>
          </p:nvGrpSpPr>
          <p:grpSpPr>
            <a:xfrm>
              <a:off x="6460912" y="4871277"/>
              <a:ext cx="3229200" cy="726480"/>
              <a:chOff x="2856230" y="4871277"/>
              <a:chExt cx="3229200" cy="726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41" name="Input penna 140">
                    <a:extLst>
                      <a:ext uri="{FF2B5EF4-FFF2-40B4-BE49-F238E27FC236}">
                        <a16:creationId xmlns:a16="http://schemas.microsoft.com/office/drawing/2014/main" id="{07388B06-E8D4-DF99-A0A6-B2FD7F2AF7E2}"/>
                      </a:ext>
                    </a:extLst>
                  </p14:cNvPr>
                  <p14:cNvContentPartPr/>
                  <p14:nvPr/>
                </p14:nvContentPartPr>
                <p14:xfrm>
                  <a:off x="2867030" y="5597397"/>
                  <a:ext cx="3218400" cy="360"/>
                </p14:xfrm>
              </p:contentPart>
            </mc:Choice>
            <mc:Fallback xmlns="">
              <p:pic>
                <p:nvPicPr>
                  <p:cNvPr id="45" name="Input penna 44">
                    <a:extLst>
                      <a:ext uri="{FF2B5EF4-FFF2-40B4-BE49-F238E27FC236}">
                        <a16:creationId xmlns:a16="http://schemas.microsoft.com/office/drawing/2014/main" id="{C2BDE8F8-5D7E-69E9-0DD6-214531DD0572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860910" y="5591277"/>
                    <a:ext cx="323064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142" name="Input penna 141">
                    <a:extLst>
                      <a:ext uri="{FF2B5EF4-FFF2-40B4-BE49-F238E27FC236}">
                        <a16:creationId xmlns:a16="http://schemas.microsoft.com/office/drawing/2014/main" id="{7C36B572-156D-15D5-ADC8-075F2DA69B87}"/>
                      </a:ext>
                    </a:extLst>
                  </p14:cNvPr>
                  <p14:cNvContentPartPr/>
                  <p14:nvPr/>
                </p14:nvContentPartPr>
                <p14:xfrm>
                  <a:off x="2871350" y="5597397"/>
                  <a:ext cx="15840" cy="360"/>
                </p14:xfrm>
              </p:contentPart>
            </mc:Choice>
            <mc:Fallback xmlns="">
              <p:pic>
                <p:nvPicPr>
                  <p:cNvPr id="46" name="Input penna 45">
                    <a:extLst>
                      <a:ext uri="{FF2B5EF4-FFF2-40B4-BE49-F238E27FC236}">
                        <a16:creationId xmlns:a16="http://schemas.microsoft.com/office/drawing/2014/main" id="{72598B0D-08AF-0B67-4007-7CDC3E52C458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2865230" y="5591277"/>
                    <a:ext cx="2808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143" name="Input penna 142">
                    <a:extLst>
                      <a:ext uri="{FF2B5EF4-FFF2-40B4-BE49-F238E27FC236}">
                        <a16:creationId xmlns:a16="http://schemas.microsoft.com/office/drawing/2014/main" id="{D2BFCC8A-48E6-4FBC-83B1-1CECAB191214}"/>
                      </a:ext>
                    </a:extLst>
                  </p14:cNvPr>
                  <p14:cNvContentPartPr/>
                  <p14:nvPr/>
                </p14:nvContentPartPr>
                <p14:xfrm>
                  <a:off x="2856230" y="5521077"/>
                  <a:ext cx="360" cy="51480"/>
                </p14:xfrm>
              </p:contentPart>
            </mc:Choice>
            <mc:Fallback xmlns="">
              <p:pic>
                <p:nvPicPr>
                  <p:cNvPr id="48" name="Input penna 47">
                    <a:extLst>
                      <a:ext uri="{FF2B5EF4-FFF2-40B4-BE49-F238E27FC236}">
                        <a16:creationId xmlns:a16="http://schemas.microsoft.com/office/drawing/2014/main" id="{43468299-41DF-B3BF-A039-638F482DD94E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2850110" y="5514957"/>
                    <a:ext cx="12600" cy="6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144" name="Input penna 143">
                    <a:extLst>
                      <a:ext uri="{FF2B5EF4-FFF2-40B4-BE49-F238E27FC236}">
                        <a16:creationId xmlns:a16="http://schemas.microsoft.com/office/drawing/2014/main" id="{B049CF77-B3B3-C330-EC66-12FE47B418E9}"/>
                      </a:ext>
                    </a:extLst>
                  </p14:cNvPr>
                  <p14:cNvContentPartPr/>
                  <p14:nvPr/>
                </p14:nvContentPartPr>
                <p14:xfrm>
                  <a:off x="2856230" y="5553117"/>
                  <a:ext cx="360" cy="35640"/>
                </p14:xfrm>
              </p:contentPart>
            </mc:Choice>
            <mc:Fallback xmlns="">
              <p:pic>
                <p:nvPicPr>
                  <p:cNvPr id="49" name="Input penna 48">
                    <a:extLst>
                      <a:ext uri="{FF2B5EF4-FFF2-40B4-BE49-F238E27FC236}">
                        <a16:creationId xmlns:a16="http://schemas.microsoft.com/office/drawing/2014/main" id="{06779F66-D6FC-1460-97A0-0FFD83145DF8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850110" y="5546997"/>
                    <a:ext cx="12600" cy="4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145" name="Input penna 144">
                    <a:extLst>
                      <a:ext uri="{FF2B5EF4-FFF2-40B4-BE49-F238E27FC236}">
                        <a16:creationId xmlns:a16="http://schemas.microsoft.com/office/drawing/2014/main" id="{8BCDDA0F-8858-9CF2-AD47-CA4BEBFFB63B}"/>
                      </a:ext>
                    </a:extLst>
                  </p14:cNvPr>
                  <p14:cNvContentPartPr/>
                  <p14:nvPr/>
                </p14:nvContentPartPr>
                <p14:xfrm>
                  <a:off x="2856230" y="5571477"/>
                  <a:ext cx="360" cy="23400"/>
                </p14:xfrm>
              </p:contentPart>
            </mc:Choice>
            <mc:Fallback xmlns="">
              <p:pic>
                <p:nvPicPr>
                  <p:cNvPr id="50" name="Input penna 49">
                    <a:extLst>
                      <a:ext uri="{FF2B5EF4-FFF2-40B4-BE49-F238E27FC236}">
                        <a16:creationId xmlns:a16="http://schemas.microsoft.com/office/drawing/2014/main" id="{8B28DFE8-57DE-D1B4-3CC5-B24C1EDCBC52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850110" y="5565357"/>
                    <a:ext cx="12600" cy="3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146" name="Input penna 145">
                    <a:extLst>
                      <a:ext uri="{FF2B5EF4-FFF2-40B4-BE49-F238E27FC236}">
                        <a16:creationId xmlns:a16="http://schemas.microsoft.com/office/drawing/2014/main" id="{69EA3A76-610E-529A-A696-B58F6B8960E3}"/>
                      </a:ext>
                    </a:extLst>
                  </p14:cNvPr>
                  <p14:cNvContentPartPr/>
                  <p14:nvPr/>
                </p14:nvContentPartPr>
                <p14:xfrm>
                  <a:off x="2856230" y="4871277"/>
                  <a:ext cx="360" cy="726480"/>
                </p14:xfrm>
              </p:contentPart>
            </mc:Choice>
            <mc:Fallback xmlns="">
              <p:pic>
                <p:nvPicPr>
                  <p:cNvPr id="51" name="Input penna 50">
                    <a:extLst>
                      <a:ext uri="{FF2B5EF4-FFF2-40B4-BE49-F238E27FC236}">
                        <a16:creationId xmlns:a16="http://schemas.microsoft.com/office/drawing/2014/main" id="{456230F2-6EFD-9119-403F-C520A093D761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850110" y="4865157"/>
                    <a:ext cx="12600" cy="738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2" name="Input penna 111">
                  <a:extLst>
                    <a:ext uri="{FF2B5EF4-FFF2-40B4-BE49-F238E27FC236}">
                      <a16:creationId xmlns:a16="http://schemas.microsoft.com/office/drawing/2014/main" id="{60F2FE8F-0607-6DE0-480A-0BDAC445853C}"/>
                    </a:ext>
                  </a:extLst>
                </p14:cNvPr>
                <p14:cNvContentPartPr/>
                <p14:nvPr/>
              </p14:nvContentPartPr>
              <p14:xfrm>
                <a:off x="6461992" y="4148757"/>
                <a:ext cx="360" cy="715320"/>
              </p14:xfrm>
            </p:contentPart>
          </mc:Choice>
          <mc:Fallback xmlns="">
            <p:pic>
              <p:nvPicPr>
                <p:cNvPr id="112" name="Input penna 111">
                  <a:extLst>
                    <a:ext uri="{FF2B5EF4-FFF2-40B4-BE49-F238E27FC236}">
                      <a16:creationId xmlns:a16="http://schemas.microsoft.com/office/drawing/2014/main" id="{60F2FE8F-0607-6DE0-480A-0BDAC445853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55872" y="4135260"/>
                  <a:ext cx="12600" cy="7423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13" name="Input penna 112">
                  <a:extLst>
                    <a:ext uri="{FF2B5EF4-FFF2-40B4-BE49-F238E27FC236}">
                      <a16:creationId xmlns:a16="http://schemas.microsoft.com/office/drawing/2014/main" id="{EE3BC171-3664-571A-2BFD-3D7F850E0B34}"/>
                    </a:ext>
                  </a:extLst>
                </p14:cNvPr>
                <p14:cNvContentPartPr/>
                <p14:nvPr/>
              </p14:nvContentPartPr>
              <p14:xfrm>
                <a:off x="6461992" y="2681757"/>
                <a:ext cx="360" cy="744480"/>
              </p14:xfrm>
            </p:contentPart>
          </mc:Choice>
          <mc:Fallback xmlns="">
            <p:pic>
              <p:nvPicPr>
                <p:cNvPr id="113" name="Input penna 112">
                  <a:extLst>
                    <a:ext uri="{FF2B5EF4-FFF2-40B4-BE49-F238E27FC236}">
                      <a16:creationId xmlns:a16="http://schemas.microsoft.com/office/drawing/2014/main" id="{EE3BC171-3664-571A-2BFD-3D7F850E0B3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455872" y="2668279"/>
                  <a:ext cx="12600" cy="7714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14" name="Input penna 113">
                  <a:extLst>
                    <a:ext uri="{FF2B5EF4-FFF2-40B4-BE49-F238E27FC236}">
                      <a16:creationId xmlns:a16="http://schemas.microsoft.com/office/drawing/2014/main" id="{41816713-0B35-68EB-A2DC-84E9AD9D5215}"/>
                    </a:ext>
                  </a:extLst>
                </p14:cNvPr>
                <p14:cNvContentPartPr/>
                <p14:nvPr/>
              </p14:nvContentPartPr>
              <p14:xfrm>
                <a:off x="6492232" y="1990917"/>
                <a:ext cx="16560" cy="360"/>
              </p14:xfrm>
            </p:contentPart>
          </mc:Choice>
          <mc:Fallback xmlns="">
            <p:pic>
              <p:nvPicPr>
                <p:cNvPr id="114" name="Input penna 113">
                  <a:extLst>
                    <a:ext uri="{FF2B5EF4-FFF2-40B4-BE49-F238E27FC236}">
                      <a16:creationId xmlns:a16="http://schemas.microsoft.com/office/drawing/2014/main" id="{41816713-0B35-68EB-A2DC-84E9AD9D521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478826" y="1984797"/>
                  <a:ext cx="43371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15" name="Input penna 114">
                  <a:extLst>
                    <a:ext uri="{FF2B5EF4-FFF2-40B4-BE49-F238E27FC236}">
                      <a16:creationId xmlns:a16="http://schemas.microsoft.com/office/drawing/2014/main" id="{F4921204-DBE5-9A43-5520-1E3D7C8FC6F2}"/>
                    </a:ext>
                  </a:extLst>
                </p14:cNvPr>
                <p14:cNvContentPartPr/>
                <p14:nvPr/>
              </p14:nvContentPartPr>
              <p14:xfrm>
                <a:off x="6467392" y="1990917"/>
                <a:ext cx="1786680" cy="360"/>
              </p14:xfrm>
            </p:contentPart>
          </mc:Choice>
          <mc:Fallback xmlns="">
            <p:pic>
              <p:nvPicPr>
                <p:cNvPr id="115" name="Input penna 114">
                  <a:extLst>
                    <a:ext uri="{FF2B5EF4-FFF2-40B4-BE49-F238E27FC236}">
                      <a16:creationId xmlns:a16="http://schemas.microsoft.com/office/drawing/2014/main" id="{F4921204-DBE5-9A43-5520-1E3D7C8FC6F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453899" y="1984797"/>
                  <a:ext cx="1813667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16" name="Input penna 115">
                  <a:extLst>
                    <a:ext uri="{FF2B5EF4-FFF2-40B4-BE49-F238E27FC236}">
                      <a16:creationId xmlns:a16="http://schemas.microsoft.com/office/drawing/2014/main" id="{92827A13-AC1A-9095-C05B-06482F116B0C}"/>
                    </a:ext>
                  </a:extLst>
                </p14:cNvPr>
                <p14:cNvContentPartPr/>
                <p14:nvPr/>
              </p14:nvContentPartPr>
              <p14:xfrm>
                <a:off x="5388832" y="3433797"/>
                <a:ext cx="1068480" cy="360"/>
              </p14:xfrm>
            </p:contentPart>
          </mc:Choice>
          <mc:Fallback xmlns="">
            <p:pic>
              <p:nvPicPr>
                <p:cNvPr id="116" name="Input penna 115">
                  <a:extLst>
                    <a:ext uri="{FF2B5EF4-FFF2-40B4-BE49-F238E27FC236}">
                      <a16:creationId xmlns:a16="http://schemas.microsoft.com/office/drawing/2014/main" id="{92827A13-AC1A-9095-C05B-06482F116B0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375337" y="3427677"/>
                  <a:ext cx="109547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17" name="Input penna 116">
                  <a:extLst>
                    <a:ext uri="{FF2B5EF4-FFF2-40B4-BE49-F238E27FC236}">
                      <a16:creationId xmlns:a16="http://schemas.microsoft.com/office/drawing/2014/main" id="{4ACE139C-84BE-7650-A669-1252F8E327F4}"/>
                    </a:ext>
                  </a:extLst>
                </p14:cNvPr>
                <p14:cNvContentPartPr/>
                <p14:nvPr/>
              </p14:nvContentPartPr>
              <p14:xfrm>
                <a:off x="9592004" y="4270783"/>
                <a:ext cx="163440" cy="205920"/>
              </p14:xfrm>
            </p:contentPart>
          </mc:Choice>
          <mc:Fallback xmlns="">
            <p:pic>
              <p:nvPicPr>
                <p:cNvPr id="117" name="Input penna 116">
                  <a:extLst>
                    <a:ext uri="{FF2B5EF4-FFF2-40B4-BE49-F238E27FC236}">
                      <a16:creationId xmlns:a16="http://schemas.microsoft.com/office/drawing/2014/main" id="{4ACE139C-84BE-7650-A669-1252F8E327F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578516" y="4257319"/>
                  <a:ext cx="190416" cy="2328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18" name="Input penna 117">
                  <a:extLst>
                    <a:ext uri="{FF2B5EF4-FFF2-40B4-BE49-F238E27FC236}">
                      <a16:creationId xmlns:a16="http://schemas.microsoft.com/office/drawing/2014/main" id="{CFE8A556-590A-25B5-4992-CB417EEC9972}"/>
                    </a:ext>
                  </a:extLst>
                </p14:cNvPr>
                <p14:cNvContentPartPr/>
                <p14:nvPr/>
              </p14:nvContentPartPr>
              <p14:xfrm>
                <a:off x="9622964" y="4326943"/>
                <a:ext cx="113760" cy="137160"/>
              </p14:xfrm>
            </p:contentPart>
          </mc:Choice>
          <mc:Fallback xmlns="">
            <p:pic>
              <p:nvPicPr>
                <p:cNvPr id="118" name="Input penna 117">
                  <a:extLst>
                    <a:ext uri="{FF2B5EF4-FFF2-40B4-BE49-F238E27FC236}">
                      <a16:creationId xmlns:a16="http://schemas.microsoft.com/office/drawing/2014/main" id="{CFE8A556-590A-25B5-4992-CB417EEC997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609534" y="4313465"/>
                  <a:ext cx="140620" cy="164116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9" name="Gruppo 118">
              <a:extLst>
                <a:ext uri="{FF2B5EF4-FFF2-40B4-BE49-F238E27FC236}">
                  <a16:creationId xmlns:a16="http://schemas.microsoft.com/office/drawing/2014/main" id="{1291F618-CDC4-959F-60B5-DCAEC4D4D67E}"/>
                </a:ext>
              </a:extLst>
            </p:cNvPr>
            <p:cNvGrpSpPr/>
            <p:nvPr/>
          </p:nvGrpSpPr>
          <p:grpSpPr>
            <a:xfrm>
              <a:off x="8177564" y="1981917"/>
              <a:ext cx="151560" cy="612346"/>
              <a:chOff x="4572882" y="1981917"/>
              <a:chExt cx="151560" cy="61234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133" name="Input penna 132">
                    <a:extLst>
                      <a:ext uri="{FF2B5EF4-FFF2-40B4-BE49-F238E27FC236}">
                        <a16:creationId xmlns:a16="http://schemas.microsoft.com/office/drawing/2014/main" id="{9FB05E59-C533-3784-E76C-8D31FA8B2A5A}"/>
                      </a:ext>
                    </a:extLst>
                  </p14:cNvPr>
                  <p14:cNvContentPartPr/>
                  <p14:nvPr/>
                </p14:nvContentPartPr>
                <p14:xfrm>
                  <a:off x="4572882" y="2394463"/>
                  <a:ext cx="151560" cy="199800"/>
                </p14:xfrm>
              </p:contentPart>
            </mc:Choice>
            <mc:Fallback xmlns="">
              <p:pic>
                <p:nvPicPr>
                  <p:cNvPr id="82" name="Input penna 81">
                    <a:extLst>
                      <a:ext uri="{FF2B5EF4-FFF2-40B4-BE49-F238E27FC236}">
                        <a16:creationId xmlns:a16="http://schemas.microsoft.com/office/drawing/2014/main" id="{73745A0D-60B4-8AFB-DABD-F8EE0AB49CAD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4566762" y="2388343"/>
                    <a:ext cx="163800" cy="21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134" name="Input penna 133">
                    <a:extLst>
                      <a:ext uri="{FF2B5EF4-FFF2-40B4-BE49-F238E27FC236}">
                        <a16:creationId xmlns:a16="http://schemas.microsoft.com/office/drawing/2014/main" id="{19863049-BB10-051A-9C4E-75A8A0CF640B}"/>
                      </a:ext>
                    </a:extLst>
                  </p14:cNvPr>
                  <p14:cNvContentPartPr/>
                  <p14:nvPr/>
                </p14:nvContentPartPr>
                <p14:xfrm>
                  <a:off x="4649030" y="1981917"/>
                  <a:ext cx="360" cy="587880"/>
                </p14:xfrm>
              </p:contentPart>
            </mc:Choice>
            <mc:Fallback xmlns="">
              <p:pic>
                <p:nvPicPr>
                  <p:cNvPr id="36" name="Input penna 35">
                    <a:extLst>
                      <a:ext uri="{FF2B5EF4-FFF2-40B4-BE49-F238E27FC236}">
                        <a16:creationId xmlns:a16="http://schemas.microsoft.com/office/drawing/2014/main" id="{A7B7CF74-CEDC-FD40-775E-4AAE839C8C0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4642910" y="1975797"/>
                    <a:ext cx="12600" cy="60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135" name="Input penna 134">
                    <a:extLst>
                      <a:ext uri="{FF2B5EF4-FFF2-40B4-BE49-F238E27FC236}">
                        <a16:creationId xmlns:a16="http://schemas.microsoft.com/office/drawing/2014/main" id="{2F82873A-7C74-D4EB-7EEC-0DDA6A6AF389}"/>
                      </a:ext>
                    </a:extLst>
                  </p14:cNvPr>
                  <p14:cNvContentPartPr/>
                  <p14:nvPr/>
                </p14:nvContentPartPr>
                <p14:xfrm>
                  <a:off x="4649030" y="2539917"/>
                  <a:ext cx="360" cy="35280"/>
                </p14:xfrm>
              </p:contentPart>
            </mc:Choice>
            <mc:Fallback xmlns="">
              <p:pic>
                <p:nvPicPr>
                  <p:cNvPr id="37" name="Input penna 36">
                    <a:extLst>
                      <a:ext uri="{FF2B5EF4-FFF2-40B4-BE49-F238E27FC236}">
                        <a16:creationId xmlns:a16="http://schemas.microsoft.com/office/drawing/2014/main" id="{C440A822-FEC4-083F-4C7E-CDCD66073327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4642910" y="2533797"/>
                    <a:ext cx="12600" cy="4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136" name="Input penna 135">
                    <a:extLst>
                      <a:ext uri="{FF2B5EF4-FFF2-40B4-BE49-F238E27FC236}">
                        <a16:creationId xmlns:a16="http://schemas.microsoft.com/office/drawing/2014/main" id="{5E21BAD6-0FF5-1E24-C080-4162C51AD0F1}"/>
                      </a:ext>
                    </a:extLst>
                  </p14:cNvPr>
                  <p14:cNvContentPartPr/>
                  <p14:nvPr/>
                </p14:nvContentPartPr>
                <p14:xfrm>
                  <a:off x="4649030" y="2549997"/>
                  <a:ext cx="360" cy="42480"/>
                </p14:xfrm>
              </p:contentPart>
            </mc:Choice>
            <mc:Fallback xmlns="">
              <p:pic>
                <p:nvPicPr>
                  <p:cNvPr id="38" name="Input penna 37">
                    <a:extLst>
                      <a:ext uri="{FF2B5EF4-FFF2-40B4-BE49-F238E27FC236}">
                        <a16:creationId xmlns:a16="http://schemas.microsoft.com/office/drawing/2014/main" id="{A2735E1C-504E-C28F-CB34-B152DBC371A0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4642910" y="2543877"/>
                    <a:ext cx="12600" cy="5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137" name="Input penna 136">
                    <a:extLst>
                      <a:ext uri="{FF2B5EF4-FFF2-40B4-BE49-F238E27FC236}">
                        <a16:creationId xmlns:a16="http://schemas.microsoft.com/office/drawing/2014/main" id="{F1D9FA78-2C17-13FD-F083-C055E629A866}"/>
                      </a:ext>
                    </a:extLst>
                  </p14:cNvPr>
                  <p14:cNvContentPartPr/>
                  <p14:nvPr/>
                </p14:nvContentPartPr>
                <p14:xfrm>
                  <a:off x="4592322" y="2417863"/>
                  <a:ext cx="118800" cy="160200"/>
                </p14:xfrm>
              </p:contentPart>
            </mc:Choice>
            <mc:Fallback xmlns="">
              <p:pic>
                <p:nvPicPr>
                  <p:cNvPr id="83" name="Input penna 82">
                    <a:extLst>
                      <a:ext uri="{FF2B5EF4-FFF2-40B4-BE49-F238E27FC236}">
                        <a16:creationId xmlns:a16="http://schemas.microsoft.com/office/drawing/2014/main" id="{0EEBA7BA-4294-E3C8-9532-5EC77DF1DCEB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4586202" y="2411743"/>
                    <a:ext cx="131040" cy="17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138" name="Input penna 137">
                    <a:extLst>
                      <a:ext uri="{FF2B5EF4-FFF2-40B4-BE49-F238E27FC236}">
                        <a16:creationId xmlns:a16="http://schemas.microsoft.com/office/drawing/2014/main" id="{713F24A8-6B27-F512-7FD5-FD8E9EF2D37A}"/>
                      </a:ext>
                    </a:extLst>
                  </p14:cNvPr>
                  <p14:cNvContentPartPr/>
                  <p14:nvPr/>
                </p14:nvContentPartPr>
                <p14:xfrm>
                  <a:off x="4602762" y="2422183"/>
                  <a:ext cx="86400" cy="120240"/>
                </p14:xfrm>
              </p:contentPart>
            </mc:Choice>
            <mc:Fallback xmlns="">
              <p:pic>
                <p:nvPicPr>
                  <p:cNvPr id="84" name="Input penna 83">
                    <a:extLst>
                      <a:ext uri="{FF2B5EF4-FFF2-40B4-BE49-F238E27FC236}">
                        <a16:creationId xmlns:a16="http://schemas.microsoft.com/office/drawing/2014/main" id="{9091BEDF-9B0B-C5FF-FDFF-735EA33BBE45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4596642" y="2416063"/>
                    <a:ext cx="98640" cy="13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39" name="Input penna 138">
                    <a:extLst>
                      <a:ext uri="{FF2B5EF4-FFF2-40B4-BE49-F238E27FC236}">
                        <a16:creationId xmlns:a16="http://schemas.microsoft.com/office/drawing/2014/main" id="{836BEBDE-81CD-5B78-6E90-859176E7E2A1}"/>
                      </a:ext>
                    </a:extLst>
                  </p14:cNvPr>
                  <p14:cNvContentPartPr/>
                  <p14:nvPr/>
                </p14:nvContentPartPr>
                <p14:xfrm>
                  <a:off x="4593402" y="2428303"/>
                  <a:ext cx="70560" cy="98280"/>
                </p14:xfrm>
              </p:contentPart>
            </mc:Choice>
            <mc:Fallback xmlns="">
              <p:pic>
                <p:nvPicPr>
                  <p:cNvPr id="85" name="Input penna 84">
                    <a:extLst>
                      <a:ext uri="{FF2B5EF4-FFF2-40B4-BE49-F238E27FC236}">
                        <a16:creationId xmlns:a16="http://schemas.microsoft.com/office/drawing/2014/main" id="{7318925A-CBFC-0534-4B82-847CD85E74C9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4587282" y="2422183"/>
                    <a:ext cx="82800" cy="11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40" name="Input penna 139">
                    <a:extLst>
                      <a:ext uri="{FF2B5EF4-FFF2-40B4-BE49-F238E27FC236}">
                        <a16:creationId xmlns:a16="http://schemas.microsoft.com/office/drawing/2014/main" id="{703613C4-8404-7563-3E52-1CE088A33DF0}"/>
                      </a:ext>
                    </a:extLst>
                  </p14:cNvPr>
                  <p14:cNvContentPartPr/>
                  <p14:nvPr/>
                </p14:nvContentPartPr>
                <p14:xfrm>
                  <a:off x="4588362" y="2421823"/>
                  <a:ext cx="76320" cy="14040"/>
                </p14:xfrm>
              </p:contentPart>
            </mc:Choice>
            <mc:Fallback xmlns="">
              <p:pic>
                <p:nvPicPr>
                  <p:cNvPr id="86" name="Input penna 85">
                    <a:extLst>
                      <a:ext uri="{FF2B5EF4-FFF2-40B4-BE49-F238E27FC236}">
                        <a16:creationId xmlns:a16="http://schemas.microsoft.com/office/drawing/2014/main" id="{524A6C97-78A0-8C8F-5537-6F71596B9913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4582242" y="2415703"/>
                    <a:ext cx="88560" cy="262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20" name="Input penna 119">
                  <a:extLst>
                    <a:ext uri="{FF2B5EF4-FFF2-40B4-BE49-F238E27FC236}">
                      <a16:creationId xmlns:a16="http://schemas.microsoft.com/office/drawing/2014/main" id="{4C3BE02A-0A1E-03B5-A8D0-9E485A61CD99}"/>
                    </a:ext>
                  </a:extLst>
                </p14:cNvPr>
                <p14:cNvContentPartPr/>
                <p14:nvPr/>
              </p14:nvContentPartPr>
              <p14:xfrm>
                <a:off x="8175764" y="3847783"/>
                <a:ext cx="138240" cy="172800"/>
              </p14:xfrm>
            </p:contentPart>
          </mc:Choice>
          <mc:Fallback xmlns="">
            <p:pic>
              <p:nvPicPr>
                <p:cNvPr id="120" name="Input penna 119">
                  <a:extLst>
                    <a:ext uri="{FF2B5EF4-FFF2-40B4-BE49-F238E27FC236}">
                      <a16:creationId xmlns:a16="http://schemas.microsoft.com/office/drawing/2014/main" id="{4C3BE02A-0A1E-03B5-A8D0-9E485A61CD9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162335" y="3834369"/>
                  <a:ext cx="165098" cy="1996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21" name="Input penna 120">
                  <a:extLst>
                    <a:ext uri="{FF2B5EF4-FFF2-40B4-BE49-F238E27FC236}">
                      <a16:creationId xmlns:a16="http://schemas.microsoft.com/office/drawing/2014/main" id="{B1175895-1F1C-72CB-B647-DDC324592A8E}"/>
                    </a:ext>
                  </a:extLst>
                </p14:cNvPr>
                <p14:cNvContentPartPr/>
                <p14:nvPr/>
              </p14:nvContentPartPr>
              <p14:xfrm>
                <a:off x="8187644" y="3857503"/>
                <a:ext cx="118440" cy="127080"/>
              </p14:xfrm>
            </p:contentPart>
          </mc:Choice>
          <mc:Fallback xmlns="">
            <p:pic>
              <p:nvPicPr>
                <p:cNvPr id="121" name="Input penna 120">
                  <a:extLst>
                    <a:ext uri="{FF2B5EF4-FFF2-40B4-BE49-F238E27FC236}">
                      <a16:creationId xmlns:a16="http://schemas.microsoft.com/office/drawing/2014/main" id="{B1175895-1F1C-72CB-B647-DDC324592A8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174221" y="3844085"/>
                  <a:ext cx="145286" cy="1539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22" name="Input penna 121">
                  <a:extLst>
                    <a:ext uri="{FF2B5EF4-FFF2-40B4-BE49-F238E27FC236}">
                      <a16:creationId xmlns:a16="http://schemas.microsoft.com/office/drawing/2014/main" id="{BB77B0EA-472B-EA31-6747-68BD5A68B4D7}"/>
                    </a:ext>
                  </a:extLst>
                </p14:cNvPr>
                <p14:cNvContentPartPr/>
                <p14:nvPr/>
              </p14:nvContentPartPr>
              <p14:xfrm>
                <a:off x="5384512" y="4157397"/>
                <a:ext cx="1078200" cy="360"/>
              </p14:xfrm>
            </p:contentPart>
          </mc:Choice>
          <mc:Fallback xmlns="">
            <p:pic>
              <p:nvPicPr>
                <p:cNvPr id="122" name="Input penna 121">
                  <a:extLst>
                    <a:ext uri="{FF2B5EF4-FFF2-40B4-BE49-F238E27FC236}">
                      <a16:creationId xmlns:a16="http://schemas.microsoft.com/office/drawing/2014/main" id="{BB77B0EA-472B-EA31-6747-68BD5A68B4D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371015" y="4151277"/>
                  <a:ext cx="1105195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23" name="Input penna 122">
                  <a:extLst>
                    <a:ext uri="{FF2B5EF4-FFF2-40B4-BE49-F238E27FC236}">
                      <a16:creationId xmlns:a16="http://schemas.microsoft.com/office/drawing/2014/main" id="{62CA9A09-99D5-B76A-96E9-08B772968C58}"/>
                    </a:ext>
                  </a:extLst>
                </p14:cNvPr>
                <p14:cNvContentPartPr/>
                <p14:nvPr/>
              </p14:nvContentPartPr>
              <p14:xfrm>
                <a:off x="7997032" y="2643237"/>
                <a:ext cx="108000" cy="195120"/>
              </p14:xfrm>
            </p:contentPart>
          </mc:Choice>
          <mc:Fallback xmlns="">
            <p:pic>
              <p:nvPicPr>
                <p:cNvPr id="123" name="Input penna 122">
                  <a:extLst>
                    <a:ext uri="{FF2B5EF4-FFF2-40B4-BE49-F238E27FC236}">
                      <a16:creationId xmlns:a16="http://schemas.microsoft.com/office/drawing/2014/main" id="{62CA9A09-99D5-B76A-96E9-08B772968C5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983532" y="2629753"/>
                  <a:ext cx="135000" cy="222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24" name="Input penna 123">
                  <a:extLst>
                    <a:ext uri="{FF2B5EF4-FFF2-40B4-BE49-F238E27FC236}">
                      <a16:creationId xmlns:a16="http://schemas.microsoft.com/office/drawing/2014/main" id="{D3FF32C1-4186-C4A4-71B4-08E08766A966}"/>
                    </a:ext>
                  </a:extLst>
                </p14:cNvPr>
                <p14:cNvContentPartPr/>
                <p14:nvPr/>
              </p14:nvContentPartPr>
              <p14:xfrm>
                <a:off x="7983352" y="3264597"/>
                <a:ext cx="125640" cy="232560"/>
              </p14:xfrm>
            </p:contentPart>
          </mc:Choice>
          <mc:Fallback xmlns="">
            <p:pic>
              <p:nvPicPr>
                <p:cNvPr id="124" name="Input penna 123">
                  <a:extLst>
                    <a:ext uri="{FF2B5EF4-FFF2-40B4-BE49-F238E27FC236}">
                      <a16:creationId xmlns:a16="http://schemas.microsoft.com/office/drawing/2014/main" id="{D3FF32C1-4186-C4A4-71B4-08E08766A96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69919" y="3251104"/>
                  <a:ext cx="152506" cy="2595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25" name="Input penna 124">
                  <a:extLst>
                    <a:ext uri="{FF2B5EF4-FFF2-40B4-BE49-F238E27FC236}">
                      <a16:creationId xmlns:a16="http://schemas.microsoft.com/office/drawing/2014/main" id="{CFC7FDC7-6275-00AF-8A91-8ADDACDA7280}"/>
                    </a:ext>
                  </a:extLst>
                </p14:cNvPr>
                <p14:cNvContentPartPr/>
                <p14:nvPr/>
              </p14:nvContentPartPr>
              <p14:xfrm>
                <a:off x="7997752" y="4069557"/>
                <a:ext cx="119880" cy="177480"/>
              </p14:xfrm>
            </p:contentPart>
          </mc:Choice>
          <mc:Fallback xmlns="">
            <p:pic>
              <p:nvPicPr>
                <p:cNvPr id="125" name="Input penna 124">
                  <a:extLst>
                    <a:ext uri="{FF2B5EF4-FFF2-40B4-BE49-F238E27FC236}">
                      <a16:creationId xmlns:a16="http://schemas.microsoft.com/office/drawing/2014/main" id="{CFC7FDC7-6275-00AF-8A91-8ADDACDA728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84344" y="4056088"/>
                  <a:ext cx="146695" cy="2044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26" name="Input penna 125">
                  <a:extLst>
                    <a:ext uri="{FF2B5EF4-FFF2-40B4-BE49-F238E27FC236}">
                      <a16:creationId xmlns:a16="http://schemas.microsoft.com/office/drawing/2014/main" id="{A988908F-0097-A8DA-F19C-74C4291CFDE3}"/>
                    </a:ext>
                  </a:extLst>
                </p14:cNvPr>
                <p14:cNvContentPartPr/>
                <p14:nvPr/>
              </p14:nvContentPartPr>
              <p14:xfrm>
                <a:off x="8004592" y="4695597"/>
                <a:ext cx="132840" cy="222480"/>
              </p14:xfrm>
            </p:contentPart>
          </mc:Choice>
          <mc:Fallback xmlns="">
            <p:pic>
              <p:nvPicPr>
                <p:cNvPr id="126" name="Input penna 125">
                  <a:extLst>
                    <a:ext uri="{FF2B5EF4-FFF2-40B4-BE49-F238E27FC236}">
                      <a16:creationId xmlns:a16="http://schemas.microsoft.com/office/drawing/2014/main" id="{A988908F-0097-A8DA-F19C-74C4291CFDE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91150" y="4682137"/>
                  <a:ext cx="159724" cy="2493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7" name="Input penna 126">
                  <a:extLst>
                    <a:ext uri="{FF2B5EF4-FFF2-40B4-BE49-F238E27FC236}">
                      <a16:creationId xmlns:a16="http://schemas.microsoft.com/office/drawing/2014/main" id="{51FA90ED-EDFF-14EB-DCBD-EBCB753F5DFF}"/>
                    </a:ext>
                  </a:extLst>
                </p14:cNvPr>
                <p14:cNvContentPartPr/>
                <p14:nvPr/>
              </p14:nvContentPartPr>
              <p14:xfrm>
                <a:off x="9465832" y="3359997"/>
                <a:ext cx="106920" cy="169200"/>
              </p14:xfrm>
            </p:contentPart>
          </mc:Choice>
          <mc:Fallback xmlns="">
            <p:pic>
              <p:nvPicPr>
                <p:cNvPr id="127" name="Input penna 126">
                  <a:extLst>
                    <a:ext uri="{FF2B5EF4-FFF2-40B4-BE49-F238E27FC236}">
                      <a16:creationId xmlns:a16="http://schemas.microsoft.com/office/drawing/2014/main" id="{51FA90ED-EDFF-14EB-DCBD-EBCB753F5DF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52368" y="3346556"/>
                  <a:ext cx="133848" cy="1960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8" name="Input penna 127">
                  <a:extLst>
                    <a:ext uri="{FF2B5EF4-FFF2-40B4-BE49-F238E27FC236}">
                      <a16:creationId xmlns:a16="http://schemas.microsoft.com/office/drawing/2014/main" id="{8E81C5DB-282F-DF10-1938-240B8D52CB53}"/>
                    </a:ext>
                  </a:extLst>
                </p14:cNvPr>
                <p14:cNvContentPartPr/>
                <p14:nvPr/>
              </p14:nvContentPartPr>
              <p14:xfrm>
                <a:off x="9440992" y="3993237"/>
                <a:ext cx="109800" cy="197280"/>
              </p14:xfrm>
            </p:contentPart>
          </mc:Choice>
          <mc:Fallback xmlns="">
            <p:pic>
              <p:nvPicPr>
                <p:cNvPr id="128" name="Input penna 127">
                  <a:extLst>
                    <a:ext uri="{FF2B5EF4-FFF2-40B4-BE49-F238E27FC236}">
                      <a16:creationId xmlns:a16="http://schemas.microsoft.com/office/drawing/2014/main" id="{8E81C5DB-282F-DF10-1938-240B8D52CB5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27563" y="3979768"/>
                  <a:ext cx="136658" cy="2242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9" name="Input penna 128">
                  <a:extLst>
                    <a:ext uri="{FF2B5EF4-FFF2-40B4-BE49-F238E27FC236}">
                      <a16:creationId xmlns:a16="http://schemas.microsoft.com/office/drawing/2014/main" id="{A15878D3-C243-E9B6-6473-8504638E7852}"/>
                    </a:ext>
                  </a:extLst>
                </p14:cNvPr>
                <p14:cNvContentPartPr/>
                <p14:nvPr/>
              </p14:nvContentPartPr>
              <p14:xfrm>
                <a:off x="4920472" y="3298437"/>
                <a:ext cx="169200" cy="247320"/>
              </p14:xfrm>
            </p:contentPart>
          </mc:Choice>
          <mc:Fallback xmlns="">
            <p:pic>
              <p:nvPicPr>
                <p:cNvPr id="129" name="Input penna 128">
                  <a:extLst>
                    <a:ext uri="{FF2B5EF4-FFF2-40B4-BE49-F238E27FC236}">
                      <a16:creationId xmlns:a16="http://schemas.microsoft.com/office/drawing/2014/main" id="{A15878D3-C243-E9B6-6473-8504638E785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07031" y="3284961"/>
                  <a:ext cx="196082" cy="274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0" name="Input penna 129">
                  <a:extLst>
                    <a:ext uri="{FF2B5EF4-FFF2-40B4-BE49-F238E27FC236}">
                      <a16:creationId xmlns:a16="http://schemas.microsoft.com/office/drawing/2014/main" id="{BC6E1392-68AE-9E4F-E657-089F3B99840F}"/>
                    </a:ext>
                  </a:extLst>
                </p14:cNvPr>
                <p14:cNvContentPartPr/>
                <p14:nvPr/>
              </p14:nvContentPartPr>
              <p14:xfrm>
                <a:off x="4951072" y="4049397"/>
                <a:ext cx="173880" cy="190440"/>
              </p14:xfrm>
            </p:contentPart>
          </mc:Choice>
          <mc:Fallback xmlns="">
            <p:pic>
              <p:nvPicPr>
                <p:cNvPr id="130" name="Input penna 129">
                  <a:extLst>
                    <a:ext uri="{FF2B5EF4-FFF2-40B4-BE49-F238E27FC236}">
                      <a16:creationId xmlns:a16="http://schemas.microsoft.com/office/drawing/2014/main" id="{BC6E1392-68AE-9E4F-E657-089F3B99840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937636" y="4035907"/>
                  <a:ext cx="200752" cy="2174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31" name="Input penna 130">
                  <a:extLst>
                    <a:ext uri="{FF2B5EF4-FFF2-40B4-BE49-F238E27FC236}">
                      <a16:creationId xmlns:a16="http://schemas.microsoft.com/office/drawing/2014/main" id="{5BC090A5-95B3-BB43-BE6F-A84A03DCEE0D}"/>
                    </a:ext>
                  </a:extLst>
                </p14:cNvPr>
                <p14:cNvContentPartPr/>
                <p14:nvPr/>
              </p14:nvContentPartPr>
              <p14:xfrm>
                <a:off x="11281672" y="3687957"/>
                <a:ext cx="142920" cy="168840"/>
              </p14:xfrm>
            </p:contentPart>
          </mc:Choice>
          <mc:Fallback xmlns="">
            <p:pic>
              <p:nvPicPr>
                <p:cNvPr id="131" name="Input penna 130">
                  <a:extLst>
                    <a:ext uri="{FF2B5EF4-FFF2-40B4-BE49-F238E27FC236}">
                      <a16:creationId xmlns:a16="http://schemas.microsoft.com/office/drawing/2014/main" id="{5BC090A5-95B3-BB43-BE6F-A84A03DCEE0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268249" y="3674482"/>
                  <a:ext cx="169767" cy="19579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2" name="Rettangolo 131">
              <a:extLst>
                <a:ext uri="{FF2B5EF4-FFF2-40B4-BE49-F238E27FC236}">
                  <a16:creationId xmlns:a16="http://schemas.microsoft.com/office/drawing/2014/main" id="{3BF73663-07E8-77B7-0DC1-D694FD216A00}"/>
                </a:ext>
              </a:extLst>
            </p:cNvPr>
            <p:cNvSpPr/>
            <p:nvPr/>
          </p:nvSpPr>
          <p:spPr>
            <a:xfrm>
              <a:off x="6100282" y="1628800"/>
              <a:ext cx="4320480" cy="43072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36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2261CB61-4B7B-6141-03B6-180DA6284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2276872"/>
            <a:ext cx="1086666" cy="184404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6CBA3E9-8015-5F88-6558-7CE800D4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4321264"/>
            <a:ext cx="1086666" cy="18440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13CB5038-8DFD-A254-5ED7-84CA86CBA22D}"/>
                  </a:ext>
                </a:extLst>
              </p14:cNvPr>
              <p14:cNvContentPartPr/>
              <p14:nvPr/>
            </p14:nvContentPartPr>
            <p14:xfrm>
              <a:off x="7517283" y="3152461"/>
              <a:ext cx="122760" cy="19800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13CB5038-8DFD-A254-5ED7-84CA86CBA22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511163" y="3146341"/>
                <a:ext cx="135000" cy="21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uppo 20">
            <a:extLst>
              <a:ext uri="{FF2B5EF4-FFF2-40B4-BE49-F238E27FC236}">
                <a16:creationId xmlns:a16="http://schemas.microsoft.com/office/drawing/2014/main" id="{C65C7AF1-FAAC-E3D0-3187-317583AB4A2C}"/>
              </a:ext>
            </a:extLst>
          </p:cNvPr>
          <p:cNvGrpSpPr/>
          <p:nvPr/>
        </p:nvGrpSpPr>
        <p:grpSpPr>
          <a:xfrm>
            <a:off x="6837603" y="5172061"/>
            <a:ext cx="874800" cy="849240"/>
            <a:chOff x="6837603" y="5172061"/>
            <a:chExt cx="874800" cy="84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F08D8870-A4E6-49DC-AAFE-6E7B6294B0A5}"/>
                    </a:ext>
                  </a:extLst>
                </p14:cNvPr>
                <p14:cNvContentPartPr/>
                <p14:nvPr/>
              </p14:nvContentPartPr>
              <p14:xfrm>
                <a:off x="6837603" y="5173861"/>
                <a:ext cx="662040" cy="84744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F08D8870-A4E6-49DC-AAFE-6E7B6294B0A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831483" y="5167741"/>
                  <a:ext cx="674280" cy="85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C99993CF-65BB-C9F7-98B1-330A315755D8}"/>
                    </a:ext>
                  </a:extLst>
                </p14:cNvPr>
                <p14:cNvContentPartPr/>
                <p14:nvPr/>
              </p14:nvContentPartPr>
              <p14:xfrm>
                <a:off x="7549683" y="5172061"/>
                <a:ext cx="162720" cy="19080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C99993CF-65BB-C9F7-98B1-330A315755D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543563" y="5165941"/>
                  <a:ext cx="17496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10F81066-E014-BED3-45EB-0C999AD4B900}"/>
              </a:ext>
            </a:extLst>
          </p:cNvPr>
          <p:cNvGrpSpPr/>
          <p:nvPr/>
        </p:nvGrpSpPr>
        <p:grpSpPr>
          <a:xfrm>
            <a:off x="6712683" y="2652061"/>
            <a:ext cx="771480" cy="1108080"/>
            <a:chOff x="6712683" y="2652061"/>
            <a:chExt cx="771480" cy="11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BFE74C82-F77D-6F8E-6973-608C8F575372}"/>
                    </a:ext>
                  </a:extLst>
                </p14:cNvPr>
                <p14:cNvContentPartPr/>
                <p14:nvPr/>
              </p14:nvContentPartPr>
              <p14:xfrm>
                <a:off x="6712683" y="3451261"/>
                <a:ext cx="327240" cy="30888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BFE74C82-F77D-6F8E-6973-608C8F57537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706563" y="3445141"/>
                  <a:ext cx="3394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C0787092-1EA6-C73D-B171-AEE0E1726C17}"/>
                    </a:ext>
                  </a:extLst>
                </p14:cNvPr>
                <p14:cNvContentPartPr/>
                <p14:nvPr/>
              </p14:nvContentPartPr>
              <p14:xfrm>
                <a:off x="6726363" y="3463141"/>
                <a:ext cx="332640" cy="29700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C0787092-1EA6-C73D-B171-AEE0E1726C1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720243" y="3457021"/>
                  <a:ext cx="3448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4BB9E343-4112-34F6-FE63-0BB2BB9615E6}"/>
                    </a:ext>
                  </a:extLst>
                </p14:cNvPr>
                <p14:cNvContentPartPr/>
                <p14:nvPr/>
              </p14:nvContentPartPr>
              <p14:xfrm>
                <a:off x="6825003" y="2652061"/>
                <a:ext cx="659160" cy="64368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4BB9E343-4112-34F6-FE63-0BB2BB9615E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818883" y="2645941"/>
                  <a:ext cx="671400" cy="65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236834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 function block*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GB" dirty="0"/>
              <a:t>How are memory cells realized?</a:t>
            </a:r>
          </a:p>
          <a:p>
            <a:pPr lvl="1"/>
            <a:endParaRPr lang="en-GB" b="1" dirty="0"/>
          </a:p>
          <a:p>
            <a:pPr lvl="1"/>
            <a:r>
              <a:rPr lang="en-GB" b="1" dirty="0"/>
              <a:t>SRAM</a:t>
            </a:r>
            <a:r>
              <a:rPr lang="en-GB" dirty="0"/>
              <a:t> (Reprogrammable FPGA)</a:t>
            </a:r>
          </a:p>
        </p:txBody>
      </p:sp>
      <p:grpSp>
        <p:nvGrpSpPr>
          <p:cNvPr id="59" name="Gruppo 58">
            <a:extLst>
              <a:ext uri="{FF2B5EF4-FFF2-40B4-BE49-F238E27FC236}">
                <a16:creationId xmlns:a16="http://schemas.microsoft.com/office/drawing/2014/main" id="{44E30F5E-9260-E352-8FC9-02E1B92D3F11}"/>
              </a:ext>
            </a:extLst>
          </p:cNvPr>
          <p:cNvGrpSpPr/>
          <p:nvPr/>
        </p:nvGrpSpPr>
        <p:grpSpPr>
          <a:xfrm>
            <a:off x="8688288" y="1506278"/>
            <a:ext cx="2948966" cy="1952887"/>
            <a:chOff x="4920472" y="1628800"/>
            <a:chExt cx="6504120" cy="4307210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8960143F-C8D6-DCCC-C080-79A50D37F0C8}"/>
                </a:ext>
              </a:extLst>
            </p:cNvPr>
            <p:cNvSpPr/>
            <p:nvPr/>
          </p:nvSpPr>
          <p:spPr>
            <a:xfrm>
              <a:off x="6820362" y="2492896"/>
              <a:ext cx="432048" cy="4320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A4410C0A-80A9-2C2E-54E0-4C4716A8E862}"/>
                </a:ext>
              </a:extLst>
            </p:cNvPr>
            <p:cNvSpPr/>
            <p:nvPr/>
          </p:nvSpPr>
          <p:spPr>
            <a:xfrm>
              <a:off x="6820362" y="3212976"/>
              <a:ext cx="432048" cy="4320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1A2DDE73-7A28-8A48-CF74-1E3E8F7BEAEF}"/>
                </a:ext>
              </a:extLst>
            </p:cNvPr>
            <p:cNvSpPr/>
            <p:nvPr/>
          </p:nvSpPr>
          <p:spPr>
            <a:xfrm>
              <a:off x="6820362" y="3933056"/>
              <a:ext cx="432048" cy="4320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20B02AAB-A232-4446-9641-4A13FEDFC684}"/>
                </a:ext>
              </a:extLst>
            </p:cNvPr>
            <p:cNvSpPr/>
            <p:nvPr/>
          </p:nvSpPr>
          <p:spPr>
            <a:xfrm>
              <a:off x="6820362" y="4653136"/>
              <a:ext cx="432048" cy="4320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1C118A02-A63D-7697-C5F1-3EF5F7209AC3}"/>
                    </a:ext>
                  </a:extLst>
                </p14:cNvPr>
                <p14:cNvContentPartPr/>
                <p14:nvPr/>
              </p14:nvContentPartPr>
              <p14:xfrm>
                <a:off x="7884222" y="2496357"/>
                <a:ext cx="360" cy="114336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1C118A02-A63D-7697-C5F1-3EF5F7209A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866222" y="2456685"/>
                  <a:ext cx="36000" cy="12219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52FE2096-605B-5766-794E-AAACBB78C6D6}"/>
                    </a:ext>
                  </a:extLst>
                </p14:cNvPr>
                <p14:cNvContentPartPr/>
                <p14:nvPr/>
              </p14:nvContentPartPr>
              <p14:xfrm>
                <a:off x="8602422" y="2709477"/>
                <a:ext cx="360" cy="70164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52FE2096-605B-5766-794E-AAACBB78C6D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84422" y="2669791"/>
                  <a:ext cx="36000" cy="7802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01BEF7F8-6756-8CBE-97C4-57D74ACF1A02}"/>
                    </a:ext>
                  </a:extLst>
                </p14:cNvPr>
                <p14:cNvContentPartPr/>
                <p14:nvPr/>
              </p14:nvContentPartPr>
              <p14:xfrm>
                <a:off x="7877742" y="2486997"/>
                <a:ext cx="723600" cy="22140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01BEF7F8-6756-8CBE-97C4-57D74ACF1A0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38071" y="2447320"/>
                  <a:ext cx="802149" cy="2999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3AECA376-B34C-7A67-9FC3-5BA42D0683E3}"/>
                    </a:ext>
                  </a:extLst>
                </p14:cNvPr>
                <p14:cNvContentPartPr/>
                <p14:nvPr/>
              </p14:nvContentPartPr>
              <p14:xfrm>
                <a:off x="7893942" y="3430917"/>
                <a:ext cx="699120" cy="21384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3AECA376-B34C-7A67-9FC3-5BA42D0683E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54264" y="3391317"/>
                  <a:ext cx="777682" cy="2922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BF431888-C7AB-FB52-8E12-80C10F298262}"/>
                    </a:ext>
                  </a:extLst>
                </p14:cNvPr>
                <p14:cNvContentPartPr/>
                <p14:nvPr/>
              </p14:nvContentPartPr>
              <p14:xfrm>
                <a:off x="7900422" y="3934591"/>
                <a:ext cx="360" cy="114336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BF431888-C7AB-FB52-8E12-80C10F29826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882422" y="3894919"/>
                  <a:ext cx="36000" cy="12219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365CB266-DBEC-D5EB-9BDD-C6B781759E39}"/>
                    </a:ext>
                  </a:extLst>
                </p14:cNvPr>
                <p14:cNvContentPartPr/>
                <p14:nvPr/>
              </p14:nvContentPartPr>
              <p14:xfrm>
                <a:off x="8618622" y="4147711"/>
                <a:ext cx="360" cy="70164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365CB266-DBEC-D5EB-9BDD-C6B781759E3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00622" y="4108025"/>
                  <a:ext cx="36000" cy="7802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D7AE2477-CFF9-C1EC-550A-D6A284606CD2}"/>
                    </a:ext>
                  </a:extLst>
                </p14:cNvPr>
                <p14:cNvContentPartPr/>
                <p14:nvPr/>
              </p14:nvContentPartPr>
              <p14:xfrm>
                <a:off x="7893942" y="3925231"/>
                <a:ext cx="723600" cy="22140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D7AE2477-CFF9-C1EC-550A-D6A284606CD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54271" y="3885554"/>
                  <a:ext cx="802149" cy="2999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2E1C9A9E-7D14-EB9D-A7C4-77A78AE0AAD1}"/>
                    </a:ext>
                  </a:extLst>
                </p14:cNvPr>
                <p14:cNvContentPartPr/>
                <p14:nvPr/>
              </p14:nvContentPartPr>
              <p14:xfrm>
                <a:off x="7910142" y="4869151"/>
                <a:ext cx="699120" cy="21384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2E1C9A9E-7D14-EB9D-A7C4-77A78AE0AAD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70464" y="4829551"/>
                  <a:ext cx="777682" cy="2922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AB978EE3-EEAC-C4E3-5281-5A167C9EAE7E}"/>
                    </a:ext>
                  </a:extLst>
                </p14:cNvPr>
                <p14:cNvContentPartPr/>
                <p14:nvPr/>
              </p14:nvContentPartPr>
              <p14:xfrm>
                <a:off x="9342162" y="3222336"/>
                <a:ext cx="360" cy="114336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AB978EE3-EEAC-C4E3-5281-5A167C9EAE7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24162" y="3182664"/>
                  <a:ext cx="36000" cy="12219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2828CE75-0004-50EE-0952-28BDB27F70B7}"/>
                    </a:ext>
                  </a:extLst>
                </p14:cNvPr>
                <p14:cNvContentPartPr/>
                <p14:nvPr/>
              </p14:nvContentPartPr>
              <p14:xfrm>
                <a:off x="10060362" y="3435456"/>
                <a:ext cx="360" cy="70164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2828CE75-0004-50EE-0952-28BDB27F70B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042362" y="3395770"/>
                  <a:ext cx="36000" cy="7802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6D549D9C-E5BA-D36C-48FB-8381C0851252}"/>
                    </a:ext>
                  </a:extLst>
                </p14:cNvPr>
                <p14:cNvContentPartPr/>
                <p14:nvPr/>
              </p14:nvContentPartPr>
              <p14:xfrm>
                <a:off x="9335682" y="3212976"/>
                <a:ext cx="723600" cy="22140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6D549D9C-E5BA-D36C-48FB-8381C085125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96011" y="3173299"/>
                  <a:ext cx="802149" cy="2999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5E89EFBE-C7CE-EE72-D6C1-6AAC2851C5E5}"/>
                    </a:ext>
                  </a:extLst>
                </p14:cNvPr>
                <p14:cNvContentPartPr/>
                <p14:nvPr/>
              </p14:nvContentPartPr>
              <p14:xfrm>
                <a:off x="9351882" y="4156896"/>
                <a:ext cx="699120" cy="21384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5E89EFBE-C7CE-EE72-D6C1-6AAC2851C5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12204" y="4117296"/>
                  <a:ext cx="777682" cy="2922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3C03DF48-12D6-E243-0003-9BCE449E4545}"/>
                    </a:ext>
                  </a:extLst>
                </p14:cNvPr>
                <p14:cNvContentPartPr/>
                <p14:nvPr/>
              </p14:nvContentPartPr>
              <p14:xfrm>
                <a:off x="7275952" y="2711637"/>
                <a:ext cx="591120" cy="3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3C03DF48-12D6-E243-0003-9BCE449E454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62463" y="2705517"/>
                  <a:ext cx="618097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AF745BAA-7431-7E42-B384-00186609B798}"/>
                    </a:ext>
                  </a:extLst>
                </p14:cNvPr>
                <p14:cNvContentPartPr/>
                <p14:nvPr/>
              </p14:nvContentPartPr>
              <p14:xfrm>
                <a:off x="7264432" y="3429837"/>
                <a:ext cx="602640" cy="36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AF745BAA-7431-7E42-B384-00186609B79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50952" y="3423717"/>
                  <a:ext cx="629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F092649E-AAF4-55F4-B10C-6BE1449121CA}"/>
                    </a:ext>
                  </a:extLst>
                </p14:cNvPr>
                <p14:cNvContentPartPr/>
                <p14:nvPr/>
              </p14:nvContentPartPr>
              <p14:xfrm>
                <a:off x="7278112" y="4155237"/>
                <a:ext cx="605520" cy="36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F092649E-AAF4-55F4-B10C-6BE1449121C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64621" y="4149117"/>
                  <a:ext cx="632503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D57B5969-6C7B-CC4D-96AB-322A15E7D69E}"/>
                    </a:ext>
                  </a:extLst>
                </p14:cNvPr>
                <p14:cNvContentPartPr/>
                <p14:nvPr/>
              </p14:nvContentPartPr>
              <p14:xfrm>
                <a:off x="7269832" y="4876317"/>
                <a:ext cx="600480" cy="36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D57B5969-6C7B-CC4D-96AB-322A15E7D69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56347" y="4870197"/>
                  <a:ext cx="62745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44D257E7-46F9-C1BC-6214-9A4FB80CD6CA}"/>
                    </a:ext>
                  </a:extLst>
                </p14:cNvPr>
                <p14:cNvContentPartPr/>
                <p14:nvPr/>
              </p14:nvContentPartPr>
              <p14:xfrm>
                <a:off x="8614432" y="3078477"/>
                <a:ext cx="364680" cy="36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44D257E7-46F9-C1BC-6214-9A4FB80CD6C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600955" y="3072357"/>
                  <a:ext cx="391635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121233E8-7404-A8F9-B317-54A09BE37A1A}"/>
                    </a:ext>
                  </a:extLst>
                </p14:cNvPr>
                <p14:cNvContentPartPr/>
                <p14:nvPr/>
              </p14:nvContentPartPr>
              <p14:xfrm>
                <a:off x="8642152" y="4518477"/>
                <a:ext cx="341280" cy="36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121233E8-7404-A8F9-B317-54A09BE37A1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628691" y="4512357"/>
                  <a:ext cx="368202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DC0AAAD8-8E47-906C-D7AE-E08FFD52AF3D}"/>
                    </a:ext>
                  </a:extLst>
                </p14:cNvPr>
                <p14:cNvContentPartPr/>
                <p14:nvPr/>
              </p14:nvContentPartPr>
              <p14:xfrm>
                <a:off x="8987392" y="3432357"/>
                <a:ext cx="342720" cy="36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DC0AAAD8-8E47-906C-D7AE-E08FFD52AF3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973905" y="3426237"/>
                  <a:ext cx="369693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F888A115-9414-9F34-62E6-B8B0C0D07FFA}"/>
                    </a:ext>
                  </a:extLst>
                </p14:cNvPr>
                <p14:cNvContentPartPr/>
                <p14:nvPr/>
              </p14:nvContentPartPr>
              <p14:xfrm>
                <a:off x="8984872" y="4157037"/>
                <a:ext cx="336240" cy="36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F888A115-9414-9F34-62E6-B8B0C0D07FF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971391" y="4150917"/>
                  <a:ext cx="363203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DD35AF54-03A5-BB68-F979-1A5E58E6881D}"/>
                    </a:ext>
                  </a:extLst>
                </p14:cNvPr>
                <p14:cNvContentPartPr/>
                <p14:nvPr/>
              </p14:nvContentPartPr>
              <p14:xfrm>
                <a:off x="10084672" y="3796677"/>
                <a:ext cx="1049400" cy="36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DD35AF54-03A5-BB68-F979-1A5E58E6881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071177" y="3790557"/>
                  <a:ext cx="1076389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ADD2E995-B6FA-017F-B163-9CF1115F98D5}"/>
                    </a:ext>
                  </a:extLst>
                </p14:cNvPr>
                <p14:cNvContentPartPr/>
                <p14:nvPr/>
              </p14:nvContentPartPr>
              <p14:xfrm>
                <a:off x="8979472" y="3070557"/>
                <a:ext cx="360" cy="35928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ADD2E995-B6FA-017F-B163-9CF1115F98D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973352" y="3057074"/>
                  <a:ext cx="12600" cy="386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A5A9BD5C-5AF6-839A-0220-997619BA532B}"/>
                    </a:ext>
                  </a:extLst>
                </p14:cNvPr>
                <p14:cNvContentPartPr/>
                <p14:nvPr/>
              </p14:nvContentPartPr>
              <p14:xfrm>
                <a:off x="8979472" y="4163877"/>
                <a:ext cx="360" cy="34812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A5A9BD5C-5AF6-839A-0220-997619BA532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73352" y="4150396"/>
                  <a:ext cx="12600" cy="37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8A97AB3D-FE04-05F0-5BAD-115DA09EC75F}"/>
                    </a:ext>
                  </a:extLst>
                </p14:cNvPr>
                <p14:cNvContentPartPr/>
                <p14:nvPr/>
              </p14:nvContentPartPr>
              <p14:xfrm>
                <a:off x="8253712" y="3546477"/>
                <a:ext cx="360" cy="47304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8A97AB3D-FE04-05F0-5BAD-115DA09EC75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247592" y="3532984"/>
                  <a:ext cx="12600" cy="5000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ED8F55FB-302B-B449-45B7-9CE792FFF112}"/>
                    </a:ext>
                  </a:extLst>
                </p14:cNvPr>
                <p14:cNvContentPartPr/>
                <p14:nvPr/>
              </p14:nvContentPartPr>
              <p14:xfrm>
                <a:off x="9696232" y="4289157"/>
                <a:ext cx="360" cy="130608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ED8F55FB-302B-B449-45B7-9CE792FFF11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690112" y="4275660"/>
                  <a:ext cx="12600" cy="13330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F533B308-1301-A436-0DF2-3A6BE3BD7C80}"/>
                    </a:ext>
                  </a:extLst>
                </p14:cNvPr>
                <p14:cNvContentPartPr/>
                <p14:nvPr/>
              </p14:nvContentPartPr>
              <p14:xfrm>
                <a:off x="6459112" y="1989837"/>
                <a:ext cx="360" cy="720360"/>
              </p14:xfrm>
            </p:contentPart>
          </mc:Choice>
          <mc:Fallback xmlns=""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F533B308-1301-A436-0DF2-3A6BE3BD7C8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452992" y="1976350"/>
                  <a:ext cx="12600" cy="747334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2" name="Gruppo 51">
              <a:extLst>
                <a:ext uri="{FF2B5EF4-FFF2-40B4-BE49-F238E27FC236}">
                  <a16:creationId xmlns:a16="http://schemas.microsoft.com/office/drawing/2014/main" id="{380FC220-9062-E90A-F609-5B3C9D50D362}"/>
                </a:ext>
              </a:extLst>
            </p:cNvPr>
            <p:cNvGrpSpPr/>
            <p:nvPr/>
          </p:nvGrpSpPr>
          <p:grpSpPr>
            <a:xfrm>
              <a:off x="6460912" y="4871277"/>
              <a:ext cx="3229200" cy="726480"/>
              <a:chOff x="2856230" y="4871277"/>
              <a:chExt cx="3229200" cy="726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5" name="Input penna 44">
                    <a:extLst>
                      <a:ext uri="{FF2B5EF4-FFF2-40B4-BE49-F238E27FC236}">
                        <a16:creationId xmlns:a16="http://schemas.microsoft.com/office/drawing/2014/main" id="{C2BDE8F8-5D7E-69E9-0DD6-214531DD0572}"/>
                      </a:ext>
                    </a:extLst>
                  </p14:cNvPr>
                  <p14:cNvContentPartPr/>
                  <p14:nvPr/>
                </p14:nvContentPartPr>
                <p14:xfrm>
                  <a:off x="2867030" y="5597397"/>
                  <a:ext cx="3218400" cy="360"/>
                </p14:xfrm>
              </p:contentPart>
            </mc:Choice>
            <mc:Fallback xmlns="">
              <p:pic>
                <p:nvPicPr>
                  <p:cNvPr id="45" name="Input penna 44">
                    <a:extLst>
                      <a:ext uri="{FF2B5EF4-FFF2-40B4-BE49-F238E27FC236}">
                        <a16:creationId xmlns:a16="http://schemas.microsoft.com/office/drawing/2014/main" id="{C2BDE8F8-5D7E-69E9-0DD6-214531DD0572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860910" y="5591277"/>
                    <a:ext cx="323064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6" name="Input penna 45">
                    <a:extLst>
                      <a:ext uri="{FF2B5EF4-FFF2-40B4-BE49-F238E27FC236}">
                        <a16:creationId xmlns:a16="http://schemas.microsoft.com/office/drawing/2014/main" id="{72598B0D-08AF-0B67-4007-7CDC3E52C458}"/>
                      </a:ext>
                    </a:extLst>
                  </p14:cNvPr>
                  <p14:cNvContentPartPr/>
                  <p14:nvPr/>
                </p14:nvContentPartPr>
                <p14:xfrm>
                  <a:off x="2871350" y="5597397"/>
                  <a:ext cx="15840" cy="360"/>
                </p14:xfrm>
              </p:contentPart>
            </mc:Choice>
            <mc:Fallback xmlns="">
              <p:pic>
                <p:nvPicPr>
                  <p:cNvPr id="46" name="Input penna 45">
                    <a:extLst>
                      <a:ext uri="{FF2B5EF4-FFF2-40B4-BE49-F238E27FC236}">
                        <a16:creationId xmlns:a16="http://schemas.microsoft.com/office/drawing/2014/main" id="{72598B0D-08AF-0B67-4007-7CDC3E52C458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2865230" y="5591277"/>
                    <a:ext cx="2808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48" name="Input penna 47">
                    <a:extLst>
                      <a:ext uri="{FF2B5EF4-FFF2-40B4-BE49-F238E27FC236}">
                        <a16:creationId xmlns:a16="http://schemas.microsoft.com/office/drawing/2014/main" id="{43468299-41DF-B3BF-A039-638F482DD94E}"/>
                      </a:ext>
                    </a:extLst>
                  </p14:cNvPr>
                  <p14:cNvContentPartPr/>
                  <p14:nvPr/>
                </p14:nvContentPartPr>
                <p14:xfrm>
                  <a:off x="2856230" y="5521077"/>
                  <a:ext cx="360" cy="51480"/>
                </p14:xfrm>
              </p:contentPart>
            </mc:Choice>
            <mc:Fallback xmlns="">
              <p:pic>
                <p:nvPicPr>
                  <p:cNvPr id="48" name="Input penna 47">
                    <a:extLst>
                      <a:ext uri="{FF2B5EF4-FFF2-40B4-BE49-F238E27FC236}">
                        <a16:creationId xmlns:a16="http://schemas.microsoft.com/office/drawing/2014/main" id="{43468299-41DF-B3BF-A039-638F482DD94E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2850110" y="5514957"/>
                    <a:ext cx="12600" cy="6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9" name="Input penna 48">
                    <a:extLst>
                      <a:ext uri="{FF2B5EF4-FFF2-40B4-BE49-F238E27FC236}">
                        <a16:creationId xmlns:a16="http://schemas.microsoft.com/office/drawing/2014/main" id="{06779F66-D6FC-1460-97A0-0FFD83145DF8}"/>
                      </a:ext>
                    </a:extLst>
                  </p14:cNvPr>
                  <p14:cNvContentPartPr/>
                  <p14:nvPr/>
                </p14:nvContentPartPr>
                <p14:xfrm>
                  <a:off x="2856230" y="5553117"/>
                  <a:ext cx="360" cy="35640"/>
                </p14:xfrm>
              </p:contentPart>
            </mc:Choice>
            <mc:Fallback xmlns="">
              <p:pic>
                <p:nvPicPr>
                  <p:cNvPr id="49" name="Input penna 48">
                    <a:extLst>
                      <a:ext uri="{FF2B5EF4-FFF2-40B4-BE49-F238E27FC236}">
                        <a16:creationId xmlns:a16="http://schemas.microsoft.com/office/drawing/2014/main" id="{06779F66-D6FC-1460-97A0-0FFD83145DF8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850110" y="5546997"/>
                    <a:ext cx="12600" cy="4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0" name="Input penna 49">
                    <a:extLst>
                      <a:ext uri="{FF2B5EF4-FFF2-40B4-BE49-F238E27FC236}">
                        <a16:creationId xmlns:a16="http://schemas.microsoft.com/office/drawing/2014/main" id="{8B28DFE8-57DE-D1B4-3CC5-B24C1EDCBC52}"/>
                      </a:ext>
                    </a:extLst>
                  </p14:cNvPr>
                  <p14:cNvContentPartPr/>
                  <p14:nvPr/>
                </p14:nvContentPartPr>
                <p14:xfrm>
                  <a:off x="2856230" y="5571477"/>
                  <a:ext cx="360" cy="23400"/>
                </p14:xfrm>
              </p:contentPart>
            </mc:Choice>
            <mc:Fallback xmlns="">
              <p:pic>
                <p:nvPicPr>
                  <p:cNvPr id="50" name="Input penna 49">
                    <a:extLst>
                      <a:ext uri="{FF2B5EF4-FFF2-40B4-BE49-F238E27FC236}">
                        <a16:creationId xmlns:a16="http://schemas.microsoft.com/office/drawing/2014/main" id="{8B28DFE8-57DE-D1B4-3CC5-B24C1EDCBC52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850110" y="5565357"/>
                    <a:ext cx="12600" cy="3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51" name="Input penna 50">
                    <a:extLst>
                      <a:ext uri="{FF2B5EF4-FFF2-40B4-BE49-F238E27FC236}">
                        <a16:creationId xmlns:a16="http://schemas.microsoft.com/office/drawing/2014/main" id="{456230F2-6EFD-9119-403F-C520A093D761}"/>
                      </a:ext>
                    </a:extLst>
                  </p14:cNvPr>
                  <p14:cNvContentPartPr/>
                  <p14:nvPr/>
                </p14:nvContentPartPr>
                <p14:xfrm>
                  <a:off x="2856230" y="4871277"/>
                  <a:ext cx="360" cy="726480"/>
                </p14:xfrm>
              </p:contentPart>
            </mc:Choice>
            <mc:Fallback xmlns="">
              <p:pic>
                <p:nvPicPr>
                  <p:cNvPr id="51" name="Input penna 50">
                    <a:extLst>
                      <a:ext uri="{FF2B5EF4-FFF2-40B4-BE49-F238E27FC236}">
                        <a16:creationId xmlns:a16="http://schemas.microsoft.com/office/drawing/2014/main" id="{456230F2-6EFD-9119-403F-C520A093D761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850110" y="4865157"/>
                    <a:ext cx="12600" cy="738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7ADE63B6-DD99-1C2E-B1C7-CD5DDCCF38B3}"/>
                    </a:ext>
                  </a:extLst>
                </p14:cNvPr>
                <p14:cNvContentPartPr/>
                <p14:nvPr/>
              </p14:nvContentPartPr>
              <p14:xfrm>
                <a:off x="6461992" y="4148757"/>
                <a:ext cx="360" cy="71532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7ADE63B6-DD99-1C2E-B1C7-CD5DDCCF38B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455872" y="4135260"/>
                  <a:ext cx="12600" cy="7423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7718D93E-E4DA-673B-CB90-BF0B7C2EA1E8}"/>
                    </a:ext>
                  </a:extLst>
                </p14:cNvPr>
                <p14:cNvContentPartPr/>
                <p14:nvPr/>
              </p14:nvContentPartPr>
              <p14:xfrm>
                <a:off x="6461992" y="2681757"/>
                <a:ext cx="360" cy="74448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7718D93E-E4DA-673B-CB90-BF0B7C2EA1E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455872" y="2668279"/>
                  <a:ext cx="12600" cy="7714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92EEA55C-9754-8D4B-F242-B40ADE42B6B2}"/>
                    </a:ext>
                  </a:extLst>
                </p14:cNvPr>
                <p14:cNvContentPartPr/>
                <p14:nvPr/>
              </p14:nvContentPartPr>
              <p14:xfrm>
                <a:off x="6492232" y="1990917"/>
                <a:ext cx="16560" cy="36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92EEA55C-9754-8D4B-F242-B40ADE42B6B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478826" y="1984797"/>
                  <a:ext cx="43371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97E45B03-6A61-65DC-639E-84D5BE82EA62}"/>
                    </a:ext>
                  </a:extLst>
                </p14:cNvPr>
                <p14:cNvContentPartPr/>
                <p14:nvPr/>
              </p14:nvContentPartPr>
              <p14:xfrm>
                <a:off x="6467392" y="1990917"/>
                <a:ext cx="1786680" cy="360"/>
              </p14:xfrm>
            </p:contentPart>
          </mc:Choice>
          <mc:Fallback xmlns=""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97E45B03-6A61-65DC-639E-84D5BE82EA6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453899" y="1984797"/>
                  <a:ext cx="1813667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DED9C839-6C93-FF40-C348-A08D69A9B746}"/>
                    </a:ext>
                  </a:extLst>
                </p14:cNvPr>
                <p14:cNvContentPartPr/>
                <p14:nvPr/>
              </p14:nvContentPartPr>
              <p14:xfrm>
                <a:off x="5388832" y="3433797"/>
                <a:ext cx="1068480" cy="360"/>
              </p14:xfrm>
            </p:contentPart>
          </mc:Choice>
          <mc:Fallback xmlns=""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DED9C839-6C93-FF40-C348-A08D69A9B74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375337" y="3427677"/>
                  <a:ext cx="109547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8" name="Input penna 77">
                  <a:extLst>
                    <a:ext uri="{FF2B5EF4-FFF2-40B4-BE49-F238E27FC236}">
                      <a16:creationId xmlns:a16="http://schemas.microsoft.com/office/drawing/2014/main" id="{2151A58C-B3BC-F911-479F-76F3B068E79A}"/>
                    </a:ext>
                  </a:extLst>
                </p14:cNvPr>
                <p14:cNvContentPartPr/>
                <p14:nvPr/>
              </p14:nvContentPartPr>
              <p14:xfrm>
                <a:off x="9592004" y="4270783"/>
                <a:ext cx="163440" cy="205920"/>
              </p14:xfrm>
            </p:contentPart>
          </mc:Choice>
          <mc:Fallback xmlns="">
            <p:pic>
              <p:nvPicPr>
                <p:cNvPr id="78" name="Input penna 77">
                  <a:extLst>
                    <a:ext uri="{FF2B5EF4-FFF2-40B4-BE49-F238E27FC236}">
                      <a16:creationId xmlns:a16="http://schemas.microsoft.com/office/drawing/2014/main" id="{2151A58C-B3BC-F911-479F-76F3B068E79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578516" y="4257319"/>
                  <a:ext cx="190416" cy="2328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9" name="Input penna 78">
                  <a:extLst>
                    <a:ext uri="{FF2B5EF4-FFF2-40B4-BE49-F238E27FC236}">
                      <a16:creationId xmlns:a16="http://schemas.microsoft.com/office/drawing/2014/main" id="{CFE6EF5E-7DD0-1002-91AB-E35CFEE9E316}"/>
                    </a:ext>
                  </a:extLst>
                </p14:cNvPr>
                <p14:cNvContentPartPr/>
                <p14:nvPr/>
              </p14:nvContentPartPr>
              <p14:xfrm>
                <a:off x="9622964" y="4326943"/>
                <a:ext cx="113760" cy="137160"/>
              </p14:xfrm>
            </p:contentPart>
          </mc:Choice>
          <mc:Fallback xmlns="">
            <p:pic>
              <p:nvPicPr>
                <p:cNvPr id="79" name="Input penna 78">
                  <a:extLst>
                    <a:ext uri="{FF2B5EF4-FFF2-40B4-BE49-F238E27FC236}">
                      <a16:creationId xmlns:a16="http://schemas.microsoft.com/office/drawing/2014/main" id="{CFE6EF5E-7DD0-1002-91AB-E35CFEE9E31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609534" y="4313465"/>
                  <a:ext cx="140620" cy="164116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8" name="Gruppo 87">
              <a:extLst>
                <a:ext uri="{FF2B5EF4-FFF2-40B4-BE49-F238E27FC236}">
                  <a16:creationId xmlns:a16="http://schemas.microsoft.com/office/drawing/2014/main" id="{515E2027-8E34-5489-10D7-85C84EA4830D}"/>
                </a:ext>
              </a:extLst>
            </p:cNvPr>
            <p:cNvGrpSpPr/>
            <p:nvPr/>
          </p:nvGrpSpPr>
          <p:grpSpPr>
            <a:xfrm>
              <a:off x="8177564" y="1981917"/>
              <a:ext cx="151560" cy="612346"/>
              <a:chOff x="4572882" y="1981917"/>
              <a:chExt cx="151560" cy="61234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82" name="Input penna 81">
                    <a:extLst>
                      <a:ext uri="{FF2B5EF4-FFF2-40B4-BE49-F238E27FC236}">
                        <a16:creationId xmlns:a16="http://schemas.microsoft.com/office/drawing/2014/main" id="{73745A0D-60B4-8AFB-DABD-F8EE0AB49CAD}"/>
                      </a:ext>
                    </a:extLst>
                  </p14:cNvPr>
                  <p14:cNvContentPartPr/>
                  <p14:nvPr/>
                </p14:nvContentPartPr>
                <p14:xfrm>
                  <a:off x="4572882" y="2394463"/>
                  <a:ext cx="151560" cy="199800"/>
                </p14:xfrm>
              </p:contentPart>
            </mc:Choice>
            <mc:Fallback xmlns="">
              <p:pic>
                <p:nvPicPr>
                  <p:cNvPr id="82" name="Input penna 81">
                    <a:extLst>
                      <a:ext uri="{FF2B5EF4-FFF2-40B4-BE49-F238E27FC236}">
                        <a16:creationId xmlns:a16="http://schemas.microsoft.com/office/drawing/2014/main" id="{73745A0D-60B4-8AFB-DABD-F8EE0AB49CAD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4566762" y="2388343"/>
                    <a:ext cx="163800" cy="21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36" name="Input penna 35">
                    <a:extLst>
                      <a:ext uri="{FF2B5EF4-FFF2-40B4-BE49-F238E27FC236}">
                        <a16:creationId xmlns:a16="http://schemas.microsoft.com/office/drawing/2014/main" id="{A7B7CF74-CEDC-FD40-775E-4AAE839C8C02}"/>
                      </a:ext>
                    </a:extLst>
                  </p14:cNvPr>
                  <p14:cNvContentPartPr/>
                  <p14:nvPr/>
                </p14:nvContentPartPr>
                <p14:xfrm>
                  <a:off x="4649030" y="1981917"/>
                  <a:ext cx="360" cy="587880"/>
                </p14:xfrm>
              </p:contentPart>
            </mc:Choice>
            <mc:Fallback xmlns="">
              <p:pic>
                <p:nvPicPr>
                  <p:cNvPr id="36" name="Input penna 35">
                    <a:extLst>
                      <a:ext uri="{FF2B5EF4-FFF2-40B4-BE49-F238E27FC236}">
                        <a16:creationId xmlns:a16="http://schemas.microsoft.com/office/drawing/2014/main" id="{A7B7CF74-CEDC-FD40-775E-4AAE839C8C0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4642910" y="1975797"/>
                    <a:ext cx="12600" cy="60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37" name="Input penna 36">
                    <a:extLst>
                      <a:ext uri="{FF2B5EF4-FFF2-40B4-BE49-F238E27FC236}">
                        <a16:creationId xmlns:a16="http://schemas.microsoft.com/office/drawing/2014/main" id="{C440A822-FEC4-083F-4C7E-CDCD66073327}"/>
                      </a:ext>
                    </a:extLst>
                  </p14:cNvPr>
                  <p14:cNvContentPartPr/>
                  <p14:nvPr/>
                </p14:nvContentPartPr>
                <p14:xfrm>
                  <a:off x="4649030" y="2539917"/>
                  <a:ext cx="360" cy="35280"/>
                </p14:xfrm>
              </p:contentPart>
            </mc:Choice>
            <mc:Fallback xmlns="">
              <p:pic>
                <p:nvPicPr>
                  <p:cNvPr id="37" name="Input penna 36">
                    <a:extLst>
                      <a:ext uri="{FF2B5EF4-FFF2-40B4-BE49-F238E27FC236}">
                        <a16:creationId xmlns:a16="http://schemas.microsoft.com/office/drawing/2014/main" id="{C440A822-FEC4-083F-4C7E-CDCD66073327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4642910" y="2533797"/>
                    <a:ext cx="12600" cy="4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38" name="Input penna 37">
                    <a:extLst>
                      <a:ext uri="{FF2B5EF4-FFF2-40B4-BE49-F238E27FC236}">
                        <a16:creationId xmlns:a16="http://schemas.microsoft.com/office/drawing/2014/main" id="{A2735E1C-504E-C28F-CB34-B152DBC371A0}"/>
                      </a:ext>
                    </a:extLst>
                  </p14:cNvPr>
                  <p14:cNvContentPartPr/>
                  <p14:nvPr/>
                </p14:nvContentPartPr>
                <p14:xfrm>
                  <a:off x="4649030" y="2549997"/>
                  <a:ext cx="360" cy="42480"/>
                </p14:xfrm>
              </p:contentPart>
            </mc:Choice>
            <mc:Fallback xmlns="">
              <p:pic>
                <p:nvPicPr>
                  <p:cNvPr id="38" name="Input penna 37">
                    <a:extLst>
                      <a:ext uri="{FF2B5EF4-FFF2-40B4-BE49-F238E27FC236}">
                        <a16:creationId xmlns:a16="http://schemas.microsoft.com/office/drawing/2014/main" id="{A2735E1C-504E-C28F-CB34-B152DBC371A0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4642910" y="2543877"/>
                    <a:ext cx="12600" cy="5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83" name="Input penna 82">
                    <a:extLst>
                      <a:ext uri="{FF2B5EF4-FFF2-40B4-BE49-F238E27FC236}">
                        <a16:creationId xmlns:a16="http://schemas.microsoft.com/office/drawing/2014/main" id="{0EEBA7BA-4294-E3C8-9532-5EC77DF1DCEB}"/>
                      </a:ext>
                    </a:extLst>
                  </p14:cNvPr>
                  <p14:cNvContentPartPr/>
                  <p14:nvPr/>
                </p14:nvContentPartPr>
                <p14:xfrm>
                  <a:off x="4592322" y="2417863"/>
                  <a:ext cx="118800" cy="160200"/>
                </p14:xfrm>
              </p:contentPart>
            </mc:Choice>
            <mc:Fallback xmlns="">
              <p:pic>
                <p:nvPicPr>
                  <p:cNvPr id="83" name="Input penna 82">
                    <a:extLst>
                      <a:ext uri="{FF2B5EF4-FFF2-40B4-BE49-F238E27FC236}">
                        <a16:creationId xmlns:a16="http://schemas.microsoft.com/office/drawing/2014/main" id="{0EEBA7BA-4294-E3C8-9532-5EC77DF1DCEB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4586202" y="2411743"/>
                    <a:ext cx="131040" cy="17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Input penna 83">
                    <a:extLst>
                      <a:ext uri="{FF2B5EF4-FFF2-40B4-BE49-F238E27FC236}">
                        <a16:creationId xmlns:a16="http://schemas.microsoft.com/office/drawing/2014/main" id="{9091BEDF-9B0B-C5FF-FDFF-735EA33BBE45}"/>
                      </a:ext>
                    </a:extLst>
                  </p14:cNvPr>
                  <p14:cNvContentPartPr/>
                  <p14:nvPr/>
                </p14:nvContentPartPr>
                <p14:xfrm>
                  <a:off x="4602762" y="2422183"/>
                  <a:ext cx="86400" cy="120240"/>
                </p14:xfrm>
              </p:contentPart>
            </mc:Choice>
            <mc:Fallback xmlns="">
              <p:pic>
                <p:nvPicPr>
                  <p:cNvPr id="84" name="Input penna 83">
                    <a:extLst>
                      <a:ext uri="{FF2B5EF4-FFF2-40B4-BE49-F238E27FC236}">
                        <a16:creationId xmlns:a16="http://schemas.microsoft.com/office/drawing/2014/main" id="{9091BEDF-9B0B-C5FF-FDFF-735EA33BBE45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4596642" y="2416063"/>
                    <a:ext cx="98640" cy="13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5" name="Input penna 84">
                    <a:extLst>
                      <a:ext uri="{FF2B5EF4-FFF2-40B4-BE49-F238E27FC236}">
                        <a16:creationId xmlns:a16="http://schemas.microsoft.com/office/drawing/2014/main" id="{7318925A-CBFC-0534-4B82-847CD85E74C9}"/>
                      </a:ext>
                    </a:extLst>
                  </p14:cNvPr>
                  <p14:cNvContentPartPr/>
                  <p14:nvPr/>
                </p14:nvContentPartPr>
                <p14:xfrm>
                  <a:off x="4593402" y="2428303"/>
                  <a:ext cx="70560" cy="98280"/>
                </p14:xfrm>
              </p:contentPart>
            </mc:Choice>
            <mc:Fallback xmlns="">
              <p:pic>
                <p:nvPicPr>
                  <p:cNvPr id="85" name="Input penna 84">
                    <a:extLst>
                      <a:ext uri="{FF2B5EF4-FFF2-40B4-BE49-F238E27FC236}">
                        <a16:creationId xmlns:a16="http://schemas.microsoft.com/office/drawing/2014/main" id="{7318925A-CBFC-0534-4B82-847CD85E74C9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4587282" y="2422183"/>
                    <a:ext cx="82800" cy="11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6" name="Input penna 85">
                    <a:extLst>
                      <a:ext uri="{FF2B5EF4-FFF2-40B4-BE49-F238E27FC236}">
                        <a16:creationId xmlns:a16="http://schemas.microsoft.com/office/drawing/2014/main" id="{524A6C97-78A0-8C8F-5537-6F71596B9913}"/>
                      </a:ext>
                    </a:extLst>
                  </p14:cNvPr>
                  <p14:cNvContentPartPr/>
                  <p14:nvPr/>
                </p14:nvContentPartPr>
                <p14:xfrm>
                  <a:off x="4588362" y="2421823"/>
                  <a:ext cx="76320" cy="14040"/>
                </p14:xfrm>
              </p:contentPart>
            </mc:Choice>
            <mc:Fallback xmlns="">
              <p:pic>
                <p:nvPicPr>
                  <p:cNvPr id="86" name="Input penna 85">
                    <a:extLst>
                      <a:ext uri="{FF2B5EF4-FFF2-40B4-BE49-F238E27FC236}">
                        <a16:creationId xmlns:a16="http://schemas.microsoft.com/office/drawing/2014/main" id="{524A6C97-78A0-8C8F-5537-6F71596B9913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4582242" y="2415703"/>
                    <a:ext cx="88560" cy="262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9" name="Input penna 88">
                  <a:extLst>
                    <a:ext uri="{FF2B5EF4-FFF2-40B4-BE49-F238E27FC236}">
                      <a16:creationId xmlns:a16="http://schemas.microsoft.com/office/drawing/2014/main" id="{28BED411-92E2-70B0-979C-D0B40BBCD435}"/>
                    </a:ext>
                  </a:extLst>
                </p14:cNvPr>
                <p14:cNvContentPartPr/>
                <p14:nvPr/>
              </p14:nvContentPartPr>
              <p14:xfrm>
                <a:off x="8175764" y="3847783"/>
                <a:ext cx="138240" cy="172800"/>
              </p14:xfrm>
            </p:contentPart>
          </mc:Choice>
          <mc:Fallback xmlns="">
            <p:pic>
              <p:nvPicPr>
                <p:cNvPr id="89" name="Input penna 88">
                  <a:extLst>
                    <a:ext uri="{FF2B5EF4-FFF2-40B4-BE49-F238E27FC236}">
                      <a16:creationId xmlns:a16="http://schemas.microsoft.com/office/drawing/2014/main" id="{28BED411-92E2-70B0-979C-D0B40BBCD43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162335" y="3834369"/>
                  <a:ext cx="165098" cy="1996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0" name="Input penna 89">
                  <a:extLst>
                    <a:ext uri="{FF2B5EF4-FFF2-40B4-BE49-F238E27FC236}">
                      <a16:creationId xmlns:a16="http://schemas.microsoft.com/office/drawing/2014/main" id="{7E139A47-9AB4-D805-E6C2-8044CC31AA76}"/>
                    </a:ext>
                  </a:extLst>
                </p14:cNvPr>
                <p14:cNvContentPartPr/>
                <p14:nvPr/>
              </p14:nvContentPartPr>
              <p14:xfrm>
                <a:off x="8187644" y="3857503"/>
                <a:ext cx="118440" cy="127080"/>
              </p14:xfrm>
            </p:contentPart>
          </mc:Choice>
          <mc:Fallback xmlns="">
            <p:pic>
              <p:nvPicPr>
                <p:cNvPr id="90" name="Input penna 89">
                  <a:extLst>
                    <a:ext uri="{FF2B5EF4-FFF2-40B4-BE49-F238E27FC236}">
                      <a16:creationId xmlns:a16="http://schemas.microsoft.com/office/drawing/2014/main" id="{7E139A47-9AB4-D805-E6C2-8044CC31AA7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174221" y="3844085"/>
                  <a:ext cx="145286" cy="1539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266AAF52-9684-124A-283A-E8B411EC8869}"/>
                    </a:ext>
                  </a:extLst>
                </p14:cNvPr>
                <p14:cNvContentPartPr/>
                <p14:nvPr/>
              </p14:nvContentPartPr>
              <p14:xfrm>
                <a:off x="5384512" y="4157397"/>
                <a:ext cx="1078200" cy="360"/>
              </p14:xfrm>
            </p:contentPart>
          </mc:Choice>
          <mc:Fallback xmlns=""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266AAF52-9684-124A-283A-E8B411EC886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371015" y="4151277"/>
                  <a:ext cx="1105195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A3908C16-45B6-56B7-7DBD-C0AEBC9C9553}"/>
                    </a:ext>
                  </a:extLst>
                </p14:cNvPr>
                <p14:cNvContentPartPr/>
                <p14:nvPr/>
              </p14:nvContentPartPr>
              <p14:xfrm>
                <a:off x="7997032" y="2643237"/>
                <a:ext cx="108000" cy="195120"/>
              </p14:xfrm>
            </p:contentPart>
          </mc:Choice>
          <mc:Fallback xmlns=""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A3908C16-45B6-56B7-7DBD-C0AEBC9C955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983532" y="2629753"/>
                  <a:ext cx="135000" cy="222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B7A6CDDE-1F57-297B-C62D-1BB78E28F2BC}"/>
                    </a:ext>
                  </a:extLst>
                </p14:cNvPr>
                <p14:cNvContentPartPr/>
                <p14:nvPr/>
              </p14:nvContentPartPr>
              <p14:xfrm>
                <a:off x="7983352" y="3264597"/>
                <a:ext cx="125640" cy="23256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B7A6CDDE-1F57-297B-C62D-1BB78E28F2B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69919" y="3251104"/>
                  <a:ext cx="152506" cy="2595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F6F2E908-2065-77A6-3106-79704AAFBC68}"/>
                    </a:ext>
                  </a:extLst>
                </p14:cNvPr>
                <p14:cNvContentPartPr/>
                <p14:nvPr/>
              </p14:nvContentPartPr>
              <p14:xfrm>
                <a:off x="7997752" y="4069557"/>
                <a:ext cx="119880" cy="17748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F6F2E908-2065-77A6-3106-79704AAFBC6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84344" y="4056088"/>
                  <a:ext cx="146695" cy="2044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662EF167-5625-5A47-5F1B-99376B46932D}"/>
                    </a:ext>
                  </a:extLst>
                </p14:cNvPr>
                <p14:cNvContentPartPr/>
                <p14:nvPr/>
              </p14:nvContentPartPr>
              <p14:xfrm>
                <a:off x="8004592" y="4695597"/>
                <a:ext cx="132840" cy="22248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662EF167-5625-5A47-5F1B-99376B46932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91150" y="4682137"/>
                  <a:ext cx="159724" cy="2493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5D0F9BBB-DB91-FC38-122F-62CDCAAF3FED}"/>
                    </a:ext>
                  </a:extLst>
                </p14:cNvPr>
                <p14:cNvContentPartPr/>
                <p14:nvPr/>
              </p14:nvContentPartPr>
              <p14:xfrm>
                <a:off x="9465832" y="3359997"/>
                <a:ext cx="106920" cy="16920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5D0F9BBB-DB91-FC38-122F-62CDCAAF3FE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52368" y="3346556"/>
                  <a:ext cx="133848" cy="1960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106E2D34-2F5F-BC37-A724-0C5CEF807F29}"/>
                    </a:ext>
                  </a:extLst>
                </p14:cNvPr>
                <p14:cNvContentPartPr/>
                <p14:nvPr/>
              </p14:nvContentPartPr>
              <p14:xfrm>
                <a:off x="9440992" y="3993237"/>
                <a:ext cx="109800" cy="19728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106E2D34-2F5F-BC37-A724-0C5CEF807F2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27563" y="3979768"/>
                  <a:ext cx="136658" cy="2242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07E6BA9C-B341-24D4-3D4A-4D03E80CB193}"/>
                    </a:ext>
                  </a:extLst>
                </p14:cNvPr>
                <p14:cNvContentPartPr/>
                <p14:nvPr/>
              </p14:nvContentPartPr>
              <p14:xfrm>
                <a:off x="4920472" y="3298437"/>
                <a:ext cx="169200" cy="24732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07E6BA9C-B341-24D4-3D4A-4D03E80CB19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07031" y="3284961"/>
                  <a:ext cx="196082" cy="274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D362CC46-80D5-B938-1E77-BCE508145EA4}"/>
                    </a:ext>
                  </a:extLst>
                </p14:cNvPr>
                <p14:cNvContentPartPr/>
                <p14:nvPr/>
              </p14:nvContentPartPr>
              <p14:xfrm>
                <a:off x="4951072" y="4049397"/>
                <a:ext cx="173880" cy="190440"/>
              </p14:xfrm>
            </p:contentPart>
          </mc:Choice>
          <mc:Fallback xmlns=""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D362CC46-80D5-B938-1E77-BCE508145EA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937636" y="4035907"/>
                  <a:ext cx="200752" cy="2174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Input penna 61">
                  <a:extLst>
                    <a:ext uri="{FF2B5EF4-FFF2-40B4-BE49-F238E27FC236}">
                      <a16:creationId xmlns:a16="http://schemas.microsoft.com/office/drawing/2014/main" id="{6A5551F3-30DD-DF2D-04B9-DAA979CDDDEA}"/>
                    </a:ext>
                  </a:extLst>
                </p14:cNvPr>
                <p14:cNvContentPartPr/>
                <p14:nvPr/>
              </p14:nvContentPartPr>
              <p14:xfrm>
                <a:off x="11281672" y="3687957"/>
                <a:ext cx="142920" cy="168840"/>
              </p14:xfrm>
            </p:contentPart>
          </mc:Choice>
          <mc:Fallback xmlns="">
            <p:pic>
              <p:nvPicPr>
                <p:cNvPr id="62" name="Input penna 61">
                  <a:extLst>
                    <a:ext uri="{FF2B5EF4-FFF2-40B4-BE49-F238E27FC236}">
                      <a16:creationId xmlns:a16="http://schemas.microsoft.com/office/drawing/2014/main" id="{6A5551F3-30DD-DF2D-04B9-DAA979CDDDE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268249" y="3674482"/>
                  <a:ext cx="169767" cy="19579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D47637F1-CA07-F709-821E-CDFD624512C8}"/>
                </a:ext>
              </a:extLst>
            </p:cNvPr>
            <p:cNvSpPr/>
            <p:nvPr/>
          </p:nvSpPr>
          <p:spPr>
            <a:xfrm>
              <a:off x="6100282" y="1628800"/>
              <a:ext cx="4320480" cy="43072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36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61" name="Immagine 60">
            <a:extLst>
              <a:ext uri="{FF2B5EF4-FFF2-40B4-BE49-F238E27FC236}">
                <a16:creationId xmlns:a16="http://schemas.microsoft.com/office/drawing/2014/main" id="{8D03FA18-71CF-15F7-4612-1FA90500C0AC}"/>
              </a:ext>
            </a:extLst>
          </p:cNvPr>
          <p:cNvPicPr>
            <a:picLocks noChangeAspect="1"/>
          </p:cNvPicPr>
          <p:nvPr/>
        </p:nvPicPr>
        <p:blipFill>
          <a:blip r:embed="rId108"/>
          <a:stretch>
            <a:fillRect/>
          </a:stretch>
        </p:blipFill>
        <p:spPr>
          <a:xfrm>
            <a:off x="1055440" y="3924887"/>
            <a:ext cx="2184959" cy="1007625"/>
          </a:xfrm>
          <a:prstGeom prst="rect">
            <a:avLst/>
          </a:prstGeom>
        </p:spPr>
      </p:pic>
      <p:grpSp>
        <p:nvGrpSpPr>
          <p:cNvPr id="65" name="Gruppo 64">
            <a:extLst>
              <a:ext uri="{FF2B5EF4-FFF2-40B4-BE49-F238E27FC236}">
                <a16:creationId xmlns:a16="http://schemas.microsoft.com/office/drawing/2014/main" id="{053557A8-661C-87FB-A45B-120B5CAB4DE3}"/>
              </a:ext>
            </a:extLst>
          </p:cNvPr>
          <p:cNvGrpSpPr/>
          <p:nvPr/>
        </p:nvGrpSpPr>
        <p:grpSpPr>
          <a:xfrm>
            <a:off x="1088408" y="4974444"/>
            <a:ext cx="639720" cy="229320"/>
            <a:chOff x="115323" y="5261701"/>
            <a:chExt cx="63972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6" name="Input penna 65">
                  <a:extLst>
                    <a:ext uri="{FF2B5EF4-FFF2-40B4-BE49-F238E27FC236}">
                      <a16:creationId xmlns:a16="http://schemas.microsoft.com/office/drawing/2014/main" id="{A61BA10C-77CE-CC4C-3B67-7716F808B0FF}"/>
                    </a:ext>
                  </a:extLst>
                </p14:cNvPr>
                <p14:cNvContentPartPr/>
                <p14:nvPr/>
              </p14:nvContentPartPr>
              <p14:xfrm>
                <a:off x="115323" y="5367901"/>
                <a:ext cx="129960" cy="123120"/>
              </p14:xfrm>
            </p:contentPart>
          </mc:Choice>
          <mc:Fallback xmlns="">
            <p:pic>
              <p:nvPicPr>
                <p:cNvPr id="66" name="Input penna 65">
                  <a:extLst>
                    <a:ext uri="{FF2B5EF4-FFF2-40B4-BE49-F238E27FC236}">
                      <a16:creationId xmlns:a16="http://schemas.microsoft.com/office/drawing/2014/main" id="{A61BA10C-77CE-CC4C-3B67-7716F808B0F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9203" y="5361781"/>
                  <a:ext cx="142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7" name="Input penna 66">
                  <a:extLst>
                    <a:ext uri="{FF2B5EF4-FFF2-40B4-BE49-F238E27FC236}">
                      <a16:creationId xmlns:a16="http://schemas.microsoft.com/office/drawing/2014/main" id="{457D523F-0EAD-E3CD-810C-ED2542C57C89}"/>
                    </a:ext>
                  </a:extLst>
                </p14:cNvPr>
                <p14:cNvContentPartPr/>
                <p14:nvPr/>
              </p14:nvContentPartPr>
              <p14:xfrm>
                <a:off x="284523" y="5369701"/>
                <a:ext cx="71640" cy="94680"/>
              </p14:xfrm>
            </p:contentPart>
          </mc:Choice>
          <mc:Fallback xmlns="">
            <p:pic>
              <p:nvPicPr>
                <p:cNvPr id="67" name="Input penna 66">
                  <a:extLst>
                    <a:ext uri="{FF2B5EF4-FFF2-40B4-BE49-F238E27FC236}">
                      <a16:creationId xmlns:a16="http://schemas.microsoft.com/office/drawing/2014/main" id="{457D523F-0EAD-E3CD-810C-ED2542C57C8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78403" y="5363581"/>
                  <a:ext cx="838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8" name="Input penna 67">
                  <a:extLst>
                    <a:ext uri="{FF2B5EF4-FFF2-40B4-BE49-F238E27FC236}">
                      <a16:creationId xmlns:a16="http://schemas.microsoft.com/office/drawing/2014/main" id="{BDEEEEC7-C186-8652-60BA-F55A5FC00BB3}"/>
                    </a:ext>
                  </a:extLst>
                </p14:cNvPr>
                <p14:cNvContentPartPr/>
                <p14:nvPr/>
              </p14:nvContentPartPr>
              <p14:xfrm>
                <a:off x="397563" y="5393101"/>
                <a:ext cx="11160" cy="70200"/>
              </p14:xfrm>
            </p:contentPart>
          </mc:Choice>
          <mc:Fallback xmlns="">
            <p:pic>
              <p:nvPicPr>
                <p:cNvPr id="68" name="Input penna 67">
                  <a:extLst>
                    <a:ext uri="{FF2B5EF4-FFF2-40B4-BE49-F238E27FC236}">
                      <a16:creationId xmlns:a16="http://schemas.microsoft.com/office/drawing/2014/main" id="{BDEEEEC7-C186-8652-60BA-F55A5FC00BB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91443" y="5386981"/>
                  <a:ext cx="234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9" name="Input penna 68">
                  <a:extLst>
                    <a:ext uri="{FF2B5EF4-FFF2-40B4-BE49-F238E27FC236}">
                      <a16:creationId xmlns:a16="http://schemas.microsoft.com/office/drawing/2014/main" id="{D6221173-2E79-205C-746E-1D8E47D42F3C}"/>
                    </a:ext>
                  </a:extLst>
                </p14:cNvPr>
                <p14:cNvContentPartPr/>
                <p14:nvPr/>
              </p14:nvContentPartPr>
              <p14:xfrm>
                <a:off x="393603" y="5310301"/>
                <a:ext cx="9720" cy="34560"/>
              </p14:xfrm>
            </p:contentPart>
          </mc:Choice>
          <mc:Fallback xmlns="">
            <p:pic>
              <p:nvPicPr>
                <p:cNvPr id="69" name="Input penna 68">
                  <a:extLst>
                    <a:ext uri="{FF2B5EF4-FFF2-40B4-BE49-F238E27FC236}">
                      <a16:creationId xmlns:a16="http://schemas.microsoft.com/office/drawing/2014/main" id="{D6221173-2E79-205C-746E-1D8E47D42F3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87483" y="5304181"/>
                  <a:ext cx="219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0" name="Input penna 69">
                  <a:extLst>
                    <a:ext uri="{FF2B5EF4-FFF2-40B4-BE49-F238E27FC236}">
                      <a16:creationId xmlns:a16="http://schemas.microsoft.com/office/drawing/2014/main" id="{AD31F576-6E6E-C9CD-8EBC-D175C3568A19}"/>
                    </a:ext>
                  </a:extLst>
                </p14:cNvPr>
                <p14:cNvContentPartPr/>
                <p14:nvPr/>
              </p14:nvContentPartPr>
              <p14:xfrm>
                <a:off x="459843" y="5261701"/>
                <a:ext cx="126720" cy="200520"/>
              </p14:xfrm>
            </p:contentPart>
          </mc:Choice>
          <mc:Fallback xmlns="">
            <p:pic>
              <p:nvPicPr>
                <p:cNvPr id="70" name="Input penna 69">
                  <a:extLst>
                    <a:ext uri="{FF2B5EF4-FFF2-40B4-BE49-F238E27FC236}">
                      <a16:creationId xmlns:a16="http://schemas.microsoft.com/office/drawing/2014/main" id="{AD31F576-6E6E-C9CD-8EBC-D175C3568A1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53723" y="5255581"/>
                  <a:ext cx="1389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1" name="Input penna 70">
                  <a:extLst>
                    <a:ext uri="{FF2B5EF4-FFF2-40B4-BE49-F238E27FC236}">
                      <a16:creationId xmlns:a16="http://schemas.microsoft.com/office/drawing/2014/main" id="{CAD5F044-82DA-72D3-6831-F27DF9A50394}"/>
                    </a:ext>
                  </a:extLst>
                </p14:cNvPr>
                <p14:cNvContentPartPr/>
                <p14:nvPr/>
              </p14:nvContentPartPr>
              <p14:xfrm>
                <a:off x="450483" y="5321821"/>
                <a:ext cx="304560" cy="116640"/>
              </p14:xfrm>
            </p:contentPart>
          </mc:Choice>
          <mc:Fallback xmlns="">
            <p:pic>
              <p:nvPicPr>
                <p:cNvPr id="71" name="Input penna 70">
                  <a:extLst>
                    <a:ext uri="{FF2B5EF4-FFF2-40B4-BE49-F238E27FC236}">
                      <a16:creationId xmlns:a16="http://schemas.microsoft.com/office/drawing/2014/main" id="{CAD5F044-82DA-72D3-6831-F27DF9A5039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44363" y="5315701"/>
                  <a:ext cx="316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2" name="Input penna 71">
                  <a:extLst>
                    <a:ext uri="{FF2B5EF4-FFF2-40B4-BE49-F238E27FC236}">
                      <a16:creationId xmlns:a16="http://schemas.microsoft.com/office/drawing/2014/main" id="{E63E7EE8-B69F-4247-7CAF-04EE5AD0547E}"/>
                    </a:ext>
                  </a:extLst>
                </p14:cNvPr>
                <p14:cNvContentPartPr/>
                <p14:nvPr/>
              </p14:nvContentPartPr>
              <p14:xfrm>
                <a:off x="271563" y="5373301"/>
                <a:ext cx="11880" cy="42840"/>
              </p14:xfrm>
            </p:contentPart>
          </mc:Choice>
          <mc:Fallback xmlns="">
            <p:pic>
              <p:nvPicPr>
                <p:cNvPr id="72" name="Input penna 71">
                  <a:extLst>
                    <a:ext uri="{FF2B5EF4-FFF2-40B4-BE49-F238E27FC236}">
                      <a16:creationId xmlns:a16="http://schemas.microsoft.com/office/drawing/2014/main" id="{E63E7EE8-B69F-4247-7CAF-04EE5AD0547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65443" y="5367181"/>
                  <a:ext cx="241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3" name="Input penna 72">
                  <a:extLst>
                    <a:ext uri="{FF2B5EF4-FFF2-40B4-BE49-F238E27FC236}">
                      <a16:creationId xmlns:a16="http://schemas.microsoft.com/office/drawing/2014/main" id="{69FCB6FC-9F3B-6FA8-79E8-C398B1732DAE}"/>
                    </a:ext>
                  </a:extLst>
                </p14:cNvPr>
                <p14:cNvContentPartPr/>
                <p14:nvPr/>
              </p14:nvContentPartPr>
              <p14:xfrm>
                <a:off x="292443" y="5363581"/>
                <a:ext cx="7920" cy="86400"/>
              </p14:xfrm>
            </p:contentPart>
          </mc:Choice>
          <mc:Fallback xmlns="">
            <p:pic>
              <p:nvPicPr>
                <p:cNvPr id="73" name="Input penna 72">
                  <a:extLst>
                    <a:ext uri="{FF2B5EF4-FFF2-40B4-BE49-F238E27FC236}">
                      <a16:creationId xmlns:a16="http://schemas.microsoft.com/office/drawing/2014/main" id="{69FCB6FC-9F3B-6FA8-79E8-C398B1732DA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86323" y="5357461"/>
                  <a:ext cx="201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4" name="Input penna 73">
                  <a:extLst>
                    <a:ext uri="{FF2B5EF4-FFF2-40B4-BE49-F238E27FC236}">
                      <a16:creationId xmlns:a16="http://schemas.microsoft.com/office/drawing/2014/main" id="{56C146DB-3FC4-4BC4-114F-F6C384FC3056}"/>
                    </a:ext>
                  </a:extLst>
                </p14:cNvPr>
                <p14:cNvContentPartPr/>
                <p14:nvPr/>
              </p14:nvContentPartPr>
              <p14:xfrm>
                <a:off x="280923" y="5353141"/>
                <a:ext cx="6840" cy="92160"/>
              </p14:xfrm>
            </p:contentPart>
          </mc:Choice>
          <mc:Fallback xmlns="">
            <p:pic>
              <p:nvPicPr>
                <p:cNvPr id="74" name="Input penna 73">
                  <a:extLst>
                    <a:ext uri="{FF2B5EF4-FFF2-40B4-BE49-F238E27FC236}">
                      <a16:creationId xmlns:a16="http://schemas.microsoft.com/office/drawing/2014/main" id="{56C146DB-3FC4-4BC4-114F-F6C384FC305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74803" y="5347021"/>
                  <a:ext cx="19080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E1B6A320-840F-ED85-AD24-62A44807B37D}"/>
              </a:ext>
            </a:extLst>
          </p:cNvPr>
          <p:cNvGrpSpPr/>
          <p:nvPr/>
        </p:nvGrpSpPr>
        <p:grpSpPr>
          <a:xfrm>
            <a:off x="1096688" y="5294124"/>
            <a:ext cx="698400" cy="207720"/>
            <a:chOff x="123603" y="5581381"/>
            <a:chExt cx="698400" cy="20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6E2B1EF8-59A1-E45F-593E-CFB5F2106D03}"/>
                    </a:ext>
                  </a:extLst>
                </p14:cNvPr>
                <p14:cNvContentPartPr/>
                <p14:nvPr/>
              </p14:nvContentPartPr>
              <p14:xfrm>
                <a:off x="123603" y="5592901"/>
                <a:ext cx="108720" cy="172440"/>
              </p14:xfrm>
            </p:contentPart>
          </mc:Choice>
          <mc:Fallback xmlns=""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6E2B1EF8-59A1-E45F-593E-CFB5F2106D0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7483" y="5586781"/>
                  <a:ext cx="1209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7" name="Input penna 76">
                  <a:extLst>
                    <a:ext uri="{FF2B5EF4-FFF2-40B4-BE49-F238E27FC236}">
                      <a16:creationId xmlns:a16="http://schemas.microsoft.com/office/drawing/2014/main" id="{BCC8F5DC-ED11-EDE3-5467-A95944560894}"/>
                    </a:ext>
                  </a:extLst>
                </p14:cNvPr>
                <p14:cNvContentPartPr/>
                <p14:nvPr/>
              </p14:nvContentPartPr>
              <p14:xfrm>
                <a:off x="272643" y="5700181"/>
                <a:ext cx="7560" cy="54360"/>
              </p14:xfrm>
            </p:contentPart>
          </mc:Choice>
          <mc:Fallback xmlns="">
            <p:pic>
              <p:nvPicPr>
                <p:cNvPr id="77" name="Input penna 76">
                  <a:extLst>
                    <a:ext uri="{FF2B5EF4-FFF2-40B4-BE49-F238E27FC236}">
                      <a16:creationId xmlns:a16="http://schemas.microsoft.com/office/drawing/2014/main" id="{BCC8F5DC-ED11-EDE3-5467-A9594456089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66523" y="5694061"/>
                  <a:ext cx="198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5FE5D905-15B4-FA4F-8B4C-FFFEBAE926CD}"/>
                    </a:ext>
                  </a:extLst>
                </p14:cNvPr>
                <p14:cNvContentPartPr/>
                <p14:nvPr/>
              </p14:nvContentPartPr>
              <p14:xfrm>
                <a:off x="271923" y="5581381"/>
                <a:ext cx="23400" cy="45000"/>
              </p14:xfrm>
            </p:contentPart>
          </mc:Choice>
          <mc:Fallback xmlns=""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5FE5D905-15B4-FA4F-8B4C-FFFEBAE926C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65803" y="5575261"/>
                  <a:ext cx="356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3A49883C-4B19-ED7F-D86C-20642984E1AD}"/>
                    </a:ext>
                  </a:extLst>
                </p14:cNvPr>
                <p14:cNvContentPartPr/>
                <p14:nvPr/>
              </p14:nvContentPartPr>
              <p14:xfrm>
                <a:off x="327723" y="5587501"/>
                <a:ext cx="118080" cy="201600"/>
              </p14:xfrm>
            </p:contentPart>
          </mc:Choice>
          <mc:Fallback xmlns=""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3A49883C-4B19-ED7F-D86C-20642984E1A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21603" y="5581381"/>
                  <a:ext cx="1303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7" name="Input penna 86">
                  <a:extLst>
                    <a:ext uri="{FF2B5EF4-FFF2-40B4-BE49-F238E27FC236}">
                      <a16:creationId xmlns:a16="http://schemas.microsoft.com/office/drawing/2014/main" id="{E73C44DE-7D25-9C38-76EA-2CED5DA5A7DC}"/>
                    </a:ext>
                  </a:extLst>
                </p14:cNvPr>
                <p14:cNvContentPartPr/>
                <p14:nvPr/>
              </p14:nvContentPartPr>
              <p14:xfrm>
                <a:off x="314763" y="5664541"/>
                <a:ext cx="100440" cy="57240"/>
              </p14:xfrm>
            </p:contentPart>
          </mc:Choice>
          <mc:Fallback xmlns="">
            <p:pic>
              <p:nvPicPr>
                <p:cNvPr id="87" name="Input penna 86">
                  <a:extLst>
                    <a:ext uri="{FF2B5EF4-FFF2-40B4-BE49-F238E27FC236}">
                      <a16:creationId xmlns:a16="http://schemas.microsoft.com/office/drawing/2014/main" id="{E73C44DE-7D25-9C38-76EA-2CED5DA5A7D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08643" y="5658421"/>
                  <a:ext cx="1126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1" name="Input penna 90">
                  <a:extLst>
                    <a:ext uri="{FF2B5EF4-FFF2-40B4-BE49-F238E27FC236}">
                      <a16:creationId xmlns:a16="http://schemas.microsoft.com/office/drawing/2014/main" id="{7FDCD86E-7F4B-E475-F0A8-7887D8553EB6}"/>
                    </a:ext>
                  </a:extLst>
                </p14:cNvPr>
                <p14:cNvContentPartPr/>
                <p14:nvPr/>
              </p14:nvContentPartPr>
              <p14:xfrm>
                <a:off x="450483" y="5596861"/>
                <a:ext cx="60120" cy="168120"/>
              </p14:xfrm>
            </p:contentPart>
          </mc:Choice>
          <mc:Fallback xmlns="">
            <p:pic>
              <p:nvPicPr>
                <p:cNvPr id="91" name="Input penna 90">
                  <a:extLst>
                    <a:ext uri="{FF2B5EF4-FFF2-40B4-BE49-F238E27FC236}">
                      <a16:creationId xmlns:a16="http://schemas.microsoft.com/office/drawing/2014/main" id="{7FDCD86E-7F4B-E475-F0A8-7887D8553EB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44363" y="5590741"/>
                  <a:ext cx="723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2" name="Input penna 91">
                  <a:extLst>
                    <a:ext uri="{FF2B5EF4-FFF2-40B4-BE49-F238E27FC236}">
                      <a16:creationId xmlns:a16="http://schemas.microsoft.com/office/drawing/2014/main" id="{60FC8F0A-3A14-A979-F6D8-9FC39F749A6D}"/>
                    </a:ext>
                  </a:extLst>
                </p14:cNvPr>
                <p14:cNvContentPartPr/>
                <p14:nvPr/>
              </p14:nvContentPartPr>
              <p14:xfrm>
                <a:off x="498003" y="5621701"/>
                <a:ext cx="21240" cy="43560"/>
              </p14:xfrm>
            </p:contentPart>
          </mc:Choice>
          <mc:Fallback xmlns="">
            <p:pic>
              <p:nvPicPr>
                <p:cNvPr id="92" name="Input penna 91">
                  <a:extLst>
                    <a:ext uri="{FF2B5EF4-FFF2-40B4-BE49-F238E27FC236}">
                      <a16:creationId xmlns:a16="http://schemas.microsoft.com/office/drawing/2014/main" id="{60FC8F0A-3A14-A979-F6D8-9FC39F749A6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91883" y="5615581"/>
                  <a:ext cx="334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3" name="Input penna 92">
                  <a:extLst>
                    <a:ext uri="{FF2B5EF4-FFF2-40B4-BE49-F238E27FC236}">
                      <a16:creationId xmlns:a16="http://schemas.microsoft.com/office/drawing/2014/main" id="{DFD61A53-585E-F2B1-086A-7402D75BAEEF}"/>
                    </a:ext>
                  </a:extLst>
                </p14:cNvPr>
                <p14:cNvContentPartPr/>
                <p14:nvPr/>
              </p14:nvContentPartPr>
              <p14:xfrm>
                <a:off x="556323" y="5662021"/>
                <a:ext cx="82800" cy="91440"/>
              </p14:xfrm>
            </p:contentPart>
          </mc:Choice>
          <mc:Fallback xmlns="">
            <p:pic>
              <p:nvPicPr>
                <p:cNvPr id="93" name="Input penna 92">
                  <a:extLst>
                    <a:ext uri="{FF2B5EF4-FFF2-40B4-BE49-F238E27FC236}">
                      <a16:creationId xmlns:a16="http://schemas.microsoft.com/office/drawing/2014/main" id="{DFD61A53-585E-F2B1-086A-7402D75BAEE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50203" y="5655901"/>
                  <a:ext cx="950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4" name="Input penna 93">
                  <a:extLst>
                    <a:ext uri="{FF2B5EF4-FFF2-40B4-BE49-F238E27FC236}">
                      <a16:creationId xmlns:a16="http://schemas.microsoft.com/office/drawing/2014/main" id="{9EA7AC2E-0CAB-BB83-CD96-CA440ECCCE83}"/>
                    </a:ext>
                  </a:extLst>
                </p14:cNvPr>
                <p14:cNvContentPartPr/>
                <p14:nvPr/>
              </p14:nvContentPartPr>
              <p14:xfrm>
                <a:off x="652803" y="5668141"/>
                <a:ext cx="169200" cy="94680"/>
              </p14:xfrm>
            </p:contentPart>
          </mc:Choice>
          <mc:Fallback xmlns="">
            <p:pic>
              <p:nvPicPr>
                <p:cNvPr id="94" name="Input penna 93">
                  <a:extLst>
                    <a:ext uri="{FF2B5EF4-FFF2-40B4-BE49-F238E27FC236}">
                      <a16:creationId xmlns:a16="http://schemas.microsoft.com/office/drawing/2014/main" id="{9EA7AC2E-0CAB-BB83-CD96-CA440ECCCE8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46683" y="5662021"/>
                  <a:ext cx="18144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uppo 94">
            <a:extLst>
              <a:ext uri="{FF2B5EF4-FFF2-40B4-BE49-F238E27FC236}">
                <a16:creationId xmlns:a16="http://schemas.microsoft.com/office/drawing/2014/main" id="{DC8EE699-2D15-7F82-24BD-B69E4D380291}"/>
              </a:ext>
            </a:extLst>
          </p:cNvPr>
          <p:cNvGrpSpPr/>
          <p:nvPr/>
        </p:nvGrpSpPr>
        <p:grpSpPr>
          <a:xfrm>
            <a:off x="1135568" y="4462164"/>
            <a:ext cx="119160" cy="386280"/>
            <a:chOff x="162483" y="4749421"/>
            <a:chExt cx="11916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6" name="Input penna 95">
                  <a:extLst>
                    <a:ext uri="{FF2B5EF4-FFF2-40B4-BE49-F238E27FC236}">
                      <a16:creationId xmlns:a16="http://schemas.microsoft.com/office/drawing/2014/main" id="{01B4DBA8-7A0B-7EB5-0562-1E511709624B}"/>
                    </a:ext>
                  </a:extLst>
                </p14:cNvPr>
                <p14:cNvContentPartPr/>
                <p14:nvPr/>
              </p14:nvContentPartPr>
              <p14:xfrm>
                <a:off x="193803" y="4830061"/>
                <a:ext cx="40680" cy="305640"/>
              </p14:xfrm>
            </p:contentPart>
          </mc:Choice>
          <mc:Fallback xmlns="">
            <p:pic>
              <p:nvPicPr>
                <p:cNvPr id="96" name="Input penna 95">
                  <a:extLst>
                    <a:ext uri="{FF2B5EF4-FFF2-40B4-BE49-F238E27FC236}">
                      <a16:creationId xmlns:a16="http://schemas.microsoft.com/office/drawing/2014/main" id="{01B4DBA8-7A0B-7EB5-0562-1E511709624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87683" y="4823941"/>
                  <a:ext cx="529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7" name="Input penna 96">
                  <a:extLst>
                    <a:ext uri="{FF2B5EF4-FFF2-40B4-BE49-F238E27FC236}">
                      <a16:creationId xmlns:a16="http://schemas.microsoft.com/office/drawing/2014/main" id="{8D99ADB9-EB25-B843-EEA0-9C84E9B124C2}"/>
                    </a:ext>
                  </a:extLst>
                </p14:cNvPr>
                <p14:cNvContentPartPr/>
                <p14:nvPr/>
              </p14:nvContentPartPr>
              <p14:xfrm>
                <a:off x="162483" y="4749421"/>
                <a:ext cx="119160" cy="147960"/>
              </p14:xfrm>
            </p:contentPart>
          </mc:Choice>
          <mc:Fallback xmlns="">
            <p:pic>
              <p:nvPicPr>
                <p:cNvPr id="97" name="Input penna 96">
                  <a:extLst>
                    <a:ext uri="{FF2B5EF4-FFF2-40B4-BE49-F238E27FC236}">
                      <a16:creationId xmlns:a16="http://schemas.microsoft.com/office/drawing/2014/main" id="{8D99ADB9-EB25-B843-EEA0-9C84E9B124C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56363" y="4743301"/>
                  <a:ext cx="13140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uppo 97">
            <a:extLst>
              <a:ext uri="{FF2B5EF4-FFF2-40B4-BE49-F238E27FC236}">
                <a16:creationId xmlns:a16="http://schemas.microsoft.com/office/drawing/2014/main" id="{27D4CD1F-51BD-DC5D-048D-5CFFFF0ACE12}"/>
              </a:ext>
            </a:extLst>
          </p:cNvPr>
          <p:cNvGrpSpPr/>
          <p:nvPr/>
        </p:nvGrpSpPr>
        <p:grpSpPr>
          <a:xfrm>
            <a:off x="2392127" y="4958609"/>
            <a:ext cx="502920" cy="181440"/>
            <a:chOff x="1268763" y="5277181"/>
            <a:chExt cx="502920" cy="18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9" name="Input penna 98">
                  <a:extLst>
                    <a:ext uri="{FF2B5EF4-FFF2-40B4-BE49-F238E27FC236}">
                      <a16:creationId xmlns:a16="http://schemas.microsoft.com/office/drawing/2014/main" id="{39553E37-AF13-FB75-CC92-841734E9E3B3}"/>
                    </a:ext>
                  </a:extLst>
                </p14:cNvPr>
                <p14:cNvContentPartPr/>
                <p14:nvPr/>
              </p14:nvContentPartPr>
              <p14:xfrm>
                <a:off x="1268763" y="5338021"/>
                <a:ext cx="232200" cy="120600"/>
              </p14:xfrm>
            </p:contentPart>
          </mc:Choice>
          <mc:Fallback xmlns="">
            <p:pic>
              <p:nvPicPr>
                <p:cNvPr id="99" name="Input penna 98">
                  <a:extLst>
                    <a:ext uri="{FF2B5EF4-FFF2-40B4-BE49-F238E27FC236}">
                      <a16:creationId xmlns:a16="http://schemas.microsoft.com/office/drawing/2014/main" id="{39553E37-AF13-FB75-CC92-841734E9E3B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262643" y="5331901"/>
                  <a:ext cx="244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0" name="Input penna 99">
                  <a:extLst>
                    <a:ext uri="{FF2B5EF4-FFF2-40B4-BE49-F238E27FC236}">
                      <a16:creationId xmlns:a16="http://schemas.microsoft.com/office/drawing/2014/main" id="{4D8707A5-95BE-0670-FF57-522B093AA94F}"/>
                    </a:ext>
                  </a:extLst>
                </p14:cNvPr>
                <p14:cNvContentPartPr/>
                <p14:nvPr/>
              </p14:nvContentPartPr>
              <p14:xfrm>
                <a:off x="1511763" y="5277181"/>
                <a:ext cx="259920" cy="176760"/>
              </p14:xfrm>
            </p:contentPart>
          </mc:Choice>
          <mc:Fallback xmlns="">
            <p:pic>
              <p:nvPicPr>
                <p:cNvPr id="100" name="Input penna 99">
                  <a:extLst>
                    <a:ext uri="{FF2B5EF4-FFF2-40B4-BE49-F238E27FC236}">
                      <a16:creationId xmlns:a16="http://schemas.microsoft.com/office/drawing/2014/main" id="{4D8707A5-95BE-0670-FF57-522B093AA94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505643" y="5271061"/>
                  <a:ext cx="27216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uppo 100">
            <a:extLst>
              <a:ext uri="{FF2B5EF4-FFF2-40B4-BE49-F238E27FC236}">
                <a16:creationId xmlns:a16="http://schemas.microsoft.com/office/drawing/2014/main" id="{B97F0669-7B9B-F27B-B99D-6BC3545A7149}"/>
              </a:ext>
            </a:extLst>
          </p:cNvPr>
          <p:cNvGrpSpPr/>
          <p:nvPr/>
        </p:nvGrpSpPr>
        <p:grpSpPr>
          <a:xfrm>
            <a:off x="2327687" y="5240849"/>
            <a:ext cx="750240" cy="223200"/>
            <a:chOff x="1204323" y="5559421"/>
            <a:chExt cx="75024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2" name="Input penna 101">
                  <a:extLst>
                    <a:ext uri="{FF2B5EF4-FFF2-40B4-BE49-F238E27FC236}">
                      <a16:creationId xmlns:a16="http://schemas.microsoft.com/office/drawing/2014/main" id="{DF902F87-E4A1-8A8C-F8A3-2E32FA04BD16}"/>
                    </a:ext>
                  </a:extLst>
                </p14:cNvPr>
                <p14:cNvContentPartPr/>
                <p14:nvPr/>
              </p14:nvContentPartPr>
              <p14:xfrm>
                <a:off x="1204323" y="5592541"/>
                <a:ext cx="135720" cy="175680"/>
              </p14:xfrm>
            </p:contentPart>
          </mc:Choice>
          <mc:Fallback xmlns="">
            <p:pic>
              <p:nvPicPr>
                <p:cNvPr id="102" name="Input penna 101">
                  <a:extLst>
                    <a:ext uri="{FF2B5EF4-FFF2-40B4-BE49-F238E27FC236}">
                      <a16:creationId xmlns:a16="http://schemas.microsoft.com/office/drawing/2014/main" id="{DF902F87-E4A1-8A8C-F8A3-2E32FA04BD1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98203" y="5586421"/>
                  <a:ext cx="1479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3" name="Input penna 102">
                  <a:extLst>
                    <a:ext uri="{FF2B5EF4-FFF2-40B4-BE49-F238E27FC236}">
                      <a16:creationId xmlns:a16="http://schemas.microsoft.com/office/drawing/2014/main" id="{6EAC11E1-FD69-54EA-3BB3-AA99738AE2FA}"/>
                    </a:ext>
                  </a:extLst>
                </p14:cNvPr>
                <p14:cNvContentPartPr/>
                <p14:nvPr/>
              </p14:nvContentPartPr>
              <p14:xfrm>
                <a:off x="1361283" y="5700541"/>
                <a:ext cx="22680" cy="67680"/>
              </p14:xfrm>
            </p:contentPart>
          </mc:Choice>
          <mc:Fallback xmlns="">
            <p:pic>
              <p:nvPicPr>
                <p:cNvPr id="103" name="Input penna 102">
                  <a:extLst>
                    <a:ext uri="{FF2B5EF4-FFF2-40B4-BE49-F238E27FC236}">
                      <a16:creationId xmlns:a16="http://schemas.microsoft.com/office/drawing/2014/main" id="{6EAC11E1-FD69-54EA-3BB3-AA99738AE2F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355163" y="5694421"/>
                  <a:ext cx="349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4" name="Input penna 103">
                  <a:extLst>
                    <a:ext uri="{FF2B5EF4-FFF2-40B4-BE49-F238E27FC236}">
                      <a16:creationId xmlns:a16="http://schemas.microsoft.com/office/drawing/2014/main" id="{3478215D-E2CA-78D2-CEC3-8E48713EABA2}"/>
                    </a:ext>
                  </a:extLst>
                </p14:cNvPr>
                <p14:cNvContentPartPr/>
                <p14:nvPr/>
              </p14:nvContentPartPr>
              <p14:xfrm>
                <a:off x="1363803" y="5648341"/>
                <a:ext cx="36360" cy="20160"/>
              </p14:xfrm>
            </p:contentPart>
          </mc:Choice>
          <mc:Fallback xmlns="">
            <p:pic>
              <p:nvPicPr>
                <p:cNvPr id="104" name="Input penna 103">
                  <a:extLst>
                    <a:ext uri="{FF2B5EF4-FFF2-40B4-BE49-F238E27FC236}">
                      <a16:creationId xmlns:a16="http://schemas.microsoft.com/office/drawing/2014/main" id="{3478215D-E2CA-78D2-CEC3-8E48713EABA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357683" y="5642221"/>
                  <a:ext cx="48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5" name="Input penna 104">
                  <a:extLst>
                    <a:ext uri="{FF2B5EF4-FFF2-40B4-BE49-F238E27FC236}">
                      <a16:creationId xmlns:a16="http://schemas.microsoft.com/office/drawing/2014/main" id="{24BDAC03-321B-8CA3-81F9-C4BD5E4183EC}"/>
                    </a:ext>
                  </a:extLst>
                </p14:cNvPr>
                <p14:cNvContentPartPr/>
                <p14:nvPr/>
              </p14:nvContentPartPr>
              <p14:xfrm>
                <a:off x="1446603" y="5559421"/>
                <a:ext cx="101880" cy="205920"/>
              </p14:xfrm>
            </p:contentPart>
          </mc:Choice>
          <mc:Fallback xmlns="">
            <p:pic>
              <p:nvPicPr>
                <p:cNvPr id="105" name="Input penna 104">
                  <a:extLst>
                    <a:ext uri="{FF2B5EF4-FFF2-40B4-BE49-F238E27FC236}">
                      <a16:creationId xmlns:a16="http://schemas.microsoft.com/office/drawing/2014/main" id="{24BDAC03-321B-8CA3-81F9-C4BD5E4183E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440483" y="5553301"/>
                  <a:ext cx="1141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6" name="Input penna 105">
                  <a:extLst>
                    <a:ext uri="{FF2B5EF4-FFF2-40B4-BE49-F238E27FC236}">
                      <a16:creationId xmlns:a16="http://schemas.microsoft.com/office/drawing/2014/main" id="{BA999E53-B8E2-6BB8-A1AF-D050232BC323}"/>
                    </a:ext>
                  </a:extLst>
                </p14:cNvPr>
                <p14:cNvContentPartPr/>
                <p14:nvPr/>
              </p14:nvContentPartPr>
              <p14:xfrm>
                <a:off x="1597803" y="5576701"/>
                <a:ext cx="15120" cy="164880"/>
              </p14:xfrm>
            </p:contentPart>
          </mc:Choice>
          <mc:Fallback xmlns="">
            <p:pic>
              <p:nvPicPr>
                <p:cNvPr id="106" name="Input penna 105">
                  <a:extLst>
                    <a:ext uri="{FF2B5EF4-FFF2-40B4-BE49-F238E27FC236}">
                      <a16:creationId xmlns:a16="http://schemas.microsoft.com/office/drawing/2014/main" id="{BA999E53-B8E2-6BB8-A1AF-D050232BC32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591683" y="5570581"/>
                  <a:ext cx="27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7" name="Input penna 106">
                  <a:extLst>
                    <a:ext uri="{FF2B5EF4-FFF2-40B4-BE49-F238E27FC236}">
                      <a16:creationId xmlns:a16="http://schemas.microsoft.com/office/drawing/2014/main" id="{2308DCC6-A801-D960-1121-E916F0BA15BA}"/>
                    </a:ext>
                  </a:extLst>
                </p14:cNvPr>
                <p14:cNvContentPartPr/>
                <p14:nvPr/>
              </p14:nvContentPartPr>
              <p14:xfrm>
                <a:off x="1656483" y="5678581"/>
                <a:ext cx="8640" cy="68040"/>
              </p14:xfrm>
            </p:contentPart>
          </mc:Choice>
          <mc:Fallback xmlns="">
            <p:pic>
              <p:nvPicPr>
                <p:cNvPr id="107" name="Input penna 106">
                  <a:extLst>
                    <a:ext uri="{FF2B5EF4-FFF2-40B4-BE49-F238E27FC236}">
                      <a16:creationId xmlns:a16="http://schemas.microsoft.com/office/drawing/2014/main" id="{2308DCC6-A801-D960-1121-E916F0BA15B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650363" y="5672461"/>
                  <a:ext cx="208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8" name="Input penna 107">
                  <a:extLst>
                    <a:ext uri="{FF2B5EF4-FFF2-40B4-BE49-F238E27FC236}">
                      <a16:creationId xmlns:a16="http://schemas.microsoft.com/office/drawing/2014/main" id="{65BF2333-B7CE-D1F5-C08C-686F7B7D199B}"/>
                    </a:ext>
                  </a:extLst>
                </p14:cNvPr>
                <p14:cNvContentPartPr/>
                <p14:nvPr/>
              </p14:nvContentPartPr>
              <p14:xfrm>
                <a:off x="1666923" y="5607301"/>
                <a:ext cx="12600" cy="34920"/>
              </p14:xfrm>
            </p:contentPart>
          </mc:Choice>
          <mc:Fallback xmlns="">
            <p:pic>
              <p:nvPicPr>
                <p:cNvPr id="108" name="Input penna 107">
                  <a:extLst>
                    <a:ext uri="{FF2B5EF4-FFF2-40B4-BE49-F238E27FC236}">
                      <a16:creationId xmlns:a16="http://schemas.microsoft.com/office/drawing/2014/main" id="{65BF2333-B7CE-D1F5-C08C-686F7B7D199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660803" y="5601181"/>
                  <a:ext cx="248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9" name="Input penna 108">
                  <a:extLst>
                    <a:ext uri="{FF2B5EF4-FFF2-40B4-BE49-F238E27FC236}">
                      <a16:creationId xmlns:a16="http://schemas.microsoft.com/office/drawing/2014/main" id="{0D0EE998-F995-B623-0809-B3C9A18D215C}"/>
                    </a:ext>
                  </a:extLst>
                </p14:cNvPr>
                <p14:cNvContentPartPr/>
                <p14:nvPr/>
              </p14:nvContentPartPr>
              <p14:xfrm>
                <a:off x="1697523" y="5646181"/>
                <a:ext cx="257040" cy="136440"/>
              </p14:xfrm>
            </p:contentPart>
          </mc:Choice>
          <mc:Fallback xmlns="">
            <p:pic>
              <p:nvPicPr>
                <p:cNvPr id="109" name="Input penna 108">
                  <a:extLst>
                    <a:ext uri="{FF2B5EF4-FFF2-40B4-BE49-F238E27FC236}">
                      <a16:creationId xmlns:a16="http://schemas.microsoft.com/office/drawing/2014/main" id="{0D0EE998-F995-B623-0809-B3C9A18D215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691403" y="5640061"/>
                  <a:ext cx="269280" cy="14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10" name="Input penna 109">
                <a:extLst>
                  <a:ext uri="{FF2B5EF4-FFF2-40B4-BE49-F238E27FC236}">
                    <a16:creationId xmlns:a16="http://schemas.microsoft.com/office/drawing/2014/main" id="{1751BAA3-DD42-BD52-D84A-6ECCC9B4D51F}"/>
                  </a:ext>
                </a:extLst>
              </p14:cNvPr>
              <p14:cNvContentPartPr/>
              <p14:nvPr/>
            </p14:nvContentPartPr>
            <p14:xfrm>
              <a:off x="2625047" y="4450289"/>
              <a:ext cx="93240" cy="352440"/>
            </p14:xfrm>
          </p:contentPart>
        </mc:Choice>
        <mc:Fallback xmlns="">
          <p:pic>
            <p:nvPicPr>
              <p:cNvPr id="110" name="Input penna 109">
                <a:extLst>
                  <a:ext uri="{FF2B5EF4-FFF2-40B4-BE49-F238E27FC236}">
                    <a16:creationId xmlns:a16="http://schemas.microsoft.com/office/drawing/2014/main" id="{1751BAA3-DD42-BD52-D84A-6ECCC9B4D51F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2618927" y="4444169"/>
                <a:ext cx="105480" cy="36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uppo 160">
            <a:extLst>
              <a:ext uri="{FF2B5EF4-FFF2-40B4-BE49-F238E27FC236}">
                <a16:creationId xmlns:a16="http://schemas.microsoft.com/office/drawing/2014/main" id="{0DFA11A8-34EE-CBB6-374F-B06D01DE5BC7}"/>
              </a:ext>
            </a:extLst>
          </p:cNvPr>
          <p:cNvGrpSpPr/>
          <p:nvPr/>
        </p:nvGrpSpPr>
        <p:grpSpPr>
          <a:xfrm>
            <a:off x="3084243" y="1789861"/>
            <a:ext cx="6815520" cy="2253240"/>
            <a:chOff x="3084243" y="1789861"/>
            <a:chExt cx="6815520" cy="225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62" name="Input penna 161">
                  <a:extLst>
                    <a:ext uri="{FF2B5EF4-FFF2-40B4-BE49-F238E27FC236}">
                      <a16:creationId xmlns:a16="http://schemas.microsoft.com/office/drawing/2014/main" id="{6E5F0DB1-3E22-5C5A-E3C8-273168FDFFC7}"/>
                    </a:ext>
                  </a:extLst>
                </p14:cNvPr>
                <p14:cNvContentPartPr/>
                <p14:nvPr/>
              </p14:nvContentPartPr>
              <p14:xfrm>
                <a:off x="9280923" y="1789861"/>
                <a:ext cx="618840" cy="382680"/>
              </p14:xfrm>
            </p:contentPart>
          </mc:Choice>
          <mc:Fallback xmlns="">
            <p:pic>
              <p:nvPicPr>
                <p:cNvPr id="162" name="Input penna 161">
                  <a:extLst>
                    <a:ext uri="{FF2B5EF4-FFF2-40B4-BE49-F238E27FC236}">
                      <a16:creationId xmlns:a16="http://schemas.microsoft.com/office/drawing/2014/main" id="{6E5F0DB1-3E22-5C5A-E3C8-273168FDFFC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274803" y="1783741"/>
                  <a:ext cx="6310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63" name="Input penna 162">
                  <a:extLst>
                    <a:ext uri="{FF2B5EF4-FFF2-40B4-BE49-F238E27FC236}">
                      <a16:creationId xmlns:a16="http://schemas.microsoft.com/office/drawing/2014/main" id="{C72F5927-9E59-5BE4-DB0A-20BC31313615}"/>
                    </a:ext>
                  </a:extLst>
                </p14:cNvPr>
                <p14:cNvContentPartPr/>
                <p14:nvPr/>
              </p14:nvContentPartPr>
              <p14:xfrm>
                <a:off x="3084243" y="2004421"/>
                <a:ext cx="6167520" cy="2038680"/>
              </p14:xfrm>
            </p:contentPart>
          </mc:Choice>
          <mc:Fallback xmlns="">
            <p:pic>
              <p:nvPicPr>
                <p:cNvPr id="163" name="Input penna 162">
                  <a:extLst>
                    <a:ext uri="{FF2B5EF4-FFF2-40B4-BE49-F238E27FC236}">
                      <a16:creationId xmlns:a16="http://schemas.microsoft.com/office/drawing/2014/main" id="{C72F5927-9E59-5BE4-DB0A-20BC3131361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078123" y="1998301"/>
                  <a:ext cx="6179760" cy="2050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289866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 function block*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GB" dirty="0"/>
              <a:t>How are memory cells realized?</a:t>
            </a:r>
          </a:p>
          <a:p>
            <a:pPr lvl="1"/>
            <a:endParaRPr lang="en-GB" b="1" dirty="0"/>
          </a:p>
          <a:p>
            <a:pPr lvl="1"/>
            <a:r>
              <a:rPr lang="en-GB" b="1" dirty="0"/>
              <a:t>SRAM</a:t>
            </a:r>
            <a:r>
              <a:rPr lang="en-GB" dirty="0"/>
              <a:t> (Reprogrammable FPGA)</a:t>
            </a:r>
          </a:p>
        </p:txBody>
      </p:sp>
      <p:grpSp>
        <p:nvGrpSpPr>
          <p:cNvPr id="59" name="Gruppo 58">
            <a:extLst>
              <a:ext uri="{FF2B5EF4-FFF2-40B4-BE49-F238E27FC236}">
                <a16:creationId xmlns:a16="http://schemas.microsoft.com/office/drawing/2014/main" id="{44E30F5E-9260-E352-8FC9-02E1B92D3F11}"/>
              </a:ext>
            </a:extLst>
          </p:cNvPr>
          <p:cNvGrpSpPr/>
          <p:nvPr/>
        </p:nvGrpSpPr>
        <p:grpSpPr>
          <a:xfrm>
            <a:off x="8688288" y="1506278"/>
            <a:ext cx="2948966" cy="1952887"/>
            <a:chOff x="4920472" y="1628800"/>
            <a:chExt cx="6504120" cy="4307210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8960143F-C8D6-DCCC-C080-79A50D37F0C8}"/>
                </a:ext>
              </a:extLst>
            </p:cNvPr>
            <p:cNvSpPr/>
            <p:nvPr/>
          </p:nvSpPr>
          <p:spPr>
            <a:xfrm>
              <a:off x="6820362" y="2492896"/>
              <a:ext cx="432048" cy="4320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A4410C0A-80A9-2C2E-54E0-4C4716A8E862}"/>
                </a:ext>
              </a:extLst>
            </p:cNvPr>
            <p:cNvSpPr/>
            <p:nvPr/>
          </p:nvSpPr>
          <p:spPr>
            <a:xfrm>
              <a:off x="6820362" y="3212976"/>
              <a:ext cx="432048" cy="4320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1A2DDE73-7A28-8A48-CF74-1E3E8F7BEAEF}"/>
                </a:ext>
              </a:extLst>
            </p:cNvPr>
            <p:cNvSpPr/>
            <p:nvPr/>
          </p:nvSpPr>
          <p:spPr>
            <a:xfrm>
              <a:off x="6820362" y="3933056"/>
              <a:ext cx="432048" cy="4320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20B02AAB-A232-4446-9641-4A13FEDFC684}"/>
                </a:ext>
              </a:extLst>
            </p:cNvPr>
            <p:cNvSpPr/>
            <p:nvPr/>
          </p:nvSpPr>
          <p:spPr>
            <a:xfrm>
              <a:off x="6820362" y="4653136"/>
              <a:ext cx="432048" cy="4320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1C118A02-A63D-7697-C5F1-3EF5F7209AC3}"/>
                    </a:ext>
                  </a:extLst>
                </p14:cNvPr>
                <p14:cNvContentPartPr/>
                <p14:nvPr/>
              </p14:nvContentPartPr>
              <p14:xfrm>
                <a:off x="7884222" y="2496357"/>
                <a:ext cx="360" cy="114336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1C118A02-A63D-7697-C5F1-3EF5F7209A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866222" y="2456685"/>
                  <a:ext cx="36000" cy="12219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52FE2096-605B-5766-794E-AAACBB78C6D6}"/>
                    </a:ext>
                  </a:extLst>
                </p14:cNvPr>
                <p14:cNvContentPartPr/>
                <p14:nvPr/>
              </p14:nvContentPartPr>
              <p14:xfrm>
                <a:off x="8602422" y="2709477"/>
                <a:ext cx="360" cy="70164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52FE2096-605B-5766-794E-AAACBB78C6D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84422" y="2669791"/>
                  <a:ext cx="36000" cy="7802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01BEF7F8-6756-8CBE-97C4-57D74ACF1A02}"/>
                    </a:ext>
                  </a:extLst>
                </p14:cNvPr>
                <p14:cNvContentPartPr/>
                <p14:nvPr/>
              </p14:nvContentPartPr>
              <p14:xfrm>
                <a:off x="7877742" y="2486997"/>
                <a:ext cx="723600" cy="22140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01BEF7F8-6756-8CBE-97C4-57D74ACF1A0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38071" y="2447320"/>
                  <a:ext cx="802149" cy="2999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3AECA376-B34C-7A67-9FC3-5BA42D0683E3}"/>
                    </a:ext>
                  </a:extLst>
                </p14:cNvPr>
                <p14:cNvContentPartPr/>
                <p14:nvPr/>
              </p14:nvContentPartPr>
              <p14:xfrm>
                <a:off x="7893942" y="3430917"/>
                <a:ext cx="699120" cy="21384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3AECA376-B34C-7A67-9FC3-5BA42D0683E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54264" y="3391317"/>
                  <a:ext cx="777682" cy="2922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BF431888-C7AB-FB52-8E12-80C10F298262}"/>
                    </a:ext>
                  </a:extLst>
                </p14:cNvPr>
                <p14:cNvContentPartPr/>
                <p14:nvPr/>
              </p14:nvContentPartPr>
              <p14:xfrm>
                <a:off x="7900422" y="3934591"/>
                <a:ext cx="360" cy="114336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BF431888-C7AB-FB52-8E12-80C10F29826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882422" y="3894919"/>
                  <a:ext cx="36000" cy="12219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365CB266-DBEC-D5EB-9BDD-C6B781759E39}"/>
                    </a:ext>
                  </a:extLst>
                </p14:cNvPr>
                <p14:cNvContentPartPr/>
                <p14:nvPr/>
              </p14:nvContentPartPr>
              <p14:xfrm>
                <a:off x="8618622" y="4147711"/>
                <a:ext cx="360" cy="70164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365CB266-DBEC-D5EB-9BDD-C6B781759E3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00622" y="4108025"/>
                  <a:ext cx="36000" cy="7802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D7AE2477-CFF9-C1EC-550A-D6A284606CD2}"/>
                    </a:ext>
                  </a:extLst>
                </p14:cNvPr>
                <p14:cNvContentPartPr/>
                <p14:nvPr/>
              </p14:nvContentPartPr>
              <p14:xfrm>
                <a:off x="7893942" y="3925231"/>
                <a:ext cx="723600" cy="22140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D7AE2477-CFF9-C1EC-550A-D6A284606CD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54271" y="3885554"/>
                  <a:ext cx="802149" cy="2999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2E1C9A9E-7D14-EB9D-A7C4-77A78AE0AAD1}"/>
                    </a:ext>
                  </a:extLst>
                </p14:cNvPr>
                <p14:cNvContentPartPr/>
                <p14:nvPr/>
              </p14:nvContentPartPr>
              <p14:xfrm>
                <a:off x="7910142" y="4869151"/>
                <a:ext cx="699120" cy="21384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2E1C9A9E-7D14-EB9D-A7C4-77A78AE0AAD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70464" y="4829551"/>
                  <a:ext cx="777682" cy="2922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AB978EE3-EEAC-C4E3-5281-5A167C9EAE7E}"/>
                    </a:ext>
                  </a:extLst>
                </p14:cNvPr>
                <p14:cNvContentPartPr/>
                <p14:nvPr/>
              </p14:nvContentPartPr>
              <p14:xfrm>
                <a:off x="9342162" y="3222336"/>
                <a:ext cx="360" cy="114336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AB978EE3-EEAC-C4E3-5281-5A167C9EAE7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24162" y="3182664"/>
                  <a:ext cx="36000" cy="12219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2828CE75-0004-50EE-0952-28BDB27F70B7}"/>
                    </a:ext>
                  </a:extLst>
                </p14:cNvPr>
                <p14:cNvContentPartPr/>
                <p14:nvPr/>
              </p14:nvContentPartPr>
              <p14:xfrm>
                <a:off x="10060362" y="3435456"/>
                <a:ext cx="360" cy="70164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2828CE75-0004-50EE-0952-28BDB27F70B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042362" y="3395770"/>
                  <a:ext cx="36000" cy="7802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6D549D9C-E5BA-D36C-48FB-8381C0851252}"/>
                    </a:ext>
                  </a:extLst>
                </p14:cNvPr>
                <p14:cNvContentPartPr/>
                <p14:nvPr/>
              </p14:nvContentPartPr>
              <p14:xfrm>
                <a:off x="9335682" y="3212976"/>
                <a:ext cx="723600" cy="22140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6D549D9C-E5BA-D36C-48FB-8381C085125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96011" y="3173299"/>
                  <a:ext cx="802149" cy="2999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5E89EFBE-C7CE-EE72-D6C1-6AAC2851C5E5}"/>
                    </a:ext>
                  </a:extLst>
                </p14:cNvPr>
                <p14:cNvContentPartPr/>
                <p14:nvPr/>
              </p14:nvContentPartPr>
              <p14:xfrm>
                <a:off x="9351882" y="4156896"/>
                <a:ext cx="699120" cy="21384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5E89EFBE-C7CE-EE72-D6C1-6AAC2851C5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12204" y="4117296"/>
                  <a:ext cx="777682" cy="2922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3C03DF48-12D6-E243-0003-9BCE449E4545}"/>
                    </a:ext>
                  </a:extLst>
                </p14:cNvPr>
                <p14:cNvContentPartPr/>
                <p14:nvPr/>
              </p14:nvContentPartPr>
              <p14:xfrm>
                <a:off x="7275952" y="2711637"/>
                <a:ext cx="591120" cy="3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3C03DF48-12D6-E243-0003-9BCE449E454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62463" y="2705517"/>
                  <a:ext cx="618097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AF745BAA-7431-7E42-B384-00186609B798}"/>
                    </a:ext>
                  </a:extLst>
                </p14:cNvPr>
                <p14:cNvContentPartPr/>
                <p14:nvPr/>
              </p14:nvContentPartPr>
              <p14:xfrm>
                <a:off x="7264432" y="3429837"/>
                <a:ext cx="602640" cy="36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AF745BAA-7431-7E42-B384-00186609B79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50952" y="3423717"/>
                  <a:ext cx="629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F092649E-AAF4-55F4-B10C-6BE1449121CA}"/>
                    </a:ext>
                  </a:extLst>
                </p14:cNvPr>
                <p14:cNvContentPartPr/>
                <p14:nvPr/>
              </p14:nvContentPartPr>
              <p14:xfrm>
                <a:off x="7278112" y="4155237"/>
                <a:ext cx="605520" cy="36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F092649E-AAF4-55F4-B10C-6BE1449121C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64621" y="4149117"/>
                  <a:ext cx="632503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D57B5969-6C7B-CC4D-96AB-322A15E7D69E}"/>
                    </a:ext>
                  </a:extLst>
                </p14:cNvPr>
                <p14:cNvContentPartPr/>
                <p14:nvPr/>
              </p14:nvContentPartPr>
              <p14:xfrm>
                <a:off x="7269832" y="4876317"/>
                <a:ext cx="600480" cy="36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D57B5969-6C7B-CC4D-96AB-322A15E7D69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56347" y="4870197"/>
                  <a:ext cx="62745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44D257E7-46F9-C1BC-6214-9A4FB80CD6CA}"/>
                    </a:ext>
                  </a:extLst>
                </p14:cNvPr>
                <p14:cNvContentPartPr/>
                <p14:nvPr/>
              </p14:nvContentPartPr>
              <p14:xfrm>
                <a:off x="8614432" y="3078477"/>
                <a:ext cx="364680" cy="360"/>
              </p14:xfrm>
            </p:contentPart>
          </mc:Choice>
          <mc:Fallback xmlns="">
            <p:pic>
              <p:nvPicPr>
                <p:cNvPr id="28" name="Input penna 27">
                  <a:extLst>
                    <a:ext uri="{FF2B5EF4-FFF2-40B4-BE49-F238E27FC236}">
                      <a16:creationId xmlns:a16="http://schemas.microsoft.com/office/drawing/2014/main" id="{44D257E7-46F9-C1BC-6214-9A4FB80CD6C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600955" y="3072357"/>
                  <a:ext cx="391635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121233E8-7404-A8F9-B317-54A09BE37A1A}"/>
                    </a:ext>
                  </a:extLst>
                </p14:cNvPr>
                <p14:cNvContentPartPr/>
                <p14:nvPr/>
              </p14:nvContentPartPr>
              <p14:xfrm>
                <a:off x="8642152" y="4518477"/>
                <a:ext cx="341280" cy="36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121233E8-7404-A8F9-B317-54A09BE37A1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628691" y="4512357"/>
                  <a:ext cx="368202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DC0AAAD8-8E47-906C-D7AE-E08FFD52AF3D}"/>
                    </a:ext>
                  </a:extLst>
                </p14:cNvPr>
                <p14:cNvContentPartPr/>
                <p14:nvPr/>
              </p14:nvContentPartPr>
              <p14:xfrm>
                <a:off x="8987392" y="3432357"/>
                <a:ext cx="342720" cy="36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DC0AAAD8-8E47-906C-D7AE-E08FFD52AF3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973905" y="3426237"/>
                  <a:ext cx="369693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F888A115-9414-9F34-62E6-B8B0C0D07FFA}"/>
                    </a:ext>
                  </a:extLst>
                </p14:cNvPr>
                <p14:cNvContentPartPr/>
                <p14:nvPr/>
              </p14:nvContentPartPr>
              <p14:xfrm>
                <a:off x="8984872" y="4157037"/>
                <a:ext cx="336240" cy="360"/>
              </p14:xfrm>
            </p:contentPart>
          </mc:Choice>
          <mc:Fallback xmlns="">
            <p:pic>
              <p:nvPicPr>
                <p:cNvPr id="32" name="Input penna 31">
                  <a:extLst>
                    <a:ext uri="{FF2B5EF4-FFF2-40B4-BE49-F238E27FC236}">
                      <a16:creationId xmlns:a16="http://schemas.microsoft.com/office/drawing/2014/main" id="{F888A115-9414-9F34-62E6-B8B0C0D07FF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971391" y="4150917"/>
                  <a:ext cx="363203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DD35AF54-03A5-BB68-F979-1A5E58E6881D}"/>
                    </a:ext>
                  </a:extLst>
                </p14:cNvPr>
                <p14:cNvContentPartPr/>
                <p14:nvPr/>
              </p14:nvContentPartPr>
              <p14:xfrm>
                <a:off x="10084672" y="3796677"/>
                <a:ext cx="1049400" cy="36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DD35AF54-03A5-BB68-F979-1A5E58E6881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071177" y="3790557"/>
                  <a:ext cx="1076389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ADD2E995-B6FA-017F-B163-9CF1115F98D5}"/>
                    </a:ext>
                  </a:extLst>
                </p14:cNvPr>
                <p14:cNvContentPartPr/>
                <p14:nvPr/>
              </p14:nvContentPartPr>
              <p14:xfrm>
                <a:off x="8979472" y="3070557"/>
                <a:ext cx="360" cy="35928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ADD2E995-B6FA-017F-B163-9CF1115F98D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973352" y="3057074"/>
                  <a:ext cx="12600" cy="386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A5A9BD5C-5AF6-839A-0220-997619BA532B}"/>
                    </a:ext>
                  </a:extLst>
                </p14:cNvPr>
                <p14:cNvContentPartPr/>
                <p14:nvPr/>
              </p14:nvContentPartPr>
              <p14:xfrm>
                <a:off x="8979472" y="4163877"/>
                <a:ext cx="360" cy="34812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A5A9BD5C-5AF6-839A-0220-997619BA532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73352" y="4150396"/>
                  <a:ext cx="12600" cy="37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8A97AB3D-FE04-05F0-5BAD-115DA09EC75F}"/>
                    </a:ext>
                  </a:extLst>
                </p14:cNvPr>
                <p14:cNvContentPartPr/>
                <p14:nvPr/>
              </p14:nvContentPartPr>
              <p14:xfrm>
                <a:off x="8253712" y="3546477"/>
                <a:ext cx="360" cy="473040"/>
              </p14:xfrm>
            </p:contentPart>
          </mc:Choice>
          <mc:Fallback xmlns="">
            <p:pic>
              <p:nvPicPr>
                <p:cNvPr id="40" name="Input penna 39">
                  <a:extLst>
                    <a:ext uri="{FF2B5EF4-FFF2-40B4-BE49-F238E27FC236}">
                      <a16:creationId xmlns:a16="http://schemas.microsoft.com/office/drawing/2014/main" id="{8A97AB3D-FE04-05F0-5BAD-115DA09EC75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247592" y="3532984"/>
                  <a:ext cx="12600" cy="5000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ED8F55FB-302B-B449-45B7-9CE792FFF112}"/>
                    </a:ext>
                  </a:extLst>
                </p14:cNvPr>
                <p14:cNvContentPartPr/>
                <p14:nvPr/>
              </p14:nvContentPartPr>
              <p14:xfrm>
                <a:off x="9696232" y="4289157"/>
                <a:ext cx="360" cy="130608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ED8F55FB-302B-B449-45B7-9CE792FFF11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690112" y="4275660"/>
                  <a:ext cx="12600" cy="13330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F533B308-1301-A436-0DF2-3A6BE3BD7C80}"/>
                    </a:ext>
                  </a:extLst>
                </p14:cNvPr>
                <p14:cNvContentPartPr/>
                <p14:nvPr/>
              </p14:nvContentPartPr>
              <p14:xfrm>
                <a:off x="6459112" y="1989837"/>
                <a:ext cx="360" cy="720360"/>
              </p14:xfrm>
            </p:contentPart>
          </mc:Choice>
          <mc:Fallback xmlns="">
            <p:pic>
              <p:nvPicPr>
                <p:cNvPr id="44" name="Input penna 43">
                  <a:extLst>
                    <a:ext uri="{FF2B5EF4-FFF2-40B4-BE49-F238E27FC236}">
                      <a16:creationId xmlns:a16="http://schemas.microsoft.com/office/drawing/2014/main" id="{F533B308-1301-A436-0DF2-3A6BE3BD7C8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452992" y="1976350"/>
                  <a:ext cx="12600" cy="747334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2" name="Gruppo 51">
              <a:extLst>
                <a:ext uri="{FF2B5EF4-FFF2-40B4-BE49-F238E27FC236}">
                  <a16:creationId xmlns:a16="http://schemas.microsoft.com/office/drawing/2014/main" id="{380FC220-9062-E90A-F609-5B3C9D50D362}"/>
                </a:ext>
              </a:extLst>
            </p:cNvPr>
            <p:cNvGrpSpPr/>
            <p:nvPr/>
          </p:nvGrpSpPr>
          <p:grpSpPr>
            <a:xfrm>
              <a:off x="6460912" y="4871277"/>
              <a:ext cx="3229200" cy="726480"/>
              <a:chOff x="2856230" y="4871277"/>
              <a:chExt cx="3229200" cy="726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5" name="Input penna 44">
                    <a:extLst>
                      <a:ext uri="{FF2B5EF4-FFF2-40B4-BE49-F238E27FC236}">
                        <a16:creationId xmlns:a16="http://schemas.microsoft.com/office/drawing/2014/main" id="{C2BDE8F8-5D7E-69E9-0DD6-214531DD0572}"/>
                      </a:ext>
                    </a:extLst>
                  </p14:cNvPr>
                  <p14:cNvContentPartPr/>
                  <p14:nvPr/>
                </p14:nvContentPartPr>
                <p14:xfrm>
                  <a:off x="2867030" y="5597397"/>
                  <a:ext cx="3218400" cy="360"/>
                </p14:xfrm>
              </p:contentPart>
            </mc:Choice>
            <mc:Fallback xmlns="">
              <p:pic>
                <p:nvPicPr>
                  <p:cNvPr id="45" name="Input penna 44">
                    <a:extLst>
                      <a:ext uri="{FF2B5EF4-FFF2-40B4-BE49-F238E27FC236}">
                        <a16:creationId xmlns:a16="http://schemas.microsoft.com/office/drawing/2014/main" id="{C2BDE8F8-5D7E-69E9-0DD6-214531DD0572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860910" y="5591277"/>
                    <a:ext cx="323064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6" name="Input penna 45">
                    <a:extLst>
                      <a:ext uri="{FF2B5EF4-FFF2-40B4-BE49-F238E27FC236}">
                        <a16:creationId xmlns:a16="http://schemas.microsoft.com/office/drawing/2014/main" id="{72598B0D-08AF-0B67-4007-7CDC3E52C458}"/>
                      </a:ext>
                    </a:extLst>
                  </p14:cNvPr>
                  <p14:cNvContentPartPr/>
                  <p14:nvPr/>
                </p14:nvContentPartPr>
                <p14:xfrm>
                  <a:off x="2871350" y="5597397"/>
                  <a:ext cx="15840" cy="360"/>
                </p14:xfrm>
              </p:contentPart>
            </mc:Choice>
            <mc:Fallback xmlns="">
              <p:pic>
                <p:nvPicPr>
                  <p:cNvPr id="46" name="Input penna 45">
                    <a:extLst>
                      <a:ext uri="{FF2B5EF4-FFF2-40B4-BE49-F238E27FC236}">
                        <a16:creationId xmlns:a16="http://schemas.microsoft.com/office/drawing/2014/main" id="{72598B0D-08AF-0B67-4007-7CDC3E52C458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2865230" y="5591277"/>
                    <a:ext cx="2808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48" name="Input penna 47">
                    <a:extLst>
                      <a:ext uri="{FF2B5EF4-FFF2-40B4-BE49-F238E27FC236}">
                        <a16:creationId xmlns:a16="http://schemas.microsoft.com/office/drawing/2014/main" id="{43468299-41DF-B3BF-A039-638F482DD94E}"/>
                      </a:ext>
                    </a:extLst>
                  </p14:cNvPr>
                  <p14:cNvContentPartPr/>
                  <p14:nvPr/>
                </p14:nvContentPartPr>
                <p14:xfrm>
                  <a:off x="2856230" y="5521077"/>
                  <a:ext cx="360" cy="51480"/>
                </p14:xfrm>
              </p:contentPart>
            </mc:Choice>
            <mc:Fallback xmlns="">
              <p:pic>
                <p:nvPicPr>
                  <p:cNvPr id="48" name="Input penna 47">
                    <a:extLst>
                      <a:ext uri="{FF2B5EF4-FFF2-40B4-BE49-F238E27FC236}">
                        <a16:creationId xmlns:a16="http://schemas.microsoft.com/office/drawing/2014/main" id="{43468299-41DF-B3BF-A039-638F482DD94E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2850110" y="5514957"/>
                    <a:ext cx="12600" cy="6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9" name="Input penna 48">
                    <a:extLst>
                      <a:ext uri="{FF2B5EF4-FFF2-40B4-BE49-F238E27FC236}">
                        <a16:creationId xmlns:a16="http://schemas.microsoft.com/office/drawing/2014/main" id="{06779F66-D6FC-1460-97A0-0FFD83145DF8}"/>
                      </a:ext>
                    </a:extLst>
                  </p14:cNvPr>
                  <p14:cNvContentPartPr/>
                  <p14:nvPr/>
                </p14:nvContentPartPr>
                <p14:xfrm>
                  <a:off x="2856230" y="5553117"/>
                  <a:ext cx="360" cy="35640"/>
                </p14:xfrm>
              </p:contentPart>
            </mc:Choice>
            <mc:Fallback xmlns="">
              <p:pic>
                <p:nvPicPr>
                  <p:cNvPr id="49" name="Input penna 48">
                    <a:extLst>
                      <a:ext uri="{FF2B5EF4-FFF2-40B4-BE49-F238E27FC236}">
                        <a16:creationId xmlns:a16="http://schemas.microsoft.com/office/drawing/2014/main" id="{06779F66-D6FC-1460-97A0-0FFD83145DF8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850110" y="5546997"/>
                    <a:ext cx="12600" cy="4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0" name="Input penna 49">
                    <a:extLst>
                      <a:ext uri="{FF2B5EF4-FFF2-40B4-BE49-F238E27FC236}">
                        <a16:creationId xmlns:a16="http://schemas.microsoft.com/office/drawing/2014/main" id="{8B28DFE8-57DE-D1B4-3CC5-B24C1EDCBC52}"/>
                      </a:ext>
                    </a:extLst>
                  </p14:cNvPr>
                  <p14:cNvContentPartPr/>
                  <p14:nvPr/>
                </p14:nvContentPartPr>
                <p14:xfrm>
                  <a:off x="2856230" y="5571477"/>
                  <a:ext cx="360" cy="23400"/>
                </p14:xfrm>
              </p:contentPart>
            </mc:Choice>
            <mc:Fallback xmlns="">
              <p:pic>
                <p:nvPicPr>
                  <p:cNvPr id="50" name="Input penna 49">
                    <a:extLst>
                      <a:ext uri="{FF2B5EF4-FFF2-40B4-BE49-F238E27FC236}">
                        <a16:creationId xmlns:a16="http://schemas.microsoft.com/office/drawing/2014/main" id="{8B28DFE8-57DE-D1B4-3CC5-B24C1EDCBC52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850110" y="5565357"/>
                    <a:ext cx="12600" cy="3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51" name="Input penna 50">
                    <a:extLst>
                      <a:ext uri="{FF2B5EF4-FFF2-40B4-BE49-F238E27FC236}">
                        <a16:creationId xmlns:a16="http://schemas.microsoft.com/office/drawing/2014/main" id="{456230F2-6EFD-9119-403F-C520A093D761}"/>
                      </a:ext>
                    </a:extLst>
                  </p14:cNvPr>
                  <p14:cNvContentPartPr/>
                  <p14:nvPr/>
                </p14:nvContentPartPr>
                <p14:xfrm>
                  <a:off x="2856230" y="4871277"/>
                  <a:ext cx="360" cy="726480"/>
                </p14:xfrm>
              </p:contentPart>
            </mc:Choice>
            <mc:Fallback xmlns="">
              <p:pic>
                <p:nvPicPr>
                  <p:cNvPr id="51" name="Input penna 50">
                    <a:extLst>
                      <a:ext uri="{FF2B5EF4-FFF2-40B4-BE49-F238E27FC236}">
                        <a16:creationId xmlns:a16="http://schemas.microsoft.com/office/drawing/2014/main" id="{456230F2-6EFD-9119-403F-C520A093D761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850110" y="4865157"/>
                    <a:ext cx="12600" cy="738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7ADE63B6-DD99-1C2E-B1C7-CD5DDCCF38B3}"/>
                    </a:ext>
                  </a:extLst>
                </p14:cNvPr>
                <p14:cNvContentPartPr/>
                <p14:nvPr/>
              </p14:nvContentPartPr>
              <p14:xfrm>
                <a:off x="6461992" y="4148757"/>
                <a:ext cx="360" cy="71532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7ADE63B6-DD99-1C2E-B1C7-CD5DDCCF38B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455872" y="4135260"/>
                  <a:ext cx="12600" cy="7423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7718D93E-E4DA-673B-CB90-BF0B7C2EA1E8}"/>
                    </a:ext>
                  </a:extLst>
                </p14:cNvPr>
                <p14:cNvContentPartPr/>
                <p14:nvPr/>
              </p14:nvContentPartPr>
              <p14:xfrm>
                <a:off x="6461992" y="2681757"/>
                <a:ext cx="360" cy="74448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7718D93E-E4DA-673B-CB90-BF0B7C2EA1E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455872" y="2668279"/>
                  <a:ext cx="12600" cy="7714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92EEA55C-9754-8D4B-F242-B40ADE42B6B2}"/>
                    </a:ext>
                  </a:extLst>
                </p14:cNvPr>
                <p14:cNvContentPartPr/>
                <p14:nvPr/>
              </p14:nvContentPartPr>
              <p14:xfrm>
                <a:off x="6492232" y="1990917"/>
                <a:ext cx="16560" cy="36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92EEA55C-9754-8D4B-F242-B40ADE42B6B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478826" y="1984797"/>
                  <a:ext cx="43371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97E45B03-6A61-65DC-639E-84D5BE82EA62}"/>
                    </a:ext>
                  </a:extLst>
                </p14:cNvPr>
                <p14:cNvContentPartPr/>
                <p14:nvPr/>
              </p14:nvContentPartPr>
              <p14:xfrm>
                <a:off x="6467392" y="1990917"/>
                <a:ext cx="1786680" cy="360"/>
              </p14:xfrm>
            </p:contentPart>
          </mc:Choice>
          <mc:Fallback xmlns="">
            <p:pic>
              <p:nvPicPr>
                <p:cNvPr id="57" name="Input penna 56">
                  <a:extLst>
                    <a:ext uri="{FF2B5EF4-FFF2-40B4-BE49-F238E27FC236}">
                      <a16:creationId xmlns:a16="http://schemas.microsoft.com/office/drawing/2014/main" id="{97E45B03-6A61-65DC-639E-84D5BE82EA6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453899" y="1984797"/>
                  <a:ext cx="1813667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8" name="Input penna 57">
                  <a:extLst>
                    <a:ext uri="{FF2B5EF4-FFF2-40B4-BE49-F238E27FC236}">
                      <a16:creationId xmlns:a16="http://schemas.microsoft.com/office/drawing/2014/main" id="{DED9C839-6C93-FF40-C348-A08D69A9B746}"/>
                    </a:ext>
                  </a:extLst>
                </p14:cNvPr>
                <p14:cNvContentPartPr/>
                <p14:nvPr/>
              </p14:nvContentPartPr>
              <p14:xfrm>
                <a:off x="5388832" y="3433797"/>
                <a:ext cx="1068480" cy="360"/>
              </p14:xfrm>
            </p:contentPart>
          </mc:Choice>
          <mc:Fallback xmlns="">
            <p:pic>
              <p:nvPicPr>
                <p:cNvPr id="58" name="Input penna 57">
                  <a:extLst>
                    <a:ext uri="{FF2B5EF4-FFF2-40B4-BE49-F238E27FC236}">
                      <a16:creationId xmlns:a16="http://schemas.microsoft.com/office/drawing/2014/main" id="{DED9C839-6C93-FF40-C348-A08D69A9B74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375337" y="3427677"/>
                  <a:ext cx="109547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8" name="Input penna 77">
                  <a:extLst>
                    <a:ext uri="{FF2B5EF4-FFF2-40B4-BE49-F238E27FC236}">
                      <a16:creationId xmlns:a16="http://schemas.microsoft.com/office/drawing/2014/main" id="{2151A58C-B3BC-F911-479F-76F3B068E79A}"/>
                    </a:ext>
                  </a:extLst>
                </p14:cNvPr>
                <p14:cNvContentPartPr/>
                <p14:nvPr/>
              </p14:nvContentPartPr>
              <p14:xfrm>
                <a:off x="9592004" y="4270783"/>
                <a:ext cx="163440" cy="205920"/>
              </p14:xfrm>
            </p:contentPart>
          </mc:Choice>
          <mc:Fallback xmlns="">
            <p:pic>
              <p:nvPicPr>
                <p:cNvPr id="78" name="Input penna 77">
                  <a:extLst>
                    <a:ext uri="{FF2B5EF4-FFF2-40B4-BE49-F238E27FC236}">
                      <a16:creationId xmlns:a16="http://schemas.microsoft.com/office/drawing/2014/main" id="{2151A58C-B3BC-F911-479F-76F3B068E79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578516" y="4257319"/>
                  <a:ext cx="190416" cy="2328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9" name="Input penna 78">
                  <a:extLst>
                    <a:ext uri="{FF2B5EF4-FFF2-40B4-BE49-F238E27FC236}">
                      <a16:creationId xmlns:a16="http://schemas.microsoft.com/office/drawing/2014/main" id="{CFE6EF5E-7DD0-1002-91AB-E35CFEE9E316}"/>
                    </a:ext>
                  </a:extLst>
                </p14:cNvPr>
                <p14:cNvContentPartPr/>
                <p14:nvPr/>
              </p14:nvContentPartPr>
              <p14:xfrm>
                <a:off x="9622964" y="4326943"/>
                <a:ext cx="113760" cy="137160"/>
              </p14:xfrm>
            </p:contentPart>
          </mc:Choice>
          <mc:Fallback xmlns="">
            <p:pic>
              <p:nvPicPr>
                <p:cNvPr id="79" name="Input penna 78">
                  <a:extLst>
                    <a:ext uri="{FF2B5EF4-FFF2-40B4-BE49-F238E27FC236}">
                      <a16:creationId xmlns:a16="http://schemas.microsoft.com/office/drawing/2014/main" id="{CFE6EF5E-7DD0-1002-91AB-E35CFEE9E31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609534" y="4313465"/>
                  <a:ext cx="140620" cy="164116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8" name="Gruppo 87">
              <a:extLst>
                <a:ext uri="{FF2B5EF4-FFF2-40B4-BE49-F238E27FC236}">
                  <a16:creationId xmlns:a16="http://schemas.microsoft.com/office/drawing/2014/main" id="{515E2027-8E34-5489-10D7-85C84EA4830D}"/>
                </a:ext>
              </a:extLst>
            </p:cNvPr>
            <p:cNvGrpSpPr/>
            <p:nvPr/>
          </p:nvGrpSpPr>
          <p:grpSpPr>
            <a:xfrm>
              <a:off x="8177564" y="1981917"/>
              <a:ext cx="151560" cy="612346"/>
              <a:chOff x="4572882" y="1981917"/>
              <a:chExt cx="151560" cy="61234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82" name="Input penna 81">
                    <a:extLst>
                      <a:ext uri="{FF2B5EF4-FFF2-40B4-BE49-F238E27FC236}">
                        <a16:creationId xmlns:a16="http://schemas.microsoft.com/office/drawing/2014/main" id="{73745A0D-60B4-8AFB-DABD-F8EE0AB49CAD}"/>
                      </a:ext>
                    </a:extLst>
                  </p14:cNvPr>
                  <p14:cNvContentPartPr/>
                  <p14:nvPr/>
                </p14:nvContentPartPr>
                <p14:xfrm>
                  <a:off x="4572882" y="2394463"/>
                  <a:ext cx="151560" cy="199800"/>
                </p14:xfrm>
              </p:contentPart>
            </mc:Choice>
            <mc:Fallback xmlns="">
              <p:pic>
                <p:nvPicPr>
                  <p:cNvPr id="82" name="Input penna 81">
                    <a:extLst>
                      <a:ext uri="{FF2B5EF4-FFF2-40B4-BE49-F238E27FC236}">
                        <a16:creationId xmlns:a16="http://schemas.microsoft.com/office/drawing/2014/main" id="{73745A0D-60B4-8AFB-DABD-F8EE0AB49CAD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4566762" y="2388343"/>
                    <a:ext cx="163800" cy="21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36" name="Input penna 35">
                    <a:extLst>
                      <a:ext uri="{FF2B5EF4-FFF2-40B4-BE49-F238E27FC236}">
                        <a16:creationId xmlns:a16="http://schemas.microsoft.com/office/drawing/2014/main" id="{A7B7CF74-CEDC-FD40-775E-4AAE839C8C02}"/>
                      </a:ext>
                    </a:extLst>
                  </p14:cNvPr>
                  <p14:cNvContentPartPr/>
                  <p14:nvPr/>
                </p14:nvContentPartPr>
                <p14:xfrm>
                  <a:off x="4649030" y="1981917"/>
                  <a:ext cx="360" cy="587880"/>
                </p14:xfrm>
              </p:contentPart>
            </mc:Choice>
            <mc:Fallback xmlns="">
              <p:pic>
                <p:nvPicPr>
                  <p:cNvPr id="36" name="Input penna 35">
                    <a:extLst>
                      <a:ext uri="{FF2B5EF4-FFF2-40B4-BE49-F238E27FC236}">
                        <a16:creationId xmlns:a16="http://schemas.microsoft.com/office/drawing/2014/main" id="{A7B7CF74-CEDC-FD40-775E-4AAE839C8C0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4642910" y="1975797"/>
                    <a:ext cx="12600" cy="60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37" name="Input penna 36">
                    <a:extLst>
                      <a:ext uri="{FF2B5EF4-FFF2-40B4-BE49-F238E27FC236}">
                        <a16:creationId xmlns:a16="http://schemas.microsoft.com/office/drawing/2014/main" id="{C440A822-FEC4-083F-4C7E-CDCD66073327}"/>
                      </a:ext>
                    </a:extLst>
                  </p14:cNvPr>
                  <p14:cNvContentPartPr/>
                  <p14:nvPr/>
                </p14:nvContentPartPr>
                <p14:xfrm>
                  <a:off x="4649030" y="2539917"/>
                  <a:ext cx="360" cy="35280"/>
                </p14:xfrm>
              </p:contentPart>
            </mc:Choice>
            <mc:Fallback xmlns="">
              <p:pic>
                <p:nvPicPr>
                  <p:cNvPr id="37" name="Input penna 36">
                    <a:extLst>
                      <a:ext uri="{FF2B5EF4-FFF2-40B4-BE49-F238E27FC236}">
                        <a16:creationId xmlns:a16="http://schemas.microsoft.com/office/drawing/2014/main" id="{C440A822-FEC4-083F-4C7E-CDCD66073327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4642910" y="2533797"/>
                    <a:ext cx="12600" cy="4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38" name="Input penna 37">
                    <a:extLst>
                      <a:ext uri="{FF2B5EF4-FFF2-40B4-BE49-F238E27FC236}">
                        <a16:creationId xmlns:a16="http://schemas.microsoft.com/office/drawing/2014/main" id="{A2735E1C-504E-C28F-CB34-B152DBC371A0}"/>
                      </a:ext>
                    </a:extLst>
                  </p14:cNvPr>
                  <p14:cNvContentPartPr/>
                  <p14:nvPr/>
                </p14:nvContentPartPr>
                <p14:xfrm>
                  <a:off x="4649030" y="2549997"/>
                  <a:ext cx="360" cy="42480"/>
                </p14:xfrm>
              </p:contentPart>
            </mc:Choice>
            <mc:Fallback xmlns="">
              <p:pic>
                <p:nvPicPr>
                  <p:cNvPr id="38" name="Input penna 37">
                    <a:extLst>
                      <a:ext uri="{FF2B5EF4-FFF2-40B4-BE49-F238E27FC236}">
                        <a16:creationId xmlns:a16="http://schemas.microsoft.com/office/drawing/2014/main" id="{A2735E1C-504E-C28F-CB34-B152DBC371A0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4642910" y="2543877"/>
                    <a:ext cx="12600" cy="5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83" name="Input penna 82">
                    <a:extLst>
                      <a:ext uri="{FF2B5EF4-FFF2-40B4-BE49-F238E27FC236}">
                        <a16:creationId xmlns:a16="http://schemas.microsoft.com/office/drawing/2014/main" id="{0EEBA7BA-4294-E3C8-9532-5EC77DF1DCEB}"/>
                      </a:ext>
                    </a:extLst>
                  </p14:cNvPr>
                  <p14:cNvContentPartPr/>
                  <p14:nvPr/>
                </p14:nvContentPartPr>
                <p14:xfrm>
                  <a:off x="4592322" y="2417863"/>
                  <a:ext cx="118800" cy="160200"/>
                </p14:xfrm>
              </p:contentPart>
            </mc:Choice>
            <mc:Fallback xmlns="">
              <p:pic>
                <p:nvPicPr>
                  <p:cNvPr id="83" name="Input penna 82">
                    <a:extLst>
                      <a:ext uri="{FF2B5EF4-FFF2-40B4-BE49-F238E27FC236}">
                        <a16:creationId xmlns:a16="http://schemas.microsoft.com/office/drawing/2014/main" id="{0EEBA7BA-4294-E3C8-9532-5EC77DF1DCEB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4586202" y="2411743"/>
                    <a:ext cx="131040" cy="17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Input penna 83">
                    <a:extLst>
                      <a:ext uri="{FF2B5EF4-FFF2-40B4-BE49-F238E27FC236}">
                        <a16:creationId xmlns:a16="http://schemas.microsoft.com/office/drawing/2014/main" id="{9091BEDF-9B0B-C5FF-FDFF-735EA33BBE45}"/>
                      </a:ext>
                    </a:extLst>
                  </p14:cNvPr>
                  <p14:cNvContentPartPr/>
                  <p14:nvPr/>
                </p14:nvContentPartPr>
                <p14:xfrm>
                  <a:off x="4602762" y="2422183"/>
                  <a:ext cx="86400" cy="120240"/>
                </p14:xfrm>
              </p:contentPart>
            </mc:Choice>
            <mc:Fallback xmlns="">
              <p:pic>
                <p:nvPicPr>
                  <p:cNvPr id="84" name="Input penna 83">
                    <a:extLst>
                      <a:ext uri="{FF2B5EF4-FFF2-40B4-BE49-F238E27FC236}">
                        <a16:creationId xmlns:a16="http://schemas.microsoft.com/office/drawing/2014/main" id="{9091BEDF-9B0B-C5FF-FDFF-735EA33BBE45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4596642" y="2416063"/>
                    <a:ext cx="98640" cy="13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5" name="Input penna 84">
                    <a:extLst>
                      <a:ext uri="{FF2B5EF4-FFF2-40B4-BE49-F238E27FC236}">
                        <a16:creationId xmlns:a16="http://schemas.microsoft.com/office/drawing/2014/main" id="{7318925A-CBFC-0534-4B82-847CD85E74C9}"/>
                      </a:ext>
                    </a:extLst>
                  </p14:cNvPr>
                  <p14:cNvContentPartPr/>
                  <p14:nvPr/>
                </p14:nvContentPartPr>
                <p14:xfrm>
                  <a:off x="4593402" y="2428303"/>
                  <a:ext cx="70560" cy="98280"/>
                </p14:xfrm>
              </p:contentPart>
            </mc:Choice>
            <mc:Fallback xmlns="">
              <p:pic>
                <p:nvPicPr>
                  <p:cNvPr id="85" name="Input penna 84">
                    <a:extLst>
                      <a:ext uri="{FF2B5EF4-FFF2-40B4-BE49-F238E27FC236}">
                        <a16:creationId xmlns:a16="http://schemas.microsoft.com/office/drawing/2014/main" id="{7318925A-CBFC-0534-4B82-847CD85E74C9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4587282" y="2422183"/>
                    <a:ext cx="82800" cy="11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6" name="Input penna 85">
                    <a:extLst>
                      <a:ext uri="{FF2B5EF4-FFF2-40B4-BE49-F238E27FC236}">
                        <a16:creationId xmlns:a16="http://schemas.microsoft.com/office/drawing/2014/main" id="{524A6C97-78A0-8C8F-5537-6F71596B9913}"/>
                      </a:ext>
                    </a:extLst>
                  </p14:cNvPr>
                  <p14:cNvContentPartPr/>
                  <p14:nvPr/>
                </p14:nvContentPartPr>
                <p14:xfrm>
                  <a:off x="4588362" y="2421823"/>
                  <a:ext cx="76320" cy="14040"/>
                </p14:xfrm>
              </p:contentPart>
            </mc:Choice>
            <mc:Fallback xmlns="">
              <p:pic>
                <p:nvPicPr>
                  <p:cNvPr id="86" name="Input penna 85">
                    <a:extLst>
                      <a:ext uri="{FF2B5EF4-FFF2-40B4-BE49-F238E27FC236}">
                        <a16:creationId xmlns:a16="http://schemas.microsoft.com/office/drawing/2014/main" id="{524A6C97-78A0-8C8F-5537-6F71596B9913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4582242" y="2415703"/>
                    <a:ext cx="88560" cy="262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9" name="Input penna 88">
                  <a:extLst>
                    <a:ext uri="{FF2B5EF4-FFF2-40B4-BE49-F238E27FC236}">
                      <a16:creationId xmlns:a16="http://schemas.microsoft.com/office/drawing/2014/main" id="{28BED411-92E2-70B0-979C-D0B40BBCD435}"/>
                    </a:ext>
                  </a:extLst>
                </p14:cNvPr>
                <p14:cNvContentPartPr/>
                <p14:nvPr/>
              </p14:nvContentPartPr>
              <p14:xfrm>
                <a:off x="8175764" y="3847783"/>
                <a:ext cx="138240" cy="172800"/>
              </p14:xfrm>
            </p:contentPart>
          </mc:Choice>
          <mc:Fallback xmlns="">
            <p:pic>
              <p:nvPicPr>
                <p:cNvPr id="89" name="Input penna 88">
                  <a:extLst>
                    <a:ext uri="{FF2B5EF4-FFF2-40B4-BE49-F238E27FC236}">
                      <a16:creationId xmlns:a16="http://schemas.microsoft.com/office/drawing/2014/main" id="{28BED411-92E2-70B0-979C-D0B40BBCD43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162335" y="3834369"/>
                  <a:ext cx="165098" cy="1996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0" name="Input penna 89">
                  <a:extLst>
                    <a:ext uri="{FF2B5EF4-FFF2-40B4-BE49-F238E27FC236}">
                      <a16:creationId xmlns:a16="http://schemas.microsoft.com/office/drawing/2014/main" id="{7E139A47-9AB4-D805-E6C2-8044CC31AA76}"/>
                    </a:ext>
                  </a:extLst>
                </p14:cNvPr>
                <p14:cNvContentPartPr/>
                <p14:nvPr/>
              </p14:nvContentPartPr>
              <p14:xfrm>
                <a:off x="8187644" y="3857503"/>
                <a:ext cx="118440" cy="127080"/>
              </p14:xfrm>
            </p:contentPart>
          </mc:Choice>
          <mc:Fallback xmlns="">
            <p:pic>
              <p:nvPicPr>
                <p:cNvPr id="90" name="Input penna 89">
                  <a:extLst>
                    <a:ext uri="{FF2B5EF4-FFF2-40B4-BE49-F238E27FC236}">
                      <a16:creationId xmlns:a16="http://schemas.microsoft.com/office/drawing/2014/main" id="{7E139A47-9AB4-D805-E6C2-8044CC31AA7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174221" y="3844085"/>
                  <a:ext cx="145286" cy="1539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266AAF52-9684-124A-283A-E8B411EC8869}"/>
                    </a:ext>
                  </a:extLst>
                </p14:cNvPr>
                <p14:cNvContentPartPr/>
                <p14:nvPr/>
              </p14:nvContentPartPr>
              <p14:xfrm>
                <a:off x="5384512" y="4157397"/>
                <a:ext cx="1078200" cy="360"/>
              </p14:xfrm>
            </p:contentPart>
          </mc:Choice>
          <mc:Fallback xmlns=""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266AAF52-9684-124A-283A-E8B411EC886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371015" y="4151277"/>
                  <a:ext cx="1105195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A3908C16-45B6-56B7-7DBD-C0AEBC9C9553}"/>
                    </a:ext>
                  </a:extLst>
                </p14:cNvPr>
                <p14:cNvContentPartPr/>
                <p14:nvPr/>
              </p14:nvContentPartPr>
              <p14:xfrm>
                <a:off x="7997032" y="2643237"/>
                <a:ext cx="108000" cy="195120"/>
              </p14:xfrm>
            </p:contentPart>
          </mc:Choice>
          <mc:Fallback xmlns=""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A3908C16-45B6-56B7-7DBD-C0AEBC9C955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983532" y="2629753"/>
                  <a:ext cx="135000" cy="222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B7A6CDDE-1F57-297B-C62D-1BB78E28F2BC}"/>
                    </a:ext>
                  </a:extLst>
                </p14:cNvPr>
                <p14:cNvContentPartPr/>
                <p14:nvPr/>
              </p14:nvContentPartPr>
              <p14:xfrm>
                <a:off x="7983352" y="3264597"/>
                <a:ext cx="125640" cy="23256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B7A6CDDE-1F57-297B-C62D-1BB78E28F2B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69919" y="3251104"/>
                  <a:ext cx="152506" cy="2595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F6F2E908-2065-77A6-3106-79704AAFBC68}"/>
                    </a:ext>
                  </a:extLst>
                </p14:cNvPr>
                <p14:cNvContentPartPr/>
                <p14:nvPr/>
              </p14:nvContentPartPr>
              <p14:xfrm>
                <a:off x="7997752" y="4069557"/>
                <a:ext cx="119880" cy="17748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F6F2E908-2065-77A6-3106-79704AAFBC6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84344" y="4056088"/>
                  <a:ext cx="146695" cy="2044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662EF167-5625-5A47-5F1B-99376B46932D}"/>
                    </a:ext>
                  </a:extLst>
                </p14:cNvPr>
                <p14:cNvContentPartPr/>
                <p14:nvPr/>
              </p14:nvContentPartPr>
              <p14:xfrm>
                <a:off x="8004592" y="4695597"/>
                <a:ext cx="132840" cy="22248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662EF167-5625-5A47-5F1B-99376B46932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91150" y="4682137"/>
                  <a:ext cx="159724" cy="2493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5D0F9BBB-DB91-FC38-122F-62CDCAAF3FED}"/>
                    </a:ext>
                  </a:extLst>
                </p14:cNvPr>
                <p14:cNvContentPartPr/>
                <p14:nvPr/>
              </p14:nvContentPartPr>
              <p14:xfrm>
                <a:off x="9465832" y="3359997"/>
                <a:ext cx="106920" cy="16920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5D0F9BBB-DB91-FC38-122F-62CDCAAF3FE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52368" y="3346556"/>
                  <a:ext cx="133848" cy="1960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2" name="Input penna 41">
                  <a:extLst>
                    <a:ext uri="{FF2B5EF4-FFF2-40B4-BE49-F238E27FC236}">
                      <a16:creationId xmlns:a16="http://schemas.microsoft.com/office/drawing/2014/main" id="{106E2D34-2F5F-BC37-A724-0C5CEF807F29}"/>
                    </a:ext>
                  </a:extLst>
                </p14:cNvPr>
                <p14:cNvContentPartPr/>
                <p14:nvPr/>
              </p14:nvContentPartPr>
              <p14:xfrm>
                <a:off x="9440992" y="3993237"/>
                <a:ext cx="109800" cy="197280"/>
              </p14:xfrm>
            </p:contentPart>
          </mc:Choice>
          <mc:Fallback xmlns="">
            <p:pic>
              <p:nvPicPr>
                <p:cNvPr id="42" name="Input penna 41">
                  <a:extLst>
                    <a:ext uri="{FF2B5EF4-FFF2-40B4-BE49-F238E27FC236}">
                      <a16:creationId xmlns:a16="http://schemas.microsoft.com/office/drawing/2014/main" id="{106E2D34-2F5F-BC37-A724-0C5CEF807F2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27563" y="3979768"/>
                  <a:ext cx="136658" cy="2242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3" name="Input penna 42">
                  <a:extLst>
                    <a:ext uri="{FF2B5EF4-FFF2-40B4-BE49-F238E27FC236}">
                      <a16:creationId xmlns:a16="http://schemas.microsoft.com/office/drawing/2014/main" id="{07E6BA9C-B341-24D4-3D4A-4D03E80CB193}"/>
                    </a:ext>
                  </a:extLst>
                </p14:cNvPr>
                <p14:cNvContentPartPr/>
                <p14:nvPr/>
              </p14:nvContentPartPr>
              <p14:xfrm>
                <a:off x="4920472" y="3298437"/>
                <a:ext cx="169200" cy="247320"/>
              </p14:xfrm>
            </p:contentPart>
          </mc:Choice>
          <mc:Fallback xmlns="">
            <p:pic>
              <p:nvPicPr>
                <p:cNvPr id="43" name="Input penna 42">
                  <a:extLst>
                    <a:ext uri="{FF2B5EF4-FFF2-40B4-BE49-F238E27FC236}">
                      <a16:creationId xmlns:a16="http://schemas.microsoft.com/office/drawing/2014/main" id="{07E6BA9C-B341-24D4-3D4A-4D03E80CB19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07031" y="3284961"/>
                  <a:ext cx="196082" cy="274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D362CC46-80D5-B938-1E77-BCE508145EA4}"/>
                    </a:ext>
                  </a:extLst>
                </p14:cNvPr>
                <p14:cNvContentPartPr/>
                <p14:nvPr/>
              </p14:nvContentPartPr>
              <p14:xfrm>
                <a:off x="4951072" y="4049397"/>
                <a:ext cx="173880" cy="190440"/>
              </p14:xfrm>
            </p:contentPart>
          </mc:Choice>
          <mc:Fallback xmlns=""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D362CC46-80D5-B938-1E77-BCE508145EA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937636" y="4035907"/>
                  <a:ext cx="200752" cy="2174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Input penna 61">
                  <a:extLst>
                    <a:ext uri="{FF2B5EF4-FFF2-40B4-BE49-F238E27FC236}">
                      <a16:creationId xmlns:a16="http://schemas.microsoft.com/office/drawing/2014/main" id="{6A5551F3-30DD-DF2D-04B9-DAA979CDDDEA}"/>
                    </a:ext>
                  </a:extLst>
                </p14:cNvPr>
                <p14:cNvContentPartPr/>
                <p14:nvPr/>
              </p14:nvContentPartPr>
              <p14:xfrm>
                <a:off x="11281672" y="3687957"/>
                <a:ext cx="142920" cy="168840"/>
              </p14:xfrm>
            </p:contentPart>
          </mc:Choice>
          <mc:Fallback xmlns="">
            <p:pic>
              <p:nvPicPr>
                <p:cNvPr id="62" name="Input penna 61">
                  <a:extLst>
                    <a:ext uri="{FF2B5EF4-FFF2-40B4-BE49-F238E27FC236}">
                      <a16:creationId xmlns:a16="http://schemas.microsoft.com/office/drawing/2014/main" id="{6A5551F3-30DD-DF2D-04B9-DAA979CDDDE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268249" y="3674482"/>
                  <a:ext cx="169767" cy="19579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D47637F1-CA07-F709-821E-CDFD624512C8}"/>
                </a:ext>
              </a:extLst>
            </p:cNvPr>
            <p:cNvSpPr/>
            <p:nvPr/>
          </p:nvSpPr>
          <p:spPr>
            <a:xfrm>
              <a:off x="6100282" y="1628800"/>
              <a:ext cx="4320480" cy="43072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36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61" name="Immagine 60">
            <a:extLst>
              <a:ext uri="{FF2B5EF4-FFF2-40B4-BE49-F238E27FC236}">
                <a16:creationId xmlns:a16="http://schemas.microsoft.com/office/drawing/2014/main" id="{8D03FA18-71CF-15F7-4612-1FA90500C0AC}"/>
              </a:ext>
            </a:extLst>
          </p:cNvPr>
          <p:cNvPicPr>
            <a:picLocks noChangeAspect="1"/>
          </p:cNvPicPr>
          <p:nvPr/>
        </p:nvPicPr>
        <p:blipFill>
          <a:blip r:embed="rId108"/>
          <a:stretch>
            <a:fillRect/>
          </a:stretch>
        </p:blipFill>
        <p:spPr>
          <a:xfrm>
            <a:off x="1055440" y="3924887"/>
            <a:ext cx="2184959" cy="1007625"/>
          </a:xfrm>
          <a:prstGeom prst="rect">
            <a:avLst/>
          </a:prstGeom>
        </p:spPr>
      </p:pic>
      <p:grpSp>
        <p:nvGrpSpPr>
          <p:cNvPr id="65" name="Gruppo 64">
            <a:extLst>
              <a:ext uri="{FF2B5EF4-FFF2-40B4-BE49-F238E27FC236}">
                <a16:creationId xmlns:a16="http://schemas.microsoft.com/office/drawing/2014/main" id="{053557A8-661C-87FB-A45B-120B5CAB4DE3}"/>
              </a:ext>
            </a:extLst>
          </p:cNvPr>
          <p:cNvGrpSpPr/>
          <p:nvPr/>
        </p:nvGrpSpPr>
        <p:grpSpPr>
          <a:xfrm>
            <a:off x="1088408" y="4974444"/>
            <a:ext cx="639720" cy="229320"/>
            <a:chOff x="115323" y="5261701"/>
            <a:chExt cx="63972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6" name="Input penna 65">
                  <a:extLst>
                    <a:ext uri="{FF2B5EF4-FFF2-40B4-BE49-F238E27FC236}">
                      <a16:creationId xmlns:a16="http://schemas.microsoft.com/office/drawing/2014/main" id="{A61BA10C-77CE-CC4C-3B67-7716F808B0FF}"/>
                    </a:ext>
                  </a:extLst>
                </p14:cNvPr>
                <p14:cNvContentPartPr/>
                <p14:nvPr/>
              </p14:nvContentPartPr>
              <p14:xfrm>
                <a:off x="115323" y="5367901"/>
                <a:ext cx="129960" cy="123120"/>
              </p14:xfrm>
            </p:contentPart>
          </mc:Choice>
          <mc:Fallback xmlns="">
            <p:pic>
              <p:nvPicPr>
                <p:cNvPr id="66" name="Input penna 65">
                  <a:extLst>
                    <a:ext uri="{FF2B5EF4-FFF2-40B4-BE49-F238E27FC236}">
                      <a16:creationId xmlns:a16="http://schemas.microsoft.com/office/drawing/2014/main" id="{A61BA10C-77CE-CC4C-3B67-7716F808B0F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9203" y="5361781"/>
                  <a:ext cx="142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7" name="Input penna 66">
                  <a:extLst>
                    <a:ext uri="{FF2B5EF4-FFF2-40B4-BE49-F238E27FC236}">
                      <a16:creationId xmlns:a16="http://schemas.microsoft.com/office/drawing/2014/main" id="{457D523F-0EAD-E3CD-810C-ED2542C57C89}"/>
                    </a:ext>
                  </a:extLst>
                </p14:cNvPr>
                <p14:cNvContentPartPr/>
                <p14:nvPr/>
              </p14:nvContentPartPr>
              <p14:xfrm>
                <a:off x="284523" y="5369701"/>
                <a:ext cx="71640" cy="94680"/>
              </p14:xfrm>
            </p:contentPart>
          </mc:Choice>
          <mc:Fallback xmlns="">
            <p:pic>
              <p:nvPicPr>
                <p:cNvPr id="67" name="Input penna 66">
                  <a:extLst>
                    <a:ext uri="{FF2B5EF4-FFF2-40B4-BE49-F238E27FC236}">
                      <a16:creationId xmlns:a16="http://schemas.microsoft.com/office/drawing/2014/main" id="{457D523F-0EAD-E3CD-810C-ED2542C57C8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78403" y="5363581"/>
                  <a:ext cx="838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8" name="Input penna 67">
                  <a:extLst>
                    <a:ext uri="{FF2B5EF4-FFF2-40B4-BE49-F238E27FC236}">
                      <a16:creationId xmlns:a16="http://schemas.microsoft.com/office/drawing/2014/main" id="{BDEEEEC7-C186-8652-60BA-F55A5FC00BB3}"/>
                    </a:ext>
                  </a:extLst>
                </p14:cNvPr>
                <p14:cNvContentPartPr/>
                <p14:nvPr/>
              </p14:nvContentPartPr>
              <p14:xfrm>
                <a:off x="397563" y="5393101"/>
                <a:ext cx="11160" cy="70200"/>
              </p14:xfrm>
            </p:contentPart>
          </mc:Choice>
          <mc:Fallback xmlns="">
            <p:pic>
              <p:nvPicPr>
                <p:cNvPr id="68" name="Input penna 67">
                  <a:extLst>
                    <a:ext uri="{FF2B5EF4-FFF2-40B4-BE49-F238E27FC236}">
                      <a16:creationId xmlns:a16="http://schemas.microsoft.com/office/drawing/2014/main" id="{BDEEEEC7-C186-8652-60BA-F55A5FC00BB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91443" y="5386981"/>
                  <a:ext cx="234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9" name="Input penna 68">
                  <a:extLst>
                    <a:ext uri="{FF2B5EF4-FFF2-40B4-BE49-F238E27FC236}">
                      <a16:creationId xmlns:a16="http://schemas.microsoft.com/office/drawing/2014/main" id="{D6221173-2E79-205C-746E-1D8E47D42F3C}"/>
                    </a:ext>
                  </a:extLst>
                </p14:cNvPr>
                <p14:cNvContentPartPr/>
                <p14:nvPr/>
              </p14:nvContentPartPr>
              <p14:xfrm>
                <a:off x="393603" y="5310301"/>
                <a:ext cx="9720" cy="34560"/>
              </p14:xfrm>
            </p:contentPart>
          </mc:Choice>
          <mc:Fallback xmlns="">
            <p:pic>
              <p:nvPicPr>
                <p:cNvPr id="69" name="Input penna 68">
                  <a:extLst>
                    <a:ext uri="{FF2B5EF4-FFF2-40B4-BE49-F238E27FC236}">
                      <a16:creationId xmlns:a16="http://schemas.microsoft.com/office/drawing/2014/main" id="{D6221173-2E79-205C-746E-1D8E47D42F3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87483" y="5304181"/>
                  <a:ext cx="219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0" name="Input penna 69">
                  <a:extLst>
                    <a:ext uri="{FF2B5EF4-FFF2-40B4-BE49-F238E27FC236}">
                      <a16:creationId xmlns:a16="http://schemas.microsoft.com/office/drawing/2014/main" id="{AD31F576-6E6E-C9CD-8EBC-D175C3568A19}"/>
                    </a:ext>
                  </a:extLst>
                </p14:cNvPr>
                <p14:cNvContentPartPr/>
                <p14:nvPr/>
              </p14:nvContentPartPr>
              <p14:xfrm>
                <a:off x="459843" y="5261701"/>
                <a:ext cx="126720" cy="200520"/>
              </p14:xfrm>
            </p:contentPart>
          </mc:Choice>
          <mc:Fallback xmlns="">
            <p:pic>
              <p:nvPicPr>
                <p:cNvPr id="70" name="Input penna 69">
                  <a:extLst>
                    <a:ext uri="{FF2B5EF4-FFF2-40B4-BE49-F238E27FC236}">
                      <a16:creationId xmlns:a16="http://schemas.microsoft.com/office/drawing/2014/main" id="{AD31F576-6E6E-C9CD-8EBC-D175C3568A1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53723" y="5255581"/>
                  <a:ext cx="1389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1" name="Input penna 70">
                  <a:extLst>
                    <a:ext uri="{FF2B5EF4-FFF2-40B4-BE49-F238E27FC236}">
                      <a16:creationId xmlns:a16="http://schemas.microsoft.com/office/drawing/2014/main" id="{CAD5F044-82DA-72D3-6831-F27DF9A50394}"/>
                    </a:ext>
                  </a:extLst>
                </p14:cNvPr>
                <p14:cNvContentPartPr/>
                <p14:nvPr/>
              </p14:nvContentPartPr>
              <p14:xfrm>
                <a:off x="450483" y="5321821"/>
                <a:ext cx="304560" cy="116640"/>
              </p14:xfrm>
            </p:contentPart>
          </mc:Choice>
          <mc:Fallback xmlns="">
            <p:pic>
              <p:nvPicPr>
                <p:cNvPr id="71" name="Input penna 70">
                  <a:extLst>
                    <a:ext uri="{FF2B5EF4-FFF2-40B4-BE49-F238E27FC236}">
                      <a16:creationId xmlns:a16="http://schemas.microsoft.com/office/drawing/2014/main" id="{CAD5F044-82DA-72D3-6831-F27DF9A5039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44363" y="5315701"/>
                  <a:ext cx="316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2" name="Input penna 71">
                  <a:extLst>
                    <a:ext uri="{FF2B5EF4-FFF2-40B4-BE49-F238E27FC236}">
                      <a16:creationId xmlns:a16="http://schemas.microsoft.com/office/drawing/2014/main" id="{E63E7EE8-B69F-4247-7CAF-04EE5AD0547E}"/>
                    </a:ext>
                  </a:extLst>
                </p14:cNvPr>
                <p14:cNvContentPartPr/>
                <p14:nvPr/>
              </p14:nvContentPartPr>
              <p14:xfrm>
                <a:off x="271563" y="5373301"/>
                <a:ext cx="11880" cy="42840"/>
              </p14:xfrm>
            </p:contentPart>
          </mc:Choice>
          <mc:Fallback xmlns="">
            <p:pic>
              <p:nvPicPr>
                <p:cNvPr id="72" name="Input penna 71">
                  <a:extLst>
                    <a:ext uri="{FF2B5EF4-FFF2-40B4-BE49-F238E27FC236}">
                      <a16:creationId xmlns:a16="http://schemas.microsoft.com/office/drawing/2014/main" id="{E63E7EE8-B69F-4247-7CAF-04EE5AD0547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65443" y="5367181"/>
                  <a:ext cx="241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3" name="Input penna 72">
                  <a:extLst>
                    <a:ext uri="{FF2B5EF4-FFF2-40B4-BE49-F238E27FC236}">
                      <a16:creationId xmlns:a16="http://schemas.microsoft.com/office/drawing/2014/main" id="{69FCB6FC-9F3B-6FA8-79E8-C398B1732DAE}"/>
                    </a:ext>
                  </a:extLst>
                </p14:cNvPr>
                <p14:cNvContentPartPr/>
                <p14:nvPr/>
              </p14:nvContentPartPr>
              <p14:xfrm>
                <a:off x="292443" y="5363581"/>
                <a:ext cx="7920" cy="86400"/>
              </p14:xfrm>
            </p:contentPart>
          </mc:Choice>
          <mc:Fallback xmlns="">
            <p:pic>
              <p:nvPicPr>
                <p:cNvPr id="73" name="Input penna 72">
                  <a:extLst>
                    <a:ext uri="{FF2B5EF4-FFF2-40B4-BE49-F238E27FC236}">
                      <a16:creationId xmlns:a16="http://schemas.microsoft.com/office/drawing/2014/main" id="{69FCB6FC-9F3B-6FA8-79E8-C398B1732DA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86323" y="5357461"/>
                  <a:ext cx="201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4" name="Input penna 73">
                  <a:extLst>
                    <a:ext uri="{FF2B5EF4-FFF2-40B4-BE49-F238E27FC236}">
                      <a16:creationId xmlns:a16="http://schemas.microsoft.com/office/drawing/2014/main" id="{56C146DB-3FC4-4BC4-114F-F6C384FC3056}"/>
                    </a:ext>
                  </a:extLst>
                </p14:cNvPr>
                <p14:cNvContentPartPr/>
                <p14:nvPr/>
              </p14:nvContentPartPr>
              <p14:xfrm>
                <a:off x="280923" y="5353141"/>
                <a:ext cx="6840" cy="92160"/>
              </p14:xfrm>
            </p:contentPart>
          </mc:Choice>
          <mc:Fallback xmlns="">
            <p:pic>
              <p:nvPicPr>
                <p:cNvPr id="74" name="Input penna 73">
                  <a:extLst>
                    <a:ext uri="{FF2B5EF4-FFF2-40B4-BE49-F238E27FC236}">
                      <a16:creationId xmlns:a16="http://schemas.microsoft.com/office/drawing/2014/main" id="{56C146DB-3FC4-4BC4-114F-F6C384FC305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74803" y="5347021"/>
                  <a:ext cx="19080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E1B6A320-840F-ED85-AD24-62A44807B37D}"/>
              </a:ext>
            </a:extLst>
          </p:cNvPr>
          <p:cNvGrpSpPr/>
          <p:nvPr/>
        </p:nvGrpSpPr>
        <p:grpSpPr>
          <a:xfrm>
            <a:off x="1096688" y="5294124"/>
            <a:ext cx="698400" cy="207720"/>
            <a:chOff x="123603" y="5581381"/>
            <a:chExt cx="698400" cy="20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6E2B1EF8-59A1-E45F-593E-CFB5F2106D03}"/>
                    </a:ext>
                  </a:extLst>
                </p14:cNvPr>
                <p14:cNvContentPartPr/>
                <p14:nvPr/>
              </p14:nvContentPartPr>
              <p14:xfrm>
                <a:off x="123603" y="5592901"/>
                <a:ext cx="108720" cy="172440"/>
              </p14:xfrm>
            </p:contentPart>
          </mc:Choice>
          <mc:Fallback xmlns=""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6E2B1EF8-59A1-E45F-593E-CFB5F2106D0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7483" y="5586781"/>
                  <a:ext cx="1209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7" name="Input penna 76">
                  <a:extLst>
                    <a:ext uri="{FF2B5EF4-FFF2-40B4-BE49-F238E27FC236}">
                      <a16:creationId xmlns:a16="http://schemas.microsoft.com/office/drawing/2014/main" id="{BCC8F5DC-ED11-EDE3-5467-A95944560894}"/>
                    </a:ext>
                  </a:extLst>
                </p14:cNvPr>
                <p14:cNvContentPartPr/>
                <p14:nvPr/>
              </p14:nvContentPartPr>
              <p14:xfrm>
                <a:off x="272643" y="5700181"/>
                <a:ext cx="7560" cy="54360"/>
              </p14:xfrm>
            </p:contentPart>
          </mc:Choice>
          <mc:Fallback xmlns="">
            <p:pic>
              <p:nvPicPr>
                <p:cNvPr id="77" name="Input penna 76">
                  <a:extLst>
                    <a:ext uri="{FF2B5EF4-FFF2-40B4-BE49-F238E27FC236}">
                      <a16:creationId xmlns:a16="http://schemas.microsoft.com/office/drawing/2014/main" id="{BCC8F5DC-ED11-EDE3-5467-A9594456089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66523" y="5694061"/>
                  <a:ext cx="198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5FE5D905-15B4-FA4F-8B4C-FFFEBAE926CD}"/>
                    </a:ext>
                  </a:extLst>
                </p14:cNvPr>
                <p14:cNvContentPartPr/>
                <p14:nvPr/>
              </p14:nvContentPartPr>
              <p14:xfrm>
                <a:off x="271923" y="5581381"/>
                <a:ext cx="23400" cy="45000"/>
              </p14:xfrm>
            </p:contentPart>
          </mc:Choice>
          <mc:Fallback xmlns=""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5FE5D905-15B4-FA4F-8B4C-FFFEBAE926C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65803" y="5575261"/>
                  <a:ext cx="356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3A49883C-4B19-ED7F-D86C-20642984E1AD}"/>
                    </a:ext>
                  </a:extLst>
                </p14:cNvPr>
                <p14:cNvContentPartPr/>
                <p14:nvPr/>
              </p14:nvContentPartPr>
              <p14:xfrm>
                <a:off x="327723" y="5587501"/>
                <a:ext cx="118080" cy="201600"/>
              </p14:xfrm>
            </p:contentPart>
          </mc:Choice>
          <mc:Fallback xmlns=""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3A49883C-4B19-ED7F-D86C-20642984E1A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21603" y="5581381"/>
                  <a:ext cx="1303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7" name="Input penna 86">
                  <a:extLst>
                    <a:ext uri="{FF2B5EF4-FFF2-40B4-BE49-F238E27FC236}">
                      <a16:creationId xmlns:a16="http://schemas.microsoft.com/office/drawing/2014/main" id="{E73C44DE-7D25-9C38-76EA-2CED5DA5A7DC}"/>
                    </a:ext>
                  </a:extLst>
                </p14:cNvPr>
                <p14:cNvContentPartPr/>
                <p14:nvPr/>
              </p14:nvContentPartPr>
              <p14:xfrm>
                <a:off x="314763" y="5664541"/>
                <a:ext cx="100440" cy="57240"/>
              </p14:xfrm>
            </p:contentPart>
          </mc:Choice>
          <mc:Fallback xmlns="">
            <p:pic>
              <p:nvPicPr>
                <p:cNvPr id="87" name="Input penna 86">
                  <a:extLst>
                    <a:ext uri="{FF2B5EF4-FFF2-40B4-BE49-F238E27FC236}">
                      <a16:creationId xmlns:a16="http://schemas.microsoft.com/office/drawing/2014/main" id="{E73C44DE-7D25-9C38-76EA-2CED5DA5A7D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08643" y="5658421"/>
                  <a:ext cx="1126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1" name="Input penna 90">
                  <a:extLst>
                    <a:ext uri="{FF2B5EF4-FFF2-40B4-BE49-F238E27FC236}">
                      <a16:creationId xmlns:a16="http://schemas.microsoft.com/office/drawing/2014/main" id="{7FDCD86E-7F4B-E475-F0A8-7887D8553EB6}"/>
                    </a:ext>
                  </a:extLst>
                </p14:cNvPr>
                <p14:cNvContentPartPr/>
                <p14:nvPr/>
              </p14:nvContentPartPr>
              <p14:xfrm>
                <a:off x="450483" y="5596861"/>
                <a:ext cx="60120" cy="168120"/>
              </p14:xfrm>
            </p:contentPart>
          </mc:Choice>
          <mc:Fallback xmlns="">
            <p:pic>
              <p:nvPicPr>
                <p:cNvPr id="91" name="Input penna 90">
                  <a:extLst>
                    <a:ext uri="{FF2B5EF4-FFF2-40B4-BE49-F238E27FC236}">
                      <a16:creationId xmlns:a16="http://schemas.microsoft.com/office/drawing/2014/main" id="{7FDCD86E-7F4B-E475-F0A8-7887D8553EB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44363" y="5590741"/>
                  <a:ext cx="723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2" name="Input penna 91">
                  <a:extLst>
                    <a:ext uri="{FF2B5EF4-FFF2-40B4-BE49-F238E27FC236}">
                      <a16:creationId xmlns:a16="http://schemas.microsoft.com/office/drawing/2014/main" id="{60FC8F0A-3A14-A979-F6D8-9FC39F749A6D}"/>
                    </a:ext>
                  </a:extLst>
                </p14:cNvPr>
                <p14:cNvContentPartPr/>
                <p14:nvPr/>
              </p14:nvContentPartPr>
              <p14:xfrm>
                <a:off x="498003" y="5621701"/>
                <a:ext cx="21240" cy="43560"/>
              </p14:xfrm>
            </p:contentPart>
          </mc:Choice>
          <mc:Fallback xmlns="">
            <p:pic>
              <p:nvPicPr>
                <p:cNvPr id="92" name="Input penna 91">
                  <a:extLst>
                    <a:ext uri="{FF2B5EF4-FFF2-40B4-BE49-F238E27FC236}">
                      <a16:creationId xmlns:a16="http://schemas.microsoft.com/office/drawing/2014/main" id="{60FC8F0A-3A14-A979-F6D8-9FC39F749A6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91883" y="5615581"/>
                  <a:ext cx="334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3" name="Input penna 92">
                  <a:extLst>
                    <a:ext uri="{FF2B5EF4-FFF2-40B4-BE49-F238E27FC236}">
                      <a16:creationId xmlns:a16="http://schemas.microsoft.com/office/drawing/2014/main" id="{DFD61A53-585E-F2B1-086A-7402D75BAEEF}"/>
                    </a:ext>
                  </a:extLst>
                </p14:cNvPr>
                <p14:cNvContentPartPr/>
                <p14:nvPr/>
              </p14:nvContentPartPr>
              <p14:xfrm>
                <a:off x="556323" y="5662021"/>
                <a:ext cx="82800" cy="91440"/>
              </p14:xfrm>
            </p:contentPart>
          </mc:Choice>
          <mc:Fallback xmlns="">
            <p:pic>
              <p:nvPicPr>
                <p:cNvPr id="93" name="Input penna 92">
                  <a:extLst>
                    <a:ext uri="{FF2B5EF4-FFF2-40B4-BE49-F238E27FC236}">
                      <a16:creationId xmlns:a16="http://schemas.microsoft.com/office/drawing/2014/main" id="{DFD61A53-585E-F2B1-086A-7402D75BAEE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50203" y="5655901"/>
                  <a:ext cx="950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4" name="Input penna 93">
                  <a:extLst>
                    <a:ext uri="{FF2B5EF4-FFF2-40B4-BE49-F238E27FC236}">
                      <a16:creationId xmlns:a16="http://schemas.microsoft.com/office/drawing/2014/main" id="{9EA7AC2E-0CAB-BB83-CD96-CA440ECCCE83}"/>
                    </a:ext>
                  </a:extLst>
                </p14:cNvPr>
                <p14:cNvContentPartPr/>
                <p14:nvPr/>
              </p14:nvContentPartPr>
              <p14:xfrm>
                <a:off x="652803" y="5668141"/>
                <a:ext cx="169200" cy="94680"/>
              </p14:xfrm>
            </p:contentPart>
          </mc:Choice>
          <mc:Fallback xmlns="">
            <p:pic>
              <p:nvPicPr>
                <p:cNvPr id="94" name="Input penna 93">
                  <a:extLst>
                    <a:ext uri="{FF2B5EF4-FFF2-40B4-BE49-F238E27FC236}">
                      <a16:creationId xmlns:a16="http://schemas.microsoft.com/office/drawing/2014/main" id="{9EA7AC2E-0CAB-BB83-CD96-CA440ECCCE8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46683" y="5662021"/>
                  <a:ext cx="18144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uppo 94">
            <a:extLst>
              <a:ext uri="{FF2B5EF4-FFF2-40B4-BE49-F238E27FC236}">
                <a16:creationId xmlns:a16="http://schemas.microsoft.com/office/drawing/2014/main" id="{DC8EE699-2D15-7F82-24BD-B69E4D380291}"/>
              </a:ext>
            </a:extLst>
          </p:cNvPr>
          <p:cNvGrpSpPr/>
          <p:nvPr/>
        </p:nvGrpSpPr>
        <p:grpSpPr>
          <a:xfrm>
            <a:off x="1135568" y="4462164"/>
            <a:ext cx="119160" cy="386280"/>
            <a:chOff x="162483" y="4749421"/>
            <a:chExt cx="11916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6" name="Input penna 95">
                  <a:extLst>
                    <a:ext uri="{FF2B5EF4-FFF2-40B4-BE49-F238E27FC236}">
                      <a16:creationId xmlns:a16="http://schemas.microsoft.com/office/drawing/2014/main" id="{01B4DBA8-7A0B-7EB5-0562-1E511709624B}"/>
                    </a:ext>
                  </a:extLst>
                </p14:cNvPr>
                <p14:cNvContentPartPr/>
                <p14:nvPr/>
              </p14:nvContentPartPr>
              <p14:xfrm>
                <a:off x="193803" y="4830061"/>
                <a:ext cx="40680" cy="305640"/>
              </p14:xfrm>
            </p:contentPart>
          </mc:Choice>
          <mc:Fallback xmlns="">
            <p:pic>
              <p:nvPicPr>
                <p:cNvPr id="96" name="Input penna 95">
                  <a:extLst>
                    <a:ext uri="{FF2B5EF4-FFF2-40B4-BE49-F238E27FC236}">
                      <a16:creationId xmlns:a16="http://schemas.microsoft.com/office/drawing/2014/main" id="{01B4DBA8-7A0B-7EB5-0562-1E511709624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87683" y="4823941"/>
                  <a:ext cx="529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7" name="Input penna 96">
                  <a:extLst>
                    <a:ext uri="{FF2B5EF4-FFF2-40B4-BE49-F238E27FC236}">
                      <a16:creationId xmlns:a16="http://schemas.microsoft.com/office/drawing/2014/main" id="{8D99ADB9-EB25-B843-EEA0-9C84E9B124C2}"/>
                    </a:ext>
                  </a:extLst>
                </p14:cNvPr>
                <p14:cNvContentPartPr/>
                <p14:nvPr/>
              </p14:nvContentPartPr>
              <p14:xfrm>
                <a:off x="162483" y="4749421"/>
                <a:ext cx="119160" cy="147960"/>
              </p14:xfrm>
            </p:contentPart>
          </mc:Choice>
          <mc:Fallback xmlns="">
            <p:pic>
              <p:nvPicPr>
                <p:cNvPr id="97" name="Input penna 96">
                  <a:extLst>
                    <a:ext uri="{FF2B5EF4-FFF2-40B4-BE49-F238E27FC236}">
                      <a16:creationId xmlns:a16="http://schemas.microsoft.com/office/drawing/2014/main" id="{8D99ADB9-EB25-B843-EEA0-9C84E9B124C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56363" y="4743301"/>
                  <a:ext cx="13140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uppo 97">
            <a:extLst>
              <a:ext uri="{FF2B5EF4-FFF2-40B4-BE49-F238E27FC236}">
                <a16:creationId xmlns:a16="http://schemas.microsoft.com/office/drawing/2014/main" id="{27D4CD1F-51BD-DC5D-048D-5CFFFF0ACE12}"/>
              </a:ext>
            </a:extLst>
          </p:cNvPr>
          <p:cNvGrpSpPr/>
          <p:nvPr/>
        </p:nvGrpSpPr>
        <p:grpSpPr>
          <a:xfrm>
            <a:off x="2392127" y="4958609"/>
            <a:ext cx="502920" cy="181440"/>
            <a:chOff x="1268763" y="5277181"/>
            <a:chExt cx="502920" cy="18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9" name="Input penna 98">
                  <a:extLst>
                    <a:ext uri="{FF2B5EF4-FFF2-40B4-BE49-F238E27FC236}">
                      <a16:creationId xmlns:a16="http://schemas.microsoft.com/office/drawing/2014/main" id="{39553E37-AF13-FB75-CC92-841734E9E3B3}"/>
                    </a:ext>
                  </a:extLst>
                </p14:cNvPr>
                <p14:cNvContentPartPr/>
                <p14:nvPr/>
              </p14:nvContentPartPr>
              <p14:xfrm>
                <a:off x="1268763" y="5338021"/>
                <a:ext cx="232200" cy="120600"/>
              </p14:xfrm>
            </p:contentPart>
          </mc:Choice>
          <mc:Fallback xmlns="">
            <p:pic>
              <p:nvPicPr>
                <p:cNvPr id="99" name="Input penna 98">
                  <a:extLst>
                    <a:ext uri="{FF2B5EF4-FFF2-40B4-BE49-F238E27FC236}">
                      <a16:creationId xmlns:a16="http://schemas.microsoft.com/office/drawing/2014/main" id="{39553E37-AF13-FB75-CC92-841734E9E3B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262643" y="5331901"/>
                  <a:ext cx="244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0" name="Input penna 99">
                  <a:extLst>
                    <a:ext uri="{FF2B5EF4-FFF2-40B4-BE49-F238E27FC236}">
                      <a16:creationId xmlns:a16="http://schemas.microsoft.com/office/drawing/2014/main" id="{4D8707A5-95BE-0670-FF57-522B093AA94F}"/>
                    </a:ext>
                  </a:extLst>
                </p14:cNvPr>
                <p14:cNvContentPartPr/>
                <p14:nvPr/>
              </p14:nvContentPartPr>
              <p14:xfrm>
                <a:off x="1511763" y="5277181"/>
                <a:ext cx="259920" cy="176760"/>
              </p14:xfrm>
            </p:contentPart>
          </mc:Choice>
          <mc:Fallback xmlns="">
            <p:pic>
              <p:nvPicPr>
                <p:cNvPr id="100" name="Input penna 99">
                  <a:extLst>
                    <a:ext uri="{FF2B5EF4-FFF2-40B4-BE49-F238E27FC236}">
                      <a16:creationId xmlns:a16="http://schemas.microsoft.com/office/drawing/2014/main" id="{4D8707A5-95BE-0670-FF57-522B093AA94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505643" y="5271061"/>
                  <a:ext cx="27216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uppo 100">
            <a:extLst>
              <a:ext uri="{FF2B5EF4-FFF2-40B4-BE49-F238E27FC236}">
                <a16:creationId xmlns:a16="http://schemas.microsoft.com/office/drawing/2014/main" id="{B97F0669-7B9B-F27B-B99D-6BC3545A7149}"/>
              </a:ext>
            </a:extLst>
          </p:cNvPr>
          <p:cNvGrpSpPr/>
          <p:nvPr/>
        </p:nvGrpSpPr>
        <p:grpSpPr>
          <a:xfrm>
            <a:off x="2327687" y="5240849"/>
            <a:ext cx="750240" cy="223200"/>
            <a:chOff x="1204323" y="5559421"/>
            <a:chExt cx="75024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2" name="Input penna 101">
                  <a:extLst>
                    <a:ext uri="{FF2B5EF4-FFF2-40B4-BE49-F238E27FC236}">
                      <a16:creationId xmlns:a16="http://schemas.microsoft.com/office/drawing/2014/main" id="{DF902F87-E4A1-8A8C-F8A3-2E32FA04BD16}"/>
                    </a:ext>
                  </a:extLst>
                </p14:cNvPr>
                <p14:cNvContentPartPr/>
                <p14:nvPr/>
              </p14:nvContentPartPr>
              <p14:xfrm>
                <a:off x="1204323" y="5592541"/>
                <a:ext cx="135720" cy="175680"/>
              </p14:xfrm>
            </p:contentPart>
          </mc:Choice>
          <mc:Fallback xmlns="">
            <p:pic>
              <p:nvPicPr>
                <p:cNvPr id="102" name="Input penna 101">
                  <a:extLst>
                    <a:ext uri="{FF2B5EF4-FFF2-40B4-BE49-F238E27FC236}">
                      <a16:creationId xmlns:a16="http://schemas.microsoft.com/office/drawing/2014/main" id="{DF902F87-E4A1-8A8C-F8A3-2E32FA04BD1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98203" y="5586421"/>
                  <a:ext cx="1479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3" name="Input penna 102">
                  <a:extLst>
                    <a:ext uri="{FF2B5EF4-FFF2-40B4-BE49-F238E27FC236}">
                      <a16:creationId xmlns:a16="http://schemas.microsoft.com/office/drawing/2014/main" id="{6EAC11E1-FD69-54EA-3BB3-AA99738AE2FA}"/>
                    </a:ext>
                  </a:extLst>
                </p14:cNvPr>
                <p14:cNvContentPartPr/>
                <p14:nvPr/>
              </p14:nvContentPartPr>
              <p14:xfrm>
                <a:off x="1361283" y="5700541"/>
                <a:ext cx="22680" cy="67680"/>
              </p14:xfrm>
            </p:contentPart>
          </mc:Choice>
          <mc:Fallback xmlns="">
            <p:pic>
              <p:nvPicPr>
                <p:cNvPr id="103" name="Input penna 102">
                  <a:extLst>
                    <a:ext uri="{FF2B5EF4-FFF2-40B4-BE49-F238E27FC236}">
                      <a16:creationId xmlns:a16="http://schemas.microsoft.com/office/drawing/2014/main" id="{6EAC11E1-FD69-54EA-3BB3-AA99738AE2F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355163" y="5694421"/>
                  <a:ext cx="349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4" name="Input penna 103">
                  <a:extLst>
                    <a:ext uri="{FF2B5EF4-FFF2-40B4-BE49-F238E27FC236}">
                      <a16:creationId xmlns:a16="http://schemas.microsoft.com/office/drawing/2014/main" id="{3478215D-E2CA-78D2-CEC3-8E48713EABA2}"/>
                    </a:ext>
                  </a:extLst>
                </p14:cNvPr>
                <p14:cNvContentPartPr/>
                <p14:nvPr/>
              </p14:nvContentPartPr>
              <p14:xfrm>
                <a:off x="1363803" y="5648341"/>
                <a:ext cx="36360" cy="20160"/>
              </p14:xfrm>
            </p:contentPart>
          </mc:Choice>
          <mc:Fallback xmlns="">
            <p:pic>
              <p:nvPicPr>
                <p:cNvPr id="104" name="Input penna 103">
                  <a:extLst>
                    <a:ext uri="{FF2B5EF4-FFF2-40B4-BE49-F238E27FC236}">
                      <a16:creationId xmlns:a16="http://schemas.microsoft.com/office/drawing/2014/main" id="{3478215D-E2CA-78D2-CEC3-8E48713EABA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357683" y="5642221"/>
                  <a:ext cx="48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5" name="Input penna 104">
                  <a:extLst>
                    <a:ext uri="{FF2B5EF4-FFF2-40B4-BE49-F238E27FC236}">
                      <a16:creationId xmlns:a16="http://schemas.microsoft.com/office/drawing/2014/main" id="{24BDAC03-321B-8CA3-81F9-C4BD5E4183EC}"/>
                    </a:ext>
                  </a:extLst>
                </p14:cNvPr>
                <p14:cNvContentPartPr/>
                <p14:nvPr/>
              </p14:nvContentPartPr>
              <p14:xfrm>
                <a:off x="1446603" y="5559421"/>
                <a:ext cx="101880" cy="205920"/>
              </p14:xfrm>
            </p:contentPart>
          </mc:Choice>
          <mc:Fallback xmlns="">
            <p:pic>
              <p:nvPicPr>
                <p:cNvPr id="105" name="Input penna 104">
                  <a:extLst>
                    <a:ext uri="{FF2B5EF4-FFF2-40B4-BE49-F238E27FC236}">
                      <a16:creationId xmlns:a16="http://schemas.microsoft.com/office/drawing/2014/main" id="{24BDAC03-321B-8CA3-81F9-C4BD5E4183E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440483" y="5553301"/>
                  <a:ext cx="1141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6" name="Input penna 105">
                  <a:extLst>
                    <a:ext uri="{FF2B5EF4-FFF2-40B4-BE49-F238E27FC236}">
                      <a16:creationId xmlns:a16="http://schemas.microsoft.com/office/drawing/2014/main" id="{BA999E53-B8E2-6BB8-A1AF-D050232BC323}"/>
                    </a:ext>
                  </a:extLst>
                </p14:cNvPr>
                <p14:cNvContentPartPr/>
                <p14:nvPr/>
              </p14:nvContentPartPr>
              <p14:xfrm>
                <a:off x="1597803" y="5576701"/>
                <a:ext cx="15120" cy="164880"/>
              </p14:xfrm>
            </p:contentPart>
          </mc:Choice>
          <mc:Fallback xmlns="">
            <p:pic>
              <p:nvPicPr>
                <p:cNvPr id="106" name="Input penna 105">
                  <a:extLst>
                    <a:ext uri="{FF2B5EF4-FFF2-40B4-BE49-F238E27FC236}">
                      <a16:creationId xmlns:a16="http://schemas.microsoft.com/office/drawing/2014/main" id="{BA999E53-B8E2-6BB8-A1AF-D050232BC32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591683" y="5570581"/>
                  <a:ext cx="27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7" name="Input penna 106">
                  <a:extLst>
                    <a:ext uri="{FF2B5EF4-FFF2-40B4-BE49-F238E27FC236}">
                      <a16:creationId xmlns:a16="http://schemas.microsoft.com/office/drawing/2014/main" id="{2308DCC6-A801-D960-1121-E916F0BA15BA}"/>
                    </a:ext>
                  </a:extLst>
                </p14:cNvPr>
                <p14:cNvContentPartPr/>
                <p14:nvPr/>
              </p14:nvContentPartPr>
              <p14:xfrm>
                <a:off x="1656483" y="5678581"/>
                <a:ext cx="8640" cy="68040"/>
              </p14:xfrm>
            </p:contentPart>
          </mc:Choice>
          <mc:Fallback xmlns="">
            <p:pic>
              <p:nvPicPr>
                <p:cNvPr id="107" name="Input penna 106">
                  <a:extLst>
                    <a:ext uri="{FF2B5EF4-FFF2-40B4-BE49-F238E27FC236}">
                      <a16:creationId xmlns:a16="http://schemas.microsoft.com/office/drawing/2014/main" id="{2308DCC6-A801-D960-1121-E916F0BA15B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650363" y="5672461"/>
                  <a:ext cx="208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8" name="Input penna 107">
                  <a:extLst>
                    <a:ext uri="{FF2B5EF4-FFF2-40B4-BE49-F238E27FC236}">
                      <a16:creationId xmlns:a16="http://schemas.microsoft.com/office/drawing/2014/main" id="{65BF2333-B7CE-D1F5-C08C-686F7B7D199B}"/>
                    </a:ext>
                  </a:extLst>
                </p14:cNvPr>
                <p14:cNvContentPartPr/>
                <p14:nvPr/>
              </p14:nvContentPartPr>
              <p14:xfrm>
                <a:off x="1666923" y="5607301"/>
                <a:ext cx="12600" cy="34920"/>
              </p14:xfrm>
            </p:contentPart>
          </mc:Choice>
          <mc:Fallback xmlns="">
            <p:pic>
              <p:nvPicPr>
                <p:cNvPr id="108" name="Input penna 107">
                  <a:extLst>
                    <a:ext uri="{FF2B5EF4-FFF2-40B4-BE49-F238E27FC236}">
                      <a16:creationId xmlns:a16="http://schemas.microsoft.com/office/drawing/2014/main" id="{65BF2333-B7CE-D1F5-C08C-686F7B7D199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660803" y="5601181"/>
                  <a:ext cx="248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9" name="Input penna 108">
                  <a:extLst>
                    <a:ext uri="{FF2B5EF4-FFF2-40B4-BE49-F238E27FC236}">
                      <a16:creationId xmlns:a16="http://schemas.microsoft.com/office/drawing/2014/main" id="{0D0EE998-F995-B623-0809-B3C9A18D215C}"/>
                    </a:ext>
                  </a:extLst>
                </p14:cNvPr>
                <p14:cNvContentPartPr/>
                <p14:nvPr/>
              </p14:nvContentPartPr>
              <p14:xfrm>
                <a:off x="1697523" y="5646181"/>
                <a:ext cx="257040" cy="136440"/>
              </p14:xfrm>
            </p:contentPart>
          </mc:Choice>
          <mc:Fallback xmlns="">
            <p:pic>
              <p:nvPicPr>
                <p:cNvPr id="109" name="Input penna 108">
                  <a:extLst>
                    <a:ext uri="{FF2B5EF4-FFF2-40B4-BE49-F238E27FC236}">
                      <a16:creationId xmlns:a16="http://schemas.microsoft.com/office/drawing/2014/main" id="{0D0EE998-F995-B623-0809-B3C9A18D215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691403" y="5640061"/>
                  <a:ext cx="269280" cy="14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10" name="Input penna 109">
                <a:extLst>
                  <a:ext uri="{FF2B5EF4-FFF2-40B4-BE49-F238E27FC236}">
                    <a16:creationId xmlns:a16="http://schemas.microsoft.com/office/drawing/2014/main" id="{1751BAA3-DD42-BD52-D84A-6ECCC9B4D51F}"/>
                  </a:ext>
                </a:extLst>
              </p14:cNvPr>
              <p14:cNvContentPartPr/>
              <p14:nvPr/>
            </p14:nvContentPartPr>
            <p14:xfrm>
              <a:off x="2625047" y="4450289"/>
              <a:ext cx="93240" cy="352440"/>
            </p14:xfrm>
          </p:contentPart>
        </mc:Choice>
        <mc:Fallback xmlns="">
          <p:pic>
            <p:nvPicPr>
              <p:cNvPr id="110" name="Input penna 109">
                <a:extLst>
                  <a:ext uri="{FF2B5EF4-FFF2-40B4-BE49-F238E27FC236}">
                    <a16:creationId xmlns:a16="http://schemas.microsoft.com/office/drawing/2014/main" id="{1751BAA3-DD42-BD52-D84A-6ECCC9B4D51F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2618927" y="4444169"/>
                <a:ext cx="105480" cy="364680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Freccia a destra 112">
            <a:extLst>
              <a:ext uri="{FF2B5EF4-FFF2-40B4-BE49-F238E27FC236}">
                <a16:creationId xmlns:a16="http://schemas.microsoft.com/office/drawing/2014/main" id="{29763D50-39C1-3440-ED62-E36E43B8D3AB}"/>
              </a:ext>
            </a:extLst>
          </p:cNvPr>
          <p:cNvSpPr/>
          <p:nvPr/>
        </p:nvSpPr>
        <p:spPr>
          <a:xfrm rot="20392957">
            <a:off x="3292377" y="3842466"/>
            <a:ext cx="1089336" cy="22048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ccia a destra 113">
            <a:extLst>
              <a:ext uri="{FF2B5EF4-FFF2-40B4-BE49-F238E27FC236}">
                <a16:creationId xmlns:a16="http://schemas.microsoft.com/office/drawing/2014/main" id="{3AF4D916-550F-111E-3692-130AE987BFF7}"/>
              </a:ext>
            </a:extLst>
          </p:cNvPr>
          <p:cNvSpPr/>
          <p:nvPr/>
        </p:nvSpPr>
        <p:spPr>
          <a:xfrm rot="1207043" flipV="1">
            <a:off x="3292376" y="4760843"/>
            <a:ext cx="1089336" cy="220489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4" name="Immagine 153">
            <a:extLst>
              <a:ext uri="{FF2B5EF4-FFF2-40B4-BE49-F238E27FC236}">
                <a16:creationId xmlns:a16="http://schemas.microsoft.com/office/drawing/2014/main" id="{1487B065-7C58-13CA-C0A3-825ECACC648C}"/>
              </a:ext>
            </a:extLst>
          </p:cNvPr>
          <p:cNvPicPr>
            <a:picLocks noChangeAspect="1"/>
          </p:cNvPicPr>
          <p:nvPr/>
        </p:nvPicPr>
        <p:blipFill>
          <a:blip r:embed="rId108"/>
          <a:stretch>
            <a:fillRect/>
          </a:stretch>
        </p:blipFill>
        <p:spPr>
          <a:xfrm>
            <a:off x="4727848" y="3107455"/>
            <a:ext cx="1233352" cy="568778"/>
          </a:xfrm>
          <a:prstGeom prst="rect">
            <a:avLst/>
          </a:prstGeom>
        </p:spPr>
      </p:pic>
      <p:pic>
        <p:nvPicPr>
          <p:cNvPr id="155" name="Immagine 154">
            <a:extLst>
              <a:ext uri="{FF2B5EF4-FFF2-40B4-BE49-F238E27FC236}">
                <a16:creationId xmlns:a16="http://schemas.microsoft.com/office/drawing/2014/main" id="{1B683F47-B9BC-8AB2-742D-2546357594E3}"/>
              </a:ext>
            </a:extLst>
          </p:cNvPr>
          <p:cNvPicPr>
            <a:picLocks noChangeAspect="1"/>
          </p:cNvPicPr>
          <p:nvPr/>
        </p:nvPicPr>
        <p:blipFill>
          <a:blip r:embed="rId108"/>
          <a:stretch>
            <a:fillRect/>
          </a:stretch>
        </p:blipFill>
        <p:spPr>
          <a:xfrm>
            <a:off x="4727848" y="4871087"/>
            <a:ext cx="1233352" cy="5687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59" name="Input penna 158">
                <a:extLst>
                  <a:ext uri="{FF2B5EF4-FFF2-40B4-BE49-F238E27FC236}">
                    <a16:creationId xmlns:a16="http://schemas.microsoft.com/office/drawing/2014/main" id="{8B7DA803-3D96-AFD9-08B9-5AD1CB6984B9}"/>
                  </a:ext>
                </a:extLst>
              </p14:cNvPr>
              <p14:cNvContentPartPr/>
              <p14:nvPr/>
            </p14:nvContentPartPr>
            <p14:xfrm>
              <a:off x="5648871" y="4875421"/>
              <a:ext cx="189000" cy="220680"/>
            </p14:xfrm>
          </p:contentPart>
        </mc:Choice>
        <mc:Fallback xmlns="">
          <p:pic>
            <p:nvPicPr>
              <p:cNvPr id="159" name="Input penna 158">
                <a:extLst>
                  <a:ext uri="{FF2B5EF4-FFF2-40B4-BE49-F238E27FC236}">
                    <a16:creationId xmlns:a16="http://schemas.microsoft.com/office/drawing/2014/main" id="{8B7DA803-3D96-AFD9-08B9-5AD1CB6984B9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5642751" y="4869301"/>
                <a:ext cx="20124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60" name="Input penna 159">
                <a:extLst>
                  <a:ext uri="{FF2B5EF4-FFF2-40B4-BE49-F238E27FC236}">
                    <a16:creationId xmlns:a16="http://schemas.microsoft.com/office/drawing/2014/main" id="{9EAECAA0-2951-CF02-D01D-253B6BC05CB4}"/>
                  </a:ext>
                </a:extLst>
              </p14:cNvPr>
              <p14:cNvContentPartPr/>
              <p14:nvPr/>
            </p14:nvContentPartPr>
            <p14:xfrm>
              <a:off x="5658231" y="3130861"/>
              <a:ext cx="132120" cy="205200"/>
            </p14:xfrm>
          </p:contentPart>
        </mc:Choice>
        <mc:Fallback xmlns="">
          <p:pic>
            <p:nvPicPr>
              <p:cNvPr id="160" name="Input penna 159">
                <a:extLst>
                  <a:ext uri="{FF2B5EF4-FFF2-40B4-BE49-F238E27FC236}">
                    <a16:creationId xmlns:a16="http://schemas.microsoft.com/office/drawing/2014/main" id="{9EAECAA0-2951-CF02-D01D-253B6BC05CB4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5652111" y="3124741"/>
                <a:ext cx="144360" cy="21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39361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 function block*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GB" dirty="0"/>
              <a:t>The one in this example can called 2–LUT</a:t>
            </a:r>
          </a:p>
          <a:p>
            <a:pPr lvl="1"/>
            <a:r>
              <a:rPr lang="en-GB" dirty="0"/>
              <a:t>2 inputs</a:t>
            </a:r>
          </a:p>
          <a:p>
            <a:endParaRPr lang="en-GB" dirty="0"/>
          </a:p>
          <a:p>
            <a:r>
              <a:rPr lang="en-US" dirty="0"/>
              <a:t>Earliest FPGAs were equipped with 3–LUTs</a:t>
            </a:r>
            <a:endParaRPr lang="en-GB" dirty="0"/>
          </a:p>
          <a:p>
            <a:endParaRPr lang="en-GB" dirty="0"/>
          </a:p>
          <a:p>
            <a:r>
              <a:rPr lang="en-US" dirty="0"/>
              <a:t>Modern FPGAs are equipped with 6–LUTs</a:t>
            </a:r>
            <a:endParaRPr lang="en-GB" dirty="0"/>
          </a:p>
        </p:txBody>
      </p: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D963BC10-48DA-38A4-DC99-3BE9C89B83C6}"/>
              </a:ext>
            </a:extLst>
          </p:cNvPr>
          <p:cNvGrpSpPr/>
          <p:nvPr/>
        </p:nvGrpSpPr>
        <p:grpSpPr>
          <a:xfrm>
            <a:off x="8688288" y="1506278"/>
            <a:ext cx="2948966" cy="1952887"/>
            <a:chOff x="4920472" y="1628800"/>
            <a:chExt cx="6504120" cy="4307210"/>
          </a:xfrm>
        </p:grpSpPr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27F476ED-B276-8241-26E1-67C82D0C2930}"/>
                </a:ext>
              </a:extLst>
            </p:cNvPr>
            <p:cNvSpPr/>
            <p:nvPr/>
          </p:nvSpPr>
          <p:spPr>
            <a:xfrm>
              <a:off x="6820362" y="2492896"/>
              <a:ext cx="432048" cy="4320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15B0AD98-3A91-BD07-1850-628B03841BDB}"/>
                </a:ext>
              </a:extLst>
            </p:cNvPr>
            <p:cNvSpPr/>
            <p:nvPr/>
          </p:nvSpPr>
          <p:spPr>
            <a:xfrm>
              <a:off x="6820362" y="3212976"/>
              <a:ext cx="432048" cy="4320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B08741B7-F20A-1389-5893-CF925C1DF12D}"/>
                </a:ext>
              </a:extLst>
            </p:cNvPr>
            <p:cNvSpPr/>
            <p:nvPr/>
          </p:nvSpPr>
          <p:spPr>
            <a:xfrm>
              <a:off x="6820362" y="3933056"/>
              <a:ext cx="432048" cy="4320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F0791D4F-0F5B-38A6-A72D-3E578FF25B6C}"/>
                </a:ext>
              </a:extLst>
            </p:cNvPr>
            <p:cNvSpPr/>
            <p:nvPr/>
          </p:nvSpPr>
          <p:spPr>
            <a:xfrm>
              <a:off x="6820362" y="4653136"/>
              <a:ext cx="432048" cy="43204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6" name="Input penna 65">
                  <a:extLst>
                    <a:ext uri="{FF2B5EF4-FFF2-40B4-BE49-F238E27FC236}">
                      <a16:creationId xmlns:a16="http://schemas.microsoft.com/office/drawing/2014/main" id="{A2AA326C-578D-2864-C7B7-EB482A2A7991}"/>
                    </a:ext>
                  </a:extLst>
                </p14:cNvPr>
                <p14:cNvContentPartPr/>
                <p14:nvPr/>
              </p14:nvContentPartPr>
              <p14:xfrm>
                <a:off x="7884222" y="2496357"/>
                <a:ext cx="360" cy="1143360"/>
              </p14:xfrm>
            </p:contentPart>
          </mc:Choice>
          <mc:Fallback xmlns="">
            <p:pic>
              <p:nvPicPr>
                <p:cNvPr id="66" name="Input penna 65">
                  <a:extLst>
                    <a:ext uri="{FF2B5EF4-FFF2-40B4-BE49-F238E27FC236}">
                      <a16:creationId xmlns:a16="http://schemas.microsoft.com/office/drawing/2014/main" id="{A2AA326C-578D-2864-C7B7-EB482A2A79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866222" y="2456685"/>
                  <a:ext cx="36000" cy="12219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7" name="Input penna 66">
                  <a:extLst>
                    <a:ext uri="{FF2B5EF4-FFF2-40B4-BE49-F238E27FC236}">
                      <a16:creationId xmlns:a16="http://schemas.microsoft.com/office/drawing/2014/main" id="{D8792485-F31F-ADBA-78D9-681A8691BB2F}"/>
                    </a:ext>
                  </a:extLst>
                </p14:cNvPr>
                <p14:cNvContentPartPr/>
                <p14:nvPr/>
              </p14:nvContentPartPr>
              <p14:xfrm>
                <a:off x="8602422" y="2709477"/>
                <a:ext cx="360" cy="701640"/>
              </p14:xfrm>
            </p:contentPart>
          </mc:Choice>
          <mc:Fallback xmlns="">
            <p:pic>
              <p:nvPicPr>
                <p:cNvPr id="67" name="Input penna 66">
                  <a:extLst>
                    <a:ext uri="{FF2B5EF4-FFF2-40B4-BE49-F238E27FC236}">
                      <a16:creationId xmlns:a16="http://schemas.microsoft.com/office/drawing/2014/main" id="{D8792485-F31F-ADBA-78D9-681A8691BB2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84422" y="2669791"/>
                  <a:ext cx="36000" cy="7802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8" name="Input penna 67">
                  <a:extLst>
                    <a:ext uri="{FF2B5EF4-FFF2-40B4-BE49-F238E27FC236}">
                      <a16:creationId xmlns:a16="http://schemas.microsoft.com/office/drawing/2014/main" id="{B23B99E8-CB7C-2C92-2002-1AC13B6A57B3}"/>
                    </a:ext>
                  </a:extLst>
                </p14:cNvPr>
                <p14:cNvContentPartPr/>
                <p14:nvPr/>
              </p14:nvContentPartPr>
              <p14:xfrm>
                <a:off x="7877742" y="2486997"/>
                <a:ext cx="723600" cy="221400"/>
              </p14:xfrm>
            </p:contentPart>
          </mc:Choice>
          <mc:Fallback xmlns="">
            <p:pic>
              <p:nvPicPr>
                <p:cNvPr id="68" name="Input penna 67">
                  <a:extLst>
                    <a:ext uri="{FF2B5EF4-FFF2-40B4-BE49-F238E27FC236}">
                      <a16:creationId xmlns:a16="http://schemas.microsoft.com/office/drawing/2014/main" id="{B23B99E8-CB7C-2C92-2002-1AC13B6A57B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38071" y="2447320"/>
                  <a:ext cx="802149" cy="2999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9" name="Input penna 68">
                  <a:extLst>
                    <a:ext uri="{FF2B5EF4-FFF2-40B4-BE49-F238E27FC236}">
                      <a16:creationId xmlns:a16="http://schemas.microsoft.com/office/drawing/2014/main" id="{74DEE0C1-E044-B3A9-84FE-C0F939A9BA84}"/>
                    </a:ext>
                  </a:extLst>
                </p14:cNvPr>
                <p14:cNvContentPartPr/>
                <p14:nvPr/>
              </p14:nvContentPartPr>
              <p14:xfrm>
                <a:off x="7893942" y="3430917"/>
                <a:ext cx="699120" cy="213840"/>
              </p14:xfrm>
            </p:contentPart>
          </mc:Choice>
          <mc:Fallback xmlns="">
            <p:pic>
              <p:nvPicPr>
                <p:cNvPr id="69" name="Input penna 68">
                  <a:extLst>
                    <a:ext uri="{FF2B5EF4-FFF2-40B4-BE49-F238E27FC236}">
                      <a16:creationId xmlns:a16="http://schemas.microsoft.com/office/drawing/2014/main" id="{74DEE0C1-E044-B3A9-84FE-C0F939A9BA8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54264" y="3391317"/>
                  <a:ext cx="777682" cy="2922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0" name="Input penna 69">
                  <a:extLst>
                    <a:ext uri="{FF2B5EF4-FFF2-40B4-BE49-F238E27FC236}">
                      <a16:creationId xmlns:a16="http://schemas.microsoft.com/office/drawing/2014/main" id="{2A3D6924-C818-DFE5-D6DD-92D5BAB2327B}"/>
                    </a:ext>
                  </a:extLst>
                </p14:cNvPr>
                <p14:cNvContentPartPr/>
                <p14:nvPr/>
              </p14:nvContentPartPr>
              <p14:xfrm>
                <a:off x="7900422" y="3934591"/>
                <a:ext cx="360" cy="1143360"/>
              </p14:xfrm>
            </p:contentPart>
          </mc:Choice>
          <mc:Fallback xmlns="">
            <p:pic>
              <p:nvPicPr>
                <p:cNvPr id="70" name="Input penna 69">
                  <a:extLst>
                    <a:ext uri="{FF2B5EF4-FFF2-40B4-BE49-F238E27FC236}">
                      <a16:creationId xmlns:a16="http://schemas.microsoft.com/office/drawing/2014/main" id="{2A3D6924-C818-DFE5-D6DD-92D5BAB2327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882422" y="3894919"/>
                  <a:ext cx="36000" cy="12219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1" name="Input penna 70">
                  <a:extLst>
                    <a:ext uri="{FF2B5EF4-FFF2-40B4-BE49-F238E27FC236}">
                      <a16:creationId xmlns:a16="http://schemas.microsoft.com/office/drawing/2014/main" id="{EA545AD5-4873-FEF1-10F7-17E94E8C86DA}"/>
                    </a:ext>
                  </a:extLst>
                </p14:cNvPr>
                <p14:cNvContentPartPr/>
                <p14:nvPr/>
              </p14:nvContentPartPr>
              <p14:xfrm>
                <a:off x="8618622" y="4147711"/>
                <a:ext cx="360" cy="701640"/>
              </p14:xfrm>
            </p:contentPart>
          </mc:Choice>
          <mc:Fallback xmlns="">
            <p:pic>
              <p:nvPicPr>
                <p:cNvPr id="71" name="Input penna 70">
                  <a:extLst>
                    <a:ext uri="{FF2B5EF4-FFF2-40B4-BE49-F238E27FC236}">
                      <a16:creationId xmlns:a16="http://schemas.microsoft.com/office/drawing/2014/main" id="{EA545AD5-4873-FEF1-10F7-17E94E8C86D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00622" y="4108025"/>
                  <a:ext cx="36000" cy="7802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2" name="Input penna 71">
                  <a:extLst>
                    <a:ext uri="{FF2B5EF4-FFF2-40B4-BE49-F238E27FC236}">
                      <a16:creationId xmlns:a16="http://schemas.microsoft.com/office/drawing/2014/main" id="{25CD0DE1-85BA-0D81-5AE1-223B1F969304}"/>
                    </a:ext>
                  </a:extLst>
                </p14:cNvPr>
                <p14:cNvContentPartPr/>
                <p14:nvPr/>
              </p14:nvContentPartPr>
              <p14:xfrm>
                <a:off x="7893942" y="3925231"/>
                <a:ext cx="723600" cy="221400"/>
              </p14:xfrm>
            </p:contentPart>
          </mc:Choice>
          <mc:Fallback xmlns="">
            <p:pic>
              <p:nvPicPr>
                <p:cNvPr id="72" name="Input penna 71">
                  <a:extLst>
                    <a:ext uri="{FF2B5EF4-FFF2-40B4-BE49-F238E27FC236}">
                      <a16:creationId xmlns:a16="http://schemas.microsoft.com/office/drawing/2014/main" id="{25CD0DE1-85BA-0D81-5AE1-223B1F96930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54271" y="3885554"/>
                  <a:ext cx="802149" cy="2999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3" name="Input penna 72">
                  <a:extLst>
                    <a:ext uri="{FF2B5EF4-FFF2-40B4-BE49-F238E27FC236}">
                      <a16:creationId xmlns:a16="http://schemas.microsoft.com/office/drawing/2014/main" id="{3103AEC7-7904-7E70-8B6E-9706DA2A6D3A}"/>
                    </a:ext>
                  </a:extLst>
                </p14:cNvPr>
                <p14:cNvContentPartPr/>
                <p14:nvPr/>
              </p14:nvContentPartPr>
              <p14:xfrm>
                <a:off x="7910142" y="4869151"/>
                <a:ext cx="699120" cy="213840"/>
              </p14:xfrm>
            </p:contentPart>
          </mc:Choice>
          <mc:Fallback xmlns="">
            <p:pic>
              <p:nvPicPr>
                <p:cNvPr id="73" name="Input penna 72">
                  <a:extLst>
                    <a:ext uri="{FF2B5EF4-FFF2-40B4-BE49-F238E27FC236}">
                      <a16:creationId xmlns:a16="http://schemas.microsoft.com/office/drawing/2014/main" id="{3103AEC7-7904-7E70-8B6E-9706DA2A6D3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70464" y="4829551"/>
                  <a:ext cx="777682" cy="2922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4" name="Input penna 73">
                  <a:extLst>
                    <a:ext uri="{FF2B5EF4-FFF2-40B4-BE49-F238E27FC236}">
                      <a16:creationId xmlns:a16="http://schemas.microsoft.com/office/drawing/2014/main" id="{58211600-C262-68FE-0E3D-3ACF7A9B5928}"/>
                    </a:ext>
                  </a:extLst>
                </p14:cNvPr>
                <p14:cNvContentPartPr/>
                <p14:nvPr/>
              </p14:nvContentPartPr>
              <p14:xfrm>
                <a:off x="9342162" y="3222336"/>
                <a:ext cx="360" cy="1143360"/>
              </p14:xfrm>
            </p:contentPart>
          </mc:Choice>
          <mc:Fallback xmlns="">
            <p:pic>
              <p:nvPicPr>
                <p:cNvPr id="74" name="Input penna 73">
                  <a:extLst>
                    <a:ext uri="{FF2B5EF4-FFF2-40B4-BE49-F238E27FC236}">
                      <a16:creationId xmlns:a16="http://schemas.microsoft.com/office/drawing/2014/main" id="{58211600-C262-68FE-0E3D-3ACF7A9B592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24162" y="3182664"/>
                  <a:ext cx="36000" cy="12219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3F3D3AC6-CB92-017F-860D-FF0626EF39DE}"/>
                    </a:ext>
                  </a:extLst>
                </p14:cNvPr>
                <p14:cNvContentPartPr/>
                <p14:nvPr/>
              </p14:nvContentPartPr>
              <p14:xfrm>
                <a:off x="10060362" y="3435456"/>
                <a:ext cx="360" cy="701640"/>
              </p14:xfrm>
            </p:contentPart>
          </mc:Choice>
          <mc:Fallback xmlns=""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3F3D3AC6-CB92-017F-860D-FF0626EF39D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042362" y="3395770"/>
                  <a:ext cx="36000" cy="7802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07E44775-9497-97CA-24FF-EDF26637F035}"/>
                    </a:ext>
                  </a:extLst>
                </p14:cNvPr>
                <p14:cNvContentPartPr/>
                <p14:nvPr/>
              </p14:nvContentPartPr>
              <p14:xfrm>
                <a:off x="9335682" y="3212976"/>
                <a:ext cx="723600" cy="221400"/>
              </p14:xfrm>
            </p:contentPart>
          </mc:Choice>
          <mc:Fallback xmlns=""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07E44775-9497-97CA-24FF-EDF26637F03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96011" y="3173299"/>
                  <a:ext cx="802149" cy="2999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77" name="Input penna 76">
                  <a:extLst>
                    <a:ext uri="{FF2B5EF4-FFF2-40B4-BE49-F238E27FC236}">
                      <a16:creationId xmlns:a16="http://schemas.microsoft.com/office/drawing/2014/main" id="{118F1B10-D6FD-BF7C-C5DA-9D48B6EBB40E}"/>
                    </a:ext>
                  </a:extLst>
                </p14:cNvPr>
                <p14:cNvContentPartPr/>
                <p14:nvPr/>
              </p14:nvContentPartPr>
              <p14:xfrm>
                <a:off x="9351882" y="4156896"/>
                <a:ext cx="699120" cy="213840"/>
              </p14:xfrm>
            </p:contentPart>
          </mc:Choice>
          <mc:Fallback xmlns="">
            <p:pic>
              <p:nvPicPr>
                <p:cNvPr id="77" name="Input penna 76">
                  <a:extLst>
                    <a:ext uri="{FF2B5EF4-FFF2-40B4-BE49-F238E27FC236}">
                      <a16:creationId xmlns:a16="http://schemas.microsoft.com/office/drawing/2014/main" id="{118F1B10-D6FD-BF7C-C5DA-9D48B6EBB40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12204" y="4117296"/>
                  <a:ext cx="777682" cy="2922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38D30310-79D0-15C5-152D-F78BA9F434E9}"/>
                    </a:ext>
                  </a:extLst>
                </p14:cNvPr>
                <p14:cNvContentPartPr/>
                <p14:nvPr/>
              </p14:nvContentPartPr>
              <p14:xfrm>
                <a:off x="7275952" y="2711637"/>
                <a:ext cx="591120" cy="360"/>
              </p14:xfrm>
            </p:contentPart>
          </mc:Choice>
          <mc:Fallback xmlns=""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38D30310-79D0-15C5-152D-F78BA9F434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62463" y="2705517"/>
                  <a:ext cx="618097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D2D6F135-22DE-F699-44A5-5C68B44252CB}"/>
                    </a:ext>
                  </a:extLst>
                </p14:cNvPr>
                <p14:cNvContentPartPr/>
                <p14:nvPr/>
              </p14:nvContentPartPr>
              <p14:xfrm>
                <a:off x="7264432" y="3429837"/>
                <a:ext cx="602640" cy="360"/>
              </p14:xfrm>
            </p:contentPart>
          </mc:Choice>
          <mc:Fallback xmlns=""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D2D6F135-22DE-F699-44A5-5C68B44252C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50952" y="3423717"/>
                  <a:ext cx="629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7" name="Input penna 86">
                  <a:extLst>
                    <a:ext uri="{FF2B5EF4-FFF2-40B4-BE49-F238E27FC236}">
                      <a16:creationId xmlns:a16="http://schemas.microsoft.com/office/drawing/2014/main" id="{959067CC-0BD4-B380-705C-D7B1DB01BFED}"/>
                    </a:ext>
                  </a:extLst>
                </p14:cNvPr>
                <p14:cNvContentPartPr/>
                <p14:nvPr/>
              </p14:nvContentPartPr>
              <p14:xfrm>
                <a:off x="7278112" y="4155237"/>
                <a:ext cx="605520" cy="360"/>
              </p14:xfrm>
            </p:contentPart>
          </mc:Choice>
          <mc:Fallback xmlns="">
            <p:pic>
              <p:nvPicPr>
                <p:cNvPr id="87" name="Input penna 86">
                  <a:extLst>
                    <a:ext uri="{FF2B5EF4-FFF2-40B4-BE49-F238E27FC236}">
                      <a16:creationId xmlns:a16="http://schemas.microsoft.com/office/drawing/2014/main" id="{959067CC-0BD4-B380-705C-D7B1DB01BFE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64621" y="4149117"/>
                  <a:ext cx="632503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1" name="Input penna 90">
                  <a:extLst>
                    <a:ext uri="{FF2B5EF4-FFF2-40B4-BE49-F238E27FC236}">
                      <a16:creationId xmlns:a16="http://schemas.microsoft.com/office/drawing/2014/main" id="{5DCA2BC6-CE14-0317-48BB-4AE5475A394D}"/>
                    </a:ext>
                  </a:extLst>
                </p14:cNvPr>
                <p14:cNvContentPartPr/>
                <p14:nvPr/>
              </p14:nvContentPartPr>
              <p14:xfrm>
                <a:off x="7269832" y="4876317"/>
                <a:ext cx="600480" cy="360"/>
              </p14:xfrm>
            </p:contentPart>
          </mc:Choice>
          <mc:Fallback xmlns="">
            <p:pic>
              <p:nvPicPr>
                <p:cNvPr id="91" name="Input penna 90">
                  <a:extLst>
                    <a:ext uri="{FF2B5EF4-FFF2-40B4-BE49-F238E27FC236}">
                      <a16:creationId xmlns:a16="http://schemas.microsoft.com/office/drawing/2014/main" id="{5DCA2BC6-CE14-0317-48BB-4AE5475A394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56347" y="4870197"/>
                  <a:ext cx="62745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2" name="Input penna 91">
                  <a:extLst>
                    <a:ext uri="{FF2B5EF4-FFF2-40B4-BE49-F238E27FC236}">
                      <a16:creationId xmlns:a16="http://schemas.microsoft.com/office/drawing/2014/main" id="{2E3F97ED-9312-A1A4-2A4D-0F671F417FBD}"/>
                    </a:ext>
                  </a:extLst>
                </p14:cNvPr>
                <p14:cNvContentPartPr/>
                <p14:nvPr/>
              </p14:nvContentPartPr>
              <p14:xfrm>
                <a:off x="8614432" y="3078477"/>
                <a:ext cx="364680" cy="360"/>
              </p14:xfrm>
            </p:contentPart>
          </mc:Choice>
          <mc:Fallback xmlns="">
            <p:pic>
              <p:nvPicPr>
                <p:cNvPr id="92" name="Input penna 91">
                  <a:extLst>
                    <a:ext uri="{FF2B5EF4-FFF2-40B4-BE49-F238E27FC236}">
                      <a16:creationId xmlns:a16="http://schemas.microsoft.com/office/drawing/2014/main" id="{2E3F97ED-9312-A1A4-2A4D-0F671F417FB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600955" y="3072357"/>
                  <a:ext cx="391635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3" name="Input penna 92">
                  <a:extLst>
                    <a:ext uri="{FF2B5EF4-FFF2-40B4-BE49-F238E27FC236}">
                      <a16:creationId xmlns:a16="http://schemas.microsoft.com/office/drawing/2014/main" id="{AF7B0FCA-2DC1-46C6-13AA-3D699958FEE2}"/>
                    </a:ext>
                  </a:extLst>
                </p14:cNvPr>
                <p14:cNvContentPartPr/>
                <p14:nvPr/>
              </p14:nvContentPartPr>
              <p14:xfrm>
                <a:off x="8642152" y="4518477"/>
                <a:ext cx="341280" cy="360"/>
              </p14:xfrm>
            </p:contentPart>
          </mc:Choice>
          <mc:Fallback xmlns="">
            <p:pic>
              <p:nvPicPr>
                <p:cNvPr id="93" name="Input penna 92">
                  <a:extLst>
                    <a:ext uri="{FF2B5EF4-FFF2-40B4-BE49-F238E27FC236}">
                      <a16:creationId xmlns:a16="http://schemas.microsoft.com/office/drawing/2014/main" id="{AF7B0FCA-2DC1-46C6-13AA-3D699958FEE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628691" y="4512357"/>
                  <a:ext cx="368202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94" name="Input penna 93">
                  <a:extLst>
                    <a:ext uri="{FF2B5EF4-FFF2-40B4-BE49-F238E27FC236}">
                      <a16:creationId xmlns:a16="http://schemas.microsoft.com/office/drawing/2014/main" id="{23FD0932-5D58-654A-FC3A-F11A1EA2B05B}"/>
                    </a:ext>
                  </a:extLst>
                </p14:cNvPr>
                <p14:cNvContentPartPr/>
                <p14:nvPr/>
              </p14:nvContentPartPr>
              <p14:xfrm>
                <a:off x="8987392" y="3432357"/>
                <a:ext cx="342720" cy="360"/>
              </p14:xfrm>
            </p:contentPart>
          </mc:Choice>
          <mc:Fallback xmlns="">
            <p:pic>
              <p:nvPicPr>
                <p:cNvPr id="94" name="Input penna 93">
                  <a:extLst>
                    <a:ext uri="{FF2B5EF4-FFF2-40B4-BE49-F238E27FC236}">
                      <a16:creationId xmlns:a16="http://schemas.microsoft.com/office/drawing/2014/main" id="{23FD0932-5D58-654A-FC3A-F11A1EA2B05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973905" y="3426237"/>
                  <a:ext cx="369693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95" name="Input penna 94">
                  <a:extLst>
                    <a:ext uri="{FF2B5EF4-FFF2-40B4-BE49-F238E27FC236}">
                      <a16:creationId xmlns:a16="http://schemas.microsoft.com/office/drawing/2014/main" id="{062B0D35-1D26-B6C5-7341-089457501CD3}"/>
                    </a:ext>
                  </a:extLst>
                </p14:cNvPr>
                <p14:cNvContentPartPr/>
                <p14:nvPr/>
              </p14:nvContentPartPr>
              <p14:xfrm>
                <a:off x="8984872" y="4157037"/>
                <a:ext cx="336240" cy="360"/>
              </p14:xfrm>
            </p:contentPart>
          </mc:Choice>
          <mc:Fallback xmlns="">
            <p:pic>
              <p:nvPicPr>
                <p:cNvPr id="95" name="Input penna 94">
                  <a:extLst>
                    <a:ext uri="{FF2B5EF4-FFF2-40B4-BE49-F238E27FC236}">
                      <a16:creationId xmlns:a16="http://schemas.microsoft.com/office/drawing/2014/main" id="{062B0D35-1D26-B6C5-7341-089457501CD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971391" y="4150917"/>
                  <a:ext cx="363203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96" name="Input penna 95">
                  <a:extLst>
                    <a:ext uri="{FF2B5EF4-FFF2-40B4-BE49-F238E27FC236}">
                      <a16:creationId xmlns:a16="http://schemas.microsoft.com/office/drawing/2014/main" id="{10DF061F-47FF-35B0-5C53-C96A3BF96CA8}"/>
                    </a:ext>
                  </a:extLst>
                </p14:cNvPr>
                <p14:cNvContentPartPr/>
                <p14:nvPr/>
              </p14:nvContentPartPr>
              <p14:xfrm>
                <a:off x="10084672" y="3796677"/>
                <a:ext cx="1049400" cy="360"/>
              </p14:xfrm>
            </p:contentPart>
          </mc:Choice>
          <mc:Fallback xmlns="">
            <p:pic>
              <p:nvPicPr>
                <p:cNvPr id="96" name="Input penna 95">
                  <a:extLst>
                    <a:ext uri="{FF2B5EF4-FFF2-40B4-BE49-F238E27FC236}">
                      <a16:creationId xmlns:a16="http://schemas.microsoft.com/office/drawing/2014/main" id="{10DF061F-47FF-35B0-5C53-C96A3BF96CA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071177" y="3790557"/>
                  <a:ext cx="1076389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97" name="Input penna 96">
                  <a:extLst>
                    <a:ext uri="{FF2B5EF4-FFF2-40B4-BE49-F238E27FC236}">
                      <a16:creationId xmlns:a16="http://schemas.microsoft.com/office/drawing/2014/main" id="{C23671EC-37B3-C15F-F7AC-C5290A7943E3}"/>
                    </a:ext>
                  </a:extLst>
                </p14:cNvPr>
                <p14:cNvContentPartPr/>
                <p14:nvPr/>
              </p14:nvContentPartPr>
              <p14:xfrm>
                <a:off x="8979472" y="3070557"/>
                <a:ext cx="360" cy="359280"/>
              </p14:xfrm>
            </p:contentPart>
          </mc:Choice>
          <mc:Fallback xmlns="">
            <p:pic>
              <p:nvPicPr>
                <p:cNvPr id="97" name="Input penna 96">
                  <a:extLst>
                    <a:ext uri="{FF2B5EF4-FFF2-40B4-BE49-F238E27FC236}">
                      <a16:creationId xmlns:a16="http://schemas.microsoft.com/office/drawing/2014/main" id="{C23671EC-37B3-C15F-F7AC-C5290A7943E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973352" y="3057074"/>
                  <a:ext cx="12600" cy="386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8" name="Input penna 97">
                  <a:extLst>
                    <a:ext uri="{FF2B5EF4-FFF2-40B4-BE49-F238E27FC236}">
                      <a16:creationId xmlns:a16="http://schemas.microsoft.com/office/drawing/2014/main" id="{7D519CA9-826F-BEA5-7D0B-2FD6EC3FA9EE}"/>
                    </a:ext>
                  </a:extLst>
                </p14:cNvPr>
                <p14:cNvContentPartPr/>
                <p14:nvPr/>
              </p14:nvContentPartPr>
              <p14:xfrm>
                <a:off x="8979472" y="4163877"/>
                <a:ext cx="360" cy="348120"/>
              </p14:xfrm>
            </p:contentPart>
          </mc:Choice>
          <mc:Fallback xmlns="">
            <p:pic>
              <p:nvPicPr>
                <p:cNvPr id="98" name="Input penna 97">
                  <a:extLst>
                    <a:ext uri="{FF2B5EF4-FFF2-40B4-BE49-F238E27FC236}">
                      <a16:creationId xmlns:a16="http://schemas.microsoft.com/office/drawing/2014/main" id="{7D519CA9-826F-BEA5-7D0B-2FD6EC3FA9E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73352" y="4150396"/>
                  <a:ext cx="12600" cy="37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99" name="Input penna 98">
                  <a:extLst>
                    <a:ext uri="{FF2B5EF4-FFF2-40B4-BE49-F238E27FC236}">
                      <a16:creationId xmlns:a16="http://schemas.microsoft.com/office/drawing/2014/main" id="{89B6E278-CDA4-599E-A71E-152AA6BDC210}"/>
                    </a:ext>
                  </a:extLst>
                </p14:cNvPr>
                <p14:cNvContentPartPr/>
                <p14:nvPr/>
              </p14:nvContentPartPr>
              <p14:xfrm>
                <a:off x="8253712" y="3546477"/>
                <a:ext cx="360" cy="473040"/>
              </p14:xfrm>
            </p:contentPart>
          </mc:Choice>
          <mc:Fallback xmlns="">
            <p:pic>
              <p:nvPicPr>
                <p:cNvPr id="99" name="Input penna 98">
                  <a:extLst>
                    <a:ext uri="{FF2B5EF4-FFF2-40B4-BE49-F238E27FC236}">
                      <a16:creationId xmlns:a16="http://schemas.microsoft.com/office/drawing/2014/main" id="{89B6E278-CDA4-599E-A71E-152AA6BDC21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247592" y="3532984"/>
                  <a:ext cx="12600" cy="5000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00" name="Input penna 99">
                  <a:extLst>
                    <a:ext uri="{FF2B5EF4-FFF2-40B4-BE49-F238E27FC236}">
                      <a16:creationId xmlns:a16="http://schemas.microsoft.com/office/drawing/2014/main" id="{BD69D551-2C34-FF97-CBA2-53B7E90AF609}"/>
                    </a:ext>
                  </a:extLst>
                </p14:cNvPr>
                <p14:cNvContentPartPr/>
                <p14:nvPr/>
              </p14:nvContentPartPr>
              <p14:xfrm>
                <a:off x="9696232" y="4289157"/>
                <a:ext cx="360" cy="1306080"/>
              </p14:xfrm>
            </p:contentPart>
          </mc:Choice>
          <mc:Fallback xmlns="">
            <p:pic>
              <p:nvPicPr>
                <p:cNvPr id="100" name="Input penna 99">
                  <a:extLst>
                    <a:ext uri="{FF2B5EF4-FFF2-40B4-BE49-F238E27FC236}">
                      <a16:creationId xmlns:a16="http://schemas.microsoft.com/office/drawing/2014/main" id="{BD69D551-2C34-FF97-CBA2-53B7E90AF60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690112" y="4275660"/>
                  <a:ext cx="12600" cy="13330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01" name="Input penna 100">
                  <a:extLst>
                    <a:ext uri="{FF2B5EF4-FFF2-40B4-BE49-F238E27FC236}">
                      <a16:creationId xmlns:a16="http://schemas.microsoft.com/office/drawing/2014/main" id="{ECA29306-D744-4D14-51AB-123915C7B59E}"/>
                    </a:ext>
                  </a:extLst>
                </p14:cNvPr>
                <p14:cNvContentPartPr/>
                <p14:nvPr/>
              </p14:nvContentPartPr>
              <p14:xfrm>
                <a:off x="6459112" y="1989837"/>
                <a:ext cx="360" cy="720360"/>
              </p14:xfrm>
            </p:contentPart>
          </mc:Choice>
          <mc:Fallback xmlns="">
            <p:pic>
              <p:nvPicPr>
                <p:cNvPr id="101" name="Input penna 100">
                  <a:extLst>
                    <a:ext uri="{FF2B5EF4-FFF2-40B4-BE49-F238E27FC236}">
                      <a16:creationId xmlns:a16="http://schemas.microsoft.com/office/drawing/2014/main" id="{ECA29306-D744-4D14-51AB-123915C7B59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452992" y="1976350"/>
                  <a:ext cx="12600" cy="747334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2" name="Gruppo 101">
              <a:extLst>
                <a:ext uri="{FF2B5EF4-FFF2-40B4-BE49-F238E27FC236}">
                  <a16:creationId xmlns:a16="http://schemas.microsoft.com/office/drawing/2014/main" id="{CFFACD7B-B44A-13A0-813C-2FC93B444F19}"/>
                </a:ext>
              </a:extLst>
            </p:cNvPr>
            <p:cNvGrpSpPr/>
            <p:nvPr/>
          </p:nvGrpSpPr>
          <p:grpSpPr>
            <a:xfrm>
              <a:off x="6460912" y="4871277"/>
              <a:ext cx="3229200" cy="726480"/>
              <a:chOff x="2856230" y="4871277"/>
              <a:chExt cx="3229200" cy="726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32" name="Input penna 131">
                    <a:extLst>
                      <a:ext uri="{FF2B5EF4-FFF2-40B4-BE49-F238E27FC236}">
                        <a16:creationId xmlns:a16="http://schemas.microsoft.com/office/drawing/2014/main" id="{7098AA60-429A-EC3A-0A18-7DBEED753267}"/>
                      </a:ext>
                    </a:extLst>
                  </p14:cNvPr>
                  <p14:cNvContentPartPr/>
                  <p14:nvPr/>
                </p14:nvContentPartPr>
                <p14:xfrm>
                  <a:off x="2867030" y="5597397"/>
                  <a:ext cx="3218400" cy="360"/>
                </p14:xfrm>
              </p:contentPart>
            </mc:Choice>
            <mc:Fallback xmlns="">
              <p:pic>
                <p:nvPicPr>
                  <p:cNvPr id="45" name="Input penna 44">
                    <a:extLst>
                      <a:ext uri="{FF2B5EF4-FFF2-40B4-BE49-F238E27FC236}">
                        <a16:creationId xmlns:a16="http://schemas.microsoft.com/office/drawing/2014/main" id="{C2BDE8F8-5D7E-69E9-0DD6-214531DD0572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860910" y="5591277"/>
                    <a:ext cx="323064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133" name="Input penna 132">
                    <a:extLst>
                      <a:ext uri="{FF2B5EF4-FFF2-40B4-BE49-F238E27FC236}">
                        <a16:creationId xmlns:a16="http://schemas.microsoft.com/office/drawing/2014/main" id="{AAA3FABF-6D6C-F72D-867E-A04B740CC128}"/>
                      </a:ext>
                    </a:extLst>
                  </p14:cNvPr>
                  <p14:cNvContentPartPr/>
                  <p14:nvPr/>
                </p14:nvContentPartPr>
                <p14:xfrm>
                  <a:off x="2871350" y="5597397"/>
                  <a:ext cx="15840" cy="360"/>
                </p14:xfrm>
              </p:contentPart>
            </mc:Choice>
            <mc:Fallback xmlns="">
              <p:pic>
                <p:nvPicPr>
                  <p:cNvPr id="46" name="Input penna 45">
                    <a:extLst>
                      <a:ext uri="{FF2B5EF4-FFF2-40B4-BE49-F238E27FC236}">
                        <a16:creationId xmlns:a16="http://schemas.microsoft.com/office/drawing/2014/main" id="{72598B0D-08AF-0B67-4007-7CDC3E52C458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2865230" y="5591277"/>
                    <a:ext cx="2808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134" name="Input penna 133">
                    <a:extLst>
                      <a:ext uri="{FF2B5EF4-FFF2-40B4-BE49-F238E27FC236}">
                        <a16:creationId xmlns:a16="http://schemas.microsoft.com/office/drawing/2014/main" id="{DDACB07B-E5A2-E325-A5C9-3C697B33933B}"/>
                      </a:ext>
                    </a:extLst>
                  </p14:cNvPr>
                  <p14:cNvContentPartPr/>
                  <p14:nvPr/>
                </p14:nvContentPartPr>
                <p14:xfrm>
                  <a:off x="2856230" y="5521077"/>
                  <a:ext cx="360" cy="51480"/>
                </p14:xfrm>
              </p:contentPart>
            </mc:Choice>
            <mc:Fallback xmlns="">
              <p:pic>
                <p:nvPicPr>
                  <p:cNvPr id="48" name="Input penna 47">
                    <a:extLst>
                      <a:ext uri="{FF2B5EF4-FFF2-40B4-BE49-F238E27FC236}">
                        <a16:creationId xmlns:a16="http://schemas.microsoft.com/office/drawing/2014/main" id="{43468299-41DF-B3BF-A039-638F482DD94E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2850110" y="5514957"/>
                    <a:ext cx="12600" cy="6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135" name="Input penna 134">
                    <a:extLst>
                      <a:ext uri="{FF2B5EF4-FFF2-40B4-BE49-F238E27FC236}">
                        <a16:creationId xmlns:a16="http://schemas.microsoft.com/office/drawing/2014/main" id="{DBE545E5-2E4D-23C8-EB36-BCA0A0632291}"/>
                      </a:ext>
                    </a:extLst>
                  </p14:cNvPr>
                  <p14:cNvContentPartPr/>
                  <p14:nvPr/>
                </p14:nvContentPartPr>
                <p14:xfrm>
                  <a:off x="2856230" y="5553117"/>
                  <a:ext cx="360" cy="35640"/>
                </p14:xfrm>
              </p:contentPart>
            </mc:Choice>
            <mc:Fallback xmlns="">
              <p:pic>
                <p:nvPicPr>
                  <p:cNvPr id="49" name="Input penna 48">
                    <a:extLst>
                      <a:ext uri="{FF2B5EF4-FFF2-40B4-BE49-F238E27FC236}">
                        <a16:creationId xmlns:a16="http://schemas.microsoft.com/office/drawing/2014/main" id="{06779F66-D6FC-1460-97A0-0FFD83145DF8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850110" y="5546997"/>
                    <a:ext cx="12600" cy="4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136" name="Input penna 135">
                    <a:extLst>
                      <a:ext uri="{FF2B5EF4-FFF2-40B4-BE49-F238E27FC236}">
                        <a16:creationId xmlns:a16="http://schemas.microsoft.com/office/drawing/2014/main" id="{48749360-BE2B-00A4-41EA-9941440CDB7B}"/>
                      </a:ext>
                    </a:extLst>
                  </p14:cNvPr>
                  <p14:cNvContentPartPr/>
                  <p14:nvPr/>
                </p14:nvContentPartPr>
                <p14:xfrm>
                  <a:off x="2856230" y="5571477"/>
                  <a:ext cx="360" cy="23400"/>
                </p14:xfrm>
              </p:contentPart>
            </mc:Choice>
            <mc:Fallback xmlns="">
              <p:pic>
                <p:nvPicPr>
                  <p:cNvPr id="50" name="Input penna 49">
                    <a:extLst>
                      <a:ext uri="{FF2B5EF4-FFF2-40B4-BE49-F238E27FC236}">
                        <a16:creationId xmlns:a16="http://schemas.microsoft.com/office/drawing/2014/main" id="{8B28DFE8-57DE-D1B4-3CC5-B24C1EDCBC52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850110" y="5565357"/>
                    <a:ext cx="12600" cy="3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137" name="Input penna 136">
                    <a:extLst>
                      <a:ext uri="{FF2B5EF4-FFF2-40B4-BE49-F238E27FC236}">
                        <a16:creationId xmlns:a16="http://schemas.microsoft.com/office/drawing/2014/main" id="{91DC2010-812E-1602-EC4E-22BDF67B4D4C}"/>
                      </a:ext>
                    </a:extLst>
                  </p14:cNvPr>
                  <p14:cNvContentPartPr/>
                  <p14:nvPr/>
                </p14:nvContentPartPr>
                <p14:xfrm>
                  <a:off x="2856230" y="4871277"/>
                  <a:ext cx="360" cy="726480"/>
                </p14:xfrm>
              </p:contentPart>
            </mc:Choice>
            <mc:Fallback xmlns="">
              <p:pic>
                <p:nvPicPr>
                  <p:cNvPr id="51" name="Input penna 50">
                    <a:extLst>
                      <a:ext uri="{FF2B5EF4-FFF2-40B4-BE49-F238E27FC236}">
                        <a16:creationId xmlns:a16="http://schemas.microsoft.com/office/drawing/2014/main" id="{456230F2-6EFD-9119-403F-C520A093D761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850110" y="4865157"/>
                    <a:ext cx="12600" cy="738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3" name="Input penna 102">
                  <a:extLst>
                    <a:ext uri="{FF2B5EF4-FFF2-40B4-BE49-F238E27FC236}">
                      <a16:creationId xmlns:a16="http://schemas.microsoft.com/office/drawing/2014/main" id="{E70B1DBB-BFD3-0A53-5ACE-5FE496D88785}"/>
                    </a:ext>
                  </a:extLst>
                </p14:cNvPr>
                <p14:cNvContentPartPr/>
                <p14:nvPr/>
              </p14:nvContentPartPr>
              <p14:xfrm>
                <a:off x="6461992" y="4148757"/>
                <a:ext cx="360" cy="715320"/>
              </p14:xfrm>
            </p:contentPart>
          </mc:Choice>
          <mc:Fallback xmlns="">
            <p:pic>
              <p:nvPicPr>
                <p:cNvPr id="103" name="Input penna 102">
                  <a:extLst>
                    <a:ext uri="{FF2B5EF4-FFF2-40B4-BE49-F238E27FC236}">
                      <a16:creationId xmlns:a16="http://schemas.microsoft.com/office/drawing/2014/main" id="{E70B1DBB-BFD3-0A53-5ACE-5FE496D8878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455872" y="4135260"/>
                  <a:ext cx="12600" cy="7423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4" name="Input penna 103">
                  <a:extLst>
                    <a:ext uri="{FF2B5EF4-FFF2-40B4-BE49-F238E27FC236}">
                      <a16:creationId xmlns:a16="http://schemas.microsoft.com/office/drawing/2014/main" id="{3013C50F-1DC2-D2EE-84D8-14D1E232893F}"/>
                    </a:ext>
                  </a:extLst>
                </p14:cNvPr>
                <p14:cNvContentPartPr/>
                <p14:nvPr/>
              </p14:nvContentPartPr>
              <p14:xfrm>
                <a:off x="6461992" y="2681757"/>
                <a:ext cx="360" cy="744480"/>
              </p14:xfrm>
            </p:contentPart>
          </mc:Choice>
          <mc:Fallback xmlns="">
            <p:pic>
              <p:nvPicPr>
                <p:cNvPr id="104" name="Input penna 103">
                  <a:extLst>
                    <a:ext uri="{FF2B5EF4-FFF2-40B4-BE49-F238E27FC236}">
                      <a16:creationId xmlns:a16="http://schemas.microsoft.com/office/drawing/2014/main" id="{3013C50F-1DC2-D2EE-84D8-14D1E232893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455872" y="2668279"/>
                  <a:ext cx="12600" cy="7714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5" name="Input penna 104">
                  <a:extLst>
                    <a:ext uri="{FF2B5EF4-FFF2-40B4-BE49-F238E27FC236}">
                      <a16:creationId xmlns:a16="http://schemas.microsoft.com/office/drawing/2014/main" id="{F486EE45-97C7-3136-915C-254E7DE336C8}"/>
                    </a:ext>
                  </a:extLst>
                </p14:cNvPr>
                <p14:cNvContentPartPr/>
                <p14:nvPr/>
              </p14:nvContentPartPr>
              <p14:xfrm>
                <a:off x="6492232" y="1990917"/>
                <a:ext cx="16560" cy="360"/>
              </p14:xfrm>
            </p:contentPart>
          </mc:Choice>
          <mc:Fallback xmlns="">
            <p:pic>
              <p:nvPicPr>
                <p:cNvPr id="105" name="Input penna 104">
                  <a:extLst>
                    <a:ext uri="{FF2B5EF4-FFF2-40B4-BE49-F238E27FC236}">
                      <a16:creationId xmlns:a16="http://schemas.microsoft.com/office/drawing/2014/main" id="{F486EE45-97C7-3136-915C-254E7DE336C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478826" y="1984797"/>
                  <a:ext cx="43371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6" name="Input penna 105">
                  <a:extLst>
                    <a:ext uri="{FF2B5EF4-FFF2-40B4-BE49-F238E27FC236}">
                      <a16:creationId xmlns:a16="http://schemas.microsoft.com/office/drawing/2014/main" id="{225F7C24-EBAE-835B-F82A-EDE7FB5EEAC2}"/>
                    </a:ext>
                  </a:extLst>
                </p14:cNvPr>
                <p14:cNvContentPartPr/>
                <p14:nvPr/>
              </p14:nvContentPartPr>
              <p14:xfrm>
                <a:off x="6467392" y="1990917"/>
                <a:ext cx="1786680" cy="360"/>
              </p14:xfrm>
            </p:contentPart>
          </mc:Choice>
          <mc:Fallback xmlns="">
            <p:pic>
              <p:nvPicPr>
                <p:cNvPr id="106" name="Input penna 105">
                  <a:extLst>
                    <a:ext uri="{FF2B5EF4-FFF2-40B4-BE49-F238E27FC236}">
                      <a16:creationId xmlns:a16="http://schemas.microsoft.com/office/drawing/2014/main" id="{225F7C24-EBAE-835B-F82A-EDE7FB5EEAC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453899" y="1984797"/>
                  <a:ext cx="1813667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07" name="Input penna 106">
                  <a:extLst>
                    <a:ext uri="{FF2B5EF4-FFF2-40B4-BE49-F238E27FC236}">
                      <a16:creationId xmlns:a16="http://schemas.microsoft.com/office/drawing/2014/main" id="{5851E74E-E765-7912-A329-4EC2580524BC}"/>
                    </a:ext>
                  </a:extLst>
                </p14:cNvPr>
                <p14:cNvContentPartPr/>
                <p14:nvPr/>
              </p14:nvContentPartPr>
              <p14:xfrm>
                <a:off x="5388832" y="3433797"/>
                <a:ext cx="1068480" cy="360"/>
              </p14:xfrm>
            </p:contentPart>
          </mc:Choice>
          <mc:Fallback xmlns="">
            <p:pic>
              <p:nvPicPr>
                <p:cNvPr id="107" name="Input penna 106">
                  <a:extLst>
                    <a:ext uri="{FF2B5EF4-FFF2-40B4-BE49-F238E27FC236}">
                      <a16:creationId xmlns:a16="http://schemas.microsoft.com/office/drawing/2014/main" id="{5851E74E-E765-7912-A329-4EC2580524B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375337" y="3427677"/>
                  <a:ext cx="109547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8" name="Input penna 107">
                  <a:extLst>
                    <a:ext uri="{FF2B5EF4-FFF2-40B4-BE49-F238E27FC236}">
                      <a16:creationId xmlns:a16="http://schemas.microsoft.com/office/drawing/2014/main" id="{E6D1888D-E67A-4B57-D992-1DDEB7251FE0}"/>
                    </a:ext>
                  </a:extLst>
                </p14:cNvPr>
                <p14:cNvContentPartPr/>
                <p14:nvPr/>
              </p14:nvContentPartPr>
              <p14:xfrm>
                <a:off x="9592004" y="4270783"/>
                <a:ext cx="163440" cy="205920"/>
              </p14:xfrm>
            </p:contentPart>
          </mc:Choice>
          <mc:Fallback xmlns="">
            <p:pic>
              <p:nvPicPr>
                <p:cNvPr id="108" name="Input penna 107">
                  <a:extLst>
                    <a:ext uri="{FF2B5EF4-FFF2-40B4-BE49-F238E27FC236}">
                      <a16:creationId xmlns:a16="http://schemas.microsoft.com/office/drawing/2014/main" id="{E6D1888D-E67A-4B57-D992-1DDEB7251FE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578516" y="4257319"/>
                  <a:ext cx="190416" cy="2328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9" name="Input penna 108">
                  <a:extLst>
                    <a:ext uri="{FF2B5EF4-FFF2-40B4-BE49-F238E27FC236}">
                      <a16:creationId xmlns:a16="http://schemas.microsoft.com/office/drawing/2014/main" id="{C6BEF489-48EB-92E2-B675-4BD396BCCFEB}"/>
                    </a:ext>
                  </a:extLst>
                </p14:cNvPr>
                <p14:cNvContentPartPr/>
                <p14:nvPr/>
              </p14:nvContentPartPr>
              <p14:xfrm>
                <a:off x="9622964" y="4326943"/>
                <a:ext cx="113760" cy="137160"/>
              </p14:xfrm>
            </p:contentPart>
          </mc:Choice>
          <mc:Fallback xmlns="">
            <p:pic>
              <p:nvPicPr>
                <p:cNvPr id="109" name="Input penna 108">
                  <a:extLst>
                    <a:ext uri="{FF2B5EF4-FFF2-40B4-BE49-F238E27FC236}">
                      <a16:creationId xmlns:a16="http://schemas.microsoft.com/office/drawing/2014/main" id="{C6BEF489-48EB-92E2-B675-4BD396BCCFE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609534" y="4313465"/>
                  <a:ext cx="140620" cy="164116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0" name="Gruppo 109">
              <a:extLst>
                <a:ext uri="{FF2B5EF4-FFF2-40B4-BE49-F238E27FC236}">
                  <a16:creationId xmlns:a16="http://schemas.microsoft.com/office/drawing/2014/main" id="{9460675C-482E-2B35-52EE-76080ED15DC6}"/>
                </a:ext>
              </a:extLst>
            </p:cNvPr>
            <p:cNvGrpSpPr/>
            <p:nvPr/>
          </p:nvGrpSpPr>
          <p:grpSpPr>
            <a:xfrm>
              <a:off x="8177564" y="1981917"/>
              <a:ext cx="151560" cy="612346"/>
              <a:chOff x="4572882" y="1981917"/>
              <a:chExt cx="151560" cy="612346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124" name="Input penna 123">
                    <a:extLst>
                      <a:ext uri="{FF2B5EF4-FFF2-40B4-BE49-F238E27FC236}">
                        <a16:creationId xmlns:a16="http://schemas.microsoft.com/office/drawing/2014/main" id="{8DEEB8BB-7E6D-EC42-5DC6-867AD50BC5A8}"/>
                      </a:ext>
                    </a:extLst>
                  </p14:cNvPr>
                  <p14:cNvContentPartPr/>
                  <p14:nvPr/>
                </p14:nvContentPartPr>
                <p14:xfrm>
                  <a:off x="4572882" y="2394463"/>
                  <a:ext cx="151560" cy="199800"/>
                </p14:xfrm>
              </p:contentPart>
            </mc:Choice>
            <mc:Fallback xmlns="">
              <p:pic>
                <p:nvPicPr>
                  <p:cNvPr id="82" name="Input penna 81">
                    <a:extLst>
                      <a:ext uri="{FF2B5EF4-FFF2-40B4-BE49-F238E27FC236}">
                        <a16:creationId xmlns:a16="http://schemas.microsoft.com/office/drawing/2014/main" id="{73745A0D-60B4-8AFB-DABD-F8EE0AB49CAD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4566762" y="2388343"/>
                    <a:ext cx="163800" cy="21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125" name="Input penna 124">
                    <a:extLst>
                      <a:ext uri="{FF2B5EF4-FFF2-40B4-BE49-F238E27FC236}">
                        <a16:creationId xmlns:a16="http://schemas.microsoft.com/office/drawing/2014/main" id="{A667C85E-F057-1069-5DE4-6EEFB2F15634}"/>
                      </a:ext>
                    </a:extLst>
                  </p14:cNvPr>
                  <p14:cNvContentPartPr/>
                  <p14:nvPr/>
                </p14:nvContentPartPr>
                <p14:xfrm>
                  <a:off x="4649030" y="1981917"/>
                  <a:ext cx="360" cy="587880"/>
                </p14:xfrm>
              </p:contentPart>
            </mc:Choice>
            <mc:Fallback xmlns="">
              <p:pic>
                <p:nvPicPr>
                  <p:cNvPr id="36" name="Input penna 35">
                    <a:extLst>
                      <a:ext uri="{FF2B5EF4-FFF2-40B4-BE49-F238E27FC236}">
                        <a16:creationId xmlns:a16="http://schemas.microsoft.com/office/drawing/2014/main" id="{A7B7CF74-CEDC-FD40-775E-4AAE839C8C0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4642910" y="1975797"/>
                    <a:ext cx="12600" cy="60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126" name="Input penna 125">
                    <a:extLst>
                      <a:ext uri="{FF2B5EF4-FFF2-40B4-BE49-F238E27FC236}">
                        <a16:creationId xmlns:a16="http://schemas.microsoft.com/office/drawing/2014/main" id="{8A1E4FBD-E548-6045-65C2-2D50FEA77B65}"/>
                      </a:ext>
                    </a:extLst>
                  </p14:cNvPr>
                  <p14:cNvContentPartPr/>
                  <p14:nvPr/>
                </p14:nvContentPartPr>
                <p14:xfrm>
                  <a:off x="4649030" y="2539917"/>
                  <a:ext cx="360" cy="35280"/>
                </p14:xfrm>
              </p:contentPart>
            </mc:Choice>
            <mc:Fallback xmlns="">
              <p:pic>
                <p:nvPicPr>
                  <p:cNvPr id="37" name="Input penna 36">
                    <a:extLst>
                      <a:ext uri="{FF2B5EF4-FFF2-40B4-BE49-F238E27FC236}">
                        <a16:creationId xmlns:a16="http://schemas.microsoft.com/office/drawing/2014/main" id="{C440A822-FEC4-083F-4C7E-CDCD66073327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4642910" y="2533797"/>
                    <a:ext cx="12600" cy="4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127" name="Input penna 126">
                    <a:extLst>
                      <a:ext uri="{FF2B5EF4-FFF2-40B4-BE49-F238E27FC236}">
                        <a16:creationId xmlns:a16="http://schemas.microsoft.com/office/drawing/2014/main" id="{9F2814A2-A336-0873-8D55-E77AC161855B}"/>
                      </a:ext>
                    </a:extLst>
                  </p14:cNvPr>
                  <p14:cNvContentPartPr/>
                  <p14:nvPr/>
                </p14:nvContentPartPr>
                <p14:xfrm>
                  <a:off x="4649030" y="2549997"/>
                  <a:ext cx="360" cy="42480"/>
                </p14:xfrm>
              </p:contentPart>
            </mc:Choice>
            <mc:Fallback xmlns="">
              <p:pic>
                <p:nvPicPr>
                  <p:cNvPr id="38" name="Input penna 37">
                    <a:extLst>
                      <a:ext uri="{FF2B5EF4-FFF2-40B4-BE49-F238E27FC236}">
                        <a16:creationId xmlns:a16="http://schemas.microsoft.com/office/drawing/2014/main" id="{A2735E1C-504E-C28F-CB34-B152DBC371A0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4642910" y="2543877"/>
                    <a:ext cx="12600" cy="5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128" name="Input penna 127">
                    <a:extLst>
                      <a:ext uri="{FF2B5EF4-FFF2-40B4-BE49-F238E27FC236}">
                        <a16:creationId xmlns:a16="http://schemas.microsoft.com/office/drawing/2014/main" id="{07B5CBFF-3D45-3D5E-1E64-D69C1C81A772}"/>
                      </a:ext>
                    </a:extLst>
                  </p14:cNvPr>
                  <p14:cNvContentPartPr/>
                  <p14:nvPr/>
                </p14:nvContentPartPr>
                <p14:xfrm>
                  <a:off x="4592322" y="2417863"/>
                  <a:ext cx="118800" cy="160200"/>
                </p14:xfrm>
              </p:contentPart>
            </mc:Choice>
            <mc:Fallback xmlns="">
              <p:pic>
                <p:nvPicPr>
                  <p:cNvPr id="83" name="Input penna 82">
                    <a:extLst>
                      <a:ext uri="{FF2B5EF4-FFF2-40B4-BE49-F238E27FC236}">
                        <a16:creationId xmlns:a16="http://schemas.microsoft.com/office/drawing/2014/main" id="{0EEBA7BA-4294-E3C8-9532-5EC77DF1DCEB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4586202" y="2411743"/>
                    <a:ext cx="131040" cy="17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129" name="Input penna 128">
                    <a:extLst>
                      <a:ext uri="{FF2B5EF4-FFF2-40B4-BE49-F238E27FC236}">
                        <a16:creationId xmlns:a16="http://schemas.microsoft.com/office/drawing/2014/main" id="{EB4931D9-610F-F40B-EC99-6F95A7B5B885}"/>
                      </a:ext>
                    </a:extLst>
                  </p14:cNvPr>
                  <p14:cNvContentPartPr/>
                  <p14:nvPr/>
                </p14:nvContentPartPr>
                <p14:xfrm>
                  <a:off x="4602762" y="2422183"/>
                  <a:ext cx="86400" cy="120240"/>
                </p14:xfrm>
              </p:contentPart>
            </mc:Choice>
            <mc:Fallback xmlns="">
              <p:pic>
                <p:nvPicPr>
                  <p:cNvPr id="84" name="Input penna 83">
                    <a:extLst>
                      <a:ext uri="{FF2B5EF4-FFF2-40B4-BE49-F238E27FC236}">
                        <a16:creationId xmlns:a16="http://schemas.microsoft.com/office/drawing/2014/main" id="{9091BEDF-9B0B-C5FF-FDFF-735EA33BBE45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4596642" y="2416063"/>
                    <a:ext cx="98640" cy="13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30" name="Input penna 129">
                    <a:extLst>
                      <a:ext uri="{FF2B5EF4-FFF2-40B4-BE49-F238E27FC236}">
                        <a16:creationId xmlns:a16="http://schemas.microsoft.com/office/drawing/2014/main" id="{06255F4F-0A52-2B9E-CA4C-072E94E06BB7}"/>
                      </a:ext>
                    </a:extLst>
                  </p14:cNvPr>
                  <p14:cNvContentPartPr/>
                  <p14:nvPr/>
                </p14:nvContentPartPr>
                <p14:xfrm>
                  <a:off x="4593402" y="2428303"/>
                  <a:ext cx="70560" cy="98280"/>
                </p14:xfrm>
              </p:contentPart>
            </mc:Choice>
            <mc:Fallback xmlns="">
              <p:pic>
                <p:nvPicPr>
                  <p:cNvPr id="85" name="Input penna 84">
                    <a:extLst>
                      <a:ext uri="{FF2B5EF4-FFF2-40B4-BE49-F238E27FC236}">
                        <a16:creationId xmlns:a16="http://schemas.microsoft.com/office/drawing/2014/main" id="{7318925A-CBFC-0534-4B82-847CD85E74C9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4587282" y="2422183"/>
                    <a:ext cx="82800" cy="11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31" name="Input penna 130">
                    <a:extLst>
                      <a:ext uri="{FF2B5EF4-FFF2-40B4-BE49-F238E27FC236}">
                        <a16:creationId xmlns:a16="http://schemas.microsoft.com/office/drawing/2014/main" id="{F7093CB6-C4B9-A3BB-0BA8-40BCED54F657}"/>
                      </a:ext>
                    </a:extLst>
                  </p14:cNvPr>
                  <p14:cNvContentPartPr/>
                  <p14:nvPr/>
                </p14:nvContentPartPr>
                <p14:xfrm>
                  <a:off x="4588362" y="2421823"/>
                  <a:ext cx="76320" cy="14040"/>
                </p14:xfrm>
              </p:contentPart>
            </mc:Choice>
            <mc:Fallback xmlns="">
              <p:pic>
                <p:nvPicPr>
                  <p:cNvPr id="86" name="Input penna 85">
                    <a:extLst>
                      <a:ext uri="{FF2B5EF4-FFF2-40B4-BE49-F238E27FC236}">
                        <a16:creationId xmlns:a16="http://schemas.microsoft.com/office/drawing/2014/main" id="{524A6C97-78A0-8C8F-5537-6F71596B9913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4582242" y="2415703"/>
                    <a:ext cx="88560" cy="262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11" name="Input penna 110">
                  <a:extLst>
                    <a:ext uri="{FF2B5EF4-FFF2-40B4-BE49-F238E27FC236}">
                      <a16:creationId xmlns:a16="http://schemas.microsoft.com/office/drawing/2014/main" id="{47FD7A78-4C57-17E7-6AD5-034A36771714}"/>
                    </a:ext>
                  </a:extLst>
                </p14:cNvPr>
                <p14:cNvContentPartPr/>
                <p14:nvPr/>
              </p14:nvContentPartPr>
              <p14:xfrm>
                <a:off x="8175764" y="3847783"/>
                <a:ext cx="138240" cy="172800"/>
              </p14:xfrm>
            </p:contentPart>
          </mc:Choice>
          <mc:Fallback xmlns="">
            <p:pic>
              <p:nvPicPr>
                <p:cNvPr id="111" name="Input penna 110">
                  <a:extLst>
                    <a:ext uri="{FF2B5EF4-FFF2-40B4-BE49-F238E27FC236}">
                      <a16:creationId xmlns:a16="http://schemas.microsoft.com/office/drawing/2014/main" id="{47FD7A78-4C57-17E7-6AD5-034A3677171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162335" y="3834369"/>
                  <a:ext cx="165098" cy="1996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12" name="Input penna 111">
                  <a:extLst>
                    <a:ext uri="{FF2B5EF4-FFF2-40B4-BE49-F238E27FC236}">
                      <a16:creationId xmlns:a16="http://schemas.microsoft.com/office/drawing/2014/main" id="{959BB098-D1D4-556D-0E45-B10794A9BCF9}"/>
                    </a:ext>
                  </a:extLst>
                </p14:cNvPr>
                <p14:cNvContentPartPr/>
                <p14:nvPr/>
              </p14:nvContentPartPr>
              <p14:xfrm>
                <a:off x="8187644" y="3857503"/>
                <a:ext cx="118440" cy="127080"/>
              </p14:xfrm>
            </p:contentPart>
          </mc:Choice>
          <mc:Fallback xmlns="">
            <p:pic>
              <p:nvPicPr>
                <p:cNvPr id="112" name="Input penna 111">
                  <a:extLst>
                    <a:ext uri="{FF2B5EF4-FFF2-40B4-BE49-F238E27FC236}">
                      <a16:creationId xmlns:a16="http://schemas.microsoft.com/office/drawing/2014/main" id="{959BB098-D1D4-556D-0E45-B10794A9BCF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174221" y="3844085"/>
                  <a:ext cx="145286" cy="1539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13" name="Input penna 112">
                  <a:extLst>
                    <a:ext uri="{FF2B5EF4-FFF2-40B4-BE49-F238E27FC236}">
                      <a16:creationId xmlns:a16="http://schemas.microsoft.com/office/drawing/2014/main" id="{B6C70F45-8F55-587A-EBD2-70F01397CACB}"/>
                    </a:ext>
                  </a:extLst>
                </p14:cNvPr>
                <p14:cNvContentPartPr/>
                <p14:nvPr/>
              </p14:nvContentPartPr>
              <p14:xfrm>
                <a:off x="5384512" y="4157397"/>
                <a:ext cx="1078200" cy="360"/>
              </p14:xfrm>
            </p:contentPart>
          </mc:Choice>
          <mc:Fallback xmlns="">
            <p:pic>
              <p:nvPicPr>
                <p:cNvPr id="113" name="Input penna 112">
                  <a:extLst>
                    <a:ext uri="{FF2B5EF4-FFF2-40B4-BE49-F238E27FC236}">
                      <a16:creationId xmlns:a16="http://schemas.microsoft.com/office/drawing/2014/main" id="{B6C70F45-8F55-587A-EBD2-70F01397CAC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371015" y="4151277"/>
                  <a:ext cx="1105195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4" name="Input penna 113">
                  <a:extLst>
                    <a:ext uri="{FF2B5EF4-FFF2-40B4-BE49-F238E27FC236}">
                      <a16:creationId xmlns:a16="http://schemas.microsoft.com/office/drawing/2014/main" id="{BB9D147D-EDD3-BF00-6253-B71E332BEF01}"/>
                    </a:ext>
                  </a:extLst>
                </p14:cNvPr>
                <p14:cNvContentPartPr/>
                <p14:nvPr/>
              </p14:nvContentPartPr>
              <p14:xfrm>
                <a:off x="7997032" y="2643237"/>
                <a:ext cx="108000" cy="195120"/>
              </p14:xfrm>
            </p:contentPart>
          </mc:Choice>
          <mc:Fallback xmlns="">
            <p:pic>
              <p:nvPicPr>
                <p:cNvPr id="114" name="Input penna 113">
                  <a:extLst>
                    <a:ext uri="{FF2B5EF4-FFF2-40B4-BE49-F238E27FC236}">
                      <a16:creationId xmlns:a16="http://schemas.microsoft.com/office/drawing/2014/main" id="{BB9D147D-EDD3-BF00-6253-B71E332BEF0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983532" y="2629753"/>
                  <a:ext cx="135000" cy="222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5" name="Input penna 114">
                  <a:extLst>
                    <a:ext uri="{FF2B5EF4-FFF2-40B4-BE49-F238E27FC236}">
                      <a16:creationId xmlns:a16="http://schemas.microsoft.com/office/drawing/2014/main" id="{B4024DFE-B76D-52EB-DB0A-0F5436BD5280}"/>
                    </a:ext>
                  </a:extLst>
                </p14:cNvPr>
                <p14:cNvContentPartPr/>
                <p14:nvPr/>
              </p14:nvContentPartPr>
              <p14:xfrm>
                <a:off x="7983352" y="3264597"/>
                <a:ext cx="125640" cy="232560"/>
              </p14:xfrm>
            </p:contentPart>
          </mc:Choice>
          <mc:Fallback xmlns="">
            <p:pic>
              <p:nvPicPr>
                <p:cNvPr id="115" name="Input penna 114">
                  <a:extLst>
                    <a:ext uri="{FF2B5EF4-FFF2-40B4-BE49-F238E27FC236}">
                      <a16:creationId xmlns:a16="http://schemas.microsoft.com/office/drawing/2014/main" id="{B4024DFE-B76D-52EB-DB0A-0F5436BD528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69919" y="3251104"/>
                  <a:ext cx="152506" cy="2595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6" name="Input penna 115">
                  <a:extLst>
                    <a:ext uri="{FF2B5EF4-FFF2-40B4-BE49-F238E27FC236}">
                      <a16:creationId xmlns:a16="http://schemas.microsoft.com/office/drawing/2014/main" id="{B0971964-74E7-0C82-2FFF-C8FF010484CF}"/>
                    </a:ext>
                  </a:extLst>
                </p14:cNvPr>
                <p14:cNvContentPartPr/>
                <p14:nvPr/>
              </p14:nvContentPartPr>
              <p14:xfrm>
                <a:off x="7997752" y="4069557"/>
                <a:ext cx="119880" cy="177480"/>
              </p14:xfrm>
            </p:contentPart>
          </mc:Choice>
          <mc:Fallback xmlns="">
            <p:pic>
              <p:nvPicPr>
                <p:cNvPr id="116" name="Input penna 115">
                  <a:extLst>
                    <a:ext uri="{FF2B5EF4-FFF2-40B4-BE49-F238E27FC236}">
                      <a16:creationId xmlns:a16="http://schemas.microsoft.com/office/drawing/2014/main" id="{B0971964-74E7-0C82-2FFF-C8FF010484C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84344" y="4056088"/>
                  <a:ext cx="146695" cy="2044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7" name="Input penna 116">
                  <a:extLst>
                    <a:ext uri="{FF2B5EF4-FFF2-40B4-BE49-F238E27FC236}">
                      <a16:creationId xmlns:a16="http://schemas.microsoft.com/office/drawing/2014/main" id="{C5D3D4FA-B9B6-A7DE-323A-9D05852B24BD}"/>
                    </a:ext>
                  </a:extLst>
                </p14:cNvPr>
                <p14:cNvContentPartPr/>
                <p14:nvPr/>
              </p14:nvContentPartPr>
              <p14:xfrm>
                <a:off x="8004592" y="4695597"/>
                <a:ext cx="132840" cy="222480"/>
              </p14:xfrm>
            </p:contentPart>
          </mc:Choice>
          <mc:Fallback xmlns="">
            <p:pic>
              <p:nvPicPr>
                <p:cNvPr id="117" name="Input penna 116">
                  <a:extLst>
                    <a:ext uri="{FF2B5EF4-FFF2-40B4-BE49-F238E27FC236}">
                      <a16:creationId xmlns:a16="http://schemas.microsoft.com/office/drawing/2014/main" id="{C5D3D4FA-B9B6-A7DE-323A-9D05852B24B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91150" y="4682137"/>
                  <a:ext cx="159724" cy="2493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8" name="Input penna 117">
                  <a:extLst>
                    <a:ext uri="{FF2B5EF4-FFF2-40B4-BE49-F238E27FC236}">
                      <a16:creationId xmlns:a16="http://schemas.microsoft.com/office/drawing/2014/main" id="{23259C07-B70E-2A42-5794-861870BE3B06}"/>
                    </a:ext>
                  </a:extLst>
                </p14:cNvPr>
                <p14:cNvContentPartPr/>
                <p14:nvPr/>
              </p14:nvContentPartPr>
              <p14:xfrm>
                <a:off x="9465832" y="3359997"/>
                <a:ext cx="106920" cy="169200"/>
              </p14:xfrm>
            </p:contentPart>
          </mc:Choice>
          <mc:Fallback xmlns="">
            <p:pic>
              <p:nvPicPr>
                <p:cNvPr id="118" name="Input penna 117">
                  <a:extLst>
                    <a:ext uri="{FF2B5EF4-FFF2-40B4-BE49-F238E27FC236}">
                      <a16:creationId xmlns:a16="http://schemas.microsoft.com/office/drawing/2014/main" id="{23259C07-B70E-2A42-5794-861870BE3B0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52368" y="3346556"/>
                  <a:ext cx="133848" cy="1960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9" name="Input penna 118">
                  <a:extLst>
                    <a:ext uri="{FF2B5EF4-FFF2-40B4-BE49-F238E27FC236}">
                      <a16:creationId xmlns:a16="http://schemas.microsoft.com/office/drawing/2014/main" id="{62C9AAB6-E64C-CE4B-AC50-A55CF27CA1A0}"/>
                    </a:ext>
                  </a:extLst>
                </p14:cNvPr>
                <p14:cNvContentPartPr/>
                <p14:nvPr/>
              </p14:nvContentPartPr>
              <p14:xfrm>
                <a:off x="9440992" y="3993237"/>
                <a:ext cx="109800" cy="197280"/>
              </p14:xfrm>
            </p:contentPart>
          </mc:Choice>
          <mc:Fallback xmlns="">
            <p:pic>
              <p:nvPicPr>
                <p:cNvPr id="119" name="Input penna 118">
                  <a:extLst>
                    <a:ext uri="{FF2B5EF4-FFF2-40B4-BE49-F238E27FC236}">
                      <a16:creationId xmlns:a16="http://schemas.microsoft.com/office/drawing/2014/main" id="{62C9AAB6-E64C-CE4B-AC50-A55CF27CA1A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27563" y="3979768"/>
                  <a:ext cx="136658" cy="2242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0" name="Input penna 119">
                  <a:extLst>
                    <a:ext uri="{FF2B5EF4-FFF2-40B4-BE49-F238E27FC236}">
                      <a16:creationId xmlns:a16="http://schemas.microsoft.com/office/drawing/2014/main" id="{F336841C-EA20-C51A-8F1F-154D0D13D9B1}"/>
                    </a:ext>
                  </a:extLst>
                </p14:cNvPr>
                <p14:cNvContentPartPr/>
                <p14:nvPr/>
              </p14:nvContentPartPr>
              <p14:xfrm>
                <a:off x="4920472" y="3298437"/>
                <a:ext cx="169200" cy="247320"/>
              </p14:xfrm>
            </p:contentPart>
          </mc:Choice>
          <mc:Fallback xmlns="">
            <p:pic>
              <p:nvPicPr>
                <p:cNvPr id="120" name="Input penna 119">
                  <a:extLst>
                    <a:ext uri="{FF2B5EF4-FFF2-40B4-BE49-F238E27FC236}">
                      <a16:creationId xmlns:a16="http://schemas.microsoft.com/office/drawing/2014/main" id="{F336841C-EA20-C51A-8F1F-154D0D13D9B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07031" y="3284961"/>
                  <a:ext cx="196082" cy="274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1" name="Input penna 120">
                  <a:extLst>
                    <a:ext uri="{FF2B5EF4-FFF2-40B4-BE49-F238E27FC236}">
                      <a16:creationId xmlns:a16="http://schemas.microsoft.com/office/drawing/2014/main" id="{27EAAF11-5E49-695B-DE86-6DD5E6A2BEF9}"/>
                    </a:ext>
                  </a:extLst>
                </p14:cNvPr>
                <p14:cNvContentPartPr/>
                <p14:nvPr/>
              </p14:nvContentPartPr>
              <p14:xfrm>
                <a:off x="4951072" y="4049397"/>
                <a:ext cx="173880" cy="190440"/>
              </p14:xfrm>
            </p:contentPart>
          </mc:Choice>
          <mc:Fallback xmlns="">
            <p:pic>
              <p:nvPicPr>
                <p:cNvPr id="121" name="Input penna 120">
                  <a:extLst>
                    <a:ext uri="{FF2B5EF4-FFF2-40B4-BE49-F238E27FC236}">
                      <a16:creationId xmlns:a16="http://schemas.microsoft.com/office/drawing/2014/main" id="{27EAAF11-5E49-695B-DE86-6DD5E6A2BEF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937636" y="4035907"/>
                  <a:ext cx="200752" cy="2174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2" name="Input penna 121">
                  <a:extLst>
                    <a:ext uri="{FF2B5EF4-FFF2-40B4-BE49-F238E27FC236}">
                      <a16:creationId xmlns:a16="http://schemas.microsoft.com/office/drawing/2014/main" id="{DD8BE813-5581-2D1F-C555-BF713DF7BA56}"/>
                    </a:ext>
                  </a:extLst>
                </p14:cNvPr>
                <p14:cNvContentPartPr/>
                <p14:nvPr/>
              </p14:nvContentPartPr>
              <p14:xfrm>
                <a:off x="11281672" y="3687957"/>
                <a:ext cx="142920" cy="168840"/>
              </p14:xfrm>
            </p:contentPart>
          </mc:Choice>
          <mc:Fallback xmlns="">
            <p:pic>
              <p:nvPicPr>
                <p:cNvPr id="122" name="Input penna 121">
                  <a:extLst>
                    <a:ext uri="{FF2B5EF4-FFF2-40B4-BE49-F238E27FC236}">
                      <a16:creationId xmlns:a16="http://schemas.microsoft.com/office/drawing/2014/main" id="{DD8BE813-5581-2D1F-C555-BF713DF7BA5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268249" y="3674482"/>
                  <a:ext cx="169767" cy="19579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23" name="Rettangolo 122">
              <a:extLst>
                <a:ext uri="{FF2B5EF4-FFF2-40B4-BE49-F238E27FC236}">
                  <a16:creationId xmlns:a16="http://schemas.microsoft.com/office/drawing/2014/main" id="{B0752469-E6D4-93A5-DA9D-A556A07672E8}"/>
                </a:ext>
              </a:extLst>
            </p:cNvPr>
            <p:cNvSpPr/>
            <p:nvPr/>
          </p:nvSpPr>
          <p:spPr>
            <a:xfrm>
              <a:off x="6100282" y="1628800"/>
              <a:ext cx="4320480" cy="430721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3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75629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 function block*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Architecture outline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928641D-74DF-C433-BA64-985677412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573" y="2773921"/>
            <a:ext cx="3756854" cy="220511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0704F202-4802-71B4-7048-C620FA60A029}"/>
              </a:ext>
            </a:extLst>
          </p:cNvPr>
          <p:cNvSpPr txBox="1"/>
          <p:nvPr/>
        </p:nvSpPr>
        <p:spPr>
          <a:xfrm>
            <a:off x="3138166" y="3275692"/>
            <a:ext cx="88839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Inputs</a:t>
            </a:r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9" name="Parentesi graffa aperta 8">
            <a:extLst>
              <a:ext uri="{FF2B5EF4-FFF2-40B4-BE49-F238E27FC236}">
                <a16:creationId xmlns:a16="http://schemas.microsoft.com/office/drawing/2014/main" id="{909DED97-2791-CBA3-C1CF-ABEA52C69014}"/>
              </a:ext>
            </a:extLst>
          </p:cNvPr>
          <p:cNvSpPr/>
          <p:nvPr/>
        </p:nvSpPr>
        <p:spPr>
          <a:xfrm>
            <a:off x="4026557" y="2872312"/>
            <a:ext cx="144016" cy="121981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E400BFA-5811-30A7-34A5-DBAF1783FCCC}"/>
              </a:ext>
            </a:extLst>
          </p:cNvPr>
          <p:cNvSpPr txBox="1"/>
          <p:nvPr/>
        </p:nvSpPr>
        <p:spPr>
          <a:xfrm>
            <a:off x="4871864" y="4859837"/>
            <a:ext cx="88839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Clock</a:t>
            </a:r>
            <a:endParaRPr lang="en-US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9049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 function block*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FPGA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465D8D9-1171-DCD3-3DD3-19F953F5E2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PAL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928641D-74DF-C433-BA64-985677412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3068960"/>
            <a:ext cx="3756854" cy="220511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0704F202-4802-71B4-7048-C620FA60A029}"/>
              </a:ext>
            </a:extLst>
          </p:cNvPr>
          <p:cNvSpPr txBox="1"/>
          <p:nvPr/>
        </p:nvSpPr>
        <p:spPr>
          <a:xfrm>
            <a:off x="552097" y="3570731"/>
            <a:ext cx="88839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Inputs</a:t>
            </a:r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9" name="Parentesi graffa aperta 8">
            <a:extLst>
              <a:ext uri="{FF2B5EF4-FFF2-40B4-BE49-F238E27FC236}">
                <a16:creationId xmlns:a16="http://schemas.microsoft.com/office/drawing/2014/main" id="{909DED97-2791-CBA3-C1CF-ABEA52C69014}"/>
              </a:ext>
            </a:extLst>
          </p:cNvPr>
          <p:cNvSpPr/>
          <p:nvPr/>
        </p:nvSpPr>
        <p:spPr>
          <a:xfrm>
            <a:off x="1440488" y="3167351"/>
            <a:ext cx="144016" cy="121981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E400BFA-5811-30A7-34A5-DBAF1783FCCC}"/>
              </a:ext>
            </a:extLst>
          </p:cNvPr>
          <p:cNvSpPr txBox="1"/>
          <p:nvPr/>
        </p:nvSpPr>
        <p:spPr>
          <a:xfrm>
            <a:off x="2285795" y="5154876"/>
            <a:ext cx="88839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Clock</a:t>
            </a:r>
            <a:endParaRPr lang="en-US" noProof="0" dirty="0">
              <a:solidFill>
                <a:schemeClr val="tx2"/>
              </a:solidFill>
            </a:endParaRP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FD0E7CDB-0EF0-2664-32FF-2D6AE203E360}"/>
              </a:ext>
            </a:extLst>
          </p:cNvPr>
          <p:cNvGrpSpPr/>
          <p:nvPr/>
        </p:nvGrpSpPr>
        <p:grpSpPr>
          <a:xfrm>
            <a:off x="6445740" y="2935091"/>
            <a:ext cx="5122868" cy="2186418"/>
            <a:chOff x="1775520" y="3807416"/>
            <a:chExt cx="5256108" cy="224328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E4655EDD-F4E5-8779-31CB-C357EFB88793}"/>
                    </a:ext>
                  </a:extLst>
                </p14:cNvPr>
                <p14:cNvContentPartPr/>
                <p14:nvPr/>
              </p14:nvContentPartPr>
              <p14:xfrm>
                <a:off x="3215510" y="4290289"/>
                <a:ext cx="170" cy="1622143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9E0D721E-6D32-56CE-24D3-EAADCE7EE5F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12620" y="4286000"/>
                  <a:ext cx="5950" cy="1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F04C4E17-07E3-2812-4371-4D9787564EE4}"/>
                    </a:ext>
                  </a:extLst>
                </p14:cNvPr>
                <p14:cNvContentPartPr/>
                <p14:nvPr/>
              </p14:nvContentPartPr>
              <p14:xfrm>
                <a:off x="3359696" y="4309871"/>
                <a:ext cx="170" cy="1263118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14B2FD9B-4ADC-2A2A-88E3-D0115026410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56806" y="4305582"/>
                  <a:ext cx="5950" cy="12716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B9C827D3-CF64-590B-4D90-6C786FFD54E0}"/>
                    </a:ext>
                  </a:extLst>
                </p14:cNvPr>
                <p14:cNvContentPartPr/>
                <p14:nvPr/>
              </p14:nvContentPartPr>
              <p14:xfrm>
                <a:off x="2109858" y="4291027"/>
                <a:ext cx="170" cy="1717677"/>
              </p14:xfrm>
            </p:contentPart>
          </mc:Choice>
          <mc:Fallback xmlns="">
            <p:pic>
              <p:nvPicPr>
                <p:cNvPr id="4" name="Input penna 3">
                  <a:extLst>
                    <a:ext uri="{FF2B5EF4-FFF2-40B4-BE49-F238E27FC236}">
                      <a16:creationId xmlns:a16="http://schemas.microsoft.com/office/drawing/2014/main" id="{6BC12D4E-F58B-B278-020A-C52C4671362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06968" y="4286737"/>
                  <a:ext cx="5950" cy="17262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56DD9753-DCCE-E9A2-F3C7-C3DAE70621FD}"/>
                    </a:ext>
                  </a:extLst>
                </p14:cNvPr>
                <p14:cNvContentPartPr/>
                <p14:nvPr/>
              </p14:nvContentPartPr>
              <p14:xfrm>
                <a:off x="2455336" y="4291027"/>
                <a:ext cx="170" cy="1717677"/>
              </p14:xfrm>
            </p:contentPart>
          </mc:Choice>
          <mc:Fallback xmlns=""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F3C760CA-F542-7D1B-CB6E-B2A56C92AB6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52446" y="4286737"/>
                  <a:ext cx="5950" cy="17262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4091CD28-32E5-23D7-0B87-5D9C23CE8B78}"/>
                    </a:ext>
                  </a:extLst>
                </p14:cNvPr>
                <p14:cNvContentPartPr/>
                <p14:nvPr/>
              </p14:nvContentPartPr>
              <p14:xfrm>
                <a:off x="2795244" y="4291027"/>
                <a:ext cx="170" cy="1717677"/>
              </p14:xfrm>
            </p:contentPart>
          </mc:Choice>
          <mc:Fallback xmlns=""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8105ED93-B768-1815-6D0E-9F670732FE6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92354" y="4286737"/>
                  <a:ext cx="5950" cy="172625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718149D8-9E2F-3609-B2A3-CC1088E9A918}"/>
                </a:ext>
              </a:extLst>
            </p:cNvPr>
            <p:cNvSpPr/>
            <p:nvPr/>
          </p:nvSpPr>
          <p:spPr>
            <a:xfrm>
              <a:off x="1775520" y="4192570"/>
              <a:ext cx="2038938" cy="194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AND </a:t>
              </a:r>
              <a:r>
                <a:rPr lang="it-IT" dirty="0" err="1">
                  <a:solidFill>
                    <a:schemeClr val="tx1"/>
                  </a:solidFill>
                </a:rPr>
                <a:t>plane</a:t>
              </a:r>
              <a:r>
                <a:rPr lang="it-IT" dirty="0">
                  <a:solidFill>
                    <a:schemeClr val="tx1"/>
                  </a:solidFill>
                </a:rPr>
                <a:t> 1</a:t>
              </a: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29ACBCE8-F2D3-1CB8-42BF-308AF0ED442E}"/>
                </a:ext>
              </a:extLst>
            </p:cNvPr>
            <p:cNvSpPr/>
            <p:nvPr/>
          </p:nvSpPr>
          <p:spPr>
            <a:xfrm>
              <a:off x="1775520" y="4523263"/>
              <a:ext cx="2038938" cy="194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AND </a:t>
              </a:r>
              <a:r>
                <a:rPr lang="it-IT" dirty="0" err="1">
                  <a:solidFill>
                    <a:schemeClr val="tx1"/>
                  </a:solidFill>
                </a:rPr>
                <a:t>plane</a:t>
              </a:r>
              <a:r>
                <a:rPr lang="it-IT" dirty="0">
                  <a:solidFill>
                    <a:schemeClr val="tx1"/>
                  </a:solidFill>
                </a:rPr>
                <a:t> 2</a:t>
              </a:r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5B58174F-6033-F0AC-3CC3-597EC39DBA29}"/>
                </a:ext>
              </a:extLst>
            </p:cNvPr>
            <p:cNvSpPr/>
            <p:nvPr/>
          </p:nvSpPr>
          <p:spPr>
            <a:xfrm>
              <a:off x="1775520" y="4872386"/>
              <a:ext cx="2038938" cy="194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solidFill>
                    <a:schemeClr val="tx1"/>
                  </a:solidFill>
                </a:rPr>
                <a:t>AND </a:t>
              </a:r>
              <a:r>
                <a:rPr lang="it-IT" dirty="0" err="1">
                  <a:solidFill>
                    <a:schemeClr val="tx1"/>
                  </a:solidFill>
                </a:rPr>
                <a:t>plane</a:t>
              </a:r>
              <a:r>
                <a:rPr lang="it-IT" dirty="0">
                  <a:solidFill>
                    <a:schemeClr val="tx1"/>
                  </a:solidFill>
                </a:rPr>
                <a:t> 3</a:t>
              </a:r>
            </a:p>
          </p:txBody>
        </p:sp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85ED52A2-A70F-9586-BDA3-058FAFE8684F}"/>
                </a:ext>
              </a:extLst>
            </p:cNvPr>
            <p:cNvGrpSpPr/>
            <p:nvPr/>
          </p:nvGrpSpPr>
          <p:grpSpPr>
            <a:xfrm>
              <a:off x="3474890" y="4217346"/>
              <a:ext cx="1155517" cy="830706"/>
              <a:chOff x="7968568" y="2564904"/>
              <a:chExt cx="2447912" cy="1759814"/>
            </a:xfrm>
          </p:grpSpPr>
          <p:sp>
            <p:nvSpPr>
              <p:cNvPr id="106" name="Arco 105">
                <a:extLst>
                  <a:ext uri="{FF2B5EF4-FFF2-40B4-BE49-F238E27FC236}">
                    <a16:creationId xmlns:a16="http://schemas.microsoft.com/office/drawing/2014/main" id="{9EC509B0-8D1B-5E19-ED82-43B5A3D91558}"/>
                  </a:ext>
                </a:extLst>
              </p:cNvPr>
              <p:cNvSpPr/>
              <p:nvPr/>
            </p:nvSpPr>
            <p:spPr>
              <a:xfrm flipV="1">
                <a:off x="7968568" y="2570960"/>
                <a:ext cx="2447912" cy="1753758"/>
              </a:xfrm>
              <a:prstGeom prst="arc">
                <a:avLst>
                  <a:gd name="adj1" fmla="val 16222919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7" name="Arco 106">
                <a:extLst>
                  <a:ext uri="{FF2B5EF4-FFF2-40B4-BE49-F238E27FC236}">
                    <a16:creationId xmlns:a16="http://schemas.microsoft.com/office/drawing/2014/main" id="{17E47F69-1542-36D1-0F59-61FDEFDA24CB}"/>
                  </a:ext>
                </a:extLst>
              </p:cNvPr>
              <p:cNvSpPr/>
              <p:nvPr/>
            </p:nvSpPr>
            <p:spPr>
              <a:xfrm>
                <a:off x="7968568" y="2564904"/>
                <a:ext cx="2447912" cy="1753758"/>
              </a:xfrm>
              <a:prstGeom prst="arc">
                <a:avLst>
                  <a:gd name="adj1" fmla="val 16222919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8" name="Arco 107">
                <a:extLst>
                  <a:ext uri="{FF2B5EF4-FFF2-40B4-BE49-F238E27FC236}">
                    <a16:creationId xmlns:a16="http://schemas.microsoft.com/office/drawing/2014/main" id="{3DF22F50-A616-05BB-DD59-5FEE1040BE57}"/>
                  </a:ext>
                </a:extLst>
              </p:cNvPr>
              <p:cNvSpPr/>
              <p:nvPr/>
            </p:nvSpPr>
            <p:spPr>
              <a:xfrm>
                <a:off x="8904312" y="2564904"/>
                <a:ext cx="648072" cy="1753758"/>
              </a:xfrm>
              <a:prstGeom prst="arc">
                <a:avLst>
                  <a:gd name="adj1" fmla="val 16222919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9" name="Arco 108">
                <a:extLst>
                  <a:ext uri="{FF2B5EF4-FFF2-40B4-BE49-F238E27FC236}">
                    <a16:creationId xmlns:a16="http://schemas.microsoft.com/office/drawing/2014/main" id="{6451084F-30B5-4FDB-DFEF-DCD99D631291}"/>
                  </a:ext>
                </a:extLst>
              </p:cNvPr>
              <p:cNvSpPr/>
              <p:nvPr/>
            </p:nvSpPr>
            <p:spPr>
              <a:xfrm flipV="1">
                <a:off x="8904312" y="2564904"/>
                <a:ext cx="648072" cy="1753758"/>
              </a:xfrm>
              <a:prstGeom prst="arc">
                <a:avLst>
                  <a:gd name="adj1" fmla="val 16222919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53D0C115-D0CE-7CDF-2F75-D6BC799C7177}"/>
                    </a:ext>
                  </a:extLst>
                </p14:cNvPr>
                <p14:cNvContentPartPr/>
                <p14:nvPr/>
              </p14:nvContentPartPr>
              <p14:xfrm>
                <a:off x="3821590" y="4291028"/>
                <a:ext cx="331544" cy="170"/>
              </p14:xfrm>
            </p:contentPart>
          </mc:Choice>
          <mc:Fallback xmlns="">
            <p:pic>
              <p:nvPicPr>
                <p:cNvPr id="375" name="Input penna 374">
                  <a:extLst>
                    <a:ext uri="{FF2B5EF4-FFF2-40B4-BE49-F238E27FC236}">
                      <a16:creationId xmlns:a16="http://schemas.microsoft.com/office/drawing/2014/main" id="{B4F98068-F63A-3E14-026D-DFEB3965EEC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17304" y="4288138"/>
                  <a:ext cx="340116" cy="5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0B343494-D1A4-0F60-6D81-212E36422190}"/>
                    </a:ext>
                  </a:extLst>
                </p14:cNvPr>
                <p14:cNvContentPartPr/>
                <p14:nvPr/>
              </p14:nvContentPartPr>
              <p14:xfrm>
                <a:off x="3816832" y="4625291"/>
                <a:ext cx="400707" cy="170"/>
              </p14:xfrm>
            </p:contentPart>
          </mc:Choice>
          <mc:Fallback xmlns="">
            <p:pic>
              <p:nvPicPr>
                <p:cNvPr id="376" name="Input penna 375">
                  <a:extLst>
                    <a:ext uri="{FF2B5EF4-FFF2-40B4-BE49-F238E27FC236}">
                      <a16:creationId xmlns:a16="http://schemas.microsoft.com/office/drawing/2014/main" id="{A0A9614E-5726-BCCF-4AA9-103269FD06D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12542" y="4622401"/>
                  <a:ext cx="409286" cy="5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9EC6FE2C-83A6-E9BF-CBEB-03DD3D2B9B46}"/>
                    </a:ext>
                  </a:extLst>
                </p14:cNvPr>
                <p14:cNvContentPartPr/>
                <p14:nvPr/>
              </p14:nvContentPartPr>
              <p14:xfrm>
                <a:off x="3818532" y="4966520"/>
                <a:ext cx="331204" cy="170"/>
              </p14:xfrm>
            </p:contentPart>
          </mc:Choice>
          <mc:Fallback xmlns="">
            <p:pic>
              <p:nvPicPr>
                <p:cNvPr id="377" name="Input penna 376">
                  <a:extLst>
                    <a:ext uri="{FF2B5EF4-FFF2-40B4-BE49-F238E27FC236}">
                      <a16:creationId xmlns:a16="http://schemas.microsoft.com/office/drawing/2014/main" id="{6D44BF0F-DC26-6895-0AAA-741C2C55BC0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14247" y="4963630"/>
                  <a:ext cx="339774" cy="5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1A71A028-7BB3-87AE-2083-910B2ABFB376}"/>
                    </a:ext>
                  </a:extLst>
                </p14:cNvPr>
                <p14:cNvContentPartPr/>
                <p14:nvPr/>
              </p14:nvContentPartPr>
              <p14:xfrm>
                <a:off x="4632181" y="4631408"/>
                <a:ext cx="213948" cy="170"/>
              </p14:xfrm>
            </p:contentPart>
          </mc:Choice>
          <mc:Fallback xmlns="">
            <p:pic>
              <p:nvPicPr>
                <p:cNvPr id="378" name="Input penna 377">
                  <a:extLst>
                    <a:ext uri="{FF2B5EF4-FFF2-40B4-BE49-F238E27FC236}">
                      <a16:creationId xmlns:a16="http://schemas.microsoft.com/office/drawing/2014/main" id="{F9244B4B-BCE8-AD30-2C5E-139B1A0299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27897" y="4628518"/>
                  <a:ext cx="222516" cy="595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BF2FE173-65F8-CE48-54D8-DD76B171E5E8}"/>
                </a:ext>
              </a:extLst>
            </p:cNvPr>
            <p:cNvGrpSpPr/>
            <p:nvPr/>
          </p:nvGrpSpPr>
          <p:grpSpPr>
            <a:xfrm>
              <a:off x="4256848" y="4537301"/>
              <a:ext cx="1155517" cy="835852"/>
              <a:chOff x="7536314" y="3242715"/>
              <a:chExt cx="2447912" cy="1770716"/>
            </a:xfrm>
          </p:grpSpPr>
          <p:grpSp>
            <p:nvGrpSpPr>
              <p:cNvPr id="99" name="Gruppo 98">
                <a:extLst>
                  <a:ext uri="{FF2B5EF4-FFF2-40B4-BE49-F238E27FC236}">
                    <a16:creationId xmlns:a16="http://schemas.microsoft.com/office/drawing/2014/main" id="{3FD54CB7-6A0D-5E2E-5999-A43E5176F481}"/>
                  </a:ext>
                </a:extLst>
              </p:cNvPr>
              <p:cNvGrpSpPr/>
              <p:nvPr/>
            </p:nvGrpSpPr>
            <p:grpSpPr>
              <a:xfrm>
                <a:off x="7536314" y="3253617"/>
                <a:ext cx="2447912" cy="1759814"/>
                <a:chOff x="7968568" y="2564904"/>
                <a:chExt cx="2447912" cy="1759814"/>
              </a:xfrm>
            </p:grpSpPr>
            <p:sp>
              <p:nvSpPr>
                <p:cNvPr id="102" name="Arco 101">
                  <a:extLst>
                    <a:ext uri="{FF2B5EF4-FFF2-40B4-BE49-F238E27FC236}">
                      <a16:creationId xmlns:a16="http://schemas.microsoft.com/office/drawing/2014/main" id="{988D0AFD-8723-D5C3-1C2F-266ECF59EEC2}"/>
                    </a:ext>
                  </a:extLst>
                </p:cNvPr>
                <p:cNvSpPr/>
                <p:nvPr/>
              </p:nvSpPr>
              <p:spPr>
                <a:xfrm flipV="1">
                  <a:off x="7968568" y="2570960"/>
                  <a:ext cx="2447912" cy="1753758"/>
                </a:xfrm>
                <a:prstGeom prst="arc">
                  <a:avLst>
                    <a:gd name="adj1" fmla="val 16222919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03" name="Arco 102">
                  <a:extLst>
                    <a:ext uri="{FF2B5EF4-FFF2-40B4-BE49-F238E27FC236}">
                      <a16:creationId xmlns:a16="http://schemas.microsoft.com/office/drawing/2014/main" id="{A7B727AA-2B1F-947F-1B33-53E006442208}"/>
                    </a:ext>
                  </a:extLst>
                </p:cNvPr>
                <p:cNvSpPr/>
                <p:nvPr/>
              </p:nvSpPr>
              <p:spPr>
                <a:xfrm>
                  <a:off x="7968568" y="2564904"/>
                  <a:ext cx="2447912" cy="1753758"/>
                </a:xfrm>
                <a:prstGeom prst="arc">
                  <a:avLst>
                    <a:gd name="adj1" fmla="val 16222919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04" name="Arco 103">
                  <a:extLst>
                    <a:ext uri="{FF2B5EF4-FFF2-40B4-BE49-F238E27FC236}">
                      <a16:creationId xmlns:a16="http://schemas.microsoft.com/office/drawing/2014/main" id="{59432385-891A-A8D4-B1EA-6A58DBD8AFC5}"/>
                    </a:ext>
                  </a:extLst>
                </p:cNvPr>
                <p:cNvSpPr/>
                <p:nvPr/>
              </p:nvSpPr>
              <p:spPr>
                <a:xfrm>
                  <a:off x="8904312" y="2564904"/>
                  <a:ext cx="648072" cy="1753758"/>
                </a:xfrm>
                <a:prstGeom prst="arc">
                  <a:avLst>
                    <a:gd name="adj1" fmla="val 16222919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05" name="Arco 104">
                  <a:extLst>
                    <a:ext uri="{FF2B5EF4-FFF2-40B4-BE49-F238E27FC236}">
                      <a16:creationId xmlns:a16="http://schemas.microsoft.com/office/drawing/2014/main" id="{D0727119-01CE-241B-440C-3F89EE1F70FC}"/>
                    </a:ext>
                  </a:extLst>
                </p:cNvPr>
                <p:cNvSpPr/>
                <p:nvPr/>
              </p:nvSpPr>
              <p:spPr>
                <a:xfrm flipV="1">
                  <a:off x="8904312" y="2564904"/>
                  <a:ext cx="648072" cy="1753758"/>
                </a:xfrm>
                <a:prstGeom prst="arc">
                  <a:avLst>
                    <a:gd name="adj1" fmla="val 16222919"/>
                    <a:gd name="adj2" fmla="val 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sp>
            <p:nvSpPr>
              <p:cNvPr id="100" name="Arco 99">
                <a:extLst>
                  <a:ext uri="{FF2B5EF4-FFF2-40B4-BE49-F238E27FC236}">
                    <a16:creationId xmlns:a16="http://schemas.microsoft.com/office/drawing/2014/main" id="{1343AADB-0C7B-5B06-9856-DDAA75742329}"/>
                  </a:ext>
                </a:extLst>
              </p:cNvPr>
              <p:cNvSpPr/>
              <p:nvPr/>
            </p:nvSpPr>
            <p:spPr>
              <a:xfrm>
                <a:off x="8256240" y="3242715"/>
                <a:ext cx="648072" cy="1753758"/>
              </a:xfrm>
              <a:prstGeom prst="arc">
                <a:avLst>
                  <a:gd name="adj1" fmla="val 16222919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1" name="Arco 100">
                <a:extLst>
                  <a:ext uri="{FF2B5EF4-FFF2-40B4-BE49-F238E27FC236}">
                    <a16:creationId xmlns:a16="http://schemas.microsoft.com/office/drawing/2014/main" id="{409CC151-6BC8-856B-19F2-B353CCF8CCF1}"/>
                  </a:ext>
                </a:extLst>
              </p:cNvPr>
              <p:cNvSpPr/>
              <p:nvPr/>
            </p:nvSpPr>
            <p:spPr>
              <a:xfrm flipV="1">
                <a:off x="8256240" y="3242715"/>
                <a:ext cx="648072" cy="1753758"/>
              </a:xfrm>
              <a:prstGeom prst="arc">
                <a:avLst>
                  <a:gd name="adj1" fmla="val 16222919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5903485D-E281-6278-D9FF-D690EA3DD4C0}"/>
                    </a:ext>
                  </a:extLst>
                </p14:cNvPr>
                <p14:cNvContentPartPr/>
                <p14:nvPr/>
              </p14:nvContentPartPr>
              <p14:xfrm>
                <a:off x="4494808" y="5279694"/>
                <a:ext cx="351321" cy="170"/>
              </p14:xfrm>
            </p:contentPart>
          </mc:Choice>
          <mc:Fallback xmlns="">
            <p:pic>
              <p:nvPicPr>
                <p:cNvPr id="387" name="Input penna 386">
                  <a:extLst>
                    <a:ext uri="{FF2B5EF4-FFF2-40B4-BE49-F238E27FC236}">
                      <a16:creationId xmlns:a16="http://schemas.microsoft.com/office/drawing/2014/main" id="{27D6A765-B545-6B72-F990-EF4A3EC73C7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90524" y="5276804"/>
                  <a:ext cx="359890" cy="5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C5A97DF6-CD1C-C228-02F9-B063FFF159E2}"/>
                    </a:ext>
                  </a:extLst>
                </p14:cNvPr>
                <p14:cNvContentPartPr/>
                <p14:nvPr/>
              </p14:nvContentPartPr>
              <p14:xfrm>
                <a:off x="5419301" y="4970089"/>
                <a:ext cx="264589" cy="170"/>
              </p14:xfrm>
            </p:contentPart>
          </mc:Choice>
          <mc:Fallback xmlns="">
            <p:pic>
              <p:nvPicPr>
                <p:cNvPr id="388" name="Input penna 387">
                  <a:extLst>
                    <a:ext uri="{FF2B5EF4-FFF2-40B4-BE49-F238E27FC236}">
                      <a16:creationId xmlns:a16="http://schemas.microsoft.com/office/drawing/2014/main" id="{754C78E5-78CE-6EE1-08F4-038842F7965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15017" y="4967199"/>
                  <a:ext cx="273157" cy="5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put penna 27">
                  <a:extLst>
                    <a:ext uri="{FF2B5EF4-FFF2-40B4-BE49-F238E27FC236}">
                      <a16:creationId xmlns:a16="http://schemas.microsoft.com/office/drawing/2014/main" id="{9EED61E5-96E8-839B-02A8-B0571E460B70}"/>
                    </a:ext>
                  </a:extLst>
                </p14:cNvPr>
                <p14:cNvContentPartPr/>
                <p14:nvPr/>
              </p14:nvContentPartPr>
              <p14:xfrm>
                <a:off x="5684571" y="4805932"/>
                <a:ext cx="170" cy="842878"/>
              </p14:xfrm>
            </p:contentPart>
          </mc:Choice>
          <mc:Fallback xmlns="">
            <p:pic>
              <p:nvPicPr>
                <p:cNvPr id="389" name="Input penna 388">
                  <a:extLst>
                    <a:ext uri="{FF2B5EF4-FFF2-40B4-BE49-F238E27FC236}">
                      <a16:creationId xmlns:a16="http://schemas.microsoft.com/office/drawing/2014/main" id="{09F5D7F3-7208-0AFF-338E-68086D895FE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81681" y="4801644"/>
                  <a:ext cx="5950" cy="8514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1B09444E-42B0-D8EC-A4D2-8177A63386A0}"/>
                    </a:ext>
                  </a:extLst>
                </p14:cNvPr>
                <p14:cNvContentPartPr/>
                <p14:nvPr/>
              </p14:nvContentPartPr>
              <p14:xfrm>
                <a:off x="6193526" y="4804912"/>
                <a:ext cx="170" cy="837101"/>
              </p14:xfrm>
            </p:contentPart>
          </mc:Choice>
          <mc:Fallback xmlns="">
            <p:pic>
              <p:nvPicPr>
                <p:cNvPr id="390" name="Input penna 389">
                  <a:extLst>
                    <a:ext uri="{FF2B5EF4-FFF2-40B4-BE49-F238E27FC236}">
                      <a16:creationId xmlns:a16="http://schemas.microsoft.com/office/drawing/2014/main" id="{F406EE61-0E34-FF48-F282-E9086C78AF9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90636" y="4800624"/>
                  <a:ext cx="5950" cy="8456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3B9E5E1E-1F7F-C1D9-B2DB-E625A67E1A9B}"/>
                    </a:ext>
                  </a:extLst>
                </p14:cNvPr>
                <p14:cNvContentPartPr/>
                <p14:nvPr/>
              </p14:nvContentPartPr>
              <p14:xfrm>
                <a:off x="5691368" y="4804062"/>
                <a:ext cx="503008" cy="170"/>
              </p14:xfrm>
            </p:contentPart>
          </mc:Choice>
          <mc:Fallback xmlns="">
            <p:pic>
              <p:nvPicPr>
                <p:cNvPr id="391" name="Input penna 390">
                  <a:extLst>
                    <a:ext uri="{FF2B5EF4-FFF2-40B4-BE49-F238E27FC236}">
                      <a16:creationId xmlns:a16="http://schemas.microsoft.com/office/drawing/2014/main" id="{27CDBA44-8036-D5E9-7100-D8454477FB5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87080" y="4801172"/>
                  <a:ext cx="511585" cy="5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411BF4AB-3E84-068B-DC99-443B73880E6D}"/>
                    </a:ext>
                  </a:extLst>
                </p14:cNvPr>
                <p14:cNvContentPartPr/>
                <p14:nvPr/>
              </p14:nvContentPartPr>
              <p14:xfrm>
                <a:off x="5688649" y="5649465"/>
                <a:ext cx="504538" cy="170"/>
              </p14:xfrm>
            </p:contentPart>
          </mc:Choice>
          <mc:Fallback xmlns="">
            <p:pic>
              <p:nvPicPr>
                <p:cNvPr id="392" name="Input penna 391">
                  <a:extLst>
                    <a:ext uri="{FF2B5EF4-FFF2-40B4-BE49-F238E27FC236}">
                      <a16:creationId xmlns:a16="http://schemas.microsoft.com/office/drawing/2014/main" id="{F6296FC9-21A4-8A52-E229-938B4D4BE97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84360" y="5646575"/>
                  <a:ext cx="513115" cy="5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Input penna 31">
                  <a:extLst>
                    <a:ext uri="{FF2B5EF4-FFF2-40B4-BE49-F238E27FC236}">
                      <a16:creationId xmlns:a16="http://schemas.microsoft.com/office/drawing/2014/main" id="{D2A7346D-7838-FE4E-9CB6-7BF19D00159E}"/>
                    </a:ext>
                  </a:extLst>
                </p14:cNvPr>
                <p14:cNvContentPartPr/>
                <p14:nvPr/>
              </p14:nvContentPartPr>
              <p14:xfrm>
                <a:off x="5687460" y="5448286"/>
                <a:ext cx="170275" cy="151072"/>
              </p14:xfrm>
            </p:contentPart>
          </mc:Choice>
          <mc:Fallback xmlns="">
            <p:pic>
              <p:nvPicPr>
                <p:cNvPr id="393" name="Input penna 392">
                  <a:extLst>
                    <a:ext uri="{FF2B5EF4-FFF2-40B4-BE49-F238E27FC236}">
                      <a16:creationId xmlns:a16="http://schemas.microsoft.com/office/drawing/2014/main" id="{B54B8701-7358-F4B9-1BAB-81A994E44D0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83178" y="5443998"/>
                  <a:ext cx="178839" cy="159647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3" name="Gruppo 32">
              <a:extLst>
                <a:ext uri="{FF2B5EF4-FFF2-40B4-BE49-F238E27FC236}">
                  <a16:creationId xmlns:a16="http://schemas.microsoft.com/office/drawing/2014/main" id="{6A8F683F-951A-CDF4-AF2E-5EA64FBF91AB}"/>
                </a:ext>
              </a:extLst>
            </p:cNvPr>
            <p:cNvGrpSpPr/>
            <p:nvPr/>
          </p:nvGrpSpPr>
          <p:grpSpPr>
            <a:xfrm>
              <a:off x="5771238" y="4918259"/>
              <a:ext cx="361962" cy="114026"/>
              <a:chOff x="9520190" y="4049757"/>
              <a:chExt cx="766800" cy="241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97" name="Input penna 96">
                    <a:extLst>
                      <a:ext uri="{FF2B5EF4-FFF2-40B4-BE49-F238E27FC236}">
                        <a16:creationId xmlns:a16="http://schemas.microsoft.com/office/drawing/2014/main" id="{A6A68365-9A8B-A22F-2D75-52A20463AA52}"/>
                      </a:ext>
                    </a:extLst>
                  </p14:cNvPr>
                  <p14:cNvContentPartPr/>
                  <p14:nvPr/>
                </p14:nvContentPartPr>
                <p14:xfrm>
                  <a:off x="9520190" y="4049757"/>
                  <a:ext cx="226800" cy="200880"/>
                </p14:xfrm>
              </p:contentPart>
            </mc:Choice>
            <mc:Fallback xmlns="">
              <p:pic>
                <p:nvPicPr>
                  <p:cNvPr id="395" name="Input penna 394">
                    <a:extLst>
                      <a:ext uri="{FF2B5EF4-FFF2-40B4-BE49-F238E27FC236}">
                        <a16:creationId xmlns:a16="http://schemas.microsoft.com/office/drawing/2014/main" id="{0FFC9807-E559-520E-7BE3-579617C61810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9507252" y="4036822"/>
                    <a:ext cx="252677" cy="2267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98" name="Input penna 97">
                    <a:extLst>
                      <a:ext uri="{FF2B5EF4-FFF2-40B4-BE49-F238E27FC236}">
                        <a16:creationId xmlns:a16="http://schemas.microsoft.com/office/drawing/2014/main" id="{12B86F65-5506-7D7D-1F83-99D95D612245}"/>
                      </a:ext>
                    </a:extLst>
                  </p14:cNvPr>
                  <p14:cNvContentPartPr/>
                  <p14:nvPr/>
                </p14:nvContentPartPr>
                <p14:xfrm>
                  <a:off x="10077830" y="4061997"/>
                  <a:ext cx="209160" cy="229320"/>
                </p14:xfrm>
              </p:contentPart>
            </mc:Choice>
            <mc:Fallback xmlns="">
              <p:pic>
                <p:nvPicPr>
                  <p:cNvPr id="396" name="Input penna 395">
                    <a:extLst>
                      <a:ext uri="{FF2B5EF4-FFF2-40B4-BE49-F238E27FC236}">
                        <a16:creationId xmlns:a16="http://schemas.microsoft.com/office/drawing/2014/main" id="{A26B7ED9-1346-AA1C-75BA-449FC12D1330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10064900" y="4049045"/>
                    <a:ext cx="235020" cy="255223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A90B10DB-8B65-DC99-E37E-8B965066D8C2}"/>
                </a:ext>
              </a:extLst>
            </p:cNvPr>
            <p:cNvGrpSpPr/>
            <p:nvPr/>
          </p:nvGrpSpPr>
          <p:grpSpPr>
            <a:xfrm>
              <a:off x="6035310" y="5404103"/>
              <a:ext cx="249804" cy="135948"/>
              <a:chOff x="10079630" y="5078997"/>
              <a:chExt cx="529200" cy="28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94" name="Input penna 93">
                    <a:extLst>
                      <a:ext uri="{FF2B5EF4-FFF2-40B4-BE49-F238E27FC236}">
                        <a16:creationId xmlns:a16="http://schemas.microsoft.com/office/drawing/2014/main" id="{00A18B80-7D68-5601-905C-CBAD57C53EA6}"/>
                      </a:ext>
                    </a:extLst>
                  </p14:cNvPr>
                  <p14:cNvContentPartPr/>
                  <p14:nvPr/>
                </p14:nvContentPartPr>
                <p14:xfrm>
                  <a:off x="10079630" y="5142717"/>
                  <a:ext cx="230400" cy="222120"/>
                </p14:xfrm>
              </p:contentPart>
            </mc:Choice>
            <mc:Fallback xmlns="">
              <p:pic>
                <p:nvPicPr>
                  <p:cNvPr id="398" name="Input penna 397">
                    <a:extLst>
                      <a:ext uri="{FF2B5EF4-FFF2-40B4-BE49-F238E27FC236}">
                        <a16:creationId xmlns:a16="http://schemas.microsoft.com/office/drawing/2014/main" id="{5FED7BFC-6213-F7D4-D791-11EAD51EADB8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10066660" y="5129785"/>
                    <a:ext cx="256339" cy="24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95" name="Input penna 94">
                    <a:extLst>
                      <a:ext uri="{FF2B5EF4-FFF2-40B4-BE49-F238E27FC236}">
                        <a16:creationId xmlns:a16="http://schemas.microsoft.com/office/drawing/2014/main" id="{48BA28C1-C9D7-37C0-DE6E-6130ABB9E129}"/>
                      </a:ext>
                    </a:extLst>
                  </p14:cNvPr>
                  <p14:cNvContentPartPr/>
                  <p14:nvPr/>
                </p14:nvContentPartPr>
                <p14:xfrm>
                  <a:off x="10091150" y="5078997"/>
                  <a:ext cx="187200" cy="16560"/>
                </p14:xfrm>
              </p:contentPart>
            </mc:Choice>
            <mc:Fallback xmlns="">
              <p:pic>
                <p:nvPicPr>
                  <p:cNvPr id="399" name="Input penna 398">
                    <a:extLst>
                      <a:ext uri="{FF2B5EF4-FFF2-40B4-BE49-F238E27FC236}">
                        <a16:creationId xmlns:a16="http://schemas.microsoft.com/office/drawing/2014/main" id="{D4448603-C24F-C6C1-BC85-46ADD9811069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10078213" y="5066201"/>
                    <a:ext cx="213073" cy="421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96" name="Input penna 95">
                    <a:extLst>
                      <a:ext uri="{FF2B5EF4-FFF2-40B4-BE49-F238E27FC236}">
                        <a16:creationId xmlns:a16="http://schemas.microsoft.com/office/drawing/2014/main" id="{70C5C9BD-7FE6-46C7-A3A9-ED8A8AB2C83C}"/>
                      </a:ext>
                    </a:extLst>
                  </p14:cNvPr>
                  <p14:cNvContentPartPr/>
                  <p14:nvPr/>
                </p14:nvContentPartPr>
                <p14:xfrm>
                  <a:off x="10420910" y="5194557"/>
                  <a:ext cx="187920" cy="172440"/>
                </p14:xfrm>
              </p:contentPart>
            </mc:Choice>
            <mc:Fallback xmlns="">
              <p:pic>
                <p:nvPicPr>
                  <p:cNvPr id="400" name="Input penna 399">
                    <a:extLst>
                      <a:ext uri="{FF2B5EF4-FFF2-40B4-BE49-F238E27FC236}">
                        <a16:creationId xmlns:a16="http://schemas.microsoft.com/office/drawing/2014/main" id="{661DC24A-713C-2665-CBC6-296DFC005C80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10407976" y="5181643"/>
                    <a:ext cx="213788" cy="198268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A83EDCBC-3DF2-002C-9397-6C1471CB48C8}"/>
                    </a:ext>
                  </a:extLst>
                </p14:cNvPr>
                <p14:cNvContentPartPr/>
                <p14:nvPr/>
              </p14:nvContentPartPr>
              <p14:xfrm>
                <a:off x="5499729" y="5529345"/>
                <a:ext cx="174305" cy="170"/>
              </p14:xfrm>
            </p:contentPart>
          </mc:Choice>
          <mc:Fallback xmlns="">
            <p:pic>
              <p:nvPicPr>
                <p:cNvPr id="402" name="Input penna 401">
                  <a:extLst>
                    <a:ext uri="{FF2B5EF4-FFF2-40B4-BE49-F238E27FC236}">
                      <a16:creationId xmlns:a16="http://schemas.microsoft.com/office/drawing/2014/main" id="{A5A326BC-2A64-9CDD-900C-AD38866F837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95447" y="5526455"/>
                  <a:ext cx="182869" cy="595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3CF1A441-A2D7-F6CB-D746-4504AD0C654C}"/>
                </a:ext>
              </a:extLst>
            </p:cNvPr>
            <p:cNvGrpSpPr/>
            <p:nvPr/>
          </p:nvGrpSpPr>
          <p:grpSpPr>
            <a:xfrm rot="16200000">
              <a:off x="4222692" y="5515251"/>
              <a:ext cx="339191" cy="464681"/>
              <a:chOff x="3311573" y="3352470"/>
              <a:chExt cx="339191" cy="464681"/>
            </a:xfrm>
          </p:grpSpPr>
          <p:grpSp>
            <p:nvGrpSpPr>
              <p:cNvPr id="83" name="Gruppo 82">
                <a:extLst>
                  <a:ext uri="{FF2B5EF4-FFF2-40B4-BE49-F238E27FC236}">
                    <a16:creationId xmlns:a16="http://schemas.microsoft.com/office/drawing/2014/main" id="{C3CC06D6-C75A-6DD6-49F6-A3716FE9CBBC}"/>
                  </a:ext>
                </a:extLst>
              </p:cNvPr>
              <p:cNvGrpSpPr/>
              <p:nvPr/>
            </p:nvGrpSpPr>
            <p:grpSpPr>
              <a:xfrm rot="16200000">
                <a:off x="3363551" y="3451033"/>
                <a:ext cx="222955" cy="270706"/>
                <a:chOff x="8966510" y="4941168"/>
                <a:chExt cx="472320" cy="5734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6">
                  <p14:nvContentPartPr>
                    <p14:cNvPr id="90" name="Input penna 89">
                      <a:extLst>
                        <a:ext uri="{FF2B5EF4-FFF2-40B4-BE49-F238E27FC236}">
                          <a16:creationId xmlns:a16="http://schemas.microsoft.com/office/drawing/2014/main" id="{7382CF6A-C517-DEEB-1D09-ED3D10B2110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3710" y="4941168"/>
                    <a:ext cx="465120" cy="279720"/>
                  </p14:xfrm>
                </p:contentPart>
              </mc:Choice>
              <mc:Fallback xmlns="">
                <p:pic>
                  <p:nvPicPr>
                    <p:cNvPr id="4" name="Input penna 3">
                      <a:extLst>
                        <a:ext uri="{FF2B5EF4-FFF2-40B4-BE49-F238E27FC236}">
                          <a16:creationId xmlns:a16="http://schemas.microsoft.com/office/drawing/2014/main" id="{E0E33F25-27C9-D77E-07EB-921462FC93EC}"/>
                        </a:ext>
                      </a:extLst>
                    </p:cNvPr>
                    <p:cNvPicPr/>
                    <p:nvPr/>
                  </p:nvPicPr>
                  <p:blipFill>
                    <a:blip r:embed="rId47"/>
                    <a:stretch>
                      <a:fillRect/>
                    </a:stretch>
                  </p:blipFill>
                  <p:spPr>
                    <a:xfrm>
                      <a:off x="8967595" y="4935048"/>
                      <a:ext cx="477351" cy="291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8">
                  <p14:nvContentPartPr>
                    <p14:cNvPr id="91" name="Input penna 90">
                      <a:extLst>
                        <a:ext uri="{FF2B5EF4-FFF2-40B4-BE49-F238E27FC236}">
                          <a16:creationId xmlns:a16="http://schemas.microsoft.com/office/drawing/2014/main" id="{2FCC55AE-BF4E-7F73-CCE5-67C11CC7AB9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80550" y="5232768"/>
                    <a:ext cx="457920" cy="275400"/>
                  </p14:xfrm>
                </p:contentPart>
              </mc:Choice>
              <mc:Fallback xmlns="">
                <p:pic>
                  <p:nvPicPr>
                    <p:cNvPr id="5" name="Input penna 4">
                      <a:extLst>
                        <a:ext uri="{FF2B5EF4-FFF2-40B4-BE49-F238E27FC236}">
                          <a16:creationId xmlns:a16="http://schemas.microsoft.com/office/drawing/2014/main" id="{7C8223BD-016A-34A4-0DA2-9864061D7A97}"/>
                        </a:ext>
                      </a:extLst>
                    </p:cNvPr>
                    <p:cNvPicPr/>
                    <p:nvPr/>
                  </p:nvPicPr>
                  <p:blipFill>
                    <a:blip r:embed="rId49"/>
                    <a:stretch>
                      <a:fillRect/>
                    </a:stretch>
                  </p:blipFill>
                  <p:spPr>
                    <a:xfrm>
                      <a:off x="8974430" y="5226648"/>
                      <a:ext cx="470160" cy="287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0">
                  <p14:nvContentPartPr>
                    <p14:cNvPr id="92" name="Input penna 91">
                      <a:extLst>
                        <a:ext uri="{FF2B5EF4-FFF2-40B4-BE49-F238E27FC236}">
                          <a16:creationId xmlns:a16="http://schemas.microsoft.com/office/drawing/2014/main" id="{764A0B8D-8720-9C99-F389-8DADEA9436D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6510" y="4959888"/>
                    <a:ext cx="360" cy="529560"/>
                  </p14:xfrm>
                </p:contentPart>
              </mc:Choice>
              <mc:Fallback xmlns="">
                <p:pic>
                  <p:nvPicPr>
                    <p:cNvPr id="6" name="Input penna 5">
                      <a:extLst>
                        <a:ext uri="{FF2B5EF4-FFF2-40B4-BE49-F238E27FC236}">
                          <a16:creationId xmlns:a16="http://schemas.microsoft.com/office/drawing/2014/main" id="{BE6E83A1-C6ED-EE4D-5F94-E56D1100D490}"/>
                        </a:ext>
                      </a:extLst>
                    </p:cNvPr>
                    <p:cNvPicPr/>
                    <p:nvPr/>
                  </p:nvPicPr>
                  <p:blipFill>
                    <a:blip r:embed="rId51"/>
                    <a:stretch>
                      <a:fillRect/>
                    </a:stretch>
                  </p:blipFill>
                  <p:spPr>
                    <a:xfrm>
                      <a:off x="8960390" y="4953768"/>
                      <a:ext cx="12600" cy="541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2">
                  <p14:nvContentPartPr>
                    <p14:cNvPr id="93" name="Input penna 92">
                      <a:extLst>
                        <a:ext uri="{FF2B5EF4-FFF2-40B4-BE49-F238E27FC236}">
                          <a16:creationId xmlns:a16="http://schemas.microsoft.com/office/drawing/2014/main" id="{98BE7A00-8893-6028-67C7-EB0A1A7EA94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66510" y="5482608"/>
                    <a:ext cx="360" cy="32040"/>
                  </p14:xfrm>
                </p:contentPart>
              </mc:Choice>
              <mc:Fallback xmlns="">
                <p:pic>
                  <p:nvPicPr>
                    <p:cNvPr id="7" name="Input penna 6">
                      <a:extLst>
                        <a:ext uri="{FF2B5EF4-FFF2-40B4-BE49-F238E27FC236}">
                          <a16:creationId xmlns:a16="http://schemas.microsoft.com/office/drawing/2014/main" id="{DA5AB0C0-9AC2-6B27-BC1F-94AE351FF84A}"/>
                        </a:ext>
                      </a:extLst>
                    </p:cNvPr>
                    <p:cNvPicPr/>
                    <p:nvPr/>
                  </p:nvPicPr>
                  <p:blipFill>
                    <a:blip r:embed="rId53"/>
                    <a:stretch>
                      <a:fillRect/>
                    </a:stretch>
                  </p:blipFill>
                  <p:spPr>
                    <a:xfrm>
                      <a:off x="8960390" y="5476488"/>
                      <a:ext cx="12600" cy="442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84" name="Input penna 83">
                    <a:extLst>
                      <a:ext uri="{FF2B5EF4-FFF2-40B4-BE49-F238E27FC236}">
                        <a16:creationId xmlns:a16="http://schemas.microsoft.com/office/drawing/2014/main" id="{E055B3EE-9FE3-6AFE-19F4-5CE17364D623}"/>
                      </a:ext>
                    </a:extLst>
                  </p14:cNvPr>
                  <p14:cNvContentPartPr/>
                  <p14:nvPr/>
                </p14:nvContentPartPr>
                <p14:xfrm>
                  <a:off x="3530110" y="3352665"/>
                  <a:ext cx="120654" cy="209020"/>
                </p14:xfrm>
              </p:contentPart>
            </mc:Choice>
            <mc:Fallback xmlns="">
              <p:pic>
                <p:nvPicPr>
                  <p:cNvPr id="405" name="Input penna 404">
                    <a:extLst>
                      <a:ext uri="{FF2B5EF4-FFF2-40B4-BE49-F238E27FC236}">
                        <a16:creationId xmlns:a16="http://schemas.microsoft.com/office/drawing/2014/main" id="{86FEF98B-3900-5409-E51A-FE7F3D159E9D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3524005" y="3346549"/>
                    <a:ext cx="132863" cy="221252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85" name="Gruppo 84">
                <a:extLst>
                  <a:ext uri="{FF2B5EF4-FFF2-40B4-BE49-F238E27FC236}">
                    <a16:creationId xmlns:a16="http://schemas.microsoft.com/office/drawing/2014/main" id="{DEFA243E-BC9D-74D0-26C5-4E5958E0533C}"/>
                  </a:ext>
                </a:extLst>
              </p:cNvPr>
              <p:cNvGrpSpPr/>
              <p:nvPr/>
            </p:nvGrpSpPr>
            <p:grpSpPr>
              <a:xfrm>
                <a:off x="3311573" y="3352470"/>
                <a:ext cx="98222" cy="169960"/>
                <a:chOff x="4303286" y="4156886"/>
                <a:chExt cx="201600" cy="3488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6">
                  <p14:nvContentPartPr>
                    <p14:cNvPr id="88" name="Input penna 87">
                      <a:extLst>
                        <a:ext uri="{FF2B5EF4-FFF2-40B4-BE49-F238E27FC236}">
                          <a16:creationId xmlns:a16="http://schemas.microsoft.com/office/drawing/2014/main" id="{EA5FC3E5-C4D7-437E-A88C-D62E080B2C6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303286" y="4156886"/>
                    <a:ext cx="193320" cy="334800"/>
                  </p14:xfrm>
                </p:contentPart>
              </mc:Choice>
              <mc:Fallback xmlns="">
                <p:pic>
                  <p:nvPicPr>
                    <p:cNvPr id="70" name="Input penna 69">
                      <a:extLst>
                        <a:ext uri="{FF2B5EF4-FFF2-40B4-BE49-F238E27FC236}">
                          <a16:creationId xmlns:a16="http://schemas.microsoft.com/office/drawing/2014/main" id="{8A4E1E35-0DA9-9366-11B1-D3C99EB73BCE}"/>
                        </a:ext>
                      </a:extLst>
                    </p:cNvPr>
                    <p:cNvPicPr/>
                    <p:nvPr/>
                  </p:nvPicPr>
                  <p:blipFill>
                    <a:blip r:embed="rId57"/>
                    <a:stretch>
                      <a:fillRect/>
                    </a:stretch>
                  </p:blipFill>
                  <p:spPr>
                    <a:xfrm>
                      <a:off x="4297364" y="4150957"/>
                      <a:ext cx="205163" cy="34665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8">
                  <p14:nvContentPartPr>
                    <p14:cNvPr id="89" name="Input penna 88">
                      <a:extLst>
                        <a:ext uri="{FF2B5EF4-FFF2-40B4-BE49-F238E27FC236}">
                          <a16:creationId xmlns:a16="http://schemas.microsoft.com/office/drawing/2014/main" id="{27C310E3-2EB8-0867-A982-F85480ACBD1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481126" y="4465046"/>
                    <a:ext cx="23760" cy="40680"/>
                  </p14:xfrm>
                </p:contentPart>
              </mc:Choice>
              <mc:Fallback xmlns="">
                <p:pic>
                  <p:nvPicPr>
                    <p:cNvPr id="71" name="Input penna 70">
                      <a:extLst>
                        <a:ext uri="{FF2B5EF4-FFF2-40B4-BE49-F238E27FC236}">
                          <a16:creationId xmlns:a16="http://schemas.microsoft.com/office/drawing/2014/main" id="{DC787FBE-58FC-9511-83A7-2595205758FF}"/>
                        </a:ext>
                      </a:extLst>
                    </p:cNvPr>
                    <p:cNvPicPr/>
                    <p:nvPr/>
                  </p:nvPicPr>
                  <p:blipFill>
                    <a:blip r:embed="rId59"/>
                    <a:stretch>
                      <a:fillRect/>
                    </a:stretch>
                  </p:blipFill>
                  <p:spPr>
                    <a:xfrm>
                      <a:off x="4475186" y="4459135"/>
                      <a:ext cx="35640" cy="52502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86" name="Ovale 85">
                <a:extLst>
                  <a:ext uri="{FF2B5EF4-FFF2-40B4-BE49-F238E27FC236}">
                    <a16:creationId xmlns:a16="http://schemas.microsoft.com/office/drawing/2014/main" id="{9CFB50B8-66A6-1E05-8DDA-A0CD69B8CDB8}"/>
                  </a:ext>
                </a:extLst>
              </p:cNvPr>
              <p:cNvSpPr/>
              <p:nvPr/>
            </p:nvSpPr>
            <p:spPr>
              <a:xfrm>
                <a:off x="3390500" y="3509316"/>
                <a:ext cx="44139" cy="4413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87" name="Input penna 86">
                    <a:extLst>
                      <a:ext uri="{FF2B5EF4-FFF2-40B4-BE49-F238E27FC236}">
                        <a16:creationId xmlns:a16="http://schemas.microsoft.com/office/drawing/2014/main" id="{9A1FCA36-8437-8CEA-4A85-7DE329F6E799}"/>
                      </a:ext>
                    </a:extLst>
                  </p14:cNvPr>
                  <p14:cNvContentPartPr/>
                  <p14:nvPr/>
                </p14:nvContentPartPr>
                <p14:xfrm>
                  <a:off x="3476774" y="3702275"/>
                  <a:ext cx="170" cy="114876"/>
                </p14:xfrm>
              </p:contentPart>
            </mc:Choice>
            <mc:Fallback xmlns="">
              <p:pic>
                <p:nvPicPr>
                  <p:cNvPr id="408" name="Input penna 407">
                    <a:extLst>
                      <a:ext uri="{FF2B5EF4-FFF2-40B4-BE49-F238E27FC236}">
                        <a16:creationId xmlns:a16="http://schemas.microsoft.com/office/drawing/2014/main" id="{A3755071-BDAA-FC61-1D5C-7176DC23B705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3473884" y="3696172"/>
                    <a:ext cx="5950" cy="12708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8B2BDA74-E2AD-63B1-2992-B095D6915166}"/>
                    </a:ext>
                  </a:extLst>
                </p14:cNvPr>
                <p14:cNvContentPartPr/>
                <p14:nvPr/>
              </p14:nvContentPartPr>
              <p14:xfrm>
                <a:off x="4630406" y="5752544"/>
                <a:ext cx="1823975" cy="312"/>
              </p14:xfrm>
            </p:contentPart>
          </mc:Choice>
          <mc:Fallback xmlns="">
            <p:pic>
              <p:nvPicPr>
                <p:cNvPr id="429" name="Input penna 428">
                  <a:extLst>
                    <a:ext uri="{FF2B5EF4-FFF2-40B4-BE49-F238E27FC236}">
                      <a16:creationId xmlns:a16="http://schemas.microsoft.com/office/drawing/2014/main" id="{ECCDB759-A62A-F3FD-CABF-B074037AE34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626117" y="5747240"/>
                  <a:ext cx="1832552" cy="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A0A184F6-346B-AD7F-D306-56B33153DDA9}"/>
                    </a:ext>
                  </a:extLst>
                </p14:cNvPr>
                <p14:cNvContentPartPr/>
                <p14:nvPr/>
              </p14:nvContentPartPr>
              <p14:xfrm>
                <a:off x="6289020" y="5498093"/>
                <a:ext cx="165362" cy="312"/>
              </p14:xfrm>
            </p:contentPart>
          </mc:Choice>
          <mc:Fallback xmlns="">
            <p:pic>
              <p:nvPicPr>
                <p:cNvPr id="432" name="Input penna 431">
                  <a:extLst>
                    <a:ext uri="{FF2B5EF4-FFF2-40B4-BE49-F238E27FC236}">
                      <a16:creationId xmlns:a16="http://schemas.microsoft.com/office/drawing/2014/main" id="{5D18A735-5899-4187-73AD-EA01D0D689E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84735" y="5492789"/>
                  <a:ext cx="173933" cy="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2942072B-23B7-FFFC-C90D-9AE132DBC96A}"/>
                    </a:ext>
                  </a:extLst>
                </p14:cNvPr>
                <p14:cNvContentPartPr/>
                <p14:nvPr/>
              </p14:nvContentPartPr>
              <p14:xfrm>
                <a:off x="3216668" y="5914630"/>
                <a:ext cx="948960" cy="360"/>
              </p14:xfrm>
            </p:contentPart>
          </mc:Choice>
          <mc:Fallback xmlns="">
            <p:pic>
              <p:nvPicPr>
                <p:cNvPr id="441" name="Input penna 440">
                  <a:extLst>
                    <a:ext uri="{FF2B5EF4-FFF2-40B4-BE49-F238E27FC236}">
                      <a16:creationId xmlns:a16="http://schemas.microsoft.com/office/drawing/2014/main" id="{3E2CC94F-DDCB-3C3F-28A7-1C7E3D77762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12377" y="5908510"/>
                  <a:ext cx="957541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put penna 39">
                  <a:extLst>
                    <a:ext uri="{FF2B5EF4-FFF2-40B4-BE49-F238E27FC236}">
                      <a16:creationId xmlns:a16="http://schemas.microsoft.com/office/drawing/2014/main" id="{32E93523-69BD-9E2E-89C5-A69320622D0A}"/>
                    </a:ext>
                  </a:extLst>
                </p14:cNvPr>
                <p14:cNvContentPartPr/>
                <p14:nvPr/>
              </p14:nvContentPartPr>
              <p14:xfrm>
                <a:off x="3359696" y="5573710"/>
                <a:ext cx="796932" cy="360"/>
              </p14:xfrm>
            </p:contentPart>
          </mc:Choice>
          <mc:Fallback xmlns="">
            <p:pic>
              <p:nvPicPr>
                <p:cNvPr id="442" name="Input penna 441">
                  <a:extLst>
                    <a:ext uri="{FF2B5EF4-FFF2-40B4-BE49-F238E27FC236}">
                      <a16:creationId xmlns:a16="http://schemas.microsoft.com/office/drawing/2014/main" id="{8847A84A-24FD-916D-CA95-AD3C506A047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55405" y="5567590"/>
                  <a:ext cx="805515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0F41897B-CBFC-F432-46F9-0E72A3C383AB}"/>
                    </a:ext>
                  </a:extLst>
                </p14:cNvPr>
                <p14:cNvContentPartPr/>
                <p14:nvPr/>
              </p14:nvContentPartPr>
              <p14:xfrm>
                <a:off x="4309768" y="5171985"/>
                <a:ext cx="101160" cy="180000"/>
              </p14:xfrm>
            </p:contentPart>
          </mc:Choice>
          <mc:Fallback xmlns="">
            <p:pic>
              <p:nvPicPr>
                <p:cNvPr id="468" name="Input penna 467">
                  <a:extLst>
                    <a:ext uri="{FF2B5EF4-FFF2-40B4-BE49-F238E27FC236}">
                      <a16:creationId xmlns:a16="http://schemas.microsoft.com/office/drawing/2014/main" id="{AB2578A2-267A-2780-955F-4E82128A820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05458" y="5167693"/>
                  <a:ext cx="109780" cy="1885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put penna 43">
                  <a:extLst>
                    <a:ext uri="{FF2B5EF4-FFF2-40B4-BE49-F238E27FC236}">
                      <a16:creationId xmlns:a16="http://schemas.microsoft.com/office/drawing/2014/main" id="{8421F703-9A0C-B384-4CCB-0F45E4B934F1}"/>
                    </a:ext>
                  </a:extLst>
                </p14:cNvPr>
                <p14:cNvContentPartPr/>
                <p14:nvPr/>
              </p14:nvContentPartPr>
              <p14:xfrm>
                <a:off x="5702885" y="4808120"/>
                <a:ext cx="503008" cy="170"/>
              </p14:xfrm>
            </p:contentPart>
          </mc:Choice>
          <mc:Fallback xmlns="">
            <p:pic>
              <p:nvPicPr>
                <p:cNvPr id="484" name="Input penna 483">
                  <a:extLst>
                    <a:ext uri="{FF2B5EF4-FFF2-40B4-BE49-F238E27FC236}">
                      <a16:creationId xmlns:a16="http://schemas.microsoft.com/office/drawing/2014/main" id="{B9550475-8E8B-1FC9-3EE2-05D7EBE1914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97" y="4805230"/>
                  <a:ext cx="511585" cy="595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5" name="Gruppo 44">
              <a:extLst>
                <a:ext uri="{FF2B5EF4-FFF2-40B4-BE49-F238E27FC236}">
                  <a16:creationId xmlns:a16="http://schemas.microsoft.com/office/drawing/2014/main" id="{A30D07AC-564C-508C-165A-A1F3A11C0597}"/>
                </a:ext>
              </a:extLst>
            </p:cNvPr>
            <p:cNvGrpSpPr/>
            <p:nvPr/>
          </p:nvGrpSpPr>
          <p:grpSpPr>
            <a:xfrm rot="10800000">
              <a:off x="5645822" y="4494776"/>
              <a:ext cx="942743" cy="370467"/>
              <a:chOff x="6608382" y="3822278"/>
              <a:chExt cx="942743" cy="370467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62" name="Input penna 61">
                    <a:extLst>
                      <a:ext uri="{FF2B5EF4-FFF2-40B4-BE49-F238E27FC236}">
                        <a16:creationId xmlns:a16="http://schemas.microsoft.com/office/drawing/2014/main" id="{1B19990D-B844-B900-9675-8052AB9E8515}"/>
                      </a:ext>
                    </a:extLst>
                  </p14:cNvPr>
                  <p14:cNvContentPartPr/>
                  <p14:nvPr/>
                </p14:nvContentPartPr>
                <p14:xfrm rot="10800000">
                  <a:off x="6721178" y="3828342"/>
                  <a:ext cx="237" cy="359228"/>
                </p14:xfrm>
              </p:contentPart>
            </mc:Choice>
            <mc:Fallback xmlns="">
              <p:pic>
                <p:nvPicPr>
                  <p:cNvPr id="489" name="Input penna 488">
                    <a:extLst>
                      <a:ext uri="{FF2B5EF4-FFF2-40B4-BE49-F238E27FC236}">
                        <a16:creationId xmlns:a16="http://schemas.microsoft.com/office/drawing/2014/main" id="{35026852-1D03-E4E9-6563-1B93A87A750D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 rot="10800000">
                    <a:off x="6717149" y="3822223"/>
                    <a:ext cx="8295" cy="37146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63" name="Input penna 62">
                    <a:extLst>
                      <a:ext uri="{FF2B5EF4-FFF2-40B4-BE49-F238E27FC236}">
                        <a16:creationId xmlns:a16="http://schemas.microsoft.com/office/drawing/2014/main" id="{B7F627DC-715F-36E8-6989-13437DDCCF3E}"/>
                      </a:ext>
                    </a:extLst>
                  </p14:cNvPr>
                  <p14:cNvContentPartPr/>
                  <p14:nvPr/>
                </p14:nvContentPartPr>
                <p14:xfrm rot="10800000">
                  <a:off x="6608382" y="3882949"/>
                  <a:ext cx="237" cy="234846"/>
                </p14:xfrm>
              </p:contentPart>
            </mc:Choice>
            <mc:Fallback xmlns="">
              <p:pic>
                <p:nvPicPr>
                  <p:cNvPr id="504" name="Input penna 503">
                    <a:extLst>
                      <a:ext uri="{FF2B5EF4-FFF2-40B4-BE49-F238E27FC236}">
                        <a16:creationId xmlns:a16="http://schemas.microsoft.com/office/drawing/2014/main" id="{15F6641B-CC38-D737-5FB9-3BE70D79ED5A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 rot="10800000">
                    <a:off x="6604353" y="3876835"/>
                    <a:ext cx="8295" cy="2470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64" name="Input penna 63">
                    <a:extLst>
                      <a:ext uri="{FF2B5EF4-FFF2-40B4-BE49-F238E27FC236}">
                        <a16:creationId xmlns:a16="http://schemas.microsoft.com/office/drawing/2014/main" id="{DEB652F8-26FE-4730-CA50-CD39064A00C3}"/>
                      </a:ext>
                    </a:extLst>
                  </p14:cNvPr>
                  <p14:cNvContentPartPr/>
                  <p14:nvPr/>
                </p14:nvContentPartPr>
                <p14:xfrm rot="10800000">
                  <a:off x="6608390" y="4115475"/>
                  <a:ext cx="237" cy="12670"/>
                </p14:xfrm>
              </p:contentPart>
            </mc:Choice>
            <mc:Fallback xmlns="">
              <p:pic>
                <p:nvPicPr>
                  <p:cNvPr id="507" name="Input penna 506">
                    <a:extLst>
                      <a:ext uri="{FF2B5EF4-FFF2-40B4-BE49-F238E27FC236}">
                        <a16:creationId xmlns:a16="http://schemas.microsoft.com/office/drawing/2014/main" id="{04E75177-EB14-7E3F-7356-323F52AC4798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 rot="10800000">
                    <a:off x="6604361" y="4109492"/>
                    <a:ext cx="8295" cy="246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65" name="Input penna 64">
                    <a:extLst>
                      <a:ext uri="{FF2B5EF4-FFF2-40B4-BE49-F238E27FC236}">
                        <a16:creationId xmlns:a16="http://schemas.microsoft.com/office/drawing/2014/main" id="{3FA0C699-8C7F-C26B-F2E4-E79CE8021CDE}"/>
                      </a:ext>
                    </a:extLst>
                  </p14:cNvPr>
                  <p14:cNvContentPartPr/>
                  <p14:nvPr/>
                </p14:nvContentPartPr>
                <p14:xfrm rot="10800000">
                  <a:off x="6611261" y="4132947"/>
                  <a:ext cx="101396" cy="55500"/>
                </p14:xfrm>
              </p:contentPart>
            </mc:Choice>
            <mc:Fallback xmlns="">
              <p:pic>
                <p:nvPicPr>
                  <p:cNvPr id="508" name="Input penna 507">
                    <a:extLst>
                      <a:ext uri="{FF2B5EF4-FFF2-40B4-BE49-F238E27FC236}">
                        <a16:creationId xmlns:a16="http://schemas.microsoft.com/office/drawing/2014/main" id="{8D3C4E0A-6452-CF8F-F4D8-374EFB6B06CB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 rot="10800000">
                    <a:off x="6605148" y="4126860"/>
                    <a:ext cx="113621" cy="676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66" name="Input penna 65">
                    <a:extLst>
                      <a:ext uri="{FF2B5EF4-FFF2-40B4-BE49-F238E27FC236}">
                        <a16:creationId xmlns:a16="http://schemas.microsoft.com/office/drawing/2014/main" id="{16287D4A-DC81-287E-21D4-B00D3F327015}"/>
                      </a:ext>
                    </a:extLst>
                  </p14:cNvPr>
                  <p14:cNvContentPartPr/>
                  <p14:nvPr/>
                </p14:nvContentPartPr>
                <p14:xfrm rot="10800000">
                  <a:off x="6711463" y="4187749"/>
                  <a:ext cx="9239" cy="4996"/>
                </p14:xfrm>
              </p:contentPart>
            </mc:Choice>
            <mc:Fallback xmlns="">
              <p:pic>
                <p:nvPicPr>
                  <p:cNvPr id="509" name="Input penna 508">
                    <a:extLst>
                      <a:ext uri="{FF2B5EF4-FFF2-40B4-BE49-F238E27FC236}">
                        <a16:creationId xmlns:a16="http://schemas.microsoft.com/office/drawing/2014/main" id="{DDCF4991-3820-CD38-6329-A386144140C2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 rot="10800000">
                    <a:off x="6705422" y="4182087"/>
                    <a:ext cx="21321" cy="1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67" name="Input penna 66">
                    <a:extLst>
                      <a:ext uri="{FF2B5EF4-FFF2-40B4-BE49-F238E27FC236}">
                        <a16:creationId xmlns:a16="http://schemas.microsoft.com/office/drawing/2014/main" id="{9D1E58FB-14CB-A3AD-34F1-ED84920ECCB5}"/>
                      </a:ext>
                    </a:extLst>
                  </p14:cNvPr>
                  <p14:cNvContentPartPr/>
                  <p14:nvPr/>
                </p14:nvContentPartPr>
                <p14:xfrm rot="10800000">
                  <a:off x="6610061" y="3822278"/>
                  <a:ext cx="110873" cy="60853"/>
                </p14:xfrm>
              </p:contentPart>
            </mc:Choice>
            <mc:Fallback xmlns="">
              <p:pic>
                <p:nvPicPr>
                  <p:cNvPr id="510" name="Input penna 509">
                    <a:extLst>
                      <a:ext uri="{FF2B5EF4-FFF2-40B4-BE49-F238E27FC236}">
                        <a16:creationId xmlns:a16="http://schemas.microsoft.com/office/drawing/2014/main" id="{07F13F8A-9A10-4345-C6C6-747455B86768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 rot="10800000">
                    <a:off x="6603961" y="3816157"/>
                    <a:ext cx="123073" cy="730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68" name="Input penna 67">
                    <a:extLst>
                      <a:ext uri="{FF2B5EF4-FFF2-40B4-BE49-F238E27FC236}">
                        <a16:creationId xmlns:a16="http://schemas.microsoft.com/office/drawing/2014/main" id="{08AE48C9-C0EF-E88F-8152-38EAD20BBB65}"/>
                      </a:ext>
                    </a:extLst>
                  </p14:cNvPr>
                  <p14:cNvContentPartPr/>
                  <p14:nvPr/>
                </p14:nvContentPartPr>
                <p14:xfrm rot="10800000">
                  <a:off x="6720971" y="4081255"/>
                  <a:ext cx="830154" cy="312"/>
                </p14:xfrm>
              </p:contentPart>
            </mc:Choice>
            <mc:Fallback xmlns="">
              <p:pic>
                <p:nvPicPr>
                  <p:cNvPr id="511" name="Input penna 510">
                    <a:extLst>
                      <a:ext uri="{FF2B5EF4-FFF2-40B4-BE49-F238E27FC236}">
                        <a16:creationId xmlns:a16="http://schemas.microsoft.com/office/drawing/2014/main" id="{B50C6853-33AD-3B90-C821-20C3871BD8F3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 rot="10800000">
                    <a:off x="6714851" y="4075951"/>
                    <a:ext cx="842394" cy="109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46" name="Input penna 45">
                  <a:extLst>
                    <a:ext uri="{FF2B5EF4-FFF2-40B4-BE49-F238E27FC236}">
                      <a16:creationId xmlns:a16="http://schemas.microsoft.com/office/drawing/2014/main" id="{A45744F7-BE44-0F6A-051D-8A184E8A5556}"/>
                    </a:ext>
                  </a:extLst>
                </p14:cNvPr>
                <p14:cNvContentPartPr/>
                <p14:nvPr/>
              </p14:nvContentPartPr>
              <p14:xfrm>
                <a:off x="6196408" y="4973972"/>
                <a:ext cx="117688" cy="360"/>
              </p14:xfrm>
            </p:contentPart>
          </mc:Choice>
          <mc:Fallback xmlns="">
            <p:pic>
              <p:nvPicPr>
                <p:cNvPr id="69" name="Input penna 68">
                  <a:extLst>
                    <a:ext uri="{FF2B5EF4-FFF2-40B4-BE49-F238E27FC236}">
                      <a16:creationId xmlns:a16="http://schemas.microsoft.com/office/drawing/2014/main" id="{92E64A9D-A9FF-58EE-2556-DCCCD73B51A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192124" y="4967852"/>
                  <a:ext cx="126256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2757D90F-C8AD-43A7-7537-CBAFB3CE1038}"/>
                    </a:ext>
                  </a:extLst>
                </p14:cNvPr>
                <p14:cNvContentPartPr/>
                <p14:nvPr/>
              </p14:nvContentPartPr>
              <p14:xfrm>
                <a:off x="6320936" y="4768772"/>
                <a:ext cx="149400" cy="360"/>
              </p14:xfrm>
            </p:contentPart>
          </mc:Choice>
          <mc:Fallback xmlns="">
            <p:pic>
              <p:nvPicPr>
                <p:cNvPr id="70" name="Input penna 69">
                  <a:extLst>
                    <a:ext uri="{FF2B5EF4-FFF2-40B4-BE49-F238E27FC236}">
                      <a16:creationId xmlns:a16="http://schemas.microsoft.com/office/drawing/2014/main" id="{19D69090-467D-FCB8-C9DD-F87FFD889B3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316646" y="4762652"/>
                  <a:ext cx="1579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73C024DB-EC2E-3FC7-508D-7700990B8EBD}"/>
                    </a:ext>
                  </a:extLst>
                </p14:cNvPr>
                <p14:cNvContentPartPr/>
                <p14:nvPr/>
              </p14:nvContentPartPr>
              <p14:xfrm>
                <a:off x="6317336" y="4772012"/>
                <a:ext cx="360" cy="196920"/>
              </p14:xfrm>
            </p:contentPart>
          </mc:Choice>
          <mc:Fallback xmlns="">
            <p:pic>
              <p:nvPicPr>
                <p:cNvPr id="78" name="Input penna 77">
                  <a:extLst>
                    <a:ext uri="{FF2B5EF4-FFF2-40B4-BE49-F238E27FC236}">
                      <a16:creationId xmlns:a16="http://schemas.microsoft.com/office/drawing/2014/main" id="{1B2059B2-BC01-42A2-CB8A-455270282C2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311216" y="4767720"/>
                  <a:ext cx="12600" cy="205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902AFA45-1982-0244-102F-E654A18F6AE8}"/>
                    </a:ext>
                  </a:extLst>
                </p14:cNvPr>
                <p14:cNvContentPartPr/>
                <p14:nvPr/>
              </p14:nvContentPartPr>
              <p14:xfrm>
                <a:off x="5541176" y="4606772"/>
                <a:ext cx="360" cy="367200"/>
              </p14:xfrm>
            </p:contentPart>
          </mc:Choice>
          <mc:Fallback xmlns="">
            <p:pic>
              <p:nvPicPr>
                <p:cNvPr id="89" name="Input penna 88">
                  <a:extLst>
                    <a:ext uri="{FF2B5EF4-FFF2-40B4-BE49-F238E27FC236}">
                      <a16:creationId xmlns:a16="http://schemas.microsoft.com/office/drawing/2014/main" id="{3D2E28C0-FFB0-DE52-A957-4DFC64DC4C4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535056" y="4602482"/>
                  <a:ext cx="12600" cy="3757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50" name="Input penna 49">
                  <a:extLst>
                    <a:ext uri="{FF2B5EF4-FFF2-40B4-BE49-F238E27FC236}">
                      <a16:creationId xmlns:a16="http://schemas.microsoft.com/office/drawing/2014/main" id="{7ADACC36-FE8E-3AC3-2D9B-8592FDA15C3D}"/>
                    </a:ext>
                  </a:extLst>
                </p14:cNvPr>
                <p14:cNvContentPartPr/>
                <p14:nvPr/>
              </p14:nvContentPartPr>
              <p14:xfrm>
                <a:off x="5519936" y="4935812"/>
                <a:ext cx="48960" cy="66960"/>
              </p14:xfrm>
            </p:contentPart>
          </mc:Choice>
          <mc:Fallback xmlns="">
            <p:pic>
              <p:nvPicPr>
                <p:cNvPr id="90" name="Input penna 89">
                  <a:extLst>
                    <a:ext uri="{FF2B5EF4-FFF2-40B4-BE49-F238E27FC236}">
                      <a16:creationId xmlns:a16="http://schemas.microsoft.com/office/drawing/2014/main" id="{F5BAF348-1FDF-ECF8-B4CB-0223D0908F5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515646" y="4931516"/>
                  <a:ext cx="57541" cy="75551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1" name="Gruppo 50">
              <a:extLst>
                <a:ext uri="{FF2B5EF4-FFF2-40B4-BE49-F238E27FC236}">
                  <a16:creationId xmlns:a16="http://schemas.microsoft.com/office/drawing/2014/main" id="{1ED8DA06-0AB5-7A9F-2EDD-2E4398D074B1}"/>
                </a:ext>
              </a:extLst>
            </p:cNvPr>
            <p:cNvGrpSpPr/>
            <p:nvPr/>
          </p:nvGrpSpPr>
          <p:grpSpPr>
            <a:xfrm>
              <a:off x="5549333" y="4605521"/>
              <a:ext cx="107280" cy="360"/>
              <a:chOff x="5537816" y="2707871"/>
              <a:chExt cx="107280" cy="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1">
                <p14:nvContentPartPr>
                  <p14:cNvPr id="60" name="Input penna 59">
                    <a:extLst>
                      <a:ext uri="{FF2B5EF4-FFF2-40B4-BE49-F238E27FC236}">
                        <a16:creationId xmlns:a16="http://schemas.microsoft.com/office/drawing/2014/main" id="{219B34A5-1895-7288-3803-CD85830ADD83}"/>
                      </a:ext>
                    </a:extLst>
                  </p14:cNvPr>
                  <p14:cNvContentPartPr/>
                  <p14:nvPr/>
                </p14:nvContentPartPr>
                <p14:xfrm>
                  <a:off x="5544296" y="2707871"/>
                  <a:ext cx="100800" cy="360"/>
                </p14:xfrm>
              </p:contentPart>
            </mc:Choice>
            <mc:Fallback xmlns="">
              <p:pic>
                <p:nvPicPr>
                  <p:cNvPr id="92" name="Input penna 91">
                    <a:extLst>
                      <a:ext uri="{FF2B5EF4-FFF2-40B4-BE49-F238E27FC236}">
                        <a16:creationId xmlns:a16="http://schemas.microsoft.com/office/drawing/2014/main" id="{2DCFD6D5-2019-724B-A498-9A6CEA65362C}"/>
                      </a:ext>
                    </a:extLst>
                  </p:cNvPr>
                  <p:cNvPicPr/>
                  <p:nvPr/>
                </p:nvPicPr>
                <p:blipFill>
                  <a:blip r:embed="rId237"/>
                  <a:stretch>
                    <a:fillRect/>
                  </a:stretch>
                </p:blipFill>
                <p:spPr>
                  <a:xfrm>
                    <a:off x="5538176" y="2701751"/>
                    <a:ext cx="11304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8">
                <p14:nvContentPartPr>
                  <p14:cNvPr id="61" name="Input penna 60">
                    <a:extLst>
                      <a:ext uri="{FF2B5EF4-FFF2-40B4-BE49-F238E27FC236}">
                        <a16:creationId xmlns:a16="http://schemas.microsoft.com/office/drawing/2014/main" id="{70A71244-1E13-E985-1432-C2D7A0D5F57D}"/>
                      </a:ext>
                    </a:extLst>
                  </p14:cNvPr>
                  <p14:cNvContentPartPr/>
                  <p14:nvPr/>
                </p14:nvContentPartPr>
                <p14:xfrm>
                  <a:off x="5537816" y="2707871"/>
                  <a:ext cx="28800" cy="360"/>
                </p14:xfrm>
              </p:contentPart>
            </mc:Choice>
            <mc:Fallback xmlns="">
              <p:pic>
                <p:nvPicPr>
                  <p:cNvPr id="93" name="Input penna 92">
                    <a:extLst>
                      <a:ext uri="{FF2B5EF4-FFF2-40B4-BE49-F238E27FC236}">
                        <a16:creationId xmlns:a16="http://schemas.microsoft.com/office/drawing/2014/main" id="{9FAE5301-521B-C2AD-0DDD-39389C8C4345}"/>
                      </a:ext>
                    </a:extLst>
                  </p:cNvPr>
                  <p:cNvPicPr/>
                  <p:nvPr/>
                </p:nvPicPr>
                <p:blipFill>
                  <a:blip r:embed="rId239"/>
                  <a:stretch>
                    <a:fillRect/>
                  </a:stretch>
                </p:blipFill>
                <p:spPr>
                  <a:xfrm>
                    <a:off x="5531696" y="2701751"/>
                    <a:ext cx="41040" cy="1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774DB743-E4FA-B0B4-57A3-A1108F9FB7AB}"/>
                    </a:ext>
                  </a:extLst>
                </p14:cNvPr>
                <p14:cNvContentPartPr/>
                <p14:nvPr/>
              </p14:nvContentPartPr>
              <p14:xfrm>
                <a:off x="6517958" y="4016170"/>
                <a:ext cx="360" cy="499320"/>
              </p14:xfrm>
            </p:contentPart>
          </mc:Choice>
          <mc:Fallback xmlns="">
            <p:pic>
              <p:nvPicPr>
                <p:cNvPr id="100" name="Input penna 99">
                  <a:extLst>
                    <a:ext uri="{FF2B5EF4-FFF2-40B4-BE49-F238E27FC236}">
                      <a16:creationId xmlns:a16="http://schemas.microsoft.com/office/drawing/2014/main" id="{F0EB32A3-6F53-1A85-BEA3-F64D4625F12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511838" y="4011883"/>
                  <a:ext cx="12600" cy="507894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A78C66ED-8A07-3983-C26C-D0C511231CF1}"/>
                </a:ext>
              </a:extLst>
            </p:cNvPr>
            <p:cNvGrpSpPr/>
            <p:nvPr/>
          </p:nvGrpSpPr>
          <p:grpSpPr>
            <a:xfrm>
              <a:off x="6497798" y="4447090"/>
              <a:ext cx="54720" cy="68400"/>
              <a:chOff x="6497798" y="4447090"/>
              <a:chExt cx="54720" cy="68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58" name="Input penna 57">
                    <a:extLst>
                      <a:ext uri="{FF2B5EF4-FFF2-40B4-BE49-F238E27FC236}">
                        <a16:creationId xmlns:a16="http://schemas.microsoft.com/office/drawing/2014/main" id="{A0531E72-DC56-46A5-C645-BF91F693B5B1}"/>
                      </a:ext>
                    </a:extLst>
                  </p14:cNvPr>
                  <p14:cNvContentPartPr/>
                  <p14:nvPr/>
                </p14:nvContentPartPr>
                <p14:xfrm>
                  <a:off x="6497798" y="4447090"/>
                  <a:ext cx="54720" cy="68400"/>
                </p14:xfrm>
              </p:contentPart>
            </mc:Choice>
            <mc:Fallback xmlns="">
              <p:pic>
                <p:nvPicPr>
                  <p:cNvPr id="103" name="Input penna 102">
                    <a:extLst>
                      <a:ext uri="{FF2B5EF4-FFF2-40B4-BE49-F238E27FC236}">
                        <a16:creationId xmlns:a16="http://schemas.microsoft.com/office/drawing/2014/main" id="{A9D008BC-F23B-95E5-53B4-0DD342FEED23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6491678" y="4440970"/>
                    <a:ext cx="66960" cy="8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59" name="Input penna 58">
                    <a:extLst>
                      <a:ext uri="{FF2B5EF4-FFF2-40B4-BE49-F238E27FC236}">
                        <a16:creationId xmlns:a16="http://schemas.microsoft.com/office/drawing/2014/main" id="{1AAEE001-1384-0939-35A8-6FBE03FFD630}"/>
                      </a:ext>
                    </a:extLst>
                  </p14:cNvPr>
                  <p14:cNvContentPartPr/>
                  <p14:nvPr/>
                </p14:nvContentPartPr>
                <p14:xfrm>
                  <a:off x="6522638" y="4460050"/>
                  <a:ext cx="12240" cy="28440"/>
                </p14:xfrm>
              </p:contentPart>
            </mc:Choice>
            <mc:Fallback xmlns="">
              <p:pic>
                <p:nvPicPr>
                  <p:cNvPr id="104" name="Input penna 103">
                    <a:extLst>
                      <a:ext uri="{FF2B5EF4-FFF2-40B4-BE49-F238E27FC236}">
                        <a16:creationId xmlns:a16="http://schemas.microsoft.com/office/drawing/2014/main" id="{793189FC-CA0C-D1A1-0033-234E441524DF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6516518" y="4453930"/>
                    <a:ext cx="24480" cy="40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54" name="Conector recto 10">
              <a:extLst>
                <a:ext uri="{FF2B5EF4-FFF2-40B4-BE49-F238E27FC236}">
                  <a16:creationId xmlns:a16="http://schemas.microsoft.com/office/drawing/2014/main" id="{284DBB6D-E04B-92EA-3A3D-4948DE5AF9DB}"/>
                </a:ext>
              </a:extLst>
            </p:cNvPr>
            <p:cNvSpPr/>
            <p:nvPr/>
          </p:nvSpPr>
          <p:spPr>
            <a:xfrm rot="5400000" flipV="1">
              <a:off x="5236251" y="5787050"/>
              <a:ext cx="527128" cy="171"/>
            </a:xfrm>
            <a:prstGeom prst="line">
              <a:avLst/>
            </a:prstGeom>
            <a:solidFill>
              <a:srgbClr val="000000">
                <a:alpha val="5000"/>
              </a:srgbClr>
            </a:solidFill>
            <a:ln w="126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 anchorCtr="1">
              <a:spAutoFit/>
            </a:bodyPr>
            <a:lstStyle/>
            <a:p>
              <a:pPr algn="ctr">
                <a:defRPr sz="2800" noProof="0" dirty="0" smtClean="0"/>
              </a:pPr>
              <a:endParaRPr lang="en-US" sz="2800" noProof="0" dirty="0">
                <a:solidFill>
                  <a:srgbClr val="000000"/>
                </a:solidFill>
              </a:endParaRPr>
            </a:p>
          </p:txBody>
        </p:sp>
        <p:sp>
          <p:nvSpPr>
            <p:cNvPr id="55" name="Conector recto 10">
              <a:extLst>
                <a:ext uri="{FF2B5EF4-FFF2-40B4-BE49-F238E27FC236}">
                  <a16:creationId xmlns:a16="http://schemas.microsoft.com/office/drawing/2014/main" id="{CCF15F45-ECE1-23A9-EB0A-854CA36E540E}"/>
                </a:ext>
              </a:extLst>
            </p:cNvPr>
            <p:cNvSpPr/>
            <p:nvPr/>
          </p:nvSpPr>
          <p:spPr>
            <a:xfrm rot="5400000">
              <a:off x="6329139" y="5627302"/>
              <a:ext cx="250484" cy="0"/>
            </a:xfrm>
            <a:prstGeom prst="line">
              <a:avLst/>
            </a:prstGeom>
            <a:solidFill>
              <a:srgbClr val="000000">
                <a:alpha val="5000"/>
              </a:srgbClr>
            </a:solidFill>
            <a:ln w="126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 anchorCtr="1">
              <a:spAutoFit/>
            </a:bodyPr>
            <a:lstStyle/>
            <a:p>
              <a:pPr algn="ctr">
                <a:defRPr sz="2800" noProof="0" dirty="0" smtClean="0"/>
              </a:pPr>
              <a:endParaRPr lang="en-US" sz="2800" noProof="0" dirty="0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D73A61B6-37A7-CA7D-2E67-A975D7580FD9}"/>
                    </a:ext>
                  </a:extLst>
                </p14:cNvPr>
                <p14:cNvContentPartPr/>
                <p14:nvPr/>
              </p14:nvContentPartPr>
              <p14:xfrm>
                <a:off x="6588063" y="4681698"/>
                <a:ext cx="443565" cy="312"/>
              </p14:xfrm>
            </p:contentPart>
          </mc:Choice>
          <mc:Fallback xmlns="">
            <p:pic>
              <p:nvPicPr>
                <p:cNvPr id="449" name="Input penna 448">
                  <a:extLst>
                    <a:ext uri="{FF2B5EF4-FFF2-40B4-BE49-F238E27FC236}">
                      <a16:creationId xmlns:a16="http://schemas.microsoft.com/office/drawing/2014/main" id="{E72D2C97-27BC-D645-2866-881970419D8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583774" y="4676394"/>
                  <a:ext cx="452144" cy="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57" name="Input penna 56">
                  <a:extLst>
                    <a:ext uri="{FF2B5EF4-FFF2-40B4-BE49-F238E27FC236}">
                      <a16:creationId xmlns:a16="http://schemas.microsoft.com/office/drawing/2014/main" id="{B043E5AA-EC70-169C-D7AD-BA77A9C970AF}"/>
                    </a:ext>
                  </a:extLst>
                </p14:cNvPr>
                <p14:cNvContentPartPr/>
                <p14:nvPr/>
              </p14:nvContentPartPr>
              <p14:xfrm>
                <a:off x="6456040" y="3807416"/>
                <a:ext cx="97920" cy="100800"/>
              </p14:xfrm>
            </p:contentPart>
          </mc:Choice>
          <mc:Fallback xmlns="">
            <p:pic>
              <p:nvPicPr>
                <p:cNvPr id="471" name="Input penna 470">
                  <a:extLst>
                    <a:ext uri="{FF2B5EF4-FFF2-40B4-BE49-F238E27FC236}">
                      <a16:creationId xmlns:a16="http://schemas.microsoft.com/office/drawing/2014/main" id="{58F6E310-015A-9203-FC88-0FB83E50214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451750" y="3803110"/>
                  <a:ext cx="106501" cy="109411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0F4032AF-AE5C-F32C-F86F-6C18B44B59E4}"/>
              </a:ext>
            </a:extLst>
          </p:cNvPr>
          <p:cNvSpPr txBox="1"/>
          <p:nvPr/>
        </p:nvSpPr>
        <p:spPr>
          <a:xfrm>
            <a:off x="6664127" y="5046391"/>
            <a:ext cx="88839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Inputs</a:t>
            </a:r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935C9091-0B2B-44AA-6D49-1762120813BC}"/>
              </a:ext>
            </a:extLst>
          </p:cNvPr>
          <p:cNvSpPr txBox="1"/>
          <p:nvPr/>
        </p:nvSpPr>
        <p:spPr>
          <a:xfrm>
            <a:off x="9427279" y="5035719"/>
            <a:ext cx="88839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Clock</a:t>
            </a:r>
            <a:endParaRPr lang="en-US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5840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CLB*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The logic function block also embeds other resources to improve flexibility and performance</a:t>
            </a:r>
          </a:p>
          <a:p>
            <a:pPr lvl="1"/>
            <a:r>
              <a:rPr lang="en-US" dirty="0"/>
              <a:t>The overall block is called </a:t>
            </a:r>
            <a:r>
              <a:rPr lang="en-US" b="1" dirty="0"/>
              <a:t>C</a:t>
            </a:r>
            <a:r>
              <a:rPr lang="en-US" dirty="0"/>
              <a:t>onfigurable </a:t>
            </a:r>
            <a:r>
              <a:rPr lang="en-US" b="1" dirty="0"/>
              <a:t>L</a:t>
            </a:r>
            <a:r>
              <a:rPr lang="en-US" dirty="0"/>
              <a:t>ogic </a:t>
            </a:r>
            <a:r>
              <a:rPr lang="en-US" b="1" dirty="0"/>
              <a:t>B</a:t>
            </a:r>
            <a:r>
              <a:rPr lang="en-US" dirty="0"/>
              <a:t>lock (</a:t>
            </a:r>
            <a:r>
              <a:rPr lang="en-US" b="1" dirty="0"/>
              <a:t>CLB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assumes different names based on the FPGA vendor</a:t>
            </a:r>
          </a:p>
          <a:p>
            <a:pPr lvl="2"/>
            <a:r>
              <a:rPr lang="en-US" dirty="0"/>
              <a:t>Altera/Intel</a:t>
            </a:r>
          </a:p>
          <a:p>
            <a:pPr lvl="3"/>
            <a:r>
              <a:rPr lang="en-US" dirty="0"/>
              <a:t>ALM = Adaptive Logic Module</a:t>
            </a:r>
          </a:p>
          <a:p>
            <a:pPr lvl="2"/>
            <a:r>
              <a:rPr lang="en-US" dirty="0"/>
              <a:t>Xilinx/AMD</a:t>
            </a:r>
          </a:p>
          <a:p>
            <a:pPr lvl="3"/>
            <a:r>
              <a:rPr lang="en-US" dirty="0"/>
              <a:t>CLB = Configurable Logic Block</a:t>
            </a:r>
          </a:p>
          <a:p>
            <a:pPr lvl="3"/>
            <a:r>
              <a:rPr lang="en-US" dirty="0"/>
              <a:t>Slice (in older FPGAs)</a:t>
            </a:r>
          </a:p>
          <a:p>
            <a:pPr lvl="2"/>
            <a:r>
              <a:rPr lang="en-US" dirty="0"/>
              <a:t>Microsemi/Microchip</a:t>
            </a:r>
          </a:p>
          <a:p>
            <a:pPr lvl="3"/>
            <a:r>
              <a:rPr lang="en-US" dirty="0"/>
              <a:t>LE = Logic Elements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861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CLB </a:t>
            </a:r>
            <a:r>
              <a:rPr lang="en-US"/>
              <a:t>– Example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ALM</a:t>
            </a:r>
          </a:p>
          <a:p>
            <a:pPr lvl="1"/>
            <a:r>
              <a:rPr lang="en-US" dirty="0"/>
              <a:t>Altera/Intel</a:t>
            </a:r>
          </a:p>
          <a:p>
            <a:pPr lvl="1"/>
            <a:r>
              <a:rPr lang="en-US" dirty="0"/>
              <a:t>Cyclone V FPGA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E3889EE-D4EB-146E-A11B-46BF5F786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92" y="1556792"/>
            <a:ext cx="6888510" cy="46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6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FPGA*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However, FPGAs show some differences from PALs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Routing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Logic function block</a:t>
            </a:r>
          </a:p>
        </p:txBody>
      </p:sp>
    </p:spTree>
    <p:extLst>
      <p:ext uri="{BB962C8B-B14F-4D97-AF65-F5344CB8AC3E}">
        <p14:creationId xmlns:p14="http://schemas.microsoft.com/office/powerpoint/2010/main" val="22213560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outline*</a:t>
            </a:r>
            <a:endParaRPr lang="en-GB" dirty="0"/>
          </a:p>
        </p:txBody>
      </p:sp>
      <p:sp>
        <p:nvSpPr>
          <p:cNvPr id="55" name="Segnaposto testo 2">
            <a:extLst>
              <a:ext uri="{FF2B5EF4-FFF2-40B4-BE49-F238E27FC236}">
                <a16:creationId xmlns:a16="http://schemas.microsoft.com/office/drawing/2014/main" id="{FAB8551B-8FC9-9F76-1E05-FB0D673A939E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Finally, we can see the overall architecture of an FPGA</a:t>
            </a:r>
          </a:p>
          <a:p>
            <a:pPr lvl="1"/>
            <a:r>
              <a:rPr lang="en-US" sz="2000" dirty="0"/>
              <a:t>Organized in regions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BD90FBE-FC92-8799-9378-5CAE32A47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618" y="1694628"/>
            <a:ext cx="3557022" cy="307164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F18C5A1-9BD1-C472-FC95-F1EE2E9C0124}"/>
              </a:ext>
            </a:extLst>
          </p:cNvPr>
          <p:cNvSpPr txBox="1"/>
          <p:nvPr/>
        </p:nvSpPr>
        <p:spPr>
          <a:xfrm>
            <a:off x="6240016" y="4061636"/>
            <a:ext cx="162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I/O banks</a:t>
            </a:r>
          </a:p>
        </p:txBody>
      </p:sp>
      <p:cxnSp>
        <p:nvCxnSpPr>
          <p:cNvPr id="10" name="Connettore a gomito 9">
            <a:extLst>
              <a:ext uri="{FF2B5EF4-FFF2-40B4-BE49-F238E27FC236}">
                <a16:creationId xmlns:a16="http://schemas.microsoft.com/office/drawing/2014/main" id="{8C17888F-DFA5-399D-280B-BA105519FC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71738" y="3854286"/>
            <a:ext cx="369332" cy="1409962"/>
          </a:xfrm>
          <a:prstGeom prst="bentConnector3">
            <a:avLst>
              <a:gd name="adj1" fmla="val 16189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E7A78E8-4AFD-2CD5-881D-B3226CB097BF}"/>
              </a:ext>
            </a:extLst>
          </p:cNvPr>
          <p:cNvSpPr txBox="1"/>
          <p:nvPr/>
        </p:nvSpPr>
        <p:spPr>
          <a:xfrm>
            <a:off x="8040216" y="5360690"/>
            <a:ext cx="162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Global routing</a:t>
            </a:r>
          </a:p>
        </p:txBody>
      </p:sp>
      <p:cxnSp>
        <p:nvCxnSpPr>
          <p:cNvPr id="16" name="Connettore a gomito 15">
            <a:extLst>
              <a:ext uri="{FF2B5EF4-FFF2-40B4-BE49-F238E27FC236}">
                <a16:creationId xmlns:a16="http://schemas.microsoft.com/office/drawing/2014/main" id="{1191C696-6032-77B1-71E7-7E76044F204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48734" y="4625319"/>
            <a:ext cx="838353" cy="1232577"/>
          </a:xfrm>
          <a:prstGeom prst="bentConnector3">
            <a:avLst>
              <a:gd name="adj1" fmla="val -225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5BD4A22-C879-3633-BB92-256CB6646373}"/>
              </a:ext>
            </a:extLst>
          </p:cNvPr>
          <p:cNvSpPr txBox="1"/>
          <p:nvPr/>
        </p:nvSpPr>
        <p:spPr>
          <a:xfrm>
            <a:off x="6559383" y="2636912"/>
            <a:ext cx="83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Region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F8F02B66-4C24-28FD-8870-C9BA216DCB1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7392144" y="2821578"/>
            <a:ext cx="1512168" cy="288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8488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outline*</a:t>
            </a:r>
            <a:endParaRPr lang="en-GB" dirty="0"/>
          </a:p>
        </p:txBody>
      </p:sp>
      <p:sp>
        <p:nvSpPr>
          <p:cNvPr id="55" name="Segnaposto testo 2">
            <a:extLst>
              <a:ext uri="{FF2B5EF4-FFF2-40B4-BE49-F238E27FC236}">
                <a16:creationId xmlns:a16="http://schemas.microsoft.com/office/drawing/2014/main" id="{FAB8551B-8FC9-9F76-1E05-FB0D673A939E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Finally, we can see the overall architecture of an FPGA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BD90FBE-FC92-8799-9378-5CAE32A47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618" y="1694628"/>
            <a:ext cx="3557022" cy="3071643"/>
          </a:xfrm>
          <a:prstGeom prst="rect">
            <a:avLst/>
          </a:prstGeom>
        </p:spPr>
      </p:pic>
      <p:sp>
        <p:nvSpPr>
          <p:cNvPr id="3" name="Ovale 2">
            <a:extLst>
              <a:ext uri="{FF2B5EF4-FFF2-40B4-BE49-F238E27FC236}">
                <a16:creationId xmlns:a16="http://schemas.microsoft.com/office/drawing/2014/main" id="{BCC450BC-2D5B-1A4F-8FF7-86D6A1F08C1D}"/>
              </a:ext>
            </a:extLst>
          </p:cNvPr>
          <p:cNvSpPr/>
          <p:nvPr/>
        </p:nvSpPr>
        <p:spPr>
          <a:xfrm>
            <a:off x="8184232" y="1556792"/>
            <a:ext cx="2016224" cy="115011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4212490B-4499-DB75-FCA9-A774F818B2E6}"/>
              </a:ext>
            </a:extLst>
          </p:cNvPr>
          <p:cNvCxnSpPr>
            <a:stCxn id="3" idx="2"/>
          </p:cNvCxnSpPr>
          <p:nvPr/>
        </p:nvCxnSpPr>
        <p:spPr>
          <a:xfrm flipH="1">
            <a:off x="479376" y="2131849"/>
            <a:ext cx="7704856" cy="2362476"/>
          </a:xfrm>
          <a:prstGeom prst="lin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B2738B5-7D49-D237-73BE-7A1EFE8EA413}"/>
              </a:ext>
            </a:extLst>
          </p:cNvPr>
          <p:cNvCxnSpPr>
            <a:cxnSpLocks/>
            <a:stCxn id="3" idx="4"/>
          </p:cNvCxnSpPr>
          <p:nvPr/>
        </p:nvCxnSpPr>
        <p:spPr>
          <a:xfrm flipH="1">
            <a:off x="7745554" y="2706905"/>
            <a:ext cx="1446790" cy="3065463"/>
          </a:xfrm>
          <a:prstGeom prst="line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98FC4C6C-7169-2226-7CF1-AED4F3066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4496594"/>
            <a:ext cx="7266178" cy="120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508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outline*</a:t>
            </a:r>
            <a:endParaRPr lang="en-GB" dirty="0"/>
          </a:p>
        </p:txBody>
      </p:sp>
      <p:sp>
        <p:nvSpPr>
          <p:cNvPr id="55" name="Segnaposto testo 2">
            <a:extLst>
              <a:ext uri="{FF2B5EF4-FFF2-40B4-BE49-F238E27FC236}">
                <a16:creationId xmlns:a16="http://schemas.microsoft.com/office/drawing/2014/main" id="{FAB8551B-8FC9-9F76-1E05-FB0D673A939E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Finally, we can see the overall architecture of an FPGA</a:t>
            </a:r>
          </a:p>
          <a:p>
            <a:pPr lvl="1"/>
            <a:r>
              <a:rPr lang="en-US" sz="2000" b="1" dirty="0"/>
              <a:t>IOB</a:t>
            </a:r>
            <a:r>
              <a:rPr lang="en-US" sz="2000" dirty="0"/>
              <a:t>	: Input/Output Block</a:t>
            </a:r>
          </a:p>
          <a:p>
            <a:pPr lvl="1"/>
            <a:r>
              <a:rPr lang="en-US" sz="2000" b="1" dirty="0"/>
              <a:t>RAM</a:t>
            </a:r>
            <a:r>
              <a:rPr lang="en-US" sz="2000" dirty="0"/>
              <a:t>	: RAM memory block</a:t>
            </a:r>
          </a:p>
          <a:p>
            <a:pPr lvl="1"/>
            <a:r>
              <a:rPr lang="en-US" sz="2000" b="1" dirty="0"/>
              <a:t>DSP</a:t>
            </a:r>
            <a:r>
              <a:rPr lang="en-US" sz="2000" dirty="0"/>
              <a:t>	: Digital Signal Processor</a:t>
            </a:r>
          </a:p>
          <a:p>
            <a:pPr lvl="1"/>
            <a:r>
              <a:rPr lang="en-US" sz="2000" b="1" dirty="0">
                <a:solidFill>
                  <a:srgbClr val="7E649E"/>
                </a:solidFill>
              </a:rPr>
              <a:t>____</a:t>
            </a:r>
            <a:r>
              <a:rPr lang="en-US" sz="2000" dirty="0"/>
              <a:t>	: local routing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____</a:t>
            </a:r>
            <a:r>
              <a:rPr lang="en-US" sz="2000" dirty="0"/>
              <a:t>	: global routing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BD90FBE-FC92-8799-9378-5CAE32A47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618" y="1694628"/>
            <a:ext cx="3557022" cy="307164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7E2CA03-22FA-41D9-6798-A05102077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4496594"/>
            <a:ext cx="7266178" cy="120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514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outline*</a:t>
            </a:r>
            <a:endParaRPr lang="en-GB" dirty="0"/>
          </a:p>
        </p:txBody>
      </p:sp>
      <p:sp>
        <p:nvSpPr>
          <p:cNvPr id="55" name="Segnaposto testo 2">
            <a:extLst>
              <a:ext uri="{FF2B5EF4-FFF2-40B4-BE49-F238E27FC236}">
                <a16:creationId xmlns:a16="http://schemas.microsoft.com/office/drawing/2014/main" id="{FAB8551B-8FC9-9F76-1E05-FB0D673A939E}"/>
              </a:ext>
            </a:extLst>
          </p:cNvPr>
          <p:cNvSpPr txBox="1">
            <a:spLocks/>
          </p:cNvSpPr>
          <p:nvPr/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Symbol" panose="05050102010706020507" pitchFamily="18" charset="2"/>
              <a:buChar char="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Latest FPGAs can embed also a processor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Processor typically called </a:t>
            </a:r>
            <a:r>
              <a:rPr lang="en-US" sz="2000" b="1" dirty="0"/>
              <a:t>HPS</a:t>
            </a:r>
            <a:r>
              <a:rPr lang="en-US" sz="2000" dirty="0"/>
              <a:t> = </a:t>
            </a:r>
            <a:r>
              <a:rPr lang="en-US" sz="2000" b="1" dirty="0"/>
              <a:t>H</a:t>
            </a:r>
            <a:r>
              <a:rPr lang="en-US" sz="2000" dirty="0"/>
              <a:t>ard </a:t>
            </a:r>
            <a:r>
              <a:rPr lang="en-US" sz="2000" b="1" dirty="0"/>
              <a:t>P</a:t>
            </a:r>
            <a:r>
              <a:rPr lang="en-US" sz="2000" dirty="0"/>
              <a:t>rocessing </a:t>
            </a:r>
            <a:r>
              <a:rPr lang="en-US" sz="2000" b="1" dirty="0"/>
              <a:t>S</a:t>
            </a:r>
            <a:r>
              <a:rPr lang="en-US" sz="2000" dirty="0"/>
              <a:t>ystems</a:t>
            </a:r>
          </a:p>
          <a:p>
            <a:pPr lvl="2"/>
            <a:r>
              <a:rPr lang="en-US" sz="1800" dirty="0"/>
              <a:t>Usually ARM processor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overall device typically called </a:t>
            </a:r>
            <a:r>
              <a:rPr lang="en-US" sz="2000" b="1" dirty="0"/>
              <a:t>FPGA SoC</a:t>
            </a:r>
          </a:p>
          <a:p>
            <a:pPr lvl="2"/>
            <a:r>
              <a:rPr lang="en-US" sz="1800" b="1" dirty="0"/>
              <a:t>SoC</a:t>
            </a:r>
            <a:r>
              <a:rPr lang="en-US" sz="1800" dirty="0"/>
              <a:t> = </a:t>
            </a:r>
            <a:r>
              <a:rPr lang="en-US" sz="1800" b="1" dirty="0"/>
              <a:t>S</a:t>
            </a:r>
            <a:r>
              <a:rPr lang="en-US" sz="1800" dirty="0"/>
              <a:t>ystem-</a:t>
            </a:r>
            <a:r>
              <a:rPr lang="en-US" sz="1800" b="1" dirty="0"/>
              <a:t>o</a:t>
            </a:r>
            <a:r>
              <a:rPr lang="en-US" sz="1800" dirty="0"/>
              <a:t>n-</a:t>
            </a:r>
            <a:r>
              <a:rPr lang="en-US" sz="1800" b="1" dirty="0"/>
              <a:t>C</a:t>
            </a:r>
            <a:r>
              <a:rPr lang="en-US" sz="1800" dirty="0"/>
              <a:t>hip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161DCB-F725-E7B6-8CEE-811E26FDE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617" y="1694545"/>
            <a:ext cx="3557022" cy="307164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1237E1C-F4A8-ED47-1663-0616FDB59C84}"/>
              </a:ext>
            </a:extLst>
          </p:cNvPr>
          <p:cNvSpPr txBox="1"/>
          <p:nvPr/>
        </p:nvSpPr>
        <p:spPr>
          <a:xfrm>
            <a:off x="8895062" y="4912297"/>
            <a:ext cx="1838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I/O banks reserved for HPS</a:t>
            </a:r>
          </a:p>
        </p:txBody>
      </p:sp>
      <p:cxnSp>
        <p:nvCxnSpPr>
          <p:cNvPr id="8" name="Connettore a gomito 7">
            <a:extLst>
              <a:ext uri="{FF2B5EF4-FFF2-40B4-BE49-F238E27FC236}">
                <a16:creationId xmlns:a16="http://schemas.microsoft.com/office/drawing/2014/main" id="{CE987EE5-BD4B-EEE1-3B2D-9D93281234E9}"/>
              </a:ext>
            </a:extLst>
          </p:cNvPr>
          <p:cNvCxnSpPr>
            <a:cxnSpLocks/>
          </p:cNvCxnSpPr>
          <p:nvPr/>
        </p:nvCxnSpPr>
        <p:spPr>
          <a:xfrm flipV="1">
            <a:off x="10685723" y="4755094"/>
            <a:ext cx="1008112" cy="480369"/>
          </a:xfrm>
          <a:prstGeom prst="bentConnector3">
            <a:avLst>
              <a:gd name="adj1" fmla="val 1003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42AB0C04-8C51-8E65-94A7-4CFD8142AC5F}"/>
              </a:ext>
            </a:extLst>
          </p:cNvPr>
          <p:cNvSpPr/>
          <p:nvPr/>
        </p:nvSpPr>
        <p:spPr>
          <a:xfrm>
            <a:off x="11553894" y="3878666"/>
            <a:ext cx="270504" cy="8534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895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Anti-fuse vs. SRAM*</a:t>
            </a:r>
            <a:endParaRPr lang="en-GB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19197B5-ED9A-7FDE-EA38-427BE0B6AD8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Can be re-programmed</a:t>
            </a:r>
          </a:p>
          <a:p>
            <a:pPr lvl="1"/>
            <a:endParaRPr lang="en-GB" sz="1600" dirty="0"/>
          </a:p>
          <a:p>
            <a:r>
              <a:rPr lang="en-GB" sz="2000" dirty="0"/>
              <a:t>Volatile programming</a:t>
            </a:r>
          </a:p>
          <a:p>
            <a:pPr lvl="1"/>
            <a:r>
              <a:rPr lang="en-GB" sz="1800" dirty="0"/>
              <a:t>Need to be re-programmed after power-on</a:t>
            </a:r>
          </a:p>
          <a:p>
            <a:pPr lvl="1"/>
            <a:endParaRPr lang="en-GB" sz="1600" dirty="0"/>
          </a:p>
          <a:p>
            <a:r>
              <a:rPr lang="en-GB" sz="2000" dirty="0"/>
              <a:t>Low resistance against disturbances</a:t>
            </a:r>
          </a:p>
          <a:p>
            <a:pPr lvl="1"/>
            <a:r>
              <a:rPr lang="en-GB" sz="1800" dirty="0"/>
              <a:t>Electromagnetic disturb may change a SRAM bit, modifying the configuration and the functionality</a:t>
            </a:r>
            <a:endParaRPr lang="en-GB" sz="1600" dirty="0"/>
          </a:p>
          <a:p>
            <a:r>
              <a:rPr lang="en-GB" sz="2000" dirty="0"/>
              <a:t>Possibility to test before the release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FB115ED-5F63-754B-B9F2-E740024B6AC1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OTP (One-Time Programmable)</a:t>
            </a:r>
          </a:p>
          <a:p>
            <a:pPr lvl="1"/>
            <a:endParaRPr lang="en-GB" sz="1600" dirty="0"/>
          </a:p>
          <a:p>
            <a:r>
              <a:rPr lang="en-GB" sz="2000" dirty="0"/>
              <a:t>Permanent programming</a:t>
            </a:r>
          </a:p>
          <a:p>
            <a:pPr lvl="1"/>
            <a:r>
              <a:rPr lang="en-GB" sz="1800" dirty="0"/>
              <a:t>Do not need to be re-programmed after power-on</a:t>
            </a:r>
          </a:p>
          <a:p>
            <a:pPr lvl="1"/>
            <a:endParaRPr lang="en-GB" sz="1600" dirty="0"/>
          </a:p>
          <a:p>
            <a:r>
              <a:rPr lang="en-GB" sz="2000" dirty="0"/>
              <a:t>Robust against disturbances</a:t>
            </a:r>
          </a:p>
          <a:p>
            <a:pPr lvl="1"/>
            <a:r>
              <a:rPr lang="en-GB" sz="1800" dirty="0"/>
              <a:t>E.g.: radiations → suitable for space applications</a:t>
            </a:r>
          </a:p>
          <a:p>
            <a:pPr lvl="1"/>
            <a:endParaRPr lang="en-GB" sz="1600" dirty="0"/>
          </a:p>
          <a:p>
            <a:r>
              <a:rPr lang="en-GB" sz="2000" dirty="0"/>
              <a:t>It is not possible to test before the release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BFAF5103-1DBB-AEB2-0599-FEB17C211C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/>
              <a:t>Anti-Fuse FPGA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AAC88D74-C121-DE47-E13A-D7935A5476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SRAM FPGA</a:t>
            </a:r>
          </a:p>
        </p:txBody>
      </p:sp>
    </p:spTree>
    <p:extLst>
      <p:ext uri="{BB962C8B-B14F-4D97-AF65-F5344CB8AC3E}">
        <p14:creationId xmlns:p14="http://schemas.microsoft.com/office/powerpoint/2010/main" val="3850153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FPGA really used in modern applications?*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Yes! For different reasons and/or a combination of them</a:t>
            </a:r>
          </a:p>
          <a:p>
            <a:pPr lvl="1"/>
            <a:r>
              <a:rPr lang="en-US" dirty="0"/>
              <a:t>Flexibility</a:t>
            </a:r>
          </a:p>
          <a:p>
            <a:pPr lvl="1"/>
            <a:r>
              <a:rPr lang="en-US" dirty="0"/>
              <a:t>Time-to-market</a:t>
            </a:r>
          </a:p>
          <a:p>
            <a:pPr lvl="1"/>
            <a:r>
              <a:rPr lang="en-US" dirty="0"/>
              <a:t>Costs</a:t>
            </a:r>
          </a:p>
        </p:txBody>
      </p:sp>
    </p:spTree>
    <p:extLst>
      <p:ext uri="{BB962C8B-B14F-4D97-AF65-F5344CB8AC3E}">
        <p14:creationId xmlns:p14="http://schemas.microsoft.com/office/powerpoint/2010/main" val="15788458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FPGA really used in modern applications?*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Yes! For different reasons and/or a combination of them</a:t>
            </a:r>
          </a:p>
          <a:p>
            <a:pPr lvl="1"/>
            <a:r>
              <a:rPr lang="en-US" b="1" dirty="0"/>
              <a:t>Flexibility</a:t>
            </a:r>
          </a:p>
          <a:p>
            <a:pPr lvl="1"/>
            <a:r>
              <a:rPr lang="en-US" dirty="0"/>
              <a:t>Time-to-market</a:t>
            </a:r>
          </a:p>
          <a:p>
            <a:pPr lvl="1"/>
            <a:r>
              <a:rPr lang="en-US" dirty="0"/>
              <a:t>Costs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Possibility to re-program (SRAM FPGA) without changing/substituting the HW</a:t>
            </a:r>
          </a:p>
          <a:p>
            <a:pPr lvl="3"/>
            <a:r>
              <a:rPr lang="en-US" dirty="0"/>
              <a:t>Bug fixing</a:t>
            </a:r>
          </a:p>
          <a:p>
            <a:pPr lvl="3"/>
            <a:r>
              <a:rPr lang="en-US" dirty="0"/>
              <a:t>System update</a:t>
            </a:r>
          </a:p>
        </p:txBody>
      </p:sp>
    </p:spTree>
    <p:extLst>
      <p:ext uri="{BB962C8B-B14F-4D97-AF65-F5344CB8AC3E}">
        <p14:creationId xmlns:p14="http://schemas.microsoft.com/office/powerpoint/2010/main" val="19691804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FPGA really used in modern applications?*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Yes! For different reasons and/or a combination of them</a:t>
            </a:r>
          </a:p>
          <a:p>
            <a:pPr lvl="1"/>
            <a:r>
              <a:rPr lang="en-US" dirty="0"/>
              <a:t>Flexibility</a:t>
            </a:r>
          </a:p>
          <a:p>
            <a:pPr lvl="1"/>
            <a:r>
              <a:rPr lang="en-US" b="1" dirty="0"/>
              <a:t>Time-to-market</a:t>
            </a:r>
          </a:p>
          <a:p>
            <a:pPr lvl="1"/>
            <a:r>
              <a:rPr lang="en-US" dirty="0"/>
              <a:t>Costs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Shorter time from being conceived until being available for sale</a:t>
            </a:r>
          </a:p>
          <a:p>
            <a:pPr lvl="3"/>
            <a:r>
              <a:rPr lang="en-US" dirty="0"/>
              <a:t>3–6 Months vs. 3–5 years (typical time-to-market for ICs)</a:t>
            </a:r>
          </a:p>
        </p:txBody>
      </p:sp>
    </p:spTree>
    <p:extLst>
      <p:ext uri="{BB962C8B-B14F-4D97-AF65-F5344CB8AC3E}">
        <p14:creationId xmlns:p14="http://schemas.microsoft.com/office/powerpoint/2010/main" val="32372948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FPGA really used in modern applications?*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Yes! For different reasons and/or a combination of them</a:t>
                </a:r>
              </a:p>
              <a:p>
                <a:pPr lvl="1"/>
                <a:r>
                  <a:rPr lang="en-US" dirty="0"/>
                  <a:t>Flexibility</a:t>
                </a:r>
              </a:p>
              <a:p>
                <a:pPr lvl="1"/>
                <a:r>
                  <a:rPr lang="en-US" dirty="0"/>
                  <a:t>Time-to-market</a:t>
                </a:r>
              </a:p>
              <a:p>
                <a:pPr lvl="1"/>
                <a:r>
                  <a:rPr lang="en-US" b="1" dirty="0"/>
                  <a:t>Costs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Do you remember of the photolithographic process to produce ICs?</a:t>
                </a:r>
              </a:p>
              <a:p>
                <a:pPr lvl="2"/>
                <a:r>
                  <a:rPr lang="en-US" dirty="0"/>
                  <a:t>The masks employed the process are strongly expansive</a:t>
                </a:r>
              </a:p>
              <a:p>
                <a:pPr lvl="3"/>
                <a:r>
                  <a:rPr lang="en-US" dirty="0"/>
                  <a:t>US $ 1–10 Million !!!</a:t>
                </a:r>
              </a:p>
              <a:p>
                <a:pPr lvl="2"/>
                <a:r>
                  <a:rPr lang="en-US" dirty="0"/>
                  <a:t>It is a non-recurring cost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𝑁𝑅𝐸</m:t>
                        </m:r>
                      </m:sub>
                    </m:sSub>
                  </m:oMath>
                </a14:m>
                <a:r>
                  <a:rPr lang="en-US" dirty="0"/>
                  <a:t>) that is split over the volume of production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3"/>
                <a14:m>
                  <m:oMath xmlns:m="http://schemas.openxmlformats.org/officeDocument/2006/math">
                    <m:f>
                      <m:fPr>
                        <m:ctrlPr>
                          <a:rPr lang="it-IT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𝑁𝑅𝐸</m:t>
                            </m:r>
                          </m:sub>
                        </m:sSub>
                      </m:num>
                      <m:den>
                        <m:r>
                          <a:rPr lang="it-IT" sz="18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→ lower the volume </a:t>
                </a:r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higher the cost per unit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6297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FPGA vs. IC – Cost vs. Volume of production*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Segnaposto testo 2">
                <a:extLst>
                  <a:ext uri="{FF2B5EF4-FFF2-40B4-BE49-F238E27FC236}">
                    <a16:creationId xmlns:a16="http://schemas.microsoft.com/office/drawing/2014/main" id="{9BE9D6C7-2A12-95E2-22EC-E79519FFBE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Symbol" panose="05050102010706020507" pitchFamily="18" charset="2"/>
                  <a:buChar char="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Symbol" panose="05050102010706020507" pitchFamily="18" charset="2"/>
                  <a:buChar char="-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Assume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𝑁𝑅𝐸</m:t>
                        </m:r>
                      </m:sub>
                    </m:sSub>
                  </m:oMath>
                </a14:m>
                <a:r>
                  <a:rPr lang="en-US" sz="2000" dirty="0"/>
                  <a:t> = Non-recurring costs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𝑅𝐸</m:t>
                        </m:r>
                      </m:sub>
                    </m:sSub>
                  </m:oMath>
                </a14:m>
                <a:r>
                  <a:rPr lang="en-US" sz="2000" dirty="0"/>
                  <a:t> = Recurring costs per unit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it-IT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t-IT" sz="1800" b="0" i="1" dirty="0" smtClean="0">
                                <a:latin typeface="Cambria Math" panose="02040503050406030204" pitchFamily="18" charset="0"/>
                              </a:rPr>
                              <m:t>𝐼𝐶</m:t>
                            </m:r>
                          </m:sub>
                        </m:sSub>
                      </m:sub>
                    </m:sSub>
                    <m:r>
                      <a:rPr lang="it-IT" sz="1800" b="0" i="0" dirty="0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it-IT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it-IT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t-IT" sz="1800" b="0" i="1" dirty="0" smtClean="0">
                                <a:latin typeface="Cambria Math" panose="02040503050406030204" pitchFamily="18" charset="0"/>
                              </a:rPr>
                              <m:t>𝐹𝑃𝐺𝐴</m:t>
                            </m:r>
                          </m:sub>
                        </m:sSub>
                      </m:sub>
                    </m:sSub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𝑇𝑂𝑇</m:t>
                        </m:r>
                      </m:sub>
                    </m:sSub>
                  </m:oMath>
                </a14:m>
                <a:r>
                  <a:rPr lang="en-US" sz="2000" dirty="0"/>
                  <a:t> = Total cost per unit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= number of units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It follows that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𝑇𝑂</m:t>
                        </m:r>
                        <m:sSub>
                          <m:sSubPr>
                            <m:ctrlP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  <m:t>𝐹𝑃𝐺𝐴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  <m:t>𝐹𝑃𝐺𝐴</m:t>
                            </m:r>
                          </m:sub>
                        </m:sSub>
                      </m:sub>
                    </m:sSub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𝑇𝑂</m:t>
                        </m:r>
                        <m:sSub>
                          <m:sSubPr>
                            <m:ctrlP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  <m:t>𝐼𝐶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  <m:t>𝐼𝐶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𝑁𝑅𝐸</m:t>
                            </m:r>
                          </m:sub>
                        </m:sSub>
                      </m:num>
                      <m:den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4" name="Segnaposto testo 2">
                <a:extLst>
                  <a:ext uri="{FF2B5EF4-FFF2-40B4-BE49-F238E27FC236}">
                    <a16:creationId xmlns:a16="http://schemas.microsoft.com/office/drawing/2014/main" id="{9BE9D6C7-2A12-95E2-22EC-E79519FFB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1521280" cy="4351338"/>
              </a:xfrm>
              <a:prstGeom prst="rect">
                <a:avLst/>
              </a:prstGeom>
              <a:blipFill>
                <a:blip r:embed="rId2"/>
                <a:stretch>
                  <a:fillRect l="-688" t="-19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5" name="Input penna 104">
                <a:extLst>
                  <a:ext uri="{FF2B5EF4-FFF2-40B4-BE49-F238E27FC236}">
                    <a16:creationId xmlns:a16="http://schemas.microsoft.com/office/drawing/2014/main" id="{6ABC5C7F-3C78-6760-36E7-3EA2764A9243}"/>
                  </a:ext>
                </a:extLst>
              </p14:cNvPr>
              <p14:cNvContentPartPr/>
              <p14:nvPr/>
            </p14:nvContentPartPr>
            <p14:xfrm>
              <a:off x="5405224" y="4886589"/>
              <a:ext cx="5279400" cy="360"/>
            </p14:xfrm>
          </p:contentPart>
        </mc:Choice>
        <mc:Fallback xmlns="">
          <p:pic>
            <p:nvPicPr>
              <p:cNvPr id="105" name="Input penna 104">
                <a:extLst>
                  <a:ext uri="{FF2B5EF4-FFF2-40B4-BE49-F238E27FC236}">
                    <a16:creationId xmlns:a16="http://schemas.microsoft.com/office/drawing/2014/main" id="{6ABC5C7F-3C78-6760-36E7-3EA2764A92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99104" y="4880469"/>
                <a:ext cx="529164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uppo 109">
            <a:extLst>
              <a:ext uri="{FF2B5EF4-FFF2-40B4-BE49-F238E27FC236}">
                <a16:creationId xmlns:a16="http://schemas.microsoft.com/office/drawing/2014/main" id="{F18F4466-9245-6113-3AF7-8E9758606ACD}"/>
              </a:ext>
            </a:extLst>
          </p:cNvPr>
          <p:cNvGrpSpPr/>
          <p:nvPr/>
        </p:nvGrpSpPr>
        <p:grpSpPr>
          <a:xfrm>
            <a:off x="10595344" y="4800189"/>
            <a:ext cx="160920" cy="179280"/>
            <a:chOff x="10595344" y="4800189"/>
            <a:chExt cx="160920" cy="17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8" name="Input penna 107">
                  <a:extLst>
                    <a:ext uri="{FF2B5EF4-FFF2-40B4-BE49-F238E27FC236}">
                      <a16:creationId xmlns:a16="http://schemas.microsoft.com/office/drawing/2014/main" id="{5D5B7234-090B-09B6-FAC9-B60B7C49FBB9}"/>
                    </a:ext>
                  </a:extLst>
                </p14:cNvPr>
                <p14:cNvContentPartPr/>
                <p14:nvPr/>
              </p14:nvContentPartPr>
              <p14:xfrm>
                <a:off x="10595344" y="4800189"/>
                <a:ext cx="160920" cy="179280"/>
              </p14:xfrm>
            </p:contentPart>
          </mc:Choice>
          <mc:Fallback xmlns="">
            <p:pic>
              <p:nvPicPr>
                <p:cNvPr id="108" name="Input penna 107">
                  <a:extLst>
                    <a:ext uri="{FF2B5EF4-FFF2-40B4-BE49-F238E27FC236}">
                      <a16:creationId xmlns:a16="http://schemas.microsoft.com/office/drawing/2014/main" id="{5D5B7234-090B-09B6-FAC9-B60B7C49FBB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589224" y="4794069"/>
                  <a:ext cx="1731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9" name="Input penna 108">
                  <a:extLst>
                    <a:ext uri="{FF2B5EF4-FFF2-40B4-BE49-F238E27FC236}">
                      <a16:creationId xmlns:a16="http://schemas.microsoft.com/office/drawing/2014/main" id="{4048DDAD-BB60-DD7B-BDB9-0A620A74D4E9}"/>
                    </a:ext>
                  </a:extLst>
                </p14:cNvPr>
                <p14:cNvContentPartPr/>
                <p14:nvPr/>
              </p14:nvContentPartPr>
              <p14:xfrm>
                <a:off x="10633504" y="4850949"/>
                <a:ext cx="85320" cy="83880"/>
              </p14:xfrm>
            </p:contentPart>
          </mc:Choice>
          <mc:Fallback xmlns="">
            <p:pic>
              <p:nvPicPr>
                <p:cNvPr id="109" name="Input penna 108">
                  <a:extLst>
                    <a:ext uri="{FF2B5EF4-FFF2-40B4-BE49-F238E27FC236}">
                      <a16:creationId xmlns:a16="http://schemas.microsoft.com/office/drawing/2014/main" id="{4048DDAD-BB60-DD7B-BDB9-0A620A74D4E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627384" y="4844829"/>
                  <a:ext cx="9756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uppo 114">
            <a:extLst>
              <a:ext uri="{FF2B5EF4-FFF2-40B4-BE49-F238E27FC236}">
                <a16:creationId xmlns:a16="http://schemas.microsoft.com/office/drawing/2014/main" id="{394882EC-F320-4BCE-F800-CA7163E0C1BC}"/>
              </a:ext>
            </a:extLst>
          </p:cNvPr>
          <p:cNvGrpSpPr/>
          <p:nvPr/>
        </p:nvGrpSpPr>
        <p:grpSpPr>
          <a:xfrm>
            <a:off x="6006064" y="1760709"/>
            <a:ext cx="172080" cy="3822480"/>
            <a:chOff x="6006064" y="1760709"/>
            <a:chExt cx="172080" cy="382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1" name="Input penna 110">
                  <a:extLst>
                    <a:ext uri="{FF2B5EF4-FFF2-40B4-BE49-F238E27FC236}">
                      <a16:creationId xmlns:a16="http://schemas.microsoft.com/office/drawing/2014/main" id="{60915405-CFD5-C262-5823-1B504120AA3E}"/>
                    </a:ext>
                  </a:extLst>
                </p14:cNvPr>
                <p14:cNvContentPartPr/>
                <p14:nvPr/>
              </p14:nvContentPartPr>
              <p14:xfrm>
                <a:off x="6089944" y="1906149"/>
                <a:ext cx="360" cy="3677040"/>
              </p14:xfrm>
            </p:contentPart>
          </mc:Choice>
          <mc:Fallback xmlns="">
            <p:pic>
              <p:nvPicPr>
                <p:cNvPr id="111" name="Input penna 110">
                  <a:extLst>
                    <a:ext uri="{FF2B5EF4-FFF2-40B4-BE49-F238E27FC236}">
                      <a16:creationId xmlns:a16="http://schemas.microsoft.com/office/drawing/2014/main" id="{60915405-CFD5-C262-5823-1B504120AA3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83824" y="1900029"/>
                  <a:ext cx="12600" cy="36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2" name="Input penna 111">
                  <a:extLst>
                    <a:ext uri="{FF2B5EF4-FFF2-40B4-BE49-F238E27FC236}">
                      <a16:creationId xmlns:a16="http://schemas.microsoft.com/office/drawing/2014/main" id="{6A3E7E61-ED76-BC32-82D5-E38A1D4D6239}"/>
                    </a:ext>
                  </a:extLst>
                </p14:cNvPr>
                <p14:cNvContentPartPr/>
                <p14:nvPr/>
              </p14:nvContentPartPr>
              <p14:xfrm>
                <a:off x="6089944" y="1822269"/>
                <a:ext cx="360" cy="123120"/>
              </p14:xfrm>
            </p:contentPart>
          </mc:Choice>
          <mc:Fallback xmlns="">
            <p:pic>
              <p:nvPicPr>
                <p:cNvPr id="112" name="Input penna 111">
                  <a:extLst>
                    <a:ext uri="{FF2B5EF4-FFF2-40B4-BE49-F238E27FC236}">
                      <a16:creationId xmlns:a16="http://schemas.microsoft.com/office/drawing/2014/main" id="{6A3E7E61-ED76-BC32-82D5-E38A1D4D623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83824" y="1816149"/>
                  <a:ext cx="126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4" name="Input penna 113">
                  <a:extLst>
                    <a:ext uri="{FF2B5EF4-FFF2-40B4-BE49-F238E27FC236}">
                      <a16:creationId xmlns:a16="http://schemas.microsoft.com/office/drawing/2014/main" id="{9D691541-F8B0-9E5C-B561-5499085DF566}"/>
                    </a:ext>
                  </a:extLst>
                </p14:cNvPr>
                <p14:cNvContentPartPr/>
                <p14:nvPr/>
              </p14:nvContentPartPr>
              <p14:xfrm>
                <a:off x="6006064" y="1760709"/>
                <a:ext cx="172080" cy="165960"/>
              </p14:xfrm>
            </p:contentPart>
          </mc:Choice>
          <mc:Fallback xmlns="">
            <p:pic>
              <p:nvPicPr>
                <p:cNvPr id="114" name="Input penna 113">
                  <a:extLst>
                    <a:ext uri="{FF2B5EF4-FFF2-40B4-BE49-F238E27FC236}">
                      <a16:creationId xmlns:a16="http://schemas.microsoft.com/office/drawing/2014/main" id="{9D691541-F8B0-9E5C-B561-5499085DF56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999944" y="1754589"/>
                  <a:ext cx="18432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uppo 120">
            <a:extLst>
              <a:ext uri="{FF2B5EF4-FFF2-40B4-BE49-F238E27FC236}">
                <a16:creationId xmlns:a16="http://schemas.microsoft.com/office/drawing/2014/main" id="{09E16382-82AC-88E0-D9C2-60219609A9C7}"/>
              </a:ext>
            </a:extLst>
          </p:cNvPr>
          <p:cNvGrpSpPr/>
          <p:nvPr/>
        </p:nvGrpSpPr>
        <p:grpSpPr>
          <a:xfrm>
            <a:off x="6228184" y="1582149"/>
            <a:ext cx="536400" cy="221400"/>
            <a:chOff x="6228184" y="1582149"/>
            <a:chExt cx="536400" cy="22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6" name="Input penna 115">
                  <a:extLst>
                    <a:ext uri="{FF2B5EF4-FFF2-40B4-BE49-F238E27FC236}">
                      <a16:creationId xmlns:a16="http://schemas.microsoft.com/office/drawing/2014/main" id="{F745F8EB-5840-E49F-E63C-704B49DA332D}"/>
                    </a:ext>
                  </a:extLst>
                </p14:cNvPr>
                <p14:cNvContentPartPr/>
                <p14:nvPr/>
              </p14:nvContentPartPr>
              <p14:xfrm>
                <a:off x="6228184" y="1582149"/>
                <a:ext cx="145440" cy="202680"/>
              </p14:xfrm>
            </p:contentPart>
          </mc:Choice>
          <mc:Fallback xmlns="">
            <p:pic>
              <p:nvPicPr>
                <p:cNvPr id="116" name="Input penna 115">
                  <a:extLst>
                    <a:ext uri="{FF2B5EF4-FFF2-40B4-BE49-F238E27FC236}">
                      <a16:creationId xmlns:a16="http://schemas.microsoft.com/office/drawing/2014/main" id="{F745F8EB-5840-E49F-E63C-704B49DA332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222064" y="1576029"/>
                  <a:ext cx="1576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7" name="Input penna 116">
                  <a:extLst>
                    <a:ext uri="{FF2B5EF4-FFF2-40B4-BE49-F238E27FC236}">
                      <a16:creationId xmlns:a16="http://schemas.microsoft.com/office/drawing/2014/main" id="{DA9BC22C-5CD7-43A9-0EFB-D5B9C239429F}"/>
                    </a:ext>
                  </a:extLst>
                </p14:cNvPr>
                <p14:cNvContentPartPr/>
                <p14:nvPr/>
              </p14:nvContentPartPr>
              <p14:xfrm>
                <a:off x="6440224" y="1740549"/>
                <a:ext cx="14760" cy="63000"/>
              </p14:xfrm>
            </p:contentPart>
          </mc:Choice>
          <mc:Fallback xmlns="">
            <p:pic>
              <p:nvPicPr>
                <p:cNvPr id="117" name="Input penna 116">
                  <a:extLst>
                    <a:ext uri="{FF2B5EF4-FFF2-40B4-BE49-F238E27FC236}">
                      <a16:creationId xmlns:a16="http://schemas.microsoft.com/office/drawing/2014/main" id="{DA9BC22C-5CD7-43A9-0EFB-D5B9C239429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434104" y="1734429"/>
                  <a:ext cx="270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8" name="Input penna 117">
                  <a:extLst>
                    <a:ext uri="{FF2B5EF4-FFF2-40B4-BE49-F238E27FC236}">
                      <a16:creationId xmlns:a16="http://schemas.microsoft.com/office/drawing/2014/main" id="{C3BFFFD1-AB67-E6B6-FBD2-964710F26BF7}"/>
                    </a:ext>
                  </a:extLst>
                </p14:cNvPr>
                <p14:cNvContentPartPr/>
                <p14:nvPr/>
              </p14:nvContentPartPr>
              <p14:xfrm>
                <a:off x="6406024" y="1712469"/>
                <a:ext cx="101880" cy="48960"/>
              </p14:xfrm>
            </p:contentPart>
          </mc:Choice>
          <mc:Fallback xmlns="">
            <p:pic>
              <p:nvPicPr>
                <p:cNvPr id="118" name="Input penna 117">
                  <a:extLst>
                    <a:ext uri="{FF2B5EF4-FFF2-40B4-BE49-F238E27FC236}">
                      <a16:creationId xmlns:a16="http://schemas.microsoft.com/office/drawing/2014/main" id="{C3BFFFD1-AB67-E6B6-FBD2-964710F26BF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399904" y="1706349"/>
                  <a:ext cx="1141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9" name="Input penna 118">
                  <a:extLst>
                    <a:ext uri="{FF2B5EF4-FFF2-40B4-BE49-F238E27FC236}">
                      <a16:creationId xmlns:a16="http://schemas.microsoft.com/office/drawing/2014/main" id="{EAB6D074-1FC3-5527-4EE0-6FE4F239661E}"/>
                    </a:ext>
                  </a:extLst>
                </p14:cNvPr>
                <p14:cNvContentPartPr/>
                <p14:nvPr/>
              </p14:nvContentPartPr>
              <p14:xfrm>
                <a:off x="6525544" y="1723629"/>
                <a:ext cx="92520" cy="64800"/>
              </p14:xfrm>
            </p:contentPart>
          </mc:Choice>
          <mc:Fallback xmlns="">
            <p:pic>
              <p:nvPicPr>
                <p:cNvPr id="119" name="Input penna 118">
                  <a:extLst>
                    <a:ext uri="{FF2B5EF4-FFF2-40B4-BE49-F238E27FC236}">
                      <a16:creationId xmlns:a16="http://schemas.microsoft.com/office/drawing/2014/main" id="{EAB6D074-1FC3-5527-4EE0-6FE4F239661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519424" y="1717509"/>
                  <a:ext cx="1047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0" name="Input penna 119">
                  <a:extLst>
                    <a:ext uri="{FF2B5EF4-FFF2-40B4-BE49-F238E27FC236}">
                      <a16:creationId xmlns:a16="http://schemas.microsoft.com/office/drawing/2014/main" id="{1F623C09-1CF2-C56C-F9EF-5E60C1306698}"/>
                    </a:ext>
                  </a:extLst>
                </p14:cNvPr>
                <p14:cNvContentPartPr/>
                <p14:nvPr/>
              </p14:nvContentPartPr>
              <p14:xfrm>
                <a:off x="6610504" y="1707429"/>
                <a:ext cx="154080" cy="74880"/>
              </p14:xfrm>
            </p:contentPart>
          </mc:Choice>
          <mc:Fallback xmlns="">
            <p:pic>
              <p:nvPicPr>
                <p:cNvPr id="120" name="Input penna 119">
                  <a:extLst>
                    <a:ext uri="{FF2B5EF4-FFF2-40B4-BE49-F238E27FC236}">
                      <a16:creationId xmlns:a16="http://schemas.microsoft.com/office/drawing/2014/main" id="{1F623C09-1CF2-C56C-F9EF-5E60C130669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604384" y="1701309"/>
                  <a:ext cx="166320" cy="8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2" name="Input penna 121">
                <a:extLst>
                  <a:ext uri="{FF2B5EF4-FFF2-40B4-BE49-F238E27FC236}">
                    <a16:creationId xmlns:a16="http://schemas.microsoft.com/office/drawing/2014/main" id="{3E74D25D-1C37-97BF-AB26-94681CE8611C}"/>
                  </a:ext>
                </a:extLst>
              </p14:cNvPr>
              <p14:cNvContentPartPr/>
              <p14:nvPr/>
            </p14:nvContentPartPr>
            <p14:xfrm>
              <a:off x="10921864" y="4844469"/>
              <a:ext cx="196560" cy="285480"/>
            </p14:xfrm>
          </p:contentPart>
        </mc:Choice>
        <mc:Fallback xmlns="">
          <p:pic>
            <p:nvPicPr>
              <p:cNvPr id="122" name="Input penna 121">
                <a:extLst>
                  <a:ext uri="{FF2B5EF4-FFF2-40B4-BE49-F238E27FC236}">
                    <a16:creationId xmlns:a16="http://schemas.microsoft.com/office/drawing/2014/main" id="{3E74D25D-1C37-97BF-AB26-94681CE8611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915744" y="4838349"/>
                <a:ext cx="208800" cy="297720"/>
              </a:xfrm>
              <a:prstGeom prst="rect">
                <a:avLst/>
              </a:prstGeom>
            </p:spPr>
          </p:pic>
        </mc:Fallback>
      </mc:AlternateContent>
      <p:sp>
        <p:nvSpPr>
          <p:cNvPr id="124" name="Figura a mano libera: forma 123">
            <a:extLst>
              <a:ext uri="{FF2B5EF4-FFF2-40B4-BE49-F238E27FC236}">
                <a16:creationId xmlns:a16="http://schemas.microsoft.com/office/drawing/2014/main" id="{12301589-799B-AC4B-79B7-D7C7F27B8DE0}"/>
              </a:ext>
            </a:extLst>
          </p:cNvPr>
          <p:cNvSpPr/>
          <p:nvPr/>
        </p:nvSpPr>
        <p:spPr>
          <a:xfrm>
            <a:off x="6802877" y="1990928"/>
            <a:ext cx="3618689" cy="2529191"/>
          </a:xfrm>
          <a:custGeom>
            <a:avLst/>
            <a:gdLst>
              <a:gd name="connsiteX0" fmla="*/ 0 w 3618689"/>
              <a:gd name="connsiteY0" fmla="*/ 0 h 2529191"/>
              <a:gd name="connsiteX1" fmla="*/ 1193259 w 3618689"/>
              <a:gd name="connsiteY1" fmla="*/ 2055778 h 2529191"/>
              <a:gd name="connsiteX2" fmla="*/ 3618689 w 3618689"/>
              <a:gd name="connsiteY2" fmla="*/ 2529191 h 252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8689" h="2529191">
                <a:moveTo>
                  <a:pt x="0" y="0"/>
                </a:moveTo>
                <a:cubicBezTo>
                  <a:pt x="295072" y="817123"/>
                  <a:pt x="590144" y="1634246"/>
                  <a:pt x="1193259" y="2055778"/>
                </a:cubicBezTo>
                <a:cubicBezTo>
                  <a:pt x="1796374" y="2477310"/>
                  <a:pt x="2707531" y="2503250"/>
                  <a:pt x="3618689" y="2529191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0DBBFD3F-0F20-CD53-4B32-F03495E8B863}"/>
              </a:ext>
            </a:extLst>
          </p:cNvPr>
          <p:cNvCxnSpPr/>
          <p:nvPr/>
        </p:nvCxnSpPr>
        <p:spPr>
          <a:xfrm>
            <a:off x="6802877" y="4149080"/>
            <a:ext cx="3618689" cy="0"/>
          </a:xfrm>
          <a:prstGeom prst="lin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0D9F1871-9A5D-2A69-9C3A-8BC83D74587F}"/>
              </a:ext>
            </a:extLst>
          </p:cNvPr>
          <p:cNvGrpSpPr/>
          <p:nvPr/>
        </p:nvGrpSpPr>
        <p:grpSpPr>
          <a:xfrm>
            <a:off x="8058064" y="4178469"/>
            <a:ext cx="260640" cy="1096560"/>
            <a:chOff x="8058064" y="4178469"/>
            <a:chExt cx="260640" cy="10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27" name="Input penna 126">
                  <a:extLst>
                    <a:ext uri="{FF2B5EF4-FFF2-40B4-BE49-F238E27FC236}">
                      <a16:creationId xmlns:a16="http://schemas.microsoft.com/office/drawing/2014/main" id="{7A064FB8-7F08-0027-B1C9-0346DE3D5D5A}"/>
                    </a:ext>
                  </a:extLst>
                </p14:cNvPr>
                <p14:cNvContentPartPr/>
                <p14:nvPr/>
              </p14:nvContentPartPr>
              <p14:xfrm>
                <a:off x="8158504" y="4178469"/>
                <a:ext cx="360" cy="114840"/>
              </p14:xfrm>
            </p:contentPart>
          </mc:Choice>
          <mc:Fallback xmlns="">
            <p:pic>
              <p:nvPicPr>
                <p:cNvPr id="127" name="Input penna 126">
                  <a:extLst>
                    <a:ext uri="{FF2B5EF4-FFF2-40B4-BE49-F238E27FC236}">
                      <a16:creationId xmlns:a16="http://schemas.microsoft.com/office/drawing/2014/main" id="{7A064FB8-7F08-0027-B1C9-0346DE3D5D5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152384" y="4172349"/>
                  <a:ext cx="126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28" name="Input penna 127">
                  <a:extLst>
                    <a:ext uri="{FF2B5EF4-FFF2-40B4-BE49-F238E27FC236}">
                      <a16:creationId xmlns:a16="http://schemas.microsoft.com/office/drawing/2014/main" id="{9D934428-D637-6CAE-AC80-A2E3F960A4FD}"/>
                    </a:ext>
                  </a:extLst>
                </p14:cNvPr>
                <p14:cNvContentPartPr/>
                <p14:nvPr/>
              </p14:nvContentPartPr>
              <p14:xfrm>
                <a:off x="8158504" y="4391229"/>
                <a:ext cx="360" cy="99000"/>
              </p14:xfrm>
            </p:contentPart>
          </mc:Choice>
          <mc:Fallback xmlns="">
            <p:pic>
              <p:nvPicPr>
                <p:cNvPr id="128" name="Input penna 127">
                  <a:extLst>
                    <a:ext uri="{FF2B5EF4-FFF2-40B4-BE49-F238E27FC236}">
                      <a16:creationId xmlns:a16="http://schemas.microsoft.com/office/drawing/2014/main" id="{9D934428-D637-6CAE-AC80-A2E3F960A4F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52384" y="4385109"/>
                  <a:ext cx="126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30" name="Input penna 129">
                  <a:extLst>
                    <a:ext uri="{FF2B5EF4-FFF2-40B4-BE49-F238E27FC236}">
                      <a16:creationId xmlns:a16="http://schemas.microsoft.com/office/drawing/2014/main" id="{BD5336E5-6AFC-BA87-FBD6-12D97227F938}"/>
                    </a:ext>
                  </a:extLst>
                </p14:cNvPr>
                <p14:cNvContentPartPr/>
                <p14:nvPr/>
              </p14:nvContentPartPr>
              <p14:xfrm>
                <a:off x="8158504" y="4597869"/>
                <a:ext cx="360" cy="96840"/>
              </p14:xfrm>
            </p:contentPart>
          </mc:Choice>
          <mc:Fallback xmlns="">
            <p:pic>
              <p:nvPicPr>
                <p:cNvPr id="130" name="Input penna 129">
                  <a:extLst>
                    <a:ext uri="{FF2B5EF4-FFF2-40B4-BE49-F238E27FC236}">
                      <a16:creationId xmlns:a16="http://schemas.microsoft.com/office/drawing/2014/main" id="{BD5336E5-6AFC-BA87-FBD6-12D97227F93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52384" y="4591749"/>
                  <a:ext cx="126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1" name="Input penna 130">
                  <a:extLst>
                    <a:ext uri="{FF2B5EF4-FFF2-40B4-BE49-F238E27FC236}">
                      <a16:creationId xmlns:a16="http://schemas.microsoft.com/office/drawing/2014/main" id="{2B856DBF-6727-F6CD-A5E6-2CF0EA5434A9}"/>
                    </a:ext>
                  </a:extLst>
                </p14:cNvPr>
                <p14:cNvContentPartPr/>
                <p14:nvPr/>
              </p14:nvContentPartPr>
              <p14:xfrm>
                <a:off x="8158504" y="4817829"/>
                <a:ext cx="360" cy="135360"/>
              </p14:xfrm>
            </p:contentPart>
          </mc:Choice>
          <mc:Fallback xmlns="">
            <p:pic>
              <p:nvPicPr>
                <p:cNvPr id="131" name="Input penna 130">
                  <a:extLst>
                    <a:ext uri="{FF2B5EF4-FFF2-40B4-BE49-F238E27FC236}">
                      <a16:creationId xmlns:a16="http://schemas.microsoft.com/office/drawing/2014/main" id="{2B856DBF-6727-F6CD-A5E6-2CF0EA5434A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52384" y="4811709"/>
                  <a:ext cx="126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33" name="Input penna 132">
                  <a:extLst>
                    <a:ext uri="{FF2B5EF4-FFF2-40B4-BE49-F238E27FC236}">
                      <a16:creationId xmlns:a16="http://schemas.microsoft.com/office/drawing/2014/main" id="{BFE404B1-995D-229A-E7CF-E96BC5DB78FF}"/>
                    </a:ext>
                  </a:extLst>
                </p14:cNvPr>
                <p14:cNvContentPartPr/>
                <p14:nvPr/>
              </p14:nvContentPartPr>
              <p14:xfrm>
                <a:off x="8058064" y="5097549"/>
                <a:ext cx="117000" cy="177480"/>
              </p14:xfrm>
            </p:contentPart>
          </mc:Choice>
          <mc:Fallback xmlns="">
            <p:pic>
              <p:nvPicPr>
                <p:cNvPr id="133" name="Input penna 132">
                  <a:extLst>
                    <a:ext uri="{FF2B5EF4-FFF2-40B4-BE49-F238E27FC236}">
                      <a16:creationId xmlns:a16="http://schemas.microsoft.com/office/drawing/2014/main" id="{BFE404B1-995D-229A-E7CF-E96BC5DB78F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51944" y="5091429"/>
                  <a:ext cx="1292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34" name="Input penna 133">
                  <a:extLst>
                    <a:ext uri="{FF2B5EF4-FFF2-40B4-BE49-F238E27FC236}">
                      <a16:creationId xmlns:a16="http://schemas.microsoft.com/office/drawing/2014/main" id="{3DA6AFE7-0A29-DD9C-ECE4-604E68637C7D}"/>
                    </a:ext>
                  </a:extLst>
                </p14:cNvPr>
                <p14:cNvContentPartPr/>
                <p14:nvPr/>
              </p14:nvContentPartPr>
              <p14:xfrm>
                <a:off x="8253544" y="5068389"/>
                <a:ext cx="10440" cy="88560"/>
              </p14:xfrm>
            </p:contentPart>
          </mc:Choice>
          <mc:Fallback xmlns="">
            <p:pic>
              <p:nvPicPr>
                <p:cNvPr id="134" name="Input penna 133">
                  <a:extLst>
                    <a:ext uri="{FF2B5EF4-FFF2-40B4-BE49-F238E27FC236}">
                      <a16:creationId xmlns:a16="http://schemas.microsoft.com/office/drawing/2014/main" id="{3DA6AFE7-0A29-DD9C-ECE4-604E68637C7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47424" y="5062269"/>
                  <a:ext cx="226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35" name="Input penna 134">
                  <a:extLst>
                    <a:ext uri="{FF2B5EF4-FFF2-40B4-BE49-F238E27FC236}">
                      <a16:creationId xmlns:a16="http://schemas.microsoft.com/office/drawing/2014/main" id="{7CF9A7F1-E011-1B73-8941-1ED2802ECD80}"/>
                    </a:ext>
                  </a:extLst>
                </p14:cNvPr>
                <p14:cNvContentPartPr/>
                <p14:nvPr/>
              </p14:nvContentPartPr>
              <p14:xfrm>
                <a:off x="8217544" y="5104749"/>
                <a:ext cx="92880" cy="10080"/>
              </p14:xfrm>
            </p:contentPart>
          </mc:Choice>
          <mc:Fallback xmlns="">
            <p:pic>
              <p:nvPicPr>
                <p:cNvPr id="135" name="Input penna 134">
                  <a:extLst>
                    <a:ext uri="{FF2B5EF4-FFF2-40B4-BE49-F238E27FC236}">
                      <a16:creationId xmlns:a16="http://schemas.microsoft.com/office/drawing/2014/main" id="{7CF9A7F1-E011-1B73-8941-1ED2802ECD8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11424" y="5098629"/>
                  <a:ext cx="1051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6" name="Input penna 135">
                  <a:extLst>
                    <a:ext uri="{FF2B5EF4-FFF2-40B4-BE49-F238E27FC236}">
                      <a16:creationId xmlns:a16="http://schemas.microsoft.com/office/drawing/2014/main" id="{59BAB470-DC74-8579-7406-3253059AB239}"/>
                    </a:ext>
                  </a:extLst>
                </p14:cNvPr>
                <p14:cNvContentPartPr/>
                <p14:nvPr/>
              </p14:nvContentPartPr>
              <p14:xfrm>
                <a:off x="8226544" y="5088909"/>
                <a:ext cx="73800" cy="44280"/>
              </p14:xfrm>
            </p:contentPart>
          </mc:Choice>
          <mc:Fallback xmlns="">
            <p:pic>
              <p:nvPicPr>
                <p:cNvPr id="136" name="Input penna 135">
                  <a:extLst>
                    <a:ext uri="{FF2B5EF4-FFF2-40B4-BE49-F238E27FC236}">
                      <a16:creationId xmlns:a16="http://schemas.microsoft.com/office/drawing/2014/main" id="{59BAB470-DC74-8579-7406-3253059AB23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220424" y="5082789"/>
                  <a:ext cx="860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7" name="Input penna 136">
                  <a:extLst>
                    <a:ext uri="{FF2B5EF4-FFF2-40B4-BE49-F238E27FC236}">
                      <a16:creationId xmlns:a16="http://schemas.microsoft.com/office/drawing/2014/main" id="{B94C30E5-1BB3-2CDD-903F-48494B16846C}"/>
                    </a:ext>
                  </a:extLst>
                </p14:cNvPr>
                <p14:cNvContentPartPr/>
                <p14:nvPr/>
              </p14:nvContentPartPr>
              <p14:xfrm>
                <a:off x="8227624" y="5070549"/>
                <a:ext cx="91080" cy="67320"/>
              </p14:xfrm>
            </p:contentPart>
          </mc:Choice>
          <mc:Fallback xmlns="">
            <p:pic>
              <p:nvPicPr>
                <p:cNvPr id="137" name="Input penna 136">
                  <a:extLst>
                    <a:ext uri="{FF2B5EF4-FFF2-40B4-BE49-F238E27FC236}">
                      <a16:creationId xmlns:a16="http://schemas.microsoft.com/office/drawing/2014/main" id="{B94C30E5-1BB3-2CDD-903F-48494B16846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21504" y="5064429"/>
                  <a:ext cx="103320" cy="7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40" name="Input penna 139">
                <a:extLst>
                  <a:ext uri="{FF2B5EF4-FFF2-40B4-BE49-F238E27FC236}">
                    <a16:creationId xmlns:a16="http://schemas.microsoft.com/office/drawing/2014/main" id="{E6061421-E3C1-6DC8-5724-A0EC0082F522}"/>
                  </a:ext>
                </a:extLst>
              </p14:cNvPr>
              <p14:cNvContentPartPr/>
              <p14:nvPr/>
            </p14:nvContentPartPr>
            <p14:xfrm>
              <a:off x="10418944" y="1946469"/>
              <a:ext cx="355680" cy="67320"/>
            </p14:xfrm>
          </p:contentPart>
        </mc:Choice>
        <mc:Fallback xmlns="">
          <p:pic>
            <p:nvPicPr>
              <p:cNvPr id="140" name="Input penna 139">
                <a:extLst>
                  <a:ext uri="{FF2B5EF4-FFF2-40B4-BE49-F238E27FC236}">
                    <a16:creationId xmlns:a16="http://schemas.microsoft.com/office/drawing/2014/main" id="{E6061421-E3C1-6DC8-5724-A0EC0082F52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412824" y="1940349"/>
                <a:ext cx="367920" cy="7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uppo 144">
            <a:extLst>
              <a:ext uri="{FF2B5EF4-FFF2-40B4-BE49-F238E27FC236}">
                <a16:creationId xmlns:a16="http://schemas.microsoft.com/office/drawing/2014/main" id="{039367CF-1CBD-EC86-B900-756FC1006A94}"/>
              </a:ext>
            </a:extLst>
          </p:cNvPr>
          <p:cNvGrpSpPr/>
          <p:nvPr/>
        </p:nvGrpSpPr>
        <p:grpSpPr>
          <a:xfrm>
            <a:off x="10996384" y="1850349"/>
            <a:ext cx="365760" cy="182880"/>
            <a:chOff x="10996384" y="1850349"/>
            <a:chExt cx="365760" cy="1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41" name="Input penna 140">
                  <a:extLst>
                    <a:ext uri="{FF2B5EF4-FFF2-40B4-BE49-F238E27FC236}">
                      <a16:creationId xmlns:a16="http://schemas.microsoft.com/office/drawing/2014/main" id="{1A7CE287-ADC4-9C5B-AAAE-A52FEEA7B5B0}"/>
                    </a:ext>
                  </a:extLst>
                </p14:cNvPr>
                <p14:cNvContentPartPr/>
                <p14:nvPr/>
              </p14:nvContentPartPr>
              <p14:xfrm>
                <a:off x="11019064" y="1850349"/>
                <a:ext cx="174960" cy="178200"/>
              </p14:xfrm>
            </p:contentPart>
          </mc:Choice>
          <mc:Fallback xmlns="">
            <p:pic>
              <p:nvPicPr>
                <p:cNvPr id="141" name="Input penna 140">
                  <a:extLst>
                    <a:ext uri="{FF2B5EF4-FFF2-40B4-BE49-F238E27FC236}">
                      <a16:creationId xmlns:a16="http://schemas.microsoft.com/office/drawing/2014/main" id="{1A7CE287-ADC4-9C5B-AAAE-A52FEEA7B5B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012944" y="1844229"/>
                  <a:ext cx="1872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42" name="Input penna 141">
                  <a:extLst>
                    <a:ext uri="{FF2B5EF4-FFF2-40B4-BE49-F238E27FC236}">
                      <a16:creationId xmlns:a16="http://schemas.microsoft.com/office/drawing/2014/main" id="{D5346135-5B0A-89DB-BDA8-ED0922024E9E}"/>
                    </a:ext>
                  </a:extLst>
                </p14:cNvPr>
                <p14:cNvContentPartPr/>
                <p14:nvPr/>
              </p14:nvContentPartPr>
              <p14:xfrm>
                <a:off x="10996384" y="1874829"/>
                <a:ext cx="164880" cy="9000"/>
              </p14:xfrm>
            </p:contentPart>
          </mc:Choice>
          <mc:Fallback xmlns="">
            <p:pic>
              <p:nvPicPr>
                <p:cNvPr id="142" name="Input penna 141">
                  <a:extLst>
                    <a:ext uri="{FF2B5EF4-FFF2-40B4-BE49-F238E27FC236}">
                      <a16:creationId xmlns:a16="http://schemas.microsoft.com/office/drawing/2014/main" id="{D5346135-5B0A-89DB-BDA8-ED0922024E9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990264" y="1868709"/>
                  <a:ext cx="1771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43" name="Input penna 142">
                  <a:extLst>
                    <a:ext uri="{FF2B5EF4-FFF2-40B4-BE49-F238E27FC236}">
                      <a16:creationId xmlns:a16="http://schemas.microsoft.com/office/drawing/2014/main" id="{0F3BEAD1-CC36-0398-63C9-75E98580E184}"/>
                    </a:ext>
                  </a:extLst>
                </p14:cNvPr>
                <p14:cNvContentPartPr/>
                <p14:nvPr/>
              </p14:nvContentPartPr>
              <p14:xfrm>
                <a:off x="11005024" y="1858989"/>
                <a:ext cx="149760" cy="174240"/>
              </p14:xfrm>
            </p:contentPart>
          </mc:Choice>
          <mc:Fallback xmlns="">
            <p:pic>
              <p:nvPicPr>
                <p:cNvPr id="143" name="Input penna 142">
                  <a:extLst>
                    <a:ext uri="{FF2B5EF4-FFF2-40B4-BE49-F238E27FC236}">
                      <a16:creationId xmlns:a16="http://schemas.microsoft.com/office/drawing/2014/main" id="{0F3BEAD1-CC36-0398-63C9-75E98580E18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998904" y="1852869"/>
                  <a:ext cx="1620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4" name="Input penna 143">
                  <a:extLst>
                    <a:ext uri="{FF2B5EF4-FFF2-40B4-BE49-F238E27FC236}">
                      <a16:creationId xmlns:a16="http://schemas.microsoft.com/office/drawing/2014/main" id="{4EC411C9-2C63-FBC4-0126-33F3E4610E0A}"/>
                    </a:ext>
                  </a:extLst>
                </p14:cNvPr>
                <p14:cNvContentPartPr/>
                <p14:nvPr/>
              </p14:nvContentPartPr>
              <p14:xfrm>
                <a:off x="11202304" y="1867269"/>
                <a:ext cx="159840" cy="155520"/>
              </p14:xfrm>
            </p:contentPart>
          </mc:Choice>
          <mc:Fallback xmlns="">
            <p:pic>
              <p:nvPicPr>
                <p:cNvPr id="144" name="Input penna 143">
                  <a:extLst>
                    <a:ext uri="{FF2B5EF4-FFF2-40B4-BE49-F238E27FC236}">
                      <a16:creationId xmlns:a16="http://schemas.microsoft.com/office/drawing/2014/main" id="{4EC411C9-2C63-FBC4-0126-33F3E4610E0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196184" y="1861149"/>
                  <a:ext cx="172080" cy="16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46" name="Input penna 145">
                <a:extLst>
                  <a:ext uri="{FF2B5EF4-FFF2-40B4-BE49-F238E27FC236}">
                    <a16:creationId xmlns:a16="http://schemas.microsoft.com/office/drawing/2014/main" id="{BDC41BB9-F714-60F1-4CE7-D2101E705C42}"/>
                  </a:ext>
                </a:extLst>
              </p14:cNvPr>
              <p14:cNvContentPartPr/>
              <p14:nvPr/>
            </p14:nvContentPartPr>
            <p14:xfrm>
              <a:off x="10411024" y="2638749"/>
              <a:ext cx="371520" cy="73440"/>
            </p14:xfrm>
          </p:contentPart>
        </mc:Choice>
        <mc:Fallback xmlns="">
          <p:pic>
            <p:nvPicPr>
              <p:cNvPr id="146" name="Input penna 145">
                <a:extLst>
                  <a:ext uri="{FF2B5EF4-FFF2-40B4-BE49-F238E27FC236}">
                    <a16:creationId xmlns:a16="http://schemas.microsoft.com/office/drawing/2014/main" id="{BDC41BB9-F714-60F1-4CE7-D2101E705C4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404904" y="2632629"/>
                <a:ext cx="383760" cy="8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uppo 155">
            <a:extLst>
              <a:ext uri="{FF2B5EF4-FFF2-40B4-BE49-F238E27FC236}">
                <a16:creationId xmlns:a16="http://schemas.microsoft.com/office/drawing/2014/main" id="{83DD6371-FB85-02BC-74C9-9315756F4C48}"/>
              </a:ext>
            </a:extLst>
          </p:cNvPr>
          <p:cNvGrpSpPr/>
          <p:nvPr/>
        </p:nvGrpSpPr>
        <p:grpSpPr>
          <a:xfrm>
            <a:off x="10993144" y="2499429"/>
            <a:ext cx="692640" cy="215280"/>
            <a:chOff x="10993144" y="2499429"/>
            <a:chExt cx="69264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47" name="Input penna 146">
                  <a:extLst>
                    <a:ext uri="{FF2B5EF4-FFF2-40B4-BE49-F238E27FC236}">
                      <a16:creationId xmlns:a16="http://schemas.microsoft.com/office/drawing/2014/main" id="{0D5510BC-39A1-EF11-2AC6-50839401E056}"/>
                    </a:ext>
                  </a:extLst>
                </p14:cNvPr>
                <p14:cNvContentPartPr/>
                <p14:nvPr/>
              </p14:nvContentPartPr>
              <p14:xfrm>
                <a:off x="11011144" y="2508429"/>
                <a:ext cx="172440" cy="204120"/>
              </p14:xfrm>
            </p:contentPart>
          </mc:Choice>
          <mc:Fallback xmlns="">
            <p:pic>
              <p:nvPicPr>
                <p:cNvPr id="147" name="Input penna 146">
                  <a:extLst>
                    <a:ext uri="{FF2B5EF4-FFF2-40B4-BE49-F238E27FC236}">
                      <a16:creationId xmlns:a16="http://schemas.microsoft.com/office/drawing/2014/main" id="{0D5510BC-39A1-EF11-2AC6-50839401E05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005024" y="2502309"/>
                  <a:ext cx="1846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48" name="Input penna 147">
                  <a:extLst>
                    <a:ext uri="{FF2B5EF4-FFF2-40B4-BE49-F238E27FC236}">
                      <a16:creationId xmlns:a16="http://schemas.microsoft.com/office/drawing/2014/main" id="{AC63BDFA-460E-1358-2286-6047DDB5151D}"/>
                    </a:ext>
                  </a:extLst>
                </p14:cNvPr>
                <p14:cNvContentPartPr/>
                <p14:nvPr/>
              </p14:nvContentPartPr>
              <p14:xfrm>
                <a:off x="11011504" y="2616429"/>
                <a:ext cx="117000" cy="24120"/>
              </p14:xfrm>
            </p:contentPart>
          </mc:Choice>
          <mc:Fallback xmlns="">
            <p:pic>
              <p:nvPicPr>
                <p:cNvPr id="148" name="Input penna 147">
                  <a:extLst>
                    <a:ext uri="{FF2B5EF4-FFF2-40B4-BE49-F238E27FC236}">
                      <a16:creationId xmlns:a16="http://schemas.microsoft.com/office/drawing/2014/main" id="{AC63BDFA-460E-1358-2286-6047DDB5151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005384" y="2610309"/>
                  <a:ext cx="129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49" name="Input penna 148">
                  <a:extLst>
                    <a:ext uri="{FF2B5EF4-FFF2-40B4-BE49-F238E27FC236}">
                      <a16:creationId xmlns:a16="http://schemas.microsoft.com/office/drawing/2014/main" id="{0B014627-2B4B-B527-6642-E322FFD2496A}"/>
                    </a:ext>
                  </a:extLst>
                </p14:cNvPr>
                <p14:cNvContentPartPr/>
                <p14:nvPr/>
              </p14:nvContentPartPr>
              <p14:xfrm>
                <a:off x="11172424" y="2519229"/>
                <a:ext cx="168480" cy="186480"/>
              </p14:xfrm>
            </p:contentPart>
          </mc:Choice>
          <mc:Fallback xmlns="">
            <p:pic>
              <p:nvPicPr>
                <p:cNvPr id="149" name="Input penna 148">
                  <a:extLst>
                    <a:ext uri="{FF2B5EF4-FFF2-40B4-BE49-F238E27FC236}">
                      <a16:creationId xmlns:a16="http://schemas.microsoft.com/office/drawing/2014/main" id="{0B014627-2B4B-B527-6642-E322FFD2496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166304" y="2513109"/>
                  <a:ext cx="1807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50" name="Input penna 149">
                  <a:extLst>
                    <a:ext uri="{FF2B5EF4-FFF2-40B4-BE49-F238E27FC236}">
                      <a16:creationId xmlns:a16="http://schemas.microsoft.com/office/drawing/2014/main" id="{990C904B-6687-800D-9763-3CE462DA14AA}"/>
                    </a:ext>
                  </a:extLst>
                </p14:cNvPr>
                <p14:cNvContentPartPr/>
                <p14:nvPr/>
              </p14:nvContentPartPr>
              <p14:xfrm>
                <a:off x="11226064" y="2536149"/>
                <a:ext cx="88560" cy="100080"/>
              </p14:xfrm>
            </p:contentPart>
          </mc:Choice>
          <mc:Fallback xmlns="">
            <p:pic>
              <p:nvPicPr>
                <p:cNvPr id="150" name="Input penna 149">
                  <a:extLst>
                    <a:ext uri="{FF2B5EF4-FFF2-40B4-BE49-F238E27FC236}">
                      <a16:creationId xmlns:a16="http://schemas.microsoft.com/office/drawing/2014/main" id="{990C904B-6687-800D-9763-3CE462DA14A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219944" y="2530029"/>
                  <a:ext cx="1008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51" name="Input penna 150">
                  <a:extLst>
                    <a:ext uri="{FF2B5EF4-FFF2-40B4-BE49-F238E27FC236}">
                      <a16:creationId xmlns:a16="http://schemas.microsoft.com/office/drawing/2014/main" id="{F7E75FCC-618C-D9B0-CC76-E652B0769DAE}"/>
                    </a:ext>
                  </a:extLst>
                </p14:cNvPr>
                <p14:cNvContentPartPr/>
                <p14:nvPr/>
              </p14:nvContentPartPr>
              <p14:xfrm>
                <a:off x="11358904" y="2542989"/>
                <a:ext cx="195840" cy="167040"/>
              </p14:xfrm>
            </p:contentPart>
          </mc:Choice>
          <mc:Fallback xmlns="">
            <p:pic>
              <p:nvPicPr>
                <p:cNvPr id="151" name="Input penna 150">
                  <a:extLst>
                    <a:ext uri="{FF2B5EF4-FFF2-40B4-BE49-F238E27FC236}">
                      <a16:creationId xmlns:a16="http://schemas.microsoft.com/office/drawing/2014/main" id="{F7E75FCC-618C-D9B0-CC76-E652B0769DA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352784" y="2536869"/>
                  <a:ext cx="2080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53" name="Input penna 152">
                  <a:extLst>
                    <a:ext uri="{FF2B5EF4-FFF2-40B4-BE49-F238E27FC236}">
                      <a16:creationId xmlns:a16="http://schemas.microsoft.com/office/drawing/2014/main" id="{C093083C-B3FA-83AF-849F-8A3BF81990BF}"/>
                    </a:ext>
                  </a:extLst>
                </p14:cNvPr>
                <p14:cNvContentPartPr/>
                <p14:nvPr/>
              </p14:nvContentPartPr>
              <p14:xfrm>
                <a:off x="11556904" y="2505189"/>
                <a:ext cx="128880" cy="209520"/>
              </p14:xfrm>
            </p:contentPart>
          </mc:Choice>
          <mc:Fallback xmlns="">
            <p:pic>
              <p:nvPicPr>
                <p:cNvPr id="153" name="Input penna 152">
                  <a:extLst>
                    <a:ext uri="{FF2B5EF4-FFF2-40B4-BE49-F238E27FC236}">
                      <a16:creationId xmlns:a16="http://schemas.microsoft.com/office/drawing/2014/main" id="{C093083C-B3FA-83AF-849F-8A3BF81990B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550784" y="2499069"/>
                  <a:ext cx="1411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54" name="Input penna 153">
                  <a:extLst>
                    <a:ext uri="{FF2B5EF4-FFF2-40B4-BE49-F238E27FC236}">
                      <a16:creationId xmlns:a16="http://schemas.microsoft.com/office/drawing/2014/main" id="{E650A739-8A95-88EB-6209-FD932E1197FD}"/>
                    </a:ext>
                  </a:extLst>
                </p14:cNvPr>
                <p14:cNvContentPartPr/>
                <p14:nvPr/>
              </p14:nvContentPartPr>
              <p14:xfrm>
                <a:off x="11575624" y="2620389"/>
                <a:ext cx="96480" cy="16920"/>
              </p14:xfrm>
            </p:contentPart>
          </mc:Choice>
          <mc:Fallback xmlns="">
            <p:pic>
              <p:nvPicPr>
                <p:cNvPr id="154" name="Input penna 153">
                  <a:extLst>
                    <a:ext uri="{FF2B5EF4-FFF2-40B4-BE49-F238E27FC236}">
                      <a16:creationId xmlns:a16="http://schemas.microsoft.com/office/drawing/2014/main" id="{E650A739-8A95-88EB-6209-FD932E1197F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569504" y="2614269"/>
                  <a:ext cx="108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55" name="Input penna 154">
                  <a:extLst>
                    <a:ext uri="{FF2B5EF4-FFF2-40B4-BE49-F238E27FC236}">
                      <a16:creationId xmlns:a16="http://schemas.microsoft.com/office/drawing/2014/main" id="{7270E4D7-9264-C5AF-5C03-E6ED7F9DC604}"/>
                    </a:ext>
                  </a:extLst>
                </p14:cNvPr>
                <p14:cNvContentPartPr/>
                <p14:nvPr/>
              </p14:nvContentPartPr>
              <p14:xfrm>
                <a:off x="10993144" y="2499429"/>
                <a:ext cx="196560" cy="41040"/>
              </p14:xfrm>
            </p:contentPart>
          </mc:Choice>
          <mc:Fallback xmlns="">
            <p:pic>
              <p:nvPicPr>
                <p:cNvPr id="155" name="Input penna 154">
                  <a:extLst>
                    <a:ext uri="{FF2B5EF4-FFF2-40B4-BE49-F238E27FC236}">
                      <a16:creationId xmlns:a16="http://schemas.microsoft.com/office/drawing/2014/main" id="{7270E4D7-9264-C5AF-5C03-E6ED7F9DC60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987024" y="2493309"/>
                  <a:ext cx="20880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uppo 185">
            <a:extLst>
              <a:ext uri="{FF2B5EF4-FFF2-40B4-BE49-F238E27FC236}">
                <a16:creationId xmlns:a16="http://schemas.microsoft.com/office/drawing/2014/main" id="{0291B777-3A40-E524-244F-F8A1C8E2A7CE}"/>
              </a:ext>
            </a:extLst>
          </p:cNvPr>
          <p:cNvGrpSpPr/>
          <p:nvPr/>
        </p:nvGrpSpPr>
        <p:grpSpPr>
          <a:xfrm>
            <a:off x="6503944" y="5286189"/>
            <a:ext cx="4658040" cy="630360"/>
            <a:chOff x="6503944" y="5286189"/>
            <a:chExt cx="4658040" cy="63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57" name="Input penna 156">
                  <a:extLst>
                    <a:ext uri="{FF2B5EF4-FFF2-40B4-BE49-F238E27FC236}">
                      <a16:creationId xmlns:a16="http://schemas.microsoft.com/office/drawing/2014/main" id="{9212BE61-6DE7-C30B-FEC1-27738FC3C853}"/>
                    </a:ext>
                  </a:extLst>
                </p14:cNvPr>
                <p14:cNvContentPartPr/>
                <p14:nvPr/>
              </p14:nvContentPartPr>
              <p14:xfrm>
                <a:off x="6503944" y="5664549"/>
                <a:ext cx="176400" cy="168120"/>
              </p14:xfrm>
            </p:contentPart>
          </mc:Choice>
          <mc:Fallback xmlns="">
            <p:pic>
              <p:nvPicPr>
                <p:cNvPr id="157" name="Input penna 156">
                  <a:extLst>
                    <a:ext uri="{FF2B5EF4-FFF2-40B4-BE49-F238E27FC236}">
                      <a16:creationId xmlns:a16="http://schemas.microsoft.com/office/drawing/2014/main" id="{9212BE61-6DE7-C30B-FEC1-27738FC3C85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97824" y="5658429"/>
                  <a:ext cx="1886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58" name="Input penna 157">
                  <a:extLst>
                    <a:ext uri="{FF2B5EF4-FFF2-40B4-BE49-F238E27FC236}">
                      <a16:creationId xmlns:a16="http://schemas.microsoft.com/office/drawing/2014/main" id="{4BEB8828-56F9-C7F5-AA29-C4557ADECAD8}"/>
                    </a:ext>
                  </a:extLst>
                </p14:cNvPr>
                <p14:cNvContentPartPr/>
                <p14:nvPr/>
              </p14:nvContentPartPr>
              <p14:xfrm>
                <a:off x="6721024" y="5746629"/>
                <a:ext cx="113400" cy="86760"/>
              </p14:xfrm>
            </p:contentPart>
          </mc:Choice>
          <mc:Fallback xmlns="">
            <p:pic>
              <p:nvPicPr>
                <p:cNvPr id="158" name="Input penna 157">
                  <a:extLst>
                    <a:ext uri="{FF2B5EF4-FFF2-40B4-BE49-F238E27FC236}">
                      <a16:creationId xmlns:a16="http://schemas.microsoft.com/office/drawing/2014/main" id="{4BEB8828-56F9-C7F5-AA29-C4557ADECAD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714904" y="5740509"/>
                  <a:ext cx="1256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59" name="Input penna 158">
                  <a:extLst>
                    <a:ext uri="{FF2B5EF4-FFF2-40B4-BE49-F238E27FC236}">
                      <a16:creationId xmlns:a16="http://schemas.microsoft.com/office/drawing/2014/main" id="{4259BCA6-964B-8380-4249-825660E7ECC3}"/>
                    </a:ext>
                  </a:extLst>
                </p14:cNvPr>
                <p14:cNvContentPartPr/>
                <p14:nvPr/>
              </p14:nvContentPartPr>
              <p14:xfrm>
                <a:off x="6863584" y="5648709"/>
                <a:ext cx="408600" cy="194400"/>
              </p14:xfrm>
            </p:contentPart>
          </mc:Choice>
          <mc:Fallback xmlns="">
            <p:pic>
              <p:nvPicPr>
                <p:cNvPr id="159" name="Input penna 158">
                  <a:extLst>
                    <a:ext uri="{FF2B5EF4-FFF2-40B4-BE49-F238E27FC236}">
                      <a16:creationId xmlns:a16="http://schemas.microsoft.com/office/drawing/2014/main" id="{4259BCA6-964B-8380-4249-825660E7ECC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57464" y="5642589"/>
                  <a:ext cx="4208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60" name="Input penna 159">
                  <a:extLst>
                    <a:ext uri="{FF2B5EF4-FFF2-40B4-BE49-F238E27FC236}">
                      <a16:creationId xmlns:a16="http://schemas.microsoft.com/office/drawing/2014/main" id="{9067A8CA-FE1A-EB23-7464-8A36686D9160}"/>
                    </a:ext>
                  </a:extLst>
                </p14:cNvPr>
                <p14:cNvContentPartPr/>
                <p14:nvPr/>
              </p14:nvContentPartPr>
              <p14:xfrm>
                <a:off x="7412944" y="5749869"/>
                <a:ext cx="108000" cy="93600"/>
              </p14:xfrm>
            </p:contentPart>
          </mc:Choice>
          <mc:Fallback xmlns="">
            <p:pic>
              <p:nvPicPr>
                <p:cNvPr id="160" name="Input penna 159">
                  <a:extLst>
                    <a:ext uri="{FF2B5EF4-FFF2-40B4-BE49-F238E27FC236}">
                      <a16:creationId xmlns:a16="http://schemas.microsoft.com/office/drawing/2014/main" id="{9067A8CA-FE1A-EB23-7464-8A36686D916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406824" y="5743749"/>
                  <a:ext cx="1202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62" name="Input penna 161">
                  <a:extLst>
                    <a:ext uri="{FF2B5EF4-FFF2-40B4-BE49-F238E27FC236}">
                      <a16:creationId xmlns:a16="http://schemas.microsoft.com/office/drawing/2014/main" id="{57702507-9376-3D9E-EB34-C2D0296536A9}"/>
                    </a:ext>
                  </a:extLst>
                </p14:cNvPr>
                <p14:cNvContentPartPr/>
                <p14:nvPr/>
              </p14:nvContentPartPr>
              <p14:xfrm>
                <a:off x="7561264" y="5631069"/>
                <a:ext cx="142920" cy="285480"/>
              </p14:xfrm>
            </p:contentPart>
          </mc:Choice>
          <mc:Fallback xmlns="">
            <p:pic>
              <p:nvPicPr>
                <p:cNvPr id="162" name="Input penna 161">
                  <a:extLst>
                    <a:ext uri="{FF2B5EF4-FFF2-40B4-BE49-F238E27FC236}">
                      <a16:creationId xmlns:a16="http://schemas.microsoft.com/office/drawing/2014/main" id="{57702507-9376-3D9E-EB34-C2D0296536A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555144" y="5624949"/>
                  <a:ext cx="1551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63" name="Input penna 162">
                  <a:extLst>
                    <a:ext uri="{FF2B5EF4-FFF2-40B4-BE49-F238E27FC236}">
                      <a16:creationId xmlns:a16="http://schemas.microsoft.com/office/drawing/2014/main" id="{FA5C3FFD-CE0A-F810-076A-3B2827F3B17C}"/>
                    </a:ext>
                  </a:extLst>
                </p14:cNvPr>
                <p14:cNvContentPartPr/>
                <p14:nvPr/>
              </p14:nvContentPartPr>
              <p14:xfrm>
                <a:off x="7938184" y="5647629"/>
                <a:ext cx="137880" cy="182880"/>
              </p14:xfrm>
            </p:contentPart>
          </mc:Choice>
          <mc:Fallback xmlns="">
            <p:pic>
              <p:nvPicPr>
                <p:cNvPr id="163" name="Input penna 162">
                  <a:extLst>
                    <a:ext uri="{FF2B5EF4-FFF2-40B4-BE49-F238E27FC236}">
                      <a16:creationId xmlns:a16="http://schemas.microsoft.com/office/drawing/2014/main" id="{FA5C3FFD-CE0A-F810-076A-3B2827F3B17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32064" y="5641509"/>
                  <a:ext cx="150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64" name="Input penna 163">
                  <a:extLst>
                    <a:ext uri="{FF2B5EF4-FFF2-40B4-BE49-F238E27FC236}">
                      <a16:creationId xmlns:a16="http://schemas.microsoft.com/office/drawing/2014/main" id="{D17A0F31-EAA4-BF2E-D302-BB564E7B41AC}"/>
                    </a:ext>
                  </a:extLst>
                </p14:cNvPr>
                <p14:cNvContentPartPr/>
                <p14:nvPr/>
              </p14:nvContentPartPr>
              <p14:xfrm>
                <a:off x="8095144" y="5730789"/>
                <a:ext cx="209520" cy="109800"/>
              </p14:xfrm>
            </p:contentPart>
          </mc:Choice>
          <mc:Fallback xmlns="">
            <p:pic>
              <p:nvPicPr>
                <p:cNvPr id="164" name="Input penna 163">
                  <a:extLst>
                    <a:ext uri="{FF2B5EF4-FFF2-40B4-BE49-F238E27FC236}">
                      <a16:creationId xmlns:a16="http://schemas.microsoft.com/office/drawing/2014/main" id="{D17A0F31-EAA4-BF2E-D302-BB564E7B41A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89024" y="5724669"/>
                  <a:ext cx="2217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65" name="Input penna 164">
                  <a:extLst>
                    <a:ext uri="{FF2B5EF4-FFF2-40B4-BE49-F238E27FC236}">
                      <a16:creationId xmlns:a16="http://schemas.microsoft.com/office/drawing/2014/main" id="{B99468DD-A053-3031-1758-80040BAB245A}"/>
                    </a:ext>
                  </a:extLst>
                </p14:cNvPr>
                <p14:cNvContentPartPr/>
                <p14:nvPr/>
              </p14:nvContentPartPr>
              <p14:xfrm>
                <a:off x="8367304" y="5671389"/>
                <a:ext cx="194040" cy="157680"/>
              </p14:xfrm>
            </p:contentPart>
          </mc:Choice>
          <mc:Fallback xmlns="">
            <p:pic>
              <p:nvPicPr>
                <p:cNvPr id="165" name="Input penna 164">
                  <a:extLst>
                    <a:ext uri="{FF2B5EF4-FFF2-40B4-BE49-F238E27FC236}">
                      <a16:creationId xmlns:a16="http://schemas.microsoft.com/office/drawing/2014/main" id="{B99468DD-A053-3031-1758-80040BAB245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61184" y="5665269"/>
                  <a:ext cx="2062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67" name="Input penna 166">
                  <a:extLst>
                    <a:ext uri="{FF2B5EF4-FFF2-40B4-BE49-F238E27FC236}">
                      <a16:creationId xmlns:a16="http://schemas.microsoft.com/office/drawing/2014/main" id="{22E8337D-5AA0-D20B-449E-9628386340A6}"/>
                    </a:ext>
                  </a:extLst>
                </p14:cNvPr>
                <p14:cNvContentPartPr/>
                <p14:nvPr/>
              </p14:nvContentPartPr>
              <p14:xfrm>
                <a:off x="8978224" y="5706669"/>
                <a:ext cx="168840" cy="109800"/>
              </p14:xfrm>
            </p:contentPart>
          </mc:Choice>
          <mc:Fallback xmlns="">
            <p:pic>
              <p:nvPicPr>
                <p:cNvPr id="167" name="Input penna 166">
                  <a:extLst>
                    <a:ext uri="{FF2B5EF4-FFF2-40B4-BE49-F238E27FC236}">
                      <a16:creationId xmlns:a16="http://schemas.microsoft.com/office/drawing/2014/main" id="{22E8337D-5AA0-D20B-449E-9628386340A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972104" y="5700549"/>
                  <a:ext cx="181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68" name="Input penna 167">
                  <a:extLst>
                    <a:ext uri="{FF2B5EF4-FFF2-40B4-BE49-F238E27FC236}">
                      <a16:creationId xmlns:a16="http://schemas.microsoft.com/office/drawing/2014/main" id="{7E9F2984-8193-C638-38E8-5B083EA216BF}"/>
                    </a:ext>
                  </a:extLst>
                </p14:cNvPr>
                <p14:cNvContentPartPr/>
                <p14:nvPr/>
              </p14:nvContentPartPr>
              <p14:xfrm>
                <a:off x="9183064" y="5791269"/>
                <a:ext cx="20520" cy="10800"/>
              </p14:xfrm>
            </p:contentPart>
          </mc:Choice>
          <mc:Fallback xmlns="">
            <p:pic>
              <p:nvPicPr>
                <p:cNvPr id="168" name="Input penna 167">
                  <a:extLst>
                    <a:ext uri="{FF2B5EF4-FFF2-40B4-BE49-F238E27FC236}">
                      <a16:creationId xmlns:a16="http://schemas.microsoft.com/office/drawing/2014/main" id="{7E9F2984-8193-C638-38E8-5B083EA216B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176944" y="5785149"/>
                  <a:ext cx="327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69" name="Input penna 168">
                  <a:extLst>
                    <a:ext uri="{FF2B5EF4-FFF2-40B4-BE49-F238E27FC236}">
                      <a16:creationId xmlns:a16="http://schemas.microsoft.com/office/drawing/2014/main" id="{F4818D3D-D3D5-A760-4F37-A7ED88D8982C}"/>
                    </a:ext>
                  </a:extLst>
                </p14:cNvPr>
                <p14:cNvContentPartPr/>
                <p14:nvPr/>
              </p14:nvContentPartPr>
              <p14:xfrm>
                <a:off x="9255424" y="5704149"/>
                <a:ext cx="123480" cy="203760"/>
              </p14:xfrm>
            </p:contentPart>
          </mc:Choice>
          <mc:Fallback xmlns="">
            <p:pic>
              <p:nvPicPr>
                <p:cNvPr id="169" name="Input penna 168">
                  <a:extLst>
                    <a:ext uri="{FF2B5EF4-FFF2-40B4-BE49-F238E27FC236}">
                      <a16:creationId xmlns:a16="http://schemas.microsoft.com/office/drawing/2014/main" id="{F4818D3D-D3D5-A760-4F37-A7ED88D8982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249304" y="5698029"/>
                  <a:ext cx="135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70" name="Input penna 169">
                  <a:extLst>
                    <a:ext uri="{FF2B5EF4-FFF2-40B4-BE49-F238E27FC236}">
                      <a16:creationId xmlns:a16="http://schemas.microsoft.com/office/drawing/2014/main" id="{4CF814E6-DB3C-FBDD-DA63-E0DE52EA8E02}"/>
                    </a:ext>
                  </a:extLst>
                </p14:cNvPr>
                <p14:cNvContentPartPr/>
                <p14:nvPr/>
              </p14:nvContentPartPr>
              <p14:xfrm>
                <a:off x="9451624" y="5800269"/>
                <a:ext cx="3600" cy="21960"/>
              </p14:xfrm>
            </p:contentPart>
          </mc:Choice>
          <mc:Fallback xmlns="">
            <p:pic>
              <p:nvPicPr>
                <p:cNvPr id="170" name="Input penna 169">
                  <a:extLst>
                    <a:ext uri="{FF2B5EF4-FFF2-40B4-BE49-F238E27FC236}">
                      <a16:creationId xmlns:a16="http://schemas.microsoft.com/office/drawing/2014/main" id="{4CF814E6-DB3C-FBDD-DA63-E0DE52EA8E0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45504" y="5794149"/>
                  <a:ext cx="158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72" name="Input penna 171">
                  <a:extLst>
                    <a:ext uri="{FF2B5EF4-FFF2-40B4-BE49-F238E27FC236}">
                      <a16:creationId xmlns:a16="http://schemas.microsoft.com/office/drawing/2014/main" id="{1E36E985-9E9E-7AD6-C24B-6B1C941660DB}"/>
                    </a:ext>
                  </a:extLst>
                </p14:cNvPr>
                <p14:cNvContentPartPr/>
                <p14:nvPr/>
              </p14:nvContentPartPr>
              <p14:xfrm>
                <a:off x="9649624" y="5651589"/>
                <a:ext cx="141480" cy="109080"/>
              </p14:xfrm>
            </p:contentPart>
          </mc:Choice>
          <mc:Fallback xmlns="">
            <p:pic>
              <p:nvPicPr>
                <p:cNvPr id="172" name="Input penna 171">
                  <a:extLst>
                    <a:ext uri="{FF2B5EF4-FFF2-40B4-BE49-F238E27FC236}">
                      <a16:creationId xmlns:a16="http://schemas.microsoft.com/office/drawing/2014/main" id="{1E36E985-9E9E-7AD6-C24B-6B1C941660D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43504" y="5645469"/>
                  <a:ext cx="1537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73" name="Input penna 172">
                  <a:extLst>
                    <a:ext uri="{FF2B5EF4-FFF2-40B4-BE49-F238E27FC236}">
                      <a16:creationId xmlns:a16="http://schemas.microsoft.com/office/drawing/2014/main" id="{1E5A3641-E2AF-CFAE-680E-4A607CD83FCF}"/>
                    </a:ext>
                  </a:extLst>
                </p14:cNvPr>
                <p14:cNvContentPartPr/>
                <p14:nvPr/>
              </p14:nvContentPartPr>
              <p14:xfrm>
                <a:off x="9770944" y="5732229"/>
                <a:ext cx="10440" cy="86760"/>
              </p14:xfrm>
            </p:contentPart>
          </mc:Choice>
          <mc:Fallback xmlns="">
            <p:pic>
              <p:nvPicPr>
                <p:cNvPr id="173" name="Input penna 172">
                  <a:extLst>
                    <a:ext uri="{FF2B5EF4-FFF2-40B4-BE49-F238E27FC236}">
                      <a16:creationId xmlns:a16="http://schemas.microsoft.com/office/drawing/2014/main" id="{1E5A3641-E2AF-CFAE-680E-4A607CD83FC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764824" y="5726109"/>
                  <a:ext cx="226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74" name="Input penna 173">
                  <a:extLst>
                    <a:ext uri="{FF2B5EF4-FFF2-40B4-BE49-F238E27FC236}">
                      <a16:creationId xmlns:a16="http://schemas.microsoft.com/office/drawing/2014/main" id="{5A8CE2B7-58EC-8F73-F61D-DDD0868A447B}"/>
                    </a:ext>
                  </a:extLst>
                </p14:cNvPr>
                <p14:cNvContentPartPr/>
                <p14:nvPr/>
              </p14:nvContentPartPr>
              <p14:xfrm>
                <a:off x="9827464" y="5714949"/>
                <a:ext cx="203040" cy="95040"/>
              </p14:xfrm>
            </p:contentPart>
          </mc:Choice>
          <mc:Fallback xmlns="">
            <p:pic>
              <p:nvPicPr>
                <p:cNvPr id="174" name="Input penna 173">
                  <a:extLst>
                    <a:ext uri="{FF2B5EF4-FFF2-40B4-BE49-F238E27FC236}">
                      <a16:creationId xmlns:a16="http://schemas.microsoft.com/office/drawing/2014/main" id="{5A8CE2B7-58EC-8F73-F61D-DDD0868A447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821344" y="5708829"/>
                  <a:ext cx="2152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75" name="Input penna 174">
                  <a:extLst>
                    <a:ext uri="{FF2B5EF4-FFF2-40B4-BE49-F238E27FC236}">
                      <a16:creationId xmlns:a16="http://schemas.microsoft.com/office/drawing/2014/main" id="{CF5E498C-06AB-001C-27A1-8A44C9B0B75C}"/>
                    </a:ext>
                  </a:extLst>
                </p14:cNvPr>
                <p14:cNvContentPartPr/>
                <p14:nvPr/>
              </p14:nvContentPartPr>
              <p14:xfrm>
                <a:off x="10082704" y="5665989"/>
                <a:ext cx="142920" cy="112680"/>
              </p14:xfrm>
            </p:contentPart>
          </mc:Choice>
          <mc:Fallback xmlns="">
            <p:pic>
              <p:nvPicPr>
                <p:cNvPr id="175" name="Input penna 174">
                  <a:extLst>
                    <a:ext uri="{FF2B5EF4-FFF2-40B4-BE49-F238E27FC236}">
                      <a16:creationId xmlns:a16="http://schemas.microsoft.com/office/drawing/2014/main" id="{CF5E498C-06AB-001C-27A1-8A44C9B0B75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076584" y="5659869"/>
                  <a:ext cx="1551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76" name="Input penna 175">
                  <a:extLst>
                    <a:ext uri="{FF2B5EF4-FFF2-40B4-BE49-F238E27FC236}">
                      <a16:creationId xmlns:a16="http://schemas.microsoft.com/office/drawing/2014/main" id="{4F8A649D-BF10-6D0C-5A71-9ED71E95CE21}"/>
                    </a:ext>
                  </a:extLst>
                </p14:cNvPr>
                <p14:cNvContentPartPr/>
                <p14:nvPr/>
              </p14:nvContentPartPr>
              <p14:xfrm>
                <a:off x="10223104" y="5608749"/>
                <a:ext cx="138600" cy="235800"/>
              </p14:xfrm>
            </p:contentPart>
          </mc:Choice>
          <mc:Fallback xmlns="">
            <p:pic>
              <p:nvPicPr>
                <p:cNvPr id="176" name="Input penna 175">
                  <a:extLst>
                    <a:ext uri="{FF2B5EF4-FFF2-40B4-BE49-F238E27FC236}">
                      <a16:creationId xmlns:a16="http://schemas.microsoft.com/office/drawing/2014/main" id="{4F8A649D-BF10-6D0C-5A71-9ED71E95CE2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216984" y="5602629"/>
                  <a:ext cx="1508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77" name="Input penna 176">
                  <a:extLst>
                    <a:ext uri="{FF2B5EF4-FFF2-40B4-BE49-F238E27FC236}">
                      <a16:creationId xmlns:a16="http://schemas.microsoft.com/office/drawing/2014/main" id="{8F18D167-F3DE-A036-6129-959DFB41C27D}"/>
                    </a:ext>
                  </a:extLst>
                </p14:cNvPr>
                <p14:cNvContentPartPr/>
                <p14:nvPr/>
              </p14:nvContentPartPr>
              <p14:xfrm>
                <a:off x="10369264" y="5690109"/>
                <a:ext cx="86400" cy="103320"/>
              </p14:xfrm>
            </p:contentPart>
          </mc:Choice>
          <mc:Fallback xmlns="">
            <p:pic>
              <p:nvPicPr>
                <p:cNvPr id="177" name="Input penna 176">
                  <a:extLst>
                    <a:ext uri="{FF2B5EF4-FFF2-40B4-BE49-F238E27FC236}">
                      <a16:creationId xmlns:a16="http://schemas.microsoft.com/office/drawing/2014/main" id="{8F18D167-F3DE-A036-6129-959DFB41C27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363144" y="5683989"/>
                  <a:ext cx="986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78" name="Input penna 177">
                  <a:extLst>
                    <a:ext uri="{FF2B5EF4-FFF2-40B4-BE49-F238E27FC236}">
                      <a16:creationId xmlns:a16="http://schemas.microsoft.com/office/drawing/2014/main" id="{AFC6AB15-C672-0745-80BD-F6078C02318C}"/>
                    </a:ext>
                  </a:extLst>
                </p14:cNvPr>
                <p14:cNvContentPartPr/>
                <p14:nvPr/>
              </p14:nvContentPartPr>
              <p14:xfrm>
                <a:off x="10370344" y="5660229"/>
                <a:ext cx="133200" cy="34920"/>
              </p14:xfrm>
            </p:contentPart>
          </mc:Choice>
          <mc:Fallback xmlns="">
            <p:pic>
              <p:nvPicPr>
                <p:cNvPr id="178" name="Input penna 177">
                  <a:extLst>
                    <a:ext uri="{FF2B5EF4-FFF2-40B4-BE49-F238E27FC236}">
                      <a16:creationId xmlns:a16="http://schemas.microsoft.com/office/drawing/2014/main" id="{AFC6AB15-C672-0745-80BD-F6078C02318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64224" y="5654109"/>
                  <a:ext cx="1454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79" name="Input penna 178">
                  <a:extLst>
                    <a:ext uri="{FF2B5EF4-FFF2-40B4-BE49-F238E27FC236}">
                      <a16:creationId xmlns:a16="http://schemas.microsoft.com/office/drawing/2014/main" id="{208DBA0A-61E6-DA68-DE46-12C3016F7E14}"/>
                    </a:ext>
                  </a:extLst>
                </p14:cNvPr>
                <p14:cNvContentPartPr/>
                <p14:nvPr/>
              </p14:nvContentPartPr>
              <p14:xfrm>
                <a:off x="10493824" y="5693349"/>
                <a:ext cx="232920" cy="85680"/>
              </p14:xfrm>
            </p:contentPart>
          </mc:Choice>
          <mc:Fallback xmlns="">
            <p:pic>
              <p:nvPicPr>
                <p:cNvPr id="179" name="Input penna 178">
                  <a:extLst>
                    <a:ext uri="{FF2B5EF4-FFF2-40B4-BE49-F238E27FC236}">
                      <a16:creationId xmlns:a16="http://schemas.microsoft.com/office/drawing/2014/main" id="{208DBA0A-61E6-DA68-DE46-12C3016F7E1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487704" y="5687229"/>
                  <a:ext cx="2451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80" name="Input penna 179">
                  <a:extLst>
                    <a:ext uri="{FF2B5EF4-FFF2-40B4-BE49-F238E27FC236}">
                      <a16:creationId xmlns:a16="http://schemas.microsoft.com/office/drawing/2014/main" id="{7BCF57BF-CB80-6762-6123-FCE1991ECCAF}"/>
                    </a:ext>
                  </a:extLst>
                </p14:cNvPr>
                <p14:cNvContentPartPr/>
                <p14:nvPr/>
              </p14:nvContentPartPr>
              <p14:xfrm>
                <a:off x="10812064" y="5639349"/>
                <a:ext cx="167400" cy="130680"/>
              </p14:xfrm>
            </p:contentPart>
          </mc:Choice>
          <mc:Fallback xmlns="">
            <p:pic>
              <p:nvPicPr>
                <p:cNvPr id="180" name="Input penna 179">
                  <a:extLst>
                    <a:ext uri="{FF2B5EF4-FFF2-40B4-BE49-F238E27FC236}">
                      <a16:creationId xmlns:a16="http://schemas.microsoft.com/office/drawing/2014/main" id="{7BCF57BF-CB80-6762-6123-FCE1991ECCA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805944" y="5633229"/>
                  <a:ext cx="1796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81" name="Input penna 180">
                  <a:extLst>
                    <a:ext uri="{FF2B5EF4-FFF2-40B4-BE49-F238E27FC236}">
                      <a16:creationId xmlns:a16="http://schemas.microsoft.com/office/drawing/2014/main" id="{A4CBB43C-4A50-7036-E6BF-8E0C84DEE91D}"/>
                    </a:ext>
                  </a:extLst>
                </p14:cNvPr>
                <p14:cNvContentPartPr/>
                <p14:nvPr/>
              </p14:nvContentPartPr>
              <p14:xfrm>
                <a:off x="11014384" y="5573109"/>
                <a:ext cx="147600" cy="310680"/>
              </p14:xfrm>
            </p:contentPart>
          </mc:Choice>
          <mc:Fallback xmlns="">
            <p:pic>
              <p:nvPicPr>
                <p:cNvPr id="181" name="Input penna 180">
                  <a:extLst>
                    <a:ext uri="{FF2B5EF4-FFF2-40B4-BE49-F238E27FC236}">
                      <a16:creationId xmlns:a16="http://schemas.microsoft.com/office/drawing/2014/main" id="{A4CBB43C-4A50-7036-E6BF-8E0C84DEE91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008264" y="5566989"/>
                  <a:ext cx="1598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82" name="Input penna 181">
                  <a:extLst>
                    <a:ext uri="{FF2B5EF4-FFF2-40B4-BE49-F238E27FC236}">
                      <a16:creationId xmlns:a16="http://schemas.microsoft.com/office/drawing/2014/main" id="{5C7A2E05-4DF0-2C53-F13D-E8282836EBD0}"/>
                    </a:ext>
                  </a:extLst>
                </p14:cNvPr>
                <p14:cNvContentPartPr/>
                <p14:nvPr/>
              </p14:nvContentPartPr>
              <p14:xfrm>
                <a:off x="8850424" y="5606589"/>
                <a:ext cx="109440" cy="257040"/>
              </p14:xfrm>
            </p:contentPart>
          </mc:Choice>
          <mc:Fallback xmlns="">
            <p:pic>
              <p:nvPicPr>
                <p:cNvPr id="182" name="Input penna 181">
                  <a:extLst>
                    <a:ext uri="{FF2B5EF4-FFF2-40B4-BE49-F238E27FC236}">
                      <a16:creationId xmlns:a16="http://schemas.microsoft.com/office/drawing/2014/main" id="{5C7A2E05-4DF0-2C53-F13D-E8282836EBD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844304" y="5600469"/>
                  <a:ext cx="1216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84" name="Input penna 183">
                  <a:extLst>
                    <a:ext uri="{FF2B5EF4-FFF2-40B4-BE49-F238E27FC236}">
                      <a16:creationId xmlns:a16="http://schemas.microsoft.com/office/drawing/2014/main" id="{CB3CA8BF-7717-D960-4F87-1B93EA1CEFDD}"/>
                    </a:ext>
                  </a:extLst>
                </p14:cNvPr>
                <p14:cNvContentPartPr/>
                <p14:nvPr/>
              </p14:nvContentPartPr>
              <p14:xfrm>
                <a:off x="8373064" y="5286189"/>
                <a:ext cx="137520" cy="198360"/>
              </p14:xfrm>
            </p:contentPart>
          </mc:Choice>
          <mc:Fallback xmlns="">
            <p:pic>
              <p:nvPicPr>
                <p:cNvPr id="184" name="Input penna 183">
                  <a:extLst>
                    <a:ext uri="{FF2B5EF4-FFF2-40B4-BE49-F238E27FC236}">
                      <a16:creationId xmlns:a16="http://schemas.microsoft.com/office/drawing/2014/main" id="{CB3CA8BF-7717-D960-4F87-1B93EA1CEFD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366944" y="5280069"/>
                  <a:ext cx="1497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85" name="Input penna 184">
                  <a:extLst>
                    <a:ext uri="{FF2B5EF4-FFF2-40B4-BE49-F238E27FC236}">
                      <a16:creationId xmlns:a16="http://schemas.microsoft.com/office/drawing/2014/main" id="{A696E113-7898-86D1-7ADD-0649052F722B}"/>
                    </a:ext>
                  </a:extLst>
                </p14:cNvPr>
                <p14:cNvContentPartPr/>
                <p14:nvPr/>
              </p14:nvContentPartPr>
              <p14:xfrm>
                <a:off x="8463064" y="5443869"/>
                <a:ext cx="116640" cy="110880"/>
              </p14:xfrm>
            </p:contentPart>
          </mc:Choice>
          <mc:Fallback xmlns="">
            <p:pic>
              <p:nvPicPr>
                <p:cNvPr id="185" name="Input penna 184">
                  <a:extLst>
                    <a:ext uri="{FF2B5EF4-FFF2-40B4-BE49-F238E27FC236}">
                      <a16:creationId xmlns:a16="http://schemas.microsoft.com/office/drawing/2014/main" id="{A696E113-7898-86D1-7ADD-0649052F722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456944" y="5437749"/>
                  <a:ext cx="128880" cy="12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8779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Routing*</a:t>
            </a:r>
            <a:endParaRPr lang="en-GB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D4F2524-C96A-688C-A3B4-E303878BD74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Programmable routing wires</a:t>
            </a:r>
          </a:p>
          <a:p>
            <a:pPr lvl="1"/>
            <a:r>
              <a:rPr lang="en-US" dirty="0"/>
              <a:t>Segmented wires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B54975C-31FF-BF32-4169-8E0F96DC712E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Fixed routing wires</a:t>
            </a:r>
          </a:p>
          <a:p>
            <a:pPr lvl="1"/>
            <a:r>
              <a:rPr lang="en-US" dirty="0"/>
              <a:t>Programmable nodes</a:t>
            </a:r>
          </a:p>
          <a:p>
            <a:pPr lvl="1"/>
            <a:r>
              <a:rPr lang="en-US" dirty="0"/>
              <a:t>Non-segmented wires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PAL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59FACC98-3862-3A46-EF68-82AF8C1EAC6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FPGA</a:t>
            </a:r>
          </a:p>
        </p:txBody>
      </p:sp>
      <p:grpSp>
        <p:nvGrpSpPr>
          <p:cNvPr id="213" name="Gruppo 212">
            <a:extLst>
              <a:ext uri="{FF2B5EF4-FFF2-40B4-BE49-F238E27FC236}">
                <a16:creationId xmlns:a16="http://schemas.microsoft.com/office/drawing/2014/main" id="{E3552AA0-9CA1-3484-7480-0D3C489034B5}"/>
              </a:ext>
            </a:extLst>
          </p:cNvPr>
          <p:cNvGrpSpPr/>
          <p:nvPr/>
        </p:nvGrpSpPr>
        <p:grpSpPr>
          <a:xfrm>
            <a:off x="1354923" y="4105091"/>
            <a:ext cx="3571907" cy="1796588"/>
            <a:chOff x="546234" y="3566014"/>
            <a:chExt cx="4325630" cy="21756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put penna 6">
                  <a:extLst>
                    <a:ext uri="{FF2B5EF4-FFF2-40B4-BE49-F238E27FC236}">
                      <a16:creationId xmlns:a16="http://schemas.microsoft.com/office/drawing/2014/main" id="{4C52E9D1-0D0D-1CCC-6D51-6C85D9E5DC32}"/>
                    </a:ext>
                  </a:extLst>
                </p14:cNvPr>
                <p14:cNvContentPartPr/>
                <p14:nvPr/>
              </p14:nvContentPartPr>
              <p14:xfrm>
                <a:off x="576811" y="5467170"/>
                <a:ext cx="203283" cy="360"/>
              </p14:xfrm>
            </p:contentPart>
          </mc:Choice>
          <mc:Fallback xmlns="">
            <p:pic>
              <p:nvPicPr>
                <p:cNvPr id="7" name="Input penna 6">
                  <a:extLst>
                    <a:ext uri="{FF2B5EF4-FFF2-40B4-BE49-F238E27FC236}">
                      <a16:creationId xmlns:a16="http://schemas.microsoft.com/office/drawing/2014/main" id="{4C52E9D1-0D0D-1CCC-6D51-6C85D9E5DC3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9411" y="5461050"/>
                  <a:ext cx="218083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45631600-D337-E541-43F7-747B38499CC7}"/>
                    </a:ext>
                  </a:extLst>
                </p14:cNvPr>
                <p14:cNvContentPartPr/>
                <p14:nvPr/>
              </p14:nvContentPartPr>
              <p14:xfrm>
                <a:off x="551384" y="5467170"/>
                <a:ext cx="4314350" cy="36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45631600-D337-E541-43F7-747B38499C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3973" y="5461050"/>
                  <a:ext cx="4329173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832B88D3-F6D8-5A6C-2D84-9749A667BF84}"/>
                    </a:ext>
                  </a:extLst>
                </p14:cNvPr>
                <p14:cNvContentPartPr/>
                <p14:nvPr/>
              </p14:nvContentPartPr>
              <p14:xfrm>
                <a:off x="571661" y="5167917"/>
                <a:ext cx="203283" cy="36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832B88D3-F6D8-5A6C-2D84-9749A667BF8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4261" y="5161797"/>
                  <a:ext cx="218083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3C8EF7CB-650D-1611-765A-3FCB05A445BC}"/>
                    </a:ext>
                  </a:extLst>
                </p14:cNvPr>
                <p14:cNvContentPartPr/>
                <p14:nvPr/>
              </p14:nvContentPartPr>
              <p14:xfrm>
                <a:off x="546234" y="5167917"/>
                <a:ext cx="4314350" cy="36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3C8EF7CB-650D-1611-765A-3FCB05A445B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8823" y="5161797"/>
                  <a:ext cx="4329173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D676F6A3-185A-E3B2-A397-32A270E67E10}"/>
                    </a:ext>
                  </a:extLst>
                </p14:cNvPr>
                <p14:cNvContentPartPr/>
                <p14:nvPr/>
              </p14:nvContentPartPr>
              <p14:xfrm>
                <a:off x="576811" y="4891106"/>
                <a:ext cx="203283" cy="36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D676F6A3-185A-E3B2-A397-32A270E67E1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9411" y="4884986"/>
                  <a:ext cx="218083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0A7BC75C-3E40-6765-3C9F-1269A4C47C57}"/>
                    </a:ext>
                  </a:extLst>
                </p14:cNvPr>
                <p14:cNvContentPartPr/>
                <p14:nvPr/>
              </p14:nvContentPartPr>
              <p14:xfrm>
                <a:off x="551384" y="4891106"/>
                <a:ext cx="4314350" cy="36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0A7BC75C-3E40-6765-3C9F-1269A4C47C5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3973" y="4884986"/>
                  <a:ext cx="4329173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8F098729-7DD4-81F1-E17D-312F93112E02}"/>
                    </a:ext>
                  </a:extLst>
                </p14:cNvPr>
                <p14:cNvContentPartPr/>
                <p14:nvPr/>
              </p14:nvContentPartPr>
              <p14:xfrm>
                <a:off x="571661" y="4591853"/>
                <a:ext cx="203283" cy="36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8F098729-7DD4-81F1-E17D-312F93112E0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4261" y="4585733"/>
                  <a:ext cx="218083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26A87C12-485A-8911-24FE-6407B6F9AC75}"/>
                    </a:ext>
                  </a:extLst>
                </p14:cNvPr>
                <p14:cNvContentPartPr/>
                <p14:nvPr/>
              </p14:nvContentPartPr>
              <p14:xfrm>
                <a:off x="546234" y="4591853"/>
                <a:ext cx="4314350" cy="36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26A87C12-485A-8911-24FE-6407B6F9AC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8823" y="4585733"/>
                  <a:ext cx="4329173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AA59EA12-781F-A644-E9BD-D6CBB6606476}"/>
                    </a:ext>
                  </a:extLst>
                </p14:cNvPr>
                <p14:cNvContentPartPr/>
                <p14:nvPr/>
              </p14:nvContentPartPr>
              <p14:xfrm>
                <a:off x="582941" y="4315042"/>
                <a:ext cx="203283" cy="36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AA59EA12-781F-A644-E9BD-D6CBB660647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5541" y="4308922"/>
                  <a:ext cx="218083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0BC8D429-0910-D72E-CEA2-07F538BEFC85}"/>
                    </a:ext>
                  </a:extLst>
                </p14:cNvPr>
                <p14:cNvContentPartPr/>
                <p14:nvPr/>
              </p14:nvContentPartPr>
              <p14:xfrm>
                <a:off x="557514" y="4315042"/>
                <a:ext cx="4314350" cy="36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0BC8D429-0910-D72E-CEA2-07F538BEFC8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34408" y="4295962"/>
                  <a:ext cx="4360127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put penna 16">
                  <a:extLst>
                    <a:ext uri="{FF2B5EF4-FFF2-40B4-BE49-F238E27FC236}">
                      <a16:creationId xmlns:a16="http://schemas.microsoft.com/office/drawing/2014/main" id="{60F1E3C2-57BE-EDF5-6C8A-C2F2FA4CDC8C}"/>
                    </a:ext>
                  </a:extLst>
                </p14:cNvPr>
                <p14:cNvContentPartPr/>
                <p14:nvPr/>
              </p14:nvContentPartPr>
              <p14:xfrm>
                <a:off x="577791" y="4015789"/>
                <a:ext cx="203283" cy="360"/>
              </p14:xfrm>
            </p:contentPart>
          </mc:Choice>
          <mc:Fallback xmlns="">
            <p:pic>
              <p:nvPicPr>
                <p:cNvPr id="17" name="Input penna 16">
                  <a:extLst>
                    <a:ext uri="{FF2B5EF4-FFF2-40B4-BE49-F238E27FC236}">
                      <a16:creationId xmlns:a16="http://schemas.microsoft.com/office/drawing/2014/main" id="{60F1E3C2-57BE-EDF5-6C8A-C2F2FA4CDC8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0391" y="4009669"/>
                  <a:ext cx="218083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3137784E-37AC-DD82-BC73-AA86AFD1B9C3}"/>
                    </a:ext>
                  </a:extLst>
                </p14:cNvPr>
                <p14:cNvContentPartPr/>
                <p14:nvPr/>
              </p14:nvContentPartPr>
              <p14:xfrm>
                <a:off x="552364" y="4015789"/>
                <a:ext cx="4314350" cy="36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3137784E-37AC-DD82-BC73-AA86AFD1B9C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4953" y="4009669"/>
                  <a:ext cx="4329173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EBD1D487-C16D-38AE-FB41-B76813E0A406}"/>
                    </a:ext>
                  </a:extLst>
                </p14:cNvPr>
                <p14:cNvContentPartPr/>
                <p14:nvPr/>
              </p14:nvContentPartPr>
              <p14:xfrm>
                <a:off x="1631350" y="3566014"/>
                <a:ext cx="360" cy="2175693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EBD1D487-C16D-38AE-FB41-B76813E0A40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12270" y="3542901"/>
                  <a:ext cx="38160" cy="2221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2A71CCB6-5665-E743-C485-7DE952725330}"/>
                    </a:ext>
                  </a:extLst>
                </p14:cNvPr>
                <p14:cNvContentPartPr/>
                <p14:nvPr/>
              </p14:nvContentPartPr>
              <p14:xfrm>
                <a:off x="912430" y="3581467"/>
                <a:ext cx="360" cy="215664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2A71CCB6-5665-E743-C485-7DE95272533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06310" y="3574054"/>
                  <a:ext cx="12600" cy="21714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D049D7AE-51C0-516B-93EF-5E8B08A35DAC}"/>
                    </a:ext>
                  </a:extLst>
                </p14:cNvPr>
                <p14:cNvContentPartPr/>
                <p14:nvPr/>
              </p14:nvContentPartPr>
              <p14:xfrm>
                <a:off x="3070504" y="3566014"/>
                <a:ext cx="360" cy="2175693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D049D7AE-51C0-516B-93EF-5E8B08A35DA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64384" y="3558600"/>
                  <a:ext cx="12600" cy="21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C2F9045B-7DEB-1EC2-BC6C-BBE53C8A75BE}"/>
                    </a:ext>
                  </a:extLst>
                </p14:cNvPr>
                <p14:cNvContentPartPr/>
                <p14:nvPr/>
              </p14:nvContentPartPr>
              <p14:xfrm>
                <a:off x="2351584" y="3581467"/>
                <a:ext cx="360" cy="215664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C2F9045B-7DEB-1EC2-BC6C-BBE53C8A75B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45464" y="3574054"/>
                  <a:ext cx="12600" cy="21714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D4D0ACE1-DF8F-F253-F221-C760EF2DD168}"/>
                    </a:ext>
                  </a:extLst>
                </p14:cNvPr>
                <p14:cNvContentPartPr/>
                <p14:nvPr/>
              </p14:nvContentPartPr>
              <p14:xfrm>
                <a:off x="4514209" y="3566014"/>
                <a:ext cx="360" cy="2175693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D4D0ACE1-DF8F-F253-F221-C760EF2DD16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508089" y="3558600"/>
                  <a:ext cx="12600" cy="21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B867AE96-68D6-27BA-38A4-19D184575188}"/>
                    </a:ext>
                  </a:extLst>
                </p14:cNvPr>
                <p14:cNvContentPartPr/>
                <p14:nvPr/>
              </p14:nvContentPartPr>
              <p14:xfrm>
                <a:off x="3795289" y="3581467"/>
                <a:ext cx="360" cy="215664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B867AE96-68D6-27BA-38A4-19D18457518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789169" y="3574054"/>
                  <a:ext cx="12600" cy="2171465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24375F6C-5241-D1CB-7BB7-1C72D0DE82B3}"/>
                </a:ext>
              </a:extLst>
            </p:cNvPr>
            <p:cNvSpPr/>
            <p:nvPr/>
          </p:nvSpPr>
          <p:spPr>
            <a:xfrm>
              <a:off x="843915" y="3925298"/>
              <a:ext cx="139517" cy="13951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603D4DE1-C5D6-15F3-E6AF-E60D7D32D2F7}"/>
                </a:ext>
              </a:extLst>
            </p:cNvPr>
            <p:cNvSpPr/>
            <p:nvPr/>
          </p:nvSpPr>
          <p:spPr>
            <a:xfrm>
              <a:off x="1563995" y="4217829"/>
              <a:ext cx="139517" cy="1395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79DF8F17-9A7C-350B-CB54-A7E48B853DF8}"/>
                </a:ext>
              </a:extLst>
            </p:cNvPr>
            <p:cNvSpPr/>
            <p:nvPr/>
          </p:nvSpPr>
          <p:spPr>
            <a:xfrm>
              <a:off x="2284075" y="4505861"/>
              <a:ext cx="139517" cy="13951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id="{01629D4F-B0F8-8541-3677-709D8704564E}"/>
                </a:ext>
              </a:extLst>
            </p:cNvPr>
            <p:cNvSpPr/>
            <p:nvPr/>
          </p:nvSpPr>
          <p:spPr>
            <a:xfrm>
              <a:off x="3004155" y="4807562"/>
              <a:ext cx="139517" cy="13951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BC9128D9-A85A-9807-AAF4-84B12FC51B9A}"/>
                </a:ext>
              </a:extLst>
            </p:cNvPr>
            <p:cNvSpPr/>
            <p:nvPr/>
          </p:nvSpPr>
          <p:spPr>
            <a:xfrm>
              <a:off x="3724235" y="5081925"/>
              <a:ext cx="139517" cy="13951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126A1E16-37DC-42AA-D8FB-34B1DDF1196A}"/>
                </a:ext>
              </a:extLst>
            </p:cNvPr>
            <p:cNvSpPr/>
            <p:nvPr/>
          </p:nvSpPr>
          <p:spPr>
            <a:xfrm>
              <a:off x="4444315" y="5395738"/>
              <a:ext cx="139517" cy="13951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14" name="Gruppo 213">
            <a:extLst>
              <a:ext uri="{FF2B5EF4-FFF2-40B4-BE49-F238E27FC236}">
                <a16:creationId xmlns:a16="http://schemas.microsoft.com/office/drawing/2014/main" id="{245BB082-69A8-D008-20F8-CEA672737AA6}"/>
              </a:ext>
            </a:extLst>
          </p:cNvPr>
          <p:cNvGrpSpPr/>
          <p:nvPr/>
        </p:nvGrpSpPr>
        <p:grpSpPr>
          <a:xfrm>
            <a:off x="6887261" y="4056069"/>
            <a:ext cx="4322134" cy="1800200"/>
            <a:chOff x="6587491" y="4149080"/>
            <a:chExt cx="4322134" cy="1800200"/>
          </a:xfrm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5031C1D2-E656-4E4D-73E4-08C1039B794F}"/>
                </a:ext>
              </a:extLst>
            </p:cNvPr>
            <p:cNvSpPr/>
            <p:nvPr/>
          </p:nvSpPr>
          <p:spPr>
            <a:xfrm>
              <a:off x="6948634" y="4149080"/>
              <a:ext cx="720080" cy="34383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69B2E879-3878-9805-DBC8-221FC2DD68F2}"/>
                </a:ext>
              </a:extLst>
            </p:cNvPr>
            <p:cNvSpPr/>
            <p:nvPr/>
          </p:nvSpPr>
          <p:spPr>
            <a:xfrm>
              <a:off x="7668714" y="4149080"/>
              <a:ext cx="720080" cy="34383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D7D92772-3E63-6C1E-3761-357286C39DF5}"/>
                </a:ext>
              </a:extLst>
            </p:cNvPr>
            <p:cNvSpPr/>
            <p:nvPr/>
          </p:nvSpPr>
          <p:spPr>
            <a:xfrm>
              <a:off x="8388794" y="4149080"/>
              <a:ext cx="720080" cy="34383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540340A-66E1-1B61-70E5-6E8415591A59}"/>
                </a:ext>
              </a:extLst>
            </p:cNvPr>
            <p:cNvSpPr/>
            <p:nvPr/>
          </p:nvSpPr>
          <p:spPr>
            <a:xfrm>
              <a:off x="9108874" y="4149080"/>
              <a:ext cx="720080" cy="34383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C1FEF542-D69E-0651-899E-414BDA456275}"/>
                </a:ext>
              </a:extLst>
            </p:cNvPr>
            <p:cNvSpPr/>
            <p:nvPr/>
          </p:nvSpPr>
          <p:spPr>
            <a:xfrm>
              <a:off x="9834249" y="4149080"/>
              <a:ext cx="720080" cy="34383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D61C1835-42F8-B670-BCE6-C9B1D494D40A}"/>
                </a:ext>
              </a:extLst>
            </p:cNvPr>
            <p:cNvSpPr/>
            <p:nvPr/>
          </p:nvSpPr>
          <p:spPr>
            <a:xfrm>
              <a:off x="6948634" y="5605449"/>
              <a:ext cx="720080" cy="34383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6DF7139B-CF7C-CC8F-6A0D-0342B8825DE9}"/>
                </a:ext>
              </a:extLst>
            </p:cNvPr>
            <p:cNvSpPr/>
            <p:nvPr/>
          </p:nvSpPr>
          <p:spPr>
            <a:xfrm>
              <a:off x="7668714" y="5605449"/>
              <a:ext cx="720080" cy="34383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45A44FAC-5183-8B3F-C9C3-FA06D713D901}"/>
                </a:ext>
              </a:extLst>
            </p:cNvPr>
            <p:cNvSpPr/>
            <p:nvPr/>
          </p:nvSpPr>
          <p:spPr>
            <a:xfrm>
              <a:off x="8388794" y="5605449"/>
              <a:ext cx="720080" cy="34383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715A6F88-73A5-DD35-CC11-1176BDF4E55B}"/>
                </a:ext>
              </a:extLst>
            </p:cNvPr>
            <p:cNvSpPr/>
            <p:nvPr/>
          </p:nvSpPr>
          <p:spPr>
            <a:xfrm>
              <a:off x="9108874" y="5605449"/>
              <a:ext cx="720080" cy="34383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95CB5AA3-5F7D-89F1-30AB-3210B6060D80}"/>
                </a:ext>
              </a:extLst>
            </p:cNvPr>
            <p:cNvSpPr/>
            <p:nvPr/>
          </p:nvSpPr>
          <p:spPr>
            <a:xfrm>
              <a:off x="9834249" y="5605449"/>
              <a:ext cx="720080" cy="34383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1" name="Connettore diritto 40">
              <a:extLst>
                <a:ext uri="{FF2B5EF4-FFF2-40B4-BE49-F238E27FC236}">
                  <a16:creationId xmlns:a16="http://schemas.microsoft.com/office/drawing/2014/main" id="{926C4052-5DF5-01C0-170F-53371160C489}"/>
                </a:ext>
              </a:extLst>
            </p:cNvPr>
            <p:cNvCxnSpPr>
              <a:cxnSpLocks/>
              <a:stCxn id="31" idx="2"/>
              <a:endCxn id="36" idx="0"/>
            </p:cNvCxnSpPr>
            <p:nvPr/>
          </p:nvCxnSpPr>
          <p:spPr>
            <a:xfrm>
              <a:off x="7308674" y="4492911"/>
              <a:ext cx="0" cy="11125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64AD42FF-4EF0-B786-319F-D8E68D3E4CEB}"/>
                </a:ext>
              </a:extLst>
            </p:cNvPr>
            <p:cNvCxnSpPr>
              <a:cxnSpLocks/>
            </p:cNvCxnSpPr>
            <p:nvPr/>
          </p:nvCxnSpPr>
          <p:spPr>
            <a:xfrm>
              <a:off x="7524698" y="4492911"/>
              <a:ext cx="0" cy="11125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16BA4D9B-6A48-A56C-82F0-93A6669A2117}"/>
                </a:ext>
              </a:extLst>
            </p:cNvPr>
            <p:cNvCxnSpPr>
              <a:cxnSpLocks/>
            </p:cNvCxnSpPr>
            <p:nvPr/>
          </p:nvCxnSpPr>
          <p:spPr>
            <a:xfrm>
              <a:off x="7092650" y="4492911"/>
              <a:ext cx="0" cy="11125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278C3BD7-BF84-D751-4D8C-501DBC88F3CA}"/>
                </a:ext>
              </a:extLst>
            </p:cNvPr>
            <p:cNvCxnSpPr>
              <a:cxnSpLocks/>
            </p:cNvCxnSpPr>
            <p:nvPr/>
          </p:nvCxnSpPr>
          <p:spPr>
            <a:xfrm>
              <a:off x="8028754" y="4492911"/>
              <a:ext cx="0" cy="11125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933B1883-B6EE-EB2C-4A08-56E49A3BDEEF}"/>
                </a:ext>
              </a:extLst>
            </p:cNvPr>
            <p:cNvCxnSpPr>
              <a:cxnSpLocks/>
            </p:cNvCxnSpPr>
            <p:nvPr/>
          </p:nvCxnSpPr>
          <p:spPr>
            <a:xfrm>
              <a:off x="8244778" y="4492911"/>
              <a:ext cx="0" cy="11125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diritto 45">
              <a:extLst>
                <a:ext uri="{FF2B5EF4-FFF2-40B4-BE49-F238E27FC236}">
                  <a16:creationId xmlns:a16="http://schemas.microsoft.com/office/drawing/2014/main" id="{0D5C3C86-38D6-2E44-9911-0A57CCDC6A0D}"/>
                </a:ext>
              </a:extLst>
            </p:cNvPr>
            <p:cNvCxnSpPr>
              <a:cxnSpLocks/>
            </p:cNvCxnSpPr>
            <p:nvPr/>
          </p:nvCxnSpPr>
          <p:spPr>
            <a:xfrm>
              <a:off x="7812730" y="4492911"/>
              <a:ext cx="0" cy="11125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89778CCE-EA01-A52B-B2F3-85A9C60B07CF}"/>
                </a:ext>
              </a:extLst>
            </p:cNvPr>
            <p:cNvCxnSpPr>
              <a:cxnSpLocks/>
            </p:cNvCxnSpPr>
            <p:nvPr/>
          </p:nvCxnSpPr>
          <p:spPr>
            <a:xfrm>
              <a:off x="8748834" y="4492911"/>
              <a:ext cx="0" cy="11125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diritto 47">
              <a:extLst>
                <a:ext uri="{FF2B5EF4-FFF2-40B4-BE49-F238E27FC236}">
                  <a16:creationId xmlns:a16="http://schemas.microsoft.com/office/drawing/2014/main" id="{65857E34-F51C-F2DE-CE11-78F13E2AF9F6}"/>
                </a:ext>
              </a:extLst>
            </p:cNvPr>
            <p:cNvCxnSpPr>
              <a:cxnSpLocks/>
            </p:cNvCxnSpPr>
            <p:nvPr/>
          </p:nvCxnSpPr>
          <p:spPr>
            <a:xfrm>
              <a:off x="8964858" y="4492911"/>
              <a:ext cx="0" cy="11125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7AAD97B8-3FEF-A118-16C0-EF2637153A6B}"/>
                </a:ext>
              </a:extLst>
            </p:cNvPr>
            <p:cNvCxnSpPr>
              <a:cxnSpLocks/>
            </p:cNvCxnSpPr>
            <p:nvPr/>
          </p:nvCxnSpPr>
          <p:spPr>
            <a:xfrm>
              <a:off x="8532810" y="4492911"/>
              <a:ext cx="0" cy="11125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CB26997E-4EE7-E563-32D7-CCFA5F982DC1}"/>
                </a:ext>
              </a:extLst>
            </p:cNvPr>
            <p:cNvCxnSpPr>
              <a:cxnSpLocks/>
            </p:cNvCxnSpPr>
            <p:nvPr/>
          </p:nvCxnSpPr>
          <p:spPr>
            <a:xfrm>
              <a:off x="9468914" y="4492911"/>
              <a:ext cx="0" cy="11125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D8871666-181B-7258-34A5-35CD9E1505E2}"/>
                </a:ext>
              </a:extLst>
            </p:cNvPr>
            <p:cNvCxnSpPr>
              <a:cxnSpLocks/>
            </p:cNvCxnSpPr>
            <p:nvPr/>
          </p:nvCxnSpPr>
          <p:spPr>
            <a:xfrm>
              <a:off x="9684938" y="4492911"/>
              <a:ext cx="0" cy="11125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ED441CAE-F9DC-6686-5C25-57751C1537FD}"/>
                </a:ext>
              </a:extLst>
            </p:cNvPr>
            <p:cNvCxnSpPr>
              <a:cxnSpLocks/>
            </p:cNvCxnSpPr>
            <p:nvPr/>
          </p:nvCxnSpPr>
          <p:spPr>
            <a:xfrm>
              <a:off x="9252890" y="4492911"/>
              <a:ext cx="0" cy="11125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4D1B6E2F-96FB-F610-4701-9ADDE4B080F4}"/>
                </a:ext>
              </a:extLst>
            </p:cNvPr>
            <p:cNvCxnSpPr>
              <a:cxnSpLocks/>
            </p:cNvCxnSpPr>
            <p:nvPr/>
          </p:nvCxnSpPr>
          <p:spPr>
            <a:xfrm>
              <a:off x="10188994" y="4492911"/>
              <a:ext cx="0" cy="11125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54F57249-EF08-D18C-F203-7A7EB22F15F0}"/>
                </a:ext>
              </a:extLst>
            </p:cNvPr>
            <p:cNvCxnSpPr>
              <a:cxnSpLocks/>
            </p:cNvCxnSpPr>
            <p:nvPr/>
          </p:nvCxnSpPr>
          <p:spPr>
            <a:xfrm>
              <a:off x="10405018" y="4492911"/>
              <a:ext cx="0" cy="11125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2F9C6403-7F55-21C5-9937-CA13CA32AC4D}"/>
                </a:ext>
              </a:extLst>
            </p:cNvPr>
            <p:cNvCxnSpPr>
              <a:cxnSpLocks/>
            </p:cNvCxnSpPr>
            <p:nvPr/>
          </p:nvCxnSpPr>
          <p:spPr>
            <a:xfrm>
              <a:off x="9972970" y="4492911"/>
              <a:ext cx="0" cy="11125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86334B6A-4468-711A-39F3-FA213E63DE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7491" y="4869160"/>
              <a:ext cx="432158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6DABFD2B-497B-A229-2456-2CD3FA41EC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8042" y="4725144"/>
              <a:ext cx="432158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0DBBAD16-763D-73DE-56EB-B83FA8EB66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8042" y="4583402"/>
              <a:ext cx="432158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ADE607DD-0987-2045-2052-2EBDA5477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7491" y="5301208"/>
              <a:ext cx="432158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diritto 59">
              <a:extLst>
                <a:ext uri="{FF2B5EF4-FFF2-40B4-BE49-F238E27FC236}">
                  <a16:creationId xmlns:a16="http://schemas.microsoft.com/office/drawing/2014/main" id="{3A88B11F-24C1-4394-4F47-A282D48615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8042" y="5157192"/>
              <a:ext cx="432158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id="{656BCF6C-701C-1D24-DA82-199312C71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8042" y="5015450"/>
              <a:ext cx="432158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diritto 61">
              <a:extLst>
                <a:ext uri="{FF2B5EF4-FFF2-40B4-BE49-F238E27FC236}">
                  <a16:creationId xmlns:a16="http://schemas.microsoft.com/office/drawing/2014/main" id="{E5BC3FD6-72B8-DD9C-E4DA-374E9D421F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7491" y="5445224"/>
              <a:ext cx="432158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e 62">
              <a:extLst>
                <a:ext uri="{FF2B5EF4-FFF2-40B4-BE49-F238E27FC236}">
                  <a16:creationId xmlns:a16="http://schemas.microsoft.com/office/drawing/2014/main" id="{6F4FE91A-FC94-1A54-A58B-83F2006C8A11}"/>
                </a:ext>
              </a:extLst>
            </p:cNvPr>
            <p:cNvSpPr/>
            <p:nvPr/>
          </p:nvSpPr>
          <p:spPr>
            <a:xfrm>
              <a:off x="7045137" y="4534979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Ovale 63">
              <a:extLst>
                <a:ext uri="{FF2B5EF4-FFF2-40B4-BE49-F238E27FC236}">
                  <a16:creationId xmlns:a16="http://schemas.microsoft.com/office/drawing/2014/main" id="{75DC8829-4CDF-A399-6516-D8B701657B6E}"/>
                </a:ext>
              </a:extLst>
            </p:cNvPr>
            <p:cNvSpPr/>
            <p:nvPr/>
          </p:nvSpPr>
          <p:spPr>
            <a:xfrm>
              <a:off x="7045137" y="4676720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Ovale 64">
              <a:extLst>
                <a:ext uri="{FF2B5EF4-FFF2-40B4-BE49-F238E27FC236}">
                  <a16:creationId xmlns:a16="http://schemas.microsoft.com/office/drawing/2014/main" id="{87F0EE22-72E9-0A16-482D-5EA0FB351567}"/>
                </a:ext>
              </a:extLst>
            </p:cNvPr>
            <p:cNvSpPr/>
            <p:nvPr/>
          </p:nvSpPr>
          <p:spPr>
            <a:xfrm>
              <a:off x="7045137" y="4822413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Ovale 65">
              <a:extLst>
                <a:ext uri="{FF2B5EF4-FFF2-40B4-BE49-F238E27FC236}">
                  <a16:creationId xmlns:a16="http://schemas.microsoft.com/office/drawing/2014/main" id="{8AF919B1-A7A1-C31F-D42A-56A43D46FC59}"/>
                </a:ext>
              </a:extLst>
            </p:cNvPr>
            <p:cNvSpPr/>
            <p:nvPr/>
          </p:nvSpPr>
          <p:spPr>
            <a:xfrm>
              <a:off x="7045137" y="4968804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Ovale 66">
              <a:extLst>
                <a:ext uri="{FF2B5EF4-FFF2-40B4-BE49-F238E27FC236}">
                  <a16:creationId xmlns:a16="http://schemas.microsoft.com/office/drawing/2014/main" id="{A15534E0-BE55-F19B-96C1-3F0DCDE374B5}"/>
                </a:ext>
              </a:extLst>
            </p:cNvPr>
            <p:cNvSpPr/>
            <p:nvPr/>
          </p:nvSpPr>
          <p:spPr>
            <a:xfrm>
              <a:off x="7045137" y="5110545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Ovale 67">
              <a:extLst>
                <a:ext uri="{FF2B5EF4-FFF2-40B4-BE49-F238E27FC236}">
                  <a16:creationId xmlns:a16="http://schemas.microsoft.com/office/drawing/2014/main" id="{BD608690-DDA3-0CC4-9A78-319783AE4100}"/>
                </a:ext>
              </a:extLst>
            </p:cNvPr>
            <p:cNvSpPr/>
            <p:nvPr/>
          </p:nvSpPr>
          <p:spPr>
            <a:xfrm>
              <a:off x="7045137" y="5256238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Ovale 68">
              <a:extLst>
                <a:ext uri="{FF2B5EF4-FFF2-40B4-BE49-F238E27FC236}">
                  <a16:creationId xmlns:a16="http://schemas.microsoft.com/office/drawing/2014/main" id="{EA30E21E-42AC-D285-2ADB-F9D1480CFEA0}"/>
                </a:ext>
              </a:extLst>
            </p:cNvPr>
            <p:cNvSpPr/>
            <p:nvPr/>
          </p:nvSpPr>
          <p:spPr>
            <a:xfrm>
              <a:off x="7045137" y="5398657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Ovale 69">
              <a:extLst>
                <a:ext uri="{FF2B5EF4-FFF2-40B4-BE49-F238E27FC236}">
                  <a16:creationId xmlns:a16="http://schemas.microsoft.com/office/drawing/2014/main" id="{41D2BF0D-66C4-04BB-4FF1-B91440D916EE}"/>
                </a:ext>
              </a:extLst>
            </p:cNvPr>
            <p:cNvSpPr/>
            <p:nvPr/>
          </p:nvSpPr>
          <p:spPr>
            <a:xfrm>
              <a:off x="7261214" y="4534979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Ovale 70">
              <a:extLst>
                <a:ext uri="{FF2B5EF4-FFF2-40B4-BE49-F238E27FC236}">
                  <a16:creationId xmlns:a16="http://schemas.microsoft.com/office/drawing/2014/main" id="{D0D9B329-9C23-E7B7-D8E2-324AFA4FF672}"/>
                </a:ext>
              </a:extLst>
            </p:cNvPr>
            <p:cNvSpPr/>
            <p:nvPr/>
          </p:nvSpPr>
          <p:spPr>
            <a:xfrm>
              <a:off x="7261214" y="4676720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Ovale 71">
              <a:extLst>
                <a:ext uri="{FF2B5EF4-FFF2-40B4-BE49-F238E27FC236}">
                  <a16:creationId xmlns:a16="http://schemas.microsoft.com/office/drawing/2014/main" id="{FB49D04A-4D13-F85D-9754-160D8B9F6187}"/>
                </a:ext>
              </a:extLst>
            </p:cNvPr>
            <p:cNvSpPr/>
            <p:nvPr/>
          </p:nvSpPr>
          <p:spPr>
            <a:xfrm>
              <a:off x="7261214" y="4822413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Ovale 72">
              <a:extLst>
                <a:ext uri="{FF2B5EF4-FFF2-40B4-BE49-F238E27FC236}">
                  <a16:creationId xmlns:a16="http://schemas.microsoft.com/office/drawing/2014/main" id="{7CF882FF-549E-1307-D054-7F829F151D26}"/>
                </a:ext>
              </a:extLst>
            </p:cNvPr>
            <p:cNvSpPr/>
            <p:nvPr/>
          </p:nvSpPr>
          <p:spPr>
            <a:xfrm>
              <a:off x="7261214" y="4968804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Ovale 73">
              <a:extLst>
                <a:ext uri="{FF2B5EF4-FFF2-40B4-BE49-F238E27FC236}">
                  <a16:creationId xmlns:a16="http://schemas.microsoft.com/office/drawing/2014/main" id="{B3CA2B49-7B79-A5E9-7DCA-06FE80349466}"/>
                </a:ext>
              </a:extLst>
            </p:cNvPr>
            <p:cNvSpPr/>
            <p:nvPr/>
          </p:nvSpPr>
          <p:spPr>
            <a:xfrm>
              <a:off x="7261214" y="5110545"/>
              <a:ext cx="92716" cy="927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5" name="Ovale 74">
              <a:extLst>
                <a:ext uri="{FF2B5EF4-FFF2-40B4-BE49-F238E27FC236}">
                  <a16:creationId xmlns:a16="http://schemas.microsoft.com/office/drawing/2014/main" id="{708D87C0-BB16-1761-E33E-640149BE41F1}"/>
                </a:ext>
              </a:extLst>
            </p:cNvPr>
            <p:cNvSpPr/>
            <p:nvPr/>
          </p:nvSpPr>
          <p:spPr>
            <a:xfrm>
              <a:off x="7261214" y="5256238"/>
              <a:ext cx="92716" cy="927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6" name="Ovale 75">
              <a:extLst>
                <a:ext uri="{FF2B5EF4-FFF2-40B4-BE49-F238E27FC236}">
                  <a16:creationId xmlns:a16="http://schemas.microsoft.com/office/drawing/2014/main" id="{F9682021-6E26-5359-154B-124333B5135F}"/>
                </a:ext>
              </a:extLst>
            </p:cNvPr>
            <p:cNvSpPr/>
            <p:nvPr/>
          </p:nvSpPr>
          <p:spPr>
            <a:xfrm>
              <a:off x="7261214" y="5398657"/>
              <a:ext cx="92716" cy="927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7" name="Ovale 76">
              <a:extLst>
                <a:ext uri="{FF2B5EF4-FFF2-40B4-BE49-F238E27FC236}">
                  <a16:creationId xmlns:a16="http://schemas.microsoft.com/office/drawing/2014/main" id="{9D4251E3-1655-3BC8-979C-B00A9E302777}"/>
                </a:ext>
              </a:extLst>
            </p:cNvPr>
            <p:cNvSpPr/>
            <p:nvPr/>
          </p:nvSpPr>
          <p:spPr>
            <a:xfrm>
              <a:off x="7477291" y="4534979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Ovale 77">
              <a:extLst>
                <a:ext uri="{FF2B5EF4-FFF2-40B4-BE49-F238E27FC236}">
                  <a16:creationId xmlns:a16="http://schemas.microsoft.com/office/drawing/2014/main" id="{FBE3D400-4E1B-AD26-2E8E-01F2957886D2}"/>
                </a:ext>
              </a:extLst>
            </p:cNvPr>
            <p:cNvSpPr/>
            <p:nvPr/>
          </p:nvSpPr>
          <p:spPr>
            <a:xfrm>
              <a:off x="7477291" y="4676720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9" name="Ovale 78">
              <a:extLst>
                <a:ext uri="{FF2B5EF4-FFF2-40B4-BE49-F238E27FC236}">
                  <a16:creationId xmlns:a16="http://schemas.microsoft.com/office/drawing/2014/main" id="{64D009CB-4361-793A-7007-20DABE461E39}"/>
                </a:ext>
              </a:extLst>
            </p:cNvPr>
            <p:cNvSpPr/>
            <p:nvPr/>
          </p:nvSpPr>
          <p:spPr>
            <a:xfrm>
              <a:off x="7477291" y="4822413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0" name="Ovale 79">
              <a:extLst>
                <a:ext uri="{FF2B5EF4-FFF2-40B4-BE49-F238E27FC236}">
                  <a16:creationId xmlns:a16="http://schemas.microsoft.com/office/drawing/2014/main" id="{16DD9A59-10B2-AA0F-9449-7EC5B0F21D4A}"/>
                </a:ext>
              </a:extLst>
            </p:cNvPr>
            <p:cNvSpPr/>
            <p:nvPr/>
          </p:nvSpPr>
          <p:spPr>
            <a:xfrm>
              <a:off x="7477291" y="4968804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1" name="Ovale 80">
              <a:extLst>
                <a:ext uri="{FF2B5EF4-FFF2-40B4-BE49-F238E27FC236}">
                  <a16:creationId xmlns:a16="http://schemas.microsoft.com/office/drawing/2014/main" id="{D58A4F30-AF4D-BD6C-3BA8-05333839DCC3}"/>
                </a:ext>
              </a:extLst>
            </p:cNvPr>
            <p:cNvSpPr/>
            <p:nvPr/>
          </p:nvSpPr>
          <p:spPr>
            <a:xfrm>
              <a:off x="7477291" y="5110545"/>
              <a:ext cx="92716" cy="927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2" name="Ovale 81">
              <a:extLst>
                <a:ext uri="{FF2B5EF4-FFF2-40B4-BE49-F238E27FC236}">
                  <a16:creationId xmlns:a16="http://schemas.microsoft.com/office/drawing/2014/main" id="{1A5A02CB-C9BE-7280-821A-3F87080F24B1}"/>
                </a:ext>
              </a:extLst>
            </p:cNvPr>
            <p:cNvSpPr/>
            <p:nvPr/>
          </p:nvSpPr>
          <p:spPr>
            <a:xfrm>
              <a:off x="7477291" y="5256238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3" name="Ovale 82">
              <a:extLst>
                <a:ext uri="{FF2B5EF4-FFF2-40B4-BE49-F238E27FC236}">
                  <a16:creationId xmlns:a16="http://schemas.microsoft.com/office/drawing/2014/main" id="{1D56AF63-5481-4F2B-20CB-F5FD232A9A90}"/>
                </a:ext>
              </a:extLst>
            </p:cNvPr>
            <p:cNvSpPr/>
            <p:nvPr/>
          </p:nvSpPr>
          <p:spPr>
            <a:xfrm>
              <a:off x="7477291" y="5398657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4" name="Ovale 83">
              <a:extLst>
                <a:ext uri="{FF2B5EF4-FFF2-40B4-BE49-F238E27FC236}">
                  <a16:creationId xmlns:a16="http://schemas.microsoft.com/office/drawing/2014/main" id="{6588294B-6E60-2116-193D-5EBF116B0CD1}"/>
                </a:ext>
              </a:extLst>
            </p:cNvPr>
            <p:cNvSpPr/>
            <p:nvPr/>
          </p:nvSpPr>
          <p:spPr>
            <a:xfrm>
              <a:off x="7766213" y="4534979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5" name="Ovale 84">
              <a:extLst>
                <a:ext uri="{FF2B5EF4-FFF2-40B4-BE49-F238E27FC236}">
                  <a16:creationId xmlns:a16="http://schemas.microsoft.com/office/drawing/2014/main" id="{5157881C-8FB2-E45A-90E8-B8D8FB510378}"/>
                </a:ext>
              </a:extLst>
            </p:cNvPr>
            <p:cNvSpPr/>
            <p:nvPr/>
          </p:nvSpPr>
          <p:spPr>
            <a:xfrm>
              <a:off x="7766213" y="4676720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6" name="Ovale 85">
              <a:extLst>
                <a:ext uri="{FF2B5EF4-FFF2-40B4-BE49-F238E27FC236}">
                  <a16:creationId xmlns:a16="http://schemas.microsoft.com/office/drawing/2014/main" id="{30F2238F-B89F-FA85-70B9-4CDB2F06224F}"/>
                </a:ext>
              </a:extLst>
            </p:cNvPr>
            <p:cNvSpPr/>
            <p:nvPr/>
          </p:nvSpPr>
          <p:spPr>
            <a:xfrm>
              <a:off x="7766213" y="4822413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7" name="Ovale 86">
              <a:extLst>
                <a:ext uri="{FF2B5EF4-FFF2-40B4-BE49-F238E27FC236}">
                  <a16:creationId xmlns:a16="http://schemas.microsoft.com/office/drawing/2014/main" id="{E46B47FB-2543-D00B-C1DA-CFADCAF7741D}"/>
                </a:ext>
              </a:extLst>
            </p:cNvPr>
            <p:cNvSpPr/>
            <p:nvPr/>
          </p:nvSpPr>
          <p:spPr>
            <a:xfrm>
              <a:off x="7766213" y="4968804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8" name="Ovale 87">
              <a:extLst>
                <a:ext uri="{FF2B5EF4-FFF2-40B4-BE49-F238E27FC236}">
                  <a16:creationId xmlns:a16="http://schemas.microsoft.com/office/drawing/2014/main" id="{ABA969D3-8EFD-A9D5-79FE-F21F7A2B2F42}"/>
                </a:ext>
              </a:extLst>
            </p:cNvPr>
            <p:cNvSpPr/>
            <p:nvPr/>
          </p:nvSpPr>
          <p:spPr>
            <a:xfrm>
              <a:off x="7766213" y="5110545"/>
              <a:ext cx="92716" cy="927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9" name="Ovale 88">
              <a:extLst>
                <a:ext uri="{FF2B5EF4-FFF2-40B4-BE49-F238E27FC236}">
                  <a16:creationId xmlns:a16="http://schemas.microsoft.com/office/drawing/2014/main" id="{631C8075-4B62-A6AA-083C-EE08C4C0BA7C}"/>
                </a:ext>
              </a:extLst>
            </p:cNvPr>
            <p:cNvSpPr/>
            <p:nvPr/>
          </p:nvSpPr>
          <p:spPr>
            <a:xfrm>
              <a:off x="7766213" y="5256238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0" name="Ovale 89">
              <a:extLst>
                <a:ext uri="{FF2B5EF4-FFF2-40B4-BE49-F238E27FC236}">
                  <a16:creationId xmlns:a16="http://schemas.microsoft.com/office/drawing/2014/main" id="{BF0741A3-40DA-A8A9-F304-87B247355ABE}"/>
                </a:ext>
              </a:extLst>
            </p:cNvPr>
            <p:cNvSpPr/>
            <p:nvPr/>
          </p:nvSpPr>
          <p:spPr>
            <a:xfrm>
              <a:off x="7766213" y="5398657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1" name="Ovale 90">
              <a:extLst>
                <a:ext uri="{FF2B5EF4-FFF2-40B4-BE49-F238E27FC236}">
                  <a16:creationId xmlns:a16="http://schemas.microsoft.com/office/drawing/2014/main" id="{ABF585AB-84CA-ECA9-B447-73AFCF6064B9}"/>
                </a:ext>
              </a:extLst>
            </p:cNvPr>
            <p:cNvSpPr/>
            <p:nvPr/>
          </p:nvSpPr>
          <p:spPr>
            <a:xfrm>
              <a:off x="7982290" y="4534979"/>
              <a:ext cx="92716" cy="927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2" name="Ovale 91">
              <a:extLst>
                <a:ext uri="{FF2B5EF4-FFF2-40B4-BE49-F238E27FC236}">
                  <a16:creationId xmlns:a16="http://schemas.microsoft.com/office/drawing/2014/main" id="{BA66CB2D-30EF-CD31-4535-CE79E1E05558}"/>
                </a:ext>
              </a:extLst>
            </p:cNvPr>
            <p:cNvSpPr/>
            <p:nvPr/>
          </p:nvSpPr>
          <p:spPr>
            <a:xfrm>
              <a:off x="7982290" y="4676720"/>
              <a:ext cx="92716" cy="927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3" name="Ovale 92">
              <a:extLst>
                <a:ext uri="{FF2B5EF4-FFF2-40B4-BE49-F238E27FC236}">
                  <a16:creationId xmlns:a16="http://schemas.microsoft.com/office/drawing/2014/main" id="{4D57EFB0-7EAC-7AF2-2985-6D69D0FBDDE7}"/>
                </a:ext>
              </a:extLst>
            </p:cNvPr>
            <p:cNvSpPr/>
            <p:nvPr/>
          </p:nvSpPr>
          <p:spPr>
            <a:xfrm>
              <a:off x="7982290" y="4822413"/>
              <a:ext cx="92716" cy="927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4" name="Ovale 93">
              <a:extLst>
                <a:ext uri="{FF2B5EF4-FFF2-40B4-BE49-F238E27FC236}">
                  <a16:creationId xmlns:a16="http://schemas.microsoft.com/office/drawing/2014/main" id="{BA4B53EE-516A-C672-B72D-62E4731D668B}"/>
                </a:ext>
              </a:extLst>
            </p:cNvPr>
            <p:cNvSpPr/>
            <p:nvPr/>
          </p:nvSpPr>
          <p:spPr>
            <a:xfrm>
              <a:off x="7982290" y="4968804"/>
              <a:ext cx="92716" cy="927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5" name="Ovale 94">
              <a:extLst>
                <a:ext uri="{FF2B5EF4-FFF2-40B4-BE49-F238E27FC236}">
                  <a16:creationId xmlns:a16="http://schemas.microsoft.com/office/drawing/2014/main" id="{AE33E108-5D39-B830-1656-0B2475DC4998}"/>
                </a:ext>
              </a:extLst>
            </p:cNvPr>
            <p:cNvSpPr/>
            <p:nvPr/>
          </p:nvSpPr>
          <p:spPr>
            <a:xfrm>
              <a:off x="7982290" y="5110545"/>
              <a:ext cx="92716" cy="927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6" name="Ovale 95">
              <a:extLst>
                <a:ext uri="{FF2B5EF4-FFF2-40B4-BE49-F238E27FC236}">
                  <a16:creationId xmlns:a16="http://schemas.microsoft.com/office/drawing/2014/main" id="{303C38BA-7A28-9DA4-F3F8-9993AA6E8B4E}"/>
                </a:ext>
              </a:extLst>
            </p:cNvPr>
            <p:cNvSpPr/>
            <p:nvPr/>
          </p:nvSpPr>
          <p:spPr>
            <a:xfrm>
              <a:off x="7982290" y="5256238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7" name="Ovale 96">
              <a:extLst>
                <a:ext uri="{FF2B5EF4-FFF2-40B4-BE49-F238E27FC236}">
                  <a16:creationId xmlns:a16="http://schemas.microsoft.com/office/drawing/2014/main" id="{E42D520F-4AD0-FA0B-B880-D9643047F3B4}"/>
                </a:ext>
              </a:extLst>
            </p:cNvPr>
            <p:cNvSpPr/>
            <p:nvPr/>
          </p:nvSpPr>
          <p:spPr>
            <a:xfrm>
              <a:off x="7982290" y="5398657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8" name="Ovale 97">
              <a:extLst>
                <a:ext uri="{FF2B5EF4-FFF2-40B4-BE49-F238E27FC236}">
                  <a16:creationId xmlns:a16="http://schemas.microsoft.com/office/drawing/2014/main" id="{C0C8B741-8AF9-2569-ED4F-AF9E74F08FBD}"/>
                </a:ext>
              </a:extLst>
            </p:cNvPr>
            <p:cNvSpPr/>
            <p:nvPr/>
          </p:nvSpPr>
          <p:spPr>
            <a:xfrm>
              <a:off x="8198367" y="4534979"/>
              <a:ext cx="92716" cy="927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9" name="Ovale 98">
              <a:extLst>
                <a:ext uri="{FF2B5EF4-FFF2-40B4-BE49-F238E27FC236}">
                  <a16:creationId xmlns:a16="http://schemas.microsoft.com/office/drawing/2014/main" id="{80064F0B-9E4D-5D40-4B23-25754B0EFCEC}"/>
                </a:ext>
              </a:extLst>
            </p:cNvPr>
            <p:cNvSpPr/>
            <p:nvPr/>
          </p:nvSpPr>
          <p:spPr>
            <a:xfrm>
              <a:off x="8198367" y="4676720"/>
              <a:ext cx="92716" cy="927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0" name="Ovale 99">
              <a:extLst>
                <a:ext uri="{FF2B5EF4-FFF2-40B4-BE49-F238E27FC236}">
                  <a16:creationId xmlns:a16="http://schemas.microsoft.com/office/drawing/2014/main" id="{6BFE23BC-5F23-CE01-B95A-869A9D3F6CCC}"/>
                </a:ext>
              </a:extLst>
            </p:cNvPr>
            <p:cNvSpPr/>
            <p:nvPr/>
          </p:nvSpPr>
          <p:spPr>
            <a:xfrm>
              <a:off x="8198367" y="4822413"/>
              <a:ext cx="92716" cy="927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1" name="Ovale 100">
              <a:extLst>
                <a:ext uri="{FF2B5EF4-FFF2-40B4-BE49-F238E27FC236}">
                  <a16:creationId xmlns:a16="http://schemas.microsoft.com/office/drawing/2014/main" id="{946F2C2D-D857-01AA-3413-5EFB8917DE74}"/>
                </a:ext>
              </a:extLst>
            </p:cNvPr>
            <p:cNvSpPr/>
            <p:nvPr/>
          </p:nvSpPr>
          <p:spPr>
            <a:xfrm>
              <a:off x="8198367" y="4968804"/>
              <a:ext cx="92716" cy="927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2" name="Ovale 101">
              <a:extLst>
                <a:ext uri="{FF2B5EF4-FFF2-40B4-BE49-F238E27FC236}">
                  <a16:creationId xmlns:a16="http://schemas.microsoft.com/office/drawing/2014/main" id="{64122533-938B-FA73-7484-B858D536842B}"/>
                </a:ext>
              </a:extLst>
            </p:cNvPr>
            <p:cNvSpPr/>
            <p:nvPr/>
          </p:nvSpPr>
          <p:spPr>
            <a:xfrm>
              <a:off x="8198367" y="5110545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3" name="Ovale 102">
              <a:extLst>
                <a:ext uri="{FF2B5EF4-FFF2-40B4-BE49-F238E27FC236}">
                  <a16:creationId xmlns:a16="http://schemas.microsoft.com/office/drawing/2014/main" id="{AEAD2FAB-399D-0961-2573-796B8404121D}"/>
                </a:ext>
              </a:extLst>
            </p:cNvPr>
            <p:cNvSpPr/>
            <p:nvPr/>
          </p:nvSpPr>
          <p:spPr>
            <a:xfrm>
              <a:off x="8198367" y="5256238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4" name="Ovale 103">
              <a:extLst>
                <a:ext uri="{FF2B5EF4-FFF2-40B4-BE49-F238E27FC236}">
                  <a16:creationId xmlns:a16="http://schemas.microsoft.com/office/drawing/2014/main" id="{87E8311F-D224-1A77-262E-1C2D0DA5D793}"/>
                </a:ext>
              </a:extLst>
            </p:cNvPr>
            <p:cNvSpPr/>
            <p:nvPr/>
          </p:nvSpPr>
          <p:spPr>
            <a:xfrm>
              <a:off x="8198367" y="5398657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5" name="Ovale 104">
              <a:extLst>
                <a:ext uri="{FF2B5EF4-FFF2-40B4-BE49-F238E27FC236}">
                  <a16:creationId xmlns:a16="http://schemas.microsoft.com/office/drawing/2014/main" id="{B8BA3D82-EC1C-E2AD-5D75-8026891432AD}"/>
                </a:ext>
              </a:extLst>
            </p:cNvPr>
            <p:cNvSpPr/>
            <p:nvPr/>
          </p:nvSpPr>
          <p:spPr>
            <a:xfrm>
              <a:off x="8486399" y="4534979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6" name="Ovale 105">
              <a:extLst>
                <a:ext uri="{FF2B5EF4-FFF2-40B4-BE49-F238E27FC236}">
                  <a16:creationId xmlns:a16="http://schemas.microsoft.com/office/drawing/2014/main" id="{E7B44A80-8603-89FD-5460-CDDCA3F1BC90}"/>
                </a:ext>
              </a:extLst>
            </p:cNvPr>
            <p:cNvSpPr/>
            <p:nvPr/>
          </p:nvSpPr>
          <p:spPr>
            <a:xfrm>
              <a:off x="8486399" y="4676720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7" name="Ovale 106">
              <a:extLst>
                <a:ext uri="{FF2B5EF4-FFF2-40B4-BE49-F238E27FC236}">
                  <a16:creationId xmlns:a16="http://schemas.microsoft.com/office/drawing/2014/main" id="{4DA3F54C-2B45-B54A-545D-74F0B845870B}"/>
                </a:ext>
              </a:extLst>
            </p:cNvPr>
            <p:cNvSpPr/>
            <p:nvPr/>
          </p:nvSpPr>
          <p:spPr>
            <a:xfrm>
              <a:off x="8486399" y="4822413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8" name="Ovale 107">
              <a:extLst>
                <a:ext uri="{FF2B5EF4-FFF2-40B4-BE49-F238E27FC236}">
                  <a16:creationId xmlns:a16="http://schemas.microsoft.com/office/drawing/2014/main" id="{C1F1ED73-1D76-FBB5-DAE1-64A3C590A699}"/>
                </a:ext>
              </a:extLst>
            </p:cNvPr>
            <p:cNvSpPr/>
            <p:nvPr/>
          </p:nvSpPr>
          <p:spPr>
            <a:xfrm>
              <a:off x="8486399" y="4968804"/>
              <a:ext cx="92716" cy="927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9" name="Ovale 108">
              <a:extLst>
                <a:ext uri="{FF2B5EF4-FFF2-40B4-BE49-F238E27FC236}">
                  <a16:creationId xmlns:a16="http://schemas.microsoft.com/office/drawing/2014/main" id="{B698E33E-A36D-3B09-466F-65867DEADCA5}"/>
                </a:ext>
              </a:extLst>
            </p:cNvPr>
            <p:cNvSpPr/>
            <p:nvPr/>
          </p:nvSpPr>
          <p:spPr>
            <a:xfrm>
              <a:off x="8486399" y="5110545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0" name="Ovale 109">
              <a:extLst>
                <a:ext uri="{FF2B5EF4-FFF2-40B4-BE49-F238E27FC236}">
                  <a16:creationId xmlns:a16="http://schemas.microsoft.com/office/drawing/2014/main" id="{0B0DAC79-E25A-D4CA-B486-B1702A301830}"/>
                </a:ext>
              </a:extLst>
            </p:cNvPr>
            <p:cNvSpPr/>
            <p:nvPr/>
          </p:nvSpPr>
          <p:spPr>
            <a:xfrm>
              <a:off x="8486399" y="5256238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1" name="Ovale 110">
              <a:extLst>
                <a:ext uri="{FF2B5EF4-FFF2-40B4-BE49-F238E27FC236}">
                  <a16:creationId xmlns:a16="http://schemas.microsoft.com/office/drawing/2014/main" id="{2E9CE4B6-B8EF-8393-6D23-58F3C7FB3B53}"/>
                </a:ext>
              </a:extLst>
            </p:cNvPr>
            <p:cNvSpPr/>
            <p:nvPr/>
          </p:nvSpPr>
          <p:spPr>
            <a:xfrm>
              <a:off x="8486399" y="5398657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2" name="Ovale 111">
              <a:extLst>
                <a:ext uri="{FF2B5EF4-FFF2-40B4-BE49-F238E27FC236}">
                  <a16:creationId xmlns:a16="http://schemas.microsoft.com/office/drawing/2014/main" id="{CFAD1942-D917-2AC4-B31D-03B9683D8CA1}"/>
                </a:ext>
              </a:extLst>
            </p:cNvPr>
            <p:cNvSpPr/>
            <p:nvPr/>
          </p:nvSpPr>
          <p:spPr>
            <a:xfrm>
              <a:off x="8702476" y="4534979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3" name="Ovale 112">
              <a:extLst>
                <a:ext uri="{FF2B5EF4-FFF2-40B4-BE49-F238E27FC236}">
                  <a16:creationId xmlns:a16="http://schemas.microsoft.com/office/drawing/2014/main" id="{ABF5FC42-4DD6-9289-5009-7D4194727E4B}"/>
                </a:ext>
              </a:extLst>
            </p:cNvPr>
            <p:cNvSpPr/>
            <p:nvPr/>
          </p:nvSpPr>
          <p:spPr>
            <a:xfrm>
              <a:off x="8702476" y="4676720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4" name="Ovale 113">
              <a:extLst>
                <a:ext uri="{FF2B5EF4-FFF2-40B4-BE49-F238E27FC236}">
                  <a16:creationId xmlns:a16="http://schemas.microsoft.com/office/drawing/2014/main" id="{6B8CE17D-C73F-7568-66C1-0A180670DACC}"/>
                </a:ext>
              </a:extLst>
            </p:cNvPr>
            <p:cNvSpPr/>
            <p:nvPr/>
          </p:nvSpPr>
          <p:spPr>
            <a:xfrm>
              <a:off x="8702476" y="4822413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5" name="Ovale 114">
              <a:extLst>
                <a:ext uri="{FF2B5EF4-FFF2-40B4-BE49-F238E27FC236}">
                  <a16:creationId xmlns:a16="http://schemas.microsoft.com/office/drawing/2014/main" id="{E532337D-CE24-CE56-05FE-038F13B76570}"/>
                </a:ext>
              </a:extLst>
            </p:cNvPr>
            <p:cNvSpPr/>
            <p:nvPr/>
          </p:nvSpPr>
          <p:spPr>
            <a:xfrm>
              <a:off x="8701481" y="4968495"/>
              <a:ext cx="92716" cy="927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6" name="Ovale 115">
              <a:extLst>
                <a:ext uri="{FF2B5EF4-FFF2-40B4-BE49-F238E27FC236}">
                  <a16:creationId xmlns:a16="http://schemas.microsoft.com/office/drawing/2014/main" id="{8EBA1AFF-8E51-B0CE-F1EA-C759F9607498}"/>
                </a:ext>
              </a:extLst>
            </p:cNvPr>
            <p:cNvSpPr/>
            <p:nvPr/>
          </p:nvSpPr>
          <p:spPr>
            <a:xfrm>
              <a:off x="8702476" y="5110545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7" name="Ovale 116">
              <a:extLst>
                <a:ext uri="{FF2B5EF4-FFF2-40B4-BE49-F238E27FC236}">
                  <a16:creationId xmlns:a16="http://schemas.microsoft.com/office/drawing/2014/main" id="{F917C194-AB9C-82C6-72E7-6AAB01E0D005}"/>
                </a:ext>
              </a:extLst>
            </p:cNvPr>
            <p:cNvSpPr/>
            <p:nvPr/>
          </p:nvSpPr>
          <p:spPr>
            <a:xfrm>
              <a:off x="8702476" y="5256238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8" name="Ovale 117">
              <a:extLst>
                <a:ext uri="{FF2B5EF4-FFF2-40B4-BE49-F238E27FC236}">
                  <a16:creationId xmlns:a16="http://schemas.microsoft.com/office/drawing/2014/main" id="{E3033861-2F7D-07CE-DB36-A8E9D3E1080C}"/>
                </a:ext>
              </a:extLst>
            </p:cNvPr>
            <p:cNvSpPr/>
            <p:nvPr/>
          </p:nvSpPr>
          <p:spPr>
            <a:xfrm>
              <a:off x="8702476" y="5398657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9" name="Ovale 118">
              <a:extLst>
                <a:ext uri="{FF2B5EF4-FFF2-40B4-BE49-F238E27FC236}">
                  <a16:creationId xmlns:a16="http://schemas.microsoft.com/office/drawing/2014/main" id="{3C9A9734-4315-9524-4D75-B88DF86CA63B}"/>
                </a:ext>
              </a:extLst>
            </p:cNvPr>
            <p:cNvSpPr/>
            <p:nvPr/>
          </p:nvSpPr>
          <p:spPr>
            <a:xfrm>
              <a:off x="8918553" y="4534979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0" name="Ovale 119">
              <a:extLst>
                <a:ext uri="{FF2B5EF4-FFF2-40B4-BE49-F238E27FC236}">
                  <a16:creationId xmlns:a16="http://schemas.microsoft.com/office/drawing/2014/main" id="{5DF2A713-DE8C-4DA0-F1F7-3BD899689A10}"/>
                </a:ext>
              </a:extLst>
            </p:cNvPr>
            <p:cNvSpPr/>
            <p:nvPr/>
          </p:nvSpPr>
          <p:spPr>
            <a:xfrm>
              <a:off x="8918553" y="4676720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1" name="Ovale 120">
              <a:extLst>
                <a:ext uri="{FF2B5EF4-FFF2-40B4-BE49-F238E27FC236}">
                  <a16:creationId xmlns:a16="http://schemas.microsoft.com/office/drawing/2014/main" id="{3D7DAB49-A42D-15E4-1E3E-486FA2FEC590}"/>
                </a:ext>
              </a:extLst>
            </p:cNvPr>
            <p:cNvSpPr/>
            <p:nvPr/>
          </p:nvSpPr>
          <p:spPr>
            <a:xfrm>
              <a:off x="8918553" y="4822413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2" name="Ovale 121">
              <a:extLst>
                <a:ext uri="{FF2B5EF4-FFF2-40B4-BE49-F238E27FC236}">
                  <a16:creationId xmlns:a16="http://schemas.microsoft.com/office/drawing/2014/main" id="{ED85D9DE-1DFB-A842-4400-44F6499F721A}"/>
                </a:ext>
              </a:extLst>
            </p:cNvPr>
            <p:cNvSpPr/>
            <p:nvPr/>
          </p:nvSpPr>
          <p:spPr>
            <a:xfrm>
              <a:off x="8918553" y="4968804"/>
              <a:ext cx="92716" cy="927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3" name="Ovale 122">
              <a:extLst>
                <a:ext uri="{FF2B5EF4-FFF2-40B4-BE49-F238E27FC236}">
                  <a16:creationId xmlns:a16="http://schemas.microsoft.com/office/drawing/2014/main" id="{29725A0C-6EF6-F98E-0AF4-8B5FC0560417}"/>
                </a:ext>
              </a:extLst>
            </p:cNvPr>
            <p:cNvSpPr/>
            <p:nvPr/>
          </p:nvSpPr>
          <p:spPr>
            <a:xfrm>
              <a:off x="8918553" y="5110545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4" name="Ovale 123">
              <a:extLst>
                <a:ext uri="{FF2B5EF4-FFF2-40B4-BE49-F238E27FC236}">
                  <a16:creationId xmlns:a16="http://schemas.microsoft.com/office/drawing/2014/main" id="{A2A25E1F-67D4-4184-C76B-96AD50CB774B}"/>
                </a:ext>
              </a:extLst>
            </p:cNvPr>
            <p:cNvSpPr/>
            <p:nvPr/>
          </p:nvSpPr>
          <p:spPr>
            <a:xfrm>
              <a:off x="8918553" y="5256238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5" name="Ovale 124">
              <a:extLst>
                <a:ext uri="{FF2B5EF4-FFF2-40B4-BE49-F238E27FC236}">
                  <a16:creationId xmlns:a16="http://schemas.microsoft.com/office/drawing/2014/main" id="{C18E38A8-8ABE-95AD-5E1B-E414213DF50D}"/>
                </a:ext>
              </a:extLst>
            </p:cNvPr>
            <p:cNvSpPr/>
            <p:nvPr/>
          </p:nvSpPr>
          <p:spPr>
            <a:xfrm>
              <a:off x="8918553" y="5398657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6" name="Ovale 125">
              <a:extLst>
                <a:ext uri="{FF2B5EF4-FFF2-40B4-BE49-F238E27FC236}">
                  <a16:creationId xmlns:a16="http://schemas.microsoft.com/office/drawing/2014/main" id="{279AD89A-20C4-8A91-CD07-3F539461CDDE}"/>
                </a:ext>
              </a:extLst>
            </p:cNvPr>
            <p:cNvSpPr/>
            <p:nvPr/>
          </p:nvSpPr>
          <p:spPr>
            <a:xfrm>
              <a:off x="9207475" y="4534979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7" name="Ovale 126">
              <a:extLst>
                <a:ext uri="{FF2B5EF4-FFF2-40B4-BE49-F238E27FC236}">
                  <a16:creationId xmlns:a16="http://schemas.microsoft.com/office/drawing/2014/main" id="{2B69E7DB-6542-C4E3-8000-73F93A129C90}"/>
                </a:ext>
              </a:extLst>
            </p:cNvPr>
            <p:cNvSpPr/>
            <p:nvPr/>
          </p:nvSpPr>
          <p:spPr>
            <a:xfrm>
              <a:off x="9207475" y="4676720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8" name="Ovale 127">
              <a:extLst>
                <a:ext uri="{FF2B5EF4-FFF2-40B4-BE49-F238E27FC236}">
                  <a16:creationId xmlns:a16="http://schemas.microsoft.com/office/drawing/2014/main" id="{931379C8-4268-1C3B-B4DB-A2207EA18215}"/>
                </a:ext>
              </a:extLst>
            </p:cNvPr>
            <p:cNvSpPr/>
            <p:nvPr/>
          </p:nvSpPr>
          <p:spPr>
            <a:xfrm>
              <a:off x="9207475" y="4822413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9" name="Ovale 128">
              <a:extLst>
                <a:ext uri="{FF2B5EF4-FFF2-40B4-BE49-F238E27FC236}">
                  <a16:creationId xmlns:a16="http://schemas.microsoft.com/office/drawing/2014/main" id="{DBE992FE-44A9-3F94-F07C-D55A16B80C78}"/>
                </a:ext>
              </a:extLst>
            </p:cNvPr>
            <p:cNvSpPr/>
            <p:nvPr/>
          </p:nvSpPr>
          <p:spPr>
            <a:xfrm>
              <a:off x="9207475" y="4968804"/>
              <a:ext cx="92716" cy="927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0" name="Ovale 129">
              <a:extLst>
                <a:ext uri="{FF2B5EF4-FFF2-40B4-BE49-F238E27FC236}">
                  <a16:creationId xmlns:a16="http://schemas.microsoft.com/office/drawing/2014/main" id="{D02B4131-9FF2-620C-E507-1C137726EE38}"/>
                </a:ext>
              </a:extLst>
            </p:cNvPr>
            <p:cNvSpPr/>
            <p:nvPr/>
          </p:nvSpPr>
          <p:spPr>
            <a:xfrm>
              <a:off x="9207475" y="5110545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1" name="Ovale 130">
              <a:extLst>
                <a:ext uri="{FF2B5EF4-FFF2-40B4-BE49-F238E27FC236}">
                  <a16:creationId xmlns:a16="http://schemas.microsoft.com/office/drawing/2014/main" id="{8874CD7E-3341-EE31-5432-8EC173DBE384}"/>
                </a:ext>
              </a:extLst>
            </p:cNvPr>
            <p:cNvSpPr/>
            <p:nvPr/>
          </p:nvSpPr>
          <p:spPr>
            <a:xfrm>
              <a:off x="9207475" y="5256238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2" name="Ovale 131">
              <a:extLst>
                <a:ext uri="{FF2B5EF4-FFF2-40B4-BE49-F238E27FC236}">
                  <a16:creationId xmlns:a16="http://schemas.microsoft.com/office/drawing/2014/main" id="{46366592-AC87-0DB1-C833-2F235465AA68}"/>
                </a:ext>
              </a:extLst>
            </p:cNvPr>
            <p:cNvSpPr/>
            <p:nvPr/>
          </p:nvSpPr>
          <p:spPr>
            <a:xfrm>
              <a:off x="9207475" y="5398657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3" name="Ovale 132">
              <a:extLst>
                <a:ext uri="{FF2B5EF4-FFF2-40B4-BE49-F238E27FC236}">
                  <a16:creationId xmlns:a16="http://schemas.microsoft.com/office/drawing/2014/main" id="{780D09BC-318B-3D5A-0102-EDBC6A925EDA}"/>
                </a:ext>
              </a:extLst>
            </p:cNvPr>
            <p:cNvSpPr/>
            <p:nvPr/>
          </p:nvSpPr>
          <p:spPr>
            <a:xfrm>
              <a:off x="9423552" y="4534979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4" name="Ovale 133">
              <a:extLst>
                <a:ext uri="{FF2B5EF4-FFF2-40B4-BE49-F238E27FC236}">
                  <a16:creationId xmlns:a16="http://schemas.microsoft.com/office/drawing/2014/main" id="{1FD5829C-BEA2-E772-A11B-DEC964AE6D50}"/>
                </a:ext>
              </a:extLst>
            </p:cNvPr>
            <p:cNvSpPr/>
            <p:nvPr/>
          </p:nvSpPr>
          <p:spPr>
            <a:xfrm>
              <a:off x="9423552" y="4676720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5" name="Ovale 134">
              <a:extLst>
                <a:ext uri="{FF2B5EF4-FFF2-40B4-BE49-F238E27FC236}">
                  <a16:creationId xmlns:a16="http://schemas.microsoft.com/office/drawing/2014/main" id="{E528DA55-8702-9A95-F572-ADCDA8BF7D28}"/>
                </a:ext>
              </a:extLst>
            </p:cNvPr>
            <p:cNvSpPr/>
            <p:nvPr/>
          </p:nvSpPr>
          <p:spPr>
            <a:xfrm>
              <a:off x="9423552" y="4822413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6" name="Ovale 135">
              <a:extLst>
                <a:ext uri="{FF2B5EF4-FFF2-40B4-BE49-F238E27FC236}">
                  <a16:creationId xmlns:a16="http://schemas.microsoft.com/office/drawing/2014/main" id="{BA99DC89-17B7-3C13-5EB8-93A52D790463}"/>
                </a:ext>
              </a:extLst>
            </p:cNvPr>
            <p:cNvSpPr/>
            <p:nvPr/>
          </p:nvSpPr>
          <p:spPr>
            <a:xfrm>
              <a:off x="9423552" y="4968804"/>
              <a:ext cx="92716" cy="927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7" name="Ovale 136">
              <a:extLst>
                <a:ext uri="{FF2B5EF4-FFF2-40B4-BE49-F238E27FC236}">
                  <a16:creationId xmlns:a16="http://schemas.microsoft.com/office/drawing/2014/main" id="{6EB9676B-67A5-9202-D50B-A3102538C93D}"/>
                </a:ext>
              </a:extLst>
            </p:cNvPr>
            <p:cNvSpPr/>
            <p:nvPr/>
          </p:nvSpPr>
          <p:spPr>
            <a:xfrm>
              <a:off x="9423552" y="5110545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8" name="Ovale 137">
              <a:extLst>
                <a:ext uri="{FF2B5EF4-FFF2-40B4-BE49-F238E27FC236}">
                  <a16:creationId xmlns:a16="http://schemas.microsoft.com/office/drawing/2014/main" id="{C31F53B7-0E98-9751-117A-FFF53B196B6D}"/>
                </a:ext>
              </a:extLst>
            </p:cNvPr>
            <p:cNvSpPr/>
            <p:nvPr/>
          </p:nvSpPr>
          <p:spPr>
            <a:xfrm>
              <a:off x="9423552" y="5256238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9" name="Ovale 138">
              <a:extLst>
                <a:ext uri="{FF2B5EF4-FFF2-40B4-BE49-F238E27FC236}">
                  <a16:creationId xmlns:a16="http://schemas.microsoft.com/office/drawing/2014/main" id="{FF57CD7E-21AB-D301-C8CB-DFA455CC0D11}"/>
                </a:ext>
              </a:extLst>
            </p:cNvPr>
            <p:cNvSpPr/>
            <p:nvPr/>
          </p:nvSpPr>
          <p:spPr>
            <a:xfrm>
              <a:off x="9423552" y="5398657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0" name="Ovale 139">
              <a:extLst>
                <a:ext uri="{FF2B5EF4-FFF2-40B4-BE49-F238E27FC236}">
                  <a16:creationId xmlns:a16="http://schemas.microsoft.com/office/drawing/2014/main" id="{71FE7A94-B5F7-3019-174F-2A172F765B66}"/>
                </a:ext>
              </a:extLst>
            </p:cNvPr>
            <p:cNvSpPr/>
            <p:nvPr/>
          </p:nvSpPr>
          <p:spPr>
            <a:xfrm>
              <a:off x="9639629" y="4534979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1" name="Ovale 140">
              <a:extLst>
                <a:ext uri="{FF2B5EF4-FFF2-40B4-BE49-F238E27FC236}">
                  <a16:creationId xmlns:a16="http://schemas.microsoft.com/office/drawing/2014/main" id="{096892B0-3F42-DD72-B43C-54ED368E2090}"/>
                </a:ext>
              </a:extLst>
            </p:cNvPr>
            <p:cNvSpPr/>
            <p:nvPr/>
          </p:nvSpPr>
          <p:spPr>
            <a:xfrm>
              <a:off x="9639629" y="4676720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2" name="Ovale 141">
              <a:extLst>
                <a:ext uri="{FF2B5EF4-FFF2-40B4-BE49-F238E27FC236}">
                  <a16:creationId xmlns:a16="http://schemas.microsoft.com/office/drawing/2014/main" id="{44AFCD2D-E487-3357-53FA-C3D4A4DFDD4B}"/>
                </a:ext>
              </a:extLst>
            </p:cNvPr>
            <p:cNvSpPr/>
            <p:nvPr/>
          </p:nvSpPr>
          <p:spPr>
            <a:xfrm>
              <a:off x="9639629" y="4822413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3" name="Ovale 142">
              <a:extLst>
                <a:ext uri="{FF2B5EF4-FFF2-40B4-BE49-F238E27FC236}">
                  <a16:creationId xmlns:a16="http://schemas.microsoft.com/office/drawing/2014/main" id="{5DA3C17C-6338-5850-EC67-652313CE045F}"/>
                </a:ext>
              </a:extLst>
            </p:cNvPr>
            <p:cNvSpPr/>
            <p:nvPr/>
          </p:nvSpPr>
          <p:spPr>
            <a:xfrm>
              <a:off x="9639629" y="4968804"/>
              <a:ext cx="92716" cy="927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4" name="Ovale 143">
              <a:extLst>
                <a:ext uri="{FF2B5EF4-FFF2-40B4-BE49-F238E27FC236}">
                  <a16:creationId xmlns:a16="http://schemas.microsoft.com/office/drawing/2014/main" id="{A1242B22-1BD1-A9E4-6EC5-D1AEBE75A43D}"/>
                </a:ext>
              </a:extLst>
            </p:cNvPr>
            <p:cNvSpPr/>
            <p:nvPr/>
          </p:nvSpPr>
          <p:spPr>
            <a:xfrm>
              <a:off x="9639629" y="5110545"/>
              <a:ext cx="92716" cy="927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5" name="Ovale 144">
              <a:extLst>
                <a:ext uri="{FF2B5EF4-FFF2-40B4-BE49-F238E27FC236}">
                  <a16:creationId xmlns:a16="http://schemas.microsoft.com/office/drawing/2014/main" id="{8719BC30-7D40-0142-2AA0-A8B10F223E12}"/>
                </a:ext>
              </a:extLst>
            </p:cNvPr>
            <p:cNvSpPr/>
            <p:nvPr/>
          </p:nvSpPr>
          <p:spPr>
            <a:xfrm>
              <a:off x="9639629" y="5256238"/>
              <a:ext cx="92716" cy="927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6" name="Ovale 145">
              <a:extLst>
                <a:ext uri="{FF2B5EF4-FFF2-40B4-BE49-F238E27FC236}">
                  <a16:creationId xmlns:a16="http://schemas.microsoft.com/office/drawing/2014/main" id="{B727183F-2B91-807B-A2E5-E7973A1D0427}"/>
                </a:ext>
              </a:extLst>
            </p:cNvPr>
            <p:cNvSpPr/>
            <p:nvPr/>
          </p:nvSpPr>
          <p:spPr>
            <a:xfrm>
              <a:off x="9639629" y="5398657"/>
              <a:ext cx="92716" cy="92716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7" name="Ovale 146">
              <a:extLst>
                <a:ext uri="{FF2B5EF4-FFF2-40B4-BE49-F238E27FC236}">
                  <a16:creationId xmlns:a16="http://schemas.microsoft.com/office/drawing/2014/main" id="{160606F5-61CA-0C78-0A6A-3EA05F0EF404}"/>
                </a:ext>
              </a:extLst>
            </p:cNvPr>
            <p:cNvSpPr/>
            <p:nvPr/>
          </p:nvSpPr>
          <p:spPr>
            <a:xfrm>
              <a:off x="9926612" y="4534979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8" name="Ovale 147">
              <a:extLst>
                <a:ext uri="{FF2B5EF4-FFF2-40B4-BE49-F238E27FC236}">
                  <a16:creationId xmlns:a16="http://schemas.microsoft.com/office/drawing/2014/main" id="{829B6E0A-4D1D-A30A-62C9-C38B3DD1E97F}"/>
                </a:ext>
              </a:extLst>
            </p:cNvPr>
            <p:cNvSpPr/>
            <p:nvPr/>
          </p:nvSpPr>
          <p:spPr>
            <a:xfrm>
              <a:off x="9926612" y="4676720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9" name="Ovale 148">
              <a:extLst>
                <a:ext uri="{FF2B5EF4-FFF2-40B4-BE49-F238E27FC236}">
                  <a16:creationId xmlns:a16="http://schemas.microsoft.com/office/drawing/2014/main" id="{70C1EFF9-10DB-DCF9-819D-943FF0F69496}"/>
                </a:ext>
              </a:extLst>
            </p:cNvPr>
            <p:cNvSpPr/>
            <p:nvPr/>
          </p:nvSpPr>
          <p:spPr>
            <a:xfrm>
              <a:off x="9926612" y="4822413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0" name="Ovale 149">
              <a:extLst>
                <a:ext uri="{FF2B5EF4-FFF2-40B4-BE49-F238E27FC236}">
                  <a16:creationId xmlns:a16="http://schemas.microsoft.com/office/drawing/2014/main" id="{01D6F048-7D28-BAA8-57B9-0F9D3109A558}"/>
                </a:ext>
              </a:extLst>
            </p:cNvPr>
            <p:cNvSpPr/>
            <p:nvPr/>
          </p:nvSpPr>
          <p:spPr>
            <a:xfrm>
              <a:off x="9926612" y="4968804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1" name="Ovale 150">
              <a:extLst>
                <a:ext uri="{FF2B5EF4-FFF2-40B4-BE49-F238E27FC236}">
                  <a16:creationId xmlns:a16="http://schemas.microsoft.com/office/drawing/2014/main" id="{D102A102-2837-97B1-1328-EDE48539005E}"/>
                </a:ext>
              </a:extLst>
            </p:cNvPr>
            <p:cNvSpPr/>
            <p:nvPr/>
          </p:nvSpPr>
          <p:spPr>
            <a:xfrm>
              <a:off x="9926612" y="5110545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2" name="Ovale 151">
              <a:extLst>
                <a:ext uri="{FF2B5EF4-FFF2-40B4-BE49-F238E27FC236}">
                  <a16:creationId xmlns:a16="http://schemas.microsoft.com/office/drawing/2014/main" id="{873E8182-EC5D-99B8-B995-136F266AF4C3}"/>
                </a:ext>
              </a:extLst>
            </p:cNvPr>
            <p:cNvSpPr/>
            <p:nvPr/>
          </p:nvSpPr>
          <p:spPr>
            <a:xfrm>
              <a:off x="9926612" y="5256238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3" name="Ovale 152">
              <a:extLst>
                <a:ext uri="{FF2B5EF4-FFF2-40B4-BE49-F238E27FC236}">
                  <a16:creationId xmlns:a16="http://schemas.microsoft.com/office/drawing/2014/main" id="{020D9303-82EF-C0E8-DF23-AB8E3FBFDE36}"/>
                </a:ext>
              </a:extLst>
            </p:cNvPr>
            <p:cNvSpPr/>
            <p:nvPr/>
          </p:nvSpPr>
          <p:spPr>
            <a:xfrm>
              <a:off x="9926612" y="5398657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4" name="Ovale 153">
              <a:extLst>
                <a:ext uri="{FF2B5EF4-FFF2-40B4-BE49-F238E27FC236}">
                  <a16:creationId xmlns:a16="http://schemas.microsoft.com/office/drawing/2014/main" id="{83DC9588-BEA3-4B0D-55B0-E4B40A4650FE}"/>
                </a:ext>
              </a:extLst>
            </p:cNvPr>
            <p:cNvSpPr/>
            <p:nvPr/>
          </p:nvSpPr>
          <p:spPr>
            <a:xfrm>
              <a:off x="10142689" y="4534979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5" name="Ovale 154">
              <a:extLst>
                <a:ext uri="{FF2B5EF4-FFF2-40B4-BE49-F238E27FC236}">
                  <a16:creationId xmlns:a16="http://schemas.microsoft.com/office/drawing/2014/main" id="{191427DA-FFF7-9F13-4C00-E3DB0F246F36}"/>
                </a:ext>
              </a:extLst>
            </p:cNvPr>
            <p:cNvSpPr/>
            <p:nvPr/>
          </p:nvSpPr>
          <p:spPr>
            <a:xfrm>
              <a:off x="10142689" y="4676720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6" name="Ovale 155">
              <a:extLst>
                <a:ext uri="{FF2B5EF4-FFF2-40B4-BE49-F238E27FC236}">
                  <a16:creationId xmlns:a16="http://schemas.microsoft.com/office/drawing/2014/main" id="{E9445879-CC2C-F40A-C88A-A64E6519A1C1}"/>
                </a:ext>
              </a:extLst>
            </p:cNvPr>
            <p:cNvSpPr/>
            <p:nvPr/>
          </p:nvSpPr>
          <p:spPr>
            <a:xfrm>
              <a:off x="10142689" y="4822413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7" name="Ovale 156">
              <a:extLst>
                <a:ext uri="{FF2B5EF4-FFF2-40B4-BE49-F238E27FC236}">
                  <a16:creationId xmlns:a16="http://schemas.microsoft.com/office/drawing/2014/main" id="{98A82E89-84B2-FC90-BFE5-5D4080473B08}"/>
                </a:ext>
              </a:extLst>
            </p:cNvPr>
            <p:cNvSpPr/>
            <p:nvPr/>
          </p:nvSpPr>
          <p:spPr>
            <a:xfrm>
              <a:off x="10142689" y="4968804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8" name="Ovale 157">
              <a:extLst>
                <a:ext uri="{FF2B5EF4-FFF2-40B4-BE49-F238E27FC236}">
                  <a16:creationId xmlns:a16="http://schemas.microsoft.com/office/drawing/2014/main" id="{0EB713FA-FE99-B3A4-BBD0-BE44C4C4A770}"/>
                </a:ext>
              </a:extLst>
            </p:cNvPr>
            <p:cNvSpPr/>
            <p:nvPr/>
          </p:nvSpPr>
          <p:spPr>
            <a:xfrm>
              <a:off x="10142689" y="5110545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9" name="Ovale 158">
              <a:extLst>
                <a:ext uri="{FF2B5EF4-FFF2-40B4-BE49-F238E27FC236}">
                  <a16:creationId xmlns:a16="http://schemas.microsoft.com/office/drawing/2014/main" id="{56630F8C-0D56-25AF-7415-67CF3B31B688}"/>
                </a:ext>
              </a:extLst>
            </p:cNvPr>
            <p:cNvSpPr/>
            <p:nvPr/>
          </p:nvSpPr>
          <p:spPr>
            <a:xfrm>
              <a:off x="10142689" y="5256238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0" name="Ovale 159">
              <a:extLst>
                <a:ext uri="{FF2B5EF4-FFF2-40B4-BE49-F238E27FC236}">
                  <a16:creationId xmlns:a16="http://schemas.microsoft.com/office/drawing/2014/main" id="{5B5F491D-48AD-2C4F-93EE-5F840C88808E}"/>
                </a:ext>
              </a:extLst>
            </p:cNvPr>
            <p:cNvSpPr/>
            <p:nvPr/>
          </p:nvSpPr>
          <p:spPr>
            <a:xfrm>
              <a:off x="10142689" y="5398657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1" name="Ovale 160">
              <a:extLst>
                <a:ext uri="{FF2B5EF4-FFF2-40B4-BE49-F238E27FC236}">
                  <a16:creationId xmlns:a16="http://schemas.microsoft.com/office/drawing/2014/main" id="{B31788AF-D17C-93C1-3B92-EE433AF8293D}"/>
                </a:ext>
              </a:extLst>
            </p:cNvPr>
            <p:cNvSpPr/>
            <p:nvPr/>
          </p:nvSpPr>
          <p:spPr>
            <a:xfrm>
              <a:off x="10358766" y="4534979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2" name="Ovale 161">
              <a:extLst>
                <a:ext uri="{FF2B5EF4-FFF2-40B4-BE49-F238E27FC236}">
                  <a16:creationId xmlns:a16="http://schemas.microsoft.com/office/drawing/2014/main" id="{90EDF255-C2E2-AC0A-AF31-F0CD1335C67F}"/>
                </a:ext>
              </a:extLst>
            </p:cNvPr>
            <p:cNvSpPr/>
            <p:nvPr/>
          </p:nvSpPr>
          <p:spPr>
            <a:xfrm>
              <a:off x="10358766" y="4676720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3" name="Ovale 162">
              <a:extLst>
                <a:ext uri="{FF2B5EF4-FFF2-40B4-BE49-F238E27FC236}">
                  <a16:creationId xmlns:a16="http://schemas.microsoft.com/office/drawing/2014/main" id="{A94E2480-3FDD-4703-2F52-B200D6A3ECD7}"/>
                </a:ext>
              </a:extLst>
            </p:cNvPr>
            <p:cNvSpPr/>
            <p:nvPr/>
          </p:nvSpPr>
          <p:spPr>
            <a:xfrm>
              <a:off x="10358766" y="4822413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4" name="Ovale 163">
              <a:extLst>
                <a:ext uri="{FF2B5EF4-FFF2-40B4-BE49-F238E27FC236}">
                  <a16:creationId xmlns:a16="http://schemas.microsoft.com/office/drawing/2014/main" id="{F9A66ED6-FBC4-1F87-057C-19D6556E7E36}"/>
                </a:ext>
              </a:extLst>
            </p:cNvPr>
            <p:cNvSpPr/>
            <p:nvPr/>
          </p:nvSpPr>
          <p:spPr>
            <a:xfrm>
              <a:off x="10358766" y="4968804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5" name="Ovale 164">
              <a:extLst>
                <a:ext uri="{FF2B5EF4-FFF2-40B4-BE49-F238E27FC236}">
                  <a16:creationId xmlns:a16="http://schemas.microsoft.com/office/drawing/2014/main" id="{0A8583BE-2F98-13B3-416C-1EA0DE0BF83F}"/>
                </a:ext>
              </a:extLst>
            </p:cNvPr>
            <p:cNvSpPr/>
            <p:nvPr/>
          </p:nvSpPr>
          <p:spPr>
            <a:xfrm>
              <a:off x="10358766" y="5110545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6" name="Ovale 165">
              <a:extLst>
                <a:ext uri="{FF2B5EF4-FFF2-40B4-BE49-F238E27FC236}">
                  <a16:creationId xmlns:a16="http://schemas.microsoft.com/office/drawing/2014/main" id="{8836F172-8C90-45E7-C947-AEDA1B5C3E95}"/>
                </a:ext>
              </a:extLst>
            </p:cNvPr>
            <p:cNvSpPr/>
            <p:nvPr/>
          </p:nvSpPr>
          <p:spPr>
            <a:xfrm>
              <a:off x="10358766" y="5256238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7" name="Ovale 166">
              <a:extLst>
                <a:ext uri="{FF2B5EF4-FFF2-40B4-BE49-F238E27FC236}">
                  <a16:creationId xmlns:a16="http://schemas.microsoft.com/office/drawing/2014/main" id="{8CBF93E3-BEF9-2EEB-3734-4FDB70D0C098}"/>
                </a:ext>
              </a:extLst>
            </p:cNvPr>
            <p:cNvSpPr/>
            <p:nvPr/>
          </p:nvSpPr>
          <p:spPr>
            <a:xfrm>
              <a:off x="10358766" y="5398657"/>
              <a:ext cx="92716" cy="927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68" name="Connettore diritto 167">
              <a:extLst>
                <a:ext uri="{FF2B5EF4-FFF2-40B4-BE49-F238E27FC236}">
                  <a16:creationId xmlns:a16="http://schemas.microsoft.com/office/drawing/2014/main" id="{46A4CFCB-2DA7-88D5-A6F6-D01870A9AB3A}"/>
                </a:ext>
              </a:extLst>
            </p:cNvPr>
            <p:cNvCxnSpPr>
              <a:cxnSpLocks/>
              <a:endCxn id="101" idx="0"/>
            </p:cNvCxnSpPr>
            <p:nvPr/>
          </p:nvCxnSpPr>
          <p:spPr>
            <a:xfrm>
              <a:off x="8244725" y="4492911"/>
              <a:ext cx="0" cy="47589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diritto 168">
              <a:extLst>
                <a:ext uri="{FF2B5EF4-FFF2-40B4-BE49-F238E27FC236}">
                  <a16:creationId xmlns:a16="http://schemas.microsoft.com/office/drawing/2014/main" id="{46F08D76-3FD0-69CC-910C-CCA7A2FE0935}"/>
                </a:ext>
              </a:extLst>
            </p:cNvPr>
            <p:cNvCxnSpPr>
              <a:cxnSpLocks/>
              <a:stCxn id="101" idx="6"/>
              <a:endCxn id="143" idx="2"/>
            </p:cNvCxnSpPr>
            <p:nvPr/>
          </p:nvCxnSpPr>
          <p:spPr>
            <a:xfrm>
              <a:off x="8291083" y="5015162"/>
              <a:ext cx="1348546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diritto 169">
              <a:extLst>
                <a:ext uri="{FF2B5EF4-FFF2-40B4-BE49-F238E27FC236}">
                  <a16:creationId xmlns:a16="http://schemas.microsoft.com/office/drawing/2014/main" id="{29FE2B63-2443-7264-A6A5-9D68D7E49132}"/>
                </a:ext>
              </a:extLst>
            </p:cNvPr>
            <p:cNvCxnSpPr>
              <a:cxnSpLocks/>
              <a:endCxn id="143" idx="4"/>
            </p:cNvCxnSpPr>
            <p:nvPr/>
          </p:nvCxnSpPr>
          <p:spPr>
            <a:xfrm flipV="1">
              <a:off x="9685987" y="5061520"/>
              <a:ext cx="0" cy="53756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diritto 170">
              <a:extLst>
                <a:ext uri="{FF2B5EF4-FFF2-40B4-BE49-F238E27FC236}">
                  <a16:creationId xmlns:a16="http://schemas.microsoft.com/office/drawing/2014/main" id="{4D01135A-90F2-9292-DC3F-CDB6841A146C}"/>
                </a:ext>
              </a:extLst>
            </p:cNvPr>
            <p:cNvCxnSpPr>
              <a:cxnSpLocks/>
              <a:stCxn id="32" idx="2"/>
              <a:endCxn id="95" idx="0"/>
            </p:cNvCxnSpPr>
            <p:nvPr/>
          </p:nvCxnSpPr>
          <p:spPr>
            <a:xfrm flipH="1">
              <a:off x="8028648" y="4492911"/>
              <a:ext cx="106" cy="61763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diritto 171">
              <a:extLst>
                <a:ext uri="{FF2B5EF4-FFF2-40B4-BE49-F238E27FC236}">
                  <a16:creationId xmlns:a16="http://schemas.microsoft.com/office/drawing/2014/main" id="{EABFD744-F2E8-BEBC-BDF3-E969227FD002}"/>
                </a:ext>
              </a:extLst>
            </p:cNvPr>
            <p:cNvCxnSpPr>
              <a:cxnSpLocks/>
              <a:stCxn id="74" idx="6"/>
              <a:endCxn id="95" idx="2"/>
            </p:cNvCxnSpPr>
            <p:nvPr/>
          </p:nvCxnSpPr>
          <p:spPr>
            <a:xfrm>
              <a:off x="7353930" y="5156903"/>
              <a:ext cx="62836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diritto 172">
              <a:extLst>
                <a:ext uri="{FF2B5EF4-FFF2-40B4-BE49-F238E27FC236}">
                  <a16:creationId xmlns:a16="http://schemas.microsoft.com/office/drawing/2014/main" id="{83E7EF4C-170B-8ED2-9452-7CA62C36EF5C}"/>
                </a:ext>
              </a:extLst>
            </p:cNvPr>
            <p:cNvCxnSpPr>
              <a:cxnSpLocks/>
              <a:stCxn id="74" idx="4"/>
              <a:endCxn id="36" idx="0"/>
            </p:cNvCxnSpPr>
            <p:nvPr/>
          </p:nvCxnSpPr>
          <p:spPr>
            <a:xfrm>
              <a:off x="7307572" y="5203261"/>
              <a:ext cx="1102" cy="40218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CasellaDiTesto 186">
            <a:extLst>
              <a:ext uri="{FF2B5EF4-FFF2-40B4-BE49-F238E27FC236}">
                <a16:creationId xmlns:a16="http://schemas.microsoft.com/office/drawing/2014/main" id="{B52FF617-9C91-C0B3-47BF-F0B6D9E48908}"/>
              </a:ext>
            </a:extLst>
          </p:cNvPr>
          <p:cNvSpPr txBox="1"/>
          <p:nvPr/>
        </p:nvSpPr>
        <p:spPr>
          <a:xfrm>
            <a:off x="9173301" y="3372106"/>
            <a:ext cx="162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Logic blocks</a:t>
            </a:r>
          </a:p>
        </p:txBody>
      </p:sp>
      <p:cxnSp>
        <p:nvCxnSpPr>
          <p:cNvPr id="189" name="Connettore 2 188">
            <a:extLst>
              <a:ext uri="{FF2B5EF4-FFF2-40B4-BE49-F238E27FC236}">
                <a16:creationId xmlns:a16="http://schemas.microsoft.com/office/drawing/2014/main" id="{442F4817-6AB0-090D-C9D8-7A811FA52E26}"/>
              </a:ext>
            </a:extLst>
          </p:cNvPr>
          <p:cNvCxnSpPr>
            <a:stCxn id="187" idx="2"/>
            <a:endCxn id="31" idx="0"/>
          </p:cNvCxnSpPr>
          <p:nvPr/>
        </p:nvCxnSpPr>
        <p:spPr>
          <a:xfrm flipH="1">
            <a:off x="7608444" y="3741438"/>
            <a:ext cx="2376264" cy="3146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ttore 2 191">
            <a:extLst>
              <a:ext uri="{FF2B5EF4-FFF2-40B4-BE49-F238E27FC236}">
                <a16:creationId xmlns:a16="http://schemas.microsoft.com/office/drawing/2014/main" id="{6C90A4D4-AB81-5A3B-B735-FDB4BE677884}"/>
              </a:ext>
            </a:extLst>
          </p:cNvPr>
          <p:cNvCxnSpPr>
            <a:cxnSpLocks/>
            <a:stCxn id="187" idx="2"/>
            <a:endCxn id="32" idx="0"/>
          </p:cNvCxnSpPr>
          <p:nvPr/>
        </p:nvCxnSpPr>
        <p:spPr>
          <a:xfrm flipH="1">
            <a:off x="8328524" y="3741438"/>
            <a:ext cx="1656184" cy="3146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ttore 2 195">
            <a:extLst>
              <a:ext uri="{FF2B5EF4-FFF2-40B4-BE49-F238E27FC236}">
                <a16:creationId xmlns:a16="http://schemas.microsoft.com/office/drawing/2014/main" id="{6107373D-21CF-29B2-5D83-14E3D3E320E2}"/>
              </a:ext>
            </a:extLst>
          </p:cNvPr>
          <p:cNvCxnSpPr>
            <a:cxnSpLocks/>
            <a:stCxn id="187" idx="2"/>
            <a:endCxn id="33" idx="0"/>
          </p:cNvCxnSpPr>
          <p:nvPr/>
        </p:nvCxnSpPr>
        <p:spPr>
          <a:xfrm flipH="1">
            <a:off x="9048604" y="3741438"/>
            <a:ext cx="936104" cy="3146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ttore 2 198">
            <a:extLst>
              <a:ext uri="{FF2B5EF4-FFF2-40B4-BE49-F238E27FC236}">
                <a16:creationId xmlns:a16="http://schemas.microsoft.com/office/drawing/2014/main" id="{8ADF91A2-48D0-C94F-FF9E-B599AF8C6EC7}"/>
              </a:ext>
            </a:extLst>
          </p:cNvPr>
          <p:cNvCxnSpPr>
            <a:cxnSpLocks/>
            <a:stCxn id="187" idx="2"/>
            <a:endCxn id="34" idx="0"/>
          </p:cNvCxnSpPr>
          <p:nvPr/>
        </p:nvCxnSpPr>
        <p:spPr>
          <a:xfrm flipH="1">
            <a:off x="9768684" y="3741438"/>
            <a:ext cx="216024" cy="3146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ttore 2 201">
            <a:extLst>
              <a:ext uri="{FF2B5EF4-FFF2-40B4-BE49-F238E27FC236}">
                <a16:creationId xmlns:a16="http://schemas.microsoft.com/office/drawing/2014/main" id="{EF29C984-C1ED-95DB-CC2C-693FB9E1E7A1}"/>
              </a:ext>
            </a:extLst>
          </p:cNvPr>
          <p:cNvCxnSpPr>
            <a:cxnSpLocks/>
            <a:stCxn id="187" idx="2"/>
            <a:endCxn id="35" idx="0"/>
          </p:cNvCxnSpPr>
          <p:nvPr/>
        </p:nvCxnSpPr>
        <p:spPr>
          <a:xfrm>
            <a:off x="9984708" y="3741438"/>
            <a:ext cx="509351" cy="3146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3044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FPGA – Last notes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Main vendors – EDA and main devices</a:t>
            </a:r>
          </a:p>
          <a:p>
            <a:pPr lvl="1"/>
            <a:r>
              <a:rPr lang="en-US" dirty="0"/>
              <a:t>Altera/Intel</a:t>
            </a:r>
          </a:p>
          <a:p>
            <a:pPr lvl="2"/>
            <a:r>
              <a:rPr lang="en-US" dirty="0"/>
              <a:t>EDA			: Quartus Prime</a:t>
            </a:r>
          </a:p>
          <a:p>
            <a:pPr lvl="2"/>
            <a:r>
              <a:rPr lang="en-US" dirty="0"/>
              <a:t>Main FPGA families 	: Cyclone, </a:t>
            </a:r>
            <a:r>
              <a:rPr lang="en-US" dirty="0" err="1"/>
              <a:t>Arria</a:t>
            </a:r>
            <a:r>
              <a:rPr lang="en-US" dirty="0"/>
              <a:t>, Stratix</a:t>
            </a:r>
          </a:p>
          <a:p>
            <a:pPr lvl="1"/>
            <a:r>
              <a:rPr lang="en-US" dirty="0"/>
              <a:t>Xilinx/AMD</a:t>
            </a:r>
          </a:p>
          <a:p>
            <a:pPr lvl="2"/>
            <a:r>
              <a:rPr lang="en-US" dirty="0"/>
              <a:t>EDA			: </a:t>
            </a:r>
            <a:r>
              <a:rPr lang="en-US" dirty="0" err="1"/>
              <a:t>Vivado</a:t>
            </a:r>
            <a:endParaRPr lang="en-US" dirty="0"/>
          </a:p>
          <a:p>
            <a:pPr lvl="2"/>
            <a:r>
              <a:rPr lang="en-US" dirty="0"/>
              <a:t>Main FPGA families 	: Spartan, </a:t>
            </a:r>
            <a:r>
              <a:rPr lang="en-US" dirty="0" err="1"/>
              <a:t>Kintex</a:t>
            </a:r>
            <a:r>
              <a:rPr lang="en-US" dirty="0"/>
              <a:t>, </a:t>
            </a:r>
            <a:r>
              <a:rPr lang="en-US" dirty="0" err="1"/>
              <a:t>Artix</a:t>
            </a:r>
            <a:r>
              <a:rPr lang="en-US" dirty="0"/>
              <a:t>, </a:t>
            </a:r>
            <a:r>
              <a:rPr lang="en-US" dirty="0" err="1"/>
              <a:t>Virtex</a:t>
            </a:r>
            <a:endParaRPr lang="en-US" dirty="0"/>
          </a:p>
          <a:p>
            <a:pPr lvl="1"/>
            <a:r>
              <a:rPr lang="en-US" dirty="0"/>
              <a:t>Microsemi/Microchip</a:t>
            </a:r>
          </a:p>
          <a:p>
            <a:pPr lvl="2"/>
            <a:r>
              <a:rPr lang="en-US" dirty="0"/>
              <a:t>EDA			: Libero SoC</a:t>
            </a:r>
          </a:p>
          <a:p>
            <a:pPr lvl="2"/>
            <a:r>
              <a:rPr lang="en-US" dirty="0"/>
              <a:t>Main FPGA families 	: </a:t>
            </a:r>
            <a:r>
              <a:rPr lang="en-US" dirty="0" err="1"/>
              <a:t>PolarFire</a:t>
            </a:r>
            <a:r>
              <a:rPr lang="en-US" dirty="0"/>
              <a:t>, </a:t>
            </a:r>
            <a:r>
              <a:rPr lang="en-US" dirty="0" err="1"/>
              <a:t>SmartFusion</a:t>
            </a:r>
            <a:r>
              <a:rPr lang="en-US" dirty="0"/>
              <a:t>, RT (Radiation Tolerant)</a:t>
            </a:r>
          </a:p>
        </p:txBody>
      </p:sp>
    </p:spTree>
    <p:extLst>
      <p:ext uri="{BB962C8B-B14F-4D97-AF65-F5344CB8AC3E}">
        <p14:creationId xmlns:p14="http://schemas.microsoft.com/office/powerpoint/2010/main" val="12418832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4274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Segmented routing in FPGAs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Higher flexibility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Higher wire delay</a:t>
            </a:r>
          </a:p>
          <a:p>
            <a:pPr lvl="2"/>
            <a:r>
              <a:rPr lang="en-US" dirty="0"/>
              <a:t>Can have an even greater impact on circuit speed (propagation delay) than the logic block</a:t>
            </a:r>
          </a:p>
        </p:txBody>
      </p:sp>
    </p:spTree>
    <p:extLst>
      <p:ext uri="{BB962C8B-B14F-4D97-AF65-F5344CB8AC3E}">
        <p14:creationId xmlns:p14="http://schemas.microsoft.com/office/powerpoint/2010/main" val="337243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Routing*</a:t>
            </a:r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6EB5E1A-A236-BB0C-3E27-23F55504F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38" y="1628800"/>
            <a:ext cx="10500523" cy="201843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6103C9-35DB-1E72-34A7-90B4EA8FC3FB}"/>
              </a:ext>
            </a:extLst>
          </p:cNvPr>
          <p:cNvSpPr txBox="1"/>
          <p:nvPr/>
        </p:nvSpPr>
        <p:spPr>
          <a:xfrm>
            <a:off x="1182922" y="1047219"/>
            <a:ext cx="237596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noProof="0" dirty="0"/>
              <a:t>Output of a logic block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EEC4F54-F249-5525-FE10-9A6BCEFA7F4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370904" y="1416550"/>
            <a:ext cx="772768" cy="428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EE1A1C5-9E43-54C0-9C06-51DE13610558}"/>
              </a:ext>
            </a:extLst>
          </p:cNvPr>
          <p:cNvSpPr txBox="1"/>
          <p:nvPr/>
        </p:nvSpPr>
        <p:spPr>
          <a:xfrm>
            <a:off x="9516366" y="3717032"/>
            <a:ext cx="21599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noProof="0" dirty="0"/>
              <a:t>Input of a logic block</a:t>
            </a: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1DE64F51-C887-3264-AB0F-9D787A1889D1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9120336" y="3573016"/>
            <a:ext cx="396030" cy="328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A2EC5242-2B3D-81F9-32E4-B1479985D263}"/>
              </a:ext>
            </a:extLst>
          </p:cNvPr>
          <p:cNvSpPr txBox="1"/>
          <p:nvPr/>
        </p:nvSpPr>
        <p:spPr>
          <a:xfrm>
            <a:off x="7553134" y="1242684"/>
            <a:ext cx="21599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noProof="0" dirty="0"/>
              <a:t>Wire segments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F43CE07-5B17-ECFE-A5D2-509CEAD88B17}"/>
              </a:ext>
            </a:extLst>
          </p:cNvPr>
          <p:cNvSpPr txBox="1"/>
          <p:nvPr/>
        </p:nvSpPr>
        <p:spPr>
          <a:xfrm>
            <a:off x="3720283" y="3573016"/>
            <a:ext cx="32400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noProof="0" dirty="0"/>
              <a:t>Programmable connections</a:t>
            </a: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D1B5830D-D16D-7D87-2664-82CCDF95AABF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5086763" y="2807878"/>
            <a:ext cx="253564" cy="7651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750B37B2-00BA-485C-DEF6-5FB03B4A70A9}"/>
              </a:ext>
            </a:extLst>
          </p:cNvPr>
          <p:cNvCxnSpPr>
            <a:cxnSpLocks/>
          </p:cNvCxnSpPr>
          <p:nvPr/>
        </p:nvCxnSpPr>
        <p:spPr>
          <a:xfrm flipV="1">
            <a:off x="5338077" y="2807878"/>
            <a:ext cx="253867" cy="751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6C676E72-2BFC-EC64-503C-B58E50A90E0E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5340327" y="2807878"/>
            <a:ext cx="1032535" cy="7651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701F34C9-D527-525C-CD1B-4A25D30BA1E3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4295800" y="2807878"/>
            <a:ext cx="1044527" cy="7651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2 106">
            <a:extLst>
              <a:ext uri="{FF2B5EF4-FFF2-40B4-BE49-F238E27FC236}">
                <a16:creationId xmlns:a16="http://schemas.microsoft.com/office/drawing/2014/main" id="{5A329C69-2269-B215-D8A9-E481654E0C4B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3574351" y="2778718"/>
            <a:ext cx="1765976" cy="7942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D2808793-DD8E-152F-0E3C-CE0DE010B595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5340327" y="2807878"/>
            <a:ext cx="1777350" cy="7651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935C5AF0-2CDD-BCA8-3995-21E4F05B767E}"/>
              </a:ext>
            </a:extLst>
          </p:cNvPr>
          <p:cNvSpPr txBox="1"/>
          <p:nvPr/>
        </p:nvSpPr>
        <p:spPr>
          <a:xfrm>
            <a:off x="5535487" y="3277902"/>
            <a:ext cx="6256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noProof="0" dirty="0"/>
              <a:t>…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6C13883B-3573-5E53-EB90-AB2DD0FCFACD}"/>
              </a:ext>
            </a:extLst>
          </p:cNvPr>
          <p:cNvSpPr txBox="1"/>
          <p:nvPr/>
        </p:nvSpPr>
        <p:spPr>
          <a:xfrm>
            <a:off x="4555105" y="3277902"/>
            <a:ext cx="6256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noProof="0" dirty="0"/>
              <a:t>…</a:t>
            </a:r>
          </a:p>
        </p:txBody>
      </p:sp>
      <p:cxnSp>
        <p:nvCxnSpPr>
          <p:cNvPr id="172" name="Connettore 2 171">
            <a:extLst>
              <a:ext uri="{FF2B5EF4-FFF2-40B4-BE49-F238E27FC236}">
                <a16:creationId xmlns:a16="http://schemas.microsoft.com/office/drawing/2014/main" id="{EF4400BD-51E9-9FDB-AB43-27B0C1B65EBA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7680176" y="1612016"/>
            <a:ext cx="952941" cy="996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ttore 2 174">
            <a:extLst>
              <a:ext uri="{FF2B5EF4-FFF2-40B4-BE49-F238E27FC236}">
                <a16:creationId xmlns:a16="http://schemas.microsoft.com/office/drawing/2014/main" id="{481B29CC-D1B0-8F9F-4616-0195FF05791F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8400256" y="1612016"/>
            <a:ext cx="232861" cy="996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ttore 2 185">
            <a:extLst>
              <a:ext uri="{FF2B5EF4-FFF2-40B4-BE49-F238E27FC236}">
                <a16:creationId xmlns:a16="http://schemas.microsoft.com/office/drawing/2014/main" id="{A998F185-AB60-9243-628F-D4D2CEB54BE7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8633117" y="1612016"/>
            <a:ext cx="539991" cy="10176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CasellaDiTesto 209">
            <a:extLst>
              <a:ext uri="{FF2B5EF4-FFF2-40B4-BE49-F238E27FC236}">
                <a16:creationId xmlns:a16="http://schemas.microsoft.com/office/drawing/2014/main" id="{D96BD3DE-4013-1399-34F7-ACE9347B3CEF}"/>
              </a:ext>
            </a:extLst>
          </p:cNvPr>
          <p:cNvSpPr txBox="1"/>
          <p:nvPr/>
        </p:nvSpPr>
        <p:spPr>
          <a:xfrm>
            <a:off x="8752021" y="1416550"/>
            <a:ext cx="6256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noProof="0" dirty="0"/>
              <a:t>…</a:t>
            </a:r>
          </a:p>
        </p:txBody>
      </p:sp>
      <p:sp>
        <p:nvSpPr>
          <p:cNvPr id="211" name="CasellaDiTesto 210">
            <a:extLst>
              <a:ext uri="{FF2B5EF4-FFF2-40B4-BE49-F238E27FC236}">
                <a16:creationId xmlns:a16="http://schemas.microsoft.com/office/drawing/2014/main" id="{65041F03-374C-C55E-1DE1-CF941C3EFBF8}"/>
              </a:ext>
            </a:extLst>
          </p:cNvPr>
          <p:cNvSpPr txBox="1"/>
          <p:nvPr/>
        </p:nvSpPr>
        <p:spPr>
          <a:xfrm>
            <a:off x="7771639" y="1416550"/>
            <a:ext cx="6256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noProof="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76887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Routing*</a:t>
            </a:r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6EB5E1A-A236-BB0C-3E27-23F55504F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38" y="1628800"/>
            <a:ext cx="10500523" cy="20184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7E3FE484-71B3-CBB4-D27C-C821295C4E9F}"/>
                  </a:ext>
                </a:extLst>
              </p14:cNvPr>
              <p14:cNvContentPartPr/>
              <p14:nvPr/>
            </p14:nvContentPartPr>
            <p14:xfrm>
              <a:off x="8583243" y="3243901"/>
              <a:ext cx="451440" cy="39564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7E3FE484-71B3-CBB4-D27C-C821295C4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47603" y="3172261"/>
                <a:ext cx="52308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29FBA612-153D-B25C-8664-ED89752E2D25}"/>
                  </a:ext>
                </a:extLst>
              </p14:cNvPr>
              <p14:cNvContentPartPr/>
              <p14:nvPr/>
            </p14:nvContentPartPr>
            <p14:xfrm>
              <a:off x="3198363" y="1707781"/>
              <a:ext cx="392760" cy="3477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29FBA612-153D-B25C-8664-ED89752E2D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62723" y="1636141"/>
                <a:ext cx="46440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A845955E-AD19-346F-A7F2-789475E82316}"/>
                  </a:ext>
                </a:extLst>
              </p14:cNvPr>
              <p14:cNvContentPartPr/>
              <p14:nvPr/>
            </p14:nvContentPartPr>
            <p14:xfrm>
              <a:off x="3378003" y="2117101"/>
              <a:ext cx="33120" cy="53712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A845955E-AD19-346F-A7F2-789475E8231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71883" y="2110981"/>
                <a:ext cx="4536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A6ADCAE2-EE90-21AB-A339-64F22891A439}"/>
                  </a:ext>
                </a:extLst>
              </p14:cNvPr>
              <p14:cNvContentPartPr/>
              <p14:nvPr/>
            </p14:nvContentPartPr>
            <p14:xfrm>
              <a:off x="8797083" y="2625421"/>
              <a:ext cx="23400" cy="51300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A6ADCAE2-EE90-21AB-A339-64F22891A43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90963" y="2619301"/>
                <a:ext cx="3564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3C3C9EB7-8A01-E08F-83EB-78ABBCB3A88D}"/>
                  </a:ext>
                </a:extLst>
              </p14:cNvPr>
              <p14:cNvContentPartPr/>
              <p14:nvPr/>
            </p14:nvContentPartPr>
            <p14:xfrm>
              <a:off x="3366843" y="2621461"/>
              <a:ext cx="2582640" cy="3348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3C3C9EB7-8A01-E08F-83EB-78ABBCB3A88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60723" y="2615341"/>
                <a:ext cx="25948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03DBC51B-9C57-C5E3-B5C8-DBBE08108AF9}"/>
                  </a:ext>
                </a:extLst>
              </p14:cNvPr>
              <p14:cNvContentPartPr/>
              <p14:nvPr/>
            </p14:nvContentPartPr>
            <p14:xfrm>
              <a:off x="5867043" y="2616421"/>
              <a:ext cx="928440" cy="3168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03DBC51B-9C57-C5E3-B5C8-DBBE08108AF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60923" y="2610301"/>
                <a:ext cx="94068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245F06BD-3DD9-28F7-7DF5-C2781F8AC968}"/>
                  </a:ext>
                </a:extLst>
              </p14:cNvPr>
              <p14:cNvContentPartPr/>
              <p14:nvPr/>
            </p14:nvContentPartPr>
            <p14:xfrm>
              <a:off x="6649323" y="2622541"/>
              <a:ext cx="1409040" cy="3492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245F06BD-3DD9-28F7-7DF5-C2781F8AC96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43203" y="2616421"/>
                <a:ext cx="142128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uppo 23">
            <a:extLst>
              <a:ext uri="{FF2B5EF4-FFF2-40B4-BE49-F238E27FC236}">
                <a16:creationId xmlns:a16="http://schemas.microsoft.com/office/drawing/2014/main" id="{D48B42E0-974A-8D3F-DC7F-FB2A095A76F4}"/>
              </a:ext>
            </a:extLst>
          </p:cNvPr>
          <p:cNvGrpSpPr/>
          <p:nvPr/>
        </p:nvGrpSpPr>
        <p:grpSpPr>
          <a:xfrm>
            <a:off x="3403203" y="2617141"/>
            <a:ext cx="5399280" cy="45360"/>
            <a:chOff x="3403203" y="2617141"/>
            <a:chExt cx="5399280" cy="4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74AA59A5-9B01-7947-5789-473BB61C1445}"/>
                    </a:ext>
                  </a:extLst>
                </p14:cNvPr>
                <p14:cNvContentPartPr/>
                <p14:nvPr/>
              </p14:nvContentPartPr>
              <p14:xfrm>
                <a:off x="7430883" y="2623261"/>
                <a:ext cx="1371600" cy="3708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74AA59A5-9B01-7947-5789-473BB61C144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24763" y="2617141"/>
                  <a:ext cx="1383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B1BFB149-7DF5-167C-5163-CD916D7D9590}"/>
                    </a:ext>
                  </a:extLst>
                </p14:cNvPr>
                <p14:cNvContentPartPr/>
                <p14:nvPr/>
              </p14:nvContentPartPr>
              <p14:xfrm>
                <a:off x="8686203" y="2627941"/>
                <a:ext cx="99000" cy="1764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B1BFB149-7DF5-167C-5163-CD916D7D959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680083" y="2621821"/>
                  <a:ext cx="1112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B2A85EDC-33AC-5F93-77C8-65A38FB9CDB6}"/>
                    </a:ext>
                  </a:extLst>
                </p14:cNvPr>
                <p14:cNvContentPartPr/>
                <p14:nvPr/>
              </p14:nvContentPartPr>
              <p14:xfrm>
                <a:off x="6800163" y="2617141"/>
                <a:ext cx="1138680" cy="2304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B2A85EDC-33AC-5F93-77C8-65A38FB9CDB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794043" y="2611021"/>
                  <a:ext cx="11509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put penna 15">
                  <a:extLst>
                    <a:ext uri="{FF2B5EF4-FFF2-40B4-BE49-F238E27FC236}">
                      <a16:creationId xmlns:a16="http://schemas.microsoft.com/office/drawing/2014/main" id="{538EB3B7-7263-F819-C3CD-679DD5108743}"/>
                    </a:ext>
                  </a:extLst>
                </p14:cNvPr>
                <p14:cNvContentPartPr/>
                <p14:nvPr/>
              </p14:nvContentPartPr>
              <p14:xfrm>
                <a:off x="5874963" y="2622541"/>
                <a:ext cx="862560" cy="3996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538EB3B7-7263-F819-C3CD-679DD510874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868843" y="2616421"/>
                  <a:ext cx="8748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96B8DF58-8E9F-BD93-2BB7-3C587CB48926}"/>
                    </a:ext>
                  </a:extLst>
                </p14:cNvPr>
                <p14:cNvContentPartPr/>
                <p14:nvPr/>
              </p14:nvContentPartPr>
              <p14:xfrm>
                <a:off x="5403003" y="2620381"/>
                <a:ext cx="510480" cy="2412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96B8DF58-8E9F-BD93-2BB7-3C587CB4892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96883" y="2614261"/>
                  <a:ext cx="5227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643FED22-2982-C90F-AD70-41515BF4DCC6}"/>
                    </a:ext>
                  </a:extLst>
                </p14:cNvPr>
                <p14:cNvContentPartPr/>
                <p14:nvPr/>
              </p14:nvContentPartPr>
              <p14:xfrm>
                <a:off x="4380243" y="2625781"/>
                <a:ext cx="1077120" cy="1836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643FED22-2982-C90F-AD70-41515BF4DCC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374123" y="2619661"/>
                  <a:ext cx="10893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E853BE22-A7C3-CDFB-084E-AFCDC2C8B111}"/>
                    </a:ext>
                  </a:extLst>
                </p14:cNvPr>
                <p14:cNvContentPartPr/>
                <p14:nvPr/>
              </p14:nvContentPartPr>
              <p14:xfrm>
                <a:off x="3403203" y="2618581"/>
                <a:ext cx="980640" cy="3672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E853BE22-A7C3-CDFB-084E-AFCDC2C8B11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97083" y="2612461"/>
                  <a:ext cx="992880" cy="4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F92B3B5F-A993-108D-C4EC-C61B70057303}"/>
                  </a:ext>
                </a:extLst>
              </p14:cNvPr>
              <p14:cNvContentPartPr/>
              <p14:nvPr/>
            </p14:nvContentPartPr>
            <p14:xfrm>
              <a:off x="4019883" y="2512741"/>
              <a:ext cx="294120" cy="24444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F92B3B5F-A993-108D-C4EC-C61B7005730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84243" y="2441101"/>
                <a:ext cx="36576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EB691896-6514-6113-5D1C-F23D7B82D68F}"/>
                  </a:ext>
                </a:extLst>
              </p14:cNvPr>
              <p14:cNvContentPartPr/>
              <p14:nvPr/>
            </p14:nvContentPartPr>
            <p14:xfrm>
              <a:off x="3242283" y="2508421"/>
              <a:ext cx="304200" cy="248400"/>
            </p14:xfrm>
          </p:contentPart>
        </mc:Choice>
        <mc:Fallback xmlns=""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EB691896-6514-6113-5D1C-F23D7B82D68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206643" y="2436421"/>
                <a:ext cx="37584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0BBA8250-1275-F6D2-FE8B-E1AD754825C5}"/>
                  </a:ext>
                </a:extLst>
              </p14:cNvPr>
              <p14:cNvContentPartPr/>
              <p14:nvPr/>
            </p14:nvContentPartPr>
            <p14:xfrm>
              <a:off x="4780923" y="2506261"/>
              <a:ext cx="313200" cy="25056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0BBA8250-1275-F6D2-FE8B-E1AD754825C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745283" y="2434261"/>
                <a:ext cx="38484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1F9058DA-E093-61D9-7069-9B07AFB85B8E}"/>
                  </a:ext>
                </a:extLst>
              </p14:cNvPr>
              <p14:cNvContentPartPr/>
              <p14:nvPr/>
            </p14:nvContentPartPr>
            <p14:xfrm>
              <a:off x="5566443" y="2517061"/>
              <a:ext cx="302760" cy="228240"/>
            </p14:xfrm>
          </p:contentPart>
        </mc:Choice>
        <mc:Fallback xmlns=""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1F9058DA-E093-61D9-7069-9B07AFB85B8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530443" y="2445061"/>
                <a:ext cx="37440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7129E586-D50C-B387-3C00-B120A9B6A5CE}"/>
                  </a:ext>
                </a:extLst>
              </p14:cNvPr>
              <p14:cNvContentPartPr/>
              <p14:nvPr/>
            </p14:nvContentPartPr>
            <p14:xfrm>
              <a:off x="6333603" y="2512021"/>
              <a:ext cx="309600" cy="231480"/>
            </p14:xfrm>
          </p:contentPart>
        </mc:Choice>
        <mc:Fallback xmlns=""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7129E586-D50C-B387-3C00-B120A9B6A5C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297603" y="2440021"/>
                <a:ext cx="38124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13F7600E-6421-4622-BFF4-AB2F137B0BE7}"/>
                  </a:ext>
                </a:extLst>
              </p14:cNvPr>
              <p14:cNvContentPartPr/>
              <p14:nvPr/>
            </p14:nvContentPartPr>
            <p14:xfrm>
              <a:off x="7090683" y="2507341"/>
              <a:ext cx="313200" cy="246600"/>
            </p14:xfrm>
          </p:contentPart>
        </mc:Choice>
        <mc:Fallback xmlns=""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13F7600E-6421-4622-BFF4-AB2F137B0BE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054683" y="2435701"/>
                <a:ext cx="3848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3" name="Input penna 32">
                <a:extLst>
                  <a:ext uri="{FF2B5EF4-FFF2-40B4-BE49-F238E27FC236}">
                    <a16:creationId xmlns:a16="http://schemas.microsoft.com/office/drawing/2014/main" id="{E223FD6D-9DCE-4DE4-7714-11DB7BA5C68C}"/>
                  </a:ext>
                </a:extLst>
              </p14:cNvPr>
              <p14:cNvContentPartPr/>
              <p14:nvPr/>
            </p14:nvContentPartPr>
            <p14:xfrm>
              <a:off x="7882683" y="2502301"/>
              <a:ext cx="293400" cy="230760"/>
            </p14:xfrm>
          </p:contentPart>
        </mc:Choice>
        <mc:Fallback xmlns="">
          <p:pic>
            <p:nvPicPr>
              <p:cNvPr id="33" name="Input penna 32">
                <a:extLst>
                  <a:ext uri="{FF2B5EF4-FFF2-40B4-BE49-F238E27FC236}">
                    <a16:creationId xmlns:a16="http://schemas.microsoft.com/office/drawing/2014/main" id="{E223FD6D-9DCE-4DE4-7714-11DB7BA5C68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846683" y="2430301"/>
                <a:ext cx="36504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4" name="Input penna 33">
                <a:extLst>
                  <a:ext uri="{FF2B5EF4-FFF2-40B4-BE49-F238E27FC236}">
                    <a16:creationId xmlns:a16="http://schemas.microsoft.com/office/drawing/2014/main" id="{2E21F885-F617-6ECF-1598-D1CFCD5E4879}"/>
                  </a:ext>
                </a:extLst>
              </p14:cNvPr>
              <p14:cNvContentPartPr/>
              <p14:nvPr/>
            </p14:nvContentPartPr>
            <p14:xfrm>
              <a:off x="8647683" y="2516701"/>
              <a:ext cx="297000" cy="226800"/>
            </p14:xfrm>
          </p:contentPart>
        </mc:Choice>
        <mc:Fallback xmlns="">
          <p:pic>
            <p:nvPicPr>
              <p:cNvPr id="34" name="Input penna 33">
                <a:extLst>
                  <a:ext uri="{FF2B5EF4-FFF2-40B4-BE49-F238E27FC236}">
                    <a16:creationId xmlns:a16="http://schemas.microsoft.com/office/drawing/2014/main" id="{2E21F885-F617-6ECF-1598-D1CFCD5E487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611683" y="2445061"/>
                <a:ext cx="368640" cy="37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5576705"/>
      </p:ext>
    </p:extLst>
  </p:cSld>
  <p:clrMapOvr>
    <a:masterClrMapping/>
  </p:clrMapOvr>
</p:sld>
</file>

<file path=ppt/theme/theme1.xml><?xml version="1.0" encoding="utf-8"?>
<a:theme xmlns:a="http://schemas.openxmlformats.org/drawingml/2006/main" name="UoP Pro - Security Team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800"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88B869FB1F3D841A2D75388FA5A995B" ma:contentTypeVersion="12" ma:contentTypeDescription="Creare un nuovo documento." ma:contentTypeScope="" ma:versionID="98a81948c71272d1d8648aa25428b868">
  <xsd:schema xmlns:xsd="http://www.w3.org/2001/XMLSchema" xmlns:xs="http://www.w3.org/2001/XMLSchema" xmlns:p="http://schemas.microsoft.com/office/2006/metadata/properties" xmlns:ns2="891d80df-3870-46b0-936c-1ffea20d63ef" xmlns:ns3="a8bc0147-dbcf-4b11-8378-e027851621c0" targetNamespace="http://schemas.microsoft.com/office/2006/metadata/properties" ma:root="true" ma:fieldsID="fb71b3dc91e506bb5ed0606ef90c9bfd" ns2:_="" ns3:_="">
    <xsd:import namespace="891d80df-3870-46b0-936c-1ffea20d63ef"/>
    <xsd:import namespace="a8bc0147-dbcf-4b11-8378-e02785162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1d80df-3870-46b0-936c-1ffea20d63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4916a575-a2c4-47fb-bb3c-b06084ed58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bc0147-dbcf-4b11-8378-e027851621c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f96222a-757a-4e5b-b0bf-cc20adc36519}" ma:internalName="TaxCatchAll" ma:showField="CatchAllData" ma:web="a8bc0147-dbcf-4b11-8378-e027851621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91d80df-3870-46b0-936c-1ffea20d63ef">
      <Terms xmlns="http://schemas.microsoft.com/office/infopath/2007/PartnerControls"/>
    </lcf76f155ced4ddcb4097134ff3c332f>
    <TaxCatchAll xmlns="a8bc0147-dbcf-4b11-8378-e027851621c0" xsi:nil="true"/>
  </documentManagement>
</p:properties>
</file>

<file path=customXml/itemProps1.xml><?xml version="1.0" encoding="utf-8"?>
<ds:datastoreItem xmlns:ds="http://schemas.openxmlformats.org/officeDocument/2006/customXml" ds:itemID="{C188ECE5-483C-4891-A76F-59402349265B}"/>
</file>

<file path=customXml/itemProps2.xml><?xml version="1.0" encoding="utf-8"?>
<ds:datastoreItem xmlns:ds="http://schemas.openxmlformats.org/officeDocument/2006/customXml" ds:itemID="{E46B1A79-0B5E-4C73-A441-E33BE7B34727}"/>
</file>

<file path=customXml/itemProps3.xml><?xml version="1.0" encoding="utf-8"?>
<ds:datastoreItem xmlns:ds="http://schemas.openxmlformats.org/officeDocument/2006/customXml" ds:itemID="{E359F6E5-C480-434B-86D9-1012283C99D7}"/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9282</TotalTime>
  <Words>1450</Words>
  <Application>Microsoft Office PowerPoint</Application>
  <PresentationFormat>Widescreen</PresentationFormat>
  <Paragraphs>373</Paragraphs>
  <Slides>61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61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Symbol</vt:lpstr>
      <vt:lpstr>Wingdings</vt:lpstr>
      <vt:lpstr>UoP Pro - Security Team</vt:lpstr>
      <vt:lpstr>Electronics Systems (938II)</vt:lpstr>
      <vt:lpstr>Introduction to FPGA*</vt:lpstr>
      <vt:lpstr>Introduction to FPGA*</vt:lpstr>
      <vt:lpstr>Introduction to FPGA*</vt:lpstr>
      <vt:lpstr>Introduction to FPGA*</vt:lpstr>
      <vt:lpstr>Routing*</vt:lpstr>
      <vt:lpstr>Routing*</vt:lpstr>
      <vt:lpstr>Routing*</vt:lpstr>
      <vt:lpstr>Routing*</vt:lpstr>
      <vt:lpstr>Routing*</vt:lpstr>
      <vt:lpstr>Routing*</vt:lpstr>
      <vt:lpstr>Routing*</vt:lpstr>
      <vt:lpstr>Routing*</vt:lpstr>
      <vt:lpstr>Routing*</vt:lpstr>
      <vt:lpstr>Routing*</vt:lpstr>
      <vt:lpstr>Routing*</vt:lpstr>
      <vt:lpstr>Routing*</vt:lpstr>
      <vt:lpstr>Routing*</vt:lpstr>
      <vt:lpstr>Anti-fuse (in brief)*</vt:lpstr>
      <vt:lpstr>Routing*</vt:lpstr>
      <vt:lpstr>Routing*</vt:lpstr>
      <vt:lpstr>Routing*</vt:lpstr>
      <vt:lpstr>Logic function block*</vt:lpstr>
      <vt:lpstr>Logic function block*</vt:lpstr>
      <vt:lpstr>Logic function block*</vt:lpstr>
      <vt:lpstr>Logic function block*</vt:lpstr>
      <vt:lpstr>Logic function block*</vt:lpstr>
      <vt:lpstr>Logic function block*</vt:lpstr>
      <vt:lpstr>Logic function block*</vt:lpstr>
      <vt:lpstr>Logic function block*</vt:lpstr>
      <vt:lpstr>Logic function block*</vt:lpstr>
      <vt:lpstr>Logic function block*</vt:lpstr>
      <vt:lpstr>Logic function block*</vt:lpstr>
      <vt:lpstr>Logic function block*</vt:lpstr>
      <vt:lpstr>Logic function block*</vt:lpstr>
      <vt:lpstr>Logic function block*</vt:lpstr>
      <vt:lpstr>Logic function block*</vt:lpstr>
      <vt:lpstr>Logic function block*</vt:lpstr>
      <vt:lpstr>Logic function block*</vt:lpstr>
      <vt:lpstr>Logic function block*</vt:lpstr>
      <vt:lpstr>Logic function block*</vt:lpstr>
      <vt:lpstr>Logic function block*</vt:lpstr>
      <vt:lpstr>Logic function block*</vt:lpstr>
      <vt:lpstr>Logic function block*</vt:lpstr>
      <vt:lpstr>Logic function block*</vt:lpstr>
      <vt:lpstr>Logic function block*</vt:lpstr>
      <vt:lpstr>Logic function block*</vt:lpstr>
      <vt:lpstr>CLB*</vt:lpstr>
      <vt:lpstr>CLB – Example</vt:lpstr>
      <vt:lpstr>Architecture outline*</vt:lpstr>
      <vt:lpstr>Architecture outline*</vt:lpstr>
      <vt:lpstr>Architecture outline*</vt:lpstr>
      <vt:lpstr>Architecture outline*</vt:lpstr>
      <vt:lpstr>Anti-fuse vs. SRAM*</vt:lpstr>
      <vt:lpstr>Are FPGA really used in modern applications?*</vt:lpstr>
      <vt:lpstr>Are FPGA really used in modern applications?*</vt:lpstr>
      <vt:lpstr>Are FPGA really used in modern applications?*</vt:lpstr>
      <vt:lpstr>Are FPGA really used in modern applications?*</vt:lpstr>
      <vt:lpstr>FPGA vs. IC – Cost vs. Volume of production*</vt:lpstr>
      <vt:lpstr>FPGA – Last notes</vt:lpstr>
      <vt:lpstr>Presentazione standard di PowerPoint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.</dc:creator>
  <cp:lastModifiedBy>Luca Crocetti</cp:lastModifiedBy>
  <cp:revision>675</cp:revision>
  <dcterms:created xsi:type="dcterms:W3CDTF">2014-09-23T15:32:27Z</dcterms:created>
  <dcterms:modified xsi:type="dcterms:W3CDTF">2024-12-13T09:29:07Z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0x010100E88B869FB1F3D841A2D75388FA5A995B</vt:lpwstr>
  </property>
</Properties>
</file>