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3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4B6807-9F46-66E6-4B9D-201D732DE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DC9662B-BB04-E98F-2808-F3630F94C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D4423D2-76D1-9F79-AF83-F2B84B91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3B70-6784-4275-AFA9-E079F90A215F}" type="datetimeFigureOut">
              <a:rPr lang="pl-PL" smtClean="0"/>
              <a:t>03.01.2023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3CF59C4-1DA5-1693-BB5B-ADAC1B88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5FA5E59-5306-64B3-333C-D29D3FDD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3CE58-0B73-4916-A075-582610A1CE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05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CD6DF1-EB3F-0A0A-B7E4-7D913C0A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62D4696-3869-BD65-CEFA-374617523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F8E2290-69FF-878B-1F42-DF8C17C8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3B70-6784-4275-AFA9-E079F90A215F}" type="datetimeFigureOut">
              <a:rPr lang="pl-PL" smtClean="0"/>
              <a:t>03.01.2023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469CD4D-7556-E183-90AF-507AAF7EC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89AD428-258A-6761-AAC6-3FECE82C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3CE58-0B73-4916-A075-582610A1CE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690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E0C0CB0-87A0-D1B1-D514-8CF0013FD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B7AAC3E-9562-DB4C-A155-461FAC647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09EC708-871D-1AE3-E58F-28643767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3B70-6784-4275-AFA9-E079F90A215F}" type="datetimeFigureOut">
              <a:rPr lang="pl-PL" smtClean="0"/>
              <a:t>03.01.2023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2AB28DD-F208-A855-BCA3-F1E2E31C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752350-8773-D02F-6642-C4F297D7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3CE58-0B73-4916-A075-582610A1CE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360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B092BA-0528-DDA9-0CB8-0CB570E67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467045-CF52-E79D-1A37-9EF5C6A3F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08FA148-BFEE-CDA7-D590-D56A586A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3B70-6784-4275-AFA9-E079F90A215F}" type="datetimeFigureOut">
              <a:rPr lang="pl-PL" smtClean="0"/>
              <a:t>03.01.2023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1AC2BD9-1648-7CBD-0DF4-8DF5CCC4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E88EC43-D21E-8037-42D9-81AAB6F7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3CE58-0B73-4916-A075-582610A1CE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449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268745-99E9-5EF1-ED91-279FDDD2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0C33F93-657D-DE98-ED32-C554C3114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1F1F500-32E7-7625-74D8-87F8F348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3B70-6784-4275-AFA9-E079F90A215F}" type="datetimeFigureOut">
              <a:rPr lang="pl-PL" smtClean="0"/>
              <a:t>03.01.2023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7BB4882-F9E3-E292-74C4-EF6CC9FD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F5CA1E8-AA95-8DE6-48A6-269A9578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3CE58-0B73-4916-A075-582610A1CE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473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F153A1-6AA9-2C9B-08FE-1D1E1734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5ECF4C-2CEA-BD7C-85D6-6103B7E47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8CB898D-80E4-4D9E-1512-697EA5AFD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E97CA5E-6305-825B-4793-5427EEF9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3B70-6784-4275-AFA9-E079F90A215F}" type="datetimeFigureOut">
              <a:rPr lang="pl-PL" smtClean="0"/>
              <a:t>03.01.2023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666ACFE-AFBC-A723-35EB-EE39639A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A114EC0-EFBA-EE67-A563-9861E066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3CE58-0B73-4916-A075-582610A1CE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219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8023ED-6F68-C1E7-D6AB-36BE70AF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AE815FB-DE04-4A24-51E3-63802F358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67EA4D7-9E38-84CE-8928-85A35FA08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62FDA75-9993-8C5A-1EB0-68F8C396A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4C813A4-32C5-696D-F85A-4D750BCD6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844A077-C3EC-0085-3BEB-7D3AEA1FA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3B70-6784-4275-AFA9-E079F90A215F}" type="datetimeFigureOut">
              <a:rPr lang="pl-PL" smtClean="0"/>
              <a:t>03.01.2023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96BFA7A-CE59-B655-B715-F1E4CE8CC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307354B-5AA1-B22F-94D0-7D979614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3CE58-0B73-4916-A075-582610A1CE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911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3D2C86-36C9-B45F-1B45-6A03D5C4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B1DD875-0711-61E9-BD2F-617E0F33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3B70-6784-4275-AFA9-E079F90A215F}" type="datetimeFigureOut">
              <a:rPr lang="pl-PL" smtClean="0"/>
              <a:t>03.01.2023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CF1E0F3-B782-6B32-77C5-27AEFF36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2700B63-6966-F296-B480-44DFE272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3CE58-0B73-4916-A075-582610A1CE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551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3803ACF-1D32-0E92-FC81-0846592DF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3B70-6784-4275-AFA9-E079F90A215F}" type="datetimeFigureOut">
              <a:rPr lang="pl-PL" smtClean="0"/>
              <a:t>03.01.2023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6406D04-2E83-A201-1E75-F1DB5261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DD5E295-6C93-CF1E-F805-34429020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3CE58-0B73-4916-A075-582610A1CE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646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052379-6D26-9786-7E53-F9D1D66F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6E53AE6-A467-21C2-3A91-D3D4851EE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BC37644-0E41-4ACB-E87C-6038C087E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F48E857-DCDB-CE82-E5A5-76925B9A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3B70-6784-4275-AFA9-E079F90A215F}" type="datetimeFigureOut">
              <a:rPr lang="pl-PL" smtClean="0"/>
              <a:t>03.01.2023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D6F93E3-1D9F-8D8A-57C1-3C219629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997810E-C588-54E0-1CEB-93BAB971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3CE58-0B73-4916-A075-582610A1CE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591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9F8101-C876-80FE-319A-B8273BB9D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CCF3891-2BB7-7917-11FA-147FB3313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DD3D637-3A89-427B-E5D4-F1C4C91E1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AF1F1F7-50C8-08AE-5C94-679CEA10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3B70-6784-4275-AFA9-E079F90A215F}" type="datetimeFigureOut">
              <a:rPr lang="pl-PL" smtClean="0"/>
              <a:t>03.01.2023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53B59AA-EF4E-82FD-8CB1-D0CE617B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00B3F02-317C-6C04-4A21-855B6BFF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3CE58-0B73-4916-A075-582610A1CE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849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490EF39-74E6-4168-075F-DA14F326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3A89FAE-F629-D86C-1337-64B0270DC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3B7E9C5-7867-A642-EE8A-76BE5445F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C3B70-6784-4275-AFA9-E079F90A215F}" type="datetimeFigureOut">
              <a:rPr lang="pl-PL" smtClean="0"/>
              <a:t>03.01.2023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565AC9C-6085-D48E-89B8-14F5B82F4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DD7D12B-E6FE-9EA3-8A5E-5300153CF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3CE58-0B73-4916-A075-582610A1CE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027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C20EED-6404-E9DA-F740-E93A769CA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Secure</a:t>
            </a:r>
            <a:r>
              <a:rPr lang="pl-PL" dirty="0"/>
              <a:t> Notes Application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E378B1F-E2C5-8A50-1E8D-12B29E8B4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311192 Ciszewski Jakub</a:t>
            </a:r>
          </a:p>
        </p:txBody>
      </p:sp>
    </p:spTree>
    <p:extLst>
      <p:ext uri="{BB962C8B-B14F-4D97-AF65-F5344CB8AC3E}">
        <p14:creationId xmlns:p14="http://schemas.microsoft.com/office/powerpoint/2010/main" val="4063091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4767A8-7A86-0F93-8A64-7E003F53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A6230ED-979A-293F-55F3-420382468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https://www.baeldung.com/security-spring</a:t>
            </a:r>
          </a:p>
          <a:p>
            <a:r>
              <a:rPr lang="pl-PL" dirty="0"/>
              <a:t>https://owasp.org/www-project-java-html-sanitizer/</a:t>
            </a:r>
          </a:p>
          <a:p>
            <a:r>
              <a:rPr lang="pl-PL" dirty="0"/>
              <a:t>https://www.baeldung.com/csrf-thymeleaf-with-spring-security</a:t>
            </a:r>
          </a:p>
          <a:p>
            <a:r>
              <a:rPr lang="pl-PL" dirty="0"/>
              <a:t>https://stackoverflow.com/questions/55722738/how-can-i-remove-server-header-in-nginx-docker-container</a:t>
            </a:r>
          </a:p>
          <a:p>
            <a:r>
              <a:rPr lang="pl-PL" dirty="0"/>
              <a:t>https://www.baeldung.com/spring-security-block-brute-force-authentication-attempts</a:t>
            </a:r>
          </a:p>
        </p:txBody>
      </p:sp>
    </p:spTree>
    <p:extLst>
      <p:ext uri="{BB962C8B-B14F-4D97-AF65-F5344CB8AC3E}">
        <p14:creationId xmlns:p14="http://schemas.microsoft.com/office/powerpoint/2010/main" val="227760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6EFFAD-5B7E-2B4D-35EF-2FC95774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Moduł Uwierzytelniania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171FEE-6533-7224-831D-9F9DFF1C1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996"/>
            <a:ext cx="10637874" cy="5564004"/>
          </a:xfrm>
        </p:spPr>
        <p:txBody>
          <a:bodyPr>
            <a:normAutofit lnSpcReduction="10000"/>
          </a:bodyPr>
          <a:lstStyle/>
          <a:p>
            <a:r>
              <a:rPr lang="pl-PL" dirty="0"/>
              <a:t>Walidacja danych wejściowych</a:t>
            </a:r>
          </a:p>
          <a:p>
            <a:r>
              <a:rPr lang="pl-PL" dirty="0"/>
              <a:t>Sprawdzanie siły hasła dla użytkownika ma podstawie wyrażeń regularnych i entropii</a:t>
            </a:r>
          </a:p>
          <a:p>
            <a:r>
              <a:rPr lang="pl-PL" dirty="0"/>
              <a:t>Ograniczone informację o błędach (Tylko walidacja i błąd niepowodzenia logowania)</a:t>
            </a:r>
          </a:p>
          <a:p>
            <a:r>
              <a:rPr lang="pl-PL" dirty="0"/>
              <a:t>Przechowywanie hasła z wykorzystaniem soli</a:t>
            </a:r>
          </a:p>
          <a:p>
            <a:r>
              <a:rPr lang="pl-PL" dirty="0"/>
              <a:t>Kontrola dostępu użytkownika do zasobów</a:t>
            </a:r>
          </a:p>
          <a:p>
            <a:r>
              <a:rPr lang="pl-PL" dirty="0"/>
              <a:t>Zbieranie informacji dotyczących prób dostępu do konta z dostępem dla użytkownika</a:t>
            </a:r>
          </a:p>
          <a:p>
            <a:r>
              <a:rPr lang="pl-PL" dirty="0"/>
              <a:t>Aktywacja konta z linku / restart z linku (Wyświetlane w konsoli)</a:t>
            </a:r>
          </a:p>
          <a:p>
            <a:r>
              <a:rPr lang="pl-PL" dirty="0"/>
              <a:t>Ograniczona liczba prób logowania (Po przekroczeniu blokada 2h)</a:t>
            </a:r>
          </a:p>
          <a:p>
            <a:r>
              <a:rPr lang="pl-PL" dirty="0" err="1"/>
              <a:t>Honeypots</a:t>
            </a:r>
            <a:r>
              <a:rPr lang="pl-PL" dirty="0"/>
              <a:t> w formularzach rejestracji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2517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C5C3D1-697F-92A4-35EC-6BFF5FED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Możliwości modułu notatek dla użytkownika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B2512F-25C2-ABD7-C5BA-A5AEDD80F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Walidacja danych</a:t>
            </a:r>
          </a:p>
          <a:p>
            <a:r>
              <a:rPr lang="pl-PL" dirty="0"/>
              <a:t>Możliwość wyświetlania notatek tylko dla zalogowanych użytkowników</a:t>
            </a:r>
          </a:p>
          <a:p>
            <a:r>
              <a:rPr lang="pl-PL" dirty="0"/>
              <a:t>Udostępnianie dostępu do notatek dla użytkowników</a:t>
            </a:r>
          </a:p>
          <a:p>
            <a:r>
              <a:rPr lang="pl-PL" dirty="0"/>
              <a:t>Szyfrowanie notatek (dowolne hasło z wskaźnikiem siły, AES-CBC)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A0FBB4DF-AB5B-75B3-788A-638D6191081F}"/>
              </a:ext>
            </a:extLst>
          </p:cNvPr>
          <p:cNvSpPr txBox="1">
            <a:spLocks/>
          </p:cNvSpPr>
          <p:nvPr/>
        </p:nvSpPr>
        <p:spPr>
          <a:xfrm>
            <a:off x="838200" y="181853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Walidacja danych</a:t>
            </a:r>
          </a:p>
          <a:p>
            <a:r>
              <a:rPr lang="pl-PL" dirty="0"/>
              <a:t>Możliwość wyświetlania notatek tylko dla zalogowanych użytkowników</a:t>
            </a:r>
          </a:p>
          <a:p>
            <a:r>
              <a:rPr lang="pl-PL" dirty="0"/>
              <a:t>Udostępnianie dostępu do notatek dla użytkowników</a:t>
            </a:r>
          </a:p>
          <a:p>
            <a:r>
              <a:rPr lang="pl-PL" dirty="0"/>
              <a:t>Szyfrowanie notatek</a:t>
            </a:r>
          </a:p>
          <a:p>
            <a:r>
              <a:rPr lang="pl-PL" dirty="0"/>
              <a:t>Sanityzacja treści notatek</a:t>
            </a:r>
          </a:p>
          <a:p>
            <a:r>
              <a:rPr lang="pl-PL" dirty="0"/>
              <a:t>Możliwość dodawania zdjęć i linków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84541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CD584C-2992-7CC0-4577-BF6BB0C5F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Elementy dodatkowe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B5DF31F-A7CD-5444-C1C1-91A187CE3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Formularze zabezpieczone CSRF</a:t>
            </a:r>
          </a:p>
          <a:p>
            <a:r>
              <a:rPr lang="pl-PL" dirty="0" err="1"/>
              <a:t>Honeypots</a:t>
            </a:r>
            <a:endParaRPr lang="pl-PL" dirty="0"/>
          </a:p>
          <a:p>
            <a:r>
              <a:rPr lang="pl-PL" dirty="0"/>
              <a:t>CSP</a:t>
            </a:r>
          </a:p>
          <a:p>
            <a:r>
              <a:rPr lang="pl-PL" dirty="0" err="1"/>
              <a:t>Wyłączonie</a:t>
            </a:r>
            <a:r>
              <a:rPr lang="pl-PL" dirty="0"/>
              <a:t> nagłówka </a:t>
            </a:r>
            <a:r>
              <a:rPr lang="pl-PL" dirty="0" err="1"/>
              <a:t>server</a:t>
            </a:r>
            <a:endParaRPr lang="pl-PL" dirty="0"/>
          </a:p>
          <a:p>
            <a:r>
              <a:rPr lang="pl-PL" dirty="0" err="1"/>
              <a:t>Dokeryzacja</a:t>
            </a:r>
            <a:r>
              <a:rPr lang="pl-PL" dirty="0"/>
              <a:t> środowiska </a:t>
            </a:r>
            <a:r>
              <a:rPr lang="pl-PL" dirty="0" err="1"/>
              <a:t>docker-compose</a:t>
            </a:r>
            <a:r>
              <a:rPr lang="pl-PL" dirty="0"/>
              <a:t> </a:t>
            </a:r>
            <a:r>
              <a:rPr lang="pl-PL" dirty="0" err="1"/>
              <a:t>build</a:t>
            </a:r>
            <a:r>
              <a:rPr lang="pl-PL" dirty="0"/>
              <a:t>/</a:t>
            </a:r>
            <a:r>
              <a:rPr lang="pl-PL" dirty="0" err="1"/>
              <a:t>up</a:t>
            </a:r>
            <a:endParaRPr lang="pl-PL" dirty="0"/>
          </a:p>
          <a:p>
            <a:r>
              <a:rPr lang="pl-PL" dirty="0" err="1"/>
              <a:t>https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9181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9B9671-1A20-4EC3-802C-2765C5C9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Przewodnik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8389309F-0867-A0C1-D19E-894ABEDEF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96777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F5C55D-53A3-6D20-C7CB-3CCBD4B8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Kreacja konta i aktywacja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6EE75C-B22E-33CD-F680-67255CADD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338"/>
            <a:ext cx="10515600" cy="4351338"/>
          </a:xfrm>
        </p:spPr>
        <p:txBody>
          <a:bodyPr/>
          <a:lstStyle/>
          <a:p>
            <a:r>
              <a:rPr lang="pl-PL" dirty="0"/>
              <a:t>Wypełnij formularz rejestracji i doklej link do adresu strony link ważny jest przez 2 godziny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8D6C3B0-7F10-2C78-757F-10F29B73A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88" y="2854178"/>
            <a:ext cx="5878624" cy="330672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FE0C463D-D8FF-8C3E-3956-FC0206A1B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133" y="3957085"/>
            <a:ext cx="7155928" cy="55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2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AB7F43-769A-271D-12C4-8D0727BD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7959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Resetowanie hasła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1AB3D1-5698-6E7A-3788-67BEA734F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880" y="973704"/>
            <a:ext cx="10515600" cy="4351338"/>
          </a:xfrm>
        </p:spPr>
        <p:txBody>
          <a:bodyPr/>
          <a:lstStyle/>
          <a:p>
            <a:r>
              <a:rPr lang="pl-PL" dirty="0"/>
              <a:t>Wypełnij formularz prośby o reset hasła wejdź na link z konsoli – link ważny 2 godziny</a:t>
            </a:r>
          </a:p>
          <a:p>
            <a:r>
              <a:rPr lang="pl-PL" dirty="0"/>
              <a:t>Podaj nowe hasło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8ADE287B-C928-8800-994E-0FCF60053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73" y="2637460"/>
            <a:ext cx="6077707" cy="341871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B5EDAA3D-6275-75B4-ECB7-EAB5674E9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320" y="2986526"/>
            <a:ext cx="6019800" cy="485775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CFD46EE2-4883-9BCB-10D5-F491D268B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832" y="3904341"/>
            <a:ext cx="4838096" cy="272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13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BF389D-F11B-1113-927D-3DE33470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Dodawanie notatki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9A6723-FF31-7CDF-584D-1BE6B329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Wpisz wypełnij formularz</a:t>
            </a:r>
          </a:p>
          <a:p>
            <a:r>
              <a:rPr lang="pl-PL" dirty="0"/>
              <a:t>Dodaj użytkowników do wglądu</a:t>
            </a:r>
          </a:p>
          <a:p>
            <a:r>
              <a:rPr lang="pl-PL" dirty="0"/>
              <a:t>Odszyfruj notatkę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586462F-CD28-2B35-0B07-F0F9D2C04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7" y="3773713"/>
            <a:ext cx="5367060" cy="3018971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0F473DB-DBD8-ADE2-CFDC-FF8269BAE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371" y="3741054"/>
            <a:ext cx="5483177" cy="3084287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32C0CA44-B872-F6D3-DBA0-CDF8B7D4C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000" y="3604500"/>
            <a:ext cx="5784000" cy="325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1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F2B2D7-4C2E-4560-F8EA-FAAD5C74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Informacje o dostępie do konta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480FFA1-5BD4-8A44-FAA7-458DF1078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Użytkownik widzi kiedy i z jakiego </a:t>
            </a:r>
            <a:r>
              <a:rPr lang="pl-PL" dirty="0" err="1"/>
              <a:t>ip</a:t>
            </a:r>
            <a:r>
              <a:rPr lang="pl-PL" dirty="0"/>
              <a:t> wykonywane były akcje związane z jego kontem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AE1EDF4-269E-8053-E587-216D6559B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000" y="2304000"/>
            <a:ext cx="8096000" cy="45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8728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273</Words>
  <Application>Microsoft Office PowerPoint</Application>
  <PresentationFormat>Panoramiczny</PresentationFormat>
  <Paragraphs>50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Motyw pakietu Office</vt:lpstr>
      <vt:lpstr>Secure Notes Application</vt:lpstr>
      <vt:lpstr>Moduł Uwierzytelniania</vt:lpstr>
      <vt:lpstr>Możliwości modułu notatek dla użytkownika</vt:lpstr>
      <vt:lpstr>Elementy dodatkowe</vt:lpstr>
      <vt:lpstr>Przewodnik</vt:lpstr>
      <vt:lpstr>Kreacja konta i aktywacja</vt:lpstr>
      <vt:lpstr>Resetowanie hasła</vt:lpstr>
      <vt:lpstr>Dodawanie notatki</vt:lpstr>
      <vt:lpstr>Informacje o dostępie do konta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Notes Application</dc:title>
  <dc:creator>Ciszewski Jakub (STUD)</dc:creator>
  <cp:lastModifiedBy>Ciszewski Jakub (STUD)</cp:lastModifiedBy>
  <cp:revision>1</cp:revision>
  <dcterms:created xsi:type="dcterms:W3CDTF">2023-01-03T12:15:23Z</dcterms:created>
  <dcterms:modified xsi:type="dcterms:W3CDTF">2023-01-03T12:43:47Z</dcterms:modified>
</cp:coreProperties>
</file>