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5" r:id="rId5"/>
    <p:sldId id="266" r:id="rId6"/>
    <p:sldId id="267" r:id="rId7"/>
    <p:sldId id="261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916844"/>
          </a:xfrm>
        </p:spPr>
        <p:txBody>
          <a:bodyPr/>
          <a:lstStyle/>
          <a:p>
            <a:r>
              <a:rPr lang="en-US" dirty="0" smtClean="0"/>
              <a:t>CIS 641 PRESENTATION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091992"/>
            <a:ext cx="9648164" cy="1498862"/>
          </a:xfrm>
        </p:spPr>
        <p:txBody>
          <a:bodyPr>
            <a:normAutofit/>
          </a:bodyPr>
          <a:lstStyle/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Name:	SE3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Members: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Shicong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Liu,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Kong, Byron Wheeler,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Tanmay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Varma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Zac Throneburg (TL)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Project:	Sudoku</a:t>
            </a:r>
          </a:p>
          <a:p>
            <a:pPr>
              <a:tabLst>
                <a:tab pos="1828800" algn="l"/>
              </a:tabLst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Date:	Monday, October 14, 2013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93" y="2482753"/>
            <a:ext cx="7489734" cy="4197446"/>
          </a:xfrm>
        </p:spPr>
      </p:pic>
    </p:spTree>
    <p:extLst>
      <p:ext uri="{BB962C8B-B14F-4D97-AF65-F5344CB8AC3E}">
        <p14:creationId xmlns:p14="http://schemas.microsoft.com/office/powerpoint/2010/main" val="89240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Zac </a:t>
            </a:r>
            <a:r>
              <a:rPr lang="en-US" sz="3500" dirty="0" err="1" smtClean="0"/>
              <a:t>Throneburg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Bitmap</a:t>
            </a:r>
            <a:endParaRPr lang="en-US" sz="1700" dirty="0" smtClean="0"/>
          </a:p>
          <a:p>
            <a:pPr lvl="2"/>
            <a:r>
              <a:rPr lang="en-US" sz="1700" dirty="0" smtClean="0"/>
              <a:t>10/08/13 – Develop prototype game board image, basic game image, basic game file and solution</a:t>
            </a:r>
          </a:p>
          <a:p>
            <a:pPr lvl="2"/>
            <a:r>
              <a:rPr lang="en-US" sz="1700" dirty="0" smtClean="0"/>
              <a:t>10/09/13 – Look into </a:t>
            </a:r>
            <a:r>
              <a:rPr lang="en-US" sz="1700" dirty="0" err="1" smtClean="0"/>
              <a:t>GitHub</a:t>
            </a:r>
            <a:r>
              <a:rPr lang="en-US" sz="1700" dirty="0" smtClean="0"/>
              <a:t> repository versus </a:t>
            </a:r>
            <a:r>
              <a:rPr lang="en-US" sz="1700" dirty="0" err="1" smtClean="0"/>
              <a:t>GForge</a:t>
            </a:r>
            <a:endParaRPr lang="en-US" sz="1700" dirty="0" smtClean="0"/>
          </a:p>
          <a:p>
            <a:pPr lvl="2"/>
            <a:r>
              <a:rPr lang="en-US" sz="1700" dirty="0" smtClean="0"/>
              <a:t>10/11/13 – Look into C++ GUI forms</a:t>
            </a:r>
          </a:p>
          <a:p>
            <a:pPr lvl="2"/>
            <a:r>
              <a:rPr lang="en-US" sz="1700" dirty="0" smtClean="0"/>
              <a:t>10/13/13 – Finalize documents for presentation 1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236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Byron Wheeler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versus Bitmap, and finalize sample image font with Zac</a:t>
            </a:r>
          </a:p>
          <a:p>
            <a:pPr lvl="2"/>
            <a:r>
              <a:rPr lang="en-US" sz="1700" dirty="0" smtClean="0"/>
              <a:t>10/08/13 – Research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and test with file outputs</a:t>
            </a:r>
          </a:p>
          <a:p>
            <a:pPr lvl="2"/>
            <a:r>
              <a:rPr lang="en-US" sz="1700" dirty="0" smtClean="0"/>
              <a:t>10/10/13 – Start initial coding in C++</a:t>
            </a:r>
          </a:p>
          <a:p>
            <a:pPr lvl="2"/>
            <a:r>
              <a:rPr lang="en-US" sz="1700" dirty="0" smtClean="0"/>
              <a:t>10/11/13 – Attempt proof of concept for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in C#</a:t>
            </a:r>
          </a:p>
          <a:p>
            <a:pPr lvl="2"/>
            <a:r>
              <a:rPr lang="en-US" sz="1700" dirty="0" smtClean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4290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Tanmay</a:t>
            </a:r>
            <a:r>
              <a:rPr lang="en-US" sz="3500" dirty="0" smtClean="0"/>
              <a:t> </a:t>
            </a:r>
            <a:r>
              <a:rPr lang="en-US" sz="3500" dirty="0" err="1" smtClean="0"/>
              <a:t>Varma</a:t>
            </a:r>
            <a:endParaRPr lang="en-US" sz="3500" dirty="0" smtClean="0"/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</a:t>
            </a:r>
            <a:r>
              <a:rPr lang="en-US" sz="1700" dirty="0" smtClean="0"/>
              <a:t>mechanics</a:t>
            </a:r>
          </a:p>
          <a:p>
            <a:pPr lvl="2"/>
            <a:r>
              <a:rPr lang="en-US" sz="1700" dirty="0" smtClean="0"/>
              <a:t>10/10/13 – Research</a:t>
            </a:r>
            <a:endParaRPr lang="en-US" sz="1700" dirty="0" smtClean="0"/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9622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Shicong</a:t>
            </a:r>
            <a:r>
              <a:rPr lang="en-US" sz="3500" dirty="0" smtClean="0"/>
              <a:t> Liu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10/07/13 – Talk about form with button use in C++</a:t>
            </a:r>
          </a:p>
          <a:p>
            <a:pPr lvl="2"/>
            <a:r>
              <a:rPr lang="en-US" sz="1700" dirty="0" smtClean="0"/>
              <a:t>10/08/13 – Brainstorm gameplay code mechanics</a:t>
            </a:r>
          </a:p>
          <a:p>
            <a:pPr lvl="2"/>
            <a:r>
              <a:rPr lang="en-US" sz="1700" dirty="0"/>
              <a:t>10/13/13 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228837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4" y="2603500"/>
            <a:ext cx="11243734" cy="3416300"/>
          </a:xfrm>
        </p:spPr>
        <p:txBody>
          <a:bodyPr>
            <a:normAutofit/>
          </a:bodyPr>
          <a:lstStyle/>
          <a:p>
            <a:r>
              <a:rPr lang="en-US" sz="3500" dirty="0" err="1" smtClean="0"/>
              <a:t>Quan</a:t>
            </a:r>
            <a:r>
              <a:rPr lang="en-US" sz="3500" dirty="0" smtClean="0"/>
              <a:t> Kong</a:t>
            </a:r>
          </a:p>
          <a:p>
            <a:pPr lvl="1"/>
            <a:r>
              <a:rPr lang="en-US" sz="2500" dirty="0" smtClean="0"/>
              <a:t>Time Log (Starting 10/7/13)</a:t>
            </a:r>
          </a:p>
          <a:p>
            <a:pPr lvl="2"/>
            <a:r>
              <a:rPr lang="en-US" sz="1700" dirty="0" smtClean="0"/>
              <a:t>Prior – Research Sudoku fundamentals and algorithms for solving. Look into number creation.</a:t>
            </a:r>
          </a:p>
          <a:p>
            <a:pPr lvl="2"/>
            <a:r>
              <a:rPr lang="en-US" sz="1700" dirty="0" smtClean="0"/>
              <a:t>Prior – Looked into GUI and MFC in C++</a:t>
            </a:r>
          </a:p>
          <a:p>
            <a:pPr lvl="2"/>
            <a:r>
              <a:rPr lang="en-US" sz="1700" dirty="0" smtClean="0"/>
              <a:t>10/07/13 – </a:t>
            </a:r>
            <a:r>
              <a:rPr lang="en-US" sz="1700" dirty="0"/>
              <a:t>Discuss </a:t>
            </a:r>
            <a:r>
              <a:rPr lang="en-US" sz="1700" dirty="0" err="1" smtClean="0"/>
              <a:t>CImage</a:t>
            </a:r>
            <a:r>
              <a:rPr lang="en-US" sz="1700" dirty="0" smtClean="0"/>
              <a:t> </a:t>
            </a:r>
            <a:r>
              <a:rPr lang="en-US" sz="1700" dirty="0"/>
              <a:t>versus </a:t>
            </a:r>
            <a:r>
              <a:rPr lang="en-US" sz="1700" dirty="0" smtClean="0"/>
              <a:t>Bitmap, discuss memory storage of game with Zac and Byron</a:t>
            </a:r>
          </a:p>
          <a:p>
            <a:pPr lvl="2"/>
            <a:r>
              <a:rPr lang="en-US" sz="1700" dirty="0" smtClean="0"/>
              <a:t>10/13/13 </a:t>
            </a:r>
            <a:r>
              <a:rPr lang="en-US" sz="1700" dirty="0"/>
              <a:t>– Correspond for presentation 1 with Zac</a:t>
            </a:r>
          </a:p>
        </p:txBody>
      </p:sp>
    </p:spTree>
    <p:extLst>
      <p:ext uri="{BB962C8B-B14F-4D97-AF65-F5344CB8AC3E}">
        <p14:creationId xmlns:p14="http://schemas.microsoft.com/office/powerpoint/2010/main" val="38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ISSUES AND DECISION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2310938"/>
            <a:ext cx="11222181" cy="44057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Online issues</a:t>
            </a:r>
          </a:p>
          <a:p>
            <a:pPr lvl="1"/>
            <a:r>
              <a:rPr lang="en-US" dirty="0" smtClean="0"/>
              <a:t>None to date. Will be using </a:t>
            </a:r>
            <a:r>
              <a:rPr lang="en-US" dirty="0" err="1" smtClean="0"/>
              <a:t>Git</a:t>
            </a:r>
            <a:r>
              <a:rPr lang="en-US" dirty="0" smtClean="0"/>
              <a:t> for version control. No code is currently posted.</a:t>
            </a:r>
          </a:p>
          <a:p>
            <a:r>
              <a:rPr lang="en-US" b="1" u="sng" dirty="0" smtClean="0"/>
              <a:t>Decision log</a:t>
            </a:r>
          </a:p>
          <a:p>
            <a:pPr lvl="1"/>
            <a:r>
              <a:rPr lang="en-US" dirty="0" smtClean="0"/>
              <a:t>Two teams – Image parsing (Byron and </a:t>
            </a:r>
            <a:r>
              <a:rPr lang="en-US" dirty="0" err="1" smtClean="0"/>
              <a:t>Quan</a:t>
            </a:r>
            <a:r>
              <a:rPr lang="en-US" dirty="0" smtClean="0"/>
              <a:t>), game GUI (</a:t>
            </a:r>
            <a:r>
              <a:rPr lang="en-US" dirty="0" err="1" smtClean="0"/>
              <a:t>Tanmay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Shicong</a:t>
            </a:r>
            <a:r>
              <a:rPr lang="en-US" dirty="0" smtClean="0"/>
              <a:t>), Zac will help both</a:t>
            </a:r>
          </a:p>
          <a:p>
            <a:pPr lvl="1"/>
            <a:r>
              <a:rPr lang="en-US" dirty="0" smtClean="0"/>
              <a:t>Images will be “clean” and properly oriented</a:t>
            </a:r>
          </a:p>
          <a:p>
            <a:pPr lvl="1"/>
            <a:r>
              <a:rPr lang="en-US" dirty="0" smtClean="0"/>
              <a:t>Images will always be the same size, colors, font, and file type</a:t>
            </a:r>
          </a:p>
          <a:p>
            <a:pPr lvl="1"/>
            <a:r>
              <a:rPr lang="en-US" dirty="0" smtClean="0"/>
              <a:t>Data storage – Game board is a 2d array of size 9x9</a:t>
            </a:r>
          </a:p>
          <a:p>
            <a:pPr lvl="1"/>
            <a:r>
              <a:rPr lang="en-US" dirty="0" smtClean="0"/>
              <a:t>Game files – Formatted as nine rows of 9 numbers each. Blank boxes are represented by zeroes</a:t>
            </a:r>
          </a:p>
          <a:p>
            <a:pPr lvl="1"/>
            <a:r>
              <a:rPr lang="en-US" dirty="0" smtClean="0"/>
              <a:t>Save files – Formatted with the original game file and the current game state upon saving</a:t>
            </a:r>
          </a:p>
          <a:p>
            <a:pPr lvl="1"/>
            <a:r>
              <a:rPr lang="en-US" dirty="0"/>
              <a:t>Features – Scan and import, load game, save game, check available moves, check input for </a:t>
            </a:r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User moves – Each move is checked for validity and only allowed if no conflicts will occur due to the move</a:t>
            </a:r>
          </a:p>
        </p:txBody>
      </p:sp>
    </p:spTree>
    <p:extLst>
      <p:ext uri="{BB962C8B-B14F-4D97-AF65-F5344CB8AC3E}">
        <p14:creationId xmlns:p14="http://schemas.microsoft.com/office/powerpoint/2010/main" val="18817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786121"/>
          </a:xfrm>
        </p:spPr>
        <p:txBody>
          <a:bodyPr/>
          <a:lstStyle/>
          <a:p>
            <a:r>
              <a:rPr lang="en-US" dirty="0" smtClean="0"/>
              <a:t>VISION AND SCOPE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handout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8" y="2603500"/>
            <a:ext cx="6302310" cy="4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423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 3</vt:lpstr>
      <vt:lpstr>Ion Boardroom</vt:lpstr>
      <vt:lpstr>CIS 641 PRESENTATION 1</vt:lpstr>
      <vt:lpstr>INTRODUCTION</vt:lpstr>
      <vt:lpstr>INTRODUCTION</vt:lpstr>
      <vt:lpstr>INTRODUCTION</vt:lpstr>
      <vt:lpstr>INTRODUCTION</vt:lpstr>
      <vt:lpstr>INTRODUCTION</vt:lpstr>
      <vt:lpstr>ONLINE ISSUES AND DECISION LOG</vt:lpstr>
      <vt:lpstr>VISION AND SCOPE DOCUMENT</vt:lpstr>
      <vt:lpstr>USE CASES</vt:lpstr>
      <vt:lpstr>IMAGE PROCESSING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641 PRESENTATION 1</dc:title>
  <dc:creator>Tanmay's Amanat</dc:creator>
  <cp:lastModifiedBy>Zac Throneburg</cp:lastModifiedBy>
  <cp:revision>44</cp:revision>
  <dcterms:created xsi:type="dcterms:W3CDTF">2013-10-14T03:00:22Z</dcterms:created>
  <dcterms:modified xsi:type="dcterms:W3CDTF">2013-10-14T19:30:30Z</dcterms:modified>
</cp:coreProperties>
</file>