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370B-4DF7-4997-947C-9B04C461D63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179" y="437322"/>
            <a:ext cx="22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Project-1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4922" y="1868555"/>
            <a:ext cx="2480807" cy="699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4921" y="3181846"/>
            <a:ext cx="2480807" cy="6997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4921" y="4495137"/>
            <a:ext cx="2480807" cy="699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DB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9649" y="1470991"/>
            <a:ext cx="3458817" cy="4126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1373" y="2033747"/>
            <a:ext cx="3702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Web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Apache Tomcat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MariaDB</a:t>
            </a:r>
            <a:r>
              <a:rPr lang="en-US" dirty="0"/>
              <a:t> / MySQL DB</a:t>
            </a:r>
          </a:p>
        </p:txBody>
      </p:sp>
    </p:spTree>
    <p:extLst>
      <p:ext uri="{BB962C8B-B14F-4D97-AF65-F5344CB8AC3E}">
        <p14:creationId xmlns:p14="http://schemas.microsoft.com/office/powerpoint/2010/main" val="207208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Kalluru, Sriharsha</dc:creator>
  <cp:lastModifiedBy>Kalluru, Sriharsha</cp:lastModifiedBy>
  <cp:revision>1</cp:revision>
  <dcterms:created xsi:type="dcterms:W3CDTF">2018-04-03T02:12:52Z</dcterms:created>
  <dcterms:modified xsi:type="dcterms:W3CDTF">2018-04-03T02:13:43Z</dcterms:modified>
</cp:coreProperties>
</file>