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3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370B-4DF7-4997-947C-9B04C461D63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179" y="437322"/>
            <a:ext cx="224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Project-1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4922" y="1868555"/>
            <a:ext cx="2480807" cy="699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4921" y="3181846"/>
            <a:ext cx="2480807" cy="6997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4921" y="4495137"/>
            <a:ext cx="2480807" cy="699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DB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9649" y="1470991"/>
            <a:ext cx="3458817" cy="4126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1373" y="2033747"/>
            <a:ext cx="3702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Web Server</a:t>
            </a:r>
          </a:p>
          <a:p>
            <a:endParaRPr lang="en-US" dirty="0"/>
          </a:p>
          <a:p>
            <a:r>
              <a:rPr lang="en-US" dirty="0"/>
              <a:t>	MOD_JK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Apache Tomcat</a:t>
            </a:r>
          </a:p>
          <a:p>
            <a:endParaRPr lang="en-US" dirty="0"/>
          </a:p>
          <a:p>
            <a:r>
              <a:rPr lang="en-US" dirty="0"/>
              <a:t>	JDBC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MariaDB</a:t>
            </a:r>
            <a:r>
              <a:rPr lang="en-US" dirty="0"/>
              <a:t> / MySQL DB</a:t>
            </a:r>
          </a:p>
        </p:txBody>
      </p:sp>
    </p:spTree>
    <p:extLst>
      <p:ext uri="{BB962C8B-B14F-4D97-AF65-F5344CB8AC3E}">
        <p14:creationId xmlns:p14="http://schemas.microsoft.com/office/powerpoint/2010/main" val="207208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993" y="1256306"/>
            <a:ext cx="3514476" cy="691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156667" y="2544416"/>
            <a:ext cx="2107096" cy="2687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6306710" y="2544416"/>
            <a:ext cx="2107096" cy="2687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5955" y="5645426"/>
            <a:ext cx="1796995" cy="1089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5450" y="3069203"/>
            <a:ext cx="1669774" cy="6599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25371" y="3069202"/>
            <a:ext cx="1669774" cy="6599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5450" y="4150580"/>
            <a:ext cx="1669774" cy="659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5371" y="4142630"/>
            <a:ext cx="1669774" cy="659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Service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10215" y="1820849"/>
            <a:ext cx="1117159" cy="985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6176" y="1804946"/>
            <a:ext cx="1258293" cy="1001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27659" y="5049078"/>
            <a:ext cx="858741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41774" y="5049078"/>
            <a:ext cx="803082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67366" y="488469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20436" y="484672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pic>
        <p:nvPicPr>
          <p:cNvPr id="1026" name="Picture 2" descr="Image result for end us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63" y="52569"/>
            <a:ext cx="756480" cy="68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Down 21"/>
          <p:cNvSpPr/>
          <p:nvPr/>
        </p:nvSpPr>
        <p:spPr>
          <a:xfrm>
            <a:off x="5438692" y="818984"/>
            <a:ext cx="477078" cy="43732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0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Kalluru, Sriharsha</dc:creator>
  <cp:lastModifiedBy>Kalluru, Sriharsha</cp:lastModifiedBy>
  <cp:revision>5</cp:revision>
  <dcterms:created xsi:type="dcterms:W3CDTF">2018-04-03T02:12:52Z</dcterms:created>
  <dcterms:modified xsi:type="dcterms:W3CDTF">2018-04-05T02:57:11Z</dcterms:modified>
</cp:coreProperties>
</file>