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8D80-1AC4-42BF-8CB4-D60CEC42E0E2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250D-D397-457D-9570-71382973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AWS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a SR With Support.</a:t>
            </a:r>
          </a:p>
          <a:p>
            <a:r>
              <a:rPr lang="en-US" dirty="0"/>
              <a:t>Create Case -&gt; Service Limit Increase </a:t>
            </a:r>
          </a:p>
          <a:p>
            <a:pPr lvl="1"/>
            <a:r>
              <a:rPr lang="en-US" dirty="0"/>
              <a:t>EC2 -&gt; North </a:t>
            </a:r>
            <a:r>
              <a:rPr lang="en-US" dirty="0" err="1"/>
              <a:t>Virgina</a:t>
            </a:r>
            <a:r>
              <a:rPr lang="en-US" dirty="0"/>
              <a:t> -&gt; t2.micro -&gt; 5</a:t>
            </a:r>
          </a:p>
          <a:p>
            <a:pPr lvl="1"/>
            <a:r>
              <a:rPr lang="en-US" dirty="0"/>
              <a:t>Elastic </a:t>
            </a:r>
            <a:r>
              <a:rPr lang="en-US" dirty="0" err="1"/>
              <a:t>Loadbalancer</a:t>
            </a:r>
            <a:r>
              <a:rPr lang="en-US" dirty="0"/>
              <a:t> -&gt; North Virginia -&gt; 2</a:t>
            </a:r>
          </a:p>
          <a:p>
            <a:pPr lvl="1"/>
            <a:r>
              <a:rPr lang="en-US" dirty="0"/>
              <a:t>Elastic Beanstalk -&gt; North Virginia -&gt; Application -&gt;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egions and availability zones in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959" y="0"/>
            <a:ext cx="8824241" cy="66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Regions &amp; AZ’s</a:t>
            </a:r>
          </a:p>
        </p:txBody>
      </p:sp>
    </p:spTree>
    <p:extLst>
      <p:ext uri="{BB962C8B-B14F-4D97-AF65-F5344CB8AC3E}">
        <p14:creationId xmlns:p14="http://schemas.microsoft.com/office/powerpoint/2010/main" val="223200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KeyPair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Security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EC2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Create AWS Account</vt:lpstr>
      <vt:lpstr>Regions &amp; AZ’s</vt:lpstr>
      <vt:lpstr>Upload KeyPair</vt:lpstr>
      <vt:lpstr>Create Security Group</vt:lpstr>
      <vt:lpstr>Create EC2 Instance</vt:lpstr>
      <vt:lpstr>Create AMI</vt:lpstr>
      <vt:lpstr>Create ELB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Kalluru, Sriharsha</dc:creator>
  <cp:lastModifiedBy>Kalluru, Sriharsha</cp:lastModifiedBy>
  <cp:revision>4</cp:revision>
  <dcterms:created xsi:type="dcterms:W3CDTF">2018-05-24T01:09:37Z</dcterms:created>
  <dcterms:modified xsi:type="dcterms:W3CDTF">2018-05-24T02:08:00Z</dcterms:modified>
</cp:coreProperties>
</file>