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3" r:id="rId11"/>
    <p:sldId id="265" r:id="rId12"/>
    <p:sldId id="272" r:id="rId13"/>
    <p:sldId id="266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CD4E-86D7-4F7A-B66F-11B9399E7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76992-1E74-4F85-82CD-96644D136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5D97-EC70-4DCB-84D4-52BF2193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1FF6-FC69-43E2-A827-A572B8FF111B}" type="datetimeFigureOut">
              <a:rPr lang="en-AU" smtClean="0"/>
              <a:t>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F716A-07C6-4589-87C6-EBB6F3A9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E43B2-42F9-4E53-8705-6A96884B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A40-CAA4-493F-AD62-87BBB7751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2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9993-3BB5-426F-AAB0-BCCDC905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58B36-ACBE-4B85-AED4-474910D6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9A16-AB21-4FE0-9EE9-B27E86F8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1FF6-FC69-43E2-A827-A572B8FF111B}" type="datetimeFigureOut">
              <a:rPr lang="en-AU" smtClean="0"/>
              <a:t>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DC30C-5D69-4EB5-A36E-A4F4AB67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A89CD-2FF9-41A4-83C9-6C05EFCC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A40-CAA4-493F-AD62-87BBB7751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579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A5FCC-AA1F-401B-B323-90D60EF1F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1034E-B46B-4129-93A1-7FB598C34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AC8EC-9495-49DE-84FE-AC8FAE9C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1FF6-FC69-43E2-A827-A572B8FF111B}" type="datetimeFigureOut">
              <a:rPr lang="en-AU" smtClean="0"/>
              <a:t>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2724-4F72-47BB-8A5C-49491CE0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49380-A034-4FEB-B60F-E1C97922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A40-CAA4-493F-AD62-87BBB7751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867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AC62-9D05-41FD-B083-F4B57233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5A5D-8400-4FFF-AC16-FD037828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A02CF-9FFA-435A-B459-7AB1474B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1FF6-FC69-43E2-A827-A572B8FF111B}" type="datetimeFigureOut">
              <a:rPr lang="en-AU" smtClean="0"/>
              <a:t>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3A350-A2AD-4D32-85CA-2069D26A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4276-D787-4AB5-9673-F6754D77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A40-CAA4-493F-AD62-87BBB7751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47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BB0B-A9DB-40D7-996D-0A46598E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4692F-13AC-4BAC-A17D-288195897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25A50-C370-4D24-83A0-C3DC97C6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1FF6-FC69-43E2-A827-A572B8FF111B}" type="datetimeFigureOut">
              <a:rPr lang="en-AU" smtClean="0"/>
              <a:t>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D19DA-389F-43C9-A0C8-B6F7DFAC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571B-F5F4-42F5-AA9C-E4A514A8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A40-CAA4-493F-AD62-87BBB7751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15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217D-AD6E-41CE-90DE-987D2E35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4EEA-FA16-440A-9FA7-33C272C2E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7C193-BAB4-4B5C-BB05-CA822D72A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AAA98-AC1E-4E53-938C-6A49E616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1FF6-FC69-43E2-A827-A572B8FF111B}" type="datetimeFigureOut">
              <a:rPr lang="en-AU" smtClean="0"/>
              <a:t>1/12/2018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B4CBC-A71F-4784-B77E-70B8B735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5EE3-69C7-4214-9BCD-41054606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A40-CAA4-493F-AD62-87BBB7751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25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C1AB-3390-45FD-A2E3-08BFA74F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E1D6B-89B6-4907-B224-F8DDAD4A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05448-2A34-42DC-B240-29CFFB86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5E94C-EAEC-465A-B113-6C8FA8C58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E2ADA-C370-4E28-B840-4FAE73F4E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F4C54-20C6-4539-9BA1-36E0AB7C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1FF6-FC69-43E2-A827-A572B8FF111B}" type="datetimeFigureOut">
              <a:rPr lang="en-AU" smtClean="0"/>
              <a:t>1/12/2018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03A70-0A0D-4C65-B2C2-6EAFC0AB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2D4C-497D-42BE-B0FE-14B34D2C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A40-CAA4-493F-AD62-87BBB7751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54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AF9F-3157-4B90-A84C-6097A972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E090E-0BE1-4EA6-B016-D11D138E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1FF6-FC69-43E2-A827-A572B8FF111B}" type="datetimeFigureOut">
              <a:rPr lang="en-AU" smtClean="0"/>
              <a:t>1/12/2018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8F920-BA28-4152-B30B-7A7F1805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AF881-6F11-4CA8-BBD3-E171AFD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A40-CAA4-493F-AD62-87BBB7751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62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1DAF4-8468-4802-A034-C0B704BE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1FF6-FC69-43E2-A827-A572B8FF111B}" type="datetimeFigureOut">
              <a:rPr lang="en-AU" smtClean="0"/>
              <a:t>1/12/2018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A5158-5FD2-4043-947E-1DB08C92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F3E7E-361E-45AB-820E-37C356F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A40-CAA4-493F-AD62-87BBB7751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01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FCDC-27ED-4B6B-8E6B-506B08EF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98B2-3FDB-4BBF-849A-E39CA374E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D0135-1873-4442-AA6D-A1B9C0C3B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3EA48-76DA-4FB3-B886-1FD57F91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1FF6-FC69-43E2-A827-A572B8FF111B}" type="datetimeFigureOut">
              <a:rPr lang="en-AU" smtClean="0"/>
              <a:t>1/12/2018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980D2-A9E6-47C8-941D-F6F91A1C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D66CB-9811-4A28-97FE-732BE159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A40-CAA4-493F-AD62-87BBB7751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00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7154-DDDA-4C18-9BE7-161E928B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656ED-95AC-45A4-9CF4-A7F349375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7BC94-0472-45F0-8726-527BB0826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05979-C4AB-45F9-B3D3-1323106B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1FF6-FC69-43E2-A827-A572B8FF111B}" type="datetimeFigureOut">
              <a:rPr lang="en-AU" smtClean="0"/>
              <a:t>1/12/2018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EB2F1-7525-4494-AC05-8FD2BAA2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0EF8F-DFA1-4BE4-B1A8-03A14E2C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A40-CAA4-493F-AD62-87BBB7751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891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39427-CAA1-45BA-AAD3-549DB8B2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F5485-37F3-4693-85E1-2A28E3A3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7EDAC-B173-4CFC-8EC8-EA3098A08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91FF6-FC69-43E2-A827-A572B8FF111B}" type="datetimeFigureOut">
              <a:rPr lang="en-AU" smtClean="0"/>
              <a:t>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6650C-BEB0-4D0A-81FD-38BFBAF05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911E-66DB-4DA5-BB77-30715134E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DA40-CAA4-493F-AD62-87BBB77519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46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3C4F-1605-4AB7-BDA4-9A2B4E7D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				Home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9A1802-62C2-4486-BE51-B013C8160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328" y="1825625"/>
            <a:ext cx="70793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46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71E9-C2A3-40F4-B9CC-CDCAFC44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962952-C6BB-43B1-B77B-FF570401E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805" y="1825625"/>
            <a:ext cx="74063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6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C372-BF45-4289-A306-672C9DEC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			Products on sale for members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1A8A95-F327-4CDC-AEE3-2FE0A6151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272" y="1825625"/>
            <a:ext cx="80474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7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C372-BF45-4289-A306-672C9DEC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44D66F-7176-418D-8C03-AD1C0F497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979" y="1825625"/>
            <a:ext cx="60040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6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C372-BF45-4289-A306-672C9DEC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82E795-85CC-4314-A28B-273EE03FB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605" y="1825625"/>
            <a:ext cx="70607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98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C372-BF45-4289-A306-672C9DEC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7718B2-1A41-4B15-ABA0-BD397202B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550" y="1825625"/>
            <a:ext cx="703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8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C372-BF45-4289-A306-672C9DEC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6A4AAA-9FF2-4F54-A235-7731C8E6A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902" y="1825625"/>
            <a:ext cx="71421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C372-BF45-4289-A306-672C9DEC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D79C5B-1B51-4039-95D2-97ABDBA1B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809" y="1825625"/>
            <a:ext cx="70443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01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C372-BF45-4289-A306-672C9DEC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48D97B-AFCA-481A-82AF-29249E390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708" y="1825625"/>
            <a:ext cx="71885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0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C372-BF45-4289-A306-672C9DEC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DB85E7-98A9-4650-9BBB-02F2FD590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756" y="1825625"/>
            <a:ext cx="70364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4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C372-BF45-4289-A306-672C9DEC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12F9B2-9F40-438B-8C98-2263E668B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911" y="1825625"/>
            <a:ext cx="68801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4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C372-BF45-4289-A306-672C9DEC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C86052-BB3B-44B8-88E9-A983B7199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903" y="1825625"/>
            <a:ext cx="70321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9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C372-BF45-4289-A306-672C9DEC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FB8E00-5E4B-4684-A41C-838ADC7E3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842" y="1825625"/>
            <a:ext cx="68183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C372-BF45-4289-A306-672C9DEC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9064F9-C68B-417C-8722-E48135B1D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370" y="1825625"/>
            <a:ext cx="69352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C372-BF45-4289-A306-672C9DEC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A9C2C9-1567-4323-9DB6-956793808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410" y="1825625"/>
            <a:ext cx="69251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2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C372-BF45-4289-A306-672C9DEC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CB1DFC-103A-43B7-877F-6FF5FC735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458" y="1825625"/>
            <a:ext cx="53070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C372-BF45-4289-A306-672C9DEC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ED223D-1E2E-48C0-838B-748E92587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718" y="1825625"/>
            <a:ext cx="70285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3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0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    Home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Products on sale for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Home</dc:title>
  <dc:creator> </dc:creator>
  <cp:lastModifiedBy> </cp:lastModifiedBy>
  <cp:revision>24</cp:revision>
  <dcterms:created xsi:type="dcterms:W3CDTF">2018-12-01T08:07:41Z</dcterms:created>
  <dcterms:modified xsi:type="dcterms:W3CDTF">2018-12-01T13:06:08Z</dcterms:modified>
</cp:coreProperties>
</file>