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5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3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4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9944-A927-4878-88B6-993DD7AA570D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F8A71-5007-4938-A257-1CC2E4696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7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2CE0D-537A-6478-0A58-F8BFED76A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CB1692-D91A-504B-E739-05E510339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0E2E00-210A-D7DC-F1C5-4C336986A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CF9C2-46D1-8550-6C77-B8DA68B1D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15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9B532-0B5A-AC86-3429-AAC03F93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C00F75C-14ED-904A-2892-67BFE7DD1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94745E-921C-32CE-77A0-22B033A26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CDD8CC-0B63-B781-AF17-676469392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60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ED436-E732-099B-213C-7664F4D45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93C30F-19FD-0890-8ABD-B84685E43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BE9E90-3DA3-37A4-0C13-BBEF32C87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12A40-DE45-151B-8ABD-47340C0EB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65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EF66E-015D-0B2C-9269-98FA8D95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1C5A19-959E-32E8-F2C3-C1C23A6BC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D0743A-8F27-753E-A348-D41150CE5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44FE79-ADB4-FA40-3F2E-B36A9852B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6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18C04-1BEF-343E-CF06-3ED50B583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D4FBF0-99D8-F37E-E41A-C56ABC372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BCD9AB-B778-C98C-A4A1-92B6143AC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258D33-F2F6-3F59-7912-B9D198A7F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78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5A6B3-FD28-5D87-7FCA-F99D6567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41DB91-5734-15BE-844E-AFE66FC93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A04524-05D4-898B-965C-548D7FC14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C689E-08A8-21E5-85D6-B282D49B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6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14FCA-93DF-B366-BDF4-3A1D6959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8B9B00-D1FA-BE72-3197-2160C0540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8C5FAD-25E6-83DC-92AF-5796F27B8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A517B-70F2-F9FD-CF92-AFA947365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3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825F-2534-DB82-FE6A-E3C1865C1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9669C4-B70D-0432-6AD7-C3DE7DAFA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0A6365-50B5-C4CA-72C6-89386FA47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0414E-67CE-E98F-595A-F38FB3A33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8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1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B24A1-7E1C-27A0-EBA8-3535F9C75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3B1B04-8A9A-CC83-1EC3-4373F3836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1E8AB2-DE43-24FF-F352-CD53F2E67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BEF971-9B9C-158E-D283-D658D6023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4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259C-5045-8576-254B-A0FB91DB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3FDAF3-D5E6-69F8-B82F-BEC705C85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2C92C0-B4A4-1680-3B4F-EBC43FA33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B07C8-A045-497A-08F6-4722FCF2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2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468E-56DB-E490-85BA-50493EEB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A18423-CDE8-4ED4-2AAD-A8A6EDCB2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C4435F-DC38-F6C1-82C0-EE2CF0A93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B238F-4A48-3C16-D17A-5FB132547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0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DEB3F-2E42-3F69-ABFF-5E7E2111F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5E469AC-CED1-3CC3-E190-7C1A92DE6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C25F56-B755-B7B0-FD8A-F6BEAF66A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AC7D7-588E-1488-3A6D-A7BC38275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8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77B57-EE7E-830B-BB55-DECA61B9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66AC6A-15BA-49E6-C2F7-B1A3E6CBA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E34112-A527-59A7-FB59-94D888A5C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FBD6D-6DF4-6ADA-191F-DF10EB9F1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59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9DFAF-A09C-30BB-B040-065920C0C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BE4F5C-213E-F7C0-3946-1B6E61231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E6908B-1449-F720-074E-7EFF1B6F4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FF912-BDF3-E02E-EEE3-9AA5A343C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F8A71-5007-4938-A257-1CC2E4696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4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117B6-288A-A29C-45AA-98607659B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4FA0D2-C6C6-6CB9-12C1-1F5C875F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5C9FB-9969-8F3D-8A5F-A3D38BC1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CBFFC-56B6-A8D4-0217-89D840A7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3111F-4B8F-B3BC-DFEE-F45F3F18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6D93-6FBF-48F7-BD38-A8D798AA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2D726-73A9-0C98-0FAB-E8E9550D8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51B61-F560-61A2-5FF7-5047BAFD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75B66-6656-14F1-2080-32150849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9FD5C-89C3-9B0A-1777-A45C9130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82602-60B8-23EF-FBE3-468621FD5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3DF17-2A4A-ECDB-BF0E-BD203306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B5D6D-75A0-4549-0F65-5B51AB29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E5C21-763E-B716-C74B-A4DF9583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91480-03A1-5BF8-7B70-D78CA498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6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A1F53-2C70-C3CE-1A19-991A44E3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B9F42-80E2-3375-2956-3DB09F00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DD7A-562C-B5A3-8234-11017E46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73CCA-089D-65F4-56CC-37F3B629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75B19-CEAA-10C7-66DB-45E0DB24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2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83A91-7F23-8FF8-F2E8-EA94CA44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56996-149D-AEF5-B5B2-1E4E68A6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B8546-C1A0-D7A5-56AB-9D11AFD4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44413-D55B-44F5-6719-2B1E00F3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F2530-BE00-7FF0-CCFF-23EDB6AC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7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EA37B-311D-83C9-2ED9-CEE163A7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E96BA-289B-8514-139D-F79F5EA15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24B11-0A01-44E3-7A64-3E0A52A6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49762-B680-670B-794D-57795C52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5925C-92B3-FE47-4ADC-C536D981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36D06-08D7-321D-BD70-D3FECE62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66C5F-87D7-26DA-2C7B-D52C3948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6C475-021C-F88E-5B52-31338341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FAF038-7364-DCC2-5658-EADF2BD5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02EA0-3EB7-2A6C-7B60-DE5792416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50564E-D75A-634B-0919-6400DE9F1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01925F-59B9-FCB3-BF62-9397E2C3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7F3508-5773-1498-3C4B-32D8B924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81DDD-75C7-A2FB-3707-51138997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2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641D7-E3F8-6569-42E3-16728597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F97B40-342E-6B77-E083-3F4E476B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FA566-2A48-C9C4-6B01-3624BE4E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EB97D-5D7D-06AF-0409-B34DEBF0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6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C0F7C-255E-237B-DCA1-04B90840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93ACA9-FB88-F237-B01D-2DBE1F2C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ABA95-BB8B-70A7-337A-CCFF402B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8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6FBA3-DDCE-3B90-6DE7-93D4206F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12888-0FBB-3113-B1D6-AB3A7FC1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65C9F-634A-4D01-92A2-853BBA860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C2F6D-A415-48BF-19BC-94F3E0D4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11722-4BC5-DDBC-5E62-32903494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D0BDF-A0B4-57EF-0A0D-4E9BEF6C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7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3AA69-7FA0-6A52-3AA3-7B3D1991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1373F7-4143-68D7-A15B-7516527D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81C30-6868-30A2-1C20-03D1492A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A632D-D36D-2315-DB05-1F24A286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377D5-AD0D-59A6-E1E3-505EB592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52751-DCC5-52A5-16DB-80BFE17E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2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D984F-2CFF-B7F8-5A48-66BA5876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823F0-BA43-C142-3D8C-8CF357A9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178D5-B2F0-E52A-4327-01E3D4C86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F39F-70BD-4699-8325-05CDD9287B5C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312D5-858F-10E8-947C-3D8F5F966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9FC1D-D660-D502-E53C-A037EDE4D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F2-9A9F-4505-8620-37C1C40F8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8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CDC94-3E43-AB5F-C738-511897276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E80B43-BB71-3893-F2ED-57E2AC8B13A8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ACD42B-B628-C5CE-5750-D65C563D6977}"/>
              </a:ext>
            </a:extLst>
          </p:cNvPr>
          <p:cNvSpPr txBox="1"/>
          <p:nvPr/>
        </p:nvSpPr>
        <p:spPr>
          <a:xfrm>
            <a:off x="975012" y="219251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OthelloGameTest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C5C50-68E3-2C84-5061-6FC5B750120B}"/>
              </a:ext>
            </a:extLst>
          </p:cNvPr>
          <p:cNvCxnSpPr>
            <a:cxnSpLocks/>
          </p:cNvCxnSpPr>
          <p:nvPr/>
        </p:nvCxnSpPr>
        <p:spPr>
          <a:xfrm>
            <a:off x="1089312" y="2500293"/>
            <a:ext cx="0" cy="127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8C37F8D-C5EC-7A02-2559-006248F4FC28}"/>
              </a:ext>
            </a:extLst>
          </p:cNvPr>
          <p:cNvCxnSpPr>
            <a:cxnSpLocks/>
          </p:cNvCxnSpPr>
          <p:nvPr/>
        </p:nvCxnSpPr>
        <p:spPr>
          <a:xfrm>
            <a:off x="1089312" y="3775105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25DDABF-A2B4-95D1-197F-6EF2E846CC7F}"/>
              </a:ext>
            </a:extLst>
          </p:cNvPr>
          <p:cNvCxnSpPr>
            <a:cxnSpLocks/>
          </p:cNvCxnSpPr>
          <p:nvPr/>
        </p:nvCxnSpPr>
        <p:spPr>
          <a:xfrm>
            <a:off x="1089312" y="284565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5E8EABC-2A96-16AE-9159-30851AAB7F20}"/>
              </a:ext>
            </a:extLst>
          </p:cNvPr>
          <p:cNvSpPr txBox="1"/>
          <p:nvPr/>
        </p:nvSpPr>
        <p:spPr>
          <a:xfrm>
            <a:off x="1298818" y="267861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GameRunning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FCBFB0-6C83-7790-0483-F0B0AEA9C0C2}"/>
              </a:ext>
            </a:extLst>
          </p:cNvPr>
          <p:cNvSpPr txBox="1"/>
          <p:nvPr/>
        </p:nvSpPr>
        <p:spPr>
          <a:xfrm>
            <a:off x="1232505" y="3606533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BFCACA-5FE4-C7AD-B7AC-DD049E5B7406}"/>
              </a:ext>
            </a:extLst>
          </p:cNvPr>
          <p:cNvSpPr txBox="1"/>
          <p:nvPr/>
        </p:nvSpPr>
        <p:spPr>
          <a:xfrm>
            <a:off x="1596051" y="2900030"/>
            <a:ext cx="358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03116C-9FFC-6B95-2EE9-FFE6780ADF19}"/>
              </a:ext>
            </a:extLst>
          </p:cNvPr>
          <p:cNvSpPr txBox="1"/>
          <p:nvPr/>
        </p:nvSpPr>
        <p:spPr>
          <a:xfrm>
            <a:off x="1596051" y="3126920"/>
            <a:ext cx="358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Logic</a:t>
            </a:r>
            <a:endParaRPr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FDEFD9-78F7-DFC0-44AF-0137F187B92A}"/>
              </a:ext>
            </a:extLst>
          </p:cNvPr>
          <p:cNvSpPr txBox="1"/>
          <p:nvPr/>
        </p:nvSpPr>
        <p:spPr>
          <a:xfrm>
            <a:off x="1590754" y="3336402"/>
            <a:ext cx="358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Flow</a:t>
            </a:r>
            <a:endParaRPr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7A094D3-E0F5-4490-29D0-98B01D95AADC}"/>
              </a:ext>
            </a:extLst>
          </p:cNvPr>
          <p:cNvCxnSpPr>
            <a:cxnSpLocks/>
          </p:cNvCxnSpPr>
          <p:nvPr/>
        </p:nvCxnSpPr>
        <p:spPr>
          <a:xfrm>
            <a:off x="1535929" y="2910926"/>
            <a:ext cx="0" cy="59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4BFF160-A857-A133-8C57-515BC0D3D6AD}"/>
              </a:ext>
            </a:extLst>
          </p:cNvPr>
          <p:cNvCxnSpPr>
            <a:cxnSpLocks/>
          </p:cNvCxnSpPr>
          <p:nvPr/>
        </p:nvCxnSpPr>
        <p:spPr>
          <a:xfrm>
            <a:off x="1535929" y="349993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4D7CDCE-737A-A5F4-DE14-C5742F73204D}"/>
              </a:ext>
            </a:extLst>
          </p:cNvPr>
          <p:cNvCxnSpPr>
            <a:cxnSpLocks/>
          </p:cNvCxnSpPr>
          <p:nvPr/>
        </p:nvCxnSpPr>
        <p:spPr>
          <a:xfrm>
            <a:off x="1535929" y="326498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CF93956-66D1-8536-5D89-1A39CFE00541}"/>
              </a:ext>
            </a:extLst>
          </p:cNvPr>
          <p:cNvCxnSpPr>
            <a:cxnSpLocks/>
          </p:cNvCxnSpPr>
          <p:nvPr/>
        </p:nvCxnSpPr>
        <p:spPr>
          <a:xfrm>
            <a:off x="1535929" y="304273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A56AA7-D1BE-00E7-C96C-CD61CA234F55}"/>
              </a:ext>
            </a:extLst>
          </p:cNvPr>
          <p:cNvCxnSpPr>
            <a:cxnSpLocks/>
          </p:cNvCxnSpPr>
          <p:nvPr/>
        </p:nvCxnSpPr>
        <p:spPr>
          <a:xfrm>
            <a:off x="784512" y="1906339"/>
            <a:ext cx="0" cy="3386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26364E4-3341-5F9D-7A16-B10ECF4B3390}"/>
              </a:ext>
            </a:extLst>
          </p:cNvPr>
          <p:cNvSpPr txBox="1"/>
          <p:nvPr/>
        </p:nvSpPr>
        <p:spPr>
          <a:xfrm>
            <a:off x="975012" y="397824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MinimaxTest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B8A479-B609-AB5F-C06C-9E7AE8190F9F}"/>
              </a:ext>
            </a:extLst>
          </p:cNvPr>
          <p:cNvSpPr txBox="1"/>
          <p:nvPr/>
        </p:nvSpPr>
        <p:spPr>
          <a:xfrm>
            <a:off x="975012" y="436160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LearningTrainTest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13E27-1558-1BCC-1EEE-804F98F1BF53}"/>
              </a:ext>
            </a:extLst>
          </p:cNvPr>
          <p:cNvSpPr txBox="1"/>
          <p:nvPr/>
        </p:nvSpPr>
        <p:spPr>
          <a:xfrm>
            <a:off x="975012" y="4745384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TDLearningTest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ECC7D3-D467-2041-1B77-060FFC23A1A6}"/>
              </a:ext>
            </a:extLst>
          </p:cNvPr>
          <p:cNvSpPr txBox="1"/>
          <p:nvPr/>
        </p:nvSpPr>
        <p:spPr>
          <a:xfrm>
            <a:off x="975012" y="513915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MCTS-</a:t>
            </a:r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relatedTest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18E6D2-CE5C-6B64-A14B-798078D7B425}"/>
              </a:ext>
            </a:extLst>
          </p:cNvPr>
          <p:cNvCxnSpPr>
            <a:cxnSpLocks/>
          </p:cNvCxnSpPr>
          <p:nvPr/>
        </p:nvCxnSpPr>
        <p:spPr>
          <a:xfrm>
            <a:off x="784512" y="4127227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25A8891-69C7-7D2F-0320-DCCDE8D7074F}"/>
              </a:ext>
            </a:extLst>
          </p:cNvPr>
          <p:cNvCxnSpPr>
            <a:cxnSpLocks/>
          </p:cNvCxnSpPr>
          <p:nvPr/>
        </p:nvCxnSpPr>
        <p:spPr>
          <a:xfrm>
            <a:off x="784512" y="4525159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9D07296-E21F-B6E1-DB10-A57B42A08727}"/>
              </a:ext>
            </a:extLst>
          </p:cNvPr>
          <p:cNvCxnSpPr>
            <a:cxnSpLocks/>
          </p:cNvCxnSpPr>
          <p:nvPr/>
        </p:nvCxnSpPr>
        <p:spPr>
          <a:xfrm>
            <a:off x="784512" y="4899272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E917F9D-D99B-5E26-EE9E-070397EC3FCB}"/>
              </a:ext>
            </a:extLst>
          </p:cNvPr>
          <p:cNvCxnSpPr>
            <a:cxnSpLocks/>
          </p:cNvCxnSpPr>
          <p:nvPr/>
        </p:nvCxnSpPr>
        <p:spPr>
          <a:xfrm>
            <a:off x="784512" y="5293038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A0309A8-9658-F2E2-614E-F41A5218D6D7}"/>
              </a:ext>
            </a:extLst>
          </p:cNvPr>
          <p:cNvCxnSpPr>
            <a:cxnSpLocks/>
          </p:cNvCxnSpPr>
          <p:nvPr/>
        </p:nvCxnSpPr>
        <p:spPr>
          <a:xfrm>
            <a:off x="784512" y="2346404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图片 84">
            <a:extLst>
              <a:ext uri="{FF2B5EF4-FFF2-40B4-BE49-F238E27FC236}">
                <a16:creationId xmlns:a16="http://schemas.microsoft.com/office/drawing/2014/main" id="{60EAC1B4-3A0D-6F40-A17F-60672A57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37" y="841586"/>
            <a:ext cx="1463123" cy="14732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0C99D02-F341-2014-ED95-558DBBB9F359}"/>
              </a:ext>
            </a:extLst>
          </p:cNvPr>
          <p:cNvSpPr txBox="1"/>
          <p:nvPr/>
        </p:nvSpPr>
        <p:spPr>
          <a:xfrm>
            <a:off x="3834977" y="2265680"/>
            <a:ext cx="133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</a:p>
        </p:txBody>
      </p:sp>
      <p:pic>
        <p:nvPicPr>
          <p:cNvPr id="87" name="图片 86" descr="图表, 气泡图&#10;&#10;AI 生成的内容可能不正确。">
            <a:extLst>
              <a:ext uri="{FF2B5EF4-FFF2-40B4-BE49-F238E27FC236}">
                <a16:creationId xmlns:a16="http://schemas.microsoft.com/office/drawing/2014/main" id="{10717EE3-B2AE-3256-A4CB-003CAC43F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31" y="847935"/>
            <a:ext cx="1466851" cy="1466851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4AEB4F26-B987-96DF-0E11-8087FBEC39E0}"/>
              </a:ext>
            </a:extLst>
          </p:cNvPr>
          <p:cNvSpPr txBox="1"/>
          <p:nvPr/>
        </p:nvSpPr>
        <p:spPr>
          <a:xfrm>
            <a:off x="5573137" y="2265680"/>
            <a:ext cx="146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Initial-</a:t>
            </a:r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legalmove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64FCD6E4-B6C9-9278-0B10-155FAD6F9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715" y="841586"/>
            <a:ext cx="1464836" cy="1466851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DE9BA2BF-2EDC-8E48-38D6-D237862EF415}"/>
              </a:ext>
            </a:extLst>
          </p:cNvPr>
          <p:cNvSpPr txBox="1"/>
          <p:nvPr/>
        </p:nvSpPr>
        <p:spPr>
          <a:xfrm>
            <a:off x="7569001" y="2265680"/>
            <a:ext cx="151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Initial-</a:t>
            </a:r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legalmove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F75C6808-6D57-547D-1B77-52E916BE8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8293" y="841586"/>
            <a:ext cx="1464836" cy="1466851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68A01CE1-9458-669E-56C4-A8B3363A72E5}"/>
              </a:ext>
            </a:extLst>
          </p:cNvPr>
          <p:cNvSpPr txBox="1"/>
          <p:nvPr/>
        </p:nvSpPr>
        <p:spPr>
          <a:xfrm>
            <a:off x="9568292" y="2265680"/>
            <a:ext cx="146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Flip</a:t>
            </a:r>
            <a:endParaRPr lang="en-US" altLang="zh-CN" sz="1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8DDE9C0-F3A6-2B3D-BFE7-1CD1BD5648D9}"/>
              </a:ext>
            </a:extLst>
          </p:cNvPr>
          <p:cNvSpPr/>
          <p:nvPr/>
        </p:nvSpPr>
        <p:spPr>
          <a:xfrm>
            <a:off x="9897533" y="1363133"/>
            <a:ext cx="630767" cy="276999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图片 93" descr="图表&#10;&#10;AI 生成的内容可能不正确。">
            <a:extLst>
              <a:ext uri="{FF2B5EF4-FFF2-40B4-BE49-F238E27FC236}">
                <a16:creationId xmlns:a16="http://schemas.microsoft.com/office/drawing/2014/main" id="{991C698A-73B7-9698-9B7D-B4FECF948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25" y="2720997"/>
            <a:ext cx="1466851" cy="1466851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147FB440-D93D-4568-DEA7-D24E9442DAB3}"/>
              </a:ext>
            </a:extLst>
          </p:cNvPr>
          <p:cNvSpPr txBox="1"/>
          <p:nvPr/>
        </p:nvSpPr>
        <p:spPr>
          <a:xfrm>
            <a:off x="3312160" y="4145091"/>
            <a:ext cx="19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BackFront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Flip</a:t>
            </a:r>
            <a:endParaRPr lang="en-US" altLang="zh-CN" sz="1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LeftRightFlip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pic>
        <p:nvPicPr>
          <p:cNvPr id="96" name="图片 95" descr="图表, 气泡图&#10;&#10;AI 生成的内容可能不正确。">
            <a:extLst>
              <a:ext uri="{FF2B5EF4-FFF2-40B4-BE49-F238E27FC236}">
                <a16:creationId xmlns:a16="http://schemas.microsoft.com/office/drawing/2014/main" id="{38E97B53-3047-BE72-B9F8-B27307C23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37" y="2727345"/>
            <a:ext cx="1466852" cy="1466852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28B0CCC1-E91A-EF2E-19A8-0E0F66276D1D}"/>
              </a:ext>
            </a:extLst>
          </p:cNvPr>
          <p:cNvSpPr txBox="1"/>
          <p:nvPr/>
        </p:nvSpPr>
        <p:spPr>
          <a:xfrm>
            <a:off x="5572836" y="4145091"/>
            <a:ext cx="146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Split Flip</a:t>
            </a:r>
          </a:p>
        </p:txBody>
      </p:sp>
      <p:pic>
        <p:nvPicPr>
          <p:cNvPr id="98" name="图片 97" descr="图表, 气泡图&#10;&#10;AI 生成的内容可能不正确。">
            <a:extLst>
              <a:ext uri="{FF2B5EF4-FFF2-40B4-BE49-F238E27FC236}">
                <a16:creationId xmlns:a16="http://schemas.microsoft.com/office/drawing/2014/main" id="{DC53644F-E265-4021-AC34-C242CC9C2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42" y="2727345"/>
            <a:ext cx="1463123" cy="1463123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9BD6D992-9B4D-5080-C619-299B7EFFA350}"/>
              </a:ext>
            </a:extLst>
          </p:cNvPr>
          <p:cNvSpPr txBox="1"/>
          <p:nvPr/>
        </p:nvSpPr>
        <p:spPr>
          <a:xfrm>
            <a:off x="7574141" y="4145091"/>
            <a:ext cx="146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Diagonal Split Flip</a:t>
            </a:r>
          </a:p>
        </p:txBody>
      </p:sp>
      <p:pic>
        <p:nvPicPr>
          <p:cNvPr id="100" name="图片 99" descr="图表&#10;&#10;AI 生成的内容可能不正确。">
            <a:extLst>
              <a:ext uri="{FF2B5EF4-FFF2-40B4-BE49-F238E27FC236}">
                <a16:creationId xmlns:a16="http://schemas.microsoft.com/office/drawing/2014/main" id="{0176633E-312A-39F1-C0BE-19F25DF0B5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06" y="2727345"/>
            <a:ext cx="1463123" cy="1463123"/>
          </a:xfrm>
          <a:prstGeom prst="rect">
            <a:avLst/>
          </a:prstGeom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65B3F17B-4D1F-C559-9A0C-01275C44BB30}"/>
              </a:ext>
            </a:extLst>
          </p:cNvPr>
          <p:cNvSpPr txBox="1"/>
          <p:nvPr/>
        </p:nvSpPr>
        <p:spPr>
          <a:xfrm>
            <a:off x="9566277" y="4145090"/>
            <a:ext cx="146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multiDirection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Flip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E925DF-CFD0-EE2E-53D7-521517651571}"/>
              </a:ext>
            </a:extLst>
          </p:cNvPr>
          <p:cNvSpPr txBox="1"/>
          <p:nvPr/>
        </p:nvSpPr>
        <p:spPr>
          <a:xfrm>
            <a:off x="3571831" y="6020773"/>
            <a:ext cx="156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Take Space No Op</a:t>
            </a:r>
          </a:p>
        </p:txBody>
      </p:sp>
      <p:pic>
        <p:nvPicPr>
          <p:cNvPr id="103" name="图片 102" descr="图表, 气泡图&#10;&#10;AI 生成的内容可能不正确。">
            <a:extLst>
              <a:ext uri="{FF2B5EF4-FFF2-40B4-BE49-F238E27FC236}">
                <a16:creationId xmlns:a16="http://schemas.microsoft.com/office/drawing/2014/main" id="{540B804B-07AD-071C-8F95-372CE3CEB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31" y="4621439"/>
            <a:ext cx="1466851" cy="1466851"/>
          </a:xfrm>
          <a:prstGeom prst="rect">
            <a:avLst/>
          </a:prstGeom>
        </p:spPr>
      </p:pic>
      <p:sp>
        <p:nvSpPr>
          <p:cNvPr id="104" name="矩形 103">
            <a:extLst>
              <a:ext uri="{FF2B5EF4-FFF2-40B4-BE49-F238E27FC236}">
                <a16:creationId xmlns:a16="http://schemas.microsoft.com/office/drawing/2014/main" id="{43E0FA7F-579B-8618-781E-6F6E8918C82F}"/>
              </a:ext>
            </a:extLst>
          </p:cNvPr>
          <p:cNvSpPr/>
          <p:nvPr/>
        </p:nvSpPr>
        <p:spPr>
          <a:xfrm>
            <a:off x="4322872" y="5161722"/>
            <a:ext cx="182030" cy="209157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174734-429C-6564-6B0F-E5090F6B5D20}"/>
              </a:ext>
            </a:extLst>
          </p:cNvPr>
          <p:cNvSpPr txBox="1"/>
          <p:nvPr/>
        </p:nvSpPr>
        <p:spPr>
          <a:xfrm>
            <a:off x="5519223" y="6036787"/>
            <a:ext cx="156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Take Space Of Null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18D1213C-B44C-B7CD-C010-25BD7E5948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695" y="4606757"/>
            <a:ext cx="1466851" cy="1466851"/>
          </a:xfrm>
          <a:prstGeom prst="rect">
            <a:avLst/>
          </a:prstGeom>
        </p:spPr>
      </p:pic>
      <p:sp>
        <p:nvSpPr>
          <p:cNvPr id="107" name="矩形 106">
            <a:extLst>
              <a:ext uri="{FF2B5EF4-FFF2-40B4-BE49-F238E27FC236}">
                <a16:creationId xmlns:a16="http://schemas.microsoft.com/office/drawing/2014/main" id="{A5BB6380-B865-69D3-26A2-3DEDE1F095B5}"/>
              </a:ext>
            </a:extLst>
          </p:cNvPr>
          <p:cNvSpPr/>
          <p:nvPr/>
        </p:nvSpPr>
        <p:spPr>
          <a:xfrm>
            <a:off x="5576621" y="4606756"/>
            <a:ext cx="182030" cy="209157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52D51C3A-9F40-E8BD-1F85-B482FAA737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5272" y="4606756"/>
            <a:ext cx="1466852" cy="1466852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B4959FB0-B404-0AA5-2BBA-E95AF129BDB5}"/>
              </a:ext>
            </a:extLst>
          </p:cNvPr>
          <p:cNvSpPr txBox="1"/>
          <p:nvPr/>
        </p:nvSpPr>
        <p:spPr>
          <a:xfrm>
            <a:off x="7366338" y="6024502"/>
            <a:ext cx="191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2-SkipsThenGameOver</a:t>
            </a:r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7EF1EE58-12CA-6396-A6FA-8E91D78C41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6278" y="4606756"/>
            <a:ext cx="1466852" cy="1466852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FD0AD4F2-56B0-EC80-C973-DC4E0687DB32}"/>
              </a:ext>
            </a:extLst>
          </p:cNvPr>
          <p:cNvSpPr txBox="1"/>
          <p:nvPr/>
        </p:nvSpPr>
        <p:spPr>
          <a:xfrm>
            <a:off x="9343308" y="6024502"/>
            <a:ext cx="191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fullBoardNoMoves</a:t>
            </a:r>
            <a:endParaRPr lang="en-US" altLang="zh-C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7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5F36C-863E-8FBE-24B3-62E3380D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7F7389-C4CA-A138-8498-8E4A71771B21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05AE6-509A-2EA6-03EC-8CF8A0310C99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MinimaxTest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F9A274E-009D-5560-03ED-65B7791327E0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843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C48B3D-201F-5C8E-53B6-0CE5FE4FD179}"/>
              </a:ext>
            </a:extLst>
          </p:cNvPr>
          <p:cNvCxnSpPr>
            <a:cxnSpLocks/>
          </p:cNvCxnSpPr>
          <p:nvPr/>
        </p:nvCxnSpPr>
        <p:spPr>
          <a:xfrm>
            <a:off x="701106" y="3719458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84000E-7F8C-4F70-3276-FD165F71A0B9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6B1B02F-09A7-BC61-5678-D834D6CE8016}"/>
              </a:ext>
            </a:extLst>
          </p:cNvPr>
          <p:cNvSpPr txBox="1"/>
          <p:nvPr/>
        </p:nvSpPr>
        <p:spPr>
          <a:xfrm>
            <a:off x="910612" y="317645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 Evaluation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E3C1CA-6C99-A270-2EFC-B1FECEFC027A}"/>
              </a:ext>
            </a:extLst>
          </p:cNvPr>
          <p:cNvSpPr txBox="1"/>
          <p:nvPr/>
        </p:nvSpPr>
        <p:spPr>
          <a:xfrm>
            <a:off x="910612" y="355088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 Construction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1FE864-89A5-F3F4-08C5-2E20B0FB4545}"/>
              </a:ext>
            </a:extLst>
          </p:cNvPr>
          <p:cNvSpPr txBox="1"/>
          <p:nvPr/>
        </p:nvSpPr>
        <p:spPr>
          <a:xfrm>
            <a:off x="3855098" y="2981321"/>
            <a:ext cx="205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 Evaluation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D5C238-78DE-AC9C-1D3D-1A5B097FAE9E}"/>
              </a:ext>
            </a:extLst>
          </p:cNvPr>
          <p:cNvCxnSpPr>
            <a:cxnSpLocks/>
          </p:cNvCxnSpPr>
          <p:nvPr/>
        </p:nvCxnSpPr>
        <p:spPr>
          <a:xfrm>
            <a:off x="4213347" y="3322427"/>
            <a:ext cx="0" cy="868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203EA85-3117-7263-ABAD-2ECE2F426D7F}"/>
              </a:ext>
            </a:extLst>
          </p:cNvPr>
          <p:cNvSpPr txBox="1"/>
          <p:nvPr/>
        </p:nvSpPr>
        <p:spPr>
          <a:xfrm>
            <a:off x="4571597" y="355088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weightEvalTest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1717A1-E100-2DFE-0BCE-1832DD10A96B}"/>
              </a:ext>
            </a:extLst>
          </p:cNvPr>
          <p:cNvSpPr txBox="1"/>
          <p:nvPr/>
        </p:nvSpPr>
        <p:spPr>
          <a:xfrm>
            <a:off x="4571597" y="403698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emptyWeightTest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39CC46-C40A-5705-FD66-4A3F33C1EB4B}"/>
              </a:ext>
            </a:extLst>
          </p:cNvPr>
          <p:cNvCxnSpPr>
            <a:cxnSpLocks/>
          </p:cNvCxnSpPr>
          <p:nvPr/>
        </p:nvCxnSpPr>
        <p:spPr>
          <a:xfrm>
            <a:off x="4213347" y="3704774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757EC09-0F52-3DFC-AE14-E3A3D38BAF42}"/>
              </a:ext>
            </a:extLst>
          </p:cNvPr>
          <p:cNvCxnSpPr>
            <a:cxnSpLocks/>
          </p:cNvCxnSpPr>
          <p:nvPr/>
        </p:nvCxnSpPr>
        <p:spPr>
          <a:xfrm>
            <a:off x="4213347" y="41908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8F11CC8-3937-61F7-15F9-5F06D45F2763}"/>
              </a:ext>
            </a:extLst>
          </p:cNvPr>
          <p:cNvSpPr txBox="1"/>
          <p:nvPr/>
        </p:nvSpPr>
        <p:spPr>
          <a:xfrm>
            <a:off x="910611" y="3925321"/>
            <a:ext cx="225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Strategy Selection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0ACEBC-0204-F18C-D8E7-B88AC92863D5}"/>
              </a:ext>
            </a:extLst>
          </p:cNvPr>
          <p:cNvSpPr txBox="1"/>
          <p:nvPr/>
        </p:nvSpPr>
        <p:spPr>
          <a:xfrm>
            <a:off x="910611" y="4299756"/>
            <a:ext cx="186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Board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B1DDA0-74FE-4C51-B2E7-F56C724964DB}"/>
              </a:ext>
            </a:extLst>
          </p:cNvPr>
          <p:cNvSpPr txBox="1"/>
          <p:nvPr/>
        </p:nvSpPr>
        <p:spPr>
          <a:xfrm>
            <a:off x="910611" y="467419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Alpha-Beta Pruning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6B711EE-F902-CB2F-D40C-D4D888FB7078}"/>
              </a:ext>
            </a:extLst>
          </p:cNvPr>
          <p:cNvCxnSpPr>
            <a:cxnSpLocks/>
          </p:cNvCxnSpPr>
          <p:nvPr/>
        </p:nvCxnSpPr>
        <p:spPr>
          <a:xfrm>
            <a:off x="707575" y="4077567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6E4C960-5B30-1252-141C-AD784D95010C}"/>
              </a:ext>
            </a:extLst>
          </p:cNvPr>
          <p:cNvCxnSpPr>
            <a:cxnSpLocks/>
          </p:cNvCxnSpPr>
          <p:nvPr/>
        </p:nvCxnSpPr>
        <p:spPr>
          <a:xfrm>
            <a:off x="699346" y="445857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549311E-FB5E-D93A-59E3-1F3094FDEC3A}"/>
              </a:ext>
            </a:extLst>
          </p:cNvPr>
          <p:cNvCxnSpPr>
            <a:cxnSpLocks/>
          </p:cNvCxnSpPr>
          <p:nvPr/>
        </p:nvCxnSpPr>
        <p:spPr>
          <a:xfrm>
            <a:off x="707575" y="4841649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8F2957B-32FE-7243-4A89-29C557398AF5}"/>
              </a:ext>
            </a:extLst>
          </p:cNvPr>
          <p:cNvSpPr txBox="1"/>
          <p:nvPr/>
        </p:nvSpPr>
        <p:spPr>
          <a:xfrm>
            <a:off x="6199473" y="3550886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adding a piece changes score by its weight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762A26-4D86-0482-A0D8-AACBBD13D8CA}"/>
              </a:ext>
            </a:extLst>
          </p:cNvPr>
          <p:cNvSpPr txBox="1"/>
          <p:nvPr/>
        </p:nvSpPr>
        <p:spPr>
          <a:xfrm>
            <a:off x="6199472" y="4067759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empty board scores zero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261D-A16E-1D77-55F4-B08C38E0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3BF48F-8BA3-8BB8-FCE2-BB8841E9FE9D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0C8232-0BC6-2B6A-6128-5BBD7C5A9A6C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MinimaxTest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A2F9BA8-9BBD-1C39-FF69-8FE86FC4A301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843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8FE40DD-8AB3-23AE-F11F-44EC579F13A3}"/>
              </a:ext>
            </a:extLst>
          </p:cNvPr>
          <p:cNvCxnSpPr>
            <a:cxnSpLocks/>
          </p:cNvCxnSpPr>
          <p:nvPr/>
        </p:nvCxnSpPr>
        <p:spPr>
          <a:xfrm>
            <a:off x="701106" y="3719458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2F0897-B891-E87E-81DA-FAE15D69757F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2E3147F-5799-ED48-D99D-1CDD38319DD5}"/>
              </a:ext>
            </a:extLst>
          </p:cNvPr>
          <p:cNvSpPr txBox="1"/>
          <p:nvPr/>
        </p:nvSpPr>
        <p:spPr>
          <a:xfrm>
            <a:off x="910612" y="3176451"/>
            <a:ext cx="182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 Evaluation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D7662B-4D13-FE85-E676-BE814EA15200}"/>
              </a:ext>
            </a:extLst>
          </p:cNvPr>
          <p:cNvSpPr txBox="1"/>
          <p:nvPr/>
        </p:nvSpPr>
        <p:spPr>
          <a:xfrm>
            <a:off x="910612" y="3550886"/>
            <a:ext cx="190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 Construction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82BE49-12CE-1FA7-7AD3-851C6EFAE633}"/>
              </a:ext>
            </a:extLst>
          </p:cNvPr>
          <p:cNvSpPr txBox="1"/>
          <p:nvPr/>
        </p:nvSpPr>
        <p:spPr>
          <a:xfrm>
            <a:off x="3855098" y="2981321"/>
            <a:ext cx="205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 Construction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B01E477-09D1-615D-0410-532A6B6A786D}"/>
              </a:ext>
            </a:extLst>
          </p:cNvPr>
          <p:cNvCxnSpPr>
            <a:cxnSpLocks/>
          </p:cNvCxnSpPr>
          <p:nvPr/>
        </p:nvCxnSpPr>
        <p:spPr>
          <a:xfrm>
            <a:off x="4213347" y="3322427"/>
            <a:ext cx="0" cy="1840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76FAE2D-47A8-0916-9AE4-1BE980E831A0}"/>
              </a:ext>
            </a:extLst>
          </p:cNvPr>
          <p:cNvSpPr txBox="1"/>
          <p:nvPr/>
        </p:nvSpPr>
        <p:spPr>
          <a:xfrm>
            <a:off x="4571597" y="355088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emptyBoardLeafTest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E7AB1D-7025-C12D-23EF-81A4BA87417B}"/>
              </a:ext>
            </a:extLst>
          </p:cNvPr>
          <p:cNvSpPr txBox="1"/>
          <p:nvPr/>
        </p:nvSpPr>
        <p:spPr>
          <a:xfrm>
            <a:off x="4571597" y="403698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noMoveTest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3BDB97F-89B5-4617-C6D2-65DC5541F14B}"/>
              </a:ext>
            </a:extLst>
          </p:cNvPr>
          <p:cNvCxnSpPr>
            <a:cxnSpLocks/>
          </p:cNvCxnSpPr>
          <p:nvPr/>
        </p:nvCxnSpPr>
        <p:spPr>
          <a:xfrm>
            <a:off x="4213347" y="3704774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15F984B-E287-DB34-F2C4-908EBDF42D46}"/>
              </a:ext>
            </a:extLst>
          </p:cNvPr>
          <p:cNvCxnSpPr>
            <a:cxnSpLocks/>
          </p:cNvCxnSpPr>
          <p:nvPr/>
        </p:nvCxnSpPr>
        <p:spPr>
          <a:xfrm>
            <a:off x="4213347" y="41908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68D977A-826B-22A4-9DFB-D24036F4FC55}"/>
              </a:ext>
            </a:extLst>
          </p:cNvPr>
          <p:cNvSpPr txBox="1"/>
          <p:nvPr/>
        </p:nvSpPr>
        <p:spPr>
          <a:xfrm>
            <a:off x="910611" y="3925321"/>
            <a:ext cx="225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Strategy Selection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C86DA3-93E3-613C-B200-2AF3FB376B13}"/>
              </a:ext>
            </a:extLst>
          </p:cNvPr>
          <p:cNvSpPr txBox="1"/>
          <p:nvPr/>
        </p:nvSpPr>
        <p:spPr>
          <a:xfrm>
            <a:off x="910611" y="4299756"/>
            <a:ext cx="186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Board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A061E-5EE3-0A85-119D-4473CD555CB2}"/>
              </a:ext>
            </a:extLst>
          </p:cNvPr>
          <p:cNvSpPr txBox="1"/>
          <p:nvPr/>
        </p:nvSpPr>
        <p:spPr>
          <a:xfrm>
            <a:off x="910611" y="467419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Alpha-Beta Pruning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2269566-2900-764F-1CA7-41C7F9736071}"/>
              </a:ext>
            </a:extLst>
          </p:cNvPr>
          <p:cNvCxnSpPr>
            <a:cxnSpLocks/>
          </p:cNvCxnSpPr>
          <p:nvPr/>
        </p:nvCxnSpPr>
        <p:spPr>
          <a:xfrm>
            <a:off x="707575" y="4077567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14BC81D-79E9-FA5B-EC1A-1F7FC70071C7}"/>
              </a:ext>
            </a:extLst>
          </p:cNvPr>
          <p:cNvCxnSpPr>
            <a:cxnSpLocks/>
          </p:cNvCxnSpPr>
          <p:nvPr/>
        </p:nvCxnSpPr>
        <p:spPr>
          <a:xfrm>
            <a:off x="699346" y="445857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C034183-73A5-F617-D7E7-974C55E2F0AA}"/>
              </a:ext>
            </a:extLst>
          </p:cNvPr>
          <p:cNvCxnSpPr>
            <a:cxnSpLocks/>
          </p:cNvCxnSpPr>
          <p:nvPr/>
        </p:nvCxnSpPr>
        <p:spPr>
          <a:xfrm>
            <a:off x="707575" y="4841649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56DF946-216D-7570-DA83-4A4EFEC3A005}"/>
              </a:ext>
            </a:extLst>
          </p:cNvPr>
          <p:cNvSpPr txBox="1"/>
          <p:nvPr/>
        </p:nvSpPr>
        <p:spPr>
          <a:xfrm>
            <a:off x="6470407" y="3550886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no moves ⇒ leaf node, weight 0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A264BEE-0692-8FAD-C3A7-EBA16DF6EBCD}"/>
              </a:ext>
            </a:extLst>
          </p:cNvPr>
          <p:cNvSpPr txBox="1"/>
          <p:nvPr/>
        </p:nvSpPr>
        <p:spPr>
          <a:xfrm>
            <a:off x="6470407" y="4067759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same as above with standard board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44AB3F8-0BF6-D6CC-34C1-A252237A7580}"/>
              </a:ext>
            </a:extLst>
          </p:cNvPr>
          <p:cNvSpPr txBox="1"/>
          <p:nvPr/>
        </p:nvSpPr>
        <p:spPr>
          <a:xfrm>
            <a:off x="4571597" y="452307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depthLeafTest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3B4A676-59D7-990D-1BA1-A4FBD6CB5B39}"/>
              </a:ext>
            </a:extLst>
          </p:cNvPr>
          <p:cNvSpPr txBox="1"/>
          <p:nvPr/>
        </p:nvSpPr>
        <p:spPr>
          <a:xfrm>
            <a:off x="4571597" y="500917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BuildDepthErrorTest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5019B73-93E7-8B9F-9DDC-00162FFDC327}"/>
              </a:ext>
            </a:extLst>
          </p:cNvPr>
          <p:cNvCxnSpPr>
            <a:cxnSpLocks/>
          </p:cNvCxnSpPr>
          <p:nvPr/>
        </p:nvCxnSpPr>
        <p:spPr>
          <a:xfrm>
            <a:off x="4213347" y="4676964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6AD025C-1B4A-F744-C1EA-5C7039C2DAE8}"/>
              </a:ext>
            </a:extLst>
          </p:cNvPr>
          <p:cNvCxnSpPr>
            <a:cxnSpLocks/>
          </p:cNvCxnSpPr>
          <p:nvPr/>
        </p:nvCxnSpPr>
        <p:spPr>
          <a:xfrm>
            <a:off x="4213347" y="516305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223A0B-1B4E-A783-2430-F3C4EF563172}"/>
              </a:ext>
            </a:extLst>
          </p:cNvPr>
          <p:cNvSpPr txBox="1"/>
          <p:nvPr/>
        </p:nvSpPr>
        <p:spPr>
          <a:xfrm>
            <a:off x="6470407" y="4523076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at </a:t>
            </a:r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maxDepth</a:t>
            </a:r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, children are weight‐bearing leaves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5386393-CC11-093E-62F9-29DE9FDF86FA}"/>
              </a:ext>
            </a:extLst>
          </p:cNvPr>
          <p:cNvSpPr txBox="1"/>
          <p:nvPr/>
        </p:nvSpPr>
        <p:spPr>
          <a:xfrm>
            <a:off x="6470407" y="5039949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maxDepth</a:t>
            </a:r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&lt; 2 throws </a:t>
            </a:r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IllegalArgumentException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9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06AC7-3877-27D4-F4CF-78D8F72CC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45110-12C0-3A7E-561D-86D115809DA1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59D00B-0C26-631D-A972-DA1956F7414D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MinimaxTest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594F038-F408-75FA-D596-3E6AC61862AD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843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6F05D2-0A02-1EF8-B8DD-933E4D332249}"/>
              </a:ext>
            </a:extLst>
          </p:cNvPr>
          <p:cNvCxnSpPr>
            <a:cxnSpLocks/>
          </p:cNvCxnSpPr>
          <p:nvPr/>
        </p:nvCxnSpPr>
        <p:spPr>
          <a:xfrm>
            <a:off x="701106" y="3719458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4EE8FC5-4D18-A656-A968-3F528B7E94C2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5BAA910-9387-802B-64B7-2EFA22EA1782}"/>
              </a:ext>
            </a:extLst>
          </p:cNvPr>
          <p:cNvSpPr txBox="1"/>
          <p:nvPr/>
        </p:nvSpPr>
        <p:spPr>
          <a:xfrm>
            <a:off x="910612" y="3176451"/>
            <a:ext cx="182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 Evaluation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3178E9-0333-6082-A44B-552EE7A744E5}"/>
              </a:ext>
            </a:extLst>
          </p:cNvPr>
          <p:cNvSpPr txBox="1"/>
          <p:nvPr/>
        </p:nvSpPr>
        <p:spPr>
          <a:xfrm>
            <a:off x="910612" y="3550886"/>
            <a:ext cx="190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 Construction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D9AD9F-ED51-B8B3-8A57-052554AC02D7}"/>
              </a:ext>
            </a:extLst>
          </p:cNvPr>
          <p:cNvSpPr txBox="1"/>
          <p:nvPr/>
        </p:nvSpPr>
        <p:spPr>
          <a:xfrm>
            <a:off x="3855098" y="2981321"/>
            <a:ext cx="205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Strategy Selection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2DE99D-C07C-072F-1AED-F52CCBE35BA0}"/>
              </a:ext>
            </a:extLst>
          </p:cNvPr>
          <p:cNvCxnSpPr>
            <a:cxnSpLocks/>
          </p:cNvCxnSpPr>
          <p:nvPr/>
        </p:nvCxnSpPr>
        <p:spPr>
          <a:xfrm>
            <a:off x="4213347" y="3322427"/>
            <a:ext cx="0" cy="1351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ED03E20-D118-DECD-3F53-9D42D25E2B45}"/>
              </a:ext>
            </a:extLst>
          </p:cNvPr>
          <p:cNvSpPr txBox="1"/>
          <p:nvPr/>
        </p:nvSpPr>
        <p:spPr>
          <a:xfrm>
            <a:off x="4571597" y="355088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twoLayerChoiceTest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6209B5-3E09-232E-DCC8-6FAA5BED0749}"/>
              </a:ext>
            </a:extLst>
          </p:cNvPr>
          <p:cNvSpPr txBox="1"/>
          <p:nvPr/>
        </p:nvSpPr>
        <p:spPr>
          <a:xfrm>
            <a:off x="4571597" y="403698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opponentNoMoveTest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0A1301F-01D5-B1C1-87E7-0568BED31C30}"/>
              </a:ext>
            </a:extLst>
          </p:cNvPr>
          <p:cNvCxnSpPr>
            <a:cxnSpLocks/>
          </p:cNvCxnSpPr>
          <p:nvPr/>
        </p:nvCxnSpPr>
        <p:spPr>
          <a:xfrm>
            <a:off x="4213347" y="3704774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BECD067-8C8E-84ED-5927-A49141DD6076}"/>
              </a:ext>
            </a:extLst>
          </p:cNvPr>
          <p:cNvCxnSpPr>
            <a:cxnSpLocks/>
          </p:cNvCxnSpPr>
          <p:nvPr/>
        </p:nvCxnSpPr>
        <p:spPr>
          <a:xfrm>
            <a:off x="4213347" y="41908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1EB0100-FA83-11FD-6F4A-6BD402C0BA67}"/>
              </a:ext>
            </a:extLst>
          </p:cNvPr>
          <p:cNvSpPr txBox="1"/>
          <p:nvPr/>
        </p:nvSpPr>
        <p:spPr>
          <a:xfrm>
            <a:off x="910611" y="3925321"/>
            <a:ext cx="225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Strategy Selection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9D3BA4-EDC1-0A35-414A-945D1BFC48A0}"/>
              </a:ext>
            </a:extLst>
          </p:cNvPr>
          <p:cNvSpPr txBox="1"/>
          <p:nvPr/>
        </p:nvSpPr>
        <p:spPr>
          <a:xfrm>
            <a:off x="910611" y="4299756"/>
            <a:ext cx="186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Board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B65862-D8A5-23D4-06EB-1E029BA8307B}"/>
              </a:ext>
            </a:extLst>
          </p:cNvPr>
          <p:cNvSpPr txBox="1"/>
          <p:nvPr/>
        </p:nvSpPr>
        <p:spPr>
          <a:xfrm>
            <a:off x="910611" y="467419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Alpha-Beta Pruning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CA250F-7F20-7200-B25C-C13C386AE091}"/>
              </a:ext>
            </a:extLst>
          </p:cNvPr>
          <p:cNvCxnSpPr>
            <a:cxnSpLocks/>
          </p:cNvCxnSpPr>
          <p:nvPr/>
        </p:nvCxnSpPr>
        <p:spPr>
          <a:xfrm>
            <a:off x="707575" y="4077567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E490D3-43AC-106A-1CB1-ECAC9AD9788B}"/>
              </a:ext>
            </a:extLst>
          </p:cNvPr>
          <p:cNvCxnSpPr>
            <a:cxnSpLocks/>
          </p:cNvCxnSpPr>
          <p:nvPr/>
        </p:nvCxnSpPr>
        <p:spPr>
          <a:xfrm>
            <a:off x="699346" y="445857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4FAFAF-6A1E-DFCE-0B9E-DA8B26B4047C}"/>
              </a:ext>
            </a:extLst>
          </p:cNvPr>
          <p:cNvCxnSpPr>
            <a:cxnSpLocks/>
          </p:cNvCxnSpPr>
          <p:nvPr/>
        </p:nvCxnSpPr>
        <p:spPr>
          <a:xfrm>
            <a:off x="707575" y="4841649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7226281-FF0C-FCB3-68C6-86223ED1038E}"/>
              </a:ext>
            </a:extLst>
          </p:cNvPr>
          <p:cNvSpPr txBox="1"/>
          <p:nvPr/>
        </p:nvSpPr>
        <p:spPr>
          <a:xfrm>
            <a:off x="6470407" y="3550886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on B-W-W-W chain, depth-2 minimax picks far flip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A92EDE-83EE-F6BD-970E-2F3C06B7C6DF}"/>
              </a:ext>
            </a:extLst>
          </p:cNvPr>
          <p:cNvSpPr txBox="1"/>
          <p:nvPr/>
        </p:nvSpPr>
        <p:spPr>
          <a:xfrm>
            <a:off x="6470407" y="4067759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if opponent cannot reply, return the only move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6C396A-24B8-F8F5-52FD-A4EEE4EEFF88}"/>
              </a:ext>
            </a:extLst>
          </p:cNvPr>
          <p:cNvSpPr txBox="1"/>
          <p:nvPr/>
        </p:nvSpPr>
        <p:spPr>
          <a:xfrm>
            <a:off x="4571597" y="452307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oneStepNoMoveTest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71175E7-4047-886D-766E-A5E00D62C62E}"/>
              </a:ext>
            </a:extLst>
          </p:cNvPr>
          <p:cNvCxnSpPr>
            <a:cxnSpLocks/>
          </p:cNvCxnSpPr>
          <p:nvPr/>
        </p:nvCxnSpPr>
        <p:spPr>
          <a:xfrm>
            <a:off x="4213347" y="4676964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8F7596D-8579-EF5D-2D29-5478D99A0E19}"/>
              </a:ext>
            </a:extLst>
          </p:cNvPr>
          <p:cNvSpPr txBox="1"/>
          <p:nvPr/>
        </p:nvSpPr>
        <p:spPr>
          <a:xfrm>
            <a:off x="6470407" y="4523076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no legal moves ⇒ return null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6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8B6D8-0F30-84EA-6C52-8607FDF30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29A7B4-83A0-61DB-0236-788617BDC972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B5A5E5-0C89-1CEB-900C-6DD61D59BB75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MinimaxTest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F6556B-6DD6-30B8-1FB4-80E3AB1EDF80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843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DD6C0C-59C3-E023-9D2F-37AA31634EC9}"/>
              </a:ext>
            </a:extLst>
          </p:cNvPr>
          <p:cNvCxnSpPr>
            <a:cxnSpLocks/>
          </p:cNvCxnSpPr>
          <p:nvPr/>
        </p:nvCxnSpPr>
        <p:spPr>
          <a:xfrm>
            <a:off x="701106" y="3719458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014B90E-6A0A-9C00-E5A2-EB9D7316EDAC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BAD3E04-B11D-D893-5151-9C4D315630FF}"/>
              </a:ext>
            </a:extLst>
          </p:cNvPr>
          <p:cNvSpPr txBox="1"/>
          <p:nvPr/>
        </p:nvSpPr>
        <p:spPr>
          <a:xfrm>
            <a:off x="910612" y="3176451"/>
            <a:ext cx="182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 Evaluation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65A775-D82A-8665-D390-CC7022FAEB60}"/>
              </a:ext>
            </a:extLst>
          </p:cNvPr>
          <p:cNvSpPr txBox="1"/>
          <p:nvPr/>
        </p:nvSpPr>
        <p:spPr>
          <a:xfrm>
            <a:off x="910612" y="3550886"/>
            <a:ext cx="190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 Construction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18416-B769-0474-481C-D0F5F3426541}"/>
              </a:ext>
            </a:extLst>
          </p:cNvPr>
          <p:cNvSpPr txBox="1"/>
          <p:nvPr/>
        </p:nvSpPr>
        <p:spPr>
          <a:xfrm>
            <a:off x="3855098" y="2981321"/>
            <a:ext cx="205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Board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CC4D51D-8F18-3CCF-D050-C5349B86A31B}"/>
              </a:ext>
            </a:extLst>
          </p:cNvPr>
          <p:cNvCxnSpPr>
            <a:cxnSpLocks/>
          </p:cNvCxnSpPr>
          <p:nvPr/>
        </p:nvCxnSpPr>
        <p:spPr>
          <a:xfrm>
            <a:off x="4213347" y="3322427"/>
            <a:ext cx="0" cy="1840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5C95E67-A4E2-67FD-67BB-90DA389422DA}"/>
              </a:ext>
            </a:extLst>
          </p:cNvPr>
          <p:cNvSpPr txBox="1"/>
          <p:nvPr/>
        </p:nvSpPr>
        <p:spPr>
          <a:xfrm>
            <a:off x="4571597" y="355088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verticalFlipTest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63C5A0-B50D-CFD7-C0F8-FC064464E30F}"/>
              </a:ext>
            </a:extLst>
          </p:cNvPr>
          <p:cNvSpPr txBox="1"/>
          <p:nvPr/>
        </p:nvSpPr>
        <p:spPr>
          <a:xfrm>
            <a:off x="4571597" y="403698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futureBoardNullOriginTest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34FD3B0-EFA6-C178-8D75-B5DD1A50293F}"/>
              </a:ext>
            </a:extLst>
          </p:cNvPr>
          <p:cNvCxnSpPr>
            <a:cxnSpLocks/>
          </p:cNvCxnSpPr>
          <p:nvPr/>
        </p:nvCxnSpPr>
        <p:spPr>
          <a:xfrm>
            <a:off x="4213347" y="3704774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E5E17CE-1D7D-2773-713B-D29DC0467B91}"/>
              </a:ext>
            </a:extLst>
          </p:cNvPr>
          <p:cNvCxnSpPr>
            <a:cxnSpLocks/>
          </p:cNvCxnSpPr>
          <p:nvPr/>
        </p:nvCxnSpPr>
        <p:spPr>
          <a:xfrm>
            <a:off x="4213347" y="41908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A9A0BB-33BD-84F5-1AA6-DCF158D05AEB}"/>
              </a:ext>
            </a:extLst>
          </p:cNvPr>
          <p:cNvSpPr txBox="1"/>
          <p:nvPr/>
        </p:nvSpPr>
        <p:spPr>
          <a:xfrm>
            <a:off x="910611" y="3925321"/>
            <a:ext cx="225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Strategy Selection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148A56-239C-7537-FF44-66477493CBAE}"/>
              </a:ext>
            </a:extLst>
          </p:cNvPr>
          <p:cNvSpPr txBox="1"/>
          <p:nvPr/>
        </p:nvSpPr>
        <p:spPr>
          <a:xfrm>
            <a:off x="910611" y="4299756"/>
            <a:ext cx="186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Board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FE99ED-E0E7-7F6F-677D-128B175DA0D1}"/>
              </a:ext>
            </a:extLst>
          </p:cNvPr>
          <p:cNvSpPr txBox="1"/>
          <p:nvPr/>
        </p:nvSpPr>
        <p:spPr>
          <a:xfrm>
            <a:off x="910611" y="467419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Alpha-Beta Pruning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681855-E260-8D07-B692-D2CA05764E0B}"/>
              </a:ext>
            </a:extLst>
          </p:cNvPr>
          <p:cNvCxnSpPr>
            <a:cxnSpLocks/>
          </p:cNvCxnSpPr>
          <p:nvPr/>
        </p:nvCxnSpPr>
        <p:spPr>
          <a:xfrm>
            <a:off x="707575" y="4077567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2DE7320-9A9E-8103-E7E5-43433407F0B9}"/>
              </a:ext>
            </a:extLst>
          </p:cNvPr>
          <p:cNvCxnSpPr>
            <a:cxnSpLocks/>
          </p:cNvCxnSpPr>
          <p:nvPr/>
        </p:nvCxnSpPr>
        <p:spPr>
          <a:xfrm>
            <a:off x="699346" y="445857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568E6B-0BFC-479C-1EE4-301293AA1EB2}"/>
              </a:ext>
            </a:extLst>
          </p:cNvPr>
          <p:cNvCxnSpPr>
            <a:cxnSpLocks/>
          </p:cNvCxnSpPr>
          <p:nvPr/>
        </p:nvCxnSpPr>
        <p:spPr>
          <a:xfrm>
            <a:off x="707575" y="4841649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DF3550A-B966-1781-8B8E-B580FE8A9716}"/>
              </a:ext>
            </a:extLst>
          </p:cNvPr>
          <p:cNvSpPr txBox="1"/>
          <p:nvPr/>
        </p:nvSpPr>
        <p:spPr>
          <a:xfrm>
            <a:off x="6810161" y="3550886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futureBoard</a:t>
            </a:r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correctly flips a vertical chain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A7393E-9514-297D-388F-3D1EDB14ADAD}"/>
              </a:ext>
            </a:extLst>
          </p:cNvPr>
          <p:cNvSpPr txBox="1"/>
          <p:nvPr/>
        </p:nvSpPr>
        <p:spPr>
          <a:xfrm>
            <a:off x="6810161" y="4067759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illegal move ⇒ null board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F230E9-BCAB-A0C7-8380-E38C4DD0DD78}"/>
              </a:ext>
            </a:extLst>
          </p:cNvPr>
          <p:cNvSpPr txBox="1"/>
          <p:nvPr/>
        </p:nvSpPr>
        <p:spPr>
          <a:xfrm>
            <a:off x="4571597" y="452307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copyPrintTest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D34BF1-B77B-0D87-4D02-10B179DBC62A}"/>
              </a:ext>
            </a:extLst>
          </p:cNvPr>
          <p:cNvSpPr txBox="1"/>
          <p:nvPr/>
        </p:nvSpPr>
        <p:spPr>
          <a:xfrm>
            <a:off x="4571597" y="500917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copyIsolationTest</a:t>
            </a:r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47C3627-0717-3FD0-F6FD-64717727B769}"/>
              </a:ext>
            </a:extLst>
          </p:cNvPr>
          <p:cNvCxnSpPr>
            <a:cxnSpLocks/>
          </p:cNvCxnSpPr>
          <p:nvPr/>
        </p:nvCxnSpPr>
        <p:spPr>
          <a:xfrm>
            <a:off x="4213347" y="4676964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438E012-F70A-947E-5F41-8F816841BB55}"/>
              </a:ext>
            </a:extLst>
          </p:cNvPr>
          <p:cNvCxnSpPr>
            <a:cxnSpLocks/>
          </p:cNvCxnSpPr>
          <p:nvPr/>
        </p:nvCxnSpPr>
        <p:spPr>
          <a:xfrm>
            <a:off x="4213347" y="516305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10C437C-CAF1-FB98-0603-661AEAA2BECD}"/>
              </a:ext>
            </a:extLst>
          </p:cNvPr>
          <p:cNvSpPr txBox="1"/>
          <p:nvPr/>
        </p:nvSpPr>
        <p:spPr>
          <a:xfrm>
            <a:off x="6810161" y="4523076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copy is independent, </a:t>
            </a:r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toString</a:t>
            </a:r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matches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0EE79E-876F-BE14-9501-510F533B1735}"/>
              </a:ext>
            </a:extLst>
          </p:cNvPr>
          <p:cNvSpPr txBox="1"/>
          <p:nvPr/>
        </p:nvSpPr>
        <p:spPr>
          <a:xfrm>
            <a:off x="6810161" y="5039949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mutating copy does not affect original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2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E0E43-9C4D-9494-C969-3F311DE3C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916058-6186-AFFD-F7F2-B78CE4393589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72B6EB-5C82-AD6A-1516-526932490F39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MinimaxTest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848D85-C32C-1447-5445-B2D6BB47720F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843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7CC8FF7-728B-2A61-2B5B-8530AD59FE8C}"/>
              </a:ext>
            </a:extLst>
          </p:cNvPr>
          <p:cNvCxnSpPr>
            <a:cxnSpLocks/>
          </p:cNvCxnSpPr>
          <p:nvPr/>
        </p:nvCxnSpPr>
        <p:spPr>
          <a:xfrm>
            <a:off x="701106" y="3719458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D689DC-8AC5-9D7A-BE2E-7C0B4AE96760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A6AE13D-6F49-5D2D-CC63-CFC9AD178132}"/>
              </a:ext>
            </a:extLst>
          </p:cNvPr>
          <p:cNvSpPr txBox="1"/>
          <p:nvPr/>
        </p:nvSpPr>
        <p:spPr>
          <a:xfrm>
            <a:off x="910612" y="3176451"/>
            <a:ext cx="182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 Evaluation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83683C2-2169-1AC8-4099-1CB35D0255CB}"/>
              </a:ext>
            </a:extLst>
          </p:cNvPr>
          <p:cNvSpPr txBox="1"/>
          <p:nvPr/>
        </p:nvSpPr>
        <p:spPr>
          <a:xfrm>
            <a:off x="910612" y="3550886"/>
            <a:ext cx="190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 Construction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EDF7D0-248C-663D-F771-9560CF8107AF}"/>
              </a:ext>
            </a:extLst>
          </p:cNvPr>
          <p:cNvSpPr txBox="1"/>
          <p:nvPr/>
        </p:nvSpPr>
        <p:spPr>
          <a:xfrm>
            <a:off x="3855098" y="2981321"/>
            <a:ext cx="205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Alpha-Beta Pruning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BB9D19-8212-6A83-94F3-D92D40DCDF3F}"/>
              </a:ext>
            </a:extLst>
          </p:cNvPr>
          <p:cNvCxnSpPr>
            <a:cxnSpLocks/>
          </p:cNvCxnSpPr>
          <p:nvPr/>
        </p:nvCxnSpPr>
        <p:spPr>
          <a:xfrm>
            <a:off x="4213347" y="3322427"/>
            <a:ext cx="0" cy="38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305109A-9958-835F-C1D9-9A649787FA24}"/>
              </a:ext>
            </a:extLst>
          </p:cNvPr>
          <p:cNvSpPr txBox="1"/>
          <p:nvPr/>
        </p:nvSpPr>
        <p:spPr>
          <a:xfrm>
            <a:off x="4571597" y="355088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BetaPruneTest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86D041-39DE-D265-BC7F-A4B847C436F8}"/>
              </a:ext>
            </a:extLst>
          </p:cNvPr>
          <p:cNvCxnSpPr>
            <a:cxnSpLocks/>
          </p:cNvCxnSpPr>
          <p:nvPr/>
        </p:nvCxnSpPr>
        <p:spPr>
          <a:xfrm>
            <a:off x="4213347" y="3704774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CA2A8BD-556D-C799-5701-026F9FCD3A09}"/>
              </a:ext>
            </a:extLst>
          </p:cNvPr>
          <p:cNvSpPr txBox="1"/>
          <p:nvPr/>
        </p:nvSpPr>
        <p:spPr>
          <a:xfrm>
            <a:off x="910611" y="3925321"/>
            <a:ext cx="225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Strategy Selection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A50E38-F50D-1BE2-FD7F-DE0A5824E921}"/>
              </a:ext>
            </a:extLst>
          </p:cNvPr>
          <p:cNvSpPr txBox="1"/>
          <p:nvPr/>
        </p:nvSpPr>
        <p:spPr>
          <a:xfrm>
            <a:off x="910611" y="4299756"/>
            <a:ext cx="186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Board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B176CC-1C5A-FA7B-1D2E-5E7DBDF49F63}"/>
              </a:ext>
            </a:extLst>
          </p:cNvPr>
          <p:cNvSpPr txBox="1"/>
          <p:nvPr/>
        </p:nvSpPr>
        <p:spPr>
          <a:xfrm>
            <a:off x="910611" y="467419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Alpha-Beta Pruning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F2F7B9D-CDF1-0EF6-9AC7-974906B1A936}"/>
              </a:ext>
            </a:extLst>
          </p:cNvPr>
          <p:cNvCxnSpPr>
            <a:cxnSpLocks/>
          </p:cNvCxnSpPr>
          <p:nvPr/>
        </p:nvCxnSpPr>
        <p:spPr>
          <a:xfrm>
            <a:off x="707575" y="4077567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7A1241C-AB62-2F7B-A43D-CC15377B19BA}"/>
              </a:ext>
            </a:extLst>
          </p:cNvPr>
          <p:cNvCxnSpPr>
            <a:cxnSpLocks/>
          </p:cNvCxnSpPr>
          <p:nvPr/>
        </p:nvCxnSpPr>
        <p:spPr>
          <a:xfrm>
            <a:off x="699346" y="445857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B00CED-0CAD-F2DC-C641-18836E702667}"/>
              </a:ext>
            </a:extLst>
          </p:cNvPr>
          <p:cNvCxnSpPr>
            <a:cxnSpLocks/>
          </p:cNvCxnSpPr>
          <p:nvPr/>
        </p:nvCxnSpPr>
        <p:spPr>
          <a:xfrm>
            <a:off x="707575" y="4841649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440963D-38DD-BDE0-88B0-CC8BC12E5E79}"/>
              </a:ext>
            </a:extLst>
          </p:cNvPr>
          <p:cNvSpPr txBox="1"/>
          <p:nvPr/>
        </p:nvSpPr>
        <p:spPr>
          <a:xfrm>
            <a:off x="6366107" y="3550886"/>
            <a:ext cx="463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max-branch pruning skips worse child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7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AFF1-BEAF-3713-DD3E-CF7532174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1235D4-8DF2-4770-789B-F5E96C845A78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39FC96-4547-19D1-30DF-7F890409BA4C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LearningTrainTest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E9C467-EA8C-930E-C9B2-1088D75C12FE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460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1FA4514-1860-6796-0C7F-2A7A5D719FFA}"/>
              </a:ext>
            </a:extLst>
          </p:cNvPr>
          <p:cNvCxnSpPr>
            <a:cxnSpLocks/>
          </p:cNvCxnSpPr>
          <p:nvPr/>
        </p:nvCxnSpPr>
        <p:spPr>
          <a:xfrm>
            <a:off x="701106" y="3719458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B78A4F-DDE2-D80F-5618-20C0DEE06FBC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1474EAD-EEED-CB03-A995-C461E9C95225}"/>
              </a:ext>
            </a:extLst>
          </p:cNvPr>
          <p:cNvSpPr txBox="1"/>
          <p:nvPr/>
        </p:nvSpPr>
        <p:spPr>
          <a:xfrm>
            <a:off x="910612" y="3176451"/>
            <a:ext cx="182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Persistence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D09731-ADC8-04A7-5480-FD39A87EE44B}"/>
              </a:ext>
            </a:extLst>
          </p:cNvPr>
          <p:cNvSpPr txBox="1"/>
          <p:nvPr/>
        </p:nvSpPr>
        <p:spPr>
          <a:xfrm>
            <a:off x="910612" y="3550886"/>
            <a:ext cx="190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Training Loop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74974FF-15A4-1FDA-1540-05914EBD2A1E}"/>
              </a:ext>
            </a:extLst>
          </p:cNvPr>
          <p:cNvSpPr txBox="1"/>
          <p:nvPr/>
        </p:nvSpPr>
        <p:spPr>
          <a:xfrm>
            <a:off x="4076648" y="318330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save/load</a:t>
            </a:r>
            <a:endParaRPr lang="zh-CN" altLang="en-US" sz="14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664FB6-0107-76C3-1B1D-A5111140E506}"/>
              </a:ext>
            </a:extLst>
          </p:cNvPr>
          <p:cNvSpPr txBox="1"/>
          <p:nvPr/>
        </p:nvSpPr>
        <p:spPr>
          <a:xfrm>
            <a:off x="910611" y="3925321"/>
            <a:ext cx="225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Single-Game Simulation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532B30-EB62-096D-F561-CC4939B36A13}"/>
              </a:ext>
            </a:extLst>
          </p:cNvPr>
          <p:cNvSpPr txBox="1"/>
          <p:nvPr/>
        </p:nvSpPr>
        <p:spPr>
          <a:xfrm>
            <a:off x="910611" y="4299756"/>
            <a:ext cx="186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Board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0710F0A-35E9-D014-2146-B71BD23B614E}"/>
              </a:ext>
            </a:extLst>
          </p:cNvPr>
          <p:cNvCxnSpPr>
            <a:cxnSpLocks/>
          </p:cNvCxnSpPr>
          <p:nvPr/>
        </p:nvCxnSpPr>
        <p:spPr>
          <a:xfrm>
            <a:off x="707575" y="4077567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F9B6E3-9249-227B-B117-E7FBD153645C}"/>
              </a:ext>
            </a:extLst>
          </p:cNvPr>
          <p:cNvCxnSpPr>
            <a:cxnSpLocks/>
          </p:cNvCxnSpPr>
          <p:nvPr/>
        </p:nvCxnSpPr>
        <p:spPr>
          <a:xfrm>
            <a:off x="699346" y="445857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CC96ED4-E5D9-9BDB-5180-AB11B1EE139F}"/>
              </a:ext>
            </a:extLst>
          </p:cNvPr>
          <p:cNvSpPr txBox="1"/>
          <p:nvPr/>
        </p:nvSpPr>
        <p:spPr>
          <a:xfrm>
            <a:off x="4076648" y="355088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repeatGame</a:t>
            </a:r>
            <a:r>
              <a:rPr lang="en-US" altLang="zh-CN" sz="1400" dirty="0"/>
              <a:t> &amp; </a:t>
            </a:r>
            <a:r>
              <a:rPr lang="en-US" altLang="zh-CN" sz="1400" dirty="0" err="1"/>
              <a:t>trainVsOther</a:t>
            </a:r>
            <a:endParaRPr lang="zh-CN" altLang="en-US" sz="14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166215-ED9D-080C-86C6-0032CC9CD9F5}"/>
              </a:ext>
            </a:extLst>
          </p:cNvPr>
          <p:cNvSpPr txBox="1"/>
          <p:nvPr/>
        </p:nvSpPr>
        <p:spPr>
          <a:xfrm>
            <a:off x="4076648" y="392532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singleGame</a:t>
            </a:r>
            <a:endParaRPr lang="zh-CN" altLang="en-US" sz="14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3EA2D-5546-406F-69F1-EEE44B1D5F00}"/>
              </a:ext>
            </a:extLst>
          </p:cNvPr>
          <p:cNvSpPr txBox="1"/>
          <p:nvPr/>
        </p:nvSpPr>
        <p:spPr>
          <a:xfrm>
            <a:off x="4076648" y="42997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DeepCopyTest</a:t>
            </a:r>
            <a:endParaRPr lang="zh-CN" altLang="en-US" sz="14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6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DFFD1-9F10-791A-8E9F-DFE83917A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FC3343-0A25-C26F-7059-88091FB923B3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3A05D6-64DB-B3B4-87F8-C4E0534F7B53}"/>
              </a:ext>
            </a:extLst>
          </p:cNvPr>
          <p:cNvSpPr txBox="1"/>
          <p:nvPr/>
        </p:nvSpPr>
        <p:spPr>
          <a:xfrm>
            <a:off x="975012" y="219251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OthelloGameTest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386BCD-9444-70FB-F2D8-2D5E968C4AF4}"/>
              </a:ext>
            </a:extLst>
          </p:cNvPr>
          <p:cNvCxnSpPr>
            <a:cxnSpLocks/>
          </p:cNvCxnSpPr>
          <p:nvPr/>
        </p:nvCxnSpPr>
        <p:spPr>
          <a:xfrm>
            <a:off x="1089312" y="2500293"/>
            <a:ext cx="0" cy="127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0243012-A03B-287F-DAB3-7B88C9FB990A}"/>
              </a:ext>
            </a:extLst>
          </p:cNvPr>
          <p:cNvCxnSpPr>
            <a:cxnSpLocks/>
          </p:cNvCxnSpPr>
          <p:nvPr/>
        </p:nvCxnSpPr>
        <p:spPr>
          <a:xfrm>
            <a:off x="1089312" y="3775105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42D60F7-7D30-6EEB-0A96-4F813ECE3E83}"/>
              </a:ext>
            </a:extLst>
          </p:cNvPr>
          <p:cNvCxnSpPr>
            <a:cxnSpLocks/>
          </p:cNvCxnSpPr>
          <p:nvPr/>
        </p:nvCxnSpPr>
        <p:spPr>
          <a:xfrm>
            <a:off x="1089312" y="284565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90EE0CF-7829-2B72-6B48-178FEDBBEA9F}"/>
              </a:ext>
            </a:extLst>
          </p:cNvPr>
          <p:cNvSpPr txBox="1"/>
          <p:nvPr/>
        </p:nvSpPr>
        <p:spPr>
          <a:xfrm>
            <a:off x="1298818" y="267861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GameRunning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A3042D-18B7-43ED-26A3-A831906A16A7}"/>
              </a:ext>
            </a:extLst>
          </p:cNvPr>
          <p:cNvSpPr txBox="1"/>
          <p:nvPr/>
        </p:nvSpPr>
        <p:spPr>
          <a:xfrm>
            <a:off x="1232505" y="3606533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F86AC6-0313-1E66-F9AF-FFFA13078ED3}"/>
              </a:ext>
            </a:extLst>
          </p:cNvPr>
          <p:cNvSpPr txBox="1"/>
          <p:nvPr/>
        </p:nvSpPr>
        <p:spPr>
          <a:xfrm>
            <a:off x="1596051" y="2900030"/>
            <a:ext cx="358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447FF9-9E30-054F-6C5E-FBDFD3C8B7C7}"/>
              </a:ext>
            </a:extLst>
          </p:cNvPr>
          <p:cNvSpPr txBox="1"/>
          <p:nvPr/>
        </p:nvSpPr>
        <p:spPr>
          <a:xfrm>
            <a:off x="1596051" y="3126920"/>
            <a:ext cx="358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Logic</a:t>
            </a:r>
            <a:endParaRPr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638BE3-C748-A356-975F-629170A653CC}"/>
              </a:ext>
            </a:extLst>
          </p:cNvPr>
          <p:cNvSpPr txBox="1"/>
          <p:nvPr/>
        </p:nvSpPr>
        <p:spPr>
          <a:xfrm>
            <a:off x="1590754" y="3336402"/>
            <a:ext cx="358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Flow</a:t>
            </a:r>
            <a:endParaRPr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3EBEE1-38D1-A90D-7D7A-57DA11E887D5}"/>
              </a:ext>
            </a:extLst>
          </p:cNvPr>
          <p:cNvCxnSpPr>
            <a:cxnSpLocks/>
          </p:cNvCxnSpPr>
          <p:nvPr/>
        </p:nvCxnSpPr>
        <p:spPr>
          <a:xfrm>
            <a:off x="1535929" y="2910926"/>
            <a:ext cx="0" cy="59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8ABDABA-74BD-7119-3746-B7D414546FEE}"/>
              </a:ext>
            </a:extLst>
          </p:cNvPr>
          <p:cNvCxnSpPr>
            <a:cxnSpLocks/>
          </p:cNvCxnSpPr>
          <p:nvPr/>
        </p:nvCxnSpPr>
        <p:spPr>
          <a:xfrm>
            <a:off x="1535929" y="349993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EC8095-A5D1-F03D-9C30-C50B89E5B60D}"/>
              </a:ext>
            </a:extLst>
          </p:cNvPr>
          <p:cNvCxnSpPr>
            <a:cxnSpLocks/>
          </p:cNvCxnSpPr>
          <p:nvPr/>
        </p:nvCxnSpPr>
        <p:spPr>
          <a:xfrm>
            <a:off x="1535929" y="326498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CD32297-6A04-A7D9-9912-4C5540D08ADB}"/>
              </a:ext>
            </a:extLst>
          </p:cNvPr>
          <p:cNvCxnSpPr>
            <a:cxnSpLocks/>
          </p:cNvCxnSpPr>
          <p:nvPr/>
        </p:nvCxnSpPr>
        <p:spPr>
          <a:xfrm>
            <a:off x="1535929" y="304273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42E8CD-5249-E33F-76D4-64F9DAEA644C}"/>
              </a:ext>
            </a:extLst>
          </p:cNvPr>
          <p:cNvCxnSpPr>
            <a:cxnSpLocks/>
          </p:cNvCxnSpPr>
          <p:nvPr/>
        </p:nvCxnSpPr>
        <p:spPr>
          <a:xfrm>
            <a:off x="784512" y="1906339"/>
            <a:ext cx="0" cy="3386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5456D45-C645-F662-8172-4A4BC70A0AE5}"/>
              </a:ext>
            </a:extLst>
          </p:cNvPr>
          <p:cNvSpPr txBox="1"/>
          <p:nvPr/>
        </p:nvSpPr>
        <p:spPr>
          <a:xfrm>
            <a:off x="975012" y="397824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MinimaxTest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47FB0B-06CF-C7FF-9228-2555FB098435}"/>
              </a:ext>
            </a:extLst>
          </p:cNvPr>
          <p:cNvSpPr txBox="1"/>
          <p:nvPr/>
        </p:nvSpPr>
        <p:spPr>
          <a:xfrm>
            <a:off x="975012" y="436160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LearningTrainTest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E41E264-0805-CA7B-4D35-BB6322238F00}"/>
              </a:ext>
            </a:extLst>
          </p:cNvPr>
          <p:cNvSpPr txBox="1"/>
          <p:nvPr/>
        </p:nvSpPr>
        <p:spPr>
          <a:xfrm>
            <a:off x="975012" y="4745384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TDLearningTest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C13C6FD-FEF8-C305-D735-403429F90B50}"/>
              </a:ext>
            </a:extLst>
          </p:cNvPr>
          <p:cNvSpPr txBox="1"/>
          <p:nvPr/>
        </p:nvSpPr>
        <p:spPr>
          <a:xfrm>
            <a:off x="975012" y="513915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MCTS-</a:t>
            </a:r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relatedTest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C6F3C10-09C1-6342-FE9C-6E332D762DC3}"/>
              </a:ext>
            </a:extLst>
          </p:cNvPr>
          <p:cNvCxnSpPr>
            <a:cxnSpLocks/>
          </p:cNvCxnSpPr>
          <p:nvPr/>
        </p:nvCxnSpPr>
        <p:spPr>
          <a:xfrm>
            <a:off x="784512" y="4127227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7880323-21B7-8AFC-AD24-1CFC1A5D29B4}"/>
              </a:ext>
            </a:extLst>
          </p:cNvPr>
          <p:cNvCxnSpPr>
            <a:cxnSpLocks/>
          </p:cNvCxnSpPr>
          <p:nvPr/>
        </p:nvCxnSpPr>
        <p:spPr>
          <a:xfrm>
            <a:off x="784512" y="4525159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DC392C8-83E3-7665-F33A-EBD6ED6DA677}"/>
              </a:ext>
            </a:extLst>
          </p:cNvPr>
          <p:cNvCxnSpPr>
            <a:cxnSpLocks/>
          </p:cNvCxnSpPr>
          <p:nvPr/>
        </p:nvCxnSpPr>
        <p:spPr>
          <a:xfrm>
            <a:off x="784512" y="4899272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7512D9B-9FC8-4AAA-A121-13D5971351C1}"/>
              </a:ext>
            </a:extLst>
          </p:cNvPr>
          <p:cNvCxnSpPr>
            <a:cxnSpLocks/>
          </p:cNvCxnSpPr>
          <p:nvPr/>
        </p:nvCxnSpPr>
        <p:spPr>
          <a:xfrm>
            <a:off x="784512" y="5293038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841BA93-3CD4-9F04-92B5-F4BA36EECB68}"/>
              </a:ext>
            </a:extLst>
          </p:cNvPr>
          <p:cNvCxnSpPr>
            <a:cxnSpLocks/>
          </p:cNvCxnSpPr>
          <p:nvPr/>
        </p:nvCxnSpPr>
        <p:spPr>
          <a:xfrm>
            <a:off x="784512" y="2346404"/>
            <a:ext cx="190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图片 84">
            <a:extLst>
              <a:ext uri="{FF2B5EF4-FFF2-40B4-BE49-F238E27FC236}">
                <a16:creationId xmlns:a16="http://schemas.microsoft.com/office/drawing/2014/main" id="{8095933B-5A42-1585-7C06-F343AE5A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37" y="841586"/>
            <a:ext cx="1463123" cy="14732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E67A335A-5A20-DD8D-F636-D05DD7915FC8}"/>
              </a:ext>
            </a:extLst>
          </p:cNvPr>
          <p:cNvSpPr txBox="1"/>
          <p:nvPr/>
        </p:nvSpPr>
        <p:spPr>
          <a:xfrm>
            <a:off x="3834977" y="2265680"/>
            <a:ext cx="133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</a:p>
        </p:txBody>
      </p:sp>
      <p:pic>
        <p:nvPicPr>
          <p:cNvPr id="87" name="图片 86" descr="图表, 气泡图&#10;&#10;AI 生成的内容可能不正确。">
            <a:extLst>
              <a:ext uri="{FF2B5EF4-FFF2-40B4-BE49-F238E27FC236}">
                <a16:creationId xmlns:a16="http://schemas.microsoft.com/office/drawing/2014/main" id="{F321EED2-E2A4-C1E8-ABF9-7D7F3B76C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31" y="847935"/>
            <a:ext cx="1466851" cy="1466851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8270EEDF-2A5E-5BCB-2F90-65D048583CBC}"/>
              </a:ext>
            </a:extLst>
          </p:cNvPr>
          <p:cNvSpPr txBox="1"/>
          <p:nvPr/>
        </p:nvSpPr>
        <p:spPr>
          <a:xfrm>
            <a:off x="5573137" y="2265680"/>
            <a:ext cx="146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Initial-</a:t>
            </a:r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legalmove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E0EB14A3-51D7-418C-4EBA-9EA1FF10E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715" y="841586"/>
            <a:ext cx="1464836" cy="1466851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62A764B1-F2F1-0402-F0F5-6D2558C4FAB2}"/>
              </a:ext>
            </a:extLst>
          </p:cNvPr>
          <p:cNvSpPr txBox="1"/>
          <p:nvPr/>
        </p:nvSpPr>
        <p:spPr>
          <a:xfrm>
            <a:off x="7569001" y="2265680"/>
            <a:ext cx="151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Initial-</a:t>
            </a:r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legalmove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06121354-33DA-ADF5-FE0C-0005932D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8293" y="841586"/>
            <a:ext cx="1464836" cy="1466851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72D34BFD-9CBF-2729-BBEB-8D8A110B58C5}"/>
              </a:ext>
            </a:extLst>
          </p:cNvPr>
          <p:cNvSpPr txBox="1"/>
          <p:nvPr/>
        </p:nvSpPr>
        <p:spPr>
          <a:xfrm>
            <a:off x="9568292" y="2265680"/>
            <a:ext cx="146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Flip</a:t>
            </a:r>
            <a:endParaRPr lang="en-US" altLang="zh-CN" sz="1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0F133A9-F7FB-8CC8-4E97-AD2E4B90D5FA}"/>
              </a:ext>
            </a:extLst>
          </p:cNvPr>
          <p:cNvSpPr/>
          <p:nvPr/>
        </p:nvSpPr>
        <p:spPr>
          <a:xfrm>
            <a:off x="9897533" y="1363133"/>
            <a:ext cx="630767" cy="276999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图片 93" descr="图表&#10;&#10;AI 生成的内容可能不正确。">
            <a:extLst>
              <a:ext uri="{FF2B5EF4-FFF2-40B4-BE49-F238E27FC236}">
                <a16:creationId xmlns:a16="http://schemas.microsoft.com/office/drawing/2014/main" id="{2046C3F2-CEA9-196E-03A9-5E99272404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25" y="2720997"/>
            <a:ext cx="1466851" cy="1466851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F1C40CFC-FA50-C35D-F43B-308994FC253A}"/>
              </a:ext>
            </a:extLst>
          </p:cNvPr>
          <p:cNvSpPr txBox="1"/>
          <p:nvPr/>
        </p:nvSpPr>
        <p:spPr>
          <a:xfrm>
            <a:off x="3312160" y="4145091"/>
            <a:ext cx="19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BackFront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Flip</a:t>
            </a:r>
            <a:endParaRPr lang="en-US" altLang="zh-CN" sz="1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LeftRightFlip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pic>
        <p:nvPicPr>
          <p:cNvPr id="96" name="图片 95" descr="图表, 气泡图&#10;&#10;AI 生成的内容可能不正确。">
            <a:extLst>
              <a:ext uri="{FF2B5EF4-FFF2-40B4-BE49-F238E27FC236}">
                <a16:creationId xmlns:a16="http://schemas.microsoft.com/office/drawing/2014/main" id="{D0A21CB9-BEEC-DF1E-520F-1B7674261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37" y="2727345"/>
            <a:ext cx="1466852" cy="1466852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845FFE48-7CAD-811B-EF11-D7E9E42A478A}"/>
              </a:ext>
            </a:extLst>
          </p:cNvPr>
          <p:cNvSpPr txBox="1"/>
          <p:nvPr/>
        </p:nvSpPr>
        <p:spPr>
          <a:xfrm>
            <a:off x="5572836" y="4145091"/>
            <a:ext cx="146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Split Flip</a:t>
            </a:r>
          </a:p>
        </p:txBody>
      </p:sp>
      <p:pic>
        <p:nvPicPr>
          <p:cNvPr id="98" name="图片 97" descr="图表, 气泡图&#10;&#10;AI 生成的内容可能不正确。">
            <a:extLst>
              <a:ext uri="{FF2B5EF4-FFF2-40B4-BE49-F238E27FC236}">
                <a16:creationId xmlns:a16="http://schemas.microsoft.com/office/drawing/2014/main" id="{EEEE72C3-9C7F-C748-E7D8-D5A0ED00F2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42" y="2727345"/>
            <a:ext cx="1463123" cy="1463123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091F4BC4-26DB-268B-59A6-BB04D9F52044}"/>
              </a:ext>
            </a:extLst>
          </p:cNvPr>
          <p:cNvSpPr txBox="1"/>
          <p:nvPr/>
        </p:nvSpPr>
        <p:spPr>
          <a:xfrm>
            <a:off x="7574141" y="4145091"/>
            <a:ext cx="146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Diagonal Split Flip</a:t>
            </a:r>
          </a:p>
        </p:txBody>
      </p:sp>
      <p:pic>
        <p:nvPicPr>
          <p:cNvPr id="100" name="图片 99" descr="图表&#10;&#10;AI 生成的内容可能不正确。">
            <a:extLst>
              <a:ext uri="{FF2B5EF4-FFF2-40B4-BE49-F238E27FC236}">
                <a16:creationId xmlns:a16="http://schemas.microsoft.com/office/drawing/2014/main" id="{8A86BB07-4449-28FF-BE00-72D657C4D5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06" y="2727345"/>
            <a:ext cx="1463123" cy="1463123"/>
          </a:xfrm>
          <a:prstGeom prst="rect">
            <a:avLst/>
          </a:prstGeom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FBCC3E5D-F24F-79B8-F33D-23D5C30A2F26}"/>
              </a:ext>
            </a:extLst>
          </p:cNvPr>
          <p:cNvSpPr txBox="1"/>
          <p:nvPr/>
        </p:nvSpPr>
        <p:spPr>
          <a:xfrm>
            <a:off x="9566277" y="4145090"/>
            <a:ext cx="146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multiDirection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Flip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F87DD8-6D55-A3F3-6753-FFBBF881FE07}"/>
              </a:ext>
            </a:extLst>
          </p:cNvPr>
          <p:cNvSpPr txBox="1"/>
          <p:nvPr/>
        </p:nvSpPr>
        <p:spPr>
          <a:xfrm>
            <a:off x="3571831" y="6020773"/>
            <a:ext cx="156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Take Space No Op</a:t>
            </a:r>
          </a:p>
        </p:txBody>
      </p:sp>
      <p:pic>
        <p:nvPicPr>
          <p:cNvPr id="103" name="图片 102" descr="图表, 气泡图&#10;&#10;AI 生成的内容可能不正确。">
            <a:extLst>
              <a:ext uri="{FF2B5EF4-FFF2-40B4-BE49-F238E27FC236}">
                <a16:creationId xmlns:a16="http://schemas.microsoft.com/office/drawing/2014/main" id="{287D97B8-B7B6-0377-46AF-631BAC120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31" y="4621439"/>
            <a:ext cx="1466851" cy="1466851"/>
          </a:xfrm>
          <a:prstGeom prst="rect">
            <a:avLst/>
          </a:prstGeom>
        </p:spPr>
      </p:pic>
      <p:sp>
        <p:nvSpPr>
          <p:cNvPr id="104" name="矩形 103">
            <a:extLst>
              <a:ext uri="{FF2B5EF4-FFF2-40B4-BE49-F238E27FC236}">
                <a16:creationId xmlns:a16="http://schemas.microsoft.com/office/drawing/2014/main" id="{9B3E79F9-5D51-8CD3-1B56-216A29F0AA54}"/>
              </a:ext>
            </a:extLst>
          </p:cNvPr>
          <p:cNvSpPr/>
          <p:nvPr/>
        </p:nvSpPr>
        <p:spPr>
          <a:xfrm>
            <a:off x="4322872" y="5161722"/>
            <a:ext cx="182030" cy="209157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084055C-7048-05BF-B8CB-E5B71E04B542}"/>
              </a:ext>
            </a:extLst>
          </p:cNvPr>
          <p:cNvSpPr txBox="1"/>
          <p:nvPr/>
        </p:nvSpPr>
        <p:spPr>
          <a:xfrm>
            <a:off x="5519223" y="6036787"/>
            <a:ext cx="156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Take Space Of Null</a:t>
            </a: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477221DB-AE2A-66AF-16B3-5FE46795F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695" y="4606757"/>
            <a:ext cx="1466851" cy="1466851"/>
          </a:xfrm>
          <a:prstGeom prst="rect">
            <a:avLst/>
          </a:prstGeom>
        </p:spPr>
      </p:pic>
      <p:sp>
        <p:nvSpPr>
          <p:cNvPr id="107" name="矩形 106">
            <a:extLst>
              <a:ext uri="{FF2B5EF4-FFF2-40B4-BE49-F238E27FC236}">
                <a16:creationId xmlns:a16="http://schemas.microsoft.com/office/drawing/2014/main" id="{1298CD36-8359-D754-2C26-508017D2E9C0}"/>
              </a:ext>
            </a:extLst>
          </p:cNvPr>
          <p:cNvSpPr/>
          <p:nvPr/>
        </p:nvSpPr>
        <p:spPr>
          <a:xfrm>
            <a:off x="5576621" y="4606756"/>
            <a:ext cx="182030" cy="209157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08D53456-406F-9C17-E4FC-BEB5500BC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5272" y="4606756"/>
            <a:ext cx="1466852" cy="1466852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EE6B35A0-A28F-9792-1328-ED50C51CB139}"/>
              </a:ext>
            </a:extLst>
          </p:cNvPr>
          <p:cNvSpPr txBox="1"/>
          <p:nvPr/>
        </p:nvSpPr>
        <p:spPr>
          <a:xfrm>
            <a:off x="7366338" y="6024502"/>
            <a:ext cx="191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2-SkipsThenGameOver</a:t>
            </a:r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A7B87B7F-9B13-AA5B-760D-D68A7D80B1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6278" y="4606756"/>
            <a:ext cx="1466852" cy="1466852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609AE857-E646-5CBC-6976-640DB4094B1D}"/>
              </a:ext>
            </a:extLst>
          </p:cNvPr>
          <p:cNvSpPr txBox="1"/>
          <p:nvPr/>
        </p:nvSpPr>
        <p:spPr>
          <a:xfrm>
            <a:off x="9343308" y="6024502"/>
            <a:ext cx="191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fullBoardNoMoves</a:t>
            </a:r>
            <a:endParaRPr lang="en-US" altLang="zh-C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800F9-DB06-F7C2-5345-3A6423563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837CB8B-1DA3-B5B9-AE6A-0E0DE4AC4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37" y="841586"/>
            <a:ext cx="1463123" cy="1473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A1C320-A4DD-8CA1-1402-CDCF1426A1D0}"/>
              </a:ext>
            </a:extLst>
          </p:cNvPr>
          <p:cNvSpPr txBox="1"/>
          <p:nvPr/>
        </p:nvSpPr>
        <p:spPr>
          <a:xfrm>
            <a:off x="3834977" y="2265680"/>
            <a:ext cx="133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</a:p>
        </p:txBody>
      </p:sp>
      <p:pic>
        <p:nvPicPr>
          <p:cNvPr id="13" name="图片 12" descr="图表, 气泡图&#10;&#10;AI 生成的内容可能不正确。">
            <a:extLst>
              <a:ext uri="{FF2B5EF4-FFF2-40B4-BE49-F238E27FC236}">
                <a16:creationId xmlns:a16="http://schemas.microsoft.com/office/drawing/2014/main" id="{8617B41B-BC79-BB6F-C95E-092160B5E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31" y="847935"/>
            <a:ext cx="1466851" cy="14668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35047BC-41F4-43A7-E03D-42DEF03D47B6}"/>
              </a:ext>
            </a:extLst>
          </p:cNvPr>
          <p:cNvSpPr txBox="1"/>
          <p:nvPr/>
        </p:nvSpPr>
        <p:spPr>
          <a:xfrm>
            <a:off x="5573137" y="2265680"/>
            <a:ext cx="146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Initial-</a:t>
            </a:r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legalmove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2C4E959-3ADA-C816-A825-6AB86FD39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715" y="841586"/>
            <a:ext cx="1464836" cy="146685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8724114-3FAD-353A-E0A2-D408D708F962}"/>
              </a:ext>
            </a:extLst>
          </p:cNvPr>
          <p:cNvSpPr txBox="1"/>
          <p:nvPr/>
        </p:nvSpPr>
        <p:spPr>
          <a:xfrm>
            <a:off x="7569001" y="2265680"/>
            <a:ext cx="151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Initial-</a:t>
            </a:r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legalmove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D492B98-E8DF-04F1-4C8C-3885FFAF8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8293" y="841586"/>
            <a:ext cx="1464836" cy="146685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A9888A8-15A5-BD40-C3F2-125391665C3A}"/>
              </a:ext>
            </a:extLst>
          </p:cNvPr>
          <p:cNvSpPr txBox="1"/>
          <p:nvPr/>
        </p:nvSpPr>
        <p:spPr>
          <a:xfrm>
            <a:off x="9568292" y="2265680"/>
            <a:ext cx="146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Flip</a:t>
            </a:r>
            <a:endParaRPr lang="en-US" altLang="zh-CN" sz="1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F5F5DB-246F-621E-6E65-C6A5D47A8BCB}"/>
              </a:ext>
            </a:extLst>
          </p:cNvPr>
          <p:cNvSpPr/>
          <p:nvPr/>
        </p:nvSpPr>
        <p:spPr>
          <a:xfrm>
            <a:off x="9897533" y="1363133"/>
            <a:ext cx="630767" cy="276999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 descr="图表&#10;&#10;AI 生成的内容可能不正确。">
            <a:extLst>
              <a:ext uri="{FF2B5EF4-FFF2-40B4-BE49-F238E27FC236}">
                <a16:creationId xmlns:a16="http://schemas.microsoft.com/office/drawing/2014/main" id="{2971C372-CB45-CC9D-99CD-0ACC8CD12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25" y="2720997"/>
            <a:ext cx="1466851" cy="146685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4962BB1-4A97-0FB3-02EC-B3685A23F970}"/>
              </a:ext>
            </a:extLst>
          </p:cNvPr>
          <p:cNvSpPr txBox="1"/>
          <p:nvPr/>
        </p:nvSpPr>
        <p:spPr>
          <a:xfrm>
            <a:off x="3312160" y="4145091"/>
            <a:ext cx="19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BackFront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Flip</a:t>
            </a:r>
            <a:endParaRPr lang="en-US" altLang="zh-CN" sz="1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LeftRightFlip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pic>
        <p:nvPicPr>
          <p:cNvPr id="27" name="图片 26" descr="图表, 气泡图&#10;&#10;AI 生成的内容可能不正确。">
            <a:extLst>
              <a:ext uri="{FF2B5EF4-FFF2-40B4-BE49-F238E27FC236}">
                <a16:creationId xmlns:a16="http://schemas.microsoft.com/office/drawing/2014/main" id="{59838AAF-865C-0E00-B878-20F0316854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37" y="2727345"/>
            <a:ext cx="1466852" cy="146685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83B0C54-125D-A470-DF00-A775021B3823}"/>
              </a:ext>
            </a:extLst>
          </p:cNvPr>
          <p:cNvSpPr txBox="1"/>
          <p:nvPr/>
        </p:nvSpPr>
        <p:spPr>
          <a:xfrm>
            <a:off x="5572836" y="4145091"/>
            <a:ext cx="146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Split Flip</a:t>
            </a:r>
          </a:p>
        </p:txBody>
      </p:sp>
      <p:pic>
        <p:nvPicPr>
          <p:cNvPr id="31" name="图片 30" descr="图表, 气泡图&#10;&#10;AI 生成的内容可能不正确。">
            <a:extLst>
              <a:ext uri="{FF2B5EF4-FFF2-40B4-BE49-F238E27FC236}">
                <a16:creationId xmlns:a16="http://schemas.microsoft.com/office/drawing/2014/main" id="{7103EAD4-BD68-655D-B893-DD33E0921B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42" y="2727345"/>
            <a:ext cx="1463123" cy="146312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6F09495-68CA-9284-5056-C582E18A861C}"/>
              </a:ext>
            </a:extLst>
          </p:cNvPr>
          <p:cNvSpPr txBox="1"/>
          <p:nvPr/>
        </p:nvSpPr>
        <p:spPr>
          <a:xfrm>
            <a:off x="7574141" y="4145091"/>
            <a:ext cx="146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Diagonal Split Flip</a:t>
            </a:r>
          </a:p>
        </p:txBody>
      </p:sp>
      <p:pic>
        <p:nvPicPr>
          <p:cNvPr id="34" name="图片 33" descr="图表&#10;&#10;AI 生成的内容可能不正确。">
            <a:extLst>
              <a:ext uri="{FF2B5EF4-FFF2-40B4-BE49-F238E27FC236}">
                <a16:creationId xmlns:a16="http://schemas.microsoft.com/office/drawing/2014/main" id="{DD415857-7A52-1667-0712-14BF323A7B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06" y="2727345"/>
            <a:ext cx="1463123" cy="1463123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398271CB-82A2-8DED-19A9-4D2736105C08}"/>
              </a:ext>
            </a:extLst>
          </p:cNvPr>
          <p:cNvSpPr txBox="1"/>
          <p:nvPr/>
        </p:nvSpPr>
        <p:spPr>
          <a:xfrm>
            <a:off x="9566277" y="4145090"/>
            <a:ext cx="146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multiDirection</a:t>
            </a:r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Flip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25BA56A-78D6-1E50-CCA2-3381BC106B31}"/>
              </a:ext>
            </a:extLst>
          </p:cNvPr>
          <p:cNvSpPr txBox="1"/>
          <p:nvPr/>
        </p:nvSpPr>
        <p:spPr>
          <a:xfrm>
            <a:off x="3571831" y="6020773"/>
            <a:ext cx="156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Take Space No Op</a:t>
            </a:r>
          </a:p>
        </p:txBody>
      </p:sp>
      <p:pic>
        <p:nvPicPr>
          <p:cNvPr id="38" name="图片 37" descr="图表, 气泡图&#10;&#10;AI 生成的内容可能不正确。">
            <a:extLst>
              <a:ext uri="{FF2B5EF4-FFF2-40B4-BE49-F238E27FC236}">
                <a16:creationId xmlns:a16="http://schemas.microsoft.com/office/drawing/2014/main" id="{2556AC14-30F7-862F-0D29-D9F5B7D40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31" y="4621439"/>
            <a:ext cx="1466851" cy="1466851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90C06473-9F36-ECF7-74D2-FAB37F3A9923}"/>
              </a:ext>
            </a:extLst>
          </p:cNvPr>
          <p:cNvSpPr/>
          <p:nvPr/>
        </p:nvSpPr>
        <p:spPr>
          <a:xfrm>
            <a:off x="4305257" y="5161722"/>
            <a:ext cx="182030" cy="209157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EB3308-A7C2-799F-52B1-51EDEFF7CFAB}"/>
              </a:ext>
            </a:extLst>
          </p:cNvPr>
          <p:cNvSpPr txBox="1"/>
          <p:nvPr/>
        </p:nvSpPr>
        <p:spPr>
          <a:xfrm>
            <a:off x="5519223" y="6036787"/>
            <a:ext cx="156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Take Space Of Null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EE58234-E03A-5267-1336-7F03FD00F5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695" y="4606757"/>
            <a:ext cx="1466851" cy="1466851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850A491-AB23-0FEA-8A18-0619A4209CE7}"/>
              </a:ext>
            </a:extLst>
          </p:cNvPr>
          <p:cNvSpPr/>
          <p:nvPr/>
        </p:nvSpPr>
        <p:spPr>
          <a:xfrm>
            <a:off x="5576621" y="4606756"/>
            <a:ext cx="182030" cy="209157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30577549-7B93-D514-7357-4A297E61D7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5272" y="4606756"/>
            <a:ext cx="1466852" cy="146685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1DD35AF-FCA8-0CAD-3A71-CD0E416D7EB3}"/>
              </a:ext>
            </a:extLst>
          </p:cNvPr>
          <p:cNvSpPr txBox="1"/>
          <p:nvPr/>
        </p:nvSpPr>
        <p:spPr>
          <a:xfrm>
            <a:off x="7366338" y="6024502"/>
            <a:ext cx="191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2-SkipsThenGameOver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A737139C-ED13-CDBD-55EC-B9D8739916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6278" y="4606756"/>
            <a:ext cx="1466852" cy="1466852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76BA922F-BB13-0070-3DA1-1024DEF0FEBB}"/>
              </a:ext>
            </a:extLst>
          </p:cNvPr>
          <p:cNvSpPr txBox="1"/>
          <p:nvPr/>
        </p:nvSpPr>
        <p:spPr>
          <a:xfrm>
            <a:off x="9343308" y="6024502"/>
            <a:ext cx="191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fullBoardNoMoves</a:t>
            </a:r>
            <a:endParaRPr lang="en-US" altLang="zh-CN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B780BD-A8E2-D9F9-B1C9-BBF1A8F3F431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C24C21-70BA-E8E3-8741-49EC86FE1CF5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OthelloGameTest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84185EB-2EB0-BC16-BDFA-AE43C91A3971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27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868E8B-04FD-91C8-3D54-CE23B1518843}"/>
              </a:ext>
            </a:extLst>
          </p:cNvPr>
          <p:cNvCxnSpPr>
            <a:cxnSpLocks/>
          </p:cNvCxnSpPr>
          <p:nvPr/>
        </p:nvCxnSpPr>
        <p:spPr>
          <a:xfrm>
            <a:off x="701106" y="4272945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C2CCD23-ABD4-096E-CEC9-03D22423043F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F89F83-E6C5-8B64-12BD-95B2EF64937C}"/>
              </a:ext>
            </a:extLst>
          </p:cNvPr>
          <p:cNvSpPr txBox="1"/>
          <p:nvPr/>
        </p:nvSpPr>
        <p:spPr>
          <a:xfrm>
            <a:off x="910612" y="317645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GameRunning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156A1A7-18B1-3C24-3822-CA82B456A66F}"/>
              </a:ext>
            </a:extLst>
          </p:cNvPr>
          <p:cNvSpPr txBox="1"/>
          <p:nvPr/>
        </p:nvSpPr>
        <p:spPr>
          <a:xfrm>
            <a:off x="844299" y="4104373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AA4326-BADE-62E9-0157-B01951C81B3A}"/>
              </a:ext>
            </a:extLst>
          </p:cNvPr>
          <p:cNvSpPr txBox="1"/>
          <p:nvPr/>
        </p:nvSpPr>
        <p:spPr>
          <a:xfrm>
            <a:off x="1207845" y="3397870"/>
            <a:ext cx="358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EA39F0-07AD-4558-7FFD-419A9C3184B8}"/>
              </a:ext>
            </a:extLst>
          </p:cNvPr>
          <p:cNvSpPr txBox="1"/>
          <p:nvPr/>
        </p:nvSpPr>
        <p:spPr>
          <a:xfrm>
            <a:off x="1207845" y="3624760"/>
            <a:ext cx="358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Logic</a:t>
            </a:r>
            <a:endParaRPr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984BD6-978F-0844-603C-A9D926442488}"/>
              </a:ext>
            </a:extLst>
          </p:cNvPr>
          <p:cNvSpPr txBox="1"/>
          <p:nvPr/>
        </p:nvSpPr>
        <p:spPr>
          <a:xfrm>
            <a:off x="1202548" y="3834242"/>
            <a:ext cx="358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Flow</a:t>
            </a:r>
            <a:endParaRPr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BE0518B-902B-96B0-7EE7-D260C248CE71}"/>
              </a:ext>
            </a:extLst>
          </p:cNvPr>
          <p:cNvCxnSpPr>
            <a:cxnSpLocks/>
          </p:cNvCxnSpPr>
          <p:nvPr/>
        </p:nvCxnSpPr>
        <p:spPr>
          <a:xfrm>
            <a:off x="1147723" y="3408766"/>
            <a:ext cx="0" cy="59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EA82CC-4D22-98E2-120F-74EDCA1C7A8C}"/>
              </a:ext>
            </a:extLst>
          </p:cNvPr>
          <p:cNvCxnSpPr>
            <a:cxnSpLocks/>
          </p:cNvCxnSpPr>
          <p:nvPr/>
        </p:nvCxnSpPr>
        <p:spPr>
          <a:xfrm>
            <a:off x="1147723" y="39977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0AD015C-5F7C-2236-C3F8-2215525B6811}"/>
              </a:ext>
            </a:extLst>
          </p:cNvPr>
          <p:cNvCxnSpPr>
            <a:cxnSpLocks/>
          </p:cNvCxnSpPr>
          <p:nvPr/>
        </p:nvCxnSpPr>
        <p:spPr>
          <a:xfrm>
            <a:off x="1147723" y="376282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62A3987-9623-0BE3-A67E-A289887D3EED}"/>
              </a:ext>
            </a:extLst>
          </p:cNvPr>
          <p:cNvCxnSpPr>
            <a:cxnSpLocks/>
          </p:cNvCxnSpPr>
          <p:nvPr/>
        </p:nvCxnSpPr>
        <p:spPr>
          <a:xfrm>
            <a:off x="1147723" y="35405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2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99243-0AC1-5D54-E44E-CF650A745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4D7EA1-CBAE-881A-E4C2-319DF1A6332A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13D90D-CD4B-5C27-6702-B4A7F8504BE7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OthelloGameTest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719F2EE-1FAF-D04B-9729-A98F11D559E1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27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5FCAAF-77FC-52EF-B839-59EEB12A5311}"/>
              </a:ext>
            </a:extLst>
          </p:cNvPr>
          <p:cNvCxnSpPr>
            <a:cxnSpLocks/>
          </p:cNvCxnSpPr>
          <p:nvPr/>
        </p:nvCxnSpPr>
        <p:spPr>
          <a:xfrm>
            <a:off x="701106" y="4272945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CBFD3-7BEB-F151-4802-9DB1342200EB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7A606E8-569A-7350-E5E6-731F3A458A4E}"/>
              </a:ext>
            </a:extLst>
          </p:cNvPr>
          <p:cNvSpPr txBox="1"/>
          <p:nvPr/>
        </p:nvSpPr>
        <p:spPr>
          <a:xfrm>
            <a:off x="910612" y="317645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GameRunning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315CD0-F595-4C89-61EF-3CB7DB5DFBDE}"/>
              </a:ext>
            </a:extLst>
          </p:cNvPr>
          <p:cNvSpPr txBox="1"/>
          <p:nvPr/>
        </p:nvSpPr>
        <p:spPr>
          <a:xfrm>
            <a:off x="844299" y="4104373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66AFBB-8EA5-FBEC-2002-F6EF0FE86434}"/>
              </a:ext>
            </a:extLst>
          </p:cNvPr>
          <p:cNvSpPr txBox="1"/>
          <p:nvPr/>
        </p:nvSpPr>
        <p:spPr>
          <a:xfrm>
            <a:off x="1207845" y="3397870"/>
            <a:ext cx="124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4E2F1C-A1E2-3EA1-E6C4-47FA77F5FC6F}"/>
              </a:ext>
            </a:extLst>
          </p:cNvPr>
          <p:cNvSpPr txBox="1"/>
          <p:nvPr/>
        </p:nvSpPr>
        <p:spPr>
          <a:xfrm>
            <a:off x="1207845" y="3624760"/>
            <a:ext cx="134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Logic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2A064-9D57-7AE2-9DA5-AD31360B984D}"/>
              </a:ext>
            </a:extLst>
          </p:cNvPr>
          <p:cNvSpPr txBox="1"/>
          <p:nvPr/>
        </p:nvSpPr>
        <p:spPr>
          <a:xfrm>
            <a:off x="1202548" y="3834242"/>
            <a:ext cx="139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Flow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935A259-DEB7-A75F-171E-A4E115EA0319}"/>
              </a:ext>
            </a:extLst>
          </p:cNvPr>
          <p:cNvCxnSpPr>
            <a:cxnSpLocks/>
          </p:cNvCxnSpPr>
          <p:nvPr/>
        </p:nvCxnSpPr>
        <p:spPr>
          <a:xfrm>
            <a:off x="1147723" y="3408766"/>
            <a:ext cx="0" cy="59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2D1E9ED-1641-4E15-9706-02D342CA0111}"/>
              </a:ext>
            </a:extLst>
          </p:cNvPr>
          <p:cNvCxnSpPr>
            <a:cxnSpLocks/>
          </p:cNvCxnSpPr>
          <p:nvPr/>
        </p:nvCxnSpPr>
        <p:spPr>
          <a:xfrm>
            <a:off x="1147723" y="39977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323E774-C10F-0AB2-2C7F-16EAFC775D46}"/>
              </a:ext>
            </a:extLst>
          </p:cNvPr>
          <p:cNvCxnSpPr>
            <a:cxnSpLocks/>
          </p:cNvCxnSpPr>
          <p:nvPr/>
        </p:nvCxnSpPr>
        <p:spPr>
          <a:xfrm>
            <a:off x="1147723" y="376282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ED9AD86-04D5-CC88-A31E-9F87B6B60859}"/>
              </a:ext>
            </a:extLst>
          </p:cNvPr>
          <p:cNvCxnSpPr>
            <a:cxnSpLocks/>
          </p:cNvCxnSpPr>
          <p:nvPr/>
        </p:nvCxnSpPr>
        <p:spPr>
          <a:xfrm>
            <a:off x="1147723" y="35405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CF01C0C-2BE7-7BD9-6DCF-01EC5903E75F}"/>
              </a:ext>
            </a:extLst>
          </p:cNvPr>
          <p:cNvSpPr txBox="1"/>
          <p:nvPr/>
        </p:nvSpPr>
        <p:spPr>
          <a:xfrm>
            <a:off x="4319018" y="2114274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EF58E13-2814-36B9-EF4A-9DC82060EEE5}"/>
              </a:ext>
            </a:extLst>
          </p:cNvPr>
          <p:cNvCxnSpPr>
            <a:cxnSpLocks/>
          </p:cNvCxnSpPr>
          <p:nvPr/>
        </p:nvCxnSpPr>
        <p:spPr>
          <a:xfrm>
            <a:off x="4677267" y="2422051"/>
            <a:ext cx="0" cy="256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1E0529-CBC9-DDDB-BA68-7D1618666AAE}"/>
              </a:ext>
            </a:extLst>
          </p:cNvPr>
          <p:cNvSpPr txBox="1"/>
          <p:nvPr/>
        </p:nvSpPr>
        <p:spPr>
          <a:xfrm>
            <a:off x="5035517" y="26505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Minimax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97BC2F-2B58-A36B-9CC4-EF1047E7243A}"/>
              </a:ext>
            </a:extLst>
          </p:cNvPr>
          <p:cNvSpPr txBox="1"/>
          <p:nvPr/>
        </p:nvSpPr>
        <p:spPr>
          <a:xfrm>
            <a:off x="5035517" y="313660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Custom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63D5C17-11D4-A5CA-A8E6-A1151457185E}"/>
              </a:ext>
            </a:extLst>
          </p:cNvPr>
          <p:cNvSpPr txBox="1"/>
          <p:nvPr/>
        </p:nvSpPr>
        <p:spPr>
          <a:xfrm>
            <a:off x="5035517" y="363945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MCTS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4527081-BEE4-C9A7-145C-C23C181B82FF}"/>
              </a:ext>
            </a:extLst>
          </p:cNvPr>
          <p:cNvSpPr txBox="1"/>
          <p:nvPr/>
        </p:nvSpPr>
        <p:spPr>
          <a:xfrm>
            <a:off x="5035516" y="41190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Exception </a:t>
            </a:r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UnknownStrategy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37D03B-547A-879B-9E97-913D2757D69B}"/>
              </a:ext>
            </a:extLst>
          </p:cNvPr>
          <p:cNvSpPr txBox="1"/>
          <p:nvPr/>
        </p:nvSpPr>
        <p:spPr>
          <a:xfrm>
            <a:off x="5035516" y="48336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DummyComputerPlayer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786FEF7-931C-1904-AC2A-A90062F250D3}"/>
              </a:ext>
            </a:extLst>
          </p:cNvPr>
          <p:cNvCxnSpPr>
            <a:cxnSpLocks/>
          </p:cNvCxnSpPr>
          <p:nvPr/>
        </p:nvCxnSpPr>
        <p:spPr>
          <a:xfrm>
            <a:off x="4677267" y="28043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9F50BD2-5259-2F40-51C0-9F363A40FA8A}"/>
              </a:ext>
            </a:extLst>
          </p:cNvPr>
          <p:cNvCxnSpPr>
            <a:cxnSpLocks/>
          </p:cNvCxnSpPr>
          <p:nvPr/>
        </p:nvCxnSpPr>
        <p:spPr>
          <a:xfrm>
            <a:off x="4677267" y="3290493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608BBC1-E133-E6A5-9C4B-EEB6B08D0B97}"/>
              </a:ext>
            </a:extLst>
          </p:cNvPr>
          <p:cNvCxnSpPr>
            <a:cxnSpLocks/>
          </p:cNvCxnSpPr>
          <p:nvPr/>
        </p:nvCxnSpPr>
        <p:spPr>
          <a:xfrm>
            <a:off x="4677267" y="380032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D8C7713-52DA-0972-EF21-163BB087E199}"/>
              </a:ext>
            </a:extLst>
          </p:cNvPr>
          <p:cNvCxnSpPr>
            <a:cxnSpLocks/>
          </p:cNvCxnSpPr>
          <p:nvPr/>
        </p:nvCxnSpPr>
        <p:spPr>
          <a:xfrm>
            <a:off x="4677267" y="42817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94C7460-23DB-810B-B68C-12539E019609}"/>
              </a:ext>
            </a:extLst>
          </p:cNvPr>
          <p:cNvCxnSpPr>
            <a:cxnSpLocks/>
          </p:cNvCxnSpPr>
          <p:nvPr/>
        </p:nvCxnSpPr>
        <p:spPr>
          <a:xfrm>
            <a:off x="4677267" y="49874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50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137DE-EC9C-D27B-334A-95352C1B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25640A-276B-F72F-4CF6-8963D176A298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91F43-3C58-552E-5FD2-447B5880B919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OthelloGameTest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6525CBF-E8B8-EB53-E1AE-AAE05D75753C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27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5AC6C68-5C2E-9750-1383-00F0B7C3CB80}"/>
              </a:ext>
            </a:extLst>
          </p:cNvPr>
          <p:cNvCxnSpPr>
            <a:cxnSpLocks/>
          </p:cNvCxnSpPr>
          <p:nvPr/>
        </p:nvCxnSpPr>
        <p:spPr>
          <a:xfrm>
            <a:off x="701106" y="4272945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3FA878-9502-2BBF-B931-7682720B388B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8EC9A87-DBD1-0B00-F1FD-7D2838AA5E69}"/>
              </a:ext>
            </a:extLst>
          </p:cNvPr>
          <p:cNvSpPr txBox="1"/>
          <p:nvPr/>
        </p:nvSpPr>
        <p:spPr>
          <a:xfrm>
            <a:off x="910612" y="317645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GameRunning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3C611F-08F1-2572-A5D7-C05870F7092F}"/>
              </a:ext>
            </a:extLst>
          </p:cNvPr>
          <p:cNvSpPr txBox="1"/>
          <p:nvPr/>
        </p:nvSpPr>
        <p:spPr>
          <a:xfrm>
            <a:off x="844299" y="4104373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125E2-F756-19AE-963A-2AB249DA14CC}"/>
              </a:ext>
            </a:extLst>
          </p:cNvPr>
          <p:cNvSpPr txBox="1"/>
          <p:nvPr/>
        </p:nvSpPr>
        <p:spPr>
          <a:xfrm>
            <a:off x="1207845" y="3397870"/>
            <a:ext cx="124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86FBE-267A-800D-834C-4FF9F7F464AA}"/>
              </a:ext>
            </a:extLst>
          </p:cNvPr>
          <p:cNvSpPr txBox="1"/>
          <p:nvPr/>
        </p:nvSpPr>
        <p:spPr>
          <a:xfrm>
            <a:off x="1207845" y="3624760"/>
            <a:ext cx="134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Logic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BFE3DE-501F-1271-23C3-55420D013CEB}"/>
              </a:ext>
            </a:extLst>
          </p:cNvPr>
          <p:cNvSpPr txBox="1"/>
          <p:nvPr/>
        </p:nvSpPr>
        <p:spPr>
          <a:xfrm>
            <a:off x="1202548" y="3834242"/>
            <a:ext cx="139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Flow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F3CF7EF-C9C2-BEFA-4188-F7B97F2FBFDF}"/>
              </a:ext>
            </a:extLst>
          </p:cNvPr>
          <p:cNvCxnSpPr>
            <a:cxnSpLocks/>
          </p:cNvCxnSpPr>
          <p:nvPr/>
        </p:nvCxnSpPr>
        <p:spPr>
          <a:xfrm>
            <a:off x="1147723" y="3408766"/>
            <a:ext cx="0" cy="59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91F4F3-B008-6B60-E7E4-6FA9C2F57925}"/>
              </a:ext>
            </a:extLst>
          </p:cNvPr>
          <p:cNvCxnSpPr>
            <a:cxnSpLocks/>
          </p:cNvCxnSpPr>
          <p:nvPr/>
        </p:nvCxnSpPr>
        <p:spPr>
          <a:xfrm>
            <a:off x="1147723" y="39977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332C6DF-4E8C-50E8-72F2-51181554A6CA}"/>
              </a:ext>
            </a:extLst>
          </p:cNvPr>
          <p:cNvCxnSpPr>
            <a:cxnSpLocks/>
          </p:cNvCxnSpPr>
          <p:nvPr/>
        </p:nvCxnSpPr>
        <p:spPr>
          <a:xfrm>
            <a:off x="1147723" y="376282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B182A86-F865-3A93-A7E9-D8FF75EDFD4B}"/>
              </a:ext>
            </a:extLst>
          </p:cNvPr>
          <p:cNvCxnSpPr>
            <a:cxnSpLocks/>
          </p:cNvCxnSpPr>
          <p:nvPr/>
        </p:nvCxnSpPr>
        <p:spPr>
          <a:xfrm>
            <a:off x="1147723" y="35405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2D5A6-6B8B-B8DD-B5D1-36596578FDC0}"/>
              </a:ext>
            </a:extLst>
          </p:cNvPr>
          <p:cNvSpPr txBox="1"/>
          <p:nvPr/>
        </p:nvSpPr>
        <p:spPr>
          <a:xfrm>
            <a:off x="4319018" y="2114274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A365EFE-BC61-5829-E239-0FF1BDF0B72D}"/>
              </a:ext>
            </a:extLst>
          </p:cNvPr>
          <p:cNvCxnSpPr>
            <a:cxnSpLocks/>
          </p:cNvCxnSpPr>
          <p:nvPr/>
        </p:nvCxnSpPr>
        <p:spPr>
          <a:xfrm>
            <a:off x="4677267" y="2422051"/>
            <a:ext cx="0" cy="256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1C52D70-E9C3-D841-C214-D3FDF9CDE214}"/>
              </a:ext>
            </a:extLst>
          </p:cNvPr>
          <p:cNvSpPr txBox="1"/>
          <p:nvPr/>
        </p:nvSpPr>
        <p:spPr>
          <a:xfrm>
            <a:off x="5035517" y="26505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Minimax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BC87ED-B7C9-F424-DD11-189755EE5A36}"/>
              </a:ext>
            </a:extLst>
          </p:cNvPr>
          <p:cNvSpPr txBox="1"/>
          <p:nvPr/>
        </p:nvSpPr>
        <p:spPr>
          <a:xfrm>
            <a:off x="5035517" y="313660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Custom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284517-9391-3A79-4853-10FB7DF76C2D}"/>
              </a:ext>
            </a:extLst>
          </p:cNvPr>
          <p:cNvSpPr txBox="1"/>
          <p:nvPr/>
        </p:nvSpPr>
        <p:spPr>
          <a:xfrm>
            <a:off x="5035517" y="363945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MCTS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A51496F-7498-204A-79FB-BD07DD88B179}"/>
              </a:ext>
            </a:extLst>
          </p:cNvPr>
          <p:cNvSpPr txBox="1"/>
          <p:nvPr/>
        </p:nvSpPr>
        <p:spPr>
          <a:xfrm>
            <a:off x="5035516" y="41190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Exception </a:t>
            </a:r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UnknownStrategy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EED9A77-8294-6FF3-87E5-646B91D07103}"/>
              </a:ext>
            </a:extLst>
          </p:cNvPr>
          <p:cNvSpPr txBox="1"/>
          <p:nvPr/>
        </p:nvSpPr>
        <p:spPr>
          <a:xfrm>
            <a:off x="5035516" y="48336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DummyComputerPlayer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EFDB94C-3288-DA9F-C7B8-085BFA2D13D5}"/>
              </a:ext>
            </a:extLst>
          </p:cNvPr>
          <p:cNvCxnSpPr>
            <a:cxnSpLocks/>
          </p:cNvCxnSpPr>
          <p:nvPr/>
        </p:nvCxnSpPr>
        <p:spPr>
          <a:xfrm>
            <a:off x="4677267" y="28043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89F3CC9-D22E-F743-42F1-81ABDF06E4CC}"/>
              </a:ext>
            </a:extLst>
          </p:cNvPr>
          <p:cNvCxnSpPr>
            <a:cxnSpLocks/>
          </p:cNvCxnSpPr>
          <p:nvPr/>
        </p:nvCxnSpPr>
        <p:spPr>
          <a:xfrm>
            <a:off x="4677267" y="3290493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A5296F4-EE46-94CD-6314-7E0C0A0111B2}"/>
              </a:ext>
            </a:extLst>
          </p:cNvPr>
          <p:cNvCxnSpPr>
            <a:cxnSpLocks/>
          </p:cNvCxnSpPr>
          <p:nvPr/>
        </p:nvCxnSpPr>
        <p:spPr>
          <a:xfrm>
            <a:off x="4677267" y="380032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4B4D175-1D85-CA58-DF06-4EF3AB8CC2DE}"/>
              </a:ext>
            </a:extLst>
          </p:cNvPr>
          <p:cNvCxnSpPr>
            <a:cxnSpLocks/>
          </p:cNvCxnSpPr>
          <p:nvPr/>
        </p:nvCxnSpPr>
        <p:spPr>
          <a:xfrm>
            <a:off x="4677267" y="42817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2357049-901F-0B0D-169D-0E8E9F8EA99D}"/>
              </a:ext>
            </a:extLst>
          </p:cNvPr>
          <p:cNvCxnSpPr>
            <a:cxnSpLocks/>
          </p:cNvCxnSpPr>
          <p:nvPr/>
        </p:nvCxnSpPr>
        <p:spPr>
          <a:xfrm>
            <a:off x="4677267" y="49874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1137550-3698-414C-CA79-492C4BAFA9CC}"/>
              </a:ext>
            </a:extLst>
          </p:cNvPr>
          <p:cNvSpPr txBox="1"/>
          <p:nvPr/>
        </p:nvSpPr>
        <p:spPr>
          <a:xfrm>
            <a:off x="6405492" y="2967019"/>
            <a:ext cx="463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Verifies that when the player’s strategy is "minimax", </a:t>
            </a:r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game.computerDecision</a:t>
            </a:r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(...) invokes the minimax branch and returns the stub’s predetermined move.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5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2CB0C-7DA5-CA18-5D3F-9B7738F9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DA7503-D7F0-3479-03AC-9E37C8562814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D9B715-913A-EDE1-E269-E6EBF7DCC6F7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OthelloGameTest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91E665D-8DEF-F2AF-DF02-FCECB1C724DF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27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8B6375-AA97-D1B0-49C1-213697431B75}"/>
              </a:ext>
            </a:extLst>
          </p:cNvPr>
          <p:cNvCxnSpPr>
            <a:cxnSpLocks/>
          </p:cNvCxnSpPr>
          <p:nvPr/>
        </p:nvCxnSpPr>
        <p:spPr>
          <a:xfrm>
            <a:off x="701106" y="4272945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FA0A06-8AE0-A109-AFDE-6A594841DD1F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94C3E07-4184-22D0-7B37-8D0454AD7AE6}"/>
              </a:ext>
            </a:extLst>
          </p:cNvPr>
          <p:cNvSpPr txBox="1"/>
          <p:nvPr/>
        </p:nvSpPr>
        <p:spPr>
          <a:xfrm>
            <a:off x="910612" y="317645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GameRunning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B2B35F-EC12-C92B-B054-B9DB1B17966B}"/>
              </a:ext>
            </a:extLst>
          </p:cNvPr>
          <p:cNvSpPr txBox="1"/>
          <p:nvPr/>
        </p:nvSpPr>
        <p:spPr>
          <a:xfrm>
            <a:off x="844299" y="4104373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54ECC4-2EC2-76C1-A394-B72A1426E046}"/>
              </a:ext>
            </a:extLst>
          </p:cNvPr>
          <p:cNvSpPr txBox="1"/>
          <p:nvPr/>
        </p:nvSpPr>
        <p:spPr>
          <a:xfrm>
            <a:off x="1207845" y="3397870"/>
            <a:ext cx="124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B507DE-C931-21A1-251E-436356FC2921}"/>
              </a:ext>
            </a:extLst>
          </p:cNvPr>
          <p:cNvSpPr txBox="1"/>
          <p:nvPr/>
        </p:nvSpPr>
        <p:spPr>
          <a:xfrm>
            <a:off x="1207845" y="3624760"/>
            <a:ext cx="134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Logic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8D5E5-77C1-9002-8794-52C0D9B31084}"/>
              </a:ext>
            </a:extLst>
          </p:cNvPr>
          <p:cNvSpPr txBox="1"/>
          <p:nvPr/>
        </p:nvSpPr>
        <p:spPr>
          <a:xfrm>
            <a:off x="1202548" y="3834242"/>
            <a:ext cx="139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Flow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BA3C61-9AB7-E428-5669-48B6184A2A63}"/>
              </a:ext>
            </a:extLst>
          </p:cNvPr>
          <p:cNvCxnSpPr>
            <a:cxnSpLocks/>
          </p:cNvCxnSpPr>
          <p:nvPr/>
        </p:nvCxnSpPr>
        <p:spPr>
          <a:xfrm>
            <a:off x="1147723" y="3408766"/>
            <a:ext cx="0" cy="59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E868666-6560-FB81-79CC-937F613D1467}"/>
              </a:ext>
            </a:extLst>
          </p:cNvPr>
          <p:cNvCxnSpPr>
            <a:cxnSpLocks/>
          </p:cNvCxnSpPr>
          <p:nvPr/>
        </p:nvCxnSpPr>
        <p:spPr>
          <a:xfrm>
            <a:off x="1147723" y="39977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C7CCFB4-E02A-37F2-09B3-AF41EB962087}"/>
              </a:ext>
            </a:extLst>
          </p:cNvPr>
          <p:cNvCxnSpPr>
            <a:cxnSpLocks/>
          </p:cNvCxnSpPr>
          <p:nvPr/>
        </p:nvCxnSpPr>
        <p:spPr>
          <a:xfrm>
            <a:off x="1147723" y="376282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F1910AE-A785-1C24-E225-6B03FDE8802F}"/>
              </a:ext>
            </a:extLst>
          </p:cNvPr>
          <p:cNvCxnSpPr>
            <a:cxnSpLocks/>
          </p:cNvCxnSpPr>
          <p:nvPr/>
        </p:nvCxnSpPr>
        <p:spPr>
          <a:xfrm>
            <a:off x="1147723" y="35405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8784F02-5013-CBE3-DD38-F8340F9D4FB9}"/>
              </a:ext>
            </a:extLst>
          </p:cNvPr>
          <p:cNvSpPr txBox="1"/>
          <p:nvPr/>
        </p:nvSpPr>
        <p:spPr>
          <a:xfrm>
            <a:off x="4319018" y="2114274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F49F8A0-6DD5-1B02-74F7-B3C8901DCB96}"/>
              </a:ext>
            </a:extLst>
          </p:cNvPr>
          <p:cNvCxnSpPr>
            <a:cxnSpLocks/>
          </p:cNvCxnSpPr>
          <p:nvPr/>
        </p:nvCxnSpPr>
        <p:spPr>
          <a:xfrm>
            <a:off x="4677267" y="2422051"/>
            <a:ext cx="0" cy="256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7D48747-80A7-79D8-EDAD-AA88F9F2EA6A}"/>
              </a:ext>
            </a:extLst>
          </p:cNvPr>
          <p:cNvSpPr txBox="1"/>
          <p:nvPr/>
        </p:nvSpPr>
        <p:spPr>
          <a:xfrm>
            <a:off x="5035517" y="26505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Minimax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9ECA1C-543B-19F4-6D52-CF5FAAE2460E}"/>
              </a:ext>
            </a:extLst>
          </p:cNvPr>
          <p:cNvSpPr txBox="1"/>
          <p:nvPr/>
        </p:nvSpPr>
        <p:spPr>
          <a:xfrm>
            <a:off x="5035517" y="313660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Custom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9ACBCEC-7D06-C17F-C165-0930B08B8CB3}"/>
              </a:ext>
            </a:extLst>
          </p:cNvPr>
          <p:cNvSpPr txBox="1"/>
          <p:nvPr/>
        </p:nvSpPr>
        <p:spPr>
          <a:xfrm>
            <a:off x="5035517" y="363945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MCTS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7EF74B1-F825-524B-7EC6-CB34C14CAB99}"/>
              </a:ext>
            </a:extLst>
          </p:cNvPr>
          <p:cNvSpPr txBox="1"/>
          <p:nvPr/>
        </p:nvSpPr>
        <p:spPr>
          <a:xfrm>
            <a:off x="5035516" y="41190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Exception </a:t>
            </a:r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UnknownStrategy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C8FE1DA-DD0A-9477-875A-49B93C8E3AF8}"/>
              </a:ext>
            </a:extLst>
          </p:cNvPr>
          <p:cNvSpPr txBox="1"/>
          <p:nvPr/>
        </p:nvSpPr>
        <p:spPr>
          <a:xfrm>
            <a:off x="5035516" y="48336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DummyComputerPlayer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E7BA72C-F21D-8905-F783-D78C9662539F}"/>
              </a:ext>
            </a:extLst>
          </p:cNvPr>
          <p:cNvCxnSpPr>
            <a:cxnSpLocks/>
          </p:cNvCxnSpPr>
          <p:nvPr/>
        </p:nvCxnSpPr>
        <p:spPr>
          <a:xfrm>
            <a:off x="4677267" y="28043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7F60F4E-DA7F-8D15-BD60-6AA1B8AEC3AD}"/>
              </a:ext>
            </a:extLst>
          </p:cNvPr>
          <p:cNvCxnSpPr>
            <a:cxnSpLocks/>
          </p:cNvCxnSpPr>
          <p:nvPr/>
        </p:nvCxnSpPr>
        <p:spPr>
          <a:xfrm>
            <a:off x="4677267" y="3290493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63DBCA6-8F45-BEAD-6179-502C467E2B0A}"/>
              </a:ext>
            </a:extLst>
          </p:cNvPr>
          <p:cNvCxnSpPr>
            <a:cxnSpLocks/>
          </p:cNvCxnSpPr>
          <p:nvPr/>
        </p:nvCxnSpPr>
        <p:spPr>
          <a:xfrm>
            <a:off x="4677267" y="380032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CBB2C81-EA34-93AB-DA7B-0A6600AC3AC8}"/>
              </a:ext>
            </a:extLst>
          </p:cNvPr>
          <p:cNvCxnSpPr>
            <a:cxnSpLocks/>
          </p:cNvCxnSpPr>
          <p:nvPr/>
        </p:nvCxnSpPr>
        <p:spPr>
          <a:xfrm>
            <a:off x="4677267" y="42817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A671D79-4E6A-9B92-E63B-A7A696725914}"/>
              </a:ext>
            </a:extLst>
          </p:cNvPr>
          <p:cNvCxnSpPr>
            <a:cxnSpLocks/>
          </p:cNvCxnSpPr>
          <p:nvPr/>
        </p:nvCxnSpPr>
        <p:spPr>
          <a:xfrm>
            <a:off x="4677267" y="49874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3ABA8B2-74FA-0313-7265-5A7E6B4D57B1}"/>
              </a:ext>
            </a:extLst>
          </p:cNvPr>
          <p:cNvSpPr txBox="1"/>
          <p:nvPr/>
        </p:nvSpPr>
        <p:spPr>
          <a:xfrm>
            <a:off x="6405492" y="2967019"/>
            <a:ext cx="463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Verifies that when the player’s strategy is “custom", </a:t>
            </a:r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game.computerDecision</a:t>
            </a:r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(...) invokes the custom branch and returns the stub’s predetermined move.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3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278D2-3F10-B011-4F66-2621A8731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97C2E-E24B-3ACF-CFD5-B8A0682F3C4D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EC9B35-6780-72D8-8D62-8E5CBC98D273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OthelloGameTest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DDBC358-E71A-6BAB-75A4-9D84F777F2B6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27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3379A77-244D-3AE4-5646-584E7BF8CA24}"/>
              </a:ext>
            </a:extLst>
          </p:cNvPr>
          <p:cNvCxnSpPr>
            <a:cxnSpLocks/>
          </p:cNvCxnSpPr>
          <p:nvPr/>
        </p:nvCxnSpPr>
        <p:spPr>
          <a:xfrm>
            <a:off x="701106" y="4272945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155101-2EDE-7312-419C-B6C1FD736713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97E9AF5-A684-98D8-A2E7-3002B428320F}"/>
              </a:ext>
            </a:extLst>
          </p:cNvPr>
          <p:cNvSpPr txBox="1"/>
          <p:nvPr/>
        </p:nvSpPr>
        <p:spPr>
          <a:xfrm>
            <a:off x="910612" y="317645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GameRunning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016B78B-F97F-5FF1-1872-B9E98227C5D2}"/>
              </a:ext>
            </a:extLst>
          </p:cNvPr>
          <p:cNvSpPr txBox="1"/>
          <p:nvPr/>
        </p:nvSpPr>
        <p:spPr>
          <a:xfrm>
            <a:off x="844299" y="4104373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407584-5716-8B15-7830-3B0DE1707F02}"/>
              </a:ext>
            </a:extLst>
          </p:cNvPr>
          <p:cNvSpPr txBox="1"/>
          <p:nvPr/>
        </p:nvSpPr>
        <p:spPr>
          <a:xfrm>
            <a:off x="1207845" y="3397870"/>
            <a:ext cx="124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2863B3-7E31-0113-DDB2-11D0CD0DD376}"/>
              </a:ext>
            </a:extLst>
          </p:cNvPr>
          <p:cNvSpPr txBox="1"/>
          <p:nvPr/>
        </p:nvSpPr>
        <p:spPr>
          <a:xfrm>
            <a:off x="1207845" y="3624760"/>
            <a:ext cx="134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Logic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B992D-3474-B904-949B-E60BF0F69AFF}"/>
              </a:ext>
            </a:extLst>
          </p:cNvPr>
          <p:cNvSpPr txBox="1"/>
          <p:nvPr/>
        </p:nvSpPr>
        <p:spPr>
          <a:xfrm>
            <a:off x="1202548" y="3834242"/>
            <a:ext cx="139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Flow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942F317-F6C6-EEBF-6DED-DD5027F9558A}"/>
              </a:ext>
            </a:extLst>
          </p:cNvPr>
          <p:cNvCxnSpPr>
            <a:cxnSpLocks/>
          </p:cNvCxnSpPr>
          <p:nvPr/>
        </p:nvCxnSpPr>
        <p:spPr>
          <a:xfrm>
            <a:off x="1147723" y="3408766"/>
            <a:ext cx="0" cy="59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5F7B8B1-04C1-5022-BBD9-4AE229E6F38E}"/>
              </a:ext>
            </a:extLst>
          </p:cNvPr>
          <p:cNvCxnSpPr>
            <a:cxnSpLocks/>
          </p:cNvCxnSpPr>
          <p:nvPr/>
        </p:nvCxnSpPr>
        <p:spPr>
          <a:xfrm>
            <a:off x="1147723" y="39977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03A8D9B-C84B-F683-81CF-44573E44F112}"/>
              </a:ext>
            </a:extLst>
          </p:cNvPr>
          <p:cNvCxnSpPr>
            <a:cxnSpLocks/>
          </p:cNvCxnSpPr>
          <p:nvPr/>
        </p:nvCxnSpPr>
        <p:spPr>
          <a:xfrm>
            <a:off x="1147723" y="376282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138D7B9-D949-E0B9-755E-D1F5E09EF2B8}"/>
              </a:ext>
            </a:extLst>
          </p:cNvPr>
          <p:cNvCxnSpPr>
            <a:cxnSpLocks/>
          </p:cNvCxnSpPr>
          <p:nvPr/>
        </p:nvCxnSpPr>
        <p:spPr>
          <a:xfrm>
            <a:off x="1147723" y="35405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2BE45D9-1F3B-3D37-223B-B09A1BFAC7CA}"/>
              </a:ext>
            </a:extLst>
          </p:cNvPr>
          <p:cNvSpPr txBox="1"/>
          <p:nvPr/>
        </p:nvSpPr>
        <p:spPr>
          <a:xfrm>
            <a:off x="4319018" y="2114274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D5EF1A9-359D-9A86-8288-17FC26052CBE}"/>
              </a:ext>
            </a:extLst>
          </p:cNvPr>
          <p:cNvCxnSpPr>
            <a:cxnSpLocks/>
          </p:cNvCxnSpPr>
          <p:nvPr/>
        </p:nvCxnSpPr>
        <p:spPr>
          <a:xfrm>
            <a:off x="4677267" y="2422051"/>
            <a:ext cx="0" cy="256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7D17FB0-EDD7-F54F-86E0-33B844312D05}"/>
              </a:ext>
            </a:extLst>
          </p:cNvPr>
          <p:cNvSpPr txBox="1"/>
          <p:nvPr/>
        </p:nvSpPr>
        <p:spPr>
          <a:xfrm>
            <a:off x="5035517" y="26505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Minimax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E983EBD-F030-3B7F-956D-87DD81B788C9}"/>
              </a:ext>
            </a:extLst>
          </p:cNvPr>
          <p:cNvSpPr txBox="1"/>
          <p:nvPr/>
        </p:nvSpPr>
        <p:spPr>
          <a:xfrm>
            <a:off x="5035517" y="313660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Custom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4B3866-D2AC-E54A-918B-24784ED0C1B8}"/>
              </a:ext>
            </a:extLst>
          </p:cNvPr>
          <p:cNvSpPr txBox="1"/>
          <p:nvPr/>
        </p:nvSpPr>
        <p:spPr>
          <a:xfrm>
            <a:off x="5035517" y="363945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MCTS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6B9BD4-B218-CF05-A85D-AF3FBB70039C}"/>
              </a:ext>
            </a:extLst>
          </p:cNvPr>
          <p:cNvSpPr txBox="1"/>
          <p:nvPr/>
        </p:nvSpPr>
        <p:spPr>
          <a:xfrm>
            <a:off x="5035516" y="41190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Exception </a:t>
            </a:r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UnknownStrategy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1B1B48-68EB-6ACA-98A8-9D2B61EB0A0D}"/>
              </a:ext>
            </a:extLst>
          </p:cNvPr>
          <p:cNvSpPr txBox="1"/>
          <p:nvPr/>
        </p:nvSpPr>
        <p:spPr>
          <a:xfrm>
            <a:off x="5035516" y="48336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DummyComputerPlayer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BB74DB5-EB87-DC67-CFCE-0F3A5806F1E0}"/>
              </a:ext>
            </a:extLst>
          </p:cNvPr>
          <p:cNvCxnSpPr>
            <a:cxnSpLocks/>
          </p:cNvCxnSpPr>
          <p:nvPr/>
        </p:nvCxnSpPr>
        <p:spPr>
          <a:xfrm>
            <a:off x="4677267" y="28043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7E244C4-6196-C5A0-D876-667873E0AEDE}"/>
              </a:ext>
            </a:extLst>
          </p:cNvPr>
          <p:cNvCxnSpPr>
            <a:cxnSpLocks/>
          </p:cNvCxnSpPr>
          <p:nvPr/>
        </p:nvCxnSpPr>
        <p:spPr>
          <a:xfrm>
            <a:off x="4677267" y="3290493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63C0B2C-6304-C388-BF10-CBE46BF821E1}"/>
              </a:ext>
            </a:extLst>
          </p:cNvPr>
          <p:cNvCxnSpPr>
            <a:cxnSpLocks/>
          </p:cNvCxnSpPr>
          <p:nvPr/>
        </p:nvCxnSpPr>
        <p:spPr>
          <a:xfrm>
            <a:off x="4677267" y="380032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CC3BB23-7014-458E-ECD0-8F167FB5E773}"/>
              </a:ext>
            </a:extLst>
          </p:cNvPr>
          <p:cNvCxnSpPr>
            <a:cxnSpLocks/>
          </p:cNvCxnSpPr>
          <p:nvPr/>
        </p:nvCxnSpPr>
        <p:spPr>
          <a:xfrm>
            <a:off x="4677267" y="42817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71B1EB3-507E-184A-014F-527093420E12}"/>
              </a:ext>
            </a:extLst>
          </p:cNvPr>
          <p:cNvCxnSpPr>
            <a:cxnSpLocks/>
          </p:cNvCxnSpPr>
          <p:nvPr/>
        </p:nvCxnSpPr>
        <p:spPr>
          <a:xfrm>
            <a:off x="4677267" y="49874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6614400-2E01-DFC7-5E0E-FB38502997D6}"/>
              </a:ext>
            </a:extLst>
          </p:cNvPr>
          <p:cNvSpPr txBox="1"/>
          <p:nvPr/>
        </p:nvSpPr>
        <p:spPr>
          <a:xfrm>
            <a:off x="6405492" y="2967019"/>
            <a:ext cx="463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Verifies that when the player’s strategy is “MCTS", </a:t>
            </a:r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game.computerDecision</a:t>
            </a:r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(...) invokes the MCTS branch and returns the stub’s predetermined move.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E693-63CA-115B-F5D0-A00A86203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7B5E14-9101-E95E-744C-45459115DFC2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3CE2DE-CF51-6625-F96B-33C4A290CE14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OthelloGameTest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5973913-1A62-2927-ABF0-48E42F4A4294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27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D533438-A6A5-183D-09ED-FE414916B7BA}"/>
              </a:ext>
            </a:extLst>
          </p:cNvPr>
          <p:cNvCxnSpPr>
            <a:cxnSpLocks/>
          </p:cNvCxnSpPr>
          <p:nvPr/>
        </p:nvCxnSpPr>
        <p:spPr>
          <a:xfrm>
            <a:off x="701106" y="4272945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03FA301-87C5-6906-1508-A30C9C46562B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E0A0E97-4E2B-4A62-0677-592C808AF3D3}"/>
              </a:ext>
            </a:extLst>
          </p:cNvPr>
          <p:cNvSpPr txBox="1"/>
          <p:nvPr/>
        </p:nvSpPr>
        <p:spPr>
          <a:xfrm>
            <a:off x="910612" y="317645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GameRunning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AE2042E-A7E9-A19A-5AE0-4236287DAC50}"/>
              </a:ext>
            </a:extLst>
          </p:cNvPr>
          <p:cNvSpPr txBox="1"/>
          <p:nvPr/>
        </p:nvSpPr>
        <p:spPr>
          <a:xfrm>
            <a:off x="844299" y="4104373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065F3D-2FB2-DC11-74EA-DD0C63434F74}"/>
              </a:ext>
            </a:extLst>
          </p:cNvPr>
          <p:cNvSpPr txBox="1"/>
          <p:nvPr/>
        </p:nvSpPr>
        <p:spPr>
          <a:xfrm>
            <a:off x="1207845" y="3397870"/>
            <a:ext cx="124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797DBE-6A41-9C94-5916-1A8CCFCAB4A8}"/>
              </a:ext>
            </a:extLst>
          </p:cNvPr>
          <p:cNvSpPr txBox="1"/>
          <p:nvPr/>
        </p:nvSpPr>
        <p:spPr>
          <a:xfrm>
            <a:off x="1207845" y="3624760"/>
            <a:ext cx="134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Logic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8A1006-6848-0333-C5E7-67CDD8D63AAD}"/>
              </a:ext>
            </a:extLst>
          </p:cNvPr>
          <p:cNvSpPr txBox="1"/>
          <p:nvPr/>
        </p:nvSpPr>
        <p:spPr>
          <a:xfrm>
            <a:off x="1202548" y="3834242"/>
            <a:ext cx="139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Flow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3CA8561-1BEF-3345-748E-3AE84C21A69C}"/>
              </a:ext>
            </a:extLst>
          </p:cNvPr>
          <p:cNvCxnSpPr>
            <a:cxnSpLocks/>
          </p:cNvCxnSpPr>
          <p:nvPr/>
        </p:nvCxnSpPr>
        <p:spPr>
          <a:xfrm>
            <a:off x="1147723" y="3408766"/>
            <a:ext cx="0" cy="59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2308468-80D5-B156-FEC3-AA0802ADEE4B}"/>
              </a:ext>
            </a:extLst>
          </p:cNvPr>
          <p:cNvCxnSpPr>
            <a:cxnSpLocks/>
          </p:cNvCxnSpPr>
          <p:nvPr/>
        </p:nvCxnSpPr>
        <p:spPr>
          <a:xfrm>
            <a:off x="1147723" y="39977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0269BC-6108-1A40-F018-89307647CA8F}"/>
              </a:ext>
            </a:extLst>
          </p:cNvPr>
          <p:cNvCxnSpPr>
            <a:cxnSpLocks/>
          </p:cNvCxnSpPr>
          <p:nvPr/>
        </p:nvCxnSpPr>
        <p:spPr>
          <a:xfrm>
            <a:off x="1147723" y="376282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E01669A-5CDB-1ACB-1D9A-03450E60943C}"/>
              </a:ext>
            </a:extLst>
          </p:cNvPr>
          <p:cNvCxnSpPr>
            <a:cxnSpLocks/>
          </p:cNvCxnSpPr>
          <p:nvPr/>
        </p:nvCxnSpPr>
        <p:spPr>
          <a:xfrm>
            <a:off x="1147723" y="35405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2573095-8B82-0FCC-9EA0-C7C01FB39E57}"/>
              </a:ext>
            </a:extLst>
          </p:cNvPr>
          <p:cNvSpPr txBox="1"/>
          <p:nvPr/>
        </p:nvSpPr>
        <p:spPr>
          <a:xfrm>
            <a:off x="4319018" y="2114274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DC5D9B5-707B-8C48-7EBA-02AAAC7D0217}"/>
              </a:ext>
            </a:extLst>
          </p:cNvPr>
          <p:cNvCxnSpPr>
            <a:cxnSpLocks/>
          </p:cNvCxnSpPr>
          <p:nvPr/>
        </p:nvCxnSpPr>
        <p:spPr>
          <a:xfrm>
            <a:off x="4677267" y="2422051"/>
            <a:ext cx="0" cy="256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7BA65E4-40BE-F39C-19D2-E0577F1F05F2}"/>
              </a:ext>
            </a:extLst>
          </p:cNvPr>
          <p:cNvSpPr txBox="1"/>
          <p:nvPr/>
        </p:nvSpPr>
        <p:spPr>
          <a:xfrm>
            <a:off x="5035517" y="26505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Minimax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59261D-2388-863D-1A31-1CF7E2E27967}"/>
              </a:ext>
            </a:extLst>
          </p:cNvPr>
          <p:cNvSpPr txBox="1"/>
          <p:nvPr/>
        </p:nvSpPr>
        <p:spPr>
          <a:xfrm>
            <a:off x="5035517" y="313660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Custom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B557975-DDBB-9329-0378-892DC994168E}"/>
              </a:ext>
            </a:extLst>
          </p:cNvPr>
          <p:cNvSpPr txBox="1"/>
          <p:nvPr/>
        </p:nvSpPr>
        <p:spPr>
          <a:xfrm>
            <a:off x="5035517" y="363945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MCTS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2B29961-F00C-951F-9F7F-A8C6FC12F98C}"/>
              </a:ext>
            </a:extLst>
          </p:cNvPr>
          <p:cNvSpPr txBox="1"/>
          <p:nvPr/>
        </p:nvSpPr>
        <p:spPr>
          <a:xfrm>
            <a:off x="5035516" y="41190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Exception </a:t>
            </a:r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UnknownStrategy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CE976A6-D0DC-FF02-EB61-92C1DD9296C2}"/>
              </a:ext>
            </a:extLst>
          </p:cNvPr>
          <p:cNvSpPr txBox="1"/>
          <p:nvPr/>
        </p:nvSpPr>
        <p:spPr>
          <a:xfrm>
            <a:off x="5035516" y="48336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DummyComputerPlayer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74771BF-AB47-D50B-3C5B-09924DAF02A3}"/>
              </a:ext>
            </a:extLst>
          </p:cNvPr>
          <p:cNvCxnSpPr>
            <a:cxnSpLocks/>
          </p:cNvCxnSpPr>
          <p:nvPr/>
        </p:nvCxnSpPr>
        <p:spPr>
          <a:xfrm>
            <a:off x="4677267" y="28043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C757617-EF48-CBD4-76C4-5CBB86C98E1A}"/>
              </a:ext>
            </a:extLst>
          </p:cNvPr>
          <p:cNvCxnSpPr>
            <a:cxnSpLocks/>
          </p:cNvCxnSpPr>
          <p:nvPr/>
        </p:nvCxnSpPr>
        <p:spPr>
          <a:xfrm>
            <a:off x="4677267" y="3290493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7E0A6EB-A4F2-4F56-3AD2-98714375F6C2}"/>
              </a:ext>
            </a:extLst>
          </p:cNvPr>
          <p:cNvCxnSpPr>
            <a:cxnSpLocks/>
          </p:cNvCxnSpPr>
          <p:nvPr/>
        </p:nvCxnSpPr>
        <p:spPr>
          <a:xfrm>
            <a:off x="4677267" y="380032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6AE4CF1-AEE9-AF9A-E150-FB0552F0F683}"/>
              </a:ext>
            </a:extLst>
          </p:cNvPr>
          <p:cNvCxnSpPr>
            <a:cxnSpLocks/>
          </p:cNvCxnSpPr>
          <p:nvPr/>
        </p:nvCxnSpPr>
        <p:spPr>
          <a:xfrm>
            <a:off x="4677267" y="42817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28E9C2A-338E-5881-52F4-828DB0C8FC5B}"/>
              </a:ext>
            </a:extLst>
          </p:cNvPr>
          <p:cNvCxnSpPr>
            <a:cxnSpLocks/>
          </p:cNvCxnSpPr>
          <p:nvPr/>
        </p:nvCxnSpPr>
        <p:spPr>
          <a:xfrm>
            <a:off x="4677267" y="49874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2463B5-3DAD-C12E-91CE-F35E2C1B6F1D}"/>
              </a:ext>
            </a:extLst>
          </p:cNvPr>
          <p:cNvSpPr txBox="1"/>
          <p:nvPr/>
        </p:nvSpPr>
        <p:spPr>
          <a:xfrm>
            <a:off x="6405492" y="3680630"/>
            <a:ext cx="463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Verifies that when the player’s strategy is unrecognized, </a:t>
            </a:r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game.computerDecision</a:t>
            </a:r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(...) returns null.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0A995-D8F2-50FF-1EF4-CF6D9815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234FE6-1D05-6679-E016-FE88631046AC}"/>
              </a:ext>
            </a:extLst>
          </p:cNvPr>
          <p:cNvSpPr txBox="1"/>
          <p:nvPr/>
        </p:nvSpPr>
        <p:spPr>
          <a:xfrm>
            <a:off x="426720" y="513109"/>
            <a:ext cx="358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zh-CN" altLang="en-US" sz="16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F97C6C-D04D-838A-1653-112FB9D08A21}"/>
              </a:ext>
            </a:extLst>
          </p:cNvPr>
          <p:cNvSpPr txBox="1"/>
          <p:nvPr/>
        </p:nvSpPr>
        <p:spPr>
          <a:xfrm>
            <a:off x="586806" y="26903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OthelloGameTest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4FD1F9C-B36B-4263-E591-C73A0DDFB749}"/>
              </a:ext>
            </a:extLst>
          </p:cNvPr>
          <p:cNvCxnSpPr>
            <a:cxnSpLocks/>
          </p:cNvCxnSpPr>
          <p:nvPr/>
        </p:nvCxnSpPr>
        <p:spPr>
          <a:xfrm>
            <a:off x="701106" y="2998133"/>
            <a:ext cx="0" cy="127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66E64DD-354C-F649-55B6-C13D96860DCE}"/>
              </a:ext>
            </a:extLst>
          </p:cNvPr>
          <p:cNvCxnSpPr>
            <a:cxnSpLocks/>
          </p:cNvCxnSpPr>
          <p:nvPr/>
        </p:nvCxnSpPr>
        <p:spPr>
          <a:xfrm>
            <a:off x="701106" y="4272945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93E1391-12B0-9D30-2161-AFA9E9751DA7}"/>
              </a:ext>
            </a:extLst>
          </p:cNvPr>
          <p:cNvCxnSpPr>
            <a:cxnSpLocks/>
          </p:cNvCxnSpPr>
          <p:nvPr/>
        </p:nvCxnSpPr>
        <p:spPr>
          <a:xfrm>
            <a:off x="701106" y="3343490"/>
            <a:ext cx="14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6EDD614-382C-ABF4-73BB-043B587CF2E4}"/>
              </a:ext>
            </a:extLst>
          </p:cNvPr>
          <p:cNvSpPr txBox="1"/>
          <p:nvPr/>
        </p:nvSpPr>
        <p:spPr>
          <a:xfrm>
            <a:off x="910612" y="3176451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GameRunning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BF81372-4413-0C39-BCDD-D7B289911887}"/>
              </a:ext>
            </a:extLst>
          </p:cNvPr>
          <p:cNvSpPr txBox="1"/>
          <p:nvPr/>
        </p:nvSpPr>
        <p:spPr>
          <a:xfrm>
            <a:off x="844299" y="4104373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87A17-E455-0A38-0E21-11B5ADF09F31}"/>
              </a:ext>
            </a:extLst>
          </p:cNvPr>
          <p:cNvSpPr txBox="1"/>
          <p:nvPr/>
        </p:nvSpPr>
        <p:spPr>
          <a:xfrm>
            <a:off x="1207845" y="3397870"/>
            <a:ext cx="124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EA08A6-BCA0-3BEB-5499-778C9E1159A5}"/>
              </a:ext>
            </a:extLst>
          </p:cNvPr>
          <p:cNvSpPr txBox="1"/>
          <p:nvPr/>
        </p:nvSpPr>
        <p:spPr>
          <a:xfrm>
            <a:off x="1207845" y="3624760"/>
            <a:ext cx="134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Logic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B93AE0-04F3-B788-2057-EB29FF617AA5}"/>
              </a:ext>
            </a:extLst>
          </p:cNvPr>
          <p:cNvSpPr txBox="1"/>
          <p:nvPr/>
        </p:nvSpPr>
        <p:spPr>
          <a:xfrm>
            <a:off x="1202548" y="3834242"/>
            <a:ext cx="139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Flow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E99A3-CB09-684E-B42D-FD7AFAADBEF4}"/>
              </a:ext>
            </a:extLst>
          </p:cNvPr>
          <p:cNvCxnSpPr>
            <a:cxnSpLocks/>
          </p:cNvCxnSpPr>
          <p:nvPr/>
        </p:nvCxnSpPr>
        <p:spPr>
          <a:xfrm>
            <a:off x="1147723" y="3408766"/>
            <a:ext cx="0" cy="59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AD4361F-CB0F-E8EE-CCDD-267D96BDA04D}"/>
              </a:ext>
            </a:extLst>
          </p:cNvPr>
          <p:cNvCxnSpPr>
            <a:cxnSpLocks/>
          </p:cNvCxnSpPr>
          <p:nvPr/>
        </p:nvCxnSpPr>
        <p:spPr>
          <a:xfrm>
            <a:off x="1147723" y="39977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DBC6301-6E2E-2FB0-189F-33D8B71DFFD2}"/>
              </a:ext>
            </a:extLst>
          </p:cNvPr>
          <p:cNvCxnSpPr>
            <a:cxnSpLocks/>
          </p:cNvCxnSpPr>
          <p:nvPr/>
        </p:nvCxnSpPr>
        <p:spPr>
          <a:xfrm>
            <a:off x="1147723" y="376282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72B80F4-2D31-AA46-2EA3-45FD2BA0366D}"/>
              </a:ext>
            </a:extLst>
          </p:cNvPr>
          <p:cNvCxnSpPr>
            <a:cxnSpLocks/>
          </p:cNvCxnSpPr>
          <p:nvPr/>
        </p:nvCxnSpPr>
        <p:spPr>
          <a:xfrm>
            <a:off x="1147723" y="3540578"/>
            <a:ext cx="72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4BF8BE1-CC75-6599-ADE3-736E799C73D9}"/>
              </a:ext>
            </a:extLst>
          </p:cNvPr>
          <p:cNvSpPr txBox="1"/>
          <p:nvPr/>
        </p:nvSpPr>
        <p:spPr>
          <a:xfrm>
            <a:off x="4319018" y="2114274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9B178C-36BC-C2C4-78BD-DB0A42DC4CAE}"/>
              </a:ext>
            </a:extLst>
          </p:cNvPr>
          <p:cNvCxnSpPr>
            <a:cxnSpLocks/>
          </p:cNvCxnSpPr>
          <p:nvPr/>
        </p:nvCxnSpPr>
        <p:spPr>
          <a:xfrm>
            <a:off x="4677267" y="2422051"/>
            <a:ext cx="0" cy="256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A5B15EE-4B3F-BA82-C173-E7C9E175B285}"/>
              </a:ext>
            </a:extLst>
          </p:cNvPr>
          <p:cNvSpPr txBox="1"/>
          <p:nvPr/>
        </p:nvSpPr>
        <p:spPr>
          <a:xfrm>
            <a:off x="5035517" y="26505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Minimax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C94B733-6AE7-85DE-DF7A-B86523EDD328}"/>
              </a:ext>
            </a:extLst>
          </p:cNvPr>
          <p:cNvSpPr txBox="1"/>
          <p:nvPr/>
        </p:nvSpPr>
        <p:spPr>
          <a:xfrm>
            <a:off x="5035517" y="313660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Custom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A2CEC2-310A-2815-77F3-2628673382E4}"/>
              </a:ext>
            </a:extLst>
          </p:cNvPr>
          <p:cNvSpPr txBox="1"/>
          <p:nvPr/>
        </p:nvSpPr>
        <p:spPr>
          <a:xfrm>
            <a:off x="5035517" y="363945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 MCTS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33F2B89-1BB0-FBE6-AAB6-160A93749BF0}"/>
              </a:ext>
            </a:extLst>
          </p:cNvPr>
          <p:cNvSpPr txBox="1"/>
          <p:nvPr/>
        </p:nvSpPr>
        <p:spPr>
          <a:xfrm>
            <a:off x="5035516" y="4119056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Exception </a:t>
            </a:r>
            <a:r>
              <a:rPr lang="en-US" altLang="zh-CN" sz="1400" b="1" dirty="0" err="1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UnknownStrategy</a:t>
            </a:r>
            <a:endParaRPr lang="zh-CN" altLang="en-US" sz="1400" b="1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B8EB537-BE19-EAA5-22BC-833ED6710ADF}"/>
              </a:ext>
            </a:extLst>
          </p:cNvPr>
          <p:cNvSpPr txBox="1"/>
          <p:nvPr/>
        </p:nvSpPr>
        <p:spPr>
          <a:xfrm>
            <a:off x="5035516" y="4833610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DummyComputerPlayer</a:t>
            </a:r>
            <a:endParaRPr lang="zh-CN" altLang="en-US" sz="1400" b="1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5C6523-E522-6F36-59BF-A01C5BA13092}"/>
              </a:ext>
            </a:extLst>
          </p:cNvPr>
          <p:cNvCxnSpPr>
            <a:cxnSpLocks/>
          </p:cNvCxnSpPr>
          <p:nvPr/>
        </p:nvCxnSpPr>
        <p:spPr>
          <a:xfrm>
            <a:off x="4677267" y="28043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149A2DD-8FBF-E116-94E8-E465AE0F6C0D}"/>
              </a:ext>
            </a:extLst>
          </p:cNvPr>
          <p:cNvCxnSpPr>
            <a:cxnSpLocks/>
          </p:cNvCxnSpPr>
          <p:nvPr/>
        </p:nvCxnSpPr>
        <p:spPr>
          <a:xfrm>
            <a:off x="4677267" y="3290493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2BD2925-1E95-A512-92CC-F2427A7FBADB}"/>
              </a:ext>
            </a:extLst>
          </p:cNvPr>
          <p:cNvCxnSpPr>
            <a:cxnSpLocks/>
          </p:cNvCxnSpPr>
          <p:nvPr/>
        </p:nvCxnSpPr>
        <p:spPr>
          <a:xfrm>
            <a:off x="4677267" y="380032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F1FFAB2-F9A5-EAB0-B133-D128F55988D2}"/>
              </a:ext>
            </a:extLst>
          </p:cNvPr>
          <p:cNvCxnSpPr>
            <a:cxnSpLocks/>
          </p:cNvCxnSpPr>
          <p:nvPr/>
        </p:nvCxnSpPr>
        <p:spPr>
          <a:xfrm>
            <a:off x="4677267" y="4281769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06D1477-4D96-E6D4-C095-DFEF4F44694C}"/>
              </a:ext>
            </a:extLst>
          </p:cNvPr>
          <p:cNvCxnSpPr>
            <a:cxnSpLocks/>
          </p:cNvCxnSpPr>
          <p:nvPr/>
        </p:nvCxnSpPr>
        <p:spPr>
          <a:xfrm>
            <a:off x="4677267" y="4987498"/>
            <a:ext cx="284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544E7A5-CACF-E148-1F10-E586CBC78C9E}"/>
              </a:ext>
            </a:extLst>
          </p:cNvPr>
          <p:cNvSpPr txBox="1"/>
          <p:nvPr/>
        </p:nvSpPr>
        <p:spPr>
          <a:xfrm>
            <a:off x="5856852" y="5185016"/>
            <a:ext cx="463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Isolate and test </a:t>
            </a:r>
            <a:r>
              <a:rPr lang="en-US" altLang="zh-CN" sz="1200" dirty="0" err="1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computerDecision</a:t>
            </a:r>
            <a:r>
              <a:rPr lang="en-US" altLang="zh-CN" sz="1200" dirty="0">
                <a:solidFill>
                  <a:schemeClr val="bg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() branch selection without real AI overhead.</a:t>
            </a:r>
            <a:endParaRPr lang="zh-CN" altLang="en-US" sz="1200" dirty="0">
              <a:solidFill>
                <a:schemeClr val="bg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1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536</Words>
  <Application>Microsoft Office PowerPoint</Application>
  <PresentationFormat>宽屏</PresentationFormat>
  <Paragraphs>244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Bian, Zhirui</dc:creator>
  <cp:lastModifiedBy>Bian, Zhirui</cp:lastModifiedBy>
  <cp:revision>4</cp:revision>
  <dcterms:created xsi:type="dcterms:W3CDTF">2025-04-11T20:05:41Z</dcterms:created>
  <dcterms:modified xsi:type="dcterms:W3CDTF">2025-05-13T19:58:04Z</dcterms:modified>
</cp:coreProperties>
</file>