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9245F-3329-463E-852B-63A0B238C239}" v="10" dt="2022-03-20T18:05:20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63" d="100"/>
          <a:sy n="63" d="100"/>
        </p:scale>
        <p:origin x="8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Cita" userId="7f8d94126e5d8e0d" providerId="LiveId" clId="{9E59245F-3329-463E-852B-63A0B238C239}"/>
    <pc:docChg chg="custSel modSld">
      <pc:chgData name="Oscar Cita" userId="7f8d94126e5d8e0d" providerId="LiveId" clId="{9E59245F-3329-463E-852B-63A0B238C239}" dt="2022-03-20T18:05:31.425" v="133" actId="14100"/>
      <pc:docMkLst>
        <pc:docMk/>
      </pc:docMkLst>
      <pc:sldChg chg="addSp delSp modSp mod">
        <pc:chgData name="Oscar Cita" userId="7f8d94126e5d8e0d" providerId="LiveId" clId="{9E59245F-3329-463E-852B-63A0B238C239}" dt="2022-03-20T18:05:31.425" v="133" actId="14100"/>
        <pc:sldMkLst>
          <pc:docMk/>
          <pc:sldMk cId="4058740216" sldId="256"/>
        </pc:sldMkLst>
        <pc:spChg chg="del mod topLvl">
          <ac:chgData name="Oscar Cita" userId="7f8d94126e5d8e0d" providerId="LiveId" clId="{9E59245F-3329-463E-852B-63A0B238C239}" dt="2022-03-20T18:04:27.455" v="106" actId="478"/>
          <ac:spMkLst>
            <pc:docMk/>
            <pc:sldMk cId="4058740216" sldId="256"/>
            <ac:spMk id="7" creationId="{BFB7DA48-2D22-4F9D-A442-37042866719C}"/>
          </ac:spMkLst>
        </pc:spChg>
        <pc:spChg chg="mod topLvl">
          <ac:chgData name="Oscar Cita" userId="7f8d94126e5d8e0d" providerId="LiveId" clId="{9E59245F-3329-463E-852B-63A0B238C239}" dt="2022-03-20T18:05:20.995" v="114" actId="164"/>
          <ac:spMkLst>
            <pc:docMk/>
            <pc:sldMk cId="4058740216" sldId="256"/>
            <ac:spMk id="8" creationId="{3A43AA10-D93A-4DA8-81C6-5F00E9EEB48F}"/>
          </ac:spMkLst>
        </pc:spChg>
        <pc:spChg chg="del mod">
          <ac:chgData name="Oscar Cita" userId="7f8d94126e5d8e0d" providerId="LiveId" clId="{9E59245F-3329-463E-852B-63A0B238C239}" dt="2022-03-20T08:17:58.949" v="48" actId="478"/>
          <ac:spMkLst>
            <pc:docMk/>
            <pc:sldMk cId="4058740216" sldId="256"/>
            <ac:spMk id="9" creationId="{C6FD7F31-419D-4128-A4BA-18790853552F}"/>
          </ac:spMkLst>
        </pc:spChg>
        <pc:spChg chg="del mod">
          <ac:chgData name="Oscar Cita" userId="7f8d94126e5d8e0d" providerId="LiveId" clId="{9E59245F-3329-463E-852B-63A0B238C239}" dt="2022-03-20T08:17:55.195" v="46" actId="478"/>
          <ac:spMkLst>
            <pc:docMk/>
            <pc:sldMk cId="4058740216" sldId="256"/>
            <ac:spMk id="10" creationId="{C7AA86AC-DB02-4F50-A52C-7EF71C23175B}"/>
          </ac:spMkLst>
        </pc:spChg>
        <pc:spChg chg="mod topLvl">
          <ac:chgData name="Oscar Cita" userId="7f8d94126e5d8e0d" providerId="LiveId" clId="{9E59245F-3329-463E-852B-63A0B238C239}" dt="2022-03-20T18:03:14.019" v="96" actId="164"/>
          <ac:spMkLst>
            <pc:docMk/>
            <pc:sldMk cId="4058740216" sldId="256"/>
            <ac:spMk id="18" creationId="{33BB628D-8B5C-4CBF-864A-18B42C708931}"/>
          </ac:spMkLst>
        </pc:spChg>
        <pc:spChg chg="add mod">
          <ac:chgData name="Oscar Cita" userId="7f8d94126e5d8e0d" providerId="LiveId" clId="{9E59245F-3329-463E-852B-63A0B238C239}" dt="2022-03-20T18:05:20.995" v="114" actId="164"/>
          <ac:spMkLst>
            <pc:docMk/>
            <pc:sldMk cId="4058740216" sldId="256"/>
            <ac:spMk id="25" creationId="{0CC1B03B-2B18-4D05-B179-20812C358D60}"/>
          </ac:spMkLst>
        </pc:spChg>
        <pc:grpChg chg="add mod">
          <ac:chgData name="Oscar Cita" userId="7f8d94126e5d8e0d" providerId="LiveId" clId="{9E59245F-3329-463E-852B-63A0B238C239}" dt="2022-03-20T18:02:37.833" v="84" actId="164"/>
          <ac:grpSpMkLst>
            <pc:docMk/>
            <pc:sldMk cId="4058740216" sldId="256"/>
            <ac:grpSpMk id="3" creationId="{8EA7A3B6-21A5-4D74-818F-89D5CB2230C6}"/>
          </ac:grpSpMkLst>
        </pc:grpChg>
        <pc:grpChg chg="add mod">
          <ac:chgData name="Oscar Cita" userId="7f8d94126e5d8e0d" providerId="LiveId" clId="{9E59245F-3329-463E-852B-63A0B238C239}" dt="2022-03-20T18:03:54.578" v="100" actId="1076"/>
          <ac:grpSpMkLst>
            <pc:docMk/>
            <pc:sldMk cId="4058740216" sldId="256"/>
            <ac:grpSpMk id="13" creationId="{060904B7-AA3B-4D46-B45F-DD6C23A4E5F8}"/>
          </ac:grpSpMkLst>
        </pc:grpChg>
        <pc:grpChg chg="add mod">
          <ac:chgData name="Oscar Cita" userId="7f8d94126e5d8e0d" providerId="LiveId" clId="{9E59245F-3329-463E-852B-63A0B238C239}" dt="2022-03-20T18:05:31.425" v="133" actId="14100"/>
          <ac:grpSpMkLst>
            <pc:docMk/>
            <pc:sldMk cId="4058740216" sldId="256"/>
            <ac:grpSpMk id="14" creationId="{55D7CA4C-C076-49AF-AD2B-A1014CBB6B35}"/>
          </ac:grpSpMkLst>
        </pc:grpChg>
        <pc:grpChg chg="del mod">
          <ac:chgData name="Oscar Cita" userId="7f8d94126e5d8e0d" providerId="LiveId" clId="{9E59245F-3329-463E-852B-63A0B238C239}" dt="2022-03-20T18:00:29.432" v="52" actId="165"/>
          <ac:grpSpMkLst>
            <pc:docMk/>
            <pc:sldMk cId="4058740216" sldId="256"/>
            <ac:grpSpMk id="17" creationId="{1D65A095-BDD4-446B-BE96-72EFB0BA4847}"/>
          </ac:grpSpMkLst>
        </pc:grpChg>
        <pc:grpChg chg="add mod">
          <ac:chgData name="Oscar Cita" userId="7f8d94126e5d8e0d" providerId="LiveId" clId="{9E59245F-3329-463E-852B-63A0B238C239}" dt="2022-03-20T08:17:16.081" v="44" actId="1076"/>
          <ac:grpSpMkLst>
            <pc:docMk/>
            <pc:sldMk cId="4058740216" sldId="256"/>
            <ac:grpSpMk id="24" creationId="{9320692C-5415-43CB-A951-17F3A5114376}"/>
          </ac:grpSpMkLst>
        </pc:grpChg>
        <pc:grpChg chg="del mod">
          <ac:chgData name="Oscar Cita" userId="7f8d94126e5d8e0d" providerId="LiveId" clId="{9E59245F-3329-463E-852B-63A0B238C239}" dt="2022-03-20T18:01:57.694" v="61" actId="165"/>
          <ac:grpSpMkLst>
            <pc:docMk/>
            <pc:sldMk cId="4058740216" sldId="256"/>
            <ac:grpSpMk id="32" creationId="{8CD24AB5-B67E-4E79-8582-0223A55C3750}"/>
          </ac:grpSpMkLst>
        </pc:grpChg>
        <pc:picChg chg="add del mod">
          <ac:chgData name="Oscar Cita" userId="7f8d94126e5d8e0d" providerId="LiveId" clId="{9E59245F-3329-463E-852B-63A0B238C239}" dt="2022-03-20T08:15:38.149" v="18" actId="478"/>
          <ac:picMkLst>
            <pc:docMk/>
            <pc:sldMk cId="4058740216" sldId="256"/>
            <ac:picMk id="3" creationId="{09BB4083-7E70-4F90-A94F-856E9F829F00}"/>
          </ac:picMkLst>
        </pc:picChg>
        <pc:picChg chg="mod topLvl">
          <ac:chgData name="Oscar Cita" userId="7f8d94126e5d8e0d" providerId="LiveId" clId="{9E59245F-3329-463E-852B-63A0B238C239}" dt="2022-03-20T18:05:20.995" v="114" actId="164"/>
          <ac:picMkLst>
            <pc:docMk/>
            <pc:sldMk cId="4058740216" sldId="256"/>
            <ac:picMk id="5" creationId="{5C95BD2D-EC33-48B9-99FE-694D9497C481}"/>
          </ac:picMkLst>
        </pc:picChg>
        <pc:picChg chg="add mod">
          <ac:chgData name="Oscar Cita" userId="7f8d94126e5d8e0d" providerId="LiveId" clId="{9E59245F-3329-463E-852B-63A0B238C239}" dt="2022-03-20T08:19:27.279" v="50" actId="1076"/>
          <ac:picMkLst>
            <pc:docMk/>
            <pc:sldMk cId="4058740216" sldId="256"/>
            <ac:picMk id="6" creationId="{24C91E4D-2214-4B51-A776-1D695991B62E}"/>
          </ac:picMkLst>
        </pc:picChg>
        <pc:picChg chg="add mod">
          <ac:chgData name="Oscar Cita" userId="7f8d94126e5d8e0d" providerId="LiveId" clId="{9E59245F-3329-463E-852B-63A0B238C239}" dt="2022-03-20T08:16:54.134" v="41" actId="14100"/>
          <ac:picMkLst>
            <pc:docMk/>
            <pc:sldMk cId="4058740216" sldId="256"/>
            <ac:picMk id="12" creationId="{CCB69D72-597C-4FEC-8A1E-D7401C100EB7}"/>
          </ac:picMkLst>
        </pc:picChg>
        <pc:picChg chg="add mod">
          <ac:chgData name="Oscar Cita" userId="7f8d94126e5d8e0d" providerId="LiveId" clId="{9E59245F-3329-463E-852B-63A0B238C239}" dt="2022-03-20T08:17:09.673" v="43" actId="14100"/>
          <ac:picMkLst>
            <pc:docMk/>
            <pc:sldMk cId="4058740216" sldId="256"/>
            <ac:picMk id="15" creationId="{B3C5E0FC-5222-4970-9E1A-5CBDDA262E8B}"/>
          </ac:picMkLst>
        </pc:picChg>
        <pc:picChg chg="add mod">
          <ac:chgData name="Oscar Cita" userId="7f8d94126e5d8e0d" providerId="LiveId" clId="{9E59245F-3329-463E-852B-63A0B238C239}" dt="2022-03-20T08:16:11.995" v="22" actId="164"/>
          <ac:picMkLst>
            <pc:docMk/>
            <pc:sldMk cId="4058740216" sldId="256"/>
            <ac:picMk id="19" creationId="{DE0E5ECE-B382-4234-A0CD-68E87A6346FC}"/>
          </ac:picMkLst>
        </pc:picChg>
        <pc:picChg chg="add mod">
          <ac:chgData name="Oscar Cita" userId="7f8d94126e5d8e0d" providerId="LiveId" clId="{9E59245F-3329-463E-852B-63A0B238C239}" dt="2022-03-20T08:16:11.995" v="22" actId="164"/>
          <ac:picMkLst>
            <pc:docMk/>
            <pc:sldMk cId="4058740216" sldId="256"/>
            <ac:picMk id="23" creationId="{F61752F7-FB9F-436C-8582-6E141CA567B4}"/>
          </ac:picMkLst>
        </pc:picChg>
        <pc:inkChg chg="del mod">
          <ac:chgData name="Oscar Cita" userId="7f8d94126e5d8e0d" providerId="LiveId" clId="{9E59245F-3329-463E-852B-63A0B238C239}" dt="2022-03-20T08:18:26.498" v="49" actId="478"/>
          <ac:inkMkLst>
            <pc:docMk/>
            <pc:sldMk cId="4058740216" sldId="256"/>
            <ac:inkMk id="14" creationId="{A946909F-FA28-4708-BCDF-885C2C8CA2EB}"/>
          </ac:inkMkLst>
        </pc:inkChg>
        <pc:cxnChg chg="mod topLvl">
          <ac:chgData name="Oscar Cita" userId="7f8d94126e5d8e0d" providerId="LiveId" clId="{9E59245F-3329-463E-852B-63A0B238C239}" dt="2022-03-20T18:03:14.019" v="96" actId="164"/>
          <ac:cxnSpMkLst>
            <pc:docMk/>
            <pc:sldMk cId="4058740216" sldId="256"/>
            <ac:cxnSpMk id="20" creationId="{48B99B10-B5D2-42CF-B075-738963CB7003}"/>
          </ac:cxnSpMkLst>
        </pc:cxnChg>
        <pc:cxnChg chg="mod topLvl">
          <ac:chgData name="Oscar Cita" userId="7f8d94126e5d8e0d" providerId="LiveId" clId="{9E59245F-3329-463E-852B-63A0B238C239}" dt="2022-03-20T18:03:14.019" v="96" actId="164"/>
          <ac:cxnSpMkLst>
            <pc:docMk/>
            <pc:sldMk cId="4058740216" sldId="256"/>
            <ac:cxnSpMk id="22" creationId="{93D33D0D-E645-453D-95A7-CE681F4E436C}"/>
          </ac:cxnSpMkLst>
        </pc:cxnChg>
        <pc:cxnChg chg="mod topLvl">
          <ac:chgData name="Oscar Cita" userId="7f8d94126e5d8e0d" providerId="LiveId" clId="{9E59245F-3329-463E-852B-63A0B238C239}" dt="2022-03-20T18:03:14.019" v="96" actId="164"/>
          <ac:cxnSpMkLst>
            <pc:docMk/>
            <pc:sldMk cId="4058740216" sldId="256"/>
            <ac:cxnSpMk id="27" creationId="{B256D494-5388-44E7-AAD5-63C56ABBA1B4}"/>
          </ac:cxnSpMkLst>
        </pc:cxnChg>
        <pc:cxnChg chg="mod topLvl">
          <ac:chgData name="Oscar Cita" userId="7f8d94126e5d8e0d" providerId="LiveId" clId="{9E59245F-3329-463E-852B-63A0B238C239}" dt="2022-03-20T18:03:14.019" v="96" actId="164"/>
          <ac:cxnSpMkLst>
            <pc:docMk/>
            <pc:sldMk cId="4058740216" sldId="256"/>
            <ac:cxnSpMk id="31" creationId="{79A2942D-3AB8-4D0C-A513-AC8263E7694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53970-6797-49B6-8406-713A9889D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71EAD1-8C0F-4DF5-8829-C46FF0240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2E103A-F180-4142-98CA-283EB61D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20/03/2022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CD444E-5B7E-4DD6-8815-CD238A3C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D5DAC-A438-458D-B37B-6228A62E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428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651DA-672E-4E96-852A-61430980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AA77AD-35F3-4478-959C-68C9CD142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5CF703-944D-4DB4-A37E-375B9AE4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20/03/2022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6DC9E5-8169-4AE8-A1AB-F8119C99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E32425-5206-4BC8-AF09-CEE5B0F3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722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59045A-6259-4F6B-A0A7-0F60E3C3B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6719E3-D3EC-40F5-A211-602D3AB94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3D6E2A-F70A-477D-A796-339703C7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20/03/2022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D136F2-80A0-4461-ADA4-C276DCFD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DFF1BC-F8F5-4DFA-83CB-5C828C0C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851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76772-F1DB-4B1C-BFE2-58EA7F63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E2548-32F5-4CD5-9389-9CF6F228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ED1379-2ED2-4E6A-9559-0556D7D1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20/03/2022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1B817-509C-4BEC-AD64-9F9D66F0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32E916-BDDB-4F92-AD0E-878E8C1B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290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4E744-56E9-444C-BCF7-817BEC8C8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5BBE18-4026-4411-B9A4-27689D85A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2F4E01-6338-476C-9A14-BFAEE6F1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20/03/2022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BA603F-A499-459D-B5F9-BD4F2561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EB2B3B-9A69-4B85-82D7-C84A3BA2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09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ABB7A-E1A5-4628-BCF5-627688DD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F5C791-FA6F-4A98-94D8-9ECACC4A6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999719-5645-41B5-8B4A-11FDAB391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D85346-1682-46CD-8BDA-B4A1890C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20/03/2022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58BBA0-DD6F-481F-9A46-A8AD0C02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D28913-8133-4943-AB04-3E72474F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385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82901-8FC0-4E9B-B449-FAA737D1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1B9C99-5A1F-4A71-956A-B6453B572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50A1B9-4705-4415-A87B-D9E870E76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85C52A-3ABA-4498-88CD-AB20CE1CD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3BC1FD-5AC8-46A8-BF55-203A9286D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305BBA-C28C-4BE1-BF79-5A6DA987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20/03/2022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C4CC2C-A243-4DC0-9C81-73A06B88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A92E4B-7FBA-4EEB-88C6-C354F40F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511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1D010-A0A0-42A7-9309-1D942A05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A66F05-0E50-4580-A410-D944BCB3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20/03/2022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7F1E24-3E75-4405-8C44-C085908C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4C7E-D897-4703-B063-CB8D7860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820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387471-386B-4BFB-9505-DD8049C8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20/03/2022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CF9B86-5235-4458-A28D-EE752D96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39B6E9-4BE5-401D-B365-C8BFDE3C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288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90102-BF89-45F4-9BEB-46DA5422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99A923-FDB3-443D-B0A4-E0BF264BF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3403BB-AC02-4202-9DE0-E20FFE7DF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16D394-B0F0-4CD6-83A9-DA2949C8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20/03/2022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ED01DE-5F9D-4488-BF33-7001321E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718956-A7E7-4F17-BB85-10E48BCC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638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ABD8B-C20C-45B2-AD01-4F0B1C58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1462894-169E-4FBA-87A2-57B446BBB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3C1C0B-7F46-4565-84BC-78D8E596C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C27F75-B791-41F7-A9D8-247FCF16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20/03/2022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A32891-D16E-42F2-ABD3-6E12E863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28FB92-C932-488B-B595-6329D5B1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182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059EE0-609A-4B6B-AB44-200549D3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4728F8-E44B-43E8-8A8F-BF8E3BD9B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525ED0-5C2B-436E-A53A-478E6C34C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ADAC7-FDB1-4402-BF64-07C10049A5AA}" type="datetimeFigureOut">
              <a:rPr lang="es-CO" smtClean="0"/>
              <a:t>20/03/2022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73345D-6EBF-479A-8F81-D0F562B8B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A0714C-88EF-4BE8-A6F0-5501C4358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069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060904B7-AA3B-4D46-B45F-DD6C23A4E5F8}"/>
              </a:ext>
            </a:extLst>
          </p:cNvPr>
          <p:cNvGrpSpPr/>
          <p:nvPr/>
        </p:nvGrpSpPr>
        <p:grpSpPr>
          <a:xfrm>
            <a:off x="9329384" y="4425739"/>
            <a:ext cx="1908000" cy="1908001"/>
            <a:chOff x="1266091" y="880261"/>
            <a:chExt cx="1908000" cy="1908001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3BB628D-8B5C-4CBF-864A-18B42C708931}"/>
                </a:ext>
              </a:extLst>
            </p:cNvPr>
            <p:cNvSpPr/>
            <p:nvPr/>
          </p:nvSpPr>
          <p:spPr>
            <a:xfrm>
              <a:off x="2414545" y="1298802"/>
              <a:ext cx="612000" cy="612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48B99B10-B5D2-42CF-B075-738963CB7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0545" y="880261"/>
              <a:ext cx="0" cy="4320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3D33D0D-E645-453D-95A7-CE681F4E43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9402" y="908837"/>
              <a:ext cx="111600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B256D494-5388-44E7-AAD5-63C56ABBA1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133" y="880262"/>
              <a:ext cx="0" cy="19080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79A2942D-3AB8-4D0C-A513-AC8263E7694B}"/>
                </a:ext>
              </a:extLst>
            </p:cNvPr>
            <p:cNvCxnSpPr>
              <a:cxnSpLocks/>
            </p:cNvCxnSpPr>
            <p:nvPr/>
          </p:nvCxnSpPr>
          <p:spPr>
            <a:xfrm>
              <a:off x="1266091" y="2773496"/>
              <a:ext cx="19080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Gráfico 5" descr="Taco con relleno sólido">
            <a:extLst>
              <a:ext uri="{FF2B5EF4-FFF2-40B4-BE49-F238E27FC236}">
                <a16:creationId xmlns:a16="http://schemas.microsoft.com/office/drawing/2014/main" id="{24C91E4D-2214-4B51-A776-1D695991B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7402" y="4533740"/>
            <a:ext cx="1800000" cy="1800000"/>
          </a:xfrm>
          <a:prstGeom prst="rect">
            <a:avLst/>
          </a:prstGeom>
        </p:spPr>
      </p:pic>
      <p:pic>
        <p:nvPicPr>
          <p:cNvPr id="12" name="Gráfico 11" descr="Natación con relleno sólido">
            <a:extLst>
              <a:ext uri="{FF2B5EF4-FFF2-40B4-BE49-F238E27FC236}">
                <a16:creationId xmlns:a16="http://schemas.microsoft.com/office/drawing/2014/main" id="{CCB69D72-597C-4FEC-8A1E-D7401C100E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6545" y="4533740"/>
            <a:ext cx="1800000" cy="1800000"/>
          </a:xfrm>
          <a:prstGeom prst="rect">
            <a:avLst/>
          </a:prstGeom>
        </p:spPr>
      </p:pic>
      <p:pic>
        <p:nvPicPr>
          <p:cNvPr id="15" name="Gráfico 14" descr="Claqueta con relleno sólido">
            <a:extLst>
              <a:ext uri="{FF2B5EF4-FFF2-40B4-BE49-F238E27FC236}">
                <a16:creationId xmlns:a16="http://schemas.microsoft.com/office/drawing/2014/main" id="{B3C5E0FC-5222-4970-9E1A-5CBDDA262E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28438" y="4466505"/>
            <a:ext cx="1800000" cy="1800000"/>
          </a:xfrm>
          <a:prstGeom prst="rect">
            <a:avLst/>
          </a:prstGeom>
        </p:spPr>
      </p:pic>
      <p:grpSp>
        <p:nvGrpSpPr>
          <p:cNvPr id="24" name="Grupo 23">
            <a:extLst>
              <a:ext uri="{FF2B5EF4-FFF2-40B4-BE49-F238E27FC236}">
                <a16:creationId xmlns:a16="http://schemas.microsoft.com/office/drawing/2014/main" id="{9320692C-5415-43CB-A951-17F3A5114376}"/>
              </a:ext>
            </a:extLst>
          </p:cNvPr>
          <p:cNvGrpSpPr/>
          <p:nvPr/>
        </p:nvGrpSpPr>
        <p:grpSpPr>
          <a:xfrm>
            <a:off x="5127491" y="4533740"/>
            <a:ext cx="1800000" cy="1800000"/>
            <a:chOff x="9418623" y="2195353"/>
            <a:chExt cx="1721387" cy="1704973"/>
          </a:xfrm>
        </p:grpSpPr>
        <p:pic>
          <p:nvPicPr>
            <p:cNvPr id="19" name="Gráfico 18" descr="Cachorrito con relleno sólido">
              <a:extLst>
                <a:ext uri="{FF2B5EF4-FFF2-40B4-BE49-F238E27FC236}">
                  <a16:creationId xmlns:a16="http://schemas.microsoft.com/office/drawing/2014/main" id="{DE0E5ECE-B382-4234-A0CD-68E87A634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18623" y="2195353"/>
              <a:ext cx="1156286" cy="1156286"/>
            </a:xfrm>
            <a:prstGeom prst="rect">
              <a:avLst/>
            </a:prstGeom>
          </p:spPr>
        </p:pic>
        <p:pic>
          <p:nvPicPr>
            <p:cNvPr id="23" name="Gráfico 22" descr="Cachorrito 2 con relleno sólido">
              <a:extLst>
                <a:ext uri="{FF2B5EF4-FFF2-40B4-BE49-F238E27FC236}">
                  <a16:creationId xmlns:a16="http://schemas.microsoft.com/office/drawing/2014/main" id="{F61752F7-FB9F-436C-8582-6E141CA56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83724" y="2744040"/>
              <a:ext cx="1156286" cy="1156286"/>
            </a:xfrm>
            <a:prstGeom prst="rect">
              <a:avLst/>
            </a:prstGeom>
          </p:spPr>
        </p:pic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55D7CA4C-C076-49AF-AD2B-A1014CBB6B35}"/>
              </a:ext>
            </a:extLst>
          </p:cNvPr>
          <p:cNvGrpSpPr/>
          <p:nvPr/>
        </p:nvGrpSpPr>
        <p:grpSpPr>
          <a:xfrm>
            <a:off x="8056880" y="524259"/>
            <a:ext cx="2448000" cy="2448000"/>
            <a:chOff x="8056880" y="524259"/>
            <a:chExt cx="2992318" cy="2462773"/>
          </a:xfrm>
        </p:grpSpPr>
        <p:pic>
          <p:nvPicPr>
            <p:cNvPr id="5" name="Gráfico 4" descr="Transferencia con relleno sólido">
              <a:extLst>
                <a:ext uri="{FF2B5EF4-FFF2-40B4-BE49-F238E27FC236}">
                  <a16:creationId xmlns:a16="http://schemas.microsoft.com/office/drawing/2014/main" id="{5C95BD2D-EC33-48B9-99FE-694D9497C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028438" y="524259"/>
              <a:ext cx="1150548" cy="2462773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3A43AA10-D93A-4DA8-81C6-5F00E9EEB48F}"/>
                </a:ext>
              </a:extLst>
            </p:cNvPr>
            <p:cNvSpPr/>
            <p:nvPr/>
          </p:nvSpPr>
          <p:spPr>
            <a:xfrm>
              <a:off x="8056880" y="1150432"/>
              <a:ext cx="971558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7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es-E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0CC1B03B-2B18-4D05-B179-20812C358D60}"/>
                </a:ext>
              </a:extLst>
            </p:cNvPr>
            <p:cNvSpPr/>
            <p:nvPr/>
          </p:nvSpPr>
          <p:spPr>
            <a:xfrm>
              <a:off x="10077640" y="1150432"/>
              <a:ext cx="971558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7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es-E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8740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 Cita Gordillo</dc:creator>
  <cp:lastModifiedBy>Oscar Cita</cp:lastModifiedBy>
  <cp:revision>1</cp:revision>
  <dcterms:created xsi:type="dcterms:W3CDTF">2022-03-17T00:47:35Z</dcterms:created>
  <dcterms:modified xsi:type="dcterms:W3CDTF">2022-03-20T18:05:36Z</dcterms:modified>
</cp:coreProperties>
</file>