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100" d="100"/>
          <a:sy n="100" d="100"/>
        </p:scale>
        <p:origin x="99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7T00:54:50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53970-6797-49B6-8406-713A9889D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71EAD1-8C0F-4DF5-8829-C46FF0240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2E103A-F180-4142-98CA-283EB61D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DAC7-FDB1-4402-BF64-07C10049A5AA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CD444E-5B7E-4DD6-8815-CD238A3C2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D5DAC-A438-458D-B37B-6228A62E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FFBE-D5F9-4E85-8BE6-17DC73C212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428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651DA-672E-4E96-852A-61430980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AA77AD-35F3-4478-959C-68C9CD142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5CF703-944D-4DB4-A37E-375B9AE4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DAC7-FDB1-4402-BF64-07C10049A5AA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6DC9E5-8169-4AE8-A1AB-F8119C995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E32425-5206-4BC8-AF09-CEE5B0F3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FFBE-D5F9-4E85-8BE6-17DC73C212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722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59045A-6259-4F6B-A0A7-0F60E3C3B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6719E3-D3EC-40F5-A211-602D3AB94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3D6E2A-F70A-477D-A796-339703C7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DAC7-FDB1-4402-BF64-07C10049A5AA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D136F2-80A0-4461-ADA4-C276DCFDB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DFF1BC-F8F5-4DFA-83CB-5C828C0C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FFBE-D5F9-4E85-8BE6-17DC73C212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851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76772-F1DB-4B1C-BFE2-58EA7F63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BE2548-32F5-4CD5-9389-9CF6F2286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ED1379-2ED2-4E6A-9559-0556D7D1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DAC7-FDB1-4402-BF64-07C10049A5AA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D1B817-509C-4BEC-AD64-9F9D66F0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32E916-BDDB-4F92-AD0E-878E8C1B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FFBE-D5F9-4E85-8BE6-17DC73C212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290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4E744-56E9-444C-BCF7-817BEC8C8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5BBE18-4026-4411-B9A4-27689D85A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2F4E01-6338-476C-9A14-BFAEE6F14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DAC7-FDB1-4402-BF64-07C10049A5AA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BA603F-A499-459D-B5F9-BD4F2561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EB2B3B-9A69-4B85-82D7-C84A3BA2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FFBE-D5F9-4E85-8BE6-17DC73C212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09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ABB7A-E1A5-4628-BCF5-627688DD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F5C791-FA6F-4A98-94D8-9ECACC4A6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999719-5645-41B5-8B4A-11FDAB391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D85346-1682-46CD-8BDA-B4A1890C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DAC7-FDB1-4402-BF64-07C10049A5AA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58BBA0-DD6F-481F-9A46-A8AD0C02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D28913-8133-4943-AB04-3E72474F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FFBE-D5F9-4E85-8BE6-17DC73C212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385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82901-8FC0-4E9B-B449-FAA737D1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1B9C99-5A1F-4A71-956A-B6453B572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50A1B9-4705-4415-A87B-D9E870E76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B85C52A-3ABA-4498-88CD-AB20CE1CD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83BC1FD-5AC8-46A8-BF55-203A9286D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B305BBA-C28C-4BE1-BF79-5A6DA987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DAC7-FDB1-4402-BF64-07C10049A5AA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C4CC2C-A243-4DC0-9C81-73A06B88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2A92E4B-7FBA-4EEB-88C6-C354F40F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FFBE-D5F9-4E85-8BE6-17DC73C212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511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1D010-A0A0-42A7-9309-1D942A05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1A66F05-0E50-4580-A410-D944BCB39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DAC7-FDB1-4402-BF64-07C10049A5AA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A7F1E24-3E75-4405-8C44-C085908C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4C7E-D897-4703-B063-CB8D7860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FFBE-D5F9-4E85-8BE6-17DC73C212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820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9387471-386B-4BFB-9505-DD8049C8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DAC7-FDB1-4402-BF64-07C10049A5AA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FCF9B86-5235-4458-A28D-EE752D96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39B6E9-4BE5-401D-B365-C8BFDE3C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FFBE-D5F9-4E85-8BE6-17DC73C212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288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90102-BF89-45F4-9BEB-46DA54225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99A923-FDB3-443D-B0A4-E0BF264BF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3403BB-AC02-4202-9DE0-E20FFE7DF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16D394-B0F0-4CD6-83A9-DA2949C82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DAC7-FDB1-4402-BF64-07C10049A5AA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ED01DE-5F9D-4488-BF33-7001321E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718956-A7E7-4F17-BB85-10E48BCC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FFBE-D5F9-4E85-8BE6-17DC73C212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638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ABD8B-C20C-45B2-AD01-4F0B1C58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1462894-169E-4FBA-87A2-57B446BBB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3C1C0B-7F46-4565-84BC-78D8E596C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C27F75-B791-41F7-A9D8-247FCF16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DAC7-FDB1-4402-BF64-07C10049A5AA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A32891-D16E-42F2-ABD3-6E12E8632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28FB92-C932-488B-B595-6329D5B1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FFBE-D5F9-4E85-8BE6-17DC73C212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182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2059EE0-609A-4B6B-AB44-200549D3D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4728F8-E44B-43E8-8A8F-BF8E3BD9B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525ED0-5C2B-436E-A53A-478E6C34C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ADAC7-FDB1-4402-BF64-07C10049A5AA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73345D-6EBF-479A-8F81-D0F562B8B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A0714C-88EF-4BE8-A6F0-5501C4358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4FFBE-D5F9-4E85-8BE6-17DC73C212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069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id="{1D65A095-BDD4-446B-BE96-72EFB0BA4847}"/>
              </a:ext>
            </a:extLst>
          </p:cNvPr>
          <p:cNvGrpSpPr/>
          <p:nvPr/>
        </p:nvGrpSpPr>
        <p:grpSpPr>
          <a:xfrm>
            <a:off x="7283822" y="2218765"/>
            <a:ext cx="2492190" cy="914400"/>
            <a:chOff x="7283822" y="2218765"/>
            <a:chExt cx="2492190" cy="914400"/>
          </a:xfrm>
        </p:grpSpPr>
        <p:pic>
          <p:nvPicPr>
            <p:cNvPr id="5" name="Gráfico 4" descr="Transferencia con relleno sólido">
              <a:extLst>
                <a:ext uri="{FF2B5EF4-FFF2-40B4-BE49-F238E27FC236}">
                  <a16:creationId xmlns:a16="http://schemas.microsoft.com/office/drawing/2014/main" id="{5C95BD2D-EC33-48B9-99FE-694D9497C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72717" y="2218765"/>
              <a:ext cx="914400" cy="914400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BFB7DA48-2D22-4F9D-A442-37042866719C}"/>
                </a:ext>
              </a:extLst>
            </p:cNvPr>
            <p:cNvSpPr/>
            <p:nvPr/>
          </p:nvSpPr>
          <p:spPr>
            <a:xfrm>
              <a:off x="9169539" y="2218765"/>
              <a:ext cx="606473" cy="91440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endPara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3A43AA10-D93A-4DA8-81C6-5F00E9EEB48F}"/>
                </a:ext>
              </a:extLst>
            </p:cNvPr>
            <p:cNvSpPr/>
            <p:nvPr/>
          </p:nvSpPr>
          <p:spPr>
            <a:xfrm>
              <a:off x="7283822" y="2218765"/>
              <a:ext cx="606473" cy="91440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endPara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6FD7F31-419D-4128-A4BA-18790853552F}"/>
              </a:ext>
            </a:extLst>
          </p:cNvPr>
          <p:cNvSpPr/>
          <p:nvPr/>
        </p:nvSpPr>
        <p:spPr>
          <a:xfrm>
            <a:off x="7283822" y="1284195"/>
            <a:ext cx="2537008" cy="279026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C7AA86AC-DB02-4F50-A52C-7EF71C23175B}"/>
              </a:ext>
            </a:extLst>
          </p:cNvPr>
          <p:cNvSpPr/>
          <p:nvPr/>
        </p:nvSpPr>
        <p:spPr>
          <a:xfrm>
            <a:off x="1640540" y="1284195"/>
            <a:ext cx="2537008" cy="279026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A946909F-FA28-4708-BCDF-885C2C8CA2EB}"/>
                  </a:ext>
                </a:extLst>
              </p14:cNvPr>
              <p14:cNvContentPartPr/>
              <p14:nvPr/>
            </p14:nvContentPartPr>
            <p14:xfrm>
              <a:off x="6454101" y="1411242"/>
              <a:ext cx="360" cy="36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A946909F-FA28-4708-BCDF-885C2C8CA2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45101" y="140260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upo 31">
            <a:extLst>
              <a:ext uri="{FF2B5EF4-FFF2-40B4-BE49-F238E27FC236}">
                <a16:creationId xmlns:a16="http://schemas.microsoft.com/office/drawing/2014/main" id="{8CD24AB5-B67E-4E79-8582-0223A55C3750}"/>
              </a:ext>
            </a:extLst>
          </p:cNvPr>
          <p:cNvGrpSpPr/>
          <p:nvPr/>
        </p:nvGrpSpPr>
        <p:grpSpPr>
          <a:xfrm>
            <a:off x="2094857" y="1729347"/>
            <a:ext cx="1628374" cy="1893235"/>
            <a:chOff x="2076450" y="1611965"/>
            <a:chExt cx="1628374" cy="1893235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33BB628D-8B5C-4CBF-864A-18B42C708931}"/>
                </a:ext>
              </a:extLst>
            </p:cNvPr>
            <p:cNvSpPr/>
            <p:nvPr/>
          </p:nvSpPr>
          <p:spPr>
            <a:xfrm>
              <a:off x="3092824" y="2030506"/>
              <a:ext cx="612000" cy="612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48B99B10-B5D2-42CF-B075-738963CB70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824" y="1611965"/>
              <a:ext cx="0" cy="43200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93D33D0D-E645-453D-95A7-CE681F4E43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7681" y="1640541"/>
              <a:ext cx="111600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B256D494-5388-44E7-AAD5-63C56ABBA1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8412" y="1611966"/>
              <a:ext cx="0" cy="189323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79A2942D-3AB8-4D0C-A513-AC8263E7694B}"/>
                </a:ext>
              </a:extLst>
            </p:cNvPr>
            <p:cNvCxnSpPr/>
            <p:nvPr/>
          </p:nvCxnSpPr>
          <p:spPr>
            <a:xfrm>
              <a:off x="2076450" y="3505200"/>
              <a:ext cx="1628374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87402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 Cita Gordillo</dc:creator>
  <cp:lastModifiedBy>Oscar Cita</cp:lastModifiedBy>
  <cp:revision>1</cp:revision>
  <dcterms:created xsi:type="dcterms:W3CDTF">2022-03-17T00:47:35Z</dcterms:created>
  <dcterms:modified xsi:type="dcterms:W3CDTF">2022-03-17T03:10:28Z</dcterms:modified>
</cp:coreProperties>
</file>