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60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F5D98-3048-4DDA-8CEA-260C96C94AAE}" type="datetimeFigureOut">
              <a:rPr lang="zh-CN" altLang="en-US" smtClean="0"/>
              <a:t>2021-07-18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0FC41-B0AD-44B6-B381-A5BDCAD0E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76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0FC41-B0AD-44B6-B381-A5BDCAD0E35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583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0FC41-B0AD-44B6-B381-A5BDCAD0E35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0" y="1066800"/>
            <a:ext cx="3497385" cy="304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808" y="940847"/>
            <a:ext cx="5570192" cy="40883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5105400"/>
            <a:ext cx="7534275" cy="15906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sz="2000" b="1" smtClean="0">
                <a:latin typeface="仿宋" panose="02010609060101010101" pitchFamily="49" charset="-122"/>
                <a:ea typeface="仿宋" panose="02010609060101010101" pitchFamily="49" charset="-122"/>
              </a:rPr>
              <a:t>层创建失败之问题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分布情况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262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层创建失败之原因分析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01" y="609600"/>
            <a:ext cx="8831798" cy="586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层创建失败之原因分析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38200"/>
            <a:ext cx="6858000" cy="231940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8600" y="3595697"/>
            <a:ext cx="72266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改进措施：</a:t>
            </a:r>
            <a:endPara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、与各场景需求开发者一起就易错步骤进行分析，提高代码容错性；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、和测试配合，增加对各场景测试覆盖率；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、增加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fs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场景每日构建流水线进行测试。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时间周期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：截止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7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月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24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日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1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79</Words>
  <Application>Microsoft Office PowerPoint</Application>
  <PresentationFormat>全屏显示(4:3)</PresentationFormat>
  <Paragraphs>11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仿宋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17</cp:revision>
  <dcterms:created xsi:type="dcterms:W3CDTF">2006-08-16T00:00:00Z</dcterms:created>
  <dcterms:modified xsi:type="dcterms:W3CDTF">2021-07-18T07:22:31Z</dcterms:modified>
</cp:coreProperties>
</file>