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2125821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5" autoAdjust="0"/>
    <p:restoredTop sz="94660"/>
  </p:normalViewPr>
  <p:slideViewPr>
    <p:cSldViewPr snapToGrid="0">
      <p:cViewPr>
        <p:scale>
          <a:sx n="70" d="100"/>
          <a:sy n="70" d="100"/>
        </p:scale>
        <p:origin x="6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479066"/>
            <a:ext cx="10363200" cy="74010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165484"/>
            <a:ext cx="9144000" cy="513247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B5A3-3A61-40D1-89F1-EF475DCFEDB3}" type="datetimeFigureOut">
              <a:rPr lang="ru-RU" smtClean="0"/>
              <a:t>08.01.2017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DB49-BB6F-4FC8-AF54-951604B67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32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B5A3-3A61-40D1-89F1-EF475DCFEDB3}" type="datetimeFigureOut">
              <a:rPr lang="ru-RU" smtClean="0"/>
              <a:t>08.01.2017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DB49-BB6F-4FC8-AF54-951604B67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32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31803"/>
            <a:ext cx="2628900" cy="1801535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31803"/>
            <a:ext cx="7734300" cy="1801535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B5A3-3A61-40D1-89F1-EF475DCFEDB3}" type="datetimeFigureOut">
              <a:rPr lang="ru-RU" smtClean="0"/>
              <a:t>08.01.2017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DB49-BB6F-4FC8-AF54-951604B67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91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B5A3-3A61-40D1-89F1-EF475DCFEDB3}" type="datetimeFigureOut">
              <a:rPr lang="ru-RU" smtClean="0"/>
              <a:t>08.01.2017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DB49-BB6F-4FC8-AF54-951604B67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32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299797"/>
            <a:ext cx="10515600" cy="8842825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226278"/>
            <a:ext cx="10515600" cy="4650233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B5A3-3A61-40D1-89F1-EF475DCFEDB3}" type="datetimeFigureOut">
              <a:rPr lang="ru-RU" smtClean="0"/>
              <a:t>08.01.2017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DB49-BB6F-4FC8-AF54-951604B67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12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659015"/>
            <a:ext cx="5181600" cy="134881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659015"/>
            <a:ext cx="5181600" cy="134881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B5A3-3A61-40D1-89F1-EF475DCFEDB3}" type="datetimeFigureOut">
              <a:rPr lang="ru-RU" smtClean="0"/>
              <a:t>08.01.2017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DB49-BB6F-4FC8-AF54-951604B67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34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1807"/>
            <a:ext cx="10515600" cy="410893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211216"/>
            <a:ext cx="5157787" cy="255393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765153"/>
            <a:ext cx="5157787" cy="1142137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211216"/>
            <a:ext cx="5183188" cy="255393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765153"/>
            <a:ext cx="5183188" cy="1142137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B5A3-3A61-40D1-89F1-EF475DCFEDB3}" type="datetimeFigureOut">
              <a:rPr lang="ru-RU" smtClean="0"/>
              <a:t>08.01.2017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DB49-BB6F-4FC8-AF54-951604B67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02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B5A3-3A61-40D1-89F1-EF475DCFEDB3}" type="datetimeFigureOut">
              <a:rPr lang="ru-RU" smtClean="0"/>
              <a:t>08.01.2017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DB49-BB6F-4FC8-AF54-951604B67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B5A3-3A61-40D1-89F1-EF475DCFEDB3}" type="datetimeFigureOut">
              <a:rPr lang="ru-RU" smtClean="0"/>
              <a:t>08.01.2017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DB49-BB6F-4FC8-AF54-951604B67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76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17214"/>
            <a:ext cx="3932237" cy="49602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060794"/>
            <a:ext cx="6172200" cy="1510711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377464"/>
            <a:ext cx="3932237" cy="118150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B5A3-3A61-40D1-89F1-EF475DCFEDB3}" type="datetimeFigureOut">
              <a:rPr lang="ru-RU" smtClean="0"/>
              <a:t>08.01.2017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DB49-BB6F-4FC8-AF54-951604B67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35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17214"/>
            <a:ext cx="3932237" cy="49602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060794"/>
            <a:ext cx="6172200" cy="1510711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377464"/>
            <a:ext cx="3932237" cy="118150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B5A3-3A61-40D1-89F1-EF475DCFEDB3}" type="datetimeFigureOut">
              <a:rPr lang="ru-RU" smtClean="0"/>
              <a:t>08.01.2017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DB49-BB6F-4FC8-AF54-951604B67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79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31807"/>
            <a:ext cx="10515600" cy="4108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659015"/>
            <a:ext cx="10515600" cy="1348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9703219"/>
            <a:ext cx="2743200" cy="1131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9B5A3-3A61-40D1-89F1-EF475DCFEDB3}" type="datetimeFigureOut">
              <a:rPr lang="ru-RU" smtClean="0"/>
              <a:t>08.01.2017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9703219"/>
            <a:ext cx="4114800" cy="1131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9703219"/>
            <a:ext cx="2743200" cy="1131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1DB49-BB6F-4FC8-AF54-951604B67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87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AutoShape 148"/>
          <p:cNvSpPr>
            <a:spLocks noChangeArrowheads="1"/>
          </p:cNvSpPr>
          <p:nvPr/>
        </p:nvSpPr>
        <p:spPr bwMode="auto">
          <a:xfrm>
            <a:off x="900753" y="335060"/>
            <a:ext cx="2471550" cy="625643"/>
          </a:xfrm>
          <a:prstGeom prst="flowChartAlternateProcess">
            <a:avLst/>
          </a:prstGeom>
          <a:gradFill rotWithShape="0">
            <a:gsLst>
              <a:gs pos="0">
                <a:srgbClr val="92CDDC"/>
              </a:gs>
              <a:gs pos="50000">
                <a:srgbClr val="DAEEF3"/>
              </a:gs>
              <a:gs pos="100000">
                <a:srgbClr val="92CDDC"/>
              </a:gs>
            </a:gsLst>
            <a:lin ang="189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Research Informaton Space</a:t>
            </a:r>
            <a:endParaRPr kumimoji="0" lang="es-ES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AutoShape 106"/>
          <p:cNvSpPr>
            <a:spLocks noChangeArrowheads="1"/>
          </p:cNvSpPr>
          <p:nvPr/>
        </p:nvSpPr>
        <p:spPr bwMode="auto">
          <a:xfrm>
            <a:off x="7715703" y="501747"/>
            <a:ext cx="1343025" cy="476250"/>
          </a:xfrm>
          <a:prstGeom prst="flowChartAlternateProcess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CitEcCyr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AutoShape 147"/>
          <p:cNvSpPr>
            <a:spLocks noChangeArrowheads="1"/>
          </p:cNvSpPr>
          <p:nvPr/>
        </p:nvSpPr>
        <p:spPr bwMode="auto">
          <a:xfrm>
            <a:off x="9962866" y="484453"/>
            <a:ext cx="1010386" cy="476250"/>
          </a:xfrm>
          <a:prstGeom prst="flowChartAlternateProcess">
            <a:avLst/>
          </a:prstGeom>
          <a:gradFill rotWithShape="0">
            <a:gsLst>
              <a:gs pos="0">
                <a:srgbClr val="FFFFFF"/>
              </a:gs>
              <a:gs pos="100000">
                <a:srgbClr val="D6E3BC"/>
              </a:gs>
            </a:gsLst>
            <a:lin ang="5400000" scaled="1"/>
          </a:gradFill>
          <a:ln w="12700">
            <a:solidFill>
              <a:srgbClr val="C2D69B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CitEc</a:t>
            </a:r>
            <a:endParaRPr kumimoji="0" lang="en-US" altLang="ru-RU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Rectangle 173"/>
          <p:cNvSpPr>
            <a:spLocks noChangeArrowheads="1"/>
          </p:cNvSpPr>
          <p:nvPr/>
        </p:nvSpPr>
        <p:spPr bwMode="auto">
          <a:xfrm>
            <a:off x="0" y="6273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ru-RU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s-E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s-E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AutoShape 146"/>
          <p:cNvSpPr>
            <a:spLocks noChangeArrowheads="1"/>
          </p:cNvSpPr>
          <p:nvPr/>
        </p:nvSpPr>
        <p:spPr bwMode="auto">
          <a:xfrm>
            <a:off x="1305378" y="1363759"/>
            <a:ext cx="1724025" cy="276225"/>
          </a:xfrm>
          <a:prstGeom prst="flowChartProcess">
            <a:avLst/>
          </a:prstGeom>
          <a:gradFill rotWithShape="0">
            <a:gsLst>
              <a:gs pos="0">
                <a:srgbClr val="92CDDC"/>
              </a:gs>
              <a:gs pos="50000">
                <a:srgbClr val="DAEEF3"/>
              </a:gs>
              <a:gs pos="100000">
                <a:srgbClr val="92CDDC"/>
              </a:gs>
            </a:gsLst>
            <a:lin ang="189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A2 RePEc metadata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AutoShape 145"/>
          <p:cNvSpPr>
            <a:spLocks noChangeArrowheads="1"/>
          </p:cNvSpPr>
          <p:nvPr/>
        </p:nvSpPr>
        <p:spPr bwMode="auto">
          <a:xfrm>
            <a:off x="1286328" y="1744759"/>
            <a:ext cx="1733550" cy="285750"/>
          </a:xfrm>
          <a:prstGeom prst="flowChartProcess">
            <a:avLst/>
          </a:prstGeom>
          <a:gradFill rotWithShape="0">
            <a:gsLst>
              <a:gs pos="0">
                <a:srgbClr val="92CDDC"/>
              </a:gs>
              <a:gs pos="50000">
                <a:srgbClr val="DAEEF3"/>
              </a:gs>
              <a:gs pos="100000">
                <a:srgbClr val="92CDDC"/>
              </a:gs>
            </a:gsLst>
            <a:lin ang="189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A1 Socionet metada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AutoShape 144"/>
          <p:cNvSpPr>
            <a:spLocks noChangeArrowheads="1"/>
          </p:cNvSpPr>
          <p:nvPr/>
        </p:nvSpPr>
        <p:spPr bwMode="auto">
          <a:xfrm>
            <a:off x="7429953" y="1554259"/>
            <a:ext cx="1945162" cy="619125"/>
          </a:xfrm>
          <a:prstGeom prst="flowChartProcess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B1. Papers metadata for citation processing</a:t>
            </a:r>
            <a:endParaRPr kumimoji="0" lang="en-US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AutoShape 143"/>
          <p:cNvSpPr>
            <a:spLocks noChangeShapeType="1"/>
          </p:cNvSpPr>
          <p:nvPr/>
        </p:nvSpPr>
        <p:spPr bwMode="auto">
          <a:xfrm>
            <a:off x="3029403" y="1601884"/>
            <a:ext cx="6572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0" name="AutoShape 141"/>
          <p:cNvSpPr>
            <a:spLocks noChangeArrowheads="1"/>
          </p:cNvSpPr>
          <p:nvPr/>
        </p:nvSpPr>
        <p:spPr bwMode="auto">
          <a:xfrm>
            <a:off x="8055305" y="2530571"/>
            <a:ext cx="1771650" cy="1304925"/>
          </a:xfrm>
          <a:prstGeom prst="flowChartDecision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Paper has   references in XML/TEXT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" name="AutoShape 140"/>
          <p:cNvSpPr>
            <a:spLocks noChangeArrowheads="1"/>
          </p:cNvSpPr>
          <p:nvPr/>
        </p:nvSpPr>
        <p:spPr bwMode="auto">
          <a:xfrm>
            <a:off x="7544253" y="2830609"/>
            <a:ext cx="457200" cy="276225"/>
          </a:xfrm>
          <a:prstGeom prst="flowChartAlternateProcess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" name="AutoShape 139"/>
          <p:cNvSpPr>
            <a:spLocks noChangeArrowheads="1"/>
          </p:cNvSpPr>
          <p:nvPr/>
        </p:nvSpPr>
        <p:spPr bwMode="auto">
          <a:xfrm>
            <a:off x="6086928" y="2621059"/>
            <a:ext cx="1314450" cy="1123950"/>
          </a:xfrm>
          <a:prstGeom prst="flowChartDecision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Paper has full </a:t>
            </a: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text?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AutoShape 138"/>
          <p:cNvSpPr>
            <a:spLocks noChangeArrowheads="1"/>
          </p:cNvSpPr>
          <p:nvPr/>
        </p:nvSpPr>
        <p:spPr bwMode="auto">
          <a:xfrm>
            <a:off x="3696153" y="1442449"/>
            <a:ext cx="1485900" cy="809625"/>
          </a:xfrm>
          <a:prstGeom prst="flowChartProcess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BX. </a:t>
            </a:r>
            <a:r>
              <a:rPr kumimoji="0" lang="en-US" altLang="ru-RU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CitEcCyr</a:t>
            </a:r>
            <a:r>
              <a:rPr kumimoji="0" lang="en-US" altLang="ru-RU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Metadata and full text storage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AutoShape 137"/>
          <p:cNvSpPr>
            <a:spLocks noChangeArrowheads="1"/>
          </p:cNvSpPr>
          <p:nvPr/>
        </p:nvSpPr>
        <p:spPr bwMode="auto">
          <a:xfrm>
            <a:off x="5420178" y="2802155"/>
            <a:ext cx="438150" cy="276225"/>
          </a:xfrm>
          <a:prstGeom prst="flowChartAlternateProcess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AutoShape 136"/>
          <p:cNvSpPr>
            <a:spLocks noChangeArrowheads="1"/>
          </p:cNvSpPr>
          <p:nvPr/>
        </p:nvSpPr>
        <p:spPr bwMode="auto">
          <a:xfrm>
            <a:off x="3696153" y="2773459"/>
            <a:ext cx="1495425" cy="819149"/>
          </a:xfrm>
          <a:prstGeom prst="flowChartProcess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B5.Web service for entering references in txt format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AutoShape 133"/>
          <p:cNvSpPr>
            <a:spLocks noChangeArrowheads="1"/>
          </p:cNvSpPr>
          <p:nvPr/>
        </p:nvSpPr>
        <p:spPr bwMode="auto">
          <a:xfrm>
            <a:off x="6839403" y="3859309"/>
            <a:ext cx="514350" cy="276225"/>
          </a:xfrm>
          <a:prstGeom prst="flowChartAlternateProcess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AutoShape 132"/>
          <p:cNvSpPr>
            <a:spLocks noChangeArrowheads="1"/>
          </p:cNvSpPr>
          <p:nvPr/>
        </p:nvSpPr>
        <p:spPr bwMode="auto">
          <a:xfrm>
            <a:off x="6096453" y="4287934"/>
            <a:ext cx="1314450" cy="828675"/>
          </a:xfrm>
          <a:prstGeom prst="flowChartDecision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OA full text?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AutoShape 131"/>
          <p:cNvSpPr>
            <a:spLocks noChangeArrowheads="1"/>
          </p:cNvSpPr>
          <p:nvPr/>
        </p:nvSpPr>
        <p:spPr bwMode="auto">
          <a:xfrm>
            <a:off x="5420178" y="4297459"/>
            <a:ext cx="457200" cy="276225"/>
          </a:xfrm>
          <a:prstGeom prst="flowChartAlternateProcess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AutoShape 125"/>
          <p:cNvSpPr>
            <a:spLocks noChangeArrowheads="1"/>
          </p:cNvSpPr>
          <p:nvPr/>
        </p:nvSpPr>
        <p:spPr bwMode="auto">
          <a:xfrm>
            <a:off x="1311605" y="2592484"/>
            <a:ext cx="1743075" cy="723900"/>
          </a:xfrm>
          <a:prstGeom prst="flowChartProcess">
            <a:avLst/>
          </a:prstGeom>
          <a:gradFill rotWithShape="0">
            <a:gsLst>
              <a:gs pos="0">
                <a:srgbClr val="92CDDC"/>
              </a:gs>
              <a:gs pos="50000">
                <a:srgbClr val="DAEEF3"/>
              </a:gs>
              <a:gs pos="100000">
                <a:srgbClr val="92CDDC"/>
              </a:gs>
            </a:gsLst>
            <a:lin ang="189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A4. </a:t>
            </a:r>
            <a:r>
              <a:rPr kumimoji="0" lang="en-US" altLang="ru-RU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CitEcCyr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user service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AutoShape 122"/>
          <p:cNvSpPr>
            <a:spLocks noChangeArrowheads="1"/>
          </p:cNvSpPr>
          <p:nvPr/>
        </p:nvSpPr>
        <p:spPr bwMode="auto">
          <a:xfrm>
            <a:off x="6848928" y="5211859"/>
            <a:ext cx="485775" cy="276225"/>
          </a:xfrm>
          <a:prstGeom prst="flowChartAlternateProcess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AutoShape 121"/>
          <p:cNvSpPr>
            <a:spLocks noChangeArrowheads="1"/>
          </p:cNvSpPr>
          <p:nvPr/>
        </p:nvSpPr>
        <p:spPr bwMode="auto">
          <a:xfrm>
            <a:off x="6029778" y="5669059"/>
            <a:ext cx="1485900" cy="495300"/>
          </a:xfrm>
          <a:prstGeom prst="flowChartProcess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B3.2.1 Conversion PDF to txt / html5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AutoShape 120"/>
          <p:cNvSpPr>
            <a:spLocks noChangeArrowheads="1"/>
          </p:cNvSpPr>
          <p:nvPr/>
        </p:nvSpPr>
        <p:spPr bwMode="auto">
          <a:xfrm>
            <a:off x="5982153" y="6410046"/>
            <a:ext cx="1562099" cy="828675"/>
          </a:xfrm>
          <a:prstGeom prst="flowChartDecision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TXT correct?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AutoShape 119"/>
          <p:cNvSpPr>
            <a:spLocks noChangeArrowheads="1"/>
          </p:cNvSpPr>
          <p:nvPr/>
        </p:nvSpPr>
        <p:spPr bwMode="auto">
          <a:xfrm>
            <a:off x="6915603" y="7226542"/>
            <a:ext cx="514350" cy="276225"/>
          </a:xfrm>
          <a:prstGeom prst="flowChartAlternateProcess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AutoShape 118"/>
          <p:cNvSpPr>
            <a:spLocks noChangeArrowheads="1"/>
          </p:cNvSpPr>
          <p:nvPr/>
        </p:nvSpPr>
        <p:spPr bwMode="auto">
          <a:xfrm>
            <a:off x="5486853" y="6354859"/>
            <a:ext cx="495300" cy="276225"/>
          </a:xfrm>
          <a:prstGeom prst="flowChartAlternateProcess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" name="AutoShape 115"/>
          <p:cNvSpPr>
            <a:spLocks noChangeArrowheads="1"/>
          </p:cNvSpPr>
          <p:nvPr/>
        </p:nvSpPr>
        <p:spPr bwMode="auto">
          <a:xfrm>
            <a:off x="5838170" y="7668866"/>
            <a:ext cx="1885950" cy="561975"/>
          </a:xfrm>
          <a:prstGeom prst="flowChartProcess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B4. Parse references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" name="AutoShape 112"/>
          <p:cNvSpPr>
            <a:spLocks noChangeArrowheads="1"/>
          </p:cNvSpPr>
          <p:nvPr/>
        </p:nvSpPr>
        <p:spPr bwMode="auto">
          <a:xfrm>
            <a:off x="9038572" y="4362404"/>
            <a:ext cx="533400" cy="276225"/>
          </a:xfrm>
          <a:prstGeom prst="flowChartAlternateProcess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AutoShape 108"/>
          <p:cNvSpPr>
            <a:spLocks noChangeShapeType="1"/>
          </p:cNvSpPr>
          <p:nvPr/>
        </p:nvSpPr>
        <p:spPr bwMode="auto">
          <a:xfrm>
            <a:off x="3038928" y="1906684"/>
            <a:ext cx="63817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" name="AutoShape 23"/>
          <p:cNvSpPr>
            <a:spLocks noChangeArrowheads="1"/>
          </p:cNvSpPr>
          <p:nvPr/>
        </p:nvSpPr>
        <p:spPr bwMode="auto">
          <a:xfrm>
            <a:off x="5867853" y="8798022"/>
            <a:ext cx="1809750" cy="828675"/>
          </a:xfrm>
          <a:prstGeom prst="flowChartDecision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</a:t>
            </a:r>
            <a:r>
              <a:rPr lang="en-US" altLang="ru-RU" sz="1000" dirty="0" smtClean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ces</a:t>
            </a: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are correct?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3" name="AutoShape 22"/>
          <p:cNvSpPr>
            <a:spLocks noChangeArrowheads="1"/>
          </p:cNvSpPr>
          <p:nvPr/>
        </p:nvSpPr>
        <p:spPr bwMode="auto">
          <a:xfrm>
            <a:off x="6871302" y="9935373"/>
            <a:ext cx="514350" cy="276225"/>
          </a:xfrm>
          <a:prstGeom prst="flowChartAlternateProcess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6" name="AutoShape 19"/>
          <p:cNvSpPr>
            <a:spLocks noChangeArrowheads="1"/>
          </p:cNvSpPr>
          <p:nvPr/>
        </p:nvSpPr>
        <p:spPr bwMode="auto">
          <a:xfrm>
            <a:off x="4962978" y="9303409"/>
            <a:ext cx="514350" cy="276225"/>
          </a:xfrm>
          <a:prstGeom prst="flowChartAlternateProcess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" name="AutoShape 17"/>
          <p:cNvSpPr>
            <a:spLocks noChangeArrowheads="1"/>
          </p:cNvSpPr>
          <p:nvPr/>
        </p:nvSpPr>
        <p:spPr bwMode="auto">
          <a:xfrm>
            <a:off x="3372303" y="8364635"/>
            <a:ext cx="1590675" cy="619125"/>
          </a:xfrm>
          <a:prstGeom prst="flowChartProcess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B6. Web service for editing references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" name="AutoShape 15"/>
          <p:cNvSpPr>
            <a:spLocks noChangeArrowheads="1"/>
          </p:cNvSpPr>
          <p:nvPr/>
        </p:nvSpPr>
        <p:spPr bwMode="auto">
          <a:xfrm>
            <a:off x="5838170" y="10536334"/>
            <a:ext cx="1885950" cy="342900"/>
          </a:xfrm>
          <a:prstGeom prst="flowChartProcess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B5. Ref. linking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" name="AutoShape 14"/>
          <p:cNvSpPr>
            <a:spLocks noChangeArrowheads="1"/>
          </p:cNvSpPr>
          <p:nvPr/>
        </p:nvSpPr>
        <p:spPr bwMode="auto">
          <a:xfrm>
            <a:off x="5829199" y="11203083"/>
            <a:ext cx="1903892" cy="828675"/>
          </a:xfrm>
          <a:prstGeom prst="flowChartDecision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Citation identified?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AutoShape 12"/>
          <p:cNvSpPr>
            <a:spLocks noChangeArrowheads="1"/>
          </p:cNvSpPr>
          <p:nvPr/>
        </p:nvSpPr>
        <p:spPr bwMode="auto">
          <a:xfrm>
            <a:off x="5343978" y="11203084"/>
            <a:ext cx="457200" cy="276225"/>
          </a:xfrm>
          <a:prstGeom prst="flowChartAlternateProcess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AutoShape 10"/>
          <p:cNvSpPr>
            <a:spLocks noChangeArrowheads="1"/>
          </p:cNvSpPr>
          <p:nvPr/>
        </p:nvSpPr>
        <p:spPr bwMode="auto">
          <a:xfrm>
            <a:off x="3372303" y="10393459"/>
            <a:ext cx="1495425" cy="619125"/>
          </a:xfrm>
          <a:prstGeom prst="flowChartProcess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B8. Web service for adding citations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8" name="AutoShape 7"/>
          <p:cNvSpPr>
            <a:spLocks noChangeArrowheads="1"/>
          </p:cNvSpPr>
          <p:nvPr/>
        </p:nvSpPr>
        <p:spPr bwMode="auto">
          <a:xfrm>
            <a:off x="6915603" y="12149831"/>
            <a:ext cx="590550" cy="276225"/>
          </a:xfrm>
          <a:prstGeom prst="flowChartAlternateProcess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" name="AutoShape 5"/>
          <p:cNvSpPr>
            <a:spLocks noChangeArrowheads="1"/>
          </p:cNvSpPr>
          <p:nvPr/>
        </p:nvSpPr>
        <p:spPr bwMode="auto">
          <a:xfrm>
            <a:off x="6035202" y="12583766"/>
            <a:ext cx="1495425" cy="504825"/>
          </a:xfrm>
          <a:prstGeom prst="flowChartProcess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B7. Citations storage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1" name="AutoShape 4"/>
          <p:cNvSpPr>
            <a:spLocks noChangeArrowheads="1"/>
          </p:cNvSpPr>
          <p:nvPr/>
        </p:nvSpPr>
        <p:spPr bwMode="auto">
          <a:xfrm>
            <a:off x="1387804" y="13205590"/>
            <a:ext cx="1685925" cy="788988"/>
          </a:xfrm>
          <a:prstGeom prst="flowChartProcess">
            <a:avLst/>
          </a:prstGeom>
          <a:gradFill rotWithShape="0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A11. Single storage of citations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6" name="Соединительная линия уступом 145"/>
          <p:cNvCxnSpPr>
            <a:stCxn id="122" idx="1"/>
            <a:endCxn id="128" idx="2"/>
          </p:cNvCxnSpPr>
          <p:nvPr/>
        </p:nvCxnSpPr>
        <p:spPr>
          <a:xfrm rot="10800000">
            <a:off x="4167641" y="8983760"/>
            <a:ext cx="1700212" cy="228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/>
          <p:cNvCxnSpPr>
            <a:stCxn id="106" idx="2"/>
            <a:endCxn id="122" idx="0"/>
          </p:cNvCxnSpPr>
          <p:nvPr/>
        </p:nvCxnSpPr>
        <p:spPr>
          <a:xfrm flipH="1">
            <a:off x="6772728" y="8230841"/>
            <a:ext cx="8417" cy="567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122" idx="2"/>
            <a:endCxn id="130" idx="0"/>
          </p:cNvCxnSpPr>
          <p:nvPr/>
        </p:nvCxnSpPr>
        <p:spPr>
          <a:xfrm>
            <a:off x="6772728" y="9626697"/>
            <a:ext cx="8417" cy="90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 стрелкой 156"/>
          <p:cNvCxnSpPr>
            <a:stCxn id="131" idx="2"/>
            <a:endCxn id="140" idx="0"/>
          </p:cNvCxnSpPr>
          <p:nvPr/>
        </p:nvCxnSpPr>
        <p:spPr>
          <a:xfrm>
            <a:off x="6781145" y="12031758"/>
            <a:ext cx="1770" cy="55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 стрелкой 158"/>
          <p:cNvCxnSpPr>
            <a:stCxn id="130" idx="2"/>
            <a:endCxn id="131" idx="0"/>
          </p:cNvCxnSpPr>
          <p:nvPr/>
        </p:nvCxnSpPr>
        <p:spPr>
          <a:xfrm>
            <a:off x="6781145" y="10879234"/>
            <a:ext cx="0" cy="32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 стрелкой 164"/>
          <p:cNvCxnSpPr>
            <a:stCxn id="73" idx="2"/>
            <a:endCxn id="77" idx="0"/>
          </p:cNvCxnSpPr>
          <p:nvPr/>
        </p:nvCxnSpPr>
        <p:spPr>
          <a:xfrm>
            <a:off x="8387216" y="977997"/>
            <a:ext cx="15318" cy="57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Соединительная линия уступом 4"/>
          <p:cNvCxnSpPr>
            <a:stCxn id="74" idx="2"/>
            <a:endCxn id="141" idx="3"/>
          </p:cNvCxnSpPr>
          <p:nvPr/>
        </p:nvCxnSpPr>
        <p:spPr>
          <a:xfrm rot="5400000">
            <a:off x="451204" y="3583228"/>
            <a:ext cx="12639381" cy="73943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140" idx="1"/>
            <a:endCxn id="141" idx="0"/>
          </p:cNvCxnSpPr>
          <p:nvPr/>
        </p:nvCxnSpPr>
        <p:spPr>
          <a:xfrm rot="10800000" flipV="1">
            <a:off x="2230768" y="12836178"/>
            <a:ext cx="3804435" cy="3694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>
            <a:stCxn id="131" idx="1"/>
            <a:endCxn id="135" idx="2"/>
          </p:cNvCxnSpPr>
          <p:nvPr/>
        </p:nvCxnSpPr>
        <p:spPr>
          <a:xfrm rot="10800000">
            <a:off x="4120017" y="11012585"/>
            <a:ext cx="1709183" cy="6048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3" idx="1"/>
            <a:endCxn id="96" idx="3"/>
          </p:cNvCxnSpPr>
          <p:nvPr/>
        </p:nvCxnSpPr>
        <p:spPr>
          <a:xfrm flipH="1">
            <a:off x="3054680" y="1847262"/>
            <a:ext cx="641473" cy="1107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80" idx="2"/>
            <a:endCxn id="106" idx="3"/>
          </p:cNvCxnSpPr>
          <p:nvPr/>
        </p:nvCxnSpPr>
        <p:spPr>
          <a:xfrm rot="5400000">
            <a:off x="6275446" y="5284170"/>
            <a:ext cx="4114358" cy="1217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01" idx="2"/>
            <a:endCxn id="106" idx="0"/>
          </p:cNvCxnSpPr>
          <p:nvPr/>
        </p:nvCxnSpPr>
        <p:spPr>
          <a:xfrm>
            <a:off x="6763203" y="7238721"/>
            <a:ext cx="17942" cy="43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endCxn id="80" idx="0"/>
          </p:cNvCxnSpPr>
          <p:nvPr/>
        </p:nvCxnSpPr>
        <p:spPr>
          <a:xfrm>
            <a:off x="8941130" y="207337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80" idx="1"/>
            <a:endCxn id="82" idx="3"/>
          </p:cNvCxnSpPr>
          <p:nvPr/>
        </p:nvCxnSpPr>
        <p:spPr>
          <a:xfrm flipH="1">
            <a:off x="7401378" y="3183034"/>
            <a:ext cx="653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82" idx="2"/>
            <a:endCxn id="89" idx="0"/>
          </p:cNvCxnSpPr>
          <p:nvPr/>
        </p:nvCxnSpPr>
        <p:spPr>
          <a:xfrm>
            <a:off x="6744153" y="3745009"/>
            <a:ext cx="9525" cy="54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82" idx="1"/>
          </p:cNvCxnSpPr>
          <p:nvPr/>
        </p:nvCxnSpPr>
        <p:spPr>
          <a:xfrm flipH="1">
            <a:off x="5210628" y="3183034"/>
            <a:ext cx="876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stCxn id="89" idx="2"/>
            <a:endCxn id="100" idx="0"/>
          </p:cNvCxnSpPr>
          <p:nvPr/>
        </p:nvCxnSpPr>
        <p:spPr>
          <a:xfrm>
            <a:off x="6753678" y="5116609"/>
            <a:ext cx="19050" cy="55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85" idx="0"/>
            <a:endCxn id="83" idx="2"/>
          </p:cNvCxnSpPr>
          <p:nvPr/>
        </p:nvCxnSpPr>
        <p:spPr>
          <a:xfrm flipH="1" flipV="1">
            <a:off x="4439103" y="2252074"/>
            <a:ext cx="4763" cy="52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/>
          <p:nvPr/>
        </p:nvCxnSpPr>
        <p:spPr>
          <a:xfrm flipV="1">
            <a:off x="3930035" y="2297209"/>
            <a:ext cx="520" cy="606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stCxn id="83" idx="3"/>
            <a:endCxn id="77" idx="1"/>
          </p:cNvCxnSpPr>
          <p:nvPr/>
        </p:nvCxnSpPr>
        <p:spPr>
          <a:xfrm>
            <a:off x="5182053" y="1847262"/>
            <a:ext cx="2247900" cy="1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Соединительная линия уступом 147"/>
          <p:cNvCxnSpPr>
            <a:stCxn id="89" idx="1"/>
            <a:endCxn id="85" idx="2"/>
          </p:cNvCxnSpPr>
          <p:nvPr/>
        </p:nvCxnSpPr>
        <p:spPr>
          <a:xfrm rot="10800000">
            <a:off x="4443867" y="3592608"/>
            <a:ext cx="1652587" cy="11096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Соединительная линия уступом 149"/>
          <p:cNvCxnSpPr>
            <a:stCxn id="101" idx="1"/>
          </p:cNvCxnSpPr>
          <p:nvPr/>
        </p:nvCxnSpPr>
        <p:spPr>
          <a:xfrm rot="10800000">
            <a:off x="4261741" y="3577880"/>
            <a:ext cx="1720413" cy="32465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152"/>
          <p:cNvCxnSpPr>
            <a:stCxn id="100" idx="2"/>
            <a:endCxn id="101" idx="0"/>
          </p:cNvCxnSpPr>
          <p:nvPr/>
        </p:nvCxnSpPr>
        <p:spPr>
          <a:xfrm flipH="1">
            <a:off x="6763203" y="6164359"/>
            <a:ext cx="9525" cy="24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35" idx="3"/>
            <a:endCxn id="130" idx="1"/>
          </p:cNvCxnSpPr>
          <p:nvPr/>
        </p:nvCxnSpPr>
        <p:spPr>
          <a:xfrm>
            <a:off x="4867728" y="10703022"/>
            <a:ext cx="970442" cy="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4008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609</TotalTime>
  <Words>117</Words>
  <Application>Microsoft Office PowerPoint</Application>
  <PresentationFormat>Произвольный</PresentationFormat>
  <Paragraphs>36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Verdana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Parinov</dc:creator>
  <cp:lastModifiedBy>Sergey Parinov</cp:lastModifiedBy>
  <cp:revision>66</cp:revision>
  <dcterms:created xsi:type="dcterms:W3CDTF">2016-11-15T09:27:36Z</dcterms:created>
  <dcterms:modified xsi:type="dcterms:W3CDTF">2017-01-08T08:57:16Z</dcterms:modified>
</cp:coreProperties>
</file>