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2125821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5" autoAdjust="0"/>
    <p:restoredTop sz="94660"/>
  </p:normalViewPr>
  <p:slideViewPr>
    <p:cSldViewPr snapToGrid="0">
      <p:cViewPr>
        <p:scale>
          <a:sx n="90" d="100"/>
          <a:sy n="90" d="100"/>
        </p:scale>
        <p:origin x="-342" y="66"/>
      </p:cViewPr>
      <p:guideLst>
        <p:guide orient="horz" pos="66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79066"/>
            <a:ext cx="10363200" cy="74010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165484"/>
            <a:ext cx="9144000" cy="51324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2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31803"/>
            <a:ext cx="2628900" cy="1801535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31803"/>
            <a:ext cx="7734300" cy="1801535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91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2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99797"/>
            <a:ext cx="10515600" cy="884282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226278"/>
            <a:ext cx="10515600" cy="465023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12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659015"/>
            <a:ext cx="5181600" cy="134881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659015"/>
            <a:ext cx="5181600" cy="134881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34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1807"/>
            <a:ext cx="10515600" cy="410893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11216"/>
            <a:ext cx="5157787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765153"/>
            <a:ext cx="5157787" cy="1142137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11216"/>
            <a:ext cx="5183188" cy="255393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765153"/>
            <a:ext cx="5183188" cy="1142137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2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60794"/>
            <a:ext cx="6172200" cy="1510711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35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7214"/>
            <a:ext cx="3932237" cy="49602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60794"/>
            <a:ext cx="6172200" cy="1510711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77464"/>
            <a:ext cx="3932237" cy="118150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7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31807"/>
            <a:ext cx="10515600" cy="4108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659015"/>
            <a:ext cx="10515600" cy="1348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9B5A3-3A61-40D1-89F1-EF475DCFEDB3}" type="datetimeFigureOut">
              <a:rPr lang="ru-RU" smtClean="0"/>
              <a:pPr/>
              <a:t>26.01.2017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703219"/>
            <a:ext cx="41148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703219"/>
            <a:ext cx="2743200" cy="1131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DB49-BB6F-4FC8-AF54-951604B676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7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utoShape 148"/>
          <p:cNvSpPr>
            <a:spLocks noChangeArrowheads="1"/>
          </p:cNvSpPr>
          <p:nvPr/>
        </p:nvSpPr>
        <p:spPr bwMode="auto">
          <a:xfrm>
            <a:off x="900753" y="335060"/>
            <a:ext cx="2471550" cy="625643"/>
          </a:xfrm>
          <a:prstGeom prst="flowChartAlternate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Research Informaton Space</a:t>
            </a:r>
            <a:endParaRPr kumimoji="0" lang="es-ES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AutoShape 106"/>
          <p:cNvSpPr>
            <a:spLocks noChangeArrowheads="1"/>
          </p:cNvSpPr>
          <p:nvPr/>
        </p:nvSpPr>
        <p:spPr bwMode="auto">
          <a:xfrm>
            <a:off x="7715703" y="501747"/>
            <a:ext cx="1343025" cy="476250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AutoShape 147"/>
          <p:cNvSpPr>
            <a:spLocks noChangeArrowheads="1"/>
          </p:cNvSpPr>
          <p:nvPr/>
        </p:nvSpPr>
        <p:spPr bwMode="auto">
          <a:xfrm>
            <a:off x="9962866" y="484453"/>
            <a:ext cx="1010386" cy="476250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73"/>
          <p:cNvSpPr>
            <a:spLocks noChangeArrowheads="1"/>
          </p:cNvSpPr>
          <p:nvPr/>
        </p:nvSpPr>
        <p:spPr bwMode="auto">
          <a:xfrm>
            <a:off x="0" y="6273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ru-RU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s-E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AutoShape 146"/>
          <p:cNvSpPr>
            <a:spLocks noChangeArrowheads="1"/>
          </p:cNvSpPr>
          <p:nvPr/>
        </p:nvSpPr>
        <p:spPr bwMode="auto">
          <a:xfrm>
            <a:off x="936882" y="1363759"/>
            <a:ext cx="1724025" cy="276225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RePEc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metadata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AutoShape 145"/>
          <p:cNvSpPr>
            <a:spLocks noChangeArrowheads="1"/>
          </p:cNvSpPr>
          <p:nvPr/>
        </p:nvSpPr>
        <p:spPr bwMode="auto">
          <a:xfrm>
            <a:off x="863190" y="1744758"/>
            <a:ext cx="1788192" cy="304067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 </a:t>
            </a:r>
            <a:r>
              <a:rPr kumimoji="0" lang="en-US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Socionet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metadata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AutoShape 144"/>
          <p:cNvSpPr>
            <a:spLocks noChangeArrowheads="1"/>
          </p:cNvSpPr>
          <p:nvPr/>
        </p:nvSpPr>
        <p:spPr bwMode="auto">
          <a:xfrm>
            <a:off x="7429953" y="1554259"/>
            <a:ext cx="1945162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B1. Papers metadata for citation processing</a:t>
            </a:r>
            <a:endParaRPr kumimoji="0" lang="en-US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AutoShape 143"/>
          <p:cNvSpPr>
            <a:spLocks noChangeShapeType="1"/>
          </p:cNvSpPr>
          <p:nvPr/>
        </p:nvSpPr>
        <p:spPr bwMode="auto">
          <a:xfrm>
            <a:off x="2920219" y="1601884"/>
            <a:ext cx="657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0" name="AutoShape 141"/>
          <p:cNvSpPr>
            <a:spLocks noChangeArrowheads="1"/>
          </p:cNvSpPr>
          <p:nvPr/>
        </p:nvSpPr>
        <p:spPr bwMode="auto">
          <a:xfrm>
            <a:off x="8055305" y="2530571"/>
            <a:ext cx="1771650" cy="130492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 has   references in XML/TEXT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AutoShape 140"/>
          <p:cNvSpPr>
            <a:spLocks noChangeArrowheads="1"/>
          </p:cNvSpPr>
          <p:nvPr/>
        </p:nvSpPr>
        <p:spPr bwMode="auto">
          <a:xfrm>
            <a:off x="7544253" y="2830609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AutoShape 139"/>
          <p:cNvSpPr>
            <a:spLocks noChangeArrowheads="1"/>
          </p:cNvSpPr>
          <p:nvPr/>
        </p:nvSpPr>
        <p:spPr bwMode="auto">
          <a:xfrm>
            <a:off x="6086928" y="2621059"/>
            <a:ext cx="1314450" cy="1123950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 has full </a:t>
            </a: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AutoShape 138"/>
          <p:cNvSpPr>
            <a:spLocks noChangeArrowheads="1"/>
          </p:cNvSpPr>
          <p:nvPr/>
        </p:nvSpPr>
        <p:spPr bwMode="auto">
          <a:xfrm>
            <a:off x="3696153" y="1442449"/>
            <a:ext cx="1485900" cy="8096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BX. </a:t>
            </a:r>
            <a:r>
              <a:rPr kumimoji="0" lang="en-US" altLang="ru-RU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Metadata and full text storage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AutoShape 137"/>
          <p:cNvSpPr>
            <a:spLocks noChangeArrowheads="1"/>
          </p:cNvSpPr>
          <p:nvPr/>
        </p:nvSpPr>
        <p:spPr bwMode="auto">
          <a:xfrm>
            <a:off x="5420178" y="2802155"/>
            <a:ext cx="4381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AutoShape 136"/>
          <p:cNvSpPr>
            <a:spLocks noChangeArrowheads="1"/>
          </p:cNvSpPr>
          <p:nvPr/>
        </p:nvSpPr>
        <p:spPr bwMode="auto">
          <a:xfrm>
            <a:off x="3696153" y="2773459"/>
            <a:ext cx="1495425" cy="819149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B5.Web service for entering references in txt format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AutoShape 133"/>
          <p:cNvSpPr>
            <a:spLocks noChangeArrowheads="1"/>
          </p:cNvSpPr>
          <p:nvPr/>
        </p:nvSpPr>
        <p:spPr bwMode="auto">
          <a:xfrm>
            <a:off x="6839403" y="3859309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AutoShape 132"/>
          <p:cNvSpPr>
            <a:spLocks noChangeArrowheads="1"/>
          </p:cNvSpPr>
          <p:nvPr/>
        </p:nvSpPr>
        <p:spPr bwMode="auto">
          <a:xfrm>
            <a:off x="6096453" y="4287934"/>
            <a:ext cx="1314450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OA full text?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AutoShape 131"/>
          <p:cNvSpPr>
            <a:spLocks noChangeArrowheads="1"/>
          </p:cNvSpPr>
          <p:nvPr/>
        </p:nvSpPr>
        <p:spPr bwMode="auto">
          <a:xfrm>
            <a:off x="5420178" y="4297459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AutoShape 125"/>
          <p:cNvSpPr>
            <a:spLocks noChangeArrowheads="1"/>
          </p:cNvSpPr>
          <p:nvPr/>
        </p:nvSpPr>
        <p:spPr bwMode="auto">
          <a:xfrm>
            <a:off x="1311605" y="2592484"/>
            <a:ext cx="1743075" cy="723900"/>
          </a:xfrm>
          <a:prstGeom prst="flowChartProcess">
            <a:avLst/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A4. </a:t>
            </a:r>
            <a:r>
              <a:rPr kumimoji="0" lang="en-US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CitEcCyr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user service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AutoShape 122"/>
          <p:cNvSpPr>
            <a:spLocks noChangeArrowheads="1"/>
          </p:cNvSpPr>
          <p:nvPr/>
        </p:nvSpPr>
        <p:spPr bwMode="auto">
          <a:xfrm>
            <a:off x="6848928" y="5211859"/>
            <a:ext cx="485775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AutoShape 121"/>
          <p:cNvSpPr>
            <a:spLocks noChangeArrowheads="1"/>
          </p:cNvSpPr>
          <p:nvPr/>
        </p:nvSpPr>
        <p:spPr bwMode="auto">
          <a:xfrm>
            <a:off x="6029778" y="5669059"/>
            <a:ext cx="1485900" cy="4953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B3.2.1 Conversion PDF to txt / html5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AutoShape 120"/>
          <p:cNvSpPr>
            <a:spLocks noChangeArrowheads="1"/>
          </p:cNvSpPr>
          <p:nvPr/>
        </p:nvSpPr>
        <p:spPr bwMode="auto">
          <a:xfrm>
            <a:off x="5982153" y="6410046"/>
            <a:ext cx="1562099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 correct?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AutoShape 119"/>
          <p:cNvSpPr>
            <a:spLocks noChangeArrowheads="1"/>
          </p:cNvSpPr>
          <p:nvPr/>
        </p:nvSpPr>
        <p:spPr bwMode="auto">
          <a:xfrm>
            <a:off x="6915603" y="7226542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AutoShape 118"/>
          <p:cNvSpPr>
            <a:spLocks noChangeArrowheads="1"/>
          </p:cNvSpPr>
          <p:nvPr/>
        </p:nvSpPr>
        <p:spPr bwMode="auto">
          <a:xfrm>
            <a:off x="5486853" y="6354859"/>
            <a:ext cx="4953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AutoShape 115"/>
          <p:cNvSpPr>
            <a:spLocks noChangeArrowheads="1"/>
          </p:cNvSpPr>
          <p:nvPr/>
        </p:nvSpPr>
        <p:spPr bwMode="auto">
          <a:xfrm>
            <a:off x="5838170" y="7668866"/>
            <a:ext cx="1885950" cy="56197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B4. Parse references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AutoShape 112"/>
          <p:cNvSpPr>
            <a:spLocks noChangeArrowheads="1"/>
          </p:cNvSpPr>
          <p:nvPr/>
        </p:nvSpPr>
        <p:spPr bwMode="auto">
          <a:xfrm>
            <a:off x="9038572" y="4362404"/>
            <a:ext cx="5334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AutoShape 108"/>
          <p:cNvSpPr>
            <a:spLocks noChangeShapeType="1"/>
          </p:cNvSpPr>
          <p:nvPr/>
        </p:nvSpPr>
        <p:spPr bwMode="auto">
          <a:xfrm>
            <a:off x="2929744" y="1906684"/>
            <a:ext cx="63817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2" name="AutoShape 23"/>
          <p:cNvSpPr>
            <a:spLocks noChangeArrowheads="1"/>
          </p:cNvSpPr>
          <p:nvPr/>
        </p:nvSpPr>
        <p:spPr bwMode="auto">
          <a:xfrm>
            <a:off x="5867853" y="8798022"/>
            <a:ext cx="1809750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</a:t>
            </a:r>
            <a:r>
              <a:rPr lang="en-US" altLang="ru-RU" sz="1000" dirty="0" smtClean="0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are correct?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AutoShape 22"/>
          <p:cNvSpPr>
            <a:spLocks noChangeArrowheads="1"/>
          </p:cNvSpPr>
          <p:nvPr/>
        </p:nvSpPr>
        <p:spPr bwMode="auto">
          <a:xfrm>
            <a:off x="6871302" y="9935373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AutoShape 19"/>
          <p:cNvSpPr>
            <a:spLocks noChangeArrowheads="1"/>
          </p:cNvSpPr>
          <p:nvPr/>
        </p:nvSpPr>
        <p:spPr bwMode="auto">
          <a:xfrm>
            <a:off x="4962978" y="9303409"/>
            <a:ext cx="5143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AutoShape 17"/>
          <p:cNvSpPr>
            <a:spLocks noChangeArrowheads="1"/>
          </p:cNvSpPr>
          <p:nvPr/>
        </p:nvSpPr>
        <p:spPr bwMode="auto">
          <a:xfrm>
            <a:off x="3372303" y="8364635"/>
            <a:ext cx="1590675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B6. Web service for editing references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AutoShape 15"/>
          <p:cNvSpPr>
            <a:spLocks noChangeArrowheads="1"/>
          </p:cNvSpPr>
          <p:nvPr/>
        </p:nvSpPr>
        <p:spPr bwMode="auto">
          <a:xfrm>
            <a:off x="5838170" y="10536334"/>
            <a:ext cx="1885950" cy="3429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B5. Ref. linking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AutoShape 14"/>
          <p:cNvSpPr>
            <a:spLocks noChangeArrowheads="1"/>
          </p:cNvSpPr>
          <p:nvPr/>
        </p:nvSpPr>
        <p:spPr bwMode="auto">
          <a:xfrm>
            <a:off x="5829199" y="11203083"/>
            <a:ext cx="1903892" cy="828675"/>
          </a:xfrm>
          <a:prstGeom prst="flowChartDecision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Citation identified?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AutoShape 12"/>
          <p:cNvSpPr>
            <a:spLocks noChangeArrowheads="1"/>
          </p:cNvSpPr>
          <p:nvPr/>
        </p:nvSpPr>
        <p:spPr bwMode="auto">
          <a:xfrm>
            <a:off x="5343978" y="11203084"/>
            <a:ext cx="45720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AutoShape 10"/>
          <p:cNvSpPr>
            <a:spLocks noChangeArrowheads="1"/>
          </p:cNvSpPr>
          <p:nvPr/>
        </p:nvSpPr>
        <p:spPr bwMode="auto">
          <a:xfrm>
            <a:off x="3372303" y="10393459"/>
            <a:ext cx="1495425" cy="6191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B8. Web service for adding citations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AutoShape 7"/>
          <p:cNvSpPr>
            <a:spLocks noChangeArrowheads="1"/>
          </p:cNvSpPr>
          <p:nvPr/>
        </p:nvSpPr>
        <p:spPr bwMode="auto">
          <a:xfrm>
            <a:off x="6915603" y="12149831"/>
            <a:ext cx="590550" cy="276225"/>
          </a:xfrm>
          <a:prstGeom prst="flowChartAlternate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AutoShape 5"/>
          <p:cNvSpPr>
            <a:spLocks noChangeArrowheads="1"/>
          </p:cNvSpPr>
          <p:nvPr/>
        </p:nvSpPr>
        <p:spPr bwMode="auto">
          <a:xfrm>
            <a:off x="6035202" y="12583766"/>
            <a:ext cx="1495425" cy="504825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E5B8B7"/>
              </a:gs>
            </a:gsLst>
            <a:lin ang="54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B7. Citations storage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AutoShape 4"/>
          <p:cNvSpPr>
            <a:spLocks noChangeArrowheads="1"/>
          </p:cNvSpPr>
          <p:nvPr/>
        </p:nvSpPr>
        <p:spPr bwMode="auto">
          <a:xfrm>
            <a:off x="1387804" y="13205590"/>
            <a:ext cx="1685925" cy="788988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A11. Single storage of citations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6" name="Соединительная линия уступом 145"/>
          <p:cNvCxnSpPr>
            <a:stCxn id="122" idx="1"/>
            <a:endCxn id="128" idx="2"/>
          </p:cNvCxnSpPr>
          <p:nvPr/>
        </p:nvCxnSpPr>
        <p:spPr>
          <a:xfrm rot="10800000">
            <a:off x="4167641" y="8983760"/>
            <a:ext cx="1700212" cy="228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/>
          <p:cNvCxnSpPr>
            <a:stCxn id="106" idx="2"/>
            <a:endCxn id="122" idx="0"/>
          </p:cNvCxnSpPr>
          <p:nvPr/>
        </p:nvCxnSpPr>
        <p:spPr>
          <a:xfrm flipH="1">
            <a:off x="6772728" y="8230841"/>
            <a:ext cx="8417" cy="56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22" idx="2"/>
            <a:endCxn id="130" idx="0"/>
          </p:cNvCxnSpPr>
          <p:nvPr/>
        </p:nvCxnSpPr>
        <p:spPr>
          <a:xfrm>
            <a:off x="6772728" y="9626697"/>
            <a:ext cx="8417" cy="9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1" idx="2"/>
            <a:endCxn id="140" idx="0"/>
          </p:cNvCxnSpPr>
          <p:nvPr/>
        </p:nvCxnSpPr>
        <p:spPr>
          <a:xfrm>
            <a:off x="6781145" y="12031758"/>
            <a:ext cx="1770" cy="5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0" idx="2"/>
            <a:endCxn id="131" idx="0"/>
          </p:cNvCxnSpPr>
          <p:nvPr/>
        </p:nvCxnSpPr>
        <p:spPr>
          <a:xfrm>
            <a:off x="6781145" y="10879234"/>
            <a:ext cx="0" cy="3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73" idx="2"/>
            <a:endCxn id="77" idx="0"/>
          </p:cNvCxnSpPr>
          <p:nvPr/>
        </p:nvCxnSpPr>
        <p:spPr>
          <a:xfrm>
            <a:off x="8387216" y="977997"/>
            <a:ext cx="15318" cy="576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stCxn id="74" idx="2"/>
            <a:endCxn id="141" idx="3"/>
          </p:cNvCxnSpPr>
          <p:nvPr/>
        </p:nvCxnSpPr>
        <p:spPr>
          <a:xfrm rot="5400000">
            <a:off x="451204" y="3583228"/>
            <a:ext cx="12639381" cy="73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140" idx="1"/>
            <a:endCxn id="141" idx="0"/>
          </p:cNvCxnSpPr>
          <p:nvPr/>
        </p:nvCxnSpPr>
        <p:spPr>
          <a:xfrm rot="10800000" flipV="1">
            <a:off x="2230768" y="12836178"/>
            <a:ext cx="3804435" cy="369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131" idx="1"/>
            <a:endCxn id="135" idx="2"/>
          </p:cNvCxnSpPr>
          <p:nvPr/>
        </p:nvCxnSpPr>
        <p:spPr>
          <a:xfrm rot="10800000">
            <a:off x="4120017" y="11012585"/>
            <a:ext cx="1709183" cy="604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3" idx="1"/>
            <a:endCxn id="96" idx="3"/>
          </p:cNvCxnSpPr>
          <p:nvPr/>
        </p:nvCxnSpPr>
        <p:spPr>
          <a:xfrm flipH="1">
            <a:off x="3054680" y="1847262"/>
            <a:ext cx="641473" cy="110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0" idx="2"/>
            <a:endCxn id="106" idx="3"/>
          </p:cNvCxnSpPr>
          <p:nvPr/>
        </p:nvCxnSpPr>
        <p:spPr>
          <a:xfrm rot="5400000">
            <a:off x="6275446" y="5284170"/>
            <a:ext cx="4114358" cy="1217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01" idx="2"/>
            <a:endCxn id="106" idx="0"/>
          </p:cNvCxnSpPr>
          <p:nvPr/>
        </p:nvCxnSpPr>
        <p:spPr>
          <a:xfrm>
            <a:off x="6763203" y="7238721"/>
            <a:ext cx="17942" cy="43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80" idx="0"/>
          </p:cNvCxnSpPr>
          <p:nvPr/>
        </p:nvCxnSpPr>
        <p:spPr>
          <a:xfrm>
            <a:off x="8941130" y="207337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0" idx="1"/>
            <a:endCxn id="82" idx="3"/>
          </p:cNvCxnSpPr>
          <p:nvPr/>
        </p:nvCxnSpPr>
        <p:spPr>
          <a:xfrm flipH="1">
            <a:off x="7401378" y="3183034"/>
            <a:ext cx="65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82" idx="2"/>
            <a:endCxn id="89" idx="0"/>
          </p:cNvCxnSpPr>
          <p:nvPr/>
        </p:nvCxnSpPr>
        <p:spPr>
          <a:xfrm>
            <a:off x="6744153" y="3745009"/>
            <a:ext cx="952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2" idx="1"/>
          </p:cNvCxnSpPr>
          <p:nvPr/>
        </p:nvCxnSpPr>
        <p:spPr>
          <a:xfrm flipH="1">
            <a:off x="5210628" y="3183034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9" idx="2"/>
            <a:endCxn id="100" idx="0"/>
          </p:cNvCxnSpPr>
          <p:nvPr/>
        </p:nvCxnSpPr>
        <p:spPr>
          <a:xfrm>
            <a:off x="6753678" y="5116609"/>
            <a:ext cx="19050" cy="55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85" idx="0"/>
            <a:endCxn id="83" idx="2"/>
          </p:cNvCxnSpPr>
          <p:nvPr/>
        </p:nvCxnSpPr>
        <p:spPr>
          <a:xfrm flipH="1" flipV="1">
            <a:off x="4439103" y="2252074"/>
            <a:ext cx="4763" cy="5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/>
          <p:nvPr/>
        </p:nvCxnSpPr>
        <p:spPr>
          <a:xfrm flipV="1">
            <a:off x="3930035" y="2297209"/>
            <a:ext cx="520" cy="606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83" idx="3"/>
            <a:endCxn id="77" idx="1"/>
          </p:cNvCxnSpPr>
          <p:nvPr/>
        </p:nvCxnSpPr>
        <p:spPr>
          <a:xfrm>
            <a:off x="5182053" y="1847262"/>
            <a:ext cx="2247900" cy="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89" idx="1"/>
            <a:endCxn id="85" idx="2"/>
          </p:cNvCxnSpPr>
          <p:nvPr/>
        </p:nvCxnSpPr>
        <p:spPr>
          <a:xfrm rot="10800000">
            <a:off x="4443867" y="3592608"/>
            <a:ext cx="1652587" cy="1109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101" idx="1"/>
          </p:cNvCxnSpPr>
          <p:nvPr/>
        </p:nvCxnSpPr>
        <p:spPr>
          <a:xfrm rot="10800000">
            <a:off x="4261741" y="3577880"/>
            <a:ext cx="1720413" cy="3246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00" idx="2"/>
            <a:endCxn id="101" idx="0"/>
          </p:cNvCxnSpPr>
          <p:nvPr/>
        </p:nvCxnSpPr>
        <p:spPr>
          <a:xfrm flipH="1">
            <a:off x="6763203" y="6164359"/>
            <a:ext cx="9525" cy="2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35" idx="3"/>
            <a:endCxn id="130" idx="1"/>
          </p:cNvCxnSpPr>
          <p:nvPr/>
        </p:nvCxnSpPr>
        <p:spPr>
          <a:xfrm>
            <a:off x="4867728" y="10703022"/>
            <a:ext cx="970442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Rectángulo"/>
          <p:cNvSpPr/>
          <p:nvPr/>
        </p:nvSpPr>
        <p:spPr>
          <a:xfrm>
            <a:off x="627792" y="1269242"/>
            <a:ext cx="2183640" cy="9144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CuadroTexto"/>
          <p:cNvSpPr txBox="1"/>
          <p:nvPr/>
        </p:nvSpPr>
        <p:spPr>
          <a:xfrm>
            <a:off x="1441920" y="1009843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 smtClean="0"/>
              <a:t>DiCit</a:t>
            </a:r>
            <a:endParaRPr lang="es-ES" b="1" i="1" dirty="0"/>
          </a:p>
        </p:txBody>
      </p:sp>
      <p:sp>
        <p:nvSpPr>
          <p:cNvPr id="65" name="64 Rectángulo"/>
          <p:cNvSpPr/>
          <p:nvPr/>
        </p:nvSpPr>
        <p:spPr>
          <a:xfrm>
            <a:off x="6059606" y="4258101"/>
            <a:ext cx="1446663" cy="88710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7465323" y="4490113"/>
            <a:ext cx="70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 smtClean="0"/>
              <a:t>Lafka</a:t>
            </a:r>
            <a:endParaRPr lang="es-ES" b="1" i="1" dirty="0"/>
          </a:p>
        </p:txBody>
      </p:sp>
      <p:sp>
        <p:nvSpPr>
          <p:cNvPr id="68" name="67 CuadroTexto"/>
          <p:cNvSpPr txBox="1"/>
          <p:nvPr/>
        </p:nvSpPr>
        <p:spPr>
          <a:xfrm>
            <a:off x="2893325" y="122830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t_min</a:t>
            </a:r>
            <a:endParaRPr lang="es-ES" sz="1600" b="1" dirty="0"/>
          </a:p>
        </p:txBody>
      </p:sp>
      <p:sp>
        <p:nvSpPr>
          <p:cNvPr id="69" name="68 CuadroTexto"/>
          <p:cNvSpPr txBox="1"/>
          <p:nvPr/>
        </p:nvSpPr>
        <p:spPr>
          <a:xfrm>
            <a:off x="1899313" y="3427865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t_fut</a:t>
            </a:r>
            <a:endParaRPr lang="es-ES" sz="1600" b="1" dirty="0"/>
          </a:p>
        </p:txBody>
      </p:sp>
      <p:sp>
        <p:nvSpPr>
          <p:cNvPr id="71" name="70 Rectángulo"/>
          <p:cNvSpPr/>
          <p:nvPr/>
        </p:nvSpPr>
        <p:spPr>
          <a:xfrm>
            <a:off x="5974101" y="8300949"/>
            <a:ext cx="66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t_rpt</a:t>
            </a:r>
            <a:r>
              <a:rPr lang="en-GB" dirty="0" smtClean="0"/>
              <a:t> </a:t>
            </a:r>
            <a:endParaRPr lang="es-ES" dirty="0"/>
          </a:p>
        </p:txBody>
      </p:sp>
      <p:sp>
        <p:nvSpPr>
          <p:cNvPr id="79" name="78 Rectángulo"/>
          <p:cNvSpPr/>
          <p:nvPr/>
        </p:nvSpPr>
        <p:spPr>
          <a:xfrm>
            <a:off x="6956740" y="8300948"/>
            <a:ext cx="685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t_rpx</a:t>
            </a:r>
            <a:r>
              <a:rPr lang="en-GB" dirty="0" smtClean="0"/>
              <a:t> </a:t>
            </a:r>
            <a:endParaRPr lang="es-ES" dirty="0"/>
          </a:p>
        </p:txBody>
      </p:sp>
      <p:sp>
        <p:nvSpPr>
          <p:cNvPr id="86" name="85 Rectángulo"/>
          <p:cNvSpPr/>
          <p:nvPr/>
        </p:nvSpPr>
        <p:spPr>
          <a:xfrm>
            <a:off x="7529945" y="4766177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t_lap</a:t>
            </a:r>
            <a:r>
              <a:rPr lang="en-GB" sz="1600" dirty="0" smtClean="0"/>
              <a:t> </a:t>
            </a:r>
            <a:endParaRPr lang="es-ES" sz="1600" dirty="0"/>
          </a:p>
        </p:txBody>
      </p:sp>
      <p:sp>
        <p:nvSpPr>
          <p:cNvPr id="87" name="86 Rectángulo"/>
          <p:cNvSpPr/>
          <p:nvPr/>
        </p:nvSpPr>
        <p:spPr>
          <a:xfrm>
            <a:off x="7570889" y="5721522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t_pdc</a:t>
            </a:r>
            <a:endParaRPr lang="es-ES" b="1" dirty="0"/>
          </a:p>
        </p:txBody>
      </p:sp>
      <p:sp>
        <p:nvSpPr>
          <p:cNvPr id="91" name="90 Rectángulo"/>
          <p:cNvSpPr/>
          <p:nvPr/>
        </p:nvSpPr>
        <p:spPr>
          <a:xfrm>
            <a:off x="2698641" y="8451073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t_wer</a:t>
            </a:r>
            <a:r>
              <a:rPr lang="en-GB" dirty="0" smtClean="0"/>
              <a:t> </a:t>
            </a:r>
            <a:endParaRPr lang="es-ES" dirty="0"/>
          </a:p>
        </p:txBody>
      </p:sp>
      <p:sp>
        <p:nvSpPr>
          <p:cNvPr id="92" name="91 Rectángulo"/>
          <p:cNvSpPr/>
          <p:nvPr/>
        </p:nvSpPr>
        <p:spPr>
          <a:xfrm>
            <a:off x="2632679" y="1051415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t_wec</a:t>
            </a:r>
            <a:r>
              <a:rPr lang="en-GB" dirty="0" smtClean="0"/>
              <a:t> </a:t>
            </a:r>
            <a:endParaRPr lang="es-ES" dirty="0"/>
          </a:p>
        </p:txBody>
      </p:sp>
      <p:sp>
        <p:nvSpPr>
          <p:cNvPr id="93" name="92 Rectángulo"/>
          <p:cNvSpPr/>
          <p:nvPr/>
        </p:nvSpPr>
        <p:spPr>
          <a:xfrm>
            <a:off x="7791529" y="11414913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 smtClean="0"/>
              <a:t>t_cil</a:t>
            </a:r>
            <a:r>
              <a:rPr lang="en-GB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4008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128</Words>
  <Application>Microsoft Office PowerPoint</Application>
  <PresentationFormat>Произвольный</PresentationFormat>
  <Paragraphs>47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Parinov</dc:creator>
  <cp:lastModifiedBy>Sergey Parinov</cp:lastModifiedBy>
  <cp:revision>73</cp:revision>
  <dcterms:created xsi:type="dcterms:W3CDTF">2016-11-15T09:27:36Z</dcterms:created>
  <dcterms:modified xsi:type="dcterms:W3CDTF">2017-01-26T08:25:34Z</dcterms:modified>
</cp:coreProperties>
</file>