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C5026-F9D6-4E12-AD01-1F730079B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9A8E6C-603D-4559-AFDB-A1EF20B33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D8279E-D2DE-4990-97DA-0BD596E9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4143-BE1A-42A1-AE40-33D52F1B3B73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397447-403B-4743-82D8-6035CA330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07800F-9B6C-4D5C-9964-B4F00DED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AF34-0DD4-41E4-B60B-E8048F048D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72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76F87-4BA6-4B49-8B37-14FD0695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D87DDA-09AD-4998-8A56-C27EFCC63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617E87-9BE3-4E68-A1D8-8176F93A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4143-BE1A-42A1-AE40-33D52F1B3B73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DAC95B-AC95-4AD2-AD0D-87AF3A764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4971EA-5E18-40B8-B5F2-6558A162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AF34-0DD4-41E4-B60B-E8048F048D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71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918AA31-EFDD-4860-BB11-5B0981BBC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48F436-0C35-4E42-98D3-6A2DBA1F8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A50550-55F9-42C1-B3A4-5C072164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4143-BE1A-42A1-AE40-33D52F1B3B73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D89F26-6CA1-4C02-9E24-06D59F6D0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0E18DB-D4E0-48A9-B1C4-4E87BDD4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AF34-0DD4-41E4-B60B-E8048F048D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8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F4A75B-738A-46F8-B843-036A983A4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9E66B8-436E-4D69-8670-242AB807E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2A3D24-EB8B-408A-96DE-6D873ADB5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4143-BE1A-42A1-AE40-33D52F1B3B73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C66390-0982-4161-A6BE-9502F192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056AD7-4E70-41DF-A767-40DA2B3C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AF34-0DD4-41E4-B60B-E8048F048D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96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B24DE8-B14E-4B3E-AB6C-D7D93E440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C51888-D6FE-46C4-BD72-232368AD5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5E779E-1103-4BB8-BC42-E3DCBEAFF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4143-BE1A-42A1-AE40-33D52F1B3B73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74D2A1-22D1-4700-AE51-4C77F4E4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DE8261-A8D7-47EB-9A49-CA4D444B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AF34-0DD4-41E4-B60B-E8048F048D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74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9274C9-D76F-48D2-9324-57E12973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41CF58-6E72-4A3A-B524-9EBFF3F39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FBAE95-3B21-45CA-AD5F-CDBDCE8C4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D000DD-3AAD-418C-AB7E-D5851519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4143-BE1A-42A1-AE40-33D52F1B3B73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EDBE80-B605-4CDE-80C4-21EFE6A3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97F1E8-FBBD-4E95-B01A-D62F627B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AF34-0DD4-41E4-B60B-E8048F048D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75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2C122-232F-4BB8-8936-62F6890A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B063F3-5F27-4F0C-B5E2-DE9A29EEE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23C890-0039-49DD-8DA1-49555FE58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ECFDFCA-75BB-42AA-80A1-BB685A814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F115095-174A-40CD-A282-831CF69D9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61F8EC-E2B5-4093-AC48-27E58A909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4143-BE1A-42A1-AE40-33D52F1B3B73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CD84DB-022E-4B11-BCF8-E70A750B2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1831ED-86C3-4BB9-ADCD-8A05261E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AF34-0DD4-41E4-B60B-E8048F048D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03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330CC-C280-4802-9881-A5B60771E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8B3E585-71D6-4A24-8727-8127C24BF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4143-BE1A-42A1-AE40-33D52F1B3B73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9E8E2D-B73E-4A13-9CF9-7C6D26C0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292742-909B-48C6-84C7-17C0FB74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AF34-0DD4-41E4-B60B-E8048F048D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00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782B42-50BB-44A2-AD8E-09BADAFF2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4143-BE1A-42A1-AE40-33D52F1B3B73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4379ACE-4C8B-4768-8341-B314B948A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50730C-F8D4-4D5B-BB76-98751E49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AF34-0DD4-41E4-B60B-E8048F048D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16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CDCA4-483F-4DC8-9280-5C5EB000E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C58CE5-FDEF-404F-87B2-2DBBEB5B5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962B9B-627F-47A7-B815-7FBEFF1FA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997C6B-C43C-4375-A50A-A7E084CB5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4143-BE1A-42A1-AE40-33D52F1B3B73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BD70BC-6163-4E76-B91A-CF551A93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AEDD12-34CA-4841-BA96-146F48D5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AF34-0DD4-41E4-B60B-E8048F048D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83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88EC9-C24D-4575-B3E3-888553A4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5C46D20-E5A6-4CAF-8BAA-EEFD05B2E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9F0A71B-2528-47FE-906E-8A2A1FC34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C0EF38-B579-472B-81D9-A86CD765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4143-BE1A-42A1-AE40-33D52F1B3B73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7CAE02-5DB5-4415-B143-A98949625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8E00AE-238B-488C-A0C2-2F26BB6C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AF34-0DD4-41E4-B60B-E8048F048D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43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FE6018-38F3-4C01-A15B-1897325C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48B95F-9CC4-4F9C-BEEC-C3849D0AF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886351-3E33-4BAE-BD87-45B4E298C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64143-BE1A-42A1-AE40-33D52F1B3B73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0CA962-C0F0-4C9C-8E4A-7076EB75B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3EF7A4-7592-4F32-A0D2-A91A0F34F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7AF34-0DD4-41E4-B60B-E8048F048D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7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99E1FEF9-8606-4F82-A14E-303E618149F7}"/>
              </a:ext>
            </a:extLst>
          </p:cNvPr>
          <p:cNvGrpSpPr/>
          <p:nvPr/>
        </p:nvGrpSpPr>
        <p:grpSpPr>
          <a:xfrm>
            <a:off x="3524249" y="296172"/>
            <a:ext cx="5797319" cy="5081380"/>
            <a:chOff x="3524249" y="296172"/>
            <a:chExt cx="5797319" cy="5081380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606D27FC-CDA6-4B24-BE94-55EFA1EA0166}"/>
                </a:ext>
              </a:extLst>
            </p:cNvPr>
            <p:cNvSpPr/>
            <p:nvPr/>
          </p:nvSpPr>
          <p:spPr>
            <a:xfrm>
              <a:off x="3548544" y="1426128"/>
              <a:ext cx="2382474" cy="11576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USRP 1</a:t>
              </a:r>
            </a:p>
          </p:txBody>
        </p:sp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4DDDB1BA-A06E-4203-92D1-B824F14B5741}"/>
                </a:ext>
              </a:extLst>
            </p:cNvPr>
            <p:cNvSpPr/>
            <p:nvPr/>
          </p:nvSpPr>
          <p:spPr>
            <a:xfrm>
              <a:off x="3548544" y="3096934"/>
              <a:ext cx="2382474" cy="11576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USRP 2</a:t>
              </a:r>
            </a:p>
          </p:txBody>
        </p:sp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2589D01A-B722-47EC-AAC2-DCF14D6EF173}"/>
                </a:ext>
              </a:extLst>
            </p:cNvPr>
            <p:cNvSpPr/>
            <p:nvPr/>
          </p:nvSpPr>
          <p:spPr>
            <a:xfrm>
              <a:off x="7568269" y="2004968"/>
              <a:ext cx="1753299" cy="165576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PC</a:t>
              </a:r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0992FCF0-B8CF-4E9B-B106-0F923C87A047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5931018" y="2004969"/>
              <a:ext cx="629173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CA5D6BB8-C654-40B5-A7E1-74971A4D5945}"/>
                </a:ext>
              </a:extLst>
            </p:cNvPr>
            <p:cNvCxnSpPr>
              <a:cxnSpLocks/>
            </p:cNvCxnSpPr>
            <p:nvPr/>
          </p:nvCxnSpPr>
          <p:spPr>
            <a:xfrm>
              <a:off x="6560191" y="2004968"/>
              <a:ext cx="0" cy="47817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86D43FC1-3D02-4419-9862-5F6BFFF0B438}"/>
                </a:ext>
              </a:extLst>
            </p:cNvPr>
            <p:cNvCxnSpPr>
              <a:cxnSpLocks/>
            </p:cNvCxnSpPr>
            <p:nvPr/>
          </p:nvCxnSpPr>
          <p:spPr>
            <a:xfrm>
              <a:off x="6560191" y="2483141"/>
              <a:ext cx="1008078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644664C-47A3-45C2-AE7E-B358EA683BB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5931018" y="3675775"/>
              <a:ext cx="629174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DD2F6D94-37D9-4DAB-8E2D-55D4410F36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0191" y="3096935"/>
              <a:ext cx="0" cy="57884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4865C734-E8D6-48B0-9DF2-717DC05E7C82}"/>
                </a:ext>
              </a:extLst>
            </p:cNvPr>
            <p:cNvCxnSpPr>
              <a:cxnSpLocks/>
            </p:cNvCxnSpPr>
            <p:nvPr/>
          </p:nvCxnSpPr>
          <p:spPr>
            <a:xfrm>
              <a:off x="6560191" y="3096935"/>
              <a:ext cx="1008078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E96EE889-0059-485E-AA9C-BF78A67E64BE}"/>
                </a:ext>
              </a:extLst>
            </p:cNvPr>
            <p:cNvCxnSpPr/>
            <p:nvPr/>
          </p:nvCxnSpPr>
          <p:spPr>
            <a:xfrm>
              <a:off x="3766657" y="1157681"/>
              <a:ext cx="0" cy="26844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FBD6D583-A3D2-4417-B94C-0A072ACA94A5}"/>
                </a:ext>
              </a:extLst>
            </p:cNvPr>
            <p:cNvCxnSpPr/>
            <p:nvPr/>
          </p:nvCxnSpPr>
          <p:spPr>
            <a:xfrm>
              <a:off x="3994558" y="1150690"/>
              <a:ext cx="0" cy="26844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474A5D86-6FB3-4F4D-9B70-957C9D9EA5DC}"/>
                </a:ext>
              </a:extLst>
            </p:cNvPr>
            <p:cNvCxnSpPr/>
            <p:nvPr/>
          </p:nvCxnSpPr>
          <p:spPr>
            <a:xfrm>
              <a:off x="5462632" y="1157681"/>
              <a:ext cx="0" cy="26844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FD7100DA-73D9-480E-914D-CAD2D324134B}"/>
                </a:ext>
              </a:extLst>
            </p:cNvPr>
            <p:cNvCxnSpPr/>
            <p:nvPr/>
          </p:nvCxnSpPr>
          <p:spPr>
            <a:xfrm>
              <a:off x="5690533" y="1150690"/>
              <a:ext cx="0" cy="26844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4526DB40-ED71-4435-8051-B443C22D2B9D}"/>
                </a:ext>
              </a:extLst>
            </p:cNvPr>
            <p:cNvCxnSpPr/>
            <p:nvPr/>
          </p:nvCxnSpPr>
          <p:spPr>
            <a:xfrm>
              <a:off x="3766657" y="4261606"/>
              <a:ext cx="0" cy="26844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335831B0-421E-44EE-912B-596C19769D79}"/>
                </a:ext>
              </a:extLst>
            </p:cNvPr>
            <p:cNvCxnSpPr/>
            <p:nvPr/>
          </p:nvCxnSpPr>
          <p:spPr>
            <a:xfrm>
              <a:off x="3994558" y="4254615"/>
              <a:ext cx="0" cy="26844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6E314C41-AEBC-4B96-86AA-BC57F5083202}"/>
                </a:ext>
              </a:extLst>
            </p:cNvPr>
            <p:cNvCxnSpPr/>
            <p:nvPr/>
          </p:nvCxnSpPr>
          <p:spPr>
            <a:xfrm>
              <a:off x="5462632" y="4261606"/>
              <a:ext cx="0" cy="26844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D2EEEDC6-D7B7-4C00-8987-14510B46947E}"/>
                </a:ext>
              </a:extLst>
            </p:cNvPr>
            <p:cNvCxnSpPr/>
            <p:nvPr/>
          </p:nvCxnSpPr>
          <p:spPr>
            <a:xfrm>
              <a:off x="5690533" y="4254615"/>
              <a:ext cx="0" cy="26844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862EE64A-B928-4CD5-A87E-FCFA0991EBA7}"/>
                </a:ext>
              </a:extLst>
            </p:cNvPr>
            <p:cNvSpPr txBox="1"/>
            <p:nvPr/>
          </p:nvSpPr>
          <p:spPr>
            <a:xfrm>
              <a:off x="4012734" y="966024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RF0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E35B0184-2BE5-435F-AA66-0E967DE7D2A0}"/>
                </a:ext>
              </a:extLst>
            </p:cNvPr>
            <p:cNvSpPr txBox="1"/>
            <p:nvPr/>
          </p:nvSpPr>
          <p:spPr>
            <a:xfrm>
              <a:off x="5690533" y="966024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RF1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E8928544-6A00-468D-B9E8-F2A5C8F98EB3}"/>
                </a:ext>
              </a:extLst>
            </p:cNvPr>
            <p:cNvSpPr txBox="1"/>
            <p:nvPr/>
          </p:nvSpPr>
          <p:spPr>
            <a:xfrm>
              <a:off x="3966686" y="4254614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RF0</a:t>
              </a: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05A35F07-0B03-46CA-AFBB-E0EE852A018D}"/>
                </a:ext>
              </a:extLst>
            </p:cNvPr>
            <p:cNvSpPr txBox="1"/>
            <p:nvPr/>
          </p:nvSpPr>
          <p:spPr>
            <a:xfrm>
              <a:off x="5644485" y="4254614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RF1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F988882F-C6E0-45D1-BADD-B838200A9A3B}"/>
                </a:ext>
              </a:extLst>
            </p:cNvPr>
            <p:cNvSpPr txBox="1"/>
            <p:nvPr/>
          </p:nvSpPr>
          <p:spPr>
            <a:xfrm>
              <a:off x="3628638" y="1428372"/>
              <a:ext cx="5401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Tx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Rx</a:t>
              </a:r>
              <a:endParaRPr lang="de-DE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7ABDA46B-ACB5-4977-A8E8-13B02237F7BE}"/>
                </a:ext>
              </a:extLst>
            </p:cNvPr>
            <p:cNvSpPr txBox="1"/>
            <p:nvPr/>
          </p:nvSpPr>
          <p:spPr>
            <a:xfrm>
              <a:off x="5320913" y="1435965"/>
              <a:ext cx="5401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Tx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Rx</a:t>
              </a:r>
              <a:endParaRPr lang="de-DE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63449682-A37B-439E-B6D5-CDFFDCB2C40B}"/>
                </a:ext>
              </a:extLst>
            </p:cNvPr>
            <p:cNvSpPr txBox="1"/>
            <p:nvPr/>
          </p:nvSpPr>
          <p:spPr>
            <a:xfrm>
              <a:off x="3628638" y="3972792"/>
              <a:ext cx="5401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Tx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Rx</a:t>
              </a:r>
              <a:endParaRPr lang="de-DE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D05EB7FE-29C8-4B35-897C-24BC36DDA29A}"/>
                </a:ext>
              </a:extLst>
            </p:cNvPr>
            <p:cNvSpPr txBox="1"/>
            <p:nvPr/>
          </p:nvSpPr>
          <p:spPr>
            <a:xfrm>
              <a:off x="5320913" y="3980385"/>
              <a:ext cx="5401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Tx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Rx</a:t>
              </a:r>
              <a:endParaRPr lang="de-DE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25BF356A-CB7D-4399-85E9-69A083FE206A}"/>
                </a:ext>
              </a:extLst>
            </p:cNvPr>
            <p:cNvSpPr txBox="1"/>
            <p:nvPr/>
          </p:nvSpPr>
          <p:spPr>
            <a:xfrm>
              <a:off x="6569544" y="3096934"/>
              <a:ext cx="989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PCIe Bus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D0F46283-79B8-44D4-9192-85E3FAA1D6B9}"/>
                </a:ext>
              </a:extLst>
            </p:cNvPr>
            <p:cNvSpPr txBox="1"/>
            <p:nvPr/>
          </p:nvSpPr>
          <p:spPr>
            <a:xfrm>
              <a:off x="6560190" y="2162686"/>
              <a:ext cx="989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PCIe Bus</a:t>
              </a:r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92BAB8D8-5111-444D-A551-FE3195C00E5D}"/>
                </a:ext>
              </a:extLst>
            </p:cNvPr>
            <p:cNvSpPr/>
            <p:nvPr/>
          </p:nvSpPr>
          <p:spPr>
            <a:xfrm>
              <a:off x="3740150" y="296172"/>
              <a:ext cx="247650" cy="865878"/>
            </a:xfrm>
            <a:custGeom>
              <a:avLst/>
              <a:gdLst>
                <a:gd name="connsiteX0" fmla="*/ 247650 w 247650"/>
                <a:gd name="connsiteY0" fmla="*/ 865878 h 865878"/>
                <a:gd name="connsiteX1" fmla="*/ 130175 w 247650"/>
                <a:gd name="connsiteY1" fmla="*/ 14978 h 865878"/>
                <a:gd name="connsiteX2" fmla="*/ 0 w 247650"/>
                <a:gd name="connsiteY2" fmla="*/ 335653 h 86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650" h="865878">
                  <a:moveTo>
                    <a:pt x="247650" y="865878"/>
                  </a:moveTo>
                  <a:cubicBezTo>
                    <a:pt x="209550" y="484613"/>
                    <a:pt x="171450" y="103349"/>
                    <a:pt x="130175" y="14978"/>
                  </a:cubicBezTo>
                  <a:cubicBezTo>
                    <a:pt x="88900" y="-73393"/>
                    <a:pt x="34925" y="254690"/>
                    <a:pt x="0" y="33565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8E1E1E60-144C-4219-BDB3-4D4C3B002555}"/>
                </a:ext>
              </a:extLst>
            </p:cNvPr>
            <p:cNvSpPr/>
            <p:nvPr/>
          </p:nvSpPr>
          <p:spPr>
            <a:xfrm flipH="1">
              <a:off x="3524249" y="644556"/>
              <a:ext cx="366921" cy="5061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>
                  <a:solidFill>
                    <a:schemeClr val="bg1"/>
                  </a:solidFill>
                </a:rPr>
                <a:t>-30dB</a:t>
              </a:r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0A3DC685-783E-4FB5-B586-1FB8615BAE65}"/>
                </a:ext>
              </a:extLst>
            </p:cNvPr>
            <p:cNvSpPr/>
            <p:nvPr/>
          </p:nvSpPr>
          <p:spPr>
            <a:xfrm>
              <a:off x="5442882" y="310592"/>
              <a:ext cx="247650" cy="865878"/>
            </a:xfrm>
            <a:custGeom>
              <a:avLst/>
              <a:gdLst>
                <a:gd name="connsiteX0" fmla="*/ 247650 w 247650"/>
                <a:gd name="connsiteY0" fmla="*/ 865878 h 865878"/>
                <a:gd name="connsiteX1" fmla="*/ 130175 w 247650"/>
                <a:gd name="connsiteY1" fmla="*/ 14978 h 865878"/>
                <a:gd name="connsiteX2" fmla="*/ 0 w 247650"/>
                <a:gd name="connsiteY2" fmla="*/ 335653 h 86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650" h="865878">
                  <a:moveTo>
                    <a:pt x="247650" y="865878"/>
                  </a:moveTo>
                  <a:cubicBezTo>
                    <a:pt x="209550" y="484613"/>
                    <a:pt x="171450" y="103349"/>
                    <a:pt x="130175" y="14978"/>
                  </a:cubicBezTo>
                  <a:cubicBezTo>
                    <a:pt x="88900" y="-73393"/>
                    <a:pt x="34925" y="254690"/>
                    <a:pt x="0" y="33565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: abgerundete Ecken 56">
              <a:extLst>
                <a:ext uri="{FF2B5EF4-FFF2-40B4-BE49-F238E27FC236}">
                  <a16:creationId xmlns:a16="http://schemas.microsoft.com/office/drawing/2014/main" id="{F31656FE-A106-4D5B-8FD6-DA9349D4598B}"/>
                </a:ext>
              </a:extLst>
            </p:cNvPr>
            <p:cNvSpPr/>
            <p:nvPr/>
          </p:nvSpPr>
          <p:spPr>
            <a:xfrm flipH="1">
              <a:off x="5226981" y="658976"/>
              <a:ext cx="366921" cy="5061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>
                  <a:solidFill>
                    <a:schemeClr val="bg1"/>
                  </a:solidFill>
                </a:rPr>
                <a:t>-30dB</a:t>
              </a:r>
            </a:p>
          </p:txBody>
        </p:sp>
        <p:sp>
          <p:nvSpPr>
            <p:cNvPr id="58" name="Freihandform: Form 57">
              <a:extLst>
                <a:ext uri="{FF2B5EF4-FFF2-40B4-BE49-F238E27FC236}">
                  <a16:creationId xmlns:a16="http://schemas.microsoft.com/office/drawing/2014/main" id="{B080321B-DB3F-4FDF-A65F-BED45CF612C3}"/>
                </a:ext>
              </a:extLst>
            </p:cNvPr>
            <p:cNvSpPr/>
            <p:nvPr/>
          </p:nvSpPr>
          <p:spPr>
            <a:xfrm rot="10800000">
              <a:off x="3767345" y="4496398"/>
              <a:ext cx="247650" cy="865878"/>
            </a:xfrm>
            <a:custGeom>
              <a:avLst/>
              <a:gdLst>
                <a:gd name="connsiteX0" fmla="*/ 247650 w 247650"/>
                <a:gd name="connsiteY0" fmla="*/ 865878 h 865878"/>
                <a:gd name="connsiteX1" fmla="*/ 130175 w 247650"/>
                <a:gd name="connsiteY1" fmla="*/ 14978 h 865878"/>
                <a:gd name="connsiteX2" fmla="*/ 0 w 247650"/>
                <a:gd name="connsiteY2" fmla="*/ 335653 h 86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650" h="865878">
                  <a:moveTo>
                    <a:pt x="247650" y="865878"/>
                  </a:moveTo>
                  <a:cubicBezTo>
                    <a:pt x="209550" y="484613"/>
                    <a:pt x="171450" y="103349"/>
                    <a:pt x="130175" y="14978"/>
                  </a:cubicBezTo>
                  <a:cubicBezTo>
                    <a:pt x="88900" y="-73393"/>
                    <a:pt x="34925" y="254690"/>
                    <a:pt x="0" y="33565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: abgerundete Ecken 58">
              <a:extLst>
                <a:ext uri="{FF2B5EF4-FFF2-40B4-BE49-F238E27FC236}">
                  <a16:creationId xmlns:a16="http://schemas.microsoft.com/office/drawing/2014/main" id="{BC1D902D-A486-469F-8809-B75DF02C8FF9}"/>
                </a:ext>
              </a:extLst>
            </p:cNvPr>
            <p:cNvSpPr/>
            <p:nvPr/>
          </p:nvSpPr>
          <p:spPr>
            <a:xfrm flipH="1">
              <a:off x="3847416" y="4523062"/>
              <a:ext cx="366921" cy="5061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>
                  <a:solidFill>
                    <a:schemeClr val="bg1"/>
                  </a:solidFill>
                </a:rPr>
                <a:t>-30dB</a:t>
              </a:r>
            </a:p>
          </p:txBody>
        </p:sp>
        <p:sp>
          <p:nvSpPr>
            <p:cNvPr id="62" name="Freihandform: Form 61">
              <a:extLst>
                <a:ext uri="{FF2B5EF4-FFF2-40B4-BE49-F238E27FC236}">
                  <a16:creationId xmlns:a16="http://schemas.microsoft.com/office/drawing/2014/main" id="{1F8346F2-3E91-4DB6-B1B2-02473595E5AD}"/>
                </a:ext>
              </a:extLst>
            </p:cNvPr>
            <p:cNvSpPr/>
            <p:nvPr/>
          </p:nvSpPr>
          <p:spPr>
            <a:xfrm rot="10800000">
              <a:off x="5464900" y="4511674"/>
              <a:ext cx="247650" cy="865878"/>
            </a:xfrm>
            <a:custGeom>
              <a:avLst/>
              <a:gdLst>
                <a:gd name="connsiteX0" fmla="*/ 247650 w 247650"/>
                <a:gd name="connsiteY0" fmla="*/ 865878 h 865878"/>
                <a:gd name="connsiteX1" fmla="*/ 130175 w 247650"/>
                <a:gd name="connsiteY1" fmla="*/ 14978 h 865878"/>
                <a:gd name="connsiteX2" fmla="*/ 0 w 247650"/>
                <a:gd name="connsiteY2" fmla="*/ 335653 h 86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650" h="865878">
                  <a:moveTo>
                    <a:pt x="247650" y="865878"/>
                  </a:moveTo>
                  <a:cubicBezTo>
                    <a:pt x="209550" y="484613"/>
                    <a:pt x="171450" y="103349"/>
                    <a:pt x="130175" y="14978"/>
                  </a:cubicBezTo>
                  <a:cubicBezTo>
                    <a:pt x="88900" y="-73393"/>
                    <a:pt x="34925" y="254690"/>
                    <a:pt x="0" y="33565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: abgerundete Ecken 62">
              <a:extLst>
                <a:ext uri="{FF2B5EF4-FFF2-40B4-BE49-F238E27FC236}">
                  <a16:creationId xmlns:a16="http://schemas.microsoft.com/office/drawing/2014/main" id="{61189321-BAA6-4473-97A2-81E626E9FCED}"/>
                </a:ext>
              </a:extLst>
            </p:cNvPr>
            <p:cNvSpPr/>
            <p:nvPr/>
          </p:nvSpPr>
          <p:spPr>
            <a:xfrm flipH="1">
              <a:off x="5544971" y="4538338"/>
              <a:ext cx="366921" cy="5061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>
                  <a:solidFill>
                    <a:schemeClr val="bg1"/>
                  </a:solidFill>
                </a:rPr>
                <a:t>-30dB</a:t>
              </a:r>
            </a:p>
          </p:txBody>
        </p:sp>
      </p:grpSp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CE280F29-6F6F-4C84-BE09-A2D4ADBFC5F0}"/>
              </a:ext>
            </a:extLst>
          </p:cNvPr>
          <p:cNvSpPr/>
          <p:nvPr/>
        </p:nvSpPr>
        <p:spPr>
          <a:xfrm>
            <a:off x="7574376" y="1038680"/>
            <a:ext cx="1356640" cy="506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Octoclock</a:t>
            </a: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1E5AC532-7834-40F6-A8B5-7DD5D52AA054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6848398" y="1291904"/>
            <a:ext cx="7259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BF654C90-7F6A-4F67-8CF9-70A61B6CF3A6}"/>
              </a:ext>
            </a:extLst>
          </p:cNvPr>
          <p:cNvCxnSpPr>
            <a:cxnSpLocks/>
          </p:cNvCxnSpPr>
          <p:nvPr/>
        </p:nvCxnSpPr>
        <p:spPr>
          <a:xfrm>
            <a:off x="6848398" y="1291563"/>
            <a:ext cx="0" cy="357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40B84994-513C-4A00-A252-571073064AD9}"/>
              </a:ext>
            </a:extLst>
          </p:cNvPr>
          <p:cNvCxnSpPr>
            <a:cxnSpLocks/>
          </p:cNvCxnSpPr>
          <p:nvPr/>
        </p:nvCxnSpPr>
        <p:spPr>
          <a:xfrm flipH="1">
            <a:off x="5931018" y="1648886"/>
            <a:ext cx="917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4817E383-76CD-4C0A-86CF-8427BD5B59FF}"/>
              </a:ext>
            </a:extLst>
          </p:cNvPr>
          <p:cNvCxnSpPr>
            <a:cxnSpLocks/>
          </p:cNvCxnSpPr>
          <p:nvPr/>
        </p:nvCxnSpPr>
        <p:spPr>
          <a:xfrm flipH="1">
            <a:off x="7000798" y="1444304"/>
            <a:ext cx="5674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F17CCFFB-1A18-4660-B84B-3807978C7276}"/>
              </a:ext>
            </a:extLst>
          </p:cNvPr>
          <p:cNvCxnSpPr>
            <a:cxnSpLocks/>
          </p:cNvCxnSpPr>
          <p:nvPr/>
        </p:nvCxnSpPr>
        <p:spPr>
          <a:xfrm>
            <a:off x="7000798" y="1443963"/>
            <a:ext cx="0" cy="357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AA11184C-4B05-4E96-B15C-3D401CBC4E9A}"/>
              </a:ext>
            </a:extLst>
          </p:cNvPr>
          <p:cNvCxnSpPr>
            <a:cxnSpLocks/>
          </p:cNvCxnSpPr>
          <p:nvPr/>
        </p:nvCxnSpPr>
        <p:spPr>
          <a:xfrm flipH="1">
            <a:off x="6083418" y="1801286"/>
            <a:ext cx="917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93FB13AC-9BD5-4FB6-86B5-BDD647CD7A09}"/>
              </a:ext>
            </a:extLst>
          </p:cNvPr>
          <p:cNvCxnSpPr>
            <a:cxnSpLocks/>
          </p:cNvCxnSpPr>
          <p:nvPr/>
        </p:nvCxnSpPr>
        <p:spPr>
          <a:xfrm>
            <a:off x="6083418" y="1801286"/>
            <a:ext cx="0" cy="1664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B9265794-9DE4-4339-AFD9-8014136D4304}"/>
              </a:ext>
            </a:extLst>
          </p:cNvPr>
          <p:cNvCxnSpPr>
            <a:cxnSpLocks/>
          </p:cNvCxnSpPr>
          <p:nvPr/>
        </p:nvCxnSpPr>
        <p:spPr>
          <a:xfrm flipH="1">
            <a:off x="5931018" y="3466266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797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Breitbild</PresentationFormat>
  <Paragraphs>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Karthik sukumar</dc:creator>
  <cp:lastModifiedBy>Karthik sukumar</cp:lastModifiedBy>
  <cp:revision>4</cp:revision>
  <dcterms:created xsi:type="dcterms:W3CDTF">2020-05-19T13:18:23Z</dcterms:created>
  <dcterms:modified xsi:type="dcterms:W3CDTF">2020-05-19T14:28:04Z</dcterms:modified>
</cp:coreProperties>
</file>