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752A-C68F-7B9B-1EE3-B5CD94CE6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F2429-1009-E347-C4B9-154FCB171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541E2-151E-7C6A-E4D3-02C3B043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0B9F-91FD-264A-8E94-E0F75C443FE4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4FA08-BC07-657B-678C-35EE4EE5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4456E-DC88-7675-D753-DD3DD02B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BBF3-436A-D349-8D34-F72D078E4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4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8018-4473-CB35-23A2-B9DAF75A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834F9-A837-B8B9-D2FD-BF9222D9C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0623E-EFA4-995A-4F8A-89A9D06B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0B9F-91FD-264A-8E94-E0F75C443FE4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57019-8F24-C0D0-7ABA-92B7B593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77DBE-05AD-6ED2-1D7D-83E8857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BBF3-436A-D349-8D34-F72D078E4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9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CDD53B-06EC-CE5D-7B7F-D8AEB14D2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F69A8-E92D-04F7-C327-840A0CC90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5183C-6B49-F127-B15F-285928C26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0B9F-91FD-264A-8E94-E0F75C443FE4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1359B-D4B7-5ED6-E111-FE8A6C11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63A8D-2D4B-8F63-C8A1-CF9D0963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BBF3-436A-D349-8D34-F72D078E4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9796-C039-2327-6765-8FE61F53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DE7A-1941-5604-17E6-67098A2F3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07A7F-9F9D-EF5A-E8B6-27E421A74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0B9F-91FD-264A-8E94-E0F75C443FE4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C8727-9879-BA80-2C22-05B78727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BA966-DBDA-AB87-099B-378608491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BBF3-436A-D349-8D34-F72D078E4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3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E93A-605D-B32C-4696-1BAEC0BB9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6FB9E-5536-7D0B-20EC-CBD8E9EC8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11F13-83AA-627E-EB4F-B16C59AC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0B9F-91FD-264A-8E94-E0F75C443FE4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86CDB-FD46-C31F-4077-75A2B843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67152-5815-CF11-3FC5-34D16A7E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BBF3-436A-D349-8D34-F72D078E4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53B39-90A5-8437-1BAD-BE74C56A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E77A1-E0D6-83E2-FDD2-B55BC6256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390B1-65F5-415D-79CC-0AECE861A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49ECB-18F1-97D3-1A7E-48E454D2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0B9F-91FD-264A-8E94-E0F75C443FE4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19AC9-2D17-3654-D00A-2BE3F676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F1251-CC08-72B6-5275-F87058D7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BBF3-436A-D349-8D34-F72D078E4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0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9BFB-8A28-1262-4E7D-5F84777E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2A3B1-942D-684E-5B9F-A20873FDA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2141D-BA7D-CE0B-890D-B73C7E9D3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CBFD9-D492-DF29-731B-A33778803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94EB0-F8D3-B4B1-E549-3B7CF6597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40A011-B615-10B8-08C5-9E61438F3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0B9F-91FD-264A-8E94-E0F75C443FE4}" type="datetimeFigureOut">
              <a:rPr lang="en-US" smtClean="0"/>
              <a:t>6/20/22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5CD918-6296-84CB-9ADB-C7D5B242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34D356-54B8-9661-8084-9FE0CA59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BBF3-436A-D349-8D34-F72D078E4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7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75011-5919-E3AD-8850-20937C2E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B8434D-8592-7423-AD5B-0434E3D2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0B9F-91FD-264A-8E94-E0F75C443FE4}" type="datetimeFigureOut">
              <a:rPr lang="en-US" smtClean="0"/>
              <a:t>6/20/22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13430-E9A8-6E89-07AA-37E9CC83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3A677-D17B-BFA8-E7A1-7B7331412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BBF3-436A-D349-8D34-F72D078E4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8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0719B-A320-4C2E-37C7-1B93C681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0B9F-91FD-264A-8E94-E0F75C443FE4}" type="datetimeFigureOut">
              <a:rPr lang="en-US" smtClean="0"/>
              <a:t>6/20/22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D5D0F8-DE54-8252-0540-F62AD837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BAA5A-7137-5878-2187-CCD70086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BBF3-436A-D349-8D34-F72D078E4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3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AEEE-BD1B-928E-ED93-BE972A45A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FC87A-E19A-DCBE-1C61-DF98AC87D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026B7-6671-0A7B-203A-6D465D6A2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9CD9C-7F14-6A9C-6DB1-64099D322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0B9F-91FD-264A-8E94-E0F75C443FE4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AE945-6D8C-7D48-95C1-25C026FC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DCF90-DAF3-FB88-99F5-AF6BB16E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BBF3-436A-D349-8D34-F72D078E4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6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88E95-CD3A-7977-C16A-CA6A92390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F23165-BB20-10B9-E72B-BA2511C34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AF46D-C0DD-282D-1D12-1EBBF0D5D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595CD-FBA9-7D61-9A2E-457BCF6D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0B9F-91FD-264A-8E94-E0F75C443FE4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3DAD7-ABC2-CCCC-0018-E96D1AD2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75CA2-D81F-CE91-5085-29544BD1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BBF3-436A-D349-8D34-F72D078E4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8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903798-3838-64B4-4EAE-5FAC419CC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59782-1D53-0AEA-E7E5-B7B7C61BD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C9536-1919-F506-6D75-6F30B81A3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50B9F-91FD-264A-8E94-E0F75C443FE4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AE3F4-79A1-8ADB-A604-5EB81FE5E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7A12-234C-05F6-B6A2-AFC0BE236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4BBF3-436A-D349-8D34-F72D078E4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5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17F262-F724-C22C-F0CE-DB315820DD07}"/>
              </a:ext>
            </a:extLst>
          </p:cNvPr>
          <p:cNvSpPr/>
          <p:nvPr/>
        </p:nvSpPr>
        <p:spPr>
          <a:xfrm>
            <a:off x="977030" y="4321479"/>
            <a:ext cx="1885913" cy="4138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Minicore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D634C2-9A5B-0F55-A44A-AA61BB3C3B74}"/>
              </a:ext>
            </a:extLst>
          </p:cNvPr>
          <p:cNvSpPr/>
          <p:nvPr/>
        </p:nvSpPr>
        <p:spPr>
          <a:xfrm>
            <a:off x="4203229" y="4321478"/>
            <a:ext cx="3374571" cy="4138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Minicore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B810BB-29D9-2EA7-13A3-D2BC7FC1BA89}"/>
              </a:ext>
            </a:extLst>
          </p:cNvPr>
          <p:cNvSpPr/>
          <p:nvPr/>
        </p:nvSpPr>
        <p:spPr>
          <a:xfrm>
            <a:off x="8918086" y="4321478"/>
            <a:ext cx="2296884" cy="4138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Minicore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2D1C48-E69C-B189-3C1B-C9E99B57FAB5}"/>
              </a:ext>
            </a:extLst>
          </p:cNvPr>
          <p:cNvSpPr/>
          <p:nvPr/>
        </p:nvSpPr>
        <p:spPr>
          <a:xfrm>
            <a:off x="4203229" y="3520998"/>
            <a:ext cx="3374571" cy="7891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69372F-2C39-5492-7F76-FB75135A31FD}"/>
              </a:ext>
            </a:extLst>
          </p:cNvPr>
          <p:cNvSpPr/>
          <p:nvPr/>
        </p:nvSpPr>
        <p:spPr>
          <a:xfrm rot="16200000">
            <a:off x="3907858" y="2162904"/>
            <a:ext cx="1664807" cy="1074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jcoreadmin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828242-8654-98A9-BCA2-85C919729C2F}"/>
              </a:ext>
            </a:extLst>
          </p:cNvPr>
          <p:cNvSpPr/>
          <p:nvPr/>
        </p:nvSpPr>
        <p:spPr>
          <a:xfrm rot="16200000">
            <a:off x="5058111" y="2162904"/>
            <a:ext cx="1664806" cy="1074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jcoreclient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A7D7A4-476C-62A7-D003-51B02B4EC647}"/>
              </a:ext>
            </a:extLst>
          </p:cNvPr>
          <p:cNvSpPr/>
          <p:nvPr/>
        </p:nvSpPr>
        <p:spPr>
          <a:xfrm rot="16200000">
            <a:off x="6208368" y="2162901"/>
            <a:ext cx="1664804" cy="10740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jcoredaemon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A42AA8-AE7E-F615-5F73-D111D302DC89}"/>
              </a:ext>
            </a:extLst>
          </p:cNvPr>
          <p:cNvSpPr/>
          <p:nvPr/>
        </p:nvSpPr>
        <p:spPr>
          <a:xfrm rot="16200000">
            <a:off x="681659" y="2952042"/>
            <a:ext cx="1664806" cy="1074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5A777B-ADEE-82A9-E5AB-06B40818DB8E}"/>
              </a:ext>
            </a:extLst>
          </p:cNvPr>
          <p:cNvSpPr/>
          <p:nvPr/>
        </p:nvSpPr>
        <p:spPr>
          <a:xfrm>
            <a:off x="8918086" y="3907670"/>
            <a:ext cx="2296884" cy="4138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jworklib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4A6F18-CCFD-E3D7-2D71-1154A1563D83}"/>
              </a:ext>
            </a:extLst>
          </p:cNvPr>
          <p:cNvSpPr/>
          <p:nvPr/>
        </p:nvSpPr>
        <p:spPr>
          <a:xfrm>
            <a:off x="8918086" y="2950330"/>
            <a:ext cx="2296884" cy="9573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7930EA-A766-A241-8225-7FA8E5ADCC99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862943" y="4528382"/>
            <a:ext cx="1340286" cy="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8D939A-1EB5-2D55-0391-6B7E2D14FBB3}"/>
              </a:ext>
            </a:extLst>
          </p:cNvPr>
          <p:cNvCxnSpPr/>
          <p:nvPr/>
        </p:nvCxnSpPr>
        <p:spPr>
          <a:xfrm flipV="1">
            <a:off x="7577800" y="4528380"/>
            <a:ext cx="1340286" cy="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Graphic 18" descr="Document with solid fill">
            <a:extLst>
              <a:ext uri="{FF2B5EF4-FFF2-40B4-BE49-F238E27FC236}">
                <a16:creationId xmlns:a16="http://schemas.microsoft.com/office/drawing/2014/main" id="{8F1B12D9-2101-F7A5-7A8C-3872D8C6B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3314" y="5013543"/>
            <a:ext cx="662686" cy="662686"/>
          </a:xfrm>
          <a:prstGeom prst="rect">
            <a:avLst/>
          </a:prstGeom>
        </p:spPr>
      </p:pic>
      <p:pic>
        <p:nvPicPr>
          <p:cNvPr id="20" name="Graphic 19" descr="Document with solid fill">
            <a:extLst>
              <a:ext uri="{FF2B5EF4-FFF2-40B4-BE49-F238E27FC236}">
                <a16:creationId xmlns:a16="http://schemas.microsoft.com/office/drawing/2014/main" id="{5FB753CA-BB98-6DC0-71C2-4710C06CF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9328" y="5013543"/>
            <a:ext cx="662686" cy="66268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3A9B4E8-F746-A972-2079-4358DB189262}"/>
              </a:ext>
            </a:extLst>
          </p:cNvPr>
          <p:cNvSpPr txBox="1"/>
          <p:nvPr/>
        </p:nvSpPr>
        <p:spPr>
          <a:xfrm>
            <a:off x="6313118" y="5210827"/>
            <a:ext cx="87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jstart.js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F51142-0C76-2F5D-11CA-790A1E961FE4}"/>
              </a:ext>
            </a:extLst>
          </p:cNvPr>
          <p:cNvSpPr txBox="1"/>
          <p:nvPr/>
        </p:nvSpPr>
        <p:spPr>
          <a:xfrm>
            <a:off x="10448794" y="516022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jamout.js</a:t>
            </a:r>
            <a:endParaRPr lang="en-US" dirty="0"/>
          </a:p>
        </p:txBody>
      </p:sp>
      <p:pic>
        <p:nvPicPr>
          <p:cNvPr id="24" name="Graphic 23" descr="Contract with solid fill">
            <a:extLst>
              <a:ext uri="{FF2B5EF4-FFF2-40B4-BE49-F238E27FC236}">
                <a16:creationId xmlns:a16="http://schemas.microsoft.com/office/drawing/2014/main" id="{E718DC46-A504-C302-3A12-BCF31BCB9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2456" y="5937337"/>
            <a:ext cx="700263" cy="700263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621BE7-E839-706D-E609-BC788C33D3AA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764657" y="5676229"/>
            <a:ext cx="2389787" cy="699519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6D84CF-E3C6-EDDA-5913-672E2E2BF78B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8630433" y="5676229"/>
            <a:ext cx="1310238" cy="699519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D034B61-18BE-1415-9F5C-2C402A47AFCE}"/>
              </a:ext>
            </a:extLst>
          </p:cNvPr>
          <p:cNvSpPr txBox="1"/>
          <p:nvPr/>
        </p:nvSpPr>
        <p:spPr>
          <a:xfrm>
            <a:off x="8801080" y="6247841"/>
            <a:ext cx="2187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JAMScript</a:t>
            </a:r>
            <a:r>
              <a:rPr lang="en-US" dirty="0"/>
              <a:t> Executable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33413D9-6BB3-DC02-BFD0-127628F7ED07}"/>
              </a:ext>
            </a:extLst>
          </p:cNvPr>
          <p:cNvSpPr/>
          <p:nvPr/>
        </p:nvSpPr>
        <p:spPr>
          <a:xfrm rot="16200000">
            <a:off x="4062966" y="3563208"/>
            <a:ext cx="957339" cy="413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NCache</a:t>
            </a:r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E8DAE69-3ADD-FA3D-5AC9-BC8E09C163E4}"/>
              </a:ext>
            </a:extLst>
          </p:cNvPr>
          <p:cNvSpPr/>
          <p:nvPr/>
        </p:nvSpPr>
        <p:spPr>
          <a:xfrm rot="16200000">
            <a:off x="5684915" y="3573877"/>
            <a:ext cx="957339" cy="413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Outtask</a:t>
            </a:r>
            <a:endParaRPr lang="en-US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400631C-7097-94B7-F04F-1396CE06E0AD}"/>
              </a:ext>
            </a:extLst>
          </p:cNvPr>
          <p:cNvSpPr/>
          <p:nvPr/>
        </p:nvSpPr>
        <p:spPr>
          <a:xfrm rot="16200000">
            <a:off x="6305627" y="3579699"/>
            <a:ext cx="957339" cy="413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Intask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0E90AD-4FF9-D283-6793-41AD84344271}"/>
              </a:ext>
            </a:extLst>
          </p:cNvPr>
          <p:cNvSpPr txBox="1"/>
          <p:nvPr/>
        </p:nvSpPr>
        <p:spPr>
          <a:xfrm>
            <a:off x="5200966" y="1453725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Thread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DEDE53-B10A-3DA6-EBD8-E59C3431B79E}"/>
              </a:ext>
            </a:extLst>
          </p:cNvPr>
          <p:cNvSpPr txBox="1"/>
          <p:nvPr/>
        </p:nvSpPr>
        <p:spPr>
          <a:xfrm>
            <a:off x="1126788" y="2287339"/>
            <a:ext cx="158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 Thread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9E25AC-9871-7267-8ABF-8250614C4FB1}"/>
              </a:ext>
            </a:extLst>
          </p:cNvPr>
          <p:cNvSpPr txBox="1"/>
          <p:nvPr/>
        </p:nvSpPr>
        <p:spPr>
          <a:xfrm>
            <a:off x="9273330" y="2515267"/>
            <a:ext cx="158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 Thread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C4C040-50A3-C32A-208D-F7D4A3A1A314}"/>
              </a:ext>
            </a:extLst>
          </p:cNvPr>
          <p:cNvSpPr txBox="1"/>
          <p:nvPr/>
        </p:nvSpPr>
        <p:spPr>
          <a:xfrm>
            <a:off x="4897393" y="3755177"/>
            <a:ext cx="1022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JAMCore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9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715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4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653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27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Muthucumaru Maheswaran, Prof.</dc:creator>
  <cp:lastModifiedBy>Muthucumaru Maheswaran, Prof.</cp:lastModifiedBy>
  <cp:revision>2</cp:revision>
  <dcterms:created xsi:type="dcterms:W3CDTF">2022-06-20T11:52:59Z</dcterms:created>
  <dcterms:modified xsi:type="dcterms:W3CDTF">2022-06-21T18:31:31Z</dcterms:modified>
</cp:coreProperties>
</file>