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53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0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03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2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04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33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81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5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9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77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45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32A3-FF73-4EF8-BEF5-B2BAB1CE4154}" type="datetimeFigureOut">
              <a:rPr lang="en-SG" smtClean="0"/>
              <a:t>25/5/2019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BA3-FD4A-4824-93C3-FC62A695B0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51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Team 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By Darryl</a:t>
            </a:r>
            <a:r>
              <a:rPr lang="en-SG" dirty="0" smtClean="0"/>
              <a:t>, Po </a:t>
            </a:r>
            <a:r>
              <a:rPr lang="en-SG" dirty="0" err="1" smtClean="0"/>
              <a:t>Jid</a:t>
            </a:r>
            <a:r>
              <a:rPr lang="en-SG" dirty="0" smtClean="0"/>
              <a:t>, Yong </a:t>
            </a:r>
            <a:r>
              <a:rPr lang="en-SG" dirty="0" smtClean="0"/>
              <a:t>Xian</a:t>
            </a:r>
          </a:p>
          <a:p>
            <a:r>
              <a:rPr lang="en-SG" dirty="0" smtClean="0"/>
              <a:t>2019, May 25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26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Voting System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SG" dirty="0" smtClean="0"/>
                  <a:t>Voting </a:t>
                </a:r>
                <a:r>
                  <a:rPr lang="en-SG" i="1" dirty="0" smtClean="0">
                    <a:solidFill>
                      <a:schemeClr val="accent1"/>
                    </a:solidFill>
                  </a:rPr>
                  <a:t>for</a:t>
                </a:r>
                <a:r>
                  <a:rPr lang="en-SG" dirty="0" smtClean="0"/>
                  <a:t> or </a:t>
                </a:r>
                <a:r>
                  <a:rPr lang="en-SG" i="1" dirty="0" smtClean="0">
                    <a:solidFill>
                      <a:srgbClr val="FF0000"/>
                    </a:solidFill>
                  </a:rPr>
                  <a:t>against</a:t>
                </a:r>
                <a:r>
                  <a:rPr lang="en-SG" dirty="0" smtClean="0"/>
                  <a:t> a proposal</a:t>
                </a:r>
                <a:endParaRPr lang="en-SG" dirty="0" smtClean="0"/>
              </a:p>
              <a:p>
                <a:r>
                  <a:rPr lang="en-SG" dirty="0" smtClean="0"/>
                  <a:t>Any registered voter (stake holder) </a:t>
                </a:r>
                <a:r>
                  <a:rPr lang="en-SG" dirty="0" smtClean="0"/>
                  <a:t>may vote</a:t>
                </a:r>
              </a:p>
              <a:p>
                <a:r>
                  <a:rPr lang="en-SG" dirty="0" smtClean="0"/>
                  <a:t>Voting is not compulsory</a:t>
                </a:r>
                <a:endParaRPr lang="en-SG" dirty="0" smtClean="0"/>
              </a:p>
              <a:p>
                <a:r>
                  <a:rPr lang="en-SG" dirty="0" smtClean="0"/>
                  <a:t>Some stake holder may not participate in the voting</a:t>
                </a:r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t</a:t>
                </a:r>
                <a:r>
                  <a:rPr lang="en-SG" dirty="0" smtClean="0"/>
                  <a:t> =  total votes available </a:t>
                </a:r>
                <a:r>
                  <a:rPr lang="en-SG" dirty="0" smtClean="0"/>
                  <a:t>when</a:t>
                </a:r>
                <a:r>
                  <a:rPr lang="en-SG" dirty="0" smtClean="0"/>
                  <a:t> </a:t>
                </a:r>
                <a:r>
                  <a:rPr lang="en-SG" dirty="0" smtClean="0"/>
                  <a:t>all stake holders votes</a:t>
                </a:r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y</a:t>
                </a:r>
                <a:r>
                  <a:rPr lang="en-SG" dirty="0" smtClean="0"/>
                  <a:t> </a:t>
                </a:r>
                <a:r>
                  <a:rPr lang="en-SG" dirty="0"/>
                  <a:t>= total votes casted </a:t>
                </a:r>
                <a:r>
                  <a:rPr lang="en-SG" dirty="0" smtClean="0">
                    <a:solidFill>
                      <a:srgbClr val="00B0F0"/>
                    </a:solidFill>
                  </a:rPr>
                  <a:t>for</a:t>
                </a:r>
                <a:r>
                  <a:rPr lang="en-SG" dirty="0"/>
                  <a:t> </a:t>
                </a:r>
                <a:r>
                  <a:rPr lang="en-SG" dirty="0" smtClean="0"/>
                  <a:t>(</a:t>
                </a:r>
                <a:r>
                  <a:rPr lang="en-SG" dirty="0" smtClean="0"/>
                  <a:t>yes</a:t>
                </a:r>
                <a:r>
                  <a:rPr lang="en-SG" dirty="0" smtClean="0"/>
                  <a:t>)</a:t>
                </a:r>
                <a:endParaRPr lang="en-SG" dirty="0"/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n</a:t>
                </a:r>
                <a:r>
                  <a:rPr lang="en-SG" dirty="0" smtClean="0"/>
                  <a:t> </a:t>
                </a:r>
                <a:r>
                  <a:rPr lang="en-SG" dirty="0"/>
                  <a:t>= total votes casted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against</a:t>
                </a:r>
                <a:r>
                  <a:rPr lang="en-SG" dirty="0"/>
                  <a:t> </a:t>
                </a:r>
                <a:r>
                  <a:rPr lang="en-SG" dirty="0" smtClean="0"/>
                  <a:t>(</a:t>
                </a:r>
                <a:r>
                  <a:rPr lang="en-SG" dirty="0" smtClean="0"/>
                  <a:t>no</a:t>
                </a:r>
                <a:r>
                  <a:rPr lang="en-SG" dirty="0" smtClean="0"/>
                  <a:t>)</a:t>
                </a:r>
                <a:endParaRPr lang="en-SG" dirty="0"/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y</a:t>
                </a:r>
                <a:r>
                  <a:rPr lang="en-SG" i="1" baseline="-25000" dirty="0" smtClean="0"/>
                  <a:t> </a:t>
                </a:r>
                <a:r>
                  <a:rPr lang="en-SG" dirty="0" smtClean="0"/>
                  <a:t>+ </a:t>
                </a:r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n</a:t>
                </a:r>
                <a:r>
                  <a:rPr lang="en-SG" i="1" baseline="-25000" dirty="0" smtClean="0"/>
                  <a:t> 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t</a:t>
                </a:r>
                <a:endParaRPr lang="en-SG" dirty="0" smtClean="0"/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p</a:t>
                </a:r>
                <a:r>
                  <a:rPr lang="en-SG" dirty="0" smtClean="0"/>
                  <a:t> = % </a:t>
                </a:r>
                <a:r>
                  <a:rPr lang="en-SG" dirty="0"/>
                  <a:t>of </a:t>
                </a:r>
                <a:r>
                  <a:rPr lang="en-SG" dirty="0" err="1"/>
                  <a:t>V</a:t>
                </a:r>
                <a:r>
                  <a:rPr lang="en-SG" i="1" baseline="-25000" dirty="0" err="1"/>
                  <a:t>t</a:t>
                </a:r>
                <a:r>
                  <a:rPr lang="en-SG" dirty="0" smtClean="0"/>
                  <a:t> voted to pass </a:t>
                </a:r>
                <a:r>
                  <a:rPr lang="en-SG" dirty="0" smtClean="0"/>
                  <a:t>(</a:t>
                </a:r>
                <a:r>
                  <a:rPr lang="en-SG" dirty="0">
                    <a:solidFill>
                      <a:srgbClr val="00B0F0"/>
                    </a:solidFill>
                  </a:rPr>
                  <a:t>for</a:t>
                </a:r>
                <a:r>
                  <a:rPr lang="en-SG" dirty="0" smtClean="0"/>
                  <a:t>) </a:t>
                </a:r>
                <a:r>
                  <a:rPr lang="en-SG" dirty="0"/>
                  <a:t>= </a:t>
                </a:r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y</a:t>
                </a:r>
                <a:r>
                  <a:rPr lang="en-SG" i="1" dirty="0" smtClean="0"/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SG" i="1" dirty="0" smtClean="0"/>
                  <a:t> </a:t>
                </a:r>
                <a:r>
                  <a:rPr lang="en-SG" dirty="0" err="1"/>
                  <a:t>V</a:t>
                </a:r>
                <a:r>
                  <a:rPr lang="en-SG" i="1" baseline="-25000" dirty="0" err="1"/>
                  <a:t>t</a:t>
                </a:r>
                <a:endParaRPr lang="en-SG" dirty="0" smtClean="0"/>
              </a:p>
              <a:p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m</a:t>
                </a:r>
                <a:r>
                  <a:rPr lang="en-SG" dirty="0" smtClean="0"/>
                  <a:t> = minimum % </a:t>
                </a:r>
                <a:r>
                  <a:rPr lang="en-SG" dirty="0"/>
                  <a:t>of </a:t>
                </a:r>
                <a:r>
                  <a:rPr lang="en-SG" dirty="0" err="1"/>
                  <a:t>V</a:t>
                </a:r>
                <a:r>
                  <a:rPr lang="en-SG" i="1" baseline="-25000" dirty="0" err="1"/>
                  <a:t>t</a:t>
                </a:r>
                <a:r>
                  <a:rPr lang="en-SG" i="1" baseline="-25000" dirty="0"/>
                  <a:t> </a:t>
                </a:r>
                <a:r>
                  <a:rPr lang="en-SG" i="1" baseline="-25000" dirty="0" smtClean="0"/>
                  <a:t> </a:t>
                </a:r>
                <a:r>
                  <a:rPr lang="en-SG" dirty="0" smtClean="0"/>
                  <a:t>needed to approve </a:t>
                </a:r>
                <a:r>
                  <a:rPr lang="en-SG" dirty="0" smtClean="0"/>
                  <a:t>the proposal (</a:t>
                </a:r>
                <a:r>
                  <a:rPr lang="en-SG" dirty="0">
                    <a:solidFill>
                      <a:srgbClr val="00B0F0"/>
                    </a:solidFill>
                  </a:rPr>
                  <a:t>for</a:t>
                </a:r>
                <a:r>
                  <a:rPr lang="en-SG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Voting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Voting </a:t>
            </a:r>
            <a:r>
              <a:rPr lang="en-SG" dirty="0"/>
              <a:t>states</a:t>
            </a:r>
          </a:p>
          <a:p>
            <a:r>
              <a:rPr lang="en-SG" dirty="0" smtClean="0"/>
              <a:t>Voting has </a:t>
            </a:r>
            <a:r>
              <a:rPr lang="en-SG" dirty="0"/>
              <a:t>states </a:t>
            </a:r>
            <a:r>
              <a:rPr lang="en-SG" dirty="0" smtClean="0"/>
              <a:t>V</a:t>
            </a:r>
            <a:r>
              <a:rPr lang="en-SG" i="1" baseline="-25000" dirty="0" smtClean="0"/>
              <a:t>s</a:t>
            </a:r>
            <a:r>
              <a:rPr lang="en-SG" dirty="0" smtClean="0"/>
              <a:t> :[</a:t>
            </a:r>
            <a:r>
              <a:rPr lang="en-SG" dirty="0" smtClean="0">
                <a:solidFill>
                  <a:srgbClr val="7030A0"/>
                </a:solidFill>
              </a:rPr>
              <a:t>WAIT</a:t>
            </a:r>
            <a:r>
              <a:rPr lang="en-SG" dirty="0" smtClean="0"/>
              <a:t>, </a:t>
            </a:r>
            <a:r>
              <a:rPr lang="en-SG" dirty="0" smtClean="0">
                <a:solidFill>
                  <a:schemeClr val="accent1"/>
                </a:solidFill>
              </a:rPr>
              <a:t>READY</a:t>
            </a:r>
            <a:r>
              <a:rPr lang="en-SG" dirty="0" smtClean="0"/>
              <a:t>, </a:t>
            </a:r>
            <a:r>
              <a:rPr lang="en-SG" dirty="0" smtClean="0">
                <a:solidFill>
                  <a:schemeClr val="accent6"/>
                </a:solidFill>
              </a:rPr>
              <a:t>COMPLETED</a:t>
            </a:r>
            <a:r>
              <a:rPr lang="en-SG" dirty="0" smtClean="0"/>
              <a:t>, </a:t>
            </a:r>
            <a:r>
              <a:rPr lang="en-SG" dirty="0" smtClean="0">
                <a:solidFill>
                  <a:srgbClr val="FF0000"/>
                </a:solidFill>
              </a:rPr>
              <a:t>ABORTED</a:t>
            </a:r>
            <a:r>
              <a:rPr lang="en-SG" dirty="0" smtClean="0"/>
              <a:t>]</a:t>
            </a:r>
          </a:p>
          <a:p>
            <a:r>
              <a:rPr lang="en-SG" dirty="0" smtClean="0">
                <a:solidFill>
                  <a:srgbClr val="7030A0"/>
                </a:solidFill>
              </a:rPr>
              <a:t>WAIT</a:t>
            </a:r>
            <a:r>
              <a:rPr lang="en-SG" dirty="0" smtClean="0">
                <a:solidFill>
                  <a:schemeClr val="accent1"/>
                </a:solidFill>
              </a:rPr>
              <a:t> </a:t>
            </a:r>
            <a:r>
              <a:rPr lang="en-SG" dirty="0"/>
              <a:t>: New voting </a:t>
            </a:r>
            <a:r>
              <a:rPr lang="en-SG" dirty="0" smtClean="0"/>
              <a:t>being setup</a:t>
            </a:r>
            <a:r>
              <a:rPr lang="en-SG" dirty="0"/>
              <a:t>, not accepting </a:t>
            </a:r>
            <a:r>
              <a:rPr lang="en-SG" dirty="0" smtClean="0"/>
              <a:t>votes yet</a:t>
            </a:r>
            <a:endParaRPr lang="en-SG" dirty="0" smtClean="0"/>
          </a:p>
          <a:p>
            <a:r>
              <a:rPr lang="en-SG" dirty="0" smtClean="0">
                <a:solidFill>
                  <a:schemeClr val="accent1"/>
                </a:solidFill>
              </a:rPr>
              <a:t>READY </a:t>
            </a:r>
            <a:r>
              <a:rPr lang="en-SG" dirty="0" smtClean="0"/>
              <a:t>: Invitation to vote, voting in progress</a:t>
            </a:r>
          </a:p>
          <a:p>
            <a:r>
              <a:rPr lang="en-SG" dirty="0">
                <a:solidFill>
                  <a:schemeClr val="accent6"/>
                </a:solidFill>
              </a:rPr>
              <a:t>COMPLETED</a:t>
            </a:r>
            <a:r>
              <a:rPr lang="en-SG" dirty="0" smtClean="0">
                <a:solidFill>
                  <a:schemeClr val="accent1"/>
                </a:solidFill>
              </a:rPr>
              <a:t> </a:t>
            </a:r>
            <a:r>
              <a:rPr lang="en-SG" dirty="0"/>
              <a:t>: </a:t>
            </a:r>
            <a:r>
              <a:rPr lang="en-SG" dirty="0" smtClean="0"/>
              <a:t>Voting completed, we have a resolution </a:t>
            </a:r>
            <a:r>
              <a:rPr lang="en-SG" dirty="0"/>
              <a:t>V</a:t>
            </a:r>
            <a:r>
              <a:rPr lang="en-SG" i="1" baseline="-25000" dirty="0"/>
              <a:t>R</a:t>
            </a:r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ABORTED</a:t>
            </a:r>
            <a:r>
              <a:rPr lang="en-SG" dirty="0" smtClean="0">
                <a:solidFill>
                  <a:schemeClr val="accent1"/>
                </a:solidFill>
              </a:rPr>
              <a:t> </a:t>
            </a:r>
            <a:r>
              <a:rPr lang="en-SG" dirty="0"/>
              <a:t>: </a:t>
            </a:r>
            <a:r>
              <a:rPr lang="en-SG" dirty="0" smtClean="0"/>
              <a:t>Voting cancelled</a:t>
            </a:r>
          </a:p>
          <a:p>
            <a:pPr lvl="1"/>
            <a:r>
              <a:rPr lang="en-SG" dirty="0" smtClean="0"/>
              <a:t>for example nobody voted upon voting expiry, </a:t>
            </a:r>
          </a:p>
          <a:p>
            <a:pPr lvl="1"/>
            <a:r>
              <a:rPr lang="en-SG" dirty="0" smtClean="0"/>
              <a:t>or voting called off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297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Voting System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G" dirty="0" smtClean="0"/>
                  <a:t>Outcome of voting : Resolution </a:t>
                </a:r>
                <a:endParaRPr lang="en-SG" dirty="0"/>
              </a:p>
              <a:p>
                <a:r>
                  <a:rPr lang="en-SG" dirty="0" smtClean="0"/>
                  <a:t>Resolution </a:t>
                </a:r>
                <a:r>
                  <a:rPr lang="en-SG" dirty="0" smtClean="0"/>
                  <a:t>V</a:t>
                </a:r>
                <a:r>
                  <a:rPr lang="en-SG" i="1" baseline="-25000" dirty="0"/>
                  <a:t>R</a:t>
                </a:r>
                <a:r>
                  <a:rPr lang="en-SG" dirty="0" smtClean="0"/>
                  <a:t> :[</a:t>
                </a:r>
                <a:r>
                  <a:rPr lang="en-SG" dirty="0" smtClean="0">
                    <a:solidFill>
                      <a:schemeClr val="accent1"/>
                    </a:solidFill>
                  </a:rPr>
                  <a:t>PASSED</a:t>
                </a:r>
                <a:r>
                  <a:rPr lang="en-SG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SG" dirty="0" smtClean="0">
                    <a:solidFill>
                      <a:srgbClr val="FF0000"/>
                    </a:solidFill>
                  </a:rPr>
                  <a:t>DEFEATED</a:t>
                </a:r>
                <a:r>
                  <a:rPr lang="en-SG" dirty="0" smtClean="0"/>
                  <a:t>]</a:t>
                </a:r>
              </a:p>
              <a:p>
                <a:r>
                  <a:rPr lang="en-SG" dirty="0">
                    <a:solidFill>
                      <a:schemeClr val="accent1"/>
                    </a:solidFill>
                  </a:rPr>
                  <a:t>PASSED</a:t>
                </a:r>
                <a:r>
                  <a:rPr lang="en-SG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SG" dirty="0" smtClean="0"/>
                  <a:t>: </a:t>
                </a:r>
                <a:r>
                  <a:rPr lang="en-SG" dirty="0" err="1"/>
                  <a:t>V</a:t>
                </a:r>
                <a:r>
                  <a:rPr lang="en-SG" i="1" baseline="-25000" dirty="0" err="1"/>
                  <a:t>p</a:t>
                </a:r>
                <a:r>
                  <a:rPr lang="en-SG" dirty="0" smtClean="0"/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SG" dirty="0" smtClean="0"/>
                  <a:t> </a:t>
                </a:r>
                <a:r>
                  <a:rPr lang="en-SG" dirty="0" err="1" smtClean="0"/>
                  <a:t>V</a:t>
                </a:r>
                <a:r>
                  <a:rPr lang="en-SG" i="1" baseline="-25000" dirty="0" err="1" smtClean="0"/>
                  <a:t>m</a:t>
                </a:r>
                <a:endParaRPr lang="en-SG" dirty="0" smtClean="0"/>
              </a:p>
              <a:p>
                <a:r>
                  <a:rPr lang="en-SG" dirty="0">
                    <a:solidFill>
                      <a:srgbClr val="FF0000"/>
                    </a:solidFill>
                  </a:rPr>
                  <a:t>DEFEATED</a:t>
                </a:r>
                <a:r>
                  <a:rPr lang="en-SG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SG" dirty="0"/>
                  <a:t>: </a:t>
                </a:r>
                <a:r>
                  <a:rPr lang="en-SG" dirty="0" err="1"/>
                  <a:t>V</a:t>
                </a:r>
                <a:r>
                  <a:rPr lang="en-SG" i="1" baseline="-25000" dirty="0" err="1"/>
                  <a:t>p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SG" dirty="0" smtClean="0"/>
                  <a:t> V</a:t>
                </a:r>
                <a:r>
                  <a:rPr lang="en-SG" i="1" baseline="-25000" dirty="0" smtClean="0"/>
                  <a:t>m</a:t>
                </a:r>
              </a:p>
              <a:p>
                <a:r>
                  <a:rPr lang="en-SG" dirty="0" smtClean="0"/>
                  <a:t>Resolution is automatic</a:t>
                </a: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0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Voting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Votes must be collected within agreed period : </a:t>
            </a:r>
            <a:r>
              <a:rPr lang="en-SG" dirty="0" err="1" smtClean="0"/>
              <a:t>T</a:t>
            </a:r>
            <a:r>
              <a:rPr lang="en-SG" i="1" baseline="-25000" dirty="0" err="1" smtClean="0"/>
              <a:t>v</a:t>
            </a:r>
            <a:endParaRPr lang="en-SG" dirty="0" smtClean="0"/>
          </a:p>
          <a:p>
            <a:r>
              <a:rPr lang="en-SG" dirty="0" smtClean="0"/>
              <a:t>Elapse time </a:t>
            </a:r>
            <a:r>
              <a:rPr lang="en-SG" dirty="0" err="1" smtClean="0"/>
              <a:t>T</a:t>
            </a:r>
            <a:r>
              <a:rPr lang="en-SG" i="1" baseline="-25000" dirty="0" err="1" smtClean="0"/>
              <a:t>e</a:t>
            </a:r>
            <a:r>
              <a:rPr lang="en-SG" dirty="0" smtClean="0"/>
              <a:t> starts </a:t>
            </a:r>
            <a:r>
              <a:rPr lang="en-SG" dirty="0" smtClean="0"/>
              <a:t>when V</a:t>
            </a:r>
            <a:r>
              <a:rPr lang="en-SG" i="1" baseline="-25000" dirty="0" smtClean="0"/>
              <a:t>s </a:t>
            </a:r>
            <a:r>
              <a:rPr lang="en-SG" dirty="0" smtClean="0"/>
              <a:t>= </a:t>
            </a:r>
            <a:r>
              <a:rPr lang="en-SG" dirty="0" smtClean="0">
                <a:solidFill>
                  <a:schemeClr val="accent1"/>
                </a:solidFill>
              </a:rPr>
              <a:t>READY</a:t>
            </a:r>
          </a:p>
          <a:p>
            <a:endParaRPr lang="en-SG" dirty="0" smtClean="0"/>
          </a:p>
          <a:p>
            <a:r>
              <a:rPr lang="en-SG" dirty="0" smtClean="0"/>
              <a:t>When </a:t>
            </a:r>
            <a:r>
              <a:rPr lang="en-SG" dirty="0" err="1" smtClean="0"/>
              <a:t>T</a:t>
            </a:r>
            <a:r>
              <a:rPr lang="en-SG" i="1" baseline="-25000" dirty="0" err="1" smtClean="0"/>
              <a:t>e</a:t>
            </a:r>
            <a:r>
              <a:rPr lang="en-SG" i="1" baseline="-25000" dirty="0" smtClean="0"/>
              <a:t> </a:t>
            </a:r>
            <a:r>
              <a:rPr lang="en-SG" dirty="0" smtClean="0"/>
              <a:t>&gt;</a:t>
            </a:r>
            <a:r>
              <a:rPr lang="en-SG" i="1" baseline="-25000" dirty="0" smtClean="0"/>
              <a:t> </a:t>
            </a:r>
            <a:r>
              <a:rPr lang="en-SG" dirty="0" err="1" smtClean="0"/>
              <a:t>T</a:t>
            </a:r>
            <a:r>
              <a:rPr lang="en-SG" i="1" baseline="-25000" dirty="0" err="1" smtClean="0"/>
              <a:t>v</a:t>
            </a:r>
            <a:r>
              <a:rPr lang="en-SG" i="1" baseline="-25000" dirty="0" smtClean="0"/>
              <a:t> </a:t>
            </a:r>
            <a:endParaRPr lang="en-SG" dirty="0" smtClean="0"/>
          </a:p>
          <a:p>
            <a:pPr lvl="1"/>
            <a:r>
              <a:rPr lang="en-SG" dirty="0" smtClean="0"/>
              <a:t>V</a:t>
            </a:r>
            <a:r>
              <a:rPr lang="en-SG" i="1" baseline="-25000" dirty="0" smtClean="0"/>
              <a:t>s </a:t>
            </a:r>
            <a:r>
              <a:rPr lang="en-SG" dirty="0"/>
              <a:t>= </a:t>
            </a:r>
            <a:r>
              <a:rPr lang="en-SG" dirty="0" smtClean="0">
                <a:solidFill>
                  <a:schemeClr val="accent6"/>
                </a:solidFill>
              </a:rPr>
              <a:t>COMPLETED</a:t>
            </a:r>
            <a:r>
              <a:rPr lang="en-SG" dirty="0" smtClean="0"/>
              <a:t>, We compute resolution V</a:t>
            </a:r>
            <a:r>
              <a:rPr lang="en-SG" i="1" baseline="-25000" dirty="0" smtClean="0"/>
              <a:t>R</a:t>
            </a: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43055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Voting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 smtClean="0"/>
              <a:t>Possible public </a:t>
            </a:r>
            <a:r>
              <a:rPr lang="en-SG" dirty="0"/>
              <a:t>f</a:t>
            </a:r>
            <a:r>
              <a:rPr lang="en-SG" dirty="0" smtClean="0"/>
              <a:t>unctions to be provided</a:t>
            </a:r>
            <a:endParaRPr lang="en-SG" dirty="0" smtClean="0"/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91107"/>
              </p:ext>
            </p:extLst>
          </p:nvPr>
        </p:nvGraphicFramePr>
        <p:xfrm>
          <a:off x="927100" y="2283143"/>
          <a:ext cx="102743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93507859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91044844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48255393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3444098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16827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State  </a:t>
                      </a:r>
                      <a:r>
                        <a:rPr lang="en-SG" dirty="0" smtClean="0"/>
                        <a:t>V</a:t>
                      </a:r>
                      <a:r>
                        <a:rPr lang="en-SG" i="1" baseline="-25000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Inputs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Outputs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Admin functions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/>
                        <a:t>VS_RegisterMe</a:t>
                      </a:r>
                      <a:r>
                        <a:rPr lang="en-SG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WAIT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Id/address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add to voters[]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3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VS_CastMyVote</a:t>
                      </a:r>
                      <a:r>
                        <a:rPr lang="en-SG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READY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Id/address, yes-no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add to votes[], </a:t>
                      </a:r>
                      <a:r>
                        <a:rPr lang="en-SG" dirty="0" smtClean="0"/>
                        <a:t>V</a:t>
                      </a:r>
                      <a:r>
                        <a:rPr lang="en-SG" i="1" baseline="-25000" dirty="0" smtClean="0"/>
                        <a:t>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4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VS_GetResolution</a:t>
                      </a:r>
                      <a:r>
                        <a:rPr lang="en-SG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S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COMPLETED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Id/address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V</a:t>
                      </a:r>
                      <a:r>
                        <a:rPr lang="en-SG" i="1" baseline="-25000" dirty="0" smtClean="0"/>
                        <a:t>R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3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VS_New</a:t>
                      </a:r>
                      <a:r>
                        <a:rPr lang="en-SG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WAIT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Id, P, </a:t>
                      </a:r>
                      <a:r>
                        <a:rPr lang="en-SG" dirty="0" err="1" smtClean="0"/>
                        <a:t>V</a:t>
                      </a:r>
                      <a:r>
                        <a:rPr lang="en-SG" i="1" baseline="-25000" dirty="0" err="1" smtClean="0"/>
                        <a:t>m</a:t>
                      </a:r>
                      <a:r>
                        <a:rPr lang="en-SG" i="0" baseline="0" dirty="0" smtClean="0"/>
                        <a:t>, </a:t>
                      </a:r>
                      <a:r>
                        <a:rPr lang="en-SG" dirty="0" err="1" smtClean="0"/>
                        <a:t>T</a:t>
                      </a:r>
                      <a:r>
                        <a:rPr lang="en-SG" i="1" baseline="-25000" dirty="0" err="1" smtClean="0"/>
                        <a:t>v</a:t>
                      </a:r>
                      <a:endParaRPr lang="en-S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/>
                        <a:t>SetProposal</a:t>
                      </a:r>
                      <a:r>
                        <a:rPr lang="en-SG" dirty="0" smtClean="0"/>
                        <a:t>(P, </a:t>
                      </a:r>
                      <a:r>
                        <a:rPr lang="en-SG" dirty="0" err="1" smtClean="0"/>
                        <a:t>V</a:t>
                      </a:r>
                      <a:r>
                        <a:rPr lang="en-SG" i="1" baseline="-25000" dirty="0" err="1" smtClean="0"/>
                        <a:t>m</a:t>
                      </a:r>
                      <a:r>
                        <a:rPr lang="en-SG" i="0" baseline="0" dirty="0" smtClean="0"/>
                        <a:t>, </a:t>
                      </a:r>
                      <a:r>
                        <a:rPr lang="en-SG" dirty="0" err="1" smtClean="0"/>
                        <a:t>T</a:t>
                      </a:r>
                      <a:r>
                        <a:rPr lang="en-SG" i="1" baseline="-25000" dirty="0" err="1" smtClean="0"/>
                        <a:t>v</a:t>
                      </a:r>
                      <a:r>
                        <a:rPr lang="en-SG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VS_Abort</a:t>
                      </a:r>
                      <a:r>
                        <a:rPr lang="en-SG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ABORTED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V</a:t>
                      </a:r>
                      <a:r>
                        <a:rPr lang="en-SG" i="1" baseline="-25000" dirty="0" smtClean="0"/>
                        <a:t>s  </a:t>
                      </a:r>
                      <a:r>
                        <a:rPr lang="en-SG" i="0" baseline="0" dirty="0" smtClean="0"/>
                        <a:t>=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ABORTED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VS_DropVoter</a:t>
                      </a:r>
                      <a:r>
                        <a:rPr lang="en-SG" dirty="0" smtClean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WAIT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Id, Id/address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err="1" smtClean="0"/>
                        <a:t>voters.remove</a:t>
                      </a:r>
                      <a:r>
                        <a:rPr lang="en-SG" dirty="0" smtClean="0"/>
                        <a:t>()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VS_GetProposalDetails</a:t>
                      </a:r>
                      <a:r>
                        <a:rPr lang="en-SG" dirty="0" smtClean="0"/>
                        <a:t>()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i="1" dirty="0" smtClean="0"/>
                        <a:t>any</a:t>
                      </a:r>
                      <a:endParaRPr lang="en-SG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/>
                        <a:t>proposal details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VS_Extend</a:t>
                      </a:r>
                      <a:r>
                        <a:rPr lang="en-SG" dirty="0" smtClean="0"/>
                        <a:t>()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READY</a:t>
                      </a:r>
                      <a:endParaRPr lang="en-SG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Id, </a:t>
                      </a:r>
                      <a:r>
                        <a:rPr lang="en-SG" i="1" baseline="0" dirty="0" smtClean="0"/>
                        <a:t>t</a:t>
                      </a:r>
                      <a:endParaRPr lang="en-SG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/>
                        <a:t>T</a:t>
                      </a:r>
                      <a:r>
                        <a:rPr lang="en-SG" i="1" baseline="-25000" dirty="0" err="1" smtClean="0"/>
                        <a:t>v</a:t>
                      </a:r>
                      <a:r>
                        <a:rPr lang="en-SG" i="1" baseline="-25000" dirty="0" smtClean="0"/>
                        <a:t>  </a:t>
                      </a:r>
                      <a:r>
                        <a:rPr lang="en-SG" i="0" baseline="0" dirty="0" smtClean="0"/>
                        <a:t>= </a:t>
                      </a:r>
                      <a:r>
                        <a:rPr lang="en-SG" dirty="0" err="1" smtClean="0"/>
                        <a:t>T</a:t>
                      </a:r>
                      <a:r>
                        <a:rPr lang="en-SG" i="1" baseline="-25000" dirty="0" err="1" smtClean="0"/>
                        <a:t>v</a:t>
                      </a:r>
                      <a:r>
                        <a:rPr lang="en-SG" i="1" baseline="-25000" dirty="0" smtClean="0"/>
                        <a:t>  </a:t>
                      </a:r>
                      <a:r>
                        <a:rPr lang="en-SG" i="0" baseline="0" dirty="0" smtClean="0"/>
                        <a:t>+ </a:t>
                      </a:r>
                      <a:r>
                        <a:rPr lang="en-SG" i="1" baseline="0" dirty="0" smtClean="0"/>
                        <a:t>t</a:t>
                      </a:r>
                      <a:endParaRPr lang="en-SG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X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3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……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9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02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320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Team 1</vt:lpstr>
      <vt:lpstr>Voting System</vt:lpstr>
      <vt:lpstr>Voting System</vt:lpstr>
      <vt:lpstr>Voting System</vt:lpstr>
      <vt:lpstr>Voting System</vt:lpstr>
      <vt:lpstr>Voting System</vt:lpstr>
    </vt:vector>
  </TitlesOfParts>
  <Company>PENDANG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citi</dc:creator>
  <cp:lastModifiedBy>citi</cp:lastModifiedBy>
  <cp:revision>155</cp:revision>
  <dcterms:created xsi:type="dcterms:W3CDTF">2019-05-25T05:36:08Z</dcterms:created>
  <dcterms:modified xsi:type="dcterms:W3CDTF">2019-05-25T14:53:26Z</dcterms:modified>
</cp:coreProperties>
</file>