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6" d="100"/>
          <a:sy n="96" d="100"/>
        </p:scale>
        <p:origin x="-3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4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2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35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7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69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3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11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81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87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9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36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8B92-6971-4FB0-9544-39C334B2503C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284A-505F-44F3-99B5-87CD09BB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56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611560" y="389409"/>
            <a:ext cx="7822046" cy="6047517"/>
            <a:chOff x="611560" y="389409"/>
            <a:chExt cx="7822046" cy="6047517"/>
          </a:xfrm>
        </p:grpSpPr>
        <p:grpSp>
          <p:nvGrpSpPr>
            <p:cNvPr id="12" name="Grupo 11"/>
            <p:cNvGrpSpPr/>
            <p:nvPr/>
          </p:nvGrpSpPr>
          <p:grpSpPr>
            <a:xfrm>
              <a:off x="611560" y="389409"/>
              <a:ext cx="7822046" cy="6047517"/>
              <a:chOff x="611560" y="389409"/>
              <a:chExt cx="7822046" cy="6047517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4550" y="605433"/>
                <a:ext cx="4914900" cy="1095375"/>
              </a:xfrm>
              <a:prstGeom prst="rect">
                <a:avLst/>
              </a:prstGeom>
            </p:spPr>
          </p:pic>
          <p:grpSp>
            <p:nvGrpSpPr>
              <p:cNvPr id="11" name="Grupo 10"/>
              <p:cNvGrpSpPr/>
              <p:nvPr/>
            </p:nvGrpSpPr>
            <p:grpSpPr>
              <a:xfrm>
                <a:off x="611560" y="389409"/>
                <a:ext cx="4333476" cy="6047517"/>
                <a:chOff x="611560" y="389409"/>
                <a:chExt cx="4333476" cy="6047517"/>
              </a:xfrm>
            </p:grpSpPr>
            <p:sp>
              <p:nvSpPr>
                <p:cNvPr id="3" name="CaixaDeTexto 2"/>
                <p:cNvSpPr txBox="1"/>
                <p:nvPr/>
              </p:nvSpPr>
              <p:spPr>
                <a:xfrm>
                  <a:off x="611560" y="2189609"/>
                  <a:ext cx="3744416" cy="424731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Quanto ao logo, está </a:t>
                  </a:r>
                  <a:r>
                    <a:rPr lang="pt-BR" dirty="0" err="1" smtClean="0"/>
                    <a:t>desformatado</a:t>
                  </a:r>
                  <a:r>
                    <a:rPr lang="pt-BR" dirty="0" smtClean="0"/>
                    <a:t>. </a:t>
                  </a:r>
                </a:p>
                <a:p>
                  <a:r>
                    <a:rPr lang="pt-BR" dirty="0" smtClean="0"/>
                    <a:t>Veja ao lado a cor e proporção.</a:t>
                  </a:r>
                </a:p>
                <a:p>
                  <a:r>
                    <a:rPr lang="pt-BR" dirty="0" smtClean="0"/>
                    <a:t>Lembre-se que pensamos em usar o laranja dado o logo, mas se o logo é laranja é preciso que o banner, o fundo seja outra cor, talvez algo em tom pastel, que permita o contraste.</a:t>
                  </a:r>
                </a:p>
                <a:p>
                  <a:endParaRPr lang="pt-BR" dirty="0"/>
                </a:p>
                <a:p>
                  <a:r>
                    <a:rPr lang="pt-BR" dirty="0" smtClean="0"/>
                    <a:t>Outra coisa, vamos estabelecer como “Norma” que </a:t>
                  </a:r>
                  <a:r>
                    <a:rPr lang="pt-BR" dirty="0" err="1" smtClean="0"/>
                    <a:t>info-tuco</a:t>
                  </a:r>
                  <a:r>
                    <a:rPr lang="pt-BR" dirty="0" smtClean="0"/>
                    <a:t> nunca surja dessa maneira. Sempre nos referimos como Rede INFO-TUCO ou REDE INFO-TUCO. Nunca separar da ideia de rede, neste momento e sempre manter a caixa alta.</a:t>
                  </a:r>
                  <a:endParaRPr lang="pt-BR" dirty="0"/>
                </a:p>
              </p:txBody>
            </p:sp>
            <p:sp>
              <p:nvSpPr>
                <p:cNvPr id="4" name="Retângulo 3"/>
                <p:cNvSpPr/>
                <p:nvPr/>
              </p:nvSpPr>
              <p:spPr>
                <a:xfrm>
                  <a:off x="1851436" y="389409"/>
                  <a:ext cx="3093600" cy="100811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" name="Conector reto 5"/>
                <p:cNvCxnSpPr/>
                <p:nvPr/>
              </p:nvCxnSpPr>
              <p:spPr>
                <a:xfrm flipH="1">
                  <a:off x="1551963" y="1397521"/>
                  <a:ext cx="526229" cy="7920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tângulo 6"/>
              <p:cNvSpPr/>
              <p:nvPr/>
            </p:nvSpPr>
            <p:spPr>
              <a:xfrm>
                <a:off x="5796136" y="389409"/>
                <a:ext cx="1512168" cy="100811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/>
              <p:cNvCxnSpPr>
                <a:stCxn id="7" idx="2"/>
              </p:cNvCxnSpPr>
              <p:nvPr/>
            </p:nvCxnSpPr>
            <p:spPr>
              <a:xfrm>
                <a:off x="6552220" y="1397521"/>
                <a:ext cx="180020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aixaDeTexto 9"/>
              <p:cNvSpPr txBox="1"/>
              <p:nvPr/>
            </p:nvSpPr>
            <p:spPr>
              <a:xfrm>
                <a:off x="5625294" y="2189609"/>
                <a:ext cx="2808312" cy="120032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 que entra aqui ainda está confuso pra mim.</a:t>
                </a:r>
              </a:p>
              <a:p>
                <a:r>
                  <a:rPr lang="pt-BR" dirty="0" smtClean="0"/>
                  <a:t>Há confusão entre contexto, histórico, falta foco.</a:t>
                </a:r>
                <a:endParaRPr lang="pt-BR" dirty="0"/>
              </a:p>
            </p:txBody>
          </p:sp>
        </p:grp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2807" y="3917640"/>
              <a:ext cx="2447163" cy="1796855"/>
            </a:xfrm>
            <a:prstGeom prst="rect">
              <a:avLst/>
            </a:prstGeom>
          </p:spPr>
        </p:pic>
        <p:cxnSp>
          <p:nvCxnSpPr>
            <p:cNvPr id="15" name="Conector reto 14"/>
            <p:cNvCxnSpPr/>
            <p:nvPr/>
          </p:nvCxnSpPr>
          <p:spPr>
            <a:xfrm>
              <a:off x="3635896" y="2598981"/>
              <a:ext cx="1989398" cy="12961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42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859"/>
            <a:ext cx="9144000" cy="34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0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1704975" cy="25431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75856" y="1916832"/>
            <a:ext cx="460851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A ideia é esta. Cada botão abre para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- Comunidades</a:t>
            </a:r>
          </a:p>
          <a:p>
            <a:r>
              <a:rPr lang="pt-BR" dirty="0" smtClean="0"/>
              <a:t>- Parcerias</a:t>
            </a:r>
          </a:p>
          <a:p>
            <a:r>
              <a:rPr lang="pt-BR" dirty="0" smtClean="0"/>
              <a:t>- Quero participar...algo assim</a:t>
            </a:r>
          </a:p>
          <a:p>
            <a:endParaRPr lang="pt-BR" dirty="0"/>
          </a:p>
          <a:p>
            <a:r>
              <a:rPr lang="pt-BR" dirty="0" smtClean="0"/>
              <a:t>Mas, não incluímos nada ainda em nenhum dos botões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93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73988"/>
            <a:ext cx="1123950" cy="38766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211960" y="2132856"/>
            <a:ext cx="446449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Aqui também está de acordo com o que queremos, mas não há nenhuma</a:t>
            </a:r>
          </a:p>
          <a:p>
            <a:endParaRPr lang="pt-BR" sz="1400" dirty="0"/>
          </a:p>
          <a:p>
            <a:pPr marL="285750" indent="-285750">
              <a:buFontTx/>
              <a:buChar char="-"/>
            </a:pPr>
            <a:r>
              <a:rPr lang="pt-BR" sz="1400" dirty="0" smtClean="0"/>
              <a:t>Publicações 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Mídias</a:t>
            </a:r>
          </a:p>
          <a:p>
            <a:pPr marL="285750" indent="-285750">
              <a:buFontTx/>
              <a:buChar char="-"/>
            </a:pPr>
            <a:endParaRPr lang="pt-BR" sz="1400" dirty="0"/>
          </a:p>
          <a:p>
            <a:r>
              <a:rPr lang="pt-BR" sz="1400" dirty="0" smtClean="0"/>
              <a:t>A que se pensar o que vai em cada página que o botão direciona.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5023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990725"/>
            <a:ext cx="8115300" cy="28765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63888" y="3861048"/>
            <a:ext cx="509293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Está legal. Lembrar da escrita REDE INFO-TUCO</a:t>
            </a:r>
          </a:p>
          <a:p>
            <a:endParaRPr lang="pt-BR" dirty="0"/>
          </a:p>
          <a:p>
            <a:r>
              <a:rPr lang="pt-BR" dirty="0" smtClean="0"/>
              <a:t>Implica que precisamos ter um número “definitivo”?</a:t>
            </a:r>
          </a:p>
          <a:p>
            <a:r>
              <a:rPr lang="pt-BR" dirty="0" smtClean="0"/>
              <a:t>Como é a funcionalidade de entrada no grupo?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55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786"/>
            <a:ext cx="9144000" cy="37824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652120" y="3789040"/>
            <a:ext cx="216024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Deveria ter o fone da rede?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980728"/>
            <a:ext cx="26642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Sobre a REDE INFO-TUCO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119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074"/>
            <a:ext cx="9144000" cy="451385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475656" y="2996952"/>
            <a:ext cx="7488832" cy="15121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83568" y="5085760"/>
            <a:ext cx="7488832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Vamos mudar a frase. A ideia da Rede neste momento não é ser uma agência de viagem, mas mostrar que a ideia é que nas comunidades há processos de TBC....como não temos informações sobre roteiros ainda, vamos propor outras chamadas...não queremos provocar a ida de pessoas, se não temos como fazer isso. Vamos valorizar o espaço para troca de informações.</a:t>
            </a:r>
          </a:p>
          <a:p>
            <a:endParaRPr lang="pt-BR" dirty="0"/>
          </a:p>
          <a:p>
            <a:r>
              <a:rPr lang="pt-BR" dirty="0" smtClean="0"/>
              <a:t> - Patrimônio natural e cultural das comunidades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Modos de vida e o saber-fazer de cada comunidade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Turismo comunitário em Sergipe – gerando laços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Como fazer turismo de base comunitária?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Queremos nos organizar para desenvolver o TBC aqui...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Quem já tem iniciativa de turismo comunitário aqui?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 que precisamos ter para fazer TBC?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Trocando informações sobre TBC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Quando a organização comunitária favorece o TBC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Queremos saber o que acontece aí na sua comunidade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Paisagens e a cultura do seu lugar interessa aqui.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30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48680"/>
            <a:ext cx="9144000" cy="366688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71600" y="4414976"/>
            <a:ext cx="676875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Certas comunidades em Sergipe têm iniciativa de turismo com perfil comunitário, mas outras comunidades por vezes não sabem disso, pois não trocam informações, há certo isolamento nesse sentido.</a:t>
            </a:r>
          </a:p>
          <a:p>
            <a:r>
              <a:rPr lang="pt-BR" sz="1400" dirty="0" smtClean="0"/>
              <a:t>Quando há troca de informações ambas as comunidades podem se fortalecer, seja aquela que já desenvolve ações em turismo, que pode trocar ideias com a outra com iniciativa semelhante, quanto aquela que tem interesse, mas ainda não desenvolveu ações neste sentido. </a:t>
            </a:r>
          </a:p>
          <a:p>
            <a:r>
              <a:rPr lang="pt-BR" sz="1400" dirty="0" smtClean="0"/>
              <a:t>Portanto, quando sabemos o que acontece em outras localidades, podemos nos fortalecer e seguir em frente, buscar conhecimento e parcerias. </a:t>
            </a:r>
          </a:p>
          <a:p>
            <a:r>
              <a:rPr lang="pt-BR" sz="1400" dirty="0" smtClean="0"/>
              <a:t>Esta é a essência da Rede INFO-TUCO.</a:t>
            </a:r>
          </a:p>
          <a:p>
            <a:endParaRPr lang="pt-BR" sz="1400" dirty="0" smtClean="0"/>
          </a:p>
          <a:p>
            <a:r>
              <a:rPr lang="pt-BR" sz="1400" dirty="0" smtClean="0"/>
              <a:t>Sejam bem-vindos!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6113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715"/>
            <a:ext cx="9144000" cy="351629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547664" y="3963013"/>
            <a:ext cx="6768752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Mas não surgiu para ser do IFS. O GPTEC-IFS é um parceiro. </a:t>
            </a:r>
          </a:p>
          <a:p>
            <a:r>
              <a:rPr lang="pt-BR" sz="1400" dirty="0" smtClean="0"/>
              <a:t>A REDE INFO-TUCO visa ser uma rede sem centralidade. </a:t>
            </a:r>
          </a:p>
          <a:p>
            <a:r>
              <a:rPr lang="pt-BR" sz="1400" dirty="0" smtClean="0"/>
              <a:t>A ideia é estimular para que ela preste seu serviço na troca de informações. </a:t>
            </a:r>
          </a:p>
          <a:p>
            <a:r>
              <a:rPr lang="pt-BR" sz="1400" dirty="0" smtClean="0"/>
              <a:t>O GPTEC-IFS atua através de projetos e busca manter o espaço na internet aberto. A Rede pode também ser objeto de pesquisa, extensão, mas sua existência só tem sentido quando as comunidades e parceiros interagem.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59632" y="2204864"/>
            <a:ext cx="24482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Trocar foto – talvez logo do GPTEC-IFS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516216" y="2636912"/>
            <a:ext cx="2232248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O texto a seguir é complementado aqui ou quando se clica no Saiba mais.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298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20990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3528" y="692695"/>
            <a:ext cx="3605427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Aqui há uma certa confusão para quem lê. Não o esquema. Ficou muito bom. Mas a ideia do projeto. Uma coisa é a Rede a outra é o projeto que gerou a Rede. Precisamos esclarecer isso tudo ou evitar margens de confusão.</a:t>
            </a:r>
            <a:endParaRPr lang="pt-BR" sz="1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39952" y="692695"/>
            <a:ext cx="3605427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Talvez algo como:</a:t>
            </a:r>
          </a:p>
          <a:p>
            <a:endParaRPr lang="pt-BR" sz="1400" dirty="0"/>
          </a:p>
          <a:p>
            <a:r>
              <a:rPr lang="pt-BR" sz="1400" b="1" dirty="0" smtClean="0"/>
              <a:t>Trajetória do Projeto que gerou a REDE INFO-TUCO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46166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924"/>
            <a:ext cx="9144000" cy="415415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99359" y="908720"/>
            <a:ext cx="734528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Cabe colocar alguns depoimentos já. Não temos isso coletado, que eu saiba.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160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346"/>
            <a:ext cx="9144000" cy="386130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72200" y="908720"/>
            <a:ext cx="2088232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Aquilo que disse.</a:t>
            </a:r>
          </a:p>
          <a:p>
            <a:r>
              <a:rPr lang="pt-BR" dirty="0" smtClean="0"/>
              <a:t>Não é projeto </a:t>
            </a:r>
            <a:r>
              <a:rPr lang="pt-BR" dirty="0" err="1" smtClean="0"/>
              <a:t>info-Tuco</a:t>
            </a:r>
            <a:endParaRPr lang="pt-BR" dirty="0" smtClean="0"/>
          </a:p>
          <a:p>
            <a:r>
              <a:rPr lang="pt-BR" dirty="0" smtClean="0"/>
              <a:t>Há um projeto do GPTEC-IFS que gerou a REDE INFO-TUCO</a:t>
            </a:r>
          </a:p>
          <a:p>
            <a:endParaRPr lang="pt-BR" dirty="0"/>
          </a:p>
          <a:p>
            <a:r>
              <a:rPr lang="pt-BR" dirty="0" smtClean="0"/>
              <a:t>REDE INFO-TUCO</a:t>
            </a:r>
          </a:p>
          <a:p>
            <a:r>
              <a:rPr lang="pt-BR" dirty="0" smtClean="0"/>
              <a:t>A História do Projeto que fomentou sua </a:t>
            </a:r>
            <a:r>
              <a:rPr lang="pt-BR" dirty="0" err="1" smtClean="0"/>
              <a:t>criaão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703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668"/>
            <a:ext cx="9144000" cy="400866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76056" y="908720"/>
            <a:ext cx="2934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Texto ainda está ruim e longo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44008" y="1628800"/>
            <a:ext cx="417646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Histórico</a:t>
            </a:r>
          </a:p>
          <a:p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</a:rPr>
              <a:t>Em Sergipe </a:t>
            </a:r>
            <a:r>
              <a:rPr lang="pt-BR" sz="1400" dirty="0" smtClean="0"/>
              <a:t>e texto começar com Em Sergipe...está muito ruim.</a:t>
            </a:r>
          </a:p>
          <a:p>
            <a:endParaRPr lang="pt-BR" sz="1400" dirty="0" smtClean="0"/>
          </a:p>
          <a:p>
            <a:r>
              <a:rPr lang="pt-BR" sz="1400" dirty="0" smtClean="0"/>
              <a:t>Só uma parte do texto trata de histórico.</a:t>
            </a:r>
          </a:p>
          <a:p>
            <a:r>
              <a:rPr lang="pt-BR" sz="1400" dirty="0" smtClean="0"/>
              <a:t>A maior parte trata de um contexto.</a:t>
            </a:r>
          </a:p>
          <a:p>
            <a:r>
              <a:rPr lang="pt-BR" sz="1400" dirty="0" smtClean="0"/>
              <a:t>Precisamos definir onde tem histórico, onde trata de um contexto para o TBC, onde se fala de TBC de forma genérica....</a:t>
            </a:r>
          </a:p>
        </p:txBody>
      </p:sp>
    </p:spTree>
    <p:extLst>
      <p:ext uri="{BB962C8B-B14F-4D97-AF65-F5344CB8AC3E}">
        <p14:creationId xmlns:p14="http://schemas.microsoft.com/office/powerpoint/2010/main" val="345433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804"/>
            <a:ext cx="9144000" cy="37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40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728</Words>
  <Application>Microsoft Office PowerPoint</Application>
  <PresentationFormat>Apresentação na tela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braghini</dc:creator>
  <cp:lastModifiedBy>braghini</cp:lastModifiedBy>
  <cp:revision>9</cp:revision>
  <dcterms:created xsi:type="dcterms:W3CDTF">2022-09-07T13:57:02Z</dcterms:created>
  <dcterms:modified xsi:type="dcterms:W3CDTF">2022-09-07T16:49:27Z</dcterms:modified>
</cp:coreProperties>
</file>