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3226C-01CD-0030-F054-140C5053785D}" v="360" dt="2022-06-01T14:18:20.588"/>
    <p1510:client id="{B1794DE9-ABE9-4B5D-9F22-7A87517EA1EA}" v="214" dt="2022-05-31T21:46:55.131"/>
    <p1510:client id="{E995A253-5A2C-BAAB-85A1-0516E69C2E4F}" v="2" dt="2022-08-26T06:23:11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7485E-49C0-4549-B740-DF9C32571F66}" type="datetimeFigureOut"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98E2E-1AEC-436D-9A5A-0C97C11DAD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6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Found everywhere now in the framework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98E2E-1AEC-436D-9A5A-0C97C11DAD4B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3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7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0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2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8418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27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95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1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88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2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8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8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9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8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8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9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3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6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78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Task Parallel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8241A-A54A-EE45-0D6F-566855EE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What are threads?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B67C-8A3C-0836-0323-33ED27A8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Application starts with one foreground (main) thread</a:t>
            </a:r>
          </a:p>
          <a:p>
            <a:r>
              <a:rPr lang="en-US" dirty="0">
                <a:cs typeface="Calibri"/>
              </a:rPr>
              <a:t>Scheduled by the OS on a processor</a:t>
            </a:r>
          </a:p>
          <a:p>
            <a:r>
              <a:rPr lang="en-US" dirty="0">
                <a:cs typeface="Calibri"/>
              </a:rPr>
              <a:t>Allows concurrency</a:t>
            </a:r>
          </a:p>
          <a:p>
            <a:pPr>
              <a:buClr>
                <a:srgbClr val="F7F7F7"/>
              </a:buClr>
            </a:pPr>
            <a:r>
              <a:rPr lang="en-US" dirty="0">
                <a:ea typeface="+mj-lt"/>
                <a:cs typeface="+mj-lt"/>
              </a:rPr>
              <a:t>Expensive to create, hence the thread pool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6489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BA301-F974-DF73-809B-B917591B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using threads are difficult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F453-5C45-3A7D-D156-6B06894B5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EBEBEB">
                  <a:lumMod val="40000"/>
                  <a:lumOff val="60000"/>
                </a:srgbClr>
              </a:buClr>
            </a:pPr>
            <a:r>
              <a:rPr lang="en-US" dirty="0">
                <a:ea typeface="+mj-lt"/>
                <a:cs typeface="+mj-lt"/>
              </a:rPr>
              <a:t>Thread starvation and deadlocks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Why blocking a thread is bad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Performance - Why we care about threads context switching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Thread waiting and waiting for I/O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Difficult to use!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71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86415-7B2E-9176-C31A-683AA240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TPL is not the first async model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847B-A489-028A-580F-2C5BB418C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Asynchronous Programming Model (APM)</a:t>
            </a:r>
          </a:p>
          <a:p>
            <a:r>
              <a:rPr lang="en-US" dirty="0">
                <a:cs typeface="Calibri"/>
              </a:rPr>
              <a:t>Event-based Asynchronous Pattern (EAP)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402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BF089-B5D5-AF4C-7D20-069BCDE9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06065"/>
            <a:ext cx="9437379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Problems TPL aims to solve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0341-3682-CAE0-FB5D-A6B4ABA2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Code readability</a:t>
            </a:r>
          </a:p>
          <a:p>
            <a:r>
              <a:rPr lang="en-US" dirty="0">
                <a:ea typeface="+mn-lt"/>
                <a:cs typeface="+mn-lt"/>
              </a:rPr>
              <a:t>Similarity to look and feel of writing synchronous code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Simple exception handling &amp; cancellation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Less need to manage actual threads (or thread pool)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797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13C92-FEB8-613A-D198-46741CAF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a Task, Task&lt;T&gt;?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C6D1-A9F7-15EC-2F6D-B0C7850E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 unit of work</a:t>
            </a:r>
          </a:p>
          <a:p>
            <a:pPr>
              <a:buClr>
                <a:srgbClr val="F7F7F7"/>
              </a:buClr>
            </a:pPr>
            <a:r>
              <a:rPr lang="en-US" dirty="0">
                <a:ea typeface="+mj-lt"/>
                <a:cs typeface="+mj-lt"/>
              </a:rPr>
              <a:t>State machine</a:t>
            </a:r>
            <a:endParaRPr lang="en-US"/>
          </a:p>
          <a:p>
            <a:pPr>
              <a:buClr>
                <a:srgbClr val="F7F7F7"/>
              </a:buClr>
            </a:pPr>
            <a:r>
              <a:rPr lang="en-US" dirty="0">
                <a:ea typeface="+mj-lt"/>
                <a:cs typeface="+mj-lt"/>
              </a:rPr>
              <a:t>Result object</a:t>
            </a:r>
            <a:endParaRPr lang="en-US" dirty="0"/>
          </a:p>
          <a:p>
            <a:pPr>
              <a:buClr>
                <a:srgbClr val="F7F7F7"/>
              </a:buClr>
            </a:pPr>
            <a:r>
              <a:rPr lang="en-US" dirty="0">
                <a:ea typeface="+mj-lt"/>
                <a:cs typeface="+mj-lt"/>
              </a:rPr>
              <a:t>Promise of a value</a:t>
            </a:r>
          </a:p>
          <a:p>
            <a:pPr>
              <a:buClr>
                <a:srgbClr val="F7F7F7"/>
              </a:buClr>
            </a:pPr>
            <a:endParaRPr lang="en-US" dirty="0">
              <a:ea typeface="+mj-lt"/>
              <a:cs typeface="+mj-lt"/>
            </a:endParaRPr>
          </a:p>
          <a:p>
            <a:pPr>
              <a:buClr>
                <a:srgbClr val="F7F7F7"/>
              </a:buClr>
            </a:pP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2777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39E60-43C2-09C7-59D4-1ADBF613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General Advice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63E9-170C-4D50-8C84-780340EC6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Async all the way</a:t>
            </a:r>
          </a:p>
          <a:p>
            <a:r>
              <a:rPr lang="en-US" dirty="0">
                <a:cs typeface="Calibri"/>
              </a:rPr>
              <a:t>Never block your tasks (common mistake with .Wait() &amp; .Result)</a:t>
            </a:r>
          </a:p>
          <a:p>
            <a:r>
              <a:rPr lang="en-US" dirty="0">
                <a:cs typeface="Calibri"/>
              </a:rPr>
              <a:t>Add cancellation support were applicable</a:t>
            </a:r>
          </a:p>
          <a:p>
            <a:r>
              <a:rPr lang="en-US" dirty="0">
                <a:cs typeface="Calibri"/>
              </a:rPr>
              <a:t>Use async variation of framework methods when possible</a:t>
            </a:r>
          </a:p>
          <a:p>
            <a:r>
              <a:rPr lang="en-US" dirty="0">
                <a:cs typeface="Calibri"/>
              </a:rPr>
              <a:t>Do not combine async and void!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723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Task Parallel Library</vt:lpstr>
      <vt:lpstr>What are threads?</vt:lpstr>
      <vt:lpstr>Why using threads are difficult</vt:lpstr>
      <vt:lpstr>TPL is not the first async model</vt:lpstr>
      <vt:lpstr>Problems TPL aims to solve</vt:lpstr>
      <vt:lpstr>What is a Task, Task&lt;T&gt;?</vt:lpstr>
      <vt:lpstr>General Advice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211</cp:revision>
  <dcterms:created xsi:type="dcterms:W3CDTF">2022-05-31T14:31:57Z</dcterms:created>
  <dcterms:modified xsi:type="dcterms:W3CDTF">2022-08-26T09:12:06Z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58707db-cea7-4907-92d1-cf323291762b_Enabled">
    <vt:lpwstr>true</vt:lpwstr>
  </property>
  <property fmtid="{D5CDD505-2E9C-101B-9397-08002B2CF9AE}" pid="3" name="MSIP_Label_e58707db-cea7-4907-92d1-cf323291762b_SetDate">
    <vt:lpwstr>2022-05-31T14:32:01Z</vt:lpwstr>
  </property>
  <property fmtid="{D5CDD505-2E9C-101B-9397-08002B2CF9AE}" pid="4" name="MSIP_Label_e58707db-cea7-4907-92d1-cf323291762b_Method">
    <vt:lpwstr>Standard</vt:lpwstr>
  </property>
  <property fmtid="{D5CDD505-2E9C-101B-9397-08002B2CF9AE}" pid="5" name="MSIP_Label_e58707db-cea7-4907-92d1-cf323291762b_Name">
    <vt:lpwstr>General</vt:lpwstr>
  </property>
  <property fmtid="{D5CDD505-2E9C-101B-9397-08002B2CF9AE}" pid="6" name="MSIP_Label_e58707db-cea7-4907-92d1-cf323291762b_SiteId">
    <vt:lpwstr>e11cbe9c-f680-44b9-9d42-d705f740b888</vt:lpwstr>
  </property>
  <property fmtid="{D5CDD505-2E9C-101B-9397-08002B2CF9AE}" pid="7" name="MSIP_Label_e58707db-cea7-4907-92d1-cf323291762b_ActionId">
    <vt:lpwstr>8b90aa5d-d3e2-4b4e-82f6-de4ff28b1a98</vt:lpwstr>
  </property>
  <property fmtid="{D5CDD505-2E9C-101B-9397-08002B2CF9AE}" pid="8" name="MSIP_Label_e58707db-cea7-4907-92d1-cf323291762b_ContentBits">
    <vt:lpwstr>0</vt:lpwstr>
  </property>
</Properties>
</file>