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iree Herschberger" initials="DH" lastIdx="2" clrIdx="0">
    <p:extLst>
      <p:ext uri="{19B8F6BF-5375-455C-9EA6-DF929625EA0E}">
        <p15:presenceInfo xmlns:p15="http://schemas.microsoft.com/office/powerpoint/2012/main" userId="f2938a99711247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8T16:59:38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41,'0'-5,"0"-11,0-3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9100-5181-49AE-AD28-876F3B86528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A1AE-658C-43D3-9132-AFE8318D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1313-531C-4A2A-9952-0E187266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ACFF-FF63-406F-960F-6C9F185F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C66F-1D49-465D-9938-FFBF4F6C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02E0-1741-4F83-913B-D16D1B2A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AF06-E6A6-4BB1-B41D-1FD48007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FE0C-5FF9-4F6C-BDF3-3BE2FFDD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107E0-34EF-45DB-B7D1-0FA43265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2904-169C-4DE1-97EE-065F278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01D4-48A6-490C-83E9-12724FBD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3FA8-45D0-4D44-B830-36FD2E85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FFC6-596E-4DBC-A42A-2CE1B023D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A049D-A4AC-46B1-A5E7-8620F0F8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E656-788A-4A17-9476-DD7959E0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2311-34FE-4D78-86D1-B4FF7377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8476-0C6C-4DF1-A351-5A0E1E20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F798-8A5B-4F84-A7E3-799B963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2B4-6365-40E0-AE58-7404203B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E57F-9A76-4C1B-937B-1DEE16FD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A6FE-DD9C-4FC6-BFE2-A935EB35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945B-7F03-41A5-BB49-D8EBF274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CBF7-6150-436E-ABA3-EE114828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92C8-92D6-4E4E-9CF1-B29C068C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5DBE-717C-418C-BCBD-A2F8F087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60CC-65C3-4001-BC15-F94FBCE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67F3-53F6-441E-B6F7-9A0A0BF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2F0-6179-4089-A381-6D4F81B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03D4-41CF-4B36-BEF0-DCA957912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7858-F680-40DC-A351-B0C0C1887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1B24F-D7C3-40D7-993C-3C9E69DA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ED655-3D5F-4D76-A05B-6721D159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BE473-8443-4645-85BD-F51086D5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703B-A0DF-4668-AA6B-DE822F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DF57C-F14D-49B9-961A-82800F03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D909-9FE0-44A9-946A-AE583565C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D2802-41C4-48F6-9E82-A2CF81CBE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36109-69E5-4AE9-8858-C450C2DC9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6B31F-4500-461F-AEC3-330A5EFB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F6913-C9EE-4A73-9124-616F446D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1D6A9-29DC-405C-B6A9-C32D9CFA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CF50-98F7-44F5-89C5-24A9ED53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E7FF4-8A3C-4176-A1F1-593E185D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6E50C-98E3-40F7-9544-DD81C9CD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E93B3-6E19-42A1-9999-E0D37186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B12CB-0D5C-4468-83B3-E33D17DC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73008-0D44-4DF1-A319-001184EB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F902-A680-4413-A3D9-E054B5CD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7DEF-10B7-4178-86C3-1DAD935A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4E4-3D33-4A2D-9626-183C7A21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AE798-1630-4623-AF6C-0D5CF92F8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80434-AAF1-4645-ACC4-EAB71C5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BB1AF-A78C-4111-AE78-41610763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36CF-3655-4AD7-9616-0D79539A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8B6C-B2D0-45CA-A47A-A9011062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54399-4A45-4E2D-8BDC-3F8CCAF4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0172-B365-417B-8FDD-471A7528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680B-2EB7-409B-820A-3728588A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862F-2520-4881-9F9F-622D17E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7607-A0CA-46DE-93C0-C4F7A95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844A8-793F-4F1E-88EE-210E61A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BA13-D878-410C-BA0E-F1B5BEF6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F3E5-834A-4F2B-B90D-8AE1E4F31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88C8-22A0-42B5-872E-777691C4943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6DA3-A20E-46EA-8935-8245F62CD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3DF8-C059-4AA3-BDA0-C357E72E5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FC16-A65C-4461-A391-C082F214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6741FB7-AAF0-4A37-98FF-597D462C4DD3}"/>
              </a:ext>
            </a:extLst>
          </p:cNvPr>
          <p:cNvSpPr/>
          <p:nvPr/>
        </p:nvSpPr>
        <p:spPr>
          <a:xfrm>
            <a:off x="5407630" y="1340232"/>
            <a:ext cx="1376737" cy="142810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DDF2D-146E-4CE9-BC85-95B0455CF89A}"/>
              </a:ext>
            </a:extLst>
          </p:cNvPr>
          <p:cNvSpPr txBox="1"/>
          <p:nvPr/>
        </p:nvSpPr>
        <p:spPr>
          <a:xfrm>
            <a:off x="5407630" y="1705503"/>
            <a:ext cx="1376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Mongodb</a:t>
            </a:r>
            <a:endParaRPr lang="en-US" sz="14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ctr"/>
            <a:r>
              <a:rPr lang="en-US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Cached results</a:t>
            </a:r>
          </a:p>
          <a:p>
            <a:pPr algn="ctr"/>
            <a:r>
              <a:rPr lang="en-US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-if not in </a:t>
            </a:r>
            <a:r>
              <a:rPr lang="en-US" sz="1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db</a:t>
            </a:r>
            <a:r>
              <a:rPr lang="en-US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?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4D78ECD-16B5-403F-ACE6-3238717F98DA}"/>
              </a:ext>
            </a:extLst>
          </p:cNvPr>
          <p:cNvSpPr/>
          <p:nvPr/>
        </p:nvSpPr>
        <p:spPr>
          <a:xfrm>
            <a:off x="477750" y="1455807"/>
            <a:ext cx="3380197" cy="93035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474E5-AF39-4028-B2A8-D484C5E984C0}"/>
              </a:ext>
            </a:extLst>
          </p:cNvPr>
          <p:cNvSpPr txBox="1"/>
          <p:nvPr/>
        </p:nvSpPr>
        <p:spPr>
          <a:xfrm>
            <a:off x="657546" y="1808243"/>
            <a:ext cx="2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Flask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24826DF-7C6C-40C9-85A4-1242EDC56CD7}"/>
              </a:ext>
            </a:extLst>
          </p:cNvPr>
          <p:cNvSpPr/>
          <p:nvPr/>
        </p:nvSpPr>
        <p:spPr>
          <a:xfrm>
            <a:off x="8702211" y="1340232"/>
            <a:ext cx="2147299" cy="142810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C6192-78D3-4DE1-BE3F-37A35E9575D9}"/>
              </a:ext>
            </a:extLst>
          </p:cNvPr>
          <p:cNvSpPr txBox="1"/>
          <p:nvPr/>
        </p:nvSpPr>
        <p:spPr>
          <a:xfrm>
            <a:off x="8959065" y="1589107"/>
            <a:ext cx="167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Utelly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API/</a:t>
            </a:r>
          </a:p>
          <a:p>
            <a:pPr algn="ctr"/>
            <a:r>
              <a:rPr lang="en-US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TasteDrive</a:t>
            </a:r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 or scraping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F9FFB-B23A-4245-B669-84A00CE9E17F}"/>
              </a:ext>
            </a:extLst>
          </p:cNvPr>
          <p:cNvSpPr txBox="1"/>
          <p:nvPr/>
        </p:nvSpPr>
        <p:spPr>
          <a:xfrm>
            <a:off x="2044557" y="25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Part 1: Ripe Banana Architecture – Movie/Show locator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5BF473F-F04A-4193-9D7C-1BC80ACA3D09}"/>
              </a:ext>
            </a:extLst>
          </p:cNvPr>
          <p:cNvSpPr/>
          <p:nvPr/>
        </p:nvSpPr>
        <p:spPr>
          <a:xfrm>
            <a:off x="308225" y="4618052"/>
            <a:ext cx="1890445" cy="119712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43E46-2A48-4215-9A80-8F8F481FBBA9}"/>
              </a:ext>
            </a:extLst>
          </p:cNvPr>
          <p:cNvSpPr txBox="1"/>
          <p:nvPr/>
        </p:nvSpPr>
        <p:spPr>
          <a:xfrm>
            <a:off x="308225" y="4755862"/>
            <a:ext cx="178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Choose:</a:t>
            </a:r>
          </a:p>
          <a:p>
            <a:pPr algn="ctr"/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Cobra kai</a:t>
            </a:r>
          </a:p>
          <a:p>
            <a:pPr algn="ctr"/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68C74FB-7711-4720-9B2A-BE3C0E7DAC5D}"/>
              </a:ext>
            </a:extLst>
          </p:cNvPr>
          <p:cNvSpPr/>
          <p:nvPr/>
        </p:nvSpPr>
        <p:spPr>
          <a:xfrm>
            <a:off x="3986374" y="1808243"/>
            <a:ext cx="1304817" cy="3693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C52B2151-E6F5-45AE-A86A-57B408BF7920}"/>
              </a:ext>
            </a:extLst>
          </p:cNvPr>
          <p:cNvSpPr/>
          <p:nvPr/>
        </p:nvSpPr>
        <p:spPr>
          <a:xfrm>
            <a:off x="7202185" y="1808243"/>
            <a:ext cx="1304818" cy="3693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8EFB31F-B724-4506-8CBD-8FAE8A9F05A5}"/>
                  </a:ext>
                </a:extLst>
              </p14:cNvPr>
              <p14:cNvContentPartPr/>
              <p14:nvPr/>
            </p14:nvContentPartPr>
            <p14:xfrm>
              <a:off x="-1326026" y="4330962"/>
              <a:ext cx="360" cy="14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EFB31F-B724-4506-8CBD-8FAE8A9F0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5026" y="4322322"/>
                <a:ext cx="18000" cy="324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Arrow: Down 61">
            <a:extLst>
              <a:ext uri="{FF2B5EF4-FFF2-40B4-BE49-F238E27FC236}">
                <a16:creationId xmlns:a16="http://schemas.microsoft.com/office/drawing/2014/main" id="{068C7D7F-0B9F-4A7E-BE00-37CD45ED7ACF}"/>
              </a:ext>
            </a:extLst>
          </p:cNvPr>
          <p:cNvSpPr/>
          <p:nvPr/>
        </p:nvSpPr>
        <p:spPr>
          <a:xfrm>
            <a:off x="3454998" y="2691715"/>
            <a:ext cx="201818" cy="17184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1B33D89F-7E93-4263-84B5-8D681E0FE730}"/>
              </a:ext>
            </a:extLst>
          </p:cNvPr>
          <p:cNvSpPr/>
          <p:nvPr/>
        </p:nvSpPr>
        <p:spPr>
          <a:xfrm>
            <a:off x="1081998" y="2738600"/>
            <a:ext cx="259412" cy="159236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579CD59-D432-4C45-8F50-0E72FBC50781}"/>
              </a:ext>
            </a:extLst>
          </p:cNvPr>
          <p:cNvSpPr/>
          <p:nvPr/>
        </p:nvSpPr>
        <p:spPr>
          <a:xfrm>
            <a:off x="2650734" y="4618051"/>
            <a:ext cx="1623317" cy="119712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47B81-0B52-4FD9-A98A-72BBBD8A4979}"/>
              </a:ext>
            </a:extLst>
          </p:cNvPr>
          <p:cNvSpPr txBox="1"/>
          <p:nvPr/>
        </p:nvSpPr>
        <p:spPr>
          <a:xfrm>
            <a:off x="2953822" y="4840507"/>
            <a:ext cx="10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7ACCE4-4CB4-4B87-975A-DB88FFE0A587}"/>
              </a:ext>
            </a:extLst>
          </p:cNvPr>
          <p:cNvSpPr txBox="1"/>
          <p:nvPr/>
        </p:nvSpPr>
        <p:spPr>
          <a:xfrm>
            <a:off x="1343967" y="2984952"/>
            <a:ext cx="152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 Light" panose="020B0303030204020804" pitchFamily="34" charset="0"/>
                <a:cs typeface="Biome Light" panose="020B0303030204020804" pitchFamily="34" charset="0"/>
              </a:rPr>
              <a:t>Get </a:t>
            </a:r>
            <a:r>
              <a:rPr lang="en-US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/API/lookup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112F85-BA7F-4AEA-882A-8CBD3F8810E2}"/>
              </a:ext>
            </a:extLst>
          </p:cNvPr>
          <p:cNvSpPr txBox="1"/>
          <p:nvPr/>
        </p:nvSpPr>
        <p:spPr>
          <a:xfrm>
            <a:off x="5979560" y="3429000"/>
            <a:ext cx="53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Notes:</a:t>
            </a:r>
          </a:p>
          <a:p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7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11E92-618A-475D-A20B-B367F0D6EB45}"/>
              </a:ext>
            </a:extLst>
          </p:cNvPr>
          <p:cNvSpPr txBox="1"/>
          <p:nvPr/>
        </p:nvSpPr>
        <p:spPr>
          <a:xfrm>
            <a:off x="1006867" y="246848"/>
            <a:ext cx="36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Part 2: The Canary – Data mine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1AC70DF-6A74-4659-8F81-E30B556A7B61}"/>
              </a:ext>
            </a:extLst>
          </p:cNvPr>
          <p:cNvSpPr/>
          <p:nvPr/>
        </p:nvSpPr>
        <p:spPr>
          <a:xfrm>
            <a:off x="462337" y="873035"/>
            <a:ext cx="1510301" cy="13770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FC54B-E584-4A0F-A990-462C38B36187}"/>
              </a:ext>
            </a:extLst>
          </p:cNvPr>
          <p:cNvSpPr txBox="1"/>
          <p:nvPr/>
        </p:nvSpPr>
        <p:spPr>
          <a:xfrm>
            <a:off x="575353" y="1263721"/>
            <a:ext cx="123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Survey/</a:t>
            </a:r>
          </a:p>
          <a:p>
            <a:pPr algn="ctr"/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profile Form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8BEA6AB-69A0-4E08-BA82-E5D221D89DCF}"/>
              </a:ext>
            </a:extLst>
          </p:cNvPr>
          <p:cNvSpPr/>
          <p:nvPr/>
        </p:nvSpPr>
        <p:spPr>
          <a:xfrm>
            <a:off x="1089061" y="2568540"/>
            <a:ext cx="297947" cy="1068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0ADE9A6-7BC2-4979-8C67-D8C508ABA0A8}"/>
              </a:ext>
            </a:extLst>
          </p:cNvPr>
          <p:cNvSpPr/>
          <p:nvPr/>
        </p:nvSpPr>
        <p:spPr>
          <a:xfrm>
            <a:off x="462338" y="3914454"/>
            <a:ext cx="1438382" cy="129454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D5CB5-6D2D-4DEC-A01B-5F32FCE54258}"/>
              </a:ext>
            </a:extLst>
          </p:cNvPr>
          <p:cNvSpPr txBox="1"/>
          <p:nvPr/>
        </p:nvSpPr>
        <p:spPr>
          <a:xfrm>
            <a:off x="462337" y="4458982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MySQLdb</a:t>
            </a: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328B2-13CA-4329-84BA-644B3B36C543}"/>
              </a:ext>
            </a:extLst>
          </p:cNvPr>
          <p:cNvSpPr txBox="1"/>
          <p:nvPr/>
        </p:nvSpPr>
        <p:spPr>
          <a:xfrm>
            <a:off x="2260316" y="704384"/>
            <a:ext cx="4325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-need seed data (survey data)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-need privacy policy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-conditions for survey?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-when/how is it required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-password protect survey data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-what data do we want?</a:t>
            </a: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-use http request to pull request information: location data, </a:t>
            </a:r>
            <a:r>
              <a:rPr lang="en-US" sz="16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ip</a:t>
            </a:r>
            <a:endParaRPr lang="en-US" sz="1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*scrape option?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DC6EC8-A9CA-4F9D-993F-4944EB49BCB8}"/>
              </a:ext>
            </a:extLst>
          </p:cNvPr>
          <p:cNvSpPr/>
          <p:nvPr/>
        </p:nvSpPr>
        <p:spPr>
          <a:xfrm>
            <a:off x="2260315" y="4171308"/>
            <a:ext cx="4325420" cy="236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F857-D285-4377-B6E0-B84451132B65}"/>
              </a:ext>
            </a:extLst>
          </p:cNvPr>
          <p:cNvSpPr txBox="1"/>
          <p:nvPr/>
        </p:nvSpPr>
        <p:spPr>
          <a:xfrm>
            <a:off x="719190" y="5250092"/>
            <a:ext cx="108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iome Light" panose="020B0303030204020804" pitchFamily="34" charset="0"/>
                <a:cs typeface="Biome Light" panose="020B0303030204020804" pitchFamily="34" charset="0"/>
              </a:rPr>
              <a:t>Survey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B9478-99C6-479B-BB07-2197C9E954C1}"/>
              </a:ext>
            </a:extLst>
          </p:cNvPr>
          <p:cNvSpPr txBox="1"/>
          <p:nvPr/>
        </p:nvSpPr>
        <p:spPr>
          <a:xfrm>
            <a:off x="8133710" y="2250041"/>
            <a:ext cx="330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 Light" panose="020B0303030204020804" pitchFamily="34" charset="0"/>
                <a:cs typeface="Biome Light" panose="020B0303030204020804" pitchFamily="34" charset="0"/>
              </a:rPr>
              <a:t>Part 3: Survey Analytics and Visualizations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B48E660-E942-469B-978A-D3DAE3B81D95}"/>
              </a:ext>
            </a:extLst>
          </p:cNvPr>
          <p:cNvSpPr/>
          <p:nvPr/>
        </p:nvSpPr>
        <p:spPr>
          <a:xfrm>
            <a:off x="7438490" y="3110500"/>
            <a:ext cx="2102777" cy="17774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578C1-1820-4894-9A23-9BCB42CF7054}"/>
              </a:ext>
            </a:extLst>
          </p:cNvPr>
          <p:cNvSpPr txBox="1"/>
          <p:nvPr/>
        </p:nvSpPr>
        <p:spPr>
          <a:xfrm>
            <a:off x="7664521" y="3398178"/>
            <a:ext cx="163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D3, </a:t>
            </a:r>
            <a:r>
              <a:rPr lang="en-US" dirty="0" err="1">
                <a:latin typeface="Biome Light" panose="020B0303030204020804" pitchFamily="34" charset="0"/>
                <a:cs typeface="Biome Light" panose="020B0303030204020804" pitchFamily="34" charset="0"/>
              </a:rPr>
              <a:t>plotly</a:t>
            </a: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, App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D1307-8944-4A46-9675-955041519E42}"/>
              </a:ext>
            </a:extLst>
          </p:cNvPr>
          <p:cNvSpPr txBox="1"/>
          <p:nvPr/>
        </p:nvSpPr>
        <p:spPr>
          <a:xfrm>
            <a:off x="9924836" y="3246634"/>
            <a:ext cx="1571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Visualize collected data from operation canary</a:t>
            </a:r>
          </a:p>
        </p:txBody>
      </p:sp>
    </p:spTree>
    <p:extLst>
      <p:ext uri="{BB962C8B-B14F-4D97-AF65-F5344CB8AC3E}">
        <p14:creationId xmlns:p14="http://schemas.microsoft.com/office/powerpoint/2010/main" val="150377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06F43-6468-4335-948D-689CCFB9ECD9}"/>
              </a:ext>
            </a:extLst>
          </p:cNvPr>
          <p:cNvSpPr txBox="1"/>
          <p:nvPr/>
        </p:nvSpPr>
        <p:spPr>
          <a:xfrm>
            <a:off x="380144" y="390418"/>
            <a:ext cx="41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-Schema for Survey Data</a:t>
            </a:r>
          </a:p>
          <a:p>
            <a:r>
              <a:rPr lang="en-US" sz="1400" b="1" dirty="0">
                <a:latin typeface="Biome Light" panose="020B0303030204020804" pitchFamily="34" charset="0"/>
                <a:cs typeface="Biome Light" panose="020B0303030204020804" pitchFamily="34" charset="0"/>
              </a:rPr>
              <a:t>-Schema for look up Data</a:t>
            </a:r>
            <a:endParaRPr lang="en-US" sz="1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Desiree Herschberger</dc:creator>
  <cp:lastModifiedBy>Desiree Herschberger</cp:lastModifiedBy>
  <cp:revision>5</cp:revision>
  <dcterms:created xsi:type="dcterms:W3CDTF">2021-01-28T16:28:45Z</dcterms:created>
  <dcterms:modified xsi:type="dcterms:W3CDTF">2021-01-28T22:36:15Z</dcterms:modified>
</cp:coreProperties>
</file>