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3" r:id="rId3"/>
    <p:sldId id="274" r:id="rId4"/>
    <p:sldId id="257" r:id="rId5"/>
    <p:sldId id="258" r:id="rId6"/>
    <p:sldId id="269" r:id="rId7"/>
    <p:sldId id="259" r:id="rId8"/>
    <p:sldId id="260" r:id="rId9"/>
    <p:sldId id="27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77" autoAdjust="0"/>
  </p:normalViewPr>
  <p:slideViewPr>
    <p:cSldViewPr>
      <p:cViewPr>
        <p:scale>
          <a:sx n="160" d="100"/>
          <a:sy n="160" d="100"/>
        </p:scale>
        <p:origin x="-140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3540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8CAD8-7915-40B7-9143-AD230D099795}" type="datetimeFigureOut">
              <a:rPr lang="en-GB" smtClean="0"/>
              <a:t>09/12/2013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CED8E-BD20-42D4-ABD9-10D07B2D33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1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CED8E-BD20-42D4-ABD9-10D07B2D33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484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LINQ</a:t>
            </a:r>
            <a:r>
              <a:rPr lang="en-GB" baseline="0" dirty="0" smtClean="0"/>
              <a:t> – transforming sequences (map + fold), composing operators, building pipelines, lazy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CED8E-BD20-42D4-ABD9-10D07B2D336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975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Rx</a:t>
            </a:r>
            <a:r>
              <a:rPr lang="en-US" baseline="0" dirty="0" smtClean="0"/>
              <a:t> is Open Source – </a:t>
            </a:r>
            <a:r>
              <a:rPr lang="en-US" baseline="0" dirty="0" err="1" smtClean="0"/>
              <a:t>codeplex</a:t>
            </a:r>
            <a:endParaRPr lang="en-US" baseline="0" dirty="0" smtClean="0"/>
          </a:p>
          <a:p>
            <a:r>
              <a:rPr lang="en-US" baseline="0" dirty="0" smtClean="0"/>
              <a:t>V2 more complex than V1, due to PCL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CED8E-BD20-42D4-ABD9-10D07B2D336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830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an intro</a:t>
            </a:r>
            <a:r>
              <a:rPr lang="en-US" baseline="0" dirty="0" smtClean="0"/>
              <a:t> to Rx – naïve implementations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CED8E-BD20-42D4-ABD9-10D07B2D336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03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SubscribeOn</a:t>
            </a:r>
            <a:r>
              <a:rPr lang="en-US" baseline="0" dirty="0" smtClean="0"/>
              <a:t> pushes subscription processing onto the scheduler</a:t>
            </a:r>
          </a:p>
          <a:p>
            <a:r>
              <a:rPr lang="en-US" baseline="0" dirty="0" err="1" smtClean="0"/>
              <a:t>ObserveOn</a:t>
            </a:r>
            <a:r>
              <a:rPr lang="en-US" baseline="0" dirty="0" smtClean="0"/>
              <a:t> pushes observation onto the scheduler</a:t>
            </a:r>
            <a:endParaRPr lang="en-US" dirty="0" smtClean="0"/>
          </a:p>
          <a:p>
            <a:r>
              <a:rPr lang="en-US" dirty="0" smtClean="0"/>
              <a:t>Scheduling</a:t>
            </a:r>
            <a:r>
              <a:rPr lang="en-US" baseline="0" dirty="0" smtClean="0"/>
              <a:t> – Replay, Buffer, generate, Timeout, Throttle,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Schedule simply schedules an ac</a:t>
            </a:r>
          </a:p>
          <a:p>
            <a:r>
              <a:rPr lang="en-US" baseline="0" dirty="0" smtClean="0"/>
              <a:t>Joins based on Join calculus. Blows my head off. Developed to provide a formal basis for the design of distributed programming languages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CED8E-BD20-42D4-ABD9-10D07B2D336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429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Rx</a:t>
            </a:r>
            <a:r>
              <a:rPr lang="en-US" baseline="0" dirty="0" smtClean="0"/>
              <a:t> is Open Source – </a:t>
            </a:r>
            <a:r>
              <a:rPr lang="en-US" baseline="0" dirty="0" err="1" smtClean="0"/>
              <a:t>codeplex</a:t>
            </a:r>
            <a:endParaRPr lang="en-US" baseline="0" dirty="0" smtClean="0"/>
          </a:p>
          <a:p>
            <a:r>
              <a:rPr lang="en-US" baseline="0" dirty="0" smtClean="0"/>
              <a:t>V2 more complex than V1, due to PCL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CED8E-BD20-42D4-ABD9-10D07B2D336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83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17A2-2074-4F41-96C4-A4F1583C2C75}" type="datetimeFigureOut">
              <a:rPr lang="en-GB" smtClean="0"/>
              <a:t>09/12/2013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8E02-A0B6-4625-9DDF-58435DF99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49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17A2-2074-4F41-96C4-A4F1583C2C75}" type="datetimeFigureOut">
              <a:rPr lang="en-GB" smtClean="0"/>
              <a:t>09/12/2013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8E02-A0B6-4625-9DDF-58435DF99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52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17A2-2074-4F41-96C4-A4F1583C2C75}" type="datetimeFigureOut">
              <a:rPr lang="en-GB" smtClean="0"/>
              <a:t>09/12/2013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8E02-A0B6-4625-9DDF-58435DF99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4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17A2-2074-4F41-96C4-A4F1583C2C75}" type="datetimeFigureOut">
              <a:rPr lang="en-GB" smtClean="0"/>
              <a:t>09/12/2013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8E02-A0B6-4625-9DDF-58435DF99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62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17A2-2074-4F41-96C4-A4F1583C2C75}" type="datetimeFigureOut">
              <a:rPr lang="en-GB" smtClean="0"/>
              <a:t>09/12/2013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8E02-A0B6-4625-9DDF-58435DF99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76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17A2-2074-4F41-96C4-A4F1583C2C75}" type="datetimeFigureOut">
              <a:rPr lang="en-GB" smtClean="0"/>
              <a:t>09/12/2013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8E02-A0B6-4625-9DDF-58435DF99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91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17A2-2074-4F41-96C4-A4F1583C2C75}" type="datetimeFigureOut">
              <a:rPr lang="en-GB" smtClean="0"/>
              <a:t>09/12/2013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8E02-A0B6-4625-9DDF-58435DF99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27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17A2-2074-4F41-96C4-A4F1583C2C75}" type="datetimeFigureOut">
              <a:rPr lang="en-GB" smtClean="0"/>
              <a:t>09/12/2013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8E02-A0B6-4625-9DDF-58435DF99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1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17A2-2074-4F41-96C4-A4F1583C2C75}" type="datetimeFigureOut">
              <a:rPr lang="en-GB" smtClean="0"/>
              <a:t>09/12/2013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8E02-A0B6-4625-9DDF-58435DF99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21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17A2-2074-4F41-96C4-A4F1583C2C75}" type="datetimeFigureOut">
              <a:rPr lang="en-GB" smtClean="0"/>
              <a:t>09/12/2013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8E02-A0B6-4625-9DDF-58435DF99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0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17A2-2074-4F41-96C4-A4F1583C2C75}" type="datetimeFigureOut">
              <a:rPr lang="en-GB" smtClean="0"/>
              <a:t>09/12/2013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8E02-A0B6-4625-9DDF-58435DF99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8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17A2-2074-4F41-96C4-A4F1583C2C75}" type="datetimeFigureOut">
              <a:rPr lang="en-GB" smtClean="0"/>
              <a:t>09/12/2013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98E02-A0B6-4625-9DDF-58435DF99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70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citizenmatt/ndc-london-201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Demystifying the Reactive Extensions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73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486"/>
            <a:ext cx="8229600" cy="439913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dirty="0"/>
              <a:t>Not how to call it</a:t>
            </a:r>
          </a:p>
          <a:p>
            <a:pPr marL="0" indent="0" algn="ctr">
              <a:buNone/>
            </a:pPr>
            <a:r>
              <a:rPr lang="en-GB" dirty="0" smtClean="0"/>
              <a:t>But what is it doing?</a:t>
            </a: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Write some code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82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Rx?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LINQ to events</a:t>
            </a:r>
          </a:p>
          <a:p>
            <a:pPr marL="0" indent="0">
              <a:buNone/>
            </a:pPr>
            <a:r>
              <a:rPr lang="en-GB" dirty="0" smtClean="0"/>
              <a:t>Sequences, potentially infinite</a:t>
            </a:r>
          </a:p>
          <a:p>
            <a:pPr marL="0" indent="0">
              <a:buNone/>
            </a:pPr>
            <a:r>
              <a:rPr lang="en-GB" dirty="0" smtClean="0"/>
              <a:t>Functional (composition, map/reduce)</a:t>
            </a:r>
          </a:p>
          <a:p>
            <a:pPr marL="0" indent="0">
              <a:buNone/>
            </a:pPr>
            <a:r>
              <a:rPr lang="en-GB" dirty="0" smtClean="0"/>
              <a:t>Lazy</a:t>
            </a:r>
          </a:p>
          <a:p>
            <a:pPr marL="0" indent="0">
              <a:buNone/>
            </a:pPr>
            <a:r>
              <a:rPr lang="en-GB" dirty="0" smtClean="0"/>
              <a:t>Push based</a:t>
            </a:r>
          </a:p>
          <a:p>
            <a:pPr marL="400050" lvl="1" indent="0">
              <a:buNone/>
            </a:pPr>
            <a:r>
              <a:rPr lang="en-GB" sz="2200" dirty="0" smtClean="0"/>
              <a:t>Dramatically changes control flow</a:t>
            </a:r>
          </a:p>
          <a:p>
            <a:pPr marL="0" indent="0">
              <a:buNone/>
            </a:pPr>
            <a:r>
              <a:rPr lang="en-GB" dirty="0" smtClean="0"/>
              <a:t>Publish/subscribe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003798"/>
            <a:ext cx="3302000" cy="13662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33004" y="4371950"/>
            <a:ext cx="179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Observer pattern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025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5 stages of Rx Enlightenment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Mind blown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Baby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Magic hammer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Enlightenment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Hubris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751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5 stages of Rx Enlightenment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Mind blown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Baby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Magic hammer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Enlightenment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Hubris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239793" y="1635646"/>
            <a:ext cx="64807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}</a:t>
            </a:r>
            <a:endParaRPr lang="en-GB" sz="115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606591"/>
            <a:ext cx="3816424" cy="48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Reading the code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5454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5143500"/>
          </a:xfrm>
        </p:spPr>
        <p:txBody>
          <a:bodyPr/>
          <a:lstStyle/>
          <a:p>
            <a:r>
              <a:rPr lang="en-US" dirty="0" smtClean="0"/>
              <a:t>It’s Just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267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CODE!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4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miss?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Concurrency/Asynchrony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Single threaded by default</a:t>
            </a:r>
          </a:p>
          <a:p>
            <a:pPr marL="0" indent="0">
              <a:buNone/>
            </a:pPr>
            <a:r>
              <a:rPr lang="en-US" sz="1800" dirty="0" err="1" smtClean="0"/>
              <a:t>SubscribeOn</a:t>
            </a:r>
            <a:r>
              <a:rPr lang="en-US" sz="1800" dirty="0" smtClean="0"/>
              <a:t>/</a:t>
            </a:r>
            <a:r>
              <a:rPr lang="en-US" sz="1800" dirty="0" err="1" smtClean="0"/>
              <a:t>ObserveOn</a:t>
            </a:r>
            <a:r>
              <a:rPr lang="en-US" sz="1800" dirty="0" smtClean="0"/>
              <a:t> operators</a:t>
            </a:r>
          </a:p>
          <a:p>
            <a:pPr marL="0" indent="0">
              <a:buNone/>
            </a:pPr>
            <a:r>
              <a:rPr lang="en-US" sz="1800" dirty="0" smtClean="0"/>
              <a:t>Schedulers</a:t>
            </a:r>
          </a:p>
          <a:p>
            <a:pPr marL="400050" lvl="1" indent="0">
              <a:buNone/>
            </a:pPr>
            <a:r>
              <a:rPr lang="en-US" sz="1400" dirty="0" smtClean="0"/>
              <a:t>Schedule an action to be run</a:t>
            </a:r>
          </a:p>
          <a:p>
            <a:pPr marL="400050" lvl="1" indent="0">
              <a:buNone/>
            </a:pPr>
            <a:r>
              <a:rPr lang="en-US" sz="1400" dirty="0" smtClean="0"/>
              <a:t>Run immediately, at time, after interval</a:t>
            </a:r>
          </a:p>
          <a:p>
            <a:pPr marL="0" indent="0">
              <a:buNone/>
            </a:pPr>
            <a:r>
              <a:rPr lang="en-US" sz="1800" dirty="0" smtClean="0"/>
              <a:t>Platform specific</a:t>
            </a:r>
            <a:endParaRPr lang="en-GB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130 operators, 620 overloads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More Subjects</a:t>
            </a:r>
          </a:p>
          <a:p>
            <a:pPr marL="0" indent="0">
              <a:buNone/>
            </a:pPr>
            <a:r>
              <a:rPr lang="en-US" sz="1800" dirty="0"/>
              <a:t>Testing – Materialize, virtual scheduler</a:t>
            </a:r>
          </a:p>
          <a:p>
            <a:pPr marL="0" indent="0">
              <a:buNone/>
            </a:pPr>
            <a:r>
              <a:rPr lang="en-US" sz="1800" dirty="0" smtClean="0"/>
              <a:t>Interop with </a:t>
            </a:r>
            <a:r>
              <a:rPr lang="en-US" sz="1800" dirty="0" err="1" smtClean="0"/>
              <a:t>async</a:t>
            </a:r>
            <a:r>
              <a:rPr lang="en-US" sz="1800" dirty="0" smtClean="0"/>
              <a:t>/await, TPL, events</a:t>
            </a:r>
          </a:p>
          <a:p>
            <a:pPr marL="0" indent="0">
              <a:buNone/>
            </a:pPr>
            <a:r>
              <a:rPr lang="en-US" sz="1800" dirty="0" err="1" smtClean="0"/>
              <a:t>Qbservable</a:t>
            </a:r>
            <a:r>
              <a:rPr lang="en-US" sz="1800" dirty="0" smtClean="0"/>
              <a:t> (</a:t>
            </a:r>
            <a:r>
              <a:rPr lang="en-US" sz="1800" dirty="0" err="1" smtClean="0"/>
              <a:t>IQueryabe</a:t>
            </a:r>
            <a:r>
              <a:rPr lang="en-US" sz="1800" dirty="0" smtClean="0"/>
              <a:t> for Rx)</a:t>
            </a:r>
            <a:endParaRPr lang="en-GB" sz="1800" dirty="0" smtClean="0"/>
          </a:p>
          <a:p>
            <a:pPr marL="0" indent="0">
              <a:buNone/>
            </a:pPr>
            <a:r>
              <a:rPr lang="en-US" sz="1800" dirty="0" smtClean="0"/>
              <a:t>Interactive </a:t>
            </a:r>
            <a:r>
              <a:rPr lang="en-GB" sz="1800" dirty="0" smtClean="0"/>
              <a:t>Extensions</a:t>
            </a:r>
            <a:r>
              <a:rPr lang="en-US" sz="1800" dirty="0" smtClean="0"/>
              <a:t> (Ix)</a:t>
            </a:r>
          </a:p>
          <a:p>
            <a:pPr marL="0" indent="0">
              <a:buNone/>
            </a:pPr>
            <a:r>
              <a:rPr lang="en-US" sz="1800" dirty="0" smtClean="0"/>
              <a:t>Joins – patterns matching multiple inputs</a:t>
            </a:r>
          </a:p>
        </p:txBody>
      </p:sp>
    </p:spTree>
    <p:extLst>
      <p:ext uri="{BB962C8B-B14F-4D97-AF65-F5344CB8AC3E}">
        <p14:creationId xmlns:p14="http://schemas.microsoft.com/office/powerpoint/2010/main" val="74277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5143500"/>
          </a:xfrm>
        </p:spPr>
        <p:txBody>
          <a:bodyPr/>
          <a:lstStyle/>
          <a:p>
            <a:r>
              <a:rPr lang="en-US" dirty="0" smtClean="0"/>
              <a:t>It’s Just Code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39552" y="422017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citizenmatt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www.github.com/citizenmatt/ndc-london-2013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56" y="4559806"/>
            <a:ext cx="260096" cy="2600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84" y="4299942"/>
            <a:ext cx="2438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6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269</Words>
  <Application>Microsoft Office PowerPoint</Application>
  <PresentationFormat>On-screen Show (16:9)</PresentationFormat>
  <Paragraphs>64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Demystifying the Reactive Extensions</vt:lpstr>
      <vt:lpstr>PowerPoint Presentation</vt:lpstr>
      <vt:lpstr>What is Rx?</vt:lpstr>
      <vt:lpstr>The 5 stages of Rx Enlightenment</vt:lpstr>
      <vt:lpstr>The 5 stages of Rx Enlightenment</vt:lpstr>
      <vt:lpstr>It’s Just Code</vt:lpstr>
      <vt:lpstr>CODE!</vt:lpstr>
      <vt:lpstr>What did we miss?</vt:lpstr>
      <vt:lpstr>It’s Just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Demystifying the Reactive Extensions</dc:title>
  <dc:creator>Matt Ellis</dc:creator>
  <cp:lastModifiedBy>Matt Ellis</cp:lastModifiedBy>
  <cp:revision>34</cp:revision>
  <dcterms:created xsi:type="dcterms:W3CDTF">2013-11-27T16:21:59Z</dcterms:created>
  <dcterms:modified xsi:type="dcterms:W3CDTF">2013-12-09T16:26:42Z</dcterms:modified>
</cp:coreProperties>
</file>