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FEA-80E2-8450-4F63-CED5AC32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B1FE-0DE1-507A-A0F4-E9E59B726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A22A-DF22-1DCA-0D32-AEF6F2C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C1BB-7099-436E-CCAC-B2973323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0532-68C3-99FE-39F7-917EE1FC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F68C-27FD-F4EA-19B7-EA094B35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938D5-DC19-9DF9-111F-09A7BB0C1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E4A6-5643-A41B-592A-241AE21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C3D9-1875-B35F-DB57-49756675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42EF-B022-3C09-5815-2F543C6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99DDE-0EDE-F880-ABFB-B10EB2394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CD406-406C-CCE6-1841-9532C3858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1E79-C49D-B365-0220-CDB56B27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E395-8268-9A22-F879-EE23B3BB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AAC2-096C-5B58-392A-4D36FDC3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0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2506-B455-BDBB-4E36-B3D3580E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EFDF-8D20-603F-C40C-26471C58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CEBA-194D-DD45-4783-196DFEE6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D15B-0BC7-E10E-4EF0-DC16F417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045BA-F05B-1278-D351-98EBDD15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2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3053-EA27-0C7D-F206-83B52694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2AEB7-EC80-9F94-D8DE-AD28E37A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ADB3-BF73-AD8D-2D6B-50D1B615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0C53-3A35-8046-2886-D3062F37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C8FE-0FC4-67E2-47B5-F558404A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FEF6-BB72-2924-46B5-8B8B3292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56B8-D061-E58F-737C-0333124F5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18C88-2A0D-05D7-2C29-BC0B41208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DBD9-C783-805A-B0DE-451648F6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F0983-BA9D-0888-FBE2-30FF23ED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E8D0A-2192-3FCF-D025-023E51FC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1997-4006-D458-23F4-386596D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DA733-F104-AE1B-C2AF-C55D7F6D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D9A0C-B3C2-8872-D3AF-E9F92BA17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59873-8A0C-70DC-D049-D3CEA150B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ECD79-8816-3DCA-85EB-3C887DB8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F0D88-D22D-11CA-CCF4-07663C5E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F8327-3ACB-D7A5-0EAD-C5F95DDE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FAD8E-0235-9E79-8891-B8E761AF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0FC-ABB3-8213-6CB6-18E76F6C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8BDF4-D1E5-FAD3-C66A-0A493B99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B2BE5-C691-A550-CFEA-492CA0BE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448CB-D16C-E91D-8998-851286E8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DCE04-467E-7C7F-70E5-F4B46839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1778-CB06-9431-A75C-6DFFA75D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A6867-4914-339E-D430-555EEECA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5BDE-08D2-9E13-FE98-47076BAC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5B6-F6D5-8B91-ACE1-50649B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EB6DF-B0C7-4430-E6EC-CC589C04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FDD4-23B2-1838-D517-1BF4EFEF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E6B40-7CE1-9EB3-8993-A1D1AE4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C2507-E529-4D5D-43C2-1CB28E44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73FC-34BE-74AC-DE1E-8A768F0D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22634-CBD8-31FA-52E1-94BE9116D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E3DD6-9A5B-87E0-BE8A-F77086F6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CCFEF-C679-6CD7-7151-089A5A48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DD11-00CD-CD1A-48B9-7EDBC3F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12AF-3C81-7057-61EB-893F13DC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5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7B891-D6BB-1727-65D1-67B35BA3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233E-837C-11E9-AD91-0E9EF062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5B0B-2BB1-3A0C-F5CD-29027F24F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976E-85A6-486A-91C4-7FCC75A237E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3EEB-BF26-1D38-CF96-DA0D18FA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589A-82EB-B503-4AEE-46917BC62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9C42B89-069C-F7EF-01B8-FBF553B86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, application">
            <a:extLst>
              <a:ext uri="{FF2B5EF4-FFF2-40B4-BE49-F238E27FC236}">
                <a16:creationId xmlns:a16="http://schemas.microsoft.com/office/drawing/2014/main" id="{B86C3C57-E582-84A7-E6E6-A8BB5EDB2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8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ord">
            <a:extLst>
              <a:ext uri="{FF2B5EF4-FFF2-40B4-BE49-F238E27FC236}">
                <a16:creationId xmlns:a16="http://schemas.microsoft.com/office/drawing/2014/main" id="{92ED7094-E943-6DC8-1FBD-746A6C1F7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9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페루즈</dc:creator>
  <cp:lastModifiedBy>페루즈</cp:lastModifiedBy>
  <cp:revision>2</cp:revision>
  <dcterms:created xsi:type="dcterms:W3CDTF">2022-11-20T19:42:49Z</dcterms:created>
  <dcterms:modified xsi:type="dcterms:W3CDTF">2022-11-20T19:44:58Z</dcterms:modified>
</cp:coreProperties>
</file>