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72A"/>
    <a:srgbClr val="0F1729"/>
    <a:srgbClr val="0E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FEA-80E2-8450-4F63-CED5AC32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B1FE-0DE1-507A-A0F4-E9E59B726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A22A-DF22-1DCA-0D32-AEF6F2C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C1BB-7099-436E-CCAC-B2973323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0532-68C3-99FE-39F7-917EE1FC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F68C-27FD-F4EA-19B7-EA094B35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938D5-DC19-9DF9-111F-09A7BB0C1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E4A6-5643-A41B-592A-241AE21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C3D9-1875-B35F-DB57-49756675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42EF-B022-3C09-5815-2F543C6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99DDE-0EDE-F880-ABFB-B10EB239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CD406-406C-CCE6-1841-9532C3858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1E79-C49D-B365-0220-CDB56B27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E395-8268-9A22-F879-EE23B3BB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AAC2-096C-5B58-392A-4D36FDC3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2506-B455-BDBB-4E36-B3D3580E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EFDF-8D20-603F-C40C-26471C58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CEBA-194D-DD45-4783-196DFEE6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D15B-0BC7-E10E-4EF0-DC16F417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045BA-F05B-1278-D351-98EBDD15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3053-EA27-0C7D-F206-83B52694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2AEB7-EC80-9F94-D8DE-AD28E37A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ADB3-BF73-AD8D-2D6B-50D1B615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0C53-3A35-8046-2886-D3062F37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C8FE-0FC4-67E2-47B5-F558404A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FEF6-BB72-2924-46B5-8B8B3292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56B8-D061-E58F-737C-0333124F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18C88-2A0D-05D7-2C29-BC0B4120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DBD9-C783-805A-B0DE-451648F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F0983-BA9D-0888-FBE2-30FF23ED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8D0A-2192-3FCF-D025-023E51FC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1997-4006-D458-23F4-386596D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A733-F104-AE1B-C2AF-C55D7F6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9A0C-B3C2-8872-D3AF-E9F92BA17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59873-8A0C-70DC-D049-D3CEA150B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ECD79-8816-3DCA-85EB-3C887DB8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F0D88-D22D-11CA-CCF4-07663C5E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F8327-3ACB-D7A5-0EAD-C5F95DDE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FAD8E-0235-9E79-8891-B8E761AF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0FC-ABB3-8213-6CB6-18E76F6C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8BDF4-D1E5-FAD3-C66A-0A493B99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B2BE5-C691-A550-CFEA-492CA0BE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448CB-D16C-E91D-8998-851286E8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DCE04-467E-7C7F-70E5-F4B46839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1778-CB06-9431-A75C-6DFFA75D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A6867-4914-339E-D430-555EEECA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5BDE-08D2-9E13-FE98-47076BAC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5B6-F6D5-8B91-ACE1-50649B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EB6DF-B0C7-4430-E6EC-CC589C04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FDD4-23B2-1838-D517-1BF4EFEF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E6B40-7CE1-9EB3-8993-A1D1AE4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C2507-E529-4D5D-43C2-1CB28E44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73FC-34BE-74AC-DE1E-8A768F0D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22634-CBD8-31FA-52E1-94BE9116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3DD6-9A5B-87E0-BE8A-F77086F6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CCFEF-C679-6CD7-7151-089A5A48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DD11-00CD-CD1A-48B9-7EDBC3F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12AF-3C81-7057-61EB-893F13DC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5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7B891-D6BB-1727-65D1-67B35BA3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233E-837C-11E9-AD91-0E9EF062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5B0B-2BB1-3A0C-F5CD-29027F24F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3EEB-BF26-1D38-CF96-DA0D18FA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589A-82EB-B503-4AEE-46917BC6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tizenseven/bp_project.g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889774-1734-B8D3-A236-E7CD31A8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, application">
            <a:extLst>
              <a:ext uri="{FF2B5EF4-FFF2-40B4-BE49-F238E27FC236}">
                <a16:creationId xmlns:a16="http://schemas.microsoft.com/office/drawing/2014/main" id="{B86C3C57-E582-84A7-E6E6-A8BB5EDB2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8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9BAED98-A8F1-0FFF-6231-6444B106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7A7C86-A78C-8C3D-F2F3-A994385D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5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BCF752-E3AC-DB81-A796-778C634E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0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1AE373-4B31-434C-A203-26ACE8CF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3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3FDC5A-131F-DA5A-603C-C7807B254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0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alendar">
            <a:extLst>
              <a:ext uri="{FF2B5EF4-FFF2-40B4-BE49-F238E27FC236}">
                <a16:creationId xmlns:a16="http://schemas.microsoft.com/office/drawing/2014/main" id="{C9B53277-5FFF-7271-D981-F993FBFB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6">
            <a:extLst>
              <a:ext uri="{FF2B5EF4-FFF2-40B4-BE49-F238E27FC236}">
                <a16:creationId xmlns:a16="http://schemas.microsoft.com/office/drawing/2014/main" id="{E891AB39-F250-DB89-B6C8-25535C391864}"/>
              </a:ext>
            </a:extLst>
          </p:cNvPr>
          <p:cNvGrpSpPr/>
          <p:nvPr/>
        </p:nvGrpSpPr>
        <p:grpSpPr>
          <a:xfrm>
            <a:off x="4592324" y="4815840"/>
            <a:ext cx="3007352" cy="968172"/>
            <a:chOff x="0" y="0"/>
            <a:chExt cx="5435600" cy="1724893"/>
          </a:xfrm>
        </p:grpSpPr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2300B25D-6046-9DA4-1F5D-1B04E8A5452E}"/>
                </a:ext>
              </a:extLst>
            </p:cNvPr>
            <p:cNvGrpSpPr/>
            <p:nvPr/>
          </p:nvGrpSpPr>
          <p:grpSpPr>
            <a:xfrm>
              <a:off x="0" y="0"/>
              <a:ext cx="5435600" cy="1724893"/>
              <a:chOff x="0" y="0"/>
              <a:chExt cx="6031179" cy="1913890"/>
            </a:xfrm>
          </p:grpSpPr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6F9142C3-4774-0CC8-8FB5-2008EF7E574A}"/>
                  </a:ext>
                </a:extLst>
              </p:cNvPr>
              <p:cNvSpPr/>
              <p:nvPr/>
            </p:nvSpPr>
            <p:spPr>
              <a:xfrm>
                <a:off x="0" y="0"/>
                <a:ext cx="603117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6031179" h="1913890">
                    <a:moveTo>
                      <a:pt x="6031179" y="956945"/>
                    </a:moveTo>
                    <a:lnTo>
                      <a:pt x="6031179" y="956945"/>
                    </a:lnTo>
                    <a:cubicBezTo>
                      <a:pt x="6031179" y="1485392"/>
                      <a:pt x="5602808" y="1913890"/>
                      <a:pt x="5074234" y="1913890"/>
                    </a:cubicBez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5074234" y="0"/>
                    </a:lnTo>
                    <a:cubicBezTo>
                      <a:pt x="5602681" y="0"/>
                      <a:pt x="6031179" y="428371"/>
                      <a:pt x="6031179" y="956945"/>
                    </a:cubicBezTo>
                    <a:close/>
                  </a:path>
                </a:pathLst>
              </a:custGeom>
              <a:solidFill>
                <a:srgbClr val="0F172A"/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FDBC806-9597-E5A7-73C7-2BC5DC97BDBC}"/>
                </a:ext>
              </a:extLst>
            </p:cNvPr>
            <p:cNvSpPr txBox="1"/>
            <p:nvPr/>
          </p:nvSpPr>
          <p:spPr>
            <a:xfrm>
              <a:off x="0" y="307718"/>
              <a:ext cx="5435600" cy="7982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2000" b="1" u="sng" dirty="0">
                  <a:solidFill>
                    <a:schemeClr val="bg1"/>
                  </a:solidFill>
                  <a:latin typeface="Montserra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Source Code</a:t>
              </a:r>
              <a:endParaRPr lang="en-US" sz="2000" b="1" u="sng" dirty="0">
                <a:solidFill>
                  <a:schemeClr val="bg1"/>
                </a:solidFill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802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페루즈</dc:creator>
  <cp:lastModifiedBy>페루즈</cp:lastModifiedBy>
  <cp:revision>4</cp:revision>
  <dcterms:created xsi:type="dcterms:W3CDTF">2022-11-20T19:42:49Z</dcterms:created>
  <dcterms:modified xsi:type="dcterms:W3CDTF">2022-12-11T18:57:08Z</dcterms:modified>
</cp:coreProperties>
</file>