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31C3-219D-4F9F-BF8B-BEB7ED7A85E7}" type="datetimeFigureOut">
              <a:rPr lang="nb-NO" smtClean="0"/>
              <a:t>12.02.2015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DD96-0A4B-4E54-A0CF-A455114A73D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694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31C3-219D-4F9F-BF8B-BEB7ED7A85E7}" type="datetimeFigureOut">
              <a:rPr lang="nb-NO" smtClean="0"/>
              <a:t>12.02.2015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DD96-0A4B-4E54-A0CF-A455114A73D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0784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31C3-219D-4F9F-BF8B-BEB7ED7A85E7}" type="datetimeFigureOut">
              <a:rPr lang="nb-NO" smtClean="0"/>
              <a:t>12.02.2015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DD96-0A4B-4E54-A0CF-A455114A73D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3229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31C3-219D-4F9F-BF8B-BEB7ED7A85E7}" type="datetimeFigureOut">
              <a:rPr lang="nb-NO" smtClean="0"/>
              <a:t>12.02.2015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DD96-0A4B-4E54-A0CF-A455114A73D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730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31C3-219D-4F9F-BF8B-BEB7ED7A85E7}" type="datetimeFigureOut">
              <a:rPr lang="nb-NO" smtClean="0"/>
              <a:t>12.02.2015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DD96-0A4B-4E54-A0CF-A455114A73D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076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31C3-219D-4F9F-BF8B-BEB7ED7A85E7}" type="datetimeFigureOut">
              <a:rPr lang="nb-NO" smtClean="0"/>
              <a:t>12.02.2015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DD96-0A4B-4E54-A0CF-A455114A73D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228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31C3-219D-4F9F-BF8B-BEB7ED7A85E7}" type="datetimeFigureOut">
              <a:rPr lang="nb-NO" smtClean="0"/>
              <a:t>12.02.2015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DD96-0A4B-4E54-A0CF-A455114A73D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7240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31C3-219D-4F9F-BF8B-BEB7ED7A85E7}" type="datetimeFigureOut">
              <a:rPr lang="nb-NO" smtClean="0"/>
              <a:t>12.02.2015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DD96-0A4B-4E54-A0CF-A455114A73D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456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31C3-219D-4F9F-BF8B-BEB7ED7A85E7}" type="datetimeFigureOut">
              <a:rPr lang="nb-NO" smtClean="0"/>
              <a:t>12.02.2015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DD96-0A4B-4E54-A0CF-A455114A73D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035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31C3-219D-4F9F-BF8B-BEB7ED7A85E7}" type="datetimeFigureOut">
              <a:rPr lang="nb-NO" smtClean="0"/>
              <a:t>12.02.2015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DD96-0A4B-4E54-A0CF-A455114A73D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509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31C3-219D-4F9F-BF8B-BEB7ED7A85E7}" type="datetimeFigureOut">
              <a:rPr lang="nb-NO" smtClean="0"/>
              <a:t>12.02.2015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DD96-0A4B-4E54-A0CF-A455114A73D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40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231C3-219D-4F9F-BF8B-BEB7ED7A85E7}" type="datetimeFigureOut">
              <a:rPr lang="nb-NO" smtClean="0"/>
              <a:t>12.02.2015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1DD96-0A4B-4E54-A0CF-A455114A73D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069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769794" y="2297618"/>
            <a:ext cx="2304256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Rectangle 23"/>
          <p:cNvSpPr/>
          <p:nvPr/>
        </p:nvSpPr>
        <p:spPr>
          <a:xfrm>
            <a:off x="2841802" y="3161714"/>
            <a:ext cx="2088232" cy="1629860"/>
          </a:xfrm>
          <a:prstGeom prst="rect">
            <a:avLst/>
          </a:prstGeom>
          <a:solidFill>
            <a:schemeClr val="accent3">
              <a:lumMod val="20000"/>
              <a:lumOff val="80000"/>
              <a:alpha val="52000"/>
            </a:schemeClr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xtBox 3"/>
          <p:cNvSpPr txBox="1"/>
          <p:nvPr/>
        </p:nvSpPr>
        <p:spPr>
          <a:xfrm>
            <a:off x="3139105" y="1577538"/>
            <a:ext cx="15841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Tuning</a:t>
            </a:r>
            <a:endParaRPr lang="nb-NO" dirty="0"/>
          </a:p>
        </p:txBody>
      </p:sp>
      <p:sp>
        <p:nvSpPr>
          <p:cNvPr id="5" name="TextBox 4"/>
          <p:cNvSpPr txBox="1"/>
          <p:nvPr/>
        </p:nvSpPr>
        <p:spPr>
          <a:xfrm>
            <a:off x="3139105" y="2469812"/>
            <a:ext cx="15841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Teeser</a:t>
            </a:r>
            <a:r>
              <a:rPr lang="en-US" dirty="0" smtClean="0"/>
              <a:t> Core</a:t>
            </a:r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3139105" y="3305730"/>
            <a:ext cx="15841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ExtGraph</a:t>
            </a:r>
            <a:endParaRPr lang="nb-NO" dirty="0"/>
          </a:p>
        </p:txBody>
      </p:sp>
      <p:sp>
        <p:nvSpPr>
          <p:cNvPr id="7" name="TextBox 6"/>
          <p:cNvSpPr txBox="1"/>
          <p:nvPr/>
        </p:nvSpPr>
        <p:spPr>
          <a:xfrm>
            <a:off x="3139105" y="4184896"/>
            <a:ext cx="15841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Graph </a:t>
            </a:r>
            <a:r>
              <a:rPr lang="en-US" dirty="0" err="1" smtClean="0"/>
              <a:t>Sim</a:t>
            </a:r>
            <a:endParaRPr lang="nb-NO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3931193" y="1946870"/>
            <a:ext cx="0" cy="5229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3931193" y="2839144"/>
            <a:ext cx="0" cy="4665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3931193" y="3675062"/>
            <a:ext cx="0" cy="5098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94107" y="3485617"/>
            <a:ext cx="3168352" cy="246221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Graph extension (plugin) for </a:t>
            </a:r>
            <a:r>
              <a:rPr lang="en-US" sz="1400" dirty="0" err="1" smtClean="0"/>
              <a:t>Teeser</a:t>
            </a:r>
            <a:endParaRPr lang="en-US" sz="1400" dirty="0" smtClean="0"/>
          </a:p>
          <a:p>
            <a:r>
              <a:rPr lang="en-US" sz="1400" dirty="0" smtClean="0"/>
              <a:t>Runner: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Get data for simulation (</a:t>
            </a:r>
            <a:r>
              <a:rPr lang="en-US" sz="1400" dirty="0" err="1" smtClean="0"/>
              <a:t>macroprobe</a:t>
            </a:r>
            <a:r>
              <a:rPr lang="en-US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Init</a:t>
            </a:r>
            <a:r>
              <a:rPr lang="en-US" sz="1400" dirty="0" smtClean="0"/>
              <a:t> simulator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Run simulator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Collect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Send results (</a:t>
            </a:r>
            <a:r>
              <a:rPr lang="en-US" sz="1400" dirty="0" err="1" smtClean="0"/>
              <a:t>macroprobe</a:t>
            </a:r>
            <a:r>
              <a:rPr lang="en-US" sz="1400" dirty="0" smtClean="0"/>
              <a:t>)</a:t>
            </a:r>
            <a:endParaRPr lang="en-US" sz="1400" dirty="0"/>
          </a:p>
          <a:p>
            <a:r>
              <a:rPr lang="en-US" sz="1400" dirty="0" err="1" smtClean="0"/>
              <a:t>Macroprobe</a:t>
            </a:r>
            <a:r>
              <a:rPr lang="en-US" sz="1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Methods to get/send data to/from </a:t>
            </a:r>
            <a:r>
              <a:rPr lang="en-US" sz="1400" dirty="0" err="1" smtClean="0"/>
              <a:t>Teeser</a:t>
            </a:r>
            <a:r>
              <a:rPr lang="en-US" sz="1400" dirty="0" smtClean="0"/>
              <a:t> (</a:t>
            </a:r>
            <a:r>
              <a:rPr lang="en-US" sz="1400" dirty="0" err="1" smtClean="0"/>
              <a:t>sim</a:t>
            </a:r>
            <a:r>
              <a:rPr lang="en-US" sz="1400" dirty="0" smtClean="0"/>
              <a:t> setup, gathering simulation results)</a:t>
            </a:r>
            <a:endParaRPr lang="nb-NO" sz="1400" dirty="0"/>
          </a:p>
        </p:txBody>
      </p:sp>
      <p:cxnSp>
        <p:nvCxnSpPr>
          <p:cNvPr id="20" name="Straight Connector 19"/>
          <p:cNvCxnSpPr>
            <a:stCxn id="6" idx="3"/>
            <a:endCxn id="18" idx="1"/>
          </p:cNvCxnSpPr>
          <p:nvPr/>
        </p:nvCxnSpPr>
        <p:spPr>
          <a:xfrm>
            <a:off x="4723281" y="3490396"/>
            <a:ext cx="870826" cy="1226328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9512" y="2291530"/>
            <a:ext cx="2088232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Teeser</a:t>
            </a:r>
            <a:r>
              <a:rPr lang="en-US" sz="1400" dirty="0" smtClean="0"/>
              <a:t> framework with plenty of extensions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Simulators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Optimizers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Distributed comp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…</a:t>
            </a:r>
          </a:p>
          <a:p>
            <a:endParaRPr lang="nb-NO" sz="1400" dirty="0"/>
          </a:p>
        </p:txBody>
      </p:sp>
      <p:cxnSp>
        <p:nvCxnSpPr>
          <p:cNvPr id="23" name="Straight Connector 22"/>
          <p:cNvCxnSpPr>
            <a:stCxn id="17" idx="1"/>
            <a:endCxn id="21" idx="3"/>
          </p:cNvCxnSpPr>
          <p:nvPr/>
        </p:nvCxnSpPr>
        <p:spPr>
          <a:xfrm flipH="1">
            <a:off x="2267744" y="3053702"/>
            <a:ext cx="502050" cy="145769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9850" y="4574378"/>
            <a:ext cx="154409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Same java process</a:t>
            </a:r>
            <a:endParaRPr lang="nb-NO" sz="1400" dirty="0"/>
          </a:p>
        </p:txBody>
      </p:sp>
      <p:cxnSp>
        <p:nvCxnSpPr>
          <p:cNvPr id="27" name="Straight Connector 26"/>
          <p:cNvCxnSpPr>
            <a:stCxn id="24" idx="1"/>
            <a:endCxn id="25" idx="3"/>
          </p:cNvCxnSpPr>
          <p:nvPr/>
        </p:nvCxnSpPr>
        <p:spPr>
          <a:xfrm flipH="1">
            <a:off x="1883947" y="3976644"/>
            <a:ext cx="957855" cy="751623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3587" y="5229200"/>
            <a:ext cx="1744157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Graph simulator with all libraries it takes. All is transparent, has no clue where it runs and how many times.</a:t>
            </a:r>
            <a:endParaRPr lang="nb-NO" sz="1400" dirty="0"/>
          </a:p>
        </p:txBody>
      </p:sp>
      <p:cxnSp>
        <p:nvCxnSpPr>
          <p:cNvPr id="33" name="Straight Connector 32"/>
          <p:cNvCxnSpPr>
            <a:stCxn id="7" idx="1"/>
            <a:endCxn id="31" idx="3"/>
          </p:cNvCxnSpPr>
          <p:nvPr/>
        </p:nvCxnSpPr>
        <p:spPr>
          <a:xfrm flipH="1">
            <a:off x="2267744" y="4369562"/>
            <a:ext cx="871361" cy="144441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3528" y="992762"/>
            <a:ext cx="2601653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Configures </a:t>
            </a:r>
            <a:r>
              <a:rPr lang="en-US" sz="1400" dirty="0" err="1" smtClean="0"/>
              <a:t>Teeser</a:t>
            </a:r>
            <a:r>
              <a:rPr lang="en-US" sz="1400" dirty="0" smtClean="0"/>
              <a:t> and launches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Which extensions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Data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Simulation driving (tuning)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…</a:t>
            </a:r>
            <a:endParaRPr lang="nb-NO" sz="1400" dirty="0"/>
          </a:p>
        </p:txBody>
      </p:sp>
      <p:cxnSp>
        <p:nvCxnSpPr>
          <p:cNvPr id="40" name="Straight Connector 39"/>
          <p:cNvCxnSpPr>
            <a:stCxn id="4" idx="1"/>
            <a:endCxn id="38" idx="3"/>
          </p:cNvCxnSpPr>
          <p:nvPr/>
        </p:nvCxnSpPr>
        <p:spPr>
          <a:xfrm flipH="1" flipV="1">
            <a:off x="2925181" y="1577538"/>
            <a:ext cx="213924" cy="184666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94106" y="854263"/>
            <a:ext cx="2709213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Based on loaded configuration instantiate various extensions from </a:t>
            </a:r>
            <a:r>
              <a:rPr lang="en-US" sz="1400" dirty="0" err="1" smtClean="0"/>
              <a:t>Teeser</a:t>
            </a:r>
            <a:r>
              <a:rPr lang="en-US" sz="1400" dirty="0" smtClean="0"/>
              <a:t> that are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Statistical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Multiple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Optimizations,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…</a:t>
            </a:r>
          </a:p>
        </p:txBody>
      </p:sp>
      <p:cxnSp>
        <p:nvCxnSpPr>
          <p:cNvPr id="56" name="Straight Connector 55"/>
          <p:cNvCxnSpPr>
            <a:stCxn id="4" idx="3"/>
            <a:endCxn id="45" idx="1"/>
          </p:cNvCxnSpPr>
          <p:nvPr/>
        </p:nvCxnSpPr>
        <p:spPr>
          <a:xfrm>
            <a:off x="4723281" y="1762204"/>
            <a:ext cx="870825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787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127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Dalimir Orfanus</dc:creator>
  <cp:lastModifiedBy>Dalimir Orfanus</cp:lastModifiedBy>
  <cp:revision>7</cp:revision>
  <dcterms:created xsi:type="dcterms:W3CDTF">2015-02-12T14:23:30Z</dcterms:created>
  <dcterms:modified xsi:type="dcterms:W3CDTF">2015-02-12T14:50:10Z</dcterms:modified>
</cp:coreProperties>
</file>