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82" r:id="rId3"/>
    <p:sldId id="266" r:id="rId4"/>
    <p:sldId id="276" r:id="rId5"/>
    <p:sldId id="277" r:id="rId6"/>
    <p:sldId id="278" r:id="rId7"/>
    <p:sldId id="275" r:id="rId8"/>
    <p:sldId id="279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80" r:id="rId18"/>
    <p:sldId id="281" r:id="rId19"/>
    <p:sldId id="265" r:id="rId20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1"/>
    <p:restoredTop sz="94729"/>
  </p:normalViewPr>
  <p:slideViewPr>
    <p:cSldViewPr snapToGrid="0" snapToObjects="1">
      <p:cViewPr varScale="1">
        <p:scale>
          <a:sx n="89" d="100"/>
          <a:sy n="89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E165F-28C7-4D7A-AB5B-5A372F8792B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1B653F-1CD6-45A0-9F00-514405346CB9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solicitador</a:t>
          </a:r>
          <a:r>
            <a:rPr lang="en-GB" dirty="0"/>
            <a:t> de </a:t>
          </a:r>
          <a:r>
            <a:rPr lang="en-GB" dirty="0" err="1"/>
            <a:t>serviço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enviar</a:t>
          </a:r>
          <a:r>
            <a:rPr lang="en-GB" dirty="0"/>
            <a:t> um </a:t>
          </a:r>
          <a:r>
            <a:rPr lang="en-GB" dirty="0" err="1"/>
            <a:t>pedido</a:t>
          </a:r>
          <a:r>
            <a:rPr lang="en-GB" dirty="0"/>
            <a:t> de </a:t>
          </a:r>
          <a:r>
            <a:rPr lang="en-GB" dirty="0" err="1"/>
            <a:t>serviço</a:t>
          </a:r>
          <a:r>
            <a:rPr lang="en-GB" dirty="0"/>
            <a:t> para um </a:t>
          </a:r>
          <a:r>
            <a:rPr lang="en-GB" dirty="0" err="1"/>
            <a:t>prestador</a:t>
          </a:r>
          <a:r>
            <a:rPr lang="en-GB" dirty="0"/>
            <a:t>.</a:t>
          </a:r>
          <a:endParaRPr lang="en-US" dirty="0"/>
        </a:p>
      </dgm:t>
    </dgm:pt>
    <dgm:pt modelId="{6C055474-8276-49B2-95F0-FD04E459D54B}" type="parTrans" cxnId="{F0A353D5-85E3-48D5-AC2F-DB70B0E23C2C}">
      <dgm:prSet/>
      <dgm:spPr/>
      <dgm:t>
        <a:bodyPr/>
        <a:lstStyle/>
        <a:p>
          <a:endParaRPr lang="en-US"/>
        </a:p>
      </dgm:t>
    </dgm:pt>
    <dgm:pt modelId="{B73288CB-D6B5-458A-8A58-41B302ABCD30}" type="sibTrans" cxnId="{F0A353D5-85E3-48D5-AC2F-DB70B0E23C2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80370CE7-3531-4E9B-B971-33641533392A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solicitador</a:t>
          </a:r>
          <a:r>
            <a:rPr lang="en-GB" dirty="0"/>
            <a:t> de </a:t>
          </a:r>
          <a:r>
            <a:rPr lang="en-GB" dirty="0" err="1"/>
            <a:t>serviço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criar</a:t>
          </a:r>
          <a:r>
            <a:rPr lang="en-GB" dirty="0"/>
            <a:t> um </a:t>
          </a:r>
          <a:r>
            <a:rPr lang="en-GB" dirty="0" err="1"/>
            <a:t>pedido</a:t>
          </a:r>
          <a:r>
            <a:rPr lang="en-GB" dirty="0"/>
            <a:t> </a:t>
          </a:r>
          <a:r>
            <a:rPr lang="en-GB" dirty="0" err="1"/>
            <a:t>urgente</a:t>
          </a:r>
          <a:r>
            <a:rPr lang="en-GB" dirty="0"/>
            <a:t> de </a:t>
          </a:r>
          <a:r>
            <a:rPr lang="en-GB" dirty="0" err="1"/>
            <a:t>serviço</a:t>
          </a:r>
          <a:r>
            <a:rPr lang="en-GB" dirty="0"/>
            <a:t>.</a:t>
          </a:r>
          <a:endParaRPr lang="en-US" dirty="0"/>
        </a:p>
      </dgm:t>
    </dgm:pt>
    <dgm:pt modelId="{8FD8AD04-5692-4595-94F1-7D76F918AAA9}" type="parTrans" cxnId="{98783EC7-BBFC-41B6-AA3B-14A98F052A7D}">
      <dgm:prSet/>
      <dgm:spPr/>
      <dgm:t>
        <a:bodyPr/>
        <a:lstStyle/>
        <a:p>
          <a:endParaRPr lang="en-US"/>
        </a:p>
      </dgm:t>
    </dgm:pt>
    <dgm:pt modelId="{E1A1EC09-1C2E-47F7-BA41-8EE4E39FFB1F}" type="sibTrans" cxnId="{98783EC7-BBFC-41B6-AA3B-14A98F052A7D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E4DF340B-56EC-4FB1-B82F-661FCE6930FF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prestador</a:t>
          </a:r>
          <a:r>
            <a:rPr lang="en-GB" dirty="0"/>
            <a:t> de </a:t>
          </a:r>
          <a:r>
            <a:rPr lang="en-GB" dirty="0" err="1"/>
            <a:t>serviço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aceitar</a:t>
          </a:r>
          <a:r>
            <a:rPr lang="en-GB" dirty="0"/>
            <a:t> um </a:t>
          </a:r>
          <a:r>
            <a:rPr lang="en-GB" dirty="0" err="1"/>
            <a:t>pedido</a:t>
          </a:r>
          <a:r>
            <a:rPr lang="en-GB" dirty="0"/>
            <a:t> de </a:t>
          </a:r>
          <a:r>
            <a:rPr lang="en-GB" dirty="0" err="1"/>
            <a:t>serviço</a:t>
          </a:r>
          <a:r>
            <a:rPr lang="en-GB" dirty="0"/>
            <a:t>.</a:t>
          </a:r>
          <a:endParaRPr lang="en-US" dirty="0"/>
        </a:p>
      </dgm:t>
    </dgm:pt>
    <dgm:pt modelId="{BD11F2A0-9BDC-4793-9CA5-1D28B103F3A4}" type="parTrans" cxnId="{64E5F8CE-9FD8-430B-B5FC-871850A5A617}">
      <dgm:prSet/>
      <dgm:spPr/>
      <dgm:t>
        <a:bodyPr/>
        <a:lstStyle/>
        <a:p>
          <a:endParaRPr lang="en-US"/>
        </a:p>
      </dgm:t>
    </dgm:pt>
    <dgm:pt modelId="{1F34118A-3ED4-48D9-A726-1DB97F7E9143}" type="sibTrans" cxnId="{64E5F8CE-9FD8-430B-B5FC-871850A5A617}">
      <dgm:prSet/>
      <dgm:spPr/>
      <dgm:t>
        <a:bodyPr/>
        <a:lstStyle/>
        <a:p>
          <a:endParaRPr lang="en-US"/>
        </a:p>
      </dgm:t>
    </dgm:pt>
    <dgm:pt modelId="{A1092B31-2725-2440-A528-FEC85868DAAA}" type="pres">
      <dgm:prSet presAssocID="{F41E165F-28C7-4D7A-AB5B-5A372F8792B4}" presName="outerComposite" presStyleCnt="0">
        <dgm:presLayoutVars>
          <dgm:chMax val="5"/>
          <dgm:dir/>
          <dgm:resizeHandles val="exact"/>
        </dgm:presLayoutVars>
      </dgm:prSet>
      <dgm:spPr/>
    </dgm:pt>
    <dgm:pt modelId="{94D039C6-2204-684A-BF9C-09EAD987448F}" type="pres">
      <dgm:prSet presAssocID="{F41E165F-28C7-4D7A-AB5B-5A372F8792B4}" presName="dummyMaxCanvas" presStyleCnt="0">
        <dgm:presLayoutVars/>
      </dgm:prSet>
      <dgm:spPr/>
    </dgm:pt>
    <dgm:pt modelId="{75D18313-BC5B-6245-99FB-CA5A6B4CE5FC}" type="pres">
      <dgm:prSet presAssocID="{F41E165F-28C7-4D7A-AB5B-5A372F8792B4}" presName="ThreeNodes_1" presStyleLbl="node1" presStyleIdx="0" presStyleCnt="3">
        <dgm:presLayoutVars>
          <dgm:bulletEnabled val="1"/>
        </dgm:presLayoutVars>
      </dgm:prSet>
      <dgm:spPr/>
    </dgm:pt>
    <dgm:pt modelId="{4769AECE-2B64-6C4C-BFC0-3CD86109789C}" type="pres">
      <dgm:prSet presAssocID="{F41E165F-28C7-4D7A-AB5B-5A372F8792B4}" presName="ThreeNodes_2" presStyleLbl="node1" presStyleIdx="1" presStyleCnt="3">
        <dgm:presLayoutVars>
          <dgm:bulletEnabled val="1"/>
        </dgm:presLayoutVars>
      </dgm:prSet>
      <dgm:spPr/>
    </dgm:pt>
    <dgm:pt modelId="{A98A9D58-A255-6543-B14E-767B369312C0}" type="pres">
      <dgm:prSet presAssocID="{F41E165F-28C7-4D7A-AB5B-5A372F8792B4}" presName="ThreeNodes_3" presStyleLbl="node1" presStyleIdx="2" presStyleCnt="3">
        <dgm:presLayoutVars>
          <dgm:bulletEnabled val="1"/>
        </dgm:presLayoutVars>
      </dgm:prSet>
      <dgm:spPr/>
    </dgm:pt>
    <dgm:pt modelId="{8DE17BD3-B832-2246-9005-F1B252F64EBA}" type="pres">
      <dgm:prSet presAssocID="{F41E165F-28C7-4D7A-AB5B-5A372F8792B4}" presName="ThreeConn_1-2" presStyleLbl="fgAccFollowNode1" presStyleIdx="0" presStyleCnt="2">
        <dgm:presLayoutVars>
          <dgm:bulletEnabled val="1"/>
        </dgm:presLayoutVars>
      </dgm:prSet>
      <dgm:spPr/>
    </dgm:pt>
    <dgm:pt modelId="{EB1D7021-CB95-8641-877B-68D4D1009E18}" type="pres">
      <dgm:prSet presAssocID="{F41E165F-28C7-4D7A-AB5B-5A372F8792B4}" presName="ThreeConn_2-3" presStyleLbl="fgAccFollowNode1" presStyleIdx="1" presStyleCnt="2">
        <dgm:presLayoutVars>
          <dgm:bulletEnabled val="1"/>
        </dgm:presLayoutVars>
      </dgm:prSet>
      <dgm:spPr/>
    </dgm:pt>
    <dgm:pt modelId="{B99DC376-B1D2-CF45-BC81-7D1F95F3AA32}" type="pres">
      <dgm:prSet presAssocID="{F41E165F-28C7-4D7A-AB5B-5A372F8792B4}" presName="ThreeNodes_1_text" presStyleLbl="node1" presStyleIdx="2" presStyleCnt="3">
        <dgm:presLayoutVars>
          <dgm:bulletEnabled val="1"/>
        </dgm:presLayoutVars>
      </dgm:prSet>
      <dgm:spPr/>
    </dgm:pt>
    <dgm:pt modelId="{63C0CE65-720F-7947-A594-FFE5CCBB0517}" type="pres">
      <dgm:prSet presAssocID="{F41E165F-28C7-4D7A-AB5B-5A372F8792B4}" presName="ThreeNodes_2_text" presStyleLbl="node1" presStyleIdx="2" presStyleCnt="3">
        <dgm:presLayoutVars>
          <dgm:bulletEnabled val="1"/>
        </dgm:presLayoutVars>
      </dgm:prSet>
      <dgm:spPr/>
    </dgm:pt>
    <dgm:pt modelId="{512CDF9A-21F2-0F48-89F6-B890FACCC599}" type="pres">
      <dgm:prSet presAssocID="{F41E165F-28C7-4D7A-AB5B-5A372F8792B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B6A3C19-D05C-A24C-B329-D18E1FC04758}" type="presOf" srcId="{E4DF340B-56EC-4FB1-B82F-661FCE6930FF}" destId="{512CDF9A-21F2-0F48-89F6-B890FACCC599}" srcOrd="1" destOrd="0" presId="urn:microsoft.com/office/officeart/2005/8/layout/vProcess5"/>
    <dgm:cxn modelId="{07AF5A21-445A-1740-807E-38073F8099B7}" type="presOf" srcId="{E4DF340B-56EC-4FB1-B82F-661FCE6930FF}" destId="{A98A9D58-A255-6543-B14E-767B369312C0}" srcOrd="0" destOrd="0" presId="urn:microsoft.com/office/officeart/2005/8/layout/vProcess5"/>
    <dgm:cxn modelId="{3E2FA46C-DF11-EC48-B2D2-74CC1A70A45B}" type="presOf" srcId="{80370CE7-3531-4E9B-B971-33641533392A}" destId="{4769AECE-2B64-6C4C-BFC0-3CD86109789C}" srcOrd="0" destOrd="0" presId="urn:microsoft.com/office/officeart/2005/8/layout/vProcess5"/>
    <dgm:cxn modelId="{63E6D78B-44AE-B347-9C9D-C72F678FC83C}" type="presOf" srcId="{E1A1EC09-1C2E-47F7-BA41-8EE4E39FFB1F}" destId="{EB1D7021-CB95-8641-877B-68D4D1009E18}" srcOrd="0" destOrd="0" presId="urn:microsoft.com/office/officeart/2005/8/layout/vProcess5"/>
    <dgm:cxn modelId="{C7A59793-81CC-AF45-B59F-157C73A93BE3}" type="presOf" srcId="{F41E165F-28C7-4D7A-AB5B-5A372F8792B4}" destId="{A1092B31-2725-2440-A528-FEC85868DAAA}" srcOrd="0" destOrd="0" presId="urn:microsoft.com/office/officeart/2005/8/layout/vProcess5"/>
    <dgm:cxn modelId="{471A3C9F-6BC1-BD44-B962-A24A8768E4F5}" type="presOf" srcId="{A31B653F-1CD6-45A0-9F00-514405346CB9}" destId="{B99DC376-B1D2-CF45-BC81-7D1F95F3AA32}" srcOrd="1" destOrd="0" presId="urn:microsoft.com/office/officeart/2005/8/layout/vProcess5"/>
    <dgm:cxn modelId="{EBF23DA1-6650-644D-A8FF-15F5560CB21C}" type="presOf" srcId="{B73288CB-D6B5-458A-8A58-41B302ABCD30}" destId="{8DE17BD3-B832-2246-9005-F1B252F64EBA}" srcOrd="0" destOrd="0" presId="urn:microsoft.com/office/officeart/2005/8/layout/vProcess5"/>
    <dgm:cxn modelId="{046D1BA7-DE49-D44E-A44B-EAE8715E4B6D}" type="presOf" srcId="{A31B653F-1CD6-45A0-9F00-514405346CB9}" destId="{75D18313-BC5B-6245-99FB-CA5A6B4CE5FC}" srcOrd="0" destOrd="0" presId="urn:microsoft.com/office/officeart/2005/8/layout/vProcess5"/>
    <dgm:cxn modelId="{98783EC7-BBFC-41B6-AA3B-14A98F052A7D}" srcId="{F41E165F-28C7-4D7A-AB5B-5A372F8792B4}" destId="{80370CE7-3531-4E9B-B971-33641533392A}" srcOrd="1" destOrd="0" parTransId="{8FD8AD04-5692-4595-94F1-7D76F918AAA9}" sibTransId="{E1A1EC09-1C2E-47F7-BA41-8EE4E39FFB1F}"/>
    <dgm:cxn modelId="{64E5F8CE-9FD8-430B-B5FC-871850A5A617}" srcId="{F41E165F-28C7-4D7A-AB5B-5A372F8792B4}" destId="{E4DF340B-56EC-4FB1-B82F-661FCE6930FF}" srcOrd="2" destOrd="0" parTransId="{BD11F2A0-9BDC-4793-9CA5-1D28B103F3A4}" sibTransId="{1F34118A-3ED4-48D9-A726-1DB97F7E9143}"/>
    <dgm:cxn modelId="{F0A353D5-85E3-48D5-AC2F-DB70B0E23C2C}" srcId="{F41E165F-28C7-4D7A-AB5B-5A372F8792B4}" destId="{A31B653F-1CD6-45A0-9F00-514405346CB9}" srcOrd="0" destOrd="0" parTransId="{6C055474-8276-49B2-95F0-FD04E459D54B}" sibTransId="{B73288CB-D6B5-458A-8A58-41B302ABCD30}"/>
    <dgm:cxn modelId="{62B08AE5-DC34-C940-A78B-3B6D58512639}" type="presOf" srcId="{80370CE7-3531-4E9B-B971-33641533392A}" destId="{63C0CE65-720F-7947-A594-FFE5CCBB0517}" srcOrd="1" destOrd="0" presId="urn:microsoft.com/office/officeart/2005/8/layout/vProcess5"/>
    <dgm:cxn modelId="{E4CF12F5-83B9-E14E-9F0E-38DAEE6F0FF4}" type="presParOf" srcId="{A1092B31-2725-2440-A528-FEC85868DAAA}" destId="{94D039C6-2204-684A-BF9C-09EAD987448F}" srcOrd="0" destOrd="0" presId="urn:microsoft.com/office/officeart/2005/8/layout/vProcess5"/>
    <dgm:cxn modelId="{C7A86042-933E-B445-849C-3B87AE07B625}" type="presParOf" srcId="{A1092B31-2725-2440-A528-FEC85868DAAA}" destId="{75D18313-BC5B-6245-99FB-CA5A6B4CE5FC}" srcOrd="1" destOrd="0" presId="urn:microsoft.com/office/officeart/2005/8/layout/vProcess5"/>
    <dgm:cxn modelId="{16EF491F-7540-E046-915E-83F232A829CB}" type="presParOf" srcId="{A1092B31-2725-2440-A528-FEC85868DAAA}" destId="{4769AECE-2B64-6C4C-BFC0-3CD86109789C}" srcOrd="2" destOrd="0" presId="urn:microsoft.com/office/officeart/2005/8/layout/vProcess5"/>
    <dgm:cxn modelId="{D97ADD4E-CA81-494B-92E9-8F7B59977FFB}" type="presParOf" srcId="{A1092B31-2725-2440-A528-FEC85868DAAA}" destId="{A98A9D58-A255-6543-B14E-767B369312C0}" srcOrd="3" destOrd="0" presId="urn:microsoft.com/office/officeart/2005/8/layout/vProcess5"/>
    <dgm:cxn modelId="{CA45CA0B-8D1A-D544-8F42-A0371213F82F}" type="presParOf" srcId="{A1092B31-2725-2440-A528-FEC85868DAAA}" destId="{8DE17BD3-B832-2246-9005-F1B252F64EBA}" srcOrd="4" destOrd="0" presId="urn:microsoft.com/office/officeart/2005/8/layout/vProcess5"/>
    <dgm:cxn modelId="{D2F06776-7B35-2A4A-ABFB-FCEC3DD4D1DB}" type="presParOf" srcId="{A1092B31-2725-2440-A528-FEC85868DAAA}" destId="{EB1D7021-CB95-8641-877B-68D4D1009E18}" srcOrd="5" destOrd="0" presId="urn:microsoft.com/office/officeart/2005/8/layout/vProcess5"/>
    <dgm:cxn modelId="{8B2B51B8-F838-9843-850D-5AC5F5E94F31}" type="presParOf" srcId="{A1092B31-2725-2440-A528-FEC85868DAAA}" destId="{B99DC376-B1D2-CF45-BC81-7D1F95F3AA32}" srcOrd="6" destOrd="0" presId="urn:microsoft.com/office/officeart/2005/8/layout/vProcess5"/>
    <dgm:cxn modelId="{DD60ECBB-B496-714F-96CD-258016F9848B}" type="presParOf" srcId="{A1092B31-2725-2440-A528-FEC85868DAAA}" destId="{63C0CE65-720F-7947-A594-FFE5CCBB0517}" srcOrd="7" destOrd="0" presId="urn:microsoft.com/office/officeart/2005/8/layout/vProcess5"/>
    <dgm:cxn modelId="{F1D23AF4-F7C3-BA4B-AE93-B224D7FF59C2}" type="presParOf" srcId="{A1092B31-2725-2440-A528-FEC85868DAAA}" destId="{512CDF9A-21F2-0F48-89F6-B890FACCC59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AFA7C-8913-4D88-9581-7BD4E7ECBBC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3546AC-3543-4B34-AB1F-797427DF43DE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prestador</a:t>
          </a:r>
          <a:r>
            <a:rPr lang="en-GB" dirty="0"/>
            <a:t> de </a:t>
          </a:r>
          <a:r>
            <a:rPr lang="en-GB" dirty="0" err="1"/>
            <a:t>serviço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indicar</a:t>
          </a:r>
          <a:r>
            <a:rPr lang="en-GB" b="1" dirty="0"/>
            <a:t> o </a:t>
          </a:r>
          <a:r>
            <a:rPr lang="en-GB" b="1" dirty="0" err="1"/>
            <a:t>orçamento</a:t>
          </a:r>
          <a:r>
            <a:rPr lang="en-GB" dirty="0"/>
            <a:t> do </a:t>
          </a:r>
          <a:r>
            <a:rPr lang="en-GB" dirty="0" err="1"/>
            <a:t>serviço</a:t>
          </a:r>
          <a:r>
            <a:rPr lang="en-GB" dirty="0"/>
            <a:t>.</a:t>
          </a:r>
          <a:endParaRPr lang="en-US" dirty="0"/>
        </a:p>
      </dgm:t>
    </dgm:pt>
    <dgm:pt modelId="{D48B43FD-DEA5-4DE0-8B91-2BB51B5499C2}" type="parTrans" cxnId="{92309543-3F7D-4668-8166-E21275EBA95F}">
      <dgm:prSet/>
      <dgm:spPr/>
      <dgm:t>
        <a:bodyPr/>
        <a:lstStyle/>
        <a:p>
          <a:endParaRPr lang="en-US"/>
        </a:p>
      </dgm:t>
    </dgm:pt>
    <dgm:pt modelId="{B886D0CD-B40D-4180-9CF3-0D5B99DD7D20}" type="sibTrans" cxnId="{92309543-3F7D-4668-8166-E21275EBA95F}">
      <dgm:prSet/>
      <dgm:spPr/>
      <dgm:t>
        <a:bodyPr/>
        <a:lstStyle/>
        <a:p>
          <a:endParaRPr lang="en-US"/>
        </a:p>
      </dgm:t>
    </dgm:pt>
    <dgm:pt modelId="{ADD52164-F019-4231-A80B-F18FF5E4425E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utilizador</a:t>
          </a:r>
          <a:r>
            <a:rPr lang="en-GB" dirty="0"/>
            <a:t> </a:t>
          </a:r>
          <a:r>
            <a:rPr lang="en-GB" dirty="0" err="1"/>
            <a:t>geral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aceitar</a:t>
          </a:r>
          <a:r>
            <a:rPr lang="en-GB" b="1" dirty="0"/>
            <a:t> </a:t>
          </a:r>
          <a:r>
            <a:rPr lang="en-GB" b="1" dirty="0" err="1"/>
            <a:t>orçamento</a:t>
          </a:r>
          <a:r>
            <a:rPr lang="en-GB" dirty="0"/>
            <a:t> do </a:t>
          </a:r>
          <a:r>
            <a:rPr lang="en-GB" dirty="0" err="1"/>
            <a:t>serviço</a:t>
          </a:r>
          <a:r>
            <a:rPr lang="en-GB" dirty="0"/>
            <a:t>.</a:t>
          </a:r>
          <a:endParaRPr lang="en-US" dirty="0"/>
        </a:p>
      </dgm:t>
    </dgm:pt>
    <dgm:pt modelId="{1CAABF31-8D42-4B2F-9ABB-F28C3967D548}" type="parTrans" cxnId="{8E24AF75-9912-4FDE-BD72-BB07E92B3710}">
      <dgm:prSet/>
      <dgm:spPr/>
      <dgm:t>
        <a:bodyPr/>
        <a:lstStyle/>
        <a:p>
          <a:endParaRPr lang="en-US"/>
        </a:p>
      </dgm:t>
    </dgm:pt>
    <dgm:pt modelId="{B82D5DDB-D709-4375-A46B-CB6AED9F0A24}" type="sibTrans" cxnId="{8E24AF75-9912-4FDE-BD72-BB07E92B3710}">
      <dgm:prSet/>
      <dgm:spPr/>
      <dgm:t>
        <a:bodyPr/>
        <a:lstStyle/>
        <a:p>
          <a:endParaRPr lang="en-US"/>
        </a:p>
      </dgm:t>
    </dgm:pt>
    <dgm:pt modelId="{37B6EE4F-5DED-496C-8D6F-D9B3466BFB7D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utilizador</a:t>
          </a:r>
          <a:r>
            <a:rPr lang="en-GB" dirty="0"/>
            <a:t> </a:t>
          </a:r>
          <a:r>
            <a:rPr lang="en-GB" dirty="0" err="1"/>
            <a:t>geral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recusar</a:t>
          </a:r>
          <a:r>
            <a:rPr lang="en-GB" b="1" dirty="0"/>
            <a:t> </a:t>
          </a:r>
          <a:r>
            <a:rPr lang="en-GB" b="1" dirty="0" err="1"/>
            <a:t>orçamento</a:t>
          </a:r>
          <a:r>
            <a:rPr lang="en-GB" dirty="0"/>
            <a:t> do </a:t>
          </a:r>
          <a:r>
            <a:rPr lang="en-GB" dirty="0" err="1"/>
            <a:t>serviço</a:t>
          </a:r>
          <a:r>
            <a:rPr lang="en-GB" dirty="0"/>
            <a:t>.</a:t>
          </a:r>
          <a:endParaRPr lang="en-US" dirty="0"/>
        </a:p>
      </dgm:t>
    </dgm:pt>
    <dgm:pt modelId="{7E6E970A-DA49-4830-9A78-035B7633B198}" type="parTrans" cxnId="{AAD8AFAE-AB45-4529-A808-980BEBAF9BB9}">
      <dgm:prSet/>
      <dgm:spPr/>
      <dgm:t>
        <a:bodyPr/>
        <a:lstStyle/>
        <a:p>
          <a:endParaRPr lang="en-US"/>
        </a:p>
      </dgm:t>
    </dgm:pt>
    <dgm:pt modelId="{39A999BA-C0FC-4D1E-8AD0-CE615215C90A}" type="sibTrans" cxnId="{AAD8AFAE-AB45-4529-A808-980BEBAF9BB9}">
      <dgm:prSet/>
      <dgm:spPr/>
      <dgm:t>
        <a:bodyPr/>
        <a:lstStyle/>
        <a:p>
          <a:endParaRPr lang="en-US"/>
        </a:p>
      </dgm:t>
    </dgm:pt>
    <dgm:pt modelId="{059B0F8C-99DF-4E43-B097-CDCB2CAB7985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utilizador</a:t>
          </a:r>
          <a:r>
            <a:rPr lang="en-GB" dirty="0"/>
            <a:t> </a:t>
          </a:r>
          <a:r>
            <a:rPr lang="en-GB" dirty="0" err="1"/>
            <a:t>geral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negociar</a:t>
          </a:r>
          <a:r>
            <a:rPr lang="en-GB" b="1" dirty="0"/>
            <a:t> </a:t>
          </a:r>
          <a:r>
            <a:rPr lang="en-GB" b="1" dirty="0" err="1"/>
            <a:t>orçamento</a:t>
          </a:r>
          <a:r>
            <a:rPr lang="en-GB" dirty="0"/>
            <a:t> do </a:t>
          </a:r>
          <a:r>
            <a:rPr lang="en-GB" dirty="0" err="1"/>
            <a:t>serviço</a:t>
          </a:r>
          <a:r>
            <a:rPr lang="en-GB" dirty="0"/>
            <a:t>.</a:t>
          </a:r>
          <a:endParaRPr lang="en-US" dirty="0"/>
        </a:p>
      </dgm:t>
    </dgm:pt>
    <dgm:pt modelId="{08C8B5DC-C67F-4238-A175-7736F94AD25C}" type="parTrans" cxnId="{6D05E858-C096-40CA-921A-10F8884A1712}">
      <dgm:prSet/>
      <dgm:spPr/>
      <dgm:t>
        <a:bodyPr/>
        <a:lstStyle/>
        <a:p>
          <a:endParaRPr lang="en-US"/>
        </a:p>
      </dgm:t>
    </dgm:pt>
    <dgm:pt modelId="{A5D329C8-44FA-4781-B7BB-081E6485AE7B}" type="sibTrans" cxnId="{6D05E858-C096-40CA-921A-10F8884A1712}">
      <dgm:prSet/>
      <dgm:spPr/>
      <dgm:t>
        <a:bodyPr/>
        <a:lstStyle/>
        <a:p>
          <a:endParaRPr lang="en-US"/>
        </a:p>
      </dgm:t>
    </dgm:pt>
    <dgm:pt modelId="{F81ED0D1-2434-5A44-8B87-65B29DD1A19A}" type="pres">
      <dgm:prSet presAssocID="{820AFA7C-8913-4D88-9581-7BD4E7ECBBC6}" presName="diagram" presStyleCnt="0">
        <dgm:presLayoutVars>
          <dgm:dir/>
          <dgm:resizeHandles val="exact"/>
        </dgm:presLayoutVars>
      </dgm:prSet>
      <dgm:spPr/>
    </dgm:pt>
    <dgm:pt modelId="{766ED2F3-7F72-3F4C-A0C9-B93CF5B06DB4}" type="pres">
      <dgm:prSet presAssocID="{413546AC-3543-4B34-AB1F-797427DF43DE}" presName="node" presStyleLbl="node1" presStyleIdx="0" presStyleCnt="4">
        <dgm:presLayoutVars>
          <dgm:bulletEnabled val="1"/>
        </dgm:presLayoutVars>
      </dgm:prSet>
      <dgm:spPr/>
    </dgm:pt>
    <dgm:pt modelId="{8FEB84D9-6A14-A84B-9C54-02A2C3505F04}" type="pres">
      <dgm:prSet presAssocID="{B886D0CD-B40D-4180-9CF3-0D5B99DD7D20}" presName="sibTrans" presStyleCnt="0"/>
      <dgm:spPr/>
    </dgm:pt>
    <dgm:pt modelId="{E3673F50-17F1-E54E-A563-7DD13451CFCE}" type="pres">
      <dgm:prSet presAssocID="{ADD52164-F019-4231-A80B-F18FF5E4425E}" presName="node" presStyleLbl="node1" presStyleIdx="1" presStyleCnt="4">
        <dgm:presLayoutVars>
          <dgm:bulletEnabled val="1"/>
        </dgm:presLayoutVars>
      </dgm:prSet>
      <dgm:spPr/>
    </dgm:pt>
    <dgm:pt modelId="{5077CCCD-7258-D04E-B07C-9D64CA51FA51}" type="pres">
      <dgm:prSet presAssocID="{B82D5DDB-D709-4375-A46B-CB6AED9F0A24}" presName="sibTrans" presStyleCnt="0"/>
      <dgm:spPr/>
    </dgm:pt>
    <dgm:pt modelId="{C0E09835-DC01-854B-8720-0FB261328707}" type="pres">
      <dgm:prSet presAssocID="{37B6EE4F-5DED-496C-8D6F-D9B3466BFB7D}" presName="node" presStyleLbl="node1" presStyleIdx="2" presStyleCnt="4">
        <dgm:presLayoutVars>
          <dgm:bulletEnabled val="1"/>
        </dgm:presLayoutVars>
      </dgm:prSet>
      <dgm:spPr/>
    </dgm:pt>
    <dgm:pt modelId="{74DA2C8E-6B9A-A541-9BD7-90EDC0FB02DB}" type="pres">
      <dgm:prSet presAssocID="{39A999BA-C0FC-4D1E-8AD0-CE615215C90A}" presName="sibTrans" presStyleCnt="0"/>
      <dgm:spPr/>
    </dgm:pt>
    <dgm:pt modelId="{79DAB703-7690-A945-8303-5274D146591F}" type="pres">
      <dgm:prSet presAssocID="{059B0F8C-99DF-4E43-B097-CDCB2CAB7985}" presName="node" presStyleLbl="node1" presStyleIdx="3" presStyleCnt="4">
        <dgm:presLayoutVars>
          <dgm:bulletEnabled val="1"/>
        </dgm:presLayoutVars>
      </dgm:prSet>
      <dgm:spPr/>
    </dgm:pt>
  </dgm:ptLst>
  <dgm:cxnLst>
    <dgm:cxn modelId="{3E1DA10E-EC8C-BD47-9D34-94773A10E5EB}" type="presOf" srcId="{ADD52164-F019-4231-A80B-F18FF5E4425E}" destId="{E3673F50-17F1-E54E-A563-7DD13451CFCE}" srcOrd="0" destOrd="0" presId="urn:microsoft.com/office/officeart/2005/8/layout/default"/>
    <dgm:cxn modelId="{92309543-3F7D-4668-8166-E21275EBA95F}" srcId="{820AFA7C-8913-4D88-9581-7BD4E7ECBBC6}" destId="{413546AC-3543-4B34-AB1F-797427DF43DE}" srcOrd="0" destOrd="0" parTransId="{D48B43FD-DEA5-4DE0-8B91-2BB51B5499C2}" sibTransId="{B886D0CD-B40D-4180-9CF3-0D5B99DD7D20}"/>
    <dgm:cxn modelId="{29941445-3E91-5349-9F7B-CBF1F692EA74}" type="presOf" srcId="{820AFA7C-8913-4D88-9581-7BD4E7ECBBC6}" destId="{F81ED0D1-2434-5A44-8B87-65B29DD1A19A}" srcOrd="0" destOrd="0" presId="urn:microsoft.com/office/officeart/2005/8/layout/default"/>
    <dgm:cxn modelId="{2C3DE94C-E8F4-CB47-BB4B-689401EF278B}" type="presOf" srcId="{059B0F8C-99DF-4E43-B097-CDCB2CAB7985}" destId="{79DAB703-7690-A945-8303-5274D146591F}" srcOrd="0" destOrd="0" presId="urn:microsoft.com/office/officeart/2005/8/layout/default"/>
    <dgm:cxn modelId="{6D05E858-C096-40CA-921A-10F8884A1712}" srcId="{820AFA7C-8913-4D88-9581-7BD4E7ECBBC6}" destId="{059B0F8C-99DF-4E43-B097-CDCB2CAB7985}" srcOrd="3" destOrd="0" parTransId="{08C8B5DC-C67F-4238-A175-7736F94AD25C}" sibTransId="{A5D329C8-44FA-4781-B7BB-081E6485AE7B}"/>
    <dgm:cxn modelId="{8E24AF75-9912-4FDE-BD72-BB07E92B3710}" srcId="{820AFA7C-8913-4D88-9581-7BD4E7ECBBC6}" destId="{ADD52164-F019-4231-A80B-F18FF5E4425E}" srcOrd="1" destOrd="0" parTransId="{1CAABF31-8D42-4B2F-9ABB-F28C3967D548}" sibTransId="{B82D5DDB-D709-4375-A46B-CB6AED9F0A24}"/>
    <dgm:cxn modelId="{AAD8AFAE-AB45-4529-A808-980BEBAF9BB9}" srcId="{820AFA7C-8913-4D88-9581-7BD4E7ECBBC6}" destId="{37B6EE4F-5DED-496C-8D6F-D9B3466BFB7D}" srcOrd="2" destOrd="0" parTransId="{7E6E970A-DA49-4830-9A78-035B7633B198}" sibTransId="{39A999BA-C0FC-4D1E-8AD0-CE615215C90A}"/>
    <dgm:cxn modelId="{82BFE1C3-1A28-E548-8BC8-44F7AC9C0B9C}" type="presOf" srcId="{37B6EE4F-5DED-496C-8D6F-D9B3466BFB7D}" destId="{C0E09835-DC01-854B-8720-0FB261328707}" srcOrd="0" destOrd="0" presId="urn:microsoft.com/office/officeart/2005/8/layout/default"/>
    <dgm:cxn modelId="{58DBB5E4-BA88-EC40-932E-F6BF4D53BC92}" type="presOf" srcId="{413546AC-3543-4B34-AB1F-797427DF43DE}" destId="{766ED2F3-7F72-3F4C-A0C9-B93CF5B06DB4}" srcOrd="0" destOrd="0" presId="urn:microsoft.com/office/officeart/2005/8/layout/default"/>
    <dgm:cxn modelId="{3BE05538-E11F-0B41-9BBC-6362184A40FF}" type="presParOf" srcId="{F81ED0D1-2434-5A44-8B87-65B29DD1A19A}" destId="{766ED2F3-7F72-3F4C-A0C9-B93CF5B06DB4}" srcOrd="0" destOrd="0" presId="urn:microsoft.com/office/officeart/2005/8/layout/default"/>
    <dgm:cxn modelId="{178A28C0-8131-BB43-86B5-80E944930413}" type="presParOf" srcId="{F81ED0D1-2434-5A44-8B87-65B29DD1A19A}" destId="{8FEB84D9-6A14-A84B-9C54-02A2C3505F04}" srcOrd="1" destOrd="0" presId="urn:microsoft.com/office/officeart/2005/8/layout/default"/>
    <dgm:cxn modelId="{62204E37-04BA-9A48-8C74-F37DEEC7EF9F}" type="presParOf" srcId="{F81ED0D1-2434-5A44-8B87-65B29DD1A19A}" destId="{E3673F50-17F1-E54E-A563-7DD13451CFCE}" srcOrd="2" destOrd="0" presId="urn:microsoft.com/office/officeart/2005/8/layout/default"/>
    <dgm:cxn modelId="{8D4EA691-5E8E-0A42-A262-A7F9F1CF78F2}" type="presParOf" srcId="{F81ED0D1-2434-5A44-8B87-65B29DD1A19A}" destId="{5077CCCD-7258-D04E-B07C-9D64CA51FA51}" srcOrd="3" destOrd="0" presId="urn:microsoft.com/office/officeart/2005/8/layout/default"/>
    <dgm:cxn modelId="{A148B423-B0FD-AF46-92D0-487CC673217B}" type="presParOf" srcId="{F81ED0D1-2434-5A44-8B87-65B29DD1A19A}" destId="{C0E09835-DC01-854B-8720-0FB261328707}" srcOrd="4" destOrd="0" presId="urn:microsoft.com/office/officeart/2005/8/layout/default"/>
    <dgm:cxn modelId="{72D6CB8E-B786-3745-A68D-B07C607E2E0D}" type="presParOf" srcId="{F81ED0D1-2434-5A44-8B87-65B29DD1A19A}" destId="{74DA2C8E-6B9A-A541-9BD7-90EDC0FB02DB}" srcOrd="5" destOrd="0" presId="urn:microsoft.com/office/officeart/2005/8/layout/default"/>
    <dgm:cxn modelId="{F4B308F4-1E78-174C-95A3-CA16E761DF67}" type="presParOf" srcId="{F81ED0D1-2434-5A44-8B87-65B29DD1A19A}" destId="{79DAB703-7690-A945-8303-5274D146591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3C974-0A6D-489D-98FE-772276A8840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C83BAD-2452-469E-953F-4E09AF3FCCD7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solicitador</a:t>
          </a:r>
          <a:r>
            <a:rPr lang="en-GB" dirty="0"/>
            <a:t> de </a:t>
          </a:r>
          <a:r>
            <a:rPr lang="en-GB" dirty="0" err="1"/>
            <a:t>serviço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filtrar</a:t>
          </a:r>
          <a:r>
            <a:rPr lang="en-GB" b="1" dirty="0"/>
            <a:t> </a:t>
          </a:r>
          <a:r>
            <a:rPr lang="en-GB" b="1" dirty="0" err="1"/>
            <a:t>os</a:t>
          </a:r>
          <a:r>
            <a:rPr lang="en-GB" b="1" dirty="0"/>
            <a:t> </a:t>
          </a:r>
          <a:r>
            <a:rPr lang="en-GB" b="1" dirty="0" err="1"/>
            <a:t>prestadores</a:t>
          </a:r>
          <a:r>
            <a:rPr lang="en-GB" dirty="0"/>
            <a:t> de </a:t>
          </a:r>
          <a:r>
            <a:rPr lang="en-GB" dirty="0" err="1"/>
            <a:t>serviço</a:t>
          </a:r>
          <a:r>
            <a:rPr lang="en-GB" dirty="0"/>
            <a:t>.</a:t>
          </a:r>
          <a:endParaRPr lang="en-US" dirty="0"/>
        </a:p>
      </dgm:t>
    </dgm:pt>
    <dgm:pt modelId="{CDA5482C-8B7C-4C11-B9DC-5C67172498A8}" type="parTrans" cxnId="{507A8B58-E5AD-4290-AFDC-FE2451E72846}">
      <dgm:prSet/>
      <dgm:spPr/>
      <dgm:t>
        <a:bodyPr/>
        <a:lstStyle/>
        <a:p>
          <a:endParaRPr lang="en-US"/>
        </a:p>
      </dgm:t>
    </dgm:pt>
    <dgm:pt modelId="{65D57917-05DE-49EF-88F4-3C0C78184755}" type="sibTrans" cxnId="{507A8B58-E5AD-4290-AFDC-FE2451E7284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66755DE4-E4A0-443A-B107-CE672EAA581B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prestador</a:t>
          </a:r>
          <a:r>
            <a:rPr lang="en-GB" dirty="0"/>
            <a:t> de </a:t>
          </a:r>
          <a:r>
            <a:rPr lang="en-GB" dirty="0" err="1"/>
            <a:t>serviço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visualizar</a:t>
          </a:r>
          <a:r>
            <a:rPr lang="en-GB" b="1" dirty="0"/>
            <a:t> </a:t>
          </a:r>
          <a:r>
            <a:rPr lang="en-GB" b="1" dirty="0" err="1"/>
            <a:t>serviços</a:t>
          </a:r>
          <a:r>
            <a:rPr lang="en-GB" b="1" dirty="0"/>
            <a:t> </a:t>
          </a:r>
          <a:r>
            <a:rPr lang="en-GB" b="1" dirty="0" err="1"/>
            <a:t>realizados</a:t>
          </a:r>
          <a:r>
            <a:rPr lang="en-GB" b="1" dirty="0"/>
            <a:t> e a </a:t>
          </a:r>
          <a:r>
            <a:rPr lang="en-GB" b="1" dirty="0" err="1"/>
            <a:t>realizar</a:t>
          </a:r>
          <a:r>
            <a:rPr lang="en-GB" dirty="0"/>
            <a:t>.</a:t>
          </a:r>
          <a:endParaRPr lang="en-US" dirty="0"/>
        </a:p>
      </dgm:t>
    </dgm:pt>
    <dgm:pt modelId="{54A7521F-44B5-4FEA-B878-AFEFA724B6A6}" type="parTrans" cxnId="{4E818CFA-31A2-4F6C-9CB0-52094F509618}">
      <dgm:prSet/>
      <dgm:spPr/>
      <dgm:t>
        <a:bodyPr/>
        <a:lstStyle/>
        <a:p>
          <a:endParaRPr lang="en-US"/>
        </a:p>
      </dgm:t>
    </dgm:pt>
    <dgm:pt modelId="{184A9A1B-09B1-4BBC-B43F-CD4E3F37B94D}" type="sibTrans" cxnId="{4E818CFA-31A2-4F6C-9CB0-52094F509618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AD43CB67-F6E3-7D42-B6F5-A65689D0860F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/>
            <a:t>utilizador</a:t>
          </a:r>
          <a:r>
            <a:rPr lang="en-GB" dirty="0"/>
            <a:t> geral devo conseguir </a:t>
          </a:r>
          <a:r>
            <a:rPr lang="en-GB" b="1" dirty="0"/>
            <a:t>visualizar as faturas</a:t>
          </a:r>
          <a:r>
            <a:rPr lang="en-GB" dirty="0"/>
            <a:t> a mim associadas.</a:t>
          </a:r>
        </a:p>
      </dgm:t>
    </dgm:pt>
    <dgm:pt modelId="{F3097CD1-16E6-B04A-9F9A-57B034E00D4C}" type="parTrans" cxnId="{E16ABA06-8719-B74B-83B6-63E43BF25623}">
      <dgm:prSet/>
      <dgm:spPr/>
      <dgm:t>
        <a:bodyPr/>
        <a:lstStyle/>
        <a:p>
          <a:endParaRPr lang="en-GB"/>
        </a:p>
      </dgm:t>
    </dgm:pt>
    <dgm:pt modelId="{B0C4D5D2-9519-1D4C-8AE0-E7EBFDFC3618}" type="sibTrans" cxnId="{E16ABA06-8719-B74B-83B6-63E43BF25623}">
      <dgm:prSet/>
      <dgm:spPr/>
      <dgm:t>
        <a:bodyPr/>
        <a:lstStyle/>
        <a:p>
          <a:endParaRPr lang="en-GB"/>
        </a:p>
      </dgm:t>
    </dgm:pt>
    <dgm:pt modelId="{CE420BE6-E97C-F246-AA6E-E3D516EA5573}" type="pres">
      <dgm:prSet presAssocID="{A183C974-0A6D-489D-98FE-772276A88401}" presName="outerComposite" presStyleCnt="0">
        <dgm:presLayoutVars>
          <dgm:chMax val="5"/>
          <dgm:dir/>
          <dgm:resizeHandles val="exact"/>
        </dgm:presLayoutVars>
      </dgm:prSet>
      <dgm:spPr/>
    </dgm:pt>
    <dgm:pt modelId="{800589DE-5862-A341-9DA6-01EAB878C703}" type="pres">
      <dgm:prSet presAssocID="{A183C974-0A6D-489D-98FE-772276A88401}" presName="dummyMaxCanvas" presStyleCnt="0">
        <dgm:presLayoutVars/>
      </dgm:prSet>
      <dgm:spPr/>
    </dgm:pt>
    <dgm:pt modelId="{B1D20678-0DFD-754A-8659-F32BE1B5F30B}" type="pres">
      <dgm:prSet presAssocID="{A183C974-0A6D-489D-98FE-772276A88401}" presName="ThreeNodes_1" presStyleLbl="node1" presStyleIdx="0" presStyleCnt="3">
        <dgm:presLayoutVars>
          <dgm:bulletEnabled val="1"/>
        </dgm:presLayoutVars>
      </dgm:prSet>
      <dgm:spPr/>
    </dgm:pt>
    <dgm:pt modelId="{CF147506-B0FE-F94B-B6E9-6E734FBAEDB1}" type="pres">
      <dgm:prSet presAssocID="{A183C974-0A6D-489D-98FE-772276A88401}" presName="ThreeNodes_2" presStyleLbl="node1" presStyleIdx="1" presStyleCnt="3">
        <dgm:presLayoutVars>
          <dgm:bulletEnabled val="1"/>
        </dgm:presLayoutVars>
      </dgm:prSet>
      <dgm:spPr/>
    </dgm:pt>
    <dgm:pt modelId="{B7B94514-2A4F-0647-9830-C79CB4EFE32F}" type="pres">
      <dgm:prSet presAssocID="{A183C974-0A6D-489D-98FE-772276A88401}" presName="ThreeNodes_3" presStyleLbl="node1" presStyleIdx="2" presStyleCnt="3">
        <dgm:presLayoutVars>
          <dgm:bulletEnabled val="1"/>
        </dgm:presLayoutVars>
      </dgm:prSet>
      <dgm:spPr/>
    </dgm:pt>
    <dgm:pt modelId="{4BFBEC52-9C22-784E-A695-54271A1297CB}" type="pres">
      <dgm:prSet presAssocID="{A183C974-0A6D-489D-98FE-772276A88401}" presName="ThreeConn_1-2" presStyleLbl="fgAccFollowNode1" presStyleIdx="0" presStyleCnt="2">
        <dgm:presLayoutVars>
          <dgm:bulletEnabled val="1"/>
        </dgm:presLayoutVars>
      </dgm:prSet>
      <dgm:spPr/>
    </dgm:pt>
    <dgm:pt modelId="{5E76495D-981F-C24C-B3DB-D90874C34BBE}" type="pres">
      <dgm:prSet presAssocID="{A183C974-0A6D-489D-98FE-772276A88401}" presName="ThreeConn_2-3" presStyleLbl="fgAccFollowNode1" presStyleIdx="1" presStyleCnt="2">
        <dgm:presLayoutVars>
          <dgm:bulletEnabled val="1"/>
        </dgm:presLayoutVars>
      </dgm:prSet>
      <dgm:spPr/>
    </dgm:pt>
    <dgm:pt modelId="{A625AF24-F3DC-C04F-B4DF-CB6EFEA9CDA0}" type="pres">
      <dgm:prSet presAssocID="{A183C974-0A6D-489D-98FE-772276A88401}" presName="ThreeNodes_1_text" presStyleLbl="node1" presStyleIdx="2" presStyleCnt="3">
        <dgm:presLayoutVars>
          <dgm:bulletEnabled val="1"/>
        </dgm:presLayoutVars>
      </dgm:prSet>
      <dgm:spPr/>
    </dgm:pt>
    <dgm:pt modelId="{5D1CAF2B-F909-254F-8036-E78E1A203BCE}" type="pres">
      <dgm:prSet presAssocID="{A183C974-0A6D-489D-98FE-772276A88401}" presName="ThreeNodes_2_text" presStyleLbl="node1" presStyleIdx="2" presStyleCnt="3">
        <dgm:presLayoutVars>
          <dgm:bulletEnabled val="1"/>
        </dgm:presLayoutVars>
      </dgm:prSet>
      <dgm:spPr/>
    </dgm:pt>
    <dgm:pt modelId="{72F6DEF2-B5D7-FC42-8CB4-0E6ADBBC069C}" type="pres">
      <dgm:prSet presAssocID="{A183C974-0A6D-489D-98FE-772276A8840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16ABA06-8719-B74B-83B6-63E43BF25623}" srcId="{A183C974-0A6D-489D-98FE-772276A88401}" destId="{AD43CB67-F6E3-7D42-B6F5-A65689D0860F}" srcOrd="2" destOrd="0" parTransId="{F3097CD1-16E6-B04A-9F9A-57B034E00D4C}" sibTransId="{B0C4D5D2-9519-1D4C-8AE0-E7EBFDFC3618}"/>
    <dgm:cxn modelId="{5171C813-B227-1548-82E6-35BAD018E25D}" type="presOf" srcId="{AD43CB67-F6E3-7D42-B6F5-A65689D0860F}" destId="{B7B94514-2A4F-0647-9830-C79CB4EFE32F}" srcOrd="0" destOrd="0" presId="urn:microsoft.com/office/officeart/2005/8/layout/vProcess5"/>
    <dgm:cxn modelId="{F0C9E61D-77DF-0C46-8D6A-F7E4D064B06A}" type="presOf" srcId="{66755DE4-E4A0-443A-B107-CE672EAA581B}" destId="{CF147506-B0FE-F94B-B6E9-6E734FBAEDB1}" srcOrd="0" destOrd="0" presId="urn:microsoft.com/office/officeart/2005/8/layout/vProcess5"/>
    <dgm:cxn modelId="{47782F27-DFB8-B74C-95C7-8E4B370A3ACB}" type="presOf" srcId="{66755DE4-E4A0-443A-B107-CE672EAA581B}" destId="{5D1CAF2B-F909-254F-8036-E78E1A203BCE}" srcOrd="1" destOrd="0" presId="urn:microsoft.com/office/officeart/2005/8/layout/vProcess5"/>
    <dgm:cxn modelId="{507A8B58-E5AD-4290-AFDC-FE2451E72846}" srcId="{A183C974-0A6D-489D-98FE-772276A88401}" destId="{83C83BAD-2452-469E-953F-4E09AF3FCCD7}" srcOrd="0" destOrd="0" parTransId="{CDA5482C-8B7C-4C11-B9DC-5C67172498A8}" sibTransId="{65D57917-05DE-49EF-88F4-3C0C78184755}"/>
    <dgm:cxn modelId="{27B8EA67-C693-5844-90CA-D147902092FB}" type="presOf" srcId="{65D57917-05DE-49EF-88F4-3C0C78184755}" destId="{4BFBEC52-9C22-784E-A695-54271A1297CB}" srcOrd="0" destOrd="0" presId="urn:microsoft.com/office/officeart/2005/8/layout/vProcess5"/>
    <dgm:cxn modelId="{42F6896D-43CE-F242-BD5D-0B37DDF1E605}" type="presOf" srcId="{A183C974-0A6D-489D-98FE-772276A88401}" destId="{CE420BE6-E97C-F246-AA6E-E3D516EA5573}" srcOrd="0" destOrd="0" presId="urn:microsoft.com/office/officeart/2005/8/layout/vProcess5"/>
    <dgm:cxn modelId="{E1E22270-9E8A-9343-BA8C-3B4B41BD5EFC}" type="presOf" srcId="{83C83BAD-2452-469E-953F-4E09AF3FCCD7}" destId="{B1D20678-0DFD-754A-8659-F32BE1B5F30B}" srcOrd="0" destOrd="0" presId="urn:microsoft.com/office/officeart/2005/8/layout/vProcess5"/>
    <dgm:cxn modelId="{96A18CA2-31C4-BD44-BC7E-BDC21CF04AEA}" type="presOf" srcId="{83C83BAD-2452-469E-953F-4E09AF3FCCD7}" destId="{A625AF24-F3DC-C04F-B4DF-CB6EFEA9CDA0}" srcOrd="1" destOrd="0" presId="urn:microsoft.com/office/officeart/2005/8/layout/vProcess5"/>
    <dgm:cxn modelId="{8DFE8CAF-8931-CD4F-AFFE-3A75B722F641}" type="presOf" srcId="{184A9A1B-09B1-4BBC-B43F-CD4E3F37B94D}" destId="{5E76495D-981F-C24C-B3DB-D90874C34BBE}" srcOrd="0" destOrd="0" presId="urn:microsoft.com/office/officeart/2005/8/layout/vProcess5"/>
    <dgm:cxn modelId="{653389E2-7D98-EB4E-9A09-63F2E5DF8C3A}" type="presOf" srcId="{AD43CB67-F6E3-7D42-B6F5-A65689D0860F}" destId="{72F6DEF2-B5D7-FC42-8CB4-0E6ADBBC069C}" srcOrd="1" destOrd="0" presId="urn:microsoft.com/office/officeart/2005/8/layout/vProcess5"/>
    <dgm:cxn modelId="{4E818CFA-31A2-4F6C-9CB0-52094F509618}" srcId="{A183C974-0A6D-489D-98FE-772276A88401}" destId="{66755DE4-E4A0-443A-B107-CE672EAA581B}" srcOrd="1" destOrd="0" parTransId="{54A7521F-44B5-4FEA-B878-AFEFA724B6A6}" sibTransId="{184A9A1B-09B1-4BBC-B43F-CD4E3F37B94D}"/>
    <dgm:cxn modelId="{9B661FE5-8D16-7843-8694-66B1E2302FD9}" type="presParOf" srcId="{CE420BE6-E97C-F246-AA6E-E3D516EA5573}" destId="{800589DE-5862-A341-9DA6-01EAB878C703}" srcOrd="0" destOrd="0" presId="urn:microsoft.com/office/officeart/2005/8/layout/vProcess5"/>
    <dgm:cxn modelId="{191E43B5-734B-9941-9BB7-DD9FEE904A0B}" type="presParOf" srcId="{CE420BE6-E97C-F246-AA6E-E3D516EA5573}" destId="{B1D20678-0DFD-754A-8659-F32BE1B5F30B}" srcOrd="1" destOrd="0" presId="urn:microsoft.com/office/officeart/2005/8/layout/vProcess5"/>
    <dgm:cxn modelId="{D3563DEB-E811-9C48-A6DB-ECED1395672F}" type="presParOf" srcId="{CE420BE6-E97C-F246-AA6E-E3D516EA5573}" destId="{CF147506-B0FE-F94B-B6E9-6E734FBAEDB1}" srcOrd="2" destOrd="0" presId="urn:microsoft.com/office/officeart/2005/8/layout/vProcess5"/>
    <dgm:cxn modelId="{120FE330-E119-944E-A137-3DCFE10C50B9}" type="presParOf" srcId="{CE420BE6-E97C-F246-AA6E-E3D516EA5573}" destId="{B7B94514-2A4F-0647-9830-C79CB4EFE32F}" srcOrd="3" destOrd="0" presId="urn:microsoft.com/office/officeart/2005/8/layout/vProcess5"/>
    <dgm:cxn modelId="{1A5D614D-C104-9746-A643-5F30E904D0DA}" type="presParOf" srcId="{CE420BE6-E97C-F246-AA6E-E3D516EA5573}" destId="{4BFBEC52-9C22-784E-A695-54271A1297CB}" srcOrd="4" destOrd="0" presId="urn:microsoft.com/office/officeart/2005/8/layout/vProcess5"/>
    <dgm:cxn modelId="{68E65FC6-D667-0442-93D5-29B4EAF4A004}" type="presParOf" srcId="{CE420BE6-E97C-F246-AA6E-E3D516EA5573}" destId="{5E76495D-981F-C24C-B3DB-D90874C34BBE}" srcOrd="5" destOrd="0" presId="urn:microsoft.com/office/officeart/2005/8/layout/vProcess5"/>
    <dgm:cxn modelId="{0DA0D408-6B6B-0949-ACE8-62D6E04CCB35}" type="presParOf" srcId="{CE420BE6-E97C-F246-AA6E-E3D516EA5573}" destId="{A625AF24-F3DC-C04F-B4DF-CB6EFEA9CDA0}" srcOrd="6" destOrd="0" presId="urn:microsoft.com/office/officeart/2005/8/layout/vProcess5"/>
    <dgm:cxn modelId="{1F18D791-7A60-1443-9C71-A29B88B45E85}" type="presParOf" srcId="{CE420BE6-E97C-F246-AA6E-E3D516EA5573}" destId="{5D1CAF2B-F909-254F-8036-E78E1A203BCE}" srcOrd="7" destOrd="0" presId="urn:microsoft.com/office/officeart/2005/8/layout/vProcess5"/>
    <dgm:cxn modelId="{B9EFAD39-0BFE-9048-B40F-4E8D8B3335B8}" type="presParOf" srcId="{CE420BE6-E97C-F246-AA6E-E3D516EA5573}" destId="{72F6DEF2-B5D7-FC42-8CB4-0E6ADBBC069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5DA78F-AA60-4649-AAA9-E5EC7B4242F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EB3D98-58CD-4930-B009-980B9390B8D1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utilizador</a:t>
          </a:r>
          <a:r>
            <a:rPr lang="en-GB" dirty="0"/>
            <a:t> </a:t>
          </a:r>
          <a:r>
            <a:rPr lang="en-GB" dirty="0" err="1"/>
            <a:t>geral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indicar</a:t>
          </a:r>
          <a:r>
            <a:rPr lang="en-GB" b="1" dirty="0"/>
            <a:t> o </a:t>
          </a:r>
          <a:r>
            <a:rPr lang="en-GB" b="1" dirty="0" err="1"/>
            <a:t>término</a:t>
          </a:r>
          <a:r>
            <a:rPr lang="en-GB" dirty="0"/>
            <a:t> do </a:t>
          </a:r>
          <a:r>
            <a:rPr lang="en-GB" dirty="0" err="1"/>
            <a:t>serviço</a:t>
          </a:r>
          <a:r>
            <a:rPr lang="en-GB" dirty="0"/>
            <a:t>.</a:t>
          </a:r>
          <a:endParaRPr lang="en-US" dirty="0"/>
        </a:p>
      </dgm:t>
    </dgm:pt>
    <dgm:pt modelId="{941C2442-7AEA-4C38-9CA5-0E7F7AD5E71B}" type="parTrans" cxnId="{B57ADFE7-2B84-4009-886A-416C535CD39B}">
      <dgm:prSet/>
      <dgm:spPr/>
      <dgm:t>
        <a:bodyPr/>
        <a:lstStyle/>
        <a:p>
          <a:endParaRPr lang="en-US"/>
        </a:p>
      </dgm:t>
    </dgm:pt>
    <dgm:pt modelId="{5B1A6CB6-5122-4C62-AEA2-33FC8E2AC614}" type="sibTrans" cxnId="{B57ADFE7-2B84-4009-886A-416C535CD39B}">
      <dgm:prSet/>
      <dgm:spPr/>
      <dgm:t>
        <a:bodyPr/>
        <a:lstStyle/>
        <a:p>
          <a:endParaRPr lang="en-US"/>
        </a:p>
      </dgm:t>
    </dgm:pt>
    <dgm:pt modelId="{6CBC2323-A3DF-4408-BB3C-900893410AC4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utilizador</a:t>
          </a:r>
          <a:r>
            <a:rPr lang="en-GB" dirty="0"/>
            <a:t> </a:t>
          </a:r>
          <a:r>
            <a:rPr lang="en-GB" dirty="0" err="1"/>
            <a:t>geral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avaliar</a:t>
          </a:r>
          <a:r>
            <a:rPr lang="en-GB" dirty="0"/>
            <a:t> o </a:t>
          </a:r>
          <a:r>
            <a:rPr lang="en-GB" dirty="0" err="1"/>
            <a:t>serviço</a:t>
          </a:r>
          <a:r>
            <a:rPr lang="en-GB" dirty="0"/>
            <a:t>.</a:t>
          </a:r>
          <a:endParaRPr lang="en-US" dirty="0"/>
        </a:p>
      </dgm:t>
    </dgm:pt>
    <dgm:pt modelId="{216175C3-7F5A-454E-9BAF-31381DF37C37}" type="parTrans" cxnId="{7A39CB11-3D59-46AF-BEBB-0794D1AF1B9C}">
      <dgm:prSet/>
      <dgm:spPr/>
      <dgm:t>
        <a:bodyPr/>
        <a:lstStyle/>
        <a:p>
          <a:endParaRPr lang="en-US"/>
        </a:p>
      </dgm:t>
    </dgm:pt>
    <dgm:pt modelId="{633068B7-4CA8-492F-BB88-AE0E87B5D4EC}" type="sibTrans" cxnId="{7A39CB11-3D59-46AF-BEBB-0794D1AF1B9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443938E6-33C5-4336-AB57-4892DAC080D8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utilizador</a:t>
          </a:r>
          <a:r>
            <a:rPr lang="en-GB" dirty="0"/>
            <a:t> </a:t>
          </a:r>
          <a:r>
            <a:rPr lang="en-GB" dirty="0" err="1"/>
            <a:t>geral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 err="1"/>
            <a:t>cancelar</a:t>
          </a:r>
          <a:r>
            <a:rPr lang="en-GB" dirty="0"/>
            <a:t> um </a:t>
          </a:r>
          <a:r>
            <a:rPr lang="en-GB" dirty="0" err="1"/>
            <a:t>serviço</a:t>
          </a:r>
          <a:r>
            <a:rPr lang="en-GB" dirty="0"/>
            <a:t>.</a:t>
          </a:r>
          <a:endParaRPr lang="en-US" dirty="0"/>
        </a:p>
      </dgm:t>
    </dgm:pt>
    <dgm:pt modelId="{1D060B65-6D0C-4D01-8148-664121370D3C}" type="parTrans" cxnId="{3A804AEC-10A8-43F9-8D49-C21B5EBB8E47}">
      <dgm:prSet/>
      <dgm:spPr/>
      <dgm:t>
        <a:bodyPr/>
        <a:lstStyle/>
        <a:p>
          <a:endParaRPr lang="en-US"/>
        </a:p>
      </dgm:t>
    </dgm:pt>
    <dgm:pt modelId="{8AD4BF92-C12C-4CBC-8F5B-676AFE05EE69}" type="sibTrans" cxnId="{3A804AEC-10A8-43F9-8D49-C21B5EBB8E47}">
      <dgm:prSet/>
      <dgm:spPr/>
      <dgm:t>
        <a:bodyPr/>
        <a:lstStyle/>
        <a:p>
          <a:endParaRPr lang="en-US"/>
        </a:p>
      </dgm:t>
    </dgm:pt>
    <dgm:pt modelId="{2099161F-616B-6C4E-AEC9-885FB7F922F8}" type="pres">
      <dgm:prSet presAssocID="{3D5DA78F-AA60-4649-AAA9-E5EC7B4242FD}" presName="outerComposite" presStyleCnt="0">
        <dgm:presLayoutVars>
          <dgm:chMax val="5"/>
          <dgm:dir/>
          <dgm:resizeHandles val="exact"/>
        </dgm:presLayoutVars>
      </dgm:prSet>
      <dgm:spPr/>
    </dgm:pt>
    <dgm:pt modelId="{36C761E4-8792-2544-997D-2DE63E431BE6}" type="pres">
      <dgm:prSet presAssocID="{3D5DA78F-AA60-4649-AAA9-E5EC7B4242FD}" presName="dummyMaxCanvas" presStyleCnt="0">
        <dgm:presLayoutVars/>
      </dgm:prSet>
      <dgm:spPr/>
    </dgm:pt>
    <dgm:pt modelId="{9F78B7CE-A187-1C40-B52D-A85D72DE3B40}" type="pres">
      <dgm:prSet presAssocID="{3D5DA78F-AA60-4649-AAA9-E5EC7B4242FD}" presName="ThreeNodes_1" presStyleLbl="node1" presStyleIdx="0" presStyleCnt="3">
        <dgm:presLayoutVars>
          <dgm:bulletEnabled val="1"/>
        </dgm:presLayoutVars>
      </dgm:prSet>
      <dgm:spPr/>
    </dgm:pt>
    <dgm:pt modelId="{979E1024-1B1E-F141-AA80-9744439C0CFF}" type="pres">
      <dgm:prSet presAssocID="{3D5DA78F-AA60-4649-AAA9-E5EC7B4242FD}" presName="ThreeNodes_2" presStyleLbl="node1" presStyleIdx="1" presStyleCnt="3">
        <dgm:presLayoutVars>
          <dgm:bulletEnabled val="1"/>
        </dgm:presLayoutVars>
      </dgm:prSet>
      <dgm:spPr/>
    </dgm:pt>
    <dgm:pt modelId="{E154170E-5A14-244B-85D1-15C6E04AE8B9}" type="pres">
      <dgm:prSet presAssocID="{3D5DA78F-AA60-4649-AAA9-E5EC7B4242FD}" presName="ThreeNodes_3" presStyleLbl="node1" presStyleIdx="2" presStyleCnt="3">
        <dgm:presLayoutVars>
          <dgm:bulletEnabled val="1"/>
        </dgm:presLayoutVars>
      </dgm:prSet>
      <dgm:spPr/>
    </dgm:pt>
    <dgm:pt modelId="{0A69F0F0-C089-CA4C-AEF5-FADDD920A141}" type="pres">
      <dgm:prSet presAssocID="{3D5DA78F-AA60-4649-AAA9-E5EC7B4242FD}" presName="ThreeConn_1-2" presStyleLbl="fgAccFollowNode1" presStyleIdx="0" presStyleCnt="2">
        <dgm:presLayoutVars>
          <dgm:bulletEnabled val="1"/>
        </dgm:presLayoutVars>
      </dgm:prSet>
      <dgm:spPr/>
    </dgm:pt>
    <dgm:pt modelId="{4C69E86E-824E-0D4B-B525-CD2570FB3D31}" type="pres">
      <dgm:prSet presAssocID="{3D5DA78F-AA60-4649-AAA9-E5EC7B4242FD}" presName="ThreeConn_2-3" presStyleLbl="fgAccFollowNode1" presStyleIdx="1" presStyleCnt="2">
        <dgm:presLayoutVars>
          <dgm:bulletEnabled val="1"/>
        </dgm:presLayoutVars>
      </dgm:prSet>
      <dgm:spPr/>
    </dgm:pt>
    <dgm:pt modelId="{E9849150-DCFB-254C-9A20-B42E53745A60}" type="pres">
      <dgm:prSet presAssocID="{3D5DA78F-AA60-4649-AAA9-E5EC7B4242FD}" presName="ThreeNodes_1_text" presStyleLbl="node1" presStyleIdx="2" presStyleCnt="3">
        <dgm:presLayoutVars>
          <dgm:bulletEnabled val="1"/>
        </dgm:presLayoutVars>
      </dgm:prSet>
      <dgm:spPr/>
    </dgm:pt>
    <dgm:pt modelId="{2CA3DC29-6BB2-FE49-A233-7933291C0198}" type="pres">
      <dgm:prSet presAssocID="{3D5DA78F-AA60-4649-AAA9-E5EC7B4242FD}" presName="ThreeNodes_2_text" presStyleLbl="node1" presStyleIdx="2" presStyleCnt="3">
        <dgm:presLayoutVars>
          <dgm:bulletEnabled val="1"/>
        </dgm:presLayoutVars>
      </dgm:prSet>
      <dgm:spPr/>
    </dgm:pt>
    <dgm:pt modelId="{247E5B74-C514-4C44-A15A-45A8F55D7C8F}" type="pres">
      <dgm:prSet presAssocID="{3D5DA78F-AA60-4649-AAA9-E5EC7B4242F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F0B170F-65F4-B744-ADCA-995468D6FDCC}" type="presOf" srcId="{DAEB3D98-58CD-4930-B009-980B9390B8D1}" destId="{9F78B7CE-A187-1C40-B52D-A85D72DE3B40}" srcOrd="0" destOrd="0" presId="urn:microsoft.com/office/officeart/2005/8/layout/vProcess5"/>
    <dgm:cxn modelId="{7A39CB11-3D59-46AF-BEBB-0794D1AF1B9C}" srcId="{3D5DA78F-AA60-4649-AAA9-E5EC7B4242FD}" destId="{6CBC2323-A3DF-4408-BB3C-900893410AC4}" srcOrd="1" destOrd="0" parTransId="{216175C3-7F5A-454E-9BAF-31381DF37C37}" sibTransId="{633068B7-4CA8-492F-BB88-AE0E87B5D4EC}"/>
    <dgm:cxn modelId="{2C86F55D-C480-404A-A5BF-A79EB9BE4198}" type="presOf" srcId="{DAEB3D98-58CD-4930-B009-980B9390B8D1}" destId="{E9849150-DCFB-254C-9A20-B42E53745A60}" srcOrd="1" destOrd="0" presId="urn:microsoft.com/office/officeart/2005/8/layout/vProcess5"/>
    <dgm:cxn modelId="{6A17655E-8779-DE4A-AB58-A56A2A4839E0}" type="presOf" srcId="{6CBC2323-A3DF-4408-BB3C-900893410AC4}" destId="{979E1024-1B1E-F141-AA80-9744439C0CFF}" srcOrd="0" destOrd="0" presId="urn:microsoft.com/office/officeart/2005/8/layout/vProcess5"/>
    <dgm:cxn modelId="{AE24AD8F-830E-6549-A895-6CF8CF4E1EE2}" type="presOf" srcId="{3D5DA78F-AA60-4649-AAA9-E5EC7B4242FD}" destId="{2099161F-616B-6C4E-AEC9-885FB7F922F8}" srcOrd="0" destOrd="0" presId="urn:microsoft.com/office/officeart/2005/8/layout/vProcess5"/>
    <dgm:cxn modelId="{9B58F29B-C769-6649-AF2D-68C9F1BB18C7}" type="presOf" srcId="{633068B7-4CA8-492F-BB88-AE0E87B5D4EC}" destId="{4C69E86E-824E-0D4B-B525-CD2570FB3D31}" srcOrd="0" destOrd="0" presId="urn:microsoft.com/office/officeart/2005/8/layout/vProcess5"/>
    <dgm:cxn modelId="{185772B6-302D-B648-84B2-7ABEC6C95CC3}" type="presOf" srcId="{6CBC2323-A3DF-4408-BB3C-900893410AC4}" destId="{2CA3DC29-6BB2-FE49-A233-7933291C0198}" srcOrd="1" destOrd="0" presId="urn:microsoft.com/office/officeart/2005/8/layout/vProcess5"/>
    <dgm:cxn modelId="{D8F40AE2-3E58-5F4B-98E0-D860D189ADB0}" type="presOf" srcId="{443938E6-33C5-4336-AB57-4892DAC080D8}" destId="{E154170E-5A14-244B-85D1-15C6E04AE8B9}" srcOrd="0" destOrd="0" presId="urn:microsoft.com/office/officeart/2005/8/layout/vProcess5"/>
    <dgm:cxn modelId="{54F798E3-5292-064E-8A56-8B2F5D93DD0D}" type="presOf" srcId="{443938E6-33C5-4336-AB57-4892DAC080D8}" destId="{247E5B74-C514-4C44-A15A-45A8F55D7C8F}" srcOrd="1" destOrd="0" presId="urn:microsoft.com/office/officeart/2005/8/layout/vProcess5"/>
    <dgm:cxn modelId="{A096BEE7-ACC8-6247-B4D3-1C167111DBCE}" type="presOf" srcId="{5B1A6CB6-5122-4C62-AEA2-33FC8E2AC614}" destId="{0A69F0F0-C089-CA4C-AEF5-FADDD920A141}" srcOrd="0" destOrd="0" presId="urn:microsoft.com/office/officeart/2005/8/layout/vProcess5"/>
    <dgm:cxn modelId="{B57ADFE7-2B84-4009-886A-416C535CD39B}" srcId="{3D5DA78F-AA60-4649-AAA9-E5EC7B4242FD}" destId="{DAEB3D98-58CD-4930-B009-980B9390B8D1}" srcOrd="0" destOrd="0" parTransId="{941C2442-7AEA-4C38-9CA5-0E7F7AD5E71B}" sibTransId="{5B1A6CB6-5122-4C62-AEA2-33FC8E2AC614}"/>
    <dgm:cxn modelId="{3A804AEC-10A8-43F9-8D49-C21B5EBB8E47}" srcId="{3D5DA78F-AA60-4649-AAA9-E5EC7B4242FD}" destId="{443938E6-33C5-4336-AB57-4892DAC080D8}" srcOrd="2" destOrd="0" parTransId="{1D060B65-6D0C-4D01-8148-664121370D3C}" sibTransId="{8AD4BF92-C12C-4CBC-8F5B-676AFE05EE69}"/>
    <dgm:cxn modelId="{95D3A8D3-B5E9-7E40-9820-6B8B8AD258AE}" type="presParOf" srcId="{2099161F-616B-6C4E-AEC9-885FB7F922F8}" destId="{36C761E4-8792-2544-997D-2DE63E431BE6}" srcOrd="0" destOrd="0" presId="urn:microsoft.com/office/officeart/2005/8/layout/vProcess5"/>
    <dgm:cxn modelId="{1A29C378-63DD-9A4C-ACA5-823AF4AAB1A3}" type="presParOf" srcId="{2099161F-616B-6C4E-AEC9-885FB7F922F8}" destId="{9F78B7CE-A187-1C40-B52D-A85D72DE3B40}" srcOrd="1" destOrd="0" presId="urn:microsoft.com/office/officeart/2005/8/layout/vProcess5"/>
    <dgm:cxn modelId="{0CE4D133-C6CA-1A4D-88EE-5498E44292B0}" type="presParOf" srcId="{2099161F-616B-6C4E-AEC9-885FB7F922F8}" destId="{979E1024-1B1E-F141-AA80-9744439C0CFF}" srcOrd="2" destOrd="0" presId="urn:microsoft.com/office/officeart/2005/8/layout/vProcess5"/>
    <dgm:cxn modelId="{D2ACA5CA-B0D9-E949-9771-148C44B9DB63}" type="presParOf" srcId="{2099161F-616B-6C4E-AEC9-885FB7F922F8}" destId="{E154170E-5A14-244B-85D1-15C6E04AE8B9}" srcOrd="3" destOrd="0" presId="urn:microsoft.com/office/officeart/2005/8/layout/vProcess5"/>
    <dgm:cxn modelId="{E33C1828-7386-5F41-ADD7-D7DF2E5E6B6D}" type="presParOf" srcId="{2099161F-616B-6C4E-AEC9-885FB7F922F8}" destId="{0A69F0F0-C089-CA4C-AEF5-FADDD920A141}" srcOrd="4" destOrd="0" presId="urn:microsoft.com/office/officeart/2005/8/layout/vProcess5"/>
    <dgm:cxn modelId="{D5A3EF8D-218C-6A49-BCEB-E2F852B18E3B}" type="presParOf" srcId="{2099161F-616B-6C4E-AEC9-885FB7F922F8}" destId="{4C69E86E-824E-0D4B-B525-CD2570FB3D31}" srcOrd="5" destOrd="0" presId="urn:microsoft.com/office/officeart/2005/8/layout/vProcess5"/>
    <dgm:cxn modelId="{D9CE42F6-38DF-F344-AF8F-954DD27D6AD6}" type="presParOf" srcId="{2099161F-616B-6C4E-AEC9-885FB7F922F8}" destId="{E9849150-DCFB-254C-9A20-B42E53745A60}" srcOrd="6" destOrd="0" presId="urn:microsoft.com/office/officeart/2005/8/layout/vProcess5"/>
    <dgm:cxn modelId="{DEE27DF9-A851-1441-BA77-47A20220D279}" type="presParOf" srcId="{2099161F-616B-6C4E-AEC9-885FB7F922F8}" destId="{2CA3DC29-6BB2-FE49-A233-7933291C0198}" srcOrd="7" destOrd="0" presId="urn:microsoft.com/office/officeart/2005/8/layout/vProcess5"/>
    <dgm:cxn modelId="{B074A2E4-B168-6D4D-83A7-D4DDCD50729D}" type="presParOf" srcId="{2099161F-616B-6C4E-AEC9-885FB7F922F8}" destId="{247E5B74-C514-4C44-A15A-45A8F55D7C8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E1F16E-BBD3-499F-ACAB-BD0910FD272A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9D7112-AB8D-48A6-9855-DB1DB6F8BA80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prestador</a:t>
          </a:r>
          <a:r>
            <a:rPr lang="en-GB" dirty="0"/>
            <a:t> de </a:t>
          </a:r>
          <a:r>
            <a:rPr lang="en-GB" dirty="0" err="1"/>
            <a:t>serviços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dirty="0" err="1"/>
            <a:t>realizar</a:t>
          </a:r>
          <a:r>
            <a:rPr lang="en-GB" dirty="0"/>
            <a:t> </a:t>
          </a:r>
          <a:r>
            <a:rPr lang="en-GB" b="1" dirty="0" err="1"/>
            <a:t>pedido</a:t>
          </a:r>
          <a:r>
            <a:rPr lang="en-GB" dirty="0"/>
            <a:t> para </a:t>
          </a:r>
          <a:r>
            <a:rPr lang="en-GB" b="1" dirty="0" err="1"/>
            <a:t>adição</a:t>
          </a:r>
          <a:r>
            <a:rPr lang="en-GB" b="1" dirty="0"/>
            <a:t> de nova </a:t>
          </a:r>
          <a:r>
            <a:rPr lang="en-GB" b="1" dirty="0" err="1"/>
            <a:t>categoria</a:t>
          </a:r>
          <a:r>
            <a:rPr lang="en-GB" dirty="0"/>
            <a:t>.</a:t>
          </a:r>
          <a:endParaRPr lang="en-US" dirty="0"/>
        </a:p>
      </dgm:t>
    </dgm:pt>
    <dgm:pt modelId="{473A770B-4FB1-4486-A25D-9CAE4002E5E3}" type="parTrans" cxnId="{0884A970-89E3-49FC-871A-30D7C5D79F3E}">
      <dgm:prSet/>
      <dgm:spPr/>
      <dgm:t>
        <a:bodyPr/>
        <a:lstStyle/>
        <a:p>
          <a:endParaRPr lang="en-US"/>
        </a:p>
      </dgm:t>
    </dgm:pt>
    <dgm:pt modelId="{6A29BD36-6818-4A70-B3D0-CE6D82A88BA0}" type="sibTrans" cxnId="{0884A970-89E3-49FC-871A-30D7C5D79F3E}">
      <dgm:prSet/>
      <dgm:spPr/>
      <dgm:t>
        <a:bodyPr/>
        <a:lstStyle/>
        <a:p>
          <a:endParaRPr lang="en-US"/>
        </a:p>
      </dgm:t>
    </dgm:pt>
    <dgm:pt modelId="{316F62F5-51D1-430C-AB5C-D147D4530AF2}">
      <dgm:prSet/>
      <dgm:spPr/>
      <dgm:t>
        <a:bodyPr/>
        <a:lstStyle/>
        <a:p>
          <a:r>
            <a:rPr lang="en-GB" dirty="0"/>
            <a:t>Como </a:t>
          </a:r>
          <a:r>
            <a:rPr lang="en-GB" b="1" dirty="0" err="1"/>
            <a:t>administrador</a:t>
          </a:r>
          <a:r>
            <a:rPr lang="en-GB" dirty="0"/>
            <a:t> do </a:t>
          </a:r>
          <a:r>
            <a:rPr lang="en-GB" dirty="0" err="1"/>
            <a:t>sistema</a:t>
          </a:r>
          <a:r>
            <a:rPr lang="en-GB" dirty="0"/>
            <a:t> devo </a:t>
          </a:r>
          <a:r>
            <a:rPr lang="en-GB" dirty="0" err="1"/>
            <a:t>conseguir</a:t>
          </a:r>
          <a:r>
            <a:rPr lang="en-GB" dirty="0"/>
            <a:t> </a:t>
          </a:r>
          <a:r>
            <a:rPr lang="en-GB" b="1" dirty="0"/>
            <a:t>resolver </a:t>
          </a:r>
          <a:r>
            <a:rPr lang="en-GB" b="1" dirty="0" err="1"/>
            <a:t>os</a:t>
          </a:r>
          <a:r>
            <a:rPr lang="en-GB" b="1" dirty="0"/>
            <a:t> </a:t>
          </a:r>
          <a:r>
            <a:rPr lang="en-GB" b="1" dirty="0" err="1"/>
            <a:t>pedidos</a:t>
          </a:r>
          <a:r>
            <a:rPr lang="en-GB" b="1" dirty="0"/>
            <a:t> de </a:t>
          </a:r>
          <a:r>
            <a:rPr lang="en-GB" b="1" dirty="0" err="1"/>
            <a:t>adição</a:t>
          </a:r>
          <a:r>
            <a:rPr lang="en-GB" b="1" dirty="0"/>
            <a:t> de </a:t>
          </a:r>
          <a:r>
            <a:rPr lang="en-GB" b="1" dirty="0" err="1"/>
            <a:t>categorias</a:t>
          </a:r>
          <a:r>
            <a:rPr lang="en-GB" dirty="0"/>
            <a:t>.</a:t>
          </a:r>
          <a:endParaRPr lang="en-US" dirty="0"/>
        </a:p>
      </dgm:t>
    </dgm:pt>
    <dgm:pt modelId="{4754E7FF-F4CC-45D9-8833-0AC0E88EAFF2}" type="parTrans" cxnId="{6CCDEE52-EE90-482C-A3E7-467C515A2118}">
      <dgm:prSet/>
      <dgm:spPr/>
      <dgm:t>
        <a:bodyPr/>
        <a:lstStyle/>
        <a:p>
          <a:endParaRPr lang="en-US"/>
        </a:p>
      </dgm:t>
    </dgm:pt>
    <dgm:pt modelId="{E0DB3647-E9D9-4F15-8720-A591C62CAF74}" type="sibTrans" cxnId="{6CCDEE52-EE90-482C-A3E7-467C515A2118}">
      <dgm:prSet/>
      <dgm:spPr/>
      <dgm:t>
        <a:bodyPr/>
        <a:lstStyle/>
        <a:p>
          <a:endParaRPr lang="en-US"/>
        </a:p>
      </dgm:t>
    </dgm:pt>
    <dgm:pt modelId="{C5DBB27F-D683-0945-8BC4-270B16488A66}" type="pres">
      <dgm:prSet presAssocID="{41E1F16E-BBD3-499F-ACAB-BD0910FD272A}" presName="diagram" presStyleCnt="0">
        <dgm:presLayoutVars>
          <dgm:dir/>
          <dgm:resizeHandles val="exact"/>
        </dgm:presLayoutVars>
      </dgm:prSet>
      <dgm:spPr/>
    </dgm:pt>
    <dgm:pt modelId="{BEB56729-D3B1-9949-9A8B-8AE1FDBEF7BD}" type="pres">
      <dgm:prSet presAssocID="{DD9D7112-AB8D-48A6-9855-DB1DB6F8BA80}" presName="node" presStyleLbl="node1" presStyleIdx="0" presStyleCnt="2">
        <dgm:presLayoutVars>
          <dgm:bulletEnabled val="1"/>
        </dgm:presLayoutVars>
      </dgm:prSet>
      <dgm:spPr/>
    </dgm:pt>
    <dgm:pt modelId="{7D10C79C-6CA2-874E-A4A5-677EF78F15DE}" type="pres">
      <dgm:prSet presAssocID="{6A29BD36-6818-4A70-B3D0-CE6D82A88BA0}" presName="sibTrans" presStyleCnt="0"/>
      <dgm:spPr/>
    </dgm:pt>
    <dgm:pt modelId="{D03162A9-2A7C-8D42-AF83-B746D27CE924}" type="pres">
      <dgm:prSet presAssocID="{316F62F5-51D1-430C-AB5C-D147D4530AF2}" presName="node" presStyleLbl="node1" presStyleIdx="1" presStyleCnt="2">
        <dgm:presLayoutVars>
          <dgm:bulletEnabled val="1"/>
        </dgm:presLayoutVars>
      </dgm:prSet>
      <dgm:spPr/>
    </dgm:pt>
  </dgm:ptLst>
  <dgm:cxnLst>
    <dgm:cxn modelId="{7E7B4907-6796-F24F-83D7-865C6BC33C2C}" type="presOf" srcId="{41E1F16E-BBD3-499F-ACAB-BD0910FD272A}" destId="{C5DBB27F-D683-0945-8BC4-270B16488A66}" srcOrd="0" destOrd="0" presId="urn:microsoft.com/office/officeart/2005/8/layout/default"/>
    <dgm:cxn modelId="{6CCDEE52-EE90-482C-A3E7-467C515A2118}" srcId="{41E1F16E-BBD3-499F-ACAB-BD0910FD272A}" destId="{316F62F5-51D1-430C-AB5C-D147D4530AF2}" srcOrd="1" destOrd="0" parTransId="{4754E7FF-F4CC-45D9-8833-0AC0E88EAFF2}" sibTransId="{E0DB3647-E9D9-4F15-8720-A591C62CAF74}"/>
    <dgm:cxn modelId="{0884A970-89E3-49FC-871A-30D7C5D79F3E}" srcId="{41E1F16E-BBD3-499F-ACAB-BD0910FD272A}" destId="{DD9D7112-AB8D-48A6-9855-DB1DB6F8BA80}" srcOrd="0" destOrd="0" parTransId="{473A770B-4FB1-4486-A25D-9CAE4002E5E3}" sibTransId="{6A29BD36-6818-4A70-B3D0-CE6D82A88BA0}"/>
    <dgm:cxn modelId="{67F460B7-0020-7048-873C-EE1E21C73871}" type="presOf" srcId="{DD9D7112-AB8D-48A6-9855-DB1DB6F8BA80}" destId="{BEB56729-D3B1-9949-9A8B-8AE1FDBEF7BD}" srcOrd="0" destOrd="0" presId="urn:microsoft.com/office/officeart/2005/8/layout/default"/>
    <dgm:cxn modelId="{730CB0FD-2D55-134F-8520-DB27C1143D9A}" type="presOf" srcId="{316F62F5-51D1-430C-AB5C-D147D4530AF2}" destId="{D03162A9-2A7C-8D42-AF83-B746D27CE924}" srcOrd="0" destOrd="0" presId="urn:microsoft.com/office/officeart/2005/8/layout/default"/>
    <dgm:cxn modelId="{F785482E-D878-814E-B4B0-1C25D0386E2A}" type="presParOf" srcId="{C5DBB27F-D683-0945-8BC4-270B16488A66}" destId="{BEB56729-D3B1-9949-9A8B-8AE1FDBEF7BD}" srcOrd="0" destOrd="0" presId="urn:microsoft.com/office/officeart/2005/8/layout/default"/>
    <dgm:cxn modelId="{F1077274-2E24-2E4A-AD9A-16FED24D3272}" type="presParOf" srcId="{C5DBB27F-D683-0945-8BC4-270B16488A66}" destId="{7D10C79C-6CA2-874E-A4A5-677EF78F15DE}" srcOrd="1" destOrd="0" presId="urn:microsoft.com/office/officeart/2005/8/layout/default"/>
    <dgm:cxn modelId="{47D793E1-6184-784D-97D7-FDADD8FB9669}" type="presParOf" srcId="{C5DBB27F-D683-0945-8BC4-270B16488A66}" destId="{D03162A9-2A7C-8D42-AF83-B746D27CE92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46C3B5-672F-45CC-AA71-39CF33B6872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8272DFF-A01C-4EAC-A2B3-F9A3E9BB908A}">
      <dgm:prSet/>
      <dgm:spPr/>
      <dgm:t>
        <a:bodyPr/>
        <a:lstStyle/>
        <a:p>
          <a:r>
            <a:rPr lang="en-GB"/>
            <a:t>Toda a aplicação deve estar em tons de azul e branco.</a:t>
          </a:r>
          <a:endParaRPr lang="en-US"/>
        </a:p>
      </dgm:t>
    </dgm:pt>
    <dgm:pt modelId="{A5CE1B5B-DCA8-4EFD-9F09-B23FE27F7864}" type="parTrans" cxnId="{63AD2A4F-84BA-44A1-837D-0A5ADDC1BD4F}">
      <dgm:prSet/>
      <dgm:spPr/>
      <dgm:t>
        <a:bodyPr/>
        <a:lstStyle/>
        <a:p>
          <a:endParaRPr lang="en-US"/>
        </a:p>
      </dgm:t>
    </dgm:pt>
    <dgm:pt modelId="{CADCEE38-9E5D-4E77-A9CD-10941D4F5FF3}" type="sibTrans" cxnId="{63AD2A4F-84BA-44A1-837D-0A5ADDC1BD4F}">
      <dgm:prSet/>
      <dgm:spPr/>
      <dgm:t>
        <a:bodyPr/>
        <a:lstStyle/>
        <a:p>
          <a:endParaRPr lang="en-US"/>
        </a:p>
      </dgm:t>
    </dgm:pt>
    <dgm:pt modelId="{A1B85369-FD37-4701-9122-C99CFDA4AA82}">
      <dgm:prSet/>
      <dgm:spPr/>
      <dgm:t>
        <a:bodyPr/>
        <a:lstStyle/>
        <a:p>
          <a:r>
            <a:rPr lang="en-GB"/>
            <a:t>O logótipo deve estar sempre presente na aplicação.</a:t>
          </a:r>
          <a:endParaRPr lang="en-US"/>
        </a:p>
      </dgm:t>
    </dgm:pt>
    <dgm:pt modelId="{32483E3B-F03D-4F2E-BB06-9775AD687290}" type="parTrans" cxnId="{A0B6D7E9-2086-46A8-9C37-F30FCA45391C}">
      <dgm:prSet/>
      <dgm:spPr/>
      <dgm:t>
        <a:bodyPr/>
        <a:lstStyle/>
        <a:p>
          <a:endParaRPr lang="en-US"/>
        </a:p>
      </dgm:t>
    </dgm:pt>
    <dgm:pt modelId="{14F39D90-8E45-480F-BB3B-99ECDE9961CF}" type="sibTrans" cxnId="{A0B6D7E9-2086-46A8-9C37-F30FCA45391C}">
      <dgm:prSet/>
      <dgm:spPr/>
      <dgm:t>
        <a:bodyPr/>
        <a:lstStyle/>
        <a:p>
          <a:endParaRPr lang="en-US"/>
        </a:p>
      </dgm:t>
    </dgm:pt>
    <dgm:pt modelId="{AF803DCD-B31A-5A4A-B7B8-6CA40123206F}" type="pres">
      <dgm:prSet presAssocID="{A346C3B5-672F-45CC-AA71-39CF33B687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E22B4A-0E09-F947-BA68-4F9C49802AB4}" type="pres">
      <dgm:prSet presAssocID="{C8272DFF-A01C-4EAC-A2B3-F9A3E9BB908A}" presName="hierRoot1" presStyleCnt="0"/>
      <dgm:spPr/>
    </dgm:pt>
    <dgm:pt modelId="{30736ACF-C419-2C45-9F14-0F65682ECFCE}" type="pres">
      <dgm:prSet presAssocID="{C8272DFF-A01C-4EAC-A2B3-F9A3E9BB908A}" presName="composite" presStyleCnt="0"/>
      <dgm:spPr/>
    </dgm:pt>
    <dgm:pt modelId="{DFDA586A-DB6D-FB4F-8F2A-619206339DF7}" type="pres">
      <dgm:prSet presAssocID="{C8272DFF-A01C-4EAC-A2B3-F9A3E9BB908A}" presName="background" presStyleLbl="node0" presStyleIdx="0" presStyleCnt="2"/>
      <dgm:spPr/>
    </dgm:pt>
    <dgm:pt modelId="{F1BAE3C9-61CF-8F4E-9853-9942432CD336}" type="pres">
      <dgm:prSet presAssocID="{C8272DFF-A01C-4EAC-A2B3-F9A3E9BB908A}" presName="text" presStyleLbl="fgAcc0" presStyleIdx="0" presStyleCnt="2">
        <dgm:presLayoutVars>
          <dgm:chPref val="3"/>
        </dgm:presLayoutVars>
      </dgm:prSet>
      <dgm:spPr/>
    </dgm:pt>
    <dgm:pt modelId="{504ECFB0-A6D9-BA47-894B-E7CB29D5252C}" type="pres">
      <dgm:prSet presAssocID="{C8272DFF-A01C-4EAC-A2B3-F9A3E9BB908A}" presName="hierChild2" presStyleCnt="0"/>
      <dgm:spPr/>
    </dgm:pt>
    <dgm:pt modelId="{C573B854-8CAC-A64A-B6F4-1DBB911C4F0A}" type="pres">
      <dgm:prSet presAssocID="{A1B85369-FD37-4701-9122-C99CFDA4AA82}" presName="hierRoot1" presStyleCnt="0"/>
      <dgm:spPr/>
    </dgm:pt>
    <dgm:pt modelId="{7EE15B91-6A60-9D41-97BA-FC937FF5BD81}" type="pres">
      <dgm:prSet presAssocID="{A1B85369-FD37-4701-9122-C99CFDA4AA82}" presName="composite" presStyleCnt="0"/>
      <dgm:spPr/>
    </dgm:pt>
    <dgm:pt modelId="{07528558-BFE2-0142-80D6-2F827ADF06A3}" type="pres">
      <dgm:prSet presAssocID="{A1B85369-FD37-4701-9122-C99CFDA4AA82}" presName="background" presStyleLbl="node0" presStyleIdx="1" presStyleCnt="2"/>
      <dgm:spPr/>
    </dgm:pt>
    <dgm:pt modelId="{812C1521-2E92-514C-B115-6449655A3C72}" type="pres">
      <dgm:prSet presAssocID="{A1B85369-FD37-4701-9122-C99CFDA4AA82}" presName="text" presStyleLbl="fgAcc0" presStyleIdx="1" presStyleCnt="2">
        <dgm:presLayoutVars>
          <dgm:chPref val="3"/>
        </dgm:presLayoutVars>
      </dgm:prSet>
      <dgm:spPr/>
    </dgm:pt>
    <dgm:pt modelId="{2AE3BE5C-037D-7244-BED9-DC50C181DF78}" type="pres">
      <dgm:prSet presAssocID="{A1B85369-FD37-4701-9122-C99CFDA4AA82}" presName="hierChild2" presStyleCnt="0"/>
      <dgm:spPr/>
    </dgm:pt>
  </dgm:ptLst>
  <dgm:cxnLst>
    <dgm:cxn modelId="{63AD2A4F-84BA-44A1-837D-0A5ADDC1BD4F}" srcId="{A346C3B5-672F-45CC-AA71-39CF33B6872A}" destId="{C8272DFF-A01C-4EAC-A2B3-F9A3E9BB908A}" srcOrd="0" destOrd="0" parTransId="{A5CE1B5B-DCA8-4EFD-9F09-B23FE27F7864}" sibTransId="{CADCEE38-9E5D-4E77-A9CD-10941D4F5FF3}"/>
    <dgm:cxn modelId="{1C0B508F-F118-3F40-8745-AB6B70D6CD3C}" type="presOf" srcId="{C8272DFF-A01C-4EAC-A2B3-F9A3E9BB908A}" destId="{F1BAE3C9-61CF-8F4E-9853-9942432CD336}" srcOrd="0" destOrd="0" presId="urn:microsoft.com/office/officeart/2005/8/layout/hierarchy1"/>
    <dgm:cxn modelId="{52FDADBD-BA73-4B42-906F-7D6690B50419}" type="presOf" srcId="{A1B85369-FD37-4701-9122-C99CFDA4AA82}" destId="{812C1521-2E92-514C-B115-6449655A3C72}" srcOrd="0" destOrd="0" presId="urn:microsoft.com/office/officeart/2005/8/layout/hierarchy1"/>
    <dgm:cxn modelId="{3F8A21E8-1C49-C248-B166-360D059A722D}" type="presOf" srcId="{A346C3B5-672F-45CC-AA71-39CF33B6872A}" destId="{AF803DCD-B31A-5A4A-B7B8-6CA40123206F}" srcOrd="0" destOrd="0" presId="urn:microsoft.com/office/officeart/2005/8/layout/hierarchy1"/>
    <dgm:cxn modelId="{A0B6D7E9-2086-46A8-9C37-F30FCA45391C}" srcId="{A346C3B5-672F-45CC-AA71-39CF33B6872A}" destId="{A1B85369-FD37-4701-9122-C99CFDA4AA82}" srcOrd="1" destOrd="0" parTransId="{32483E3B-F03D-4F2E-BB06-9775AD687290}" sibTransId="{14F39D90-8E45-480F-BB3B-99ECDE9961CF}"/>
    <dgm:cxn modelId="{C58537B9-4F02-024A-9BF8-781E701EC810}" type="presParOf" srcId="{AF803DCD-B31A-5A4A-B7B8-6CA40123206F}" destId="{59E22B4A-0E09-F947-BA68-4F9C49802AB4}" srcOrd="0" destOrd="0" presId="urn:microsoft.com/office/officeart/2005/8/layout/hierarchy1"/>
    <dgm:cxn modelId="{18311420-4C51-7C49-ABC5-AC07EFA54D5B}" type="presParOf" srcId="{59E22B4A-0E09-F947-BA68-4F9C49802AB4}" destId="{30736ACF-C419-2C45-9F14-0F65682ECFCE}" srcOrd="0" destOrd="0" presId="urn:microsoft.com/office/officeart/2005/8/layout/hierarchy1"/>
    <dgm:cxn modelId="{30FA0665-298A-BF4D-AA8A-10EB170F88AF}" type="presParOf" srcId="{30736ACF-C419-2C45-9F14-0F65682ECFCE}" destId="{DFDA586A-DB6D-FB4F-8F2A-619206339DF7}" srcOrd="0" destOrd="0" presId="urn:microsoft.com/office/officeart/2005/8/layout/hierarchy1"/>
    <dgm:cxn modelId="{0B3F7F20-2F84-CA4A-81E9-6A9ADD18A15E}" type="presParOf" srcId="{30736ACF-C419-2C45-9F14-0F65682ECFCE}" destId="{F1BAE3C9-61CF-8F4E-9853-9942432CD336}" srcOrd="1" destOrd="0" presId="urn:microsoft.com/office/officeart/2005/8/layout/hierarchy1"/>
    <dgm:cxn modelId="{879AB5CE-66FC-DD48-AED3-8EA9C26E3C05}" type="presParOf" srcId="{59E22B4A-0E09-F947-BA68-4F9C49802AB4}" destId="{504ECFB0-A6D9-BA47-894B-E7CB29D5252C}" srcOrd="1" destOrd="0" presId="urn:microsoft.com/office/officeart/2005/8/layout/hierarchy1"/>
    <dgm:cxn modelId="{AEF022AF-AF42-2D42-8319-78F3DC91118A}" type="presParOf" srcId="{AF803DCD-B31A-5A4A-B7B8-6CA40123206F}" destId="{C573B854-8CAC-A64A-B6F4-1DBB911C4F0A}" srcOrd="1" destOrd="0" presId="urn:microsoft.com/office/officeart/2005/8/layout/hierarchy1"/>
    <dgm:cxn modelId="{DB669837-EA85-BD4F-87E4-7905212B00FD}" type="presParOf" srcId="{C573B854-8CAC-A64A-B6F4-1DBB911C4F0A}" destId="{7EE15B91-6A60-9D41-97BA-FC937FF5BD81}" srcOrd="0" destOrd="0" presId="urn:microsoft.com/office/officeart/2005/8/layout/hierarchy1"/>
    <dgm:cxn modelId="{EE82022E-8FE8-1E43-B30B-0DFAC8E4AE72}" type="presParOf" srcId="{7EE15B91-6A60-9D41-97BA-FC937FF5BD81}" destId="{07528558-BFE2-0142-80D6-2F827ADF06A3}" srcOrd="0" destOrd="0" presId="urn:microsoft.com/office/officeart/2005/8/layout/hierarchy1"/>
    <dgm:cxn modelId="{2D1EF74B-C98E-5A4C-8203-3014910CDCBA}" type="presParOf" srcId="{7EE15B91-6A60-9D41-97BA-FC937FF5BD81}" destId="{812C1521-2E92-514C-B115-6449655A3C72}" srcOrd="1" destOrd="0" presId="urn:microsoft.com/office/officeart/2005/8/layout/hierarchy1"/>
    <dgm:cxn modelId="{655C4A5E-D327-AA4E-947C-00DE4698E703}" type="presParOf" srcId="{C573B854-8CAC-A64A-B6F4-1DBB911C4F0A}" destId="{2AE3BE5C-037D-7244-BED9-DC50C181DF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91A646-FA36-41F6-BE93-C2BD04C4D8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D76DD5-4EC8-47B0-B924-71C6695A03D9}">
      <dgm:prSet/>
      <dgm:spPr/>
      <dgm:t>
        <a:bodyPr/>
        <a:lstStyle/>
        <a:p>
          <a:r>
            <a:rPr lang="en-GB"/>
            <a:t>A aplicação deve necessitar de poucos passos para utilizar a maioria das funcionalidades.</a:t>
          </a:r>
          <a:endParaRPr lang="en-US"/>
        </a:p>
      </dgm:t>
    </dgm:pt>
    <dgm:pt modelId="{25761261-6278-4693-9835-03098DABED86}" type="parTrans" cxnId="{CA6A4C3E-F276-4E13-A030-E1BE7C43E920}">
      <dgm:prSet/>
      <dgm:spPr/>
      <dgm:t>
        <a:bodyPr/>
        <a:lstStyle/>
        <a:p>
          <a:endParaRPr lang="en-US"/>
        </a:p>
      </dgm:t>
    </dgm:pt>
    <dgm:pt modelId="{1191435F-44C8-4017-9B62-0689D53E6273}" type="sibTrans" cxnId="{CA6A4C3E-F276-4E13-A030-E1BE7C43E920}">
      <dgm:prSet/>
      <dgm:spPr/>
      <dgm:t>
        <a:bodyPr/>
        <a:lstStyle/>
        <a:p>
          <a:endParaRPr lang="en-US"/>
        </a:p>
      </dgm:t>
    </dgm:pt>
    <dgm:pt modelId="{65582635-B64F-407F-9210-187B3369F497}">
      <dgm:prSet/>
      <dgm:spPr/>
      <dgm:t>
        <a:bodyPr/>
        <a:lstStyle/>
        <a:p>
          <a:r>
            <a:rPr lang="en-GB" dirty="0"/>
            <a:t>A </a:t>
          </a:r>
          <a:r>
            <a:rPr lang="en-GB" dirty="0" err="1"/>
            <a:t>aplicação</a:t>
          </a:r>
          <a:r>
            <a:rPr lang="en-GB" dirty="0"/>
            <a:t> </a:t>
          </a:r>
          <a:r>
            <a:rPr lang="en-GB" dirty="0" err="1"/>
            <a:t>deve</a:t>
          </a:r>
          <a:r>
            <a:rPr lang="en-GB" dirty="0"/>
            <a:t> </a:t>
          </a:r>
          <a:r>
            <a:rPr lang="en-GB" dirty="0" err="1"/>
            <a:t>estar</a:t>
          </a:r>
          <a:r>
            <a:rPr lang="en-GB" dirty="0"/>
            <a:t> </a:t>
          </a:r>
          <a:r>
            <a:rPr lang="en-GB" dirty="0" err="1"/>
            <a:t>escrita</a:t>
          </a:r>
          <a:r>
            <a:rPr lang="en-GB" dirty="0"/>
            <a:t> </a:t>
          </a:r>
          <a:r>
            <a:rPr lang="en-GB" dirty="0" err="1"/>
            <a:t>numa</a:t>
          </a:r>
          <a:r>
            <a:rPr lang="en-GB" dirty="0"/>
            <a:t> </a:t>
          </a:r>
          <a:r>
            <a:rPr lang="en-GB" dirty="0" err="1"/>
            <a:t>linguagem</a:t>
          </a:r>
          <a:r>
            <a:rPr lang="en-GB" dirty="0"/>
            <a:t> </a:t>
          </a:r>
          <a:r>
            <a:rPr lang="en-GB" dirty="0" err="1"/>
            <a:t>comum</a:t>
          </a:r>
          <a:r>
            <a:rPr lang="en-GB" dirty="0"/>
            <a:t> para </a:t>
          </a:r>
          <a:r>
            <a:rPr lang="en-GB" dirty="0" err="1"/>
            <a:t>os</a:t>
          </a:r>
          <a:r>
            <a:rPr lang="en-GB" dirty="0"/>
            <a:t> </a:t>
          </a:r>
          <a:r>
            <a:rPr lang="en-GB" dirty="0" err="1"/>
            <a:t>seus</a:t>
          </a:r>
          <a:r>
            <a:rPr lang="en-GB" dirty="0"/>
            <a:t> </a:t>
          </a:r>
          <a:r>
            <a:rPr lang="en-GB" dirty="0" err="1"/>
            <a:t>utilizadores</a:t>
          </a:r>
          <a:r>
            <a:rPr lang="en-GB" dirty="0"/>
            <a:t>.</a:t>
          </a:r>
          <a:endParaRPr lang="en-US" dirty="0"/>
        </a:p>
      </dgm:t>
    </dgm:pt>
    <dgm:pt modelId="{9C3E24F1-600E-4E3C-8488-C986A0348C92}" type="parTrans" cxnId="{F9EED951-1BD9-4839-B27D-5AA8591B3001}">
      <dgm:prSet/>
      <dgm:spPr/>
      <dgm:t>
        <a:bodyPr/>
        <a:lstStyle/>
        <a:p>
          <a:endParaRPr lang="en-US"/>
        </a:p>
      </dgm:t>
    </dgm:pt>
    <dgm:pt modelId="{E2585401-80A5-430B-AC7B-D9A58E110E50}" type="sibTrans" cxnId="{F9EED951-1BD9-4839-B27D-5AA8591B3001}">
      <dgm:prSet/>
      <dgm:spPr/>
      <dgm:t>
        <a:bodyPr/>
        <a:lstStyle/>
        <a:p>
          <a:endParaRPr lang="en-US"/>
        </a:p>
      </dgm:t>
    </dgm:pt>
    <dgm:pt modelId="{4D9B475B-9FF1-974E-B1DC-68925EEF6B0B}" type="pres">
      <dgm:prSet presAssocID="{6791A646-FA36-41F6-BE93-C2BD04C4D84F}" presName="linear" presStyleCnt="0">
        <dgm:presLayoutVars>
          <dgm:animLvl val="lvl"/>
          <dgm:resizeHandles val="exact"/>
        </dgm:presLayoutVars>
      </dgm:prSet>
      <dgm:spPr/>
    </dgm:pt>
    <dgm:pt modelId="{6DF735C2-E5BE-294A-A716-1FFD44F5E468}" type="pres">
      <dgm:prSet presAssocID="{E1D76DD5-4EC8-47B0-B924-71C6695A03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EA6DD1-675B-CA40-A34F-DB8854E6A906}" type="pres">
      <dgm:prSet presAssocID="{1191435F-44C8-4017-9B62-0689D53E6273}" presName="spacer" presStyleCnt="0"/>
      <dgm:spPr/>
    </dgm:pt>
    <dgm:pt modelId="{6249641D-26E2-724C-A143-50137D03F2D4}" type="pres">
      <dgm:prSet presAssocID="{65582635-B64F-407F-9210-187B3369F4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E64AB10-9FB6-3543-805B-E96B8009C3BA}" type="presOf" srcId="{65582635-B64F-407F-9210-187B3369F497}" destId="{6249641D-26E2-724C-A143-50137D03F2D4}" srcOrd="0" destOrd="0" presId="urn:microsoft.com/office/officeart/2005/8/layout/vList2"/>
    <dgm:cxn modelId="{CA6A4C3E-F276-4E13-A030-E1BE7C43E920}" srcId="{6791A646-FA36-41F6-BE93-C2BD04C4D84F}" destId="{E1D76DD5-4EC8-47B0-B924-71C6695A03D9}" srcOrd="0" destOrd="0" parTransId="{25761261-6278-4693-9835-03098DABED86}" sibTransId="{1191435F-44C8-4017-9B62-0689D53E6273}"/>
    <dgm:cxn modelId="{8FEE543E-6762-2A4A-B9FA-4DBBCECB66C6}" type="presOf" srcId="{E1D76DD5-4EC8-47B0-B924-71C6695A03D9}" destId="{6DF735C2-E5BE-294A-A716-1FFD44F5E468}" srcOrd="0" destOrd="0" presId="urn:microsoft.com/office/officeart/2005/8/layout/vList2"/>
    <dgm:cxn modelId="{F9EED951-1BD9-4839-B27D-5AA8591B3001}" srcId="{6791A646-FA36-41F6-BE93-C2BD04C4D84F}" destId="{65582635-B64F-407F-9210-187B3369F497}" srcOrd="1" destOrd="0" parTransId="{9C3E24F1-600E-4E3C-8488-C986A0348C92}" sibTransId="{E2585401-80A5-430B-AC7B-D9A58E110E50}"/>
    <dgm:cxn modelId="{47D06DD6-3D79-8A45-BFFF-A39228A0E3FE}" type="presOf" srcId="{6791A646-FA36-41F6-BE93-C2BD04C4D84F}" destId="{4D9B475B-9FF1-974E-B1DC-68925EEF6B0B}" srcOrd="0" destOrd="0" presId="urn:microsoft.com/office/officeart/2005/8/layout/vList2"/>
    <dgm:cxn modelId="{0552DE00-3AA0-0440-AD73-E9415FBBA200}" type="presParOf" srcId="{4D9B475B-9FF1-974E-B1DC-68925EEF6B0B}" destId="{6DF735C2-E5BE-294A-A716-1FFD44F5E468}" srcOrd="0" destOrd="0" presId="urn:microsoft.com/office/officeart/2005/8/layout/vList2"/>
    <dgm:cxn modelId="{FE449557-F2E2-6944-9584-B32B9CC9CF0F}" type="presParOf" srcId="{4D9B475B-9FF1-974E-B1DC-68925EEF6B0B}" destId="{3DEA6DD1-675B-CA40-A34F-DB8854E6A906}" srcOrd="1" destOrd="0" presId="urn:microsoft.com/office/officeart/2005/8/layout/vList2"/>
    <dgm:cxn modelId="{C15F0F57-55B9-7B4A-AA7C-87A4901C9ED8}" type="presParOf" srcId="{4D9B475B-9FF1-974E-B1DC-68925EEF6B0B}" destId="{6249641D-26E2-724C-A143-50137D03F2D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2C458D-40A2-45AA-9852-B9AD994E10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8D8B51-5588-448F-8920-3CA05DE5C47A}">
      <dgm:prSet/>
      <dgm:spPr/>
      <dgm:t>
        <a:bodyPr/>
        <a:lstStyle/>
        <a:p>
          <a:r>
            <a:rPr lang="en-GB" err="1"/>
            <a:t>Nenhum</a:t>
          </a:r>
          <a:r>
            <a:rPr lang="en-GB"/>
            <a:t> </a:t>
          </a:r>
          <a:r>
            <a:rPr lang="en-GB" err="1"/>
            <a:t>pedido</a:t>
          </a:r>
          <a:r>
            <a:rPr lang="en-GB"/>
            <a:t> </a:t>
          </a:r>
          <a:r>
            <a:rPr lang="en-GB" err="1"/>
            <a:t>à</a:t>
          </a:r>
          <a:r>
            <a:rPr lang="en-GB"/>
            <a:t> </a:t>
          </a:r>
          <a:r>
            <a:rPr lang="en-GB" err="1"/>
            <a:t>aplicação</a:t>
          </a:r>
          <a:r>
            <a:rPr lang="en-GB"/>
            <a:t> </a:t>
          </a:r>
          <a:r>
            <a:rPr lang="en-GB" err="1"/>
            <a:t>deve</a:t>
          </a:r>
          <a:r>
            <a:rPr lang="en-GB"/>
            <a:t> </a:t>
          </a:r>
          <a:r>
            <a:rPr lang="en-GB" err="1"/>
            <a:t>exceder</a:t>
          </a:r>
          <a:r>
            <a:rPr lang="en-GB"/>
            <a:t> </a:t>
          </a:r>
          <a:r>
            <a:rPr lang="en-GB" err="1"/>
            <a:t>os</a:t>
          </a:r>
          <a:r>
            <a:rPr lang="en-GB"/>
            <a:t> 5 </a:t>
          </a:r>
          <a:r>
            <a:rPr lang="en-GB" err="1"/>
            <a:t>segundos</a:t>
          </a:r>
          <a:r>
            <a:rPr lang="en-GB"/>
            <a:t>.</a:t>
          </a:r>
          <a:endParaRPr lang="en-US"/>
        </a:p>
      </dgm:t>
    </dgm:pt>
    <dgm:pt modelId="{FB613FAF-C1F7-440B-87DD-2C110197D794}" type="parTrans" cxnId="{F90BB7DE-20D7-4251-88BF-5AC60B4721E0}">
      <dgm:prSet/>
      <dgm:spPr/>
      <dgm:t>
        <a:bodyPr/>
        <a:lstStyle/>
        <a:p>
          <a:endParaRPr lang="en-US"/>
        </a:p>
      </dgm:t>
    </dgm:pt>
    <dgm:pt modelId="{8168F3FE-8C2C-4101-9D24-9C1C5AE0C039}" type="sibTrans" cxnId="{F90BB7DE-20D7-4251-88BF-5AC60B4721E0}">
      <dgm:prSet/>
      <dgm:spPr/>
      <dgm:t>
        <a:bodyPr/>
        <a:lstStyle/>
        <a:p>
          <a:endParaRPr lang="en-US"/>
        </a:p>
      </dgm:t>
    </dgm:pt>
    <dgm:pt modelId="{4489B605-8BBC-4D42-9ADF-BCF760599CD5}">
      <dgm:prSet/>
      <dgm:spPr/>
      <dgm:t>
        <a:bodyPr/>
        <a:lstStyle/>
        <a:p>
          <a:r>
            <a:rPr lang="en-GB"/>
            <a:t>A aplicação deve estar disponível 99% do tempo.</a:t>
          </a:r>
          <a:endParaRPr lang="en-US"/>
        </a:p>
      </dgm:t>
    </dgm:pt>
    <dgm:pt modelId="{AFD9FD4D-96EE-40DD-AF4D-95AC70DD678E}" type="parTrans" cxnId="{24C16536-C383-48AB-8292-FC004AD83BB3}">
      <dgm:prSet/>
      <dgm:spPr/>
      <dgm:t>
        <a:bodyPr/>
        <a:lstStyle/>
        <a:p>
          <a:endParaRPr lang="en-US"/>
        </a:p>
      </dgm:t>
    </dgm:pt>
    <dgm:pt modelId="{1076EF36-6105-4DDE-AC0A-6178DBE68EC1}" type="sibTrans" cxnId="{24C16536-C383-48AB-8292-FC004AD83BB3}">
      <dgm:prSet/>
      <dgm:spPr/>
      <dgm:t>
        <a:bodyPr/>
        <a:lstStyle/>
        <a:p>
          <a:endParaRPr lang="en-US"/>
        </a:p>
      </dgm:t>
    </dgm:pt>
    <dgm:pt modelId="{D7E72DEC-3A0B-4801-B6B7-96BCC93DF8C4}" type="pres">
      <dgm:prSet presAssocID="{BD2C458D-40A2-45AA-9852-B9AD994E109F}" presName="root" presStyleCnt="0">
        <dgm:presLayoutVars>
          <dgm:dir/>
          <dgm:resizeHandles val="exact"/>
        </dgm:presLayoutVars>
      </dgm:prSet>
      <dgm:spPr/>
    </dgm:pt>
    <dgm:pt modelId="{DD746EAE-BF9F-4325-8B74-5AD5B84B7C54}" type="pres">
      <dgm:prSet presAssocID="{CB8D8B51-5588-448F-8920-3CA05DE5C47A}" presName="compNode" presStyleCnt="0"/>
      <dgm:spPr/>
    </dgm:pt>
    <dgm:pt modelId="{DD8673DC-0E7D-4EDD-B2FB-25EBB81AA02F}" type="pres">
      <dgm:prSet presAssocID="{CB8D8B51-5588-448F-8920-3CA05DE5C47A}" presName="bgRect" presStyleLbl="bgShp" presStyleIdx="0" presStyleCnt="2"/>
      <dgm:spPr/>
    </dgm:pt>
    <dgm:pt modelId="{F95182C0-CF34-4A1D-9D0E-E6A22ACDC460}" type="pres">
      <dgm:prSet presAssocID="{CB8D8B51-5588-448F-8920-3CA05DE5C4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3A30263-3763-4C8D-B373-60CFBD3ED9F9}" type="pres">
      <dgm:prSet presAssocID="{CB8D8B51-5588-448F-8920-3CA05DE5C47A}" presName="spaceRect" presStyleCnt="0"/>
      <dgm:spPr/>
    </dgm:pt>
    <dgm:pt modelId="{AB14E091-D2AF-425C-8AA3-FD82170B86A2}" type="pres">
      <dgm:prSet presAssocID="{CB8D8B51-5588-448F-8920-3CA05DE5C47A}" presName="parTx" presStyleLbl="revTx" presStyleIdx="0" presStyleCnt="2">
        <dgm:presLayoutVars>
          <dgm:chMax val="0"/>
          <dgm:chPref val="0"/>
        </dgm:presLayoutVars>
      </dgm:prSet>
      <dgm:spPr/>
    </dgm:pt>
    <dgm:pt modelId="{AA2D16FD-4B85-40AC-9951-F883BB44AE3D}" type="pres">
      <dgm:prSet presAssocID="{8168F3FE-8C2C-4101-9D24-9C1C5AE0C039}" presName="sibTrans" presStyleCnt="0"/>
      <dgm:spPr/>
    </dgm:pt>
    <dgm:pt modelId="{F0CD35B3-4540-462D-87B1-8F308DED8951}" type="pres">
      <dgm:prSet presAssocID="{4489B605-8BBC-4D42-9ADF-BCF760599CD5}" presName="compNode" presStyleCnt="0"/>
      <dgm:spPr/>
    </dgm:pt>
    <dgm:pt modelId="{6C68C280-2103-469E-9FC0-1474E347A6CB}" type="pres">
      <dgm:prSet presAssocID="{4489B605-8BBC-4D42-9ADF-BCF760599CD5}" presName="bgRect" presStyleLbl="bgShp" presStyleIdx="1" presStyleCnt="2"/>
      <dgm:spPr/>
    </dgm:pt>
    <dgm:pt modelId="{C6F8B946-44AB-4C28-8F12-A5A02F50E7D8}" type="pres">
      <dgm:prSet presAssocID="{4489B605-8BBC-4D42-9ADF-BCF760599C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69F846-77A5-4F15-A0D8-DAF58099BE25}" type="pres">
      <dgm:prSet presAssocID="{4489B605-8BBC-4D42-9ADF-BCF760599CD5}" presName="spaceRect" presStyleCnt="0"/>
      <dgm:spPr/>
    </dgm:pt>
    <dgm:pt modelId="{4C5ED0F9-A9BC-4C8C-B621-5C1DBEEE8AA9}" type="pres">
      <dgm:prSet presAssocID="{4489B605-8BBC-4D42-9ADF-BCF760599CD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962C835-2D99-4FB1-9586-FA20612CDFF3}" type="presOf" srcId="{CB8D8B51-5588-448F-8920-3CA05DE5C47A}" destId="{AB14E091-D2AF-425C-8AA3-FD82170B86A2}" srcOrd="0" destOrd="0" presId="urn:microsoft.com/office/officeart/2018/2/layout/IconVerticalSolidList"/>
    <dgm:cxn modelId="{24C16536-C383-48AB-8292-FC004AD83BB3}" srcId="{BD2C458D-40A2-45AA-9852-B9AD994E109F}" destId="{4489B605-8BBC-4D42-9ADF-BCF760599CD5}" srcOrd="1" destOrd="0" parTransId="{AFD9FD4D-96EE-40DD-AF4D-95AC70DD678E}" sibTransId="{1076EF36-6105-4DDE-AC0A-6178DBE68EC1}"/>
    <dgm:cxn modelId="{58102A38-844C-4EDB-B53C-7CDE1FB7598E}" type="presOf" srcId="{4489B605-8BBC-4D42-9ADF-BCF760599CD5}" destId="{4C5ED0F9-A9BC-4C8C-B621-5C1DBEEE8AA9}" srcOrd="0" destOrd="0" presId="urn:microsoft.com/office/officeart/2018/2/layout/IconVerticalSolidList"/>
    <dgm:cxn modelId="{D39975A4-1703-4A47-B872-87CB135099E4}" type="presOf" srcId="{BD2C458D-40A2-45AA-9852-B9AD994E109F}" destId="{D7E72DEC-3A0B-4801-B6B7-96BCC93DF8C4}" srcOrd="0" destOrd="0" presId="urn:microsoft.com/office/officeart/2018/2/layout/IconVerticalSolidList"/>
    <dgm:cxn modelId="{F90BB7DE-20D7-4251-88BF-5AC60B4721E0}" srcId="{BD2C458D-40A2-45AA-9852-B9AD994E109F}" destId="{CB8D8B51-5588-448F-8920-3CA05DE5C47A}" srcOrd="0" destOrd="0" parTransId="{FB613FAF-C1F7-440B-87DD-2C110197D794}" sibTransId="{8168F3FE-8C2C-4101-9D24-9C1C5AE0C039}"/>
    <dgm:cxn modelId="{95325502-1C45-452D-AC2D-657D3F2E762B}" type="presParOf" srcId="{D7E72DEC-3A0B-4801-B6B7-96BCC93DF8C4}" destId="{DD746EAE-BF9F-4325-8B74-5AD5B84B7C54}" srcOrd="0" destOrd="0" presId="urn:microsoft.com/office/officeart/2018/2/layout/IconVerticalSolidList"/>
    <dgm:cxn modelId="{BEA4A039-418B-483B-8D71-0437E88618CA}" type="presParOf" srcId="{DD746EAE-BF9F-4325-8B74-5AD5B84B7C54}" destId="{DD8673DC-0E7D-4EDD-B2FB-25EBB81AA02F}" srcOrd="0" destOrd="0" presId="urn:microsoft.com/office/officeart/2018/2/layout/IconVerticalSolidList"/>
    <dgm:cxn modelId="{09F68CBE-0C88-44CE-89CE-ACFCA3361E98}" type="presParOf" srcId="{DD746EAE-BF9F-4325-8B74-5AD5B84B7C54}" destId="{F95182C0-CF34-4A1D-9D0E-E6A22ACDC460}" srcOrd="1" destOrd="0" presId="urn:microsoft.com/office/officeart/2018/2/layout/IconVerticalSolidList"/>
    <dgm:cxn modelId="{C0ADF741-8D91-4638-8F25-9E4B2FF63294}" type="presParOf" srcId="{DD746EAE-BF9F-4325-8B74-5AD5B84B7C54}" destId="{C3A30263-3763-4C8D-B373-60CFBD3ED9F9}" srcOrd="2" destOrd="0" presId="urn:microsoft.com/office/officeart/2018/2/layout/IconVerticalSolidList"/>
    <dgm:cxn modelId="{D1A85058-3CB0-47BC-AF95-3782B1EB4E83}" type="presParOf" srcId="{DD746EAE-BF9F-4325-8B74-5AD5B84B7C54}" destId="{AB14E091-D2AF-425C-8AA3-FD82170B86A2}" srcOrd="3" destOrd="0" presId="urn:microsoft.com/office/officeart/2018/2/layout/IconVerticalSolidList"/>
    <dgm:cxn modelId="{FC95B4A7-1268-4134-8030-B0DDB2EAA9CD}" type="presParOf" srcId="{D7E72DEC-3A0B-4801-B6B7-96BCC93DF8C4}" destId="{AA2D16FD-4B85-40AC-9951-F883BB44AE3D}" srcOrd="1" destOrd="0" presId="urn:microsoft.com/office/officeart/2018/2/layout/IconVerticalSolidList"/>
    <dgm:cxn modelId="{8A90C08A-B864-4D94-BED5-4353990A557A}" type="presParOf" srcId="{D7E72DEC-3A0B-4801-B6B7-96BCC93DF8C4}" destId="{F0CD35B3-4540-462D-87B1-8F308DED8951}" srcOrd="2" destOrd="0" presId="urn:microsoft.com/office/officeart/2018/2/layout/IconVerticalSolidList"/>
    <dgm:cxn modelId="{82C78428-5F2B-4085-8A59-694CACC764A4}" type="presParOf" srcId="{F0CD35B3-4540-462D-87B1-8F308DED8951}" destId="{6C68C280-2103-469E-9FC0-1474E347A6CB}" srcOrd="0" destOrd="0" presId="urn:microsoft.com/office/officeart/2018/2/layout/IconVerticalSolidList"/>
    <dgm:cxn modelId="{A39B3F34-ED40-4185-A560-A93FB1B3A1EE}" type="presParOf" srcId="{F0CD35B3-4540-462D-87B1-8F308DED8951}" destId="{C6F8B946-44AB-4C28-8F12-A5A02F50E7D8}" srcOrd="1" destOrd="0" presId="urn:microsoft.com/office/officeart/2018/2/layout/IconVerticalSolidList"/>
    <dgm:cxn modelId="{4C8B520F-2F60-4E42-8C6A-5FE61C67A0A9}" type="presParOf" srcId="{F0CD35B3-4540-462D-87B1-8F308DED8951}" destId="{4769F846-77A5-4F15-A0D8-DAF58099BE25}" srcOrd="2" destOrd="0" presId="urn:microsoft.com/office/officeart/2018/2/layout/IconVerticalSolidList"/>
    <dgm:cxn modelId="{32C3EA3B-6E2D-448C-A575-1804BBB399FA}" type="presParOf" srcId="{F0CD35B3-4540-462D-87B1-8F308DED8951}" destId="{4C5ED0F9-A9BC-4C8C-B621-5C1DBEEE8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B2CD50-863C-48F6-8EDF-9D89628EE2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DD33FF-7708-475F-B895-938E2DE45032}">
      <dgm:prSet/>
      <dgm:spPr/>
      <dgm:t>
        <a:bodyPr/>
        <a:lstStyle/>
        <a:p>
          <a:r>
            <a:rPr lang="en-GB"/>
            <a:t>A aplicação deve informar os seus utilizadores sobre a sua política de funcionamento.</a:t>
          </a:r>
          <a:endParaRPr lang="en-US"/>
        </a:p>
      </dgm:t>
    </dgm:pt>
    <dgm:pt modelId="{0D9C4D2B-6295-4BA9-85C6-946540C9EB19}" type="parTrans" cxnId="{F7581362-BA09-41F2-9442-1B45FB251E20}">
      <dgm:prSet/>
      <dgm:spPr/>
      <dgm:t>
        <a:bodyPr/>
        <a:lstStyle/>
        <a:p>
          <a:endParaRPr lang="en-US"/>
        </a:p>
      </dgm:t>
    </dgm:pt>
    <dgm:pt modelId="{B62F259F-8FF3-4C3A-B077-7B03990AA200}" type="sibTrans" cxnId="{F7581362-BA09-41F2-9442-1B45FB251E20}">
      <dgm:prSet/>
      <dgm:spPr/>
      <dgm:t>
        <a:bodyPr/>
        <a:lstStyle/>
        <a:p>
          <a:endParaRPr lang="en-US"/>
        </a:p>
      </dgm:t>
    </dgm:pt>
    <dgm:pt modelId="{69587DA9-75AA-4DF0-887B-01A9321A2203}">
      <dgm:prSet/>
      <dgm:spPr/>
      <dgm:t>
        <a:bodyPr/>
        <a:lstStyle/>
        <a:p>
          <a:r>
            <a:rPr lang="en-GB"/>
            <a:t>A aplicação deve informar sobre alterações na política de funcionamento.</a:t>
          </a:r>
          <a:endParaRPr lang="en-US"/>
        </a:p>
      </dgm:t>
    </dgm:pt>
    <dgm:pt modelId="{2425639E-F7B6-4E33-84DF-A19681DF2B8B}" type="parTrans" cxnId="{05D93FC6-7D5F-411B-83DD-A1DD1502BA8A}">
      <dgm:prSet/>
      <dgm:spPr/>
      <dgm:t>
        <a:bodyPr/>
        <a:lstStyle/>
        <a:p>
          <a:endParaRPr lang="en-US"/>
        </a:p>
      </dgm:t>
    </dgm:pt>
    <dgm:pt modelId="{09207C98-9969-49AD-83DF-4DE3C0E3827B}" type="sibTrans" cxnId="{05D93FC6-7D5F-411B-83DD-A1DD1502BA8A}">
      <dgm:prSet/>
      <dgm:spPr/>
      <dgm:t>
        <a:bodyPr/>
        <a:lstStyle/>
        <a:p>
          <a:endParaRPr lang="en-US"/>
        </a:p>
      </dgm:t>
    </dgm:pt>
    <dgm:pt modelId="{76268AB8-3ED7-4D9F-8C37-6E1527CFFBA4}" type="pres">
      <dgm:prSet presAssocID="{D3B2CD50-863C-48F6-8EDF-9D89628EE26F}" presName="root" presStyleCnt="0">
        <dgm:presLayoutVars>
          <dgm:dir/>
          <dgm:resizeHandles val="exact"/>
        </dgm:presLayoutVars>
      </dgm:prSet>
      <dgm:spPr/>
    </dgm:pt>
    <dgm:pt modelId="{93221D89-FFCB-4971-924B-A1587680E1F4}" type="pres">
      <dgm:prSet presAssocID="{D3B2CD50-863C-48F6-8EDF-9D89628EE26F}" presName="container" presStyleCnt="0">
        <dgm:presLayoutVars>
          <dgm:dir/>
          <dgm:resizeHandles val="exact"/>
        </dgm:presLayoutVars>
      </dgm:prSet>
      <dgm:spPr/>
    </dgm:pt>
    <dgm:pt modelId="{E33BEB99-754C-4A55-906B-05A247FD83A5}" type="pres">
      <dgm:prSet presAssocID="{A7DD33FF-7708-475F-B895-938E2DE45032}" presName="compNode" presStyleCnt="0"/>
      <dgm:spPr/>
    </dgm:pt>
    <dgm:pt modelId="{8EA0EB61-D667-4AEC-9CC9-8BDF321EF6C1}" type="pres">
      <dgm:prSet presAssocID="{A7DD33FF-7708-475F-B895-938E2DE45032}" presName="iconBgRect" presStyleLbl="bgShp" presStyleIdx="0" presStyleCnt="2"/>
      <dgm:spPr/>
    </dgm:pt>
    <dgm:pt modelId="{71C4CD66-6F1E-428A-A876-B7E23F92ECB7}" type="pres">
      <dgm:prSet presAssocID="{A7DD33FF-7708-475F-B895-938E2DE450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D9A0B63-DC13-44DD-88DC-DF40A6DF2573}" type="pres">
      <dgm:prSet presAssocID="{A7DD33FF-7708-475F-B895-938E2DE45032}" presName="spaceRect" presStyleCnt="0"/>
      <dgm:spPr/>
    </dgm:pt>
    <dgm:pt modelId="{44FF3C35-C9E2-417D-AF17-2236085A358B}" type="pres">
      <dgm:prSet presAssocID="{A7DD33FF-7708-475F-B895-938E2DE45032}" presName="textRect" presStyleLbl="revTx" presStyleIdx="0" presStyleCnt="2">
        <dgm:presLayoutVars>
          <dgm:chMax val="1"/>
          <dgm:chPref val="1"/>
        </dgm:presLayoutVars>
      </dgm:prSet>
      <dgm:spPr/>
    </dgm:pt>
    <dgm:pt modelId="{F1B04229-763B-447F-BB4F-7DACB67DC95A}" type="pres">
      <dgm:prSet presAssocID="{B62F259F-8FF3-4C3A-B077-7B03990AA200}" presName="sibTrans" presStyleLbl="sibTrans2D1" presStyleIdx="0" presStyleCnt="0"/>
      <dgm:spPr/>
    </dgm:pt>
    <dgm:pt modelId="{2BE78757-9474-4F2E-8F88-A336046A360C}" type="pres">
      <dgm:prSet presAssocID="{69587DA9-75AA-4DF0-887B-01A9321A2203}" presName="compNode" presStyleCnt="0"/>
      <dgm:spPr/>
    </dgm:pt>
    <dgm:pt modelId="{18969906-A645-481F-A4A6-0326EC134E02}" type="pres">
      <dgm:prSet presAssocID="{69587DA9-75AA-4DF0-887B-01A9321A2203}" presName="iconBgRect" presStyleLbl="bgShp" presStyleIdx="1" presStyleCnt="2"/>
      <dgm:spPr/>
    </dgm:pt>
    <dgm:pt modelId="{FAF19F39-4DC0-4517-852E-FC9DDE8CBFE8}" type="pres">
      <dgm:prSet presAssocID="{69587DA9-75AA-4DF0-887B-01A9321A22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18B1CDD1-56D2-4031-B42B-B1659DE854C4}" type="pres">
      <dgm:prSet presAssocID="{69587DA9-75AA-4DF0-887B-01A9321A2203}" presName="spaceRect" presStyleCnt="0"/>
      <dgm:spPr/>
    </dgm:pt>
    <dgm:pt modelId="{0C50C28C-6D1F-494D-B2A0-419693DE00DF}" type="pres">
      <dgm:prSet presAssocID="{69587DA9-75AA-4DF0-887B-01A9321A22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5B270F-E5BA-4571-B61E-9D9564E4CB38}" type="presOf" srcId="{D3B2CD50-863C-48F6-8EDF-9D89628EE26F}" destId="{76268AB8-3ED7-4D9F-8C37-6E1527CFFBA4}" srcOrd="0" destOrd="0" presId="urn:microsoft.com/office/officeart/2018/2/layout/IconCircleList"/>
    <dgm:cxn modelId="{F7581362-BA09-41F2-9442-1B45FB251E20}" srcId="{D3B2CD50-863C-48F6-8EDF-9D89628EE26F}" destId="{A7DD33FF-7708-475F-B895-938E2DE45032}" srcOrd="0" destOrd="0" parTransId="{0D9C4D2B-6295-4BA9-85C6-946540C9EB19}" sibTransId="{B62F259F-8FF3-4C3A-B077-7B03990AA200}"/>
    <dgm:cxn modelId="{7FB1E079-131E-46F3-B275-606D53FEDB60}" type="presOf" srcId="{B62F259F-8FF3-4C3A-B077-7B03990AA200}" destId="{F1B04229-763B-447F-BB4F-7DACB67DC95A}" srcOrd="0" destOrd="0" presId="urn:microsoft.com/office/officeart/2018/2/layout/IconCircleList"/>
    <dgm:cxn modelId="{89F8D79B-3E97-40FD-9549-A07936080F8F}" type="presOf" srcId="{A7DD33FF-7708-475F-B895-938E2DE45032}" destId="{44FF3C35-C9E2-417D-AF17-2236085A358B}" srcOrd="0" destOrd="0" presId="urn:microsoft.com/office/officeart/2018/2/layout/IconCircleList"/>
    <dgm:cxn modelId="{814D5A9C-9300-4744-8EBE-83B1711DD089}" type="presOf" srcId="{69587DA9-75AA-4DF0-887B-01A9321A2203}" destId="{0C50C28C-6D1F-494D-B2A0-419693DE00DF}" srcOrd="0" destOrd="0" presId="urn:microsoft.com/office/officeart/2018/2/layout/IconCircleList"/>
    <dgm:cxn modelId="{05D93FC6-7D5F-411B-83DD-A1DD1502BA8A}" srcId="{D3B2CD50-863C-48F6-8EDF-9D89628EE26F}" destId="{69587DA9-75AA-4DF0-887B-01A9321A2203}" srcOrd="1" destOrd="0" parTransId="{2425639E-F7B6-4E33-84DF-A19681DF2B8B}" sibTransId="{09207C98-9969-49AD-83DF-4DE3C0E3827B}"/>
    <dgm:cxn modelId="{46F541F3-2835-4E55-9461-A47066E01AC8}" type="presParOf" srcId="{76268AB8-3ED7-4D9F-8C37-6E1527CFFBA4}" destId="{93221D89-FFCB-4971-924B-A1587680E1F4}" srcOrd="0" destOrd="0" presId="urn:microsoft.com/office/officeart/2018/2/layout/IconCircleList"/>
    <dgm:cxn modelId="{93F3CC11-75E3-4199-AAF1-2B8814AB10EC}" type="presParOf" srcId="{93221D89-FFCB-4971-924B-A1587680E1F4}" destId="{E33BEB99-754C-4A55-906B-05A247FD83A5}" srcOrd="0" destOrd="0" presId="urn:microsoft.com/office/officeart/2018/2/layout/IconCircleList"/>
    <dgm:cxn modelId="{8FEF91B4-C0A4-4A65-94EA-77BD801F30ED}" type="presParOf" srcId="{E33BEB99-754C-4A55-906B-05A247FD83A5}" destId="{8EA0EB61-D667-4AEC-9CC9-8BDF321EF6C1}" srcOrd="0" destOrd="0" presId="urn:microsoft.com/office/officeart/2018/2/layout/IconCircleList"/>
    <dgm:cxn modelId="{D4CA598B-541B-4ACC-A34B-8386AF4168EE}" type="presParOf" srcId="{E33BEB99-754C-4A55-906B-05A247FD83A5}" destId="{71C4CD66-6F1E-428A-A876-B7E23F92ECB7}" srcOrd="1" destOrd="0" presId="urn:microsoft.com/office/officeart/2018/2/layout/IconCircleList"/>
    <dgm:cxn modelId="{CEA4B60A-29AC-491C-87FB-A1414DA884A1}" type="presParOf" srcId="{E33BEB99-754C-4A55-906B-05A247FD83A5}" destId="{3D9A0B63-DC13-44DD-88DC-DF40A6DF2573}" srcOrd="2" destOrd="0" presId="urn:microsoft.com/office/officeart/2018/2/layout/IconCircleList"/>
    <dgm:cxn modelId="{3ADACAF3-A26B-4D59-90D3-9C3AB361196E}" type="presParOf" srcId="{E33BEB99-754C-4A55-906B-05A247FD83A5}" destId="{44FF3C35-C9E2-417D-AF17-2236085A358B}" srcOrd="3" destOrd="0" presId="urn:microsoft.com/office/officeart/2018/2/layout/IconCircleList"/>
    <dgm:cxn modelId="{97208507-5314-4F83-AB4D-6AA582299442}" type="presParOf" srcId="{93221D89-FFCB-4971-924B-A1587680E1F4}" destId="{F1B04229-763B-447F-BB4F-7DACB67DC95A}" srcOrd="1" destOrd="0" presId="urn:microsoft.com/office/officeart/2018/2/layout/IconCircleList"/>
    <dgm:cxn modelId="{F4C4BE5C-AA42-4140-A893-AACFE4A097F9}" type="presParOf" srcId="{93221D89-FFCB-4971-924B-A1587680E1F4}" destId="{2BE78757-9474-4F2E-8F88-A336046A360C}" srcOrd="2" destOrd="0" presId="urn:microsoft.com/office/officeart/2018/2/layout/IconCircleList"/>
    <dgm:cxn modelId="{0739C6E2-78F9-4575-9259-74D025610A2A}" type="presParOf" srcId="{2BE78757-9474-4F2E-8F88-A336046A360C}" destId="{18969906-A645-481F-A4A6-0326EC134E02}" srcOrd="0" destOrd="0" presId="urn:microsoft.com/office/officeart/2018/2/layout/IconCircleList"/>
    <dgm:cxn modelId="{CDB26F9E-315A-4F8A-8485-6406C0EE3813}" type="presParOf" srcId="{2BE78757-9474-4F2E-8F88-A336046A360C}" destId="{FAF19F39-4DC0-4517-852E-FC9DDE8CBFE8}" srcOrd="1" destOrd="0" presId="urn:microsoft.com/office/officeart/2018/2/layout/IconCircleList"/>
    <dgm:cxn modelId="{AD68E44C-6043-4D5D-A46C-51AAF6A5DE0B}" type="presParOf" srcId="{2BE78757-9474-4F2E-8F88-A336046A360C}" destId="{18B1CDD1-56D2-4031-B42B-B1659DE854C4}" srcOrd="2" destOrd="0" presId="urn:microsoft.com/office/officeart/2018/2/layout/IconCircleList"/>
    <dgm:cxn modelId="{D13265A9-3B3B-4D2E-8CB9-B2A2E6E0B7BB}" type="presParOf" srcId="{2BE78757-9474-4F2E-8F88-A336046A360C}" destId="{0C50C28C-6D1F-494D-B2A0-419693DE00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18313-BC5B-6245-99FB-CA5A6B4CE5FC}">
      <dsp:nvSpPr>
        <dsp:cNvPr id="0" name=""/>
        <dsp:cNvSpPr/>
      </dsp:nvSpPr>
      <dsp:spPr>
        <a:xfrm>
          <a:off x="0" y="0"/>
          <a:ext cx="4863261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Como </a:t>
          </a:r>
          <a:r>
            <a:rPr lang="en-GB" sz="1900" b="1" kern="1200" dirty="0" err="1"/>
            <a:t>solicitador</a:t>
          </a:r>
          <a:r>
            <a:rPr lang="en-GB" sz="1900" kern="1200" dirty="0"/>
            <a:t> de </a:t>
          </a:r>
          <a:r>
            <a:rPr lang="en-GB" sz="1900" kern="1200" dirty="0" err="1"/>
            <a:t>serviço</a:t>
          </a:r>
          <a:r>
            <a:rPr lang="en-GB" sz="1900" kern="1200" dirty="0"/>
            <a:t> devo </a:t>
          </a:r>
          <a:r>
            <a:rPr lang="en-GB" sz="1900" kern="1200" dirty="0" err="1"/>
            <a:t>conseguir</a:t>
          </a:r>
          <a:r>
            <a:rPr lang="en-GB" sz="1900" kern="1200" dirty="0"/>
            <a:t> </a:t>
          </a:r>
          <a:r>
            <a:rPr lang="en-GB" sz="1900" b="1" kern="1200" dirty="0" err="1"/>
            <a:t>enviar</a:t>
          </a:r>
          <a:r>
            <a:rPr lang="en-GB" sz="1900" kern="1200" dirty="0"/>
            <a:t> um </a:t>
          </a:r>
          <a:r>
            <a:rPr lang="en-GB" sz="1900" kern="1200" dirty="0" err="1"/>
            <a:t>pedido</a:t>
          </a:r>
          <a:r>
            <a:rPr lang="en-GB" sz="1900" kern="1200" dirty="0"/>
            <a:t> de </a:t>
          </a:r>
          <a:r>
            <a:rPr lang="en-GB" sz="1900" kern="1200" dirty="0" err="1"/>
            <a:t>serviço</a:t>
          </a:r>
          <a:r>
            <a:rPr lang="en-GB" sz="1900" kern="1200" dirty="0"/>
            <a:t> para um </a:t>
          </a:r>
          <a:r>
            <a:rPr lang="en-GB" sz="1900" kern="1200" dirty="0" err="1"/>
            <a:t>prestador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38234" y="38234"/>
        <a:ext cx="3454631" cy="1228933"/>
      </dsp:txXfrm>
    </dsp:sp>
    <dsp:sp modelId="{4769AECE-2B64-6C4C-BFC0-3CD86109789C}">
      <dsp:nvSpPr>
        <dsp:cNvPr id="0" name=""/>
        <dsp:cNvSpPr/>
      </dsp:nvSpPr>
      <dsp:spPr>
        <a:xfrm>
          <a:off x="429111" y="1522968"/>
          <a:ext cx="4863261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Como </a:t>
          </a:r>
          <a:r>
            <a:rPr lang="en-GB" sz="1900" b="1" kern="1200" dirty="0" err="1"/>
            <a:t>solicitador</a:t>
          </a:r>
          <a:r>
            <a:rPr lang="en-GB" sz="1900" kern="1200" dirty="0"/>
            <a:t> de </a:t>
          </a:r>
          <a:r>
            <a:rPr lang="en-GB" sz="1900" kern="1200" dirty="0" err="1"/>
            <a:t>serviço</a:t>
          </a:r>
          <a:r>
            <a:rPr lang="en-GB" sz="1900" kern="1200" dirty="0"/>
            <a:t> devo </a:t>
          </a:r>
          <a:r>
            <a:rPr lang="en-GB" sz="1900" kern="1200" dirty="0" err="1"/>
            <a:t>conseguir</a:t>
          </a:r>
          <a:r>
            <a:rPr lang="en-GB" sz="1900" kern="1200" dirty="0"/>
            <a:t> </a:t>
          </a:r>
          <a:r>
            <a:rPr lang="en-GB" sz="1900" b="1" kern="1200" dirty="0" err="1"/>
            <a:t>criar</a:t>
          </a:r>
          <a:r>
            <a:rPr lang="en-GB" sz="1900" kern="1200" dirty="0"/>
            <a:t> um </a:t>
          </a:r>
          <a:r>
            <a:rPr lang="en-GB" sz="1900" kern="1200" dirty="0" err="1"/>
            <a:t>pedido</a:t>
          </a:r>
          <a:r>
            <a:rPr lang="en-GB" sz="1900" kern="1200" dirty="0"/>
            <a:t> </a:t>
          </a:r>
          <a:r>
            <a:rPr lang="en-GB" sz="1900" kern="1200" dirty="0" err="1"/>
            <a:t>urgente</a:t>
          </a:r>
          <a:r>
            <a:rPr lang="en-GB" sz="1900" kern="1200" dirty="0"/>
            <a:t> de </a:t>
          </a:r>
          <a:r>
            <a:rPr lang="en-GB" sz="1900" kern="1200" dirty="0" err="1"/>
            <a:t>serviço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467345" y="1561202"/>
        <a:ext cx="3509171" cy="1228933"/>
      </dsp:txXfrm>
    </dsp:sp>
    <dsp:sp modelId="{A98A9D58-A255-6543-B14E-767B369312C0}">
      <dsp:nvSpPr>
        <dsp:cNvPr id="0" name=""/>
        <dsp:cNvSpPr/>
      </dsp:nvSpPr>
      <dsp:spPr>
        <a:xfrm>
          <a:off x="858222" y="3045936"/>
          <a:ext cx="4863261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Como </a:t>
          </a:r>
          <a:r>
            <a:rPr lang="en-GB" sz="1900" b="1" kern="1200" dirty="0" err="1"/>
            <a:t>prestador</a:t>
          </a:r>
          <a:r>
            <a:rPr lang="en-GB" sz="1900" kern="1200" dirty="0"/>
            <a:t> de </a:t>
          </a:r>
          <a:r>
            <a:rPr lang="en-GB" sz="1900" kern="1200" dirty="0" err="1"/>
            <a:t>serviço</a:t>
          </a:r>
          <a:r>
            <a:rPr lang="en-GB" sz="1900" kern="1200" dirty="0"/>
            <a:t> devo </a:t>
          </a:r>
          <a:r>
            <a:rPr lang="en-GB" sz="1900" kern="1200" dirty="0" err="1"/>
            <a:t>conseguir</a:t>
          </a:r>
          <a:r>
            <a:rPr lang="en-GB" sz="1900" kern="1200" dirty="0"/>
            <a:t> </a:t>
          </a:r>
          <a:r>
            <a:rPr lang="en-GB" sz="1900" b="1" kern="1200" dirty="0" err="1"/>
            <a:t>aceitar</a:t>
          </a:r>
          <a:r>
            <a:rPr lang="en-GB" sz="1900" kern="1200" dirty="0"/>
            <a:t> um </a:t>
          </a:r>
          <a:r>
            <a:rPr lang="en-GB" sz="1900" kern="1200" dirty="0" err="1"/>
            <a:t>pedido</a:t>
          </a:r>
          <a:r>
            <a:rPr lang="en-GB" sz="1900" kern="1200" dirty="0"/>
            <a:t> de </a:t>
          </a:r>
          <a:r>
            <a:rPr lang="en-GB" sz="1900" kern="1200" dirty="0" err="1"/>
            <a:t>serviço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896456" y="3084170"/>
        <a:ext cx="3509171" cy="1228933"/>
      </dsp:txXfrm>
    </dsp:sp>
    <dsp:sp modelId="{8DE17BD3-B832-2246-9005-F1B252F64EBA}">
      <dsp:nvSpPr>
        <dsp:cNvPr id="0" name=""/>
        <dsp:cNvSpPr/>
      </dsp:nvSpPr>
      <dsp:spPr>
        <a:xfrm>
          <a:off x="4014750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05665" y="989929"/>
        <a:ext cx="466680" cy="638504"/>
      </dsp:txXfrm>
    </dsp:sp>
    <dsp:sp modelId="{EB1D7021-CB95-8641-877B-68D4D1009E18}">
      <dsp:nvSpPr>
        <dsp:cNvPr id="0" name=""/>
        <dsp:cNvSpPr/>
      </dsp:nvSpPr>
      <dsp:spPr>
        <a:xfrm>
          <a:off x="4443861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34776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ED2F3-7F72-3F4C-A0C9-B93CF5B06DB4}">
      <dsp:nvSpPr>
        <dsp:cNvPr id="0" name=""/>
        <dsp:cNvSpPr/>
      </dsp:nvSpPr>
      <dsp:spPr>
        <a:xfrm>
          <a:off x="574" y="437903"/>
          <a:ext cx="2240787" cy="13444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Como </a:t>
          </a:r>
          <a:r>
            <a:rPr lang="en-GB" sz="1800" b="1" kern="1200" dirty="0" err="1"/>
            <a:t>prestador</a:t>
          </a:r>
          <a:r>
            <a:rPr lang="en-GB" sz="1800" kern="1200" dirty="0"/>
            <a:t> de </a:t>
          </a:r>
          <a:r>
            <a:rPr lang="en-GB" sz="1800" kern="1200" dirty="0" err="1"/>
            <a:t>serviço</a:t>
          </a:r>
          <a:r>
            <a:rPr lang="en-GB" sz="1800" kern="1200" dirty="0"/>
            <a:t> devo </a:t>
          </a:r>
          <a:r>
            <a:rPr lang="en-GB" sz="1800" kern="1200" dirty="0" err="1"/>
            <a:t>conseguir</a:t>
          </a:r>
          <a:r>
            <a:rPr lang="en-GB" sz="1800" kern="1200" dirty="0"/>
            <a:t> </a:t>
          </a:r>
          <a:r>
            <a:rPr lang="en-GB" sz="1800" b="1" kern="1200" dirty="0" err="1"/>
            <a:t>indicar</a:t>
          </a:r>
          <a:r>
            <a:rPr lang="en-GB" sz="1800" b="1" kern="1200" dirty="0"/>
            <a:t> o </a:t>
          </a:r>
          <a:r>
            <a:rPr lang="en-GB" sz="1800" b="1" kern="1200" dirty="0" err="1"/>
            <a:t>orçamento</a:t>
          </a:r>
          <a:r>
            <a:rPr lang="en-GB" sz="1800" kern="1200" dirty="0"/>
            <a:t> do </a:t>
          </a:r>
          <a:r>
            <a:rPr lang="en-GB" sz="1800" kern="1200" dirty="0" err="1"/>
            <a:t>serviço</a:t>
          </a:r>
          <a:r>
            <a:rPr lang="en-GB" sz="1800" kern="1200" dirty="0"/>
            <a:t>.</a:t>
          </a:r>
          <a:endParaRPr lang="en-US" sz="1800" kern="1200" dirty="0"/>
        </a:p>
      </dsp:txBody>
      <dsp:txXfrm>
        <a:off x="574" y="437903"/>
        <a:ext cx="2240787" cy="1344472"/>
      </dsp:txXfrm>
    </dsp:sp>
    <dsp:sp modelId="{E3673F50-17F1-E54E-A563-7DD13451CFCE}">
      <dsp:nvSpPr>
        <dsp:cNvPr id="0" name=""/>
        <dsp:cNvSpPr/>
      </dsp:nvSpPr>
      <dsp:spPr>
        <a:xfrm>
          <a:off x="2465440" y="437903"/>
          <a:ext cx="2240787" cy="13444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Como </a:t>
          </a:r>
          <a:r>
            <a:rPr lang="en-GB" sz="1800" b="1" kern="1200" dirty="0" err="1"/>
            <a:t>utilizador</a:t>
          </a:r>
          <a:r>
            <a:rPr lang="en-GB" sz="1800" kern="1200" dirty="0"/>
            <a:t> </a:t>
          </a:r>
          <a:r>
            <a:rPr lang="en-GB" sz="1800" kern="1200" dirty="0" err="1"/>
            <a:t>geral</a:t>
          </a:r>
          <a:r>
            <a:rPr lang="en-GB" sz="1800" kern="1200" dirty="0"/>
            <a:t> devo </a:t>
          </a:r>
          <a:r>
            <a:rPr lang="en-GB" sz="1800" kern="1200" dirty="0" err="1"/>
            <a:t>conseguir</a:t>
          </a:r>
          <a:r>
            <a:rPr lang="en-GB" sz="1800" kern="1200" dirty="0"/>
            <a:t> </a:t>
          </a:r>
          <a:r>
            <a:rPr lang="en-GB" sz="1800" b="1" kern="1200" dirty="0" err="1"/>
            <a:t>aceitar</a:t>
          </a:r>
          <a:r>
            <a:rPr lang="en-GB" sz="1800" b="1" kern="1200" dirty="0"/>
            <a:t> </a:t>
          </a:r>
          <a:r>
            <a:rPr lang="en-GB" sz="1800" b="1" kern="1200" dirty="0" err="1"/>
            <a:t>orçamento</a:t>
          </a:r>
          <a:r>
            <a:rPr lang="en-GB" sz="1800" kern="1200" dirty="0"/>
            <a:t> do </a:t>
          </a:r>
          <a:r>
            <a:rPr lang="en-GB" sz="1800" kern="1200" dirty="0" err="1"/>
            <a:t>serviço</a:t>
          </a:r>
          <a:r>
            <a:rPr lang="en-GB" sz="1800" kern="1200" dirty="0"/>
            <a:t>.</a:t>
          </a:r>
          <a:endParaRPr lang="en-US" sz="1800" kern="1200" dirty="0"/>
        </a:p>
      </dsp:txBody>
      <dsp:txXfrm>
        <a:off x="2465440" y="437903"/>
        <a:ext cx="2240787" cy="1344472"/>
      </dsp:txXfrm>
    </dsp:sp>
    <dsp:sp modelId="{C0E09835-DC01-854B-8720-0FB261328707}">
      <dsp:nvSpPr>
        <dsp:cNvPr id="0" name=""/>
        <dsp:cNvSpPr/>
      </dsp:nvSpPr>
      <dsp:spPr>
        <a:xfrm>
          <a:off x="574" y="2006454"/>
          <a:ext cx="2240787" cy="134447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Como </a:t>
          </a:r>
          <a:r>
            <a:rPr lang="en-GB" sz="1800" b="1" kern="1200" dirty="0" err="1"/>
            <a:t>utilizador</a:t>
          </a:r>
          <a:r>
            <a:rPr lang="en-GB" sz="1800" kern="1200" dirty="0"/>
            <a:t> </a:t>
          </a:r>
          <a:r>
            <a:rPr lang="en-GB" sz="1800" kern="1200" dirty="0" err="1"/>
            <a:t>geral</a:t>
          </a:r>
          <a:r>
            <a:rPr lang="en-GB" sz="1800" kern="1200" dirty="0"/>
            <a:t> devo </a:t>
          </a:r>
          <a:r>
            <a:rPr lang="en-GB" sz="1800" kern="1200" dirty="0" err="1"/>
            <a:t>conseguir</a:t>
          </a:r>
          <a:r>
            <a:rPr lang="en-GB" sz="1800" kern="1200" dirty="0"/>
            <a:t> </a:t>
          </a:r>
          <a:r>
            <a:rPr lang="en-GB" sz="1800" b="1" kern="1200" dirty="0" err="1"/>
            <a:t>recusar</a:t>
          </a:r>
          <a:r>
            <a:rPr lang="en-GB" sz="1800" b="1" kern="1200" dirty="0"/>
            <a:t> </a:t>
          </a:r>
          <a:r>
            <a:rPr lang="en-GB" sz="1800" b="1" kern="1200" dirty="0" err="1"/>
            <a:t>orçamento</a:t>
          </a:r>
          <a:r>
            <a:rPr lang="en-GB" sz="1800" kern="1200" dirty="0"/>
            <a:t> do </a:t>
          </a:r>
          <a:r>
            <a:rPr lang="en-GB" sz="1800" kern="1200" dirty="0" err="1"/>
            <a:t>serviço</a:t>
          </a:r>
          <a:r>
            <a:rPr lang="en-GB" sz="1800" kern="1200" dirty="0"/>
            <a:t>.</a:t>
          </a:r>
          <a:endParaRPr lang="en-US" sz="1800" kern="1200" dirty="0"/>
        </a:p>
      </dsp:txBody>
      <dsp:txXfrm>
        <a:off x="574" y="2006454"/>
        <a:ext cx="2240787" cy="1344472"/>
      </dsp:txXfrm>
    </dsp:sp>
    <dsp:sp modelId="{79DAB703-7690-A945-8303-5274D146591F}">
      <dsp:nvSpPr>
        <dsp:cNvPr id="0" name=""/>
        <dsp:cNvSpPr/>
      </dsp:nvSpPr>
      <dsp:spPr>
        <a:xfrm>
          <a:off x="2465440" y="2006454"/>
          <a:ext cx="2240787" cy="13444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Como </a:t>
          </a:r>
          <a:r>
            <a:rPr lang="en-GB" sz="1800" b="1" kern="1200" dirty="0" err="1"/>
            <a:t>utilizador</a:t>
          </a:r>
          <a:r>
            <a:rPr lang="en-GB" sz="1800" kern="1200" dirty="0"/>
            <a:t> </a:t>
          </a:r>
          <a:r>
            <a:rPr lang="en-GB" sz="1800" kern="1200" dirty="0" err="1"/>
            <a:t>geral</a:t>
          </a:r>
          <a:r>
            <a:rPr lang="en-GB" sz="1800" kern="1200" dirty="0"/>
            <a:t> devo </a:t>
          </a:r>
          <a:r>
            <a:rPr lang="en-GB" sz="1800" kern="1200" dirty="0" err="1"/>
            <a:t>conseguir</a:t>
          </a:r>
          <a:r>
            <a:rPr lang="en-GB" sz="1800" kern="1200" dirty="0"/>
            <a:t> </a:t>
          </a:r>
          <a:r>
            <a:rPr lang="en-GB" sz="1800" b="1" kern="1200" dirty="0" err="1"/>
            <a:t>negociar</a:t>
          </a:r>
          <a:r>
            <a:rPr lang="en-GB" sz="1800" b="1" kern="1200" dirty="0"/>
            <a:t> </a:t>
          </a:r>
          <a:r>
            <a:rPr lang="en-GB" sz="1800" b="1" kern="1200" dirty="0" err="1"/>
            <a:t>orçamento</a:t>
          </a:r>
          <a:r>
            <a:rPr lang="en-GB" sz="1800" kern="1200" dirty="0"/>
            <a:t> do </a:t>
          </a:r>
          <a:r>
            <a:rPr lang="en-GB" sz="1800" kern="1200" dirty="0" err="1"/>
            <a:t>serviço</a:t>
          </a:r>
          <a:r>
            <a:rPr lang="en-GB" sz="1800" kern="1200" dirty="0"/>
            <a:t>.</a:t>
          </a:r>
          <a:endParaRPr lang="en-US" sz="1800" kern="1200" dirty="0"/>
        </a:p>
      </dsp:txBody>
      <dsp:txXfrm>
        <a:off x="2465440" y="2006454"/>
        <a:ext cx="2240787" cy="1344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20678-0DFD-754A-8659-F32BE1B5F30B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Como </a:t>
          </a:r>
          <a:r>
            <a:rPr lang="en-GB" sz="2900" b="1" kern="1200" dirty="0" err="1"/>
            <a:t>solicitador</a:t>
          </a:r>
          <a:r>
            <a:rPr lang="en-GB" sz="2900" kern="1200" dirty="0"/>
            <a:t> de </a:t>
          </a:r>
          <a:r>
            <a:rPr lang="en-GB" sz="2900" kern="1200" dirty="0" err="1"/>
            <a:t>serviço</a:t>
          </a:r>
          <a:r>
            <a:rPr lang="en-GB" sz="2900" kern="1200" dirty="0"/>
            <a:t> devo </a:t>
          </a:r>
          <a:r>
            <a:rPr lang="en-GB" sz="2900" kern="1200" dirty="0" err="1"/>
            <a:t>conseguir</a:t>
          </a:r>
          <a:r>
            <a:rPr lang="en-GB" sz="2900" kern="1200" dirty="0"/>
            <a:t> </a:t>
          </a:r>
          <a:r>
            <a:rPr lang="en-GB" sz="2900" b="1" kern="1200" dirty="0" err="1"/>
            <a:t>filtrar</a:t>
          </a:r>
          <a:r>
            <a:rPr lang="en-GB" sz="2900" b="1" kern="1200" dirty="0"/>
            <a:t> </a:t>
          </a:r>
          <a:r>
            <a:rPr lang="en-GB" sz="2900" b="1" kern="1200" dirty="0" err="1"/>
            <a:t>os</a:t>
          </a:r>
          <a:r>
            <a:rPr lang="en-GB" sz="2900" b="1" kern="1200" dirty="0"/>
            <a:t> </a:t>
          </a:r>
          <a:r>
            <a:rPr lang="en-GB" sz="2900" b="1" kern="1200" dirty="0" err="1"/>
            <a:t>prestadores</a:t>
          </a:r>
          <a:r>
            <a:rPr lang="en-GB" sz="2900" kern="1200" dirty="0"/>
            <a:t> de </a:t>
          </a:r>
          <a:r>
            <a:rPr lang="en-GB" sz="2900" kern="1200" dirty="0" err="1"/>
            <a:t>serviço</a:t>
          </a:r>
          <a:r>
            <a:rPr lang="en-GB" sz="2900" kern="1200" dirty="0"/>
            <a:t>.</a:t>
          </a:r>
          <a:endParaRPr lang="en-US" sz="2900" kern="1200" dirty="0"/>
        </a:p>
      </dsp:txBody>
      <dsp:txXfrm>
        <a:off x="32418" y="32418"/>
        <a:ext cx="8094307" cy="1041985"/>
      </dsp:txXfrm>
    </dsp:sp>
    <dsp:sp modelId="{CF147506-B0FE-F94B-B6E9-6E734FBAEDB1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Como </a:t>
          </a:r>
          <a:r>
            <a:rPr lang="en-GB" sz="2900" b="1" kern="1200" dirty="0" err="1"/>
            <a:t>prestador</a:t>
          </a:r>
          <a:r>
            <a:rPr lang="en-GB" sz="2900" kern="1200" dirty="0"/>
            <a:t> de </a:t>
          </a:r>
          <a:r>
            <a:rPr lang="en-GB" sz="2900" kern="1200" dirty="0" err="1"/>
            <a:t>serviço</a:t>
          </a:r>
          <a:r>
            <a:rPr lang="en-GB" sz="2900" kern="1200" dirty="0"/>
            <a:t> devo </a:t>
          </a:r>
          <a:r>
            <a:rPr lang="en-GB" sz="2900" kern="1200" dirty="0" err="1"/>
            <a:t>conseguir</a:t>
          </a:r>
          <a:r>
            <a:rPr lang="en-GB" sz="2900" kern="1200" dirty="0"/>
            <a:t> </a:t>
          </a:r>
          <a:r>
            <a:rPr lang="en-GB" sz="2900" b="1" kern="1200" dirty="0" err="1"/>
            <a:t>visualizar</a:t>
          </a:r>
          <a:r>
            <a:rPr lang="en-GB" sz="2900" b="1" kern="1200" dirty="0"/>
            <a:t> </a:t>
          </a:r>
          <a:r>
            <a:rPr lang="en-GB" sz="2900" b="1" kern="1200" dirty="0" err="1"/>
            <a:t>serviços</a:t>
          </a:r>
          <a:r>
            <a:rPr lang="en-GB" sz="2900" b="1" kern="1200" dirty="0"/>
            <a:t> </a:t>
          </a:r>
          <a:r>
            <a:rPr lang="en-GB" sz="2900" b="1" kern="1200" dirty="0" err="1"/>
            <a:t>realizados</a:t>
          </a:r>
          <a:r>
            <a:rPr lang="en-GB" sz="2900" b="1" kern="1200" dirty="0"/>
            <a:t> e a </a:t>
          </a:r>
          <a:r>
            <a:rPr lang="en-GB" sz="2900" b="1" kern="1200" dirty="0" err="1"/>
            <a:t>realizar</a:t>
          </a:r>
          <a:r>
            <a:rPr lang="en-GB" sz="2900" kern="1200" dirty="0"/>
            <a:t>.</a:t>
          </a:r>
          <a:endParaRPr lang="en-US" sz="2900" kern="1200" dirty="0"/>
        </a:p>
      </dsp:txBody>
      <dsp:txXfrm>
        <a:off x="852005" y="1323709"/>
        <a:ext cx="7684797" cy="1041985"/>
      </dsp:txXfrm>
    </dsp:sp>
    <dsp:sp modelId="{B7B94514-2A4F-0647-9830-C79CB4EFE32F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Como </a:t>
          </a:r>
          <a:r>
            <a:rPr lang="en-GB" sz="2900" b="1" kern="1200" dirty="0"/>
            <a:t>utilizador</a:t>
          </a:r>
          <a:r>
            <a:rPr lang="en-GB" sz="2900" kern="1200" dirty="0"/>
            <a:t> geral devo conseguir </a:t>
          </a:r>
          <a:r>
            <a:rPr lang="en-GB" sz="2900" b="1" kern="1200" dirty="0"/>
            <a:t>visualizar as faturas</a:t>
          </a:r>
          <a:r>
            <a:rPr lang="en-GB" sz="2900" kern="1200" dirty="0"/>
            <a:t> a mim associadas.</a:t>
          </a:r>
        </a:p>
      </dsp:txBody>
      <dsp:txXfrm>
        <a:off x="1671592" y="2615001"/>
        <a:ext cx="7684797" cy="1041985"/>
      </dsp:txXfrm>
    </dsp:sp>
    <dsp:sp modelId="{4BFBEC52-9C22-784E-A695-54271A1297CB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5E76495D-981F-C24C-B3DB-D90874C34BBE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8B7CE-A187-1C40-B52D-A85D72DE3B40}">
      <dsp:nvSpPr>
        <dsp:cNvPr id="0" name=""/>
        <dsp:cNvSpPr/>
      </dsp:nvSpPr>
      <dsp:spPr>
        <a:xfrm>
          <a:off x="0" y="0"/>
          <a:ext cx="4863261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Como </a:t>
          </a:r>
          <a:r>
            <a:rPr lang="en-GB" sz="2400" b="1" kern="1200" dirty="0" err="1"/>
            <a:t>utilizador</a:t>
          </a:r>
          <a:r>
            <a:rPr lang="en-GB" sz="2400" kern="1200" dirty="0"/>
            <a:t> </a:t>
          </a:r>
          <a:r>
            <a:rPr lang="en-GB" sz="2400" kern="1200" dirty="0" err="1"/>
            <a:t>geral</a:t>
          </a:r>
          <a:r>
            <a:rPr lang="en-GB" sz="2400" kern="1200" dirty="0"/>
            <a:t> devo </a:t>
          </a:r>
          <a:r>
            <a:rPr lang="en-GB" sz="2400" kern="1200" dirty="0" err="1"/>
            <a:t>conseguir</a:t>
          </a:r>
          <a:r>
            <a:rPr lang="en-GB" sz="2400" kern="1200" dirty="0"/>
            <a:t> </a:t>
          </a:r>
          <a:r>
            <a:rPr lang="en-GB" sz="2400" b="1" kern="1200" dirty="0" err="1"/>
            <a:t>indicar</a:t>
          </a:r>
          <a:r>
            <a:rPr lang="en-GB" sz="2400" b="1" kern="1200" dirty="0"/>
            <a:t> o </a:t>
          </a:r>
          <a:r>
            <a:rPr lang="en-GB" sz="2400" b="1" kern="1200" dirty="0" err="1"/>
            <a:t>término</a:t>
          </a:r>
          <a:r>
            <a:rPr lang="en-GB" sz="2400" kern="1200" dirty="0"/>
            <a:t> do </a:t>
          </a:r>
          <a:r>
            <a:rPr lang="en-GB" sz="2400" kern="1200" dirty="0" err="1"/>
            <a:t>serviço</a:t>
          </a:r>
          <a:r>
            <a:rPr lang="en-GB" sz="2400" kern="1200" dirty="0"/>
            <a:t>.</a:t>
          </a:r>
          <a:endParaRPr lang="en-US" sz="2400" kern="1200" dirty="0"/>
        </a:p>
      </dsp:txBody>
      <dsp:txXfrm>
        <a:off x="38234" y="38234"/>
        <a:ext cx="3454631" cy="1228933"/>
      </dsp:txXfrm>
    </dsp:sp>
    <dsp:sp modelId="{979E1024-1B1E-F141-AA80-9744439C0CFF}">
      <dsp:nvSpPr>
        <dsp:cNvPr id="0" name=""/>
        <dsp:cNvSpPr/>
      </dsp:nvSpPr>
      <dsp:spPr>
        <a:xfrm>
          <a:off x="429111" y="1522968"/>
          <a:ext cx="4863261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Como </a:t>
          </a:r>
          <a:r>
            <a:rPr lang="en-GB" sz="2400" b="1" kern="1200" dirty="0" err="1"/>
            <a:t>utilizador</a:t>
          </a:r>
          <a:r>
            <a:rPr lang="en-GB" sz="2400" kern="1200" dirty="0"/>
            <a:t> </a:t>
          </a:r>
          <a:r>
            <a:rPr lang="en-GB" sz="2400" kern="1200" dirty="0" err="1"/>
            <a:t>geral</a:t>
          </a:r>
          <a:r>
            <a:rPr lang="en-GB" sz="2400" kern="1200" dirty="0"/>
            <a:t> devo </a:t>
          </a:r>
          <a:r>
            <a:rPr lang="en-GB" sz="2400" kern="1200" dirty="0" err="1"/>
            <a:t>conseguir</a:t>
          </a:r>
          <a:r>
            <a:rPr lang="en-GB" sz="2400" kern="1200" dirty="0"/>
            <a:t> </a:t>
          </a:r>
          <a:r>
            <a:rPr lang="en-GB" sz="2400" b="1" kern="1200" dirty="0" err="1"/>
            <a:t>avaliar</a:t>
          </a:r>
          <a:r>
            <a:rPr lang="en-GB" sz="2400" kern="1200" dirty="0"/>
            <a:t> o </a:t>
          </a:r>
          <a:r>
            <a:rPr lang="en-GB" sz="2400" kern="1200" dirty="0" err="1"/>
            <a:t>serviço</a:t>
          </a:r>
          <a:r>
            <a:rPr lang="en-GB" sz="2400" kern="1200" dirty="0"/>
            <a:t>.</a:t>
          </a:r>
          <a:endParaRPr lang="en-US" sz="2400" kern="1200" dirty="0"/>
        </a:p>
      </dsp:txBody>
      <dsp:txXfrm>
        <a:off x="467345" y="1561202"/>
        <a:ext cx="3509171" cy="1228933"/>
      </dsp:txXfrm>
    </dsp:sp>
    <dsp:sp modelId="{E154170E-5A14-244B-85D1-15C6E04AE8B9}">
      <dsp:nvSpPr>
        <dsp:cNvPr id="0" name=""/>
        <dsp:cNvSpPr/>
      </dsp:nvSpPr>
      <dsp:spPr>
        <a:xfrm>
          <a:off x="858222" y="3045936"/>
          <a:ext cx="4863261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Como </a:t>
          </a:r>
          <a:r>
            <a:rPr lang="en-GB" sz="2400" b="1" kern="1200" dirty="0" err="1"/>
            <a:t>utilizador</a:t>
          </a:r>
          <a:r>
            <a:rPr lang="en-GB" sz="2400" kern="1200" dirty="0"/>
            <a:t> </a:t>
          </a:r>
          <a:r>
            <a:rPr lang="en-GB" sz="2400" kern="1200" dirty="0" err="1"/>
            <a:t>geral</a:t>
          </a:r>
          <a:r>
            <a:rPr lang="en-GB" sz="2400" kern="1200" dirty="0"/>
            <a:t> devo </a:t>
          </a:r>
          <a:r>
            <a:rPr lang="en-GB" sz="2400" kern="1200" dirty="0" err="1"/>
            <a:t>conseguir</a:t>
          </a:r>
          <a:r>
            <a:rPr lang="en-GB" sz="2400" kern="1200" dirty="0"/>
            <a:t> </a:t>
          </a:r>
          <a:r>
            <a:rPr lang="en-GB" sz="2400" b="1" kern="1200" dirty="0" err="1"/>
            <a:t>cancelar</a:t>
          </a:r>
          <a:r>
            <a:rPr lang="en-GB" sz="2400" kern="1200" dirty="0"/>
            <a:t> um </a:t>
          </a:r>
          <a:r>
            <a:rPr lang="en-GB" sz="2400" kern="1200" dirty="0" err="1"/>
            <a:t>serviço</a:t>
          </a:r>
          <a:r>
            <a:rPr lang="en-GB" sz="2400" kern="1200" dirty="0"/>
            <a:t>.</a:t>
          </a:r>
          <a:endParaRPr lang="en-US" sz="2400" kern="1200" dirty="0"/>
        </a:p>
      </dsp:txBody>
      <dsp:txXfrm>
        <a:off x="896456" y="3084170"/>
        <a:ext cx="3509171" cy="1228933"/>
      </dsp:txXfrm>
    </dsp:sp>
    <dsp:sp modelId="{0A69F0F0-C089-CA4C-AEF5-FADDD920A141}">
      <dsp:nvSpPr>
        <dsp:cNvPr id="0" name=""/>
        <dsp:cNvSpPr/>
      </dsp:nvSpPr>
      <dsp:spPr>
        <a:xfrm>
          <a:off x="4014750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05665" y="989929"/>
        <a:ext cx="466680" cy="638504"/>
      </dsp:txXfrm>
    </dsp:sp>
    <dsp:sp modelId="{4C69E86E-824E-0D4B-B525-CD2570FB3D31}">
      <dsp:nvSpPr>
        <dsp:cNvPr id="0" name=""/>
        <dsp:cNvSpPr/>
      </dsp:nvSpPr>
      <dsp:spPr>
        <a:xfrm>
          <a:off x="4443861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34776" y="2504195"/>
        <a:ext cx="466680" cy="6385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56729-D3B1-9949-9A8B-8AE1FDBEF7BD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Como </a:t>
          </a:r>
          <a:r>
            <a:rPr lang="en-GB" sz="3800" b="1" kern="1200" dirty="0" err="1"/>
            <a:t>prestador</a:t>
          </a:r>
          <a:r>
            <a:rPr lang="en-GB" sz="3800" kern="1200" dirty="0"/>
            <a:t> de </a:t>
          </a:r>
          <a:r>
            <a:rPr lang="en-GB" sz="3800" kern="1200" dirty="0" err="1"/>
            <a:t>serviços</a:t>
          </a:r>
          <a:r>
            <a:rPr lang="en-GB" sz="3800" kern="1200" dirty="0"/>
            <a:t> devo </a:t>
          </a:r>
          <a:r>
            <a:rPr lang="en-GB" sz="3800" kern="1200" dirty="0" err="1"/>
            <a:t>conseguir</a:t>
          </a:r>
          <a:r>
            <a:rPr lang="en-GB" sz="3800" kern="1200" dirty="0"/>
            <a:t> </a:t>
          </a:r>
          <a:r>
            <a:rPr lang="en-GB" sz="3800" kern="1200" dirty="0" err="1"/>
            <a:t>realizar</a:t>
          </a:r>
          <a:r>
            <a:rPr lang="en-GB" sz="3800" kern="1200" dirty="0"/>
            <a:t> </a:t>
          </a:r>
          <a:r>
            <a:rPr lang="en-GB" sz="3800" b="1" kern="1200" dirty="0" err="1"/>
            <a:t>pedido</a:t>
          </a:r>
          <a:r>
            <a:rPr lang="en-GB" sz="3800" kern="1200" dirty="0"/>
            <a:t> para </a:t>
          </a:r>
          <a:r>
            <a:rPr lang="en-GB" sz="3800" b="1" kern="1200" dirty="0" err="1"/>
            <a:t>adição</a:t>
          </a:r>
          <a:r>
            <a:rPr lang="en-GB" sz="3800" b="1" kern="1200" dirty="0"/>
            <a:t> de nova </a:t>
          </a:r>
          <a:r>
            <a:rPr lang="en-GB" sz="3800" b="1" kern="1200" dirty="0" err="1"/>
            <a:t>categoria</a:t>
          </a:r>
          <a:r>
            <a:rPr lang="en-GB" sz="3800" kern="1200" dirty="0"/>
            <a:t>.</a:t>
          </a:r>
          <a:endParaRPr lang="en-US" sz="3800" kern="1200" dirty="0"/>
        </a:p>
      </dsp:txBody>
      <dsp:txXfrm>
        <a:off x="1283" y="673807"/>
        <a:ext cx="5006206" cy="3003723"/>
      </dsp:txXfrm>
    </dsp:sp>
    <dsp:sp modelId="{D03162A9-2A7C-8D42-AF83-B746D27CE924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Como </a:t>
          </a:r>
          <a:r>
            <a:rPr lang="en-GB" sz="3800" b="1" kern="1200" dirty="0" err="1"/>
            <a:t>administrador</a:t>
          </a:r>
          <a:r>
            <a:rPr lang="en-GB" sz="3800" kern="1200" dirty="0"/>
            <a:t> do </a:t>
          </a:r>
          <a:r>
            <a:rPr lang="en-GB" sz="3800" kern="1200" dirty="0" err="1"/>
            <a:t>sistema</a:t>
          </a:r>
          <a:r>
            <a:rPr lang="en-GB" sz="3800" kern="1200" dirty="0"/>
            <a:t> devo </a:t>
          </a:r>
          <a:r>
            <a:rPr lang="en-GB" sz="3800" kern="1200" dirty="0" err="1"/>
            <a:t>conseguir</a:t>
          </a:r>
          <a:r>
            <a:rPr lang="en-GB" sz="3800" kern="1200" dirty="0"/>
            <a:t> </a:t>
          </a:r>
          <a:r>
            <a:rPr lang="en-GB" sz="3800" b="1" kern="1200" dirty="0"/>
            <a:t>resolver </a:t>
          </a:r>
          <a:r>
            <a:rPr lang="en-GB" sz="3800" b="1" kern="1200" dirty="0" err="1"/>
            <a:t>os</a:t>
          </a:r>
          <a:r>
            <a:rPr lang="en-GB" sz="3800" b="1" kern="1200" dirty="0"/>
            <a:t> </a:t>
          </a:r>
          <a:r>
            <a:rPr lang="en-GB" sz="3800" b="1" kern="1200" dirty="0" err="1"/>
            <a:t>pedidos</a:t>
          </a:r>
          <a:r>
            <a:rPr lang="en-GB" sz="3800" b="1" kern="1200" dirty="0"/>
            <a:t> de </a:t>
          </a:r>
          <a:r>
            <a:rPr lang="en-GB" sz="3800" b="1" kern="1200" dirty="0" err="1"/>
            <a:t>adição</a:t>
          </a:r>
          <a:r>
            <a:rPr lang="en-GB" sz="3800" b="1" kern="1200" dirty="0"/>
            <a:t> de </a:t>
          </a:r>
          <a:r>
            <a:rPr lang="en-GB" sz="3800" b="1" kern="1200" dirty="0" err="1"/>
            <a:t>categorias</a:t>
          </a:r>
          <a:r>
            <a:rPr lang="en-GB" sz="3800" kern="1200" dirty="0"/>
            <a:t>.</a:t>
          </a:r>
          <a:endParaRPr lang="en-US" sz="3800" kern="1200" dirty="0"/>
        </a:p>
      </dsp:txBody>
      <dsp:txXfrm>
        <a:off x="5508110" y="673807"/>
        <a:ext cx="5006206" cy="30037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A586A-DB6D-FB4F-8F2A-619206339DF7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AE3C9-61CF-8F4E-9853-9942432CD336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Toda a aplicação deve estar em tons de azul e branco.</a:t>
          </a:r>
          <a:endParaRPr lang="en-US" sz="3900" kern="1200"/>
        </a:p>
      </dsp:txBody>
      <dsp:txXfrm>
        <a:off x="678914" y="525899"/>
        <a:ext cx="4067491" cy="2525499"/>
      </dsp:txXfrm>
    </dsp:sp>
    <dsp:sp modelId="{07528558-BFE2-0142-80D6-2F827ADF06A3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C1521-2E92-514C-B115-6449655A3C72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O logótipo deve estar sempre presente na aplicação.</a:t>
          </a:r>
          <a:endParaRPr lang="en-US" sz="3900" kern="1200"/>
        </a:p>
      </dsp:txBody>
      <dsp:txXfrm>
        <a:off x="5842357" y="525899"/>
        <a:ext cx="4067491" cy="2525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735C2-E5BE-294A-A716-1FFD44F5E468}">
      <dsp:nvSpPr>
        <dsp:cNvPr id="0" name=""/>
        <dsp:cNvSpPr/>
      </dsp:nvSpPr>
      <dsp:spPr>
        <a:xfrm>
          <a:off x="0" y="349613"/>
          <a:ext cx="5257800" cy="23552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A aplicação deve necessitar de poucos passos para utilizar a maioria das funcionalidades.</a:t>
          </a:r>
          <a:endParaRPr lang="en-US" sz="3300" kern="1200"/>
        </a:p>
      </dsp:txBody>
      <dsp:txXfrm>
        <a:off x="114972" y="464585"/>
        <a:ext cx="5027856" cy="2125266"/>
      </dsp:txXfrm>
    </dsp:sp>
    <dsp:sp modelId="{6249641D-26E2-724C-A143-50137D03F2D4}">
      <dsp:nvSpPr>
        <dsp:cNvPr id="0" name=""/>
        <dsp:cNvSpPr/>
      </dsp:nvSpPr>
      <dsp:spPr>
        <a:xfrm>
          <a:off x="0" y="2799863"/>
          <a:ext cx="5257800" cy="23552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A </a:t>
          </a:r>
          <a:r>
            <a:rPr lang="en-GB" sz="3300" kern="1200" dirty="0" err="1"/>
            <a:t>aplicação</a:t>
          </a:r>
          <a:r>
            <a:rPr lang="en-GB" sz="3300" kern="1200" dirty="0"/>
            <a:t> </a:t>
          </a:r>
          <a:r>
            <a:rPr lang="en-GB" sz="3300" kern="1200" dirty="0" err="1"/>
            <a:t>deve</a:t>
          </a:r>
          <a:r>
            <a:rPr lang="en-GB" sz="3300" kern="1200" dirty="0"/>
            <a:t> </a:t>
          </a:r>
          <a:r>
            <a:rPr lang="en-GB" sz="3300" kern="1200" dirty="0" err="1"/>
            <a:t>estar</a:t>
          </a:r>
          <a:r>
            <a:rPr lang="en-GB" sz="3300" kern="1200" dirty="0"/>
            <a:t> </a:t>
          </a:r>
          <a:r>
            <a:rPr lang="en-GB" sz="3300" kern="1200" dirty="0" err="1"/>
            <a:t>escrita</a:t>
          </a:r>
          <a:r>
            <a:rPr lang="en-GB" sz="3300" kern="1200" dirty="0"/>
            <a:t> </a:t>
          </a:r>
          <a:r>
            <a:rPr lang="en-GB" sz="3300" kern="1200" dirty="0" err="1"/>
            <a:t>numa</a:t>
          </a:r>
          <a:r>
            <a:rPr lang="en-GB" sz="3300" kern="1200" dirty="0"/>
            <a:t> </a:t>
          </a:r>
          <a:r>
            <a:rPr lang="en-GB" sz="3300" kern="1200" dirty="0" err="1"/>
            <a:t>linguagem</a:t>
          </a:r>
          <a:r>
            <a:rPr lang="en-GB" sz="3300" kern="1200" dirty="0"/>
            <a:t> </a:t>
          </a:r>
          <a:r>
            <a:rPr lang="en-GB" sz="3300" kern="1200" dirty="0" err="1"/>
            <a:t>comum</a:t>
          </a:r>
          <a:r>
            <a:rPr lang="en-GB" sz="3300" kern="1200" dirty="0"/>
            <a:t> para </a:t>
          </a:r>
          <a:r>
            <a:rPr lang="en-GB" sz="3300" kern="1200" dirty="0" err="1"/>
            <a:t>os</a:t>
          </a:r>
          <a:r>
            <a:rPr lang="en-GB" sz="3300" kern="1200" dirty="0"/>
            <a:t> </a:t>
          </a:r>
          <a:r>
            <a:rPr lang="en-GB" sz="3300" kern="1200" dirty="0" err="1"/>
            <a:t>seus</a:t>
          </a:r>
          <a:r>
            <a:rPr lang="en-GB" sz="3300" kern="1200" dirty="0"/>
            <a:t> </a:t>
          </a:r>
          <a:r>
            <a:rPr lang="en-GB" sz="3300" kern="1200" dirty="0" err="1"/>
            <a:t>utilizadores</a:t>
          </a:r>
          <a:r>
            <a:rPr lang="en-GB" sz="3300" kern="1200" dirty="0"/>
            <a:t>.</a:t>
          </a:r>
          <a:endParaRPr lang="en-US" sz="3300" kern="1200" dirty="0"/>
        </a:p>
      </dsp:txBody>
      <dsp:txXfrm>
        <a:off x="114972" y="2914835"/>
        <a:ext cx="5027856" cy="21252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673DC-0E7D-4EDD-B2FB-25EBB81AA02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182C0-CF34-4A1D-9D0E-E6A22ACDC46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4E091-D2AF-425C-8AA3-FD82170B86A2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err="1"/>
            <a:t>Nenhum</a:t>
          </a:r>
          <a:r>
            <a:rPr lang="en-GB" sz="2500" kern="1200"/>
            <a:t> </a:t>
          </a:r>
          <a:r>
            <a:rPr lang="en-GB" sz="2500" kern="1200" err="1"/>
            <a:t>pedido</a:t>
          </a:r>
          <a:r>
            <a:rPr lang="en-GB" sz="2500" kern="1200"/>
            <a:t> </a:t>
          </a:r>
          <a:r>
            <a:rPr lang="en-GB" sz="2500" kern="1200" err="1"/>
            <a:t>à</a:t>
          </a:r>
          <a:r>
            <a:rPr lang="en-GB" sz="2500" kern="1200"/>
            <a:t> </a:t>
          </a:r>
          <a:r>
            <a:rPr lang="en-GB" sz="2500" kern="1200" err="1"/>
            <a:t>aplicação</a:t>
          </a:r>
          <a:r>
            <a:rPr lang="en-GB" sz="2500" kern="1200"/>
            <a:t> </a:t>
          </a:r>
          <a:r>
            <a:rPr lang="en-GB" sz="2500" kern="1200" err="1"/>
            <a:t>deve</a:t>
          </a:r>
          <a:r>
            <a:rPr lang="en-GB" sz="2500" kern="1200"/>
            <a:t> </a:t>
          </a:r>
          <a:r>
            <a:rPr lang="en-GB" sz="2500" kern="1200" err="1"/>
            <a:t>exceder</a:t>
          </a:r>
          <a:r>
            <a:rPr lang="en-GB" sz="2500" kern="1200"/>
            <a:t> </a:t>
          </a:r>
          <a:r>
            <a:rPr lang="en-GB" sz="2500" kern="1200" err="1"/>
            <a:t>os</a:t>
          </a:r>
          <a:r>
            <a:rPr lang="en-GB" sz="2500" kern="1200"/>
            <a:t> 5 </a:t>
          </a:r>
          <a:r>
            <a:rPr lang="en-GB" sz="2500" kern="1200" err="1"/>
            <a:t>segundos</a:t>
          </a:r>
          <a:r>
            <a:rPr lang="en-GB" sz="2500" kern="1200"/>
            <a:t>.</a:t>
          </a:r>
          <a:endParaRPr lang="en-US" sz="2500" kern="1200"/>
        </a:p>
      </dsp:txBody>
      <dsp:txXfrm>
        <a:off x="2039300" y="956381"/>
        <a:ext cx="4474303" cy="1765627"/>
      </dsp:txXfrm>
    </dsp:sp>
    <dsp:sp modelId="{6C68C280-2103-469E-9FC0-1474E347A6CB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8B946-44AB-4C28-8F12-A5A02F50E7D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ED0F9-A9BC-4C8C-B621-5C1DBEEE8AA9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 aplicação deve estar disponível 99% do tempo.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0EB61-D667-4AEC-9CC9-8BDF321EF6C1}">
      <dsp:nvSpPr>
        <dsp:cNvPr id="0" name=""/>
        <dsp:cNvSpPr/>
      </dsp:nvSpPr>
      <dsp:spPr>
        <a:xfrm>
          <a:off x="57937" y="1428233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4CD66-6F1E-428A-A876-B7E23F92ECB7}">
      <dsp:nvSpPr>
        <dsp:cNvPr id="0" name=""/>
        <dsp:cNvSpPr/>
      </dsp:nvSpPr>
      <dsp:spPr>
        <a:xfrm>
          <a:off x="371860" y="1742156"/>
          <a:ext cx="867024" cy="8670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F3C35-C9E2-417D-AF17-2236085A358B}">
      <dsp:nvSpPr>
        <dsp:cNvPr id="0" name=""/>
        <dsp:cNvSpPr/>
      </dsp:nvSpPr>
      <dsp:spPr>
        <a:xfrm>
          <a:off x="1873137" y="1428233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 aplicação deve informar os seus utilizadores sobre a sua política de funcionamento.</a:t>
          </a:r>
          <a:endParaRPr lang="en-US" sz="2400" kern="1200"/>
        </a:p>
      </dsp:txBody>
      <dsp:txXfrm>
        <a:off x="1873137" y="1428233"/>
        <a:ext cx="3523623" cy="1494870"/>
      </dsp:txXfrm>
    </dsp:sp>
    <dsp:sp modelId="{18969906-A645-481F-A4A6-0326EC134E02}">
      <dsp:nvSpPr>
        <dsp:cNvPr id="0" name=""/>
        <dsp:cNvSpPr/>
      </dsp:nvSpPr>
      <dsp:spPr>
        <a:xfrm>
          <a:off x="6010725" y="1428233"/>
          <a:ext cx="1494870" cy="14948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19F39-4DC0-4517-852E-FC9DDE8CBFE8}">
      <dsp:nvSpPr>
        <dsp:cNvPr id="0" name=""/>
        <dsp:cNvSpPr/>
      </dsp:nvSpPr>
      <dsp:spPr>
        <a:xfrm>
          <a:off x="6324648" y="1742156"/>
          <a:ext cx="867024" cy="8670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0C28C-6D1F-494D-B2A0-419693DE00DF}">
      <dsp:nvSpPr>
        <dsp:cNvPr id="0" name=""/>
        <dsp:cNvSpPr/>
      </dsp:nvSpPr>
      <dsp:spPr>
        <a:xfrm>
          <a:off x="7825925" y="1428233"/>
          <a:ext cx="3523623" cy="14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 aplicação deve informar sobre alterações na política de funcionamento.</a:t>
          </a:r>
          <a:endParaRPr lang="en-US" sz="2400" kern="1200"/>
        </a:p>
      </dsp:txBody>
      <dsp:txXfrm>
        <a:off x="7825925" y="1428233"/>
        <a:ext cx="3523623" cy="1494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6F8F4-C37B-9A4B-8B9C-2B2C7F2F35DB}" type="datetimeFigureOut">
              <a:rPr lang="en-PT" smtClean="0"/>
              <a:t>03/11/2020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99D5B-5DA6-0644-B795-A2115D20C0D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804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F65C-6545-0242-8D8D-F2F8C886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1B8FC-BC50-2C4F-896E-35569C8F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EB3C-F0C9-FE48-B144-D782069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1C5B-6050-5641-904D-C7E67CADAEC8}" type="datetime1">
              <a:rPr lang="en-US" smtClean="0"/>
              <a:t>11/3/20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98155-26EF-A34A-ABEC-6A6E5B7A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24C1-DA59-0342-A264-1766FBDF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9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7AA0-C1C5-5E4F-BDA8-077B3D49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55588-A580-2248-B48F-804586FBD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21E1-5161-3641-9270-0FC34CFF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00A3-E586-B140-90F6-5018DA112A88}" type="datetime1">
              <a:rPr lang="en-US" smtClean="0"/>
              <a:t>11/3/20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B0E37-4F0C-0A40-8260-6293820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6AB96-0ED6-2C41-8A14-5E166454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980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54892-C609-F54A-A203-1A39B28C2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57D2-0E2D-DE42-AF01-F5574DF6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1571-A314-9F43-A50A-46E08011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0A0C-BB7A-6A45-A68E-996C3590129D}" type="datetime1">
              <a:rPr lang="en-US" smtClean="0"/>
              <a:t>11/3/20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C043F-3977-2E4D-8B1C-57D5F719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7343-B162-A242-B8BB-4CCA1757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800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9EE7-518C-CE4E-B1A0-64DFB3C0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B617-8E12-5F40-BDFD-0AEE0446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349A-7588-784A-9E08-603A4631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36F-2638-DC47-ABE9-0B60AAB5C017}" type="datetime1">
              <a:rPr lang="en-US" smtClean="0"/>
              <a:t>11/3/20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FA59-2ECD-F848-8870-ABA2D2E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9C1F-A39F-7C4D-842A-D31D8EE2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234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9818-2379-304F-AF6B-EB02893B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8952-F91D-CF4A-BE93-37688D378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EE225-A763-7448-95D1-EE28B05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38D4-5717-994D-A897-8F91E79D86D5}" type="datetime1">
              <a:rPr lang="en-US" smtClean="0"/>
              <a:t>11/3/20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6400-21F1-834F-9E5F-A36B1F4E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1C33-FE16-4C46-A8D6-85022155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F117-B0F3-2349-9E68-616D31BF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BA5A-C870-C144-84D1-EC1FD7632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272C0-A9DC-6942-B32C-80D35896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7C731-028D-DC44-830C-74C33D6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127B-F475-DB4A-B154-77DCAA0381F0}" type="datetime1">
              <a:rPr lang="en-US" smtClean="0"/>
              <a:t>11/3/20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914D-438F-6A4E-9B2C-D228BB2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6814E-551E-AB48-851A-0813785F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388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207F-7149-FB43-A8F7-F3E80C2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BFFF0-A32B-0B4C-9AA3-E2217CDC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3E18B-80C6-CB47-961C-74EA39362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9A94D-CAEF-974F-83D0-552FF9B1C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ADA38-592D-B140-9BFF-D855B43A2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E8B4B-FC53-C24B-A955-DA169D7E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9C1-849D-0945-93B4-8E811AE01325}" type="datetime1">
              <a:rPr lang="en-US" smtClean="0"/>
              <a:t>11/3/20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99B31-C6BF-3548-B800-2AA2D7C7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CB1C4-6665-F341-9838-C6DD7BE3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486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A91-171D-8B41-96C5-4989BD34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9374-8481-3241-8A08-7B421E5E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C028-CDFC-E24C-8389-B258C8CA4E5B}" type="datetime1">
              <a:rPr lang="en-US" smtClean="0"/>
              <a:t>11/3/20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DD89-9A2D-894B-8534-8BAA6BE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3AFD7-157F-2848-A420-916B767F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7567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1C819-9E98-9146-8762-CB91AE61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607C-71C9-A341-8EBF-255FC1277F05}" type="datetime1">
              <a:rPr lang="en-US" smtClean="0"/>
              <a:t>11/3/20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82E0F-7AD0-FC42-93E6-27B6237D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1A51-B362-5141-B031-DDDC032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877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D828-D54E-AA44-ACA3-25B19B6E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C86E-47E5-7142-9073-DEFB8B13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EA4F-CD7A-5B48-9808-109F672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6307-2C7E-0543-BE86-FFD7D972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12CA-9828-1048-BBCD-45A1A1691FE0}" type="datetime1">
              <a:rPr lang="en-US" smtClean="0"/>
              <a:t>11/3/20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B9D9-267C-FF43-92B2-5BAB20B5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6AB27-5A6F-3F41-B0B4-BB9FD79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61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8666-53C0-DE4D-B54E-4E5615A2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36DD8-745E-7842-AA8C-8BF994809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9E8B1-EBD6-CF44-9173-9E9EEA7F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69CE-A1FB-2145-8F72-F2A51375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368E-A49D-F240-8950-ED218B53EF4F}" type="datetime1">
              <a:rPr lang="en-US" smtClean="0"/>
              <a:t>11/3/20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C3B5-A58C-8E47-94BB-EE0A1294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053F3-25A7-8B4E-8DC0-7722F55F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7464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6F27-5988-534E-B69A-4B74E1DC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5FD1-D71A-F849-9AC2-DEB3CC67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383F-1F1C-8941-AD19-1F69A466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3902-2DBC-DA47-9230-585A755348B7}" type="datetime1">
              <a:rPr lang="en-US" smtClean="0"/>
              <a:t>11/3/20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71A2-9EE3-E648-84CC-147997306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C46-4825-544B-95E3-22D23300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A6F99-9369-204C-8EB9-B48BDF5CDB35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75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409CD-D411-4A00-9EB1-FDDFA5FF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" y="-6941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41B7B2-228C-D744-B435-F5A11EA4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Servicify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58172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</a:rPr>
              <a:t>Fábio Senra,  Jaime Leite, João Freitas,</a:t>
            </a:r>
          </a:p>
          <a:p>
            <a:r>
              <a:rPr lang="pt-PT" dirty="0">
                <a:solidFill>
                  <a:schemeClr val="bg1"/>
                </a:solidFill>
              </a:rPr>
              <a:t>João Pimentel, Nuno Rei, Paulo Barbosa, </a:t>
            </a:r>
          </a:p>
          <a:p>
            <a:r>
              <a:rPr lang="pt-PT" dirty="0">
                <a:solidFill>
                  <a:schemeClr val="bg1"/>
                </a:solidFill>
              </a:rPr>
              <a:t>Paulo Bento, Pedro Gonçalves</a:t>
            </a:r>
            <a:endParaRPr lang="LID4096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5367871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1DCCC-B758-5D4F-AD4B-BA899D8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PT" sz="4000" dirty="0">
                <a:solidFill>
                  <a:schemeClr val="tx2"/>
                </a:solidFill>
              </a:rPr>
              <a:t>Aspeto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B13B-ED32-B74C-AC8A-D584B9A4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9</a:t>
            </a:fld>
            <a:endParaRPr lang="en-PT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8622573-9DD4-4CE4-9B7B-5D7774A28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75544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3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0D3A-DCB5-8C40-877E-AB44568E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PT" sz="4800"/>
              <a:t>Usabilidade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DB35-5757-064A-8059-E628A3A4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10</a:t>
            </a:fld>
            <a:endParaRPr lang="en-PT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1784BAA-5EC4-4DD9-B7A7-5318C76A6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955782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9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ACFC2-6A6D-3F47-9054-32AAD02D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PT">
                <a:solidFill>
                  <a:srgbClr val="FFFFFF"/>
                </a:solidFill>
              </a:rPr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FD221-1F05-764A-96D3-867152CF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CC6B19-22B2-43C3-8DCC-B279B140B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9148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66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50497-3D60-5444-9DD7-6CEE91BD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PT" sz="4000">
                <a:solidFill>
                  <a:srgbClr val="FFFFFF"/>
                </a:solidFill>
              </a:rPr>
              <a:t>Operacional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3032-5601-6D49-9EC5-CE02F7E3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FEFFFF"/>
                </a:solidFill>
              </a:rPr>
              <a:t>A </a:t>
            </a:r>
            <a:r>
              <a:rPr lang="en-GB" sz="2400" dirty="0" err="1">
                <a:solidFill>
                  <a:srgbClr val="FEFFFF"/>
                </a:solidFill>
              </a:rPr>
              <a:t>aplicação</a:t>
            </a:r>
            <a:r>
              <a:rPr lang="en-GB" sz="2400" dirty="0">
                <a:solidFill>
                  <a:srgbClr val="FEFFFF"/>
                </a:solidFill>
              </a:rPr>
              <a:t> </a:t>
            </a:r>
            <a:r>
              <a:rPr lang="en-GB" sz="2400" dirty="0" err="1">
                <a:solidFill>
                  <a:srgbClr val="FEFFFF"/>
                </a:solidFill>
              </a:rPr>
              <a:t>deve</a:t>
            </a:r>
            <a:r>
              <a:rPr lang="en-GB" sz="2400" dirty="0">
                <a:solidFill>
                  <a:srgbClr val="FEFFFF"/>
                </a:solidFill>
              </a:rPr>
              <a:t> </a:t>
            </a:r>
            <a:r>
              <a:rPr lang="en-GB" sz="2400" dirty="0" err="1">
                <a:solidFill>
                  <a:srgbClr val="FEFFFF"/>
                </a:solidFill>
              </a:rPr>
              <a:t>funcionar</a:t>
            </a:r>
            <a:r>
              <a:rPr lang="en-GB" sz="2400" dirty="0">
                <a:solidFill>
                  <a:srgbClr val="FEFFFF"/>
                </a:solidFill>
              </a:rPr>
              <a:t> </a:t>
            </a:r>
            <a:r>
              <a:rPr lang="en-GB" sz="2400" dirty="0" err="1">
                <a:solidFill>
                  <a:srgbClr val="FEFFFF"/>
                </a:solidFill>
              </a:rPr>
              <a:t>em</a:t>
            </a:r>
            <a:r>
              <a:rPr lang="en-GB" sz="2400" dirty="0">
                <a:solidFill>
                  <a:srgbClr val="FEFFFF"/>
                </a:solidFill>
              </a:rPr>
              <a:t> Google Chrome, Firefox, Safari e Microsoft Edge.</a:t>
            </a:r>
            <a:endParaRPr lang="en-PT" sz="2400" dirty="0">
              <a:solidFill>
                <a:srgbClr val="FEFFFF"/>
              </a:solidFill>
            </a:endParaRPr>
          </a:p>
          <a:p>
            <a:r>
              <a:rPr lang="en-GB" sz="2400" dirty="0">
                <a:solidFill>
                  <a:srgbClr val="FEFFFF"/>
                </a:solidFill>
              </a:rPr>
              <a:t>A </a:t>
            </a:r>
            <a:r>
              <a:rPr lang="en-GB" sz="2400" dirty="0" err="1">
                <a:solidFill>
                  <a:srgbClr val="FEFFFF"/>
                </a:solidFill>
              </a:rPr>
              <a:t>aplicação</a:t>
            </a:r>
            <a:r>
              <a:rPr lang="en-GB" sz="2400" dirty="0">
                <a:solidFill>
                  <a:srgbClr val="FEFFFF"/>
                </a:solidFill>
              </a:rPr>
              <a:t> </a:t>
            </a:r>
            <a:r>
              <a:rPr lang="en-GB" sz="2400" dirty="0" err="1">
                <a:solidFill>
                  <a:srgbClr val="FEFFFF"/>
                </a:solidFill>
              </a:rPr>
              <a:t>deve</a:t>
            </a:r>
            <a:r>
              <a:rPr lang="en-GB" sz="2400" dirty="0">
                <a:solidFill>
                  <a:srgbClr val="FEFFFF"/>
                </a:solidFill>
              </a:rPr>
              <a:t> </a:t>
            </a:r>
            <a:r>
              <a:rPr lang="en-GB" sz="2400" dirty="0" err="1">
                <a:solidFill>
                  <a:srgbClr val="FEFFFF"/>
                </a:solidFill>
              </a:rPr>
              <a:t>continuar</a:t>
            </a:r>
            <a:r>
              <a:rPr lang="en-GB" sz="2400" dirty="0">
                <a:solidFill>
                  <a:srgbClr val="FEFFFF"/>
                </a:solidFill>
              </a:rPr>
              <a:t> a </a:t>
            </a:r>
            <a:r>
              <a:rPr lang="en-GB" sz="2400" dirty="0" err="1">
                <a:solidFill>
                  <a:srgbClr val="FEFFFF"/>
                </a:solidFill>
              </a:rPr>
              <a:t>funcionar</a:t>
            </a:r>
            <a:r>
              <a:rPr lang="en-GB" sz="2400" dirty="0">
                <a:solidFill>
                  <a:srgbClr val="FEFFFF"/>
                </a:solidFill>
              </a:rPr>
              <a:t> </a:t>
            </a:r>
            <a:r>
              <a:rPr lang="en-GB" sz="2400" dirty="0" err="1">
                <a:solidFill>
                  <a:srgbClr val="FEFFFF"/>
                </a:solidFill>
              </a:rPr>
              <a:t>após</a:t>
            </a:r>
            <a:r>
              <a:rPr lang="en-GB" sz="2400" dirty="0">
                <a:solidFill>
                  <a:srgbClr val="FEFFFF"/>
                </a:solidFill>
              </a:rPr>
              <a:t> </a:t>
            </a:r>
            <a:r>
              <a:rPr lang="en-GB" sz="2400" dirty="0" err="1">
                <a:solidFill>
                  <a:srgbClr val="FEFFFF"/>
                </a:solidFill>
              </a:rPr>
              <a:t>cada</a:t>
            </a:r>
            <a:r>
              <a:rPr lang="en-GB" sz="2400" dirty="0">
                <a:solidFill>
                  <a:srgbClr val="FEFFFF"/>
                </a:solidFill>
              </a:rPr>
              <a:t> </a:t>
            </a:r>
            <a:r>
              <a:rPr lang="en-GB" sz="2400" dirty="0" err="1">
                <a:solidFill>
                  <a:srgbClr val="FEFFFF"/>
                </a:solidFill>
              </a:rPr>
              <a:t>atualização</a:t>
            </a:r>
            <a:r>
              <a:rPr lang="en-GB" sz="2400" dirty="0">
                <a:solidFill>
                  <a:srgbClr val="FEFFFF"/>
                </a:solidFill>
              </a:rPr>
              <a:t>.</a:t>
            </a:r>
            <a:endParaRPr lang="en-PT" sz="2400" dirty="0">
              <a:solidFill>
                <a:srgbClr val="FE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29EE9-9BFE-1C49-AA33-898EA29E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175188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z="10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PT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1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13DDE-D0E0-DA46-8CD5-4F780FC0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Manutenção e Suporte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F437-3250-2042-9187-8D6BE445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aplicação deve funcionar desde que haja um browser com acesso à internet.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ick">
            <a:extLst>
              <a:ext uri="{FF2B5EF4-FFF2-40B4-BE49-F238E27FC236}">
                <a16:creationId xmlns:a16="http://schemas.microsoft.com/office/drawing/2014/main" id="{E38FF2E3-0D0E-48E6-8C9E-EC8842DE8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0FE70-6180-FE41-B4DF-E2441F3D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0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99178-F965-7741-B7AF-1FF611C9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Segurança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6B8C-9079-5044-94E3-94A45077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utilizador deve decidir se quer ou não revelar os seus dados.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Robot Outline">
            <a:extLst>
              <a:ext uri="{FF2B5EF4-FFF2-40B4-BE49-F238E27FC236}">
                <a16:creationId xmlns:a16="http://schemas.microsoft.com/office/drawing/2014/main" id="{2B01C226-B558-4CD6-ACB0-A95E1535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199B6-A23A-4844-8FBB-EA17C6DF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34BA6F99-9369-204C-8EB9-B48BDF5CDB35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7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82912-F4B5-5143-9C36-13237FEF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PT" sz="5400" dirty="0">
                <a:solidFill>
                  <a:schemeClr val="bg1"/>
                </a:solidFill>
              </a:rPr>
              <a:t>Legalidade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B4679-790E-534E-8A92-4B7A404F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042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15</a:t>
            </a:fld>
            <a:endParaRPr lang="en-PT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D27C9D-3B68-4117-913A-E42098B91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55887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58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415B0-EDFD-7E44-8336-0ABFA855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PT">
                <a:solidFill>
                  <a:srgbClr val="FFFFFF"/>
                </a:solidFill>
              </a:rPr>
              <a:t>Modelação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A420-9DEE-874C-8FAE-9D7BA7C1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endParaRPr lang="en-PT" sz="2200"/>
          </a:p>
          <a:p>
            <a:endParaRPr lang="en-PT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969E3-BF5D-8748-B066-92466D55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16</a:t>
            </a:fld>
            <a:endParaRPr lang="en-PT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6DB462AD-7963-E841-84D2-BD08EB6B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725" y="2211045"/>
            <a:ext cx="7702550" cy="42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27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E653C-AA14-6746-B370-39483A86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PT" sz="4000">
                <a:solidFill>
                  <a:srgbClr val="FFFFFF"/>
                </a:solidFill>
              </a:rPr>
              <a:t>Diagramas de Estados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C4048-6C5D-CE41-B474-1054AB56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z="1000"/>
              <a:pPr>
                <a:spcAft>
                  <a:spcPts val="600"/>
                </a:spcAft>
              </a:pPr>
              <a:t>17</a:t>
            </a:fld>
            <a:endParaRPr lang="en-PT" sz="100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7AB90E0-DFE8-3540-8CD4-8F01D30C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86" y="2301261"/>
            <a:ext cx="4912142" cy="4344604"/>
          </a:xfrm>
          <a:prstGeom prst="rect">
            <a:avLst/>
          </a:prstGeom>
        </p:spPr>
      </p:pic>
      <p:pic>
        <p:nvPicPr>
          <p:cNvPr id="14" name="Picture 13" descr="Diagram, schematic&#10;&#10;Description automatically generated">
            <a:extLst>
              <a:ext uri="{FF2B5EF4-FFF2-40B4-BE49-F238E27FC236}">
                <a16:creationId xmlns:a16="http://schemas.microsoft.com/office/drawing/2014/main" id="{CD1B7396-5F52-504A-AA5B-5F67FC400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192" y="1154043"/>
            <a:ext cx="4912142" cy="52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2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4409CD-D411-4A00-9EB1-FDDFA5FF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" y="-6941"/>
            <a:ext cx="1219198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41B7B2-228C-D744-B435-F5A11EA4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pt-PT" i="1" dirty="0" err="1">
                <a:solidFill>
                  <a:schemeClr val="bg1"/>
                </a:solidFill>
              </a:rPr>
              <a:t>Servicify</a:t>
            </a:r>
            <a:endParaRPr lang="pt-PT" i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56B55-685D-9446-9DDA-02E8D412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58172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bg1"/>
                </a:solidFill>
              </a:rPr>
              <a:t>Fábio Senra,  Jaime Leite, João Freitas,</a:t>
            </a:r>
          </a:p>
          <a:p>
            <a:r>
              <a:rPr lang="pt-PT" dirty="0">
                <a:solidFill>
                  <a:schemeClr val="bg1"/>
                </a:solidFill>
              </a:rPr>
              <a:t>João Pimentel, Nuno Rei, Paulo Barbosa, </a:t>
            </a:r>
          </a:p>
          <a:p>
            <a:r>
              <a:rPr lang="pt-PT" dirty="0">
                <a:solidFill>
                  <a:schemeClr val="bg1"/>
                </a:solidFill>
              </a:rPr>
              <a:t>Paulo Bento, Pedro Gonçalves</a:t>
            </a:r>
            <a:endParaRPr lang="LID4096">
              <a:solidFill>
                <a:schemeClr val="bg1"/>
              </a:solidFill>
            </a:endParaRPr>
          </a:p>
          <a:p>
            <a:pPr algn="l"/>
            <a:endParaRPr lang="LID4096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4E44FE-55BD-8D45-9534-C4F5E0A1FF8B}"/>
              </a:ext>
            </a:extLst>
          </p:cNvPr>
          <p:cNvSpPr txBox="1"/>
          <p:nvPr/>
        </p:nvSpPr>
        <p:spPr>
          <a:xfrm>
            <a:off x="2625991" y="5367871"/>
            <a:ext cx="692943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Projeto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Mestrado em Engenharia Informática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Universidade do Minho </a:t>
            </a:r>
          </a:p>
          <a:p>
            <a:pPr algn="ctr">
              <a:spcAft>
                <a:spcPts val="600"/>
              </a:spcAft>
            </a:pPr>
            <a:r>
              <a:rPr lang="pt-PT" dirty="0">
                <a:solidFill>
                  <a:schemeClr val="bg1"/>
                </a:solidFill>
              </a:rPr>
              <a:t>2020/2021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29D2BE-7F7C-1144-B687-51B79844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0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0B2C-2595-B545-9DAA-D979F4ED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PT" dirty="0"/>
              <a:t>Estrutura da 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B239-BA5F-0748-9830-CBFB99A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PT" sz="2000"/>
              <a:t>Requisitos funcionais</a:t>
            </a:r>
          </a:p>
          <a:p>
            <a:r>
              <a:rPr lang="en-PT" sz="2000"/>
              <a:t>Requisitos não funcionais</a:t>
            </a:r>
          </a:p>
          <a:p>
            <a:r>
              <a:rPr lang="en-PT" sz="2000"/>
              <a:t>Modelação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8A882-638A-400C-B6E2-308D7CEC1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" r="5343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FAA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7D7A5-C162-A747-8B7B-34AD3FA3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680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CB3E5-33AC-AC4F-9D1A-FD9FF44C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03" y="1018596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Requisitos Funcionais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Graphic 7" descr="Puzzle Outline">
            <a:extLst>
              <a:ext uri="{FF2B5EF4-FFF2-40B4-BE49-F238E27FC236}">
                <a16:creationId xmlns:a16="http://schemas.microsoft.com/office/drawing/2014/main" id="{B5EA60D5-3F63-443D-9A73-879BE49BD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615" y="2580962"/>
            <a:ext cx="3217333" cy="3217333"/>
          </a:xfrm>
          <a:prstGeom prst="rect">
            <a:avLst/>
          </a:prstGeom>
        </p:spPr>
      </p:pic>
      <p:sp>
        <p:nvSpPr>
          <p:cNvPr id="42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F308-0F4A-C641-A480-6ECF1F9D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39D38B-8579-402E-8055-2F9D2DB29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8" r="36961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21E0B-F163-124B-AE2C-EC240A16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en-PT"/>
              <a:t>Pedidos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372E7-4DCB-0842-B0C7-5C0F394C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47382" y="6356350"/>
            <a:ext cx="13064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3</a:t>
            </a:fld>
            <a:endParaRPr lang="en-PT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7CD56A3-F040-49EB-A944-3C0AFF84B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918019"/>
              </p:ext>
            </p:extLst>
          </p:nvPr>
        </p:nvGraphicFramePr>
        <p:xfrm>
          <a:off x="5827048" y="1868487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542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2F8808-DC3E-4267-B186-B192135EB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7348" r="24635" b="-1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1AF77-5F73-6C4F-B2EE-57AB918F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PT" sz="3600">
                <a:solidFill>
                  <a:schemeClr val="tx2"/>
                </a:solidFill>
              </a:rPr>
              <a:t>Orçamentos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22967-929B-0944-AAAD-DF031FB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PT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E0A6050-0D88-4E98-BDA3-AE065F865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778438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883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F2F13-129C-F248-929D-983D6478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PT" sz="4000">
                <a:solidFill>
                  <a:srgbClr val="FFFFFF"/>
                </a:solidFill>
              </a:rPr>
              <a:t>Funcionalidades Importantes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0FC5-985D-E848-AF10-2C2690ED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PT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78EEE2D-C101-4EFB-A316-5D11A1950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7942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48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37C1C0-FADA-40C7-B923-037899A24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10A63-E813-D24C-A135-BF2E0035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86184"/>
            <a:ext cx="5721484" cy="1325563"/>
          </a:xfrm>
        </p:spPr>
        <p:txBody>
          <a:bodyPr>
            <a:normAutofit/>
          </a:bodyPr>
          <a:lstStyle/>
          <a:p>
            <a:r>
              <a:rPr lang="en-PT"/>
              <a:t>Serviços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B0835B-C08C-42AD-B133-B18493517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99" r="19782" b="-1"/>
          <a:stretch/>
        </p:blipFill>
        <p:spPr>
          <a:xfrm>
            <a:off x="838200" y="643467"/>
            <a:ext cx="4261337" cy="553349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4B56CC07-3AFD-4C79-AFB2-0428FBBD7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943208">
            <a:off x="-619225" y="5190398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32B2E-9E85-E84E-B7F7-48C13597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 smtClean="0"/>
              <a:pPr>
                <a:spcAft>
                  <a:spcPts val="600"/>
                </a:spcAft>
              </a:pPr>
              <a:t>6</a:t>
            </a:fld>
            <a:endParaRPr lang="en-PT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7C3CC73-F363-4AE9-BCFF-FB2E59EBE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85410"/>
              </p:ext>
            </p:extLst>
          </p:nvPr>
        </p:nvGraphicFramePr>
        <p:xfrm>
          <a:off x="5827048" y="1946684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276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86E06D-FB98-4D1E-A886-E87BCCB89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66269-37D7-634F-91F1-75684FAE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T">
                <a:solidFill>
                  <a:srgbClr val="FFFFFF"/>
                </a:solidFill>
              </a:rPr>
              <a:t>Categorias de Serviços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ABD6A-2D94-FF49-AECB-FFC80D26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PT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C06ED74-2A0B-48FE-9A48-56415E0E5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441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2685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DE9C-2981-AA40-86F9-1E0DD537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03" y="1018596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Requisitos Não Funcionais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5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Graphique 13" descr="Questions">
            <a:extLst>
              <a:ext uri="{FF2B5EF4-FFF2-40B4-BE49-F238E27FC236}">
                <a16:creationId xmlns:a16="http://schemas.microsoft.com/office/drawing/2014/main" id="{8E0D6B4E-5FE5-4377-A32F-891711DCA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615" y="2580962"/>
            <a:ext cx="3217333" cy="3217333"/>
          </a:xfrm>
          <a:prstGeom prst="rect">
            <a:avLst/>
          </a:prstGeom>
        </p:spPr>
      </p:pic>
      <p:sp>
        <p:nvSpPr>
          <p:cNvPr id="42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8BF7-FAA3-E348-98F0-9B2AF2D5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A6F99-9369-204C-8EB9-B48BDF5CDB35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7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445</Words>
  <Application>Microsoft Macintosh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Servicify</vt:lpstr>
      <vt:lpstr>Estrutura da Apresentação</vt:lpstr>
      <vt:lpstr>Requisitos Funcionais</vt:lpstr>
      <vt:lpstr>Pedidos </vt:lpstr>
      <vt:lpstr>Orçamentos</vt:lpstr>
      <vt:lpstr>Funcionalidades Importantes</vt:lpstr>
      <vt:lpstr>Serviços</vt:lpstr>
      <vt:lpstr>Categorias de Serviços</vt:lpstr>
      <vt:lpstr>Requisitos Não Funcionais</vt:lpstr>
      <vt:lpstr>Aspeto</vt:lpstr>
      <vt:lpstr>Usabilidade</vt:lpstr>
      <vt:lpstr>Performance</vt:lpstr>
      <vt:lpstr>Operacional</vt:lpstr>
      <vt:lpstr>Manutenção e Suporte</vt:lpstr>
      <vt:lpstr>Segurança</vt:lpstr>
      <vt:lpstr>Legalidade</vt:lpstr>
      <vt:lpstr>Modelação</vt:lpstr>
      <vt:lpstr>Diagramas de Estados</vt:lpstr>
      <vt:lpstr>Servicify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Servicify</dc:title>
  <dc:creator>Utilizador do Microsoft Office</dc:creator>
  <cp:lastModifiedBy>Utilizador do Microsoft Office</cp:lastModifiedBy>
  <cp:revision>9</cp:revision>
  <dcterms:created xsi:type="dcterms:W3CDTF">2020-11-03T15:50:42Z</dcterms:created>
  <dcterms:modified xsi:type="dcterms:W3CDTF">2020-11-03T16:53:16Z</dcterms:modified>
</cp:coreProperties>
</file>