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/>
    <p:restoredTop sz="94729"/>
  </p:normalViewPr>
  <p:slideViewPr>
    <p:cSldViewPr snapToGrid="0" snapToObjects="1">
      <p:cViewPr varScale="1">
        <p:scale>
          <a:sx n="94" d="100"/>
          <a:sy n="94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7E1B6-F4EC-4237-ADE4-122E69F74A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F3971-11B2-4D8D-A21D-9CB238063A65}">
      <dgm:prSet/>
      <dgm:spPr/>
      <dgm:t>
        <a:bodyPr/>
        <a:lstStyle/>
        <a:p>
          <a:r>
            <a:rPr lang="en-US"/>
            <a:t>Prestação de serviços</a:t>
          </a:r>
        </a:p>
      </dgm:t>
    </dgm:pt>
    <dgm:pt modelId="{9C97EBEB-EACD-4DDB-8D9D-C20855BBD0B4}" type="parTrans" cxnId="{BDFA2541-F3B7-4878-A269-834FFFEB4945}">
      <dgm:prSet/>
      <dgm:spPr/>
      <dgm:t>
        <a:bodyPr/>
        <a:lstStyle/>
        <a:p>
          <a:endParaRPr lang="en-US"/>
        </a:p>
      </dgm:t>
    </dgm:pt>
    <dgm:pt modelId="{007A086B-9043-4D8E-B9B4-96F31DD8A2D1}" type="sibTrans" cxnId="{BDFA2541-F3B7-4878-A269-834FFFEB4945}">
      <dgm:prSet/>
      <dgm:spPr/>
      <dgm:t>
        <a:bodyPr/>
        <a:lstStyle/>
        <a:p>
          <a:endParaRPr lang="en-US"/>
        </a:p>
      </dgm:t>
    </dgm:pt>
    <dgm:pt modelId="{DF13F2BD-206C-4542-B20A-11AC9E7A5253}">
      <dgm:prSet/>
      <dgm:spPr/>
      <dgm:t>
        <a:bodyPr/>
        <a:lstStyle/>
        <a:p>
          <a:r>
            <a:rPr lang="en-US"/>
            <a:t>Dependência tecnológica</a:t>
          </a:r>
        </a:p>
      </dgm:t>
    </dgm:pt>
    <dgm:pt modelId="{16B4B8BA-D77B-4DE1-8295-D8981F432BDE}" type="parTrans" cxnId="{29CCD8E0-67CD-4564-BF52-C6A61EEC4A14}">
      <dgm:prSet/>
      <dgm:spPr/>
      <dgm:t>
        <a:bodyPr/>
        <a:lstStyle/>
        <a:p>
          <a:endParaRPr lang="en-US"/>
        </a:p>
      </dgm:t>
    </dgm:pt>
    <dgm:pt modelId="{12758814-8E35-4036-A6FC-CB3CB4697EA5}" type="sibTrans" cxnId="{29CCD8E0-67CD-4564-BF52-C6A61EEC4A14}">
      <dgm:prSet/>
      <dgm:spPr/>
      <dgm:t>
        <a:bodyPr/>
        <a:lstStyle/>
        <a:p>
          <a:endParaRPr lang="en-US"/>
        </a:p>
      </dgm:t>
    </dgm:pt>
    <dgm:pt modelId="{8376A384-1A6C-4C54-BF56-85BB72203C69}">
      <dgm:prSet/>
      <dgm:spPr/>
      <dgm:t>
        <a:bodyPr/>
        <a:lstStyle/>
        <a:p>
          <a:r>
            <a:rPr lang="en-US"/>
            <a:t>Validação qualitativa dos serviços</a:t>
          </a:r>
        </a:p>
      </dgm:t>
    </dgm:pt>
    <dgm:pt modelId="{7343B1B0-705B-4402-9148-672E1E9F4B61}" type="parTrans" cxnId="{49C02210-A7AA-49D9-A139-EC1E0639D31D}">
      <dgm:prSet/>
      <dgm:spPr/>
      <dgm:t>
        <a:bodyPr/>
        <a:lstStyle/>
        <a:p>
          <a:endParaRPr lang="en-US"/>
        </a:p>
      </dgm:t>
    </dgm:pt>
    <dgm:pt modelId="{4A31C8DC-7961-4B2F-9245-B2DAAFA3F36C}" type="sibTrans" cxnId="{49C02210-A7AA-49D9-A139-EC1E0639D31D}">
      <dgm:prSet/>
      <dgm:spPr/>
      <dgm:t>
        <a:bodyPr/>
        <a:lstStyle/>
        <a:p>
          <a:endParaRPr lang="en-US"/>
        </a:p>
      </dgm:t>
    </dgm:pt>
    <dgm:pt modelId="{5F8AF76E-CE18-6440-9E86-E2D5BAC440A7}" type="pres">
      <dgm:prSet presAssocID="{9887E1B6-F4EC-4237-ADE4-122E69F74A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017C69-B69C-B946-A343-08CAA49C5674}" type="pres">
      <dgm:prSet presAssocID="{958F3971-11B2-4D8D-A21D-9CB238063A65}" presName="hierRoot1" presStyleCnt="0"/>
      <dgm:spPr/>
    </dgm:pt>
    <dgm:pt modelId="{406CBE3B-7858-A34C-9B1A-F311A76C0F7C}" type="pres">
      <dgm:prSet presAssocID="{958F3971-11B2-4D8D-A21D-9CB238063A65}" presName="composite" presStyleCnt="0"/>
      <dgm:spPr/>
    </dgm:pt>
    <dgm:pt modelId="{49F041AD-34D3-464E-BF90-487B0191AD2B}" type="pres">
      <dgm:prSet presAssocID="{958F3971-11B2-4D8D-A21D-9CB238063A65}" presName="background" presStyleLbl="node0" presStyleIdx="0" presStyleCnt="3"/>
      <dgm:spPr/>
    </dgm:pt>
    <dgm:pt modelId="{4C88D9A2-5F33-5B4F-A883-29151FFA89A5}" type="pres">
      <dgm:prSet presAssocID="{958F3971-11B2-4D8D-A21D-9CB238063A65}" presName="text" presStyleLbl="fgAcc0" presStyleIdx="0" presStyleCnt="3">
        <dgm:presLayoutVars>
          <dgm:chPref val="3"/>
        </dgm:presLayoutVars>
      </dgm:prSet>
      <dgm:spPr/>
    </dgm:pt>
    <dgm:pt modelId="{68E72895-51CB-6C4C-AC2B-801D5D84FADB}" type="pres">
      <dgm:prSet presAssocID="{958F3971-11B2-4D8D-A21D-9CB238063A65}" presName="hierChild2" presStyleCnt="0"/>
      <dgm:spPr/>
    </dgm:pt>
    <dgm:pt modelId="{91B9B67B-33FE-C845-9D7B-1A3F1941A70D}" type="pres">
      <dgm:prSet presAssocID="{DF13F2BD-206C-4542-B20A-11AC9E7A5253}" presName="hierRoot1" presStyleCnt="0"/>
      <dgm:spPr/>
    </dgm:pt>
    <dgm:pt modelId="{9F47E4B2-F12D-444F-8989-9AD796CEE5BD}" type="pres">
      <dgm:prSet presAssocID="{DF13F2BD-206C-4542-B20A-11AC9E7A5253}" presName="composite" presStyleCnt="0"/>
      <dgm:spPr/>
    </dgm:pt>
    <dgm:pt modelId="{EFDD6879-095D-6E42-9590-D0B708BE5E26}" type="pres">
      <dgm:prSet presAssocID="{DF13F2BD-206C-4542-B20A-11AC9E7A5253}" presName="background" presStyleLbl="node0" presStyleIdx="1" presStyleCnt="3"/>
      <dgm:spPr/>
    </dgm:pt>
    <dgm:pt modelId="{8493CB0A-80DB-6444-AC5F-254F623A75E7}" type="pres">
      <dgm:prSet presAssocID="{DF13F2BD-206C-4542-B20A-11AC9E7A5253}" presName="text" presStyleLbl="fgAcc0" presStyleIdx="1" presStyleCnt="3">
        <dgm:presLayoutVars>
          <dgm:chPref val="3"/>
        </dgm:presLayoutVars>
      </dgm:prSet>
      <dgm:spPr/>
    </dgm:pt>
    <dgm:pt modelId="{46A18D61-1776-E440-BE9F-6BA2F9977B0B}" type="pres">
      <dgm:prSet presAssocID="{DF13F2BD-206C-4542-B20A-11AC9E7A5253}" presName="hierChild2" presStyleCnt="0"/>
      <dgm:spPr/>
    </dgm:pt>
    <dgm:pt modelId="{8C7EA951-4C91-134F-AD60-636419AAAA06}" type="pres">
      <dgm:prSet presAssocID="{8376A384-1A6C-4C54-BF56-85BB72203C69}" presName="hierRoot1" presStyleCnt="0"/>
      <dgm:spPr/>
    </dgm:pt>
    <dgm:pt modelId="{6417F844-D8CD-1246-8D41-42AF5BC6842B}" type="pres">
      <dgm:prSet presAssocID="{8376A384-1A6C-4C54-BF56-85BB72203C69}" presName="composite" presStyleCnt="0"/>
      <dgm:spPr/>
    </dgm:pt>
    <dgm:pt modelId="{FD70398A-CEBE-1742-A966-8890C56DB9D5}" type="pres">
      <dgm:prSet presAssocID="{8376A384-1A6C-4C54-BF56-85BB72203C69}" presName="background" presStyleLbl="node0" presStyleIdx="2" presStyleCnt="3"/>
      <dgm:spPr/>
    </dgm:pt>
    <dgm:pt modelId="{496663A0-BC5F-994F-A65D-D6A981DD5913}" type="pres">
      <dgm:prSet presAssocID="{8376A384-1A6C-4C54-BF56-85BB72203C69}" presName="text" presStyleLbl="fgAcc0" presStyleIdx="2" presStyleCnt="3">
        <dgm:presLayoutVars>
          <dgm:chPref val="3"/>
        </dgm:presLayoutVars>
      </dgm:prSet>
      <dgm:spPr/>
    </dgm:pt>
    <dgm:pt modelId="{D8041A48-16C0-774F-9D6B-6E26BAB776E7}" type="pres">
      <dgm:prSet presAssocID="{8376A384-1A6C-4C54-BF56-85BB72203C69}" presName="hierChild2" presStyleCnt="0"/>
      <dgm:spPr/>
    </dgm:pt>
  </dgm:ptLst>
  <dgm:cxnLst>
    <dgm:cxn modelId="{49C02210-A7AA-49D9-A139-EC1E0639D31D}" srcId="{9887E1B6-F4EC-4237-ADE4-122E69F74AF5}" destId="{8376A384-1A6C-4C54-BF56-85BB72203C69}" srcOrd="2" destOrd="0" parTransId="{7343B1B0-705B-4402-9148-672E1E9F4B61}" sibTransId="{4A31C8DC-7961-4B2F-9245-B2DAAFA3F36C}"/>
    <dgm:cxn modelId="{BDFA2541-F3B7-4878-A269-834FFFEB4945}" srcId="{9887E1B6-F4EC-4237-ADE4-122E69F74AF5}" destId="{958F3971-11B2-4D8D-A21D-9CB238063A65}" srcOrd="0" destOrd="0" parTransId="{9C97EBEB-EACD-4DDB-8D9D-C20855BBD0B4}" sibTransId="{007A086B-9043-4D8E-B9B4-96F31DD8A2D1}"/>
    <dgm:cxn modelId="{6A4CD242-344D-4346-85C2-C5D59AC0D5B1}" type="presOf" srcId="{958F3971-11B2-4D8D-A21D-9CB238063A65}" destId="{4C88D9A2-5F33-5B4F-A883-29151FFA89A5}" srcOrd="0" destOrd="0" presId="urn:microsoft.com/office/officeart/2005/8/layout/hierarchy1"/>
    <dgm:cxn modelId="{6FDBBE84-5EBA-0F4E-81F8-9FC2E7C9B25B}" type="presOf" srcId="{DF13F2BD-206C-4542-B20A-11AC9E7A5253}" destId="{8493CB0A-80DB-6444-AC5F-254F623A75E7}" srcOrd="0" destOrd="0" presId="urn:microsoft.com/office/officeart/2005/8/layout/hierarchy1"/>
    <dgm:cxn modelId="{E37C6896-4115-CB46-B581-3FC493A28DD6}" type="presOf" srcId="{9887E1B6-F4EC-4237-ADE4-122E69F74AF5}" destId="{5F8AF76E-CE18-6440-9E86-E2D5BAC440A7}" srcOrd="0" destOrd="0" presId="urn:microsoft.com/office/officeart/2005/8/layout/hierarchy1"/>
    <dgm:cxn modelId="{C566B298-E256-4D47-8669-45BD3DB9B369}" type="presOf" srcId="{8376A384-1A6C-4C54-BF56-85BB72203C69}" destId="{496663A0-BC5F-994F-A65D-D6A981DD5913}" srcOrd="0" destOrd="0" presId="urn:microsoft.com/office/officeart/2005/8/layout/hierarchy1"/>
    <dgm:cxn modelId="{29CCD8E0-67CD-4564-BF52-C6A61EEC4A14}" srcId="{9887E1B6-F4EC-4237-ADE4-122E69F74AF5}" destId="{DF13F2BD-206C-4542-B20A-11AC9E7A5253}" srcOrd="1" destOrd="0" parTransId="{16B4B8BA-D77B-4DE1-8295-D8981F432BDE}" sibTransId="{12758814-8E35-4036-A6FC-CB3CB4697EA5}"/>
    <dgm:cxn modelId="{82AD95E6-7339-EC42-B3F2-13689D19565F}" type="presParOf" srcId="{5F8AF76E-CE18-6440-9E86-E2D5BAC440A7}" destId="{85017C69-B69C-B946-A343-08CAA49C5674}" srcOrd="0" destOrd="0" presId="urn:microsoft.com/office/officeart/2005/8/layout/hierarchy1"/>
    <dgm:cxn modelId="{F0AE0495-C98C-D847-A639-5DBCB43DE49C}" type="presParOf" srcId="{85017C69-B69C-B946-A343-08CAA49C5674}" destId="{406CBE3B-7858-A34C-9B1A-F311A76C0F7C}" srcOrd="0" destOrd="0" presId="urn:microsoft.com/office/officeart/2005/8/layout/hierarchy1"/>
    <dgm:cxn modelId="{EA775376-11EC-F048-8D02-F8E5B0D15B8D}" type="presParOf" srcId="{406CBE3B-7858-A34C-9B1A-F311A76C0F7C}" destId="{49F041AD-34D3-464E-BF90-487B0191AD2B}" srcOrd="0" destOrd="0" presId="urn:microsoft.com/office/officeart/2005/8/layout/hierarchy1"/>
    <dgm:cxn modelId="{4EBCFF92-0FAE-A247-A7F8-25A204871E72}" type="presParOf" srcId="{406CBE3B-7858-A34C-9B1A-F311A76C0F7C}" destId="{4C88D9A2-5F33-5B4F-A883-29151FFA89A5}" srcOrd="1" destOrd="0" presId="urn:microsoft.com/office/officeart/2005/8/layout/hierarchy1"/>
    <dgm:cxn modelId="{8E5EBBBB-D202-B44C-952D-2163A4414F12}" type="presParOf" srcId="{85017C69-B69C-B946-A343-08CAA49C5674}" destId="{68E72895-51CB-6C4C-AC2B-801D5D84FADB}" srcOrd="1" destOrd="0" presId="urn:microsoft.com/office/officeart/2005/8/layout/hierarchy1"/>
    <dgm:cxn modelId="{C8CD4314-4FE9-C343-9295-DB1BACAE048E}" type="presParOf" srcId="{5F8AF76E-CE18-6440-9E86-E2D5BAC440A7}" destId="{91B9B67B-33FE-C845-9D7B-1A3F1941A70D}" srcOrd="1" destOrd="0" presId="urn:microsoft.com/office/officeart/2005/8/layout/hierarchy1"/>
    <dgm:cxn modelId="{08F2C587-6CA8-8045-90A8-9D19E032394F}" type="presParOf" srcId="{91B9B67B-33FE-C845-9D7B-1A3F1941A70D}" destId="{9F47E4B2-F12D-444F-8989-9AD796CEE5BD}" srcOrd="0" destOrd="0" presId="urn:microsoft.com/office/officeart/2005/8/layout/hierarchy1"/>
    <dgm:cxn modelId="{03594068-3E73-284D-B3BB-40AEA73BE1D5}" type="presParOf" srcId="{9F47E4B2-F12D-444F-8989-9AD796CEE5BD}" destId="{EFDD6879-095D-6E42-9590-D0B708BE5E26}" srcOrd="0" destOrd="0" presId="urn:microsoft.com/office/officeart/2005/8/layout/hierarchy1"/>
    <dgm:cxn modelId="{ADDE761B-1274-8241-9039-3B63CAA7FF3A}" type="presParOf" srcId="{9F47E4B2-F12D-444F-8989-9AD796CEE5BD}" destId="{8493CB0A-80DB-6444-AC5F-254F623A75E7}" srcOrd="1" destOrd="0" presId="urn:microsoft.com/office/officeart/2005/8/layout/hierarchy1"/>
    <dgm:cxn modelId="{C4CF00FC-7812-5840-81D2-6CA1BE6D7097}" type="presParOf" srcId="{91B9B67B-33FE-C845-9D7B-1A3F1941A70D}" destId="{46A18D61-1776-E440-BE9F-6BA2F9977B0B}" srcOrd="1" destOrd="0" presId="urn:microsoft.com/office/officeart/2005/8/layout/hierarchy1"/>
    <dgm:cxn modelId="{A4F0B449-4B69-D44A-9ADE-A5338FA51C2D}" type="presParOf" srcId="{5F8AF76E-CE18-6440-9E86-E2D5BAC440A7}" destId="{8C7EA951-4C91-134F-AD60-636419AAAA06}" srcOrd="2" destOrd="0" presId="urn:microsoft.com/office/officeart/2005/8/layout/hierarchy1"/>
    <dgm:cxn modelId="{35C96363-2CF8-294C-99F8-8FE3B64C13CC}" type="presParOf" srcId="{8C7EA951-4C91-134F-AD60-636419AAAA06}" destId="{6417F844-D8CD-1246-8D41-42AF5BC6842B}" srcOrd="0" destOrd="0" presId="urn:microsoft.com/office/officeart/2005/8/layout/hierarchy1"/>
    <dgm:cxn modelId="{2741DB5A-358F-9342-81B3-2D9AD9A516B9}" type="presParOf" srcId="{6417F844-D8CD-1246-8D41-42AF5BC6842B}" destId="{FD70398A-CEBE-1742-A966-8890C56DB9D5}" srcOrd="0" destOrd="0" presId="urn:microsoft.com/office/officeart/2005/8/layout/hierarchy1"/>
    <dgm:cxn modelId="{10A17A04-82EB-0E48-BE16-A18DE988D7B2}" type="presParOf" srcId="{6417F844-D8CD-1246-8D41-42AF5BC6842B}" destId="{496663A0-BC5F-994F-A65D-D6A981DD5913}" srcOrd="1" destOrd="0" presId="urn:microsoft.com/office/officeart/2005/8/layout/hierarchy1"/>
    <dgm:cxn modelId="{977F6F90-0A3D-164E-B6C0-41D633EAF0C4}" type="presParOf" srcId="{8C7EA951-4C91-134F-AD60-636419AAAA06}" destId="{D8041A48-16C0-774F-9D6B-6E26BAB776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774BA-FAD5-4854-AB63-358B38BF2DD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5A5F76-63E2-4826-8CF0-40346EBD52B9}">
      <dgm:prSet custT="1"/>
      <dgm:spPr/>
      <dgm:t>
        <a:bodyPr/>
        <a:lstStyle/>
        <a:p>
          <a:r>
            <a:rPr lang="en-US" sz="4400" dirty="0" err="1"/>
            <a:t>Clientes</a:t>
          </a:r>
          <a:endParaRPr lang="en-US" sz="5900" dirty="0"/>
        </a:p>
      </dgm:t>
    </dgm:pt>
    <dgm:pt modelId="{C9C2B46F-41CE-40AC-AB9A-E5D3D71F67F3}" type="parTrans" cxnId="{00958073-1602-43C8-B4B3-778C0FAE00ED}">
      <dgm:prSet/>
      <dgm:spPr/>
      <dgm:t>
        <a:bodyPr/>
        <a:lstStyle/>
        <a:p>
          <a:endParaRPr lang="en-US"/>
        </a:p>
      </dgm:t>
    </dgm:pt>
    <dgm:pt modelId="{DFD3C229-98E1-409F-8A23-99EBFC4B979A}" type="sibTrans" cxnId="{00958073-1602-43C8-B4B3-778C0FAE00ED}">
      <dgm:prSet/>
      <dgm:spPr/>
      <dgm:t>
        <a:bodyPr/>
        <a:lstStyle/>
        <a:p>
          <a:endParaRPr lang="en-US"/>
        </a:p>
      </dgm:t>
    </dgm:pt>
    <dgm:pt modelId="{AD4BFA97-7379-47D5-8FA0-6C46E3E28077}">
      <dgm:prSet custT="1"/>
      <dgm:spPr/>
      <dgm:t>
        <a:bodyPr/>
        <a:lstStyle/>
        <a:p>
          <a:r>
            <a:rPr lang="pt-PT" sz="3600" dirty="0"/>
            <a:t>Cidadão Comum</a:t>
          </a:r>
          <a:endParaRPr lang="en-US" sz="3600" dirty="0"/>
        </a:p>
      </dgm:t>
    </dgm:pt>
    <dgm:pt modelId="{60A18A0F-AC60-4DA3-A0A0-83583EA9C007}" type="parTrans" cxnId="{97CD5EBF-0D98-445B-96B6-52DC7B48DD26}">
      <dgm:prSet/>
      <dgm:spPr/>
      <dgm:t>
        <a:bodyPr/>
        <a:lstStyle/>
        <a:p>
          <a:endParaRPr lang="en-US"/>
        </a:p>
      </dgm:t>
    </dgm:pt>
    <dgm:pt modelId="{8BC4935A-8C00-43EB-9A11-E34EECBA17DE}" type="sibTrans" cxnId="{97CD5EBF-0D98-445B-96B6-52DC7B48DD26}">
      <dgm:prSet/>
      <dgm:spPr/>
      <dgm:t>
        <a:bodyPr/>
        <a:lstStyle/>
        <a:p>
          <a:endParaRPr lang="en-US"/>
        </a:p>
      </dgm:t>
    </dgm:pt>
    <dgm:pt modelId="{4A534053-378C-47EA-BC6F-B0C62AEDBB80}">
      <dgm:prSet custT="1"/>
      <dgm:spPr/>
      <dgm:t>
        <a:bodyPr/>
        <a:lstStyle/>
        <a:p>
          <a:r>
            <a:rPr lang="pt-PT" sz="3600" dirty="0"/>
            <a:t>Prestadores de Serviços</a:t>
          </a:r>
          <a:endParaRPr lang="en-US" sz="3600" dirty="0"/>
        </a:p>
      </dgm:t>
    </dgm:pt>
    <dgm:pt modelId="{641AEA89-6743-4B85-AB8F-D307B0038D2F}" type="parTrans" cxnId="{D1C994BC-3188-4DFF-B0A8-229087819F78}">
      <dgm:prSet/>
      <dgm:spPr/>
      <dgm:t>
        <a:bodyPr/>
        <a:lstStyle/>
        <a:p>
          <a:endParaRPr lang="en-US"/>
        </a:p>
      </dgm:t>
    </dgm:pt>
    <dgm:pt modelId="{199DFC5A-BDE1-487E-B6CA-BF79994DDD84}" type="sibTrans" cxnId="{D1C994BC-3188-4DFF-B0A8-229087819F78}">
      <dgm:prSet/>
      <dgm:spPr/>
      <dgm:t>
        <a:bodyPr/>
        <a:lstStyle/>
        <a:p>
          <a:endParaRPr lang="en-US"/>
        </a:p>
      </dgm:t>
    </dgm:pt>
    <dgm:pt modelId="{80420B43-BFBB-47A8-932C-E0EB3D90258A}">
      <dgm:prSet custT="1"/>
      <dgm:spPr/>
      <dgm:t>
        <a:bodyPr/>
        <a:lstStyle/>
        <a:p>
          <a:r>
            <a:rPr lang="en-US" sz="4400" dirty="0" err="1"/>
            <a:t>Concorrentes</a:t>
          </a:r>
          <a:endParaRPr lang="en-US" sz="5900" dirty="0"/>
        </a:p>
      </dgm:t>
    </dgm:pt>
    <dgm:pt modelId="{ECE14AB5-8BE9-4AE7-80C8-B14787D55583}" type="parTrans" cxnId="{B243A789-D9EA-4250-AA15-E5773CC86B19}">
      <dgm:prSet/>
      <dgm:spPr/>
      <dgm:t>
        <a:bodyPr/>
        <a:lstStyle/>
        <a:p>
          <a:endParaRPr lang="en-US"/>
        </a:p>
      </dgm:t>
    </dgm:pt>
    <dgm:pt modelId="{385FC873-685A-4F89-9AD3-80BE299E16D8}" type="sibTrans" cxnId="{B243A789-D9EA-4250-AA15-E5773CC86B19}">
      <dgm:prSet/>
      <dgm:spPr/>
      <dgm:t>
        <a:bodyPr/>
        <a:lstStyle/>
        <a:p>
          <a:endParaRPr lang="en-US"/>
        </a:p>
      </dgm:t>
    </dgm:pt>
    <dgm:pt modelId="{72DFDDC3-9884-4E30-8E0F-C0D9DCA7C507}">
      <dgm:prSet custT="1"/>
      <dgm:spPr/>
      <dgm:t>
        <a:bodyPr/>
        <a:lstStyle/>
        <a:p>
          <a:r>
            <a:rPr lang="pt-PT" sz="3600" i="1" dirty="0"/>
            <a:t>OLX</a:t>
          </a:r>
          <a:endParaRPr lang="en-US" sz="3600" i="1" dirty="0"/>
        </a:p>
      </dgm:t>
    </dgm:pt>
    <dgm:pt modelId="{B7865280-39C6-4720-93C8-CFBE5695B2C1}" type="parTrans" cxnId="{E8237707-4AF4-4FA5-B562-4484FA0CDE3E}">
      <dgm:prSet/>
      <dgm:spPr/>
      <dgm:t>
        <a:bodyPr/>
        <a:lstStyle/>
        <a:p>
          <a:endParaRPr lang="en-US"/>
        </a:p>
      </dgm:t>
    </dgm:pt>
    <dgm:pt modelId="{2DAC11E2-A971-4CCD-A98E-68BD0BE2C17E}" type="sibTrans" cxnId="{E8237707-4AF4-4FA5-B562-4484FA0CDE3E}">
      <dgm:prSet/>
      <dgm:spPr/>
      <dgm:t>
        <a:bodyPr/>
        <a:lstStyle/>
        <a:p>
          <a:endParaRPr lang="en-US"/>
        </a:p>
      </dgm:t>
    </dgm:pt>
    <dgm:pt modelId="{F6882D22-92E5-46B0-9EE9-344CEFD085D4}">
      <dgm:prSet custT="1"/>
      <dgm:spPr/>
      <dgm:t>
        <a:bodyPr/>
        <a:lstStyle/>
        <a:p>
          <a:r>
            <a:rPr lang="pt-PT" sz="3600" i="1" dirty="0" err="1"/>
            <a:t>Craigslist</a:t>
          </a:r>
          <a:endParaRPr lang="en-US" sz="3600" i="1" dirty="0"/>
        </a:p>
      </dgm:t>
    </dgm:pt>
    <dgm:pt modelId="{796DEE8A-75A6-47DF-A212-DF35E3CBEE2D}" type="parTrans" cxnId="{B65223B7-3BE3-4735-8098-497E245ACF32}">
      <dgm:prSet/>
      <dgm:spPr/>
      <dgm:t>
        <a:bodyPr/>
        <a:lstStyle/>
        <a:p>
          <a:endParaRPr lang="en-US"/>
        </a:p>
      </dgm:t>
    </dgm:pt>
    <dgm:pt modelId="{4A0CAE43-49F0-42ED-8084-B89C144F7206}" type="sibTrans" cxnId="{B65223B7-3BE3-4735-8098-497E245ACF32}">
      <dgm:prSet/>
      <dgm:spPr/>
      <dgm:t>
        <a:bodyPr/>
        <a:lstStyle/>
        <a:p>
          <a:endParaRPr lang="en-US"/>
        </a:p>
      </dgm:t>
    </dgm:pt>
    <dgm:pt modelId="{7F3B2CDC-BB77-4C06-A96C-95AFB3377B15}">
      <dgm:prSet custT="1"/>
      <dgm:spPr/>
      <dgm:t>
        <a:bodyPr/>
        <a:lstStyle/>
        <a:p>
          <a:r>
            <a:rPr lang="pt-PT" sz="3600" i="1" dirty="0" err="1"/>
            <a:t>Get</a:t>
          </a:r>
          <a:r>
            <a:rPr lang="pt-PT" sz="3600" dirty="0"/>
            <a:t> Ninjas</a:t>
          </a:r>
          <a:endParaRPr lang="en-US" sz="3600" dirty="0"/>
        </a:p>
      </dgm:t>
    </dgm:pt>
    <dgm:pt modelId="{516CC28F-4994-4EB6-828D-C10BD9413B03}" type="parTrans" cxnId="{186C89D3-EB3E-4139-BB20-68447D23617F}">
      <dgm:prSet/>
      <dgm:spPr/>
      <dgm:t>
        <a:bodyPr/>
        <a:lstStyle/>
        <a:p>
          <a:endParaRPr lang="en-US"/>
        </a:p>
      </dgm:t>
    </dgm:pt>
    <dgm:pt modelId="{23234ADA-C932-4C41-9DE3-D60A172A6225}" type="sibTrans" cxnId="{186C89D3-EB3E-4139-BB20-68447D23617F}">
      <dgm:prSet/>
      <dgm:spPr/>
      <dgm:t>
        <a:bodyPr/>
        <a:lstStyle/>
        <a:p>
          <a:endParaRPr lang="en-US"/>
        </a:p>
      </dgm:t>
    </dgm:pt>
    <dgm:pt modelId="{E005669E-11D3-3E41-A02E-4DD5B2043F0D}" type="pres">
      <dgm:prSet presAssocID="{1EE774BA-FAD5-4854-AB63-358B38BF2DD2}" presName="Name0" presStyleCnt="0">
        <dgm:presLayoutVars>
          <dgm:dir/>
          <dgm:animLvl val="lvl"/>
          <dgm:resizeHandles val="exact"/>
        </dgm:presLayoutVars>
      </dgm:prSet>
      <dgm:spPr/>
    </dgm:pt>
    <dgm:pt modelId="{126ACA47-88C7-9942-BC97-808F913D66F5}" type="pres">
      <dgm:prSet presAssocID="{885A5F76-63E2-4826-8CF0-40346EBD52B9}" presName="composite" presStyleCnt="0"/>
      <dgm:spPr/>
    </dgm:pt>
    <dgm:pt modelId="{4498DCBA-7B56-2442-8C61-9E3D74F5B714}" type="pres">
      <dgm:prSet presAssocID="{885A5F76-63E2-4826-8CF0-40346EBD52B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51BC377-0859-E942-946D-52087D00C747}" type="pres">
      <dgm:prSet presAssocID="{885A5F76-63E2-4826-8CF0-40346EBD52B9}" presName="desTx" presStyleLbl="alignAccFollowNode1" presStyleIdx="0" presStyleCnt="2">
        <dgm:presLayoutVars>
          <dgm:bulletEnabled val="1"/>
        </dgm:presLayoutVars>
      </dgm:prSet>
      <dgm:spPr/>
    </dgm:pt>
    <dgm:pt modelId="{9AC43BF4-BA44-D141-930D-7DCB8BD75AD3}" type="pres">
      <dgm:prSet presAssocID="{DFD3C229-98E1-409F-8A23-99EBFC4B979A}" presName="space" presStyleCnt="0"/>
      <dgm:spPr/>
    </dgm:pt>
    <dgm:pt modelId="{CED3722A-4EF9-0E49-8709-C6F9890ADCAE}" type="pres">
      <dgm:prSet presAssocID="{80420B43-BFBB-47A8-932C-E0EB3D90258A}" presName="composite" presStyleCnt="0"/>
      <dgm:spPr/>
    </dgm:pt>
    <dgm:pt modelId="{36B9A449-C0E5-A747-8E91-3807CB5BCE0D}" type="pres">
      <dgm:prSet presAssocID="{80420B43-BFBB-47A8-932C-E0EB3D9025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91B2DC4-B25B-7A4B-A576-DC638A4A9C15}" type="pres">
      <dgm:prSet presAssocID="{80420B43-BFBB-47A8-932C-E0EB3D90258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8237707-4AF4-4FA5-B562-4484FA0CDE3E}" srcId="{80420B43-BFBB-47A8-932C-E0EB3D90258A}" destId="{72DFDDC3-9884-4E30-8E0F-C0D9DCA7C507}" srcOrd="0" destOrd="0" parTransId="{B7865280-39C6-4720-93C8-CFBE5695B2C1}" sibTransId="{2DAC11E2-A971-4CCD-A98E-68BD0BE2C17E}"/>
    <dgm:cxn modelId="{C2956225-3DB5-8A40-8117-88077D9DDED7}" type="presOf" srcId="{7F3B2CDC-BB77-4C06-A96C-95AFB3377B15}" destId="{291B2DC4-B25B-7A4B-A576-DC638A4A9C15}" srcOrd="0" destOrd="2" presId="urn:microsoft.com/office/officeart/2005/8/layout/hList1"/>
    <dgm:cxn modelId="{9B85113F-ECC1-2D42-88BD-8F883A9CA6A7}" type="presOf" srcId="{1EE774BA-FAD5-4854-AB63-358B38BF2DD2}" destId="{E005669E-11D3-3E41-A02E-4DD5B2043F0D}" srcOrd="0" destOrd="0" presId="urn:microsoft.com/office/officeart/2005/8/layout/hList1"/>
    <dgm:cxn modelId="{B80B0468-4291-0A4B-93FE-336C5FE325D9}" type="presOf" srcId="{80420B43-BFBB-47A8-932C-E0EB3D90258A}" destId="{36B9A449-C0E5-A747-8E91-3807CB5BCE0D}" srcOrd="0" destOrd="0" presId="urn:microsoft.com/office/officeart/2005/8/layout/hList1"/>
    <dgm:cxn modelId="{447AEF6B-04DB-CA48-9B8A-0C20C5D559DD}" type="presOf" srcId="{F6882D22-92E5-46B0-9EE9-344CEFD085D4}" destId="{291B2DC4-B25B-7A4B-A576-DC638A4A9C15}" srcOrd="0" destOrd="1" presId="urn:microsoft.com/office/officeart/2005/8/layout/hList1"/>
    <dgm:cxn modelId="{00958073-1602-43C8-B4B3-778C0FAE00ED}" srcId="{1EE774BA-FAD5-4854-AB63-358B38BF2DD2}" destId="{885A5F76-63E2-4826-8CF0-40346EBD52B9}" srcOrd="0" destOrd="0" parTransId="{C9C2B46F-41CE-40AC-AB9A-E5D3D71F67F3}" sibTransId="{DFD3C229-98E1-409F-8A23-99EBFC4B979A}"/>
    <dgm:cxn modelId="{B243A789-D9EA-4250-AA15-E5773CC86B19}" srcId="{1EE774BA-FAD5-4854-AB63-358B38BF2DD2}" destId="{80420B43-BFBB-47A8-932C-E0EB3D90258A}" srcOrd="1" destOrd="0" parTransId="{ECE14AB5-8BE9-4AE7-80C8-B14787D55583}" sibTransId="{385FC873-685A-4F89-9AD3-80BE299E16D8}"/>
    <dgm:cxn modelId="{B65223B7-3BE3-4735-8098-497E245ACF32}" srcId="{80420B43-BFBB-47A8-932C-E0EB3D90258A}" destId="{F6882D22-92E5-46B0-9EE9-344CEFD085D4}" srcOrd="1" destOrd="0" parTransId="{796DEE8A-75A6-47DF-A212-DF35E3CBEE2D}" sibTransId="{4A0CAE43-49F0-42ED-8084-B89C144F7206}"/>
    <dgm:cxn modelId="{7C2B5ABB-C8AE-DF42-A90C-9AA85A8D6658}" type="presOf" srcId="{885A5F76-63E2-4826-8CF0-40346EBD52B9}" destId="{4498DCBA-7B56-2442-8C61-9E3D74F5B714}" srcOrd="0" destOrd="0" presId="urn:microsoft.com/office/officeart/2005/8/layout/hList1"/>
    <dgm:cxn modelId="{D1C994BC-3188-4DFF-B0A8-229087819F78}" srcId="{885A5F76-63E2-4826-8CF0-40346EBD52B9}" destId="{4A534053-378C-47EA-BC6F-B0C62AEDBB80}" srcOrd="1" destOrd="0" parTransId="{641AEA89-6743-4B85-AB8F-D307B0038D2F}" sibTransId="{199DFC5A-BDE1-487E-B6CA-BF79994DDD84}"/>
    <dgm:cxn modelId="{97CD5EBF-0D98-445B-96B6-52DC7B48DD26}" srcId="{885A5F76-63E2-4826-8CF0-40346EBD52B9}" destId="{AD4BFA97-7379-47D5-8FA0-6C46E3E28077}" srcOrd="0" destOrd="0" parTransId="{60A18A0F-AC60-4DA3-A0A0-83583EA9C007}" sibTransId="{8BC4935A-8C00-43EB-9A11-E34EECBA17DE}"/>
    <dgm:cxn modelId="{186C89D3-EB3E-4139-BB20-68447D23617F}" srcId="{80420B43-BFBB-47A8-932C-E0EB3D90258A}" destId="{7F3B2CDC-BB77-4C06-A96C-95AFB3377B15}" srcOrd="2" destOrd="0" parTransId="{516CC28F-4994-4EB6-828D-C10BD9413B03}" sibTransId="{23234ADA-C932-4C41-9DE3-D60A172A6225}"/>
    <dgm:cxn modelId="{3EF00FD9-ABD9-9A4D-B4F1-F74C11CF9C24}" type="presOf" srcId="{72DFDDC3-9884-4E30-8E0F-C0D9DCA7C507}" destId="{291B2DC4-B25B-7A4B-A576-DC638A4A9C15}" srcOrd="0" destOrd="0" presId="urn:microsoft.com/office/officeart/2005/8/layout/hList1"/>
    <dgm:cxn modelId="{3B0B78E9-D650-C342-A0BB-321B72BFA3C1}" type="presOf" srcId="{4A534053-378C-47EA-BC6F-B0C62AEDBB80}" destId="{351BC377-0859-E942-946D-52087D00C747}" srcOrd="0" destOrd="1" presId="urn:microsoft.com/office/officeart/2005/8/layout/hList1"/>
    <dgm:cxn modelId="{64C1A0F5-800B-2D42-9FE5-5C2039BC381A}" type="presOf" srcId="{AD4BFA97-7379-47D5-8FA0-6C46E3E28077}" destId="{351BC377-0859-E942-946D-52087D00C747}" srcOrd="0" destOrd="0" presId="urn:microsoft.com/office/officeart/2005/8/layout/hList1"/>
    <dgm:cxn modelId="{39268952-5A88-3247-BC62-1E552A973069}" type="presParOf" srcId="{E005669E-11D3-3E41-A02E-4DD5B2043F0D}" destId="{126ACA47-88C7-9942-BC97-808F913D66F5}" srcOrd="0" destOrd="0" presId="urn:microsoft.com/office/officeart/2005/8/layout/hList1"/>
    <dgm:cxn modelId="{2F628CB3-6304-7840-9BC2-E7F39A68818E}" type="presParOf" srcId="{126ACA47-88C7-9942-BC97-808F913D66F5}" destId="{4498DCBA-7B56-2442-8C61-9E3D74F5B714}" srcOrd="0" destOrd="0" presId="urn:microsoft.com/office/officeart/2005/8/layout/hList1"/>
    <dgm:cxn modelId="{69056453-72A9-B948-86D4-FDA2FF23405F}" type="presParOf" srcId="{126ACA47-88C7-9942-BC97-808F913D66F5}" destId="{351BC377-0859-E942-946D-52087D00C747}" srcOrd="1" destOrd="0" presId="urn:microsoft.com/office/officeart/2005/8/layout/hList1"/>
    <dgm:cxn modelId="{3826319D-C027-A842-B1F2-5795409297AD}" type="presParOf" srcId="{E005669E-11D3-3E41-A02E-4DD5B2043F0D}" destId="{9AC43BF4-BA44-D141-930D-7DCB8BD75AD3}" srcOrd="1" destOrd="0" presId="urn:microsoft.com/office/officeart/2005/8/layout/hList1"/>
    <dgm:cxn modelId="{1A930DE2-9741-C148-8254-794869D3AE42}" type="presParOf" srcId="{E005669E-11D3-3E41-A02E-4DD5B2043F0D}" destId="{CED3722A-4EF9-0E49-8709-C6F9890ADCAE}" srcOrd="2" destOrd="0" presId="urn:microsoft.com/office/officeart/2005/8/layout/hList1"/>
    <dgm:cxn modelId="{A2FC5FF4-ABAF-134B-A499-D492EA72E7A0}" type="presParOf" srcId="{CED3722A-4EF9-0E49-8709-C6F9890ADCAE}" destId="{36B9A449-C0E5-A747-8E91-3807CB5BCE0D}" srcOrd="0" destOrd="0" presId="urn:microsoft.com/office/officeart/2005/8/layout/hList1"/>
    <dgm:cxn modelId="{A6B56EB2-E122-DB46-A92A-3CAA5C9CCE33}" type="presParOf" srcId="{CED3722A-4EF9-0E49-8709-C6F9890ADCAE}" destId="{291B2DC4-B25B-7A4B-A576-DC638A4A9C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14E98-200A-43BD-88F5-4C7D963F53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74CE29-AC64-41D9-A194-593AD5DEF80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Plataforma web/móvel </a:t>
          </a:r>
          <a:endParaRPr lang="en-US" dirty="0"/>
        </a:p>
      </dgm:t>
    </dgm:pt>
    <dgm:pt modelId="{8308D07B-677B-4FB9-8776-9A9386E7C7ED}" type="parTrans" cxnId="{7EA7CA0E-A05C-4576-B334-11E9FC2969DD}">
      <dgm:prSet/>
      <dgm:spPr/>
      <dgm:t>
        <a:bodyPr/>
        <a:lstStyle/>
        <a:p>
          <a:endParaRPr lang="en-US"/>
        </a:p>
      </dgm:t>
    </dgm:pt>
    <dgm:pt modelId="{A06F59AD-5E97-4C4D-9D91-94A9A540A9E2}" type="sibTrans" cxnId="{7EA7CA0E-A05C-4576-B334-11E9FC2969DD}">
      <dgm:prSet/>
      <dgm:spPr/>
      <dgm:t>
        <a:bodyPr/>
        <a:lstStyle/>
        <a:p>
          <a:endParaRPr lang="en-US"/>
        </a:p>
      </dgm:t>
    </dgm:pt>
    <dgm:pt modelId="{E1D7B82F-B852-427B-A380-190841D6AEC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Divulgação e procura de serviços</a:t>
          </a:r>
          <a:endParaRPr lang="en-US" dirty="0"/>
        </a:p>
      </dgm:t>
    </dgm:pt>
    <dgm:pt modelId="{4653B1CB-FA57-4D6B-90B8-2D85B020DDCF}" type="parTrans" cxnId="{A17D81EE-2DD7-4B36-A814-F81A12CFEDDB}">
      <dgm:prSet/>
      <dgm:spPr/>
      <dgm:t>
        <a:bodyPr/>
        <a:lstStyle/>
        <a:p>
          <a:endParaRPr lang="en-US"/>
        </a:p>
      </dgm:t>
    </dgm:pt>
    <dgm:pt modelId="{E47D144E-2203-4FB8-B54F-943092052A4D}" type="sibTrans" cxnId="{A17D81EE-2DD7-4B36-A814-F81A12CFEDDB}">
      <dgm:prSet/>
      <dgm:spPr/>
      <dgm:t>
        <a:bodyPr/>
        <a:lstStyle/>
        <a:p>
          <a:endParaRPr lang="en-US"/>
        </a:p>
      </dgm:t>
    </dgm:pt>
    <dgm:pt modelId="{36679723-DA1C-4E4F-B273-7D607C10478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Sistema de </a:t>
          </a:r>
          <a:r>
            <a:rPr lang="pt-PT" dirty="0" err="1"/>
            <a:t>reviews</a:t>
          </a:r>
          <a:r>
            <a:rPr lang="pt-PT" dirty="0"/>
            <a:t> </a:t>
          </a:r>
          <a:r>
            <a:rPr lang="pt-PT" dirty="0" err="1"/>
            <a:t>end</a:t>
          </a:r>
          <a:r>
            <a:rPr lang="pt-PT" dirty="0"/>
            <a:t>-to-</a:t>
          </a:r>
          <a:r>
            <a:rPr lang="pt-PT" dirty="0" err="1"/>
            <a:t>end</a:t>
          </a:r>
          <a:endParaRPr lang="en-US" dirty="0"/>
        </a:p>
      </dgm:t>
    </dgm:pt>
    <dgm:pt modelId="{A3688ABC-5AF7-47B0-8578-FB384F5DB2FB}" type="parTrans" cxnId="{11AA125B-17B6-4BD4-A389-C2B9D62CCA8F}">
      <dgm:prSet/>
      <dgm:spPr/>
      <dgm:t>
        <a:bodyPr/>
        <a:lstStyle/>
        <a:p>
          <a:endParaRPr lang="en-US"/>
        </a:p>
      </dgm:t>
    </dgm:pt>
    <dgm:pt modelId="{69797E26-AD9F-4DBA-9799-C195A30B8309}" type="sibTrans" cxnId="{11AA125B-17B6-4BD4-A389-C2B9D62CCA8F}">
      <dgm:prSet/>
      <dgm:spPr/>
      <dgm:t>
        <a:bodyPr/>
        <a:lstStyle/>
        <a:p>
          <a:endParaRPr lang="en-US"/>
        </a:p>
      </dgm:t>
    </dgm:pt>
    <dgm:pt modelId="{705983C5-E6AD-7546-ADAE-B348040067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Publicidade</a:t>
          </a:r>
          <a:r>
            <a:rPr lang="en-US" dirty="0"/>
            <a:t>, </a:t>
          </a:r>
          <a:r>
            <a:rPr lang="en-US" dirty="0" err="1"/>
            <a:t>contas</a:t>
          </a:r>
          <a:r>
            <a:rPr lang="en-US" dirty="0"/>
            <a:t> premium, </a:t>
          </a:r>
          <a:r>
            <a:rPr lang="en-US" dirty="0" err="1"/>
            <a:t>pagamentos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plataforma</a:t>
          </a:r>
          <a:r>
            <a:rPr lang="en-US" dirty="0"/>
            <a:t>, etc.</a:t>
          </a:r>
        </a:p>
      </dgm:t>
    </dgm:pt>
    <dgm:pt modelId="{B87E93E2-8F77-C84C-80CE-BA0D73338052}" type="parTrans" cxnId="{DD35BAF4-8E9A-1F44-A5C5-C8061AE907CD}">
      <dgm:prSet/>
      <dgm:spPr/>
      <dgm:t>
        <a:bodyPr/>
        <a:lstStyle/>
        <a:p>
          <a:endParaRPr lang="en-GB"/>
        </a:p>
      </dgm:t>
    </dgm:pt>
    <dgm:pt modelId="{682582D6-D011-F441-8005-4B7B7CE9869E}" type="sibTrans" cxnId="{DD35BAF4-8E9A-1F44-A5C5-C8061AE907CD}">
      <dgm:prSet/>
      <dgm:spPr/>
      <dgm:t>
        <a:bodyPr/>
        <a:lstStyle/>
        <a:p>
          <a:endParaRPr lang="en-GB"/>
        </a:p>
      </dgm:t>
    </dgm:pt>
    <dgm:pt modelId="{964E6570-68DD-4A5C-A511-DF664954ADFA}" type="pres">
      <dgm:prSet presAssocID="{72814E98-200A-43BD-88F5-4C7D963F536F}" presName="root" presStyleCnt="0">
        <dgm:presLayoutVars>
          <dgm:dir/>
          <dgm:resizeHandles val="exact"/>
        </dgm:presLayoutVars>
      </dgm:prSet>
      <dgm:spPr/>
    </dgm:pt>
    <dgm:pt modelId="{A77F8186-E49E-4423-9ADD-C08BFB505ECA}" type="pres">
      <dgm:prSet presAssocID="{0274CE29-AC64-41D9-A194-593AD5DEF80C}" presName="compNode" presStyleCnt="0"/>
      <dgm:spPr/>
    </dgm:pt>
    <dgm:pt modelId="{0804BC4D-2C9E-4837-BE1A-927A2B8EB8DB}" type="pres">
      <dgm:prSet presAssocID="{0274CE29-AC64-41D9-A194-593AD5DEF80C}" presName="bgRect" presStyleLbl="bgShp" presStyleIdx="0" presStyleCnt="4"/>
      <dgm:spPr/>
    </dgm:pt>
    <dgm:pt modelId="{A3976FA2-03D9-4CE4-91F9-BBE2BB970E58}" type="pres">
      <dgm:prSet presAssocID="{0274CE29-AC64-41D9-A194-593AD5DEF8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DE3565B-B967-4500-9F5E-3B6F8D469A3F}" type="pres">
      <dgm:prSet presAssocID="{0274CE29-AC64-41D9-A194-593AD5DEF80C}" presName="spaceRect" presStyleCnt="0"/>
      <dgm:spPr/>
    </dgm:pt>
    <dgm:pt modelId="{04B9872F-C24E-457A-8984-E95740F83E76}" type="pres">
      <dgm:prSet presAssocID="{0274CE29-AC64-41D9-A194-593AD5DEF80C}" presName="parTx" presStyleLbl="revTx" presStyleIdx="0" presStyleCnt="4">
        <dgm:presLayoutVars>
          <dgm:chMax val="0"/>
          <dgm:chPref val="0"/>
        </dgm:presLayoutVars>
      </dgm:prSet>
      <dgm:spPr/>
    </dgm:pt>
    <dgm:pt modelId="{A2B7413B-F7CC-46D2-997F-BBDA89774DFD}" type="pres">
      <dgm:prSet presAssocID="{A06F59AD-5E97-4C4D-9D91-94A9A540A9E2}" presName="sibTrans" presStyleCnt="0"/>
      <dgm:spPr/>
    </dgm:pt>
    <dgm:pt modelId="{84AF2691-92BD-4E6C-B057-0BF978208B0F}" type="pres">
      <dgm:prSet presAssocID="{E1D7B82F-B852-427B-A380-190841D6AECF}" presName="compNode" presStyleCnt="0"/>
      <dgm:spPr/>
    </dgm:pt>
    <dgm:pt modelId="{1BC48098-2287-4D7C-82CD-B5ED260FF200}" type="pres">
      <dgm:prSet presAssocID="{E1D7B82F-B852-427B-A380-190841D6AECF}" presName="bgRect" presStyleLbl="bgShp" presStyleIdx="1" presStyleCnt="4"/>
      <dgm:spPr/>
    </dgm:pt>
    <dgm:pt modelId="{1543DF6A-EB43-41C4-B88B-125D01D06302}" type="pres">
      <dgm:prSet presAssocID="{E1D7B82F-B852-427B-A380-190841D6AE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D6907A1-2B3F-48FB-AACE-92B44A9850FB}" type="pres">
      <dgm:prSet presAssocID="{E1D7B82F-B852-427B-A380-190841D6AECF}" presName="spaceRect" presStyleCnt="0"/>
      <dgm:spPr/>
    </dgm:pt>
    <dgm:pt modelId="{E63764A7-7173-4124-B9B6-31E54C35BB5A}" type="pres">
      <dgm:prSet presAssocID="{E1D7B82F-B852-427B-A380-190841D6AECF}" presName="parTx" presStyleLbl="revTx" presStyleIdx="1" presStyleCnt="4">
        <dgm:presLayoutVars>
          <dgm:chMax val="0"/>
          <dgm:chPref val="0"/>
        </dgm:presLayoutVars>
      </dgm:prSet>
      <dgm:spPr/>
    </dgm:pt>
    <dgm:pt modelId="{169EFD0B-4473-4F9C-BCE1-8B6DEA8A5255}" type="pres">
      <dgm:prSet presAssocID="{E47D144E-2203-4FB8-B54F-943092052A4D}" presName="sibTrans" presStyleCnt="0"/>
      <dgm:spPr/>
    </dgm:pt>
    <dgm:pt modelId="{F8C49916-BDE2-4BEF-AF34-1E7669EBFD4B}" type="pres">
      <dgm:prSet presAssocID="{36679723-DA1C-4E4F-B273-7D607C10478C}" presName="compNode" presStyleCnt="0"/>
      <dgm:spPr/>
    </dgm:pt>
    <dgm:pt modelId="{39D077D7-9C3A-4CE3-B33A-FB41A5060383}" type="pres">
      <dgm:prSet presAssocID="{36679723-DA1C-4E4F-B273-7D607C10478C}" presName="bgRect" presStyleLbl="bgShp" presStyleIdx="2" presStyleCnt="4"/>
      <dgm:spPr/>
    </dgm:pt>
    <dgm:pt modelId="{8CEEDB49-7DDD-4251-A0A1-0C3860995C33}" type="pres">
      <dgm:prSet presAssocID="{36679723-DA1C-4E4F-B273-7D607C1047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EB06059-C34C-4808-84F6-D1F4C5216895}" type="pres">
      <dgm:prSet presAssocID="{36679723-DA1C-4E4F-B273-7D607C10478C}" presName="spaceRect" presStyleCnt="0"/>
      <dgm:spPr/>
    </dgm:pt>
    <dgm:pt modelId="{9705C8ED-6510-4EA2-A108-DEED9F59A26D}" type="pres">
      <dgm:prSet presAssocID="{36679723-DA1C-4E4F-B273-7D607C10478C}" presName="parTx" presStyleLbl="revTx" presStyleIdx="2" presStyleCnt="4">
        <dgm:presLayoutVars>
          <dgm:chMax val="0"/>
          <dgm:chPref val="0"/>
        </dgm:presLayoutVars>
      </dgm:prSet>
      <dgm:spPr/>
    </dgm:pt>
    <dgm:pt modelId="{312E6D2E-66DB-AA4C-9C47-3FEE49807F86}" type="pres">
      <dgm:prSet presAssocID="{69797E26-AD9F-4DBA-9799-C195A30B8309}" presName="sibTrans" presStyleCnt="0"/>
      <dgm:spPr/>
    </dgm:pt>
    <dgm:pt modelId="{EC71E8E2-1414-F44D-B221-4778614A3964}" type="pres">
      <dgm:prSet presAssocID="{705983C5-E6AD-7546-ADAE-B34804006789}" presName="compNode" presStyleCnt="0"/>
      <dgm:spPr/>
    </dgm:pt>
    <dgm:pt modelId="{35E29333-A0FC-0245-98F9-CBFBC9FFD01E}" type="pres">
      <dgm:prSet presAssocID="{705983C5-E6AD-7546-ADAE-B34804006789}" presName="bgRect" presStyleLbl="bgShp" presStyleIdx="3" presStyleCnt="4"/>
      <dgm:spPr/>
    </dgm:pt>
    <dgm:pt modelId="{7C3FD325-1AF4-2945-94B5-007934A835BC}" type="pres">
      <dgm:prSet presAssocID="{705983C5-E6AD-7546-ADAE-B348040067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118627C-406B-344C-944B-5DA77D959582}" type="pres">
      <dgm:prSet presAssocID="{705983C5-E6AD-7546-ADAE-B34804006789}" presName="spaceRect" presStyleCnt="0"/>
      <dgm:spPr/>
    </dgm:pt>
    <dgm:pt modelId="{7638A160-41AC-404C-B365-77679CBACCCC}" type="pres">
      <dgm:prSet presAssocID="{705983C5-E6AD-7546-ADAE-B348040067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A7CA0E-A05C-4576-B334-11E9FC2969DD}" srcId="{72814E98-200A-43BD-88F5-4C7D963F536F}" destId="{0274CE29-AC64-41D9-A194-593AD5DEF80C}" srcOrd="0" destOrd="0" parTransId="{8308D07B-677B-4FB9-8776-9A9386E7C7ED}" sibTransId="{A06F59AD-5E97-4C4D-9D91-94A9A540A9E2}"/>
    <dgm:cxn modelId="{08FCD821-4FD4-E040-84F1-CE0A02CF5EB8}" type="presOf" srcId="{705983C5-E6AD-7546-ADAE-B34804006789}" destId="{7638A160-41AC-404C-B365-77679CBACCCC}" srcOrd="0" destOrd="0" presId="urn:microsoft.com/office/officeart/2018/2/layout/IconVerticalSolidList"/>
    <dgm:cxn modelId="{37A21A4B-7E8C-41E6-B80B-F242DE5CE5EE}" type="presOf" srcId="{E1D7B82F-B852-427B-A380-190841D6AECF}" destId="{E63764A7-7173-4124-B9B6-31E54C35BB5A}" srcOrd="0" destOrd="0" presId="urn:microsoft.com/office/officeart/2018/2/layout/IconVerticalSolidList"/>
    <dgm:cxn modelId="{11AA125B-17B6-4BD4-A389-C2B9D62CCA8F}" srcId="{72814E98-200A-43BD-88F5-4C7D963F536F}" destId="{36679723-DA1C-4E4F-B273-7D607C10478C}" srcOrd="2" destOrd="0" parTransId="{A3688ABC-5AF7-47B0-8578-FB384F5DB2FB}" sibTransId="{69797E26-AD9F-4DBA-9799-C195A30B8309}"/>
    <dgm:cxn modelId="{02C7D664-C078-4B89-9903-857661C7E71A}" type="presOf" srcId="{36679723-DA1C-4E4F-B273-7D607C10478C}" destId="{9705C8ED-6510-4EA2-A108-DEED9F59A26D}" srcOrd="0" destOrd="0" presId="urn:microsoft.com/office/officeart/2018/2/layout/IconVerticalSolidList"/>
    <dgm:cxn modelId="{5EB3A6DA-75CD-4833-9FE5-5617E9F58FF1}" type="presOf" srcId="{0274CE29-AC64-41D9-A194-593AD5DEF80C}" destId="{04B9872F-C24E-457A-8984-E95740F83E76}" srcOrd="0" destOrd="0" presId="urn:microsoft.com/office/officeart/2018/2/layout/IconVerticalSolidList"/>
    <dgm:cxn modelId="{CCD43DE2-422F-46C0-B699-A59CFA5A2FEA}" type="presOf" srcId="{72814E98-200A-43BD-88F5-4C7D963F536F}" destId="{964E6570-68DD-4A5C-A511-DF664954ADFA}" srcOrd="0" destOrd="0" presId="urn:microsoft.com/office/officeart/2018/2/layout/IconVerticalSolidList"/>
    <dgm:cxn modelId="{A17D81EE-2DD7-4B36-A814-F81A12CFEDDB}" srcId="{72814E98-200A-43BD-88F5-4C7D963F536F}" destId="{E1D7B82F-B852-427B-A380-190841D6AECF}" srcOrd="1" destOrd="0" parTransId="{4653B1CB-FA57-4D6B-90B8-2D85B020DDCF}" sibTransId="{E47D144E-2203-4FB8-B54F-943092052A4D}"/>
    <dgm:cxn modelId="{DD35BAF4-8E9A-1F44-A5C5-C8061AE907CD}" srcId="{72814E98-200A-43BD-88F5-4C7D963F536F}" destId="{705983C5-E6AD-7546-ADAE-B34804006789}" srcOrd="3" destOrd="0" parTransId="{B87E93E2-8F77-C84C-80CE-BA0D73338052}" sibTransId="{682582D6-D011-F441-8005-4B7B7CE9869E}"/>
    <dgm:cxn modelId="{6ABCAC0C-52A8-42E7-86B8-A2EFFC67C393}" type="presParOf" srcId="{964E6570-68DD-4A5C-A511-DF664954ADFA}" destId="{A77F8186-E49E-4423-9ADD-C08BFB505ECA}" srcOrd="0" destOrd="0" presId="urn:microsoft.com/office/officeart/2018/2/layout/IconVerticalSolidList"/>
    <dgm:cxn modelId="{01385F23-0E46-4D87-98C8-439CB7054D5A}" type="presParOf" srcId="{A77F8186-E49E-4423-9ADD-C08BFB505ECA}" destId="{0804BC4D-2C9E-4837-BE1A-927A2B8EB8DB}" srcOrd="0" destOrd="0" presId="urn:microsoft.com/office/officeart/2018/2/layout/IconVerticalSolidList"/>
    <dgm:cxn modelId="{1CDD2201-6EA9-4452-B209-7D77686F6F74}" type="presParOf" srcId="{A77F8186-E49E-4423-9ADD-C08BFB505ECA}" destId="{A3976FA2-03D9-4CE4-91F9-BBE2BB970E58}" srcOrd="1" destOrd="0" presId="urn:microsoft.com/office/officeart/2018/2/layout/IconVerticalSolidList"/>
    <dgm:cxn modelId="{56F7D330-E027-46B4-8059-D51BD23C7265}" type="presParOf" srcId="{A77F8186-E49E-4423-9ADD-C08BFB505ECA}" destId="{4DE3565B-B967-4500-9F5E-3B6F8D469A3F}" srcOrd="2" destOrd="0" presId="urn:microsoft.com/office/officeart/2018/2/layout/IconVerticalSolidList"/>
    <dgm:cxn modelId="{A2DDF047-5093-46AA-8C0C-D4518BBDBD85}" type="presParOf" srcId="{A77F8186-E49E-4423-9ADD-C08BFB505ECA}" destId="{04B9872F-C24E-457A-8984-E95740F83E76}" srcOrd="3" destOrd="0" presId="urn:microsoft.com/office/officeart/2018/2/layout/IconVerticalSolidList"/>
    <dgm:cxn modelId="{B826359E-E75D-4163-9B26-3D30802C33DF}" type="presParOf" srcId="{964E6570-68DD-4A5C-A511-DF664954ADFA}" destId="{A2B7413B-F7CC-46D2-997F-BBDA89774DFD}" srcOrd="1" destOrd="0" presId="urn:microsoft.com/office/officeart/2018/2/layout/IconVerticalSolidList"/>
    <dgm:cxn modelId="{ECCA1D13-3685-465C-872A-56C5E0AD2D2C}" type="presParOf" srcId="{964E6570-68DD-4A5C-A511-DF664954ADFA}" destId="{84AF2691-92BD-4E6C-B057-0BF978208B0F}" srcOrd="2" destOrd="0" presId="urn:microsoft.com/office/officeart/2018/2/layout/IconVerticalSolidList"/>
    <dgm:cxn modelId="{7BA8EF28-BA2F-46D0-B960-4527AA2583D9}" type="presParOf" srcId="{84AF2691-92BD-4E6C-B057-0BF978208B0F}" destId="{1BC48098-2287-4D7C-82CD-B5ED260FF200}" srcOrd="0" destOrd="0" presId="urn:microsoft.com/office/officeart/2018/2/layout/IconVerticalSolidList"/>
    <dgm:cxn modelId="{B7600C19-D13A-4EDA-B0D6-D222995C084E}" type="presParOf" srcId="{84AF2691-92BD-4E6C-B057-0BF978208B0F}" destId="{1543DF6A-EB43-41C4-B88B-125D01D06302}" srcOrd="1" destOrd="0" presId="urn:microsoft.com/office/officeart/2018/2/layout/IconVerticalSolidList"/>
    <dgm:cxn modelId="{A8DE9C0A-611B-4245-AF1F-C1D2D44E03BD}" type="presParOf" srcId="{84AF2691-92BD-4E6C-B057-0BF978208B0F}" destId="{5D6907A1-2B3F-48FB-AACE-92B44A9850FB}" srcOrd="2" destOrd="0" presId="urn:microsoft.com/office/officeart/2018/2/layout/IconVerticalSolidList"/>
    <dgm:cxn modelId="{DCAE6D9D-087C-4C98-B39D-5899B58B8BC5}" type="presParOf" srcId="{84AF2691-92BD-4E6C-B057-0BF978208B0F}" destId="{E63764A7-7173-4124-B9B6-31E54C35BB5A}" srcOrd="3" destOrd="0" presId="urn:microsoft.com/office/officeart/2018/2/layout/IconVerticalSolidList"/>
    <dgm:cxn modelId="{9364B020-0CB6-4BFC-86B1-3AC34D5D273B}" type="presParOf" srcId="{964E6570-68DD-4A5C-A511-DF664954ADFA}" destId="{169EFD0B-4473-4F9C-BCE1-8B6DEA8A5255}" srcOrd="3" destOrd="0" presId="urn:microsoft.com/office/officeart/2018/2/layout/IconVerticalSolidList"/>
    <dgm:cxn modelId="{B85FE394-146E-48B6-A5DC-60D8102F8F46}" type="presParOf" srcId="{964E6570-68DD-4A5C-A511-DF664954ADFA}" destId="{F8C49916-BDE2-4BEF-AF34-1E7669EBFD4B}" srcOrd="4" destOrd="0" presId="urn:microsoft.com/office/officeart/2018/2/layout/IconVerticalSolidList"/>
    <dgm:cxn modelId="{6212AD69-C69F-4711-84CC-D5E649246AB1}" type="presParOf" srcId="{F8C49916-BDE2-4BEF-AF34-1E7669EBFD4B}" destId="{39D077D7-9C3A-4CE3-B33A-FB41A5060383}" srcOrd="0" destOrd="0" presId="urn:microsoft.com/office/officeart/2018/2/layout/IconVerticalSolidList"/>
    <dgm:cxn modelId="{6F946AF5-E308-4642-9E3D-FE987F175802}" type="presParOf" srcId="{F8C49916-BDE2-4BEF-AF34-1E7669EBFD4B}" destId="{8CEEDB49-7DDD-4251-A0A1-0C3860995C33}" srcOrd="1" destOrd="0" presId="urn:microsoft.com/office/officeart/2018/2/layout/IconVerticalSolidList"/>
    <dgm:cxn modelId="{BAB96E8B-97FE-40E3-AAFB-A41185CD881F}" type="presParOf" srcId="{F8C49916-BDE2-4BEF-AF34-1E7669EBFD4B}" destId="{3EB06059-C34C-4808-84F6-D1F4C5216895}" srcOrd="2" destOrd="0" presId="urn:microsoft.com/office/officeart/2018/2/layout/IconVerticalSolidList"/>
    <dgm:cxn modelId="{AC547F56-74B1-454B-8CD6-FB41D078D442}" type="presParOf" srcId="{F8C49916-BDE2-4BEF-AF34-1E7669EBFD4B}" destId="{9705C8ED-6510-4EA2-A108-DEED9F59A26D}" srcOrd="3" destOrd="0" presId="urn:microsoft.com/office/officeart/2018/2/layout/IconVerticalSolidList"/>
    <dgm:cxn modelId="{CF381AE9-3C83-2347-870C-1431E37A21BE}" type="presParOf" srcId="{964E6570-68DD-4A5C-A511-DF664954ADFA}" destId="{312E6D2E-66DB-AA4C-9C47-3FEE49807F86}" srcOrd="5" destOrd="0" presId="urn:microsoft.com/office/officeart/2018/2/layout/IconVerticalSolidList"/>
    <dgm:cxn modelId="{08CF0774-C844-3B47-A23A-FB44EAF8B68E}" type="presParOf" srcId="{964E6570-68DD-4A5C-A511-DF664954ADFA}" destId="{EC71E8E2-1414-F44D-B221-4778614A3964}" srcOrd="6" destOrd="0" presId="urn:microsoft.com/office/officeart/2018/2/layout/IconVerticalSolidList"/>
    <dgm:cxn modelId="{03E676F4-659F-0141-8088-AAD0A1CCB921}" type="presParOf" srcId="{EC71E8E2-1414-F44D-B221-4778614A3964}" destId="{35E29333-A0FC-0245-98F9-CBFBC9FFD01E}" srcOrd="0" destOrd="0" presId="urn:microsoft.com/office/officeart/2018/2/layout/IconVerticalSolidList"/>
    <dgm:cxn modelId="{FBCBAAC7-497E-1949-99A8-94FBF890F62B}" type="presParOf" srcId="{EC71E8E2-1414-F44D-B221-4778614A3964}" destId="{7C3FD325-1AF4-2945-94B5-007934A835BC}" srcOrd="1" destOrd="0" presId="urn:microsoft.com/office/officeart/2018/2/layout/IconVerticalSolidList"/>
    <dgm:cxn modelId="{2F6741B7-7773-714B-8214-99B484481D42}" type="presParOf" srcId="{EC71E8E2-1414-F44D-B221-4778614A3964}" destId="{6118627C-406B-344C-944B-5DA77D959582}" srcOrd="2" destOrd="0" presId="urn:microsoft.com/office/officeart/2018/2/layout/IconVerticalSolidList"/>
    <dgm:cxn modelId="{FD38B72A-8B95-B34B-932A-A00AD5D483DC}" type="presParOf" srcId="{EC71E8E2-1414-F44D-B221-4778614A3964}" destId="{7638A160-41AC-404C-B365-77679CBACC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73A9-FE38-45E3-9750-613CBD0BE9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28E8985-6777-4F1C-9121-EA9BA1BFF1E0}">
      <dgm:prSet/>
      <dgm:spPr/>
      <dgm:t>
        <a:bodyPr/>
        <a:lstStyle/>
        <a:p>
          <a:r>
            <a:rPr lang="pt-PT" dirty="0"/>
            <a:t>Facilidade em encontrar profissionais de qualidade comprovada</a:t>
          </a:r>
          <a:endParaRPr lang="en-US" dirty="0"/>
        </a:p>
      </dgm:t>
    </dgm:pt>
    <dgm:pt modelId="{AA687403-C611-41A3-91A6-B411943AC134}" type="parTrans" cxnId="{D8A8798F-F402-4A84-823F-380971F5D4A7}">
      <dgm:prSet/>
      <dgm:spPr/>
      <dgm:t>
        <a:bodyPr/>
        <a:lstStyle/>
        <a:p>
          <a:endParaRPr lang="en-US"/>
        </a:p>
      </dgm:t>
    </dgm:pt>
    <dgm:pt modelId="{F23ED691-FBC6-451D-ABFD-02A1E83FEEFE}" type="sibTrans" cxnId="{D8A8798F-F402-4A84-823F-380971F5D4A7}">
      <dgm:prSet/>
      <dgm:spPr/>
      <dgm:t>
        <a:bodyPr/>
        <a:lstStyle/>
        <a:p>
          <a:endParaRPr lang="en-US"/>
        </a:p>
      </dgm:t>
    </dgm:pt>
    <dgm:pt modelId="{AA6030D0-9620-45A9-9FF7-2E9DAE911E65}">
      <dgm:prSet/>
      <dgm:spPr/>
      <dgm:t>
        <a:bodyPr/>
        <a:lstStyle/>
        <a:p>
          <a:r>
            <a:rPr lang="pt-PT" dirty="0"/>
            <a:t>Sistema de </a:t>
          </a:r>
          <a:r>
            <a:rPr lang="pt-PT" dirty="0" err="1"/>
            <a:t>reviews</a:t>
          </a:r>
          <a:r>
            <a:rPr lang="pt-PT" dirty="0"/>
            <a:t> </a:t>
          </a:r>
          <a:r>
            <a:rPr lang="pt-PT" dirty="0" err="1"/>
            <a:t>end</a:t>
          </a:r>
          <a:r>
            <a:rPr lang="pt-PT" dirty="0"/>
            <a:t>-to-</a:t>
          </a:r>
          <a:r>
            <a:rPr lang="pt-PT" dirty="0" err="1"/>
            <a:t>end</a:t>
          </a:r>
          <a:endParaRPr lang="en-US" dirty="0"/>
        </a:p>
      </dgm:t>
    </dgm:pt>
    <dgm:pt modelId="{9512E9BD-400C-4309-B6CF-2FD3570A147F}" type="parTrans" cxnId="{1007C8A4-3EB1-4E74-A0D1-0A8AC0ACE138}">
      <dgm:prSet/>
      <dgm:spPr/>
      <dgm:t>
        <a:bodyPr/>
        <a:lstStyle/>
        <a:p>
          <a:endParaRPr lang="en-US"/>
        </a:p>
      </dgm:t>
    </dgm:pt>
    <dgm:pt modelId="{3A18758B-24DD-439C-9DB3-5B54AEA69B6D}" type="sibTrans" cxnId="{1007C8A4-3EB1-4E74-A0D1-0A8AC0ACE138}">
      <dgm:prSet/>
      <dgm:spPr/>
      <dgm:t>
        <a:bodyPr/>
        <a:lstStyle/>
        <a:p>
          <a:endParaRPr lang="en-US"/>
        </a:p>
      </dgm:t>
    </dgm:pt>
    <dgm:pt modelId="{46175941-AD06-4FC3-9BD0-E8A5733C1D03}">
      <dgm:prSet/>
      <dgm:spPr/>
      <dgm:t>
        <a:bodyPr/>
        <a:lstStyle/>
        <a:p>
          <a:r>
            <a:rPr lang="pt-PT" dirty="0"/>
            <a:t>Tendência de futuro</a:t>
          </a:r>
          <a:endParaRPr lang="en-US" dirty="0"/>
        </a:p>
      </dgm:t>
    </dgm:pt>
    <dgm:pt modelId="{F0F4293E-3554-4F62-ADA7-2CDA33384C3F}" type="parTrans" cxnId="{73B9686F-C895-4DE7-BF5E-61D33521D0EE}">
      <dgm:prSet/>
      <dgm:spPr/>
      <dgm:t>
        <a:bodyPr/>
        <a:lstStyle/>
        <a:p>
          <a:endParaRPr lang="en-US"/>
        </a:p>
      </dgm:t>
    </dgm:pt>
    <dgm:pt modelId="{34787E81-660B-4214-A0F2-48BC1230FC35}" type="sibTrans" cxnId="{73B9686F-C895-4DE7-BF5E-61D33521D0EE}">
      <dgm:prSet/>
      <dgm:spPr/>
      <dgm:t>
        <a:bodyPr/>
        <a:lstStyle/>
        <a:p>
          <a:endParaRPr lang="en-US"/>
        </a:p>
      </dgm:t>
    </dgm:pt>
    <dgm:pt modelId="{07D13564-F6D6-49B1-9910-15D29676B55D}" type="pres">
      <dgm:prSet presAssocID="{C2B073A9-FE38-45E3-9750-613CBD0BE9F4}" presName="root" presStyleCnt="0">
        <dgm:presLayoutVars>
          <dgm:dir/>
          <dgm:resizeHandles val="exact"/>
        </dgm:presLayoutVars>
      </dgm:prSet>
      <dgm:spPr/>
    </dgm:pt>
    <dgm:pt modelId="{C74B1F6D-6164-4E31-94CA-D7D95FB601FD}" type="pres">
      <dgm:prSet presAssocID="{128E8985-6777-4F1C-9121-EA9BA1BFF1E0}" presName="compNode" presStyleCnt="0"/>
      <dgm:spPr/>
    </dgm:pt>
    <dgm:pt modelId="{96BE76BE-ADA3-45BF-BDD8-DF72DE42E3DD}" type="pres">
      <dgm:prSet presAssocID="{128E8985-6777-4F1C-9121-EA9BA1BFF1E0}" presName="bgRect" presStyleLbl="bgShp" presStyleIdx="0" presStyleCnt="3"/>
      <dgm:spPr/>
    </dgm:pt>
    <dgm:pt modelId="{9DDDAF48-E920-4E3E-BD4C-9FA69F8E3B4F}" type="pres">
      <dgm:prSet presAssocID="{128E8985-6777-4F1C-9121-EA9BA1BFF1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A4AC496-1E14-4D0C-AAA3-A0F63158FBBD}" type="pres">
      <dgm:prSet presAssocID="{128E8985-6777-4F1C-9121-EA9BA1BFF1E0}" presName="spaceRect" presStyleCnt="0"/>
      <dgm:spPr/>
    </dgm:pt>
    <dgm:pt modelId="{F97AA3FA-7420-4B40-ABB8-4E07F86F2C94}" type="pres">
      <dgm:prSet presAssocID="{128E8985-6777-4F1C-9121-EA9BA1BFF1E0}" presName="parTx" presStyleLbl="revTx" presStyleIdx="0" presStyleCnt="3">
        <dgm:presLayoutVars>
          <dgm:chMax val="0"/>
          <dgm:chPref val="0"/>
        </dgm:presLayoutVars>
      </dgm:prSet>
      <dgm:spPr/>
    </dgm:pt>
    <dgm:pt modelId="{44EC1D18-5DD8-4231-8C54-4E1257D34AFE}" type="pres">
      <dgm:prSet presAssocID="{F23ED691-FBC6-451D-ABFD-02A1E83FEEFE}" presName="sibTrans" presStyleCnt="0"/>
      <dgm:spPr/>
    </dgm:pt>
    <dgm:pt modelId="{FE3644AE-D8EF-4944-BBEF-4EE4BBCB5003}" type="pres">
      <dgm:prSet presAssocID="{AA6030D0-9620-45A9-9FF7-2E9DAE911E65}" presName="compNode" presStyleCnt="0"/>
      <dgm:spPr/>
    </dgm:pt>
    <dgm:pt modelId="{25D76A3F-4814-48FB-9132-AFC414D5E1D5}" type="pres">
      <dgm:prSet presAssocID="{AA6030D0-9620-45A9-9FF7-2E9DAE911E65}" presName="bgRect" presStyleLbl="bgShp" presStyleIdx="1" presStyleCnt="3"/>
      <dgm:spPr/>
    </dgm:pt>
    <dgm:pt modelId="{BCC005E3-6874-4B2A-B4EA-0F767D0B0115}" type="pres">
      <dgm:prSet presAssocID="{AA6030D0-9620-45A9-9FF7-2E9DAE911E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D4F87B6-34CE-4461-AC1C-7BB75249632F}" type="pres">
      <dgm:prSet presAssocID="{AA6030D0-9620-45A9-9FF7-2E9DAE911E65}" presName="spaceRect" presStyleCnt="0"/>
      <dgm:spPr/>
    </dgm:pt>
    <dgm:pt modelId="{B06CB10A-5A5D-4071-A34E-1D37BF063FE3}" type="pres">
      <dgm:prSet presAssocID="{AA6030D0-9620-45A9-9FF7-2E9DAE911E65}" presName="parTx" presStyleLbl="revTx" presStyleIdx="1" presStyleCnt="3">
        <dgm:presLayoutVars>
          <dgm:chMax val="0"/>
          <dgm:chPref val="0"/>
        </dgm:presLayoutVars>
      </dgm:prSet>
      <dgm:spPr/>
    </dgm:pt>
    <dgm:pt modelId="{AA56608F-7BFD-4CD3-BDC0-FD1A372D603D}" type="pres">
      <dgm:prSet presAssocID="{3A18758B-24DD-439C-9DB3-5B54AEA69B6D}" presName="sibTrans" presStyleCnt="0"/>
      <dgm:spPr/>
    </dgm:pt>
    <dgm:pt modelId="{3E2EA44E-E3CD-44A2-B5FF-68E20D3DF3F6}" type="pres">
      <dgm:prSet presAssocID="{46175941-AD06-4FC3-9BD0-E8A5733C1D03}" presName="compNode" presStyleCnt="0"/>
      <dgm:spPr/>
    </dgm:pt>
    <dgm:pt modelId="{AE1EEA2F-19F5-4C76-9024-82A7381DD238}" type="pres">
      <dgm:prSet presAssocID="{46175941-AD06-4FC3-9BD0-E8A5733C1D03}" presName="bgRect" presStyleLbl="bgShp" presStyleIdx="2" presStyleCnt="3"/>
      <dgm:spPr/>
    </dgm:pt>
    <dgm:pt modelId="{A8B7635A-CF32-41D0-B186-A6D8A57F6422}" type="pres">
      <dgm:prSet presAssocID="{46175941-AD06-4FC3-9BD0-E8A5733C1D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831C3E6-2EE5-4D53-B6C2-DE092B84C9AC}" type="pres">
      <dgm:prSet presAssocID="{46175941-AD06-4FC3-9BD0-E8A5733C1D03}" presName="spaceRect" presStyleCnt="0"/>
      <dgm:spPr/>
    </dgm:pt>
    <dgm:pt modelId="{123E9EC6-C7C5-4F7E-9D69-119537B480E5}" type="pres">
      <dgm:prSet presAssocID="{46175941-AD06-4FC3-9BD0-E8A5733C1D0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807412-4474-48E0-8014-EC8D55671E4E}" type="presOf" srcId="{128E8985-6777-4F1C-9121-EA9BA1BFF1E0}" destId="{F97AA3FA-7420-4B40-ABB8-4E07F86F2C94}" srcOrd="0" destOrd="0" presId="urn:microsoft.com/office/officeart/2018/2/layout/IconVerticalSolidList"/>
    <dgm:cxn modelId="{73B9686F-C895-4DE7-BF5E-61D33521D0EE}" srcId="{C2B073A9-FE38-45E3-9750-613CBD0BE9F4}" destId="{46175941-AD06-4FC3-9BD0-E8A5733C1D03}" srcOrd="2" destOrd="0" parTransId="{F0F4293E-3554-4F62-ADA7-2CDA33384C3F}" sibTransId="{34787E81-660B-4214-A0F2-48BC1230FC35}"/>
    <dgm:cxn modelId="{FB8A648A-5946-49FF-A72E-8FB48303BAEB}" type="presOf" srcId="{AA6030D0-9620-45A9-9FF7-2E9DAE911E65}" destId="{B06CB10A-5A5D-4071-A34E-1D37BF063FE3}" srcOrd="0" destOrd="0" presId="urn:microsoft.com/office/officeart/2018/2/layout/IconVerticalSolidList"/>
    <dgm:cxn modelId="{D8A8798F-F402-4A84-823F-380971F5D4A7}" srcId="{C2B073A9-FE38-45E3-9750-613CBD0BE9F4}" destId="{128E8985-6777-4F1C-9121-EA9BA1BFF1E0}" srcOrd="0" destOrd="0" parTransId="{AA687403-C611-41A3-91A6-B411943AC134}" sibTransId="{F23ED691-FBC6-451D-ABFD-02A1E83FEEFE}"/>
    <dgm:cxn modelId="{1007C8A4-3EB1-4E74-A0D1-0A8AC0ACE138}" srcId="{C2B073A9-FE38-45E3-9750-613CBD0BE9F4}" destId="{AA6030D0-9620-45A9-9FF7-2E9DAE911E65}" srcOrd="1" destOrd="0" parTransId="{9512E9BD-400C-4309-B6CF-2FD3570A147F}" sibTransId="{3A18758B-24DD-439C-9DB3-5B54AEA69B6D}"/>
    <dgm:cxn modelId="{E11CA4AC-EBFA-4E91-A5EE-CCC5E15C4C82}" type="presOf" srcId="{46175941-AD06-4FC3-9BD0-E8A5733C1D03}" destId="{123E9EC6-C7C5-4F7E-9D69-119537B480E5}" srcOrd="0" destOrd="0" presId="urn:microsoft.com/office/officeart/2018/2/layout/IconVerticalSolidList"/>
    <dgm:cxn modelId="{4A086CF4-8E10-4660-9351-4F03456DA7C3}" type="presOf" srcId="{C2B073A9-FE38-45E3-9750-613CBD0BE9F4}" destId="{07D13564-F6D6-49B1-9910-15D29676B55D}" srcOrd="0" destOrd="0" presId="urn:microsoft.com/office/officeart/2018/2/layout/IconVerticalSolidList"/>
    <dgm:cxn modelId="{9A53B634-40F6-4594-AA8B-94A673E7F3A7}" type="presParOf" srcId="{07D13564-F6D6-49B1-9910-15D29676B55D}" destId="{C74B1F6D-6164-4E31-94CA-D7D95FB601FD}" srcOrd="0" destOrd="0" presId="urn:microsoft.com/office/officeart/2018/2/layout/IconVerticalSolidList"/>
    <dgm:cxn modelId="{A627F8B4-4838-4242-8255-18498BABCD22}" type="presParOf" srcId="{C74B1F6D-6164-4E31-94CA-D7D95FB601FD}" destId="{96BE76BE-ADA3-45BF-BDD8-DF72DE42E3DD}" srcOrd="0" destOrd="0" presId="urn:microsoft.com/office/officeart/2018/2/layout/IconVerticalSolidList"/>
    <dgm:cxn modelId="{0A97D5D9-CFEC-48F6-B211-CB851AFE9D47}" type="presParOf" srcId="{C74B1F6D-6164-4E31-94CA-D7D95FB601FD}" destId="{9DDDAF48-E920-4E3E-BD4C-9FA69F8E3B4F}" srcOrd="1" destOrd="0" presId="urn:microsoft.com/office/officeart/2018/2/layout/IconVerticalSolidList"/>
    <dgm:cxn modelId="{89A434C1-7B9E-42A7-A60A-0BC6EE45C546}" type="presParOf" srcId="{C74B1F6D-6164-4E31-94CA-D7D95FB601FD}" destId="{6A4AC496-1E14-4D0C-AAA3-A0F63158FBBD}" srcOrd="2" destOrd="0" presId="urn:microsoft.com/office/officeart/2018/2/layout/IconVerticalSolidList"/>
    <dgm:cxn modelId="{EFE6E656-A220-44E1-B474-7F56677F3FA3}" type="presParOf" srcId="{C74B1F6D-6164-4E31-94CA-D7D95FB601FD}" destId="{F97AA3FA-7420-4B40-ABB8-4E07F86F2C94}" srcOrd="3" destOrd="0" presId="urn:microsoft.com/office/officeart/2018/2/layout/IconVerticalSolidList"/>
    <dgm:cxn modelId="{473F81FF-DBF4-4B72-B6EB-D760080A2F66}" type="presParOf" srcId="{07D13564-F6D6-49B1-9910-15D29676B55D}" destId="{44EC1D18-5DD8-4231-8C54-4E1257D34AFE}" srcOrd="1" destOrd="0" presId="urn:microsoft.com/office/officeart/2018/2/layout/IconVerticalSolidList"/>
    <dgm:cxn modelId="{67E2B1E1-C512-4948-8910-C0817CB22CE2}" type="presParOf" srcId="{07D13564-F6D6-49B1-9910-15D29676B55D}" destId="{FE3644AE-D8EF-4944-BBEF-4EE4BBCB5003}" srcOrd="2" destOrd="0" presId="urn:microsoft.com/office/officeart/2018/2/layout/IconVerticalSolidList"/>
    <dgm:cxn modelId="{5DD968D8-78B8-45C3-8F8D-12AB73A59EBF}" type="presParOf" srcId="{FE3644AE-D8EF-4944-BBEF-4EE4BBCB5003}" destId="{25D76A3F-4814-48FB-9132-AFC414D5E1D5}" srcOrd="0" destOrd="0" presId="urn:microsoft.com/office/officeart/2018/2/layout/IconVerticalSolidList"/>
    <dgm:cxn modelId="{6CE034FF-EBD9-4415-9745-19742FE988D9}" type="presParOf" srcId="{FE3644AE-D8EF-4944-BBEF-4EE4BBCB5003}" destId="{BCC005E3-6874-4B2A-B4EA-0F767D0B0115}" srcOrd="1" destOrd="0" presId="urn:microsoft.com/office/officeart/2018/2/layout/IconVerticalSolidList"/>
    <dgm:cxn modelId="{D31620F2-D155-43A2-89C7-7F4520830DA2}" type="presParOf" srcId="{FE3644AE-D8EF-4944-BBEF-4EE4BBCB5003}" destId="{0D4F87B6-34CE-4461-AC1C-7BB75249632F}" srcOrd="2" destOrd="0" presId="urn:microsoft.com/office/officeart/2018/2/layout/IconVerticalSolidList"/>
    <dgm:cxn modelId="{2EA06B96-3568-486A-BE2E-4B6EB47509A6}" type="presParOf" srcId="{FE3644AE-D8EF-4944-BBEF-4EE4BBCB5003}" destId="{B06CB10A-5A5D-4071-A34E-1D37BF063FE3}" srcOrd="3" destOrd="0" presId="urn:microsoft.com/office/officeart/2018/2/layout/IconVerticalSolidList"/>
    <dgm:cxn modelId="{38A9A531-FF4D-4E34-9D76-EAE39D9B61BF}" type="presParOf" srcId="{07D13564-F6D6-49B1-9910-15D29676B55D}" destId="{AA56608F-7BFD-4CD3-BDC0-FD1A372D603D}" srcOrd="3" destOrd="0" presId="urn:microsoft.com/office/officeart/2018/2/layout/IconVerticalSolidList"/>
    <dgm:cxn modelId="{3919668F-1A79-4B32-A747-AB508BE2B271}" type="presParOf" srcId="{07D13564-F6D6-49B1-9910-15D29676B55D}" destId="{3E2EA44E-E3CD-44A2-B5FF-68E20D3DF3F6}" srcOrd="4" destOrd="0" presId="urn:microsoft.com/office/officeart/2018/2/layout/IconVerticalSolidList"/>
    <dgm:cxn modelId="{98C07E9D-E5D4-4561-8093-3D6A23B35C3C}" type="presParOf" srcId="{3E2EA44E-E3CD-44A2-B5FF-68E20D3DF3F6}" destId="{AE1EEA2F-19F5-4C76-9024-82A7381DD238}" srcOrd="0" destOrd="0" presId="urn:microsoft.com/office/officeart/2018/2/layout/IconVerticalSolidList"/>
    <dgm:cxn modelId="{1D062F16-0C76-44A5-ADD9-4B5602DA91C2}" type="presParOf" srcId="{3E2EA44E-E3CD-44A2-B5FF-68E20D3DF3F6}" destId="{A8B7635A-CF32-41D0-B186-A6D8A57F6422}" srcOrd="1" destOrd="0" presId="urn:microsoft.com/office/officeart/2018/2/layout/IconVerticalSolidList"/>
    <dgm:cxn modelId="{6BABC7E4-E1FF-4A0F-BAC6-2B9CA2F869F3}" type="presParOf" srcId="{3E2EA44E-E3CD-44A2-B5FF-68E20D3DF3F6}" destId="{F831C3E6-2EE5-4D53-B6C2-DE092B84C9AC}" srcOrd="2" destOrd="0" presId="urn:microsoft.com/office/officeart/2018/2/layout/IconVerticalSolidList"/>
    <dgm:cxn modelId="{7AA5CC56-78D5-4AD8-913F-0742357C77D0}" type="presParOf" srcId="{3E2EA44E-E3CD-44A2-B5FF-68E20D3DF3F6}" destId="{123E9EC6-C7C5-4F7E-9D69-119537B480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F58102-A1D0-45C0-8F08-CA65CE294EC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735140-7E7C-4528-802E-95471F9CB059}">
      <dgm:prSet/>
      <dgm:spPr/>
      <dgm:t>
        <a:bodyPr/>
        <a:lstStyle/>
        <a:p>
          <a:r>
            <a:rPr lang="pt-PT"/>
            <a:t>Estudo de Mercado</a:t>
          </a:r>
          <a:endParaRPr lang="en-US"/>
        </a:p>
      </dgm:t>
    </dgm:pt>
    <dgm:pt modelId="{223A248D-3C03-40C1-85D9-DDF5FF392808}" type="parTrans" cxnId="{EC96185E-510A-4B70-BD2F-5A7B57001865}">
      <dgm:prSet/>
      <dgm:spPr/>
      <dgm:t>
        <a:bodyPr/>
        <a:lstStyle/>
        <a:p>
          <a:endParaRPr lang="en-US"/>
        </a:p>
      </dgm:t>
    </dgm:pt>
    <dgm:pt modelId="{4D6710AC-E11D-4F23-B459-87B728C13B2D}" type="sibTrans" cxnId="{EC96185E-510A-4B70-BD2F-5A7B57001865}">
      <dgm:prSet/>
      <dgm:spPr/>
      <dgm:t>
        <a:bodyPr/>
        <a:lstStyle/>
        <a:p>
          <a:endParaRPr lang="en-US"/>
        </a:p>
      </dgm:t>
    </dgm:pt>
    <dgm:pt modelId="{008E3857-D4A9-483B-BF74-0B26A447F15B}">
      <dgm:prSet/>
      <dgm:spPr/>
      <dgm:t>
        <a:bodyPr/>
        <a:lstStyle/>
        <a:p>
          <a:r>
            <a:rPr lang="pt-PT" dirty="0"/>
            <a:t>Levantamento de Requisitos</a:t>
          </a:r>
          <a:endParaRPr lang="en-US" dirty="0"/>
        </a:p>
      </dgm:t>
    </dgm:pt>
    <dgm:pt modelId="{957445C5-E938-4117-B9C2-0F26EB91325E}" type="parTrans" cxnId="{64311E45-72D1-499F-8341-3B4A30277C7D}">
      <dgm:prSet/>
      <dgm:spPr/>
      <dgm:t>
        <a:bodyPr/>
        <a:lstStyle/>
        <a:p>
          <a:endParaRPr lang="en-US"/>
        </a:p>
      </dgm:t>
    </dgm:pt>
    <dgm:pt modelId="{C18B12F8-BF85-4249-B115-40CAFD966047}" type="sibTrans" cxnId="{64311E45-72D1-499F-8341-3B4A30277C7D}">
      <dgm:prSet/>
      <dgm:spPr/>
      <dgm:t>
        <a:bodyPr/>
        <a:lstStyle/>
        <a:p>
          <a:endParaRPr lang="en-US"/>
        </a:p>
      </dgm:t>
    </dgm:pt>
    <dgm:pt modelId="{BD718B0D-010F-47D9-BB7B-421F07F52E96}">
      <dgm:prSet/>
      <dgm:spPr/>
      <dgm:t>
        <a:bodyPr/>
        <a:lstStyle/>
        <a:p>
          <a:r>
            <a:rPr lang="pt-PT" dirty="0"/>
            <a:t>Implementação</a:t>
          </a:r>
          <a:endParaRPr lang="en-US" dirty="0"/>
        </a:p>
      </dgm:t>
    </dgm:pt>
    <dgm:pt modelId="{0F00326E-6384-4D99-B47D-1FE10884C9BF}" type="parTrans" cxnId="{40372599-E0ED-4414-9050-4CFC1119C32B}">
      <dgm:prSet/>
      <dgm:spPr/>
      <dgm:t>
        <a:bodyPr/>
        <a:lstStyle/>
        <a:p>
          <a:endParaRPr lang="en-US"/>
        </a:p>
      </dgm:t>
    </dgm:pt>
    <dgm:pt modelId="{A6F5C42F-976D-4C92-A291-5FEB56CEB673}" type="sibTrans" cxnId="{40372599-E0ED-4414-9050-4CFC1119C32B}">
      <dgm:prSet/>
      <dgm:spPr/>
      <dgm:t>
        <a:bodyPr/>
        <a:lstStyle/>
        <a:p>
          <a:endParaRPr lang="en-US"/>
        </a:p>
      </dgm:t>
    </dgm:pt>
    <dgm:pt modelId="{0E43B231-7078-664C-8637-D5EA921D3399}">
      <dgm:prSet/>
      <dgm:spPr/>
      <dgm:t>
        <a:bodyPr/>
        <a:lstStyle/>
        <a:p>
          <a:r>
            <a:rPr lang="en-US" dirty="0" err="1"/>
            <a:t>Modelação</a:t>
          </a:r>
          <a:r>
            <a:rPr lang="en-US" dirty="0"/>
            <a:t> do Sistema</a:t>
          </a:r>
        </a:p>
      </dgm:t>
    </dgm:pt>
    <dgm:pt modelId="{0B0DF145-CD12-4245-90DA-5E586A3DB340}" type="parTrans" cxnId="{B6C8483B-F5D6-7849-B93D-7A7022F84A49}">
      <dgm:prSet/>
      <dgm:spPr/>
      <dgm:t>
        <a:bodyPr/>
        <a:lstStyle/>
        <a:p>
          <a:endParaRPr lang="en-GB"/>
        </a:p>
      </dgm:t>
    </dgm:pt>
    <dgm:pt modelId="{AC613478-DEC1-F842-881A-6991B0351F3B}" type="sibTrans" cxnId="{B6C8483B-F5D6-7849-B93D-7A7022F84A49}">
      <dgm:prSet/>
      <dgm:spPr/>
      <dgm:t>
        <a:bodyPr/>
        <a:lstStyle/>
        <a:p>
          <a:endParaRPr lang="en-GB"/>
        </a:p>
      </dgm:t>
    </dgm:pt>
    <dgm:pt modelId="{38E559F4-979B-9B41-8762-2A5ADEFC02C7}" type="pres">
      <dgm:prSet presAssocID="{BCF58102-A1D0-45C0-8F08-CA65CE294ECB}" presName="vert0" presStyleCnt="0">
        <dgm:presLayoutVars>
          <dgm:dir/>
          <dgm:animOne val="branch"/>
          <dgm:animLvl val="lvl"/>
        </dgm:presLayoutVars>
      </dgm:prSet>
      <dgm:spPr/>
    </dgm:pt>
    <dgm:pt modelId="{36B7A99C-7E0F-3A4C-83DC-86CD948E39A4}" type="pres">
      <dgm:prSet presAssocID="{81735140-7E7C-4528-802E-95471F9CB059}" presName="thickLine" presStyleLbl="alignNode1" presStyleIdx="0" presStyleCnt="4"/>
      <dgm:spPr/>
    </dgm:pt>
    <dgm:pt modelId="{964AF6E6-9A8A-EA40-8749-165CEB66F7DB}" type="pres">
      <dgm:prSet presAssocID="{81735140-7E7C-4528-802E-95471F9CB059}" presName="horz1" presStyleCnt="0"/>
      <dgm:spPr/>
    </dgm:pt>
    <dgm:pt modelId="{53E12273-FFDD-FB43-834E-DC4792B23C61}" type="pres">
      <dgm:prSet presAssocID="{81735140-7E7C-4528-802E-95471F9CB059}" presName="tx1" presStyleLbl="revTx" presStyleIdx="0" presStyleCnt="4"/>
      <dgm:spPr/>
    </dgm:pt>
    <dgm:pt modelId="{DF21E877-E425-4B41-8CC9-64DC47342349}" type="pres">
      <dgm:prSet presAssocID="{81735140-7E7C-4528-802E-95471F9CB059}" presName="vert1" presStyleCnt="0"/>
      <dgm:spPr/>
    </dgm:pt>
    <dgm:pt modelId="{2EE5F9F2-A1CE-CE44-B9B0-202A6F6997D6}" type="pres">
      <dgm:prSet presAssocID="{008E3857-D4A9-483B-BF74-0B26A447F15B}" presName="thickLine" presStyleLbl="alignNode1" presStyleIdx="1" presStyleCnt="4"/>
      <dgm:spPr/>
    </dgm:pt>
    <dgm:pt modelId="{503F7382-361E-6E40-9521-9F6B972E0AC6}" type="pres">
      <dgm:prSet presAssocID="{008E3857-D4A9-483B-BF74-0B26A447F15B}" presName="horz1" presStyleCnt="0"/>
      <dgm:spPr/>
    </dgm:pt>
    <dgm:pt modelId="{9C10B7BF-DA29-6B4F-92E5-67FEA3540A77}" type="pres">
      <dgm:prSet presAssocID="{008E3857-D4A9-483B-BF74-0B26A447F15B}" presName="tx1" presStyleLbl="revTx" presStyleIdx="1" presStyleCnt="4"/>
      <dgm:spPr/>
    </dgm:pt>
    <dgm:pt modelId="{A38ACED1-C90A-0844-B537-1061A4390FA9}" type="pres">
      <dgm:prSet presAssocID="{008E3857-D4A9-483B-BF74-0B26A447F15B}" presName="vert1" presStyleCnt="0"/>
      <dgm:spPr/>
    </dgm:pt>
    <dgm:pt modelId="{B5F73904-4FDE-A949-9074-9E6CF5369BC0}" type="pres">
      <dgm:prSet presAssocID="{0E43B231-7078-664C-8637-D5EA921D3399}" presName="thickLine" presStyleLbl="alignNode1" presStyleIdx="2" presStyleCnt="4"/>
      <dgm:spPr/>
    </dgm:pt>
    <dgm:pt modelId="{E1934F0A-A02E-ED40-A4C5-C7C354002EFF}" type="pres">
      <dgm:prSet presAssocID="{0E43B231-7078-664C-8637-D5EA921D3399}" presName="horz1" presStyleCnt="0"/>
      <dgm:spPr/>
    </dgm:pt>
    <dgm:pt modelId="{F4CB6880-7D0C-4D46-BC6C-DCC8098514A4}" type="pres">
      <dgm:prSet presAssocID="{0E43B231-7078-664C-8637-D5EA921D3399}" presName="tx1" presStyleLbl="revTx" presStyleIdx="2" presStyleCnt="4"/>
      <dgm:spPr/>
    </dgm:pt>
    <dgm:pt modelId="{E37010F7-F3E4-4442-97E9-A32623702B5B}" type="pres">
      <dgm:prSet presAssocID="{0E43B231-7078-664C-8637-D5EA921D3399}" presName="vert1" presStyleCnt="0"/>
      <dgm:spPr/>
    </dgm:pt>
    <dgm:pt modelId="{179B0906-60A1-F24F-9C1B-B2BF8D3730F6}" type="pres">
      <dgm:prSet presAssocID="{BD718B0D-010F-47D9-BB7B-421F07F52E96}" presName="thickLine" presStyleLbl="alignNode1" presStyleIdx="3" presStyleCnt="4"/>
      <dgm:spPr/>
    </dgm:pt>
    <dgm:pt modelId="{D648B027-946D-004C-A292-D969FA1A94AB}" type="pres">
      <dgm:prSet presAssocID="{BD718B0D-010F-47D9-BB7B-421F07F52E96}" presName="horz1" presStyleCnt="0"/>
      <dgm:spPr/>
    </dgm:pt>
    <dgm:pt modelId="{8661DDE0-5915-8043-9B8E-AE4F8DBFA095}" type="pres">
      <dgm:prSet presAssocID="{BD718B0D-010F-47D9-BB7B-421F07F52E96}" presName="tx1" presStyleLbl="revTx" presStyleIdx="3" presStyleCnt="4"/>
      <dgm:spPr/>
    </dgm:pt>
    <dgm:pt modelId="{E0AC7A8B-4020-0745-A1F1-F553E1F301C9}" type="pres">
      <dgm:prSet presAssocID="{BD718B0D-010F-47D9-BB7B-421F07F52E96}" presName="vert1" presStyleCnt="0"/>
      <dgm:spPr/>
    </dgm:pt>
  </dgm:ptLst>
  <dgm:cxnLst>
    <dgm:cxn modelId="{BD051C01-5746-3747-8C3C-DCB2569DC84E}" type="presOf" srcId="{BD718B0D-010F-47D9-BB7B-421F07F52E96}" destId="{8661DDE0-5915-8043-9B8E-AE4F8DBFA095}" srcOrd="0" destOrd="0" presId="urn:microsoft.com/office/officeart/2008/layout/LinedList"/>
    <dgm:cxn modelId="{66DA4415-9F4B-CF4A-8C15-956A2A6928D1}" type="presOf" srcId="{BCF58102-A1D0-45C0-8F08-CA65CE294ECB}" destId="{38E559F4-979B-9B41-8762-2A5ADEFC02C7}" srcOrd="0" destOrd="0" presId="urn:microsoft.com/office/officeart/2008/layout/LinedList"/>
    <dgm:cxn modelId="{972C6538-779E-FC4F-89A9-EB42CAB26B9C}" type="presOf" srcId="{81735140-7E7C-4528-802E-95471F9CB059}" destId="{53E12273-FFDD-FB43-834E-DC4792B23C61}" srcOrd="0" destOrd="0" presId="urn:microsoft.com/office/officeart/2008/layout/LinedList"/>
    <dgm:cxn modelId="{B6C8483B-F5D6-7849-B93D-7A7022F84A49}" srcId="{BCF58102-A1D0-45C0-8F08-CA65CE294ECB}" destId="{0E43B231-7078-664C-8637-D5EA921D3399}" srcOrd="2" destOrd="0" parTransId="{0B0DF145-CD12-4245-90DA-5E586A3DB340}" sibTransId="{AC613478-DEC1-F842-881A-6991B0351F3B}"/>
    <dgm:cxn modelId="{64311E45-72D1-499F-8341-3B4A30277C7D}" srcId="{BCF58102-A1D0-45C0-8F08-CA65CE294ECB}" destId="{008E3857-D4A9-483B-BF74-0B26A447F15B}" srcOrd="1" destOrd="0" parTransId="{957445C5-E938-4117-B9C2-0F26EB91325E}" sibTransId="{C18B12F8-BF85-4249-B115-40CAFD966047}"/>
    <dgm:cxn modelId="{EC96185E-510A-4B70-BD2F-5A7B57001865}" srcId="{BCF58102-A1D0-45C0-8F08-CA65CE294ECB}" destId="{81735140-7E7C-4528-802E-95471F9CB059}" srcOrd="0" destOrd="0" parTransId="{223A248D-3C03-40C1-85D9-DDF5FF392808}" sibTransId="{4D6710AC-E11D-4F23-B459-87B728C13B2D}"/>
    <dgm:cxn modelId="{40372599-E0ED-4414-9050-4CFC1119C32B}" srcId="{BCF58102-A1D0-45C0-8F08-CA65CE294ECB}" destId="{BD718B0D-010F-47D9-BB7B-421F07F52E96}" srcOrd="3" destOrd="0" parTransId="{0F00326E-6384-4D99-B47D-1FE10884C9BF}" sibTransId="{A6F5C42F-976D-4C92-A291-5FEB56CEB673}"/>
    <dgm:cxn modelId="{36F3929A-3E66-B045-98F0-869C3F32D37E}" type="presOf" srcId="{0E43B231-7078-664C-8637-D5EA921D3399}" destId="{F4CB6880-7D0C-4D46-BC6C-DCC8098514A4}" srcOrd="0" destOrd="0" presId="urn:microsoft.com/office/officeart/2008/layout/LinedList"/>
    <dgm:cxn modelId="{F43B2AB8-4B6A-134C-B63F-40991E78B83E}" type="presOf" srcId="{008E3857-D4A9-483B-BF74-0B26A447F15B}" destId="{9C10B7BF-DA29-6B4F-92E5-67FEA3540A77}" srcOrd="0" destOrd="0" presId="urn:microsoft.com/office/officeart/2008/layout/LinedList"/>
    <dgm:cxn modelId="{D0F2F914-FF82-8540-8AB7-B88BB2837F2D}" type="presParOf" srcId="{38E559F4-979B-9B41-8762-2A5ADEFC02C7}" destId="{36B7A99C-7E0F-3A4C-83DC-86CD948E39A4}" srcOrd="0" destOrd="0" presId="urn:microsoft.com/office/officeart/2008/layout/LinedList"/>
    <dgm:cxn modelId="{A314AAE5-770A-B642-9EDC-2ECC3E5AA5FA}" type="presParOf" srcId="{38E559F4-979B-9B41-8762-2A5ADEFC02C7}" destId="{964AF6E6-9A8A-EA40-8749-165CEB66F7DB}" srcOrd="1" destOrd="0" presId="urn:microsoft.com/office/officeart/2008/layout/LinedList"/>
    <dgm:cxn modelId="{59687514-1211-A54D-BB0B-85CDFE6A7A72}" type="presParOf" srcId="{964AF6E6-9A8A-EA40-8749-165CEB66F7DB}" destId="{53E12273-FFDD-FB43-834E-DC4792B23C61}" srcOrd="0" destOrd="0" presId="urn:microsoft.com/office/officeart/2008/layout/LinedList"/>
    <dgm:cxn modelId="{E8789687-8442-374E-AC1B-56FADBBFA3EF}" type="presParOf" srcId="{964AF6E6-9A8A-EA40-8749-165CEB66F7DB}" destId="{DF21E877-E425-4B41-8CC9-64DC47342349}" srcOrd="1" destOrd="0" presId="urn:microsoft.com/office/officeart/2008/layout/LinedList"/>
    <dgm:cxn modelId="{25280725-C31F-D948-9C21-6F4F12CABC52}" type="presParOf" srcId="{38E559F4-979B-9B41-8762-2A5ADEFC02C7}" destId="{2EE5F9F2-A1CE-CE44-B9B0-202A6F6997D6}" srcOrd="2" destOrd="0" presId="urn:microsoft.com/office/officeart/2008/layout/LinedList"/>
    <dgm:cxn modelId="{5639863A-747E-5448-891C-6E819CCDADEE}" type="presParOf" srcId="{38E559F4-979B-9B41-8762-2A5ADEFC02C7}" destId="{503F7382-361E-6E40-9521-9F6B972E0AC6}" srcOrd="3" destOrd="0" presId="urn:microsoft.com/office/officeart/2008/layout/LinedList"/>
    <dgm:cxn modelId="{E441B476-872E-904A-A581-4CE70BF8C7E2}" type="presParOf" srcId="{503F7382-361E-6E40-9521-9F6B972E0AC6}" destId="{9C10B7BF-DA29-6B4F-92E5-67FEA3540A77}" srcOrd="0" destOrd="0" presId="urn:microsoft.com/office/officeart/2008/layout/LinedList"/>
    <dgm:cxn modelId="{5F17A87E-536A-C44C-89D2-CBAEF06F290D}" type="presParOf" srcId="{503F7382-361E-6E40-9521-9F6B972E0AC6}" destId="{A38ACED1-C90A-0844-B537-1061A4390FA9}" srcOrd="1" destOrd="0" presId="urn:microsoft.com/office/officeart/2008/layout/LinedList"/>
    <dgm:cxn modelId="{6F182743-80E6-3641-BD4D-F8435E73D8E7}" type="presParOf" srcId="{38E559F4-979B-9B41-8762-2A5ADEFC02C7}" destId="{B5F73904-4FDE-A949-9074-9E6CF5369BC0}" srcOrd="4" destOrd="0" presId="urn:microsoft.com/office/officeart/2008/layout/LinedList"/>
    <dgm:cxn modelId="{DB4A6546-EE3B-1A49-9C48-5E32D252593C}" type="presParOf" srcId="{38E559F4-979B-9B41-8762-2A5ADEFC02C7}" destId="{E1934F0A-A02E-ED40-A4C5-C7C354002EFF}" srcOrd="5" destOrd="0" presId="urn:microsoft.com/office/officeart/2008/layout/LinedList"/>
    <dgm:cxn modelId="{044F6EA3-0AB3-5545-B4F5-AB8B10FDA817}" type="presParOf" srcId="{E1934F0A-A02E-ED40-A4C5-C7C354002EFF}" destId="{F4CB6880-7D0C-4D46-BC6C-DCC8098514A4}" srcOrd="0" destOrd="0" presId="urn:microsoft.com/office/officeart/2008/layout/LinedList"/>
    <dgm:cxn modelId="{8EF39728-30B2-DE48-B263-B3449013E733}" type="presParOf" srcId="{E1934F0A-A02E-ED40-A4C5-C7C354002EFF}" destId="{E37010F7-F3E4-4442-97E9-A32623702B5B}" srcOrd="1" destOrd="0" presId="urn:microsoft.com/office/officeart/2008/layout/LinedList"/>
    <dgm:cxn modelId="{D9270FB6-368C-5449-AFD1-6B9CF199E061}" type="presParOf" srcId="{38E559F4-979B-9B41-8762-2A5ADEFC02C7}" destId="{179B0906-60A1-F24F-9C1B-B2BF8D3730F6}" srcOrd="6" destOrd="0" presId="urn:microsoft.com/office/officeart/2008/layout/LinedList"/>
    <dgm:cxn modelId="{6828BBDD-0C39-A94D-A7D1-0E02AEFC4CB4}" type="presParOf" srcId="{38E559F4-979B-9B41-8762-2A5ADEFC02C7}" destId="{D648B027-946D-004C-A292-D969FA1A94AB}" srcOrd="7" destOrd="0" presId="urn:microsoft.com/office/officeart/2008/layout/LinedList"/>
    <dgm:cxn modelId="{6AA7F129-C9F8-104E-A767-5AC413080F4D}" type="presParOf" srcId="{D648B027-946D-004C-A292-D969FA1A94AB}" destId="{8661DDE0-5915-8043-9B8E-AE4F8DBFA095}" srcOrd="0" destOrd="0" presId="urn:microsoft.com/office/officeart/2008/layout/LinedList"/>
    <dgm:cxn modelId="{CE7CBEA5-0999-5644-A07F-9F10B0E17B8D}" type="presParOf" srcId="{D648B027-946D-004C-A292-D969FA1A94AB}" destId="{E0AC7A8B-4020-0745-A1F1-F553E1F301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041AD-34D3-464E-BF90-487B0191AD2B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8D9A2-5F33-5B4F-A883-29151FFA89A5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Prestação de serviços</a:t>
          </a:r>
        </a:p>
      </dsp:txBody>
      <dsp:txXfrm>
        <a:off x="383617" y="1447754"/>
        <a:ext cx="2847502" cy="1768010"/>
      </dsp:txXfrm>
    </dsp:sp>
    <dsp:sp modelId="{EFDD6879-095D-6E42-9590-D0B708BE5E26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3CB0A-80DB-6444-AC5F-254F623A75E7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Dependência tecnológica</a:t>
          </a:r>
        </a:p>
      </dsp:txBody>
      <dsp:txXfrm>
        <a:off x="3998355" y="1447754"/>
        <a:ext cx="2847502" cy="1768010"/>
      </dsp:txXfrm>
    </dsp:sp>
    <dsp:sp modelId="{FD70398A-CEBE-1742-A966-8890C56DB9D5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663A0-BC5F-994F-A65D-D6A981DD5913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Validação qualitativa dos serviços</a:t>
          </a:r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8DCBA-7B56-2442-8C61-9E3D74F5B714}">
      <dsp:nvSpPr>
        <dsp:cNvPr id="0" name=""/>
        <dsp:cNvSpPr/>
      </dsp:nvSpPr>
      <dsp:spPr>
        <a:xfrm>
          <a:off x="55" y="30429"/>
          <a:ext cx="5330549" cy="1699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Clientes</a:t>
          </a:r>
          <a:endParaRPr lang="en-US" sz="5900" kern="1200" dirty="0"/>
        </a:p>
      </dsp:txBody>
      <dsp:txXfrm>
        <a:off x="55" y="30429"/>
        <a:ext cx="5330549" cy="1699200"/>
      </dsp:txXfrm>
    </dsp:sp>
    <dsp:sp modelId="{351BC377-0859-E942-946D-52087D00C747}">
      <dsp:nvSpPr>
        <dsp:cNvPr id="0" name=""/>
        <dsp:cNvSpPr/>
      </dsp:nvSpPr>
      <dsp:spPr>
        <a:xfrm>
          <a:off x="55" y="1729629"/>
          <a:ext cx="5330549" cy="25912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kern="1200" dirty="0"/>
            <a:t>Cidadão Comum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kern="1200" dirty="0"/>
            <a:t>Prestadores de Serviços</a:t>
          </a:r>
          <a:endParaRPr lang="en-US" sz="3600" kern="1200" dirty="0"/>
        </a:p>
      </dsp:txBody>
      <dsp:txXfrm>
        <a:off x="55" y="1729629"/>
        <a:ext cx="5330549" cy="2591280"/>
      </dsp:txXfrm>
    </dsp:sp>
    <dsp:sp modelId="{36B9A449-C0E5-A747-8E91-3807CB5BCE0D}">
      <dsp:nvSpPr>
        <dsp:cNvPr id="0" name=""/>
        <dsp:cNvSpPr/>
      </dsp:nvSpPr>
      <dsp:spPr>
        <a:xfrm>
          <a:off x="6076881" y="30429"/>
          <a:ext cx="5330549" cy="16992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Concorrentes</a:t>
          </a:r>
          <a:endParaRPr lang="en-US" sz="5900" kern="1200" dirty="0"/>
        </a:p>
      </dsp:txBody>
      <dsp:txXfrm>
        <a:off x="6076881" y="30429"/>
        <a:ext cx="5330549" cy="1699200"/>
      </dsp:txXfrm>
    </dsp:sp>
    <dsp:sp modelId="{291B2DC4-B25B-7A4B-A576-DC638A4A9C15}">
      <dsp:nvSpPr>
        <dsp:cNvPr id="0" name=""/>
        <dsp:cNvSpPr/>
      </dsp:nvSpPr>
      <dsp:spPr>
        <a:xfrm>
          <a:off x="6076881" y="1729629"/>
          <a:ext cx="5330549" cy="25912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i="1" kern="1200" dirty="0"/>
            <a:t>OLX</a:t>
          </a:r>
          <a:endParaRPr lang="en-US" sz="3600" i="1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i="1" kern="1200" dirty="0" err="1"/>
            <a:t>Craigslist</a:t>
          </a:r>
          <a:endParaRPr lang="en-US" sz="3600" i="1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i="1" kern="1200" dirty="0" err="1"/>
            <a:t>Get</a:t>
          </a:r>
          <a:r>
            <a:rPr lang="pt-PT" sz="3600" kern="1200" dirty="0"/>
            <a:t> Ninjas</a:t>
          </a:r>
          <a:endParaRPr lang="en-US" sz="3600" kern="1200" dirty="0"/>
        </a:p>
      </dsp:txBody>
      <dsp:txXfrm>
        <a:off x="6076881" y="1729629"/>
        <a:ext cx="5330549" cy="2591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4BC4D-2C9E-4837-BE1A-927A2B8EB8D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76FA2-03D9-4CE4-91F9-BBE2BB970E5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9872F-C24E-457A-8984-E95740F83E7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Plataforma web/móvel 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1BC48098-2287-4D7C-82CD-B5ED260FF20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3DF6A-EB43-41C4-B88B-125D01D0630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764A7-7173-4124-B9B6-31E54C35BB5A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Divulgação e procura de serviços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39D077D7-9C3A-4CE3-B33A-FB41A506038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EDB49-7DDD-4251-A0A1-0C3860995C3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5C8ED-6510-4EA2-A108-DEED9F59A26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Sistema de </a:t>
          </a:r>
          <a:r>
            <a:rPr lang="pt-PT" sz="2200" kern="1200" dirty="0" err="1"/>
            <a:t>reviews</a:t>
          </a:r>
          <a:r>
            <a:rPr lang="pt-PT" sz="2200" kern="1200" dirty="0"/>
            <a:t> </a:t>
          </a:r>
          <a:r>
            <a:rPr lang="pt-PT" sz="2200" kern="1200" dirty="0" err="1"/>
            <a:t>end</a:t>
          </a:r>
          <a:r>
            <a:rPr lang="pt-PT" sz="2200" kern="1200" dirty="0"/>
            <a:t>-to-</a:t>
          </a:r>
          <a:r>
            <a:rPr lang="pt-PT" sz="2200" kern="1200" dirty="0" err="1"/>
            <a:t>end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35E29333-A0FC-0245-98F9-CBFBC9FFD01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FD325-1AF4-2945-94B5-007934A835B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8A160-41AC-404C-B365-77679CBACCCC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Publicidade</a:t>
          </a:r>
          <a:r>
            <a:rPr lang="en-US" sz="2200" kern="1200" dirty="0"/>
            <a:t>, </a:t>
          </a:r>
          <a:r>
            <a:rPr lang="en-US" sz="2200" kern="1200" dirty="0" err="1"/>
            <a:t>contas</a:t>
          </a:r>
          <a:r>
            <a:rPr lang="en-US" sz="2200" kern="1200" dirty="0"/>
            <a:t> premium, </a:t>
          </a:r>
          <a:r>
            <a:rPr lang="en-US" sz="2200" kern="1200" dirty="0" err="1"/>
            <a:t>pagamentos</a:t>
          </a:r>
          <a:r>
            <a:rPr lang="en-US" sz="2200" kern="1200" dirty="0"/>
            <a:t> </a:t>
          </a:r>
          <a:r>
            <a:rPr lang="en-US" sz="2200" kern="1200" dirty="0" err="1"/>
            <a:t>na</a:t>
          </a:r>
          <a:r>
            <a:rPr lang="en-US" sz="2200" kern="1200" dirty="0"/>
            <a:t> </a:t>
          </a:r>
          <a:r>
            <a:rPr lang="en-US" sz="2200" kern="1200" dirty="0" err="1"/>
            <a:t>plataforma</a:t>
          </a:r>
          <a:r>
            <a:rPr lang="en-US" sz="2200" kern="1200" dirty="0"/>
            <a:t>, etc.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E76BE-ADA3-45BF-BDD8-DF72DE42E3DD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DAF48-E920-4E3E-BD4C-9FA69F8E3B4F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AA3FA-7420-4B40-ABB8-4E07F86F2C94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Facilidade em encontrar profissionais de qualidade comprovada</a:t>
          </a:r>
          <a:endParaRPr lang="en-US" sz="2500" kern="1200" dirty="0"/>
        </a:p>
      </dsp:txBody>
      <dsp:txXfrm>
        <a:off x="1866111" y="690"/>
        <a:ext cx="4382288" cy="1615680"/>
      </dsp:txXfrm>
    </dsp:sp>
    <dsp:sp modelId="{25D76A3F-4814-48FB-9132-AFC414D5E1D5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005E3-6874-4B2A-B4EA-0F767D0B0115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CB10A-5A5D-4071-A34E-1D37BF063FE3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Sistema de </a:t>
          </a:r>
          <a:r>
            <a:rPr lang="pt-PT" sz="2500" kern="1200" dirty="0" err="1"/>
            <a:t>reviews</a:t>
          </a:r>
          <a:r>
            <a:rPr lang="pt-PT" sz="2500" kern="1200" dirty="0"/>
            <a:t> </a:t>
          </a:r>
          <a:r>
            <a:rPr lang="pt-PT" sz="2500" kern="1200" dirty="0" err="1"/>
            <a:t>end</a:t>
          </a:r>
          <a:r>
            <a:rPr lang="pt-PT" sz="2500" kern="1200" dirty="0"/>
            <a:t>-to-</a:t>
          </a:r>
          <a:r>
            <a:rPr lang="pt-PT" sz="2500" kern="1200" dirty="0" err="1"/>
            <a:t>end</a:t>
          </a:r>
          <a:endParaRPr lang="en-US" sz="2500" kern="1200" dirty="0"/>
        </a:p>
      </dsp:txBody>
      <dsp:txXfrm>
        <a:off x="1866111" y="2020291"/>
        <a:ext cx="4382288" cy="1615680"/>
      </dsp:txXfrm>
    </dsp:sp>
    <dsp:sp modelId="{AE1EEA2F-19F5-4C76-9024-82A7381DD238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7635A-CF32-41D0-B186-A6D8A57F6422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E9EC6-C7C5-4F7E-9D69-119537B480E5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Tendência de futuro</a:t>
          </a:r>
          <a:endParaRPr lang="en-US" sz="2500" kern="1200" dirty="0"/>
        </a:p>
      </dsp:txBody>
      <dsp:txXfrm>
        <a:off x="1866111" y="4039891"/>
        <a:ext cx="4382288" cy="1615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7A99C-7E0F-3A4C-83DC-86CD948E39A4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12273-FFDD-FB43-834E-DC4792B23C61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Estudo de Mercado</a:t>
          </a:r>
          <a:endParaRPr lang="en-US" sz="4200" kern="1200"/>
        </a:p>
      </dsp:txBody>
      <dsp:txXfrm>
        <a:off x="0" y="0"/>
        <a:ext cx="6492875" cy="1276350"/>
      </dsp:txXfrm>
    </dsp:sp>
    <dsp:sp modelId="{2EE5F9F2-A1CE-CE44-B9B0-202A6F6997D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0B7BF-DA29-6B4F-92E5-67FEA3540A77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 dirty="0"/>
            <a:t>Levantamento de Requisitos</a:t>
          </a:r>
          <a:endParaRPr lang="en-US" sz="4200" kern="1200" dirty="0"/>
        </a:p>
      </dsp:txBody>
      <dsp:txXfrm>
        <a:off x="0" y="1276350"/>
        <a:ext cx="6492875" cy="1276350"/>
      </dsp:txXfrm>
    </dsp:sp>
    <dsp:sp modelId="{B5F73904-4FDE-A949-9074-9E6CF5369BC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B6880-7D0C-4D46-BC6C-DCC8098514A4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Modelação</a:t>
          </a:r>
          <a:r>
            <a:rPr lang="en-US" sz="4200" kern="1200" dirty="0"/>
            <a:t> do Sistema</a:t>
          </a:r>
        </a:p>
      </dsp:txBody>
      <dsp:txXfrm>
        <a:off x="0" y="2552700"/>
        <a:ext cx="6492875" cy="1276350"/>
      </dsp:txXfrm>
    </dsp:sp>
    <dsp:sp modelId="{179B0906-60A1-F24F-9C1B-B2BF8D3730F6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1DDE0-5915-8043-9B8E-AE4F8DBFA09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 dirty="0"/>
            <a:t>Implementação</a:t>
          </a:r>
          <a:endParaRPr lang="en-US" sz="4200" kern="1200" dirty="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F8F4-C37B-9A4B-8B9C-2B2C7F2F35DB}" type="datetimeFigureOut">
              <a:rPr lang="en-PT" smtClean="0"/>
              <a:t>14/10/2020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99D5B-5DA6-0644-B795-A2115D20C0D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80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F65C-6545-0242-8D8D-F2F8C886D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1B8FC-BC50-2C4F-896E-35569C8F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EB3C-F0C9-FE48-B144-D782069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1C5B-6050-5641-904D-C7E67CADAEC8}" type="datetime1">
              <a:rPr lang="en-US" smtClean="0"/>
              <a:t>10/14/20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8155-26EF-A34A-ABEC-6A6E5B7A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24C1-DA59-0342-A264-1766FBDF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9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7AA0-C1C5-5E4F-BDA8-077B3D49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55588-A580-2248-B48F-804586FBD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21E1-5161-3641-9270-0FC34CFF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0A3-E586-B140-90F6-5018DA112A88}" type="datetime1">
              <a:rPr lang="en-US" smtClean="0"/>
              <a:t>10/14/20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0E37-4F0C-0A40-8260-6293820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AB96-0ED6-2C41-8A14-5E166454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9808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4892-C609-F54A-A203-1A39B28C2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C57D2-0E2D-DE42-AF01-F5574DF6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1571-A314-9F43-A50A-46E08011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0A0C-BB7A-6A45-A68E-996C3590129D}" type="datetime1">
              <a:rPr lang="en-US" smtClean="0"/>
              <a:t>10/14/20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043F-3977-2E4D-8B1C-57D5F719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7343-B162-A242-B8BB-4CCA1757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800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9EE7-518C-CE4E-B1A0-64DFB3C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B617-8E12-5F40-BDFD-0AEE0446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349A-7588-784A-9E08-603A463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36F-2638-DC47-ABE9-0B60AAB5C017}" type="datetime1">
              <a:rPr lang="en-US" smtClean="0"/>
              <a:t>10/14/20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FA59-2ECD-F848-8870-ABA2D2E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9C1F-A39F-7C4D-842A-D31D8EE2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234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818-2379-304F-AF6B-EB02893B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8952-F91D-CF4A-BE93-37688D37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E225-A763-7448-95D1-EE28B05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38D4-5717-994D-A897-8F91E79D86D5}" type="datetime1">
              <a:rPr lang="en-US" smtClean="0"/>
              <a:t>10/14/20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6400-21F1-834F-9E5F-A36B1F4E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1C33-FE16-4C46-A8D6-85022155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6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F117-B0F3-2349-9E68-616D31BF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BA5A-C870-C144-84D1-EC1FD7632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272C0-A9DC-6942-B32C-80D35896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7C731-028D-DC44-830C-74C33D6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127B-F475-DB4A-B154-77DCAA0381F0}" type="datetime1">
              <a:rPr lang="en-US" smtClean="0"/>
              <a:t>10/14/20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914D-438F-6A4E-9B2C-D228BB2C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814E-551E-AB48-851A-0813785F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388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207F-7149-FB43-A8F7-F3E80C2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FFF0-A32B-0B4C-9AA3-E2217CDC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3E18B-80C6-CB47-961C-74EA39362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A94D-CAEF-974F-83D0-552FF9B1C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ADA38-592D-B140-9BFF-D855B43A2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E8B4B-FC53-C24B-A955-DA169D7E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9C1-849D-0945-93B4-8E811AE01325}" type="datetime1">
              <a:rPr lang="en-US" smtClean="0"/>
              <a:t>10/14/20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99B31-C6BF-3548-B800-2AA2D7C7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CB1C4-6665-F341-9838-C6DD7BE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486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AA91-171D-8B41-96C5-4989BD34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9374-8481-3241-8A08-7B421E5E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C028-CDFC-E24C-8389-B258C8CA4E5B}" type="datetime1">
              <a:rPr lang="en-US" smtClean="0"/>
              <a:t>10/14/20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ADD89-9A2D-894B-8534-8BAA6BE0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3AFD7-157F-2848-A420-916B767F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7567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1C819-9E98-9146-8762-CB91AE61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607C-71C9-A341-8EBF-255FC1277F05}" type="datetime1">
              <a:rPr lang="en-US" smtClean="0"/>
              <a:t>10/14/20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82E0F-7AD0-FC42-93E6-27B6237D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1A51-B362-5141-B031-DDDC032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8777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D828-D54E-AA44-ACA3-25B19B6E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C86E-47E5-7142-9073-DEFB8B13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EA4F-CD7A-5B48-9808-109F672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66307-2C7E-0543-BE86-FFD7D972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12CA-9828-1048-BBCD-45A1A1691FE0}" type="datetime1">
              <a:rPr lang="en-US" smtClean="0"/>
              <a:t>10/14/20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B9D9-267C-FF43-92B2-5BAB20B5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6AB27-5A6F-3F41-B0B4-BB9FD79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961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8666-53C0-DE4D-B54E-4E5615A2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36DD8-745E-7842-AA8C-8BF994809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9E8B1-EBD6-CF44-9173-9E9EEA7F8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69CE-A1FB-2145-8F72-F2A51375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368E-A49D-F240-8950-ED218B53EF4F}" type="datetime1">
              <a:rPr lang="en-US" smtClean="0"/>
              <a:t>10/14/20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C3B5-A58C-8E47-94BB-EE0A1294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053F3-25A7-8B4E-8DC0-7722F55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746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6F27-5988-534E-B69A-4B74E1DC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B5FD1-D71A-F849-9AC2-DEB3CC67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383F-1F1C-8941-AD19-1F69A466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3902-2DBC-DA47-9230-585A755348B7}" type="datetime1">
              <a:rPr lang="en-US" smtClean="0"/>
              <a:t>10/14/20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71A2-9EE3-E648-84CC-147997306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C46-4825-544B-95E3-22D23300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875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4409CD-D411-4A00-9EB1-FDDFA5FF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" y="-6941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41B7B2-228C-D744-B435-F5A11EA4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Servicify</a:t>
            </a:r>
            <a:endParaRPr lang="pt-PT" i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58172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bg1"/>
                </a:solidFill>
              </a:rPr>
              <a:t>Fábio Senra,  Jaime Leite, João Pimentel</a:t>
            </a:r>
          </a:p>
          <a:p>
            <a:r>
              <a:rPr lang="pt-PT" dirty="0">
                <a:solidFill>
                  <a:schemeClr val="bg1"/>
                </a:solidFill>
              </a:rPr>
              <a:t> Nuno Rei, Paulo Barbosa, Paulo Bento</a:t>
            </a:r>
          </a:p>
          <a:p>
            <a:r>
              <a:rPr lang="pt-PT" dirty="0">
                <a:solidFill>
                  <a:schemeClr val="bg1"/>
                </a:solidFill>
              </a:rPr>
              <a:t> Pedro Gonçalves</a:t>
            </a:r>
            <a:endParaRPr lang="LID4096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5367871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DF56-9652-5C4F-932D-4E1D0651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Contexto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0E41BB-770A-4CC8-A823-59FE9538A3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7F46-AD3F-A041-B688-F0E8A55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72015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6601-8F7E-8E4A-A26C-932D121D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PT" dirty="0"/>
              <a:t>Mercado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820E7E-6BE3-461F-B471-F8CE27C42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761941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072C-E360-4047-B335-64AA8CF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91016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F96DF-C46E-3B41-A944-16F0A92D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PT" dirty="0">
                <a:solidFill>
                  <a:srgbClr val="FFFFFF"/>
                </a:solidFill>
              </a:rPr>
              <a:t>Produto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8C02F6-E792-4653-BDD5-3ECECD7F4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974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3334-404A-EC45-ABD5-6DADC2FD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807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91019-6780-5D46-8ED9-5C0071AA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PT">
                <a:solidFill>
                  <a:schemeClr val="bg1"/>
                </a:solidFill>
              </a:rPr>
              <a:t>Proposta de Valor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37CE03-8D7B-41B6-ACAD-6D6A83C5B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93395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364E-608C-D04B-8CB1-BCF21C72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5913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3E0547-B0B6-824C-B651-24D2AEA1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PT" sz="4000">
                <a:solidFill>
                  <a:srgbClr val="FFFFFF"/>
                </a:solidFill>
              </a:rPr>
              <a:t>Próximos Passos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EA8F4E-0FE8-45CF-9515-607DBAC8B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52369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9A38-5445-A643-A914-6B567DAF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7317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4409CD-D411-4A00-9EB1-FDDFA5FF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" y="-6941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41B7B2-228C-D744-B435-F5A11EA4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Servicify</a:t>
            </a:r>
            <a:endParaRPr lang="pt-PT" i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58172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bg1"/>
                </a:solidFill>
              </a:rPr>
              <a:t>Fábio Senra,  Jaime Leite, João Pimentel</a:t>
            </a:r>
          </a:p>
          <a:p>
            <a:r>
              <a:rPr lang="pt-PT" dirty="0">
                <a:solidFill>
                  <a:schemeClr val="bg1"/>
                </a:solidFill>
              </a:rPr>
              <a:t> Nuno Rei, Paulo Barbosa, Paulo Bento</a:t>
            </a:r>
          </a:p>
          <a:p>
            <a:r>
              <a:rPr lang="pt-PT" dirty="0">
                <a:solidFill>
                  <a:schemeClr val="bg1"/>
                </a:solidFill>
              </a:rPr>
              <a:t> Pedro Gonçalves</a:t>
            </a:r>
            <a:endParaRPr lang="LID4096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5367871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8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147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Servicify</vt:lpstr>
      <vt:lpstr>Contexto</vt:lpstr>
      <vt:lpstr>Mercado</vt:lpstr>
      <vt:lpstr>Produto</vt:lpstr>
      <vt:lpstr>Proposta de Valor</vt:lpstr>
      <vt:lpstr>Próximos Passos</vt:lpstr>
      <vt:lpstr>Servicify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Servicify</dc:title>
  <dc:creator>Utilizador do Microsoft Office</dc:creator>
  <cp:lastModifiedBy>Utilizador do Microsoft Office</cp:lastModifiedBy>
  <cp:revision>11</cp:revision>
  <cp:lastPrinted>2020-10-14T14:21:27Z</cp:lastPrinted>
  <dcterms:created xsi:type="dcterms:W3CDTF">2020-10-14T14:13:05Z</dcterms:created>
  <dcterms:modified xsi:type="dcterms:W3CDTF">2020-10-14T15:44:41Z</dcterms:modified>
</cp:coreProperties>
</file>