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9" r:id="rId4"/>
    <p:sldId id="259" r:id="rId5"/>
    <p:sldId id="266" r:id="rId6"/>
    <p:sldId id="267" r:id="rId7"/>
    <p:sldId id="268" r:id="rId8"/>
    <p:sldId id="261" r:id="rId9"/>
    <p:sldId id="265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E4D"/>
    <a:srgbClr val="177562"/>
    <a:srgbClr val="178F9A"/>
    <a:srgbClr val="8D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1"/>
    <p:restoredTop sz="94729"/>
  </p:normalViewPr>
  <p:slideViewPr>
    <p:cSldViewPr snapToGrid="0" snapToObjects="1">
      <p:cViewPr varScale="1">
        <p:scale>
          <a:sx n="89" d="100"/>
          <a:sy n="89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7E1B6-F4EC-4237-ADE4-122E69F74AF5}" type="doc">
      <dgm:prSet loTypeId="urn:microsoft.com/office/officeart/2005/8/layout/hierarchy1" loCatId="hierarchy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58F3971-11B2-4D8D-A21D-9CB238063A65}">
      <dgm:prSet/>
      <dgm:spPr/>
      <dgm:t>
        <a:bodyPr/>
        <a:lstStyle/>
        <a:p>
          <a:r>
            <a:rPr lang="en-US"/>
            <a:t>Prestação de serviços</a:t>
          </a:r>
        </a:p>
      </dgm:t>
    </dgm:pt>
    <dgm:pt modelId="{9C97EBEB-EACD-4DDB-8D9D-C20855BBD0B4}" type="parTrans" cxnId="{BDFA2541-F3B7-4878-A269-834FFFEB4945}">
      <dgm:prSet/>
      <dgm:spPr/>
      <dgm:t>
        <a:bodyPr/>
        <a:lstStyle/>
        <a:p>
          <a:endParaRPr lang="en-US"/>
        </a:p>
      </dgm:t>
    </dgm:pt>
    <dgm:pt modelId="{007A086B-9043-4D8E-B9B4-96F31DD8A2D1}" type="sibTrans" cxnId="{BDFA2541-F3B7-4878-A269-834FFFEB4945}">
      <dgm:prSet/>
      <dgm:spPr/>
      <dgm:t>
        <a:bodyPr/>
        <a:lstStyle/>
        <a:p>
          <a:endParaRPr lang="en-US"/>
        </a:p>
      </dgm:t>
    </dgm:pt>
    <dgm:pt modelId="{DF13F2BD-206C-4542-B20A-11AC9E7A5253}">
      <dgm:prSet/>
      <dgm:spPr/>
      <dgm:t>
        <a:bodyPr/>
        <a:lstStyle/>
        <a:p>
          <a:r>
            <a:rPr lang="en-US"/>
            <a:t>Dependência tecnológica</a:t>
          </a:r>
        </a:p>
      </dgm:t>
    </dgm:pt>
    <dgm:pt modelId="{16B4B8BA-D77B-4DE1-8295-D8981F432BDE}" type="parTrans" cxnId="{29CCD8E0-67CD-4564-BF52-C6A61EEC4A14}">
      <dgm:prSet/>
      <dgm:spPr/>
      <dgm:t>
        <a:bodyPr/>
        <a:lstStyle/>
        <a:p>
          <a:endParaRPr lang="en-US"/>
        </a:p>
      </dgm:t>
    </dgm:pt>
    <dgm:pt modelId="{12758814-8E35-4036-A6FC-CB3CB4697EA5}" type="sibTrans" cxnId="{29CCD8E0-67CD-4564-BF52-C6A61EEC4A14}">
      <dgm:prSet/>
      <dgm:spPr/>
      <dgm:t>
        <a:bodyPr/>
        <a:lstStyle/>
        <a:p>
          <a:endParaRPr lang="en-US"/>
        </a:p>
      </dgm:t>
    </dgm:pt>
    <dgm:pt modelId="{8376A384-1A6C-4C54-BF56-85BB72203C69}">
      <dgm:prSet/>
      <dgm:spPr/>
      <dgm:t>
        <a:bodyPr/>
        <a:lstStyle/>
        <a:p>
          <a:r>
            <a:rPr lang="en-US"/>
            <a:t>Validação qualitativa dos serviços</a:t>
          </a:r>
        </a:p>
      </dgm:t>
    </dgm:pt>
    <dgm:pt modelId="{7343B1B0-705B-4402-9148-672E1E9F4B61}" type="parTrans" cxnId="{49C02210-A7AA-49D9-A139-EC1E0639D31D}">
      <dgm:prSet/>
      <dgm:spPr/>
      <dgm:t>
        <a:bodyPr/>
        <a:lstStyle/>
        <a:p>
          <a:endParaRPr lang="en-US"/>
        </a:p>
      </dgm:t>
    </dgm:pt>
    <dgm:pt modelId="{4A31C8DC-7961-4B2F-9245-B2DAAFA3F36C}" type="sibTrans" cxnId="{49C02210-A7AA-49D9-A139-EC1E0639D31D}">
      <dgm:prSet/>
      <dgm:spPr/>
      <dgm:t>
        <a:bodyPr/>
        <a:lstStyle/>
        <a:p>
          <a:endParaRPr lang="en-US"/>
        </a:p>
      </dgm:t>
    </dgm:pt>
    <dgm:pt modelId="{5F1D1897-A1E1-274E-8E82-260E01926648}" type="pres">
      <dgm:prSet presAssocID="{9887E1B6-F4EC-4237-ADE4-122E69F74A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5A748D-98F4-8D4A-9C67-744308BB0C25}" type="pres">
      <dgm:prSet presAssocID="{958F3971-11B2-4D8D-A21D-9CB238063A65}" presName="hierRoot1" presStyleCnt="0"/>
      <dgm:spPr/>
    </dgm:pt>
    <dgm:pt modelId="{82F35666-42EA-AE48-B8D5-DD3BDAC03171}" type="pres">
      <dgm:prSet presAssocID="{958F3971-11B2-4D8D-A21D-9CB238063A65}" presName="composite" presStyleCnt="0"/>
      <dgm:spPr/>
    </dgm:pt>
    <dgm:pt modelId="{5D7EC57E-84E5-5D4D-A7C6-A15CF1B50F17}" type="pres">
      <dgm:prSet presAssocID="{958F3971-11B2-4D8D-A21D-9CB238063A65}" presName="background" presStyleLbl="node0" presStyleIdx="0" presStyleCnt="3"/>
      <dgm:spPr/>
    </dgm:pt>
    <dgm:pt modelId="{D53D352A-6642-7B44-8D2B-D1929E2D2665}" type="pres">
      <dgm:prSet presAssocID="{958F3971-11B2-4D8D-A21D-9CB238063A65}" presName="text" presStyleLbl="fgAcc0" presStyleIdx="0" presStyleCnt="3">
        <dgm:presLayoutVars>
          <dgm:chPref val="3"/>
        </dgm:presLayoutVars>
      </dgm:prSet>
      <dgm:spPr/>
    </dgm:pt>
    <dgm:pt modelId="{66AB730B-B414-2942-8035-1A72B55A999E}" type="pres">
      <dgm:prSet presAssocID="{958F3971-11B2-4D8D-A21D-9CB238063A65}" presName="hierChild2" presStyleCnt="0"/>
      <dgm:spPr/>
    </dgm:pt>
    <dgm:pt modelId="{99A388BA-689A-904B-AE85-1155502BA0DA}" type="pres">
      <dgm:prSet presAssocID="{DF13F2BD-206C-4542-B20A-11AC9E7A5253}" presName="hierRoot1" presStyleCnt="0"/>
      <dgm:spPr/>
    </dgm:pt>
    <dgm:pt modelId="{07CE876F-ECF9-A644-B617-24BE33C8A70D}" type="pres">
      <dgm:prSet presAssocID="{DF13F2BD-206C-4542-B20A-11AC9E7A5253}" presName="composite" presStyleCnt="0"/>
      <dgm:spPr/>
    </dgm:pt>
    <dgm:pt modelId="{31FD1BE7-226F-EA4A-A88A-D387F5834387}" type="pres">
      <dgm:prSet presAssocID="{DF13F2BD-206C-4542-B20A-11AC9E7A5253}" presName="background" presStyleLbl="node0" presStyleIdx="1" presStyleCnt="3"/>
      <dgm:spPr/>
    </dgm:pt>
    <dgm:pt modelId="{5E769AF1-4AFD-9341-A563-39F4D8FC9BB1}" type="pres">
      <dgm:prSet presAssocID="{DF13F2BD-206C-4542-B20A-11AC9E7A5253}" presName="text" presStyleLbl="fgAcc0" presStyleIdx="1" presStyleCnt="3">
        <dgm:presLayoutVars>
          <dgm:chPref val="3"/>
        </dgm:presLayoutVars>
      </dgm:prSet>
      <dgm:spPr/>
    </dgm:pt>
    <dgm:pt modelId="{265CF96D-A601-824C-A0D7-E4F1AEA9E34E}" type="pres">
      <dgm:prSet presAssocID="{DF13F2BD-206C-4542-B20A-11AC9E7A5253}" presName="hierChild2" presStyleCnt="0"/>
      <dgm:spPr/>
    </dgm:pt>
    <dgm:pt modelId="{084DB3CF-0C1A-CD46-BC9D-3E6D1BEE9CB6}" type="pres">
      <dgm:prSet presAssocID="{8376A384-1A6C-4C54-BF56-85BB72203C69}" presName="hierRoot1" presStyleCnt="0"/>
      <dgm:spPr/>
    </dgm:pt>
    <dgm:pt modelId="{1B3EB1F7-4772-7742-943B-9F5F440CFF4B}" type="pres">
      <dgm:prSet presAssocID="{8376A384-1A6C-4C54-BF56-85BB72203C69}" presName="composite" presStyleCnt="0"/>
      <dgm:spPr/>
    </dgm:pt>
    <dgm:pt modelId="{F3FBC1E2-44F0-514D-90D4-ADC3133578A7}" type="pres">
      <dgm:prSet presAssocID="{8376A384-1A6C-4C54-BF56-85BB72203C69}" presName="background" presStyleLbl="node0" presStyleIdx="2" presStyleCnt="3"/>
      <dgm:spPr/>
    </dgm:pt>
    <dgm:pt modelId="{782BC4F4-A466-FB45-8EF0-DB65D07220B3}" type="pres">
      <dgm:prSet presAssocID="{8376A384-1A6C-4C54-BF56-85BB72203C69}" presName="text" presStyleLbl="fgAcc0" presStyleIdx="2" presStyleCnt="3">
        <dgm:presLayoutVars>
          <dgm:chPref val="3"/>
        </dgm:presLayoutVars>
      </dgm:prSet>
      <dgm:spPr/>
    </dgm:pt>
    <dgm:pt modelId="{1D205A02-2E04-7B4B-B1F7-3D5358CD7678}" type="pres">
      <dgm:prSet presAssocID="{8376A384-1A6C-4C54-BF56-85BB72203C69}" presName="hierChild2" presStyleCnt="0"/>
      <dgm:spPr/>
    </dgm:pt>
  </dgm:ptLst>
  <dgm:cxnLst>
    <dgm:cxn modelId="{02C29004-9F4B-0645-9BFB-4B1C344D1344}" type="presOf" srcId="{958F3971-11B2-4D8D-A21D-9CB238063A65}" destId="{D53D352A-6642-7B44-8D2B-D1929E2D2665}" srcOrd="0" destOrd="0" presId="urn:microsoft.com/office/officeart/2005/8/layout/hierarchy1"/>
    <dgm:cxn modelId="{E146BB08-D66C-7446-85BE-4569209FE8E9}" type="presOf" srcId="{9887E1B6-F4EC-4237-ADE4-122E69F74AF5}" destId="{5F1D1897-A1E1-274E-8E82-260E01926648}" srcOrd="0" destOrd="0" presId="urn:microsoft.com/office/officeart/2005/8/layout/hierarchy1"/>
    <dgm:cxn modelId="{49C02210-A7AA-49D9-A139-EC1E0639D31D}" srcId="{9887E1B6-F4EC-4237-ADE4-122E69F74AF5}" destId="{8376A384-1A6C-4C54-BF56-85BB72203C69}" srcOrd="2" destOrd="0" parTransId="{7343B1B0-705B-4402-9148-672E1E9F4B61}" sibTransId="{4A31C8DC-7961-4B2F-9245-B2DAAFA3F36C}"/>
    <dgm:cxn modelId="{A4FDBC2D-47BD-FB40-A414-8722DDE5BC8C}" type="presOf" srcId="{8376A384-1A6C-4C54-BF56-85BB72203C69}" destId="{782BC4F4-A466-FB45-8EF0-DB65D07220B3}" srcOrd="0" destOrd="0" presId="urn:microsoft.com/office/officeart/2005/8/layout/hierarchy1"/>
    <dgm:cxn modelId="{BDFA2541-F3B7-4878-A269-834FFFEB4945}" srcId="{9887E1B6-F4EC-4237-ADE4-122E69F74AF5}" destId="{958F3971-11B2-4D8D-A21D-9CB238063A65}" srcOrd="0" destOrd="0" parTransId="{9C97EBEB-EACD-4DDB-8D9D-C20855BBD0B4}" sibTransId="{007A086B-9043-4D8E-B9B4-96F31DD8A2D1}"/>
    <dgm:cxn modelId="{C5367A9B-7FCC-4044-9FC7-56EA65751BD2}" type="presOf" srcId="{DF13F2BD-206C-4542-B20A-11AC9E7A5253}" destId="{5E769AF1-4AFD-9341-A563-39F4D8FC9BB1}" srcOrd="0" destOrd="0" presId="urn:microsoft.com/office/officeart/2005/8/layout/hierarchy1"/>
    <dgm:cxn modelId="{29CCD8E0-67CD-4564-BF52-C6A61EEC4A14}" srcId="{9887E1B6-F4EC-4237-ADE4-122E69F74AF5}" destId="{DF13F2BD-206C-4542-B20A-11AC9E7A5253}" srcOrd="1" destOrd="0" parTransId="{16B4B8BA-D77B-4DE1-8295-D8981F432BDE}" sibTransId="{12758814-8E35-4036-A6FC-CB3CB4697EA5}"/>
    <dgm:cxn modelId="{60C26ED6-AB5F-424B-83B6-A43D31AF05D3}" type="presParOf" srcId="{5F1D1897-A1E1-274E-8E82-260E01926648}" destId="{AD5A748D-98F4-8D4A-9C67-744308BB0C25}" srcOrd="0" destOrd="0" presId="urn:microsoft.com/office/officeart/2005/8/layout/hierarchy1"/>
    <dgm:cxn modelId="{4647DF9D-3A03-4E4C-8F35-A12793F87E39}" type="presParOf" srcId="{AD5A748D-98F4-8D4A-9C67-744308BB0C25}" destId="{82F35666-42EA-AE48-B8D5-DD3BDAC03171}" srcOrd="0" destOrd="0" presId="urn:microsoft.com/office/officeart/2005/8/layout/hierarchy1"/>
    <dgm:cxn modelId="{DB5885C2-0760-B546-B840-EC4CE798B852}" type="presParOf" srcId="{82F35666-42EA-AE48-B8D5-DD3BDAC03171}" destId="{5D7EC57E-84E5-5D4D-A7C6-A15CF1B50F17}" srcOrd="0" destOrd="0" presId="urn:microsoft.com/office/officeart/2005/8/layout/hierarchy1"/>
    <dgm:cxn modelId="{3680B9E4-AA4E-9542-8A56-AD205A1628F5}" type="presParOf" srcId="{82F35666-42EA-AE48-B8D5-DD3BDAC03171}" destId="{D53D352A-6642-7B44-8D2B-D1929E2D2665}" srcOrd="1" destOrd="0" presId="urn:microsoft.com/office/officeart/2005/8/layout/hierarchy1"/>
    <dgm:cxn modelId="{A3EB8E2D-DF24-AF4A-8D8D-CF7C7F266E61}" type="presParOf" srcId="{AD5A748D-98F4-8D4A-9C67-744308BB0C25}" destId="{66AB730B-B414-2942-8035-1A72B55A999E}" srcOrd="1" destOrd="0" presId="urn:microsoft.com/office/officeart/2005/8/layout/hierarchy1"/>
    <dgm:cxn modelId="{996F927E-C89E-CE4B-A867-D496B3014679}" type="presParOf" srcId="{5F1D1897-A1E1-274E-8E82-260E01926648}" destId="{99A388BA-689A-904B-AE85-1155502BA0DA}" srcOrd="1" destOrd="0" presId="urn:microsoft.com/office/officeart/2005/8/layout/hierarchy1"/>
    <dgm:cxn modelId="{7FC7EC1A-0364-9841-AD66-4F858D550FC4}" type="presParOf" srcId="{99A388BA-689A-904B-AE85-1155502BA0DA}" destId="{07CE876F-ECF9-A644-B617-24BE33C8A70D}" srcOrd="0" destOrd="0" presId="urn:microsoft.com/office/officeart/2005/8/layout/hierarchy1"/>
    <dgm:cxn modelId="{140503AE-9311-7F41-8027-B65A5D997165}" type="presParOf" srcId="{07CE876F-ECF9-A644-B617-24BE33C8A70D}" destId="{31FD1BE7-226F-EA4A-A88A-D387F5834387}" srcOrd="0" destOrd="0" presId="urn:microsoft.com/office/officeart/2005/8/layout/hierarchy1"/>
    <dgm:cxn modelId="{C0AD0559-8045-C242-B6AF-6CA60565EF1C}" type="presParOf" srcId="{07CE876F-ECF9-A644-B617-24BE33C8A70D}" destId="{5E769AF1-4AFD-9341-A563-39F4D8FC9BB1}" srcOrd="1" destOrd="0" presId="urn:microsoft.com/office/officeart/2005/8/layout/hierarchy1"/>
    <dgm:cxn modelId="{7EB244FA-556B-344F-99BF-BB19A0895093}" type="presParOf" srcId="{99A388BA-689A-904B-AE85-1155502BA0DA}" destId="{265CF96D-A601-824C-A0D7-E4F1AEA9E34E}" srcOrd="1" destOrd="0" presId="urn:microsoft.com/office/officeart/2005/8/layout/hierarchy1"/>
    <dgm:cxn modelId="{62233108-A10C-9A4F-9528-216A005D46B0}" type="presParOf" srcId="{5F1D1897-A1E1-274E-8E82-260E01926648}" destId="{084DB3CF-0C1A-CD46-BC9D-3E6D1BEE9CB6}" srcOrd="2" destOrd="0" presId="urn:microsoft.com/office/officeart/2005/8/layout/hierarchy1"/>
    <dgm:cxn modelId="{D405CD98-AFCF-BE47-96B9-C997D18D6F5D}" type="presParOf" srcId="{084DB3CF-0C1A-CD46-BC9D-3E6D1BEE9CB6}" destId="{1B3EB1F7-4772-7742-943B-9F5F440CFF4B}" srcOrd="0" destOrd="0" presId="urn:microsoft.com/office/officeart/2005/8/layout/hierarchy1"/>
    <dgm:cxn modelId="{55783087-05B6-6A4F-B17E-16730B75A6E1}" type="presParOf" srcId="{1B3EB1F7-4772-7742-943B-9F5F440CFF4B}" destId="{F3FBC1E2-44F0-514D-90D4-ADC3133578A7}" srcOrd="0" destOrd="0" presId="urn:microsoft.com/office/officeart/2005/8/layout/hierarchy1"/>
    <dgm:cxn modelId="{0EA41F14-A334-984A-95BD-B5FDFA3BA52F}" type="presParOf" srcId="{1B3EB1F7-4772-7742-943B-9F5F440CFF4B}" destId="{782BC4F4-A466-FB45-8EF0-DB65D07220B3}" srcOrd="1" destOrd="0" presId="urn:microsoft.com/office/officeart/2005/8/layout/hierarchy1"/>
    <dgm:cxn modelId="{554E3A40-7F35-7142-AF3A-85CA6954CDAA}" type="presParOf" srcId="{084DB3CF-0C1A-CD46-BC9D-3E6D1BEE9CB6}" destId="{1D205A02-2E04-7B4B-B1F7-3D5358CD76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774BA-FAD5-4854-AB63-358B38BF2DD2}" type="doc">
      <dgm:prSet loTypeId="urn:microsoft.com/office/officeart/2008/layout/RadialCluster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420B43-BFBB-47A8-932C-E0EB3D90258A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2000" dirty="0" err="1"/>
            <a:t>Concorrentes</a:t>
          </a:r>
          <a:endParaRPr lang="en-US" sz="2800" dirty="0"/>
        </a:p>
      </dgm:t>
    </dgm:pt>
    <dgm:pt modelId="{ECE14AB5-8BE9-4AE7-80C8-B14787D55583}" type="parTrans" cxnId="{B243A789-D9EA-4250-AA15-E5773CC86B19}">
      <dgm:prSet/>
      <dgm:spPr/>
      <dgm:t>
        <a:bodyPr/>
        <a:lstStyle/>
        <a:p>
          <a:endParaRPr lang="en-US" sz="1200"/>
        </a:p>
      </dgm:t>
    </dgm:pt>
    <dgm:pt modelId="{385FC873-685A-4F89-9AD3-80BE299E16D8}" type="sibTrans" cxnId="{B243A789-D9EA-4250-AA15-E5773CC86B19}">
      <dgm:prSet/>
      <dgm:spPr/>
      <dgm:t>
        <a:bodyPr/>
        <a:lstStyle/>
        <a:p>
          <a:endParaRPr lang="en-US" sz="1200"/>
        </a:p>
      </dgm:t>
    </dgm:pt>
    <dgm:pt modelId="{72DFDDC3-9884-4E30-8E0F-C0D9DCA7C507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PT" sz="2000" i="1" dirty="0"/>
            <a:t>OLX</a:t>
          </a:r>
          <a:endParaRPr lang="en-US" sz="1800" i="1" dirty="0"/>
        </a:p>
      </dgm:t>
    </dgm:pt>
    <dgm:pt modelId="{B7865280-39C6-4720-93C8-CFBE5695B2C1}" type="parTrans" cxnId="{E8237707-4AF4-4FA5-B562-4484FA0CDE3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200"/>
        </a:p>
      </dgm:t>
    </dgm:pt>
    <dgm:pt modelId="{2DAC11E2-A971-4CCD-A98E-68BD0BE2C17E}" type="sibTrans" cxnId="{E8237707-4AF4-4FA5-B562-4484FA0CDE3E}">
      <dgm:prSet/>
      <dgm:spPr/>
      <dgm:t>
        <a:bodyPr/>
        <a:lstStyle/>
        <a:p>
          <a:endParaRPr lang="en-US" sz="1200"/>
        </a:p>
      </dgm:t>
    </dgm:pt>
    <dgm:pt modelId="{F6882D22-92E5-46B0-9EE9-344CEFD085D4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pt-PT" sz="1800" i="1" dirty="0" err="1"/>
            <a:t>Craigslist</a:t>
          </a:r>
          <a:endParaRPr lang="en-US" sz="1800" i="1" dirty="0"/>
        </a:p>
      </dgm:t>
    </dgm:pt>
    <dgm:pt modelId="{796DEE8A-75A6-47DF-A212-DF35E3CBEE2D}" type="parTrans" cxnId="{B65223B7-3BE3-4735-8098-497E245ACF3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200"/>
        </a:p>
      </dgm:t>
    </dgm:pt>
    <dgm:pt modelId="{4A0CAE43-49F0-42ED-8084-B89C144F7206}" type="sibTrans" cxnId="{B65223B7-3BE3-4735-8098-497E245ACF32}">
      <dgm:prSet/>
      <dgm:spPr/>
      <dgm:t>
        <a:bodyPr/>
        <a:lstStyle/>
        <a:p>
          <a:endParaRPr lang="en-US" sz="1200"/>
        </a:p>
      </dgm:t>
    </dgm:pt>
    <dgm:pt modelId="{7F3B2CDC-BB77-4C06-A96C-95AFB3377B15}">
      <dgm:prSet custT="1"/>
      <dgm:spPr>
        <a:solidFill>
          <a:srgbClr val="FFC000"/>
        </a:solidFill>
      </dgm:spPr>
      <dgm:t>
        <a:bodyPr/>
        <a:lstStyle/>
        <a:p>
          <a:r>
            <a:rPr lang="pt-PT" sz="2000" i="1" dirty="0" err="1"/>
            <a:t>Get</a:t>
          </a:r>
          <a:r>
            <a:rPr lang="pt-PT" sz="2000" dirty="0"/>
            <a:t> Ninjas</a:t>
          </a:r>
          <a:endParaRPr lang="en-US" sz="2000" dirty="0"/>
        </a:p>
      </dgm:t>
    </dgm:pt>
    <dgm:pt modelId="{516CC28F-4994-4EB6-828D-C10BD9413B03}" type="parTrans" cxnId="{186C89D3-EB3E-4139-BB20-68447D23617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200"/>
        </a:p>
      </dgm:t>
    </dgm:pt>
    <dgm:pt modelId="{23234ADA-C932-4C41-9DE3-D60A172A6225}" type="sibTrans" cxnId="{186C89D3-EB3E-4139-BB20-68447D23617F}">
      <dgm:prSet/>
      <dgm:spPr/>
      <dgm:t>
        <a:bodyPr/>
        <a:lstStyle/>
        <a:p>
          <a:endParaRPr lang="en-US" sz="1200"/>
        </a:p>
      </dgm:t>
    </dgm:pt>
    <dgm:pt modelId="{C2C36F33-AEAF-6E4A-8E58-3EB6DBB03FC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 err="1"/>
            <a:t>Zaask</a:t>
          </a:r>
          <a:endParaRPr lang="en-US" sz="1800" dirty="0"/>
        </a:p>
      </dgm:t>
    </dgm:pt>
    <dgm:pt modelId="{28DB8DAD-ACCF-614F-9150-F308C82193E7}" type="parTrans" cxnId="{062DF67B-ECC7-804D-BAD2-F6DBA100E89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200"/>
        </a:p>
      </dgm:t>
    </dgm:pt>
    <dgm:pt modelId="{803BE94F-8CF7-CE4E-AEE7-7EBB48453615}" type="sibTrans" cxnId="{062DF67B-ECC7-804D-BAD2-F6DBA100E899}">
      <dgm:prSet/>
      <dgm:spPr/>
      <dgm:t>
        <a:bodyPr/>
        <a:lstStyle/>
        <a:p>
          <a:endParaRPr lang="en-GB" sz="1200"/>
        </a:p>
      </dgm:t>
    </dgm:pt>
    <dgm:pt modelId="{40F02575-7108-264E-B6ED-4DCBA882E92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 err="1"/>
            <a:t>Fixando</a:t>
          </a:r>
          <a:endParaRPr lang="en-US" sz="1800" dirty="0"/>
        </a:p>
      </dgm:t>
    </dgm:pt>
    <dgm:pt modelId="{EA622C7D-8D24-3B4A-8036-CF1990317851}" type="parTrans" cxnId="{427DDA07-F626-294D-98B5-20EA4EDFDF7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200"/>
        </a:p>
      </dgm:t>
    </dgm:pt>
    <dgm:pt modelId="{608DFDED-6C72-A74E-87B8-EC0ADC2B0689}" type="sibTrans" cxnId="{427DDA07-F626-294D-98B5-20EA4EDFDF7A}">
      <dgm:prSet/>
      <dgm:spPr/>
      <dgm:t>
        <a:bodyPr/>
        <a:lstStyle/>
        <a:p>
          <a:endParaRPr lang="en-GB" sz="1200"/>
        </a:p>
      </dgm:t>
    </dgm:pt>
    <dgm:pt modelId="{2F33FA1C-C484-0D48-A374-8F46ED28935A}" type="pres">
      <dgm:prSet presAssocID="{1EE774BA-FAD5-4854-AB63-358B38BF2DD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DA10FA4-23E1-4D4A-B4A4-46BD949F7D59}" type="pres">
      <dgm:prSet presAssocID="{80420B43-BFBB-47A8-932C-E0EB3D90258A}" presName="singleCycle" presStyleCnt="0"/>
      <dgm:spPr/>
    </dgm:pt>
    <dgm:pt modelId="{69BFAABB-7702-7C4E-B528-7C53982CFB2D}" type="pres">
      <dgm:prSet presAssocID="{80420B43-BFBB-47A8-932C-E0EB3D90258A}" presName="singleCenter" presStyleLbl="node1" presStyleIdx="0" presStyleCnt="6">
        <dgm:presLayoutVars>
          <dgm:chMax val="7"/>
          <dgm:chPref val="7"/>
        </dgm:presLayoutVars>
      </dgm:prSet>
      <dgm:spPr/>
    </dgm:pt>
    <dgm:pt modelId="{294B0280-28B5-F240-A6F2-24B3A215C3D7}" type="pres">
      <dgm:prSet presAssocID="{B7865280-39C6-4720-93C8-CFBE5695B2C1}" presName="Name56" presStyleLbl="parChTrans1D2" presStyleIdx="0" presStyleCnt="5"/>
      <dgm:spPr/>
    </dgm:pt>
    <dgm:pt modelId="{A47C0249-298E-9A46-8D27-E261B284D241}" type="pres">
      <dgm:prSet presAssocID="{72DFDDC3-9884-4E30-8E0F-C0D9DCA7C507}" presName="text0" presStyleLbl="node1" presStyleIdx="1" presStyleCnt="6">
        <dgm:presLayoutVars>
          <dgm:bulletEnabled val="1"/>
        </dgm:presLayoutVars>
      </dgm:prSet>
      <dgm:spPr/>
    </dgm:pt>
    <dgm:pt modelId="{A43AABA1-E7BD-A141-909C-46EA6DBA2475}" type="pres">
      <dgm:prSet presAssocID="{796DEE8A-75A6-47DF-A212-DF35E3CBEE2D}" presName="Name56" presStyleLbl="parChTrans1D2" presStyleIdx="1" presStyleCnt="5"/>
      <dgm:spPr/>
    </dgm:pt>
    <dgm:pt modelId="{E40DB770-43CE-7042-AE28-FE550C4C18BF}" type="pres">
      <dgm:prSet presAssocID="{F6882D22-92E5-46B0-9EE9-344CEFD085D4}" presName="text0" presStyleLbl="node1" presStyleIdx="2" presStyleCnt="6">
        <dgm:presLayoutVars>
          <dgm:bulletEnabled val="1"/>
        </dgm:presLayoutVars>
      </dgm:prSet>
      <dgm:spPr/>
    </dgm:pt>
    <dgm:pt modelId="{88000346-6933-414B-AE1B-DC48345E463C}" type="pres">
      <dgm:prSet presAssocID="{516CC28F-4994-4EB6-828D-C10BD9413B03}" presName="Name56" presStyleLbl="parChTrans1D2" presStyleIdx="2" presStyleCnt="5"/>
      <dgm:spPr/>
    </dgm:pt>
    <dgm:pt modelId="{E15D32A0-9C9B-384D-9B3E-AE0D0D6D4DAC}" type="pres">
      <dgm:prSet presAssocID="{7F3B2CDC-BB77-4C06-A96C-95AFB3377B15}" presName="text0" presStyleLbl="node1" presStyleIdx="3" presStyleCnt="6">
        <dgm:presLayoutVars>
          <dgm:bulletEnabled val="1"/>
        </dgm:presLayoutVars>
      </dgm:prSet>
      <dgm:spPr/>
    </dgm:pt>
    <dgm:pt modelId="{ACF06ADF-B368-744E-A7FD-FFE47F5389D8}" type="pres">
      <dgm:prSet presAssocID="{28DB8DAD-ACCF-614F-9150-F308C82193E7}" presName="Name56" presStyleLbl="parChTrans1D2" presStyleIdx="3" presStyleCnt="5"/>
      <dgm:spPr/>
    </dgm:pt>
    <dgm:pt modelId="{42A46747-7DB4-714C-8048-E8F0B08151DD}" type="pres">
      <dgm:prSet presAssocID="{C2C36F33-AEAF-6E4A-8E58-3EB6DBB03FCE}" presName="text0" presStyleLbl="node1" presStyleIdx="4" presStyleCnt="6">
        <dgm:presLayoutVars>
          <dgm:bulletEnabled val="1"/>
        </dgm:presLayoutVars>
      </dgm:prSet>
      <dgm:spPr/>
    </dgm:pt>
    <dgm:pt modelId="{C97B8DB2-E7D2-1E40-AB9C-1AF6ACBDE51D}" type="pres">
      <dgm:prSet presAssocID="{EA622C7D-8D24-3B4A-8036-CF1990317851}" presName="Name56" presStyleLbl="parChTrans1D2" presStyleIdx="4" presStyleCnt="5"/>
      <dgm:spPr/>
    </dgm:pt>
    <dgm:pt modelId="{ADD19E47-2AF8-5A42-A332-ACBB61A04E56}" type="pres">
      <dgm:prSet presAssocID="{40F02575-7108-264E-B6ED-4DCBA882E925}" presName="text0" presStyleLbl="node1" presStyleIdx="5" presStyleCnt="6">
        <dgm:presLayoutVars>
          <dgm:bulletEnabled val="1"/>
        </dgm:presLayoutVars>
      </dgm:prSet>
      <dgm:spPr/>
    </dgm:pt>
  </dgm:ptLst>
  <dgm:cxnLst>
    <dgm:cxn modelId="{E8237707-4AF4-4FA5-B562-4484FA0CDE3E}" srcId="{80420B43-BFBB-47A8-932C-E0EB3D90258A}" destId="{72DFDDC3-9884-4E30-8E0F-C0D9DCA7C507}" srcOrd="0" destOrd="0" parTransId="{B7865280-39C6-4720-93C8-CFBE5695B2C1}" sibTransId="{2DAC11E2-A971-4CCD-A98E-68BD0BE2C17E}"/>
    <dgm:cxn modelId="{427DDA07-F626-294D-98B5-20EA4EDFDF7A}" srcId="{80420B43-BFBB-47A8-932C-E0EB3D90258A}" destId="{40F02575-7108-264E-B6ED-4DCBA882E925}" srcOrd="4" destOrd="0" parTransId="{EA622C7D-8D24-3B4A-8036-CF1990317851}" sibTransId="{608DFDED-6C72-A74E-87B8-EC0ADC2B0689}"/>
    <dgm:cxn modelId="{FD86E507-2415-F94C-B66D-CCB29D4480E2}" type="presOf" srcId="{80420B43-BFBB-47A8-932C-E0EB3D90258A}" destId="{69BFAABB-7702-7C4E-B528-7C53982CFB2D}" srcOrd="0" destOrd="0" presId="urn:microsoft.com/office/officeart/2008/layout/RadialCluster"/>
    <dgm:cxn modelId="{DD8EF11E-AEFC-F34A-AB0D-A3E71E6AF2FE}" type="presOf" srcId="{B7865280-39C6-4720-93C8-CFBE5695B2C1}" destId="{294B0280-28B5-F240-A6F2-24B3A215C3D7}" srcOrd="0" destOrd="0" presId="urn:microsoft.com/office/officeart/2008/layout/RadialCluster"/>
    <dgm:cxn modelId="{35373059-9C0E-9F44-8470-2596D07DE3C3}" type="presOf" srcId="{1EE774BA-FAD5-4854-AB63-358B38BF2DD2}" destId="{2F33FA1C-C484-0D48-A374-8F46ED28935A}" srcOrd="0" destOrd="0" presId="urn:microsoft.com/office/officeart/2008/layout/RadialCluster"/>
    <dgm:cxn modelId="{63CECA5C-8566-7D4E-8BE7-A3085C02DA6E}" type="presOf" srcId="{C2C36F33-AEAF-6E4A-8E58-3EB6DBB03FCE}" destId="{42A46747-7DB4-714C-8048-E8F0B08151DD}" srcOrd="0" destOrd="0" presId="urn:microsoft.com/office/officeart/2008/layout/RadialCluster"/>
    <dgm:cxn modelId="{6E148A61-06D1-5E46-897A-E2DBB53A87C9}" type="presOf" srcId="{7F3B2CDC-BB77-4C06-A96C-95AFB3377B15}" destId="{E15D32A0-9C9B-384D-9B3E-AE0D0D6D4DAC}" srcOrd="0" destOrd="0" presId="urn:microsoft.com/office/officeart/2008/layout/RadialCluster"/>
    <dgm:cxn modelId="{87164A66-9B1C-DD4C-B4DE-C4287AFA3C83}" type="presOf" srcId="{28DB8DAD-ACCF-614F-9150-F308C82193E7}" destId="{ACF06ADF-B368-744E-A7FD-FFE47F5389D8}" srcOrd="0" destOrd="0" presId="urn:microsoft.com/office/officeart/2008/layout/RadialCluster"/>
    <dgm:cxn modelId="{4921AE71-31D3-5744-9F74-84AF4AEE9BB9}" type="presOf" srcId="{EA622C7D-8D24-3B4A-8036-CF1990317851}" destId="{C97B8DB2-E7D2-1E40-AB9C-1AF6ACBDE51D}" srcOrd="0" destOrd="0" presId="urn:microsoft.com/office/officeart/2008/layout/RadialCluster"/>
    <dgm:cxn modelId="{062DF67B-ECC7-804D-BAD2-F6DBA100E899}" srcId="{80420B43-BFBB-47A8-932C-E0EB3D90258A}" destId="{C2C36F33-AEAF-6E4A-8E58-3EB6DBB03FCE}" srcOrd="3" destOrd="0" parTransId="{28DB8DAD-ACCF-614F-9150-F308C82193E7}" sibTransId="{803BE94F-8CF7-CE4E-AEE7-7EBB48453615}"/>
    <dgm:cxn modelId="{B243A789-D9EA-4250-AA15-E5773CC86B19}" srcId="{1EE774BA-FAD5-4854-AB63-358B38BF2DD2}" destId="{80420B43-BFBB-47A8-932C-E0EB3D90258A}" srcOrd="0" destOrd="0" parTransId="{ECE14AB5-8BE9-4AE7-80C8-B14787D55583}" sibTransId="{385FC873-685A-4F89-9AD3-80BE299E16D8}"/>
    <dgm:cxn modelId="{B58F918F-3832-7642-A1C1-562C29ECAB9C}" type="presOf" srcId="{796DEE8A-75A6-47DF-A212-DF35E3CBEE2D}" destId="{A43AABA1-E7BD-A141-909C-46EA6DBA2475}" srcOrd="0" destOrd="0" presId="urn:microsoft.com/office/officeart/2008/layout/RadialCluster"/>
    <dgm:cxn modelId="{02964292-59A7-D345-9F93-67501B3F3644}" type="presOf" srcId="{72DFDDC3-9884-4E30-8E0F-C0D9DCA7C507}" destId="{A47C0249-298E-9A46-8D27-E261B284D241}" srcOrd="0" destOrd="0" presId="urn:microsoft.com/office/officeart/2008/layout/RadialCluster"/>
    <dgm:cxn modelId="{00BB8597-EDBA-A248-9A5B-CD1E93B3CBC3}" type="presOf" srcId="{F6882D22-92E5-46B0-9EE9-344CEFD085D4}" destId="{E40DB770-43CE-7042-AE28-FE550C4C18BF}" srcOrd="0" destOrd="0" presId="urn:microsoft.com/office/officeart/2008/layout/RadialCluster"/>
    <dgm:cxn modelId="{3C250DA4-17F9-9C4B-8853-6E9AB64A3296}" type="presOf" srcId="{516CC28F-4994-4EB6-828D-C10BD9413B03}" destId="{88000346-6933-414B-AE1B-DC48345E463C}" srcOrd="0" destOrd="0" presId="urn:microsoft.com/office/officeart/2008/layout/RadialCluster"/>
    <dgm:cxn modelId="{B65223B7-3BE3-4735-8098-497E245ACF32}" srcId="{80420B43-BFBB-47A8-932C-E0EB3D90258A}" destId="{F6882D22-92E5-46B0-9EE9-344CEFD085D4}" srcOrd="1" destOrd="0" parTransId="{796DEE8A-75A6-47DF-A212-DF35E3CBEE2D}" sibTransId="{4A0CAE43-49F0-42ED-8084-B89C144F7206}"/>
    <dgm:cxn modelId="{23298DB7-0A58-5140-AC0B-55DE02062D44}" type="presOf" srcId="{40F02575-7108-264E-B6ED-4DCBA882E925}" destId="{ADD19E47-2AF8-5A42-A332-ACBB61A04E56}" srcOrd="0" destOrd="0" presId="urn:microsoft.com/office/officeart/2008/layout/RadialCluster"/>
    <dgm:cxn modelId="{186C89D3-EB3E-4139-BB20-68447D23617F}" srcId="{80420B43-BFBB-47A8-932C-E0EB3D90258A}" destId="{7F3B2CDC-BB77-4C06-A96C-95AFB3377B15}" srcOrd="2" destOrd="0" parTransId="{516CC28F-4994-4EB6-828D-C10BD9413B03}" sibTransId="{23234ADA-C932-4C41-9DE3-D60A172A6225}"/>
    <dgm:cxn modelId="{2463C5C9-756D-C54A-B1B4-1C8A71F1F1FA}" type="presParOf" srcId="{2F33FA1C-C484-0D48-A374-8F46ED28935A}" destId="{8DA10FA4-23E1-4D4A-B4A4-46BD949F7D59}" srcOrd="0" destOrd="0" presId="urn:microsoft.com/office/officeart/2008/layout/RadialCluster"/>
    <dgm:cxn modelId="{6C252360-D493-004F-B8F9-3508FC8FF19C}" type="presParOf" srcId="{8DA10FA4-23E1-4D4A-B4A4-46BD949F7D59}" destId="{69BFAABB-7702-7C4E-B528-7C53982CFB2D}" srcOrd="0" destOrd="0" presId="urn:microsoft.com/office/officeart/2008/layout/RadialCluster"/>
    <dgm:cxn modelId="{05AA3AC5-DC7D-6143-B3CE-B7A2E3DB5A57}" type="presParOf" srcId="{8DA10FA4-23E1-4D4A-B4A4-46BD949F7D59}" destId="{294B0280-28B5-F240-A6F2-24B3A215C3D7}" srcOrd="1" destOrd="0" presId="urn:microsoft.com/office/officeart/2008/layout/RadialCluster"/>
    <dgm:cxn modelId="{81E9FE4B-D521-DC43-B9EE-50E2AFCA80C3}" type="presParOf" srcId="{8DA10FA4-23E1-4D4A-B4A4-46BD949F7D59}" destId="{A47C0249-298E-9A46-8D27-E261B284D241}" srcOrd="2" destOrd="0" presId="urn:microsoft.com/office/officeart/2008/layout/RadialCluster"/>
    <dgm:cxn modelId="{30E755F6-D113-2445-BA3A-531A59522936}" type="presParOf" srcId="{8DA10FA4-23E1-4D4A-B4A4-46BD949F7D59}" destId="{A43AABA1-E7BD-A141-909C-46EA6DBA2475}" srcOrd="3" destOrd="0" presId="urn:microsoft.com/office/officeart/2008/layout/RadialCluster"/>
    <dgm:cxn modelId="{3B13309C-2C10-4C42-BE81-7835913C70DA}" type="presParOf" srcId="{8DA10FA4-23E1-4D4A-B4A4-46BD949F7D59}" destId="{E40DB770-43CE-7042-AE28-FE550C4C18BF}" srcOrd="4" destOrd="0" presId="urn:microsoft.com/office/officeart/2008/layout/RadialCluster"/>
    <dgm:cxn modelId="{A7D70000-F164-FD4A-9C75-8797956E4209}" type="presParOf" srcId="{8DA10FA4-23E1-4D4A-B4A4-46BD949F7D59}" destId="{88000346-6933-414B-AE1B-DC48345E463C}" srcOrd="5" destOrd="0" presId="urn:microsoft.com/office/officeart/2008/layout/RadialCluster"/>
    <dgm:cxn modelId="{430433D2-10B1-454A-B830-071754F9C659}" type="presParOf" srcId="{8DA10FA4-23E1-4D4A-B4A4-46BD949F7D59}" destId="{E15D32A0-9C9B-384D-9B3E-AE0D0D6D4DAC}" srcOrd="6" destOrd="0" presId="urn:microsoft.com/office/officeart/2008/layout/RadialCluster"/>
    <dgm:cxn modelId="{C896A596-B90E-3D4C-9E16-52C27FFF5501}" type="presParOf" srcId="{8DA10FA4-23E1-4D4A-B4A4-46BD949F7D59}" destId="{ACF06ADF-B368-744E-A7FD-FFE47F5389D8}" srcOrd="7" destOrd="0" presId="urn:microsoft.com/office/officeart/2008/layout/RadialCluster"/>
    <dgm:cxn modelId="{6B1F52D9-92B9-B449-A2D7-4A7943C19965}" type="presParOf" srcId="{8DA10FA4-23E1-4D4A-B4A4-46BD949F7D59}" destId="{42A46747-7DB4-714C-8048-E8F0B08151DD}" srcOrd="8" destOrd="0" presId="urn:microsoft.com/office/officeart/2008/layout/RadialCluster"/>
    <dgm:cxn modelId="{B273C28F-F130-3641-895F-3FA32ADF4B5A}" type="presParOf" srcId="{8DA10FA4-23E1-4D4A-B4A4-46BD949F7D59}" destId="{C97B8DB2-E7D2-1E40-AB9C-1AF6ACBDE51D}" srcOrd="9" destOrd="0" presId="urn:microsoft.com/office/officeart/2008/layout/RadialCluster"/>
    <dgm:cxn modelId="{4F01009E-CCC3-564C-92F4-56DF0D80E00E}" type="presParOf" srcId="{8DA10FA4-23E1-4D4A-B4A4-46BD949F7D59}" destId="{ADD19E47-2AF8-5A42-A332-ACBB61A04E56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14E98-200A-43BD-88F5-4C7D963F53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74CE29-AC64-41D9-A194-593AD5DEF8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dirty="0"/>
            <a:t>Plataforma web/móvel </a:t>
          </a:r>
          <a:endParaRPr lang="en-US" sz="1600" dirty="0"/>
        </a:p>
      </dgm:t>
    </dgm:pt>
    <dgm:pt modelId="{8308D07B-677B-4FB9-8776-9A9386E7C7ED}" type="parTrans" cxnId="{7EA7CA0E-A05C-4576-B334-11E9FC2969DD}">
      <dgm:prSet/>
      <dgm:spPr/>
      <dgm:t>
        <a:bodyPr/>
        <a:lstStyle/>
        <a:p>
          <a:endParaRPr lang="en-US"/>
        </a:p>
      </dgm:t>
    </dgm:pt>
    <dgm:pt modelId="{A06F59AD-5E97-4C4D-9D91-94A9A540A9E2}" type="sibTrans" cxnId="{7EA7CA0E-A05C-4576-B334-11E9FC2969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D7B82F-B852-427B-A380-190841D6AE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dirty="0"/>
            <a:t>Divulgação e procura de serviços</a:t>
          </a:r>
          <a:endParaRPr lang="en-US" sz="1600" dirty="0"/>
        </a:p>
      </dgm:t>
    </dgm:pt>
    <dgm:pt modelId="{4653B1CB-FA57-4D6B-90B8-2D85B020DDCF}" type="parTrans" cxnId="{A17D81EE-2DD7-4B36-A814-F81A12CFEDDB}">
      <dgm:prSet/>
      <dgm:spPr/>
      <dgm:t>
        <a:bodyPr/>
        <a:lstStyle/>
        <a:p>
          <a:endParaRPr lang="en-US"/>
        </a:p>
      </dgm:t>
    </dgm:pt>
    <dgm:pt modelId="{E47D144E-2203-4FB8-B54F-943092052A4D}" type="sibTrans" cxnId="{A17D81EE-2DD7-4B36-A814-F81A12CFED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679723-DA1C-4E4F-B273-7D607C1047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dirty="0"/>
            <a:t>Sistema de </a:t>
          </a:r>
          <a:r>
            <a:rPr lang="pt-PT" sz="1600" dirty="0" err="1"/>
            <a:t>reviews</a:t>
          </a:r>
          <a:r>
            <a:rPr lang="pt-PT" sz="1600" dirty="0"/>
            <a:t> </a:t>
          </a:r>
          <a:r>
            <a:rPr lang="pt-PT" sz="1600" dirty="0" err="1"/>
            <a:t>end</a:t>
          </a:r>
          <a:r>
            <a:rPr lang="pt-PT" sz="1600" dirty="0"/>
            <a:t>-to-</a:t>
          </a:r>
          <a:r>
            <a:rPr lang="pt-PT" sz="1600" dirty="0" err="1"/>
            <a:t>end</a:t>
          </a:r>
          <a:endParaRPr lang="en-US" sz="1600" dirty="0"/>
        </a:p>
      </dgm:t>
    </dgm:pt>
    <dgm:pt modelId="{A3688ABC-5AF7-47B0-8578-FB384F5DB2FB}" type="parTrans" cxnId="{11AA125B-17B6-4BD4-A389-C2B9D62CCA8F}">
      <dgm:prSet/>
      <dgm:spPr/>
      <dgm:t>
        <a:bodyPr/>
        <a:lstStyle/>
        <a:p>
          <a:endParaRPr lang="en-US"/>
        </a:p>
      </dgm:t>
    </dgm:pt>
    <dgm:pt modelId="{69797E26-AD9F-4DBA-9799-C195A30B8309}" type="sibTrans" cxnId="{11AA125B-17B6-4BD4-A389-C2B9D62CCA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5983C5-E6AD-7546-ADAE-B348040067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Publicidade</a:t>
          </a:r>
          <a:r>
            <a:rPr lang="en-US" sz="1600" dirty="0"/>
            <a:t>, </a:t>
          </a:r>
          <a:r>
            <a:rPr lang="en-US" sz="1600" dirty="0" err="1"/>
            <a:t>contas</a:t>
          </a:r>
          <a:r>
            <a:rPr lang="en-US" sz="1600" dirty="0"/>
            <a:t> premium, etc.</a:t>
          </a:r>
        </a:p>
      </dgm:t>
    </dgm:pt>
    <dgm:pt modelId="{B87E93E2-8F77-C84C-80CE-BA0D73338052}" type="parTrans" cxnId="{DD35BAF4-8E9A-1F44-A5C5-C8061AE907CD}">
      <dgm:prSet/>
      <dgm:spPr/>
      <dgm:t>
        <a:bodyPr/>
        <a:lstStyle/>
        <a:p>
          <a:endParaRPr lang="en-GB"/>
        </a:p>
      </dgm:t>
    </dgm:pt>
    <dgm:pt modelId="{682582D6-D011-F441-8005-4B7B7CE9869E}" type="sibTrans" cxnId="{DD35BAF4-8E9A-1F44-A5C5-C8061AE907CD}">
      <dgm:prSet/>
      <dgm:spPr/>
      <dgm:t>
        <a:bodyPr/>
        <a:lstStyle/>
        <a:p>
          <a:endParaRPr lang="en-GB"/>
        </a:p>
      </dgm:t>
    </dgm:pt>
    <dgm:pt modelId="{30FBF728-4BA6-4C0D-8780-6C6C1F88E681}" type="pres">
      <dgm:prSet presAssocID="{72814E98-200A-43BD-88F5-4C7D963F536F}" presName="root" presStyleCnt="0">
        <dgm:presLayoutVars>
          <dgm:dir/>
          <dgm:resizeHandles val="exact"/>
        </dgm:presLayoutVars>
      </dgm:prSet>
      <dgm:spPr/>
    </dgm:pt>
    <dgm:pt modelId="{32895D2C-AA93-4D76-9C4D-B31419EA4D77}" type="pres">
      <dgm:prSet presAssocID="{72814E98-200A-43BD-88F5-4C7D963F536F}" presName="container" presStyleCnt="0">
        <dgm:presLayoutVars>
          <dgm:dir/>
          <dgm:resizeHandles val="exact"/>
        </dgm:presLayoutVars>
      </dgm:prSet>
      <dgm:spPr/>
    </dgm:pt>
    <dgm:pt modelId="{189B48C3-6B50-4A6D-86B1-39F6DF2F77A5}" type="pres">
      <dgm:prSet presAssocID="{0274CE29-AC64-41D9-A194-593AD5DEF80C}" presName="compNode" presStyleCnt="0"/>
      <dgm:spPr/>
    </dgm:pt>
    <dgm:pt modelId="{E5F65CFA-2F19-40D8-8262-E22D3D1DF06C}" type="pres">
      <dgm:prSet presAssocID="{0274CE29-AC64-41D9-A194-593AD5DEF80C}" presName="iconBgRect" presStyleLbl="bgShp" presStyleIdx="0" presStyleCnt="4"/>
      <dgm:spPr/>
    </dgm:pt>
    <dgm:pt modelId="{641777B9-B7CD-4421-93C3-44B4EE40838D}" type="pres">
      <dgm:prSet presAssocID="{0274CE29-AC64-41D9-A194-593AD5DEF8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45FA159-B01A-4FCD-92FC-E75EA85DD558}" type="pres">
      <dgm:prSet presAssocID="{0274CE29-AC64-41D9-A194-593AD5DEF80C}" presName="spaceRect" presStyleCnt="0"/>
      <dgm:spPr/>
    </dgm:pt>
    <dgm:pt modelId="{612D33B5-0844-49D1-94E9-694C99FC10D9}" type="pres">
      <dgm:prSet presAssocID="{0274CE29-AC64-41D9-A194-593AD5DEF80C}" presName="textRect" presStyleLbl="revTx" presStyleIdx="0" presStyleCnt="4">
        <dgm:presLayoutVars>
          <dgm:chMax val="1"/>
          <dgm:chPref val="1"/>
        </dgm:presLayoutVars>
      </dgm:prSet>
      <dgm:spPr/>
    </dgm:pt>
    <dgm:pt modelId="{59D4AE1B-4D86-4ECC-9964-88808622FB95}" type="pres">
      <dgm:prSet presAssocID="{A06F59AD-5E97-4C4D-9D91-94A9A540A9E2}" presName="sibTrans" presStyleLbl="sibTrans2D1" presStyleIdx="0" presStyleCnt="0"/>
      <dgm:spPr/>
    </dgm:pt>
    <dgm:pt modelId="{800F3434-93BD-455F-ADB7-91465390AC86}" type="pres">
      <dgm:prSet presAssocID="{E1D7B82F-B852-427B-A380-190841D6AECF}" presName="compNode" presStyleCnt="0"/>
      <dgm:spPr/>
    </dgm:pt>
    <dgm:pt modelId="{39D440AD-C671-4BDE-ADC7-FE027868A334}" type="pres">
      <dgm:prSet presAssocID="{E1D7B82F-B852-427B-A380-190841D6AECF}" presName="iconBgRect" presStyleLbl="bgShp" presStyleIdx="1" presStyleCnt="4"/>
      <dgm:spPr/>
    </dgm:pt>
    <dgm:pt modelId="{76552E0F-D096-4FC8-B6B7-8A2E2F658EC4}" type="pres">
      <dgm:prSet presAssocID="{E1D7B82F-B852-427B-A380-190841D6AE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AEA6D67-CF5C-408C-B8DC-684D4B68F810}" type="pres">
      <dgm:prSet presAssocID="{E1D7B82F-B852-427B-A380-190841D6AECF}" presName="spaceRect" presStyleCnt="0"/>
      <dgm:spPr/>
    </dgm:pt>
    <dgm:pt modelId="{EAB774F3-EFFC-4BAF-9D81-441E337363F2}" type="pres">
      <dgm:prSet presAssocID="{E1D7B82F-B852-427B-A380-190841D6AECF}" presName="textRect" presStyleLbl="revTx" presStyleIdx="1" presStyleCnt="4">
        <dgm:presLayoutVars>
          <dgm:chMax val="1"/>
          <dgm:chPref val="1"/>
        </dgm:presLayoutVars>
      </dgm:prSet>
      <dgm:spPr/>
    </dgm:pt>
    <dgm:pt modelId="{4D7A87B0-BC5D-45A9-975A-4509C3B3A734}" type="pres">
      <dgm:prSet presAssocID="{E47D144E-2203-4FB8-B54F-943092052A4D}" presName="sibTrans" presStyleLbl="sibTrans2D1" presStyleIdx="0" presStyleCnt="0"/>
      <dgm:spPr/>
    </dgm:pt>
    <dgm:pt modelId="{EB5497A4-9E89-4421-8AA2-EB099B522912}" type="pres">
      <dgm:prSet presAssocID="{36679723-DA1C-4E4F-B273-7D607C10478C}" presName="compNode" presStyleCnt="0"/>
      <dgm:spPr/>
    </dgm:pt>
    <dgm:pt modelId="{D8E26E06-1065-4619-B483-00C92BD714C9}" type="pres">
      <dgm:prSet presAssocID="{36679723-DA1C-4E4F-B273-7D607C10478C}" presName="iconBgRect" presStyleLbl="bgShp" presStyleIdx="2" presStyleCnt="4"/>
      <dgm:spPr/>
    </dgm:pt>
    <dgm:pt modelId="{1987C297-54A0-4916-A786-8407BCCE6DBB}" type="pres">
      <dgm:prSet presAssocID="{36679723-DA1C-4E4F-B273-7D607C1047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1EDC421-0227-4A04-A327-61174803EA42}" type="pres">
      <dgm:prSet presAssocID="{36679723-DA1C-4E4F-B273-7D607C10478C}" presName="spaceRect" presStyleCnt="0"/>
      <dgm:spPr/>
    </dgm:pt>
    <dgm:pt modelId="{E29DC522-3945-4621-A532-8943A8F5D7B8}" type="pres">
      <dgm:prSet presAssocID="{36679723-DA1C-4E4F-B273-7D607C10478C}" presName="textRect" presStyleLbl="revTx" presStyleIdx="2" presStyleCnt="4">
        <dgm:presLayoutVars>
          <dgm:chMax val="1"/>
          <dgm:chPref val="1"/>
        </dgm:presLayoutVars>
      </dgm:prSet>
      <dgm:spPr/>
    </dgm:pt>
    <dgm:pt modelId="{8B9F2708-B13B-4DBB-9056-8B5104FAF76D}" type="pres">
      <dgm:prSet presAssocID="{69797E26-AD9F-4DBA-9799-C195A30B8309}" presName="sibTrans" presStyleLbl="sibTrans2D1" presStyleIdx="0" presStyleCnt="0"/>
      <dgm:spPr/>
    </dgm:pt>
    <dgm:pt modelId="{08B1EFD2-4758-4248-B0BD-50157785B4AC}" type="pres">
      <dgm:prSet presAssocID="{705983C5-E6AD-7546-ADAE-B34804006789}" presName="compNode" presStyleCnt="0"/>
      <dgm:spPr/>
    </dgm:pt>
    <dgm:pt modelId="{FF8346C4-DEDD-4018-8D3B-AE77FC37F318}" type="pres">
      <dgm:prSet presAssocID="{705983C5-E6AD-7546-ADAE-B34804006789}" presName="iconBgRect" presStyleLbl="bgShp" presStyleIdx="3" presStyleCnt="4"/>
      <dgm:spPr/>
    </dgm:pt>
    <dgm:pt modelId="{78038A23-10E2-42B8-B8E3-AE048762B136}" type="pres">
      <dgm:prSet presAssocID="{705983C5-E6AD-7546-ADAE-B34804006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2D205DF-B442-497D-B0A7-290DA2A79C90}" type="pres">
      <dgm:prSet presAssocID="{705983C5-E6AD-7546-ADAE-B34804006789}" presName="spaceRect" presStyleCnt="0"/>
      <dgm:spPr/>
    </dgm:pt>
    <dgm:pt modelId="{6F67AB30-CBAC-4467-9E16-0E5A74FF4838}" type="pres">
      <dgm:prSet presAssocID="{705983C5-E6AD-7546-ADAE-B348040067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A7CA0E-A05C-4576-B334-11E9FC2969DD}" srcId="{72814E98-200A-43BD-88F5-4C7D963F536F}" destId="{0274CE29-AC64-41D9-A194-593AD5DEF80C}" srcOrd="0" destOrd="0" parTransId="{8308D07B-677B-4FB9-8776-9A9386E7C7ED}" sibTransId="{A06F59AD-5E97-4C4D-9D91-94A9A540A9E2}"/>
    <dgm:cxn modelId="{92743319-0FFF-2347-A11C-822A78A64F80}" type="presOf" srcId="{A06F59AD-5E97-4C4D-9D91-94A9A540A9E2}" destId="{59D4AE1B-4D86-4ECC-9964-88808622FB95}" srcOrd="0" destOrd="0" presId="urn:microsoft.com/office/officeart/2018/2/layout/IconCircleList"/>
    <dgm:cxn modelId="{7941C231-2DF8-A94A-A5DA-04678A47A3BC}" type="presOf" srcId="{E1D7B82F-B852-427B-A380-190841D6AECF}" destId="{EAB774F3-EFFC-4BAF-9D81-441E337363F2}" srcOrd="0" destOrd="0" presId="urn:microsoft.com/office/officeart/2018/2/layout/IconCircleList"/>
    <dgm:cxn modelId="{B4121948-0F38-A64E-AA59-2D8059960661}" type="presOf" srcId="{72814E98-200A-43BD-88F5-4C7D963F536F}" destId="{30FBF728-4BA6-4C0D-8780-6C6C1F88E681}" srcOrd="0" destOrd="0" presId="urn:microsoft.com/office/officeart/2018/2/layout/IconCircleList"/>
    <dgm:cxn modelId="{06527748-119E-924F-80AA-28FE7E41892C}" type="presOf" srcId="{36679723-DA1C-4E4F-B273-7D607C10478C}" destId="{E29DC522-3945-4621-A532-8943A8F5D7B8}" srcOrd="0" destOrd="0" presId="urn:microsoft.com/office/officeart/2018/2/layout/IconCircleList"/>
    <dgm:cxn modelId="{11AA125B-17B6-4BD4-A389-C2B9D62CCA8F}" srcId="{72814E98-200A-43BD-88F5-4C7D963F536F}" destId="{36679723-DA1C-4E4F-B273-7D607C10478C}" srcOrd="2" destOrd="0" parTransId="{A3688ABC-5AF7-47B0-8578-FB384F5DB2FB}" sibTransId="{69797E26-AD9F-4DBA-9799-C195A30B8309}"/>
    <dgm:cxn modelId="{0A157A6E-2329-F14E-A445-89B40F1E6932}" type="presOf" srcId="{E47D144E-2203-4FB8-B54F-943092052A4D}" destId="{4D7A87B0-BC5D-45A9-975A-4509C3B3A734}" srcOrd="0" destOrd="0" presId="urn:microsoft.com/office/officeart/2018/2/layout/IconCircleList"/>
    <dgm:cxn modelId="{794C4388-9F82-7944-B073-D0D06C1A0FDC}" type="presOf" srcId="{0274CE29-AC64-41D9-A194-593AD5DEF80C}" destId="{612D33B5-0844-49D1-94E9-694C99FC10D9}" srcOrd="0" destOrd="0" presId="urn:microsoft.com/office/officeart/2018/2/layout/IconCircleList"/>
    <dgm:cxn modelId="{EC467BC4-FBF1-1F4F-999B-66576F553E06}" type="presOf" srcId="{705983C5-E6AD-7546-ADAE-B34804006789}" destId="{6F67AB30-CBAC-4467-9E16-0E5A74FF4838}" srcOrd="0" destOrd="0" presId="urn:microsoft.com/office/officeart/2018/2/layout/IconCircleList"/>
    <dgm:cxn modelId="{38D715D7-712D-A747-861A-040EA8D76191}" type="presOf" srcId="{69797E26-AD9F-4DBA-9799-C195A30B8309}" destId="{8B9F2708-B13B-4DBB-9056-8B5104FAF76D}" srcOrd="0" destOrd="0" presId="urn:microsoft.com/office/officeart/2018/2/layout/IconCircleList"/>
    <dgm:cxn modelId="{A17D81EE-2DD7-4B36-A814-F81A12CFEDDB}" srcId="{72814E98-200A-43BD-88F5-4C7D963F536F}" destId="{E1D7B82F-B852-427B-A380-190841D6AECF}" srcOrd="1" destOrd="0" parTransId="{4653B1CB-FA57-4D6B-90B8-2D85B020DDCF}" sibTransId="{E47D144E-2203-4FB8-B54F-943092052A4D}"/>
    <dgm:cxn modelId="{DD35BAF4-8E9A-1F44-A5C5-C8061AE907CD}" srcId="{72814E98-200A-43BD-88F5-4C7D963F536F}" destId="{705983C5-E6AD-7546-ADAE-B34804006789}" srcOrd="3" destOrd="0" parTransId="{B87E93E2-8F77-C84C-80CE-BA0D73338052}" sibTransId="{682582D6-D011-F441-8005-4B7B7CE9869E}"/>
    <dgm:cxn modelId="{ED6E2657-B7F5-9247-B0B0-16E6D37B1E27}" type="presParOf" srcId="{30FBF728-4BA6-4C0D-8780-6C6C1F88E681}" destId="{32895D2C-AA93-4D76-9C4D-B31419EA4D77}" srcOrd="0" destOrd="0" presId="urn:microsoft.com/office/officeart/2018/2/layout/IconCircleList"/>
    <dgm:cxn modelId="{51B18FD3-88AC-C64B-9700-776263477BF9}" type="presParOf" srcId="{32895D2C-AA93-4D76-9C4D-B31419EA4D77}" destId="{189B48C3-6B50-4A6D-86B1-39F6DF2F77A5}" srcOrd="0" destOrd="0" presId="urn:microsoft.com/office/officeart/2018/2/layout/IconCircleList"/>
    <dgm:cxn modelId="{6FFBD3BE-BB87-3945-A274-F826B50CDEF1}" type="presParOf" srcId="{189B48C3-6B50-4A6D-86B1-39F6DF2F77A5}" destId="{E5F65CFA-2F19-40D8-8262-E22D3D1DF06C}" srcOrd="0" destOrd="0" presId="urn:microsoft.com/office/officeart/2018/2/layout/IconCircleList"/>
    <dgm:cxn modelId="{7E5FFE09-7792-C64F-8FD7-A0D579B643A6}" type="presParOf" srcId="{189B48C3-6B50-4A6D-86B1-39F6DF2F77A5}" destId="{641777B9-B7CD-4421-93C3-44B4EE40838D}" srcOrd="1" destOrd="0" presId="urn:microsoft.com/office/officeart/2018/2/layout/IconCircleList"/>
    <dgm:cxn modelId="{FB156C98-9E76-1941-AE07-DA9035AB94FE}" type="presParOf" srcId="{189B48C3-6B50-4A6D-86B1-39F6DF2F77A5}" destId="{A45FA159-B01A-4FCD-92FC-E75EA85DD558}" srcOrd="2" destOrd="0" presId="urn:microsoft.com/office/officeart/2018/2/layout/IconCircleList"/>
    <dgm:cxn modelId="{23A1D914-54A4-0F4F-97AD-F4EA44273B92}" type="presParOf" srcId="{189B48C3-6B50-4A6D-86B1-39F6DF2F77A5}" destId="{612D33B5-0844-49D1-94E9-694C99FC10D9}" srcOrd="3" destOrd="0" presId="urn:microsoft.com/office/officeart/2018/2/layout/IconCircleList"/>
    <dgm:cxn modelId="{4561DD8E-FB8F-C942-BC75-2C4404BBAA77}" type="presParOf" srcId="{32895D2C-AA93-4D76-9C4D-B31419EA4D77}" destId="{59D4AE1B-4D86-4ECC-9964-88808622FB95}" srcOrd="1" destOrd="0" presId="urn:microsoft.com/office/officeart/2018/2/layout/IconCircleList"/>
    <dgm:cxn modelId="{69DC1EE5-F555-0E40-B9A1-6716C0F346D0}" type="presParOf" srcId="{32895D2C-AA93-4D76-9C4D-B31419EA4D77}" destId="{800F3434-93BD-455F-ADB7-91465390AC86}" srcOrd="2" destOrd="0" presId="urn:microsoft.com/office/officeart/2018/2/layout/IconCircleList"/>
    <dgm:cxn modelId="{EAB34CE3-7A91-9442-AA0E-74700C8CB47D}" type="presParOf" srcId="{800F3434-93BD-455F-ADB7-91465390AC86}" destId="{39D440AD-C671-4BDE-ADC7-FE027868A334}" srcOrd="0" destOrd="0" presId="urn:microsoft.com/office/officeart/2018/2/layout/IconCircleList"/>
    <dgm:cxn modelId="{1B9579DD-E083-954A-AF48-537FE9B1560B}" type="presParOf" srcId="{800F3434-93BD-455F-ADB7-91465390AC86}" destId="{76552E0F-D096-4FC8-B6B7-8A2E2F658EC4}" srcOrd="1" destOrd="0" presId="urn:microsoft.com/office/officeart/2018/2/layout/IconCircleList"/>
    <dgm:cxn modelId="{8380F281-E4F4-3345-BE3F-F87C6CB94208}" type="presParOf" srcId="{800F3434-93BD-455F-ADB7-91465390AC86}" destId="{FAEA6D67-CF5C-408C-B8DC-684D4B68F810}" srcOrd="2" destOrd="0" presId="urn:microsoft.com/office/officeart/2018/2/layout/IconCircleList"/>
    <dgm:cxn modelId="{BAB752C3-D1C1-0B45-B797-9CCB7BF87EB6}" type="presParOf" srcId="{800F3434-93BD-455F-ADB7-91465390AC86}" destId="{EAB774F3-EFFC-4BAF-9D81-441E337363F2}" srcOrd="3" destOrd="0" presId="urn:microsoft.com/office/officeart/2018/2/layout/IconCircleList"/>
    <dgm:cxn modelId="{DE9BFCFE-7DE2-F94E-9BB1-19959B21859C}" type="presParOf" srcId="{32895D2C-AA93-4D76-9C4D-B31419EA4D77}" destId="{4D7A87B0-BC5D-45A9-975A-4509C3B3A734}" srcOrd="3" destOrd="0" presId="urn:microsoft.com/office/officeart/2018/2/layout/IconCircleList"/>
    <dgm:cxn modelId="{16A33F85-B6AA-024E-B651-255CB45CC1A6}" type="presParOf" srcId="{32895D2C-AA93-4D76-9C4D-B31419EA4D77}" destId="{EB5497A4-9E89-4421-8AA2-EB099B522912}" srcOrd="4" destOrd="0" presId="urn:microsoft.com/office/officeart/2018/2/layout/IconCircleList"/>
    <dgm:cxn modelId="{8387AD42-10CF-AB49-994C-80563C354178}" type="presParOf" srcId="{EB5497A4-9E89-4421-8AA2-EB099B522912}" destId="{D8E26E06-1065-4619-B483-00C92BD714C9}" srcOrd="0" destOrd="0" presId="urn:microsoft.com/office/officeart/2018/2/layout/IconCircleList"/>
    <dgm:cxn modelId="{77CF3531-7FF5-0447-A3DD-2E34F9913BBA}" type="presParOf" srcId="{EB5497A4-9E89-4421-8AA2-EB099B522912}" destId="{1987C297-54A0-4916-A786-8407BCCE6DBB}" srcOrd="1" destOrd="0" presId="urn:microsoft.com/office/officeart/2018/2/layout/IconCircleList"/>
    <dgm:cxn modelId="{C87A2BEB-57D8-9048-87C6-8417623DF06E}" type="presParOf" srcId="{EB5497A4-9E89-4421-8AA2-EB099B522912}" destId="{11EDC421-0227-4A04-A327-61174803EA42}" srcOrd="2" destOrd="0" presId="urn:microsoft.com/office/officeart/2018/2/layout/IconCircleList"/>
    <dgm:cxn modelId="{02A4A879-FFD1-A040-B419-B98A32079075}" type="presParOf" srcId="{EB5497A4-9E89-4421-8AA2-EB099B522912}" destId="{E29DC522-3945-4621-A532-8943A8F5D7B8}" srcOrd="3" destOrd="0" presId="urn:microsoft.com/office/officeart/2018/2/layout/IconCircleList"/>
    <dgm:cxn modelId="{15914D4B-8535-B949-9E9B-CD299E8A19EB}" type="presParOf" srcId="{32895D2C-AA93-4D76-9C4D-B31419EA4D77}" destId="{8B9F2708-B13B-4DBB-9056-8B5104FAF76D}" srcOrd="5" destOrd="0" presId="urn:microsoft.com/office/officeart/2018/2/layout/IconCircleList"/>
    <dgm:cxn modelId="{14ABA946-B6B8-1B49-92BA-646F36E85C01}" type="presParOf" srcId="{32895D2C-AA93-4D76-9C4D-B31419EA4D77}" destId="{08B1EFD2-4758-4248-B0BD-50157785B4AC}" srcOrd="6" destOrd="0" presId="urn:microsoft.com/office/officeart/2018/2/layout/IconCircleList"/>
    <dgm:cxn modelId="{3668A091-CC03-2E4F-B5A0-12BB31B1DFF3}" type="presParOf" srcId="{08B1EFD2-4758-4248-B0BD-50157785B4AC}" destId="{FF8346C4-DEDD-4018-8D3B-AE77FC37F318}" srcOrd="0" destOrd="0" presId="urn:microsoft.com/office/officeart/2018/2/layout/IconCircleList"/>
    <dgm:cxn modelId="{1A84BB18-FCE9-C24A-81A4-2125096D92E2}" type="presParOf" srcId="{08B1EFD2-4758-4248-B0BD-50157785B4AC}" destId="{78038A23-10E2-42B8-B8E3-AE048762B136}" srcOrd="1" destOrd="0" presId="urn:microsoft.com/office/officeart/2018/2/layout/IconCircleList"/>
    <dgm:cxn modelId="{9342DFC6-7B7C-9A48-A3CD-34C68A6A14D4}" type="presParOf" srcId="{08B1EFD2-4758-4248-B0BD-50157785B4AC}" destId="{62D205DF-B442-497D-B0A7-290DA2A79C90}" srcOrd="2" destOrd="0" presId="urn:microsoft.com/office/officeart/2018/2/layout/IconCircleList"/>
    <dgm:cxn modelId="{8BF21592-0470-BC4D-945C-43B45DB1862D}" type="presParOf" srcId="{08B1EFD2-4758-4248-B0BD-50157785B4AC}" destId="{6F67AB30-CBAC-4467-9E16-0E5A74FF483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EC57E-84E5-5D4D-A7C6-A15CF1B50F17}">
      <dsp:nvSpPr>
        <dsp:cNvPr id="0" name=""/>
        <dsp:cNvSpPr/>
      </dsp:nvSpPr>
      <dsp:spPr>
        <a:xfrm>
          <a:off x="0" y="446807"/>
          <a:ext cx="2105272" cy="1336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3D352A-6642-7B44-8D2B-D1929E2D2665}">
      <dsp:nvSpPr>
        <dsp:cNvPr id="0" name=""/>
        <dsp:cNvSpPr/>
      </dsp:nvSpPr>
      <dsp:spPr>
        <a:xfrm>
          <a:off x="233919" y="669031"/>
          <a:ext cx="2105272" cy="1336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Prestação de serviços</a:t>
          </a:r>
        </a:p>
      </dsp:txBody>
      <dsp:txXfrm>
        <a:off x="273074" y="708186"/>
        <a:ext cx="2026962" cy="1258537"/>
      </dsp:txXfrm>
    </dsp:sp>
    <dsp:sp modelId="{31FD1BE7-226F-EA4A-A88A-D387F5834387}">
      <dsp:nvSpPr>
        <dsp:cNvPr id="0" name=""/>
        <dsp:cNvSpPr/>
      </dsp:nvSpPr>
      <dsp:spPr>
        <a:xfrm>
          <a:off x="2573110" y="446807"/>
          <a:ext cx="2105272" cy="1336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769AF1-4AFD-9341-A563-39F4D8FC9BB1}">
      <dsp:nvSpPr>
        <dsp:cNvPr id="0" name=""/>
        <dsp:cNvSpPr/>
      </dsp:nvSpPr>
      <dsp:spPr>
        <a:xfrm>
          <a:off x="2807029" y="669031"/>
          <a:ext cx="2105272" cy="1336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Dependência tecnológica</a:t>
          </a:r>
        </a:p>
      </dsp:txBody>
      <dsp:txXfrm>
        <a:off x="2846184" y="708186"/>
        <a:ext cx="2026962" cy="1258537"/>
      </dsp:txXfrm>
    </dsp:sp>
    <dsp:sp modelId="{F3FBC1E2-44F0-514D-90D4-ADC3133578A7}">
      <dsp:nvSpPr>
        <dsp:cNvPr id="0" name=""/>
        <dsp:cNvSpPr/>
      </dsp:nvSpPr>
      <dsp:spPr>
        <a:xfrm>
          <a:off x="5146221" y="446807"/>
          <a:ext cx="2105272" cy="1336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2BC4F4-A466-FB45-8EF0-DB65D07220B3}">
      <dsp:nvSpPr>
        <dsp:cNvPr id="0" name=""/>
        <dsp:cNvSpPr/>
      </dsp:nvSpPr>
      <dsp:spPr>
        <a:xfrm>
          <a:off x="5380140" y="669031"/>
          <a:ext cx="2105272" cy="1336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Validação qualitativa dos serviços</a:t>
          </a:r>
        </a:p>
      </dsp:txBody>
      <dsp:txXfrm>
        <a:off x="5419295" y="708186"/>
        <a:ext cx="2026962" cy="1258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FAABB-7702-7C4E-B528-7C53982CFB2D}">
      <dsp:nvSpPr>
        <dsp:cNvPr id="0" name=""/>
        <dsp:cNvSpPr/>
      </dsp:nvSpPr>
      <dsp:spPr>
        <a:xfrm>
          <a:off x="2930423" y="2195225"/>
          <a:ext cx="1688206" cy="1688206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Concorrentes</a:t>
          </a:r>
          <a:endParaRPr lang="en-US" sz="2800" kern="1200" dirty="0"/>
        </a:p>
      </dsp:txBody>
      <dsp:txXfrm>
        <a:off x="3012834" y="2277636"/>
        <a:ext cx="1523384" cy="1523384"/>
      </dsp:txXfrm>
    </dsp:sp>
    <dsp:sp modelId="{294B0280-28B5-F240-A6F2-24B3A215C3D7}">
      <dsp:nvSpPr>
        <dsp:cNvPr id="0" name=""/>
        <dsp:cNvSpPr/>
      </dsp:nvSpPr>
      <dsp:spPr>
        <a:xfrm rot="16200000">
          <a:off x="3297827" y="1718526"/>
          <a:ext cx="95339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397" y="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47C0249-298E-9A46-8D27-E261B284D241}">
      <dsp:nvSpPr>
        <dsp:cNvPr id="0" name=""/>
        <dsp:cNvSpPr/>
      </dsp:nvSpPr>
      <dsp:spPr>
        <a:xfrm>
          <a:off x="3208977" y="110730"/>
          <a:ext cx="1131098" cy="113109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i="1" kern="1200" dirty="0"/>
            <a:t>OLX</a:t>
          </a:r>
          <a:endParaRPr lang="en-US" sz="1800" i="1" kern="1200" dirty="0"/>
        </a:p>
      </dsp:txBody>
      <dsp:txXfrm>
        <a:off x="3264193" y="165946"/>
        <a:ext cx="1020666" cy="1020666"/>
      </dsp:txXfrm>
    </dsp:sp>
    <dsp:sp modelId="{A43AABA1-E7BD-A141-909C-46EA6DBA2475}">
      <dsp:nvSpPr>
        <dsp:cNvPr id="0" name=""/>
        <dsp:cNvSpPr/>
      </dsp:nvSpPr>
      <dsp:spPr>
        <a:xfrm rot="20520000">
          <a:off x="4597073" y="2628963"/>
          <a:ext cx="8808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853" y="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40DB770-43CE-7042-AE28-FE550C4C18BF}">
      <dsp:nvSpPr>
        <dsp:cNvPr id="0" name=""/>
        <dsp:cNvSpPr/>
      </dsp:nvSpPr>
      <dsp:spPr>
        <a:xfrm>
          <a:off x="5456370" y="1743557"/>
          <a:ext cx="1131098" cy="1131098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i="1" kern="1200" dirty="0" err="1"/>
            <a:t>Craigslist</a:t>
          </a:r>
          <a:endParaRPr lang="en-US" sz="1800" i="1" kern="1200" dirty="0"/>
        </a:p>
      </dsp:txBody>
      <dsp:txXfrm>
        <a:off x="5511586" y="1798773"/>
        <a:ext cx="1020666" cy="1020666"/>
      </dsp:txXfrm>
    </dsp:sp>
    <dsp:sp modelId="{88000346-6933-414B-AE1B-DC48345E463C}">
      <dsp:nvSpPr>
        <dsp:cNvPr id="0" name=""/>
        <dsp:cNvSpPr/>
      </dsp:nvSpPr>
      <dsp:spPr>
        <a:xfrm rot="3240000">
          <a:off x="4259888" y="4134479"/>
          <a:ext cx="6206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623" y="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15D32A0-9C9B-384D-9B3E-AE0D0D6D4DAC}">
      <dsp:nvSpPr>
        <dsp:cNvPr id="0" name=""/>
        <dsp:cNvSpPr/>
      </dsp:nvSpPr>
      <dsp:spPr>
        <a:xfrm>
          <a:off x="4597942" y="4385526"/>
          <a:ext cx="1131098" cy="113109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i="1" kern="1200" dirty="0" err="1"/>
            <a:t>Get</a:t>
          </a:r>
          <a:r>
            <a:rPr lang="pt-PT" sz="2000" kern="1200" dirty="0"/>
            <a:t> Ninjas</a:t>
          </a:r>
          <a:endParaRPr lang="en-US" sz="2000" kern="1200" dirty="0"/>
        </a:p>
      </dsp:txBody>
      <dsp:txXfrm>
        <a:off x="4653158" y="4440742"/>
        <a:ext cx="1020666" cy="1020666"/>
      </dsp:txXfrm>
    </dsp:sp>
    <dsp:sp modelId="{ACF06ADF-B368-744E-A7FD-FFE47F5389D8}">
      <dsp:nvSpPr>
        <dsp:cNvPr id="0" name=""/>
        <dsp:cNvSpPr/>
      </dsp:nvSpPr>
      <dsp:spPr>
        <a:xfrm rot="7560000">
          <a:off x="2668541" y="4134479"/>
          <a:ext cx="6206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0623" y="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2A46747-7DB4-714C-8048-E8F0B08151DD}">
      <dsp:nvSpPr>
        <dsp:cNvPr id="0" name=""/>
        <dsp:cNvSpPr/>
      </dsp:nvSpPr>
      <dsp:spPr>
        <a:xfrm>
          <a:off x="1820011" y="4385526"/>
          <a:ext cx="1131098" cy="1131098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Zaask</a:t>
          </a:r>
          <a:endParaRPr lang="en-US" sz="1800" kern="1200" dirty="0"/>
        </a:p>
      </dsp:txBody>
      <dsp:txXfrm>
        <a:off x="1875227" y="4440742"/>
        <a:ext cx="1020666" cy="1020666"/>
      </dsp:txXfrm>
    </dsp:sp>
    <dsp:sp modelId="{C97B8DB2-E7D2-1E40-AB9C-1AF6ACBDE51D}">
      <dsp:nvSpPr>
        <dsp:cNvPr id="0" name=""/>
        <dsp:cNvSpPr/>
      </dsp:nvSpPr>
      <dsp:spPr>
        <a:xfrm rot="11880000">
          <a:off x="2071126" y="2628963"/>
          <a:ext cx="8808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853" y="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DD19E47-2AF8-5A42-A332-ACBB61A04E56}">
      <dsp:nvSpPr>
        <dsp:cNvPr id="0" name=""/>
        <dsp:cNvSpPr/>
      </dsp:nvSpPr>
      <dsp:spPr>
        <a:xfrm>
          <a:off x="961583" y="1743557"/>
          <a:ext cx="1131098" cy="1131098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Fixando</a:t>
          </a:r>
          <a:endParaRPr lang="en-US" sz="1800" kern="1200" dirty="0"/>
        </a:p>
      </dsp:txBody>
      <dsp:txXfrm>
        <a:off x="1016799" y="1798773"/>
        <a:ext cx="1020666" cy="1020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65CFA-2F19-40D8-8262-E22D3D1DF06C}">
      <dsp:nvSpPr>
        <dsp:cNvPr id="0" name=""/>
        <dsp:cNvSpPr/>
      </dsp:nvSpPr>
      <dsp:spPr>
        <a:xfrm>
          <a:off x="60328" y="713400"/>
          <a:ext cx="687606" cy="6876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777B9-B7CD-4421-93C3-44B4EE40838D}">
      <dsp:nvSpPr>
        <dsp:cNvPr id="0" name=""/>
        <dsp:cNvSpPr/>
      </dsp:nvSpPr>
      <dsp:spPr>
        <a:xfrm>
          <a:off x="204725" y="857797"/>
          <a:ext cx="398811" cy="398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D33B5-0844-49D1-94E9-694C99FC10D9}">
      <dsp:nvSpPr>
        <dsp:cNvPr id="0" name=""/>
        <dsp:cNvSpPr/>
      </dsp:nvSpPr>
      <dsp:spPr>
        <a:xfrm>
          <a:off x="895279" y="713400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Plataforma web/móvel </a:t>
          </a:r>
          <a:endParaRPr lang="en-US" sz="1600" kern="1200" dirty="0"/>
        </a:p>
      </dsp:txBody>
      <dsp:txXfrm>
        <a:off x="895279" y="713400"/>
        <a:ext cx="1620787" cy="687606"/>
      </dsp:txXfrm>
    </dsp:sp>
    <dsp:sp modelId="{39D440AD-C671-4BDE-ADC7-FE027868A334}">
      <dsp:nvSpPr>
        <dsp:cNvPr id="0" name=""/>
        <dsp:cNvSpPr/>
      </dsp:nvSpPr>
      <dsp:spPr>
        <a:xfrm>
          <a:off x="2798476" y="713400"/>
          <a:ext cx="687606" cy="6876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52E0F-D096-4FC8-B6B7-8A2E2F658EC4}">
      <dsp:nvSpPr>
        <dsp:cNvPr id="0" name=""/>
        <dsp:cNvSpPr/>
      </dsp:nvSpPr>
      <dsp:spPr>
        <a:xfrm>
          <a:off x="2942873" y="857797"/>
          <a:ext cx="398811" cy="398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774F3-EFFC-4BAF-9D81-441E337363F2}">
      <dsp:nvSpPr>
        <dsp:cNvPr id="0" name=""/>
        <dsp:cNvSpPr/>
      </dsp:nvSpPr>
      <dsp:spPr>
        <a:xfrm>
          <a:off x="3633427" y="713400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Divulgação e procura de serviços</a:t>
          </a:r>
          <a:endParaRPr lang="en-US" sz="1600" kern="1200" dirty="0"/>
        </a:p>
      </dsp:txBody>
      <dsp:txXfrm>
        <a:off x="3633427" y="713400"/>
        <a:ext cx="1620787" cy="687606"/>
      </dsp:txXfrm>
    </dsp:sp>
    <dsp:sp modelId="{D8E26E06-1065-4619-B483-00C92BD714C9}">
      <dsp:nvSpPr>
        <dsp:cNvPr id="0" name=""/>
        <dsp:cNvSpPr/>
      </dsp:nvSpPr>
      <dsp:spPr>
        <a:xfrm>
          <a:off x="60328" y="1974913"/>
          <a:ext cx="687606" cy="6876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C297-54A0-4916-A786-8407BCCE6DBB}">
      <dsp:nvSpPr>
        <dsp:cNvPr id="0" name=""/>
        <dsp:cNvSpPr/>
      </dsp:nvSpPr>
      <dsp:spPr>
        <a:xfrm>
          <a:off x="204725" y="2119310"/>
          <a:ext cx="398811" cy="398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DC522-3945-4621-A532-8943A8F5D7B8}">
      <dsp:nvSpPr>
        <dsp:cNvPr id="0" name=""/>
        <dsp:cNvSpPr/>
      </dsp:nvSpPr>
      <dsp:spPr>
        <a:xfrm>
          <a:off x="895279" y="1974913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Sistema de </a:t>
          </a:r>
          <a:r>
            <a:rPr lang="pt-PT" sz="1600" kern="1200" dirty="0" err="1"/>
            <a:t>reviews</a:t>
          </a:r>
          <a:r>
            <a:rPr lang="pt-PT" sz="1600" kern="1200" dirty="0"/>
            <a:t> </a:t>
          </a:r>
          <a:r>
            <a:rPr lang="pt-PT" sz="1600" kern="1200" dirty="0" err="1"/>
            <a:t>end</a:t>
          </a:r>
          <a:r>
            <a:rPr lang="pt-PT" sz="1600" kern="1200" dirty="0"/>
            <a:t>-to-</a:t>
          </a:r>
          <a:r>
            <a:rPr lang="pt-PT" sz="1600" kern="1200" dirty="0" err="1"/>
            <a:t>end</a:t>
          </a:r>
          <a:endParaRPr lang="en-US" sz="1600" kern="1200" dirty="0"/>
        </a:p>
      </dsp:txBody>
      <dsp:txXfrm>
        <a:off x="895279" y="1974913"/>
        <a:ext cx="1620787" cy="687606"/>
      </dsp:txXfrm>
    </dsp:sp>
    <dsp:sp modelId="{FF8346C4-DEDD-4018-8D3B-AE77FC37F318}">
      <dsp:nvSpPr>
        <dsp:cNvPr id="0" name=""/>
        <dsp:cNvSpPr/>
      </dsp:nvSpPr>
      <dsp:spPr>
        <a:xfrm>
          <a:off x="2798476" y="1974913"/>
          <a:ext cx="687606" cy="6876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38A23-10E2-42B8-B8E3-AE048762B136}">
      <dsp:nvSpPr>
        <dsp:cNvPr id="0" name=""/>
        <dsp:cNvSpPr/>
      </dsp:nvSpPr>
      <dsp:spPr>
        <a:xfrm>
          <a:off x="2942873" y="2119310"/>
          <a:ext cx="398811" cy="398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7AB30-CBAC-4467-9E16-0E5A74FF4838}">
      <dsp:nvSpPr>
        <dsp:cNvPr id="0" name=""/>
        <dsp:cNvSpPr/>
      </dsp:nvSpPr>
      <dsp:spPr>
        <a:xfrm>
          <a:off x="3633427" y="1974913"/>
          <a:ext cx="1620787" cy="687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Publicidade</a:t>
          </a:r>
          <a:r>
            <a:rPr lang="en-US" sz="1600" kern="1200" dirty="0"/>
            <a:t>, </a:t>
          </a:r>
          <a:r>
            <a:rPr lang="en-US" sz="1600" kern="1200" dirty="0" err="1"/>
            <a:t>contas</a:t>
          </a:r>
          <a:r>
            <a:rPr lang="en-US" sz="1600" kern="1200" dirty="0"/>
            <a:t> premium, etc.</a:t>
          </a:r>
        </a:p>
      </dsp:txBody>
      <dsp:txXfrm>
        <a:off x="3633427" y="1974913"/>
        <a:ext cx="1620787" cy="68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8F4-C37B-9A4B-8B9C-2B2C7F2F35DB}" type="datetimeFigureOut">
              <a:rPr lang="en-PT" smtClean="0"/>
              <a:t>23/11/2020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9D5B-5DA6-0644-B795-A2115D20C0D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0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F65C-6545-0242-8D8D-F2F8C88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B8FC-BC50-2C4F-896E-35569C8F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B3C-F0C9-FE48-B144-D782069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1C5B-6050-5641-904D-C7E67CADAEC8}" type="datetime1">
              <a:rPr lang="en-US" smtClean="0"/>
              <a:t>11/23/20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8155-26EF-A34A-ABEC-6A6E5B7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24C1-DA59-0342-A264-1766FBD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7AA0-C1C5-5E4F-BDA8-077B3D49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55588-A580-2248-B48F-804586FB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21E1-5161-3641-9270-0FC34CFF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0A3-E586-B140-90F6-5018DA112A88}" type="datetime1">
              <a:rPr lang="en-US" smtClean="0"/>
              <a:t>11/23/20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0E37-4F0C-0A40-8260-6293820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B96-0ED6-2C41-8A14-5E166454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80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892-C609-F54A-A203-1A39B28C2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57D2-0E2D-DE42-AF01-F5574DF6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1571-A314-9F43-A50A-46E08011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0A0C-BB7A-6A45-A68E-996C3590129D}" type="datetime1">
              <a:rPr lang="en-US" smtClean="0"/>
              <a:t>11/23/20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043F-3977-2E4D-8B1C-57D5F71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7343-B162-A242-B8BB-4CCA175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00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EE7-518C-CE4E-B1A0-64DFB3C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617-8E12-5F40-BDFD-0AEE0446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349A-7588-784A-9E08-603A463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36F-2638-DC47-ABE9-0B60AAB5C017}" type="datetime1">
              <a:rPr lang="en-US" smtClean="0"/>
              <a:t>11/23/20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FA59-2ECD-F848-8870-ABA2D2E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9C1F-A39F-7C4D-842A-D31D8EE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34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818-2379-304F-AF6B-EB02893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8952-F91D-CF4A-BE93-37688D3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225-A763-7448-95D1-EE28B05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8D4-5717-994D-A897-8F91E79D86D5}" type="datetime1">
              <a:rPr lang="en-US" smtClean="0"/>
              <a:t>11/23/20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6400-21F1-834F-9E5F-A36B1F4E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1C33-FE16-4C46-A8D6-8502215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117-B0F3-2349-9E68-616D31B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BA5A-C870-C144-84D1-EC1FD763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72C0-A9DC-6942-B32C-80D35896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7C731-028D-DC44-830C-74C33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127B-F475-DB4A-B154-77DCAA0381F0}" type="datetime1">
              <a:rPr lang="en-US" smtClean="0"/>
              <a:t>11/23/20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914D-438F-6A4E-9B2C-D228BB2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814E-551E-AB48-851A-0813785F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388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207F-7149-FB43-A8F7-F3E80C2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FFF0-A32B-0B4C-9AA3-E2217CDC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E18B-80C6-CB47-961C-74EA3936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A94D-CAEF-974F-83D0-552FF9B1C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ADA38-592D-B140-9BFF-D855B43A2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E8B4B-FC53-C24B-A955-DA169D7E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9C1-849D-0945-93B4-8E811AE01325}" type="datetime1">
              <a:rPr lang="en-US" smtClean="0"/>
              <a:t>11/23/20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99B31-C6BF-3548-B800-2AA2D7C7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B1C4-6665-F341-9838-C6DD7BE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8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A91-171D-8B41-96C5-4989BD3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9374-8481-3241-8A08-7B421E5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C028-CDFC-E24C-8389-B258C8CA4E5B}" type="datetime1">
              <a:rPr lang="en-US" smtClean="0"/>
              <a:t>11/23/20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DD89-9A2D-894B-8534-8BAA6BE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AFD7-157F-2848-A420-916B767F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5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1C819-9E98-9146-8762-CB91AE61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607C-71C9-A341-8EBF-255FC1277F05}" type="datetime1">
              <a:rPr lang="en-US" smtClean="0"/>
              <a:t>11/23/20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82E0F-7AD0-FC42-93E6-27B6237D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1A51-B362-5141-B031-DDDC032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77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828-D54E-AA44-ACA3-25B19B6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C86E-47E5-7142-9073-DEFB8B13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EA4F-CD7A-5B48-9808-109F672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6307-2C7E-0543-BE86-FFD7D97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12CA-9828-1048-BBCD-45A1A1691FE0}" type="datetime1">
              <a:rPr lang="en-US" smtClean="0"/>
              <a:t>11/23/20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B9D9-267C-FF43-92B2-5BAB20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6AB27-5A6F-3F41-B0B4-BB9FD7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6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666-53C0-DE4D-B54E-4E5615A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6DD8-745E-7842-AA8C-8BF99480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9E8B1-EBD6-CF44-9173-9E9EEA7F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69CE-A1FB-2145-8F72-F2A5137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368E-A49D-F240-8950-ED218B53EF4F}" type="datetime1">
              <a:rPr lang="en-US" smtClean="0"/>
              <a:t>11/23/20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C3B5-A58C-8E47-94BB-EE0A129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53F3-25A7-8B4E-8DC0-7722F55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46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6F27-5988-534E-B69A-4B74E1D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5FD1-D71A-F849-9AC2-DEB3CC6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383F-1F1C-8941-AD19-1F69A46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3902-2DBC-DA47-9230-585A755348B7}" type="datetime1">
              <a:rPr lang="en-US" smtClean="0"/>
              <a:t>11/23/20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1A2-9EE3-E648-84CC-14799730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C46-4825-544B-95E3-22D23300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7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Freitas,</a:t>
            </a:r>
          </a:p>
          <a:p>
            <a:r>
              <a:rPr lang="pt-PT" dirty="0">
                <a:solidFill>
                  <a:schemeClr val="bg1"/>
                </a:solidFill>
              </a:rPr>
              <a:t>João Pimentel, Nuno Rei, Paulo Barbosa, </a:t>
            </a:r>
          </a:p>
          <a:p>
            <a:r>
              <a:rPr lang="pt-PT" dirty="0">
                <a:solidFill>
                  <a:schemeClr val="bg1"/>
                </a:solidFill>
              </a:rPr>
              <a:t>Paulo Bento,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DF56-9652-5C4F-932D-4E1D0651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PT" sz="3600"/>
              <a:t>Contexto</a:t>
            </a:r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CFC3B687-B2E4-46F9-B11D-09C8F0A43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55" b="1883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E41BB-770A-4CC8-A823-59FE9538A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504433"/>
              </p:ext>
            </p:extLst>
          </p:nvPr>
        </p:nvGraphicFramePr>
        <p:xfrm>
          <a:off x="4223982" y="3752850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45EB53-8202-1744-A666-CFB059EF47A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0785E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4BA6F99-9369-204C-8EB9-B48BDF5CDB35}" type="slidenum">
              <a:rPr lang="en-PT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PT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16601-8F7E-8E4A-A26C-932D121D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PT" dirty="0"/>
              <a:t>Mercado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0400252-38CE-FE46-9322-BB484C9415AE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0785E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4BA6F99-9369-204C-8EB9-B48BDF5CDB35}" type="slidenum">
              <a:rPr lang="en-PT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PT" sz="15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51E3AE-2085-CB44-83DD-B4BBF4F3CBC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245288" y="3497062"/>
            <a:ext cx="1887199" cy="874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FA89E5-EECF-2F4B-B072-EEC3CEB5D122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132487" y="3497062"/>
            <a:ext cx="1919724" cy="860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86385E3D-81E2-D04A-ABBF-E90A86031DF1}"/>
              </a:ext>
            </a:extLst>
          </p:cNvPr>
          <p:cNvSpPr/>
          <p:nvPr/>
        </p:nvSpPr>
        <p:spPr>
          <a:xfrm>
            <a:off x="2325288" y="1882664"/>
            <a:ext cx="1614398" cy="1614398"/>
          </a:xfrm>
          <a:custGeom>
            <a:avLst/>
            <a:gdLst>
              <a:gd name="connsiteX0" fmla="*/ 0 w 1614398"/>
              <a:gd name="connsiteY0" fmla="*/ 807199 h 1614398"/>
              <a:gd name="connsiteX1" fmla="*/ 807199 w 1614398"/>
              <a:gd name="connsiteY1" fmla="*/ 0 h 1614398"/>
              <a:gd name="connsiteX2" fmla="*/ 1614398 w 1614398"/>
              <a:gd name="connsiteY2" fmla="*/ 807199 h 1614398"/>
              <a:gd name="connsiteX3" fmla="*/ 807199 w 1614398"/>
              <a:gd name="connsiteY3" fmla="*/ 1614398 h 1614398"/>
              <a:gd name="connsiteX4" fmla="*/ 0 w 1614398"/>
              <a:gd name="connsiteY4" fmla="*/ 807199 h 161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98" h="1614398">
                <a:moveTo>
                  <a:pt x="0" y="807199"/>
                </a:moveTo>
                <a:cubicBezTo>
                  <a:pt x="0" y="361395"/>
                  <a:pt x="361395" y="0"/>
                  <a:pt x="807199" y="0"/>
                </a:cubicBezTo>
                <a:cubicBezTo>
                  <a:pt x="1253003" y="0"/>
                  <a:pt x="1614398" y="361395"/>
                  <a:pt x="1614398" y="807199"/>
                </a:cubicBezTo>
                <a:cubicBezTo>
                  <a:pt x="1614398" y="1253003"/>
                  <a:pt x="1253003" y="1614398"/>
                  <a:pt x="807199" y="1614398"/>
                </a:cubicBezTo>
                <a:cubicBezTo>
                  <a:pt x="361395" y="1614398"/>
                  <a:pt x="0" y="1253003"/>
                  <a:pt x="0" y="8071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1663" tIns="251663" rIns="251663" bIns="25166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/>
              <a:t>Clientes</a:t>
            </a:r>
            <a:endParaRPr lang="en-US" sz="36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3DE00A-BDDE-7549-8803-75A348FFDFDA}"/>
              </a:ext>
            </a:extLst>
          </p:cNvPr>
          <p:cNvSpPr/>
          <p:nvPr/>
        </p:nvSpPr>
        <p:spPr>
          <a:xfrm>
            <a:off x="587464" y="4216623"/>
            <a:ext cx="1533678" cy="1226942"/>
          </a:xfrm>
          <a:custGeom>
            <a:avLst/>
            <a:gdLst>
              <a:gd name="connsiteX0" fmla="*/ 0 w 1533678"/>
              <a:gd name="connsiteY0" fmla="*/ 122694 h 1226942"/>
              <a:gd name="connsiteX1" fmla="*/ 122694 w 1533678"/>
              <a:gd name="connsiteY1" fmla="*/ 0 h 1226942"/>
              <a:gd name="connsiteX2" fmla="*/ 1410984 w 1533678"/>
              <a:gd name="connsiteY2" fmla="*/ 0 h 1226942"/>
              <a:gd name="connsiteX3" fmla="*/ 1533678 w 1533678"/>
              <a:gd name="connsiteY3" fmla="*/ 122694 h 1226942"/>
              <a:gd name="connsiteX4" fmla="*/ 1533678 w 1533678"/>
              <a:gd name="connsiteY4" fmla="*/ 1104248 h 1226942"/>
              <a:gd name="connsiteX5" fmla="*/ 1410984 w 1533678"/>
              <a:gd name="connsiteY5" fmla="*/ 1226942 h 1226942"/>
              <a:gd name="connsiteX6" fmla="*/ 122694 w 1533678"/>
              <a:gd name="connsiteY6" fmla="*/ 1226942 h 1226942"/>
              <a:gd name="connsiteX7" fmla="*/ 0 w 1533678"/>
              <a:gd name="connsiteY7" fmla="*/ 1104248 h 1226942"/>
              <a:gd name="connsiteX8" fmla="*/ 0 w 1533678"/>
              <a:gd name="connsiteY8" fmla="*/ 122694 h 12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678" h="1226942">
                <a:moveTo>
                  <a:pt x="0" y="122694"/>
                </a:moveTo>
                <a:cubicBezTo>
                  <a:pt x="0" y="54932"/>
                  <a:pt x="54932" y="0"/>
                  <a:pt x="122694" y="0"/>
                </a:cubicBezTo>
                <a:lnTo>
                  <a:pt x="1410984" y="0"/>
                </a:lnTo>
                <a:cubicBezTo>
                  <a:pt x="1478746" y="0"/>
                  <a:pt x="1533678" y="54932"/>
                  <a:pt x="1533678" y="122694"/>
                </a:cubicBezTo>
                <a:lnTo>
                  <a:pt x="1533678" y="1104248"/>
                </a:lnTo>
                <a:cubicBezTo>
                  <a:pt x="1533678" y="1172010"/>
                  <a:pt x="1478746" y="1226942"/>
                  <a:pt x="1410984" y="1226942"/>
                </a:cubicBezTo>
                <a:lnTo>
                  <a:pt x="122694" y="1226942"/>
                </a:lnTo>
                <a:cubicBezTo>
                  <a:pt x="54932" y="1226942"/>
                  <a:pt x="0" y="1172010"/>
                  <a:pt x="0" y="1104248"/>
                </a:cubicBezTo>
                <a:lnTo>
                  <a:pt x="0" y="122694"/>
                </a:lnTo>
                <a:close/>
              </a:path>
            </a:pathLst>
          </a:custGeom>
          <a:solidFill>
            <a:srgbClr val="178F9A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416" tIns="66416" rIns="66416" bIns="66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1600" kern="1200" dirty="0"/>
              <a:t>Solicitadores de Serviços</a:t>
            </a:r>
            <a:endParaRPr lang="en-US" sz="1600" kern="120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C16FFFB-27FE-4D40-8DCD-E29C0A1C9021}"/>
              </a:ext>
            </a:extLst>
          </p:cNvPr>
          <p:cNvSpPr/>
          <p:nvPr/>
        </p:nvSpPr>
        <p:spPr>
          <a:xfrm>
            <a:off x="4165356" y="4216623"/>
            <a:ext cx="1533678" cy="1226942"/>
          </a:xfrm>
          <a:custGeom>
            <a:avLst/>
            <a:gdLst>
              <a:gd name="connsiteX0" fmla="*/ 0 w 1533678"/>
              <a:gd name="connsiteY0" fmla="*/ 122694 h 1226942"/>
              <a:gd name="connsiteX1" fmla="*/ 122694 w 1533678"/>
              <a:gd name="connsiteY1" fmla="*/ 0 h 1226942"/>
              <a:gd name="connsiteX2" fmla="*/ 1410984 w 1533678"/>
              <a:gd name="connsiteY2" fmla="*/ 0 h 1226942"/>
              <a:gd name="connsiteX3" fmla="*/ 1533678 w 1533678"/>
              <a:gd name="connsiteY3" fmla="*/ 122694 h 1226942"/>
              <a:gd name="connsiteX4" fmla="*/ 1533678 w 1533678"/>
              <a:gd name="connsiteY4" fmla="*/ 1104248 h 1226942"/>
              <a:gd name="connsiteX5" fmla="*/ 1410984 w 1533678"/>
              <a:gd name="connsiteY5" fmla="*/ 1226942 h 1226942"/>
              <a:gd name="connsiteX6" fmla="*/ 122694 w 1533678"/>
              <a:gd name="connsiteY6" fmla="*/ 1226942 h 1226942"/>
              <a:gd name="connsiteX7" fmla="*/ 0 w 1533678"/>
              <a:gd name="connsiteY7" fmla="*/ 1104248 h 1226942"/>
              <a:gd name="connsiteX8" fmla="*/ 0 w 1533678"/>
              <a:gd name="connsiteY8" fmla="*/ 122694 h 12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678" h="1226942">
                <a:moveTo>
                  <a:pt x="0" y="122694"/>
                </a:moveTo>
                <a:cubicBezTo>
                  <a:pt x="0" y="54932"/>
                  <a:pt x="54932" y="0"/>
                  <a:pt x="122694" y="0"/>
                </a:cubicBezTo>
                <a:lnTo>
                  <a:pt x="1410984" y="0"/>
                </a:lnTo>
                <a:cubicBezTo>
                  <a:pt x="1478746" y="0"/>
                  <a:pt x="1533678" y="54932"/>
                  <a:pt x="1533678" y="122694"/>
                </a:cubicBezTo>
                <a:lnTo>
                  <a:pt x="1533678" y="1104248"/>
                </a:lnTo>
                <a:cubicBezTo>
                  <a:pt x="1533678" y="1172010"/>
                  <a:pt x="1478746" y="1226942"/>
                  <a:pt x="1410984" y="1226942"/>
                </a:cubicBezTo>
                <a:lnTo>
                  <a:pt x="122694" y="1226942"/>
                </a:lnTo>
                <a:cubicBezTo>
                  <a:pt x="54932" y="1226942"/>
                  <a:pt x="0" y="1172010"/>
                  <a:pt x="0" y="1104248"/>
                </a:cubicBezTo>
                <a:lnTo>
                  <a:pt x="0" y="122694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416" tIns="66416" rIns="66416" bIns="66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1600" kern="1200" dirty="0"/>
              <a:t>Prestadores de Serviços</a:t>
            </a:r>
            <a:endParaRPr lang="en-US" sz="1600" kern="12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3203ADF-A281-B340-B078-E5E4E0CA6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563469"/>
              </p:ext>
            </p:extLst>
          </p:nvPr>
        </p:nvGraphicFramePr>
        <p:xfrm>
          <a:off x="5144655" y="859395"/>
          <a:ext cx="7549053" cy="562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1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6DF-C46E-3B41-A944-16F0A92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PT"/>
              <a:t>Produto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B2D3B-5812-4BAC-857D-EDD174466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67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3334-404A-EC45-ABD5-6DADC2FD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0785E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34BA6F99-9369-204C-8EB9-B48BDF5CDB35}" type="slidenum">
              <a:rPr lang="en-PT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PT" sz="1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8C02F6-E792-4653-BDD5-3ECECD7F4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1892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807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9CE-92C1-274F-A8FE-B065F833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PT" dirty="0"/>
              <a:t>Proposta de Valor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DD7E-14E4-DD4B-87C7-7BCCC9C6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/>
          </a:bodyPr>
          <a:lstStyle/>
          <a:p>
            <a:r>
              <a:rPr lang="en-PT" sz="1700" dirty="0"/>
              <a:t>Contrariamente a </a:t>
            </a:r>
            <a:r>
              <a:rPr lang="en-PT" sz="1700" b="1" dirty="0"/>
              <a:t>Fixando</a:t>
            </a:r>
            <a:r>
              <a:rPr lang="en-PT" sz="1700" dirty="0"/>
              <a:t>, </a:t>
            </a:r>
            <a:r>
              <a:rPr lang="en-PT" sz="1700" b="1" dirty="0"/>
              <a:t>Zaask</a:t>
            </a:r>
            <a:r>
              <a:rPr lang="en-PT" sz="1700" dirty="0"/>
              <a:t>, </a:t>
            </a:r>
            <a:r>
              <a:rPr lang="en-PT" sz="1700" b="1" dirty="0"/>
              <a:t>Get Ninjas</a:t>
            </a:r>
            <a:r>
              <a:rPr lang="en-PT" sz="1700" dirty="0"/>
              <a:t>, entre outros</a:t>
            </a:r>
          </a:p>
          <a:p>
            <a:r>
              <a:rPr lang="en-GB" sz="1700" dirty="0"/>
              <a:t>A </a:t>
            </a:r>
            <a:r>
              <a:rPr lang="en-GB" sz="1700" dirty="0" err="1"/>
              <a:t>nossa</a:t>
            </a:r>
            <a:r>
              <a:rPr lang="en-GB" sz="1700" dirty="0"/>
              <a:t> </a:t>
            </a:r>
            <a:r>
              <a:rPr lang="en-GB" sz="1700" dirty="0" err="1"/>
              <a:t>plataforma</a:t>
            </a:r>
            <a:r>
              <a:rPr lang="en-GB" sz="1700" dirty="0"/>
              <a:t>, </a:t>
            </a:r>
            <a:r>
              <a:rPr lang="en-GB" sz="1700" b="1" dirty="0" err="1"/>
              <a:t>Servicify</a:t>
            </a:r>
            <a:r>
              <a:rPr lang="en-GB" sz="1700" dirty="0"/>
              <a:t>,</a:t>
            </a:r>
          </a:p>
          <a:p>
            <a:r>
              <a:rPr lang="en-GB" sz="1700" dirty="0" err="1"/>
              <a:t>Ajuda</a:t>
            </a:r>
            <a:r>
              <a:rPr lang="en-GB" sz="1700" dirty="0"/>
              <a:t> </a:t>
            </a:r>
            <a:r>
              <a:rPr lang="en-GB" sz="1700" b="1" dirty="0" err="1"/>
              <a:t>solicitadores</a:t>
            </a:r>
            <a:endParaRPr lang="en-GB" sz="1700" b="1" dirty="0"/>
          </a:p>
          <a:p>
            <a:r>
              <a:rPr lang="en-GB" sz="1700" dirty="0"/>
              <a:t>Que </a:t>
            </a:r>
            <a:r>
              <a:rPr lang="en-GB" sz="1700" dirty="0" err="1"/>
              <a:t>pretendem</a:t>
            </a:r>
            <a:r>
              <a:rPr lang="en-GB" sz="1700" dirty="0"/>
              <a:t> </a:t>
            </a:r>
            <a:r>
              <a:rPr lang="en-GB" sz="1700" b="1" dirty="0" err="1"/>
              <a:t>encontrar</a:t>
            </a:r>
            <a:r>
              <a:rPr lang="en-GB" sz="1700" b="1" dirty="0"/>
              <a:t> </a:t>
            </a:r>
            <a:r>
              <a:rPr lang="en-GB" sz="1700" b="1" dirty="0" err="1"/>
              <a:t>profissionais</a:t>
            </a:r>
            <a:r>
              <a:rPr lang="en-GB" sz="1700" b="1" dirty="0"/>
              <a:t> de </a:t>
            </a:r>
            <a:r>
              <a:rPr lang="en-GB" sz="1700" b="1" dirty="0" err="1"/>
              <a:t>confiança</a:t>
            </a:r>
            <a:r>
              <a:rPr lang="en-GB" sz="1700" b="1" dirty="0"/>
              <a:t> e </a:t>
            </a:r>
            <a:r>
              <a:rPr lang="en-GB" sz="1700" b="1" dirty="0" err="1"/>
              <a:t>qualidade</a:t>
            </a:r>
            <a:endParaRPr lang="en-GB" sz="1700" b="1" dirty="0"/>
          </a:p>
          <a:p>
            <a:r>
              <a:rPr lang="en-GB" sz="1700" dirty="0"/>
              <a:t>E </a:t>
            </a:r>
            <a:r>
              <a:rPr lang="en-GB" sz="1700" b="1" dirty="0" err="1"/>
              <a:t>prestadores</a:t>
            </a:r>
            <a:endParaRPr lang="en-GB" sz="1700" b="1" dirty="0"/>
          </a:p>
          <a:p>
            <a:r>
              <a:rPr lang="en-GB" sz="1700" dirty="0"/>
              <a:t>Que </a:t>
            </a:r>
            <a:r>
              <a:rPr lang="en-GB" sz="1700" dirty="0" err="1"/>
              <a:t>pretendem</a:t>
            </a:r>
            <a:r>
              <a:rPr lang="en-GB" sz="1700" dirty="0"/>
              <a:t> </a:t>
            </a:r>
            <a:r>
              <a:rPr lang="en-GB" sz="1700" b="1" dirty="0" err="1"/>
              <a:t>fornecer</a:t>
            </a:r>
            <a:r>
              <a:rPr lang="en-GB" sz="1700" b="1" dirty="0"/>
              <a:t> </a:t>
            </a:r>
            <a:r>
              <a:rPr lang="en-GB" sz="1700" b="1" dirty="0" err="1"/>
              <a:t>os</a:t>
            </a:r>
            <a:r>
              <a:rPr lang="en-GB" sz="1700" b="1" dirty="0"/>
              <a:t> </a:t>
            </a:r>
            <a:r>
              <a:rPr lang="en-GB" sz="1700" b="1" dirty="0" err="1"/>
              <a:t>seus</a:t>
            </a:r>
            <a:r>
              <a:rPr lang="en-GB" sz="1700" b="1" dirty="0"/>
              <a:t> </a:t>
            </a:r>
            <a:r>
              <a:rPr lang="en-GB" sz="1700" b="1" dirty="0" err="1"/>
              <a:t>serviços</a:t>
            </a:r>
            <a:r>
              <a:rPr lang="en-GB" sz="1700" b="1" dirty="0"/>
              <a:t> de forma </a:t>
            </a:r>
            <a:r>
              <a:rPr lang="en-GB" sz="1700" b="1" dirty="0" err="1"/>
              <a:t>ampla</a:t>
            </a:r>
            <a:endParaRPr lang="en-GB" sz="1700" b="1" dirty="0"/>
          </a:p>
          <a:p>
            <a:r>
              <a:rPr lang="en-GB" sz="1700" dirty="0" err="1"/>
              <a:t>Reduzindo</a:t>
            </a:r>
            <a:r>
              <a:rPr lang="en-GB" sz="1700" dirty="0"/>
              <a:t> </a:t>
            </a:r>
            <a:r>
              <a:rPr lang="en-GB" sz="1700" b="1" dirty="0" err="1"/>
              <a:t>gastos</a:t>
            </a:r>
            <a:r>
              <a:rPr lang="en-GB" sz="1700" b="1" dirty="0"/>
              <a:t> </a:t>
            </a:r>
            <a:r>
              <a:rPr lang="en-GB" sz="1700" b="1" dirty="0" err="1"/>
              <a:t>monetários</a:t>
            </a:r>
            <a:endParaRPr lang="en-GB" sz="1700" b="1" dirty="0"/>
          </a:p>
          <a:p>
            <a:r>
              <a:rPr lang="en-GB" sz="1700" dirty="0" err="1"/>
              <a:t>Possibilitando</a:t>
            </a:r>
            <a:r>
              <a:rPr lang="en-GB" sz="1700" dirty="0"/>
              <a:t> </a:t>
            </a:r>
            <a:r>
              <a:rPr lang="en-GB" sz="1700" b="1" dirty="0" err="1"/>
              <a:t>recusas</a:t>
            </a:r>
            <a:r>
              <a:rPr lang="en-GB" sz="1700" b="1" dirty="0"/>
              <a:t> de </a:t>
            </a:r>
            <a:r>
              <a:rPr lang="en-GB" sz="1700" b="1" dirty="0" err="1"/>
              <a:t>fornecimento</a:t>
            </a:r>
            <a:r>
              <a:rPr lang="en-GB" sz="1700" b="1" dirty="0"/>
              <a:t> de </a:t>
            </a:r>
            <a:r>
              <a:rPr lang="en-GB" sz="1700" b="1" dirty="0" err="1"/>
              <a:t>serviços</a:t>
            </a:r>
            <a:endParaRPr lang="en-GB" sz="1700" b="1" dirty="0"/>
          </a:p>
          <a:p>
            <a:r>
              <a:rPr lang="en-PT" sz="1700" dirty="0"/>
              <a:t>Não restringindo o ambiente a um </a:t>
            </a:r>
            <a:r>
              <a:rPr lang="en-PT" sz="1700" b="1" dirty="0"/>
              <a:t>número reduzido de categorias</a:t>
            </a:r>
          </a:p>
          <a:p>
            <a:r>
              <a:rPr lang="en-PT" sz="1700" dirty="0"/>
              <a:t>Garantindo qualidade e veracidade com base em </a:t>
            </a:r>
            <a:r>
              <a:rPr lang="en-PT" sz="1700" b="1" dirty="0"/>
              <a:t>avaliações end-to-end</a:t>
            </a:r>
          </a:p>
          <a:p>
            <a:r>
              <a:rPr lang="en-PT" sz="1700" dirty="0"/>
              <a:t>E mantendo um </a:t>
            </a:r>
            <a:r>
              <a:rPr lang="en-PT" sz="1700" b="1" dirty="0"/>
              <a:t>histórico das interações</a:t>
            </a:r>
            <a:r>
              <a:rPr lang="en-PT" sz="1700" dirty="0"/>
              <a:t> entre intervenientes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2A7BC-6283-42C3-B313-76FEA1E64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076C-98D3-A74F-AADA-EBCC7B8C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4</a:t>
            </a:fld>
            <a:endParaRPr lang="en-PT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DD0EF0D-FD2E-A24D-BA42-7804F74D61A0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0785E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4BA6F99-9369-204C-8EB9-B48BDF5CDB35}" type="slidenum">
              <a:rPr lang="en-PT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PT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1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07F1B62-C8FB-644D-9F76-3FFBFF04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4" y="649224"/>
            <a:ext cx="8122917" cy="53446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37BF24-D7BC-5947-8B29-2E8C49D710C7}"/>
              </a:ext>
            </a:extLst>
          </p:cNvPr>
          <p:cNvSpPr/>
          <p:nvPr/>
        </p:nvSpPr>
        <p:spPr>
          <a:xfrm>
            <a:off x="0" y="0"/>
            <a:ext cx="12192000" cy="6516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EF546-4AF9-5F46-AF21-2F81A5E7C4C3}"/>
              </a:ext>
            </a:extLst>
          </p:cNvPr>
          <p:cNvSpPr/>
          <p:nvPr/>
        </p:nvSpPr>
        <p:spPr>
          <a:xfrm>
            <a:off x="-1" y="5993891"/>
            <a:ext cx="12191999" cy="8641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185C4E-00B9-3842-8A95-63C12E7497C9}"/>
              </a:ext>
            </a:extLst>
          </p:cNvPr>
          <p:cNvSpPr/>
          <p:nvPr/>
        </p:nvSpPr>
        <p:spPr>
          <a:xfrm rot="16200000">
            <a:off x="-2683764" y="3020568"/>
            <a:ext cx="5871973" cy="5044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F66AA-F4B8-E74D-93F5-9BB4DCAD8BC5}"/>
              </a:ext>
            </a:extLst>
          </p:cNvPr>
          <p:cNvSpPr/>
          <p:nvPr/>
        </p:nvSpPr>
        <p:spPr>
          <a:xfrm rot="16200000">
            <a:off x="7463579" y="1632755"/>
            <a:ext cx="5871973" cy="358486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A8385-BC4B-6641-8C1B-01EBD9FC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4BA6F99-9369-204C-8EB9-B48BDF5CDB3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65276-C8A0-BD40-9839-66CDDA04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Análise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Estratégica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FB61D804-F6AC-9447-A872-EBD172E42704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0785E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4BA6F99-9369-204C-8EB9-B48BDF5CDB35}" type="slidenum">
              <a:rPr lang="en-PT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PT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6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F0BDF0-4488-1442-A607-7D4344CF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5" y="1049339"/>
            <a:ext cx="8072016" cy="4759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9087CB-15E5-7641-8AEB-0E60402E76D8}"/>
              </a:ext>
            </a:extLst>
          </p:cNvPr>
          <p:cNvSpPr/>
          <p:nvPr/>
        </p:nvSpPr>
        <p:spPr>
          <a:xfrm>
            <a:off x="-1" y="-1"/>
            <a:ext cx="12191999" cy="10589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29042-29F8-CB49-8537-B229630AD674}"/>
              </a:ext>
            </a:extLst>
          </p:cNvPr>
          <p:cNvSpPr/>
          <p:nvPr/>
        </p:nvSpPr>
        <p:spPr>
          <a:xfrm>
            <a:off x="407626" y="5801739"/>
            <a:ext cx="11784374" cy="10562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ED8C9-06C1-FE47-89B5-DA8EB44EEA33}"/>
              </a:ext>
            </a:extLst>
          </p:cNvPr>
          <p:cNvSpPr/>
          <p:nvPr/>
        </p:nvSpPr>
        <p:spPr>
          <a:xfrm rot="5400000">
            <a:off x="-3095604" y="3247897"/>
            <a:ext cx="6705705" cy="5145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49D7D0-49D7-0A42-9B11-7A1193C3C7D3}"/>
              </a:ext>
            </a:extLst>
          </p:cNvPr>
          <p:cNvSpPr/>
          <p:nvPr/>
        </p:nvSpPr>
        <p:spPr>
          <a:xfrm rot="5400000">
            <a:off x="7448838" y="1613190"/>
            <a:ext cx="5871718" cy="361460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8F682-3BB0-0F40-96BE-7FAD407D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Modelo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Negócio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324C8-3768-9B45-9EEA-59E5C1A3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4BA6F99-9369-204C-8EB9-B48BDF5CDB3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0BFCAC4-0052-0D42-9849-5848C2BD76A2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0785E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4BA6F99-9369-204C-8EB9-B48BDF5CDB35}" type="slidenum">
              <a:rPr lang="en-PT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PT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3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B41852B-6CF7-40B6-AA32-7D6841C4F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E0547-B0B6-824C-B651-24D2AEA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PT" sz="3600"/>
              <a:t>Próximos Passos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9A38-5445-A643-A914-6B567DAF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PT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50A6B7-E1AF-DB46-BC13-97C1BC4B4328}"/>
              </a:ext>
            </a:extLst>
          </p:cNvPr>
          <p:cNvGrpSpPr/>
          <p:nvPr/>
        </p:nvGrpSpPr>
        <p:grpSpPr>
          <a:xfrm>
            <a:off x="1628695" y="1941706"/>
            <a:ext cx="2047409" cy="2353344"/>
            <a:chOff x="2546746" y="237"/>
            <a:chExt cx="2047409" cy="2353344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4DEFA1F9-EF8B-B249-B4F0-5FED5B57B938}"/>
                </a:ext>
              </a:extLst>
            </p:cNvPr>
            <p:cNvSpPr/>
            <p:nvPr/>
          </p:nvSpPr>
          <p:spPr>
            <a:xfrm rot="5400000">
              <a:off x="2393779" y="153204"/>
              <a:ext cx="2353344" cy="20474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accent2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Hexagon 4">
              <a:extLst>
                <a:ext uri="{FF2B5EF4-FFF2-40B4-BE49-F238E27FC236}">
                  <a16:creationId xmlns:a16="http://schemas.microsoft.com/office/drawing/2014/main" id="{5FC3F915-AD92-8743-8ED7-B4B1986FCC48}"/>
                </a:ext>
              </a:extLst>
            </p:cNvPr>
            <p:cNvSpPr txBox="1"/>
            <p:nvPr/>
          </p:nvSpPr>
          <p:spPr>
            <a:xfrm>
              <a:off x="2865801" y="366966"/>
              <a:ext cx="1409299" cy="16198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600" kern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B1CF81C-0EE2-4246-B6BA-D6FB8EEB7F4C}"/>
              </a:ext>
            </a:extLst>
          </p:cNvPr>
          <p:cNvSpPr/>
          <p:nvPr/>
        </p:nvSpPr>
        <p:spPr>
          <a:xfrm>
            <a:off x="1903891" y="2673229"/>
            <a:ext cx="1497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err="1">
                <a:solidFill>
                  <a:schemeClr val="bg1"/>
                </a:solidFill>
              </a:rPr>
              <a:t>Viabilidade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económico-financeira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11459C-AD1D-9F4D-AFC7-3322281FCE85}"/>
              </a:ext>
            </a:extLst>
          </p:cNvPr>
          <p:cNvGrpSpPr/>
          <p:nvPr/>
        </p:nvGrpSpPr>
        <p:grpSpPr>
          <a:xfrm>
            <a:off x="2806269" y="3928321"/>
            <a:ext cx="2047409" cy="2353344"/>
            <a:chOff x="2546746" y="237"/>
            <a:chExt cx="2047409" cy="2353344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17B20BED-A16C-5C4B-A2A7-F2B654C2F64E}"/>
                </a:ext>
              </a:extLst>
            </p:cNvPr>
            <p:cNvSpPr/>
            <p:nvPr/>
          </p:nvSpPr>
          <p:spPr>
            <a:xfrm rot="5400000">
              <a:off x="2393779" y="153204"/>
              <a:ext cx="2353344" cy="20474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accent2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Hexagon 4">
              <a:extLst>
                <a:ext uri="{FF2B5EF4-FFF2-40B4-BE49-F238E27FC236}">
                  <a16:creationId xmlns:a16="http://schemas.microsoft.com/office/drawing/2014/main" id="{205FB3C1-69AC-DA4B-A88B-619212F9F784}"/>
                </a:ext>
              </a:extLst>
            </p:cNvPr>
            <p:cNvSpPr txBox="1"/>
            <p:nvPr/>
          </p:nvSpPr>
          <p:spPr>
            <a:xfrm>
              <a:off x="2865801" y="366966"/>
              <a:ext cx="1409299" cy="16198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600" kern="120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47834-80A0-A445-82B0-5BA54AD6A519}"/>
              </a:ext>
            </a:extLst>
          </p:cNvPr>
          <p:cNvSpPr/>
          <p:nvPr/>
        </p:nvSpPr>
        <p:spPr>
          <a:xfrm>
            <a:off x="3081465" y="4659844"/>
            <a:ext cx="1497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err="1">
                <a:solidFill>
                  <a:schemeClr val="bg1"/>
                </a:solidFill>
              </a:rPr>
              <a:t>Estratégia</a:t>
            </a:r>
            <a:r>
              <a:rPr lang="en-US" dirty="0">
                <a:solidFill>
                  <a:schemeClr val="bg1"/>
                </a:solidFill>
              </a:rPr>
              <a:t> de entrada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mercado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D19C04-8D8E-1E4F-8C72-4441CD6CCCF1}"/>
              </a:ext>
            </a:extLst>
          </p:cNvPr>
          <p:cNvGrpSpPr/>
          <p:nvPr/>
        </p:nvGrpSpPr>
        <p:grpSpPr>
          <a:xfrm>
            <a:off x="3997011" y="1940738"/>
            <a:ext cx="2047409" cy="2353344"/>
            <a:chOff x="2546746" y="237"/>
            <a:chExt cx="2047409" cy="2353344"/>
          </a:xfrm>
          <a:solidFill>
            <a:schemeClr val="bg2">
              <a:lumMod val="25000"/>
            </a:schemeClr>
          </a:solidFill>
        </p:grpSpPr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46401F37-0851-A941-848F-E6768EA10A3D}"/>
                </a:ext>
              </a:extLst>
            </p:cNvPr>
            <p:cNvSpPr/>
            <p:nvPr/>
          </p:nvSpPr>
          <p:spPr>
            <a:xfrm rot="5400000">
              <a:off x="2393779" y="153204"/>
              <a:ext cx="2353344" cy="2047409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Hexagon 4">
              <a:extLst>
                <a:ext uri="{FF2B5EF4-FFF2-40B4-BE49-F238E27FC236}">
                  <a16:creationId xmlns:a16="http://schemas.microsoft.com/office/drawing/2014/main" id="{DB144848-A371-3C45-8365-38D92B633216}"/>
                </a:ext>
              </a:extLst>
            </p:cNvPr>
            <p:cNvSpPr txBox="1"/>
            <p:nvPr/>
          </p:nvSpPr>
          <p:spPr>
            <a:xfrm>
              <a:off x="2865801" y="366966"/>
              <a:ext cx="1409299" cy="16198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600" kern="1200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72C65A4-EA52-BD43-8507-D75769956788}"/>
              </a:ext>
            </a:extLst>
          </p:cNvPr>
          <p:cNvSpPr/>
          <p:nvPr/>
        </p:nvSpPr>
        <p:spPr>
          <a:xfrm>
            <a:off x="4272207" y="2794243"/>
            <a:ext cx="149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err="1">
                <a:solidFill>
                  <a:schemeClr val="bg1"/>
                </a:solidFill>
              </a:rPr>
              <a:t>Estratégia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crescimento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B55AF246-F372-A448-99CE-DC485E2E308A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20785E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34BA6F99-9369-204C-8EB9-B48BDF5CDB35}" type="slidenum">
              <a:rPr lang="en-PT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PT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7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Freitas,</a:t>
            </a:r>
          </a:p>
          <a:p>
            <a:r>
              <a:rPr lang="pt-PT" dirty="0">
                <a:solidFill>
                  <a:schemeClr val="bg1"/>
                </a:solidFill>
              </a:rPr>
              <a:t>João Pimentel, Nuno Rei, Paulo Barbosa, </a:t>
            </a:r>
          </a:p>
          <a:p>
            <a:r>
              <a:rPr lang="pt-PT" dirty="0">
                <a:solidFill>
                  <a:schemeClr val="bg1"/>
                </a:solidFill>
              </a:rPr>
              <a:t>Paulo Bento,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0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{67076B35-85AA-1F4A-AE0D-E73CC5441095}tf16401378</Template>
  <TotalTime>93</TotalTime>
  <Words>223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Servicify</vt:lpstr>
      <vt:lpstr>Contexto</vt:lpstr>
      <vt:lpstr>Mercado</vt:lpstr>
      <vt:lpstr>Produto</vt:lpstr>
      <vt:lpstr>Proposta de Valor</vt:lpstr>
      <vt:lpstr>Análise Estratégica</vt:lpstr>
      <vt:lpstr>Modelo de Negócio</vt:lpstr>
      <vt:lpstr>Próximos Passos</vt:lpstr>
      <vt:lpstr>Servicify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Servicify</dc:title>
  <dc:creator>Utilizador do Microsoft Office</dc:creator>
  <cp:lastModifiedBy>Utilizador do Microsoft Office</cp:lastModifiedBy>
  <cp:revision>27</cp:revision>
  <dcterms:created xsi:type="dcterms:W3CDTF">2020-11-22T17:49:36Z</dcterms:created>
  <dcterms:modified xsi:type="dcterms:W3CDTF">2020-11-23T10:48:33Z</dcterms:modified>
</cp:coreProperties>
</file>