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2"/>
  </p:notesMasterIdLst>
  <p:sldIdLst>
    <p:sldId id="285" r:id="rId2"/>
    <p:sldId id="279" r:id="rId3"/>
    <p:sldId id="271" r:id="rId4"/>
    <p:sldId id="270" r:id="rId5"/>
    <p:sldId id="259" r:id="rId6"/>
    <p:sldId id="280" r:id="rId7"/>
    <p:sldId id="283" r:id="rId8"/>
    <p:sldId id="275" r:id="rId9"/>
    <p:sldId id="274" r:id="rId10"/>
    <p:sldId id="286" r:id="rId11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73"/>
    <a:srgbClr val="031425"/>
    <a:srgbClr val="B81548"/>
    <a:srgbClr val="9FBEFF"/>
    <a:srgbClr val="000052"/>
    <a:srgbClr val="000065"/>
    <a:srgbClr val="161463"/>
    <a:srgbClr val="163B73"/>
    <a:srgbClr val="177E4D"/>
    <a:srgbClr val="177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3"/>
    <p:restoredTop sz="94729"/>
  </p:normalViewPr>
  <p:slideViewPr>
    <p:cSldViewPr snapToObjects="1">
      <p:cViewPr>
        <p:scale>
          <a:sx n="69" d="100"/>
          <a:sy n="69" d="100"/>
        </p:scale>
        <p:origin x="728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baseline="0" dirty="0"/>
              <a:t> </a:t>
            </a:r>
            <a:r>
              <a:rPr lang="en-US" baseline="0" dirty="0" err="1"/>
              <a:t>UberEats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Pedidos (milhares de milhões)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7.9</c:v>
                </c:pt>
                <c:pt idx="2">
                  <c:v>14.5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5-CC4A-BF64-8E66B05368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76173408"/>
        <c:axId val="1796032624"/>
      </c:lineChart>
      <c:catAx>
        <c:axId val="177617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796032624"/>
        <c:crosses val="autoZero"/>
        <c:auto val="1"/>
        <c:lblAlgn val="ctr"/>
        <c:lblOffset val="100"/>
        <c:noMultiLvlLbl val="0"/>
      </c:catAx>
      <c:valAx>
        <c:axId val="179603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77617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97369-FC51-4270-BE1A-84799A2F3F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C7693BA-FC74-41D7-96DE-B9767375F7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Prestação</a:t>
          </a:r>
          <a:r>
            <a:rPr lang="en-US" dirty="0">
              <a:solidFill>
                <a:schemeClr val="bg1"/>
              </a:solidFill>
            </a:rPr>
            <a:t> de </a:t>
          </a:r>
          <a:r>
            <a:rPr lang="en-US" dirty="0" err="1">
              <a:solidFill>
                <a:schemeClr val="bg1"/>
              </a:solidFill>
            </a:rPr>
            <a:t>serviços</a:t>
          </a:r>
          <a:endParaRPr lang="en-US" dirty="0">
            <a:solidFill>
              <a:schemeClr val="bg1"/>
            </a:solidFill>
          </a:endParaRPr>
        </a:p>
      </dgm:t>
    </dgm:pt>
    <dgm:pt modelId="{9AF1F038-0591-4747-A2DA-9BE707DC668C}" type="parTrans" cxnId="{C6C0CB0F-3F28-462D-81CF-E8ED26C1F0DD}">
      <dgm:prSet/>
      <dgm:spPr/>
      <dgm:t>
        <a:bodyPr/>
        <a:lstStyle/>
        <a:p>
          <a:endParaRPr lang="en-US"/>
        </a:p>
      </dgm:t>
    </dgm:pt>
    <dgm:pt modelId="{35E8A7EF-3237-4321-960F-C6FD7FF7AC1C}" type="sibTrans" cxnId="{C6C0CB0F-3F28-462D-81CF-E8ED26C1F0DD}">
      <dgm:prSet/>
      <dgm:spPr/>
      <dgm:t>
        <a:bodyPr/>
        <a:lstStyle/>
        <a:p>
          <a:endParaRPr lang="en-US"/>
        </a:p>
      </dgm:t>
    </dgm:pt>
    <dgm:pt modelId="{E0E52338-7DD7-4E36-AEF3-62CB0FAF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Dependência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tecnológica</a:t>
          </a:r>
          <a:endParaRPr lang="en-US" dirty="0">
            <a:solidFill>
              <a:schemeClr val="bg1"/>
            </a:solidFill>
          </a:endParaRPr>
        </a:p>
      </dgm:t>
    </dgm:pt>
    <dgm:pt modelId="{D2D45723-C449-48EF-A250-9B6928B70F14}" type="parTrans" cxnId="{9B147DD1-54FE-4BEC-8798-4BEEE89E5979}">
      <dgm:prSet/>
      <dgm:spPr/>
      <dgm:t>
        <a:bodyPr/>
        <a:lstStyle/>
        <a:p>
          <a:endParaRPr lang="en-US"/>
        </a:p>
      </dgm:t>
    </dgm:pt>
    <dgm:pt modelId="{3B6D1D3F-6AB1-4C37-B77E-3FBDA0D6AAD7}" type="sibTrans" cxnId="{9B147DD1-54FE-4BEC-8798-4BEEE89E5979}">
      <dgm:prSet/>
      <dgm:spPr/>
      <dgm:t>
        <a:bodyPr/>
        <a:lstStyle/>
        <a:p>
          <a:endParaRPr lang="en-US"/>
        </a:p>
      </dgm:t>
    </dgm:pt>
    <dgm:pt modelId="{BBAA0F10-F16B-408A-BF50-77054A4C4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Validação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qualitativa</a:t>
          </a:r>
          <a:r>
            <a:rPr lang="en-US" dirty="0">
              <a:solidFill>
                <a:schemeClr val="bg1"/>
              </a:solidFill>
            </a:rPr>
            <a:t> dos </a:t>
          </a:r>
          <a:r>
            <a:rPr lang="en-US" dirty="0" err="1">
              <a:solidFill>
                <a:schemeClr val="bg1"/>
              </a:solidFill>
            </a:rPr>
            <a:t>serviços</a:t>
          </a:r>
          <a:endParaRPr lang="en-US" dirty="0">
            <a:solidFill>
              <a:schemeClr val="bg1"/>
            </a:solidFill>
          </a:endParaRPr>
        </a:p>
      </dgm:t>
    </dgm:pt>
    <dgm:pt modelId="{1E967C2E-5B7E-428E-BF29-FDE489251D58}" type="parTrans" cxnId="{9FA2D756-9BCC-4A63-9855-6C176F845397}">
      <dgm:prSet/>
      <dgm:spPr/>
      <dgm:t>
        <a:bodyPr/>
        <a:lstStyle/>
        <a:p>
          <a:endParaRPr lang="en-US"/>
        </a:p>
      </dgm:t>
    </dgm:pt>
    <dgm:pt modelId="{25FE8DAC-5497-4F78-970A-DB5F7889EF5F}" type="sibTrans" cxnId="{9FA2D756-9BCC-4A63-9855-6C176F845397}">
      <dgm:prSet/>
      <dgm:spPr/>
      <dgm:t>
        <a:bodyPr/>
        <a:lstStyle/>
        <a:p>
          <a:endParaRPr lang="en-US"/>
        </a:p>
      </dgm:t>
    </dgm:pt>
    <dgm:pt modelId="{ADF4C8B6-2D0A-4ABC-8AA3-25A2BCA6A4F3}" type="pres">
      <dgm:prSet presAssocID="{B8597369-FC51-4270-BE1A-84799A2F3F32}" presName="root" presStyleCnt="0">
        <dgm:presLayoutVars>
          <dgm:dir/>
          <dgm:resizeHandles val="exact"/>
        </dgm:presLayoutVars>
      </dgm:prSet>
      <dgm:spPr/>
    </dgm:pt>
    <dgm:pt modelId="{22FCD26F-AC0D-4CE7-8E77-E739A0859156}" type="pres">
      <dgm:prSet presAssocID="{8C7693BA-FC74-41D7-96DE-B9767375F78D}" presName="compNode" presStyleCnt="0"/>
      <dgm:spPr/>
    </dgm:pt>
    <dgm:pt modelId="{31B31182-CBCA-41B2-89CB-1F8C9477A05B}" type="pres">
      <dgm:prSet presAssocID="{8C7693BA-FC74-41D7-96DE-B9767375F7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 Paint Tool with solid fill"/>
        </a:ext>
      </dgm:extLst>
    </dgm:pt>
    <dgm:pt modelId="{0416ABBC-5F5B-441D-8121-8DACC4AA6DF9}" type="pres">
      <dgm:prSet presAssocID="{8C7693BA-FC74-41D7-96DE-B9767375F78D}" presName="spaceRect" presStyleCnt="0"/>
      <dgm:spPr/>
    </dgm:pt>
    <dgm:pt modelId="{C8CE562D-E9D5-4C55-A6D7-65486D13B035}" type="pres">
      <dgm:prSet presAssocID="{8C7693BA-FC74-41D7-96DE-B9767375F78D}" presName="textRect" presStyleLbl="revTx" presStyleIdx="0" presStyleCnt="3" custLinFactNeighborY="40635">
        <dgm:presLayoutVars>
          <dgm:chMax val="1"/>
          <dgm:chPref val="1"/>
        </dgm:presLayoutVars>
      </dgm:prSet>
      <dgm:spPr/>
    </dgm:pt>
    <dgm:pt modelId="{276DAD97-B76B-456E-9620-31BE6E6BDA51}" type="pres">
      <dgm:prSet presAssocID="{35E8A7EF-3237-4321-960F-C6FD7FF7AC1C}" presName="sibTrans" presStyleCnt="0"/>
      <dgm:spPr/>
    </dgm:pt>
    <dgm:pt modelId="{BF0DA63E-AECE-400B-B195-63598684D92E}" type="pres">
      <dgm:prSet presAssocID="{E0E52338-7DD7-4E36-AEF3-62CB0FAF09ED}" presName="compNode" presStyleCnt="0"/>
      <dgm:spPr/>
    </dgm:pt>
    <dgm:pt modelId="{F1B5C12B-BD39-4A92-ADBE-E016B353F54D}" type="pres">
      <dgm:prSet presAssocID="{E0E52338-7DD7-4E36-AEF3-62CB0FAF09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C342FAE7-526B-4DAF-8AF0-F5D73881B472}" type="pres">
      <dgm:prSet presAssocID="{E0E52338-7DD7-4E36-AEF3-62CB0FAF09ED}" presName="spaceRect" presStyleCnt="0"/>
      <dgm:spPr/>
    </dgm:pt>
    <dgm:pt modelId="{4953D3EC-1B9A-4A6C-9122-FA2715AAF451}" type="pres">
      <dgm:prSet presAssocID="{E0E52338-7DD7-4E36-AEF3-62CB0FAF09ED}" presName="textRect" presStyleLbl="revTx" presStyleIdx="1" presStyleCnt="3" custLinFactNeighborY="37247">
        <dgm:presLayoutVars>
          <dgm:chMax val="1"/>
          <dgm:chPref val="1"/>
        </dgm:presLayoutVars>
      </dgm:prSet>
      <dgm:spPr/>
    </dgm:pt>
    <dgm:pt modelId="{DE97133B-A588-44DC-BD6F-C2BEBBBD09EC}" type="pres">
      <dgm:prSet presAssocID="{3B6D1D3F-6AB1-4C37-B77E-3FBDA0D6AAD7}" presName="sibTrans" presStyleCnt="0"/>
      <dgm:spPr/>
    </dgm:pt>
    <dgm:pt modelId="{C1097944-6575-4693-8574-04A18288F4CC}" type="pres">
      <dgm:prSet presAssocID="{BBAA0F10-F16B-408A-BF50-77054A4C4506}" presName="compNode" presStyleCnt="0"/>
      <dgm:spPr/>
    </dgm:pt>
    <dgm:pt modelId="{D4B764AD-5EB2-4565-9689-84DD1C30458B}" type="pres">
      <dgm:prSet presAssocID="{BBAA0F10-F16B-408A-BF50-77054A4C45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D4662F35-DBA3-4C87-8FDD-20E53DD8038D}" type="pres">
      <dgm:prSet presAssocID="{BBAA0F10-F16B-408A-BF50-77054A4C4506}" presName="spaceRect" presStyleCnt="0"/>
      <dgm:spPr/>
    </dgm:pt>
    <dgm:pt modelId="{7A8336A4-AFCF-4445-86B0-46E6B421B846}" type="pres">
      <dgm:prSet presAssocID="{BBAA0F10-F16B-408A-BF50-77054A4C4506}" presName="textRect" presStyleLbl="revTx" presStyleIdx="2" presStyleCnt="3" custLinFactNeighborY="33862">
        <dgm:presLayoutVars>
          <dgm:chMax val="1"/>
          <dgm:chPref val="1"/>
        </dgm:presLayoutVars>
      </dgm:prSet>
      <dgm:spPr/>
    </dgm:pt>
  </dgm:ptLst>
  <dgm:cxnLst>
    <dgm:cxn modelId="{D48AB10B-EB8B-4BAB-82DF-5E70DFC5EDF4}" type="presOf" srcId="{B8597369-FC51-4270-BE1A-84799A2F3F32}" destId="{ADF4C8B6-2D0A-4ABC-8AA3-25A2BCA6A4F3}" srcOrd="0" destOrd="0" presId="urn:microsoft.com/office/officeart/2018/2/layout/IconLabelList"/>
    <dgm:cxn modelId="{C6C0CB0F-3F28-462D-81CF-E8ED26C1F0DD}" srcId="{B8597369-FC51-4270-BE1A-84799A2F3F32}" destId="{8C7693BA-FC74-41D7-96DE-B9767375F78D}" srcOrd="0" destOrd="0" parTransId="{9AF1F038-0591-4747-A2DA-9BE707DC668C}" sibTransId="{35E8A7EF-3237-4321-960F-C6FD7FF7AC1C}"/>
    <dgm:cxn modelId="{020A122B-BA2E-4557-BB4C-15D81A8FEAF2}" type="presOf" srcId="{E0E52338-7DD7-4E36-AEF3-62CB0FAF09ED}" destId="{4953D3EC-1B9A-4A6C-9122-FA2715AAF451}" srcOrd="0" destOrd="0" presId="urn:microsoft.com/office/officeart/2018/2/layout/IconLabelList"/>
    <dgm:cxn modelId="{9FA2D756-9BCC-4A63-9855-6C176F845397}" srcId="{B8597369-FC51-4270-BE1A-84799A2F3F32}" destId="{BBAA0F10-F16B-408A-BF50-77054A4C4506}" srcOrd="2" destOrd="0" parTransId="{1E967C2E-5B7E-428E-BF29-FDE489251D58}" sibTransId="{25FE8DAC-5497-4F78-970A-DB5F7889EF5F}"/>
    <dgm:cxn modelId="{D89F2F92-A115-43A7-A31C-E80DFF74A6F6}" type="presOf" srcId="{8C7693BA-FC74-41D7-96DE-B9767375F78D}" destId="{C8CE562D-E9D5-4C55-A6D7-65486D13B035}" srcOrd="0" destOrd="0" presId="urn:microsoft.com/office/officeart/2018/2/layout/IconLabelList"/>
    <dgm:cxn modelId="{9B147DD1-54FE-4BEC-8798-4BEEE89E5979}" srcId="{B8597369-FC51-4270-BE1A-84799A2F3F32}" destId="{E0E52338-7DD7-4E36-AEF3-62CB0FAF09ED}" srcOrd="1" destOrd="0" parTransId="{D2D45723-C449-48EF-A250-9B6928B70F14}" sibTransId="{3B6D1D3F-6AB1-4C37-B77E-3FBDA0D6AAD7}"/>
    <dgm:cxn modelId="{98758AD1-51EC-4967-AE87-06BFBF27DB08}" type="presOf" srcId="{BBAA0F10-F16B-408A-BF50-77054A4C4506}" destId="{7A8336A4-AFCF-4445-86B0-46E6B421B846}" srcOrd="0" destOrd="0" presId="urn:microsoft.com/office/officeart/2018/2/layout/IconLabelList"/>
    <dgm:cxn modelId="{510BD17F-512F-4D53-A055-9009AFF44799}" type="presParOf" srcId="{ADF4C8B6-2D0A-4ABC-8AA3-25A2BCA6A4F3}" destId="{22FCD26F-AC0D-4CE7-8E77-E739A0859156}" srcOrd="0" destOrd="0" presId="urn:microsoft.com/office/officeart/2018/2/layout/IconLabelList"/>
    <dgm:cxn modelId="{3FA0D19B-54E5-4CDD-A0C2-AB5FFE28AA3B}" type="presParOf" srcId="{22FCD26F-AC0D-4CE7-8E77-E739A0859156}" destId="{31B31182-CBCA-41B2-89CB-1F8C9477A05B}" srcOrd="0" destOrd="0" presId="urn:microsoft.com/office/officeart/2018/2/layout/IconLabelList"/>
    <dgm:cxn modelId="{EC953627-73D2-430A-99CB-8865C6BBCD08}" type="presParOf" srcId="{22FCD26F-AC0D-4CE7-8E77-E739A0859156}" destId="{0416ABBC-5F5B-441D-8121-8DACC4AA6DF9}" srcOrd="1" destOrd="0" presId="urn:microsoft.com/office/officeart/2018/2/layout/IconLabelList"/>
    <dgm:cxn modelId="{5DF1F809-444E-4D00-9949-362FC232AB52}" type="presParOf" srcId="{22FCD26F-AC0D-4CE7-8E77-E739A0859156}" destId="{C8CE562D-E9D5-4C55-A6D7-65486D13B035}" srcOrd="2" destOrd="0" presId="urn:microsoft.com/office/officeart/2018/2/layout/IconLabelList"/>
    <dgm:cxn modelId="{66F079CC-5F9D-4626-9C37-4431B4CB8765}" type="presParOf" srcId="{ADF4C8B6-2D0A-4ABC-8AA3-25A2BCA6A4F3}" destId="{276DAD97-B76B-456E-9620-31BE6E6BDA51}" srcOrd="1" destOrd="0" presId="urn:microsoft.com/office/officeart/2018/2/layout/IconLabelList"/>
    <dgm:cxn modelId="{14785A2C-66E2-4073-8D47-CF8A7C0D679C}" type="presParOf" srcId="{ADF4C8B6-2D0A-4ABC-8AA3-25A2BCA6A4F3}" destId="{BF0DA63E-AECE-400B-B195-63598684D92E}" srcOrd="2" destOrd="0" presId="urn:microsoft.com/office/officeart/2018/2/layout/IconLabelList"/>
    <dgm:cxn modelId="{A1C658DD-70A5-449C-B263-25A9B1A56654}" type="presParOf" srcId="{BF0DA63E-AECE-400B-B195-63598684D92E}" destId="{F1B5C12B-BD39-4A92-ADBE-E016B353F54D}" srcOrd="0" destOrd="0" presId="urn:microsoft.com/office/officeart/2018/2/layout/IconLabelList"/>
    <dgm:cxn modelId="{07399B3A-9DBD-4DF6-B168-BBCCBEA6BB34}" type="presParOf" srcId="{BF0DA63E-AECE-400B-B195-63598684D92E}" destId="{C342FAE7-526B-4DAF-8AF0-F5D73881B472}" srcOrd="1" destOrd="0" presId="urn:microsoft.com/office/officeart/2018/2/layout/IconLabelList"/>
    <dgm:cxn modelId="{BF9FC01B-E4EE-40BD-8EEF-C056289D1384}" type="presParOf" srcId="{BF0DA63E-AECE-400B-B195-63598684D92E}" destId="{4953D3EC-1B9A-4A6C-9122-FA2715AAF451}" srcOrd="2" destOrd="0" presId="urn:microsoft.com/office/officeart/2018/2/layout/IconLabelList"/>
    <dgm:cxn modelId="{BA71F582-1FCE-4E58-B76D-2BD851DBCF5C}" type="presParOf" srcId="{ADF4C8B6-2D0A-4ABC-8AA3-25A2BCA6A4F3}" destId="{DE97133B-A588-44DC-BD6F-C2BEBBBD09EC}" srcOrd="3" destOrd="0" presId="urn:microsoft.com/office/officeart/2018/2/layout/IconLabelList"/>
    <dgm:cxn modelId="{25847268-F53D-4E52-8DF7-B81F54F5264C}" type="presParOf" srcId="{ADF4C8B6-2D0A-4ABC-8AA3-25A2BCA6A4F3}" destId="{C1097944-6575-4693-8574-04A18288F4CC}" srcOrd="4" destOrd="0" presId="urn:microsoft.com/office/officeart/2018/2/layout/IconLabelList"/>
    <dgm:cxn modelId="{F3413656-99D6-4181-965D-295464B5D926}" type="presParOf" srcId="{C1097944-6575-4693-8574-04A18288F4CC}" destId="{D4B764AD-5EB2-4565-9689-84DD1C30458B}" srcOrd="0" destOrd="0" presId="urn:microsoft.com/office/officeart/2018/2/layout/IconLabelList"/>
    <dgm:cxn modelId="{95646E7F-C247-4BA2-B6C1-651DE4ADA8EB}" type="presParOf" srcId="{C1097944-6575-4693-8574-04A18288F4CC}" destId="{D4662F35-DBA3-4C87-8FDD-20E53DD8038D}" srcOrd="1" destOrd="0" presId="urn:microsoft.com/office/officeart/2018/2/layout/IconLabelList"/>
    <dgm:cxn modelId="{7517C2A8-CFF0-4C99-B817-AA5C7E109455}" type="presParOf" srcId="{C1097944-6575-4693-8574-04A18288F4CC}" destId="{7A8336A4-AFCF-4445-86B0-46E6B421B8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14F88-0A5A-4F46-BEB8-F5381659759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92BDA7-5385-4EBE-861F-171D048311A8}">
      <dgm:prSet/>
      <dgm:spPr>
        <a:solidFill>
          <a:srgbClr val="FF3873"/>
        </a:solidFill>
      </dgm:spPr>
      <dgm:t>
        <a:bodyPr/>
        <a:lstStyle/>
        <a:p>
          <a:r>
            <a:rPr lang="en-GB"/>
            <a:t>Cliente </a:t>
          </a:r>
        </a:p>
      </dgm:t>
    </dgm:pt>
    <dgm:pt modelId="{B84E91B3-2CAC-497F-8368-A2B9B35F4B6A}" type="parTrans" cxnId="{C794D71E-F3FC-4215-8536-6CF4181F5163}">
      <dgm:prSet/>
      <dgm:spPr/>
      <dgm:t>
        <a:bodyPr/>
        <a:lstStyle/>
        <a:p>
          <a:endParaRPr lang="en-US"/>
        </a:p>
      </dgm:t>
    </dgm:pt>
    <dgm:pt modelId="{7ECF0EA8-6454-4357-A3B2-8520EB432987}" type="sibTrans" cxnId="{C794D71E-F3FC-4215-8536-6CF4181F5163}">
      <dgm:prSet/>
      <dgm:spPr/>
      <dgm:t>
        <a:bodyPr/>
        <a:lstStyle/>
        <a:p>
          <a:endParaRPr lang="en-US"/>
        </a:p>
      </dgm:t>
    </dgm:pt>
    <dgm:pt modelId="{2CEAF2F6-53E1-4632-B109-EC0124DCF5D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 dirty="0" err="1"/>
            <a:t>Não</a:t>
          </a:r>
          <a:r>
            <a:rPr lang="en-GB" dirty="0"/>
            <a:t> </a:t>
          </a:r>
          <a:r>
            <a:rPr lang="en-GB" dirty="0" err="1"/>
            <a:t>conhece</a:t>
          </a:r>
          <a:r>
            <a:rPr lang="en-GB" dirty="0"/>
            <a:t> </a:t>
          </a:r>
          <a:r>
            <a:rPr lang="en-GB" dirty="0" err="1"/>
            <a:t>prestadores</a:t>
          </a:r>
          <a:r>
            <a:rPr lang="en-GB" dirty="0"/>
            <a:t> para um </a:t>
          </a:r>
          <a:r>
            <a:rPr lang="en-GB" dirty="0" err="1"/>
            <a:t>serviço</a:t>
          </a:r>
          <a:endParaRPr lang="en-GB" dirty="0"/>
        </a:p>
      </dgm:t>
    </dgm:pt>
    <dgm:pt modelId="{ED312367-CFEB-4B3E-A121-32629D3D4369}" type="parTrans" cxnId="{6C3C1392-E671-4685-B9B8-64286315F9AC}">
      <dgm:prSet/>
      <dgm:spPr/>
      <dgm:t>
        <a:bodyPr/>
        <a:lstStyle/>
        <a:p>
          <a:endParaRPr lang="en-US"/>
        </a:p>
      </dgm:t>
    </dgm:pt>
    <dgm:pt modelId="{0B0FCF25-4941-46CD-95B8-11A734A76887}" type="sibTrans" cxnId="{6C3C1392-E671-4685-B9B8-64286315F9AC}">
      <dgm:prSet/>
      <dgm:spPr/>
      <dgm:t>
        <a:bodyPr/>
        <a:lstStyle/>
        <a:p>
          <a:endParaRPr lang="en-US"/>
        </a:p>
      </dgm:t>
    </dgm:pt>
    <dgm:pt modelId="{61ADEC7A-50F8-41F1-8A8A-E0F18A01958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 dirty="0" err="1"/>
            <a:t>Quer</a:t>
          </a:r>
          <a:r>
            <a:rPr lang="en-GB" dirty="0"/>
            <a:t> </a:t>
          </a:r>
          <a:r>
            <a:rPr lang="en-GB" dirty="0" err="1"/>
            <a:t>requisitar</a:t>
          </a:r>
          <a:r>
            <a:rPr lang="en-GB" dirty="0"/>
            <a:t> um </a:t>
          </a:r>
          <a:r>
            <a:rPr lang="en-GB" dirty="0" err="1"/>
            <a:t>serviço</a:t>
          </a:r>
          <a:r>
            <a:rPr lang="en-GB" dirty="0"/>
            <a:t> </a:t>
          </a:r>
          <a:r>
            <a:rPr lang="en-GB" dirty="0" err="1"/>
            <a:t>esporádico</a:t>
          </a:r>
          <a:endParaRPr lang="en-GB" dirty="0"/>
        </a:p>
      </dgm:t>
    </dgm:pt>
    <dgm:pt modelId="{DA756DA1-1AD3-417B-8DC6-F15AD04F0EFB}" type="parTrans" cxnId="{7595B0E4-AA68-42D1-9B66-D6501EE92ECC}">
      <dgm:prSet/>
      <dgm:spPr/>
      <dgm:t>
        <a:bodyPr/>
        <a:lstStyle/>
        <a:p>
          <a:endParaRPr lang="en-US"/>
        </a:p>
      </dgm:t>
    </dgm:pt>
    <dgm:pt modelId="{B48AF0F7-2395-4259-B952-700711868D3C}" type="sibTrans" cxnId="{7595B0E4-AA68-42D1-9B66-D6501EE92ECC}">
      <dgm:prSet/>
      <dgm:spPr/>
      <dgm:t>
        <a:bodyPr/>
        <a:lstStyle/>
        <a:p>
          <a:endParaRPr lang="en-US"/>
        </a:p>
      </dgm:t>
    </dgm:pt>
    <dgm:pt modelId="{AB6D83A4-F625-4083-836C-2FA237B59B48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Tem uma necessidade urgente</a:t>
          </a:r>
        </a:p>
      </dgm:t>
    </dgm:pt>
    <dgm:pt modelId="{8DEF6693-068A-4E54-BF55-75782255600B}" type="parTrans" cxnId="{2BF0ABBF-F772-48BA-B1D8-210A2DE5ECC4}">
      <dgm:prSet/>
      <dgm:spPr/>
      <dgm:t>
        <a:bodyPr/>
        <a:lstStyle/>
        <a:p>
          <a:endParaRPr lang="en-US"/>
        </a:p>
      </dgm:t>
    </dgm:pt>
    <dgm:pt modelId="{0BE84FAB-0EBC-4555-8C92-C274F3CA36F0}" type="sibTrans" cxnId="{2BF0ABBF-F772-48BA-B1D8-210A2DE5ECC4}">
      <dgm:prSet/>
      <dgm:spPr/>
      <dgm:t>
        <a:bodyPr/>
        <a:lstStyle/>
        <a:p>
          <a:endParaRPr lang="en-US"/>
        </a:p>
      </dgm:t>
    </dgm:pt>
    <dgm:pt modelId="{EE6142D5-2546-4527-A153-F6049A69874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 dirty="0" err="1"/>
            <a:t>Quer</a:t>
          </a:r>
          <a:r>
            <a:rPr lang="en-GB" dirty="0"/>
            <a:t> o </a:t>
          </a:r>
          <a:r>
            <a:rPr lang="en-GB" dirty="0" err="1"/>
            <a:t>melhor</a:t>
          </a:r>
          <a:r>
            <a:rPr lang="en-GB" dirty="0"/>
            <a:t> </a:t>
          </a:r>
          <a:r>
            <a:rPr lang="en-GB" dirty="0" err="1"/>
            <a:t>preço</a:t>
          </a:r>
          <a:endParaRPr lang="en-GB" dirty="0"/>
        </a:p>
      </dgm:t>
    </dgm:pt>
    <dgm:pt modelId="{DB365ADB-B9C6-4F57-BE69-E21EFF1B7625}" type="parTrans" cxnId="{6D86E06F-CCA7-46F5-9DC0-63E7CADFE4D2}">
      <dgm:prSet/>
      <dgm:spPr/>
      <dgm:t>
        <a:bodyPr/>
        <a:lstStyle/>
        <a:p>
          <a:endParaRPr lang="en-US"/>
        </a:p>
      </dgm:t>
    </dgm:pt>
    <dgm:pt modelId="{E16E36ED-F409-4D22-B486-AA1BC346A00B}" type="sibTrans" cxnId="{6D86E06F-CCA7-46F5-9DC0-63E7CADFE4D2}">
      <dgm:prSet/>
      <dgm:spPr/>
      <dgm:t>
        <a:bodyPr/>
        <a:lstStyle/>
        <a:p>
          <a:endParaRPr lang="en-US"/>
        </a:p>
      </dgm:t>
    </dgm:pt>
    <dgm:pt modelId="{9DD2DE11-9F5B-4C6C-86EE-B129F68BC5C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Quer garantias de qualidade</a:t>
          </a:r>
        </a:p>
      </dgm:t>
    </dgm:pt>
    <dgm:pt modelId="{92592BE1-A355-47F9-B173-7FAE65EABE24}" type="parTrans" cxnId="{38DD42FE-F4E3-4C2B-8D68-5946DBB1796B}">
      <dgm:prSet/>
      <dgm:spPr/>
      <dgm:t>
        <a:bodyPr/>
        <a:lstStyle/>
        <a:p>
          <a:endParaRPr lang="en-US"/>
        </a:p>
      </dgm:t>
    </dgm:pt>
    <dgm:pt modelId="{7A07C9B0-110D-4BE5-855C-8068751A815A}" type="sibTrans" cxnId="{38DD42FE-F4E3-4C2B-8D68-5946DBB1796B}">
      <dgm:prSet/>
      <dgm:spPr/>
      <dgm:t>
        <a:bodyPr/>
        <a:lstStyle/>
        <a:p>
          <a:endParaRPr lang="en-US"/>
        </a:p>
      </dgm:t>
    </dgm:pt>
    <dgm:pt modelId="{938E318A-A4FF-446B-BA4C-5B46120499C7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Quer poupar tempo</a:t>
          </a:r>
        </a:p>
      </dgm:t>
    </dgm:pt>
    <dgm:pt modelId="{1E91EAAF-C762-4F08-A4FB-1262FD7BCE7B}" type="parTrans" cxnId="{21994AC3-5498-4231-B95D-6E4461045CB2}">
      <dgm:prSet/>
      <dgm:spPr/>
      <dgm:t>
        <a:bodyPr/>
        <a:lstStyle/>
        <a:p>
          <a:endParaRPr lang="en-US"/>
        </a:p>
      </dgm:t>
    </dgm:pt>
    <dgm:pt modelId="{1B3CCB73-494A-4522-BEBC-C4E11894A24A}" type="sibTrans" cxnId="{21994AC3-5498-4231-B95D-6E4461045CB2}">
      <dgm:prSet/>
      <dgm:spPr/>
      <dgm:t>
        <a:bodyPr/>
        <a:lstStyle/>
        <a:p>
          <a:endParaRPr lang="en-US"/>
        </a:p>
      </dgm:t>
    </dgm:pt>
    <dgm:pt modelId="{8378D813-3CE1-49C3-B7D1-30DA34C92159}">
      <dgm:prSet/>
      <dgm:spPr>
        <a:solidFill>
          <a:srgbClr val="FF3873"/>
        </a:solidFill>
      </dgm:spPr>
      <dgm:t>
        <a:bodyPr/>
        <a:lstStyle/>
        <a:p>
          <a:r>
            <a:rPr lang="en-GB"/>
            <a:t>Prestador</a:t>
          </a:r>
        </a:p>
      </dgm:t>
    </dgm:pt>
    <dgm:pt modelId="{AB2C2004-A7CA-45DB-8B90-F103A0481656}" type="parTrans" cxnId="{9571797E-0854-4EE7-A114-109CA24E0701}">
      <dgm:prSet/>
      <dgm:spPr/>
      <dgm:t>
        <a:bodyPr/>
        <a:lstStyle/>
        <a:p>
          <a:endParaRPr lang="en-US"/>
        </a:p>
      </dgm:t>
    </dgm:pt>
    <dgm:pt modelId="{69C2FF20-86FB-4CDA-9B32-31EC8BC602BF}" type="sibTrans" cxnId="{9571797E-0854-4EE7-A114-109CA24E0701}">
      <dgm:prSet/>
      <dgm:spPr/>
      <dgm:t>
        <a:bodyPr/>
        <a:lstStyle/>
        <a:p>
          <a:endParaRPr lang="en-US"/>
        </a:p>
      </dgm:t>
    </dgm:pt>
    <dgm:pt modelId="{757254F8-937C-4C0D-9C2E-6C20AC9C7F8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Quer aumentar a sua rede de clientes</a:t>
          </a:r>
        </a:p>
      </dgm:t>
    </dgm:pt>
    <dgm:pt modelId="{6286772B-403D-4D3B-A67A-CA5F9BE549C9}" type="parTrans" cxnId="{A89DABBE-226A-42A7-B3C2-025272256DCC}">
      <dgm:prSet/>
      <dgm:spPr/>
      <dgm:t>
        <a:bodyPr/>
        <a:lstStyle/>
        <a:p>
          <a:endParaRPr lang="en-US"/>
        </a:p>
      </dgm:t>
    </dgm:pt>
    <dgm:pt modelId="{46F9FE72-8890-4B24-B608-FCE913BFABB2}" type="sibTrans" cxnId="{A89DABBE-226A-42A7-B3C2-025272256DCC}">
      <dgm:prSet/>
      <dgm:spPr/>
      <dgm:t>
        <a:bodyPr/>
        <a:lstStyle/>
        <a:p>
          <a:endParaRPr lang="en-US"/>
        </a:p>
      </dgm:t>
    </dgm:pt>
    <dgm:pt modelId="{5297B836-07CD-4D5A-9632-17738888F54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GB"/>
            <a:t>Quer o seu trabalho organizado num só local</a:t>
          </a:r>
        </a:p>
      </dgm:t>
    </dgm:pt>
    <dgm:pt modelId="{4C6B654E-9267-49D3-A601-EE1D29BF8363}" type="parTrans" cxnId="{852EA076-2AF8-41A9-84B5-5D4E506C7267}">
      <dgm:prSet/>
      <dgm:spPr/>
      <dgm:t>
        <a:bodyPr/>
        <a:lstStyle/>
        <a:p>
          <a:endParaRPr lang="en-US"/>
        </a:p>
      </dgm:t>
    </dgm:pt>
    <dgm:pt modelId="{C7DB43DC-CDD9-44E4-8684-AE0D29A5F971}" type="sibTrans" cxnId="{852EA076-2AF8-41A9-84B5-5D4E506C7267}">
      <dgm:prSet/>
      <dgm:spPr/>
      <dgm:t>
        <a:bodyPr/>
        <a:lstStyle/>
        <a:p>
          <a:endParaRPr lang="en-US"/>
        </a:p>
      </dgm:t>
    </dgm:pt>
    <dgm:pt modelId="{EA98E813-0C4F-FD4A-A84B-1D011A243150}" type="pres">
      <dgm:prSet presAssocID="{06C14F88-0A5A-4F46-BEB8-F53816597595}" presName="linear" presStyleCnt="0">
        <dgm:presLayoutVars>
          <dgm:dir/>
          <dgm:animLvl val="lvl"/>
          <dgm:resizeHandles val="exact"/>
        </dgm:presLayoutVars>
      </dgm:prSet>
      <dgm:spPr/>
    </dgm:pt>
    <dgm:pt modelId="{2B66846E-86BF-2A4A-9536-C9614FA557D9}" type="pres">
      <dgm:prSet presAssocID="{8792BDA7-5385-4EBE-861F-171D048311A8}" presName="parentLin" presStyleCnt="0"/>
      <dgm:spPr/>
    </dgm:pt>
    <dgm:pt modelId="{39674A8A-FEE1-7541-B996-2D91E311329C}" type="pres">
      <dgm:prSet presAssocID="{8792BDA7-5385-4EBE-861F-171D048311A8}" presName="parentLeftMargin" presStyleLbl="node1" presStyleIdx="0" presStyleCnt="2"/>
      <dgm:spPr/>
    </dgm:pt>
    <dgm:pt modelId="{272CC54E-090D-FA44-AEE2-8D8495A0C2AB}" type="pres">
      <dgm:prSet presAssocID="{8792BDA7-5385-4EBE-861F-171D048311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4FAB6-8E23-3C48-894F-9CDCC17758CB}" type="pres">
      <dgm:prSet presAssocID="{8792BDA7-5385-4EBE-861F-171D048311A8}" presName="negativeSpace" presStyleCnt="0"/>
      <dgm:spPr/>
    </dgm:pt>
    <dgm:pt modelId="{630655E7-671A-CE49-B3BF-A9F149B97270}" type="pres">
      <dgm:prSet presAssocID="{8792BDA7-5385-4EBE-861F-171D048311A8}" presName="childText" presStyleLbl="conFgAcc1" presStyleIdx="0" presStyleCnt="2">
        <dgm:presLayoutVars>
          <dgm:bulletEnabled val="1"/>
        </dgm:presLayoutVars>
      </dgm:prSet>
      <dgm:spPr/>
    </dgm:pt>
    <dgm:pt modelId="{9C3999D2-0525-8F4C-865D-E00F68B768D7}" type="pres">
      <dgm:prSet presAssocID="{7ECF0EA8-6454-4357-A3B2-8520EB432987}" presName="spaceBetweenRectangles" presStyleCnt="0"/>
      <dgm:spPr/>
    </dgm:pt>
    <dgm:pt modelId="{C0369EAB-BB3D-8446-B667-7A26977857C8}" type="pres">
      <dgm:prSet presAssocID="{8378D813-3CE1-49C3-B7D1-30DA34C92159}" presName="parentLin" presStyleCnt="0"/>
      <dgm:spPr/>
    </dgm:pt>
    <dgm:pt modelId="{8D26BE6E-94E0-9E40-8AD9-A8D18A4698F4}" type="pres">
      <dgm:prSet presAssocID="{8378D813-3CE1-49C3-B7D1-30DA34C92159}" presName="parentLeftMargin" presStyleLbl="node1" presStyleIdx="0" presStyleCnt="2"/>
      <dgm:spPr/>
    </dgm:pt>
    <dgm:pt modelId="{ECEF762E-EF8D-AB4A-ABB6-4BFA890B377C}" type="pres">
      <dgm:prSet presAssocID="{8378D813-3CE1-49C3-B7D1-30DA34C921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F8AA9D-6728-0247-AE98-BCE1E732809C}" type="pres">
      <dgm:prSet presAssocID="{8378D813-3CE1-49C3-B7D1-30DA34C92159}" presName="negativeSpace" presStyleCnt="0"/>
      <dgm:spPr/>
    </dgm:pt>
    <dgm:pt modelId="{A113DA55-93F1-5547-B8E6-DDBA65217448}" type="pres">
      <dgm:prSet presAssocID="{8378D813-3CE1-49C3-B7D1-30DA34C921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1D5F03-C4F3-1A4F-84EB-5DFB38C396C2}" type="presOf" srcId="{AB6D83A4-F625-4083-836C-2FA237B59B48}" destId="{630655E7-671A-CE49-B3BF-A9F149B97270}" srcOrd="0" destOrd="2" presId="urn:microsoft.com/office/officeart/2005/8/layout/list1"/>
    <dgm:cxn modelId="{C794D71E-F3FC-4215-8536-6CF4181F5163}" srcId="{06C14F88-0A5A-4F46-BEB8-F53816597595}" destId="{8792BDA7-5385-4EBE-861F-171D048311A8}" srcOrd="0" destOrd="0" parTransId="{B84E91B3-2CAC-497F-8368-A2B9B35F4B6A}" sibTransId="{7ECF0EA8-6454-4357-A3B2-8520EB432987}"/>
    <dgm:cxn modelId="{B354FF2F-45CD-4448-9869-0D085BF46B38}" type="presOf" srcId="{EE6142D5-2546-4527-A153-F6049A698743}" destId="{630655E7-671A-CE49-B3BF-A9F149B97270}" srcOrd="0" destOrd="3" presId="urn:microsoft.com/office/officeart/2005/8/layout/list1"/>
    <dgm:cxn modelId="{42DF566A-DCF8-C040-8EEA-74B48346D520}" type="presOf" srcId="{8792BDA7-5385-4EBE-861F-171D048311A8}" destId="{272CC54E-090D-FA44-AEE2-8D8495A0C2AB}" srcOrd="1" destOrd="0" presId="urn:microsoft.com/office/officeart/2005/8/layout/list1"/>
    <dgm:cxn modelId="{6D86E06F-CCA7-46F5-9DC0-63E7CADFE4D2}" srcId="{8792BDA7-5385-4EBE-861F-171D048311A8}" destId="{EE6142D5-2546-4527-A153-F6049A698743}" srcOrd="3" destOrd="0" parTransId="{DB365ADB-B9C6-4F57-BE69-E21EFF1B7625}" sibTransId="{E16E36ED-F409-4D22-B486-AA1BC346A00B}"/>
    <dgm:cxn modelId="{852EA076-2AF8-41A9-84B5-5D4E506C7267}" srcId="{8378D813-3CE1-49C3-B7D1-30DA34C92159}" destId="{5297B836-07CD-4D5A-9632-17738888F54E}" srcOrd="1" destOrd="0" parTransId="{4C6B654E-9267-49D3-A601-EE1D29BF8363}" sibTransId="{C7DB43DC-CDD9-44E4-8684-AE0D29A5F971}"/>
    <dgm:cxn modelId="{5F8D8377-5283-104A-8E1A-FC3CB6A69D6B}" type="presOf" srcId="{938E318A-A4FF-446B-BA4C-5B46120499C7}" destId="{630655E7-671A-CE49-B3BF-A9F149B97270}" srcOrd="0" destOrd="5" presId="urn:microsoft.com/office/officeart/2005/8/layout/list1"/>
    <dgm:cxn modelId="{9571797E-0854-4EE7-A114-109CA24E0701}" srcId="{06C14F88-0A5A-4F46-BEB8-F53816597595}" destId="{8378D813-3CE1-49C3-B7D1-30DA34C92159}" srcOrd="1" destOrd="0" parTransId="{AB2C2004-A7CA-45DB-8B90-F103A0481656}" sibTransId="{69C2FF20-86FB-4CDA-9B32-31EC8BC602BF}"/>
    <dgm:cxn modelId="{90930384-030A-E548-95DB-61B83E31B83C}" type="presOf" srcId="{5297B836-07CD-4D5A-9632-17738888F54E}" destId="{A113DA55-93F1-5547-B8E6-DDBA65217448}" srcOrd="0" destOrd="1" presId="urn:microsoft.com/office/officeart/2005/8/layout/list1"/>
    <dgm:cxn modelId="{6C3C1392-E671-4685-B9B8-64286315F9AC}" srcId="{8792BDA7-5385-4EBE-861F-171D048311A8}" destId="{2CEAF2F6-53E1-4632-B109-EC0124DCF5D6}" srcOrd="0" destOrd="0" parTransId="{ED312367-CFEB-4B3E-A121-32629D3D4369}" sibTransId="{0B0FCF25-4941-46CD-95B8-11A734A76887}"/>
    <dgm:cxn modelId="{A9B1FDB5-2481-1349-AF6B-0B6D019F381C}" type="presOf" srcId="{757254F8-937C-4C0D-9C2E-6C20AC9C7F80}" destId="{A113DA55-93F1-5547-B8E6-DDBA65217448}" srcOrd="0" destOrd="0" presId="urn:microsoft.com/office/officeart/2005/8/layout/list1"/>
    <dgm:cxn modelId="{A89DABBE-226A-42A7-B3C2-025272256DCC}" srcId="{8378D813-3CE1-49C3-B7D1-30DA34C92159}" destId="{757254F8-937C-4C0D-9C2E-6C20AC9C7F80}" srcOrd="0" destOrd="0" parTransId="{6286772B-403D-4D3B-A67A-CA5F9BE549C9}" sibTransId="{46F9FE72-8890-4B24-B608-FCE913BFABB2}"/>
    <dgm:cxn modelId="{2BF0ABBF-F772-48BA-B1D8-210A2DE5ECC4}" srcId="{8792BDA7-5385-4EBE-861F-171D048311A8}" destId="{AB6D83A4-F625-4083-836C-2FA237B59B48}" srcOrd="2" destOrd="0" parTransId="{8DEF6693-068A-4E54-BF55-75782255600B}" sibTransId="{0BE84FAB-0EBC-4555-8C92-C274F3CA36F0}"/>
    <dgm:cxn modelId="{21994AC3-5498-4231-B95D-6E4461045CB2}" srcId="{8792BDA7-5385-4EBE-861F-171D048311A8}" destId="{938E318A-A4FF-446B-BA4C-5B46120499C7}" srcOrd="5" destOrd="0" parTransId="{1E91EAAF-C762-4F08-A4FB-1262FD7BCE7B}" sibTransId="{1B3CCB73-494A-4522-BEBC-C4E11894A24A}"/>
    <dgm:cxn modelId="{4BE0DAD7-E1D8-E647-9DBC-53F8C04532DD}" type="presOf" srcId="{8792BDA7-5385-4EBE-861F-171D048311A8}" destId="{39674A8A-FEE1-7541-B996-2D91E311329C}" srcOrd="0" destOrd="0" presId="urn:microsoft.com/office/officeart/2005/8/layout/list1"/>
    <dgm:cxn modelId="{CF1E6CDB-3B34-154E-A9B0-51F8605A2CF0}" type="presOf" srcId="{06C14F88-0A5A-4F46-BEB8-F53816597595}" destId="{EA98E813-0C4F-FD4A-A84B-1D011A243150}" srcOrd="0" destOrd="0" presId="urn:microsoft.com/office/officeart/2005/8/layout/list1"/>
    <dgm:cxn modelId="{7595B0E4-AA68-42D1-9B66-D6501EE92ECC}" srcId="{8792BDA7-5385-4EBE-861F-171D048311A8}" destId="{61ADEC7A-50F8-41F1-8A8A-E0F18A019580}" srcOrd="1" destOrd="0" parTransId="{DA756DA1-1AD3-417B-8DC6-F15AD04F0EFB}" sibTransId="{B48AF0F7-2395-4259-B952-700711868D3C}"/>
    <dgm:cxn modelId="{28F407EB-3C73-9946-88D5-D950A357A063}" type="presOf" srcId="{9DD2DE11-9F5B-4C6C-86EE-B129F68BC5C4}" destId="{630655E7-671A-CE49-B3BF-A9F149B97270}" srcOrd="0" destOrd="4" presId="urn:microsoft.com/office/officeart/2005/8/layout/list1"/>
    <dgm:cxn modelId="{A8B5B8EF-021E-FD41-9453-AD6AE8296D9B}" type="presOf" srcId="{8378D813-3CE1-49C3-B7D1-30DA34C92159}" destId="{8D26BE6E-94E0-9E40-8AD9-A8D18A4698F4}" srcOrd="0" destOrd="0" presId="urn:microsoft.com/office/officeart/2005/8/layout/list1"/>
    <dgm:cxn modelId="{86D192F6-0B68-014E-96C5-D74E04EC68F8}" type="presOf" srcId="{8378D813-3CE1-49C3-B7D1-30DA34C92159}" destId="{ECEF762E-EF8D-AB4A-ABB6-4BFA890B377C}" srcOrd="1" destOrd="0" presId="urn:microsoft.com/office/officeart/2005/8/layout/list1"/>
    <dgm:cxn modelId="{7FFE47F8-B506-EF4C-9437-BE2A073256B3}" type="presOf" srcId="{61ADEC7A-50F8-41F1-8A8A-E0F18A019580}" destId="{630655E7-671A-CE49-B3BF-A9F149B97270}" srcOrd="0" destOrd="1" presId="urn:microsoft.com/office/officeart/2005/8/layout/list1"/>
    <dgm:cxn modelId="{A2A588FB-5CB5-AD4B-846C-EBC30CB4E12D}" type="presOf" srcId="{2CEAF2F6-53E1-4632-B109-EC0124DCF5D6}" destId="{630655E7-671A-CE49-B3BF-A9F149B97270}" srcOrd="0" destOrd="0" presId="urn:microsoft.com/office/officeart/2005/8/layout/list1"/>
    <dgm:cxn modelId="{38DD42FE-F4E3-4C2B-8D68-5946DBB1796B}" srcId="{8792BDA7-5385-4EBE-861F-171D048311A8}" destId="{9DD2DE11-9F5B-4C6C-86EE-B129F68BC5C4}" srcOrd="4" destOrd="0" parTransId="{92592BE1-A355-47F9-B173-7FAE65EABE24}" sibTransId="{7A07C9B0-110D-4BE5-855C-8068751A815A}"/>
    <dgm:cxn modelId="{E44E2072-8959-CE49-9A5F-E41E99E268F1}" type="presParOf" srcId="{EA98E813-0C4F-FD4A-A84B-1D011A243150}" destId="{2B66846E-86BF-2A4A-9536-C9614FA557D9}" srcOrd="0" destOrd="0" presId="urn:microsoft.com/office/officeart/2005/8/layout/list1"/>
    <dgm:cxn modelId="{4BCACDB7-8866-D54A-9B24-CD5ADFBF521B}" type="presParOf" srcId="{2B66846E-86BF-2A4A-9536-C9614FA557D9}" destId="{39674A8A-FEE1-7541-B996-2D91E311329C}" srcOrd="0" destOrd="0" presId="urn:microsoft.com/office/officeart/2005/8/layout/list1"/>
    <dgm:cxn modelId="{F6FE1815-0456-F44E-9CD2-236E2849FBAC}" type="presParOf" srcId="{2B66846E-86BF-2A4A-9536-C9614FA557D9}" destId="{272CC54E-090D-FA44-AEE2-8D8495A0C2AB}" srcOrd="1" destOrd="0" presId="urn:microsoft.com/office/officeart/2005/8/layout/list1"/>
    <dgm:cxn modelId="{D16A933D-408D-5545-B057-142A3E2540FC}" type="presParOf" srcId="{EA98E813-0C4F-FD4A-A84B-1D011A243150}" destId="{5424FAB6-8E23-3C48-894F-9CDCC17758CB}" srcOrd="1" destOrd="0" presId="urn:microsoft.com/office/officeart/2005/8/layout/list1"/>
    <dgm:cxn modelId="{7659630A-BDE4-7746-8AC0-9CFAA01DA601}" type="presParOf" srcId="{EA98E813-0C4F-FD4A-A84B-1D011A243150}" destId="{630655E7-671A-CE49-B3BF-A9F149B97270}" srcOrd="2" destOrd="0" presId="urn:microsoft.com/office/officeart/2005/8/layout/list1"/>
    <dgm:cxn modelId="{4CBF6A25-4945-004F-90C2-4611DCAB60BC}" type="presParOf" srcId="{EA98E813-0C4F-FD4A-A84B-1D011A243150}" destId="{9C3999D2-0525-8F4C-865D-E00F68B768D7}" srcOrd="3" destOrd="0" presId="urn:microsoft.com/office/officeart/2005/8/layout/list1"/>
    <dgm:cxn modelId="{E0BCEBB8-611A-AE44-8A6B-2E6482DF127E}" type="presParOf" srcId="{EA98E813-0C4F-FD4A-A84B-1D011A243150}" destId="{C0369EAB-BB3D-8446-B667-7A26977857C8}" srcOrd="4" destOrd="0" presId="urn:microsoft.com/office/officeart/2005/8/layout/list1"/>
    <dgm:cxn modelId="{908D7CA4-8280-0E46-A835-D0AAD93BA83A}" type="presParOf" srcId="{C0369EAB-BB3D-8446-B667-7A26977857C8}" destId="{8D26BE6E-94E0-9E40-8AD9-A8D18A4698F4}" srcOrd="0" destOrd="0" presId="urn:microsoft.com/office/officeart/2005/8/layout/list1"/>
    <dgm:cxn modelId="{90FDC2E0-3E78-CD42-9A90-1F498776A844}" type="presParOf" srcId="{C0369EAB-BB3D-8446-B667-7A26977857C8}" destId="{ECEF762E-EF8D-AB4A-ABB6-4BFA890B377C}" srcOrd="1" destOrd="0" presId="urn:microsoft.com/office/officeart/2005/8/layout/list1"/>
    <dgm:cxn modelId="{31B672ED-720A-3E4C-9B37-ABEC4ECE3701}" type="presParOf" srcId="{EA98E813-0C4F-FD4A-A84B-1D011A243150}" destId="{C1F8AA9D-6728-0247-AE98-BCE1E732809C}" srcOrd="5" destOrd="0" presId="urn:microsoft.com/office/officeart/2005/8/layout/list1"/>
    <dgm:cxn modelId="{CF30B56F-892B-6A42-9E95-4058C7F87993}" type="presParOf" srcId="{EA98E813-0C4F-FD4A-A84B-1D011A243150}" destId="{A113DA55-93F1-5547-B8E6-DDBA652174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14E98-200A-43BD-88F5-4C7D963F53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74CE29-AC64-41D9-A194-593AD5DEF8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/>
            <a:t>Plataforma web/móvel </a:t>
          </a:r>
          <a:endParaRPr lang="en-US" sz="1600"/>
        </a:p>
      </dgm:t>
    </dgm:pt>
    <dgm:pt modelId="{8308D07B-677B-4FB9-8776-9A9386E7C7ED}" type="parTrans" cxnId="{7EA7CA0E-A05C-4576-B334-11E9FC2969DD}">
      <dgm:prSet/>
      <dgm:spPr/>
      <dgm:t>
        <a:bodyPr/>
        <a:lstStyle/>
        <a:p>
          <a:endParaRPr lang="en-US"/>
        </a:p>
      </dgm:t>
    </dgm:pt>
    <dgm:pt modelId="{A06F59AD-5E97-4C4D-9D91-94A9A540A9E2}" type="sibTrans" cxnId="{7EA7CA0E-A05C-4576-B334-11E9FC2969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D7B82F-B852-427B-A380-190841D6AE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/>
            <a:t>Divulgação e procura de serviços</a:t>
          </a:r>
          <a:endParaRPr lang="en-US" sz="1600"/>
        </a:p>
      </dgm:t>
    </dgm:pt>
    <dgm:pt modelId="{4653B1CB-FA57-4D6B-90B8-2D85B020DDCF}" type="parTrans" cxnId="{A17D81EE-2DD7-4B36-A814-F81A12CFEDDB}">
      <dgm:prSet/>
      <dgm:spPr/>
      <dgm:t>
        <a:bodyPr/>
        <a:lstStyle/>
        <a:p>
          <a:endParaRPr lang="en-US"/>
        </a:p>
      </dgm:t>
    </dgm:pt>
    <dgm:pt modelId="{E47D144E-2203-4FB8-B54F-943092052A4D}" type="sibTrans" cxnId="{A17D81EE-2DD7-4B36-A814-F81A12CFED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679723-DA1C-4E4F-B273-7D607C1047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dirty="0"/>
            <a:t>Sistema de avaliações mútuas e </a:t>
          </a:r>
          <a:r>
            <a:rPr lang="pt-PT" sz="1600" dirty="0" err="1"/>
            <a:t>multi-campo</a:t>
          </a:r>
          <a:endParaRPr lang="en-US" sz="1600" dirty="0"/>
        </a:p>
      </dgm:t>
    </dgm:pt>
    <dgm:pt modelId="{A3688ABC-5AF7-47B0-8578-FB384F5DB2FB}" type="parTrans" cxnId="{11AA125B-17B6-4BD4-A389-C2B9D62CCA8F}">
      <dgm:prSet/>
      <dgm:spPr/>
      <dgm:t>
        <a:bodyPr/>
        <a:lstStyle/>
        <a:p>
          <a:endParaRPr lang="en-US"/>
        </a:p>
      </dgm:t>
    </dgm:pt>
    <dgm:pt modelId="{69797E26-AD9F-4DBA-9799-C195A30B8309}" type="sibTrans" cxnId="{11AA125B-17B6-4BD4-A389-C2B9D62CCA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5983C5-E6AD-7546-ADAE-B348040067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err="1"/>
            <a:t>Utilização</a:t>
          </a:r>
          <a:r>
            <a:rPr lang="en-US" sz="1600"/>
            <a:t> </a:t>
          </a:r>
          <a:r>
            <a:rPr lang="en-US" sz="1600" err="1"/>
            <a:t>gratuita</a:t>
          </a:r>
          <a:endParaRPr lang="en-US" sz="1600"/>
        </a:p>
      </dgm:t>
    </dgm:pt>
    <dgm:pt modelId="{B87E93E2-8F77-C84C-80CE-BA0D73338052}" type="parTrans" cxnId="{DD35BAF4-8E9A-1F44-A5C5-C8061AE907CD}">
      <dgm:prSet/>
      <dgm:spPr/>
      <dgm:t>
        <a:bodyPr/>
        <a:lstStyle/>
        <a:p>
          <a:endParaRPr lang="en-GB"/>
        </a:p>
      </dgm:t>
    </dgm:pt>
    <dgm:pt modelId="{682582D6-D011-F441-8005-4B7B7CE9869E}" type="sibTrans" cxnId="{DD35BAF4-8E9A-1F44-A5C5-C8061AE907C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EA30EF5F-7290-E74C-8F49-398B77816B9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Categorias</a:t>
          </a:r>
          <a:r>
            <a:rPr lang="en-GB" dirty="0"/>
            <a:t> e </a:t>
          </a:r>
          <a:r>
            <a:rPr lang="en-GB" dirty="0" err="1"/>
            <a:t>especializações</a:t>
          </a:r>
          <a:r>
            <a:rPr lang="en-GB" dirty="0"/>
            <a:t> </a:t>
          </a:r>
          <a:r>
            <a:rPr lang="en-GB" dirty="0" err="1"/>
            <a:t>dinâmicas</a:t>
          </a:r>
          <a:endParaRPr lang="en-GB" dirty="0"/>
        </a:p>
      </dgm:t>
    </dgm:pt>
    <dgm:pt modelId="{2964CAD1-AAEF-114C-871C-9D4426D053DD}" type="parTrans" cxnId="{D95D9717-EF2D-9744-B17B-989B271E2E79}">
      <dgm:prSet/>
      <dgm:spPr/>
      <dgm:t>
        <a:bodyPr/>
        <a:lstStyle/>
        <a:p>
          <a:endParaRPr lang="en-GB"/>
        </a:p>
      </dgm:t>
    </dgm:pt>
    <dgm:pt modelId="{F63F1BC0-2E51-7347-ACC6-CFF69DDC0A53}" type="sibTrans" cxnId="{D95D9717-EF2D-9744-B17B-989B271E2E7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409BC5A9-890C-6C47-A092-5669EF0AC0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Poupança</a:t>
          </a:r>
          <a:r>
            <a:rPr lang="en-GB" dirty="0"/>
            <a:t> temporal</a:t>
          </a:r>
        </a:p>
      </dgm:t>
    </dgm:pt>
    <dgm:pt modelId="{9EE4D707-13D2-9D4F-9679-954DB3088CC9}" type="parTrans" cxnId="{C83CFEF6-AA05-4444-9C85-91EAB0E2FBEF}">
      <dgm:prSet/>
      <dgm:spPr/>
      <dgm:t>
        <a:bodyPr/>
        <a:lstStyle/>
        <a:p>
          <a:endParaRPr lang="en-GB"/>
        </a:p>
      </dgm:t>
    </dgm:pt>
    <dgm:pt modelId="{C729476A-428C-E245-A623-01039E1B6113}" type="sibTrans" cxnId="{C83CFEF6-AA05-4444-9C85-91EAB0E2FBEF}">
      <dgm:prSet/>
      <dgm:spPr/>
      <dgm:t>
        <a:bodyPr/>
        <a:lstStyle/>
        <a:p>
          <a:endParaRPr lang="en-GB"/>
        </a:p>
      </dgm:t>
    </dgm:pt>
    <dgm:pt modelId="{30FBF728-4BA6-4C0D-8780-6C6C1F88E681}" type="pres">
      <dgm:prSet presAssocID="{72814E98-200A-43BD-88F5-4C7D963F536F}" presName="root" presStyleCnt="0">
        <dgm:presLayoutVars>
          <dgm:dir/>
          <dgm:resizeHandles val="exact"/>
        </dgm:presLayoutVars>
      </dgm:prSet>
      <dgm:spPr/>
    </dgm:pt>
    <dgm:pt modelId="{32895D2C-AA93-4D76-9C4D-B31419EA4D77}" type="pres">
      <dgm:prSet presAssocID="{72814E98-200A-43BD-88F5-4C7D963F536F}" presName="container" presStyleCnt="0">
        <dgm:presLayoutVars>
          <dgm:dir/>
          <dgm:resizeHandles val="exact"/>
        </dgm:presLayoutVars>
      </dgm:prSet>
      <dgm:spPr/>
    </dgm:pt>
    <dgm:pt modelId="{189B48C3-6B50-4A6D-86B1-39F6DF2F77A5}" type="pres">
      <dgm:prSet presAssocID="{0274CE29-AC64-41D9-A194-593AD5DEF80C}" presName="compNode" presStyleCnt="0"/>
      <dgm:spPr/>
    </dgm:pt>
    <dgm:pt modelId="{E5F65CFA-2F19-40D8-8262-E22D3D1DF06C}" type="pres">
      <dgm:prSet presAssocID="{0274CE29-AC64-41D9-A194-593AD5DEF80C}" presName="iconBgRect" presStyleLbl="bgShp" presStyleIdx="0" presStyleCnt="6"/>
      <dgm:spPr>
        <a:solidFill>
          <a:srgbClr val="FF3873"/>
        </a:solidFill>
      </dgm:spPr>
    </dgm:pt>
    <dgm:pt modelId="{641777B9-B7CD-4421-93C3-44B4EE40838D}" type="pres">
      <dgm:prSet presAssocID="{0274CE29-AC64-41D9-A194-593AD5DEF8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45FA159-B01A-4FCD-92FC-E75EA85DD558}" type="pres">
      <dgm:prSet presAssocID="{0274CE29-AC64-41D9-A194-593AD5DEF80C}" presName="spaceRect" presStyleCnt="0"/>
      <dgm:spPr/>
    </dgm:pt>
    <dgm:pt modelId="{612D33B5-0844-49D1-94E9-694C99FC10D9}" type="pres">
      <dgm:prSet presAssocID="{0274CE29-AC64-41D9-A194-593AD5DEF80C}" presName="textRect" presStyleLbl="revTx" presStyleIdx="0" presStyleCnt="6">
        <dgm:presLayoutVars>
          <dgm:chMax val="1"/>
          <dgm:chPref val="1"/>
        </dgm:presLayoutVars>
      </dgm:prSet>
      <dgm:spPr/>
    </dgm:pt>
    <dgm:pt modelId="{59D4AE1B-4D86-4ECC-9964-88808622FB95}" type="pres">
      <dgm:prSet presAssocID="{A06F59AD-5E97-4C4D-9D91-94A9A540A9E2}" presName="sibTrans" presStyleLbl="sibTrans2D1" presStyleIdx="0" presStyleCnt="0"/>
      <dgm:spPr/>
    </dgm:pt>
    <dgm:pt modelId="{800F3434-93BD-455F-ADB7-91465390AC86}" type="pres">
      <dgm:prSet presAssocID="{E1D7B82F-B852-427B-A380-190841D6AECF}" presName="compNode" presStyleCnt="0"/>
      <dgm:spPr/>
    </dgm:pt>
    <dgm:pt modelId="{39D440AD-C671-4BDE-ADC7-FE027868A334}" type="pres">
      <dgm:prSet presAssocID="{E1D7B82F-B852-427B-A380-190841D6AECF}" presName="iconBgRect" presStyleLbl="bgShp" presStyleIdx="1" presStyleCnt="6"/>
      <dgm:spPr>
        <a:solidFill>
          <a:srgbClr val="FF3873"/>
        </a:solidFill>
      </dgm:spPr>
    </dgm:pt>
    <dgm:pt modelId="{76552E0F-D096-4FC8-B6B7-8A2E2F658EC4}" type="pres">
      <dgm:prSet presAssocID="{E1D7B82F-B852-427B-A380-190841D6AEC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AEA6D67-CF5C-408C-B8DC-684D4B68F810}" type="pres">
      <dgm:prSet presAssocID="{E1D7B82F-B852-427B-A380-190841D6AECF}" presName="spaceRect" presStyleCnt="0"/>
      <dgm:spPr/>
    </dgm:pt>
    <dgm:pt modelId="{EAB774F3-EFFC-4BAF-9D81-441E337363F2}" type="pres">
      <dgm:prSet presAssocID="{E1D7B82F-B852-427B-A380-190841D6AECF}" presName="textRect" presStyleLbl="revTx" presStyleIdx="1" presStyleCnt="6">
        <dgm:presLayoutVars>
          <dgm:chMax val="1"/>
          <dgm:chPref val="1"/>
        </dgm:presLayoutVars>
      </dgm:prSet>
      <dgm:spPr/>
    </dgm:pt>
    <dgm:pt modelId="{4D7A87B0-BC5D-45A9-975A-4509C3B3A734}" type="pres">
      <dgm:prSet presAssocID="{E47D144E-2203-4FB8-B54F-943092052A4D}" presName="sibTrans" presStyleLbl="sibTrans2D1" presStyleIdx="0" presStyleCnt="0"/>
      <dgm:spPr/>
    </dgm:pt>
    <dgm:pt modelId="{EB5497A4-9E89-4421-8AA2-EB099B522912}" type="pres">
      <dgm:prSet presAssocID="{36679723-DA1C-4E4F-B273-7D607C10478C}" presName="compNode" presStyleCnt="0"/>
      <dgm:spPr/>
    </dgm:pt>
    <dgm:pt modelId="{D8E26E06-1065-4619-B483-00C92BD714C9}" type="pres">
      <dgm:prSet presAssocID="{36679723-DA1C-4E4F-B273-7D607C10478C}" presName="iconBgRect" presStyleLbl="bgShp" presStyleIdx="2" presStyleCnt="6"/>
      <dgm:spPr>
        <a:solidFill>
          <a:srgbClr val="FF3873"/>
        </a:solidFill>
      </dgm:spPr>
    </dgm:pt>
    <dgm:pt modelId="{1987C297-54A0-4916-A786-8407BCCE6DBB}" type="pres">
      <dgm:prSet presAssocID="{36679723-DA1C-4E4F-B273-7D607C1047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EDC421-0227-4A04-A327-61174803EA42}" type="pres">
      <dgm:prSet presAssocID="{36679723-DA1C-4E4F-B273-7D607C10478C}" presName="spaceRect" presStyleCnt="0"/>
      <dgm:spPr/>
    </dgm:pt>
    <dgm:pt modelId="{E29DC522-3945-4621-A532-8943A8F5D7B8}" type="pres">
      <dgm:prSet presAssocID="{36679723-DA1C-4E4F-B273-7D607C10478C}" presName="textRect" presStyleLbl="revTx" presStyleIdx="2" presStyleCnt="6">
        <dgm:presLayoutVars>
          <dgm:chMax val="1"/>
          <dgm:chPref val="1"/>
        </dgm:presLayoutVars>
      </dgm:prSet>
      <dgm:spPr/>
    </dgm:pt>
    <dgm:pt modelId="{8B9F2708-B13B-4DBB-9056-8B5104FAF76D}" type="pres">
      <dgm:prSet presAssocID="{69797E26-AD9F-4DBA-9799-C195A30B8309}" presName="sibTrans" presStyleLbl="sibTrans2D1" presStyleIdx="0" presStyleCnt="0"/>
      <dgm:spPr/>
    </dgm:pt>
    <dgm:pt modelId="{08B1EFD2-4758-4248-B0BD-50157785B4AC}" type="pres">
      <dgm:prSet presAssocID="{705983C5-E6AD-7546-ADAE-B34804006789}" presName="compNode" presStyleCnt="0"/>
      <dgm:spPr/>
    </dgm:pt>
    <dgm:pt modelId="{FF8346C4-DEDD-4018-8D3B-AE77FC37F318}" type="pres">
      <dgm:prSet presAssocID="{705983C5-E6AD-7546-ADAE-B34804006789}" presName="iconBgRect" presStyleLbl="bgShp" presStyleIdx="3" presStyleCnt="6"/>
      <dgm:spPr>
        <a:solidFill>
          <a:srgbClr val="FF3873"/>
        </a:solidFill>
      </dgm:spPr>
    </dgm:pt>
    <dgm:pt modelId="{78038A23-10E2-42B8-B8E3-AE048762B136}" type="pres">
      <dgm:prSet presAssocID="{705983C5-E6AD-7546-ADAE-B348040067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2D205DF-B442-497D-B0A7-290DA2A79C90}" type="pres">
      <dgm:prSet presAssocID="{705983C5-E6AD-7546-ADAE-B34804006789}" presName="spaceRect" presStyleCnt="0"/>
      <dgm:spPr/>
    </dgm:pt>
    <dgm:pt modelId="{6F67AB30-CBAC-4467-9E16-0E5A74FF4838}" type="pres">
      <dgm:prSet presAssocID="{705983C5-E6AD-7546-ADAE-B34804006789}" presName="textRect" presStyleLbl="revTx" presStyleIdx="3" presStyleCnt="6">
        <dgm:presLayoutVars>
          <dgm:chMax val="1"/>
          <dgm:chPref val="1"/>
        </dgm:presLayoutVars>
      </dgm:prSet>
      <dgm:spPr/>
    </dgm:pt>
    <dgm:pt modelId="{1DF3FEF4-ACCA-074B-9C05-57AC807F4863}" type="pres">
      <dgm:prSet presAssocID="{682582D6-D011-F441-8005-4B7B7CE9869E}" presName="sibTrans" presStyleLbl="sibTrans2D1" presStyleIdx="0" presStyleCnt="0"/>
      <dgm:spPr/>
    </dgm:pt>
    <dgm:pt modelId="{0E633D8F-BCAC-0946-8476-CCCEB5198E18}" type="pres">
      <dgm:prSet presAssocID="{EA30EF5F-7290-E74C-8F49-398B77816B95}" presName="compNode" presStyleCnt="0"/>
      <dgm:spPr/>
    </dgm:pt>
    <dgm:pt modelId="{E3FBEA47-CF06-2544-B998-FF49A7021E99}" type="pres">
      <dgm:prSet presAssocID="{EA30EF5F-7290-E74C-8F49-398B77816B95}" presName="iconBgRect" presStyleLbl="bgShp" presStyleIdx="4" presStyleCnt="6"/>
      <dgm:spPr>
        <a:solidFill>
          <a:srgbClr val="FF3873"/>
        </a:solidFill>
        <a:ln>
          <a:solidFill>
            <a:srgbClr val="FF3873"/>
          </a:solidFill>
        </a:ln>
      </dgm:spPr>
    </dgm:pt>
    <dgm:pt modelId="{C086DAB6-D64E-7746-8F46-8378374C8F7D}" type="pres">
      <dgm:prSet presAssocID="{EA30EF5F-7290-E74C-8F49-398B77816B95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AA9EDB65-B2D0-F443-BA13-AFE0A9F4BB53}" type="pres">
      <dgm:prSet presAssocID="{EA30EF5F-7290-E74C-8F49-398B77816B95}" presName="spaceRect" presStyleCnt="0"/>
      <dgm:spPr/>
    </dgm:pt>
    <dgm:pt modelId="{F618B756-09E4-024B-99AF-F0510B4D214F}" type="pres">
      <dgm:prSet presAssocID="{EA30EF5F-7290-E74C-8F49-398B77816B95}" presName="textRect" presStyleLbl="revTx" presStyleIdx="4" presStyleCnt="6">
        <dgm:presLayoutVars>
          <dgm:chMax val="1"/>
          <dgm:chPref val="1"/>
        </dgm:presLayoutVars>
      </dgm:prSet>
      <dgm:spPr/>
    </dgm:pt>
    <dgm:pt modelId="{6B2A6229-EFE4-8A42-AEEC-8A2D512F715B}" type="pres">
      <dgm:prSet presAssocID="{F63F1BC0-2E51-7347-ACC6-CFF69DDC0A53}" presName="sibTrans" presStyleLbl="sibTrans2D1" presStyleIdx="0" presStyleCnt="0"/>
      <dgm:spPr/>
    </dgm:pt>
    <dgm:pt modelId="{C49FE2D3-B0EF-C344-82D1-9C66C82CA726}" type="pres">
      <dgm:prSet presAssocID="{409BC5A9-890C-6C47-A092-5669EF0AC06F}" presName="compNode" presStyleCnt="0"/>
      <dgm:spPr/>
    </dgm:pt>
    <dgm:pt modelId="{9031E94A-96BB-5F4C-98D9-FD78E1983D03}" type="pres">
      <dgm:prSet presAssocID="{409BC5A9-890C-6C47-A092-5669EF0AC06F}" presName="iconBgRect" presStyleLbl="bgShp" presStyleIdx="5" presStyleCnt="6"/>
      <dgm:spPr>
        <a:solidFill>
          <a:srgbClr val="FF3873"/>
        </a:solidFill>
      </dgm:spPr>
    </dgm:pt>
    <dgm:pt modelId="{AFA0F6FA-2364-D049-9684-DEF251F4A263}" type="pres">
      <dgm:prSet presAssocID="{409BC5A9-890C-6C47-A092-5669EF0AC0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75% with solid fill"/>
        </a:ext>
      </dgm:extLst>
    </dgm:pt>
    <dgm:pt modelId="{FB3AF306-725C-4941-9566-12C2BA091A7C}" type="pres">
      <dgm:prSet presAssocID="{409BC5A9-890C-6C47-A092-5669EF0AC06F}" presName="spaceRect" presStyleCnt="0"/>
      <dgm:spPr/>
    </dgm:pt>
    <dgm:pt modelId="{35F08FE6-81F3-BF40-93A6-75200336C627}" type="pres">
      <dgm:prSet presAssocID="{409BC5A9-890C-6C47-A092-5669EF0AC0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EA7CA0E-A05C-4576-B334-11E9FC2969DD}" srcId="{72814E98-200A-43BD-88F5-4C7D963F536F}" destId="{0274CE29-AC64-41D9-A194-593AD5DEF80C}" srcOrd="0" destOrd="0" parTransId="{8308D07B-677B-4FB9-8776-9A9386E7C7ED}" sibTransId="{A06F59AD-5E97-4C4D-9D91-94A9A540A9E2}"/>
    <dgm:cxn modelId="{D95D9717-EF2D-9744-B17B-989B271E2E79}" srcId="{72814E98-200A-43BD-88F5-4C7D963F536F}" destId="{EA30EF5F-7290-E74C-8F49-398B77816B95}" srcOrd="4" destOrd="0" parTransId="{2964CAD1-AAEF-114C-871C-9D4426D053DD}" sibTransId="{F63F1BC0-2E51-7347-ACC6-CFF69DDC0A53}"/>
    <dgm:cxn modelId="{92743319-0FFF-2347-A11C-822A78A64F80}" type="presOf" srcId="{A06F59AD-5E97-4C4D-9D91-94A9A540A9E2}" destId="{59D4AE1B-4D86-4ECC-9964-88808622FB95}" srcOrd="0" destOrd="0" presId="urn:microsoft.com/office/officeart/2018/2/layout/IconCircleList"/>
    <dgm:cxn modelId="{1AE1312C-34A4-2949-A0DB-4548D9878CC7}" type="presOf" srcId="{EA30EF5F-7290-E74C-8F49-398B77816B95}" destId="{F618B756-09E4-024B-99AF-F0510B4D214F}" srcOrd="0" destOrd="0" presId="urn:microsoft.com/office/officeart/2018/2/layout/IconCircleList"/>
    <dgm:cxn modelId="{7941C231-2DF8-A94A-A5DA-04678A47A3BC}" type="presOf" srcId="{E1D7B82F-B852-427B-A380-190841D6AECF}" destId="{EAB774F3-EFFC-4BAF-9D81-441E337363F2}" srcOrd="0" destOrd="0" presId="urn:microsoft.com/office/officeart/2018/2/layout/IconCircleList"/>
    <dgm:cxn modelId="{B4121948-0F38-A64E-AA59-2D8059960661}" type="presOf" srcId="{72814E98-200A-43BD-88F5-4C7D963F536F}" destId="{30FBF728-4BA6-4C0D-8780-6C6C1F88E681}" srcOrd="0" destOrd="0" presId="urn:microsoft.com/office/officeart/2018/2/layout/IconCircleList"/>
    <dgm:cxn modelId="{06527748-119E-924F-80AA-28FE7E41892C}" type="presOf" srcId="{36679723-DA1C-4E4F-B273-7D607C10478C}" destId="{E29DC522-3945-4621-A532-8943A8F5D7B8}" srcOrd="0" destOrd="0" presId="urn:microsoft.com/office/officeart/2018/2/layout/IconCircleList"/>
    <dgm:cxn modelId="{883AB952-61B1-3742-B375-A939C1911CEE}" type="presOf" srcId="{409BC5A9-890C-6C47-A092-5669EF0AC06F}" destId="{35F08FE6-81F3-BF40-93A6-75200336C627}" srcOrd="0" destOrd="0" presId="urn:microsoft.com/office/officeart/2018/2/layout/IconCircleList"/>
    <dgm:cxn modelId="{11AA125B-17B6-4BD4-A389-C2B9D62CCA8F}" srcId="{72814E98-200A-43BD-88F5-4C7D963F536F}" destId="{36679723-DA1C-4E4F-B273-7D607C10478C}" srcOrd="2" destOrd="0" parTransId="{A3688ABC-5AF7-47B0-8578-FB384F5DB2FB}" sibTransId="{69797E26-AD9F-4DBA-9799-C195A30B8309}"/>
    <dgm:cxn modelId="{0A157A6E-2329-F14E-A445-89B40F1E6932}" type="presOf" srcId="{E47D144E-2203-4FB8-B54F-943092052A4D}" destId="{4D7A87B0-BC5D-45A9-975A-4509C3B3A734}" srcOrd="0" destOrd="0" presId="urn:microsoft.com/office/officeart/2018/2/layout/IconCircleList"/>
    <dgm:cxn modelId="{794C4388-9F82-7944-B073-D0D06C1A0FDC}" type="presOf" srcId="{0274CE29-AC64-41D9-A194-593AD5DEF80C}" destId="{612D33B5-0844-49D1-94E9-694C99FC10D9}" srcOrd="0" destOrd="0" presId="urn:microsoft.com/office/officeart/2018/2/layout/IconCircleList"/>
    <dgm:cxn modelId="{80091F8B-7B64-F34C-AEA1-39D5ECD77EAC}" type="presOf" srcId="{F63F1BC0-2E51-7347-ACC6-CFF69DDC0A53}" destId="{6B2A6229-EFE4-8A42-AEEC-8A2D512F715B}" srcOrd="0" destOrd="0" presId="urn:microsoft.com/office/officeart/2018/2/layout/IconCircleList"/>
    <dgm:cxn modelId="{B3F57BA8-5841-634B-80D5-8B2071B1AE64}" type="presOf" srcId="{682582D6-D011-F441-8005-4B7B7CE9869E}" destId="{1DF3FEF4-ACCA-074B-9C05-57AC807F4863}" srcOrd="0" destOrd="0" presId="urn:microsoft.com/office/officeart/2018/2/layout/IconCircleList"/>
    <dgm:cxn modelId="{EC467BC4-FBF1-1F4F-999B-66576F553E06}" type="presOf" srcId="{705983C5-E6AD-7546-ADAE-B34804006789}" destId="{6F67AB30-CBAC-4467-9E16-0E5A74FF4838}" srcOrd="0" destOrd="0" presId="urn:microsoft.com/office/officeart/2018/2/layout/IconCircleList"/>
    <dgm:cxn modelId="{38D715D7-712D-A747-861A-040EA8D76191}" type="presOf" srcId="{69797E26-AD9F-4DBA-9799-C195A30B8309}" destId="{8B9F2708-B13B-4DBB-9056-8B5104FAF76D}" srcOrd="0" destOrd="0" presId="urn:microsoft.com/office/officeart/2018/2/layout/IconCircleList"/>
    <dgm:cxn modelId="{A17D81EE-2DD7-4B36-A814-F81A12CFEDDB}" srcId="{72814E98-200A-43BD-88F5-4C7D963F536F}" destId="{E1D7B82F-B852-427B-A380-190841D6AECF}" srcOrd="1" destOrd="0" parTransId="{4653B1CB-FA57-4D6B-90B8-2D85B020DDCF}" sibTransId="{E47D144E-2203-4FB8-B54F-943092052A4D}"/>
    <dgm:cxn modelId="{DD35BAF4-8E9A-1F44-A5C5-C8061AE907CD}" srcId="{72814E98-200A-43BD-88F5-4C7D963F536F}" destId="{705983C5-E6AD-7546-ADAE-B34804006789}" srcOrd="3" destOrd="0" parTransId="{B87E93E2-8F77-C84C-80CE-BA0D73338052}" sibTransId="{682582D6-D011-F441-8005-4B7B7CE9869E}"/>
    <dgm:cxn modelId="{C83CFEF6-AA05-4444-9C85-91EAB0E2FBEF}" srcId="{72814E98-200A-43BD-88F5-4C7D963F536F}" destId="{409BC5A9-890C-6C47-A092-5669EF0AC06F}" srcOrd="5" destOrd="0" parTransId="{9EE4D707-13D2-9D4F-9679-954DB3088CC9}" sibTransId="{C729476A-428C-E245-A623-01039E1B6113}"/>
    <dgm:cxn modelId="{ED6E2657-B7F5-9247-B0B0-16E6D37B1E27}" type="presParOf" srcId="{30FBF728-4BA6-4C0D-8780-6C6C1F88E681}" destId="{32895D2C-AA93-4D76-9C4D-B31419EA4D77}" srcOrd="0" destOrd="0" presId="urn:microsoft.com/office/officeart/2018/2/layout/IconCircleList"/>
    <dgm:cxn modelId="{51B18FD3-88AC-C64B-9700-776263477BF9}" type="presParOf" srcId="{32895D2C-AA93-4D76-9C4D-B31419EA4D77}" destId="{189B48C3-6B50-4A6D-86B1-39F6DF2F77A5}" srcOrd="0" destOrd="0" presId="urn:microsoft.com/office/officeart/2018/2/layout/IconCircleList"/>
    <dgm:cxn modelId="{6FFBD3BE-BB87-3945-A274-F826B50CDEF1}" type="presParOf" srcId="{189B48C3-6B50-4A6D-86B1-39F6DF2F77A5}" destId="{E5F65CFA-2F19-40D8-8262-E22D3D1DF06C}" srcOrd="0" destOrd="0" presId="urn:microsoft.com/office/officeart/2018/2/layout/IconCircleList"/>
    <dgm:cxn modelId="{7E5FFE09-7792-C64F-8FD7-A0D579B643A6}" type="presParOf" srcId="{189B48C3-6B50-4A6D-86B1-39F6DF2F77A5}" destId="{641777B9-B7CD-4421-93C3-44B4EE40838D}" srcOrd="1" destOrd="0" presId="urn:microsoft.com/office/officeart/2018/2/layout/IconCircleList"/>
    <dgm:cxn modelId="{FB156C98-9E76-1941-AE07-DA9035AB94FE}" type="presParOf" srcId="{189B48C3-6B50-4A6D-86B1-39F6DF2F77A5}" destId="{A45FA159-B01A-4FCD-92FC-E75EA85DD558}" srcOrd="2" destOrd="0" presId="urn:microsoft.com/office/officeart/2018/2/layout/IconCircleList"/>
    <dgm:cxn modelId="{23A1D914-54A4-0F4F-97AD-F4EA44273B92}" type="presParOf" srcId="{189B48C3-6B50-4A6D-86B1-39F6DF2F77A5}" destId="{612D33B5-0844-49D1-94E9-694C99FC10D9}" srcOrd="3" destOrd="0" presId="urn:microsoft.com/office/officeart/2018/2/layout/IconCircleList"/>
    <dgm:cxn modelId="{4561DD8E-FB8F-C942-BC75-2C4404BBAA77}" type="presParOf" srcId="{32895D2C-AA93-4D76-9C4D-B31419EA4D77}" destId="{59D4AE1B-4D86-4ECC-9964-88808622FB95}" srcOrd="1" destOrd="0" presId="urn:microsoft.com/office/officeart/2018/2/layout/IconCircleList"/>
    <dgm:cxn modelId="{69DC1EE5-F555-0E40-B9A1-6716C0F346D0}" type="presParOf" srcId="{32895D2C-AA93-4D76-9C4D-B31419EA4D77}" destId="{800F3434-93BD-455F-ADB7-91465390AC86}" srcOrd="2" destOrd="0" presId="urn:microsoft.com/office/officeart/2018/2/layout/IconCircleList"/>
    <dgm:cxn modelId="{EAB34CE3-7A91-9442-AA0E-74700C8CB47D}" type="presParOf" srcId="{800F3434-93BD-455F-ADB7-91465390AC86}" destId="{39D440AD-C671-4BDE-ADC7-FE027868A334}" srcOrd="0" destOrd="0" presId="urn:microsoft.com/office/officeart/2018/2/layout/IconCircleList"/>
    <dgm:cxn modelId="{1B9579DD-E083-954A-AF48-537FE9B1560B}" type="presParOf" srcId="{800F3434-93BD-455F-ADB7-91465390AC86}" destId="{76552E0F-D096-4FC8-B6B7-8A2E2F658EC4}" srcOrd="1" destOrd="0" presId="urn:microsoft.com/office/officeart/2018/2/layout/IconCircleList"/>
    <dgm:cxn modelId="{8380F281-E4F4-3345-BE3F-F87C6CB94208}" type="presParOf" srcId="{800F3434-93BD-455F-ADB7-91465390AC86}" destId="{FAEA6D67-CF5C-408C-B8DC-684D4B68F810}" srcOrd="2" destOrd="0" presId="urn:microsoft.com/office/officeart/2018/2/layout/IconCircleList"/>
    <dgm:cxn modelId="{BAB752C3-D1C1-0B45-B797-9CCB7BF87EB6}" type="presParOf" srcId="{800F3434-93BD-455F-ADB7-91465390AC86}" destId="{EAB774F3-EFFC-4BAF-9D81-441E337363F2}" srcOrd="3" destOrd="0" presId="urn:microsoft.com/office/officeart/2018/2/layout/IconCircleList"/>
    <dgm:cxn modelId="{DE9BFCFE-7DE2-F94E-9BB1-19959B21859C}" type="presParOf" srcId="{32895D2C-AA93-4D76-9C4D-B31419EA4D77}" destId="{4D7A87B0-BC5D-45A9-975A-4509C3B3A734}" srcOrd="3" destOrd="0" presId="urn:microsoft.com/office/officeart/2018/2/layout/IconCircleList"/>
    <dgm:cxn modelId="{16A33F85-B6AA-024E-B651-255CB45CC1A6}" type="presParOf" srcId="{32895D2C-AA93-4D76-9C4D-B31419EA4D77}" destId="{EB5497A4-9E89-4421-8AA2-EB099B522912}" srcOrd="4" destOrd="0" presId="urn:microsoft.com/office/officeart/2018/2/layout/IconCircleList"/>
    <dgm:cxn modelId="{8387AD42-10CF-AB49-994C-80563C354178}" type="presParOf" srcId="{EB5497A4-9E89-4421-8AA2-EB099B522912}" destId="{D8E26E06-1065-4619-B483-00C92BD714C9}" srcOrd="0" destOrd="0" presId="urn:microsoft.com/office/officeart/2018/2/layout/IconCircleList"/>
    <dgm:cxn modelId="{77CF3531-7FF5-0447-A3DD-2E34F9913BBA}" type="presParOf" srcId="{EB5497A4-9E89-4421-8AA2-EB099B522912}" destId="{1987C297-54A0-4916-A786-8407BCCE6DBB}" srcOrd="1" destOrd="0" presId="urn:microsoft.com/office/officeart/2018/2/layout/IconCircleList"/>
    <dgm:cxn modelId="{C87A2BEB-57D8-9048-87C6-8417623DF06E}" type="presParOf" srcId="{EB5497A4-9E89-4421-8AA2-EB099B522912}" destId="{11EDC421-0227-4A04-A327-61174803EA42}" srcOrd="2" destOrd="0" presId="urn:microsoft.com/office/officeart/2018/2/layout/IconCircleList"/>
    <dgm:cxn modelId="{02A4A879-FFD1-A040-B419-B98A32079075}" type="presParOf" srcId="{EB5497A4-9E89-4421-8AA2-EB099B522912}" destId="{E29DC522-3945-4621-A532-8943A8F5D7B8}" srcOrd="3" destOrd="0" presId="urn:microsoft.com/office/officeart/2018/2/layout/IconCircleList"/>
    <dgm:cxn modelId="{15914D4B-8535-B949-9E9B-CD299E8A19EB}" type="presParOf" srcId="{32895D2C-AA93-4D76-9C4D-B31419EA4D77}" destId="{8B9F2708-B13B-4DBB-9056-8B5104FAF76D}" srcOrd="5" destOrd="0" presId="urn:microsoft.com/office/officeart/2018/2/layout/IconCircleList"/>
    <dgm:cxn modelId="{14ABA946-B6B8-1B49-92BA-646F36E85C01}" type="presParOf" srcId="{32895D2C-AA93-4D76-9C4D-B31419EA4D77}" destId="{08B1EFD2-4758-4248-B0BD-50157785B4AC}" srcOrd="6" destOrd="0" presId="urn:microsoft.com/office/officeart/2018/2/layout/IconCircleList"/>
    <dgm:cxn modelId="{3668A091-CC03-2E4F-B5A0-12BB31B1DFF3}" type="presParOf" srcId="{08B1EFD2-4758-4248-B0BD-50157785B4AC}" destId="{FF8346C4-DEDD-4018-8D3B-AE77FC37F318}" srcOrd="0" destOrd="0" presId="urn:microsoft.com/office/officeart/2018/2/layout/IconCircleList"/>
    <dgm:cxn modelId="{1A84BB18-FCE9-C24A-81A4-2125096D92E2}" type="presParOf" srcId="{08B1EFD2-4758-4248-B0BD-50157785B4AC}" destId="{78038A23-10E2-42B8-B8E3-AE048762B136}" srcOrd="1" destOrd="0" presId="urn:microsoft.com/office/officeart/2018/2/layout/IconCircleList"/>
    <dgm:cxn modelId="{9342DFC6-7B7C-9A48-A3CD-34C68A6A14D4}" type="presParOf" srcId="{08B1EFD2-4758-4248-B0BD-50157785B4AC}" destId="{62D205DF-B442-497D-B0A7-290DA2A79C90}" srcOrd="2" destOrd="0" presId="urn:microsoft.com/office/officeart/2018/2/layout/IconCircleList"/>
    <dgm:cxn modelId="{8BF21592-0470-BC4D-945C-43B45DB1862D}" type="presParOf" srcId="{08B1EFD2-4758-4248-B0BD-50157785B4AC}" destId="{6F67AB30-CBAC-4467-9E16-0E5A74FF4838}" srcOrd="3" destOrd="0" presId="urn:microsoft.com/office/officeart/2018/2/layout/IconCircleList"/>
    <dgm:cxn modelId="{1D71698C-97DC-4A45-9C52-CB90D3F2A4C5}" type="presParOf" srcId="{32895D2C-AA93-4D76-9C4D-B31419EA4D77}" destId="{1DF3FEF4-ACCA-074B-9C05-57AC807F4863}" srcOrd="7" destOrd="0" presId="urn:microsoft.com/office/officeart/2018/2/layout/IconCircleList"/>
    <dgm:cxn modelId="{16C966A6-847D-9C44-ACC7-B827C5D04263}" type="presParOf" srcId="{32895D2C-AA93-4D76-9C4D-B31419EA4D77}" destId="{0E633D8F-BCAC-0946-8476-CCCEB5198E18}" srcOrd="8" destOrd="0" presId="urn:microsoft.com/office/officeart/2018/2/layout/IconCircleList"/>
    <dgm:cxn modelId="{3A227E86-980F-2441-A710-D22989C69BE9}" type="presParOf" srcId="{0E633D8F-BCAC-0946-8476-CCCEB5198E18}" destId="{E3FBEA47-CF06-2544-B998-FF49A7021E99}" srcOrd="0" destOrd="0" presId="urn:microsoft.com/office/officeart/2018/2/layout/IconCircleList"/>
    <dgm:cxn modelId="{492A33A1-E354-5246-87A7-88852BFD3D90}" type="presParOf" srcId="{0E633D8F-BCAC-0946-8476-CCCEB5198E18}" destId="{C086DAB6-D64E-7746-8F46-8378374C8F7D}" srcOrd="1" destOrd="0" presId="urn:microsoft.com/office/officeart/2018/2/layout/IconCircleList"/>
    <dgm:cxn modelId="{2EA36C24-A335-4949-A5D9-92D2E4E216D9}" type="presParOf" srcId="{0E633D8F-BCAC-0946-8476-CCCEB5198E18}" destId="{AA9EDB65-B2D0-F443-BA13-AFE0A9F4BB53}" srcOrd="2" destOrd="0" presId="urn:microsoft.com/office/officeart/2018/2/layout/IconCircleList"/>
    <dgm:cxn modelId="{04BA127A-3BBA-E446-AA07-92253AE77DDF}" type="presParOf" srcId="{0E633D8F-BCAC-0946-8476-CCCEB5198E18}" destId="{F618B756-09E4-024B-99AF-F0510B4D214F}" srcOrd="3" destOrd="0" presId="urn:microsoft.com/office/officeart/2018/2/layout/IconCircleList"/>
    <dgm:cxn modelId="{E4357C99-49D7-CB40-B3D9-0C0541216908}" type="presParOf" srcId="{32895D2C-AA93-4D76-9C4D-B31419EA4D77}" destId="{6B2A6229-EFE4-8A42-AEEC-8A2D512F715B}" srcOrd="9" destOrd="0" presId="urn:microsoft.com/office/officeart/2018/2/layout/IconCircleList"/>
    <dgm:cxn modelId="{B875FE6B-CE68-2748-A3DB-912FFDFDE01B}" type="presParOf" srcId="{32895D2C-AA93-4D76-9C4D-B31419EA4D77}" destId="{C49FE2D3-B0EF-C344-82D1-9C66C82CA726}" srcOrd="10" destOrd="0" presId="urn:microsoft.com/office/officeart/2018/2/layout/IconCircleList"/>
    <dgm:cxn modelId="{1EA54CC8-3D60-EA4B-82F3-86C085AB2ACC}" type="presParOf" srcId="{C49FE2D3-B0EF-C344-82D1-9C66C82CA726}" destId="{9031E94A-96BB-5F4C-98D9-FD78E1983D03}" srcOrd="0" destOrd="0" presId="urn:microsoft.com/office/officeart/2018/2/layout/IconCircleList"/>
    <dgm:cxn modelId="{07928636-9BC6-9842-9B35-4209102B82ED}" type="presParOf" srcId="{C49FE2D3-B0EF-C344-82D1-9C66C82CA726}" destId="{AFA0F6FA-2364-D049-9684-DEF251F4A263}" srcOrd="1" destOrd="0" presId="urn:microsoft.com/office/officeart/2018/2/layout/IconCircleList"/>
    <dgm:cxn modelId="{38E267A3-C1BF-1F46-AF28-6E93516CB248}" type="presParOf" srcId="{C49FE2D3-B0EF-C344-82D1-9C66C82CA726}" destId="{FB3AF306-725C-4941-9566-12C2BA091A7C}" srcOrd="2" destOrd="0" presId="urn:microsoft.com/office/officeart/2018/2/layout/IconCircleList"/>
    <dgm:cxn modelId="{A6F90CC7-862A-974C-A32A-E7F6449488E7}" type="presParOf" srcId="{C49FE2D3-B0EF-C344-82D1-9C66C82CA726}" destId="{35F08FE6-81F3-BF40-93A6-75200336C6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6339F-895E-4F57-8F17-D243EC9EC6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CCA8189-955F-4ADD-B2DC-A9AD14AC09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Utilizadores</a:t>
          </a:r>
          <a:endParaRPr lang="en-US" dirty="0">
            <a:solidFill>
              <a:schemeClr val="bg1"/>
            </a:solidFill>
          </a:endParaRPr>
        </a:p>
      </dgm:t>
    </dgm:pt>
    <dgm:pt modelId="{87666220-EBD3-4A09-A4DC-ED5A61C68A30}" type="parTrans" cxnId="{3B41DF32-692A-4763-80B2-B06048F440CC}">
      <dgm:prSet/>
      <dgm:spPr/>
      <dgm:t>
        <a:bodyPr/>
        <a:lstStyle/>
        <a:p>
          <a:endParaRPr lang="en-US"/>
        </a:p>
      </dgm:t>
    </dgm:pt>
    <dgm:pt modelId="{C259654E-2062-46C5-988C-715CAA9AA222}" type="sibTrans" cxnId="{3B41DF32-692A-4763-80B2-B06048F440CC}">
      <dgm:prSet/>
      <dgm:spPr/>
      <dgm:t>
        <a:bodyPr/>
        <a:lstStyle/>
        <a:p>
          <a:endParaRPr lang="en-US"/>
        </a:p>
      </dgm:t>
    </dgm:pt>
    <dgm:pt modelId="{C8224B61-6E8A-47C5-8B88-CE9D9FDED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Administradores</a:t>
          </a:r>
          <a:endParaRPr lang="en-US" dirty="0">
            <a:solidFill>
              <a:schemeClr val="bg1"/>
            </a:solidFill>
          </a:endParaRPr>
        </a:p>
      </dgm:t>
    </dgm:pt>
    <dgm:pt modelId="{55A90BC7-A975-4E42-8C28-1B0403F5BB27}" type="parTrans" cxnId="{768F556B-7766-418B-B363-DF45C2C9F2E8}">
      <dgm:prSet/>
      <dgm:spPr/>
      <dgm:t>
        <a:bodyPr/>
        <a:lstStyle/>
        <a:p>
          <a:endParaRPr lang="en-US"/>
        </a:p>
      </dgm:t>
    </dgm:pt>
    <dgm:pt modelId="{F3C26906-B4D1-4A82-913F-5907DD2741EF}" type="sibTrans" cxnId="{768F556B-7766-418B-B363-DF45C2C9F2E8}">
      <dgm:prSet/>
      <dgm:spPr/>
      <dgm:t>
        <a:bodyPr/>
        <a:lstStyle/>
        <a:p>
          <a:endParaRPr lang="en-US"/>
        </a:p>
      </dgm:t>
    </dgm:pt>
    <dgm:pt modelId="{1549577D-F6B9-43F6-9D56-AC9A17AB5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Servidores</a:t>
          </a:r>
          <a:endParaRPr lang="en-US" dirty="0">
            <a:solidFill>
              <a:schemeClr val="bg1"/>
            </a:solidFill>
          </a:endParaRPr>
        </a:p>
      </dgm:t>
    </dgm:pt>
    <dgm:pt modelId="{884425D0-21AD-4BA5-81BD-25E96879B917}" type="parTrans" cxnId="{BD2F2A86-B0D1-4466-9084-A34C1A5DCC71}">
      <dgm:prSet/>
      <dgm:spPr/>
      <dgm:t>
        <a:bodyPr/>
        <a:lstStyle/>
        <a:p>
          <a:endParaRPr lang="en-US"/>
        </a:p>
      </dgm:t>
    </dgm:pt>
    <dgm:pt modelId="{14DF58DB-509D-4994-9559-991DF9D88A0E}" type="sibTrans" cxnId="{BD2F2A86-B0D1-4466-9084-A34C1A5DCC71}">
      <dgm:prSet/>
      <dgm:spPr/>
      <dgm:t>
        <a:bodyPr/>
        <a:lstStyle/>
        <a:p>
          <a:endParaRPr lang="en-US"/>
        </a:p>
      </dgm:t>
    </dgm:pt>
    <dgm:pt modelId="{D5293289-9006-5743-97D8-E326E4869B9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bg1"/>
              </a:solidFill>
            </a:rPr>
            <a:t>Developers</a:t>
          </a:r>
        </a:p>
      </dgm:t>
    </dgm:pt>
    <dgm:pt modelId="{37CDE067-24B1-114C-833C-9E063D48BC82}" type="parTrans" cxnId="{A3824997-637B-7E46-B04E-7FD191033560}">
      <dgm:prSet/>
      <dgm:spPr/>
      <dgm:t>
        <a:bodyPr/>
        <a:lstStyle/>
        <a:p>
          <a:endParaRPr lang="en-GB"/>
        </a:p>
      </dgm:t>
    </dgm:pt>
    <dgm:pt modelId="{D6BB85AC-FAA4-314C-A771-3260A76B8E42}" type="sibTrans" cxnId="{A3824997-637B-7E46-B04E-7FD191033560}">
      <dgm:prSet/>
      <dgm:spPr/>
      <dgm:t>
        <a:bodyPr/>
        <a:lstStyle/>
        <a:p>
          <a:endParaRPr lang="en-GB"/>
        </a:p>
      </dgm:t>
    </dgm:pt>
    <dgm:pt modelId="{FD123583-5108-4125-8ED8-2BB01EAB2220}" type="pres">
      <dgm:prSet presAssocID="{FAB6339F-895E-4F57-8F17-D243EC9EC635}" presName="root" presStyleCnt="0">
        <dgm:presLayoutVars>
          <dgm:dir/>
          <dgm:resizeHandles val="exact"/>
        </dgm:presLayoutVars>
      </dgm:prSet>
      <dgm:spPr/>
    </dgm:pt>
    <dgm:pt modelId="{B2F021DF-4741-4288-8F1A-BDBFCB24DC8D}" type="pres">
      <dgm:prSet presAssocID="{4CCA8189-955F-4ADD-B2DC-A9AD14AC0939}" presName="compNode" presStyleCnt="0"/>
      <dgm:spPr/>
    </dgm:pt>
    <dgm:pt modelId="{92307052-76A5-42E5-A2A8-7C424F9C2EB9}" type="pres">
      <dgm:prSet presAssocID="{4CCA8189-955F-4ADD-B2DC-A9AD14AC0939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2DFAC1-404F-44CE-A9F3-3F8E50E62F97}" type="pres">
      <dgm:prSet presAssocID="{4CCA8189-955F-4ADD-B2DC-A9AD14AC0939}" presName="spaceRect" presStyleCnt="0"/>
      <dgm:spPr/>
    </dgm:pt>
    <dgm:pt modelId="{8405641D-CF61-470C-B257-99F791630DF2}" type="pres">
      <dgm:prSet presAssocID="{4CCA8189-955F-4ADD-B2DC-A9AD14AC0939}" presName="textRect" presStyleLbl="revTx" presStyleIdx="0" presStyleCnt="4">
        <dgm:presLayoutVars>
          <dgm:chMax val="1"/>
          <dgm:chPref val="1"/>
        </dgm:presLayoutVars>
      </dgm:prSet>
      <dgm:spPr/>
    </dgm:pt>
    <dgm:pt modelId="{FFAA00ED-048D-411F-B38C-906684442009}" type="pres">
      <dgm:prSet presAssocID="{C259654E-2062-46C5-988C-715CAA9AA222}" presName="sibTrans" presStyleCnt="0"/>
      <dgm:spPr/>
    </dgm:pt>
    <dgm:pt modelId="{176AE541-45EE-49A7-A980-5E650A268D47}" type="pres">
      <dgm:prSet presAssocID="{C8224B61-6E8A-47C5-8B88-CE9D9FDEDB87}" presName="compNode" presStyleCnt="0"/>
      <dgm:spPr/>
    </dgm:pt>
    <dgm:pt modelId="{DF970DBD-8A03-4934-AF7F-EABBBB073440}" type="pres">
      <dgm:prSet presAssocID="{C8224B61-6E8A-47C5-8B88-CE9D9FDEDB87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9BDC30C-EEDE-47BE-B877-9DC0BDF7C761}" type="pres">
      <dgm:prSet presAssocID="{C8224B61-6E8A-47C5-8B88-CE9D9FDEDB87}" presName="spaceRect" presStyleCnt="0"/>
      <dgm:spPr/>
    </dgm:pt>
    <dgm:pt modelId="{E19E690C-E6E7-4448-BB4A-0D6B6A85701C}" type="pres">
      <dgm:prSet presAssocID="{C8224B61-6E8A-47C5-8B88-CE9D9FDEDB87}" presName="textRect" presStyleLbl="revTx" presStyleIdx="1" presStyleCnt="4">
        <dgm:presLayoutVars>
          <dgm:chMax val="1"/>
          <dgm:chPref val="1"/>
        </dgm:presLayoutVars>
      </dgm:prSet>
      <dgm:spPr/>
    </dgm:pt>
    <dgm:pt modelId="{E5E6A7ED-AE81-4554-AF9A-6843CF6AD30C}" type="pres">
      <dgm:prSet presAssocID="{F3C26906-B4D1-4A82-913F-5907DD2741EF}" presName="sibTrans" presStyleCnt="0"/>
      <dgm:spPr/>
    </dgm:pt>
    <dgm:pt modelId="{10894BAB-ECDE-496A-AB38-C823ADBCCAE5}" type="pres">
      <dgm:prSet presAssocID="{1549577D-F6B9-43F6-9D56-AC9A17AB56CE}" presName="compNode" presStyleCnt="0"/>
      <dgm:spPr/>
    </dgm:pt>
    <dgm:pt modelId="{EB00F6B2-CC18-4993-B61F-7B3CD838EE3D}" type="pres">
      <dgm:prSet presAssocID="{1549577D-F6B9-43F6-9D56-AC9A17AB56CE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F7DB267D-9507-424D-B01E-48B6E715E560}" type="pres">
      <dgm:prSet presAssocID="{1549577D-F6B9-43F6-9D56-AC9A17AB56CE}" presName="spaceRect" presStyleCnt="0"/>
      <dgm:spPr/>
    </dgm:pt>
    <dgm:pt modelId="{F6346A03-658A-4037-BF19-EEA3516C834F}" type="pres">
      <dgm:prSet presAssocID="{1549577D-F6B9-43F6-9D56-AC9A17AB56CE}" presName="textRect" presStyleLbl="revTx" presStyleIdx="2" presStyleCnt="4">
        <dgm:presLayoutVars>
          <dgm:chMax val="1"/>
          <dgm:chPref val="1"/>
        </dgm:presLayoutVars>
      </dgm:prSet>
      <dgm:spPr/>
    </dgm:pt>
    <dgm:pt modelId="{BEAB1E34-DF8D-6C46-89A1-B8C4C6027E6B}" type="pres">
      <dgm:prSet presAssocID="{14DF58DB-509D-4994-9559-991DF9D88A0E}" presName="sibTrans" presStyleCnt="0"/>
      <dgm:spPr/>
    </dgm:pt>
    <dgm:pt modelId="{B5B2EE57-980A-1D47-A71B-A4FC6D0DBF8A}" type="pres">
      <dgm:prSet presAssocID="{D5293289-9006-5743-97D8-E326E4869B93}" presName="compNode" presStyleCnt="0"/>
      <dgm:spPr/>
    </dgm:pt>
    <dgm:pt modelId="{A4E2A720-6A6D-634B-BBD6-FABB93194C5F}" type="pres">
      <dgm:prSet presAssocID="{D5293289-9006-5743-97D8-E326E4869B93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1C495E53-09E4-D147-A730-368BEBA8B4DC}" type="pres">
      <dgm:prSet presAssocID="{D5293289-9006-5743-97D8-E326E4869B93}" presName="spaceRect" presStyleCnt="0"/>
      <dgm:spPr/>
    </dgm:pt>
    <dgm:pt modelId="{06EC80DB-9322-3441-8C13-D42FDE36467F}" type="pres">
      <dgm:prSet presAssocID="{D5293289-9006-5743-97D8-E326E4869B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B41DF32-692A-4763-80B2-B06048F440CC}" srcId="{FAB6339F-895E-4F57-8F17-D243EC9EC635}" destId="{4CCA8189-955F-4ADD-B2DC-A9AD14AC0939}" srcOrd="0" destOrd="0" parTransId="{87666220-EBD3-4A09-A4DC-ED5A61C68A30}" sibTransId="{C259654E-2062-46C5-988C-715CAA9AA222}"/>
    <dgm:cxn modelId="{768F556B-7766-418B-B363-DF45C2C9F2E8}" srcId="{FAB6339F-895E-4F57-8F17-D243EC9EC635}" destId="{C8224B61-6E8A-47C5-8B88-CE9D9FDEDB87}" srcOrd="1" destOrd="0" parTransId="{55A90BC7-A975-4E42-8C28-1B0403F5BB27}" sibTransId="{F3C26906-B4D1-4A82-913F-5907DD2741EF}"/>
    <dgm:cxn modelId="{BD2F2A86-B0D1-4466-9084-A34C1A5DCC71}" srcId="{FAB6339F-895E-4F57-8F17-D243EC9EC635}" destId="{1549577D-F6B9-43F6-9D56-AC9A17AB56CE}" srcOrd="2" destOrd="0" parTransId="{884425D0-21AD-4BA5-81BD-25E96879B917}" sibTransId="{14DF58DB-509D-4994-9559-991DF9D88A0E}"/>
    <dgm:cxn modelId="{A3824997-637B-7E46-B04E-7FD191033560}" srcId="{FAB6339F-895E-4F57-8F17-D243EC9EC635}" destId="{D5293289-9006-5743-97D8-E326E4869B93}" srcOrd="3" destOrd="0" parTransId="{37CDE067-24B1-114C-833C-9E063D48BC82}" sibTransId="{D6BB85AC-FAA4-314C-A771-3260A76B8E42}"/>
    <dgm:cxn modelId="{E1553DBB-5F7D-3E4B-A606-3E1EEAFC9221}" type="presOf" srcId="{C8224B61-6E8A-47C5-8B88-CE9D9FDEDB87}" destId="{E19E690C-E6E7-4448-BB4A-0D6B6A85701C}" srcOrd="0" destOrd="0" presId="urn:microsoft.com/office/officeart/2018/2/layout/IconLabelList"/>
    <dgm:cxn modelId="{D5985FD9-7F39-7C47-B3FA-9AAEA6AABB61}" type="presOf" srcId="{1549577D-F6B9-43F6-9D56-AC9A17AB56CE}" destId="{F6346A03-658A-4037-BF19-EEA3516C834F}" srcOrd="0" destOrd="0" presId="urn:microsoft.com/office/officeart/2018/2/layout/IconLabelList"/>
    <dgm:cxn modelId="{0B5274DE-C2BB-884C-98DF-455373994F8C}" type="presOf" srcId="{4CCA8189-955F-4ADD-B2DC-A9AD14AC0939}" destId="{8405641D-CF61-470C-B257-99F791630DF2}" srcOrd="0" destOrd="0" presId="urn:microsoft.com/office/officeart/2018/2/layout/IconLabelList"/>
    <dgm:cxn modelId="{B143CFE5-E54E-0249-A3EF-79F9C5061813}" type="presOf" srcId="{D5293289-9006-5743-97D8-E326E4869B93}" destId="{06EC80DB-9322-3441-8C13-D42FDE36467F}" srcOrd="0" destOrd="0" presId="urn:microsoft.com/office/officeart/2018/2/layout/IconLabelList"/>
    <dgm:cxn modelId="{885CB1ED-9FAB-B447-95BC-4ED7C10AF074}" type="presOf" srcId="{FAB6339F-895E-4F57-8F17-D243EC9EC635}" destId="{FD123583-5108-4125-8ED8-2BB01EAB2220}" srcOrd="0" destOrd="0" presId="urn:microsoft.com/office/officeart/2018/2/layout/IconLabelList"/>
    <dgm:cxn modelId="{625AF2B4-A416-C64D-AC77-9590B25D783C}" type="presParOf" srcId="{FD123583-5108-4125-8ED8-2BB01EAB2220}" destId="{B2F021DF-4741-4288-8F1A-BDBFCB24DC8D}" srcOrd="0" destOrd="0" presId="urn:microsoft.com/office/officeart/2018/2/layout/IconLabelList"/>
    <dgm:cxn modelId="{6C4500F0-6FA8-3E4A-B999-32D093A9F4D9}" type="presParOf" srcId="{B2F021DF-4741-4288-8F1A-BDBFCB24DC8D}" destId="{92307052-76A5-42E5-A2A8-7C424F9C2EB9}" srcOrd="0" destOrd="0" presId="urn:microsoft.com/office/officeart/2018/2/layout/IconLabelList"/>
    <dgm:cxn modelId="{54530930-1DC5-5E43-9252-523136ECE007}" type="presParOf" srcId="{B2F021DF-4741-4288-8F1A-BDBFCB24DC8D}" destId="{0C2DFAC1-404F-44CE-A9F3-3F8E50E62F97}" srcOrd="1" destOrd="0" presId="urn:microsoft.com/office/officeart/2018/2/layout/IconLabelList"/>
    <dgm:cxn modelId="{F9B7F79D-E54A-FB40-8AAE-0971539C64D4}" type="presParOf" srcId="{B2F021DF-4741-4288-8F1A-BDBFCB24DC8D}" destId="{8405641D-CF61-470C-B257-99F791630DF2}" srcOrd="2" destOrd="0" presId="urn:microsoft.com/office/officeart/2018/2/layout/IconLabelList"/>
    <dgm:cxn modelId="{B4C59CA2-1916-AE4E-92F0-63EB0C6A2CEB}" type="presParOf" srcId="{FD123583-5108-4125-8ED8-2BB01EAB2220}" destId="{FFAA00ED-048D-411F-B38C-906684442009}" srcOrd="1" destOrd="0" presId="urn:microsoft.com/office/officeart/2018/2/layout/IconLabelList"/>
    <dgm:cxn modelId="{2B8398A1-ABD8-0A4A-AAF4-56E743C0055C}" type="presParOf" srcId="{FD123583-5108-4125-8ED8-2BB01EAB2220}" destId="{176AE541-45EE-49A7-A980-5E650A268D47}" srcOrd="2" destOrd="0" presId="urn:microsoft.com/office/officeart/2018/2/layout/IconLabelList"/>
    <dgm:cxn modelId="{4B2409D0-C853-204B-9E4B-B0D88A86D51E}" type="presParOf" srcId="{176AE541-45EE-49A7-A980-5E650A268D47}" destId="{DF970DBD-8A03-4934-AF7F-EABBBB073440}" srcOrd="0" destOrd="0" presId="urn:microsoft.com/office/officeart/2018/2/layout/IconLabelList"/>
    <dgm:cxn modelId="{73087967-5050-8F43-BE0F-3FDB3CAA598C}" type="presParOf" srcId="{176AE541-45EE-49A7-A980-5E650A268D47}" destId="{59BDC30C-EEDE-47BE-B877-9DC0BDF7C761}" srcOrd="1" destOrd="0" presId="urn:microsoft.com/office/officeart/2018/2/layout/IconLabelList"/>
    <dgm:cxn modelId="{62F96028-CC55-B649-9B84-35C7FF46081F}" type="presParOf" srcId="{176AE541-45EE-49A7-A980-5E650A268D47}" destId="{E19E690C-E6E7-4448-BB4A-0D6B6A85701C}" srcOrd="2" destOrd="0" presId="urn:microsoft.com/office/officeart/2018/2/layout/IconLabelList"/>
    <dgm:cxn modelId="{E69625BA-3F70-CE4A-A892-6F392AC18028}" type="presParOf" srcId="{FD123583-5108-4125-8ED8-2BB01EAB2220}" destId="{E5E6A7ED-AE81-4554-AF9A-6843CF6AD30C}" srcOrd="3" destOrd="0" presId="urn:microsoft.com/office/officeart/2018/2/layout/IconLabelList"/>
    <dgm:cxn modelId="{169333D4-040F-2946-9222-7453F92597F9}" type="presParOf" srcId="{FD123583-5108-4125-8ED8-2BB01EAB2220}" destId="{10894BAB-ECDE-496A-AB38-C823ADBCCAE5}" srcOrd="4" destOrd="0" presId="urn:microsoft.com/office/officeart/2018/2/layout/IconLabelList"/>
    <dgm:cxn modelId="{901A02C8-256C-5B4A-9BF4-969659DBF273}" type="presParOf" srcId="{10894BAB-ECDE-496A-AB38-C823ADBCCAE5}" destId="{EB00F6B2-CC18-4993-B61F-7B3CD838EE3D}" srcOrd="0" destOrd="0" presId="urn:microsoft.com/office/officeart/2018/2/layout/IconLabelList"/>
    <dgm:cxn modelId="{E9454540-5E3D-4641-B3C1-0133ECFB517D}" type="presParOf" srcId="{10894BAB-ECDE-496A-AB38-C823ADBCCAE5}" destId="{F7DB267D-9507-424D-B01E-48B6E715E560}" srcOrd="1" destOrd="0" presId="urn:microsoft.com/office/officeart/2018/2/layout/IconLabelList"/>
    <dgm:cxn modelId="{70B529BD-7D8F-B941-852D-039267C82259}" type="presParOf" srcId="{10894BAB-ECDE-496A-AB38-C823ADBCCAE5}" destId="{F6346A03-658A-4037-BF19-EEA3516C834F}" srcOrd="2" destOrd="0" presId="urn:microsoft.com/office/officeart/2018/2/layout/IconLabelList"/>
    <dgm:cxn modelId="{C4C3D13B-6D2C-8B4A-A500-02844E576917}" type="presParOf" srcId="{FD123583-5108-4125-8ED8-2BB01EAB2220}" destId="{BEAB1E34-DF8D-6C46-89A1-B8C4C6027E6B}" srcOrd="5" destOrd="0" presId="urn:microsoft.com/office/officeart/2018/2/layout/IconLabelList"/>
    <dgm:cxn modelId="{FDB4E5DC-F8DF-8B49-A676-24A762F912BD}" type="presParOf" srcId="{FD123583-5108-4125-8ED8-2BB01EAB2220}" destId="{B5B2EE57-980A-1D47-A71B-A4FC6D0DBF8A}" srcOrd="6" destOrd="0" presId="urn:microsoft.com/office/officeart/2018/2/layout/IconLabelList"/>
    <dgm:cxn modelId="{A83F4D01-7751-D143-9C53-C3AF06FC3C10}" type="presParOf" srcId="{B5B2EE57-980A-1D47-A71B-A4FC6D0DBF8A}" destId="{A4E2A720-6A6D-634B-BBD6-FABB93194C5F}" srcOrd="0" destOrd="0" presId="urn:microsoft.com/office/officeart/2018/2/layout/IconLabelList"/>
    <dgm:cxn modelId="{BD8A1B24-646F-C246-ABF8-021D62D7D186}" type="presParOf" srcId="{B5B2EE57-980A-1D47-A71B-A4FC6D0DBF8A}" destId="{1C495E53-09E4-D147-A730-368BEBA8B4DC}" srcOrd="1" destOrd="0" presId="urn:microsoft.com/office/officeart/2018/2/layout/IconLabelList"/>
    <dgm:cxn modelId="{95C5660D-62D5-2945-A077-D3DDC3364353}" type="presParOf" srcId="{B5B2EE57-980A-1D47-A71B-A4FC6D0DBF8A}" destId="{06EC80DB-9322-3441-8C13-D42FDE3646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31182-CBCA-41B2-89CB-1F8C9477A05B}">
      <dsp:nvSpPr>
        <dsp:cNvPr id="0" name=""/>
        <dsp:cNvSpPr/>
      </dsp:nvSpPr>
      <dsp:spPr>
        <a:xfrm>
          <a:off x="120959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E562D-E9D5-4C55-A6D7-65486D13B035}">
      <dsp:nvSpPr>
        <dsp:cNvPr id="0" name=""/>
        <dsp:cNvSpPr/>
      </dsp:nvSpPr>
      <dsp:spPr>
        <a:xfrm>
          <a:off x="415313" y="3028469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bg1"/>
              </a:solidFill>
            </a:rPr>
            <a:t>Prestação</a:t>
          </a:r>
          <a:r>
            <a:rPr lang="en-US" sz="2300" kern="1200" dirty="0">
              <a:solidFill>
                <a:schemeClr val="bg1"/>
              </a:solidFill>
            </a:rPr>
            <a:t> de </a:t>
          </a:r>
          <a:r>
            <a:rPr lang="en-US" sz="2300" kern="1200" dirty="0" err="1">
              <a:solidFill>
                <a:schemeClr val="bg1"/>
              </a:solidFill>
            </a:rPr>
            <a:t>serviços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15313" y="3028469"/>
        <a:ext cx="2888307" cy="720000"/>
      </dsp:txXfrm>
    </dsp:sp>
    <dsp:sp modelId="{F1B5C12B-BD39-4A92-ADBE-E016B353F54D}">
      <dsp:nvSpPr>
        <dsp:cNvPr id="0" name=""/>
        <dsp:cNvSpPr/>
      </dsp:nvSpPr>
      <dsp:spPr>
        <a:xfrm>
          <a:off x="460335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3D3EC-1B9A-4A6C-9122-FA2715AAF451}">
      <dsp:nvSpPr>
        <dsp:cNvPr id="0" name=""/>
        <dsp:cNvSpPr/>
      </dsp:nvSpPr>
      <dsp:spPr>
        <a:xfrm>
          <a:off x="3809074" y="3004076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bg1"/>
              </a:solidFill>
            </a:rPr>
            <a:t>Dependência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tecnológica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809074" y="3004076"/>
        <a:ext cx="2888307" cy="720000"/>
      </dsp:txXfrm>
    </dsp:sp>
    <dsp:sp modelId="{D4B764AD-5EB2-4565-9689-84DD1C30458B}">
      <dsp:nvSpPr>
        <dsp:cNvPr id="0" name=""/>
        <dsp:cNvSpPr/>
      </dsp:nvSpPr>
      <dsp:spPr>
        <a:xfrm>
          <a:off x="7997119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336A4-AFCF-4445-86B0-46E6B421B846}">
      <dsp:nvSpPr>
        <dsp:cNvPr id="0" name=""/>
        <dsp:cNvSpPr/>
      </dsp:nvSpPr>
      <dsp:spPr>
        <a:xfrm>
          <a:off x="7202835" y="2979704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bg1"/>
              </a:solidFill>
            </a:rPr>
            <a:t>Validação</a:t>
          </a:r>
          <a:r>
            <a:rPr lang="en-US" sz="2300" kern="1200" dirty="0">
              <a:solidFill>
                <a:schemeClr val="bg1"/>
              </a:solidFill>
            </a:rPr>
            <a:t> </a:t>
          </a:r>
          <a:r>
            <a:rPr lang="en-US" sz="2300" kern="1200" dirty="0" err="1">
              <a:solidFill>
                <a:schemeClr val="bg1"/>
              </a:solidFill>
            </a:rPr>
            <a:t>qualitativa</a:t>
          </a:r>
          <a:r>
            <a:rPr lang="en-US" sz="2300" kern="1200" dirty="0">
              <a:solidFill>
                <a:schemeClr val="bg1"/>
              </a:solidFill>
            </a:rPr>
            <a:t> dos </a:t>
          </a:r>
          <a:r>
            <a:rPr lang="en-US" sz="2300" kern="1200" dirty="0" err="1">
              <a:solidFill>
                <a:schemeClr val="bg1"/>
              </a:solidFill>
            </a:rPr>
            <a:t>serviços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202835" y="2979704"/>
        <a:ext cx="28883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55E7-671A-CE49-B3BF-A9F149B97270}">
      <dsp:nvSpPr>
        <dsp:cNvPr id="0" name=""/>
        <dsp:cNvSpPr/>
      </dsp:nvSpPr>
      <dsp:spPr>
        <a:xfrm>
          <a:off x="0" y="491970"/>
          <a:ext cx="6900512" cy="30240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99872" rIns="5355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 err="1"/>
            <a:t>Não</a:t>
          </a:r>
          <a:r>
            <a:rPr lang="en-GB" sz="2400" kern="1200" dirty="0"/>
            <a:t> </a:t>
          </a:r>
          <a:r>
            <a:rPr lang="en-GB" sz="2400" kern="1200" dirty="0" err="1"/>
            <a:t>conhece</a:t>
          </a:r>
          <a:r>
            <a:rPr lang="en-GB" sz="2400" kern="1200" dirty="0"/>
            <a:t> </a:t>
          </a:r>
          <a:r>
            <a:rPr lang="en-GB" sz="2400" kern="1200" dirty="0" err="1"/>
            <a:t>prestadores</a:t>
          </a:r>
          <a:r>
            <a:rPr lang="en-GB" sz="2400" kern="1200" dirty="0"/>
            <a:t> para um </a:t>
          </a:r>
          <a:r>
            <a:rPr lang="en-GB" sz="2400" kern="1200" dirty="0" err="1"/>
            <a:t>serviço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 err="1"/>
            <a:t>Quer</a:t>
          </a:r>
          <a:r>
            <a:rPr lang="en-GB" sz="2400" kern="1200" dirty="0"/>
            <a:t> </a:t>
          </a:r>
          <a:r>
            <a:rPr lang="en-GB" sz="2400" kern="1200" dirty="0" err="1"/>
            <a:t>requisitar</a:t>
          </a:r>
          <a:r>
            <a:rPr lang="en-GB" sz="2400" kern="1200" dirty="0"/>
            <a:t> um </a:t>
          </a:r>
          <a:r>
            <a:rPr lang="en-GB" sz="2400" kern="1200" dirty="0" err="1"/>
            <a:t>serviço</a:t>
          </a:r>
          <a:r>
            <a:rPr lang="en-GB" sz="2400" kern="1200" dirty="0"/>
            <a:t> </a:t>
          </a:r>
          <a:r>
            <a:rPr lang="en-GB" sz="2400" kern="1200" dirty="0" err="1"/>
            <a:t>esporádico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Tem uma necessidade urgente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 err="1"/>
            <a:t>Quer</a:t>
          </a:r>
          <a:r>
            <a:rPr lang="en-GB" sz="2400" kern="1200" dirty="0"/>
            <a:t> o </a:t>
          </a:r>
          <a:r>
            <a:rPr lang="en-GB" sz="2400" kern="1200" dirty="0" err="1"/>
            <a:t>melhor</a:t>
          </a:r>
          <a:r>
            <a:rPr lang="en-GB" sz="2400" kern="1200" dirty="0"/>
            <a:t> </a:t>
          </a:r>
          <a:r>
            <a:rPr lang="en-GB" sz="2400" kern="1200" dirty="0" err="1"/>
            <a:t>preço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Quer garantias de qualidade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Quer poupar tempo</a:t>
          </a:r>
        </a:p>
      </dsp:txBody>
      <dsp:txXfrm>
        <a:off x="0" y="491970"/>
        <a:ext cx="6900512" cy="3024000"/>
      </dsp:txXfrm>
    </dsp:sp>
    <dsp:sp modelId="{272CC54E-090D-FA44-AEE2-8D8495A0C2AB}">
      <dsp:nvSpPr>
        <dsp:cNvPr id="0" name=""/>
        <dsp:cNvSpPr/>
      </dsp:nvSpPr>
      <dsp:spPr>
        <a:xfrm>
          <a:off x="345025" y="137730"/>
          <a:ext cx="4830358" cy="708480"/>
        </a:xfrm>
        <a:prstGeom prst="roundRect">
          <a:avLst/>
        </a:prstGeom>
        <a:solidFill>
          <a:srgbClr val="FF387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Cliente </a:t>
          </a:r>
        </a:p>
      </dsp:txBody>
      <dsp:txXfrm>
        <a:off x="379610" y="172315"/>
        <a:ext cx="4761188" cy="639310"/>
      </dsp:txXfrm>
    </dsp:sp>
    <dsp:sp modelId="{A113DA55-93F1-5547-B8E6-DDBA65217448}">
      <dsp:nvSpPr>
        <dsp:cNvPr id="0" name=""/>
        <dsp:cNvSpPr/>
      </dsp:nvSpPr>
      <dsp:spPr>
        <a:xfrm>
          <a:off x="0" y="3999810"/>
          <a:ext cx="6900512" cy="13986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99872" rIns="5355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Quer aumentar a sua rede de clientes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Quer o seu trabalho organizado num só local</a:t>
          </a:r>
        </a:p>
      </dsp:txBody>
      <dsp:txXfrm>
        <a:off x="0" y="3999810"/>
        <a:ext cx="6900512" cy="1398600"/>
      </dsp:txXfrm>
    </dsp:sp>
    <dsp:sp modelId="{ECEF762E-EF8D-AB4A-ABB6-4BFA890B377C}">
      <dsp:nvSpPr>
        <dsp:cNvPr id="0" name=""/>
        <dsp:cNvSpPr/>
      </dsp:nvSpPr>
      <dsp:spPr>
        <a:xfrm>
          <a:off x="345025" y="3645570"/>
          <a:ext cx="4830358" cy="708480"/>
        </a:xfrm>
        <a:prstGeom prst="roundRect">
          <a:avLst/>
        </a:prstGeom>
        <a:solidFill>
          <a:srgbClr val="FF387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Prestador</a:t>
          </a:r>
        </a:p>
      </dsp:txBody>
      <dsp:txXfrm>
        <a:off x="379610" y="3680155"/>
        <a:ext cx="4761188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65CFA-2F19-40D8-8262-E22D3D1DF06C}">
      <dsp:nvSpPr>
        <dsp:cNvPr id="0" name=""/>
        <dsp:cNvSpPr/>
      </dsp:nvSpPr>
      <dsp:spPr>
        <a:xfrm>
          <a:off x="60328" y="82643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777B9-B7CD-4421-93C3-44B4EE40838D}">
      <dsp:nvSpPr>
        <dsp:cNvPr id="0" name=""/>
        <dsp:cNvSpPr/>
      </dsp:nvSpPr>
      <dsp:spPr>
        <a:xfrm>
          <a:off x="204725" y="227040"/>
          <a:ext cx="398811" cy="398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D33B5-0844-49D1-94E9-694C99FC10D9}">
      <dsp:nvSpPr>
        <dsp:cNvPr id="0" name=""/>
        <dsp:cNvSpPr/>
      </dsp:nvSpPr>
      <dsp:spPr>
        <a:xfrm>
          <a:off x="895279" y="82643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Plataforma web/móvel </a:t>
          </a:r>
          <a:endParaRPr lang="en-US" sz="1600" kern="1200"/>
        </a:p>
      </dsp:txBody>
      <dsp:txXfrm>
        <a:off x="895279" y="82643"/>
        <a:ext cx="1620787" cy="687606"/>
      </dsp:txXfrm>
    </dsp:sp>
    <dsp:sp modelId="{39D440AD-C671-4BDE-ADC7-FE027868A334}">
      <dsp:nvSpPr>
        <dsp:cNvPr id="0" name=""/>
        <dsp:cNvSpPr/>
      </dsp:nvSpPr>
      <dsp:spPr>
        <a:xfrm>
          <a:off x="2798476" y="82643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52E0F-D096-4FC8-B6B7-8A2E2F658EC4}">
      <dsp:nvSpPr>
        <dsp:cNvPr id="0" name=""/>
        <dsp:cNvSpPr/>
      </dsp:nvSpPr>
      <dsp:spPr>
        <a:xfrm>
          <a:off x="2942873" y="227040"/>
          <a:ext cx="398811" cy="398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4F3-EFFC-4BAF-9D81-441E337363F2}">
      <dsp:nvSpPr>
        <dsp:cNvPr id="0" name=""/>
        <dsp:cNvSpPr/>
      </dsp:nvSpPr>
      <dsp:spPr>
        <a:xfrm>
          <a:off x="3633427" y="82643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Divulgação e procura de serviços</a:t>
          </a:r>
          <a:endParaRPr lang="en-US" sz="1600" kern="1200"/>
        </a:p>
      </dsp:txBody>
      <dsp:txXfrm>
        <a:off x="3633427" y="82643"/>
        <a:ext cx="1620787" cy="687606"/>
      </dsp:txXfrm>
    </dsp:sp>
    <dsp:sp modelId="{D8E26E06-1065-4619-B483-00C92BD714C9}">
      <dsp:nvSpPr>
        <dsp:cNvPr id="0" name=""/>
        <dsp:cNvSpPr/>
      </dsp:nvSpPr>
      <dsp:spPr>
        <a:xfrm>
          <a:off x="60328" y="1344156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C297-54A0-4916-A786-8407BCCE6DBB}">
      <dsp:nvSpPr>
        <dsp:cNvPr id="0" name=""/>
        <dsp:cNvSpPr/>
      </dsp:nvSpPr>
      <dsp:spPr>
        <a:xfrm>
          <a:off x="204725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DC522-3945-4621-A532-8943A8F5D7B8}">
      <dsp:nvSpPr>
        <dsp:cNvPr id="0" name=""/>
        <dsp:cNvSpPr/>
      </dsp:nvSpPr>
      <dsp:spPr>
        <a:xfrm>
          <a:off x="895279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Sistema de avaliações mútuas e </a:t>
          </a:r>
          <a:r>
            <a:rPr lang="pt-PT" sz="1600" kern="1200" dirty="0" err="1"/>
            <a:t>multi-campo</a:t>
          </a:r>
          <a:endParaRPr lang="en-US" sz="1600" kern="1200" dirty="0"/>
        </a:p>
      </dsp:txBody>
      <dsp:txXfrm>
        <a:off x="895279" y="1344156"/>
        <a:ext cx="1620787" cy="687606"/>
      </dsp:txXfrm>
    </dsp:sp>
    <dsp:sp modelId="{FF8346C4-DEDD-4018-8D3B-AE77FC37F318}">
      <dsp:nvSpPr>
        <dsp:cNvPr id="0" name=""/>
        <dsp:cNvSpPr/>
      </dsp:nvSpPr>
      <dsp:spPr>
        <a:xfrm>
          <a:off x="2798476" y="1344156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38A23-10E2-42B8-B8E3-AE048762B136}">
      <dsp:nvSpPr>
        <dsp:cNvPr id="0" name=""/>
        <dsp:cNvSpPr/>
      </dsp:nvSpPr>
      <dsp:spPr>
        <a:xfrm>
          <a:off x="2942873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7AB30-CBAC-4467-9E16-0E5A74FF4838}">
      <dsp:nvSpPr>
        <dsp:cNvPr id="0" name=""/>
        <dsp:cNvSpPr/>
      </dsp:nvSpPr>
      <dsp:spPr>
        <a:xfrm>
          <a:off x="3633427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Utilização</a:t>
          </a:r>
          <a:r>
            <a:rPr lang="en-US" sz="1600" kern="1200"/>
            <a:t> </a:t>
          </a:r>
          <a:r>
            <a:rPr lang="en-US" sz="1600" kern="1200" err="1"/>
            <a:t>gratuita</a:t>
          </a:r>
          <a:endParaRPr lang="en-US" sz="1600" kern="1200"/>
        </a:p>
      </dsp:txBody>
      <dsp:txXfrm>
        <a:off x="3633427" y="1344156"/>
        <a:ext cx="1620787" cy="687606"/>
      </dsp:txXfrm>
    </dsp:sp>
    <dsp:sp modelId="{E3FBEA47-CF06-2544-B998-FF49A7021E99}">
      <dsp:nvSpPr>
        <dsp:cNvPr id="0" name=""/>
        <dsp:cNvSpPr/>
      </dsp:nvSpPr>
      <dsp:spPr>
        <a:xfrm>
          <a:off x="60328" y="2605669"/>
          <a:ext cx="687606" cy="687606"/>
        </a:xfrm>
        <a:prstGeom prst="ellipse">
          <a:avLst/>
        </a:prstGeom>
        <a:solidFill>
          <a:srgbClr val="FF3873"/>
        </a:solidFill>
        <a:ln>
          <a:solidFill>
            <a:srgbClr val="FF387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DAB6-D64E-7746-8F46-8378374C8F7D}">
      <dsp:nvSpPr>
        <dsp:cNvPr id="0" name=""/>
        <dsp:cNvSpPr/>
      </dsp:nvSpPr>
      <dsp:spPr>
        <a:xfrm>
          <a:off x="204725" y="2750067"/>
          <a:ext cx="398811" cy="398811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B756-09E4-024B-99AF-F0510B4D214F}">
      <dsp:nvSpPr>
        <dsp:cNvPr id="0" name=""/>
        <dsp:cNvSpPr/>
      </dsp:nvSpPr>
      <dsp:spPr>
        <a:xfrm>
          <a:off x="895279" y="2605669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Categorias</a:t>
          </a:r>
          <a:r>
            <a:rPr lang="en-GB" sz="1400" kern="1200" dirty="0"/>
            <a:t> e </a:t>
          </a:r>
          <a:r>
            <a:rPr lang="en-GB" sz="1400" kern="1200" dirty="0" err="1"/>
            <a:t>especializações</a:t>
          </a:r>
          <a:r>
            <a:rPr lang="en-GB" sz="1400" kern="1200" dirty="0"/>
            <a:t> </a:t>
          </a:r>
          <a:r>
            <a:rPr lang="en-GB" sz="1400" kern="1200" dirty="0" err="1"/>
            <a:t>dinâmicas</a:t>
          </a:r>
          <a:endParaRPr lang="en-GB" sz="1400" kern="1200" dirty="0"/>
        </a:p>
      </dsp:txBody>
      <dsp:txXfrm>
        <a:off x="895279" y="2605669"/>
        <a:ext cx="1620787" cy="687606"/>
      </dsp:txXfrm>
    </dsp:sp>
    <dsp:sp modelId="{9031E94A-96BB-5F4C-98D9-FD78E1983D03}">
      <dsp:nvSpPr>
        <dsp:cNvPr id="0" name=""/>
        <dsp:cNvSpPr/>
      </dsp:nvSpPr>
      <dsp:spPr>
        <a:xfrm>
          <a:off x="2798476" y="2605669"/>
          <a:ext cx="687606" cy="687606"/>
        </a:xfrm>
        <a:prstGeom prst="ellipse">
          <a:avLst/>
        </a:prstGeom>
        <a:solidFill>
          <a:srgbClr val="FF387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0F6FA-2364-D049-9684-DEF251F4A263}">
      <dsp:nvSpPr>
        <dsp:cNvPr id="0" name=""/>
        <dsp:cNvSpPr/>
      </dsp:nvSpPr>
      <dsp:spPr>
        <a:xfrm>
          <a:off x="2942873" y="2750067"/>
          <a:ext cx="398811" cy="3988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08FE6-81F3-BF40-93A6-75200336C627}">
      <dsp:nvSpPr>
        <dsp:cNvPr id="0" name=""/>
        <dsp:cNvSpPr/>
      </dsp:nvSpPr>
      <dsp:spPr>
        <a:xfrm>
          <a:off x="3633427" y="2605669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Poupança</a:t>
          </a:r>
          <a:r>
            <a:rPr lang="en-GB" sz="1400" kern="1200" dirty="0"/>
            <a:t> temporal</a:t>
          </a:r>
        </a:p>
      </dsp:txBody>
      <dsp:txXfrm>
        <a:off x="3633427" y="2605669"/>
        <a:ext cx="1620787" cy="687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07052-76A5-42E5-A2A8-7C424F9C2EB9}">
      <dsp:nvSpPr>
        <dsp:cNvPr id="0" name=""/>
        <dsp:cNvSpPr/>
      </dsp:nvSpPr>
      <dsp:spPr>
        <a:xfrm>
          <a:off x="1134975" y="1295599"/>
          <a:ext cx="932434" cy="93243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641D-CF61-470C-B257-99F791630DF2}">
      <dsp:nvSpPr>
        <dsp:cNvPr id="0" name=""/>
        <dsp:cNvSpPr/>
      </dsp:nvSpPr>
      <dsp:spPr>
        <a:xfrm>
          <a:off x="56515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</a:rPr>
            <a:t>Utilizadores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65154" y="2519824"/>
        <a:ext cx="2072076" cy="720000"/>
      </dsp:txXfrm>
    </dsp:sp>
    <dsp:sp modelId="{DF970DBD-8A03-4934-AF7F-EABBBB073440}">
      <dsp:nvSpPr>
        <dsp:cNvPr id="0" name=""/>
        <dsp:cNvSpPr/>
      </dsp:nvSpPr>
      <dsp:spPr>
        <a:xfrm>
          <a:off x="3569665" y="1295599"/>
          <a:ext cx="932434" cy="93243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E690C-E6E7-4448-BB4A-0D6B6A85701C}">
      <dsp:nvSpPr>
        <dsp:cNvPr id="0" name=""/>
        <dsp:cNvSpPr/>
      </dsp:nvSpPr>
      <dsp:spPr>
        <a:xfrm>
          <a:off x="299984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</a:rPr>
            <a:t>Administradores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999844" y="2519824"/>
        <a:ext cx="2072076" cy="720000"/>
      </dsp:txXfrm>
    </dsp:sp>
    <dsp:sp modelId="{EB00F6B2-CC18-4993-B61F-7B3CD838EE3D}">
      <dsp:nvSpPr>
        <dsp:cNvPr id="0" name=""/>
        <dsp:cNvSpPr/>
      </dsp:nvSpPr>
      <dsp:spPr>
        <a:xfrm>
          <a:off x="6004355" y="1295599"/>
          <a:ext cx="932434" cy="93243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46A03-658A-4037-BF19-EEA3516C834F}">
      <dsp:nvSpPr>
        <dsp:cNvPr id="0" name=""/>
        <dsp:cNvSpPr/>
      </dsp:nvSpPr>
      <dsp:spPr>
        <a:xfrm>
          <a:off x="543453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</a:rPr>
            <a:t>Servidores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434534" y="2519824"/>
        <a:ext cx="2072076" cy="720000"/>
      </dsp:txXfrm>
    </dsp:sp>
    <dsp:sp modelId="{A4E2A720-6A6D-634B-BBD6-FABB93194C5F}">
      <dsp:nvSpPr>
        <dsp:cNvPr id="0" name=""/>
        <dsp:cNvSpPr/>
      </dsp:nvSpPr>
      <dsp:spPr>
        <a:xfrm>
          <a:off x="8439046" y="1295599"/>
          <a:ext cx="932434" cy="93243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C80DB-9322-3441-8C13-D42FDE36467F}">
      <dsp:nvSpPr>
        <dsp:cNvPr id="0" name=""/>
        <dsp:cNvSpPr/>
      </dsp:nvSpPr>
      <dsp:spPr>
        <a:xfrm>
          <a:off x="786922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</a:rPr>
            <a:t>Developers</a:t>
          </a:r>
        </a:p>
      </dsp:txBody>
      <dsp:txXfrm>
        <a:off x="7869224" y="251982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8F4-C37B-9A4B-8B9C-2B2C7F2F35DB}" type="datetimeFigureOut">
              <a:rPr lang="en-PT" smtClean="0"/>
              <a:t>08/12/2020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9D5B-5DA6-0644-B795-A2115D20C0D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0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F65C-6545-0242-8D8D-F2F8C88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B8FC-BC50-2C4F-896E-35569C8F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B3C-F0C9-FE48-B144-D782069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1C5B-6050-5641-904D-C7E67CADAEC8}" type="datetime1">
              <a:rPr lang="en-US" smtClean="0"/>
              <a:t>12/8/20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8155-26EF-A34A-ABEC-6A6E5B7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24C1-DA59-0342-A264-1766FBD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7AA0-C1C5-5E4F-BDA8-077B3D49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55588-A580-2248-B48F-804586FB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21E1-5161-3641-9270-0FC34CFF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0A3-E586-B140-90F6-5018DA112A88}" type="datetime1">
              <a:rPr lang="en-US" smtClean="0"/>
              <a:t>12/8/20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0E37-4F0C-0A40-8260-6293820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B96-0ED6-2C41-8A14-5E166454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80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892-C609-F54A-A203-1A39B28C2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57D2-0E2D-DE42-AF01-F5574DF6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1571-A314-9F43-A50A-46E08011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0A0C-BB7A-6A45-A68E-996C3590129D}" type="datetime1">
              <a:rPr lang="en-US" smtClean="0"/>
              <a:t>12/8/20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043F-3977-2E4D-8B1C-57D5F71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7343-B162-A242-B8BB-4CCA175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00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EE7-518C-CE4E-B1A0-64DFB3C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617-8E12-5F40-BDFD-0AEE0446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349A-7588-784A-9E08-603A463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36F-2638-DC47-ABE9-0B60AAB5C017}" type="datetime1">
              <a:rPr lang="en-US" smtClean="0"/>
              <a:t>12/8/20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FA59-2ECD-F848-8870-ABA2D2E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9C1F-A39F-7C4D-842A-D31D8EE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34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818-2379-304F-AF6B-EB02893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8952-F91D-CF4A-BE93-37688D3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225-A763-7448-95D1-EE28B05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8D4-5717-994D-A897-8F91E79D86D5}" type="datetime1">
              <a:rPr lang="en-US" smtClean="0"/>
              <a:t>12/8/20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6400-21F1-834F-9E5F-A36B1F4E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1C33-FE16-4C46-A8D6-8502215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117-B0F3-2349-9E68-616D31B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BA5A-C870-C144-84D1-EC1FD763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72C0-A9DC-6942-B32C-80D35896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7C731-028D-DC44-830C-74C33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127B-F475-DB4A-B154-77DCAA0381F0}" type="datetime1">
              <a:rPr lang="en-US" smtClean="0"/>
              <a:t>12/8/20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914D-438F-6A4E-9B2C-D228BB2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814E-551E-AB48-851A-0813785F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388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207F-7149-FB43-A8F7-F3E80C2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FFF0-A32B-0B4C-9AA3-E2217CDC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E18B-80C6-CB47-961C-74EA3936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A94D-CAEF-974F-83D0-552FF9B1C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ADA38-592D-B140-9BFF-D855B43A2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E8B4B-FC53-C24B-A955-DA169D7E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9C1-849D-0945-93B4-8E811AE01325}" type="datetime1">
              <a:rPr lang="en-US" smtClean="0"/>
              <a:t>12/8/20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99B31-C6BF-3548-B800-2AA2D7C7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B1C4-6665-F341-9838-C6DD7BE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8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A91-171D-8B41-96C5-4989BD3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9374-8481-3241-8A08-7B421E5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C028-CDFC-E24C-8389-B258C8CA4E5B}" type="datetime1">
              <a:rPr lang="en-US" smtClean="0"/>
              <a:t>12/8/20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DD89-9A2D-894B-8534-8BAA6BE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AFD7-157F-2848-A420-916B767F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5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1C819-9E98-9146-8762-CB91AE61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607C-71C9-A341-8EBF-255FC1277F05}" type="datetime1">
              <a:rPr lang="en-US" smtClean="0"/>
              <a:t>12/8/20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82E0F-7AD0-FC42-93E6-27B6237D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1A51-B362-5141-B031-DDDC032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77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828-D54E-AA44-ACA3-25B19B6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C86E-47E5-7142-9073-DEFB8B13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EA4F-CD7A-5B48-9808-109F672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6307-2C7E-0543-BE86-FFD7D97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12CA-9828-1048-BBCD-45A1A1691FE0}" type="datetime1">
              <a:rPr lang="en-US" smtClean="0"/>
              <a:t>12/8/20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B9D9-267C-FF43-92B2-5BAB20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6AB27-5A6F-3F41-B0B4-BB9FD7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6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666-53C0-DE4D-B54E-4E5615A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6DD8-745E-7842-AA8C-8BF99480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9E8B1-EBD6-CF44-9173-9E9EEA7F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69CE-A1FB-2145-8F72-F2A5137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368E-A49D-F240-8950-ED218B53EF4F}" type="datetime1">
              <a:rPr lang="en-US" smtClean="0"/>
              <a:t>12/8/20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C3B5-A58C-8E47-94BB-EE0A129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53F3-25A7-8B4E-8DC0-7722F55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46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6F27-5988-534E-B69A-4B74E1D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5FD1-D71A-F849-9AC2-DEB3CC6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383F-1F1C-8941-AD19-1F69A46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3902-2DBC-DA47-9230-585A755348B7}" type="datetime1">
              <a:rPr lang="en-US" smtClean="0"/>
              <a:t>12/8/20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1A2-9EE3-E648-84CC-14799730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C46-4825-544B-95E3-22D23300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7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411" y="6137056"/>
            <a:ext cx="11640597" cy="524934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</a:rPr>
              <a:t>Fábio Senra,  Jaime Leite, João Freitas, João Pimentel, Nuno Rei, Paulo Barbosa,  Paulo Bento, Pedro Gonçalves</a:t>
            </a:r>
            <a:endParaRPr lang="LID4096" sz="1800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183163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C2260-D0D7-F64E-B492-E2225B9CD993}"/>
              </a:ext>
            </a:extLst>
          </p:cNvPr>
          <p:cNvSpPr/>
          <p:nvPr/>
        </p:nvSpPr>
        <p:spPr>
          <a:xfrm rot="2724179">
            <a:off x="-1044115" y="432449"/>
            <a:ext cx="2088232" cy="2088232"/>
          </a:xfrm>
          <a:prstGeom prst="rect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3C6C1-1784-7B4C-A731-5E60AF59B4B6}"/>
              </a:ext>
            </a:extLst>
          </p:cNvPr>
          <p:cNvSpPr/>
          <p:nvPr/>
        </p:nvSpPr>
        <p:spPr>
          <a:xfrm rot="2724179">
            <a:off x="11147884" y="4335114"/>
            <a:ext cx="2088232" cy="2088232"/>
          </a:xfrm>
          <a:prstGeom prst="rect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7FAB41-073A-7448-A2F0-235A89A8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21" y="2060300"/>
            <a:ext cx="8554375" cy="27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411" y="6137056"/>
            <a:ext cx="11640597" cy="524934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</a:rPr>
              <a:t>Fábio Senra,  Jaime Leite, João Freitas, João Pimentel, Nuno Rei, Paulo Barbosa,  Paulo Bento, Pedro Gonçalves</a:t>
            </a:r>
            <a:endParaRPr lang="LID4096" sz="1800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183163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C2260-D0D7-F64E-B492-E2225B9CD993}"/>
              </a:ext>
            </a:extLst>
          </p:cNvPr>
          <p:cNvSpPr/>
          <p:nvPr/>
        </p:nvSpPr>
        <p:spPr>
          <a:xfrm rot="2724179">
            <a:off x="-1044115" y="432449"/>
            <a:ext cx="2088232" cy="2088232"/>
          </a:xfrm>
          <a:prstGeom prst="rect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3C6C1-1784-7B4C-A731-5E60AF59B4B6}"/>
              </a:ext>
            </a:extLst>
          </p:cNvPr>
          <p:cNvSpPr/>
          <p:nvPr/>
        </p:nvSpPr>
        <p:spPr>
          <a:xfrm rot="2724179">
            <a:off x="11147884" y="4335114"/>
            <a:ext cx="2088232" cy="2088232"/>
          </a:xfrm>
          <a:prstGeom prst="rect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7FAB41-073A-7448-A2F0-235A89A8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21" y="2060300"/>
            <a:ext cx="8554375" cy="27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1F610-B740-D14F-86D3-A5BF6A9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PT" sz="4000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6F0E1-EEEF-AB40-9113-2A9D5D0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D8AC93-9FC7-FE44-B241-377E8211F0F1}"/>
              </a:ext>
            </a:extLst>
          </p:cNvPr>
          <p:cNvSpPr/>
          <p:nvPr/>
        </p:nvSpPr>
        <p:spPr>
          <a:xfrm>
            <a:off x="1633728" y="2435352"/>
            <a:ext cx="2084832" cy="2084832"/>
          </a:xfrm>
          <a:prstGeom prst="ellipse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4914EA-9B81-3B40-B191-8232F9B59547}"/>
              </a:ext>
            </a:extLst>
          </p:cNvPr>
          <p:cNvSpPr/>
          <p:nvPr/>
        </p:nvSpPr>
        <p:spPr>
          <a:xfrm>
            <a:off x="5049012" y="2435352"/>
            <a:ext cx="2084832" cy="2084832"/>
          </a:xfrm>
          <a:prstGeom prst="ellipse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36C256-5393-CE42-8DCA-F03B0C909EFB}"/>
              </a:ext>
            </a:extLst>
          </p:cNvPr>
          <p:cNvSpPr/>
          <p:nvPr/>
        </p:nvSpPr>
        <p:spPr>
          <a:xfrm>
            <a:off x="8464296" y="2435352"/>
            <a:ext cx="2084832" cy="2084832"/>
          </a:xfrm>
          <a:prstGeom prst="ellipse">
            <a:avLst/>
          </a:prstGeom>
          <a:solidFill>
            <a:srgbClr val="FF3873"/>
          </a:solidFill>
          <a:ln>
            <a:solidFill>
              <a:srgbClr val="FF3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D544CD-D697-4E94-A3CF-88AC0FC64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9348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76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8A351-6578-1A4E-AFED-30A66E96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PT" sz="5400" dirty="0">
                <a:solidFill>
                  <a:schemeClr val="bg1"/>
                </a:solidFill>
              </a:rPr>
              <a:t>Mercado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68062-7489-464A-852D-3A7B90C2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PT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DA802A-F470-4DFB-BD84-A1A67E6EA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3490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A6AE4C8-590B-AE4C-AA03-2A9F07F75F45}"/>
              </a:ext>
            </a:extLst>
          </p:cNvPr>
          <p:cNvSpPr/>
          <p:nvPr/>
        </p:nvSpPr>
        <p:spPr>
          <a:xfrm>
            <a:off x="4279972" y="749876"/>
            <a:ext cx="105155" cy="54439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7394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D979F-88AD-CC48-8D8A-6A1E1B83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Concorrentes</a:t>
            </a:r>
            <a:endParaRPr lang="en-US" sz="5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5CB57-3AA1-F44F-A4EB-7741F5EC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E2B20E-DD99-BD48-AF72-A9CF514A7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89421"/>
              </p:ext>
            </p:extLst>
          </p:nvPr>
        </p:nvGraphicFramePr>
        <p:xfrm>
          <a:off x="838200" y="2410665"/>
          <a:ext cx="10515601" cy="3692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885">
                  <a:extLst>
                    <a:ext uri="{9D8B030D-6E8A-4147-A177-3AD203B41FA5}">
                      <a16:colId xmlns:a16="http://schemas.microsoft.com/office/drawing/2014/main" val="2913789573"/>
                    </a:ext>
                  </a:extLst>
                </a:gridCol>
                <a:gridCol w="1716885">
                  <a:extLst>
                    <a:ext uri="{9D8B030D-6E8A-4147-A177-3AD203B41FA5}">
                      <a16:colId xmlns:a16="http://schemas.microsoft.com/office/drawing/2014/main" val="3859028089"/>
                    </a:ext>
                  </a:extLst>
                </a:gridCol>
                <a:gridCol w="1832366">
                  <a:extLst>
                    <a:ext uri="{9D8B030D-6E8A-4147-A177-3AD203B41FA5}">
                      <a16:colId xmlns:a16="http://schemas.microsoft.com/office/drawing/2014/main" val="197308554"/>
                    </a:ext>
                  </a:extLst>
                </a:gridCol>
                <a:gridCol w="1813299">
                  <a:extLst>
                    <a:ext uri="{9D8B030D-6E8A-4147-A177-3AD203B41FA5}">
                      <a16:colId xmlns:a16="http://schemas.microsoft.com/office/drawing/2014/main" val="2741490503"/>
                    </a:ext>
                  </a:extLst>
                </a:gridCol>
                <a:gridCol w="1719281">
                  <a:extLst>
                    <a:ext uri="{9D8B030D-6E8A-4147-A177-3AD203B41FA5}">
                      <a16:colId xmlns:a16="http://schemas.microsoft.com/office/drawing/2014/main" val="1083343154"/>
                    </a:ext>
                  </a:extLst>
                </a:gridCol>
                <a:gridCol w="1716885">
                  <a:extLst>
                    <a:ext uri="{9D8B030D-6E8A-4147-A177-3AD203B41FA5}">
                      <a16:colId xmlns:a16="http://schemas.microsoft.com/office/drawing/2014/main" val="1960021033"/>
                    </a:ext>
                  </a:extLst>
                </a:gridCol>
              </a:tblGrid>
              <a:tr h="711495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Plataforma</a:t>
                      </a:r>
                    </a:p>
                  </a:txBody>
                  <a:tcPr marL="76181" marR="76181" marT="38091" marB="38091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Tipo de Plataforma</a:t>
                      </a:r>
                    </a:p>
                  </a:txBody>
                  <a:tcPr marL="76181" marR="76181" marT="38091" marB="38091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Nº de Países</a:t>
                      </a:r>
                    </a:p>
                  </a:txBody>
                  <a:tcPr marL="76181" marR="76181" marT="38091" marB="38091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Receitas</a:t>
                      </a:r>
                    </a:p>
                  </a:txBody>
                  <a:tcPr marL="76181" marR="76181" marT="38091" marB="38091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Categorias</a:t>
                      </a:r>
                    </a:p>
                  </a:txBody>
                  <a:tcPr marL="76181" marR="76181" marT="38091" marB="38091">
                    <a:solidFill>
                      <a:srgbClr val="FF38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Avaliações</a:t>
                      </a:r>
                    </a:p>
                  </a:txBody>
                  <a:tcPr marL="76181" marR="76181" marT="38091" marB="38091">
                    <a:solidFill>
                      <a:srgbClr val="FF38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44661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Fixando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Serviços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Pagamentos para orçamentar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Limitadas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Valor único e descrição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78668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Zaask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Serviços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Pagamentos para orçamentar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Limitadas e pouco cativantes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Valor único e descrição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68233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Get Ninjas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Serviços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Pagamentos para orçamentar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Limitadas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Valor único e descrição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1237"/>
                  </a:ext>
                </a:extLst>
              </a:tr>
              <a:tr h="423051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Craigslist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Anúncios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12827"/>
                  </a:ext>
                </a:extLst>
              </a:tr>
              <a:tr h="423051"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OLX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Anúncios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6181" marR="76181" marT="38091" marB="38091">
                    <a:solidFill>
                      <a:srgbClr val="FF387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8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42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6DF-C46E-3B41-A944-16F0A92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PT" dirty="0"/>
              <a:t>Produto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C02F6-E792-4653-BDD5-3ECECD7F4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626923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450CD53-1AB1-B547-B4D8-D332F39D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4</a:t>
            </a:fld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24047-8A12-354D-A7F5-8FB2F23602F5}"/>
              </a:ext>
            </a:extLst>
          </p:cNvPr>
          <p:cNvSpPr txBox="1"/>
          <p:nvPr/>
        </p:nvSpPr>
        <p:spPr>
          <a:xfrm>
            <a:off x="2712203" y="1441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AD07D5-8A73-9347-BB2B-1AA8A4695DE7}"/>
              </a:ext>
            </a:extLst>
          </p:cNvPr>
          <p:cNvGrpSpPr/>
          <p:nvPr/>
        </p:nvGrpSpPr>
        <p:grpSpPr>
          <a:xfrm>
            <a:off x="57771" y="1770041"/>
            <a:ext cx="6038229" cy="3646617"/>
            <a:chOff x="57771" y="2143669"/>
            <a:chExt cx="6038229" cy="3646617"/>
          </a:xfrm>
        </p:grpSpPr>
        <p:pic>
          <p:nvPicPr>
            <p:cNvPr id="24" name="Picture 2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EBF029F-28D8-4747-8B17-8BB90B8E8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71" y="2143669"/>
              <a:ext cx="6038229" cy="3646617"/>
            </a:xfrm>
            <a:prstGeom prst="rect">
              <a:avLst/>
            </a:prstGeom>
          </p:spPr>
        </p:pic>
        <p:pic>
          <p:nvPicPr>
            <p:cNvPr id="26" name="Picture 2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E519D599-2551-F545-83EB-22960F841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588" y="2474587"/>
              <a:ext cx="4522593" cy="2826621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D60F0E-3500-A340-AE8D-6892E338EBD7}"/>
              </a:ext>
            </a:extLst>
          </p:cNvPr>
          <p:cNvSpPr txBox="1"/>
          <p:nvPr/>
        </p:nvSpPr>
        <p:spPr>
          <a:xfrm>
            <a:off x="57771" y="6488668"/>
            <a:ext cx="2143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dirty="0"/>
              <a:t>* Produto em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54807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2267-298B-B643-AC22-FF4A9EF6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PT" sz="4000" dirty="0">
                <a:solidFill>
                  <a:schemeClr val="bg1"/>
                </a:solidFill>
              </a:rPr>
              <a:t>Recursos Chave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E4F2E-89C4-2345-A017-3A08EFE5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PT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626C0C4-70AD-40A1-A55C-B8F322D71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92346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14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9CE-92C1-274F-A8FE-B065F833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PT" dirty="0">
                <a:solidFill>
                  <a:schemeClr val="bg1"/>
                </a:solidFill>
              </a:rPr>
              <a:t>Parcerias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DD7E-14E4-DD4B-87C7-7BCCC9C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59" y="2811933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chemeClr val="bg1"/>
                </a:solidFill>
              </a:rPr>
              <a:t>Fornecedores de serviços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bg1"/>
                </a:solidFill>
              </a:rPr>
              <a:t>Empresas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bg1"/>
                </a:solidFill>
              </a:rPr>
              <a:t>Investidores</a:t>
            </a:r>
            <a:endParaRPr lang="en-PT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Web of wires showing connections between groups and singles">
            <a:extLst>
              <a:ext uri="{FF2B5EF4-FFF2-40B4-BE49-F238E27FC236}">
                <a16:creationId xmlns:a16="http://schemas.microsoft.com/office/drawing/2014/main" id="{62F2A7BC-6283-42C3-B313-76FEA1E6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47" r="2744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FF387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076C-98D3-A74F-AADA-EBCC7B8C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8" name="Rectangle 7" descr="Roller Paint Tool with solid fill">
            <a:extLst>
              <a:ext uri="{FF2B5EF4-FFF2-40B4-BE49-F238E27FC236}">
                <a16:creationId xmlns:a16="http://schemas.microsoft.com/office/drawing/2014/main" id="{BD59DEF3-B332-C14A-93B1-4B3129EF90E4}"/>
              </a:ext>
            </a:extLst>
          </p:cNvPr>
          <p:cNvSpPr/>
          <p:nvPr/>
        </p:nvSpPr>
        <p:spPr>
          <a:xfrm>
            <a:off x="10145216" y="2636992"/>
            <a:ext cx="720000" cy="720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Factory with solid fill">
            <a:extLst>
              <a:ext uri="{FF2B5EF4-FFF2-40B4-BE49-F238E27FC236}">
                <a16:creationId xmlns:a16="http://schemas.microsoft.com/office/drawing/2014/main" id="{379B70CD-0CB0-B247-BE5B-489236591FFC}"/>
              </a:ext>
            </a:extLst>
          </p:cNvPr>
          <p:cNvSpPr/>
          <p:nvPr/>
        </p:nvSpPr>
        <p:spPr>
          <a:xfrm>
            <a:off x="10114860" y="4005144"/>
            <a:ext cx="720000" cy="72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Bank with solid fill">
            <a:extLst>
              <a:ext uri="{FF2B5EF4-FFF2-40B4-BE49-F238E27FC236}">
                <a16:creationId xmlns:a16="http://schemas.microsoft.com/office/drawing/2014/main" id="{AADC743C-8B3E-E643-976B-F83AA5D20754}"/>
              </a:ext>
            </a:extLst>
          </p:cNvPr>
          <p:cNvSpPr/>
          <p:nvPr/>
        </p:nvSpPr>
        <p:spPr>
          <a:xfrm>
            <a:off x="10145216" y="5373296"/>
            <a:ext cx="720000" cy="720000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983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EE7B-83A9-6941-92D0-4D871C35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solidFill>
                  <a:schemeClr val="bg1"/>
                </a:solidFill>
              </a:rPr>
              <a:t>Estrutura de Custos vs Fontes de Receita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4AB4E-2074-604F-AFF2-F15F0EE0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>
                <a:solidFill>
                  <a:schemeClr val="bg1"/>
                </a:solidFill>
              </a:rPr>
              <a:t>7</a:t>
            </a:fld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C77C-2488-AE4C-B68C-A43E71125FA4}"/>
              </a:ext>
            </a:extLst>
          </p:cNvPr>
          <p:cNvSpPr txBox="1"/>
          <p:nvPr/>
        </p:nvSpPr>
        <p:spPr>
          <a:xfrm>
            <a:off x="2220686" y="418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C6F276-B959-544C-A089-B9CB7259332F}"/>
              </a:ext>
            </a:extLst>
          </p:cNvPr>
          <p:cNvSpPr txBox="1">
            <a:spLocks/>
          </p:cNvSpPr>
          <p:nvPr/>
        </p:nvSpPr>
        <p:spPr>
          <a:xfrm>
            <a:off x="7892194" y="3656978"/>
            <a:ext cx="1947292" cy="139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</a:rPr>
              <a:t>Freemium</a:t>
            </a:r>
          </a:p>
          <a:p>
            <a:pPr marL="0" indent="0" algn="ctr">
              <a:buNone/>
            </a:pPr>
            <a:r>
              <a:rPr lang="en-GB" sz="2400" dirty="0" err="1">
                <a:solidFill>
                  <a:schemeClr val="bg1"/>
                </a:solidFill>
              </a:rPr>
              <a:t>Publicidade</a:t>
            </a:r>
            <a:endParaRPr lang="en-PT" sz="2400" dirty="0">
              <a:solidFill>
                <a:schemeClr val="bg1"/>
              </a:solidFill>
            </a:endParaRPr>
          </a:p>
        </p:txBody>
      </p:sp>
      <p:sp>
        <p:nvSpPr>
          <p:cNvPr id="11" name="Rectangle 10" descr="Piggy Bank with solid fill">
            <a:extLst>
              <a:ext uri="{FF2B5EF4-FFF2-40B4-BE49-F238E27FC236}">
                <a16:creationId xmlns:a16="http://schemas.microsoft.com/office/drawing/2014/main" id="{7CD64787-8BAB-BF40-AF67-678A34898EE3}"/>
              </a:ext>
            </a:extLst>
          </p:cNvPr>
          <p:cNvSpPr/>
          <p:nvPr/>
        </p:nvSpPr>
        <p:spPr>
          <a:xfrm>
            <a:off x="8215971" y="2201270"/>
            <a:ext cx="1299738" cy="129973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 descr="Money with solid fill">
            <a:extLst>
              <a:ext uri="{FF2B5EF4-FFF2-40B4-BE49-F238E27FC236}">
                <a16:creationId xmlns:a16="http://schemas.microsoft.com/office/drawing/2014/main" id="{E5BEBEAD-56D0-F043-A9EF-BD724CD47317}"/>
              </a:ext>
            </a:extLst>
          </p:cNvPr>
          <p:cNvSpPr/>
          <p:nvPr/>
        </p:nvSpPr>
        <p:spPr>
          <a:xfrm>
            <a:off x="2529199" y="2201270"/>
            <a:ext cx="1299738" cy="1299738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CE159-5E00-8646-AB69-A76A468BA73B}"/>
              </a:ext>
            </a:extLst>
          </p:cNvPr>
          <p:cNvCxnSpPr/>
          <p:nvPr/>
        </p:nvCxnSpPr>
        <p:spPr>
          <a:xfrm>
            <a:off x="839738" y="1556792"/>
            <a:ext cx="10512524" cy="0"/>
          </a:xfrm>
          <a:prstGeom prst="line">
            <a:avLst/>
          </a:prstGeom>
          <a:ln>
            <a:solidFill>
              <a:srgbClr val="FF387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71B176-732E-6941-B33D-AFA0C7DC1D5F}"/>
              </a:ext>
            </a:extLst>
          </p:cNvPr>
          <p:cNvCxnSpPr>
            <a:cxnSpLocks/>
          </p:cNvCxnSpPr>
          <p:nvPr/>
        </p:nvCxnSpPr>
        <p:spPr>
          <a:xfrm>
            <a:off x="6114019" y="2289637"/>
            <a:ext cx="0" cy="331236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E6B5FC0-5E7A-4B4A-925A-3347954A53AB}"/>
              </a:ext>
            </a:extLst>
          </p:cNvPr>
          <p:cNvSpPr txBox="1">
            <a:spLocks/>
          </p:cNvSpPr>
          <p:nvPr/>
        </p:nvSpPr>
        <p:spPr>
          <a:xfrm>
            <a:off x="1198241" y="3658486"/>
            <a:ext cx="3961653" cy="221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chemeClr val="bg1"/>
                </a:solidFill>
              </a:rPr>
              <a:t>Configuração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tecnológica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1"/>
                </a:solidFill>
              </a:rPr>
              <a:t>Custos de </a:t>
            </a:r>
            <a:r>
              <a:rPr lang="en-GB" sz="2400" dirty="0" err="1">
                <a:solidFill>
                  <a:schemeClr val="bg1"/>
                </a:solidFill>
              </a:rPr>
              <a:t>funcionamento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chemeClr val="bg1"/>
                </a:solidFill>
              </a:rPr>
              <a:t>Salários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1"/>
                </a:solidFill>
              </a:rPr>
              <a:t>Marketing</a:t>
            </a:r>
            <a:endParaRPr lang="en-P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1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B2D-E633-2140-89BF-41A67478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solidFill>
                  <a:schemeClr val="bg1"/>
                </a:solidFill>
              </a:rPr>
              <a:t>Atualidade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68FA-416E-A648-A879-22A2090F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64" y="2436236"/>
            <a:ext cx="3817640" cy="2563535"/>
          </a:xfrm>
        </p:spPr>
        <p:txBody>
          <a:bodyPr/>
          <a:lstStyle/>
          <a:p>
            <a:pPr marL="0" indent="0">
              <a:buNone/>
            </a:pPr>
            <a:r>
              <a:rPr lang="en-PT" dirty="0">
                <a:solidFill>
                  <a:schemeClr val="bg1"/>
                </a:solidFill>
              </a:rPr>
              <a:t>Tecnologia</a:t>
            </a:r>
          </a:p>
          <a:p>
            <a:pPr marL="0" indent="0">
              <a:buNone/>
            </a:pPr>
            <a:endParaRPr lang="en-P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PT" dirty="0">
                <a:solidFill>
                  <a:schemeClr val="bg1"/>
                </a:solidFill>
              </a:rPr>
              <a:t>Tendência do mercado</a:t>
            </a:r>
          </a:p>
          <a:p>
            <a:pPr marL="0" indent="0">
              <a:buNone/>
            </a:pPr>
            <a:endParaRPr lang="en-P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PT" dirty="0">
                <a:solidFill>
                  <a:schemeClr val="bg1"/>
                </a:solidFill>
              </a:rPr>
              <a:t>Pandemia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24A9D-393A-094C-974E-FA9A0E0C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>
                <a:solidFill>
                  <a:schemeClr val="bg1"/>
                </a:solidFill>
              </a:rPr>
              <a:t>8</a:t>
            </a:fld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394E-186A-774D-8688-2A8495211DDF}"/>
              </a:ext>
            </a:extLst>
          </p:cNvPr>
          <p:cNvSpPr txBox="1"/>
          <p:nvPr/>
        </p:nvSpPr>
        <p:spPr>
          <a:xfrm>
            <a:off x="191344" y="6400026"/>
            <a:ext cx="5167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</a:rPr>
              <a:t>* Dados obtidos em </a:t>
            </a:r>
            <a:r>
              <a:rPr lang="en-GB" sz="1200" dirty="0">
                <a:solidFill>
                  <a:schemeClr val="bg1"/>
                </a:solidFill>
              </a:rPr>
              <a:t>https://</a:t>
            </a:r>
            <a:r>
              <a:rPr lang="en-GB" sz="1200" dirty="0" err="1">
                <a:solidFill>
                  <a:schemeClr val="bg1"/>
                </a:solidFill>
              </a:rPr>
              <a:t>www.businessofapps.com</a:t>
            </a:r>
            <a:r>
              <a:rPr lang="en-GB" sz="1200" dirty="0">
                <a:solidFill>
                  <a:schemeClr val="bg1"/>
                </a:solidFill>
              </a:rPr>
              <a:t>/data/uber-eats-statistics/</a:t>
            </a:r>
            <a:endParaRPr lang="en-PT" sz="12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6FFD2F-39F8-C043-87E3-3FB74626D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58924"/>
              </p:ext>
            </p:extLst>
          </p:nvPr>
        </p:nvGraphicFramePr>
        <p:xfrm>
          <a:off x="5498480" y="1205177"/>
          <a:ext cx="6224240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227E133-768F-B54A-80B9-8C49EBB8D4E4}"/>
              </a:ext>
            </a:extLst>
          </p:cNvPr>
          <p:cNvSpPr/>
          <p:nvPr/>
        </p:nvSpPr>
        <p:spPr>
          <a:xfrm>
            <a:off x="716428" y="2291839"/>
            <a:ext cx="687606" cy="687606"/>
          </a:xfrm>
          <a:prstGeom prst="ellipse">
            <a:avLst/>
          </a:prstGeom>
          <a:solidFill>
            <a:srgbClr val="FF387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5B18AB-2B80-914F-8391-460FA62AEF15}"/>
              </a:ext>
            </a:extLst>
          </p:cNvPr>
          <p:cNvSpPr/>
          <p:nvPr/>
        </p:nvSpPr>
        <p:spPr>
          <a:xfrm>
            <a:off x="716428" y="3311561"/>
            <a:ext cx="687606" cy="687606"/>
          </a:xfrm>
          <a:prstGeom prst="ellipse">
            <a:avLst/>
          </a:prstGeom>
          <a:solidFill>
            <a:srgbClr val="FF387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FCE3C5-BC2B-7B43-978A-783AAE9E23E7}"/>
              </a:ext>
            </a:extLst>
          </p:cNvPr>
          <p:cNvSpPr/>
          <p:nvPr/>
        </p:nvSpPr>
        <p:spPr>
          <a:xfrm>
            <a:off x="716428" y="4325570"/>
            <a:ext cx="687606" cy="687606"/>
          </a:xfrm>
          <a:prstGeom prst="ellipse">
            <a:avLst/>
          </a:prstGeom>
          <a:solidFill>
            <a:srgbClr val="FF387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 descr="Online Network with solid fill">
            <a:extLst>
              <a:ext uri="{FF2B5EF4-FFF2-40B4-BE49-F238E27FC236}">
                <a16:creationId xmlns:a16="http://schemas.microsoft.com/office/drawing/2014/main" id="{86F3AD8B-B7C9-8E44-B3CE-BFEA9D2717BA}"/>
              </a:ext>
            </a:extLst>
          </p:cNvPr>
          <p:cNvSpPr/>
          <p:nvPr/>
        </p:nvSpPr>
        <p:spPr>
          <a:xfrm>
            <a:off x="808231" y="2383642"/>
            <a:ext cx="504000" cy="504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 descr="Upward trend with solid fill">
            <a:extLst>
              <a:ext uri="{FF2B5EF4-FFF2-40B4-BE49-F238E27FC236}">
                <a16:creationId xmlns:a16="http://schemas.microsoft.com/office/drawing/2014/main" id="{A8918379-C75A-F948-93D3-7783694F507B}"/>
              </a:ext>
            </a:extLst>
          </p:cNvPr>
          <p:cNvSpPr/>
          <p:nvPr/>
        </p:nvSpPr>
        <p:spPr>
          <a:xfrm>
            <a:off x="808231" y="3407995"/>
            <a:ext cx="504000" cy="502916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angle 21" descr="Covid-19 with solid fill">
            <a:extLst>
              <a:ext uri="{FF2B5EF4-FFF2-40B4-BE49-F238E27FC236}">
                <a16:creationId xmlns:a16="http://schemas.microsoft.com/office/drawing/2014/main" id="{0632F07D-90EA-124B-9496-FAD58D6FB896}"/>
              </a:ext>
            </a:extLst>
          </p:cNvPr>
          <p:cNvSpPr/>
          <p:nvPr/>
        </p:nvSpPr>
        <p:spPr>
          <a:xfrm>
            <a:off x="808231" y="4417052"/>
            <a:ext cx="504000" cy="504000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55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274</Words>
  <Application>Microsoft Macintosh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Contexto</vt:lpstr>
      <vt:lpstr>Mercado</vt:lpstr>
      <vt:lpstr>Concorrentes</vt:lpstr>
      <vt:lpstr>Produto</vt:lpstr>
      <vt:lpstr>Recursos Chave</vt:lpstr>
      <vt:lpstr>Parcerias</vt:lpstr>
      <vt:lpstr>Estrutura de Custos vs Fontes de Receita</vt:lpstr>
      <vt:lpstr>Atualidade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Servicify</dc:title>
  <dc:creator>Utilizador do Microsoft Office</dc:creator>
  <cp:lastModifiedBy>Utilizador do Microsoft Office</cp:lastModifiedBy>
  <cp:revision>101</cp:revision>
  <dcterms:created xsi:type="dcterms:W3CDTF">2020-12-09T11:43:13Z</dcterms:created>
  <dcterms:modified xsi:type="dcterms:W3CDTF">2020-12-09T15:21:54Z</dcterms:modified>
</cp:coreProperties>
</file>