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6"/>
    <p:restoredTop sz="86378"/>
  </p:normalViewPr>
  <p:slideViewPr>
    <p:cSldViewPr snapToGrid="0" snapToObjects="1">
      <p:cViewPr varScale="1">
        <p:scale>
          <a:sx n="87" d="100"/>
          <a:sy n="87" d="100"/>
        </p:scale>
        <p:origin x="64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14BC1-627D-514B-9772-E922B9254830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87E24-4BE4-9743-A47D-BAA09E696F54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EB2FACC8-CFB3-9C46-8092-E37C8166DB49}" type="parTrans" cxnId="{DABB530A-EAD3-CA46-A135-FA5D384C1296}">
      <dgm:prSet/>
      <dgm:spPr/>
      <dgm:t>
        <a:bodyPr/>
        <a:lstStyle/>
        <a:p>
          <a:endParaRPr lang="en-US"/>
        </a:p>
      </dgm:t>
    </dgm:pt>
    <dgm:pt modelId="{D73FDEFF-DB5D-7A40-84AB-9A5E5E53B15A}" type="sibTrans" cxnId="{DABB530A-EAD3-CA46-A135-FA5D384C1296}">
      <dgm:prSet/>
      <dgm:spPr/>
      <dgm:t>
        <a:bodyPr/>
        <a:lstStyle/>
        <a:p>
          <a:endParaRPr lang="en-US"/>
        </a:p>
      </dgm:t>
    </dgm:pt>
    <dgm:pt modelId="{58519E41-BDAD-3040-8E55-799F34704FAD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637D587E-184C-1D41-BAF0-A5ABB7697A9D}" type="parTrans" cxnId="{B49B82A6-9EE6-3E45-A0DC-3513FF33110B}">
      <dgm:prSet/>
      <dgm:spPr/>
      <dgm:t>
        <a:bodyPr/>
        <a:lstStyle/>
        <a:p>
          <a:endParaRPr lang="en-US"/>
        </a:p>
      </dgm:t>
    </dgm:pt>
    <dgm:pt modelId="{3B39FD89-745C-4B45-BA60-469C1CE06AF1}" type="sibTrans" cxnId="{B49B82A6-9EE6-3E45-A0DC-3513FF33110B}">
      <dgm:prSet/>
      <dgm:spPr/>
      <dgm:t>
        <a:bodyPr/>
        <a:lstStyle/>
        <a:p>
          <a:endParaRPr lang="en-US"/>
        </a:p>
      </dgm:t>
    </dgm:pt>
    <dgm:pt modelId="{ACA816FD-3F3A-2B4A-9574-64A03F78CA97}">
      <dgm:prSet phldrT="[Text]"/>
      <dgm:spPr/>
      <dgm:t>
        <a:bodyPr/>
        <a:lstStyle/>
        <a:p>
          <a:r>
            <a:rPr lang="en-US" dirty="0" smtClean="0"/>
            <a:t>Arm</a:t>
          </a:r>
          <a:endParaRPr lang="en-US" dirty="0"/>
        </a:p>
      </dgm:t>
    </dgm:pt>
    <dgm:pt modelId="{E6B10FEF-E9FD-6342-857D-9993C899C109}" type="parTrans" cxnId="{5C2CA8A0-D592-D04C-A0CE-2FDEB85AB19B}">
      <dgm:prSet/>
      <dgm:spPr/>
      <dgm:t>
        <a:bodyPr/>
        <a:lstStyle/>
        <a:p>
          <a:endParaRPr lang="en-US"/>
        </a:p>
      </dgm:t>
    </dgm:pt>
    <dgm:pt modelId="{F160087A-3B50-BE43-9B84-581C5CF5A442}" type="sibTrans" cxnId="{5C2CA8A0-D592-D04C-A0CE-2FDEB85AB19B}">
      <dgm:prSet/>
      <dgm:spPr/>
      <dgm:t>
        <a:bodyPr/>
        <a:lstStyle/>
        <a:p>
          <a:endParaRPr lang="en-US"/>
        </a:p>
      </dgm:t>
    </dgm:pt>
    <dgm:pt modelId="{0C0993E8-9C3E-134C-ACF5-4D9711861F73}">
      <dgm:prSet phldrT="[Text]"/>
      <dgm:spPr/>
      <dgm:t>
        <a:bodyPr/>
        <a:lstStyle/>
        <a:p>
          <a:r>
            <a:rPr lang="en-US" dirty="0" smtClean="0"/>
            <a:t>Upper</a:t>
          </a:r>
          <a:endParaRPr lang="en-US" dirty="0"/>
        </a:p>
      </dgm:t>
    </dgm:pt>
    <dgm:pt modelId="{6A7A83E6-5169-7F40-AC58-286E91ECA6F3}" type="parTrans" cxnId="{ABE34556-FC0B-5F4C-9039-09B29520E70B}">
      <dgm:prSet/>
      <dgm:spPr/>
      <dgm:t>
        <a:bodyPr/>
        <a:lstStyle/>
        <a:p>
          <a:endParaRPr lang="en-US"/>
        </a:p>
      </dgm:t>
    </dgm:pt>
    <dgm:pt modelId="{523453B4-2508-A649-B408-87F6D482F223}" type="sibTrans" cxnId="{ABE34556-FC0B-5F4C-9039-09B29520E70B}">
      <dgm:prSet/>
      <dgm:spPr/>
      <dgm:t>
        <a:bodyPr/>
        <a:lstStyle/>
        <a:p>
          <a:endParaRPr lang="en-US"/>
        </a:p>
      </dgm:t>
    </dgm:pt>
    <dgm:pt modelId="{D06E7787-728A-B643-9DB2-8F044854DCA2}">
      <dgm:prSet phldrT="[Text]"/>
      <dgm:spPr/>
      <dgm:t>
        <a:bodyPr/>
        <a:lstStyle/>
        <a:p>
          <a:r>
            <a:rPr lang="en-US" dirty="0" smtClean="0"/>
            <a:t>Forearm</a:t>
          </a:r>
          <a:endParaRPr lang="en-US" dirty="0"/>
        </a:p>
      </dgm:t>
    </dgm:pt>
    <dgm:pt modelId="{DC4170C0-05B9-BD4C-9521-B4F18839C58D}" type="parTrans" cxnId="{16ED0498-612D-DA4F-A154-17F05717F86B}">
      <dgm:prSet/>
      <dgm:spPr/>
      <dgm:t>
        <a:bodyPr/>
        <a:lstStyle/>
        <a:p>
          <a:endParaRPr lang="en-US"/>
        </a:p>
      </dgm:t>
    </dgm:pt>
    <dgm:pt modelId="{AFC26A3F-7238-604D-91B5-1338A7A6C567}" type="sibTrans" cxnId="{16ED0498-612D-DA4F-A154-17F05717F86B}">
      <dgm:prSet/>
      <dgm:spPr/>
      <dgm:t>
        <a:bodyPr/>
        <a:lstStyle/>
        <a:p>
          <a:endParaRPr lang="en-US"/>
        </a:p>
      </dgm:t>
    </dgm:pt>
    <dgm:pt modelId="{A25C20FB-67A3-8348-904F-6F58A647CF31}">
      <dgm:prSet phldrT="[Text]"/>
      <dgm:spPr/>
      <dgm:t>
        <a:bodyPr/>
        <a:lstStyle/>
        <a:p>
          <a:r>
            <a:rPr lang="en-US" dirty="0" smtClean="0"/>
            <a:t>Wrist</a:t>
          </a:r>
          <a:endParaRPr lang="en-US" dirty="0"/>
        </a:p>
      </dgm:t>
    </dgm:pt>
    <dgm:pt modelId="{27718912-3CB7-2E41-9849-B96D6371B050}" type="parTrans" cxnId="{B96093DD-C8A3-C647-9C89-B03977315657}">
      <dgm:prSet/>
      <dgm:spPr/>
      <dgm:t>
        <a:bodyPr/>
        <a:lstStyle/>
        <a:p>
          <a:endParaRPr lang="en-US"/>
        </a:p>
      </dgm:t>
    </dgm:pt>
    <dgm:pt modelId="{01655FD6-4228-1740-AB10-9E16F3099DFB}" type="sibTrans" cxnId="{B96093DD-C8A3-C647-9C89-B03977315657}">
      <dgm:prSet/>
      <dgm:spPr/>
      <dgm:t>
        <a:bodyPr/>
        <a:lstStyle/>
        <a:p>
          <a:endParaRPr lang="en-US"/>
        </a:p>
      </dgm:t>
    </dgm:pt>
    <dgm:pt modelId="{F96BA00F-6B24-D24F-82F2-D362E79B06D9}">
      <dgm:prSet phldrT="[Text]"/>
      <dgm:spPr/>
      <dgm:t>
        <a:bodyPr/>
        <a:lstStyle/>
        <a:p>
          <a:r>
            <a:rPr lang="en-US" dirty="0" smtClean="0"/>
            <a:t>Fingers</a:t>
          </a:r>
          <a:endParaRPr lang="en-US" dirty="0"/>
        </a:p>
      </dgm:t>
    </dgm:pt>
    <dgm:pt modelId="{473C1D97-42A3-A24F-B22F-EC591739B251}" type="parTrans" cxnId="{2AC86F5C-0EBE-1B4C-88F5-8200EF7F48FC}">
      <dgm:prSet/>
      <dgm:spPr/>
      <dgm:t>
        <a:bodyPr/>
        <a:lstStyle/>
        <a:p>
          <a:endParaRPr lang="en-US"/>
        </a:p>
      </dgm:t>
    </dgm:pt>
    <dgm:pt modelId="{2A600725-4E65-534C-A155-BF922C30B8C9}" type="sibTrans" cxnId="{2AC86F5C-0EBE-1B4C-88F5-8200EF7F48FC}">
      <dgm:prSet/>
      <dgm:spPr/>
      <dgm:t>
        <a:bodyPr/>
        <a:lstStyle/>
        <a:p>
          <a:endParaRPr lang="en-US"/>
        </a:p>
      </dgm:t>
    </dgm:pt>
    <dgm:pt modelId="{CDC24C75-00C1-B547-9469-0D8FB6CD6DF9}">
      <dgm:prSet phldrT="[Text]"/>
      <dgm:spPr/>
      <dgm:t>
        <a:bodyPr/>
        <a:lstStyle/>
        <a:p>
          <a:r>
            <a:rPr lang="en-US" dirty="0" smtClean="0"/>
            <a:t>Legs</a:t>
          </a:r>
          <a:endParaRPr lang="en-US" dirty="0"/>
        </a:p>
      </dgm:t>
    </dgm:pt>
    <dgm:pt modelId="{2BEF057C-39EF-F447-9671-74C88AF0618F}" type="parTrans" cxnId="{E53E28C5-12C0-C049-877C-3D8B04DBF479}">
      <dgm:prSet/>
      <dgm:spPr/>
      <dgm:t>
        <a:bodyPr/>
        <a:lstStyle/>
        <a:p>
          <a:endParaRPr lang="en-US"/>
        </a:p>
      </dgm:t>
    </dgm:pt>
    <dgm:pt modelId="{2B37A2FF-BDC2-F541-8C2C-4AEF257C97EF}" type="sibTrans" cxnId="{E53E28C5-12C0-C049-877C-3D8B04DBF479}">
      <dgm:prSet/>
      <dgm:spPr/>
      <dgm:t>
        <a:bodyPr/>
        <a:lstStyle/>
        <a:p>
          <a:endParaRPr lang="en-US"/>
        </a:p>
      </dgm:t>
    </dgm:pt>
    <dgm:pt modelId="{B59BAE71-D4D3-E343-BDF6-1D567643EF0F}">
      <dgm:prSet phldrT="[Text]"/>
      <dgm:spPr/>
      <dgm:t>
        <a:bodyPr/>
        <a:lstStyle/>
        <a:p>
          <a:r>
            <a:rPr lang="en-US" dirty="0" smtClean="0"/>
            <a:t>Thigh</a:t>
          </a:r>
          <a:endParaRPr lang="en-US" dirty="0"/>
        </a:p>
      </dgm:t>
    </dgm:pt>
    <dgm:pt modelId="{0D6CF42A-0925-C64C-90C8-5104BCA58041}" type="parTrans" cxnId="{3A53F195-015F-344F-86D5-A20E9F2D0AE5}">
      <dgm:prSet/>
      <dgm:spPr/>
      <dgm:t>
        <a:bodyPr/>
        <a:lstStyle/>
        <a:p>
          <a:endParaRPr lang="en-US"/>
        </a:p>
      </dgm:t>
    </dgm:pt>
    <dgm:pt modelId="{D44D4010-5107-B743-9D21-46C68186C460}" type="sibTrans" cxnId="{3A53F195-015F-344F-86D5-A20E9F2D0AE5}">
      <dgm:prSet/>
      <dgm:spPr/>
      <dgm:t>
        <a:bodyPr/>
        <a:lstStyle/>
        <a:p>
          <a:endParaRPr lang="en-US"/>
        </a:p>
      </dgm:t>
    </dgm:pt>
    <dgm:pt modelId="{3CD75D54-E181-E244-B257-AA7F3D6E110B}">
      <dgm:prSet phldrT="[Text]"/>
      <dgm:spPr/>
      <dgm:t>
        <a:bodyPr/>
        <a:lstStyle/>
        <a:p>
          <a:r>
            <a:rPr lang="en-US" dirty="0" smtClean="0"/>
            <a:t>Calf</a:t>
          </a:r>
          <a:endParaRPr lang="en-US" dirty="0"/>
        </a:p>
      </dgm:t>
    </dgm:pt>
    <dgm:pt modelId="{4E1E2AC6-38FE-C840-B644-BDFC5E1BB9B8}" type="parTrans" cxnId="{1828D2B1-21BC-BE48-9ABE-AF28480C90CD}">
      <dgm:prSet/>
      <dgm:spPr/>
      <dgm:t>
        <a:bodyPr/>
        <a:lstStyle/>
        <a:p>
          <a:endParaRPr lang="en-US"/>
        </a:p>
      </dgm:t>
    </dgm:pt>
    <dgm:pt modelId="{38F30E7E-8098-FF4F-9526-3A9E9B29B262}" type="sibTrans" cxnId="{1828D2B1-21BC-BE48-9ABE-AF28480C90CD}">
      <dgm:prSet/>
      <dgm:spPr/>
      <dgm:t>
        <a:bodyPr/>
        <a:lstStyle/>
        <a:p>
          <a:endParaRPr lang="en-US"/>
        </a:p>
      </dgm:t>
    </dgm:pt>
    <dgm:pt modelId="{F4F61946-004F-AA4D-B3C2-B1473B66AEA8}">
      <dgm:prSet phldrT="[Text]"/>
      <dgm:spPr/>
      <dgm:t>
        <a:bodyPr/>
        <a:lstStyle/>
        <a:p>
          <a:r>
            <a:rPr lang="en-US" dirty="0" smtClean="0"/>
            <a:t>Foot</a:t>
          </a:r>
          <a:endParaRPr lang="en-US" dirty="0"/>
        </a:p>
      </dgm:t>
    </dgm:pt>
    <dgm:pt modelId="{14933C82-E537-9741-A419-10C7674E10D5}" type="parTrans" cxnId="{7173EA25-C84C-2F4E-A4B9-2DEAD9789E0A}">
      <dgm:prSet/>
      <dgm:spPr/>
      <dgm:t>
        <a:bodyPr/>
        <a:lstStyle/>
        <a:p>
          <a:endParaRPr lang="en-US"/>
        </a:p>
      </dgm:t>
    </dgm:pt>
    <dgm:pt modelId="{9058A3E1-F39D-6E42-A4D3-F51BDB5F3A58}" type="sibTrans" cxnId="{7173EA25-C84C-2F4E-A4B9-2DEAD9789E0A}">
      <dgm:prSet/>
      <dgm:spPr/>
      <dgm:t>
        <a:bodyPr/>
        <a:lstStyle/>
        <a:p>
          <a:endParaRPr lang="en-US"/>
        </a:p>
      </dgm:t>
    </dgm:pt>
    <dgm:pt modelId="{08E4E86D-4470-524F-A762-1A8E5135A72C}" type="pres">
      <dgm:prSet presAssocID="{04F14BC1-627D-514B-9772-E922B92548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181954-020A-BC4A-83BF-490F7227C58F}" type="pres">
      <dgm:prSet presAssocID="{72487E24-4BE4-9743-A47D-BAA09E696F54}" presName="hierRoot1" presStyleCnt="0">
        <dgm:presLayoutVars>
          <dgm:hierBranch val="init"/>
        </dgm:presLayoutVars>
      </dgm:prSet>
      <dgm:spPr/>
    </dgm:pt>
    <dgm:pt modelId="{B56A419C-450D-6449-AE80-A17E8A40F92C}" type="pres">
      <dgm:prSet presAssocID="{72487E24-4BE4-9743-A47D-BAA09E696F54}" presName="rootComposite1" presStyleCnt="0"/>
      <dgm:spPr/>
    </dgm:pt>
    <dgm:pt modelId="{B0810729-9C0E-AE4F-AD8A-B4C62BDC9E42}" type="pres">
      <dgm:prSet presAssocID="{72487E24-4BE4-9743-A47D-BAA09E696F54}" presName="rootText1" presStyleLbl="node0" presStyleIdx="0" presStyleCnt="1">
        <dgm:presLayoutVars>
          <dgm:chPref val="3"/>
        </dgm:presLayoutVars>
      </dgm:prSet>
      <dgm:spPr/>
    </dgm:pt>
    <dgm:pt modelId="{701EEC89-0B90-D945-8F65-71AA0EA21098}" type="pres">
      <dgm:prSet presAssocID="{72487E24-4BE4-9743-A47D-BAA09E696F54}" presName="rootConnector1" presStyleLbl="node1" presStyleIdx="0" presStyleCnt="0"/>
      <dgm:spPr/>
    </dgm:pt>
    <dgm:pt modelId="{FDCB7733-F1CF-A943-B8BF-AA7C63D5E7E8}" type="pres">
      <dgm:prSet presAssocID="{72487E24-4BE4-9743-A47D-BAA09E696F54}" presName="hierChild2" presStyleCnt="0"/>
      <dgm:spPr/>
    </dgm:pt>
    <dgm:pt modelId="{E263ECEC-0B39-CD43-9BF9-AF87F37E300E}" type="pres">
      <dgm:prSet presAssocID="{637D587E-184C-1D41-BAF0-A5ABB7697A9D}" presName="Name37" presStyleLbl="parChTrans1D2" presStyleIdx="0" presStyleCnt="3"/>
      <dgm:spPr/>
    </dgm:pt>
    <dgm:pt modelId="{FED1EBC2-1DB7-D642-AA67-B3D5A2DDA7D9}" type="pres">
      <dgm:prSet presAssocID="{58519E41-BDAD-3040-8E55-799F34704FAD}" presName="hierRoot2" presStyleCnt="0">
        <dgm:presLayoutVars>
          <dgm:hierBranch val="init"/>
        </dgm:presLayoutVars>
      </dgm:prSet>
      <dgm:spPr/>
    </dgm:pt>
    <dgm:pt modelId="{C4611F9D-DA4D-D44B-862C-A289702A7057}" type="pres">
      <dgm:prSet presAssocID="{58519E41-BDAD-3040-8E55-799F34704FAD}" presName="rootComposite" presStyleCnt="0"/>
      <dgm:spPr/>
    </dgm:pt>
    <dgm:pt modelId="{E28EF34C-2B54-5444-9B6E-4652196FBD1A}" type="pres">
      <dgm:prSet presAssocID="{58519E41-BDAD-3040-8E55-799F34704FAD}" presName="rootText" presStyleLbl="node2" presStyleIdx="0" presStyleCnt="3">
        <dgm:presLayoutVars>
          <dgm:chPref val="3"/>
        </dgm:presLayoutVars>
      </dgm:prSet>
      <dgm:spPr/>
    </dgm:pt>
    <dgm:pt modelId="{33ACB52C-CAC4-124F-9A11-A1A50D8387FB}" type="pres">
      <dgm:prSet presAssocID="{58519E41-BDAD-3040-8E55-799F34704FAD}" presName="rootConnector" presStyleLbl="node2" presStyleIdx="0" presStyleCnt="3"/>
      <dgm:spPr/>
    </dgm:pt>
    <dgm:pt modelId="{73023F92-EDA5-FA4E-97CB-FC70C6D8951A}" type="pres">
      <dgm:prSet presAssocID="{58519E41-BDAD-3040-8E55-799F34704FAD}" presName="hierChild4" presStyleCnt="0"/>
      <dgm:spPr/>
    </dgm:pt>
    <dgm:pt modelId="{304B48DE-F450-794E-89AA-FA65E57B5FEB}" type="pres">
      <dgm:prSet presAssocID="{58519E41-BDAD-3040-8E55-799F34704FAD}" presName="hierChild5" presStyleCnt="0"/>
      <dgm:spPr/>
    </dgm:pt>
    <dgm:pt modelId="{4D99A172-8803-FA42-9745-07724142A289}" type="pres">
      <dgm:prSet presAssocID="{E6B10FEF-E9FD-6342-857D-9993C899C109}" presName="Name37" presStyleLbl="parChTrans1D2" presStyleIdx="1" presStyleCnt="3"/>
      <dgm:spPr/>
    </dgm:pt>
    <dgm:pt modelId="{11516A39-85FF-5040-A987-695454E07B8E}" type="pres">
      <dgm:prSet presAssocID="{ACA816FD-3F3A-2B4A-9574-64A03F78CA97}" presName="hierRoot2" presStyleCnt="0">
        <dgm:presLayoutVars>
          <dgm:hierBranch val="init"/>
        </dgm:presLayoutVars>
      </dgm:prSet>
      <dgm:spPr/>
    </dgm:pt>
    <dgm:pt modelId="{928A26F6-E406-6645-9844-3965BDE7D32D}" type="pres">
      <dgm:prSet presAssocID="{ACA816FD-3F3A-2B4A-9574-64A03F78CA97}" presName="rootComposite" presStyleCnt="0"/>
      <dgm:spPr/>
    </dgm:pt>
    <dgm:pt modelId="{33A9F6B0-DC9D-F74A-A98C-C21D5B2FB106}" type="pres">
      <dgm:prSet presAssocID="{ACA816FD-3F3A-2B4A-9574-64A03F78CA97}" presName="rootText" presStyleLbl="node2" presStyleIdx="1" presStyleCnt="3">
        <dgm:presLayoutVars>
          <dgm:chPref val="3"/>
        </dgm:presLayoutVars>
      </dgm:prSet>
      <dgm:spPr/>
    </dgm:pt>
    <dgm:pt modelId="{C67C27E4-72D9-2745-A115-9285450E55F5}" type="pres">
      <dgm:prSet presAssocID="{ACA816FD-3F3A-2B4A-9574-64A03F78CA97}" presName="rootConnector" presStyleLbl="node2" presStyleIdx="1" presStyleCnt="3"/>
      <dgm:spPr/>
    </dgm:pt>
    <dgm:pt modelId="{7FA2AF93-8CC7-4347-9982-69ED8E0DAC81}" type="pres">
      <dgm:prSet presAssocID="{ACA816FD-3F3A-2B4A-9574-64A03F78CA97}" presName="hierChild4" presStyleCnt="0"/>
      <dgm:spPr/>
    </dgm:pt>
    <dgm:pt modelId="{571CE40B-F33F-B448-B90F-3998316CAEE4}" type="pres">
      <dgm:prSet presAssocID="{6A7A83E6-5169-7F40-AC58-286E91ECA6F3}" presName="Name37" presStyleLbl="parChTrans1D3" presStyleIdx="0" presStyleCnt="7"/>
      <dgm:spPr/>
    </dgm:pt>
    <dgm:pt modelId="{41DE026A-8671-4045-9578-AD6B2F0684C4}" type="pres">
      <dgm:prSet presAssocID="{0C0993E8-9C3E-134C-ACF5-4D9711861F73}" presName="hierRoot2" presStyleCnt="0">
        <dgm:presLayoutVars>
          <dgm:hierBranch val="init"/>
        </dgm:presLayoutVars>
      </dgm:prSet>
      <dgm:spPr/>
    </dgm:pt>
    <dgm:pt modelId="{C49E0DB3-21D5-224A-9318-3C7ECF363FF5}" type="pres">
      <dgm:prSet presAssocID="{0C0993E8-9C3E-134C-ACF5-4D9711861F73}" presName="rootComposite" presStyleCnt="0"/>
      <dgm:spPr/>
    </dgm:pt>
    <dgm:pt modelId="{2930CC09-6C16-DA42-9EE4-C82052407A1E}" type="pres">
      <dgm:prSet presAssocID="{0C0993E8-9C3E-134C-ACF5-4D9711861F73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D042A-0DBE-964E-8A45-6300948E4FF1}" type="pres">
      <dgm:prSet presAssocID="{0C0993E8-9C3E-134C-ACF5-4D9711861F73}" presName="rootConnector" presStyleLbl="node3" presStyleIdx="0" presStyleCnt="7"/>
      <dgm:spPr/>
    </dgm:pt>
    <dgm:pt modelId="{B2DC0B12-F1FA-6F4E-916B-82472798710B}" type="pres">
      <dgm:prSet presAssocID="{0C0993E8-9C3E-134C-ACF5-4D9711861F73}" presName="hierChild4" presStyleCnt="0"/>
      <dgm:spPr/>
    </dgm:pt>
    <dgm:pt modelId="{27E22471-6434-ED4C-A3C1-2E74D63AEDBC}" type="pres">
      <dgm:prSet presAssocID="{0C0993E8-9C3E-134C-ACF5-4D9711861F73}" presName="hierChild5" presStyleCnt="0"/>
      <dgm:spPr/>
    </dgm:pt>
    <dgm:pt modelId="{EFB67317-68F9-4245-9FAB-DC00146CC786}" type="pres">
      <dgm:prSet presAssocID="{DC4170C0-05B9-BD4C-9521-B4F18839C58D}" presName="Name37" presStyleLbl="parChTrans1D3" presStyleIdx="1" presStyleCnt="7"/>
      <dgm:spPr/>
    </dgm:pt>
    <dgm:pt modelId="{2F5B8248-1486-E845-8A76-FACB90351F5D}" type="pres">
      <dgm:prSet presAssocID="{D06E7787-728A-B643-9DB2-8F044854DCA2}" presName="hierRoot2" presStyleCnt="0">
        <dgm:presLayoutVars>
          <dgm:hierBranch val="init"/>
        </dgm:presLayoutVars>
      </dgm:prSet>
      <dgm:spPr/>
    </dgm:pt>
    <dgm:pt modelId="{9C8F3323-8CE8-7B43-BD81-075B7C31A09C}" type="pres">
      <dgm:prSet presAssocID="{D06E7787-728A-B643-9DB2-8F044854DCA2}" presName="rootComposite" presStyleCnt="0"/>
      <dgm:spPr/>
    </dgm:pt>
    <dgm:pt modelId="{1DF8581C-F314-284B-B788-A1EE13E5FCDB}" type="pres">
      <dgm:prSet presAssocID="{D06E7787-728A-B643-9DB2-8F044854DCA2}" presName="rootText" presStyleLbl="node3" presStyleIdx="1" presStyleCnt="7">
        <dgm:presLayoutVars>
          <dgm:chPref val="3"/>
        </dgm:presLayoutVars>
      </dgm:prSet>
      <dgm:spPr/>
    </dgm:pt>
    <dgm:pt modelId="{5F1B6539-B08E-234C-A462-85F4EFEB1798}" type="pres">
      <dgm:prSet presAssocID="{D06E7787-728A-B643-9DB2-8F044854DCA2}" presName="rootConnector" presStyleLbl="node3" presStyleIdx="1" presStyleCnt="7"/>
      <dgm:spPr/>
    </dgm:pt>
    <dgm:pt modelId="{B03FCE22-A6F4-4840-9C10-2F105C8A3FA5}" type="pres">
      <dgm:prSet presAssocID="{D06E7787-728A-B643-9DB2-8F044854DCA2}" presName="hierChild4" presStyleCnt="0"/>
      <dgm:spPr/>
    </dgm:pt>
    <dgm:pt modelId="{43B2BF97-9F24-0F4F-A5D7-D96741F9D6DA}" type="pres">
      <dgm:prSet presAssocID="{D06E7787-728A-B643-9DB2-8F044854DCA2}" presName="hierChild5" presStyleCnt="0"/>
      <dgm:spPr/>
    </dgm:pt>
    <dgm:pt modelId="{24DC2673-FDF4-914A-A0EB-234B0834F546}" type="pres">
      <dgm:prSet presAssocID="{27718912-3CB7-2E41-9849-B96D6371B050}" presName="Name37" presStyleLbl="parChTrans1D3" presStyleIdx="2" presStyleCnt="7"/>
      <dgm:spPr/>
    </dgm:pt>
    <dgm:pt modelId="{5EAE4ED1-C07C-BD42-B8B0-E33D19B7C5AC}" type="pres">
      <dgm:prSet presAssocID="{A25C20FB-67A3-8348-904F-6F58A647CF31}" presName="hierRoot2" presStyleCnt="0">
        <dgm:presLayoutVars>
          <dgm:hierBranch val="init"/>
        </dgm:presLayoutVars>
      </dgm:prSet>
      <dgm:spPr/>
    </dgm:pt>
    <dgm:pt modelId="{04A9A7D3-1AC3-4D4B-85D2-FEF495B2442E}" type="pres">
      <dgm:prSet presAssocID="{A25C20FB-67A3-8348-904F-6F58A647CF31}" presName="rootComposite" presStyleCnt="0"/>
      <dgm:spPr/>
    </dgm:pt>
    <dgm:pt modelId="{5DD50FBA-C45C-7D48-8D3A-2C7067F8F4E5}" type="pres">
      <dgm:prSet presAssocID="{A25C20FB-67A3-8348-904F-6F58A647CF31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17F35C-77FF-0647-BD92-7552FE5F3EC2}" type="pres">
      <dgm:prSet presAssocID="{A25C20FB-67A3-8348-904F-6F58A647CF31}" presName="rootConnector" presStyleLbl="node3" presStyleIdx="2" presStyleCnt="7"/>
      <dgm:spPr/>
    </dgm:pt>
    <dgm:pt modelId="{2FF2F2E3-12C6-DF45-BC99-617EC2F73D36}" type="pres">
      <dgm:prSet presAssocID="{A25C20FB-67A3-8348-904F-6F58A647CF31}" presName="hierChild4" presStyleCnt="0"/>
      <dgm:spPr/>
    </dgm:pt>
    <dgm:pt modelId="{04453475-F8BE-4949-BE8F-E6137D914BAC}" type="pres">
      <dgm:prSet presAssocID="{A25C20FB-67A3-8348-904F-6F58A647CF31}" presName="hierChild5" presStyleCnt="0"/>
      <dgm:spPr/>
    </dgm:pt>
    <dgm:pt modelId="{530C6645-16A4-EF44-8110-524835A52D57}" type="pres">
      <dgm:prSet presAssocID="{473C1D97-42A3-A24F-B22F-EC591739B251}" presName="Name37" presStyleLbl="parChTrans1D3" presStyleIdx="3" presStyleCnt="7"/>
      <dgm:spPr/>
    </dgm:pt>
    <dgm:pt modelId="{69DC6459-34E1-0946-B264-6FA273AD6A08}" type="pres">
      <dgm:prSet presAssocID="{F96BA00F-6B24-D24F-82F2-D362E79B06D9}" presName="hierRoot2" presStyleCnt="0">
        <dgm:presLayoutVars>
          <dgm:hierBranch val="init"/>
        </dgm:presLayoutVars>
      </dgm:prSet>
      <dgm:spPr/>
    </dgm:pt>
    <dgm:pt modelId="{94776255-E90A-D242-8B59-436796810841}" type="pres">
      <dgm:prSet presAssocID="{F96BA00F-6B24-D24F-82F2-D362E79B06D9}" presName="rootComposite" presStyleCnt="0"/>
      <dgm:spPr/>
    </dgm:pt>
    <dgm:pt modelId="{FE139848-BC8D-C64F-89F5-397A1FAA24C7}" type="pres">
      <dgm:prSet presAssocID="{F96BA00F-6B24-D24F-82F2-D362E79B06D9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D0BD1-5388-B840-B514-E9F553F02A10}" type="pres">
      <dgm:prSet presAssocID="{F96BA00F-6B24-D24F-82F2-D362E79B06D9}" presName="rootConnector" presStyleLbl="node3" presStyleIdx="3" presStyleCnt="7"/>
      <dgm:spPr/>
    </dgm:pt>
    <dgm:pt modelId="{2A706C0D-71D6-CB43-AE01-3504D4E74427}" type="pres">
      <dgm:prSet presAssocID="{F96BA00F-6B24-D24F-82F2-D362E79B06D9}" presName="hierChild4" presStyleCnt="0"/>
      <dgm:spPr/>
    </dgm:pt>
    <dgm:pt modelId="{F864A33A-20DC-5E4F-9746-518A89745E09}" type="pres">
      <dgm:prSet presAssocID="{F96BA00F-6B24-D24F-82F2-D362E79B06D9}" presName="hierChild5" presStyleCnt="0"/>
      <dgm:spPr/>
    </dgm:pt>
    <dgm:pt modelId="{59884602-E3DC-7344-B5F1-81CD7EC1AD85}" type="pres">
      <dgm:prSet presAssocID="{ACA816FD-3F3A-2B4A-9574-64A03F78CA97}" presName="hierChild5" presStyleCnt="0"/>
      <dgm:spPr/>
    </dgm:pt>
    <dgm:pt modelId="{A7AF1188-CBEB-C649-87C2-D2AE4EC7B741}" type="pres">
      <dgm:prSet presAssocID="{2BEF057C-39EF-F447-9671-74C88AF0618F}" presName="Name37" presStyleLbl="parChTrans1D2" presStyleIdx="2" presStyleCnt="3"/>
      <dgm:spPr/>
    </dgm:pt>
    <dgm:pt modelId="{E1028ADB-757C-B14B-8855-E995A3C53BC5}" type="pres">
      <dgm:prSet presAssocID="{CDC24C75-00C1-B547-9469-0D8FB6CD6DF9}" presName="hierRoot2" presStyleCnt="0">
        <dgm:presLayoutVars>
          <dgm:hierBranch val="init"/>
        </dgm:presLayoutVars>
      </dgm:prSet>
      <dgm:spPr/>
    </dgm:pt>
    <dgm:pt modelId="{5659640F-C687-8344-8C5E-2EDE3DA598BF}" type="pres">
      <dgm:prSet presAssocID="{CDC24C75-00C1-B547-9469-0D8FB6CD6DF9}" presName="rootComposite" presStyleCnt="0"/>
      <dgm:spPr/>
    </dgm:pt>
    <dgm:pt modelId="{BE1F6937-D986-ED49-8B9A-5E99B83EABBF}" type="pres">
      <dgm:prSet presAssocID="{CDC24C75-00C1-B547-9469-0D8FB6CD6DF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03BF-6B61-7341-BBF4-AEAC292A40C0}" type="pres">
      <dgm:prSet presAssocID="{CDC24C75-00C1-B547-9469-0D8FB6CD6DF9}" presName="rootConnector" presStyleLbl="node2" presStyleIdx="2" presStyleCnt="3"/>
      <dgm:spPr/>
    </dgm:pt>
    <dgm:pt modelId="{AA4F792E-F730-7840-B37F-82A5584F83DC}" type="pres">
      <dgm:prSet presAssocID="{CDC24C75-00C1-B547-9469-0D8FB6CD6DF9}" presName="hierChild4" presStyleCnt="0"/>
      <dgm:spPr/>
    </dgm:pt>
    <dgm:pt modelId="{39CA4C7C-6910-114E-9C65-48109ADA3EF5}" type="pres">
      <dgm:prSet presAssocID="{0D6CF42A-0925-C64C-90C8-5104BCA58041}" presName="Name37" presStyleLbl="parChTrans1D3" presStyleIdx="4" presStyleCnt="7"/>
      <dgm:spPr/>
    </dgm:pt>
    <dgm:pt modelId="{543BD7CC-FB3E-544D-A554-C3FBD1C7A9DB}" type="pres">
      <dgm:prSet presAssocID="{B59BAE71-D4D3-E343-BDF6-1D567643EF0F}" presName="hierRoot2" presStyleCnt="0">
        <dgm:presLayoutVars>
          <dgm:hierBranch val="init"/>
        </dgm:presLayoutVars>
      </dgm:prSet>
      <dgm:spPr/>
    </dgm:pt>
    <dgm:pt modelId="{1AE2F999-E498-6646-A1A7-586C7F88CD18}" type="pres">
      <dgm:prSet presAssocID="{B59BAE71-D4D3-E343-BDF6-1D567643EF0F}" presName="rootComposite" presStyleCnt="0"/>
      <dgm:spPr/>
    </dgm:pt>
    <dgm:pt modelId="{2E0AAAFD-FE99-F547-AACC-ECFEF0104786}" type="pres">
      <dgm:prSet presAssocID="{B59BAE71-D4D3-E343-BDF6-1D567643EF0F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A18CD1-FBC8-5741-8AFF-FFDC4A7A0B48}" type="pres">
      <dgm:prSet presAssocID="{B59BAE71-D4D3-E343-BDF6-1D567643EF0F}" presName="rootConnector" presStyleLbl="node3" presStyleIdx="4" presStyleCnt="7"/>
      <dgm:spPr/>
    </dgm:pt>
    <dgm:pt modelId="{95DC80AB-9679-2346-AB40-426E8D5235EB}" type="pres">
      <dgm:prSet presAssocID="{B59BAE71-D4D3-E343-BDF6-1D567643EF0F}" presName="hierChild4" presStyleCnt="0"/>
      <dgm:spPr/>
    </dgm:pt>
    <dgm:pt modelId="{3D0B7C5E-6191-5844-B172-FB4B085291F0}" type="pres">
      <dgm:prSet presAssocID="{B59BAE71-D4D3-E343-BDF6-1D567643EF0F}" presName="hierChild5" presStyleCnt="0"/>
      <dgm:spPr/>
    </dgm:pt>
    <dgm:pt modelId="{8F2DD1BC-FC77-5044-889D-7C6412FA5DBA}" type="pres">
      <dgm:prSet presAssocID="{4E1E2AC6-38FE-C840-B644-BDFC5E1BB9B8}" presName="Name37" presStyleLbl="parChTrans1D3" presStyleIdx="5" presStyleCnt="7"/>
      <dgm:spPr/>
    </dgm:pt>
    <dgm:pt modelId="{859123DB-28BC-0B4E-9F54-FBF2B5B49616}" type="pres">
      <dgm:prSet presAssocID="{3CD75D54-E181-E244-B257-AA7F3D6E110B}" presName="hierRoot2" presStyleCnt="0">
        <dgm:presLayoutVars>
          <dgm:hierBranch val="init"/>
        </dgm:presLayoutVars>
      </dgm:prSet>
      <dgm:spPr/>
    </dgm:pt>
    <dgm:pt modelId="{39741859-C6CF-374D-93FD-63E52355EFA0}" type="pres">
      <dgm:prSet presAssocID="{3CD75D54-E181-E244-B257-AA7F3D6E110B}" presName="rootComposite" presStyleCnt="0"/>
      <dgm:spPr/>
    </dgm:pt>
    <dgm:pt modelId="{54AAF025-3640-0B4F-B2B0-9B1680B42CBC}" type="pres">
      <dgm:prSet presAssocID="{3CD75D54-E181-E244-B257-AA7F3D6E110B}" presName="rootText" presStyleLbl="node3" presStyleIdx="5" presStyleCnt="7">
        <dgm:presLayoutVars>
          <dgm:chPref val="3"/>
        </dgm:presLayoutVars>
      </dgm:prSet>
      <dgm:spPr/>
    </dgm:pt>
    <dgm:pt modelId="{1CF1EE19-EE62-F847-B29A-189164B899F6}" type="pres">
      <dgm:prSet presAssocID="{3CD75D54-E181-E244-B257-AA7F3D6E110B}" presName="rootConnector" presStyleLbl="node3" presStyleIdx="5" presStyleCnt="7"/>
      <dgm:spPr/>
    </dgm:pt>
    <dgm:pt modelId="{FC58D26D-4717-0A45-B7D5-7C1C80D34172}" type="pres">
      <dgm:prSet presAssocID="{3CD75D54-E181-E244-B257-AA7F3D6E110B}" presName="hierChild4" presStyleCnt="0"/>
      <dgm:spPr/>
    </dgm:pt>
    <dgm:pt modelId="{8F7443C0-E9B6-834C-97D0-5BA62087CAB9}" type="pres">
      <dgm:prSet presAssocID="{3CD75D54-E181-E244-B257-AA7F3D6E110B}" presName="hierChild5" presStyleCnt="0"/>
      <dgm:spPr/>
    </dgm:pt>
    <dgm:pt modelId="{F063A124-9187-0C4A-A5A9-9C70BE39ECEC}" type="pres">
      <dgm:prSet presAssocID="{14933C82-E537-9741-A419-10C7674E10D5}" presName="Name37" presStyleLbl="parChTrans1D3" presStyleIdx="6" presStyleCnt="7"/>
      <dgm:spPr/>
    </dgm:pt>
    <dgm:pt modelId="{56BCF173-4AEF-5545-BD0B-3A1899A83DB1}" type="pres">
      <dgm:prSet presAssocID="{F4F61946-004F-AA4D-B3C2-B1473B66AEA8}" presName="hierRoot2" presStyleCnt="0">
        <dgm:presLayoutVars>
          <dgm:hierBranch val="init"/>
        </dgm:presLayoutVars>
      </dgm:prSet>
      <dgm:spPr/>
    </dgm:pt>
    <dgm:pt modelId="{A7D086DF-264E-7F4E-A29D-A37E55B36EBA}" type="pres">
      <dgm:prSet presAssocID="{F4F61946-004F-AA4D-B3C2-B1473B66AEA8}" presName="rootComposite" presStyleCnt="0"/>
      <dgm:spPr/>
    </dgm:pt>
    <dgm:pt modelId="{9EFA7B20-0C72-EA4A-87D3-FA200D545873}" type="pres">
      <dgm:prSet presAssocID="{F4F61946-004F-AA4D-B3C2-B1473B66AEA8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9F7A8D-8B04-2645-8CBE-5C9661314969}" type="pres">
      <dgm:prSet presAssocID="{F4F61946-004F-AA4D-B3C2-B1473B66AEA8}" presName="rootConnector" presStyleLbl="node3" presStyleIdx="6" presStyleCnt="7"/>
      <dgm:spPr/>
    </dgm:pt>
    <dgm:pt modelId="{F1F08475-DE4B-9B40-85D7-84F3A196B5BC}" type="pres">
      <dgm:prSet presAssocID="{F4F61946-004F-AA4D-B3C2-B1473B66AEA8}" presName="hierChild4" presStyleCnt="0"/>
      <dgm:spPr/>
    </dgm:pt>
    <dgm:pt modelId="{1B5C6193-189E-8641-97DF-2991953E0601}" type="pres">
      <dgm:prSet presAssocID="{F4F61946-004F-AA4D-B3C2-B1473B66AEA8}" presName="hierChild5" presStyleCnt="0"/>
      <dgm:spPr/>
    </dgm:pt>
    <dgm:pt modelId="{FC733393-5A10-DE45-923D-E2AB4E7B154D}" type="pres">
      <dgm:prSet presAssocID="{CDC24C75-00C1-B547-9469-0D8FB6CD6DF9}" presName="hierChild5" presStyleCnt="0"/>
      <dgm:spPr/>
    </dgm:pt>
    <dgm:pt modelId="{DAB677F1-6C87-C54D-821A-896900E5FCD7}" type="pres">
      <dgm:prSet presAssocID="{72487E24-4BE4-9743-A47D-BAA09E696F54}" presName="hierChild3" presStyleCnt="0"/>
      <dgm:spPr/>
    </dgm:pt>
  </dgm:ptLst>
  <dgm:cxnLst>
    <dgm:cxn modelId="{B96093DD-C8A3-C647-9C89-B03977315657}" srcId="{ACA816FD-3F3A-2B4A-9574-64A03F78CA97}" destId="{A25C20FB-67A3-8348-904F-6F58A647CF31}" srcOrd="2" destOrd="0" parTransId="{27718912-3CB7-2E41-9849-B96D6371B050}" sibTransId="{01655FD6-4228-1740-AB10-9E16F3099DFB}"/>
    <dgm:cxn modelId="{8F87B313-F93A-FA49-9514-9284426F9814}" type="presOf" srcId="{04F14BC1-627D-514B-9772-E922B9254830}" destId="{08E4E86D-4470-524F-A762-1A8E5135A72C}" srcOrd="0" destOrd="0" presId="urn:microsoft.com/office/officeart/2005/8/layout/orgChart1"/>
    <dgm:cxn modelId="{AB8E25D1-041B-8246-B53E-48CB2381C15C}" type="presOf" srcId="{F96BA00F-6B24-D24F-82F2-D362E79B06D9}" destId="{FE139848-BC8D-C64F-89F5-397A1FAA24C7}" srcOrd="0" destOrd="0" presId="urn:microsoft.com/office/officeart/2005/8/layout/orgChart1"/>
    <dgm:cxn modelId="{E883AEA2-0AFB-224E-8D2E-5CAE3FCC694B}" type="presOf" srcId="{2BEF057C-39EF-F447-9671-74C88AF0618F}" destId="{A7AF1188-CBEB-C649-87C2-D2AE4EC7B741}" srcOrd="0" destOrd="0" presId="urn:microsoft.com/office/officeart/2005/8/layout/orgChart1"/>
    <dgm:cxn modelId="{2AC86F5C-0EBE-1B4C-88F5-8200EF7F48FC}" srcId="{ACA816FD-3F3A-2B4A-9574-64A03F78CA97}" destId="{F96BA00F-6B24-D24F-82F2-D362E79B06D9}" srcOrd="3" destOrd="0" parTransId="{473C1D97-42A3-A24F-B22F-EC591739B251}" sibTransId="{2A600725-4E65-534C-A155-BF922C30B8C9}"/>
    <dgm:cxn modelId="{533506A4-8FA9-1F49-8D6F-F980B4E4AAAB}" type="presOf" srcId="{0C0993E8-9C3E-134C-ACF5-4D9711861F73}" destId="{3B1D042A-0DBE-964E-8A45-6300948E4FF1}" srcOrd="1" destOrd="0" presId="urn:microsoft.com/office/officeart/2005/8/layout/orgChart1"/>
    <dgm:cxn modelId="{5C2CA8A0-D592-D04C-A0CE-2FDEB85AB19B}" srcId="{72487E24-4BE4-9743-A47D-BAA09E696F54}" destId="{ACA816FD-3F3A-2B4A-9574-64A03F78CA97}" srcOrd="1" destOrd="0" parTransId="{E6B10FEF-E9FD-6342-857D-9993C899C109}" sibTransId="{F160087A-3B50-BE43-9B84-581C5CF5A442}"/>
    <dgm:cxn modelId="{A9E9C71E-A2F7-1142-B045-B9A7318A0304}" type="presOf" srcId="{4E1E2AC6-38FE-C840-B644-BDFC5E1BB9B8}" destId="{8F2DD1BC-FC77-5044-889D-7C6412FA5DBA}" srcOrd="0" destOrd="0" presId="urn:microsoft.com/office/officeart/2005/8/layout/orgChart1"/>
    <dgm:cxn modelId="{096D5D9E-5F0A-314E-A8A3-BA15222058E0}" type="presOf" srcId="{72487E24-4BE4-9743-A47D-BAA09E696F54}" destId="{701EEC89-0B90-D945-8F65-71AA0EA21098}" srcOrd="1" destOrd="0" presId="urn:microsoft.com/office/officeart/2005/8/layout/orgChart1"/>
    <dgm:cxn modelId="{FFD2689F-C0D0-714A-86CD-A62E975D633E}" type="presOf" srcId="{6A7A83E6-5169-7F40-AC58-286E91ECA6F3}" destId="{571CE40B-F33F-B448-B90F-3998316CAEE4}" srcOrd="0" destOrd="0" presId="urn:microsoft.com/office/officeart/2005/8/layout/orgChart1"/>
    <dgm:cxn modelId="{E63A39D1-9CF6-C54B-9CBD-593C63DE605A}" type="presOf" srcId="{F4F61946-004F-AA4D-B3C2-B1473B66AEA8}" destId="{EF9F7A8D-8B04-2645-8CBE-5C9661314969}" srcOrd="1" destOrd="0" presId="urn:microsoft.com/office/officeart/2005/8/layout/orgChart1"/>
    <dgm:cxn modelId="{ED6B1659-FCC4-044F-AEDE-C92F7AF42E9D}" type="presOf" srcId="{E6B10FEF-E9FD-6342-857D-9993C899C109}" destId="{4D99A172-8803-FA42-9745-07724142A289}" srcOrd="0" destOrd="0" presId="urn:microsoft.com/office/officeart/2005/8/layout/orgChart1"/>
    <dgm:cxn modelId="{6838FB57-4C30-8C49-96A8-CB3C948CCBB7}" type="presOf" srcId="{DC4170C0-05B9-BD4C-9521-B4F18839C58D}" destId="{EFB67317-68F9-4245-9FAB-DC00146CC786}" srcOrd="0" destOrd="0" presId="urn:microsoft.com/office/officeart/2005/8/layout/orgChart1"/>
    <dgm:cxn modelId="{051E377E-5AC2-0D4C-92ED-5D2789D6F35A}" type="presOf" srcId="{27718912-3CB7-2E41-9849-B96D6371B050}" destId="{24DC2673-FDF4-914A-A0EB-234B0834F546}" srcOrd="0" destOrd="0" presId="urn:microsoft.com/office/officeart/2005/8/layout/orgChart1"/>
    <dgm:cxn modelId="{DBB79857-EF3D-264D-9C38-08CA1553B638}" type="presOf" srcId="{14933C82-E537-9741-A419-10C7674E10D5}" destId="{F063A124-9187-0C4A-A5A9-9C70BE39ECEC}" srcOrd="0" destOrd="0" presId="urn:microsoft.com/office/officeart/2005/8/layout/orgChart1"/>
    <dgm:cxn modelId="{EFC098AB-1F52-0645-92FD-41C075C45E5C}" type="presOf" srcId="{473C1D97-42A3-A24F-B22F-EC591739B251}" destId="{530C6645-16A4-EF44-8110-524835A52D57}" srcOrd="0" destOrd="0" presId="urn:microsoft.com/office/officeart/2005/8/layout/orgChart1"/>
    <dgm:cxn modelId="{7173EA25-C84C-2F4E-A4B9-2DEAD9789E0A}" srcId="{CDC24C75-00C1-B547-9469-0D8FB6CD6DF9}" destId="{F4F61946-004F-AA4D-B3C2-B1473B66AEA8}" srcOrd="2" destOrd="0" parTransId="{14933C82-E537-9741-A419-10C7674E10D5}" sibTransId="{9058A3E1-F39D-6E42-A4D3-F51BDB5F3A58}"/>
    <dgm:cxn modelId="{D4084893-32BA-794A-878F-EFD702189D66}" type="presOf" srcId="{F4F61946-004F-AA4D-B3C2-B1473B66AEA8}" destId="{9EFA7B20-0C72-EA4A-87D3-FA200D545873}" srcOrd="0" destOrd="0" presId="urn:microsoft.com/office/officeart/2005/8/layout/orgChart1"/>
    <dgm:cxn modelId="{8AF6291A-34FD-6D44-A2F9-EE0A1D43B7E2}" type="presOf" srcId="{ACA816FD-3F3A-2B4A-9574-64A03F78CA97}" destId="{C67C27E4-72D9-2745-A115-9285450E55F5}" srcOrd="1" destOrd="0" presId="urn:microsoft.com/office/officeart/2005/8/layout/orgChart1"/>
    <dgm:cxn modelId="{FDBDEA51-A1DC-7A4B-8B82-9B590CA59DB8}" type="presOf" srcId="{B59BAE71-D4D3-E343-BDF6-1D567643EF0F}" destId="{2E0AAAFD-FE99-F547-AACC-ECFEF0104786}" srcOrd="0" destOrd="0" presId="urn:microsoft.com/office/officeart/2005/8/layout/orgChart1"/>
    <dgm:cxn modelId="{A5FB0696-EB29-4F4E-B59C-75E61CBE6E28}" type="presOf" srcId="{A25C20FB-67A3-8348-904F-6F58A647CF31}" destId="{5DD50FBA-C45C-7D48-8D3A-2C7067F8F4E5}" srcOrd="0" destOrd="0" presId="urn:microsoft.com/office/officeart/2005/8/layout/orgChart1"/>
    <dgm:cxn modelId="{3A53F195-015F-344F-86D5-A20E9F2D0AE5}" srcId="{CDC24C75-00C1-B547-9469-0D8FB6CD6DF9}" destId="{B59BAE71-D4D3-E343-BDF6-1D567643EF0F}" srcOrd="0" destOrd="0" parTransId="{0D6CF42A-0925-C64C-90C8-5104BCA58041}" sibTransId="{D44D4010-5107-B743-9D21-46C68186C460}"/>
    <dgm:cxn modelId="{1A047E2F-BA7F-1F43-8545-B1A66510639C}" type="presOf" srcId="{D06E7787-728A-B643-9DB2-8F044854DCA2}" destId="{1DF8581C-F314-284B-B788-A1EE13E5FCDB}" srcOrd="0" destOrd="0" presId="urn:microsoft.com/office/officeart/2005/8/layout/orgChart1"/>
    <dgm:cxn modelId="{16ED0498-612D-DA4F-A154-17F05717F86B}" srcId="{ACA816FD-3F3A-2B4A-9574-64A03F78CA97}" destId="{D06E7787-728A-B643-9DB2-8F044854DCA2}" srcOrd="1" destOrd="0" parTransId="{DC4170C0-05B9-BD4C-9521-B4F18839C58D}" sibTransId="{AFC26A3F-7238-604D-91B5-1338A7A6C567}"/>
    <dgm:cxn modelId="{B8A578E1-FEE5-1F4D-961C-0D76D146112F}" type="presOf" srcId="{58519E41-BDAD-3040-8E55-799F34704FAD}" destId="{E28EF34C-2B54-5444-9B6E-4652196FBD1A}" srcOrd="0" destOrd="0" presId="urn:microsoft.com/office/officeart/2005/8/layout/orgChart1"/>
    <dgm:cxn modelId="{1F0FF1CC-2498-1545-92BF-A0BE3EC5E2C6}" type="presOf" srcId="{637D587E-184C-1D41-BAF0-A5ABB7697A9D}" destId="{E263ECEC-0B39-CD43-9BF9-AF87F37E300E}" srcOrd="0" destOrd="0" presId="urn:microsoft.com/office/officeart/2005/8/layout/orgChart1"/>
    <dgm:cxn modelId="{CB9D4003-C6C7-924D-AE71-B9054BBFC579}" type="presOf" srcId="{72487E24-4BE4-9743-A47D-BAA09E696F54}" destId="{B0810729-9C0E-AE4F-AD8A-B4C62BDC9E42}" srcOrd="0" destOrd="0" presId="urn:microsoft.com/office/officeart/2005/8/layout/orgChart1"/>
    <dgm:cxn modelId="{DABB530A-EAD3-CA46-A135-FA5D384C1296}" srcId="{04F14BC1-627D-514B-9772-E922B9254830}" destId="{72487E24-4BE4-9743-A47D-BAA09E696F54}" srcOrd="0" destOrd="0" parTransId="{EB2FACC8-CFB3-9C46-8092-E37C8166DB49}" sibTransId="{D73FDEFF-DB5D-7A40-84AB-9A5E5E53B15A}"/>
    <dgm:cxn modelId="{03E982AD-3902-7A4C-B617-85FEDBBA3E3B}" type="presOf" srcId="{F96BA00F-6B24-D24F-82F2-D362E79B06D9}" destId="{74CD0BD1-5388-B840-B514-E9F553F02A10}" srcOrd="1" destOrd="0" presId="urn:microsoft.com/office/officeart/2005/8/layout/orgChart1"/>
    <dgm:cxn modelId="{52A254EC-69D7-9649-AE90-BBB7C09D32BE}" type="presOf" srcId="{0D6CF42A-0925-C64C-90C8-5104BCA58041}" destId="{39CA4C7C-6910-114E-9C65-48109ADA3EF5}" srcOrd="0" destOrd="0" presId="urn:microsoft.com/office/officeart/2005/8/layout/orgChart1"/>
    <dgm:cxn modelId="{1828D2B1-21BC-BE48-9ABE-AF28480C90CD}" srcId="{CDC24C75-00C1-B547-9469-0D8FB6CD6DF9}" destId="{3CD75D54-E181-E244-B257-AA7F3D6E110B}" srcOrd="1" destOrd="0" parTransId="{4E1E2AC6-38FE-C840-B644-BDFC5E1BB9B8}" sibTransId="{38F30E7E-8098-FF4F-9526-3A9E9B29B262}"/>
    <dgm:cxn modelId="{1A4146BA-3F90-C040-BCA5-164FAA05DAF5}" type="presOf" srcId="{0C0993E8-9C3E-134C-ACF5-4D9711861F73}" destId="{2930CC09-6C16-DA42-9EE4-C82052407A1E}" srcOrd="0" destOrd="0" presId="urn:microsoft.com/office/officeart/2005/8/layout/orgChart1"/>
    <dgm:cxn modelId="{84CB2E6F-E1B6-A44E-AB9E-9DBD1C9E89F5}" type="presOf" srcId="{B59BAE71-D4D3-E343-BDF6-1D567643EF0F}" destId="{70A18CD1-FBC8-5741-8AFF-FFDC4A7A0B48}" srcOrd="1" destOrd="0" presId="urn:microsoft.com/office/officeart/2005/8/layout/orgChart1"/>
    <dgm:cxn modelId="{25F1AB33-5CBB-A44D-95D7-75E88A9CAC77}" type="presOf" srcId="{58519E41-BDAD-3040-8E55-799F34704FAD}" destId="{33ACB52C-CAC4-124F-9A11-A1A50D8387FB}" srcOrd="1" destOrd="0" presId="urn:microsoft.com/office/officeart/2005/8/layout/orgChart1"/>
    <dgm:cxn modelId="{D8202C1F-F832-1645-9084-104D4B55E071}" type="presOf" srcId="{CDC24C75-00C1-B547-9469-0D8FB6CD6DF9}" destId="{1FC903BF-6B61-7341-BBF4-AEAC292A40C0}" srcOrd="1" destOrd="0" presId="urn:microsoft.com/office/officeart/2005/8/layout/orgChart1"/>
    <dgm:cxn modelId="{B49B82A6-9EE6-3E45-A0DC-3513FF33110B}" srcId="{72487E24-4BE4-9743-A47D-BAA09E696F54}" destId="{58519E41-BDAD-3040-8E55-799F34704FAD}" srcOrd="0" destOrd="0" parTransId="{637D587E-184C-1D41-BAF0-A5ABB7697A9D}" sibTransId="{3B39FD89-745C-4B45-BA60-469C1CE06AF1}"/>
    <dgm:cxn modelId="{B58B533F-C2D8-F24F-A964-D2A1581B652E}" type="presOf" srcId="{D06E7787-728A-B643-9DB2-8F044854DCA2}" destId="{5F1B6539-B08E-234C-A462-85F4EFEB1798}" srcOrd="1" destOrd="0" presId="urn:microsoft.com/office/officeart/2005/8/layout/orgChart1"/>
    <dgm:cxn modelId="{1C92A422-8DE4-4640-AA65-2805C13CD011}" type="presOf" srcId="{ACA816FD-3F3A-2B4A-9574-64A03F78CA97}" destId="{33A9F6B0-DC9D-F74A-A98C-C21D5B2FB106}" srcOrd="0" destOrd="0" presId="urn:microsoft.com/office/officeart/2005/8/layout/orgChart1"/>
    <dgm:cxn modelId="{ABE34556-FC0B-5F4C-9039-09B29520E70B}" srcId="{ACA816FD-3F3A-2B4A-9574-64A03F78CA97}" destId="{0C0993E8-9C3E-134C-ACF5-4D9711861F73}" srcOrd="0" destOrd="0" parTransId="{6A7A83E6-5169-7F40-AC58-286E91ECA6F3}" sibTransId="{523453B4-2508-A649-B408-87F6D482F223}"/>
    <dgm:cxn modelId="{EEE9050D-0245-FD44-8E56-379D9C85EC3C}" type="presOf" srcId="{CDC24C75-00C1-B547-9469-0D8FB6CD6DF9}" destId="{BE1F6937-D986-ED49-8B9A-5E99B83EABBF}" srcOrd="0" destOrd="0" presId="urn:microsoft.com/office/officeart/2005/8/layout/orgChart1"/>
    <dgm:cxn modelId="{E53E28C5-12C0-C049-877C-3D8B04DBF479}" srcId="{72487E24-4BE4-9743-A47D-BAA09E696F54}" destId="{CDC24C75-00C1-B547-9469-0D8FB6CD6DF9}" srcOrd="2" destOrd="0" parTransId="{2BEF057C-39EF-F447-9671-74C88AF0618F}" sibTransId="{2B37A2FF-BDC2-F541-8C2C-4AEF257C97EF}"/>
    <dgm:cxn modelId="{AA581C9B-FB16-AB41-A44B-49155BC23171}" type="presOf" srcId="{3CD75D54-E181-E244-B257-AA7F3D6E110B}" destId="{54AAF025-3640-0B4F-B2B0-9B1680B42CBC}" srcOrd="0" destOrd="0" presId="urn:microsoft.com/office/officeart/2005/8/layout/orgChart1"/>
    <dgm:cxn modelId="{38F637F1-30BF-CD4D-9A57-7645B8D52A52}" type="presOf" srcId="{3CD75D54-E181-E244-B257-AA7F3D6E110B}" destId="{1CF1EE19-EE62-F847-B29A-189164B899F6}" srcOrd="1" destOrd="0" presId="urn:microsoft.com/office/officeart/2005/8/layout/orgChart1"/>
    <dgm:cxn modelId="{AF8478EC-DF84-E645-8244-1C6A1DEBE4AE}" type="presOf" srcId="{A25C20FB-67A3-8348-904F-6F58A647CF31}" destId="{6B17F35C-77FF-0647-BD92-7552FE5F3EC2}" srcOrd="1" destOrd="0" presId="urn:microsoft.com/office/officeart/2005/8/layout/orgChart1"/>
    <dgm:cxn modelId="{1D43D365-F65B-AD4B-9165-82AE5D2DCF3B}" type="presParOf" srcId="{08E4E86D-4470-524F-A762-1A8E5135A72C}" destId="{D2181954-020A-BC4A-83BF-490F7227C58F}" srcOrd="0" destOrd="0" presId="urn:microsoft.com/office/officeart/2005/8/layout/orgChart1"/>
    <dgm:cxn modelId="{E35F0A93-266F-9C47-9279-BB55BDE52780}" type="presParOf" srcId="{D2181954-020A-BC4A-83BF-490F7227C58F}" destId="{B56A419C-450D-6449-AE80-A17E8A40F92C}" srcOrd="0" destOrd="0" presId="urn:microsoft.com/office/officeart/2005/8/layout/orgChart1"/>
    <dgm:cxn modelId="{C36FEF3D-6B44-134E-811A-2D61C0369B21}" type="presParOf" srcId="{B56A419C-450D-6449-AE80-A17E8A40F92C}" destId="{B0810729-9C0E-AE4F-AD8A-B4C62BDC9E42}" srcOrd="0" destOrd="0" presId="urn:microsoft.com/office/officeart/2005/8/layout/orgChart1"/>
    <dgm:cxn modelId="{E027475E-11CB-B94D-A88D-F59C9D2F2770}" type="presParOf" srcId="{B56A419C-450D-6449-AE80-A17E8A40F92C}" destId="{701EEC89-0B90-D945-8F65-71AA0EA21098}" srcOrd="1" destOrd="0" presId="urn:microsoft.com/office/officeart/2005/8/layout/orgChart1"/>
    <dgm:cxn modelId="{95A6281B-961E-C548-96D5-93F48D22534C}" type="presParOf" srcId="{D2181954-020A-BC4A-83BF-490F7227C58F}" destId="{FDCB7733-F1CF-A943-B8BF-AA7C63D5E7E8}" srcOrd="1" destOrd="0" presId="urn:microsoft.com/office/officeart/2005/8/layout/orgChart1"/>
    <dgm:cxn modelId="{F852844D-3F03-304F-A161-B91FFB895740}" type="presParOf" srcId="{FDCB7733-F1CF-A943-B8BF-AA7C63D5E7E8}" destId="{E263ECEC-0B39-CD43-9BF9-AF87F37E300E}" srcOrd="0" destOrd="0" presId="urn:microsoft.com/office/officeart/2005/8/layout/orgChart1"/>
    <dgm:cxn modelId="{831F655D-E639-3944-89B5-5F7967563DD5}" type="presParOf" srcId="{FDCB7733-F1CF-A943-B8BF-AA7C63D5E7E8}" destId="{FED1EBC2-1DB7-D642-AA67-B3D5A2DDA7D9}" srcOrd="1" destOrd="0" presId="urn:microsoft.com/office/officeart/2005/8/layout/orgChart1"/>
    <dgm:cxn modelId="{5B3E628C-D90A-1248-B1A4-2C71E7F1315F}" type="presParOf" srcId="{FED1EBC2-1DB7-D642-AA67-B3D5A2DDA7D9}" destId="{C4611F9D-DA4D-D44B-862C-A289702A7057}" srcOrd="0" destOrd="0" presId="urn:microsoft.com/office/officeart/2005/8/layout/orgChart1"/>
    <dgm:cxn modelId="{976AE378-F12A-1F4E-AD86-CF208FD753AE}" type="presParOf" srcId="{C4611F9D-DA4D-D44B-862C-A289702A7057}" destId="{E28EF34C-2B54-5444-9B6E-4652196FBD1A}" srcOrd="0" destOrd="0" presId="urn:microsoft.com/office/officeart/2005/8/layout/orgChart1"/>
    <dgm:cxn modelId="{3979BEC0-F634-634D-AB2C-10F38989CC3C}" type="presParOf" srcId="{C4611F9D-DA4D-D44B-862C-A289702A7057}" destId="{33ACB52C-CAC4-124F-9A11-A1A50D8387FB}" srcOrd="1" destOrd="0" presId="urn:microsoft.com/office/officeart/2005/8/layout/orgChart1"/>
    <dgm:cxn modelId="{C5C154B6-98D3-F643-9900-17B6EEE587A6}" type="presParOf" srcId="{FED1EBC2-1DB7-D642-AA67-B3D5A2DDA7D9}" destId="{73023F92-EDA5-FA4E-97CB-FC70C6D8951A}" srcOrd="1" destOrd="0" presId="urn:microsoft.com/office/officeart/2005/8/layout/orgChart1"/>
    <dgm:cxn modelId="{D43A28E1-0996-7142-848C-A5E8821CB17B}" type="presParOf" srcId="{FED1EBC2-1DB7-D642-AA67-B3D5A2DDA7D9}" destId="{304B48DE-F450-794E-89AA-FA65E57B5FEB}" srcOrd="2" destOrd="0" presId="urn:microsoft.com/office/officeart/2005/8/layout/orgChart1"/>
    <dgm:cxn modelId="{8570F860-6E6E-B54E-95F4-C54D9F770BA5}" type="presParOf" srcId="{FDCB7733-F1CF-A943-B8BF-AA7C63D5E7E8}" destId="{4D99A172-8803-FA42-9745-07724142A289}" srcOrd="2" destOrd="0" presId="urn:microsoft.com/office/officeart/2005/8/layout/orgChart1"/>
    <dgm:cxn modelId="{E6A14DFB-0977-BA4D-BC19-C8C77DB207B9}" type="presParOf" srcId="{FDCB7733-F1CF-A943-B8BF-AA7C63D5E7E8}" destId="{11516A39-85FF-5040-A987-695454E07B8E}" srcOrd="3" destOrd="0" presId="urn:microsoft.com/office/officeart/2005/8/layout/orgChart1"/>
    <dgm:cxn modelId="{1A38E31C-FB2D-D749-BB9B-A51DA0C6B15E}" type="presParOf" srcId="{11516A39-85FF-5040-A987-695454E07B8E}" destId="{928A26F6-E406-6645-9844-3965BDE7D32D}" srcOrd="0" destOrd="0" presId="urn:microsoft.com/office/officeart/2005/8/layout/orgChart1"/>
    <dgm:cxn modelId="{BC9228E4-1592-3046-BB52-6B49E23A062A}" type="presParOf" srcId="{928A26F6-E406-6645-9844-3965BDE7D32D}" destId="{33A9F6B0-DC9D-F74A-A98C-C21D5B2FB106}" srcOrd="0" destOrd="0" presId="urn:microsoft.com/office/officeart/2005/8/layout/orgChart1"/>
    <dgm:cxn modelId="{9B31C0BA-2354-F547-98E6-ECBFF3515682}" type="presParOf" srcId="{928A26F6-E406-6645-9844-3965BDE7D32D}" destId="{C67C27E4-72D9-2745-A115-9285450E55F5}" srcOrd="1" destOrd="0" presId="urn:microsoft.com/office/officeart/2005/8/layout/orgChart1"/>
    <dgm:cxn modelId="{5B7FAE09-7ACD-9146-B294-DBBBCC318F63}" type="presParOf" srcId="{11516A39-85FF-5040-A987-695454E07B8E}" destId="{7FA2AF93-8CC7-4347-9982-69ED8E0DAC81}" srcOrd="1" destOrd="0" presId="urn:microsoft.com/office/officeart/2005/8/layout/orgChart1"/>
    <dgm:cxn modelId="{8279E1CF-2CF6-F440-B2C1-AE627ED74D6C}" type="presParOf" srcId="{7FA2AF93-8CC7-4347-9982-69ED8E0DAC81}" destId="{571CE40B-F33F-B448-B90F-3998316CAEE4}" srcOrd="0" destOrd="0" presId="urn:microsoft.com/office/officeart/2005/8/layout/orgChart1"/>
    <dgm:cxn modelId="{16795DD9-ABFB-8842-A058-6B06795D4463}" type="presParOf" srcId="{7FA2AF93-8CC7-4347-9982-69ED8E0DAC81}" destId="{41DE026A-8671-4045-9578-AD6B2F0684C4}" srcOrd="1" destOrd="0" presId="urn:microsoft.com/office/officeart/2005/8/layout/orgChart1"/>
    <dgm:cxn modelId="{93DFB04C-F633-EC4A-B098-753446DF0875}" type="presParOf" srcId="{41DE026A-8671-4045-9578-AD6B2F0684C4}" destId="{C49E0DB3-21D5-224A-9318-3C7ECF363FF5}" srcOrd="0" destOrd="0" presId="urn:microsoft.com/office/officeart/2005/8/layout/orgChart1"/>
    <dgm:cxn modelId="{5492EF6A-D453-5940-8A3A-77431523E986}" type="presParOf" srcId="{C49E0DB3-21D5-224A-9318-3C7ECF363FF5}" destId="{2930CC09-6C16-DA42-9EE4-C82052407A1E}" srcOrd="0" destOrd="0" presId="urn:microsoft.com/office/officeart/2005/8/layout/orgChart1"/>
    <dgm:cxn modelId="{96613743-B291-B14E-97E3-53E9975F382D}" type="presParOf" srcId="{C49E0DB3-21D5-224A-9318-3C7ECF363FF5}" destId="{3B1D042A-0DBE-964E-8A45-6300948E4FF1}" srcOrd="1" destOrd="0" presId="urn:microsoft.com/office/officeart/2005/8/layout/orgChart1"/>
    <dgm:cxn modelId="{4E7B0AF6-200E-9C43-9F49-96BC147C9700}" type="presParOf" srcId="{41DE026A-8671-4045-9578-AD6B2F0684C4}" destId="{B2DC0B12-F1FA-6F4E-916B-82472798710B}" srcOrd="1" destOrd="0" presId="urn:microsoft.com/office/officeart/2005/8/layout/orgChart1"/>
    <dgm:cxn modelId="{5F6C1FB7-9B26-7A47-8099-8F69DDF0633D}" type="presParOf" srcId="{41DE026A-8671-4045-9578-AD6B2F0684C4}" destId="{27E22471-6434-ED4C-A3C1-2E74D63AEDBC}" srcOrd="2" destOrd="0" presId="urn:microsoft.com/office/officeart/2005/8/layout/orgChart1"/>
    <dgm:cxn modelId="{9EBDD113-5B65-C44F-8E10-D693CD72D46A}" type="presParOf" srcId="{7FA2AF93-8CC7-4347-9982-69ED8E0DAC81}" destId="{EFB67317-68F9-4245-9FAB-DC00146CC786}" srcOrd="2" destOrd="0" presId="urn:microsoft.com/office/officeart/2005/8/layout/orgChart1"/>
    <dgm:cxn modelId="{1E313EF5-2650-594C-BFF9-D1645BCDDDF8}" type="presParOf" srcId="{7FA2AF93-8CC7-4347-9982-69ED8E0DAC81}" destId="{2F5B8248-1486-E845-8A76-FACB90351F5D}" srcOrd="3" destOrd="0" presId="urn:microsoft.com/office/officeart/2005/8/layout/orgChart1"/>
    <dgm:cxn modelId="{3051C549-203E-AF4E-ABC2-A2C4EFFDDED3}" type="presParOf" srcId="{2F5B8248-1486-E845-8A76-FACB90351F5D}" destId="{9C8F3323-8CE8-7B43-BD81-075B7C31A09C}" srcOrd="0" destOrd="0" presId="urn:microsoft.com/office/officeart/2005/8/layout/orgChart1"/>
    <dgm:cxn modelId="{43A82B5D-F454-DA42-A798-A7AB90F45422}" type="presParOf" srcId="{9C8F3323-8CE8-7B43-BD81-075B7C31A09C}" destId="{1DF8581C-F314-284B-B788-A1EE13E5FCDB}" srcOrd="0" destOrd="0" presId="urn:microsoft.com/office/officeart/2005/8/layout/orgChart1"/>
    <dgm:cxn modelId="{5DE1069F-5479-744D-9310-AD1012137029}" type="presParOf" srcId="{9C8F3323-8CE8-7B43-BD81-075B7C31A09C}" destId="{5F1B6539-B08E-234C-A462-85F4EFEB1798}" srcOrd="1" destOrd="0" presId="urn:microsoft.com/office/officeart/2005/8/layout/orgChart1"/>
    <dgm:cxn modelId="{AC20004E-DE4C-C34D-8B19-A8ED15FA638C}" type="presParOf" srcId="{2F5B8248-1486-E845-8A76-FACB90351F5D}" destId="{B03FCE22-A6F4-4840-9C10-2F105C8A3FA5}" srcOrd="1" destOrd="0" presId="urn:microsoft.com/office/officeart/2005/8/layout/orgChart1"/>
    <dgm:cxn modelId="{29561CC3-D491-4D46-B29D-A011EC0AAF60}" type="presParOf" srcId="{2F5B8248-1486-E845-8A76-FACB90351F5D}" destId="{43B2BF97-9F24-0F4F-A5D7-D96741F9D6DA}" srcOrd="2" destOrd="0" presId="urn:microsoft.com/office/officeart/2005/8/layout/orgChart1"/>
    <dgm:cxn modelId="{219D085A-F286-5C45-9EA0-245D766EF90E}" type="presParOf" srcId="{7FA2AF93-8CC7-4347-9982-69ED8E0DAC81}" destId="{24DC2673-FDF4-914A-A0EB-234B0834F546}" srcOrd="4" destOrd="0" presId="urn:microsoft.com/office/officeart/2005/8/layout/orgChart1"/>
    <dgm:cxn modelId="{838A518B-8D6B-D44E-B7E3-9E3F0A0169D4}" type="presParOf" srcId="{7FA2AF93-8CC7-4347-9982-69ED8E0DAC81}" destId="{5EAE4ED1-C07C-BD42-B8B0-E33D19B7C5AC}" srcOrd="5" destOrd="0" presId="urn:microsoft.com/office/officeart/2005/8/layout/orgChart1"/>
    <dgm:cxn modelId="{0FF4579B-1AA1-B343-9474-E07E152B3C07}" type="presParOf" srcId="{5EAE4ED1-C07C-BD42-B8B0-E33D19B7C5AC}" destId="{04A9A7D3-1AC3-4D4B-85D2-FEF495B2442E}" srcOrd="0" destOrd="0" presId="urn:microsoft.com/office/officeart/2005/8/layout/orgChart1"/>
    <dgm:cxn modelId="{D54312FD-ADFC-C842-8DED-70595E684287}" type="presParOf" srcId="{04A9A7D3-1AC3-4D4B-85D2-FEF495B2442E}" destId="{5DD50FBA-C45C-7D48-8D3A-2C7067F8F4E5}" srcOrd="0" destOrd="0" presId="urn:microsoft.com/office/officeart/2005/8/layout/orgChart1"/>
    <dgm:cxn modelId="{3BDF00BD-1C64-4F49-9B4A-EE18667739CD}" type="presParOf" srcId="{04A9A7D3-1AC3-4D4B-85D2-FEF495B2442E}" destId="{6B17F35C-77FF-0647-BD92-7552FE5F3EC2}" srcOrd="1" destOrd="0" presId="urn:microsoft.com/office/officeart/2005/8/layout/orgChart1"/>
    <dgm:cxn modelId="{F516C4C4-BBDB-414E-8C7E-B5F3E3F40FCE}" type="presParOf" srcId="{5EAE4ED1-C07C-BD42-B8B0-E33D19B7C5AC}" destId="{2FF2F2E3-12C6-DF45-BC99-617EC2F73D36}" srcOrd="1" destOrd="0" presId="urn:microsoft.com/office/officeart/2005/8/layout/orgChart1"/>
    <dgm:cxn modelId="{B92F9644-925A-234A-A12B-61C42C9060C0}" type="presParOf" srcId="{5EAE4ED1-C07C-BD42-B8B0-E33D19B7C5AC}" destId="{04453475-F8BE-4949-BE8F-E6137D914BAC}" srcOrd="2" destOrd="0" presId="urn:microsoft.com/office/officeart/2005/8/layout/orgChart1"/>
    <dgm:cxn modelId="{1C483ADC-8CD9-2645-8DF4-60A84EDE08E7}" type="presParOf" srcId="{7FA2AF93-8CC7-4347-9982-69ED8E0DAC81}" destId="{530C6645-16A4-EF44-8110-524835A52D57}" srcOrd="6" destOrd="0" presId="urn:microsoft.com/office/officeart/2005/8/layout/orgChart1"/>
    <dgm:cxn modelId="{19DC94DE-947E-674A-80FE-BD31708EF457}" type="presParOf" srcId="{7FA2AF93-8CC7-4347-9982-69ED8E0DAC81}" destId="{69DC6459-34E1-0946-B264-6FA273AD6A08}" srcOrd="7" destOrd="0" presId="urn:microsoft.com/office/officeart/2005/8/layout/orgChart1"/>
    <dgm:cxn modelId="{812D22C5-068C-A946-9623-CD4CB82D23F0}" type="presParOf" srcId="{69DC6459-34E1-0946-B264-6FA273AD6A08}" destId="{94776255-E90A-D242-8B59-436796810841}" srcOrd="0" destOrd="0" presId="urn:microsoft.com/office/officeart/2005/8/layout/orgChart1"/>
    <dgm:cxn modelId="{9D9195A9-1532-BC4A-A809-C9F6DB0C1AF9}" type="presParOf" srcId="{94776255-E90A-D242-8B59-436796810841}" destId="{FE139848-BC8D-C64F-89F5-397A1FAA24C7}" srcOrd="0" destOrd="0" presId="urn:microsoft.com/office/officeart/2005/8/layout/orgChart1"/>
    <dgm:cxn modelId="{E64C73EC-1E34-FC4F-81B4-047A0D951D8C}" type="presParOf" srcId="{94776255-E90A-D242-8B59-436796810841}" destId="{74CD0BD1-5388-B840-B514-E9F553F02A10}" srcOrd="1" destOrd="0" presId="urn:microsoft.com/office/officeart/2005/8/layout/orgChart1"/>
    <dgm:cxn modelId="{E0C1933F-1E46-7143-AB16-0571953C1BA9}" type="presParOf" srcId="{69DC6459-34E1-0946-B264-6FA273AD6A08}" destId="{2A706C0D-71D6-CB43-AE01-3504D4E74427}" srcOrd="1" destOrd="0" presId="urn:microsoft.com/office/officeart/2005/8/layout/orgChart1"/>
    <dgm:cxn modelId="{BCCD770E-C1B0-6548-8385-ED892AEC2BA9}" type="presParOf" srcId="{69DC6459-34E1-0946-B264-6FA273AD6A08}" destId="{F864A33A-20DC-5E4F-9746-518A89745E09}" srcOrd="2" destOrd="0" presId="urn:microsoft.com/office/officeart/2005/8/layout/orgChart1"/>
    <dgm:cxn modelId="{776DAFF1-7003-E441-8E64-494B59DAEE0E}" type="presParOf" srcId="{11516A39-85FF-5040-A987-695454E07B8E}" destId="{59884602-E3DC-7344-B5F1-81CD7EC1AD85}" srcOrd="2" destOrd="0" presId="urn:microsoft.com/office/officeart/2005/8/layout/orgChart1"/>
    <dgm:cxn modelId="{34FCD725-6213-3F4C-B125-6B8C2C699586}" type="presParOf" srcId="{FDCB7733-F1CF-A943-B8BF-AA7C63D5E7E8}" destId="{A7AF1188-CBEB-C649-87C2-D2AE4EC7B741}" srcOrd="4" destOrd="0" presId="urn:microsoft.com/office/officeart/2005/8/layout/orgChart1"/>
    <dgm:cxn modelId="{42315914-0C8F-CA42-B111-9793D2A9E672}" type="presParOf" srcId="{FDCB7733-F1CF-A943-B8BF-AA7C63D5E7E8}" destId="{E1028ADB-757C-B14B-8855-E995A3C53BC5}" srcOrd="5" destOrd="0" presId="urn:microsoft.com/office/officeart/2005/8/layout/orgChart1"/>
    <dgm:cxn modelId="{035F054C-650C-4B45-80A0-38626550101A}" type="presParOf" srcId="{E1028ADB-757C-B14B-8855-E995A3C53BC5}" destId="{5659640F-C687-8344-8C5E-2EDE3DA598BF}" srcOrd="0" destOrd="0" presId="urn:microsoft.com/office/officeart/2005/8/layout/orgChart1"/>
    <dgm:cxn modelId="{486E4F2D-95A6-E640-8911-7855C92D8E2D}" type="presParOf" srcId="{5659640F-C687-8344-8C5E-2EDE3DA598BF}" destId="{BE1F6937-D986-ED49-8B9A-5E99B83EABBF}" srcOrd="0" destOrd="0" presId="urn:microsoft.com/office/officeart/2005/8/layout/orgChart1"/>
    <dgm:cxn modelId="{325F99C7-FF90-3940-92C7-503AFDD1D45F}" type="presParOf" srcId="{5659640F-C687-8344-8C5E-2EDE3DA598BF}" destId="{1FC903BF-6B61-7341-BBF4-AEAC292A40C0}" srcOrd="1" destOrd="0" presId="urn:microsoft.com/office/officeart/2005/8/layout/orgChart1"/>
    <dgm:cxn modelId="{5BF90E12-3B6A-3245-A6D0-59FFE97395E0}" type="presParOf" srcId="{E1028ADB-757C-B14B-8855-E995A3C53BC5}" destId="{AA4F792E-F730-7840-B37F-82A5584F83DC}" srcOrd="1" destOrd="0" presId="urn:microsoft.com/office/officeart/2005/8/layout/orgChart1"/>
    <dgm:cxn modelId="{E72447CA-6BBF-2644-8FFE-6CD33AB60EAA}" type="presParOf" srcId="{AA4F792E-F730-7840-B37F-82A5584F83DC}" destId="{39CA4C7C-6910-114E-9C65-48109ADA3EF5}" srcOrd="0" destOrd="0" presId="urn:microsoft.com/office/officeart/2005/8/layout/orgChart1"/>
    <dgm:cxn modelId="{4BAD0F92-3D1B-F942-8B6E-A2CBFB6F8158}" type="presParOf" srcId="{AA4F792E-F730-7840-B37F-82A5584F83DC}" destId="{543BD7CC-FB3E-544D-A554-C3FBD1C7A9DB}" srcOrd="1" destOrd="0" presId="urn:microsoft.com/office/officeart/2005/8/layout/orgChart1"/>
    <dgm:cxn modelId="{306D1FB0-4C18-8240-AFF5-8362B27F58DC}" type="presParOf" srcId="{543BD7CC-FB3E-544D-A554-C3FBD1C7A9DB}" destId="{1AE2F999-E498-6646-A1A7-586C7F88CD18}" srcOrd="0" destOrd="0" presId="urn:microsoft.com/office/officeart/2005/8/layout/orgChart1"/>
    <dgm:cxn modelId="{662C7126-27D8-B242-A4F3-D429C83B5354}" type="presParOf" srcId="{1AE2F999-E498-6646-A1A7-586C7F88CD18}" destId="{2E0AAAFD-FE99-F547-AACC-ECFEF0104786}" srcOrd="0" destOrd="0" presId="urn:microsoft.com/office/officeart/2005/8/layout/orgChart1"/>
    <dgm:cxn modelId="{1CAFD6C6-F83D-704C-8F51-0306390833EC}" type="presParOf" srcId="{1AE2F999-E498-6646-A1A7-586C7F88CD18}" destId="{70A18CD1-FBC8-5741-8AFF-FFDC4A7A0B48}" srcOrd="1" destOrd="0" presId="urn:microsoft.com/office/officeart/2005/8/layout/orgChart1"/>
    <dgm:cxn modelId="{DCA042EC-FC5C-8840-944D-9B1774CA4F58}" type="presParOf" srcId="{543BD7CC-FB3E-544D-A554-C3FBD1C7A9DB}" destId="{95DC80AB-9679-2346-AB40-426E8D5235EB}" srcOrd="1" destOrd="0" presId="urn:microsoft.com/office/officeart/2005/8/layout/orgChart1"/>
    <dgm:cxn modelId="{A33B574B-EEED-5E46-BAD1-457360A3CD9C}" type="presParOf" srcId="{543BD7CC-FB3E-544D-A554-C3FBD1C7A9DB}" destId="{3D0B7C5E-6191-5844-B172-FB4B085291F0}" srcOrd="2" destOrd="0" presId="urn:microsoft.com/office/officeart/2005/8/layout/orgChart1"/>
    <dgm:cxn modelId="{9A971EDB-94CE-9140-AE77-CB54D1654F26}" type="presParOf" srcId="{AA4F792E-F730-7840-B37F-82A5584F83DC}" destId="{8F2DD1BC-FC77-5044-889D-7C6412FA5DBA}" srcOrd="2" destOrd="0" presId="urn:microsoft.com/office/officeart/2005/8/layout/orgChart1"/>
    <dgm:cxn modelId="{F39044F1-8204-0243-9D4E-66452B2FBB42}" type="presParOf" srcId="{AA4F792E-F730-7840-B37F-82A5584F83DC}" destId="{859123DB-28BC-0B4E-9F54-FBF2B5B49616}" srcOrd="3" destOrd="0" presId="urn:microsoft.com/office/officeart/2005/8/layout/orgChart1"/>
    <dgm:cxn modelId="{84AF099B-B58B-9240-9754-17E3D6D0B15D}" type="presParOf" srcId="{859123DB-28BC-0B4E-9F54-FBF2B5B49616}" destId="{39741859-C6CF-374D-93FD-63E52355EFA0}" srcOrd="0" destOrd="0" presId="urn:microsoft.com/office/officeart/2005/8/layout/orgChart1"/>
    <dgm:cxn modelId="{0850F608-BA7B-3449-BBC9-A0DABA05F12E}" type="presParOf" srcId="{39741859-C6CF-374D-93FD-63E52355EFA0}" destId="{54AAF025-3640-0B4F-B2B0-9B1680B42CBC}" srcOrd="0" destOrd="0" presId="urn:microsoft.com/office/officeart/2005/8/layout/orgChart1"/>
    <dgm:cxn modelId="{29666AF3-B6C7-554E-A2FC-89AC53E62B38}" type="presParOf" srcId="{39741859-C6CF-374D-93FD-63E52355EFA0}" destId="{1CF1EE19-EE62-F847-B29A-189164B899F6}" srcOrd="1" destOrd="0" presId="urn:microsoft.com/office/officeart/2005/8/layout/orgChart1"/>
    <dgm:cxn modelId="{0F555B81-6CEF-0041-838C-8BB15918BD45}" type="presParOf" srcId="{859123DB-28BC-0B4E-9F54-FBF2B5B49616}" destId="{FC58D26D-4717-0A45-B7D5-7C1C80D34172}" srcOrd="1" destOrd="0" presId="urn:microsoft.com/office/officeart/2005/8/layout/orgChart1"/>
    <dgm:cxn modelId="{AA09868C-BE57-4F45-BC1D-8D5129040EC5}" type="presParOf" srcId="{859123DB-28BC-0B4E-9F54-FBF2B5B49616}" destId="{8F7443C0-E9B6-834C-97D0-5BA62087CAB9}" srcOrd="2" destOrd="0" presId="urn:microsoft.com/office/officeart/2005/8/layout/orgChart1"/>
    <dgm:cxn modelId="{BB5898DD-E612-E243-A6A4-C199D9C25A5F}" type="presParOf" srcId="{AA4F792E-F730-7840-B37F-82A5584F83DC}" destId="{F063A124-9187-0C4A-A5A9-9C70BE39ECEC}" srcOrd="4" destOrd="0" presId="urn:microsoft.com/office/officeart/2005/8/layout/orgChart1"/>
    <dgm:cxn modelId="{FD1AD5DC-04B2-F54A-B84D-78F655160B78}" type="presParOf" srcId="{AA4F792E-F730-7840-B37F-82A5584F83DC}" destId="{56BCF173-4AEF-5545-BD0B-3A1899A83DB1}" srcOrd="5" destOrd="0" presId="urn:microsoft.com/office/officeart/2005/8/layout/orgChart1"/>
    <dgm:cxn modelId="{23B18ED2-34E9-6F42-AE25-B769C09801EA}" type="presParOf" srcId="{56BCF173-4AEF-5545-BD0B-3A1899A83DB1}" destId="{A7D086DF-264E-7F4E-A29D-A37E55B36EBA}" srcOrd="0" destOrd="0" presId="urn:microsoft.com/office/officeart/2005/8/layout/orgChart1"/>
    <dgm:cxn modelId="{32A02238-55CC-614E-9821-0B849E9E92A7}" type="presParOf" srcId="{A7D086DF-264E-7F4E-A29D-A37E55B36EBA}" destId="{9EFA7B20-0C72-EA4A-87D3-FA200D545873}" srcOrd="0" destOrd="0" presId="urn:microsoft.com/office/officeart/2005/8/layout/orgChart1"/>
    <dgm:cxn modelId="{B47A0139-992A-4B45-A314-A2ACEA64E6EF}" type="presParOf" srcId="{A7D086DF-264E-7F4E-A29D-A37E55B36EBA}" destId="{EF9F7A8D-8B04-2645-8CBE-5C9661314969}" srcOrd="1" destOrd="0" presId="urn:microsoft.com/office/officeart/2005/8/layout/orgChart1"/>
    <dgm:cxn modelId="{8F81E114-C82B-8D48-988A-872BD08F0B81}" type="presParOf" srcId="{56BCF173-4AEF-5545-BD0B-3A1899A83DB1}" destId="{F1F08475-DE4B-9B40-85D7-84F3A196B5BC}" srcOrd="1" destOrd="0" presId="urn:microsoft.com/office/officeart/2005/8/layout/orgChart1"/>
    <dgm:cxn modelId="{2CC30C89-1435-D14F-A87B-964D8024717A}" type="presParOf" srcId="{56BCF173-4AEF-5545-BD0B-3A1899A83DB1}" destId="{1B5C6193-189E-8641-97DF-2991953E0601}" srcOrd="2" destOrd="0" presId="urn:microsoft.com/office/officeart/2005/8/layout/orgChart1"/>
    <dgm:cxn modelId="{BF32C6BB-DED2-904D-BC75-2A1D952FE7CB}" type="presParOf" srcId="{E1028ADB-757C-B14B-8855-E995A3C53BC5}" destId="{FC733393-5A10-DE45-923D-E2AB4E7B154D}" srcOrd="2" destOrd="0" presId="urn:microsoft.com/office/officeart/2005/8/layout/orgChart1"/>
    <dgm:cxn modelId="{CFF2C75E-6165-EF49-9F8F-BC543E57D1DD}" type="presParOf" srcId="{D2181954-020A-BC4A-83BF-490F7227C58F}" destId="{DAB677F1-6C87-C54D-821A-896900E5FC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F14BC1-627D-514B-9772-E922B9254830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87E24-4BE4-9743-A47D-BAA09E696F54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EB2FACC8-CFB3-9C46-8092-E37C8166DB49}" type="parTrans" cxnId="{DABB530A-EAD3-CA46-A135-FA5D384C1296}">
      <dgm:prSet/>
      <dgm:spPr/>
      <dgm:t>
        <a:bodyPr/>
        <a:lstStyle/>
        <a:p>
          <a:endParaRPr lang="en-US"/>
        </a:p>
      </dgm:t>
    </dgm:pt>
    <dgm:pt modelId="{D73FDEFF-DB5D-7A40-84AB-9A5E5E53B15A}" type="sibTrans" cxnId="{DABB530A-EAD3-CA46-A135-FA5D384C1296}">
      <dgm:prSet/>
      <dgm:spPr/>
      <dgm:t>
        <a:bodyPr/>
        <a:lstStyle/>
        <a:p>
          <a:endParaRPr lang="en-US"/>
        </a:p>
      </dgm:t>
    </dgm:pt>
    <dgm:pt modelId="{58519E41-BDAD-3040-8E55-799F34704FAD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637D587E-184C-1D41-BAF0-A5ABB7697A9D}" type="parTrans" cxnId="{B49B82A6-9EE6-3E45-A0DC-3513FF33110B}">
      <dgm:prSet/>
      <dgm:spPr/>
      <dgm:t>
        <a:bodyPr/>
        <a:lstStyle/>
        <a:p>
          <a:endParaRPr lang="en-US"/>
        </a:p>
      </dgm:t>
    </dgm:pt>
    <dgm:pt modelId="{3B39FD89-745C-4B45-BA60-469C1CE06AF1}" type="sibTrans" cxnId="{B49B82A6-9EE6-3E45-A0DC-3513FF33110B}">
      <dgm:prSet/>
      <dgm:spPr/>
      <dgm:t>
        <a:bodyPr/>
        <a:lstStyle/>
        <a:p>
          <a:endParaRPr lang="en-US"/>
        </a:p>
      </dgm:t>
    </dgm:pt>
    <dgm:pt modelId="{ACA816FD-3F3A-2B4A-9574-64A03F78CA97}">
      <dgm:prSet phldrT="[Text]"/>
      <dgm:spPr/>
      <dgm:t>
        <a:bodyPr/>
        <a:lstStyle/>
        <a:p>
          <a:r>
            <a:rPr lang="en-US" dirty="0" smtClean="0"/>
            <a:t>Arm</a:t>
          </a:r>
          <a:endParaRPr lang="en-US" dirty="0"/>
        </a:p>
      </dgm:t>
    </dgm:pt>
    <dgm:pt modelId="{E6B10FEF-E9FD-6342-857D-9993C899C109}" type="parTrans" cxnId="{5C2CA8A0-D592-D04C-A0CE-2FDEB85AB19B}">
      <dgm:prSet/>
      <dgm:spPr/>
      <dgm:t>
        <a:bodyPr/>
        <a:lstStyle/>
        <a:p>
          <a:endParaRPr lang="en-US"/>
        </a:p>
      </dgm:t>
    </dgm:pt>
    <dgm:pt modelId="{F160087A-3B50-BE43-9B84-581C5CF5A442}" type="sibTrans" cxnId="{5C2CA8A0-D592-D04C-A0CE-2FDEB85AB19B}">
      <dgm:prSet/>
      <dgm:spPr/>
      <dgm:t>
        <a:bodyPr/>
        <a:lstStyle/>
        <a:p>
          <a:endParaRPr lang="en-US"/>
        </a:p>
      </dgm:t>
    </dgm:pt>
    <dgm:pt modelId="{0C0993E8-9C3E-134C-ACF5-4D9711861F73}">
      <dgm:prSet phldrT="[Text]"/>
      <dgm:spPr/>
      <dgm:t>
        <a:bodyPr/>
        <a:lstStyle/>
        <a:p>
          <a:r>
            <a:rPr lang="en-US" dirty="0" smtClean="0"/>
            <a:t>Upper</a:t>
          </a:r>
          <a:endParaRPr lang="en-US" dirty="0"/>
        </a:p>
      </dgm:t>
    </dgm:pt>
    <dgm:pt modelId="{6A7A83E6-5169-7F40-AC58-286E91ECA6F3}" type="parTrans" cxnId="{ABE34556-FC0B-5F4C-9039-09B29520E70B}">
      <dgm:prSet/>
      <dgm:spPr/>
      <dgm:t>
        <a:bodyPr/>
        <a:lstStyle/>
        <a:p>
          <a:endParaRPr lang="en-US"/>
        </a:p>
      </dgm:t>
    </dgm:pt>
    <dgm:pt modelId="{523453B4-2508-A649-B408-87F6D482F223}" type="sibTrans" cxnId="{ABE34556-FC0B-5F4C-9039-09B29520E70B}">
      <dgm:prSet/>
      <dgm:spPr/>
      <dgm:t>
        <a:bodyPr/>
        <a:lstStyle/>
        <a:p>
          <a:endParaRPr lang="en-US"/>
        </a:p>
      </dgm:t>
    </dgm:pt>
    <dgm:pt modelId="{D06E7787-728A-B643-9DB2-8F044854DCA2}">
      <dgm:prSet phldrT="[Text]"/>
      <dgm:spPr/>
      <dgm:t>
        <a:bodyPr/>
        <a:lstStyle/>
        <a:p>
          <a:r>
            <a:rPr lang="en-US" dirty="0" smtClean="0"/>
            <a:t>Forearm</a:t>
          </a:r>
          <a:endParaRPr lang="en-US" dirty="0"/>
        </a:p>
      </dgm:t>
    </dgm:pt>
    <dgm:pt modelId="{DC4170C0-05B9-BD4C-9521-B4F18839C58D}" type="parTrans" cxnId="{16ED0498-612D-DA4F-A154-17F05717F86B}">
      <dgm:prSet/>
      <dgm:spPr/>
      <dgm:t>
        <a:bodyPr/>
        <a:lstStyle/>
        <a:p>
          <a:endParaRPr lang="en-US"/>
        </a:p>
      </dgm:t>
    </dgm:pt>
    <dgm:pt modelId="{AFC26A3F-7238-604D-91B5-1338A7A6C567}" type="sibTrans" cxnId="{16ED0498-612D-DA4F-A154-17F05717F86B}">
      <dgm:prSet/>
      <dgm:spPr/>
      <dgm:t>
        <a:bodyPr/>
        <a:lstStyle/>
        <a:p>
          <a:endParaRPr lang="en-US"/>
        </a:p>
      </dgm:t>
    </dgm:pt>
    <dgm:pt modelId="{A25C20FB-67A3-8348-904F-6F58A647CF31}">
      <dgm:prSet phldrT="[Text]"/>
      <dgm:spPr/>
      <dgm:t>
        <a:bodyPr/>
        <a:lstStyle/>
        <a:p>
          <a:r>
            <a:rPr lang="en-US" dirty="0" smtClean="0"/>
            <a:t>Wrist</a:t>
          </a:r>
          <a:endParaRPr lang="en-US" dirty="0"/>
        </a:p>
      </dgm:t>
    </dgm:pt>
    <dgm:pt modelId="{27718912-3CB7-2E41-9849-B96D6371B050}" type="parTrans" cxnId="{B96093DD-C8A3-C647-9C89-B03977315657}">
      <dgm:prSet/>
      <dgm:spPr/>
      <dgm:t>
        <a:bodyPr/>
        <a:lstStyle/>
        <a:p>
          <a:endParaRPr lang="en-US"/>
        </a:p>
      </dgm:t>
    </dgm:pt>
    <dgm:pt modelId="{01655FD6-4228-1740-AB10-9E16F3099DFB}" type="sibTrans" cxnId="{B96093DD-C8A3-C647-9C89-B03977315657}">
      <dgm:prSet/>
      <dgm:spPr/>
      <dgm:t>
        <a:bodyPr/>
        <a:lstStyle/>
        <a:p>
          <a:endParaRPr lang="en-US"/>
        </a:p>
      </dgm:t>
    </dgm:pt>
    <dgm:pt modelId="{F96BA00F-6B24-D24F-82F2-D362E79B06D9}">
      <dgm:prSet phldrT="[Text]"/>
      <dgm:spPr/>
      <dgm:t>
        <a:bodyPr/>
        <a:lstStyle/>
        <a:p>
          <a:r>
            <a:rPr lang="en-US" dirty="0" smtClean="0"/>
            <a:t>Fingers</a:t>
          </a:r>
          <a:endParaRPr lang="en-US" dirty="0"/>
        </a:p>
      </dgm:t>
    </dgm:pt>
    <dgm:pt modelId="{473C1D97-42A3-A24F-B22F-EC591739B251}" type="parTrans" cxnId="{2AC86F5C-0EBE-1B4C-88F5-8200EF7F48FC}">
      <dgm:prSet/>
      <dgm:spPr/>
      <dgm:t>
        <a:bodyPr/>
        <a:lstStyle/>
        <a:p>
          <a:endParaRPr lang="en-US"/>
        </a:p>
      </dgm:t>
    </dgm:pt>
    <dgm:pt modelId="{2A600725-4E65-534C-A155-BF922C30B8C9}" type="sibTrans" cxnId="{2AC86F5C-0EBE-1B4C-88F5-8200EF7F48FC}">
      <dgm:prSet/>
      <dgm:spPr/>
      <dgm:t>
        <a:bodyPr/>
        <a:lstStyle/>
        <a:p>
          <a:endParaRPr lang="en-US"/>
        </a:p>
      </dgm:t>
    </dgm:pt>
    <dgm:pt modelId="{CDC24C75-00C1-B547-9469-0D8FB6CD6DF9}">
      <dgm:prSet phldrT="[Text]"/>
      <dgm:spPr/>
      <dgm:t>
        <a:bodyPr/>
        <a:lstStyle/>
        <a:p>
          <a:r>
            <a:rPr lang="en-US" dirty="0" smtClean="0"/>
            <a:t>Legs</a:t>
          </a:r>
          <a:endParaRPr lang="en-US" dirty="0"/>
        </a:p>
      </dgm:t>
    </dgm:pt>
    <dgm:pt modelId="{2BEF057C-39EF-F447-9671-74C88AF0618F}" type="parTrans" cxnId="{E53E28C5-12C0-C049-877C-3D8B04DBF479}">
      <dgm:prSet/>
      <dgm:spPr/>
      <dgm:t>
        <a:bodyPr/>
        <a:lstStyle/>
        <a:p>
          <a:endParaRPr lang="en-US"/>
        </a:p>
      </dgm:t>
    </dgm:pt>
    <dgm:pt modelId="{2B37A2FF-BDC2-F541-8C2C-4AEF257C97EF}" type="sibTrans" cxnId="{E53E28C5-12C0-C049-877C-3D8B04DBF479}">
      <dgm:prSet/>
      <dgm:spPr/>
      <dgm:t>
        <a:bodyPr/>
        <a:lstStyle/>
        <a:p>
          <a:endParaRPr lang="en-US"/>
        </a:p>
      </dgm:t>
    </dgm:pt>
    <dgm:pt modelId="{B59BAE71-D4D3-E343-BDF6-1D567643EF0F}">
      <dgm:prSet phldrT="[Text]"/>
      <dgm:spPr/>
      <dgm:t>
        <a:bodyPr/>
        <a:lstStyle/>
        <a:p>
          <a:r>
            <a:rPr lang="en-US" dirty="0" smtClean="0"/>
            <a:t>Thigh</a:t>
          </a:r>
          <a:endParaRPr lang="en-US" dirty="0"/>
        </a:p>
      </dgm:t>
    </dgm:pt>
    <dgm:pt modelId="{0D6CF42A-0925-C64C-90C8-5104BCA58041}" type="parTrans" cxnId="{3A53F195-015F-344F-86D5-A20E9F2D0AE5}">
      <dgm:prSet/>
      <dgm:spPr/>
      <dgm:t>
        <a:bodyPr/>
        <a:lstStyle/>
        <a:p>
          <a:endParaRPr lang="en-US"/>
        </a:p>
      </dgm:t>
    </dgm:pt>
    <dgm:pt modelId="{D44D4010-5107-B743-9D21-46C68186C460}" type="sibTrans" cxnId="{3A53F195-015F-344F-86D5-A20E9F2D0AE5}">
      <dgm:prSet/>
      <dgm:spPr/>
      <dgm:t>
        <a:bodyPr/>
        <a:lstStyle/>
        <a:p>
          <a:endParaRPr lang="en-US"/>
        </a:p>
      </dgm:t>
    </dgm:pt>
    <dgm:pt modelId="{3CD75D54-E181-E244-B257-AA7F3D6E110B}">
      <dgm:prSet phldrT="[Text]"/>
      <dgm:spPr/>
      <dgm:t>
        <a:bodyPr/>
        <a:lstStyle/>
        <a:p>
          <a:r>
            <a:rPr lang="en-US" dirty="0" smtClean="0"/>
            <a:t>Calf</a:t>
          </a:r>
          <a:endParaRPr lang="en-US" dirty="0"/>
        </a:p>
      </dgm:t>
    </dgm:pt>
    <dgm:pt modelId="{4E1E2AC6-38FE-C840-B644-BDFC5E1BB9B8}" type="parTrans" cxnId="{1828D2B1-21BC-BE48-9ABE-AF28480C90CD}">
      <dgm:prSet/>
      <dgm:spPr/>
      <dgm:t>
        <a:bodyPr/>
        <a:lstStyle/>
        <a:p>
          <a:endParaRPr lang="en-US"/>
        </a:p>
      </dgm:t>
    </dgm:pt>
    <dgm:pt modelId="{38F30E7E-8098-FF4F-9526-3A9E9B29B262}" type="sibTrans" cxnId="{1828D2B1-21BC-BE48-9ABE-AF28480C90CD}">
      <dgm:prSet/>
      <dgm:spPr/>
      <dgm:t>
        <a:bodyPr/>
        <a:lstStyle/>
        <a:p>
          <a:endParaRPr lang="en-US"/>
        </a:p>
      </dgm:t>
    </dgm:pt>
    <dgm:pt modelId="{F4F61946-004F-AA4D-B3C2-B1473B66AEA8}">
      <dgm:prSet phldrT="[Text]"/>
      <dgm:spPr/>
      <dgm:t>
        <a:bodyPr/>
        <a:lstStyle/>
        <a:p>
          <a:r>
            <a:rPr lang="en-US" dirty="0" smtClean="0"/>
            <a:t>Foot</a:t>
          </a:r>
          <a:endParaRPr lang="en-US" dirty="0"/>
        </a:p>
      </dgm:t>
    </dgm:pt>
    <dgm:pt modelId="{14933C82-E537-9741-A419-10C7674E10D5}" type="parTrans" cxnId="{7173EA25-C84C-2F4E-A4B9-2DEAD9789E0A}">
      <dgm:prSet/>
      <dgm:spPr/>
      <dgm:t>
        <a:bodyPr/>
        <a:lstStyle/>
        <a:p>
          <a:endParaRPr lang="en-US"/>
        </a:p>
      </dgm:t>
    </dgm:pt>
    <dgm:pt modelId="{9058A3E1-F39D-6E42-A4D3-F51BDB5F3A58}" type="sibTrans" cxnId="{7173EA25-C84C-2F4E-A4B9-2DEAD9789E0A}">
      <dgm:prSet/>
      <dgm:spPr/>
      <dgm:t>
        <a:bodyPr/>
        <a:lstStyle/>
        <a:p>
          <a:endParaRPr lang="en-US"/>
        </a:p>
      </dgm:t>
    </dgm:pt>
    <dgm:pt modelId="{08E4E86D-4470-524F-A762-1A8E5135A72C}" type="pres">
      <dgm:prSet presAssocID="{04F14BC1-627D-514B-9772-E922B92548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181954-020A-BC4A-83BF-490F7227C58F}" type="pres">
      <dgm:prSet presAssocID="{72487E24-4BE4-9743-A47D-BAA09E696F54}" presName="hierRoot1" presStyleCnt="0">
        <dgm:presLayoutVars>
          <dgm:hierBranch val="init"/>
        </dgm:presLayoutVars>
      </dgm:prSet>
      <dgm:spPr/>
    </dgm:pt>
    <dgm:pt modelId="{B56A419C-450D-6449-AE80-A17E8A40F92C}" type="pres">
      <dgm:prSet presAssocID="{72487E24-4BE4-9743-A47D-BAA09E696F54}" presName="rootComposite1" presStyleCnt="0"/>
      <dgm:spPr/>
    </dgm:pt>
    <dgm:pt modelId="{B0810729-9C0E-AE4F-AD8A-B4C62BDC9E42}" type="pres">
      <dgm:prSet presAssocID="{72487E24-4BE4-9743-A47D-BAA09E696F54}" presName="rootText1" presStyleLbl="node0" presStyleIdx="0" presStyleCnt="1">
        <dgm:presLayoutVars>
          <dgm:chPref val="3"/>
        </dgm:presLayoutVars>
      </dgm:prSet>
      <dgm:spPr/>
    </dgm:pt>
    <dgm:pt modelId="{701EEC89-0B90-D945-8F65-71AA0EA21098}" type="pres">
      <dgm:prSet presAssocID="{72487E24-4BE4-9743-A47D-BAA09E696F54}" presName="rootConnector1" presStyleLbl="node1" presStyleIdx="0" presStyleCnt="0"/>
      <dgm:spPr/>
    </dgm:pt>
    <dgm:pt modelId="{FDCB7733-F1CF-A943-B8BF-AA7C63D5E7E8}" type="pres">
      <dgm:prSet presAssocID="{72487E24-4BE4-9743-A47D-BAA09E696F54}" presName="hierChild2" presStyleCnt="0"/>
      <dgm:spPr/>
    </dgm:pt>
    <dgm:pt modelId="{E263ECEC-0B39-CD43-9BF9-AF87F37E300E}" type="pres">
      <dgm:prSet presAssocID="{637D587E-184C-1D41-BAF0-A5ABB7697A9D}" presName="Name37" presStyleLbl="parChTrans1D2" presStyleIdx="0" presStyleCnt="3"/>
      <dgm:spPr/>
    </dgm:pt>
    <dgm:pt modelId="{FED1EBC2-1DB7-D642-AA67-B3D5A2DDA7D9}" type="pres">
      <dgm:prSet presAssocID="{58519E41-BDAD-3040-8E55-799F34704FAD}" presName="hierRoot2" presStyleCnt="0">
        <dgm:presLayoutVars>
          <dgm:hierBranch val="init"/>
        </dgm:presLayoutVars>
      </dgm:prSet>
      <dgm:spPr/>
    </dgm:pt>
    <dgm:pt modelId="{C4611F9D-DA4D-D44B-862C-A289702A7057}" type="pres">
      <dgm:prSet presAssocID="{58519E41-BDAD-3040-8E55-799F34704FAD}" presName="rootComposite" presStyleCnt="0"/>
      <dgm:spPr/>
    </dgm:pt>
    <dgm:pt modelId="{E28EF34C-2B54-5444-9B6E-4652196FBD1A}" type="pres">
      <dgm:prSet presAssocID="{58519E41-BDAD-3040-8E55-799F34704FAD}" presName="rootText" presStyleLbl="node2" presStyleIdx="0" presStyleCnt="3">
        <dgm:presLayoutVars>
          <dgm:chPref val="3"/>
        </dgm:presLayoutVars>
      </dgm:prSet>
      <dgm:spPr/>
    </dgm:pt>
    <dgm:pt modelId="{33ACB52C-CAC4-124F-9A11-A1A50D8387FB}" type="pres">
      <dgm:prSet presAssocID="{58519E41-BDAD-3040-8E55-799F34704FAD}" presName="rootConnector" presStyleLbl="node2" presStyleIdx="0" presStyleCnt="3"/>
      <dgm:spPr/>
    </dgm:pt>
    <dgm:pt modelId="{73023F92-EDA5-FA4E-97CB-FC70C6D8951A}" type="pres">
      <dgm:prSet presAssocID="{58519E41-BDAD-3040-8E55-799F34704FAD}" presName="hierChild4" presStyleCnt="0"/>
      <dgm:spPr/>
    </dgm:pt>
    <dgm:pt modelId="{304B48DE-F450-794E-89AA-FA65E57B5FEB}" type="pres">
      <dgm:prSet presAssocID="{58519E41-BDAD-3040-8E55-799F34704FAD}" presName="hierChild5" presStyleCnt="0"/>
      <dgm:spPr/>
    </dgm:pt>
    <dgm:pt modelId="{4D99A172-8803-FA42-9745-07724142A289}" type="pres">
      <dgm:prSet presAssocID="{E6B10FEF-E9FD-6342-857D-9993C899C109}" presName="Name37" presStyleLbl="parChTrans1D2" presStyleIdx="1" presStyleCnt="3"/>
      <dgm:spPr/>
    </dgm:pt>
    <dgm:pt modelId="{11516A39-85FF-5040-A987-695454E07B8E}" type="pres">
      <dgm:prSet presAssocID="{ACA816FD-3F3A-2B4A-9574-64A03F78CA97}" presName="hierRoot2" presStyleCnt="0">
        <dgm:presLayoutVars>
          <dgm:hierBranch val="init"/>
        </dgm:presLayoutVars>
      </dgm:prSet>
      <dgm:spPr/>
    </dgm:pt>
    <dgm:pt modelId="{928A26F6-E406-6645-9844-3965BDE7D32D}" type="pres">
      <dgm:prSet presAssocID="{ACA816FD-3F3A-2B4A-9574-64A03F78CA97}" presName="rootComposite" presStyleCnt="0"/>
      <dgm:spPr/>
    </dgm:pt>
    <dgm:pt modelId="{33A9F6B0-DC9D-F74A-A98C-C21D5B2FB106}" type="pres">
      <dgm:prSet presAssocID="{ACA816FD-3F3A-2B4A-9574-64A03F78CA97}" presName="rootText" presStyleLbl="node2" presStyleIdx="1" presStyleCnt="3">
        <dgm:presLayoutVars>
          <dgm:chPref val="3"/>
        </dgm:presLayoutVars>
      </dgm:prSet>
      <dgm:spPr/>
    </dgm:pt>
    <dgm:pt modelId="{C67C27E4-72D9-2745-A115-9285450E55F5}" type="pres">
      <dgm:prSet presAssocID="{ACA816FD-3F3A-2B4A-9574-64A03F78CA97}" presName="rootConnector" presStyleLbl="node2" presStyleIdx="1" presStyleCnt="3"/>
      <dgm:spPr/>
    </dgm:pt>
    <dgm:pt modelId="{7FA2AF93-8CC7-4347-9982-69ED8E0DAC81}" type="pres">
      <dgm:prSet presAssocID="{ACA816FD-3F3A-2B4A-9574-64A03F78CA97}" presName="hierChild4" presStyleCnt="0"/>
      <dgm:spPr/>
    </dgm:pt>
    <dgm:pt modelId="{571CE40B-F33F-B448-B90F-3998316CAEE4}" type="pres">
      <dgm:prSet presAssocID="{6A7A83E6-5169-7F40-AC58-286E91ECA6F3}" presName="Name37" presStyleLbl="parChTrans1D3" presStyleIdx="0" presStyleCnt="7"/>
      <dgm:spPr/>
    </dgm:pt>
    <dgm:pt modelId="{41DE026A-8671-4045-9578-AD6B2F0684C4}" type="pres">
      <dgm:prSet presAssocID="{0C0993E8-9C3E-134C-ACF5-4D9711861F73}" presName="hierRoot2" presStyleCnt="0">
        <dgm:presLayoutVars>
          <dgm:hierBranch val="init"/>
        </dgm:presLayoutVars>
      </dgm:prSet>
      <dgm:spPr/>
    </dgm:pt>
    <dgm:pt modelId="{C49E0DB3-21D5-224A-9318-3C7ECF363FF5}" type="pres">
      <dgm:prSet presAssocID="{0C0993E8-9C3E-134C-ACF5-4D9711861F73}" presName="rootComposite" presStyleCnt="0"/>
      <dgm:spPr/>
    </dgm:pt>
    <dgm:pt modelId="{2930CC09-6C16-DA42-9EE4-C82052407A1E}" type="pres">
      <dgm:prSet presAssocID="{0C0993E8-9C3E-134C-ACF5-4D9711861F73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D042A-0DBE-964E-8A45-6300948E4FF1}" type="pres">
      <dgm:prSet presAssocID="{0C0993E8-9C3E-134C-ACF5-4D9711861F73}" presName="rootConnector" presStyleLbl="node3" presStyleIdx="0" presStyleCnt="7"/>
      <dgm:spPr/>
    </dgm:pt>
    <dgm:pt modelId="{B2DC0B12-F1FA-6F4E-916B-82472798710B}" type="pres">
      <dgm:prSet presAssocID="{0C0993E8-9C3E-134C-ACF5-4D9711861F73}" presName="hierChild4" presStyleCnt="0"/>
      <dgm:spPr/>
    </dgm:pt>
    <dgm:pt modelId="{27E22471-6434-ED4C-A3C1-2E74D63AEDBC}" type="pres">
      <dgm:prSet presAssocID="{0C0993E8-9C3E-134C-ACF5-4D9711861F73}" presName="hierChild5" presStyleCnt="0"/>
      <dgm:spPr/>
    </dgm:pt>
    <dgm:pt modelId="{EFB67317-68F9-4245-9FAB-DC00146CC786}" type="pres">
      <dgm:prSet presAssocID="{DC4170C0-05B9-BD4C-9521-B4F18839C58D}" presName="Name37" presStyleLbl="parChTrans1D3" presStyleIdx="1" presStyleCnt="7"/>
      <dgm:spPr/>
    </dgm:pt>
    <dgm:pt modelId="{2F5B8248-1486-E845-8A76-FACB90351F5D}" type="pres">
      <dgm:prSet presAssocID="{D06E7787-728A-B643-9DB2-8F044854DCA2}" presName="hierRoot2" presStyleCnt="0">
        <dgm:presLayoutVars>
          <dgm:hierBranch val="init"/>
        </dgm:presLayoutVars>
      </dgm:prSet>
      <dgm:spPr/>
    </dgm:pt>
    <dgm:pt modelId="{9C8F3323-8CE8-7B43-BD81-075B7C31A09C}" type="pres">
      <dgm:prSet presAssocID="{D06E7787-728A-B643-9DB2-8F044854DCA2}" presName="rootComposite" presStyleCnt="0"/>
      <dgm:spPr/>
    </dgm:pt>
    <dgm:pt modelId="{1DF8581C-F314-284B-B788-A1EE13E5FCDB}" type="pres">
      <dgm:prSet presAssocID="{D06E7787-728A-B643-9DB2-8F044854DCA2}" presName="rootText" presStyleLbl="node3" presStyleIdx="1" presStyleCnt="7">
        <dgm:presLayoutVars>
          <dgm:chPref val="3"/>
        </dgm:presLayoutVars>
      </dgm:prSet>
      <dgm:spPr/>
    </dgm:pt>
    <dgm:pt modelId="{5F1B6539-B08E-234C-A462-85F4EFEB1798}" type="pres">
      <dgm:prSet presAssocID="{D06E7787-728A-B643-9DB2-8F044854DCA2}" presName="rootConnector" presStyleLbl="node3" presStyleIdx="1" presStyleCnt="7"/>
      <dgm:spPr/>
    </dgm:pt>
    <dgm:pt modelId="{B03FCE22-A6F4-4840-9C10-2F105C8A3FA5}" type="pres">
      <dgm:prSet presAssocID="{D06E7787-728A-B643-9DB2-8F044854DCA2}" presName="hierChild4" presStyleCnt="0"/>
      <dgm:spPr/>
    </dgm:pt>
    <dgm:pt modelId="{43B2BF97-9F24-0F4F-A5D7-D96741F9D6DA}" type="pres">
      <dgm:prSet presAssocID="{D06E7787-728A-B643-9DB2-8F044854DCA2}" presName="hierChild5" presStyleCnt="0"/>
      <dgm:spPr/>
    </dgm:pt>
    <dgm:pt modelId="{24DC2673-FDF4-914A-A0EB-234B0834F546}" type="pres">
      <dgm:prSet presAssocID="{27718912-3CB7-2E41-9849-B96D6371B050}" presName="Name37" presStyleLbl="parChTrans1D3" presStyleIdx="2" presStyleCnt="7"/>
      <dgm:spPr/>
    </dgm:pt>
    <dgm:pt modelId="{5EAE4ED1-C07C-BD42-B8B0-E33D19B7C5AC}" type="pres">
      <dgm:prSet presAssocID="{A25C20FB-67A3-8348-904F-6F58A647CF31}" presName="hierRoot2" presStyleCnt="0">
        <dgm:presLayoutVars>
          <dgm:hierBranch val="init"/>
        </dgm:presLayoutVars>
      </dgm:prSet>
      <dgm:spPr/>
    </dgm:pt>
    <dgm:pt modelId="{04A9A7D3-1AC3-4D4B-85D2-FEF495B2442E}" type="pres">
      <dgm:prSet presAssocID="{A25C20FB-67A3-8348-904F-6F58A647CF31}" presName="rootComposite" presStyleCnt="0"/>
      <dgm:spPr/>
    </dgm:pt>
    <dgm:pt modelId="{5DD50FBA-C45C-7D48-8D3A-2C7067F8F4E5}" type="pres">
      <dgm:prSet presAssocID="{A25C20FB-67A3-8348-904F-6F58A647CF31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17F35C-77FF-0647-BD92-7552FE5F3EC2}" type="pres">
      <dgm:prSet presAssocID="{A25C20FB-67A3-8348-904F-6F58A647CF31}" presName="rootConnector" presStyleLbl="node3" presStyleIdx="2" presStyleCnt="7"/>
      <dgm:spPr/>
    </dgm:pt>
    <dgm:pt modelId="{2FF2F2E3-12C6-DF45-BC99-617EC2F73D36}" type="pres">
      <dgm:prSet presAssocID="{A25C20FB-67A3-8348-904F-6F58A647CF31}" presName="hierChild4" presStyleCnt="0"/>
      <dgm:spPr/>
    </dgm:pt>
    <dgm:pt modelId="{04453475-F8BE-4949-BE8F-E6137D914BAC}" type="pres">
      <dgm:prSet presAssocID="{A25C20FB-67A3-8348-904F-6F58A647CF31}" presName="hierChild5" presStyleCnt="0"/>
      <dgm:spPr/>
    </dgm:pt>
    <dgm:pt modelId="{530C6645-16A4-EF44-8110-524835A52D57}" type="pres">
      <dgm:prSet presAssocID="{473C1D97-42A3-A24F-B22F-EC591739B251}" presName="Name37" presStyleLbl="parChTrans1D3" presStyleIdx="3" presStyleCnt="7"/>
      <dgm:spPr/>
    </dgm:pt>
    <dgm:pt modelId="{69DC6459-34E1-0946-B264-6FA273AD6A08}" type="pres">
      <dgm:prSet presAssocID="{F96BA00F-6B24-D24F-82F2-D362E79B06D9}" presName="hierRoot2" presStyleCnt="0">
        <dgm:presLayoutVars>
          <dgm:hierBranch val="init"/>
        </dgm:presLayoutVars>
      </dgm:prSet>
      <dgm:spPr/>
    </dgm:pt>
    <dgm:pt modelId="{94776255-E90A-D242-8B59-436796810841}" type="pres">
      <dgm:prSet presAssocID="{F96BA00F-6B24-D24F-82F2-D362E79B06D9}" presName="rootComposite" presStyleCnt="0"/>
      <dgm:spPr/>
    </dgm:pt>
    <dgm:pt modelId="{FE139848-BC8D-C64F-89F5-397A1FAA24C7}" type="pres">
      <dgm:prSet presAssocID="{F96BA00F-6B24-D24F-82F2-D362E79B06D9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D0BD1-5388-B840-B514-E9F553F02A10}" type="pres">
      <dgm:prSet presAssocID="{F96BA00F-6B24-D24F-82F2-D362E79B06D9}" presName="rootConnector" presStyleLbl="node3" presStyleIdx="3" presStyleCnt="7"/>
      <dgm:spPr/>
    </dgm:pt>
    <dgm:pt modelId="{2A706C0D-71D6-CB43-AE01-3504D4E74427}" type="pres">
      <dgm:prSet presAssocID="{F96BA00F-6B24-D24F-82F2-D362E79B06D9}" presName="hierChild4" presStyleCnt="0"/>
      <dgm:spPr/>
    </dgm:pt>
    <dgm:pt modelId="{F864A33A-20DC-5E4F-9746-518A89745E09}" type="pres">
      <dgm:prSet presAssocID="{F96BA00F-6B24-D24F-82F2-D362E79B06D9}" presName="hierChild5" presStyleCnt="0"/>
      <dgm:spPr/>
    </dgm:pt>
    <dgm:pt modelId="{59884602-E3DC-7344-B5F1-81CD7EC1AD85}" type="pres">
      <dgm:prSet presAssocID="{ACA816FD-3F3A-2B4A-9574-64A03F78CA97}" presName="hierChild5" presStyleCnt="0"/>
      <dgm:spPr/>
    </dgm:pt>
    <dgm:pt modelId="{A7AF1188-CBEB-C649-87C2-D2AE4EC7B741}" type="pres">
      <dgm:prSet presAssocID="{2BEF057C-39EF-F447-9671-74C88AF0618F}" presName="Name37" presStyleLbl="parChTrans1D2" presStyleIdx="2" presStyleCnt="3"/>
      <dgm:spPr/>
    </dgm:pt>
    <dgm:pt modelId="{E1028ADB-757C-B14B-8855-E995A3C53BC5}" type="pres">
      <dgm:prSet presAssocID="{CDC24C75-00C1-B547-9469-0D8FB6CD6DF9}" presName="hierRoot2" presStyleCnt="0">
        <dgm:presLayoutVars>
          <dgm:hierBranch val="init"/>
        </dgm:presLayoutVars>
      </dgm:prSet>
      <dgm:spPr/>
    </dgm:pt>
    <dgm:pt modelId="{5659640F-C687-8344-8C5E-2EDE3DA598BF}" type="pres">
      <dgm:prSet presAssocID="{CDC24C75-00C1-B547-9469-0D8FB6CD6DF9}" presName="rootComposite" presStyleCnt="0"/>
      <dgm:spPr/>
    </dgm:pt>
    <dgm:pt modelId="{BE1F6937-D986-ED49-8B9A-5E99B83EABBF}" type="pres">
      <dgm:prSet presAssocID="{CDC24C75-00C1-B547-9469-0D8FB6CD6DF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03BF-6B61-7341-BBF4-AEAC292A40C0}" type="pres">
      <dgm:prSet presAssocID="{CDC24C75-00C1-B547-9469-0D8FB6CD6DF9}" presName="rootConnector" presStyleLbl="node2" presStyleIdx="2" presStyleCnt="3"/>
      <dgm:spPr/>
    </dgm:pt>
    <dgm:pt modelId="{AA4F792E-F730-7840-B37F-82A5584F83DC}" type="pres">
      <dgm:prSet presAssocID="{CDC24C75-00C1-B547-9469-0D8FB6CD6DF9}" presName="hierChild4" presStyleCnt="0"/>
      <dgm:spPr/>
    </dgm:pt>
    <dgm:pt modelId="{39CA4C7C-6910-114E-9C65-48109ADA3EF5}" type="pres">
      <dgm:prSet presAssocID="{0D6CF42A-0925-C64C-90C8-5104BCA58041}" presName="Name37" presStyleLbl="parChTrans1D3" presStyleIdx="4" presStyleCnt="7"/>
      <dgm:spPr/>
    </dgm:pt>
    <dgm:pt modelId="{543BD7CC-FB3E-544D-A554-C3FBD1C7A9DB}" type="pres">
      <dgm:prSet presAssocID="{B59BAE71-D4D3-E343-BDF6-1D567643EF0F}" presName="hierRoot2" presStyleCnt="0">
        <dgm:presLayoutVars>
          <dgm:hierBranch val="init"/>
        </dgm:presLayoutVars>
      </dgm:prSet>
      <dgm:spPr/>
    </dgm:pt>
    <dgm:pt modelId="{1AE2F999-E498-6646-A1A7-586C7F88CD18}" type="pres">
      <dgm:prSet presAssocID="{B59BAE71-D4D3-E343-BDF6-1D567643EF0F}" presName="rootComposite" presStyleCnt="0"/>
      <dgm:spPr/>
    </dgm:pt>
    <dgm:pt modelId="{2E0AAAFD-FE99-F547-AACC-ECFEF0104786}" type="pres">
      <dgm:prSet presAssocID="{B59BAE71-D4D3-E343-BDF6-1D567643EF0F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A18CD1-FBC8-5741-8AFF-FFDC4A7A0B48}" type="pres">
      <dgm:prSet presAssocID="{B59BAE71-D4D3-E343-BDF6-1D567643EF0F}" presName="rootConnector" presStyleLbl="node3" presStyleIdx="4" presStyleCnt="7"/>
      <dgm:spPr/>
    </dgm:pt>
    <dgm:pt modelId="{95DC80AB-9679-2346-AB40-426E8D5235EB}" type="pres">
      <dgm:prSet presAssocID="{B59BAE71-D4D3-E343-BDF6-1D567643EF0F}" presName="hierChild4" presStyleCnt="0"/>
      <dgm:spPr/>
    </dgm:pt>
    <dgm:pt modelId="{3D0B7C5E-6191-5844-B172-FB4B085291F0}" type="pres">
      <dgm:prSet presAssocID="{B59BAE71-D4D3-E343-BDF6-1D567643EF0F}" presName="hierChild5" presStyleCnt="0"/>
      <dgm:spPr/>
    </dgm:pt>
    <dgm:pt modelId="{8F2DD1BC-FC77-5044-889D-7C6412FA5DBA}" type="pres">
      <dgm:prSet presAssocID="{4E1E2AC6-38FE-C840-B644-BDFC5E1BB9B8}" presName="Name37" presStyleLbl="parChTrans1D3" presStyleIdx="5" presStyleCnt="7"/>
      <dgm:spPr/>
    </dgm:pt>
    <dgm:pt modelId="{859123DB-28BC-0B4E-9F54-FBF2B5B49616}" type="pres">
      <dgm:prSet presAssocID="{3CD75D54-E181-E244-B257-AA7F3D6E110B}" presName="hierRoot2" presStyleCnt="0">
        <dgm:presLayoutVars>
          <dgm:hierBranch val="init"/>
        </dgm:presLayoutVars>
      </dgm:prSet>
      <dgm:spPr/>
    </dgm:pt>
    <dgm:pt modelId="{39741859-C6CF-374D-93FD-63E52355EFA0}" type="pres">
      <dgm:prSet presAssocID="{3CD75D54-E181-E244-B257-AA7F3D6E110B}" presName="rootComposite" presStyleCnt="0"/>
      <dgm:spPr/>
    </dgm:pt>
    <dgm:pt modelId="{54AAF025-3640-0B4F-B2B0-9B1680B42CBC}" type="pres">
      <dgm:prSet presAssocID="{3CD75D54-E181-E244-B257-AA7F3D6E110B}" presName="rootText" presStyleLbl="node3" presStyleIdx="5" presStyleCnt="7">
        <dgm:presLayoutVars>
          <dgm:chPref val="3"/>
        </dgm:presLayoutVars>
      </dgm:prSet>
      <dgm:spPr/>
    </dgm:pt>
    <dgm:pt modelId="{1CF1EE19-EE62-F847-B29A-189164B899F6}" type="pres">
      <dgm:prSet presAssocID="{3CD75D54-E181-E244-B257-AA7F3D6E110B}" presName="rootConnector" presStyleLbl="node3" presStyleIdx="5" presStyleCnt="7"/>
      <dgm:spPr/>
    </dgm:pt>
    <dgm:pt modelId="{FC58D26D-4717-0A45-B7D5-7C1C80D34172}" type="pres">
      <dgm:prSet presAssocID="{3CD75D54-E181-E244-B257-AA7F3D6E110B}" presName="hierChild4" presStyleCnt="0"/>
      <dgm:spPr/>
    </dgm:pt>
    <dgm:pt modelId="{8F7443C0-E9B6-834C-97D0-5BA62087CAB9}" type="pres">
      <dgm:prSet presAssocID="{3CD75D54-E181-E244-B257-AA7F3D6E110B}" presName="hierChild5" presStyleCnt="0"/>
      <dgm:spPr/>
    </dgm:pt>
    <dgm:pt modelId="{F063A124-9187-0C4A-A5A9-9C70BE39ECEC}" type="pres">
      <dgm:prSet presAssocID="{14933C82-E537-9741-A419-10C7674E10D5}" presName="Name37" presStyleLbl="parChTrans1D3" presStyleIdx="6" presStyleCnt="7"/>
      <dgm:spPr/>
    </dgm:pt>
    <dgm:pt modelId="{56BCF173-4AEF-5545-BD0B-3A1899A83DB1}" type="pres">
      <dgm:prSet presAssocID="{F4F61946-004F-AA4D-B3C2-B1473B66AEA8}" presName="hierRoot2" presStyleCnt="0">
        <dgm:presLayoutVars>
          <dgm:hierBranch val="init"/>
        </dgm:presLayoutVars>
      </dgm:prSet>
      <dgm:spPr/>
    </dgm:pt>
    <dgm:pt modelId="{A7D086DF-264E-7F4E-A29D-A37E55B36EBA}" type="pres">
      <dgm:prSet presAssocID="{F4F61946-004F-AA4D-B3C2-B1473B66AEA8}" presName="rootComposite" presStyleCnt="0"/>
      <dgm:spPr/>
    </dgm:pt>
    <dgm:pt modelId="{9EFA7B20-0C72-EA4A-87D3-FA200D545873}" type="pres">
      <dgm:prSet presAssocID="{F4F61946-004F-AA4D-B3C2-B1473B66AEA8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9F7A8D-8B04-2645-8CBE-5C9661314969}" type="pres">
      <dgm:prSet presAssocID="{F4F61946-004F-AA4D-B3C2-B1473B66AEA8}" presName="rootConnector" presStyleLbl="node3" presStyleIdx="6" presStyleCnt="7"/>
      <dgm:spPr/>
    </dgm:pt>
    <dgm:pt modelId="{F1F08475-DE4B-9B40-85D7-84F3A196B5BC}" type="pres">
      <dgm:prSet presAssocID="{F4F61946-004F-AA4D-B3C2-B1473B66AEA8}" presName="hierChild4" presStyleCnt="0"/>
      <dgm:spPr/>
    </dgm:pt>
    <dgm:pt modelId="{1B5C6193-189E-8641-97DF-2991953E0601}" type="pres">
      <dgm:prSet presAssocID="{F4F61946-004F-AA4D-B3C2-B1473B66AEA8}" presName="hierChild5" presStyleCnt="0"/>
      <dgm:spPr/>
    </dgm:pt>
    <dgm:pt modelId="{FC733393-5A10-DE45-923D-E2AB4E7B154D}" type="pres">
      <dgm:prSet presAssocID="{CDC24C75-00C1-B547-9469-0D8FB6CD6DF9}" presName="hierChild5" presStyleCnt="0"/>
      <dgm:spPr/>
    </dgm:pt>
    <dgm:pt modelId="{DAB677F1-6C87-C54D-821A-896900E5FCD7}" type="pres">
      <dgm:prSet presAssocID="{72487E24-4BE4-9743-A47D-BAA09E696F54}" presName="hierChild3" presStyleCnt="0"/>
      <dgm:spPr/>
    </dgm:pt>
  </dgm:ptLst>
  <dgm:cxnLst>
    <dgm:cxn modelId="{B9C38984-338C-7E4B-B49C-9D6C0D3C45D2}" type="presOf" srcId="{04F14BC1-627D-514B-9772-E922B9254830}" destId="{08E4E86D-4470-524F-A762-1A8E5135A72C}" srcOrd="0" destOrd="0" presId="urn:microsoft.com/office/officeart/2005/8/layout/orgChart1"/>
    <dgm:cxn modelId="{2780A829-0C60-A549-A07C-C38D54535F84}" type="presOf" srcId="{6A7A83E6-5169-7F40-AC58-286E91ECA6F3}" destId="{571CE40B-F33F-B448-B90F-3998316CAEE4}" srcOrd="0" destOrd="0" presId="urn:microsoft.com/office/officeart/2005/8/layout/orgChart1"/>
    <dgm:cxn modelId="{C1723FCD-37A6-6F46-91EE-26D056B8C175}" type="presOf" srcId="{CDC24C75-00C1-B547-9469-0D8FB6CD6DF9}" destId="{1FC903BF-6B61-7341-BBF4-AEAC292A40C0}" srcOrd="1" destOrd="0" presId="urn:microsoft.com/office/officeart/2005/8/layout/orgChart1"/>
    <dgm:cxn modelId="{1828D2B1-21BC-BE48-9ABE-AF28480C90CD}" srcId="{CDC24C75-00C1-B547-9469-0D8FB6CD6DF9}" destId="{3CD75D54-E181-E244-B257-AA7F3D6E110B}" srcOrd="1" destOrd="0" parTransId="{4E1E2AC6-38FE-C840-B644-BDFC5E1BB9B8}" sibTransId="{38F30E7E-8098-FF4F-9526-3A9E9B29B262}"/>
    <dgm:cxn modelId="{5D4FAC12-1841-2C4D-8A93-C628F560069A}" type="presOf" srcId="{3CD75D54-E181-E244-B257-AA7F3D6E110B}" destId="{1CF1EE19-EE62-F847-B29A-189164B899F6}" srcOrd="1" destOrd="0" presId="urn:microsoft.com/office/officeart/2005/8/layout/orgChart1"/>
    <dgm:cxn modelId="{CCC0D738-5DB7-D140-BCC3-552E0B737E37}" type="presOf" srcId="{D06E7787-728A-B643-9DB2-8F044854DCA2}" destId="{5F1B6539-B08E-234C-A462-85F4EFEB1798}" srcOrd="1" destOrd="0" presId="urn:microsoft.com/office/officeart/2005/8/layout/orgChart1"/>
    <dgm:cxn modelId="{B6D2C94C-D8BB-3B42-90F7-0377243742E3}" type="presOf" srcId="{14933C82-E537-9741-A419-10C7674E10D5}" destId="{F063A124-9187-0C4A-A5A9-9C70BE39ECEC}" srcOrd="0" destOrd="0" presId="urn:microsoft.com/office/officeart/2005/8/layout/orgChart1"/>
    <dgm:cxn modelId="{5324BE18-9BB1-0541-B467-6F553BD67815}" type="presOf" srcId="{72487E24-4BE4-9743-A47D-BAA09E696F54}" destId="{701EEC89-0B90-D945-8F65-71AA0EA21098}" srcOrd="1" destOrd="0" presId="urn:microsoft.com/office/officeart/2005/8/layout/orgChart1"/>
    <dgm:cxn modelId="{B03B7073-A588-5949-8024-AB9F2CE17F91}" type="presOf" srcId="{473C1D97-42A3-A24F-B22F-EC591739B251}" destId="{530C6645-16A4-EF44-8110-524835A52D57}" srcOrd="0" destOrd="0" presId="urn:microsoft.com/office/officeart/2005/8/layout/orgChart1"/>
    <dgm:cxn modelId="{87E3B267-0113-5244-851E-347CC4B61D35}" type="presOf" srcId="{B59BAE71-D4D3-E343-BDF6-1D567643EF0F}" destId="{2E0AAAFD-FE99-F547-AACC-ECFEF0104786}" srcOrd="0" destOrd="0" presId="urn:microsoft.com/office/officeart/2005/8/layout/orgChart1"/>
    <dgm:cxn modelId="{6D56132C-4E9D-7646-B13E-F9609C1DF4AD}" type="presOf" srcId="{2BEF057C-39EF-F447-9671-74C88AF0618F}" destId="{A7AF1188-CBEB-C649-87C2-D2AE4EC7B741}" srcOrd="0" destOrd="0" presId="urn:microsoft.com/office/officeart/2005/8/layout/orgChart1"/>
    <dgm:cxn modelId="{B96093DD-C8A3-C647-9C89-B03977315657}" srcId="{ACA816FD-3F3A-2B4A-9574-64A03F78CA97}" destId="{A25C20FB-67A3-8348-904F-6F58A647CF31}" srcOrd="2" destOrd="0" parTransId="{27718912-3CB7-2E41-9849-B96D6371B050}" sibTransId="{01655FD6-4228-1740-AB10-9E16F3099DFB}"/>
    <dgm:cxn modelId="{3EB88518-FF0E-AD42-A9F2-C0C1B012F545}" type="presOf" srcId="{4E1E2AC6-38FE-C840-B644-BDFC5E1BB9B8}" destId="{8F2DD1BC-FC77-5044-889D-7C6412FA5DBA}" srcOrd="0" destOrd="0" presId="urn:microsoft.com/office/officeart/2005/8/layout/orgChart1"/>
    <dgm:cxn modelId="{3A53F195-015F-344F-86D5-A20E9F2D0AE5}" srcId="{CDC24C75-00C1-B547-9469-0D8FB6CD6DF9}" destId="{B59BAE71-D4D3-E343-BDF6-1D567643EF0F}" srcOrd="0" destOrd="0" parTransId="{0D6CF42A-0925-C64C-90C8-5104BCA58041}" sibTransId="{D44D4010-5107-B743-9D21-46C68186C460}"/>
    <dgm:cxn modelId="{D240B71B-7EDB-0140-AA1E-69329CD25F2F}" type="presOf" srcId="{DC4170C0-05B9-BD4C-9521-B4F18839C58D}" destId="{EFB67317-68F9-4245-9FAB-DC00146CC786}" srcOrd="0" destOrd="0" presId="urn:microsoft.com/office/officeart/2005/8/layout/orgChart1"/>
    <dgm:cxn modelId="{ABE34556-FC0B-5F4C-9039-09B29520E70B}" srcId="{ACA816FD-3F3A-2B4A-9574-64A03F78CA97}" destId="{0C0993E8-9C3E-134C-ACF5-4D9711861F73}" srcOrd="0" destOrd="0" parTransId="{6A7A83E6-5169-7F40-AC58-286E91ECA6F3}" sibTransId="{523453B4-2508-A649-B408-87F6D482F223}"/>
    <dgm:cxn modelId="{29F9CF12-8880-7E4E-8E68-B6E4599CC8EA}" type="presOf" srcId="{0C0993E8-9C3E-134C-ACF5-4D9711861F73}" destId="{3B1D042A-0DBE-964E-8A45-6300948E4FF1}" srcOrd="1" destOrd="0" presId="urn:microsoft.com/office/officeart/2005/8/layout/orgChart1"/>
    <dgm:cxn modelId="{5C2CA8A0-D592-D04C-A0CE-2FDEB85AB19B}" srcId="{72487E24-4BE4-9743-A47D-BAA09E696F54}" destId="{ACA816FD-3F3A-2B4A-9574-64A03F78CA97}" srcOrd="1" destOrd="0" parTransId="{E6B10FEF-E9FD-6342-857D-9993C899C109}" sibTransId="{F160087A-3B50-BE43-9B84-581C5CF5A442}"/>
    <dgm:cxn modelId="{2B8E30CD-9D78-C849-9AA8-393FCD35C989}" type="presOf" srcId="{ACA816FD-3F3A-2B4A-9574-64A03F78CA97}" destId="{C67C27E4-72D9-2745-A115-9285450E55F5}" srcOrd="1" destOrd="0" presId="urn:microsoft.com/office/officeart/2005/8/layout/orgChart1"/>
    <dgm:cxn modelId="{E53E28C5-12C0-C049-877C-3D8B04DBF479}" srcId="{72487E24-4BE4-9743-A47D-BAA09E696F54}" destId="{CDC24C75-00C1-B547-9469-0D8FB6CD6DF9}" srcOrd="2" destOrd="0" parTransId="{2BEF057C-39EF-F447-9671-74C88AF0618F}" sibTransId="{2B37A2FF-BDC2-F541-8C2C-4AEF257C97EF}"/>
    <dgm:cxn modelId="{DABB530A-EAD3-CA46-A135-FA5D384C1296}" srcId="{04F14BC1-627D-514B-9772-E922B9254830}" destId="{72487E24-4BE4-9743-A47D-BAA09E696F54}" srcOrd="0" destOrd="0" parTransId="{EB2FACC8-CFB3-9C46-8092-E37C8166DB49}" sibTransId="{D73FDEFF-DB5D-7A40-84AB-9A5E5E53B15A}"/>
    <dgm:cxn modelId="{B6520B5A-0E01-8141-BC8E-5C46EE765255}" type="presOf" srcId="{E6B10FEF-E9FD-6342-857D-9993C899C109}" destId="{4D99A172-8803-FA42-9745-07724142A289}" srcOrd="0" destOrd="0" presId="urn:microsoft.com/office/officeart/2005/8/layout/orgChart1"/>
    <dgm:cxn modelId="{A4336674-70E3-C644-B35B-BBFC83C71419}" type="presOf" srcId="{F4F61946-004F-AA4D-B3C2-B1473B66AEA8}" destId="{EF9F7A8D-8B04-2645-8CBE-5C9661314969}" srcOrd="1" destOrd="0" presId="urn:microsoft.com/office/officeart/2005/8/layout/orgChart1"/>
    <dgm:cxn modelId="{3E33CC6E-17AC-1F4D-8970-AED9CBD07CCA}" type="presOf" srcId="{F96BA00F-6B24-D24F-82F2-D362E79B06D9}" destId="{FE139848-BC8D-C64F-89F5-397A1FAA24C7}" srcOrd="0" destOrd="0" presId="urn:microsoft.com/office/officeart/2005/8/layout/orgChart1"/>
    <dgm:cxn modelId="{16ED0498-612D-DA4F-A154-17F05717F86B}" srcId="{ACA816FD-3F3A-2B4A-9574-64A03F78CA97}" destId="{D06E7787-728A-B643-9DB2-8F044854DCA2}" srcOrd="1" destOrd="0" parTransId="{DC4170C0-05B9-BD4C-9521-B4F18839C58D}" sibTransId="{AFC26A3F-7238-604D-91B5-1338A7A6C567}"/>
    <dgm:cxn modelId="{987C5669-47FC-8E4A-A822-BDC9DAF1F071}" type="presOf" srcId="{637D587E-184C-1D41-BAF0-A5ABB7697A9D}" destId="{E263ECEC-0B39-CD43-9BF9-AF87F37E300E}" srcOrd="0" destOrd="0" presId="urn:microsoft.com/office/officeart/2005/8/layout/orgChart1"/>
    <dgm:cxn modelId="{CFC8318D-5F3B-8041-9683-FDCCA41A97B1}" type="presOf" srcId="{A25C20FB-67A3-8348-904F-6F58A647CF31}" destId="{5DD50FBA-C45C-7D48-8D3A-2C7067F8F4E5}" srcOrd="0" destOrd="0" presId="urn:microsoft.com/office/officeart/2005/8/layout/orgChart1"/>
    <dgm:cxn modelId="{7173EA25-C84C-2F4E-A4B9-2DEAD9789E0A}" srcId="{CDC24C75-00C1-B547-9469-0D8FB6CD6DF9}" destId="{F4F61946-004F-AA4D-B3C2-B1473B66AEA8}" srcOrd="2" destOrd="0" parTransId="{14933C82-E537-9741-A419-10C7674E10D5}" sibTransId="{9058A3E1-F39D-6E42-A4D3-F51BDB5F3A58}"/>
    <dgm:cxn modelId="{37A2673A-F28D-B049-B4B4-BB283AFF5C15}" type="presOf" srcId="{F96BA00F-6B24-D24F-82F2-D362E79B06D9}" destId="{74CD0BD1-5388-B840-B514-E9F553F02A10}" srcOrd="1" destOrd="0" presId="urn:microsoft.com/office/officeart/2005/8/layout/orgChart1"/>
    <dgm:cxn modelId="{B2DA6758-CF75-6D45-B037-9B4D60F1B373}" type="presOf" srcId="{F4F61946-004F-AA4D-B3C2-B1473B66AEA8}" destId="{9EFA7B20-0C72-EA4A-87D3-FA200D545873}" srcOrd="0" destOrd="0" presId="urn:microsoft.com/office/officeart/2005/8/layout/orgChart1"/>
    <dgm:cxn modelId="{541FC705-FF17-AC48-B19F-1000C72A2D1B}" type="presOf" srcId="{27718912-3CB7-2E41-9849-B96D6371B050}" destId="{24DC2673-FDF4-914A-A0EB-234B0834F546}" srcOrd="0" destOrd="0" presId="urn:microsoft.com/office/officeart/2005/8/layout/orgChart1"/>
    <dgm:cxn modelId="{2028EF46-7E17-D147-A1A1-CFA456C6C548}" type="presOf" srcId="{58519E41-BDAD-3040-8E55-799F34704FAD}" destId="{E28EF34C-2B54-5444-9B6E-4652196FBD1A}" srcOrd="0" destOrd="0" presId="urn:microsoft.com/office/officeart/2005/8/layout/orgChart1"/>
    <dgm:cxn modelId="{037DA514-F3A9-2C45-8B87-B7FE2EAAA368}" type="presOf" srcId="{A25C20FB-67A3-8348-904F-6F58A647CF31}" destId="{6B17F35C-77FF-0647-BD92-7552FE5F3EC2}" srcOrd="1" destOrd="0" presId="urn:microsoft.com/office/officeart/2005/8/layout/orgChart1"/>
    <dgm:cxn modelId="{BA3C4F36-324F-7B46-8CE2-44F6D2C3A6F6}" type="presOf" srcId="{CDC24C75-00C1-B547-9469-0D8FB6CD6DF9}" destId="{BE1F6937-D986-ED49-8B9A-5E99B83EABBF}" srcOrd="0" destOrd="0" presId="urn:microsoft.com/office/officeart/2005/8/layout/orgChart1"/>
    <dgm:cxn modelId="{ACBF7565-F4D8-EA47-8517-0B7DE1FDFB57}" type="presOf" srcId="{58519E41-BDAD-3040-8E55-799F34704FAD}" destId="{33ACB52C-CAC4-124F-9A11-A1A50D8387FB}" srcOrd="1" destOrd="0" presId="urn:microsoft.com/office/officeart/2005/8/layout/orgChart1"/>
    <dgm:cxn modelId="{795AD3F0-362E-C442-AD47-82EC3B90746E}" type="presOf" srcId="{D06E7787-728A-B643-9DB2-8F044854DCA2}" destId="{1DF8581C-F314-284B-B788-A1EE13E5FCDB}" srcOrd="0" destOrd="0" presId="urn:microsoft.com/office/officeart/2005/8/layout/orgChart1"/>
    <dgm:cxn modelId="{A2B9D6BE-D0D9-BB41-B931-DA9B9A8832AE}" type="presOf" srcId="{72487E24-4BE4-9743-A47D-BAA09E696F54}" destId="{B0810729-9C0E-AE4F-AD8A-B4C62BDC9E42}" srcOrd="0" destOrd="0" presId="urn:microsoft.com/office/officeart/2005/8/layout/orgChart1"/>
    <dgm:cxn modelId="{363FC589-2E3F-9C49-9546-AAD59A3F07AA}" type="presOf" srcId="{ACA816FD-3F3A-2B4A-9574-64A03F78CA97}" destId="{33A9F6B0-DC9D-F74A-A98C-C21D5B2FB106}" srcOrd="0" destOrd="0" presId="urn:microsoft.com/office/officeart/2005/8/layout/orgChart1"/>
    <dgm:cxn modelId="{2AC86F5C-0EBE-1B4C-88F5-8200EF7F48FC}" srcId="{ACA816FD-3F3A-2B4A-9574-64A03F78CA97}" destId="{F96BA00F-6B24-D24F-82F2-D362E79B06D9}" srcOrd="3" destOrd="0" parTransId="{473C1D97-42A3-A24F-B22F-EC591739B251}" sibTransId="{2A600725-4E65-534C-A155-BF922C30B8C9}"/>
    <dgm:cxn modelId="{B49B82A6-9EE6-3E45-A0DC-3513FF33110B}" srcId="{72487E24-4BE4-9743-A47D-BAA09E696F54}" destId="{58519E41-BDAD-3040-8E55-799F34704FAD}" srcOrd="0" destOrd="0" parTransId="{637D587E-184C-1D41-BAF0-A5ABB7697A9D}" sibTransId="{3B39FD89-745C-4B45-BA60-469C1CE06AF1}"/>
    <dgm:cxn modelId="{7D2BBECF-B67F-D94C-8A97-67A57D03E016}" type="presOf" srcId="{0C0993E8-9C3E-134C-ACF5-4D9711861F73}" destId="{2930CC09-6C16-DA42-9EE4-C82052407A1E}" srcOrd="0" destOrd="0" presId="urn:microsoft.com/office/officeart/2005/8/layout/orgChart1"/>
    <dgm:cxn modelId="{BB06E843-305A-C244-863B-248C66E92690}" type="presOf" srcId="{0D6CF42A-0925-C64C-90C8-5104BCA58041}" destId="{39CA4C7C-6910-114E-9C65-48109ADA3EF5}" srcOrd="0" destOrd="0" presId="urn:microsoft.com/office/officeart/2005/8/layout/orgChart1"/>
    <dgm:cxn modelId="{980B13B6-003C-E242-8658-675C76340D78}" type="presOf" srcId="{3CD75D54-E181-E244-B257-AA7F3D6E110B}" destId="{54AAF025-3640-0B4F-B2B0-9B1680B42CBC}" srcOrd="0" destOrd="0" presId="urn:microsoft.com/office/officeart/2005/8/layout/orgChart1"/>
    <dgm:cxn modelId="{1CDCEE5C-08F4-A344-AB15-63143C300A48}" type="presOf" srcId="{B59BAE71-D4D3-E343-BDF6-1D567643EF0F}" destId="{70A18CD1-FBC8-5741-8AFF-FFDC4A7A0B48}" srcOrd="1" destOrd="0" presId="urn:microsoft.com/office/officeart/2005/8/layout/orgChart1"/>
    <dgm:cxn modelId="{38B25825-F514-554B-A882-662AC1468969}" type="presParOf" srcId="{08E4E86D-4470-524F-A762-1A8E5135A72C}" destId="{D2181954-020A-BC4A-83BF-490F7227C58F}" srcOrd="0" destOrd="0" presId="urn:microsoft.com/office/officeart/2005/8/layout/orgChart1"/>
    <dgm:cxn modelId="{85CB4CE9-88A2-8847-A6DD-C330F78D2F14}" type="presParOf" srcId="{D2181954-020A-BC4A-83BF-490F7227C58F}" destId="{B56A419C-450D-6449-AE80-A17E8A40F92C}" srcOrd="0" destOrd="0" presId="urn:microsoft.com/office/officeart/2005/8/layout/orgChart1"/>
    <dgm:cxn modelId="{A69C27D3-7611-0F42-9E75-9228452B6CDF}" type="presParOf" srcId="{B56A419C-450D-6449-AE80-A17E8A40F92C}" destId="{B0810729-9C0E-AE4F-AD8A-B4C62BDC9E42}" srcOrd="0" destOrd="0" presId="urn:microsoft.com/office/officeart/2005/8/layout/orgChart1"/>
    <dgm:cxn modelId="{B0D4D555-6807-854B-9AA8-0E530BC7D2C7}" type="presParOf" srcId="{B56A419C-450D-6449-AE80-A17E8A40F92C}" destId="{701EEC89-0B90-D945-8F65-71AA0EA21098}" srcOrd="1" destOrd="0" presId="urn:microsoft.com/office/officeart/2005/8/layout/orgChart1"/>
    <dgm:cxn modelId="{442444B6-EFE8-4B4E-8966-11D2426F14E0}" type="presParOf" srcId="{D2181954-020A-BC4A-83BF-490F7227C58F}" destId="{FDCB7733-F1CF-A943-B8BF-AA7C63D5E7E8}" srcOrd="1" destOrd="0" presId="urn:microsoft.com/office/officeart/2005/8/layout/orgChart1"/>
    <dgm:cxn modelId="{42002552-FF3D-6D4E-991A-4F963C532C76}" type="presParOf" srcId="{FDCB7733-F1CF-A943-B8BF-AA7C63D5E7E8}" destId="{E263ECEC-0B39-CD43-9BF9-AF87F37E300E}" srcOrd="0" destOrd="0" presId="urn:microsoft.com/office/officeart/2005/8/layout/orgChart1"/>
    <dgm:cxn modelId="{CEE1F8DD-8FBB-694C-A3F4-276A29461AE9}" type="presParOf" srcId="{FDCB7733-F1CF-A943-B8BF-AA7C63D5E7E8}" destId="{FED1EBC2-1DB7-D642-AA67-B3D5A2DDA7D9}" srcOrd="1" destOrd="0" presId="urn:microsoft.com/office/officeart/2005/8/layout/orgChart1"/>
    <dgm:cxn modelId="{CDF7D897-EB04-8345-83B1-62B73186DF29}" type="presParOf" srcId="{FED1EBC2-1DB7-D642-AA67-B3D5A2DDA7D9}" destId="{C4611F9D-DA4D-D44B-862C-A289702A7057}" srcOrd="0" destOrd="0" presId="urn:microsoft.com/office/officeart/2005/8/layout/orgChart1"/>
    <dgm:cxn modelId="{655A8DF1-DAD5-EF49-AE07-EC439392ED87}" type="presParOf" srcId="{C4611F9D-DA4D-D44B-862C-A289702A7057}" destId="{E28EF34C-2B54-5444-9B6E-4652196FBD1A}" srcOrd="0" destOrd="0" presId="urn:microsoft.com/office/officeart/2005/8/layout/orgChart1"/>
    <dgm:cxn modelId="{538A3061-8B1E-8149-A09E-2CB105AF579E}" type="presParOf" srcId="{C4611F9D-DA4D-D44B-862C-A289702A7057}" destId="{33ACB52C-CAC4-124F-9A11-A1A50D8387FB}" srcOrd="1" destOrd="0" presId="urn:microsoft.com/office/officeart/2005/8/layout/orgChart1"/>
    <dgm:cxn modelId="{ED17EC20-0E89-3042-9ECE-74EE3B8F0FA4}" type="presParOf" srcId="{FED1EBC2-1DB7-D642-AA67-B3D5A2DDA7D9}" destId="{73023F92-EDA5-FA4E-97CB-FC70C6D8951A}" srcOrd="1" destOrd="0" presId="urn:microsoft.com/office/officeart/2005/8/layout/orgChart1"/>
    <dgm:cxn modelId="{ECFB3818-0A58-094B-8FFB-EE0D51688884}" type="presParOf" srcId="{FED1EBC2-1DB7-D642-AA67-B3D5A2DDA7D9}" destId="{304B48DE-F450-794E-89AA-FA65E57B5FEB}" srcOrd="2" destOrd="0" presId="urn:microsoft.com/office/officeart/2005/8/layout/orgChart1"/>
    <dgm:cxn modelId="{6C0447A8-488C-D04E-91AD-826736B46F44}" type="presParOf" srcId="{FDCB7733-F1CF-A943-B8BF-AA7C63D5E7E8}" destId="{4D99A172-8803-FA42-9745-07724142A289}" srcOrd="2" destOrd="0" presId="urn:microsoft.com/office/officeart/2005/8/layout/orgChart1"/>
    <dgm:cxn modelId="{34EA377E-CE81-894D-9B2B-801F3C341334}" type="presParOf" srcId="{FDCB7733-F1CF-A943-B8BF-AA7C63D5E7E8}" destId="{11516A39-85FF-5040-A987-695454E07B8E}" srcOrd="3" destOrd="0" presId="urn:microsoft.com/office/officeart/2005/8/layout/orgChart1"/>
    <dgm:cxn modelId="{D2C9DADC-BAA5-FE40-826A-515A790371FB}" type="presParOf" srcId="{11516A39-85FF-5040-A987-695454E07B8E}" destId="{928A26F6-E406-6645-9844-3965BDE7D32D}" srcOrd="0" destOrd="0" presId="urn:microsoft.com/office/officeart/2005/8/layout/orgChart1"/>
    <dgm:cxn modelId="{884F0B21-6BE1-A84B-B5E9-286A53B5878F}" type="presParOf" srcId="{928A26F6-E406-6645-9844-3965BDE7D32D}" destId="{33A9F6B0-DC9D-F74A-A98C-C21D5B2FB106}" srcOrd="0" destOrd="0" presId="urn:microsoft.com/office/officeart/2005/8/layout/orgChart1"/>
    <dgm:cxn modelId="{B844FF50-08C0-1346-A98C-17C61EF21BA0}" type="presParOf" srcId="{928A26F6-E406-6645-9844-3965BDE7D32D}" destId="{C67C27E4-72D9-2745-A115-9285450E55F5}" srcOrd="1" destOrd="0" presId="urn:microsoft.com/office/officeart/2005/8/layout/orgChart1"/>
    <dgm:cxn modelId="{751E7920-1D5A-1642-99F5-CE20A6430EE2}" type="presParOf" srcId="{11516A39-85FF-5040-A987-695454E07B8E}" destId="{7FA2AF93-8CC7-4347-9982-69ED8E0DAC81}" srcOrd="1" destOrd="0" presId="urn:microsoft.com/office/officeart/2005/8/layout/orgChart1"/>
    <dgm:cxn modelId="{34959081-67BA-3D41-B97E-A982DAB2B2C1}" type="presParOf" srcId="{7FA2AF93-8CC7-4347-9982-69ED8E0DAC81}" destId="{571CE40B-F33F-B448-B90F-3998316CAEE4}" srcOrd="0" destOrd="0" presId="urn:microsoft.com/office/officeart/2005/8/layout/orgChart1"/>
    <dgm:cxn modelId="{8B06AE6F-6705-B84D-A353-82A574B561DA}" type="presParOf" srcId="{7FA2AF93-8CC7-4347-9982-69ED8E0DAC81}" destId="{41DE026A-8671-4045-9578-AD6B2F0684C4}" srcOrd="1" destOrd="0" presId="urn:microsoft.com/office/officeart/2005/8/layout/orgChart1"/>
    <dgm:cxn modelId="{D45BE736-18C0-A348-9DA8-FE967EF81FDD}" type="presParOf" srcId="{41DE026A-8671-4045-9578-AD6B2F0684C4}" destId="{C49E0DB3-21D5-224A-9318-3C7ECF363FF5}" srcOrd="0" destOrd="0" presId="urn:microsoft.com/office/officeart/2005/8/layout/orgChart1"/>
    <dgm:cxn modelId="{2CF303C4-1820-3041-81EB-03E95FC189E0}" type="presParOf" srcId="{C49E0DB3-21D5-224A-9318-3C7ECF363FF5}" destId="{2930CC09-6C16-DA42-9EE4-C82052407A1E}" srcOrd="0" destOrd="0" presId="urn:microsoft.com/office/officeart/2005/8/layout/orgChart1"/>
    <dgm:cxn modelId="{CE978C4D-F19C-8A42-9462-CDF7519BD663}" type="presParOf" srcId="{C49E0DB3-21D5-224A-9318-3C7ECF363FF5}" destId="{3B1D042A-0DBE-964E-8A45-6300948E4FF1}" srcOrd="1" destOrd="0" presId="urn:microsoft.com/office/officeart/2005/8/layout/orgChart1"/>
    <dgm:cxn modelId="{2F65B18F-5A5D-6F4B-9B42-324895DA40B0}" type="presParOf" srcId="{41DE026A-8671-4045-9578-AD6B2F0684C4}" destId="{B2DC0B12-F1FA-6F4E-916B-82472798710B}" srcOrd="1" destOrd="0" presId="urn:microsoft.com/office/officeart/2005/8/layout/orgChart1"/>
    <dgm:cxn modelId="{6A5B658F-45DA-0C4D-822B-40C184A4EE45}" type="presParOf" srcId="{41DE026A-8671-4045-9578-AD6B2F0684C4}" destId="{27E22471-6434-ED4C-A3C1-2E74D63AEDBC}" srcOrd="2" destOrd="0" presId="urn:microsoft.com/office/officeart/2005/8/layout/orgChart1"/>
    <dgm:cxn modelId="{626D502E-EB43-9A4A-AFBD-085A1018262F}" type="presParOf" srcId="{7FA2AF93-8CC7-4347-9982-69ED8E0DAC81}" destId="{EFB67317-68F9-4245-9FAB-DC00146CC786}" srcOrd="2" destOrd="0" presId="urn:microsoft.com/office/officeart/2005/8/layout/orgChart1"/>
    <dgm:cxn modelId="{2A1B1506-0644-1846-9708-952079E755BF}" type="presParOf" srcId="{7FA2AF93-8CC7-4347-9982-69ED8E0DAC81}" destId="{2F5B8248-1486-E845-8A76-FACB90351F5D}" srcOrd="3" destOrd="0" presId="urn:microsoft.com/office/officeart/2005/8/layout/orgChart1"/>
    <dgm:cxn modelId="{B723E7B7-30BF-BA45-9153-DC1335F3E760}" type="presParOf" srcId="{2F5B8248-1486-E845-8A76-FACB90351F5D}" destId="{9C8F3323-8CE8-7B43-BD81-075B7C31A09C}" srcOrd="0" destOrd="0" presId="urn:microsoft.com/office/officeart/2005/8/layout/orgChart1"/>
    <dgm:cxn modelId="{13B6EFDC-E52B-7F4A-AF17-3ACCCE2A6220}" type="presParOf" srcId="{9C8F3323-8CE8-7B43-BD81-075B7C31A09C}" destId="{1DF8581C-F314-284B-B788-A1EE13E5FCDB}" srcOrd="0" destOrd="0" presId="urn:microsoft.com/office/officeart/2005/8/layout/orgChart1"/>
    <dgm:cxn modelId="{2F31AC0E-2B39-444B-BA35-3E53206A12A5}" type="presParOf" srcId="{9C8F3323-8CE8-7B43-BD81-075B7C31A09C}" destId="{5F1B6539-B08E-234C-A462-85F4EFEB1798}" srcOrd="1" destOrd="0" presId="urn:microsoft.com/office/officeart/2005/8/layout/orgChart1"/>
    <dgm:cxn modelId="{DB58B1B4-38C3-8645-B6E8-105F93689A2E}" type="presParOf" srcId="{2F5B8248-1486-E845-8A76-FACB90351F5D}" destId="{B03FCE22-A6F4-4840-9C10-2F105C8A3FA5}" srcOrd="1" destOrd="0" presId="urn:microsoft.com/office/officeart/2005/8/layout/orgChart1"/>
    <dgm:cxn modelId="{5CBC1ED5-5459-E647-94A8-F56EF3003C8B}" type="presParOf" srcId="{2F5B8248-1486-E845-8A76-FACB90351F5D}" destId="{43B2BF97-9F24-0F4F-A5D7-D96741F9D6DA}" srcOrd="2" destOrd="0" presId="urn:microsoft.com/office/officeart/2005/8/layout/orgChart1"/>
    <dgm:cxn modelId="{0A7D66B7-38D5-A342-B0EE-A85A47864F51}" type="presParOf" srcId="{7FA2AF93-8CC7-4347-9982-69ED8E0DAC81}" destId="{24DC2673-FDF4-914A-A0EB-234B0834F546}" srcOrd="4" destOrd="0" presId="urn:microsoft.com/office/officeart/2005/8/layout/orgChart1"/>
    <dgm:cxn modelId="{31B027E1-4274-1940-B296-24F493E9B8BC}" type="presParOf" srcId="{7FA2AF93-8CC7-4347-9982-69ED8E0DAC81}" destId="{5EAE4ED1-C07C-BD42-B8B0-E33D19B7C5AC}" srcOrd="5" destOrd="0" presId="urn:microsoft.com/office/officeart/2005/8/layout/orgChart1"/>
    <dgm:cxn modelId="{3568A07F-B44F-6441-AEB3-B6FE05E7C6AE}" type="presParOf" srcId="{5EAE4ED1-C07C-BD42-B8B0-E33D19B7C5AC}" destId="{04A9A7D3-1AC3-4D4B-85D2-FEF495B2442E}" srcOrd="0" destOrd="0" presId="urn:microsoft.com/office/officeart/2005/8/layout/orgChart1"/>
    <dgm:cxn modelId="{7697E9AD-6C54-1C4D-97AF-E7C5D053C136}" type="presParOf" srcId="{04A9A7D3-1AC3-4D4B-85D2-FEF495B2442E}" destId="{5DD50FBA-C45C-7D48-8D3A-2C7067F8F4E5}" srcOrd="0" destOrd="0" presId="urn:microsoft.com/office/officeart/2005/8/layout/orgChart1"/>
    <dgm:cxn modelId="{6F3BB649-7CCD-2846-817D-5889B5289C3E}" type="presParOf" srcId="{04A9A7D3-1AC3-4D4B-85D2-FEF495B2442E}" destId="{6B17F35C-77FF-0647-BD92-7552FE5F3EC2}" srcOrd="1" destOrd="0" presId="urn:microsoft.com/office/officeart/2005/8/layout/orgChart1"/>
    <dgm:cxn modelId="{E2AC8921-53FA-8440-874F-C80EBDB217B2}" type="presParOf" srcId="{5EAE4ED1-C07C-BD42-B8B0-E33D19B7C5AC}" destId="{2FF2F2E3-12C6-DF45-BC99-617EC2F73D36}" srcOrd="1" destOrd="0" presId="urn:microsoft.com/office/officeart/2005/8/layout/orgChart1"/>
    <dgm:cxn modelId="{59A65277-62AC-134F-BC73-8682E3AED6AC}" type="presParOf" srcId="{5EAE4ED1-C07C-BD42-B8B0-E33D19B7C5AC}" destId="{04453475-F8BE-4949-BE8F-E6137D914BAC}" srcOrd="2" destOrd="0" presId="urn:microsoft.com/office/officeart/2005/8/layout/orgChart1"/>
    <dgm:cxn modelId="{9A4888D0-263D-B242-90C5-2D96059C9C0E}" type="presParOf" srcId="{7FA2AF93-8CC7-4347-9982-69ED8E0DAC81}" destId="{530C6645-16A4-EF44-8110-524835A52D57}" srcOrd="6" destOrd="0" presId="urn:microsoft.com/office/officeart/2005/8/layout/orgChart1"/>
    <dgm:cxn modelId="{6DB9E883-1CB9-2340-8C0B-DE7F6445FD0B}" type="presParOf" srcId="{7FA2AF93-8CC7-4347-9982-69ED8E0DAC81}" destId="{69DC6459-34E1-0946-B264-6FA273AD6A08}" srcOrd="7" destOrd="0" presId="urn:microsoft.com/office/officeart/2005/8/layout/orgChart1"/>
    <dgm:cxn modelId="{76D5D15C-1C59-0545-ADBD-91F87C6DF9B2}" type="presParOf" srcId="{69DC6459-34E1-0946-B264-6FA273AD6A08}" destId="{94776255-E90A-D242-8B59-436796810841}" srcOrd="0" destOrd="0" presId="urn:microsoft.com/office/officeart/2005/8/layout/orgChart1"/>
    <dgm:cxn modelId="{35E51D9A-A440-4441-B905-6A87B4AA3350}" type="presParOf" srcId="{94776255-E90A-D242-8B59-436796810841}" destId="{FE139848-BC8D-C64F-89F5-397A1FAA24C7}" srcOrd="0" destOrd="0" presId="urn:microsoft.com/office/officeart/2005/8/layout/orgChart1"/>
    <dgm:cxn modelId="{C7460A93-D271-2A45-9254-617B5C495C08}" type="presParOf" srcId="{94776255-E90A-D242-8B59-436796810841}" destId="{74CD0BD1-5388-B840-B514-E9F553F02A10}" srcOrd="1" destOrd="0" presId="urn:microsoft.com/office/officeart/2005/8/layout/orgChart1"/>
    <dgm:cxn modelId="{726E3776-F266-E34E-8FC8-4B263C6F1CF6}" type="presParOf" srcId="{69DC6459-34E1-0946-B264-6FA273AD6A08}" destId="{2A706C0D-71D6-CB43-AE01-3504D4E74427}" srcOrd="1" destOrd="0" presId="urn:microsoft.com/office/officeart/2005/8/layout/orgChart1"/>
    <dgm:cxn modelId="{A24D410C-CAB8-4540-8196-0F620E53243E}" type="presParOf" srcId="{69DC6459-34E1-0946-B264-6FA273AD6A08}" destId="{F864A33A-20DC-5E4F-9746-518A89745E09}" srcOrd="2" destOrd="0" presId="urn:microsoft.com/office/officeart/2005/8/layout/orgChart1"/>
    <dgm:cxn modelId="{BC75B904-0327-5846-8F52-F508F9F4667D}" type="presParOf" srcId="{11516A39-85FF-5040-A987-695454E07B8E}" destId="{59884602-E3DC-7344-B5F1-81CD7EC1AD85}" srcOrd="2" destOrd="0" presId="urn:microsoft.com/office/officeart/2005/8/layout/orgChart1"/>
    <dgm:cxn modelId="{3BE716E3-83C8-E24E-B750-3CB23B9AF500}" type="presParOf" srcId="{FDCB7733-F1CF-A943-B8BF-AA7C63D5E7E8}" destId="{A7AF1188-CBEB-C649-87C2-D2AE4EC7B741}" srcOrd="4" destOrd="0" presId="urn:microsoft.com/office/officeart/2005/8/layout/orgChart1"/>
    <dgm:cxn modelId="{03D7E343-8CAB-4C40-8EBE-7D733128CD6D}" type="presParOf" srcId="{FDCB7733-F1CF-A943-B8BF-AA7C63D5E7E8}" destId="{E1028ADB-757C-B14B-8855-E995A3C53BC5}" srcOrd="5" destOrd="0" presId="urn:microsoft.com/office/officeart/2005/8/layout/orgChart1"/>
    <dgm:cxn modelId="{CD936613-2475-CD45-BB2F-A034417A06FA}" type="presParOf" srcId="{E1028ADB-757C-B14B-8855-E995A3C53BC5}" destId="{5659640F-C687-8344-8C5E-2EDE3DA598BF}" srcOrd="0" destOrd="0" presId="urn:microsoft.com/office/officeart/2005/8/layout/orgChart1"/>
    <dgm:cxn modelId="{9B46649B-B671-C441-B910-C426FA241CC8}" type="presParOf" srcId="{5659640F-C687-8344-8C5E-2EDE3DA598BF}" destId="{BE1F6937-D986-ED49-8B9A-5E99B83EABBF}" srcOrd="0" destOrd="0" presId="urn:microsoft.com/office/officeart/2005/8/layout/orgChart1"/>
    <dgm:cxn modelId="{601C24AA-6649-C042-91F1-88B239BECE9D}" type="presParOf" srcId="{5659640F-C687-8344-8C5E-2EDE3DA598BF}" destId="{1FC903BF-6B61-7341-BBF4-AEAC292A40C0}" srcOrd="1" destOrd="0" presId="urn:microsoft.com/office/officeart/2005/8/layout/orgChart1"/>
    <dgm:cxn modelId="{0517C1E6-BA93-B649-8552-0214D5B0D589}" type="presParOf" srcId="{E1028ADB-757C-B14B-8855-E995A3C53BC5}" destId="{AA4F792E-F730-7840-B37F-82A5584F83DC}" srcOrd="1" destOrd="0" presId="urn:microsoft.com/office/officeart/2005/8/layout/orgChart1"/>
    <dgm:cxn modelId="{365B27C4-AC78-D341-ACE6-1F270029371C}" type="presParOf" srcId="{AA4F792E-F730-7840-B37F-82A5584F83DC}" destId="{39CA4C7C-6910-114E-9C65-48109ADA3EF5}" srcOrd="0" destOrd="0" presId="urn:microsoft.com/office/officeart/2005/8/layout/orgChart1"/>
    <dgm:cxn modelId="{6E9330DC-2BF5-834D-960D-F55CECF39DB8}" type="presParOf" srcId="{AA4F792E-F730-7840-B37F-82A5584F83DC}" destId="{543BD7CC-FB3E-544D-A554-C3FBD1C7A9DB}" srcOrd="1" destOrd="0" presId="urn:microsoft.com/office/officeart/2005/8/layout/orgChart1"/>
    <dgm:cxn modelId="{862D19EA-8AF8-1E40-AE59-46D5D2A384A4}" type="presParOf" srcId="{543BD7CC-FB3E-544D-A554-C3FBD1C7A9DB}" destId="{1AE2F999-E498-6646-A1A7-586C7F88CD18}" srcOrd="0" destOrd="0" presId="urn:microsoft.com/office/officeart/2005/8/layout/orgChart1"/>
    <dgm:cxn modelId="{AF8E76DC-C104-2644-9386-6065AD0C4913}" type="presParOf" srcId="{1AE2F999-E498-6646-A1A7-586C7F88CD18}" destId="{2E0AAAFD-FE99-F547-AACC-ECFEF0104786}" srcOrd="0" destOrd="0" presId="urn:microsoft.com/office/officeart/2005/8/layout/orgChart1"/>
    <dgm:cxn modelId="{CB29F96D-C047-B244-B31A-461939181FAF}" type="presParOf" srcId="{1AE2F999-E498-6646-A1A7-586C7F88CD18}" destId="{70A18CD1-FBC8-5741-8AFF-FFDC4A7A0B48}" srcOrd="1" destOrd="0" presId="urn:microsoft.com/office/officeart/2005/8/layout/orgChart1"/>
    <dgm:cxn modelId="{D556FAFA-290D-844D-A447-EF124FEECA3F}" type="presParOf" srcId="{543BD7CC-FB3E-544D-A554-C3FBD1C7A9DB}" destId="{95DC80AB-9679-2346-AB40-426E8D5235EB}" srcOrd="1" destOrd="0" presId="urn:microsoft.com/office/officeart/2005/8/layout/orgChart1"/>
    <dgm:cxn modelId="{AB348791-65E1-8641-B54C-57D11DA1905E}" type="presParOf" srcId="{543BD7CC-FB3E-544D-A554-C3FBD1C7A9DB}" destId="{3D0B7C5E-6191-5844-B172-FB4B085291F0}" srcOrd="2" destOrd="0" presId="urn:microsoft.com/office/officeart/2005/8/layout/orgChart1"/>
    <dgm:cxn modelId="{75941B12-AB81-B44E-8734-EAC60A565911}" type="presParOf" srcId="{AA4F792E-F730-7840-B37F-82A5584F83DC}" destId="{8F2DD1BC-FC77-5044-889D-7C6412FA5DBA}" srcOrd="2" destOrd="0" presId="urn:microsoft.com/office/officeart/2005/8/layout/orgChart1"/>
    <dgm:cxn modelId="{3349E59B-DD2E-F343-976A-C8ECC93008C6}" type="presParOf" srcId="{AA4F792E-F730-7840-B37F-82A5584F83DC}" destId="{859123DB-28BC-0B4E-9F54-FBF2B5B49616}" srcOrd="3" destOrd="0" presId="urn:microsoft.com/office/officeart/2005/8/layout/orgChart1"/>
    <dgm:cxn modelId="{DC4A809D-0530-C945-9E02-024CD1074432}" type="presParOf" srcId="{859123DB-28BC-0B4E-9F54-FBF2B5B49616}" destId="{39741859-C6CF-374D-93FD-63E52355EFA0}" srcOrd="0" destOrd="0" presId="urn:microsoft.com/office/officeart/2005/8/layout/orgChart1"/>
    <dgm:cxn modelId="{83704A3C-EA54-7648-A82D-FCC6274A91A0}" type="presParOf" srcId="{39741859-C6CF-374D-93FD-63E52355EFA0}" destId="{54AAF025-3640-0B4F-B2B0-9B1680B42CBC}" srcOrd="0" destOrd="0" presId="urn:microsoft.com/office/officeart/2005/8/layout/orgChart1"/>
    <dgm:cxn modelId="{89944C26-820D-394F-9476-5BD99CB25D1A}" type="presParOf" srcId="{39741859-C6CF-374D-93FD-63E52355EFA0}" destId="{1CF1EE19-EE62-F847-B29A-189164B899F6}" srcOrd="1" destOrd="0" presId="urn:microsoft.com/office/officeart/2005/8/layout/orgChart1"/>
    <dgm:cxn modelId="{1EEFEB0B-1C7D-5B4E-A5B6-21843DF662C1}" type="presParOf" srcId="{859123DB-28BC-0B4E-9F54-FBF2B5B49616}" destId="{FC58D26D-4717-0A45-B7D5-7C1C80D34172}" srcOrd="1" destOrd="0" presId="urn:microsoft.com/office/officeart/2005/8/layout/orgChart1"/>
    <dgm:cxn modelId="{CFE27483-EB70-9249-B18A-605D2FFF1D4B}" type="presParOf" srcId="{859123DB-28BC-0B4E-9F54-FBF2B5B49616}" destId="{8F7443C0-E9B6-834C-97D0-5BA62087CAB9}" srcOrd="2" destOrd="0" presId="urn:microsoft.com/office/officeart/2005/8/layout/orgChart1"/>
    <dgm:cxn modelId="{66BC284C-DA83-1142-9039-338A08C26896}" type="presParOf" srcId="{AA4F792E-F730-7840-B37F-82A5584F83DC}" destId="{F063A124-9187-0C4A-A5A9-9C70BE39ECEC}" srcOrd="4" destOrd="0" presId="urn:microsoft.com/office/officeart/2005/8/layout/orgChart1"/>
    <dgm:cxn modelId="{622CDEA3-4EB1-4D43-8322-194A938AF273}" type="presParOf" srcId="{AA4F792E-F730-7840-B37F-82A5584F83DC}" destId="{56BCF173-4AEF-5545-BD0B-3A1899A83DB1}" srcOrd="5" destOrd="0" presId="urn:microsoft.com/office/officeart/2005/8/layout/orgChart1"/>
    <dgm:cxn modelId="{AEDEF19E-1003-0242-9765-492899B6A47C}" type="presParOf" srcId="{56BCF173-4AEF-5545-BD0B-3A1899A83DB1}" destId="{A7D086DF-264E-7F4E-A29D-A37E55B36EBA}" srcOrd="0" destOrd="0" presId="urn:microsoft.com/office/officeart/2005/8/layout/orgChart1"/>
    <dgm:cxn modelId="{43BB788C-DF85-B743-8E26-EF1CD2352FA9}" type="presParOf" srcId="{A7D086DF-264E-7F4E-A29D-A37E55B36EBA}" destId="{9EFA7B20-0C72-EA4A-87D3-FA200D545873}" srcOrd="0" destOrd="0" presId="urn:microsoft.com/office/officeart/2005/8/layout/orgChart1"/>
    <dgm:cxn modelId="{48AC3038-F813-0041-924C-183089BDCA92}" type="presParOf" srcId="{A7D086DF-264E-7F4E-A29D-A37E55B36EBA}" destId="{EF9F7A8D-8B04-2645-8CBE-5C9661314969}" srcOrd="1" destOrd="0" presId="urn:microsoft.com/office/officeart/2005/8/layout/orgChart1"/>
    <dgm:cxn modelId="{D8F94C89-43D6-024B-BBE8-9A43C0BD13F4}" type="presParOf" srcId="{56BCF173-4AEF-5545-BD0B-3A1899A83DB1}" destId="{F1F08475-DE4B-9B40-85D7-84F3A196B5BC}" srcOrd="1" destOrd="0" presId="urn:microsoft.com/office/officeart/2005/8/layout/orgChart1"/>
    <dgm:cxn modelId="{EE36366F-EC03-9841-AC88-28E707319E94}" type="presParOf" srcId="{56BCF173-4AEF-5545-BD0B-3A1899A83DB1}" destId="{1B5C6193-189E-8641-97DF-2991953E0601}" srcOrd="2" destOrd="0" presId="urn:microsoft.com/office/officeart/2005/8/layout/orgChart1"/>
    <dgm:cxn modelId="{A7929B52-0CE9-7144-849C-F4A2B5BCAF10}" type="presParOf" srcId="{E1028ADB-757C-B14B-8855-E995A3C53BC5}" destId="{FC733393-5A10-DE45-923D-E2AB4E7B154D}" srcOrd="2" destOrd="0" presId="urn:microsoft.com/office/officeart/2005/8/layout/orgChart1"/>
    <dgm:cxn modelId="{DE9C516C-1F14-724A-B90C-3EA4C664F971}" type="presParOf" srcId="{D2181954-020A-BC4A-83BF-490F7227C58F}" destId="{DAB677F1-6C87-C54D-821A-896900E5FC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3A124-9187-0C4A-A5A9-9C70BE39ECEC}">
      <dsp:nvSpPr>
        <dsp:cNvPr id="0" name=""/>
        <dsp:cNvSpPr/>
      </dsp:nvSpPr>
      <dsp:spPr>
        <a:xfrm>
          <a:off x="2575692" y="930509"/>
          <a:ext cx="115212" cy="1443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996"/>
              </a:lnTo>
              <a:lnTo>
                <a:pt x="115212" y="14439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DD1BC-FC77-5044-889D-7C6412FA5DBA}">
      <dsp:nvSpPr>
        <dsp:cNvPr id="0" name=""/>
        <dsp:cNvSpPr/>
      </dsp:nvSpPr>
      <dsp:spPr>
        <a:xfrm>
          <a:off x="2575692" y="930509"/>
          <a:ext cx="115212" cy="89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657"/>
              </a:lnTo>
              <a:lnTo>
                <a:pt x="115212" y="89865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A4C7C-6910-114E-9C65-48109ADA3EF5}">
      <dsp:nvSpPr>
        <dsp:cNvPr id="0" name=""/>
        <dsp:cNvSpPr/>
      </dsp:nvSpPr>
      <dsp:spPr>
        <a:xfrm>
          <a:off x="2575692" y="930509"/>
          <a:ext cx="115212" cy="353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318"/>
              </a:lnTo>
              <a:lnTo>
                <a:pt x="115212" y="35331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F1188-CBEB-C649-87C2-D2AE4EC7B741}">
      <dsp:nvSpPr>
        <dsp:cNvPr id="0" name=""/>
        <dsp:cNvSpPr/>
      </dsp:nvSpPr>
      <dsp:spPr>
        <a:xfrm>
          <a:off x="1953545" y="385170"/>
          <a:ext cx="929380" cy="161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48"/>
              </a:lnTo>
              <a:lnTo>
                <a:pt x="929380" y="80648"/>
              </a:lnTo>
              <a:lnTo>
                <a:pt x="929380" y="1612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C6645-16A4-EF44-8110-524835A52D57}">
      <dsp:nvSpPr>
        <dsp:cNvPr id="0" name=""/>
        <dsp:cNvSpPr/>
      </dsp:nvSpPr>
      <dsp:spPr>
        <a:xfrm>
          <a:off x="1646312" y="930509"/>
          <a:ext cx="115212" cy="198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335"/>
              </a:lnTo>
              <a:lnTo>
                <a:pt x="115212" y="198933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C2673-FDF4-914A-A0EB-234B0834F546}">
      <dsp:nvSpPr>
        <dsp:cNvPr id="0" name=""/>
        <dsp:cNvSpPr/>
      </dsp:nvSpPr>
      <dsp:spPr>
        <a:xfrm>
          <a:off x="1646312" y="930509"/>
          <a:ext cx="115212" cy="1443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3996"/>
              </a:lnTo>
              <a:lnTo>
                <a:pt x="115212" y="14439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67317-68F9-4245-9FAB-DC00146CC786}">
      <dsp:nvSpPr>
        <dsp:cNvPr id="0" name=""/>
        <dsp:cNvSpPr/>
      </dsp:nvSpPr>
      <dsp:spPr>
        <a:xfrm>
          <a:off x="1646312" y="930509"/>
          <a:ext cx="115212" cy="89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657"/>
              </a:lnTo>
              <a:lnTo>
                <a:pt x="115212" y="89865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CE40B-F33F-B448-B90F-3998316CAEE4}">
      <dsp:nvSpPr>
        <dsp:cNvPr id="0" name=""/>
        <dsp:cNvSpPr/>
      </dsp:nvSpPr>
      <dsp:spPr>
        <a:xfrm>
          <a:off x="1646312" y="930509"/>
          <a:ext cx="115212" cy="353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318"/>
              </a:lnTo>
              <a:lnTo>
                <a:pt x="115212" y="35331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9A172-8803-FA42-9745-07724142A289}">
      <dsp:nvSpPr>
        <dsp:cNvPr id="0" name=""/>
        <dsp:cNvSpPr/>
      </dsp:nvSpPr>
      <dsp:spPr>
        <a:xfrm>
          <a:off x="1907825" y="385170"/>
          <a:ext cx="91440" cy="1612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3ECEC-0B39-CD43-9BF9-AF87F37E300E}">
      <dsp:nvSpPr>
        <dsp:cNvPr id="0" name=""/>
        <dsp:cNvSpPr/>
      </dsp:nvSpPr>
      <dsp:spPr>
        <a:xfrm>
          <a:off x="1024165" y="385170"/>
          <a:ext cx="929380" cy="161297"/>
        </a:xfrm>
        <a:custGeom>
          <a:avLst/>
          <a:gdLst/>
          <a:ahLst/>
          <a:cxnLst/>
          <a:rect l="0" t="0" r="0" b="0"/>
          <a:pathLst>
            <a:path>
              <a:moveTo>
                <a:pt x="929380" y="0"/>
              </a:moveTo>
              <a:lnTo>
                <a:pt x="929380" y="80648"/>
              </a:lnTo>
              <a:lnTo>
                <a:pt x="0" y="80648"/>
              </a:lnTo>
              <a:lnTo>
                <a:pt x="0" y="1612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10729-9C0E-AE4F-AD8A-B4C62BDC9E42}">
      <dsp:nvSpPr>
        <dsp:cNvPr id="0" name=""/>
        <dsp:cNvSpPr/>
      </dsp:nvSpPr>
      <dsp:spPr>
        <a:xfrm>
          <a:off x="1569504" y="1129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Body</a:t>
          </a:r>
          <a:endParaRPr lang="en-US" sz="1700" kern="1200" dirty="0"/>
        </a:p>
      </dsp:txBody>
      <dsp:txXfrm>
        <a:off x="1569504" y="1129"/>
        <a:ext cx="768083" cy="384041"/>
      </dsp:txXfrm>
    </dsp:sp>
    <dsp:sp modelId="{E28EF34C-2B54-5444-9B6E-4652196FBD1A}">
      <dsp:nvSpPr>
        <dsp:cNvPr id="0" name=""/>
        <dsp:cNvSpPr/>
      </dsp:nvSpPr>
      <dsp:spPr>
        <a:xfrm>
          <a:off x="640123" y="546468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head</a:t>
          </a:r>
          <a:endParaRPr lang="en-US" sz="1700" kern="1200" dirty="0"/>
        </a:p>
      </dsp:txBody>
      <dsp:txXfrm>
        <a:off x="640123" y="546468"/>
        <a:ext cx="768083" cy="384041"/>
      </dsp:txXfrm>
    </dsp:sp>
    <dsp:sp modelId="{33A9F6B0-DC9D-F74A-A98C-C21D5B2FB106}">
      <dsp:nvSpPr>
        <dsp:cNvPr id="0" name=""/>
        <dsp:cNvSpPr/>
      </dsp:nvSpPr>
      <dsp:spPr>
        <a:xfrm>
          <a:off x="1569504" y="546468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Arm</a:t>
          </a:r>
          <a:endParaRPr lang="en-US" sz="1700" kern="1200" dirty="0"/>
        </a:p>
      </dsp:txBody>
      <dsp:txXfrm>
        <a:off x="1569504" y="546468"/>
        <a:ext cx="768083" cy="384041"/>
      </dsp:txXfrm>
    </dsp:sp>
    <dsp:sp modelId="{2930CC09-6C16-DA42-9EE4-C82052407A1E}">
      <dsp:nvSpPr>
        <dsp:cNvPr id="0" name=""/>
        <dsp:cNvSpPr/>
      </dsp:nvSpPr>
      <dsp:spPr>
        <a:xfrm>
          <a:off x="1761524" y="1091807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Upper</a:t>
          </a:r>
          <a:endParaRPr lang="en-US" sz="1700" kern="1200" dirty="0"/>
        </a:p>
      </dsp:txBody>
      <dsp:txXfrm>
        <a:off x="1761524" y="1091807"/>
        <a:ext cx="768083" cy="384041"/>
      </dsp:txXfrm>
    </dsp:sp>
    <dsp:sp modelId="{1DF8581C-F314-284B-B788-A1EE13E5FCDB}">
      <dsp:nvSpPr>
        <dsp:cNvPr id="0" name=""/>
        <dsp:cNvSpPr/>
      </dsp:nvSpPr>
      <dsp:spPr>
        <a:xfrm>
          <a:off x="1761524" y="1637146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Forearm</a:t>
          </a:r>
          <a:endParaRPr lang="en-US" sz="1700" kern="1200" dirty="0"/>
        </a:p>
      </dsp:txBody>
      <dsp:txXfrm>
        <a:off x="1761524" y="1637146"/>
        <a:ext cx="768083" cy="384041"/>
      </dsp:txXfrm>
    </dsp:sp>
    <dsp:sp modelId="{5DD50FBA-C45C-7D48-8D3A-2C7067F8F4E5}">
      <dsp:nvSpPr>
        <dsp:cNvPr id="0" name=""/>
        <dsp:cNvSpPr/>
      </dsp:nvSpPr>
      <dsp:spPr>
        <a:xfrm>
          <a:off x="1761524" y="2182485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Wrist</a:t>
          </a:r>
          <a:endParaRPr lang="en-US" sz="1700" kern="1200" dirty="0"/>
        </a:p>
      </dsp:txBody>
      <dsp:txXfrm>
        <a:off x="1761524" y="2182485"/>
        <a:ext cx="768083" cy="384041"/>
      </dsp:txXfrm>
    </dsp:sp>
    <dsp:sp modelId="{FE139848-BC8D-C64F-89F5-397A1FAA24C7}">
      <dsp:nvSpPr>
        <dsp:cNvPr id="0" name=""/>
        <dsp:cNvSpPr/>
      </dsp:nvSpPr>
      <dsp:spPr>
        <a:xfrm>
          <a:off x="1761524" y="2727824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Fingers</a:t>
          </a:r>
          <a:endParaRPr lang="en-US" sz="1700" kern="1200" dirty="0"/>
        </a:p>
      </dsp:txBody>
      <dsp:txXfrm>
        <a:off x="1761524" y="2727824"/>
        <a:ext cx="768083" cy="384041"/>
      </dsp:txXfrm>
    </dsp:sp>
    <dsp:sp modelId="{BE1F6937-D986-ED49-8B9A-5E99B83EABBF}">
      <dsp:nvSpPr>
        <dsp:cNvPr id="0" name=""/>
        <dsp:cNvSpPr/>
      </dsp:nvSpPr>
      <dsp:spPr>
        <a:xfrm>
          <a:off x="2498884" y="546468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Legs</a:t>
          </a:r>
          <a:endParaRPr lang="en-US" sz="1700" kern="1200" dirty="0"/>
        </a:p>
      </dsp:txBody>
      <dsp:txXfrm>
        <a:off x="2498884" y="546468"/>
        <a:ext cx="768083" cy="384041"/>
      </dsp:txXfrm>
    </dsp:sp>
    <dsp:sp modelId="{2E0AAAFD-FE99-F547-AACC-ECFEF0104786}">
      <dsp:nvSpPr>
        <dsp:cNvPr id="0" name=""/>
        <dsp:cNvSpPr/>
      </dsp:nvSpPr>
      <dsp:spPr>
        <a:xfrm>
          <a:off x="2690905" y="1091807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Thigh</a:t>
          </a:r>
          <a:endParaRPr lang="en-US" sz="1700" kern="1200" dirty="0"/>
        </a:p>
      </dsp:txBody>
      <dsp:txXfrm>
        <a:off x="2690905" y="1091807"/>
        <a:ext cx="768083" cy="384041"/>
      </dsp:txXfrm>
    </dsp:sp>
    <dsp:sp modelId="{54AAF025-3640-0B4F-B2B0-9B1680B42CBC}">
      <dsp:nvSpPr>
        <dsp:cNvPr id="0" name=""/>
        <dsp:cNvSpPr/>
      </dsp:nvSpPr>
      <dsp:spPr>
        <a:xfrm>
          <a:off x="2690905" y="1637146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Calf</a:t>
          </a:r>
          <a:endParaRPr lang="en-US" sz="1700" kern="1200" dirty="0"/>
        </a:p>
      </dsp:txBody>
      <dsp:txXfrm>
        <a:off x="2690905" y="1637146"/>
        <a:ext cx="768083" cy="384041"/>
      </dsp:txXfrm>
    </dsp:sp>
    <dsp:sp modelId="{9EFA7B20-0C72-EA4A-87D3-FA200D545873}">
      <dsp:nvSpPr>
        <dsp:cNvPr id="0" name=""/>
        <dsp:cNvSpPr/>
      </dsp:nvSpPr>
      <dsp:spPr>
        <a:xfrm>
          <a:off x="2690905" y="2182485"/>
          <a:ext cx="768083" cy="3840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Foot</a:t>
          </a:r>
          <a:endParaRPr lang="en-US" sz="1700" kern="1200" dirty="0"/>
        </a:p>
      </dsp:txBody>
      <dsp:txXfrm>
        <a:off x="2690905" y="2182485"/>
        <a:ext cx="768083" cy="384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3A124-9187-0C4A-A5A9-9C70BE39ECEC}">
      <dsp:nvSpPr>
        <dsp:cNvPr id="0" name=""/>
        <dsp:cNvSpPr/>
      </dsp:nvSpPr>
      <dsp:spPr>
        <a:xfrm>
          <a:off x="3527321" y="1321772"/>
          <a:ext cx="163853" cy="205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3626"/>
              </a:lnTo>
              <a:lnTo>
                <a:pt x="163853" y="205362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DD1BC-FC77-5044-889D-7C6412FA5DBA}">
      <dsp:nvSpPr>
        <dsp:cNvPr id="0" name=""/>
        <dsp:cNvSpPr/>
      </dsp:nvSpPr>
      <dsp:spPr>
        <a:xfrm>
          <a:off x="3527321" y="1321772"/>
          <a:ext cx="163853" cy="1278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8055"/>
              </a:lnTo>
              <a:lnTo>
                <a:pt x="163853" y="127805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A4C7C-6910-114E-9C65-48109ADA3EF5}">
      <dsp:nvSpPr>
        <dsp:cNvPr id="0" name=""/>
        <dsp:cNvSpPr/>
      </dsp:nvSpPr>
      <dsp:spPr>
        <a:xfrm>
          <a:off x="3527321" y="1321772"/>
          <a:ext cx="163853" cy="50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483"/>
              </a:lnTo>
              <a:lnTo>
                <a:pt x="163853" y="50248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F1188-CBEB-C649-87C2-D2AE4EC7B741}">
      <dsp:nvSpPr>
        <dsp:cNvPr id="0" name=""/>
        <dsp:cNvSpPr/>
      </dsp:nvSpPr>
      <dsp:spPr>
        <a:xfrm>
          <a:off x="2642514" y="546200"/>
          <a:ext cx="1321749" cy="229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697"/>
              </a:lnTo>
              <a:lnTo>
                <a:pt x="1321749" y="114697"/>
              </a:lnTo>
              <a:lnTo>
                <a:pt x="1321749" y="22939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C6645-16A4-EF44-8110-524835A52D57}">
      <dsp:nvSpPr>
        <dsp:cNvPr id="0" name=""/>
        <dsp:cNvSpPr/>
      </dsp:nvSpPr>
      <dsp:spPr>
        <a:xfrm>
          <a:off x="2205572" y="1321772"/>
          <a:ext cx="163853" cy="2829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9198"/>
              </a:lnTo>
              <a:lnTo>
                <a:pt x="163853" y="28291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C2673-FDF4-914A-A0EB-234B0834F546}">
      <dsp:nvSpPr>
        <dsp:cNvPr id="0" name=""/>
        <dsp:cNvSpPr/>
      </dsp:nvSpPr>
      <dsp:spPr>
        <a:xfrm>
          <a:off x="2205572" y="1321772"/>
          <a:ext cx="163853" cy="205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3626"/>
              </a:lnTo>
              <a:lnTo>
                <a:pt x="163853" y="205362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67317-68F9-4245-9FAB-DC00146CC786}">
      <dsp:nvSpPr>
        <dsp:cNvPr id="0" name=""/>
        <dsp:cNvSpPr/>
      </dsp:nvSpPr>
      <dsp:spPr>
        <a:xfrm>
          <a:off x="2205572" y="1321772"/>
          <a:ext cx="163853" cy="1278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8055"/>
              </a:lnTo>
              <a:lnTo>
                <a:pt x="163853" y="127805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CE40B-F33F-B448-B90F-3998316CAEE4}">
      <dsp:nvSpPr>
        <dsp:cNvPr id="0" name=""/>
        <dsp:cNvSpPr/>
      </dsp:nvSpPr>
      <dsp:spPr>
        <a:xfrm>
          <a:off x="2205572" y="1321772"/>
          <a:ext cx="163853" cy="50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483"/>
              </a:lnTo>
              <a:lnTo>
                <a:pt x="163853" y="50248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9A172-8803-FA42-9745-07724142A289}">
      <dsp:nvSpPr>
        <dsp:cNvPr id="0" name=""/>
        <dsp:cNvSpPr/>
      </dsp:nvSpPr>
      <dsp:spPr>
        <a:xfrm>
          <a:off x="2596794" y="546200"/>
          <a:ext cx="91440" cy="229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39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3ECEC-0B39-CD43-9BF9-AF87F37E300E}">
      <dsp:nvSpPr>
        <dsp:cNvPr id="0" name=""/>
        <dsp:cNvSpPr/>
      </dsp:nvSpPr>
      <dsp:spPr>
        <a:xfrm>
          <a:off x="1320765" y="546200"/>
          <a:ext cx="1321749" cy="229394"/>
        </a:xfrm>
        <a:custGeom>
          <a:avLst/>
          <a:gdLst/>
          <a:ahLst/>
          <a:cxnLst/>
          <a:rect l="0" t="0" r="0" b="0"/>
          <a:pathLst>
            <a:path>
              <a:moveTo>
                <a:pt x="1321749" y="0"/>
              </a:moveTo>
              <a:lnTo>
                <a:pt x="1321749" y="114697"/>
              </a:lnTo>
              <a:lnTo>
                <a:pt x="0" y="114697"/>
              </a:lnTo>
              <a:lnTo>
                <a:pt x="0" y="22939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10729-9C0E-AE4F-AD8A-B4C62BDC9E42}">
      <dsp:nvSpPr>
        <dsp:cNvPr id="0" name=""/>
        <dsp:cNvSpPr/>
      </dsp:nvSpPr>
      <dsp:spPr>
        <a:xfrm>
          <a:off x="2096337" y="23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Body</a:t>
          </a:r>
          <a:endParaRPr lang="en-US" sz="2400" kern="1200" dirty="0"/>
        </a:p>
      </dsp:txBody>
      <dsp:txXfrm>
        <a:off x="2096337" y="23"/>
        <a:ext cx="1092354" cy="546177"/>
      </dsp:txXfrm>
    </dsp:sp>
    <dsp:sp modelId="{E28EF34C-2B54-5444-9B6E-4652196FBD1A}">
      <dsp:nvSpPr>
        <dsp:cNvPr id="0" name=""/>
        <dsp:cNvSpPr/>
      </dsp:nvSpPr>
      <dsp:spPr>
        <a:xfrm>
          <a:off x="774588" y="775595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head</a:t>
          </a:r>
          <a:endParaRPr lang="en-US" sz="2400" kern="1200" dirty="0"/>
        </a:p>
      </dsp:txBody>
      <dsp:txXfrm>
        <a:off x="774588" y="775595"/>
        <a:ext cx="1092354" cy="546177"/>
      </dsp:txXfrm>
    </dsp:sp>
    <dsp:sp modelId="{33A9F6B0-DC9D-F74A-A98C-C21D5B2FB106}">
      <dsp:nvSpPr>
        <dsp:cNvPr id="0" name=""/>
        <dsp:cNvSpPr/>
      </dsp:nvSpPr>
      <dsp:spPr>
        <a:xfrm>
          <a:off x="2096337" y="775595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Arm</a:t>
          </a:r>
          <a:endParaRPr lang="en-US" sz="2400" kern="1200" dirty="0"/>
        </a:p>
      </dsp:txBody>
      <dsp:txXfrm>
        <a:off x="2096337" y="775595"/>
        <a:ext cx="1092354" cy="546177"/>
      </dsp:txXfrm>
    </dsp:sp>
    <dsp:sp modelId="{2930CC09-6C16-DA42-9EE4-C82052407A1E}">
      <dsp:nvSpPr>
        <dsp:cNvPr id="0" name=""/>
        <dsp:cNvSpPr/>
      </dsp:nvSpPr>
      <dsp:spPr>
        <a:xfrm>
          <a:off x="2369425" y="1551166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Upper</a:t>
          </a:r>
          <a:endParaRPr lang="en-US" sz="2400" kern="1200" dirty="0"/>
        </a:p>
      </dsp:txBody>
      <dsp:txXfrm>
        <a:off x="2369425" y="1551166"/>
        <a:ext cx="1092354" cy="546177"/>
      </dsp:txXfrm>
    </dsp:sp>
    <dsp:sp modelId="{1DF8581C-F314-284B-B788-A1EE13E5FCDB}">
      <dsp:nvSpPr>
        <dsp:cNvPr id="0" name=""/>
        <dsp:cNvSpPr/>
      </dsp:nvSpPr>
      <dsp:spPr>
        <a:xfrm>
          <a:off x="2369425" y="2326738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Forearm</a:t>
          </a:r>
          <a:endParaRPr lang="en-US" sz="2400" kern="1200" dirty="0"/>
        </a:p>
      </dsp:txBody>
      <dsp:txXfrm>
        <a:off x="2369425" y="2326738"/>
        <a:ext cx="1092354" cy="546177"/>
      </dsp:txXfrm>
    </dsp:sp>
    <dsp:sp modelId="{5DD50FBA-C45C-7D48-8D3A-2C7067F8F4E5}">
      <dsp:nvSpPr>
        <dsp:cNvPr id="0" name=""/>
        <dsp:cNvSpPr/>
      </dsp:nvSpPr>
      <dsp:spPr>
        <a:xfrm>
          <a:off x="2369425" y="3102310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Wrist</a:t>
          </a:r>
          <a:endParaRPr lang="en-US" sz="2400" kern="1200" dirty="0"/>
        </a:p>
      </dsp:txBody>
      <dsp:txXfrm>
        <a:off x="2369425" y="3102310"/>
        <a:ext cx="1092354" cy="546177"/>
      </dsp:txXfrm>
    </dsp:sp>
    <dsp:sp modelId="{FE139848-BC8D-C64F-89F5-397A1FAA24C7}">
      <dsp:nvSpPr>
        <dsp:cNvPr id="0" name=""/>
        <dsp:cNvSpPr/>
      </dsp:nvSpPr>
      <dsp:spPr>
        <a:xfrm>
          <a:off x="2369425" y="3877882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Fingers</a:t>
          </a:r>
          <a:endParaRPr lang="en-US" sz="2400" kern="1200" dirty="0"/>
        </a:p>
      </dsp:txBody>
      <dsp:txXfrm>
        <a:off x="2369425" y="3877882"/>
        <a:ext cx="1092354" cy="546177"/>
      </dsp:txXfrm>
    </dsp:sp>
    <dsp:sp modelId="{BE1F6937-D986-ED49-8B9A-5E99B83EABBF}">
      <dsp:nvSpPr>
        <dsp:cNvPr id="0" name=""/>
        <dsp:cNvSpPr/>
      </dsp:nvSpPr>
      <dsp:spPr>
        <a:xfrm>
          <a:off x="3418086" y="775595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Legs</a:t>
          </a:r>
          <a:endParaRPr lang="en-US" sz="2400" kern="1200" dirty="0"/>
        </a:p>
      </dsp:txBody>
      <dsp:txXfrm>
        <a:off x="3418086" y="775595"/>
        <a:ext cx="1092354" cy="546177"/>
      </dsp:txXfrm>
    </dsp:sp>
    <dsp:sp modelId="{2E0AAAFD-FE99-F547-AACC-ECFEF0104786}">
      <dsp:nvSpPr>
        <dsp:cNvPr id="0" name=""/>
        <dsp:cNvSpPr/>
      </dsp:nvSpPr>
      <dsp:spPr>
        <a:xfrm>
          <a:off x="3691175" y="1551166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Thigh</a:t>
          </a:r>
          <a:endParaRPr lang="en-US" sz="2400" kern="1200" dirty="0"/>
        </a:p>
      </dsp:txBody>
      <dsp:txXfrm>
        <a:off x="3691175" y="1551166"/>
        <a:ext cx="1092354" cy="546177"/>
      </dsp:txXfrm>
    </dsp:sp>
    <dsp:sp modelId="{54AAF025-3640-0B4F-B2B0-9B1680B42CBC}">
      <dsp:nvSpPr>
        <dsp:cNvPr id="0" name=""/>
        <dsp:cNvSpPr/>
      </dsp:nvSpPr>
      <dsp:spPr>
        <a:xfrm>
          <a:off x="3691175" y="2326738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Calf</a:t>
          </a:r>
          <a:endParaRPr lang="en-US" sz="2400" kern="1200" dirty="0"/>
        </a:p>
      </dsp:txBody>
      <dsp:txXfrm>
        <a:off x="3691175" y="2326738"/>
        <a:ext cx="1092354" cy="546177"/>
      </dsp:txXfrm>
    </dsp:sp>
    <dsp:sp modelId="{9EFA7B20-0C72-EA4A-87D3-FA200D545873}">
      <dsp:nvSpPr>
        <dsp:cNvPr id="0" name=""/>
        <dsp:cNvSpPr/>
      </dsp:nvSpPr>
      <dsp:spPr>
        <a:xfrm>
          <a:off x="3691175" y="3102310"/>
          <a:ext cx="1092354" cy="5461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Foot</a:t>
          </a:r>
          <a:endParaRPr lang="en-US" sz="2400" kern="1200" dirty="0"/>
        </a:p>
      </dsp:txBody>
      <dsp:txXfrm>
        <a:off x="3691175" y="3102310"/>
        <a:ext cx="1092354" cy="546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9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FC2A-B3EF-004E-93D2-6A15E8B3818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A356-CF3C-3148-A996-66A6A664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ordTransform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RobotArm/RobotArm.html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ECSE-4750 FALL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4</a:t>
            </a:r>
          </a:p>
        </p:txBody>
      </p:sp>
    </p:spTree>
    <p:extLst>
      <p:ext uri="{BB962C8B-B14F-4D97-AF65-F5344CB8AC3E}">
        <p14:creationId xmlns:p14="http://schemas.microsoft.com/office/powerpoint/2010/main" val="4428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Coordinates</a:t>
            </a:r>
          </a:p>
          <a:p>
            <a:pPr lvl="2"/>
            <a:r>
              <a:rPr lang="en-US" dirty="0" smtClean="0">
                <a:hlinkClick r:id="rId2" action="ppaction://hlinkfile"/>
              </a:rPr>
              <a:t>What is a transform?</a:t>
            </a:r>
            <a:endParaRPr lang="en-US" dirty="0" smtClean="0"/>
          </a:p>
          <a:p>
            <a:pPr lvl="1"/>
            <a:r>
              <a:rPr lang="en-US" dirty="0" smtClean="0"/>
              <a:t>Transforms</a:t>
            </a:r>
          </a:p>
          <a:p>
            <a:pPr lvl="2"/>
            <a:r>
              <a:rPr lang="en-US" dirty="0" smtClean="0"/>
              <a:t>How to create  robot arm</a:t>
            </a:r>
          </a:p>
          <a:p>
            <a:pPr lvl="1"/>
            <a:r>
              <a:rPr lang="en-US" dirty="0" smtClean="0"/>
              <a:t>Code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get a body…</a:t>
            </a:r>
          </a:p>
          <a:p>
            <a:endParaRPr lang="en-US" dirty="0" smtClean="0"/>
          </a:p>
          <a:p>
            <a:r>
              <a:rPr lang="en-US" dirty="0" smtClean="0"/>
              <a:t>The key is to generate geometric entities to represent the body parts</a:t>
            </a:r>
          </a:p>
          <a:p>
            <a:pPr lvl="1"/>
            <a:r>
              <a:rPr lang="en-US" dirty="0" smtClean="0"/>
              <a:t>Body, Arms, Legs, Finger, Toes…</a:t>
            </a:r>
          </a:p>
          <a:p>
            <a:pPr lvl="1"/>
            <a:r>
              <a:rPr lang="en-US" dirty="0" smtClean="0"/>
              <a:t>Then they need to move independent</a:t>
            </a:r>
          </a:p>
          <a:p>
            <a:pPr lvl="2"/>
            <a:r>
              <a:rPr lang="en-US" dirty="0" smtClean="0"/>
              <a:t>But with respect to their connections.</a:t>
            </a:r>
          </a:p>
          <a:p>
            <a:r>
              <a:rPr lang="en-US" dirty="0" smtClean="0"/>
              <a:t>How do we make dependent connections?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89386976"/>
              </p:ext>
            </p:extLst>
          </p:nvPr>
        </p:nvGraphicFramePr>
        <p:xfrm>
          <a:off x="7442947" y="3496235"/>
          <a:ext cx="4099112" cy="3112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84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 are the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0688" cy="4351338"/>
          </a:xfrm>
        </p:spPr>
        <p:txBody>
          <a:bodyPr/>
          <a:lstStyle/>
          <a:p>
            <a:r>
              <a:rPr lang="en-US" dirty="0" smtClean="0"/>
              <a:t>Think of it as a state diagram</a:t>
            </a:r>
          </a:p>
          <a:p>
            <a:r>
              <a:rPr lang="en-US" dirty="0" smtClean="0"/>
              <a:t>Children inherit from the parents</a:t>
            </a:r>
          </a:p>
          <a:p>
            <a:r>
              <a:rPr lang="en-US" dirty="0" smtClean="0"/>
              <a:t>But they get to influence their state</a:t>
            </a:r>
          </a:p>
          <a:p>
            <a:r>
              <a:rPr lang="en-US" dirty="0" smtClean="0"/>
              <a:t>Color, lights, camera, position</a:t>
            </a:r>
          </a:p>
          <a:p>
            <a:r>
              <a:rPr lang="en-US" dirty="0" smtClean="0"/>
              <a:t>All can be inherited and bound by the graph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74248319"/>
              </p:ext>
            </p:extLst>
          </p:nvPr>
        </p:nvGraphicFramePr>
        <p:xfrm>
          <a:off x="5983941" y="2185147"/>
          <a:ext cx="5558118" cy="4424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8-Point Star 4"/>
          <p:cNvSpPr/>
          <p:nvPr/>
        </p:nvSpPr>
        <p:spPr>
          <a:xfrm>
            <a:off x="8350624" y="4049339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" name="8-Point Star 5"/>
          <p:cNvSpPr/>
          <p:nvPr/>
        </p:nvSpPr>
        <p:spPr>
          <a:xfrm>
            <a:off x="9382687" y="3276132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" name="8-Point Star 6"/>
          <p:cNvSpPr/>
          <p:nvPr/>
        </p:nvSpPr>
        <p:spPr>
          <a:xfrm>
            <a:off x="8072718" y="3276132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" name="8-Point Star 7"/>
          <p:cNvSpPr/>
          <p:nvPr/>
        </p:nvSpPr>
        <p:spPr>
          <a:xfrm>
            <a:off x="6762749" y="3276133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9" name="8-Point Star 8"/>
          <p:cNvSpPr/>
          <p:nvPr/>
        </p:nvSpPr>
        <p:spPr>
          <a:xfrm>
            <a:off x="8072718" y="2487238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0" name="8-Point Star 9"/>
          <p:cNvSpPr/>
          <p:nvPr/>
        </p:nvSpPr>
        <p:spPr>
          <a:xfrm>
            <a:off x="8350623" y="6395851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1" name="8-Point Star 10"/>
          <p:cNvSpPr/>
          <p:nvPr/>
        </p:nvSpPr>
        <p:spPr>
          <a:xfrm>
            <a:off x="8350623" y="5604714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2" name="8-Point Star 11"/>
          <p:cNvSpPr/>
          <p:nvPr/>
        </p:nvSpPr>
        <p:spPr>
          <a:xfrm>
            <a:off x="9671797" y="5604714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3" name="8-Point Star 12"/>
          <p:cNvSpPr/>
          <p:nvPr/>
        </p:nvSpPr>
        <p:spPr>
          <a:xfrm>
            <a:off x="8350623" y="4833750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4" name="8-Point Star 13"/>
          <p:cNvSpPr/>
          <p:nvPr/>
        </p:nvSpPr>
        <p:spPr>
          <a:xfrm>
            <a:off x="9671797" y="4833750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5" name="8-Point Star 14"/>
          <p:cNvSpPr/>
          <p:nvPr/>
        </p:nvSpPr>
        <p:spPr>
          <a:xfrm>
            <a:off x="9663953" y="4049339"/>
            <a:ext cx="215153" cy="213379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871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Robot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4" y="2113710"/>
            <a:ext cx="6921630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575101"/>
            <a:ext cx="48073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From one start geometry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Many copies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Each independent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But hierarchical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841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157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Computer Graphics  ECSE-4750 FALL 2015</vt:lpstr>
      <vt:lpstr>Class </vt:lpstr>
      <vt:lpstr>How to create a body</vt:lpstr>
      <vt:lpstr>Transforms are the joints</vt:lpstr>
      <vt:lpstr>The Robot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 ECSE-4750 FALL 2015</dc:title>
  <dc:creator>Thomas Citriniti</dc:creator>
  <cp:lastModifiedBy>Thomas Citriniti</cp:lastModifiedBy>
  <cp:revision>35</cp:revision>
  <dcterms:created xsi:type="dcterms:W3CDTF">2015-08-31T11:38:50Z</dcterms:created>
  <dcterms:modified xsi:type="dcterms:W3CDTF">2015-10-06T21:59:07Z</dcterms:modified>
</cp:coreProperties>
</file>