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7"/>
    <p:restoredTop sz="86471"/>
  </p:normalViewPr>
  <p:slideViewPr>
    <p:cSldViewPr snapToGrid="0" snapToObjects="1">
      <p:cViewPr varScale="1">
        <p:scale>
          <a:sx n="105" d="100"/>
          <a:sy n="105" d="100"/>
        </p:scale>
        <p:origin x="-440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3A436-C5E5-8842-A753-40A3F8153BC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3493C-45B3-2E48-85AE-5301E8A7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493C-45B3-2E48-85AE-5301E8A71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1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FC2A-B3EF-004E-93D2-6A15E8B381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gjs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%5CMidTerm%5Cmidterm_an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cenegraph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ECSE-4750 FALL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5</a:t>
            </a:r>
          </a:p>
        </p:txBody>
      </p:sp>
    </p:spTree>
    <p:extLst>
      <p:ext uri="{BB962C8B-B14F-4D97-AF65-F5344CB8AC3E}">
        <p14:creationId xmlns:p14="http://schemas.microsoft.com/office/powerpoint/2010/main" val="44287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formats are nice but how about code based scenes</a:t>
            </a:r>
          </a:p>
          <a:p>
            <a:r>
              <a:rPr lang="en-US" dirty="0" smtClean="0"/>
              <a:t>Robot Arm in </a:t>
            </a:r>
            <a:r>
              <a:rPr lang="en-US" dirty="0" err="1" smtClean="0"/>
              <a:t>OpenScene</a:t>
            </a:r>
            <a:r>
              <a:rPr lang="en-US" dirty="0" smtClean="0"/>
              <a:t> Graph based library</a:t>
            </a:r>
          </a:p>
          <a:p>
            <a:pPr lvl="1"/>
            <a:r>
              <a:rPr lang="en-US" dirty="0">
                <a:hlinkClick r:id="rId2"/>
              </a:rPr>
              <a:t>http://osgjs.org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6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OSG.js</a:t>
            </a:r>
            <a:r>
              <a:rPr lang="en-US" dirty="0" smtClean="0"/>
              <a:t> build a robot that includes a body, head, arms (3 segments), and legs (3 segments).</a:t>
            </a:r>
          </a:p>
          <a:p>
            <a:r>
              <a:rPr lang="en-US" dirty="0" smtClean="0"/>
              <a:t>Basic segments can be cubes in the </a:t>
            </a:r>
            <a:r>
              <a:rPr lang="en-US" dirty="0" err="1" smtClean="0"/>
              <a:t>OSGjs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Ensure:</a:t>
            </a:r>
          </a:p>
          <a:p>
            <a:pPr lvl="1"/>
            <a:r>
              <a:rPr lang="en-US" dirty="0" smtClean="0"/>
              <a:t>The hierarchy is correct, moving the body moves everything</a:t>
            </a:r>
          </a:p>
          <a:p>
            <a:pPr lvl="1"/>
            <a:r>
              <a:rPr lang="en-US" dirty="0" smtClean="0"/>
              <a:t>Each segment is movable on its own.</a:t>
            </a:r>
          </a:p>
          <a:p>
            <a:pPr lvl="1"/>
            <a:r>
              <a:rPr lang="en-US" dirty="0" smtClean="0"/>
              <a:t>Some UI to manipulate your robot. (Can be one set of sliders that switch between joints.</a:t>
            </a:r>
          </a:p>
          <a:p>
            <a:r>
              <a:rPr lang="en-US" dirty="0" smtClean="0"/>
              <a:t>Extra credit:</a:t>
            </a:r>
          </a:p>
          <a:p>
            <a:pPr lvl="1"/>
            <a:r>
              <a:rPr lang="en-US" dirty="0" smtClean="0"/>
              <a:t>Add hand, feet, fingers, and toes.</a:t>
            </a:r>
          </a:p>
          <a:p>
            <a:r>
              <a:rPr lang="en-US" dirty="0" smtClean="0"/>
              <a:t>X-Extra credit</a:t>
            </a:r>
            <a:endParaRPr lang="en-US" dirty="0" smtClean="0"/>
          </a:p>
          <a:p>
            <a:pPr lvl="1"/>
            <a:r>
              <a:rPr lang="en-US" dirty="0" smtClean="0"/>
              <a:t>Animate the included Ogre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8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MidTerm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Scene Organization</a:t>
            </a:r>
          </a:p>
          <a:p>
            <a:pPr lvl="2"/>
            <a:r>
              <a:rPr lang="en-US" dirty="0" smtClean="0"/>
              <a:t>Scene Graph</a:t>
            </a:r>
          </a:p>
          <a:p>
            <a:pPr lvl="2"/>
            <a:r>
              <a:rPr lang="en-US" dirty="0" smtClean="0"/>
              <a:t>Object Hierarchy</a:t>
            </a:r>
          </a:p>
          <a:p>
            <a:pPr lvl="1"/>
            <a:r>
              <a:rPr lang="en-US" dirty="0" smtClean="0"/>
              <a:t>New Rendering Classes</a:t>
            </a:r>
          </a:p>
          <a:p>
            <a:pPr lvl="2"/>
            <a:r>
              <a:rPr lang="en-US" dirty="0" err="1" smtClean="0"/>
              <a:t>Geoemtries</a:t>
            </a:r>
            <a:endParaRPr lang="en-US" dirty="0" smtClean="0"/>
          </a:p>
          <a:p>
            <a:pPr lvl="2"/>
            <a:r>
              <a:rPr lang="en-US" dirty="0" smtClean="0"/>
              <a:t>Topologies</a:t>
            </a:r>
          </a:p>
          <a:p>
            <a:pPr lvl="2"/>
            <a:r>
              <a:rPr lang="en-US" dirty="0" smtClean="0"/>
              <a:t>Cells</a:t>
            </a:r>
          </a:p>
          <a:p>
            <a:pPr lvl="2"/>
            <a:r>
              <a:rPr lang="en-US" dirty="0" smtClean="0"/>
              <a:t>Actors</a:t>
            </a:r>
          </a:p>
          <a:p>
            <a:pPr lvl="1"/>
            <a:r>
              <a:rPr lang="en-US" smtClean="0"/>
              <a:t>Bring it all together.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Midterm answers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91" y="1165660"/>
            <a:ext cx="6301409" cy="5671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9591" cy="4351338"/>
          </a:xfrm>
        </p:spPr>
        <p:txBody>
          <a:bodyPr/>
          <a:lstStyle/>
          <a:p>
            <a:r>
              <a:rPr lang="en-US" dirty="0" smtClean="0"/>
              <a:t>Scene Composition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an abstraction layer to graphics </a:t>
            </a:r>
            <a:endParaRPr lang="en-US" dirty="0" smtClean="0"/>
          </a:p>
          <a:p>
            <a:pPr lvl="1"/>
            <a:r>
              <a:rPr lang="en-US" dirty="0" smtClean="0"/>
              <a:t>Consists of nodes connected by arcs</a:t>
            </a:r>
          </a:p>
          <a:p>
            <a:pPr lvl="1"/>
            <a:r>
              <a:rPr lang="en-US" dirty="0" smtClean="0"/>
              <a:t>All nodes have parents except for the root node</a:t>
            </a:r>
          </a:p>
          <a:p>
            <a:r>
              <a:rPr lang="en-US" dirty="0"/>
              <a:t>This produces a directed acyclic graph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0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 Traversal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16" y="2344806"/>
            <a:ext cx="5092700" cy="3467100"/>
          </a:xfrm>
          <a:prstGeom prst="rect">
            <a:avLst/>
          </a:prstGeom>
        </p:spPr>
      </p:pic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8200" y="1825625"/>
            <a:ext cx="6157016" cy="4351338"/>
          </a:xfrm>
        </p:spPr>
        <p:txBody>
          <a:bodyPr/>
          <a:lstStyle/>
          <a:p>
            <a:r>
              <a:rPr lang="en-US" dirty="0" smtClean="0"/>
              <a:t>Supports many operations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lipping </a:t>
            </a:r>
            <a:r>
              <a:rPr lang="en-US" dirty="0"/>
              <a:t>and culling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ighting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operations such as collision </a:t>
            </a:r>
            <a:r>
              <a:rPr lang="en-US" dirty="0" smtClean="0"/>
              <a:t>detection </a:t>
            </a:r>
            <a:r>
              <a:rPr lang="en-US" dirty="0"/>
              <a:t>and </a:t>
            </a:r>
            <a:r>
              <a:rPr lang="en-US" dirty="0" smtClean="0"/>
              <a:t>picking</a:t>
            </a:r>
          </a:p>
          <a:p>
            <a:pPr lvl="1"/>
            <a:r>
              <a:rPr lang="en-US" dirty="0" smtClean="0"/>
              <a:t>Caching</a:t>
            </a:r>
          </a:p>
          <a:p>
            <a:r>
              <a:rPr lang="en-US" dirty="0"/>
              <a:t>Rendering traversals </a:t>
            </a:r>
            <a:r>
              <a:rPr lang="en-US" dirty="0" smtClean="0"/>
              <a:t>occurs constantly</a:t>
            </a:r>
          </a:p>
          <a:p>
            <a:r>
              <a:rPr lang="en-US" dirty="0"/>
              <a:t>I</a:t>
            </a:r>
            <a:r>
              <a:rPr lang="en-US" dirty="0" smtClean="0"/>
              <a:t>nteractive </a:t>
            </a:r>
            <a:r>
              <a:rPr lang="en-US" dirty="0"/>
              <a:t>and animated </a:t>
            </a:r>
            <a:r>
              <a:rPr lang="en-US" dirty="0" smtClean="0"/>
              <a:t>graphics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021" y="821946"/>
            <a:ext cx="1811895" cy="23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VRML, formalized around 1995</a:t>
            </a:r>
          </a:p>
          <a:p>
            <a:r>
              <a:rPr lang="en-US" dirty="0" smtClean="0"/>
              <a:t>ISO standard in 1997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OpenInventor</a:t>
            </a:r>
            <a:r>
              <a:rPr lang="en-US" dirty="0" smtClean="0"/>
              <a:t> format from SGI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5844" y="0"/>
            <a:ext cx="552615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#VRML V2.0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utf8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Example VRML 2.0 file for teaching basic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concepts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#of color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and 3D primitive shapes.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Created by Theresa-Marie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Rhyne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	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A Cylinder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Shape {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appearance Appearance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material Material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diffuseColor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0.75 0.5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1.0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   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specularColor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0.7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0.7 0.8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    shininess 0.1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}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}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geometry Cylinder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height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0.2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radius 3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}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}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# A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Sphere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Shape {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appearance Appearance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material Material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diffuseColor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0.2 0.5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0.75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transparency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0.0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 }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	geometry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Sphere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  		radius 1.0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	}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 Syntax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14" y="2362654"/>
            <a:ext cx="9374741" cy="4351338"/>
          </a:xfrm>
        </p:spPr>
      </p:pic>
      <p:sp>
        <p:nvSpPr>
          <p:cNvPr id="9" name="TextBox 8"/>
          <p:cNvSpPr txBox="1"/>
          <p:nvPr/>
        </p:nvSpPr>
        <p:spPr>
          <a:xfrm>
            <a:off x="838199" y="1479650"/>
            <a:ext cx="5896430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/>
              <a:t>X3D </a:t>
            </a:r>
            <a:r>
              <a:rPr lang="en-US" smtClean="0"/>
              <a:t>Format – The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2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888" y="1183708"/>
            <a:ext cx="8557112" cy="5635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583"/>
            <a:ext cx="10515600" cy="1325563"/>
          </a:xfrm>
        </p:spPr>
        <p:txBody>
          <a:bodyPr/>
          <a:lstStyle/>
          <a:p>
            <a:r>
              <a:rPr lang="en-US" dirty="0" smtClean="0"/>
              <a:t>Scene Graph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X3D – The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Graphs 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http://www.openscenegraph.org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source </a:t>
            </a:r>
            <a:r>
              <a:rPr lang="en-US" dirty="0" smtClean="0"/>
              <a:t>3D </a:t>
            </a:r>
            <a:r>
              <a:rPr lang="en-US" dirty="0"/>
              <a:t>graphics toolkit</a:t>
            </a:r>
            <a:endParaRPr lang="en-US" dirty="0" smtClean="0"/>
          </a:p>
          <a:p>
            <a:r>
              <a:rPr lang="en-US" dirty="0" smtClean="0"/>
              <a:t>C++ implementation leveraging OpenGL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4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271</Words>
  <Application>Microsoft Macintosh PowerPoint</Application>
  <PresentationFormat>Custom</PresentationFormat>
  <Paragraphs>91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Computer Graphics  ECSE-4750 FALL 2015</vt:lpstr>
      <vt:lpstr>Class </vt:lpstr>
      <vt:lpstr>MidTerm</vt:lpstr>
      <vt:lpstr>Scene Organization</vt:lpstr>
      <vt:lpstr>Scene Graph Traversal</vt:lpstr>
      <vt:lpstr>Scene Graph History</vt:lpstr>
      <vt:lpstr>Scene Graph Syntax</vt:lpstr>
      <vt:lpstr>Scene Graph Syntax</vt:lpstr>
      <vt:lpstr>Scene Graphs live</vt:lpstr>
      <vt:lpstr>Scene Graphs in Code</vt:lpstr>
      <vt:lpstr>Homework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 ECSE-4750 FALL 2015</dc:title>
  <dc:creator>Thomas Citriniti</dc:creator>
  <cp:lastModifiedBy>Thomas Citriniti</cp:lastModifiedBy>
  <cp:revision>55</cp:revision>
  <dcterms:created xsi:type="dcterms:W3CDTF">2015-08-31T11:38:50Z</dcterms:created>
  <dcterms:modified xsi:type="dcterms:W3CDTF">2015-10-27T18:35:12Z</dcterms:modified>
</cp:coreProperties>
</file>