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7"/>
    <p:restoredTop sz="86471"/>
  </p:normalViewPr>
  <p:slideViewPr>
    <p:cSldViewPr snapToGrid="0" snapToObjects="1">
      <p:cViewPr varScale="1">
        <p:scale>
          <a:sx n="130" d="100"/>
          <a:sy n="130" d="100"/>
        </p:scale>
        <p:origin x="-8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3A436-C5E5-8842-A753-40A3F8153BCC}" type="datetimeFigureOut">
              <a:rPr lang="en-US" smtClean="0"/>
              <a:t>11/3/15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3493C-45B3-2E48-85AE-5301E8A7121B}" type="slidenum">
              <a:rPr lang="en-US" smtClean="0"/>
              <a:t>‹#›</a:t>
            </a:fld>
            <a:endParaRPr lang="en-US"/>
          </a:p>
        </p:txBody>
      </p:sp>
    </p:spTree>
    <p:extLst>
      <p:ext uri="{BB962C8B-B14F-4D97-AF65-F5344CB8AC3E}">
        <p14:creationId xmlns:p14="http://schemas.microsoft.com/office/powerpoint/2010/main" val="7187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F3FC2A-B3EF-004E-93D2-6A15E8B3818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157840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3FC2A-B3EF-004E-93D2-6A15E8B3818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59437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3FC2A-B3EF-004E-93D2-6A15E8B3818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179725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3FC2A-B3EF-004E-93D2-6A15E8B3818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80662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FC2A-B3EF-004E-93D2-6A15E8B3818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38238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F3FC2A-B3EF-004E-93D2-6A15E8B38181}"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154354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F3FC2A-B3EF-004E-93D2-6A15E8B38181}" type="datetimeFigureOut">
              <a:rPr lang="en-US" smtClean="0"/>
              <a:t>11/3/15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67929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F3FC2A-B3EF-004E-93D2-6A15E8B38181}" type="datetimeFigureOut">
              <a:rPr lang="en-US" smtClean="0"/>
              <a:t>11/3/15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95710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FC2A-B3EF-004E-93D2-6A15E8B38181}" type="datetimeFigureOut">
              <a:rPr lang="en-US" smtClean="0"/>
              <a:t>11/3/15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146049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FC2A-B3EF-004E-93D2-6A15E8B38181}"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83657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FC2A-B3EF-004E-93D2-6A15E8B38181}"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FA356-CF3C-3148-A996-66A6A6649080}" type="slidenum">
              <a:rPr lang="en-US" smtClean="0"/>
              <a:t>‹#›</a:t>
            </a:fld>
            <a:endParaRPr lang="en-US"/>
          </a:p>
        </p:txBody>
      </p:sp>
    </p:spTree>
    <p:extLst>
      <p:ext uri="{BB962C8B-B14F-4D97-AF65-F5344CB8AC3E}">
        <p14:creationId xmlns:p14="http://schemas.microsoft.com/office/powerpoint/2010/main" val="717865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FC2A-B3EF-004E-93D2-6A15E8B38181}" type="datetimeFigureOut">
              <a:rPr lang="en-US" smtClean="0"/>
              <a:t>11/3/15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FA356-CF3C-3148-A996-66A6A6649080}" type="slidenum">
              <a:rPr lang="en-US" smtClean="0"/>
              <a:t>‹#›</a:t>
            </a:fld>
            <a:endParaRPr lang="en-US"/>
          </a:p>
        </p:txBody>
      </p:sp>
    </p:spTree>
    <p:extLst>
      <p:ext uri="{BB962C8B-B14F-4D97-AF65-F5344CB8AC3E}">
        <p14:creationId xmlns:p14="http://schemas.microsoft.com/office/powerpoint/2010/main" val="60152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Graphics </a:t>
            </a:r>
            <a:br>
              <a:rPr lang="en-US" dirty="0" smtClean="0"/>
            </a:br>
            <a:r>
              <a:rPr lang="en-US" dirty="0" smtClean="0"/>
              <a:t>ECSE-4750 FALL 2015</a:t>
            </a:r>
            <a:endParaRPr lang="en-US" dirty="0"/>
          </a:p>
        </p:txBody>
      </p:sp>
      <p:sp>
        <p:nvSpPr>
          <p:cNvPr id="3" name="Subtitle 2"/>
          <p:cNvSpPr>
            <a:spLocks noGrp="1"/>
          </p:cNvSpPr>
          <p:nvPr>
            <p:ph type="subTitle" idx="1"/>
          </p:nvPr>
        </p:nvSpPr>
        <p:spPr/>
        <p:txBody>
          <a:bodyPr/>
          <a:lstStyle/>
          <a:p>
            <a:r>
              <a:rPr lang="en-US" dirty="0" smtClean="0"/>
              <a:t>CLASS </a:t>
            </a:r>
            <a:r>
              <a:rPr lang="en-US" dirty="0" smtClean="0"/>
              <a:t>6</a:t>
            </a:r>
            <a:endParaRPr lang="en-US" dirty="0" smtClean="0"/>
          </a:p>
        </p:txBody>
      </p:sp>
    </p:spTree>
    <p:extLst>
      <p:ext uri="{BB962C8B-B14F-4D97-AF65-F5344CB8AC3E}">
        <p14:creationId xmlns:p14="http://schemas.microsoft.com/office/powerpoint/2010/main" val="4428739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3" name="Content Placeholder 2"/>
          <p:cNvSpPr>
            <a:spLocks noGrp="1"/>
          </p:cNvSpPr>
          <p:nvPr>
            <p:ph idx="1"/>
          </p:nvPr>
        </p:nvSpPr>
        <p:spPr/>
        <p:txBody>
          <a:bodyPr/>
          <a:lstStyle/>
          <a:p>
            <a:pPr lvl="1"/>
            <a:r>
              <a:rPr lang="en-US" dirty="0" smtClean="0"/>
              <a:t>Term Project</a:t>
            </a:r>
          </a:p>
          <a:p>
            <a:pPr lvl="1"/>
            <a:r>
              <a:rPr lang="en-US" dirty="0" smtClean="0"/>
              <a:t>Homework 3</a:t>
            </a:r>
          </a:p>
          <a:p>
            <a:pPr lvl="1"/>
            <a:r>
              <a:rPr lang="en-US" dirty="0" smtClean="0"/>
              <a:t>Peter </a:t>
            </a:r>
            <a:r>
              <a:rPr lang="en-US" dirty="0" err="1" smtClean="0"/>
              <a:t>Tu</a:t>
            </a:r>
            <a:r>
              <a:rPr lang="en-US" dirty="0" smtClean="0"/>
              <a:t> </a:t>
            </a:r>
          </a:p>
          <a:p>
            <a:pPr lvl="2"/>
            <a:endParaRPr lang="en-US" dirty="0" smtClean="0"/>
          </a:p>
        </p:txBody>
      </p:sp>
    </p:spTree>
    <p:extLst>
      <p:ext uri="{BB962C8B-B14F-4D97-AF65-F5344CB8AC3E}">
        <p14:creationId xmlns:p14="http://schemas.microsoft.com/office/powerpoint/2010/main" val="18231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a:t>
            </a:r>
            <a:endParaRPr lang="en-US" dirty="0"/>
          </a:p>
        </p:txBody>
      </p:sp>
      <p:sp>
        <p:nvSpPr>
          <p:cNvPr id="3" name="Content Placeholder 2"/>
          <p:cNvSpPr>
            <a:spLocks noGrp="1"/>
          </p:cNvSpPr>
          <p:nvPr>
            <p:ph idx="1"/>
          </p:nvPr>
        </p:nvSpPr>
        <p:spPr/>
        <p:txBody>
          <a:bodyPr/>
          <a:lstStyle/>
          <a:p>
            <a:r>
              <a:rPr lang="en-US" dirty="0"/>
              <a:t>You will think of, implement, and document a program relating to graphics. It must demonstrate both graphics input and output; other than that it must only be legal and ethical.</a:t>
            </a:r>
          </a:p>
          <a:p>
            <a:r>
              <a:rPr lang="en-US" dirty="0"/>
              <a:t>This may be done by a team, and may be combined with another course's project if you get the approval of everyone involved.</a:t>
            </a:r>
            <a:r>
              <a:rPr lang="en-US" dirty="0"/>
              <a:t> </a:t>
            </a:r>
            <a:endParaRPr lang="en-US" dirty="0" smtClean="0"/>
          </a:p>
          <a:p>
            <a:r>
              <a:rPr lang="en-US" dirty="0"/>
              <a:t>You need to work in teams of 4-5 people</a:t>
            </a:r>
          </a:p>
          <a:p>
            <a:r>
              <a:rPr lang="en-US" dirty="0"/>
              <a:t>This is on purpose, businesses need you to work well in teams.</a:t>
            </a:r>
          </a:p>
          <a:p>
            <a:endParaRPr lang="en-US" dirty="0"/>
          </a:p>
        </p:txBody>
      </p:sp>
    </p:spTree>
    <p:extLst>
      <p:ext uri="{BB962C8B-B14F-4D97-AF65-F5344CB8AC3E}">
        <p14:creationId xmlns:p14="http://schemas.microsoft.com/office/powerpoint/2010/main" val="160679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a:t>
            </a:r>
            <a:endParaRPr lang="en-US" dirty="0"/>
          </a:p>
        </p:txBody>
      </p:sp>
      <p:sp>
        <p:nvSpPr>
          <p:cNvPr id="3" name="Content Placeholder 2"/>
          <p:cNvSpPr>
            <a:spLocks noGrp="1"/>
          </p:cNvSpPr>
          <p:nvPr>
            <p:ph idx="1"/>
          </p:nvPr>
        </p:nvSpPr>
        <p:spPr/>
        <p:txBody>
          <a:bodyPr>
            <a:normAutofit/>
          </a:bodyPr>
          <a:lstStyle/>
          <a:p>
            <a:r>
              <a:rPr lang="en-US" dirty="0" smtClean="0"/>
              <a:t>You are all responsible for your final grade.</a:t>
            </a:r>
          </a:p>
          <a:p>
            <a:r>
              <a:rPr lang="en-US" dirty="0" smtClean="0"/>
              <a:t>Part of the term project grade will be you evaluating your team members</a:t>
            </a:r>
          </a:p>
          <a:p>
            <a:r>
              <a:rPr lang="en-US" dirty="0" smtClean="0"/>
              <a:t>Submission:</a:t>
            </a:r>
          </a:p>
          <a:p>
            <a:pPr lvl="1"/>
            <a:r>
              <a:rPr lang="en-US" dirty="0" smtClean="0"/>
              <a:t>A graphical program of your choosing, pick a topic and code base</a:t>
            </a:r>
          </a:p>
          <a:p>
            <a:pPr lvl="1"/>
            <a:r>
              <a:rPr lang="en-US" dirty="0" smtClean="0"/>
              <a:t>Must have input (Controls to change the scene)</a:t>
            </a:r>
          </a:p>
          <a:p>
            <a:pPr lvl="1"/>
            <a:r>
              <a:rPr lang="en-US" dirty="0" smtClean="0"/>
              <a:t>Must be documented, how do I use it and what can it do. (A PDF is fine)</a:t>
            </a:r>
          </a:p>
          <a:p>
            <a:pPr lvl="1"/>
            <a:r>
              <a:rPr lang="en-US" dirty="0" smtClean="0"/>
              <a:t>Working code so I can run it.</a:t>
            </a:r>
          </a:p>
          <a:p>
            <a:pPr lvl="1"/>
            <a:r>
              <a:rPr lang="en-US" dirty="0" smtClean="0"/>
              <a:t>Evaluations of your team members, I will send out a form.</a:t>
            </a:r>
          </a:p>
          <a:p>
            <a:pPr lvl="1"/>
            <a:r>
              <a:rPr lang="en-US" dirty="0" smtClean="0"/>
              <a:t>Presentation in front of class the last day, slides showing your work.</a:t>
            </a:r>
          </a:p>
          <a:p>
            <a:endParaRPr lang="en-US" dirty="0" smtClean="0"/>
          </a:p>
          <a:p>
            <a:endParaRPr lang="en-US" dirty="0"/>
          </a:p>
        </p:txBody>
      </p:sp>
    </p:spTree>
    <p:extLst>
      <p:ext uri="{BB962C8B-B14F-4D97-AF65-F5344CB8AC3E}">
        <p14:creationId xmlns:p14="http://schemas.microsoft.com/office/powerpoint/2010/main" val="256548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3</a:t>
            </a:r>
            <a:endParaRPr lang="en-US" dirty="0"/>
          </a:p>
        </p:txBody>
      </p:sp>
      <p:sp>
        <p:nvSpPr>
          <p:cNvPr id="3" name="Content Placeholder 2"/>
          <p:cNvSpPr>
            <a:spLocks noGrp="1"/>
          </p:cNvSpPr>
          <p:nvPr>
            <p:ph idx="1"/>
          </p:nvPr>
        </p:nvSpPr>
        <p:spPr/>
        <p:txBody>
          <a:bodyPr/>
          <a:lstStyle/>
          <a:p>
            <a:r>
              <a:rPr lang="en-US" dirty="0" smtClean="0"/>
              <a:t>Simple Solution</a:t>
            </a:r>
            <a:endParaRPr lang="en-US" dirty="0"/>
          </a:p>
        </p:txBody>
      </p:sp>
      <p:pic>
        <p:nvPicPr>
          <p:cNvPr id="4" name="Picture 3" descr="Screen Shot 2015-11-03 at 11.04.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342" y="1119795"/>
            <a:ext cx="6383658" cy="5167312"/>
          </a:xfrm>
          <a:prstGeom prst="rect">
            <a:avLst/>
          </a:prstGeom>
        </p:spPr>
      </p:pic>
    </p:spTree>
    <p:extLst>
      <p:ext uri="{BB962C8B-B14F-4D97-AF65-F5344CB8AC3E}">
        <p14:creationId xmlns:p14="http://schemas.microsoft.com/office/powerpoint/2010/main" val="187491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 </a:t>
            </a:r>
            <a:r>
              <a:rPr lang="en-US" dirty="0" err="1" smtClean="0"/>
              <a:t>Tu</a:t>
            </a:r>
            <a:endParaRPr lang="en-US" dirty="0"/>
          </a:p>
        </p:txBody>
      </p:sp>
      <p:sp>
        <p:nvSpPr>
          <p:cNvPr id="3" name="Content Placeholder 2"/>
          <p:cNvSpPr>
            <a:spLocks noGrp="1"/>
          </p:cNvSpPr>
          <p:nvPr>
            <p:ph idx="1"/>
          </p:nvPr>
        </p:nvSpPr>
        <p:spPr/>
        <p:txBody>
          <a:bodyPr>
            <a:normAutofit fontScale="92500" lnSpcReduction="10000"/>
          </a:bodyPr>
          <a:lstStyle/>
          <a:p>
            <a:r>
              <a:rPr lang="en-US" dirty="0"/>
              <a:t>Peter H. </a:t>
            </a:r>
            <a:r>
              <a:rPr lang="en-US" dirty="0" err="1"/>
              <a:t>Tu</a:t>
            </a:r>
            <a:r>
              <a:rPr lang="en-US" dirty="0"/>
              <a:t> (GE Global </a:t>
            </a:r>
            <a:r>
              <a:rPr lang="en-US" dirty="0" err="1"/>
              <a:t>Reseach</a:t>
            </a:r>
            <a:r>
              <a:rPr lang="en-US" dirty="0"/>
              <a:t>, Senior Principal Scientist) Education B.S. Systems </a:t>
            </a:r>
            <a:r>
              <a:rPr lang="en-US" dirty="0" smtClean="0"/>
              <a:t>Design Engineering</a:t>
            </a:r>
            <a:r>
              <a:rPr lang="en-US" dirty="0"/>
              <a:t>, 1990 University of Waterloo - Canada PhD. Engineering Science, 1995 Oxford University </a:t>
            </a:r>
            <a:r>
              <a:rPr lang="en-US" dirty="0" smtClean="0"/>
              <a:t>– England </a:t>
            </a:r>
            <a:r>
              <a:rPr lang="en-US" dirty="0"/>
              <a:t>Dr. </a:t>
            </a:r>
            <a:r>
              <a:rPr lang="en-US" dirty="0" err="1"/>
              <a:t>Tu</a:t>
            </a:r>
            <a:r>
              <a:rPr lang="en-US" dirty="0"/>
              <a:t> is a senior principal scientist working at the General Electric Global Research (GE GR</a:t>
            </a:r>
            <a:r>
              <a:rPr lang="en-US" dirty="0" smtClean="0"/>
              <a:t>) center </a:t>
            </a:r>
            <a:r>
              <a:rPr lang="en-US" dirty="0"/>
              <a:t>since 1997. He has carried out applied research in the area of Computer Vision and </a:t>
            </a:r>
            <a:r>
              <a:rPr lang="en-US" dirty="0" smtClean="0"/>
              <a:t>Image Understanding</a:t>
            </a:r>
            <a:r>
              <a:rPr lang="en-US" dirty="0"/>
              <a:t>. </a:t>
            </a:r>
          </a:p>
          <a:p>
            <a:endParaRPr lang="en-US" dirty="0"/>
          </a:p>
          <a:p>
            <a:r>
              <a:rPr lang="en-US" dirty="0"/>
              <a:t>Topic:</a:t>
            </a:r>
          </a:p>
          <a:p>
            <a:pPr lvl="1"/>
            <a:r>
              <a:rPr lang="en-US" dirty="0"/>
              <a:t>Computer Vision: This talk will review a number of technical themes associated with the field of computer vision. Topics to be included are: projective geometry, the physical properties of light and materials with respect to the image formation process, object detection and machine learning, tracking and model fitting, behavior recognition and social interaction analysis.</a:t>
            </a:r>
          </a:p>
        </p:txBody>
      </p:sp>
    </p:spTree>
    <p:extLst>
      <p:ext uri="{BB962C8B-B14F-4D97-AF65-F5344CB8AC3E}">
        <p14:creationId xmlns:p14="http://schemas.microsoft.com/office/powerpoint/2010/main" val="6779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TotalTime>
  <Words>348</Words>
  <Application>Microsoft Macintosh PowerPoint</Application>
  <PresentationFormat>Custom</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Computer Graphics  ECSE-4750 FALL 2015</vt:lpstr>
      <vt:lpstr>Class </vt:lpstr>
      <vt:lpstr>Term Project</vt:lpstr>
      <vt:lpstr>Term Project</vt:lpstr>
      <vt:lpstr>Homework 3</vt:lpstr>
      <vt:lpstr>Peter Tu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ECSE-4750 FALL 2015</dc:title>
  <dc:creator>Thomas Citriniti</dc:creator>
  <cp:lastModifiedBy>Thomas Citriniti</cp:lastModifiedBy>
  <cp:revision>58</cp:revision>
  <dcterms:created xsi:type="dcterms:W3CDTF">2015-08-31T11:38:50Z</dcterms:created>
  <dcterms:modified xsi:type="dcterms:W3CDTF">2015-11-03T16:22:42Z</dcterms:modified>
</cp:coreProperties>
</file>