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6" r:id="rId6"/>
    <p:sldId id="26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402" autoAdjust="0"/>
    <p:restoredTop sz="86471"/>
  </p:normalViewPr>
  <p:slideViewPr>
    <p:cSldViewPr snapToGrid="0" snapToObjects="1">
      <p:cViewPr varScale="1">
        <p:scale>
          <a:sx n="105" d="100"/>
          <a:sy n="105" d="100"/>
        </p:scale>
        <p:origin x="-624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3A436-C5E5-8842-A753-40A3F8153BC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493C-45B3-2E48-85AE-5301E8A7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FC2A-B3EF-004E-93D2-6A15E8B3818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bylonj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ECSE-4750 FALL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7</a:t>
            </a:r>
          </a:p>
        </p:txBody>
      </p:sp>
    </p:spTree>
    <p:extLst>
      <p:ext uri="{BB962C8B-B14F-4D97-AF65-F5344CB8AC3E}">
        <p14:creationId xmlns:p14="http://schemas.microsoft.com/office/powerpoint/2010/main" val="44287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Term Project</a:t>
            </a:r>
          </a:p>
          <a:p>
            <a:pPr lvl="1"/>
            <a:r>
              <a:rPr lang="en-US" dirty="0" smtClean="0"/>
              <a:t>Babylon library </a:t>
            </a:r>
          </a:p>
          <a:p>
            <a:pPr lvl="1"/>
            <a:r>
              <a:rPr lang="en-US" dirty="0" smtClean="0"/>
              <a:t>In class challenge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1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think of, implement, and document a program relating to graphics. It must demonstrate both graphics input and output; other than that it must only be legal and ethical.</a:t>
            </a:r>
          </a:p>
          <a:p>
            <a:r>
              <a:rPr lang="en-US" dirty="0"/>
              <a:t>This may be done by a team, and may be combined with another course's project if you get the approval of everyone involved. </a:t>
            </a:r>
            <a:endParaRPr lang="en-US" dirty="0" smtClean="0"/>
          </a:p>
          <a:p>
            <a:r>
              <a:rPr lang="en-US" dirty="0"/>
              <a:t>You need to work in teams of 4-5 people</a:t>
            </a:r>
          </a:p>
          <a:p>
            <a:r>
              <a:rPr lang="en-US" dirty="0"/>
              <a:t>This is on purpose, businesses need you to work well in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all responsible for your final grade.</a:t>
            </a:r>
          </a:p>
          <a:p>
            <a:r>
              <a:rPr lang="en-US" dirty="0" smtClean="0"/>
              <a:t>Part of the term project grade will be you evaluating your team members</a:t>
            </a:r>
          </a:p>
          <a:p>
            <a:r>
              <a:rPr lang="en-US" dirty="0" smtClean="0"/>
              <a:t>Submission:</a:t>
            </a:r>
          </a:p>
          <a:p>
            <a:pPr lvl="1"/>
            <a:r>
              <a:rPr lang="en-US" dirty="0" smtClean="0"/>
              <a:t>A graphical program of your choosing, pick a topic and code base</a:t>
            </a:r>
          </a:p>
          <a:p>
            <a:pPr lvl="1"/>
            <a:r>
              <a:rPr lang="en-US" dirty="0" smtClean="0"/>
              <a:t>Must have input (Controls to change the scene)</a:t>
            </a:r>
          </a:p>
          <a:p>
            <a:pPr lvl="1"/>
            <a:r>
              <a:rPr lang="en-US" dirty="0" smtClean="0"/>
              <a:t>Must be documented, how do I use it and what can it do. (A PDF is fine)</a:t>
            </a:r>
          </a:p>
          <a:p>
            <a:pPr lvl="1"/>
            <a:r>
              <a:rPr lang="en-US" dirty="0" smtClean="0"/>
              <a:t>Working code so I can run it.</a:t>
            </a:r>
          </a:p>
          <a:p>
            <a:pPr lvl="1"/>
            <a:r>
              <a:rPr lang="en-US" dirty="0" smtClean="0"/>
              <a:t>Evaluations of your team members, I will send out a form.</a:t>
            </a:r>
          </a:p>
          <a:p>
            <a:pPr lvl="1"/>
            <a:r>
              <a:rPr lang="en-US" dirty="0" smtClean="0"/>
              <a:t>Presentation in front of class the last day, slides showing your 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Ambient Reflection</a:t>
            </a:r>
          </a:p>
          <a:p>
            <a:pPr lvl="2"/>
            <a:r>
              <a:rPr lang="en-US" dirty="0" smtClean="0"/>
              <a:t>Ambient </a:t>
            </a:r>
            <a:r>
              <a:rPr lang="en-US" dirty="0"/>
              <a:t>reflection determines what color an object takes under ambient lighting</a:t>
            </a:r>
            <a:endParaRPr lang="en-US" dirty="0" smtClean="0"/>
          </a:p>
          <a:p>
            <a:r>
              <a:rPr lang="en-US" dirty="0"/>
              <a:t>Diffuse </a:t>
            </a:r>
            <a:r>
              <a:rPr lang="en-US" dirty="0" smtClean="0"/>
              <a:t>Reflection</a:t>
            </a:r>
          </a:p>
          <a:p>
            <a:pPr lvl="2"/>
            <a:r>
              <a:rPr lang="en-US" dirty="0" smtClean="0"/>
              <a:t>Diffuse </a:t>
            </a:r>
            <a:r>
              <a:rPr lang="en-US" dirty="0"/>
              <a:t>reflection determines what color an object takes under direct lighting.</a:t>
            </a:r>
          </a:p>
          <a:p>
            <a:r>
              <a:rPr lang="en-US" dirty="0"/>
              <a:t>Specular </a:t>
            </a:r>
            <a:r>
              <a:rPr lang="en-US" dirty="0" smtClean="0"/>
              <a:t>Reflection</a:t>
            </a:r>
          </a:p>
          <a:p>
            <a:pPr lvl="2"/>
            <a:r>
              <a:rPr lang="en-US" dirty="0" smtClean="0"/>
              <a:t>Specular </a:t>
            </a:r>
            <a:r>
              <a:rPr lang="en-US" dirty="0"/>
              <a:t>reflection determines the color of an object's highlight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11" y="4627033"/>
            <a:ext cx="5851071" cy="17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7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6" y="1590524"/>
            <a:ext cx="51435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445381"/>
            <a:ext cx="5143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5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</a:t>
            </a:r>
            <a:r>
              <a:rPr lang="en-US" dirty="0" err="1" smtClean="0"/>
              <a:t>Vs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 graphs are difficult to use</a:t>
            </a:r>
          </a:p>
          <a:p>
            <a:r>
              <a:rPr lang="en-US" dirty="0" smtClean="0"/>
              <a:t>Setup and arrangement is difficult</a:t>
            </a:r>
          </a:p>
          <a:p>
            <a:r>
              <a:rPr lang="en-US" dirty="0" smtClean="0"/>
              <a:t>Inserting and removing can be tricky</a:t>
            </a:r>
          </a:p>
          <a:p>
            <a:r>
              <a:rPr lang="en-US" dirty="0" smtClean="0"/>
              <a:t>What is a better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0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Babylon.js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Babylon.js</a:t>
            </a:r>
            <a:r>
              <a:rPr lang="en-US" dirty="0"/>
              <a:t> is a 3D engine based on </a:t>
            </a:r>
            <a:r>
              <a:rPr lang="en-US" dirty="0" err="1"/>
              <a:t>webgl</a:t>
            </a:r>
            <a:r>
              <a:rPr lang="en-US" dirty="0"/>
              <a:t>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http://www.babylonjs.com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Example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teams</a:t>
            </a:r>
          </a:p>
          <a:p>
            <a:r>
              <a:rPr lang="en-US" dirty="0" smtClean="0"/>
              <a:t>Grab the code from the LMS site</a:t>
            </a:r>
          </a:p>
          <a:p>
            <a:r>
              <a:rPr lang="en-US" dirty="0" smtClean="0"/>
              <a:t>Get Points:</a:t>
            </a:r>
          </a:p>
          <a:p>
            <a:pPr lvl="1"/>
            <a:r>
              <a:rPr lang="en-US" dirty="0" smtClean="0"/>
              <a:t>Add texture to robot body, waist, and legs – 1 Point per body section</a:t>
            </a:r>
          </a:p>
          <a:p>
            <a:pPr lvl="1"/>
            <a:r>
              <a:rPr lang="en-US" dirty="0" smtClean="0"/>
              <a:t>Make the robot walk– check out the Babylon site for animation and the Bones and Skeleton interfaces – 2 Points</a:t>
            </a:r>
          </a:p>
          <a:p>
            <a:pPr lvl="1"/>
            <a:r>
              <a:rPr lang="en-US" dirty="0" smtClean="0"/>
              <a:t>Style points – Impress </a:t>
            </a:r>
            <a:r>
              <a:rPr lang="en-US" dirty="0" smtClean="0"/>
              <a:t>myself </a:t>
            </a:r>
            <a:r>
              <a:rPr lang="en-US" dirty="0" smtClean="0"/>
              <a:t>and Yu and show your demo.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355</Words>
  <Application>Microsoft Macintosh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Computer Graphics  ECSE-4750 FALL 2015</vt:lpstr>
      <vt:lpstr>Class </vt:lpstr>
      <vt:lpstr>Term Project</vt:lpstr>
      <vt:lpstr>Term Project</vt:lpstr>
      <vt:lpstr>Material Properties</vt:lpstr>
      <vt:lpstr>Textures</vt:lpstr>
      <vt:lpstr>Scene Graph Vs Objects</vt:lpstr>
      <vt:lpstr>Babylon.js</vt:lpstr>
      <vt:lpstr>In class challenge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ECSE-4750 FALL 2015</dc:title>
  <dc:creator>Thomas Citriniti</dc:creator>
  <cp:lastModifiedBy>Thomas Citriniti</cp:lastModifiedBy>
  <cp:revision>67</cp:revision>
  <dcterms:created xsi:type="dcterms:W3CDTF">2015-08-31T11:38:50Z</dcterms:created>
  <dcterms:modified xsi:type="dcterms:W3CDTF">2015-11-11T01:39:25Z</dcterms:modified>
</cp:coreProperties>
</file>