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17" r:id="rId2"/>
    <p:sldId id="3818" r:id="rId3"/>
    <p:sldId id="38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1EDB3-504F-CFDD-615C-B5BF30E88A34}" v="194" dt="2019-09-16T23:16:19.725"/>
    <p1510:client id="{24E33EA9-2F01-7C1A-7F2A-070608FC6DE7}" v="69" dt="2019-10-10T16:07:11.476"/>
    <p1510:client id="{301C5686-1104-4203-A923-21CF5F3B031A}" v="94" dt="2019-09-17T22:02:45.540"/>
    <p1510:client id="{42987698-F419-AB05-519D-8C7947CDB84C}" v="516" dt="2019-09-10T16:23:07.144"/>
    <p1510:client id="{52D54F21-0945-99A0-FE6C-25F0C63CC98C}" v="53" dt="2019-08-28T15:12:55.844"/>
    <p1510:client id="{5AB95586-753E-28AE-33F4-6B80657DCF40}" v="135" dt="2019-08-27T13:37:53.742"/>
    <p1510:client id="{899CCD1F-C94C-D0CD-61DF-2FEA4B01B9BE}" v="1241" dt="2019-08-27T14:50:15.406"/>
    <p1510:client id="{928A3AAB-EB9F-EEFB-843B-319E537409D9}" v="45" dt="2019-09-16T12:43:05.560"/>
    <p1510:client id="{B65621E6-CD71-64E7-F9FD-4A8D1C494822}" v="786" dt="2019-09-12T16:36:45.809"/>
    <p1510:client id="{C9181CA6-D49D-52C0-DEC8-E0ADC42C44D4}" v="15" dt="2019-08-27T13:36:23.061"/>
    <p1510:client id="{DCAFDD09-B797-335B-723B-9AEE547BB1CE}" v="110" dt="2019-09-12T17:30:30.948"/>
    <p1510:client id="{E76FED70-3943-D834-EB68-439E7E339419}" v="631" dt="2019-11-06T19:26:57.394"/>
    <p1510:client id="{E88388FB-1850-68A0-3BCC-059014534D22}" v="22" dt="2019-09-11T11:51:39.417"/>
    <p1510:client id="{E93814A2-A0C1-A6C5-71FA-D93C52FC88D9}" v="291" dt="2019-09-12T20:20:02.450"/>
    <p1510:client id="{FB3BAC46-8F4F-B9EA-EEF6-AC2165CCE84A}" v="226" dt="2019-09-13T14:24:32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 Nitkowski" userId="S::stanley.nitkowski@citrix.com::60c0d88b-3606-424d-b69f-fd83beeb3c3f" providerId="AD" clId="Web-{899CCD1F-C94C-D0CD-61DF-2FEA4B01B9BE}"/>
    <pc:docChg chg="modSld">
      <pc:chgData name="Stan Nitkowski" userId="S::stanley.nitkowski@citrix.com::60c0d88b-3606-424d-b69f-fd83beeb3c3f" providerId="AD" clId="Web-{899CCD1F-C94C-D0CD-61DF-2FEA4B01B9BE}" dt="2019-08-27T14:49:40.374" v="1269"/>
      <pc:docMkLst>
        <pc:docMk/>
      </pc:docMkLst>
      <pc:sldChg chg="addSp delSp modSp mod setBg">
        <pc:chgData name="Stan Nitkowski" userId="S::stanley.nitkowski@citrix.com::60c0d88b-3606-424d-b69f-fd83beeb3c3f" providerId="AD" clId="Web-{899CCD1F-C94C-D0CD-61DF-2FEA4B01B9BE}" dt="2019-08-27T14:49:40.374" v="1269"/>
        <pc:sldMkLst>
          <pc:docMk/>
          <pc:sldMk cId="3147585799" sldId="3817"/>
        </pc:sldMkLst>
        <pc:graphicFrameChg chg="add del mod">
          <ac:chgData name="Stan Nitkowski" userId="S::stanley.nitkowski@citrix.com::60c0d88b-3606-424d-b69f-fd83beeb3c3f" providerId="AD" clId="Web-{899CCD1F-C94C-D0CD-61DF-2FEA4B01B9BE}" dt="2019-08-27T13:47:45.130" v="331"/>
          <ac:graphicFrameMkLst>
            <pc:docMk/>
            <pc:sldMk cId="3147585799" sldId="3817"/>
            <ac:graphicFrameMk id="3" creationId="{5D8ED328-E090-4E5D-84B3-1DD0AF143F6B}"/>
          </ac:graphicFrameMkLst>
        </pc:graphicFrameChg>
        <pc:graphicFrameChg chg="mod modGraphic">
          <ac:chgData name="Stan Nitkowski" userId="S::stanley.nitkowski@citrix.com::60c0d88b-3606-424d-b69f-fd83beeb3c3f" providerId="AD" clId="Web-{899CCD1F-C94C-D0CD-61DF-2FEA4B01B9BE}" dt="2019-08-27T14:49:40.374" v="1269"/>
          <ac:graphicFrameMkLst>
            <pc:docMk/>
            <pc:sldMk cId="3147585799" sldId="3817"/>
            <ac:graphicFrameMk id="5" creationId="{60B17283-30F0-7342-8D68-42ACE876F194}"/>
          </ac:graphicFrameMkLst>
        </pc:graphicFrameChg>
        <pc:graphicFrameChg chg="add del mod">
          <ac:chgData name="Stan Nitkowski" userId="S::stanley.nitkowski@citrix.com::60c0d88b-3606-424d-b69f-fd83beeb3c3f" providerId="AD" clId="Web-{899CCD1F-C94C-D0CD-61DF-2FEA4B01B9BE}" dt="2019-08-27T13:47:43.774" v="330"/>
          <ac:graphicFrameMkLst>
            <pc:docMk/>
            <pc:sldMk cId="3147585799" sldId="3817"/>
            <ac:graphicFrameMk id="6" creationId="{D868A072-F497-40CF-901E-5656505BAAE7}"/>
          </ac:graphicFrameMkLst>
        </pc:graphicFrameChg>
      </pc:sldChg>
    </pc:docChg>
  </pc:docChgLst>
  <pc:docChgLst>
    <pc:chgData name="Jesse Zilberman" userId="S::jesse.zilberman@citrix.com::4038b3fb-ee94-4303-9a14-a91a19108703" providerId="AD" clId="Web-{E93814A2-A0C1-A6C5-71FA-D93C52FC88D9}"/>
    <pc:docChg chg="modSld">
      <pc:chgData name="Jesse Zilberman" userId="S::jesse.zilberman@citrix.com::4038b3fb-ee94-4303-9a14-a91a19108703" providerId="AD" clId="Web-{E93814A2-A0C1-A6C5-71FA-D93C52FC88D9}" dt="2019-09-12T20:20:02.450" v="289"/>
      <pc:docMkLst>
        <pc:docMk/>
      </pc:docMkLst>
      <pc:sldChg chg="modSp">
        <pc:chgData name="Jesse Zilberman" userId="S::jesse.zilberman@citrix.com::4038b3fb-ee94-4303-9a14-a91a19108703" providerId="AD" clId="Web-{E93814A2-A0C1-A6C5-71FA-D93C52FC88D9}" dt="2019-09-12T20:20:02.450" v="289"/>
        <pc:sldMkLst>
          <pc:docMk/>
          <pc:sldMk cId="3147585799" sldId="3817"/>
        </pc:sldMkLst>
        <pc:graphicFrameChg chg="mod modGraphic">
          <ac:chgData name="Jesse Zilberman" userId="S::jesse.zilberman@citrix.com::4038b3fb-ee94-4303-9a14-a91a19108703" providerId="AD" clId="Web-{E93814A2-A0C1-A6C5-71FA-D93C52FC88D9}" dt="2019-09-12T20:20:02.450" v="289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Jesse Zilberman" userId="S::jesse.zilberman@citrix.com::4038b3fb-ee94-4303-9a14-a91a19108703" providerId="AD" clId="Web-{E76FED70-3943-D834-EB68-439E7E339419}"/>
    <pc:docChg chg="modSld">
      <pc:chgData name="Jesse Zilberman" userId="S::jesse.zilberman@citrix.com::4038b3fb-ee94-4303-9a14-a91a19108703" providerId="AD" clId="Web-{E76FED70-3943-D834-EB68-439E7E339419}" dt="2019-11-06T19:26:53.737" v="613"/>
      <pc:docMkLst>
        <pc:docMk/>
      </pc:docMkLst>
      <pc:sldChg chg="modSp">
        <pc:chgData name="Jesse Zilberman" userId="S::jesse.zilberman@citrix.com::4038b3fb-ee94-4303-9a14-a91a19108703" providerId="AD" clId="Web-{E76FED70-3943-D834-EB68-439E7E339419}" dt="2019-11-06T19:26:53.737" v="613"/>
        <pc:sldMkLst>
          <pc:docMk/>
          <pc:sldMk cId="3147585799" sldId="3817"/>
        </pc:sldMkLst>
        <pc:graphicFrameChg chg="mod modGraphic">
          <ac:chgData name="Jesse Zilberman" userId="S::jesse.zilberman@citrix.com::4038b3fb-ee94-4303-9a14-a91a19108703" providerId="AD" clId="Web-{E76FED70-3943-D834-EB68-439E7E339419}" dt="2019-11-06T19:26:53.737" v="613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FB3BAC46-8F4F-B9EA-EEF6-AC2165CCE84A}"/>
    <pc:docChg chg="modSld">
      <pc:chgData name="Stan Nitkowski" userId="S::stanley.nitkowski@citrix.com::60c0d88b-3606-424d-b69f-fd83beeb3c3f" providerId="AD" clId="Web-{FB3BAC46-8F4F-B9EA-EEF6-AC2165CCE84A}" dt="2019-09-13T14:24:32.837" v="182"/>
      <pc:docMkLst>
        <pc:docMk/>
      </pc:docMkLst>
      <pc:sldChg chg="modSp">
        <pc:chgData name="Stan Nitkowski" userId="S::stanley.nitkowski@citrix.com::60c0d88b-3606-424d-b69f-fd83beeb3c3f" providerId="AD" clId="Web-{FB3BAC46-8F4F-B9EA-EEF6-AC2165CCE84A}" dt="2019-09-13T12:20:27.159" v="112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FB3BAC46-8F4F-B9EA-EEF6-AC2165CCE84A}" dt="2019-09-13T12:20:27.159" v="112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  <pc:sldChg chg="modSp">
        <pc:chgData name="Stan Nitkowski" userId="S::stanley.nitkowski@citrix.com::60c0d88b-3606-424d-b69f-fd83beeb3c3f" providerId="AD" clId="Web-{FB3BAC46-8F4F-B9EA-EEF6-AC2165CCE84A}" dt="2019-09-13T14:24:32.837" v="182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FB3BAC46-8F4F-B9EA-EEF6-AC2165CCE84A}" dt="2019-09-13T14:24:32.837" v="182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42987698-F419-AB05-519D-8C7947CDB84C}"/>
    <pc:docChg chg="modSld">
      <pc:chgData name="Stan Nitkowski" userId="S::stanley.nitkowski@citrix.com::60c0d88b-3606-424d-b69f-fd83beeb3c3f" providerId="AD" clId="Web-{42987698-F419-AB05-519D-8C7947CDB84C}" dt="2019-09-10T16:23:07.144" v="430"/>
      <pc:docMkLst>
        <pc:docMk/>
      </pc:docMkLst>
      <pc:sldChg chg="modSp">
        <pc:chgData name="Stan Nitkowski" userId="S::stanley.nitkowski@citrix.com::60c0d88b-3606-424d-b69f-fd83beeb3c3f" providerId="AD" clId="Web-{42987698-F419-AB05-519D-8C7947CDB84C}" dt="2019-09-10T16:23:07.144" v="430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42987698-F419-AB05-519D-8C7947CDB84C}" dt="2019-09-10T16:23:07.144" v="430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B65621E6-CD71-64E7-F9FD-4A8D1C494822}"/>
    <pc:docChg chg="modSld">
      <pc:chgData name="Stan Nitkowski" userId="S::stanley.nitkowski@citrix.com::60c0d88b-3606-424d-b69f-fd83beeb3c3f" providerId="AD" clId="Web-{B65621E6-CD71-64E7-F9FD-4A8D1C494822}" dt="2019-09-12T16:36:45.809" v="744"/>
      <pc:docMkLst>
        <pc:docMk/>
      </pc:docMkLst>
      <pc:sldChg chg="modSp">
        <pc:chgData name="Stan Nitkowski" userId="S::stanley.nitkowski@citrix.com::60c0d88b-3606-424d-b69f-fd83beeb3c3f" providerId="AD" clId="Web-{B65621E6-CD71-64E7-F9FD-4A8D1C494822}" dt="2019-09-12T16:36:29.684" v="740" actId="1076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B65621E6-CD71-64E7-F9FD-4A8D1C494822}" dt="2019-09-12T16:36:29.684" v="740" actId="1076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  <pc:sldChg chg="modSp">
        <pc:chgData name="Stan Nitkowski" userId="S::stanley.nitkowski@citrix.com::60c0d88b-3606-424d-b69f-fd83beeb3c3f" providerId="AD" clId="Web-{B65621E6-CD71-64E7-F9FD-4A8D1C494822}" dt="2019-09-12T16:36:45.809" v="744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B65621E6-CD71-64E7-F9FD-4A8D1C494822}" dt="2019-09-12T16:36:45.809" v="744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5AB95586-753E-28AE-33F4-6B80657DCF40}"/>
    <pc:docChg chg="modSld">
      <pc:chgData name="Stan Nitkowski" userId="S::stanley.nitkowski@citrix.com::60c0d88b-3606-424d-b69f-fd83beeb3c3f" providerId="AD" clId="Web-{5AB95586-753E-28AE-33F4-6B80657DCF40}" dt="2019-08-27T13:36:54.273" v="160"/>
      <pc:docMkLst>
        <pc:docMk/>
      </pc:docMkLst>
      <pc:sldChg chg="modSp">
        <pc:chgData name="Stan Nitkowski" userId="S::stanley.nitkowski@citrix.com::60c0d88b-3606-424d-b69f-fd83beeb3c3f" providerId="AD" clId="Web-{5AB95586-753E-28AE-33F4-6B80657DCF40}" dt="2019-08-27T13:36:54.273" v="160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5AB95586-753E-28AE-33F4-6B80657DCF40}" dt="2019-08-27T13:36:54.273" v="160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52D54F21-0945-99A0-FE6C-25F0C63CC98C}"/>
    <pc:docChg chg="modSld">
      <pc:chgData name="Stan Nitkowski" userId="S::stanley.nitkowski@citrix.com::60c0d88b-3606-424d-b69f-fd83beeb3c3f" providerId="AD" clId="Web-{52D54F21-0945-99A0-FE6C-25F0C63CC98C}" dt="2019-08-28T16:22:39.105" v="259"/>
      <pc:docMkLst>
        <pc:docMk/>
      </pc:docMkLst>
      <pc:sldChg chg="modSp">
        <pc:chgData name="Stan Nitkowski" userId="S::stanley.nitkowski@citrix.com::60c0d88b-3606-424d-b69f-fd83beeb3c3f" providerId="AD" clId="Web-{52D54F21-0945-99A0-FE6C-25F0C63CC98C}" dt="2019-08-28T16:22:39.105" v="259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52D54F21-0945-99A0-FE6C-25F0C63CC98C}" dt="2019-08-28T16:22:39.105" v="259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24E33EA9-2F01-7C1A-7F2A-070608FC6DE7}"/>
    <pc:docChg chg="modSld">
      <pc:chgData name="Stan Nitkowski" userId="S::stanley.nitkowski@citrix.com::60c0d88b-3606-424d-b69f-fd83beeb3c3f" providerId="AD" clId="Web-{24E33EA9-2F01-7C1A-7F2A-070608FC6DE7}" dt="2019-10-10T16:07:09.336" v="57"/>
      <pc:docMkLst>
        <pc:docMk/>
      </pc:docMkLst>
      <pc:sldChg chg="modSp">
        <pc:chgData name="Stan Nitkowski" userId="S::stanley.nitkowski@citrix.com::60c0d88b-3606-424d-b69f-fd83beeb3c3f" providerId="AD" clId="Web-{24E33EA9-2F01-7C1A-7F2A-070608FC6DE7}" dt="2019-10-10T16:07:09.336" v="57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24E33EA9-2F01-7C1A-7F2A-070608FC6DE7}" dt="2019-10-10T16:07:09.336" v="57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0271EDB3-504F-CFDD-615C-B5BF30E88A34}"/>
    <pc:docChg chg="modSld">
      <pc:chgData name="Stan Nitkowski" userId="S::stanley.nitkowski@citrix.com::60c0d88b-3606-424d-b69f-fd83beeb3c3f" providerId="AD" clId="Web-{0271EDB3-504F-CFDD-615C-B5BF30E88A34}" dt="2019-09-16T23:16:19.725" v="156" actId="1076"/>
      <pc:docMkLst>
        <pc:docMk/>
      </pc:docMkLst>
      <pc:sldChg chg="modSp">
        <pc:chgData name="Stan Nitkowski" userId="S::stanley.nitkowski@citrix.com::60c0d88b-3606-424d-b69f-fd83beeb3c3f" providerId="AD" clId="Web-{0271EDB3-504F-CFDD-615C-B5BF30E88A34}" dt="2019-09-16T23:16:19.725" v="156" actId="1076"/>
        <pc:sldMkLst>
          <pc:docMk/>
          <pc:sldMk cId="3147585799" sldId="3817"/>
        </pc:sldMkLst>
        <pc:graphicFrameChg chg="mod">
          <ac:chgData name="Stan Nitkowski" userId="S::stanley.nitkowski@citrix.com::60c0d88b-3606-424d-b69f-fd83beeb3c3f" providerId="AD" clId="Web-{0271EDB3-504F-CFDD-615C-B5BF30E88A34}" dt="2019-09-16T23:16:19.725" v="156" actId="1076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  <pc:sldChg chg="modSp">
        <pc:chgData name="Stan Nitkowski" userId="S::stanley.nitkowski@citrix.com::60c0d88b-3606-424d-b69f-fd83beeb3c3f" providerId="AD" clId="Web-{0271EDB3-504F-CFDD-615C-B5BF30E88A34}" dt="2019-09-16T23:15:57.084" v="155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0271EDB3-504F-CFDD-615C-B5BF30E88A34}" dt="2019-09-16T23:15:57.084" v="155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301C5686-1104-4203-A923-21CF5F3B031A}"/>
    <pc:docChg chg="modSld">
      <pc:chgData name="Stan Nitkowski" userId="S::stanley.nitkowski@citrix.com::60c0d88b-3606-424d-b69f-fd83beeb3c3f" providerId="AD" clId="Web-{301C5686-1104-4203-A923-21CF5F3B031A}" dt="2019-09-17T22:02:45.540" v="87"/>
      <pc:docMkLst>
        <pc:docMk/>
      </pc:docMkLst>
      <pc:sldChg chg="modSp">
        <pc:chgData name="Stan Nitkowski" userId="S::stanley.nitkowski@citrix.com::60c0d88b-3606-424d-b69f-fd83beeb3c3f" providerId="AD" clId="Web-{301C5686-1104-4203-A923-21CF5F3B031A}" dt="2019-09-17T22:02:45.540" v="87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301C5686-1104-4203-A923-21CF5F3B031A}" dt="2019-09-17T22:02:45.540" v="87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clId="Web-{E76FED70-3943-D834-EB68-439E7E339419}"/>
    <pc:docChg chg="modSld">
      <pc:chgData name="" userId="" providerId="" clId="Web-{E76FED70-3943-D834-EB68-439E7E339419}" dt="2019-11-06T19:12:10.838" v="5"/>
      <pc:docMkLst>
        <pc:docMk/>
      </pc:docMkLst>
      <pc:sldChg chg="modSp">
        <pc:chgData name="" userId="" providerId="" clId="Web-{E76FED70-3943-D834-EB68-439E7E339419}" dt="2019-11-06T19:12:10.838" v="5"/>
        <pc:sldMkLst>
          <pc:docMk/>
          <pc:sldMk cId="3147585799" sldId="3817"/>
        </pc:sldMkLst>
        <pc:graphicFrameChg chg="mod modGraphic">
          <ac:chgData name="" userId="" providerId="" clId="Web-{E76FED70-3943-D834-EB68-439E7E339419}" dt="2019-11-06T19:12:10.838" v="5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Mayur Mohan Patil" userId="S::mayur.mohanpatil@citrix.com::bb5d0346-2295-4b11-81d5-24e0cb83b68a" providerId="AD" clId="Web-{C9181CA6-D49D-52C0-DEC8-E0ADC42C44D4}"/>
    <pc:docChg chg="modSld">
      <pc:chgData name="Mayur Mohan Patil" userId="S::mayur.mohanpatil@citrix.com::bb5d0346-2295-4b11-81d5-24e0cb83b68a" providerId="AD" clId="Web-{C9181CA6-D49D-52C0-DEC8-E0ADC42C44D4}" dt="2019-08-27T13:35:05.389" v="5"/>
      <pc:docMkLst>
        <pc:docMk/>
      </pc:docMkLst>
      <pc:sldChg chg="modSp">
        <pc:chgData name="Mayur Mohan Patil" userId="S::mayur.mohanpatil@citrix.com::bb5d0346-2295-4b11-81d5-24e0cb83b68a" providerId="AD" clId="Web-{C9181CA6-D49D-52C0-DEC8-E0ADC42C44D4}" dt="2019-08-27T13:35:05.389" v="5"/>
        <pc:sldMkLst>
          <pc:docMk/>
          <pc:sldMk cId="3147585799" sldId="3817"/>
        </pc:sldMkLst>
        <pc:graphicFrameChg chg="mod modGraphic">
          <ac:chgData name="Mayur Mohan Patil" userId="S::mayur.mohanpatil@citrix.com::bb5d0346-2295-4b11-81d5-24e0cb83b68a" providerId="AD" clId="Web-{C9181CA6-D49D-52C0-DEC8-E0ADC42C44D4}" dt="2019-08-27T13:35:05.389" v="5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DCAFDD09-B797-335B-723B-9AEE547BB1CE}"/>
    <pc:docChg chg="modSld">
      <pc:chgData name="Stan Nitkowski" userId="S::stanley.nitkowski@citrix.com::60c0d88b-3606-424d-b69f-fd83beeb3c3f" providerId="AD" clId="Web-{DCAFDD09-B797-335B-723B-9AEE547BB1CE}" dt="2019-09-12T17:30:30.948" v="103"/>
      <pc:docMkLst>
        <pc:docMk/>
      </pc:docMkLst>
      <pc:sldChg chg="modSp">
        <pc:chgData name="Stan Nitkowski" userId="S::stanley.nitkowski@citrix.com::60c0d88b-3606-424d-b69f-fd83beeb3c3f" providerId="AD" clId="Web-{DCAFDD09-B797-335B-723B-9AEE547BB1CE}" dt="2019-09-12T17:30:21.214" v="81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DCAFDD09-B797-335B-723B-9AEE547BB1CE}" dt="2019-09-12T17:30:21.214" v="81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  <pc:sldChg chg="modSp">
        <pc:chgData name="Stan Nitkowski" userId="S::stanley.nitkowski@citrix.com::60c0d88b-3606-424d-b69f-fd83beeb3c3f" providerId="AD" clId="Web-{DCAFDD09-B797-335B-723B-9AEE547BB1CE}" dt="2019-09-12T17:30:30.948" v="103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DCAFDD09-B797-335B-723B-9AEE547BB1CE}" dt="2019-09-12T17:30:30.948" v="103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</pc:docChg>
  </pc:docChgLst>
  <pc:docChgLst>
    <pc:chgData name="Stan Nitkowski" userId="S::stanley.nitkowski@citrix.com::60c0d88b-3606-424d-b69f-fd83beeb3c3f" providerId="AD" clId="Web-{928A3AAB-EB9F-EEFB-843B-319E537409D9}"/>
    <pc:docChg chg="addSld modSld">
      <pc:chgData name="Stan Nitkowski" userId="S::stanley.nitkowski@citrix.com::60c0d88b-3606-424d-b69f-fd83beeb3c3f" providerId="AD" clId="Web-{928A3AAB-EB9F-EEFB-843B-319E537409D9}" dt="2019-09-16T12:43:05.560" v="20" actId="1076"/>
      <pc:docMkLst>
        <pc:docMk/>
      </pc:docMkLst>
      <pc:sldChg chg="addSp delSp modSp">
        <pc:chgData name="Stan Nitkowski" userId="S::stanley.nitkowski@citrix.com::60c0d88b-3606-424d-b69f-fd83beeb3c3f" providerId="AD" clId="Web-{928A3AAB-EB9F-EEFB-843B-319E537409D9}" dt="2019-09-16T12:41:33.091" v="3"/>
        <pc:sldMkLst>
          <pc:docMk/>
          <pc:sldMk cId="2056212244" sldId="3818"/>
        </pc:sldMkLst>
        <pc:picChg chg="add del mod">
          <ac:chgData name="Stan Nitkowski" userId="S::stanley.nitkowski@citrix.com::60c0d88b-3606-424d-b69f-fd83beeb3c3f" providerId="AD" clId="Web-{928A3AAB-EB9F-EEFB-843B-319E537409D9}" dt="2019-09-16T12:41:33.091" v="3"/>
          <ac:picMkLst>
            <pc:docMk/>
            <pc:sldMk cId="2056212244" sldId="3818"/>
            <ac:picMk id="2" creationId="{D4B35CD8-0583-411E-B2C8-E03684F682F2}"/>
          </ac:picMkLst>
        </pc:picChg>
      </pc:sldChg>
      <pc:sldChg chg="addSp delSp modSp add replId">
        <pc:chgData name="Stan Nitkowski" userId="S::stanley.nitkowski@citrix.com::60c0d88b-3606-424d-b69f-fd83beeb3c3f" providerId="AD" clId="Web-{928A3AAB-EB9F-EEFB-843B-319E537409D9}" dt="2019-09-16T12:43:05.560" v="20" actId="1076"/>
        <pc:sldMkLst>
          <pc:docMk/>
          <pc:sldMk cId="3205478228" sldId="3819"/>
        </pc:sldMkLst>
        <pc:spChg chg="add del mod">
          <ac:chgData name="Stan Nitkowski" userId="S::stanley.nitkowski@citrix.com::60c0d88b-3606-424d-b69f-fd83beeb3c3f" providerId="AD" clId="Web-{928A3AAB-EB9F-EEFB-843B-319E537409D9}" dt="2019-09-16T12:41:41.981" v="7"/>
          <ac:spMkLst>
            <pc:docMk/>
            <pc:sldMk cId="3205478228" sldId="3819"/>
            <ac:spMk id="4" creationId="{E5BA3776-0A7E-4674-916F-8F7F637D8F06}"/>
          </ac:spMkLst>
        </pc:spChg>
        <pc:spChg chg="add mod">
          <ac:chgData name="Stan Nitkowski" userId="S::stanley.nitkowski@citrix.com::60c0d88b-3606-424d-b69f-fd83beeb3c3f" providerId="AD" clId="Web-{928A3AAB-EB9F-EEFB-843B-319E537409D9}" dt="2019-09-16T12:42:56.247" v="18" actId="1076"/>
          <ac:spMkLst>
            <pc:docMk/>
            <pc:sldMk cId="3205478228" sldId="3819"/>
            <ac:spMk id="8" creationId="{8C82AE72-42AA-4388-83C5-87476972C213}"/>
          </ac:spMkLst>
        </pc:spChg>
        <pc:graphicFrameChg chg="del mod modGraphic">
          <ac:chgData name="Stan Nitkowski" userId="S::stanley.nitkowski@citrix.com::60c0d88b-3606-424d-b69f-fd83beeb3c3f" providerId="AD" clId="Web-{928A3AAB-EB9F-EEFB-843B-319E537409D9}" dt="2019-09-16T12:41:37.606" v="6"/>
          <ac:graphicFrameMkLst>
            <pc:docMk/>
            <pc:sldMk cId="3205478228" sldId="3819"/>
            <ac:graphicFrameMk id="5" creationId="{60B17283-30F0-7342-8D68-42ACE876F194}"/>
          </ac:graphicFrameMkLst>
        </pc:graphicFrameChg>
        <pc:graphicFrameChg chg="add mod">
          <ac:chgData name="Stan Nitkowski" userId="S::stanley.nitkowski@citrix.com::60c0d88b-3606-424d-b69f-fd83beeb3c3f" providerId="AD" clId="Web-{928A3AAB-EB9F-EEFB-843B-319E537409D9}" dt="2019-09-16T12:43:05.560" v="20" actId="1076"/>
          <ac:graphicFrameMkLst>
            <pc:docMk/>
            <pc:sldMk cId="3205478228" sldId="3819"/>
            <ac:graphicFrameMk id="7" creationId="{EA2A9A4E-0139-4037-9E78-B072E548AE6D}"/>
          </ac:graphicFrameMkLst>
        </pc:graphicFrameChg>
        <pc:picChg chg="del mod">
          <ac:chgData name="Stan Nitkowski" userId="S::stanley.nitkowski@citrix.com::60c0d88b-3606-424d-b69f-fd83beeb3c3f" providerId="AD" clId="Web-{928A3AAB-EB9F-EEFB-843B-319E537409D9}" dt="2019-09-16T12:42:57.732" v="19"/>
          <ac:picMkLst>
            <pc:docMk/>
            <pc:sldMk cId="3205478228" sldId="3819"/>
            <ac:picMk id="2" creationId="{D4B35CD8-0583-411E-B2C8-E03684F682F2}"/>
          </ac:picMkLst>
        </pc:picChg>
      </pc:sldChg>
    </pc:docChg>
  </pc:docChgLst>
  <pc:docChgLst>
    <pc:chgData name="Stan Nitkowski" userId="S::stanley.nitkowski@citrix.com::60c0d88b-3606-424d-b69f-fd83beeb3c3f" providerId="AD" clId="Web-{E88388FB-1850-68A0-3BCC-059014534D22}"/>
    <pc:docChg chg="addSld delSld modSld">
      <pc:chgData name="Stan Nitkowski" userId="S::stanley.nitkowski@citrix.com::60c0d88b-3606-424d-b69f-fd83beeb3c3f" providerId="AD" clId="Web-{E88388FB-1850-68A0-3BCC-059014534D22}" dt="2019-09-11T11:51:39.417" v="12"/>
      <pc:docMkLst>
        <pc:docMk/>
      </pc:docMkLst>
      <pc:sldChg chg="modSp">
        <pc:chgData name="Stan Nitkowski" userId="S::stanley.nitkowski@citrix.com::60c0d88b-3606-424d-b69f-fd83beeb3c3f" providerId="AD" clId="Web-{E88388FB-1850-68A0-3BCC-059014534D22}" dt="2019-09-11T10:54:49.606" v="9" actId="1076"/>
        <pc:sldMkLst>
          <pc:docMk/>
          <pc:sldMk cId="3147585799" sldId="3817"/>
        </pc:sldMkLst>
        <pc:graphicFrameChg chg="mod modGraphic">
          <ac:chgData name="Stan Nitkowski" userId="S::stanley.nitkowski@citrix.com::60c0d88b-3606-424d-b69f-fd83beeb3c3f" providerId="AD" clId="Web-{E88388FB-1850-68A0-3BCC-059014534D22}" dt="2019-09-11T10:54:49.606" v="9" actId="1076"/>
          <ac:graphicFrameMkLst>
            <pc:docMk/>
            <pc:sldMk cId="3147585799" sldId="3817"/>
            <ac:graphicFrameMk id="5" creationId="{60B17283-30F0-7342-8D68-42ACE876F194}"/>
          </ac:graphicFrameMkLst>
        </pc:graphicFrameChg>
      </pc:sldChg>
      <pc:sldChg chg="modSp add replId">
        <pc:chgData name="Stan Nitkowski" userId="S::stanley.nitkowski@citrix.com::60c0d88b-3606-424d-b69f-fd83beeb3c3f" providerId="AD" clId="Web-{E88388FB-1850-68A0-3BCC-059014534D22}" dt="2019-09-11T10:54:55.262" v="10" actId="1076"/>
        <pc:sldMkLst>
          <pc:docMk/>
          <pc:sldMk cId="2056212244" sldId="3818"/>
        </pc:sldMkLst>
        <pc:graphicFrameChg chg="mod modGraphic">
          <ac:chgData name="Stan Nitkowski" userId="S::stanley.nitkowski@citrix.com::60c0d88b-3606-424d-b69f-fd83beeb3c3f" providerId="AD" clId="Web-{E88388FB-1850-68A0-3BCC-059014534D22}" dt="2019-09-11T10:54:55.262" v="10" actId="1076"/>
          <ac:graphicFrameMkLst>
            <pc:docMk/>
            <pc:sldMk cId="2056212244" sldId="3818"/>
            <ac:graphicFrameMk id="5" creationId="{60B17283-30F0-7342-8D68-42ACE876F194}"/>
          </ac:graphicFrameMkLst>
        </pc:graphicFrameChg>
      </pc:sldChg>
      <pc:sldChg chg="new del">
        <pc:chgData name="Stan Nitkowski" userId="S::stanley.nitkowski@citrix.com::60c0d88b-3606-424d-b69f-fd83beeb3c3f" providerId="AD" clId="Web-{E88388FB-1850-68A0-3BCC-059014534D22}" dt="2019-09-11T11:51:39.417" v="12"/>
        <pc:sldMkLst>
          <pc:docMk/>
          <pc:sldMk cId="2191656126" sldId="38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Whi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3920248"/>
            <a:ext cx="5413248" cy="1371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2400" spc="-3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3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b="1" spc="50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8788" y="5486400"/>
            <a:ext cx="1508760" cy="121572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1000" b="0" cap="all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DATE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02400"/>
            <a:ext cx="4572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bg2"/>
                </a:solidFill>
                <a:latin typeface="+mn-lt"/>
                <a:ea typeface="Arial"/>
                <a:cs typeface="Arial"/>
              </a:rPr>
              <a:t>© 2018 Citrix | Confidential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2769A-E754-C041-9B91-4EA71CB51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951080"/>
            <a:ext cx="5413248" cy="18895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A7E42D4-624E-9D49-A331-5BE8BB61F6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595990" y="0"/>
            <a:ext cx="5596011" cy="6858000"/>
          </a:xfrm>
          <a:custGeom>
            <a:avLst/>
            <a:gdLst>
              <a:gd name="connsiteX0" fmla="*/ 7302 w 5596011"/>
              <a:gd name="connsiteY0" fmla="*/ 0 h 6858000"/>
              <a:gd name="connsiteX1" fmla="*/ 5596011 w 5596011"/>
              <a:gd name="connsiteY1" fmla="*/ 0 h 6858000"/>
              <a:gd name="connsiteX2" fmla="*/ 5596011 w 5596011"/>
              <a:gd name="connsiteY2" fmla="*/ 6858000 h 6858000"/>
              <a:gd name="connsiteX3" fmla="*/ 0 w 5596011"/>
              <a:gd name="connsiteY3" fmla="*/ 6858000 h 6858000"/>
              <a:gd name="connsiteX4" fmla="*/ 17915 w 5596011"/>
              <a:gd name="connsiteY4" fmla="*/ 6826843 h 6858000"/>
              <a:gd name="connsiteX5" fmla="*/ 879888 w 5596011"/>
              <a:gd name="connsiteY5" fmla="*/ 3422650 h 6858000"/>
              <a:gd name="connsiteX6" fmla="*/ 17915 w 5596011"/>
              <a:gd name="connsiteY6" fmla="*/ 18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6011" h="6858000">
                <a:moveTo>
                  <a:pt x="7302" y="0"/>
                </a:moveTo>
                <a:lnTo>
                  <a:pt x="5596011" y="0"/>
                </a:lnTo>
                <a:lnTo>
                  <a:pt x="5596011" y="6858000"/>
                </a:lnTo>
                <a:lnTo>
                  <a:pt x="0" y="6858000"/>
                </a:lnTo>
                <a:lnTo>
                  <a:pt x="17915" y="6826843"/>
                </a:lnTo>
                <a:cubicBezTo>
                  <a:pt x="567634" y="5814902"/>
                  <a:pt x="879888" y="4655242"/>
                  <a:pt x="879888" y="3422650"/>
                </a:cubicBezTo>
                <a:cubicBezTo>
                  <a:pt x="879888" y="2190059"/>
                  <a:pt x="567634" y="1030399"/>
                  <a:pt x="17915" y="18458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</a:t>
            </a:r>
            <a:br>
              <a:rPr lang="en-US"/>
            </a:br>
            <a:r>
              <a:rPr lang="en-US"/>
              <a:t>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F00E5E-48F7-9B4D-B682-8F5BE92F3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479057"/>
            <a:ext cx="1139294" cy="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59"/>
            <a:ext cx="11277600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82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66900"/>
            <a:ext cx="5413248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 marL="895350" indent="-141288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1"/>
          </p:nvPr>
        </p:nvSpPr>
        <p:spPr>
          <a:xfrm>
            <a:off x="6324599" y="1866900"/>
            <a:ext cx="5413248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 marL="1039812" indent="-285750">
              <a:defRPr lang="en-US" sz="1600" b="0" kern="100" spc="3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41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65376"/>
            <a:ext cx="3454399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4363824" y="1865376"/>
            <a:ext cx="7370974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6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ex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1" y="1866900"/>
            <a:ext cx="7361022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2"/>
          </p:nvPr>
        </p:nvSpPr>
        <p:spPr>
          <a:xfrm>
            <a:off x="8270448" y="1866900"/>
            <a:ext cx="3454399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43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199" y="1866900"/>
            <a:ext cx="3456432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4363823" y="1866900"/>
            <a:ext cx="3456432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8270447" y="1866900"/>
            <a:ext cx="3456432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29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865376"/>
            <a:ext cx="2476498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75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1"/>
          </p:nvPr>
        </p:nvSpPr>
        <p:spPr>
          <a:xfrm>
            <a:off x="3390900" y="1865376"/>
            <a:ext cx="2476499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324598" y="1865376"/>
            <a:ext cx="2476499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9258296" y="1865376"/>
            <a:ext cx="2476499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8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143058" y="1865376"/>
            <a:ext cx="6591744" cy="430682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sz="1600">
                <a:solidFill>
                  <a:schemeClr val="tx1"/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21"/>
          <p:cNvSpPr>
            <a:spLocks noGrp="1"/>
          </p:cNvSpPr>
          <p:nvPr>
            <p:ph type="title"/>
          </p:nvPr>
        </p:nvSpPr>
        <p:spPr>
          <a:xfrm>
            <a:off x="5143059" y="411480"/>
            <a:ext cx="6584648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43057" y="1271016"/>
            <a:ext cx="6591745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4767575" cy="6858000"/>
          </a:xfrm>
          <a:custGeom>
            <a:avLst/>
            <a:gdLst>
              <a:gd name="connsiteX0" fmla="*/ 0 w 4767575"/>
              <a:gd name="connsiteY0" fmla="*/ 0 h 6858000"/>
              <a:gd name="connsiteX1" fmla="*/ 4767575 w 4767575"/>
              <a:gd name="connsiteY1" fmla="*/ 0 h 6858000"/>
              <a:gd name="connsiteX2" fmla="*/ 4651359 w 4767575"/>
              <a:gd name="connsiteY2" fmla="*/ 226908 h 6858000"/>
              <a:gd name="connsiteX3" fmla="*/ 3923030 w 4767575"/>
              <a:gd name="connsiteY3" fmla="*/ 3429000 h 6858000"/>
              <a:gd name="connsiteX4" fmla="*/ 4651359 w 4767575"/>
              <a:gd name="connsiteY4" fmla="*/ 6631092 h 6858000"/>
              <a:gd name="connsiteX5" fmla="*/ 4767575 w 4767575"/>
              <a:gd name="connsiteY5" fmla="*/ 6858000 h 6858000"/>
              <a:gd name="connsiteX6" fmla="*/ 0 w 476757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7575" h="6858000">
                <a:moveTo>
                  <a:pt x="0" y="0"/>
                </a:moveTo>
                <a:lnTo>
                  <a:pt x="4767575" y="0"/>
                </a:lnTo>
                <a:lnTo>
                  <a:pt x="4651359" y="226908"/>
                </a:lnTo>
                <a:cubicBezTo>
                  <a:pt x="4184601" y="1195589"/>
                  <a:pt x="3923030" y="2281748"/>
                  <a:pt x="3923030" y="3429000"/>
                </a:cubicBezTo>
                <a:cubicBezTo>
                  <a:pt x="3923030" y="4576252"/>
                  <a:pt x="4184601" y="5662411"/>
                  <a:pt x="4651359" y="6631092"/>
                </a:cubicBezTo>
                <a:lnTo>
                  <a:pt x="47675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</a:t>
            </a:r>
            <a:br>
              <a:rPr lang="en-US"/>
            </a:br>
            <a:r>
              <a:rPr lang="en-US"/>
              <a:t>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65376"/>
            <a:ext cx="5791200" cy="4306824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21"/>
          <p:cNvSpPr>
            <a:spLocks noGrp="1"/>
          </p:cNvSpPr>
          <p:nvPr>
            <p:ph type="title"/>
          </p:nvPr>
        </p:nvSpPr>
        <p:spPr>
          <a:xfrm>
            <a:off x="457201" y="411480"/>
            <a:ext cx="57911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5791201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B0B2D1E9-99B9-E142-92C1-6131627C9FA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48400" y="0"/>
            <a:ext cx="5943600" cy="6400800"/>
          </a:xfrm>
          <a:custGeom>
            <a:avLst/>
            <a:gdLst>
              <a:gd name="connsiteX0" fmla="*/ 1260683 w 5943600"/>
              <a:gd name="connsiteY0" fmla="*/ 0 h 6400800"/>
              <a:gd name="connsiteX1" fmla="*/ 5943600 w 5943600"/>
              <a:gd name="connsiteY1" fmla="*/ 0 h 6400800"/>
              <a:gd name="connsiteX2" fmla="*/ 5943600 w 5943600"/>
              <a:gd name="connsiteY2" fmla="*/ 5583883 h 6400800"/>
              <a:gd name="connsiteX3" fmla="*/ 5719639 w 5943600"/>
              <a:gd name="connsiteY3" fmla="*/ 5753462 h 6400800"/>
              <a:gd name="connsiteX4" fmla="*/ 3645307 w 5943600"/>
              <a:gd name="connsiteY4" fmla="*/ 6400800 h 6400800"/>
              <a:gd name="connsiteX5" fmla="*/ 0 w 5943600"/>
              <a:gd name="connsiteY5" fmla="*/ 2755493 h 6400800"/>
              <a:gd name="connsiteX6" fmla="*/ 1178146 w 5943600"/>
              <a:gd name="connsiteY6" fmla="*/ 71927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6400800">
                <a:moveTo>
                  <a:pt x="1260683" y="0"/>
                </a:moveTo>
                <a:lnTo>
                  <a:pt x="5943600" y="0"/>
                </a:lnTo>
                <a:lnTo>
                  <a:pt x="5943600" y="5583883"/>
                </a:lnTo>
                <a:lnTo>
                  <a:pt x="5719639" y="5753462"/>
                </a:lnTo>
                <a:cubicBezTo>
                  <a:pt x="5130839" y="6161630"/>
                  <a:pt x="4416004" y="6400800"/>
                  <a:pt x="3645307" y="6400800"/>
                </a:cubicBezTo>
                <a:cubicBezTo>
                  <a:pt x="1632059" y="6400800"/>
                  <a:pt x="0" y="4768741"/>
                  <a:pt x="0" y="2755493"/>
                </a:cubicBezTo>
                <a:cubicBezTo>
                  <a:pt x="0" y="1693820"/>
                  <a:pt x="453863" y="738151"/>
                  <a:pt x="1178146" y="719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0" y="1242742"/>
            <a:ext cx="6248400" cy="5615258"/>
          </a:xfrm>
          <a:custGeom>
            <a:avLst/>
            <a:gdLst>
              <a:gd name="connsiteX0" fmla="*/ 2601642 w 6248400"/>
              <a:gd name="connsiteY0" fmla="*/ 0 h 5615258"/>
              <a:gd name="connsiteX1" fmla="*/ 6248400 w 6248400"/>
              <a:gd name="connsiteY1" fmla="*/ 3646758 h 5615258"/>
              <a:gd name="connsiteX2" fmla="*/ 5808256 w 6248400"/>
              <a:gd name="connsiteY2" fmla="*/ 5385020 h 5615258"/>
              <a:gd name="connsiteX3" fmla="*/ 5668383 w 6248400"/>
              <a:gd name="connsiteY3" fmla="*/ 5615258 h 5615258"/>
              <a:gd name="connsiteX4" fmla="*/ 0 w 6248400"/>
              <a:gd name="connsiteY4" fmla="*/ 5615258 h 5615258"/>
              <a:gd name="connsiteX5" fmla="*/ 0 w 6248400"/>
              <a:gd name="connsiteY5" fmla="*/ 1093412 h 5615258"/>
              <a:gd name="connsiteX6" fmla="*/ 22995 w 6248400"/>
              <a:gd name="connsiteY6" fmla="*/ 1068111 h 5615258"/>
              <a:gd name="connsiteX7" fmla="*/ 2601642 w 6248400"/>
              <a:gd name="connsiteY7" fmla="*/ 0 h 56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48400" h="5615258">
                <a:moveTo>
                  <a:pt x="2601642" y="0"/>
                </a:moveTo>
                <a:cubicBezTo>
                  <a:pt x="4615691" y="0"/>
                  <a:pt x="6248400" y="1632709"/>
                  <a:pt x="6248400" y="3646758"/>
                </a:cubicBezTo>
                <a:cubicBezTo>
                  <a:pt x="6248400" y="4276149"/>
                  <a:pt x="6088956" y="4868299"/>
                  <a:pt x="5808256" y="5385020"/>
                </a:cubicBezTo>
                <a:lnTo>
                  <a:pt x="5668383" y="5615258"/>
                </a:lnTo>
                <a:lnTo>
                  <a:pt x="0" y="5615258"/>
                </a:lnTo>
                <a:lnTo>
                  <a:pt x="0" y="1093412"/>
                </a:lnTo>
                <a:lnTo>
                  <a:pt x="22995" y="1068111"/>
                </a:lnTo>
                <a:cubicBezTo>
                  <a:pt x="682928" y="408178"/>
                  <a:pt x="1594618" y="0"/>
                  <a:pt x="26016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err="1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248400" y="0"/>
            <a:ext cx="5943600" cy="6400800"/>
          </a:xfrm>
          <a:custGeom>
            <a:avLst/>
            <a:gdLst>
              <a:gd name="connsiteX0" fmla="*/ 1260683 w 5943600"/>
              <a:gd name="connsiteY0" fmla="*/ 0 h 6400800"/>
              <a:gd name="connsiteX1" fmla="*/ 5943600 w 5943600"/>
              <a:gd name="connsiteY1" fmla="*/ 0 h 6400800"/>
              <a:gd name="connsiteX2" fmla="*/ 5943600 w 5943600"/>
              <a:gd name="connsiteY2" fmla="*/ 5583883 h 6400800"/>
              <a:gd name="connsiteX3" fmla="*/ 5719639 w 5943600"/>
              <a:gd name="connsiteY3" fmla="*/ 5753462 h 6400800"/>
              <a:gd name="connsiteX4" fmla="*/ 3645307 w 5943600"/>
              <a:gd name="connsiteY4" fmla="*/ 6400800 h 6400800"/>
              <a:gd name="connsiteX5" fmla="*/ 0 w 5943600"/>
              <a:gd name="connsiteY5" fmla="*/ 2755493 h 6400800"/>
              <a:gd name="connsiteX6" fmla="*/ 1178146 w 5943600"/>
              <a:gd name="connsiteY6" fmla="*/ 71927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6400800">
                <a:moveTo>
                  <a:pt x="1260683" y="0"/>
                </a:moveTo>
                <a:lnTo>
                  <a:pt x="5943600" y="0"/>
                </a:lnTo>
                <a:lnTo>
                  <a:pt x="5943600" y="5583883"/>
                </a:lnTo>
                <a:lnTo>
                  <a:pt x="5719639" y="5753462"/>
                </a:lnTo>
                <a:cubicBezTo>
                  <a:pt x="5130839" y="6161630"/>
                  <a:pt x="4416004" y="6400800"/>
                  <a:pt x="3645307" y="6400800"/>
                </a:cubicBezTo>
                <a:cubicBezTo>
                  <a:pt x="1632059" y="6400800"/>
                  <a:pt x="0" y="4768741"/>
                  <a:pt x="0" y="2755493"/>
                </a:cubicBezTo>
                <a:cubicBezTo>
                  <a:pt x="0" y="1693820"/>
                  <a:pt x="453863" y="738151"/>
                  <a:pt x="1178146" y="719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2" name="Title 21"/>
          <p:cNvSpPr>
            <a:spLocks noGrp="1"/>
          </p:cNvSpPr>
          <p:nvPr>
            <p:ph type="title" hasCustomPrompt="1"/>
          </p:nvPr>
        </p:nvSpPr>
        <p:spPr>
          <a:xfrm>
            <a:off x="637032" y="2504661"/>
            <a:ext cx="4572000" cy="3657600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121852" y="65062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1000" smtClean="0">
                <a:solidFill>
                  <a:schemeClr val="bg1">
                    <a:alpha val="70000"/>
                  </a:schemeClr>
                </a:solidFill>
                <a:latin typeface="+mj-lt"/>
              </a:rPr>
              <a:pPr algn="r"/>
              <a:t>‹#›</a:t>
            </a:fld>
            <a:endParaRPr lang="en-US" sz="1000">
              <a:solidFill>
                <a:schemeClr val="bg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726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lue with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7200" y="2212848"/>
            <a:ext cx="5405437" cy="1627803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3920248"/>
            <a:ext cx="5413248" cy="1371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2400" spc="-3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3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b="1" spc="50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8788" y="5486400"/>
            <a:ext cx="1508760" cy="121572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1000" b="1" cap="all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DATE text</a:t>
            </a:r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DBC896-E9DD-7D45-B16E-6A3CD386DA3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6595990" y="0"/>
            <a:ext cx="5596011" cy="6858000"/>
          </a:xfrm>
          <a:custGeom>
            <a:avLst/>
            <a:gdLst>
              <a:gd name="connsiteX0" fmla="*/ 7302 w 5596011"/>
              <a:gd name="connsiteY0" fmla="*/ 0 h 6858000"/>
              <a:gd name="connsiteX1" fmla="*/ 5596011 w 5596011"/>
              <a:gd name="connsiteY1" fmla="*/ 0 h 6858000"/>
              <a:gd name="connsiteX2" fmla="*/ 5596011 w 5596011"/>
              <a:gd name="connsiteY2" fmla="*/ 6858000 h 6858000"/>
              <a:gd name="connsiteX3" fmla="*/ 0 w 5596011"/>
              <a:gd name="connsiteY3" fmla="*/ 6858000 h 6858000"/>
              <a:gd name="connsiteX4" fmla="*/ 17915 w 5596011"/>
              <a:gd name="connsiteY4" fmla="*/ 6826843 h 6858000"/>
              <a:gd name="connsiteX5" fmla="*/ 879888 w 5596011"/>
              <a:gd name="connsiteY5" fmla="*/ 3422650 h 6858000"/>
              <a:gd name="connsiteX6" fmla="*/ 17915 w 5596011"/>
              <a:gd name="connsiteY6" fmla="*/ 18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6011" h="6858000">
                <a:moveTo>
                  <a:pt x="7302" y="0"/>
                </a:moveTo>
                <a:lnTo>
                  <a:pt x="5596011" y="0"/>
                </a:lnTo>
                <a:lnTo>
                  <a:pt x="5596011" y="6858000"/>
                </a:lnTo>
                <a:lnTo>
                  <a:pt x="0" y="6858000"/>
                </a:lnTo>
                <a:lnTo>
                  <a:pt x="17915" y="6826843"/>
                </a:lnTo>
                <a:cubicBezTo>
                  <a:pt x="567634" y="5814902"/>
                  <a:pt x="879888" y="4655242"/>
                  <a:pt x="879888" y="3422650"/>
                </a:cubicBezTo>
                <a:cubicBezTo>
                  <a:pt x="879888" y="2190059"/>
                  <a:pt x="567634" y="1030399"/>
                  <a:pt x="17915" y="18458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</a:t>
            </a:r>
            <a:br>
              <a:rPr lang="en-US"/>
            </a:br>
            <a:r>
              <a:rPr lang="en-US"/>
              <a:t>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BDDD84-4000-9349-96F6-6CF367896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479057"/>
            <a:ext cx="1139294" cy="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" y="613487"/>
            <a:ext cx="7148944" cy="6244513"/>
          </a:xfrm>
          <a:custGeom>
            <a:avLst/>
            <a:gdLst>
              <a:gd name="connsiteX0" fmla="*/ 0 w 7851286"/>
              <a:gd name="connsiteY0" fmla="*/ 0 h 6858000"/>
              <a:gd name="connsiteX1" fmla="*/ 1 w 7851286"/>
              <a:gd name="connsiteY1" fmla="*/ 0 h 6858000"/>
              <a:gd name="connsiteX2" fmla="*/ 7833487 w 7851286"/>
              <a:gd name="connsiteY2" fmla="*/ 6717930 h 6858000"/>
              <a:gd name="connsiteX3" fmla="*/ 7851286 w 7851286"/>
              <a:gd name="connsiteY3" fmla="*/ 6858000 h 6858000"/>
              <a:gd name="connsiteX4" fmla="*/ 0 w 7851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1286" h="6858000">
                <a:moveTo>
                  <a:pt x="0" y="0"/>
                </a:moveTo>
                <a:lnTo>
                  <a:pt x="1" y="0"/>
                </a:lnTo>
                <a:cubicBezTo>
                  <a:pt x="3966426" y="0"/>
                  <a:pt x="7252255" y="2913977"/>
                  <a:pt x="7833487" y="6717930"/>
                </a:cubicBezTo>
                <a:lnTo>
                  <a:pt x="78512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121852" y="65062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1000" smtClean="0">
                <a:solidFill>
                  <a:schemeClr val="bg1">
                    <a:alpha val="70000"/>
                  </a:schemeClr>
                </a:solidFill>
                <a:latin typeface="+mj-lt"/>
              </a:rPr>
              <a:pPr algn="r"/>
              <a:t>‹#›</a:t>
            </a:fld>
            <a:endParaRPr lang="en-US" sz="1000">
              <a:solidFill>
                <a:schemeClr val="bg1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248400" y="0"/>
            <a:ext cx="5943600" cy="6400800"/>
          </a:xfrm>
          <a:custGeom>
            <a:avLst/>
            <a:gdLst>
              <a:gd name="connsiteX0" fmla="*/ 1260683 w 5943600"/>
              <a:gd name="connsiteY0" fmla="*/ 0 h 6400800"/>
              <a:gd name="connsiteX1" fmla="*/ 5943600 w 5943600"/>
              <a:gd name="connsiteY1" fmla="*/ 0 h 6400800"/>
              <a:gd name="connsiteX2" fmla="*/ 5943600 w 5943600"/>
              <a:gd name="connsiteY2" fmla="*/ 5583883 h 6400800"/>
              <a:gd name="connsiteX3" fmla="*/ 5719639 w 5943600"/>
              <a:gd name="connsiteY3" fmla="*/ 5753462 h 6400800"/>
              <a:gd name="connsiteX4" fmla="*/ 3645307 w 5943600"/>
              <a:gd name="connsiteY4" fmla="*/ 6400800 h 6400800"/>
              <a:gd name="connsiteX5" fmla="*/ 0 w 5943600"/>
              <a:gd name="connsiteY5" fmla="*/ 2755493 h 6400800"/>
              <a:gd name="connsiteX6" fmla="*/ 1178146 w 5943600"/>
              <a:gd name="connsiteY6" fmla="*/ 71927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6400800">
                <a:moveTo>
                  <a:pt x="1260683" y="0"/>
                </a:moveTo>
                <a:lnTo>
                  <a:pt x="5943600" y="0"/>
                </a:lnTo>
                <a:lnTo>
                  <a:pt x="5943600" y="5583883"/>
                </a:lnTo>
                <a:lnTo>
                  <a:pt x="5719639" y="5753462"/>
                </a:lnTo>
                <a:cubicBezTo>
                  <a:pt x="5130839" y="6161630"/>
                  <a:pt x="4416004" y="6400800"/>
                  <a:pt x="3645307" y="6400800"/>
                </a:cubicBezTo>
                <a:cubicBezTo>
                  <a:pt x="1632059" y="6400800"/>
                  <a:pt x="0" y="4768741"/>
                  <a:pt x="0" y="2755493"/>
                </a:cubicBezTo>
                <a:cubicBezTo>
                  <a:pt x="0" y="1693820"/>
                  <a:pt x="453863" y="738151"/>
                  <a:pt x="1178146" y="719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itle 21"/>
          <p:cNvSpPr>
            <a:spLocks noGrp="1"/>
          </p:cNvSpPr>
          <p:nvPr>
            <p:ph type="title" hasCustomPrompt="1"/>
          </p:nvPr>
        </p:nvSpPr>
        <p:spPr>
          <a:xfrm>
            <a:off x="637032" y="2451652"/>
            <a:ext cx="4114800" cy="3750365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1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1"/>
          <p:cNvSpPr>
            <a:spLocks noGrp="1"/>
          </p:cNvSpPr>
          <p:nvPr>
            <p:ph type="title" hasCustomPrompt="1"/>
          </p:nvPr>
        </p:nvSpPr>
        <p:spPr>
          <a:xfrm>
            <a:off x="637032" y="1143000"/>
            <a:ext cx="4572000" cy="4572000"/>
          </a:xfrm>
        </p:spPr>
        <p:txBody>
          <a:bodyPr wrap="square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6248400" y="0"/>
            <a:ext cx="5943600" cy="6400800"/>
          </a:xfrm>
          <a:custGeom>
            <a:avLst/>
            <a:gdLst>
              <a:gd name="connsiteX0" fmla="*/ 1260683 w 5943600"/>
              <a:gd name="connsiteY0" fmla="*/ 0 h 6400800"/>
              <a:gd name="connsiteX1" fmla="*/ 5943600 w 5943600"/>
              <a:gd name="connsiteY1" fmla="*/ 0 h 6400800"/>
              <a:gd name="connsiteX2" fmla="*/ 5943600 w 5943600"/>
              <a:gd name="connsiteY2" fmla="*/ 5583883 h 6400800"/>
              <a:gd name="connsiteX3" fmla="*/ 5719639 w 5943600"/>
              <a:gd name="connsiteY3" fmla="*/ 5753462 h 6400800"/>
              <a:gd name="connsiteX4" fmla="*/ 3645307 w 5943600"/>
              <a:gd name="connsiteY4" fmla="*/ 6400800 h 6400800"/>
              <a:gd name="connsiteX5" fmla="*/ 0 w 5943600"/>
              <a:gd name="connsiteY5" fmla="*/ 2755493 h 6400800"/>
              <a:gd name="connsiteX6" fmla="*/ 1178146 w 5943600"/>
              <a:gd name="connsiteY6" fmla="*/ 71927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3600" h="6400800">
                <a:moveTo>
                  <a:pt x="1260683" y="0"/>
                </a:moveTo>
                <a:lnTo>
                  <a:pt x="5943600" y="0"/>
                </a:lnTo>
                <a:lnTo>
                  <a:pt x="5943600" y="5583883"/>
                </a:lnTo>
                <a:lnTo>
                  <a:pt x="5719639" y="5753462"/>
                </a:lnTo>
                <a:cubicBezTo>
                  <a:pt x="5130839" y="6161630"/>
                  <a:pt x="4416004" y="6400800"/>
                  <a:pt x="3645307" y="6400800"/>
                </a:cubicBezTo>
                <a:cubicBezTo>
                  <a:pt x="1632059" y="6400800"/>
                  <a:pt x="0" y="4768741"/>
                  <a:pt x="0" y="2755493"/>
                </a:cubicBezTo>
                <a:cubicBezTo>
                  <a:pt x="0" y="1693820"/>
                  <a:pt x="453863" y="738151"/>
                  <a:pt x="1178146" y="71927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1320800" y="0"/>
            <a:ext cx="9550400" cy="6858000"/>
          </a:xfrm>
          <a:custGeom>
            <a:avLst/>
            <a:gdLst>
              <a:gd name="connsiteX0" fmla="*/ 1453610 w 9550400"/>
              <a:gd name="connsiteY0" fmla="*/ 0 h 6858000"/>
              <a:gd name="connsiteX1" fmla="*/ 8096791 w 9550400"/>
              <a:gd name="connsiteY1" fmla="*/ 0 h 6858000"/>
              <a:gd name="connsiteX2" fmla="*/ 8151776 w 9550400"/>
              <a:gd name="connsiteY2" fmla="*/ 52424 h 6858000"/>
              <a:gd name="connsiteX3" fmla="*/ 9550400 w 9550400"/>
              <a:gd name="connsiteY3" fmla="*/ 3429000 h 6858000"/>
              <a:gd name="connsiteX4" fmla="*/ 8151776 w 9550400"/>
              <a:gd name="connsiteY4" fmla="*/ 6805576 h 6858000"/>
              <a:gd name="connsiteX5" fmla="*/ 8096791 w 9550400"/>
              <a:gd name="connsiteY5" fmla="*/ 6858000 h 6858000"/>
              <a:gd name="connsiteX6" fmla="*/ 1453610 w 9550400"/>
              <a:gd name="connsiteY6" fmla="*/ 6858000 h 6858000"/>
              <a:gd name="connsiteX7" fmla="*/ 1398624 w 9550400"/>
              <a:gd name="connsiteY7" fmla="*/ 6805576 h 6858000"/>
              <a:gd name="connsiteX8" fmla="*/ 0 w 9550400"/>
              <a:gd name="connsiteY8" fmla="*/ 3429000 h 6858000"/>
              <a:gd name="connsiteX9" fmla="*/ 1398624 w 9550400"/>
              <a:gd name="connsiteY9" fmla="*/ 5242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0400" h="6858000">
                <a:moveTo>
                  <a:pt x="1453610" y="0"/>
                </a:moveTo>
                <a:lnTo>
                  <a:pt x="8096791" y="0"/>
                </a:lnTo>
                <a:lnTo>
                  <a:pt x="8151776" y="52424"/>
                </a:lnTo>
                <a:cubicBezTo>
                  <a:pt x="9015917" y="916565"/>
                  <a:pt x="9550400" y="2110365"/>
                  <a:pt x="9550400" y="3429000"/>
                </a:cubicBezTo>
                <a:cubicBezTo>
                  <a:pt x="9550400" y="4747635"/>
                  <a:pt x="9015917" y="5941435"/>
                  <a:pt x="8151776" y="6805576"/>
                </a:cubicBezTo>
                <a:lnTo>
                  <a:pt x="8096791" y="6858000"/>
                </a:lnTo>
                <a:lnTo>
                  <a:pt x="1453610" y="6858000"/>
                </a:lnTo>
                <a:lnTo>
                  <a:pt x="1398624" y="6805576"/>
                </a:lnTo>
                <a:cubicBezTo>
                  <a:pt x="534483" y="5941435"/>
                  <a:pt x="0" y="4747635"/>
                  <a:pt x="0" y="3429000"/>
                </a:cubicBezTo>
                <a:cubicBezTo>
                  <a:pt x="0" y="2110365"/>
                  <a:pt x="534483" y="916565"/>
                  <a:pt x="1398624" y="5242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3965" y="914400"/>
            <a:ext cx="8044071" cy="50292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200"/>
              </a:spcAft>
              <a:buFont typeface="Tahoma" panose="020B0604030504040204" pitchFamily="34" charset="0"/>
              <a:buChar char="​"/>
              <a:defRPr sz="48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2400" b="0" spc="50" baseline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800"/>
              </a:spcAft>
              <a:buFont typeface="Tahoma" panose="020B0604030504040204" pitchFamily="34" charset="0"/>
              <a:buChar char="​"/>
              <a:defRPr sz="1800" b="1">
                <a:solidFill>
                  <a:schemeClr val="bg2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4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4829982" y="-13249"/>
            <a:ext cx="7362019" cy="6871733"/>
          </a:xfrm>
          <a:custGeom>
            <a:avLst/>
            <a:gdLst>
              <a:gd name="connsiteX0" fmla="*/ 869932 w 7362019"/>
              <a:gd name="connsiteY0" fmla="*/ 0 h 6871733"/>
              <a:gd name="connsiteX1" fmla="*/ 7117990 w 7362019"/>
              <a:gd name="connsiteY1" fmla="*/ 3682 h 6871733"/>
              <a:gd name="connsiteX2" fmla="*/ 7362019 w 7362019"/>
              <a:gd name="connsiteY2" fmla="*/ 3443 h 6871733"/>
              <a:gd name="connsiteX3" fmla="*/ 7362019 w 7362019"/>
              <a:gd name="connsiteY3" fmla="*/ 6871733 h 6871733"/>
              <a:gd name="connsiteX4" fmla="*/ 7122244 w 7362019"/>
              <a:gd name="connsiteY4" fmla="*/ 6871365 h 6871733"/>
              <a:gd name="connsiteX5" fmla="*/ 856680 w 7362019"/>
              <a:gd name="connsiteY5" fmla="*/ 6864627 h 6871733"/>
              <a:gd name="connsiteX6" fmla="*/ 4 w 7362019"/>
              <a:gd name="connsiteY6" fmla="*/ 3440961 h 6871733"/>
              <a:gd name="connsiteX7" fmla="*/ 869932 w 7362019"/>
              <a:gd name="connsiteY7" fmla="*/ 0 h 687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62019" h="6871733">
                <a:moveTo>
                  <a:pt x="869932" y="0"/>
                </a:moveTo>
                <a:cubicBezTo>
                  <a:pt x="877569" y="2648"/>
                  <a:pt x="4573615" y="5863"/>
                  <a:pt x="7117990" y="3682"/>
                </a:cubicBezTo>
                <a:lnTo>
                  <a:pt x="7362019" y="3443"/>
                </a:lnTo>
                <a:lnTo>
                  <a:pt x="7362019" y="6871733"/>
                </a:lnTo>
                <a:lnTo>
                  <a:pt x="7122244" y="6871365"/>
                </a:lnTo>
                <a:cubicBezTo>
                  <a:pt x="4594224" y="6867799"/>
                  <a:pt x="911250" y="6868798"/>
                  <a:pt x="856680" y="6864627"/>
                </a:cubicBezTo>
                <a:cubicBezTo>
                  <a:pt x="354034" y="5897031"/>
                  <a:pt x="-1367" y="4661768"/>
                  <a:pt x="4" y="3440961"/>
                </a:cubicBezTo>
                <a:cubicBezTo>
                  <a:pt x="1375" y="2220154"/>
                  <a:pt x="404520" y="939057"/>
                  <a:pt x="8699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2871" y="1157288"/>
            <a:ext cx="5405437" cy="3473176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defRPr sz="4800" b="1" spc="-3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2872" y="4786720"/>
            <a:ext cx="5405436" cy="332399"/>
          </a:xfrm>
        </p:spPr>
        <p:txBody>
          <a:bodyPr>
            <a:noAutofit/>
          </a:bodyPr>
          <a:lstStyle>
            <a:lvl1pPr marL="0" indent="0">
              <a:buNone/>
              <a:defRPr sz="24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919008" y="1157288"/>
            <a:ext cx="4503738" cy="4503737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/>
              <a:t>Drag picture to placeholder or </a:t>
            </a:r>
            <a:br>
              <a:rPr lang="en-US"/>
            </a:br>
            <a:r>
              <a:rPr lang="en-US"/>
              <a:t>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1276005" y="6504258"/>
            <a:ext cx="624830" cy="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0" y="1866900"/>
            <a:ext cx="4873752" cy="4297680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21"/>
          <p:cNvSpPr>
            <a:spLocks noGrp="1"/>
          </p:cNvSpPr>
          <p:nvPr>
            <p:ph type="title"/>
          </p:nvPr>
        </p:nvSpPr>
        <p:spPr>
          <a:xfrm>
            <a:off x="457200" y="411480"/>
            <a:ext cx="11274552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16100"/>
            <a:ext cx="5041900" cy="5041900"/>
          </a:xfrm>
          <a:custGeom>
            <a:avLst/>
            <a:gdLst>
              <a:gd name="connsiteX0" fmla="*/ 0 w 5041900"/>
              <a:gd name="connsiteY0" fmla="*/ 0 h 5041900"/>
              <a:gd name="connsiteX1" fmla="*/ 5041900 w 5041900"/>
              <a:gd name="connsiteY1" fmla="*/ 5041900 h 5041900"/>
              <a:gd name="connsiteX2" fmla="*/ 0 w 5041900"/>
              <a:gd name="connsiteY2" fmla="*/ 5041900 h 5041900"/>
              <a:gd name="connsiteX3" fmla="*/ 0 w 5041900"/>
              <a:gd name="connsiteY3" fmla="*/ 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900" h="5041900">
                <a:moveTo>
                  <a:pt x="0" y="0"/>
                </a:moveTo>
                <a:cubicBezTo>
                  <a:pt x="2784564" y="0"/>
                  <a:pt x="5041900" y="2257337"/>
                  <a:pt x="5041900" y="5041900"/>
                </a:cubicBezTo>
                <a:lnTo>
                  <a:pt x="0" y="50419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placeholder or </a:t>
            </a:r>
            <a:br>
              <a:rPr lang="en-US"/>
            </a:br>
            <a:r>
              <a:rPr lang="en-US"/>
              <a:t>click icon to add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4073193" y="1899140"/>
            <a:ext cx="2300287" cy="2300288"/>
          </a:xfrm>
          <a:prstGeom prst="ellipse">
            <a:avLst/>
          </a:prstGeom>
          <a:solidFill>
            <a:schemeClr val="bg1"/>
          </a:solidFill>
          <a:effectLst>
            <a:outerShdw blurRad="203200" dist="50800" dir="5400000" algn="ctr" rotWithShape="0">
              <a:srgbClr val="000000">
                <a:alpha val="15000"/>
              </a:srgbClr>
            </a:outerShdw>
          </a:effectLst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lang="en-US"/>
              <a:t>Drag logo to placeholder or </a:t>
            </a:r>
            <a:br>
              <a:rPr lang="en-US"/>
            </a:br>
            <a:r>
              <a:rPr lang="en-US"/>
              <a:t>click icon to add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AD75841-B520-7147-889D-F1D211EBC80A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9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:9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49593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:3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2085975" y="421481"/>
            <a:ext cx="8020050" cy="601503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2677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10882858" y="6235908"/>
            <a:ext cx="1309141" cy="62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65DE03F-669D-DE4F-9FC7-86D4E90EE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845" y="2700922"/>
            <a:ext cx="3835067" cy="14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4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2AE94B05-940C-314F-873B-33CA42019C0F}"/>
              </a:ext>
            </a:extLst>
          </p:cNvPr>
          <p:cNvSpPr/>
          <p:nvPr userDrawn="1"/>
        </p:nvSpPr>
        <p:spPr>
          <a:xfrm>
            <a:off x="0" y="0"/>
            <a:ext cx="7461709" cy="6858000"/>
          </a:xfrm>
          <a:custGeom>
            <a:avLst/>
            <a:gdLst>
              <a:gd name="connsiteX0" fmla="*/ 0 w 7461709"/>
              <a:gd name="connsiteY0" fmla="*/ 0 h 6858000"/>
              <a:gd name="connsiteX1" fmla="*/ 6589123 w 7461709"/>
              <a:gd name="connsiteY1" fmla="*/ 0 h 6858000"/>
              <a:gd name="connsiteX2" fmla="*/ 6599736 w 7461709"/>
              <a:gd name="connsiteY2" fmla="*/ 18458 h 6858000"/>
              <a:gd name="connsiteX3" fmla="*/ 7461709 w 7461709"/>
              <a:gd name="connsiteY3" fmla="*/ 3422650 h 6858000"/>
              <a:gd name="connsiteX4" fmla="*/ 6599736 w 7461709"/>
              <a:gd name="connsiteY4" fmla="*/ 6826843 h 6858000"/>
              <a:gd name="connsiteX5" fmla="*/ 6581821 w 7461709"/>
              <a:gd name="connsiteY5" fmla="*/ 6858000 h 6858000"/>
              <a:gd name="connsiteX6" fmla="*/ 0 w 746170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1709" h="6858000">
                <a:moveTo>
                  <a:pt x="0" y="0"/>
                </a:moveTo>
                <a:lnTo>
                  <a:pt x="6589123" y="0"/>
                </a:lnTo>
                <a:lnTo>
                  <a:pt x="6599736" y="18458"/>
                </a:lnTo>
                <a:cubicBezTo>
                  <a:pt x="7149455" y="1030399"/>
                  <a:pt x="7461709" y="2190059"/>
                  <a:pt x="7461709" y="3422650"/>
                </a:cubicBezTo>
                <a:cubicBezTo>
                  <a:pt x="7461709" y="4655242"/>
                  <a:pt x="7149455" y="5814902"/>
                  <a:pt x="6599736" y="6826843"/>
                </a:cubicBezTo>
                <a:lnTo>
                  <a:pt x="65818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3920248"/>
            <a:ext cx="5413248" cy="1371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2400" spc="-3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3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b="1" spc="50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0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8788" y="5486400"/>
            <a:ext cx="1508760" cy="121572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1000" b="0" cap="all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DATE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02400"/>
            <a:ext cx="4572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solidFill>
                  <a:schemeClr val="bg2"/>
                </a:solidFill>
                <a:latin typeface="+mn-lt"/>
                <a:ea typeface="Arial"/>
                <a:cs typeface="Arial"/>
              </a:rPr>
              <a:t>© 2018 Citrix | Confidential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12769A-E754-C041-9B91-4EA71CB51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951080"/>
            <a:ext cx="5413248" cy="18895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12E7A20-A6B6-C341-88DC-BAD8299C42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479057"/>
            <a:ext cx="1139294" cy="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E4B7CC1D-A6EB-B14F-9AEF-2F9E3B9D4D5E}"/>
              </a:ext>
            </a:extLst>
          </p:cNvPr>
          <p:cNvSpPr/>
          <p:nvPr userDrawn="1"/>
        </p:nvSpPr>
        <p:spPr>
          <a:xfrm>
            <a:off x="0" y="0"/>
            <a:ext cx="7461709" cy="6858000"/>
          </a:xfrm>
          <a:custGeom>
            <a:avLst/>
            <a:gdLst>
              <a:gd name="connsiteX0" fmla="*/ 0 w 7461709"/>
              <a:gd name="connsiteY0" fmla="*/ 0 h 6858000"/>
              <a:gd name="connsiteX1" fmla="*/ 6589123 w 7461709"/>
              <a:gd name="connsiteY1" fmla="*/ 0 h 6858000"/>
              <a:gd name="connsiteX2" fmla="*/ 6599736 w 7461709"/>
              <a:gd name="connsiteY2" fmla="*/ 18458 h 6858000"/>
              <a:gd name="connsiteX3" fmla="*/ 7461709 w 7461709"/>
              <a:gd name="connsiteY3" fmla="*/ 3422650 h 6858000"/>
              <a:gd name="connsiteX4" fmla="*/ 6599736 w 7461709"/>
              <a:gd name="connsiteY4" fmla="*/ 6826843 h 6858000"/>
              <a:gd name="connsiteX5" fmla="*/ 6581821 w 7461709"/>
              <a:gd name="connsiteY5" fmla="*/ 6858000 h 6858000"/>
              <a:gd name="connsiteX6" fmla="*/ 0 w 746170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1709" h="6858000">
                <a:moveTo>
                  <a:pt x="0" y="0"/>
                </a:moveTo>
                <a:lnTo>
                  <a:pt x="6589123" y="0"/>
                </a:lnTo>
                <a:lnTo>
                  <a:pt x="6599736" y="18458"/>
                </a:lnTo>
                <a:cubicBezTo>
                  <a:pt x="7149455" y="1030399"/>
                  <a:pt x="7461709" y="2190059"/>
                  <a:pt x="7461709" y="3422650"/>
                </a:cubicBezTo>
                <a:cubicBezTo>
                  <a:pt x="7461709" y="4655242"/>
                  <a:pt x="7149455" y="5814902"/>
                  <a:pt x="6599736" y="6826843"/>
                </a:cubicBezTo>
                <a:lnTo>
                  <a:pt x="65818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57200" y="2212848"/>
            <a:ext cx="5405437" cy="1627803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0"/>
          </p:nvPr>
        </p:nvSpPr>
        <p:spPr bwMode="gray">
          <a:xfrm>
            <a:off x="457200" y="3920248"/>
            <a:ext cx="5413248" cy="13716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2400" spc="-30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76000"/>
              </a:lnSpc>
              <a:spcBef>
                <a:spcPts val="30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800" b="1" spc="50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76000"/>
              </a:lnSpc>
              <a:spcBef>
                <a:spcPts val="600"/>
              </a:spcBef>
              <a:spcAft>
                <a:spcPts val="0"/>
              </a:spcAft>
              <a:buFont typeface="Tahoma" panose="020B0604030504040204" pitchFamily="34" charset="0"/>
              <a:buChar char="​"/>
              <a:defRPr sz="1600" b="1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58788" y="5486400"/>
            <a:ext cx="1508760" cy="121572"/>
          </a:xfrm>
        </p:spPr>
        <p:txBody>
          <a:bodyPr wrap="square" anchor="ctr">
            <a:spAutoFit/>
          </a:bodyPr>
          <a:lstStyle>
            <a:lvl1pPr marL="0" indent="0">
              <a:lnSpc>
                <a:spcPct val="76000"/>
              </a:lnSpc>
              <a:spcBef>
                <a:spcPts val="0"/>
              </a:spcBef>
              <a:buNone/>
              <a:defRPr sz="1000" b="1" cap="all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DATE text</a:t>
            </a:r>
          </a:p>
        </p:txBody>
      </p:sp>
      <p:sp>
        <p:nvSpPr>
          <p:cNvPr id="21" name="TextBox 20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1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B72D0C-46FB-164D-9B0D-E99F646F51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479057"/>
            <a:ext cx="1139294" cy="4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9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C66E9E08-AD70-EE46-9F5E-510C1E6332B1}"/>
              </a:ext>
            </a:extLst>
          </p:cNvPr>
          <p:cNvSpPr/>
          <p:nvPr userDrawn="1"/>
        </p:nvSpPr>
        <p:spPr>
          <a:xfrm rot="10800000">
            <a:off x="4730290" y="0"/>
            <a:ext cx="7461709" cy="6858000"/>
          </a:xfrm>
          <a:custGeom>
            <a:avLst/>
            <a:gdLst>
              <a:gd name="connsiteX0" fmla="*/ 0 w 7461709"/>
              <a:gd name="connsiteY0" fmla="*/ 0 h 6858000"/>
              <a:gd name="connsiteX1" fmla="*/ 6589123 w 7461709"/>
              <a:gd name="connsiteY1" fmla="*/ 0 h 6858000"/>
              <a:gd name="connsiteX2" fmla="*/ 6599736 w 7461709"/>
              <a:gd name="connsiteY2" fmla="*/ 18458 h 6858000"/>
              <a:gd name="connsiteX3" fmla="*/ 7461709 w 7461709"/>
              <a:gd name="connsiteY3" fmla="*/ 3422650 h 6858000"/>
              <a:gd name="connsiteX4" fmla="*/ 6599736 w 7461709"/>
              <a:gd name="connsiteY4" fmla="*/ 6826843 h 6858000"/>
              <a:gd name="connsiteX5" fmla="*/ 6581821 w 7461709"/>
              <a:gd name="connsiteY5" fmla="*/ 6858000 h 6858000"/>
              <a:gd name="connsiteX6" fmla="*/ 0 w 746170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1709" h="6858000">
                <a:moveTo>
                  <a:pt x="0" y="0"/>
                </a:moveTo>
                <a:lnTo>
                  <a:pt x="6589123" y="0"/>
                </a:lnTo>
                <a:lnTo>
                  <a:pt x="6599736" y="18458"/>
                </a:lnTo>
                <a:cubicBezTo>
                  <a:pt x="7149455" y="1030399"/>
                  <a:pt x="7461709" y="2190059"/>
                  <a:pt x="7461709" y="3422650"/>
                </a:cubicBezTo>
                <a:cubicBezTo>
                  <a:pt x="7461709" y="4655242"/>
                  <a:pt x="7149455" y="5814902"/>
                  <a:pt x="6599736" y="6826843"/>
                </a:cubicBezTo>
                <a:lnTo>
                  <a:pt x="65818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118" y="3752737"/>
            <a:ext cx="6281482" cy="344478"/>
          </a:xfrm>
        </p:spPr>
        <p:txBody>
          <a:bodyPr>
            <a:noAutofit/>
          </a:bodyPr>
          <a:lstStyle>
            <a:lvl1pPr marL="0" indent="0">
              <a:buNone/>
              <a:defRPr sz="24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377118" y="2041227"/>
            <a:ext cx="6281482" cy="1627803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21D7F1B-8E01-124D-B955-98F6D0BAD2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9179" y="6506724"/>
            <a:ext cx="657372" cy="2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78152"/>
            <a:ext cx="1081088" cy="42560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118" y="3752737"/>
            <a:ext cx="6281482" cy="344478"/>
          </a:xfrm>
        </p:spPr>
        <p:txBody>
          <a:bodyPr>
            <a:noAutofit/>
          </a:bodyPr>
          <a:lstStyle>
            <a:lvl1pPr marL="0" indent="0">
              <a:buNone/>
              <a:defRPr sz="24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377118" y="2041227"/>
            <a:ext cx="6281482" cy="1627803"/>
          </a:xfrm>
        </p:spPr>
        <p:txBody>
          <a:bodyPr anchor="b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2F776B3-E98A-7E48-AA6C-36618EA71C60}"/>
              </a:ext>
            </a:extLst>
          </p:cNvPr>
          <p:cNvSpPr/>
          <p:nvPr userDrawn="1"/>
        </p:nvSpPr>
        <p:spPr>
          <a:xfrm rot="10800000">
            <a:off x="0" y="0"/>
            <a:ext cx="5596012" cy="6858000"/>
          </a:xfrm>
          <a:custGeom>
            <a:avLst/>
            <a:gdLst>
              <a:gd name="connsiteX0" fmla="*/ 7302 w 5596012"/>
              <a:gd name="connsiteY0" fmla="*/ 0 h 6858000"/>
              <a:gd name="connsiteX1" fmla="*/ 5596012 w 5596012"/>
              <a:gd name="connsiteY1" fmla="*/ 0 h 6858000"/>
              <a:gd name="connsiteX2" fmla="*/ 5596012 w 5596012"/>
              <a:gd name="connsiteY2" fmla="*/ 6858000 h 6858000"/>
              <a:gd name="connsiteX3" fmla="*/ 0 w 5596012"/>
              <a:gd name="connsiteY3" fmla="*/ 6858000 h 6858000"/>
              <a:gd name="connsiteX4" fmla="*/ 17915 w 5596012"/>
              <a:gd name="connsiteY4" fmla="*/ 6826843 h 6858000"/>
              <a:gd name="connsiteX5" fmla="*/ 879888 w 5596012"/>
              <a:gd name="connsiteY5" fmla="*/ 3422650 h 6858000"/>
              <a:gd name="connsiteX6" fmla="*/ 17915 w 5596012"/>
              <a:gd name="connsiteY6" fmla="*/ 184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6012" h="6858000">
                <a:moveTo>
                  <a:pt x="7302" y="0"/>
                </a:moveTo>
                <a:lnTo>
                  <a:pt x="5596012" y="0"/>
                </a:lnTo>
                <a:lnTo>
                  <a:pt x="5596012" y="6858000"/>
                </a:lnTo>
                <a:lnTo>
                  <a:pt x="0" y="6858000"/>
                </a:lnTo>
                <a:lnTo>
                  <a:pt x="17915" y="6826843"/>
                </a:lnTo>
                <a:cubicBezTo>
                  <a:pt x="567634" y="5814902"/>
                  <a:pt x="879888" y="4655242"/>
                  <a:pt x="879888" y="3422650"/>
                </a:cubicBezTo>
                <a:cubicBezTo>
                  <a:pt x="879888" y="2190059"/>
                  <a:pt x="567634" y="1030399"/>
                  <a:pt x="17915" y="184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-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26D391F-8A18-9040-A2AB-7AEF8079E8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2700"/>
            <a:ext cx="5618488" cy="6870700"/>
          </a:xfrm>
          <a:custGeom>
            <a:avLst/>
            <a:gdLst>
              <a:gd name="connsiteX0" fmla="*/ 0 w 5618488"/>
              <a:gd name="connsiteY0" fmla="*/ 0 h 6870700"/>
              <a:gd name="connsiteX1" fmla="*/ 5618488 w 5618488"/>
              <a:gd name="connsiteY1" fmla="*/ 0 h 6870700"/>
              <a:gd name="connsiteX2" fmla="*/ 5545419 w 5618488"/>
              <a:gd name="connsiteY2" fmla="*/ 127079 h 6870700"/>
              <a:gd name="connsiteX3" fmla="*/ 4703900 w 5618488"/>
              <a:gd name="connsiteY3" fmla="*/ 3450491 h 6870700"/>
              <a:gd name="connsiteX4" fmla="*/ 5545419 w 5618488"/>
              <a:gd name="connsiteY4" fmla="*/ 6773904 h 6870700"/>
              <a:gd name="connsiteX5" fmla="*/ 5601076 w 5618488"/>
              <a:gd name="connsiteY5" fmla="*/ 6870700 h 6870700"/>
              <a:gd name="connsiteX6" fmla="*/ 0 w 5618488"/>
              <a:gd name="connsiteY6" fmla="*/ 6870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8488" h="6870700">
                <a:moveTo>
                  <a:pt x="0" y="0"/>
                </a:moveTo>
                <a:lnTo>
                  <a:pt x="5618488" y="0"/>
                </a:lnTo>
                <a:lnTo>
                  <a:pt x="5545419" y="127079"/>
                </a:lnTo>
                <a:cubicBezTo>
                  <a:pt x="5008745" y="1115007"/>
                  <a:pt x="4703900" y="2247149"/>
                  <a:pt x="4703900" y="3450491"/>
                </a:cubicBezTo>
                <a:cubicBezTo>
                  <a:pt x="4703900" y="4653833"/>
                  <a:pt x="5008745" y="5785975"/>
                  <a:pt x="5545419" y="6773904"/>
                </a:cubicBezTo>
                <a:lnTo>
                  <a:pt x="5601076" y="6870700"/>
                </a:lnTo>
                <a:lnTo>
                  <a:pt x="0" y="68707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Drag picture to </a:t>
            </a:r>
            <a:br>
              <a:rPr lang="en-US"/>
            </a:br>
            <a:r>
              <a:rPr lang="en-US"/>
              <a:t>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3" name="Text Placeholder 2"/>
          <p:cNvSpPr>
            <a:spLocks noGrp="1"/>
          </p:cNvSpPr>
          <p:nvPr>
            <p:ph type="body" idx="1"/>
          </p:nvPr>
        </p:nvSpPr>
        <p:spPr>
          <a:xfrm>
            <a:off x="5377118" y="3752737"/>
            <a:ext cx="6281482" cy="344478"/>
          </a:xfrm>
        </p:spPr>
        <p:txBody>
          <a:bodyPr>
            <a:noAutofit/>
          </a:bodyPr>
          <a:lstStyle>
            <a:lvl1pPr marL="0" indent="0">
              <a:buNone/>
              <a:defRPr sz="24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121852" y="65062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1000" smtClean="0">
                <a:solidFill>
                  <a:schemeClr val="bg2">
                    <a:alpha val="70000"/>
                  </a:schemeClr>
                </a:solidFill>
                <a:latin typeface="+mj-lt"/>
              </a:rPr>
              <a:pPr algn="r"/>
              <a:t>‹#›</a:t>
            </a:fld>
            <a:endParaRPr lang="en-US" sz="1000">
              <a:solidFill>
                <a:schemeClr val="bg2">
                  <a:alpha val="70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2">
                    <a:alpha val="70000"/>
                  </a:schemeClr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669FF7-D025-E04D-8921-085C023363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377118" y="2041227"/>
            <a:ext cx="6281482" cy="1627803"/>
          </a:xfrm>
        </p:spPr>
        <p:txBody>
          <a:bodyPr anchor="b"/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8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5422900" y="411480"/>
            <a:ext cx="6311899" cy="84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422900" y="1965960"/>
            <a:ext cx="6311898" cy="43068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+mj-lt"/>
              <a:buNone/>
              <a:defRPr sz="2200" b="1">
                <a:solidFill>
                  <a:schemeClr val="accent5"/>
                </a:solidFill>
                <a:latin typeface="+mn-lt"/>
              </a:defRPr>
            </a:lvl1pPr>
            <a:lvl2pPr marL="365760" indent="-182880">
              <a:spcBef>
                <a:spcPts val="600"/>
              </a:spcBef>
              <a:spcAft>
                <a:spcPts val="200"/>
              </a:spcAft>
              <a:buFont typeface=".AppleSystemUIFont" charset="-120"/>
              <a:buChar char="–"/>
              <a:defRPr lang="en-US" sz="1600" kern="1200" spc="-3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lang="en-US" sz="1600" kern="100" spc="-3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.AppleSystemUIFont" charset="-12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731520" indent="-18288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.AppleSystemUIFont" charset="-120"/>
              <a:buChar char="–"/>
              <a:defRPr sz="1600" b="0">
                <a:solidFill>
                  <a:schemeClr val="tx1"/>
                </a:solidFill>
                <a:latin typeface="+mn-lt"/>
              </a:defRPr>
            </a:lvl5pPr>
            <a:lvl6pPr marL="914400" indent="-18288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j-lt"/>
              </a:defRPr>
            </a:lvl6pPr>
            <a:lvl7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7pPr>
            <a:lvl8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8pPr>
            <a:lvl9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22900" y="1271016"/>
            <a:ext cx="6311898" cy="250073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1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4648199" cy="6858000"/>
          </a:xfrm>
          <a:custGeom>
            <a:avLst/>
            <a:gdLst>
              <a:gd name="connsiteX0" fmla="*/ 0 w 4648199"/>
              <a:gd name="connsiteY0" fmla="*/ 0 h 6858000"/>
              <a:gd name="connsiteX1" fmla="*/ 3551151 w 4648199"/>
              <a:gd name="connsiteY1" fmla="*/ 0 h 6858000"/>
              <a:gd name="connsiteX2" fmla="*/ 3630865 w 4648199"/>
              <a:gd name="connsiteY2" fmla="*/ 107758 h 6858000"/>
              <a:gd name="connsiteX3" fmla="*/ 4648199 w 4648199"/>
              <a:gd name="connsiteY3" fmla="*/ 3428964 h 6858000"/>
              <a:gd name="connsiteX4" fmla="*/ 3647920 w 4648199"/>
              <a:gd name="connsiteY4" fmla="*/ 6755256 h 6858000"/>
              <a:gd name="connsiteX5" fmla="*/ 3573116 w 4648199"/>
              <a:gd name="connsiteY5" fmla="*/ 6858000 h 6858000"/>
              <a:gd name="connsiteX6" fmla="*/ 0 w 464819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48199" h="6858000">
                <a:moveTo>
                  <a:pt x="0" y="0"/>
                </a:moveTo>
                <a:lnTo>
                  <a:pt x="3551151" y="0"/>
                </a:lnTo>
                <a:lnTo>
                  <a:pt x="3630865" y="107758"/>
                </a:lnTo>
                <a:cubicBezTo>
                  <a:pt x="4252788" y="995931"/>
                  <a:pt x="4648199" y="2106551"/>
                  <a:pt x="4648199" y="3428964"/>
                </a:cubicBezTo>
                <a:cubicBezTo>
                  <a:pt x="4648199" y="4751377"/>
                  <a:pt x="4261451" y="5864580"/>
                  <a:pt x="3647920" y="6755256"/>
                </a:cubicBezTo>
                <a:lnTo>
                  <a:pt x="35731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/>
            </a:lvl1pPr>
          </a:lstStyle>
          <a:p>
            <a:r>
              <a:rPr lang="en-US"/>
              <a:t>Drag picture to </a:t>
            </a:r>
            <a:br>
              <a:rPr lang="en-US"/>
            </a:br>
            <a:r>
              <a:rPr lang="en-US"/>
              <a:t>placeholder </a:t>
            </a:r>
            <a:br>
              <a:rPr lang="en-US"/>
            </a:br>
            <a:r>
              <a:rPr lang="en-US"/>
              <a:t>or click icon to add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71016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75ED-A258-F14A-A4BA-9DE7B52B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9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415275"/>
            <a:ext cx="11277599" cy="8420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867921"/>
            <a:ext cx="11277600" cy="42976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Box 35"/>
          <p:cNvSpPr txBox="1"/>
          <p:nvPr/>
        </p:nvSpPr>
        <p:spPr bwMode="gray">
          <a:xfrm>
            <a:off x="121852" y="650629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B352511-2795-4994-B11A-B9E1533DB083}" type="slidenum">
              <a:rPr lang="en-US" sz="1000" smtClean="0">
                <a:solidFill>
                  <a:schemeClr val="bg2"/>
                </a:solidFill>
                <a:latin typeface="+mj-lt"/>
              </a:rPr>
              <a:pPr algn="r"/>
              <a:t>‹#›</a:t>
            </a:fld>
            <a:endParaRPr lang="en-US" sz="10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 bwMode="gray">
          <a:xfrm>
            <a:off x="457200" y="6567845"/>
            <a:ext cx="3573544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10882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chemeClr val="bg2"/>
                </a:solidFill>
                <a:latin typeface="+mj-lt"/>
                <a:ea typeface="Arial"/>
                <a:cs typeface="Arial"/>
              </a:rPr>
              <a:t>© 2018 Citrix | Confidential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30CEFF3-F8B0-744E-895A-BF2A77A28E42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79179" y="6506724"/>
            <a:ext cx="657372" cy="2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76000"/>
        </a:lnSpc>
        <a:spcBef>
          <a:spcPct val="0"/>
        </a:spcBef>
        <a:buNone/>
        <a:defRPr sz="3600" b="1" kern="1200" spc="3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365125" indent="-18288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.AppleSystemUIFont" charset="-120"/>
        <a:buChar char="–"/>
        <a:tabLst/>
        <a:defRPr sz="1800" kern="1200" spc="-30" baseline="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85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tabLst/>
        <a:defRPr lang="en-US" sz="1600" kern="100" spc="-3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85000"/>
        </a:lnSpc>
        <a:spcBef>
          <a:spcPts val="600"/>
        </a:spcBef>
        <a:spcAft>
          <a:spcPts val="200"/>
        </a:spcAft>
        <a:buFont typeface=".AppleSystemUIFont" charset="-120"/>
        <a:buChar char="–"/>
        <a:tabLst/>
        <a:defRPr lang="en-US" sz="1600" kern="100" spc="-5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0975" algn="l" defTabSz="914400" rtl="0" eaLnBrk="1" latinLnBrk="0" hangingPunct="1">
        <a:lnSpc>
          <a:spcPct val="85000"/>
        </a:lnSpc>
        <a:spcBef>
          <a:spcPts val="600"/>
        </a:spcBef>
        <a:spcAft>
          <a:spcPts val="200"/>
        </a:spcAft>
        <a:buFont typeface="Arial" charset="0"/>
        <a:buChar char="•"/>
        <a:tabLst/>
        <a:defRPr sz="1600" b="0" kern="1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752475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800"/>
        </a:spcAft>
        <a:buFont typeface="Tahoma" panose="020B0604030504040204" pitchFamily="34" charset="0"/>
        <a:buChar char="​"/>
        <a:tabLst/>
        <a:defRPr sz="1600" kern="1200" spc="30" baseline="0">
          <a:solidFill>
            <a:schemeClr val="tx1"/>
          </a:solidFill>
          <a:latin typeface="+mn-lt"/>
          <a:ea typeface="+mn-ea"/>
          <a:cs typeface="+mn-cs"/>
        </a:defRPr>
      </a:lvl6pPr>
      <a:lvl7pPr marL="171450" indent="-1714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spc="-50" baseline="0">
          <a:solidFill>
            <a:schemeClr val="accent6"/>
          </a:solidFill>
          <a:latin typeface="+mn-lt"/>
          <a:ea typeface="+mn-ea"/>
          <a:cs typeface="+mn-cs"/>
        </a:defRPr>
      </a:lvl7pPr>
      <a:lvl8pPr marL="111125" indent="-111125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 Light" panose="020F0302020204030204" pitchFamily="34" charset="0"/>
        <a:buChar char="“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0" algn="l" defTabSz="914400" rtl="0" eaLnBrk="1" latinLnBrk="0" hangingPunct="1">
        <a:lnSpc>
          <a:spcPct val="85000"/>
        </a:lnSpc>
        <a:spcBef>
          <a:spcPts val="200"/>
        </a:spcBef>
        <a:spcAft>
          <a:spcPts val="1000"/>
        </a:spcAft>
        <a:buFont typeface="Tahoma" panose="020B0604030504040204" pitchFamily="34" charset="0"/>
        <a:buChar char="​"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7">
          <p15:clr>
            <a:srgbClr val="F26B43"/>
          </p15:clr>
        </p15:guide>
        <p15:guide id="5" orient="horz" pos="792">
          <p15:clr>
            <a:srgbClr val="F26B43"/>
          </p15:clr>
        </p15:guide>
        <p15:guide id="8" orient="horz" pos="1176">
          <p15:clr>
            <a:srgbClr val="F26B43"/>
          </p15:clr>
        </p15:guide>
        <p15:guide id="9" orient="horz" pos="252">
          <p15:clr>
            <a:srgbClr val="F26B43"/>
          </p15:clr>
        </p15:guide>
        <p15:guide id="10" orient="horz" pos="9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get_helm.sh" TargetMode="External"/><Relationship Id="rId2" Type="http://schemas.openxmlformats.org/officeDocument/2006/relationships/hyperlink" Target="https://github.com/citrix/citrix-istio-adaptor/tree/master/examples/citrix-adc-in-istio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ode.citrite.net/projects/NS/repos/citrix-istio-adaptor/browse/charts/stable/citrix-cpx-istio-sidecar-injector/README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B17283-30F0-7342-8D68-42ACE876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19701"/>
              </p:ext>
            </p:extLst>
          </p:nvPr>
        </p:nvGraphicFramePr>
        <p:xfrm>
          <a:off x="342829" y="78059"/>
          <a:ext cx="11610926" cy="8167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9">
                  <a:extLst>
                    <a:ext uri="{9D8B030D-6E8A-4147-A177-3AD203B41FA5}">
                      <a16:colId xmlns:a16="http://schemas.microsoft.com/office/drawing/2014/main" val="507516703"/>
                    </a:ext>
                  </a:extLst>
                </a:gridCol>
                <a:gridCol w="1746028">
                  <a:extLst>
                    <a:ext uri="{9D8B030D-6E8A-4147-A177-3AD203B41FA5}">
                      <a16:colId xmlns:a16="http://schemas.microsoft.com/office/drawing/2014/main" val="1189529769"/>
                    </a:ext>
                  </a:extLst>
                </a:gridCol>
                <a:gridCol w="1060679">
                  <a:extLst>
                    <a:ext uri="{9D8B030D-6E8A-4147-A177-3AD203B41FA5}">
                      <a16:colId xmlns:a16="http://schemas.microsoft.com/office/drawing/2014/main" val="3396999573"/>
                    </a:ext>
                  </a:extLst>
                </a:gridCol>
                <a:gridCol w="834091">
                  <a:extLst>
                    <a:ext uri="{9D8B030D-6E8A-4147-A177-3AD203B41FA5}">
                      <a16:colId xmlns:a16="http://schemas.microsoft.com/office/drawing/2014/main" val="2447682085"/>
                    </a:ext>
                  </a:extLst>
                </a:gridCol>
                <a:gridCol w="2045368">
                  <a:extLst>
                    <a:ext uri="{9D8B030D-6E8A-4147-A177-3AD203B41FA5}">
                      <a16:colId xmlns:a16="http://schemas.microsoft.com/office/drawing/2014/main" val="4212734453"/>
                    </a:ext>
                  </a:extLst>
                </a:gridCol>
                <a:gridCol w="2165684">
                  <a:extLst>
                    <a:ext uri="{9D8B030D-6E8A-4147-A177-3AD203B41FA5}">
                      <a16:colId xmlns:a16="http://schemas.microsoft.com/office/drawing/2014/main" val="3670440190"/>
                    </a:ext>
                  </a:extLst>
                </a:gridCol>
                <a:gridCol w="2014087">
                  <a:extLst>
                    <a:ext uri="{9D8B030D-6E8A-4147-A177-3AD203B41FA5}">
                      <a16:colId xmlns:a16="http://schemas.microsoft.com/office/drawing/2014/main" val="1151303241"/>
                    </a:ext>
                  </a:extLst>
                </a:gridCol>
              </a:tblGrid>
              <a:tr h="6550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Hello-World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File 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Type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/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/>
                        <a:t>Ingress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Arguments/Annotations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CNC /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/>
                        <a:t>Static Configuration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Notes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24087"/>
                  </a:ext>
                </a:extLst>
              </a:tr>
              <a:tr h="10595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2-Tier Ingress via CPX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Application-2t.yaml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Service-2t.yaml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Ingress-2t.yaml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Rbac-2t.yaml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Cic-2t.yaml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9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Pod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/>
                        <a:t>Ingress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Annotations for ingress-2t.yaml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kubernetes.io/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ingress.class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: "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cpx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"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Arguments for cic-2t.yaml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- --ingress-classes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    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helloworld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   - --feature-node-watch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         False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 dirty="0">
                          <a:effectLst/>
                        </a:rPr>
                        <a:t>Both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 dirty="0">
                          <a:effectLst/>
                        </a:rPr>
                        <a:t>Requires RBAC for Auto-Route provisioning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 dirty="0">
                          <a:effectLst/>
                        </a:rPr>
                        <a:t>CIC ingress config file for VPX frontend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9546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Cpx-2t.yaml</a:t>
                      </a:r>
                    </a:p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Ingress-cpx-2t.yaml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Sidecar(s)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Ingress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Arguments for CIC sidecar: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 - --ingress-classes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      </a:t>
                      </a:r>
                      <a:r>
                        <a:rPr lang="en-US" sz="900" b="0" i="0" u="none" strike="noStrike" noProof="0" dirty="0" err="1"/>
                        <a:t>Cpx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Annotations for ingress-cpx-2t.yaml: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kubernetes.io/</a:t>
                      </a:r>
                      <a:r>
                        <a:rPr lang="en-US" sz="900" b="0" i="0" u="none" strike="noStrike" noProof="0" dirty="0" err="1"/>
                        <a:t>ingress.class</a:t>
                      </a:r>
                      <a:r>
                        <a:rPr lang="en-US" sz="900" b="0" i="0" u="none" strike="noStrike" noProof="0" dirty="0"/>
                        <a:t>: "</a:t>
                      </a:r>
                      <a:r>
                        <a:rPr lang="en-US" sz="900" b="0" i="0" u="none" strike="noStrike" noProof="0" dirty="0" err="1"/>
                        <a:t>helloworld</a:t>
                      </a:r>
                      <a:r>
                        <a:rPr lang="en-US" sz="900" b="0" i="0" u="none" strike="noStrike" noProof="0" dirty="0"/>
                        <a:t>"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ingress.citrix.com/insecure-termination: "redirect"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ingress.citrix.com/frontend-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ip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: "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xxx.xxx.xxx.xxx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"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Both</a:t>
                      </a:r>
                      <a:endParaRPr lang="en-US" sz="900" b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Requires RBAC for Auto-Route provisioning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CIC with Sidecar deployment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53676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Tier-1 Ingress ADC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VPX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Virtual Machine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Static Route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900" b="0" dirty="0"/>
                        <a:t>Auto-Route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 --ingress-classes</a:t>
                      </a:r>
                      <a:endParaRPr lang="en-US" sz="900" dirty="0"/>
                    </a:p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/>
                        <a:t>- --feature-node-watch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Requires NSIP, SNIP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900" b="0" i="0" u="none" strike="noStrike" noProof="0" dirty="0"/>
                        <a:t>Requires RBAC for Auto-Route provisioning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900" b="0" i="0" u="none" strike="noStrike" noProof="0" dirty="0"/>
                        <a:t>Hand built VM v.13.0.x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45434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06963"/>
                  </a:ext>
                </a:extLst>
              </a:tr>
              <a:tr h="7807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Unified Ingress via Citrix Ingress Controller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 err="1">
                          <a:latin typeface="Calibri"/>
                        </a:rPr>
                        <a:t>application.yaml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 err="1">
                          <a:latin typeface="Calibri"/>
                        </a:rPr>
                        <a:t>service.yaml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 err="1">
                          <a:latin typeface="Calibri"/>
                        </a:rPr>
                        <a:t>ingress.yaml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 err="1">
                          <a:latin typeface="Calibri"/>
                        </a:rPr>
                        <a:t>rbac.yaml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 err="1">
                          <a:latin typeface="Calibri"/>
                        </a:rPr>
                        <a:t>cic.yaml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Pod(s)</a:t>
                      </a:r>
                    </a:p>
                    <a:p>
                      <a:pPr lvl="0" algn="l">
                        <a:buNone/>
                      </a:pPr>
                      <a:r>
                        <a:rPr lang="en-US" sz="900" b="0" dirty="0"/>
                        <a:t>via replica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Ingress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Arguments for CIC: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    - --ingress-classes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         </a:t>
                      </a:r>
                      <a:r>
                        <a:rPr lang="en-US" sz="900" b="0" i="0" u="none" strike="noStrike" noProof="0" err="1"/>
                        <a:t>vpx</a:t>
                      </a:r>
                      <a:endParaRPr lang="en-US" sz="9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    - --feature-node-watch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         False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Annotations for Ingress: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  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kubernetes.io/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ingress.class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: "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vpx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"</a:t>
                      </a:r>
                      <a:endParaRPr lang="en-US" sz="900" b="0" i="0" u="none" strike="noStrike" noProof="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 ingress.citrix.com/insecure-termination: "redirect"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  ingress.citrix.com/frontend-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ip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: "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xxx.xxx.xxx.xxx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"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 dirty="0">
                          <a:effectLst/>
                        </a:rPr>
                        <a:t>Requires RBAC for Auto-IP provisioning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770049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IPAM Controller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/>
                        <a:t>cic-k8s-ingress-controller.yaml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Pod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Ingress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dirty="0" err="1"/>
                        <a:t>args</a:t>
                      </a:r>
                      <a:r>
                        <a:rPr lang="en-US" sz="900" b="0" dirty="0"/>
                        <a:t>:</a:t>
                      </a:r>
                      <a:endParaRPr lang="en-US" dirty="0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--</a:t>
                      </a:r>
                      <a:r>
                        <a:rPr lang="en-US" sz="900" b="0" dirty="0" err="1"/>
                        <a:t>ipam</a:t>
                      </a:r>
                      <a:r>
                        <a:rPr lang="en-US" sz="900" b="0" dirty="0"/>
                        <a:t>=</a:t>
                      </a:r>
                      <a:r>
                        <a:rPr lang="en-US" sz="900" b="0" dirty="0" err="1"/>
                        <a:t>citrix</a:t>
                      </a:r>
                      <a:r>
                        <a:rPr lang="en-US" sz="900" b="0" dirty="0"/>
                        <a:t>-</a:t>
                      </a:r>
                      <a:r>
                        <a:rPr lang="en-US" sz="900" b="0" dirty="0" err="1"/>
                        <a:t>ipam</a:t>
                      </a:r>
                      <a:r>
                        <a:rPr lang="en-US" sz="900" b="0" dirty="0"/>
                        <a:t>-controller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CRD Object for Ip Addresses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dirty="0"/>
                        <a:t>Requires CIC controller for CRD Object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6223"/>
                  </a:ext>
                </a:extLst>
              </a:tr>
              <a:tr h="368052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5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B17283-30F0-7342-8D68-42ACE876F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573936"/>
              </p:ext>
            </p:extLst>
          </p:nvPr>
        </p:nvGraphicFramePr>
        <p:xfrm>
          <a:off x="304283" y="243430"/>
          <a:ext cx="11684399" cy="610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673">
                  <a:extLst>
                    <a:ext uri="{9D8B030D-6E8A-4147-A177-3AD203B41FA5}">
                      <a16:colId xmlns:a16="http://schemas.microsoft.com/office/drawing/2014/main" val="507516703"/>
                    </a:ext>
                  </a:extLst>
                </a:gridCol>
                <a:gridCol w="2523718">
                  <a:extLst>
                    <a:ext uri="{9D8B030D-6E8A-4147-A177-3AD203B41FA5}">
                      <a16:colId xmlns:a16="http://schemas.microsoft.com/office/drawing/2014/main" val="1189529769"/>
                    </a:ext>
                  </a:extLst>
                </a:gridCol>
                <a:gridCol w="921106">
                  <a:extLst>
                    <a:ext uri="{9D8B030D-6E8A-4147-A177-3AD203B41FA5}">
                      <a16:colId xmlns:a16="http://schemas.microsoft.com/office/drawing/2014/main" val="3396999573"/>
                    </a:ext>
                  </a:extLst>
                </a:gridCol>
                <a:gridCol w="873594">
                  <a:extLst>
                    <a:ext uri="{9D8B030D-6E8A-4147-A177-3AD203B41FA5}">
                      <a16:colId xmlns:a16="http://schemas.microsoft.com/office/drawing/2014/main" val="2447682085"/>
                    </a:ext>
                  </a:extLst>
                </a:gridCol>
                <a:gridCol w="1776310">
                  <a:extLst>
                    <a:ext uri="{9D8B030D-6E8A-4147-A177-3AD203B41FA5}">
                      <a16:colId xmlns:a16="http://schemas.microsoft.com/office/drawing/2014/main" val="4212734453"/>
                    </a:ext>
                  </a:extLst>
                </a:gridCol>
                <a:gridCol w="1585210">
                  <a:extLst>
                    <a:ext uri="{9D8B030D-6E8A-4147-A177-3AD203B41FA5}">
                      <a16:colId xmlns:a16="http://schemas.microsoft.com/office/drawing/2014/main" val="3670440190"/>
                    </a:ext>
                  </a:extLst>
                </a:gridCol>
                <a:gridCol w="2868788">
                  <a:extLst>
                    <a:ext uri="{9D8B030D-6E8A-4147-A177-3AD203B41FA5}">
                      <a16:colId xmlns:a16="http://schemas.microsoft.com/office/drawing/2014/main" val="1151303241"/>
                    </a:ext>
                  </a:extLst>
                </a:gridCol>
              </a:tblGrid>
              <a:tr h="59140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File 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Type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Route /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/>
                        <a:t>Ingress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Annotation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CNC /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/>
                        <a:t>Static Configuration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Notes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324087"/>
                  </a:ext>
                </a:extLst>
              </a:tr>
              <a:tr h="288119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2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86349"/>
                  </a:ext>
                </a:extLst>
              </a:tr>
              <a:tr h="160740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Service Mesh w/ </a:t>
                      </a:r>
                      <a:r>
                        <a:rPr lang="en-US" sz="1200" b="1" dirty="0" err="1"/>
                        <a:t>Istio</a:t>
                      </a:r>
                      <a:r>
                        <a:rPr lang="en-US" sz="1200" b="1" dirty="0"/>
                        <a:t>  Adaptor</a:t>
                      </a:r>
                      <a:endParaRPr lang="en-US" sz="1200" b="1" dirty="0" err="1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https://github.com/citrix/citrix-istio-adaptor/tree/master/charts/stable/citrix-cpx-istio-sidecar-injector#tl-dr (edited) 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hlinkClick r:id="rId2"/>
                        </a:rPr>
                        <a:t>https://github.com/citrix/citrix-istio-adaptor/tree/master/examples/citrix-adc-in-istio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https://github.com/citrix/citrix-istio-adaptor/tree/master/examples/citrix-adc-in-istio#deploy-using-helm-chart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dirty="0"/>
                        <a:t>CPX Sidecar Injection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Ingress Gateway to Tier-1 VPX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/>
                        <a:t>Static Routing to VPX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Requires </a:t>
                      </a:r>
                      <a:r>
                        <a:rPr lang="en-US" sz="900" b="0" i="0" u="none" strike="noStrike" noProof="0" dirty="0" err="1">
                          <a:latin typeface="Calibri"/>
                        </a:rPr>
                        <a:t>IStio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v.1.1.2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Install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Istio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Bookinfo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 application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Install Citrix Gateway Adaptor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Install Citrix ADC CPX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444475"/>
                  </a:ext>
                </a:extLst>
              </a:tr>
              <a:tr h="925015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1" dirty="0"/>
                        <a:t>Service Mesh Lite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Helm Charts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curl -L </a:t>
                      </a:r>
                      <a:r>
                        <a:rPr lang="en-US" sz="900" b="0" i="0" u="none" strike="noStrike" noProof="0" dirty="0">
                          <a:hlinkClick r:id="rId3"/>
                        </a:rPr>
                        <a:t>https://git.io/get_helm.sh</a:t>
                      </a:r>
                      <a:r>
                        <a:rPr lang="en-US" sz="900" b="0" i="0" u="none" strike="noStrike" noProof="0" dirty="0"/>
                        <a:t> | bash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CPX Sidecar Injector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Ingress Gateway to Tier-1 VPX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900" b="0" i="0" u="none" strike="noStrike" noProof="0" dirty="0">
                          <a:latin typeface="Calibri"/>
                          <a:hlinkClick r:id="rId4"/>
                        </a:rPr>
                        <a:t>https://code.citrite.net/projects/NS/repos/citrix-istio-adaptor/browse/charts/stable/citrix-cpx-istio-sidecar-injector/README.md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dirty="0"/>
                        <a:t>Static Routing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Bypass Kube Proxy for E-W Hairpin to CPX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Sample application: "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bookinfo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"</a:t>
                      </a:r>
                    </a:p>
                    <a:p>
                      <a:pPr marL="171450" lvl="0" indent="-171450" algn="l"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Requires VPX Tier-1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1001"/>
                  </a:ext>
                </a:extLst>
              </a:tr>
              <a:tr h="3639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 b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8340"/>
                  </a:ext>
                </a:extLst>
              </a:tr>
              <a:tr h="636895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b="1" dirty="0"/>
                        <a:t>Citrix Metric Exporter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quay.io/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citrix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/netscaler-metrics-exporter:1.0.9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err="1">
                          <a:latin typeface="Calibri"/>
                        </a:rPr>
                        <a:t>monitoring.yaml</a:t>
                      </a:r>
                      <a:r>
                        <a:rPr lang="en-US" sz="900" b="0" i="0" u="none" strike="noStrike" noProof="0" dirty="0">
                          <a:latin typeface="Calibri"/>
                        </a:rPr>
                        <a:t> 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exporter-</a:t>
                      </a:r>
                      <a:r>
                        <a:rPr lang="en-US" sz="900" b="0" i="0" u="none" strike="noStrike" noProof="0" err="1">
                          <a:latin typeface="Calibri"/>
                        </a:rPr>
                        <a:t>Ingress.yaml</a:t>
                      </a: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b="0" dirty="0"/>
                        <a:t>Pod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/>
                        <a:t>Ingress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err="1"/>
                        <a:t>Kind:Service</a:t>
                      </a:r>
                      <a:endParaRPr lang="en-US" sz="900" b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900" b="0" err="1"/>
                        <a:t>App:exporter</a:t>
                      </a:r>
                      <a:endParaRPr lang="en-US" sz="900" b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JSON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/>
                        <a:t>Image from ENGG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794570"/>
                  </a:ext>
                </a:extLst>
              </a:tr>
              <a:tr h="3639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212009"/>
                  </a:ext>
                </a:extLst>
              </a:tr>
              <a:tr h="50041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Citrix Node Controller 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citrix-k8s-node-controller.yaml</a:t>
                      </a:r>
                      <a:endParaRPr lang="en-US" sz="9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err="1">
                          <a:latin typeface="Calibri"/>
                        </a:rPr>
                        <a:t>config_map.yaml</a:t>
                      </a:r>
                      <a:endParaRPr lang="en-US" sz="900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dirty="0"/>
                        <a:t>Pod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dirty="0"/>
                        <a:t>Auto-Route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- name: "NS_NETPROFILE"</a:t>
                      </a:r>
                      <a:endParaRPr 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CNI is Flannel, </a:t>
                      </a:r>
                      <a:r>
                        <a:rPr lang="en-US" sz="900" dirty="0" err="1"/>
                        <a:t>Callico</a:t>
                      </a:r>
                      <a:r>
                        <a:rPr lang="en-US" sz="900" dirty="0"/>
                        <a:t>, Weave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VXLAN Overlay to SNIP Network</a:t>
                      </a:r>
                      <a:endParaRPr lang="en-US" sz="900" dirty="0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80748"/>
                  </a:ext>
                </a:extLst>
              </a:tr>
              <a:tr h="36393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>
                        <a:latin typeface="Calibri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402770"/>
                  </a:ext>
                </a:extLst>
              </a:tr>
              <a:tr h="4549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noProof="0" dirty="0">
                          <a:latin typeface="Calibri"/>
                        </a:rPr>
                        <a:t>Citrix ADM Service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Virtual Machine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dirty="0"/>
                        <a:t>ADM Agent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900" dirty="0"/>
                        <a:t>N/A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>
                          <a:latin typeface="Calibri"/>
                        </a:rPr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N/A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noProof="0" dirty="0"/>
                        <a:t>Cloud Service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2A9A4E-0139-4037-9E78-B072E548A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99974"/>
              </p:ext>
            </p:extLst>
          </p:nvPr>
        </p:nvGraphicFramePr>
        <p:xfrm>
          <a:off x="20595" y="66864"/>
          <a:ext cx="12192000" cy="684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704924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577922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6613915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15442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93723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2 Tier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Unified Ingress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Service Mesh Lite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Service Mesh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07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N-S  App Traffic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ADC - SSL offload,, WAF  L4 NS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can be used for monolith and CN both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Blue CPX – Manages rapid change of K8s, L7 NS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Unified box does it NS- traffic, Security, L4 &amp; 7 both. , external load balancer ( outside the K8S cluster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ADC - SSL offload,, WAF  L4 NS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can be used for monolith and CN both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Blue CPX – Manages rapid change of K8s, L7 NS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ADC - SSL offload,, WAF  L4 NS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Green can be used for monolith and CN both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Blue CPX – Manages rapid change of K8s, L7 NS 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You can combine Green and Blue boxes in Green box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206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E-W  App traffic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E-W Done by Kube Proxy (L4) :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 same as 2 tier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 EW done by Citrix Blue CPX, or any opensource Proxy : Customer can select which apps use CPX and which use Kubeprocy but lack features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 traffic is done by Sidecars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00536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Security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security: regular Green ADC, Auth can be done by green or blue 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 security : None with Kubeproxy, Add Calico for L4 Segmentation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2 tier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security: regular Green ADC, Auth can be done by green or blue 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 security : Authentication  &amp; SSL offload done by Citrix CPX . Encryption to be done in App,.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security – Regular  green box, Auth can be done by green or blue 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SW is all side cars - Authentication  &amp; SSL  &amp; mTLS ( Auth + SSL both)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999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Scalability &amp; performance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Well scalable, Clustering option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EW: Not well known : Kubeproxy scale is not known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2 tier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We can scale in NS and EW both , Adds 1 i-line hops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Highly scalable  for NW &amp; EW both , better than service mesh lite due to distributed 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 Architecture requires more memory and more hops. Performance dependent on quality of Sidecar.,  Adds 2 in-line hops.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Watch out for Mixer for policy as it becomes a bottleneck and adds 2 additional hops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Offload few app functions to sidecar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317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Observability ( service graph)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Exellelent due to ADC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No Visibiity ( Blind on EW)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tier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Excellent due to ADC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Excellent as  CPX sees every traffic . You can choose not to enable it to save on CPX memory/CPU fottprint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Excellent due to ADC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Excellent as  sidecar sees every traffic .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200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CNCF/Open tool Integration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Prometheus, Spinnaker ( Canary), EFK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EW: No integration due to Kubeproxy does not give visibility, Control, Logs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tier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&amp; EW both - Prometheus, Spinnaker ( Canary), EFK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&amp; EW both - Prometheus, Spinnaker ( Canary), EFK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71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Continuous delivery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yes with Spinnaker, Any Tool, ADM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None  due to Kubeproxy  does not have control function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tier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&amp; EW - yes with Spinnaker, Any Tool, ADM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Exellenet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 &amp; EW - yes with Spinnaker, Any Tool, ADM</a:t>
                      </a:r>
                      <a:endParaRPr lang="en-US">
                        <a:effectLst/>
                      </a:endParaRPr>
                    </a:p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Exellent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37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effectLst/>
                        </a:rPr>
                        <a:t>Istio/ unified control Plane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Istion can be used through GW/API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No support as Kubeproxy does not give control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tier 2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Yes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 No integration  with ISTIO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NS- Yes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EW-Yes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226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IT Skill set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Simper deployment for Cloud Native Novice. Only limited new learning required for Netops and platform teams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Platform team has to be network savvy .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 same as 2 Tier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Complex.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Steep learning curve  both teams- Platforms &amp; IT teams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673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Team Structure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Keep the network team ( Green) and platform team (Blue) functions independent ; 2 SW release , network is more compliance, security, stability, take 1 year for qualification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A single infrastructure team who manages the network and platform both 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Same as 2 tier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Keep the network team ( Green) and platform team (Blue) functions independent ; 2 SW release , network is more compliance, security, stability, take 1 year for qualification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6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Tagline: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Easiest &amp; Fastest way to deploy CN. Also  use green adc for 3 tier web &amp; K8 apps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Simplicity on one layer to manage &amp; configure &amp; troubleshoot ; Eliminate one hop to lower latency </a:t>
                      </a:r>
                      <a:endParaRPr lang="en-US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Suitable  for Internal apps don’t need WAF, SSL offload  but option to add later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We need EW visibility and security ( Aujto for E-W)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Observability, high security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5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Customer are doing it without telling us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T-mobile ( internal) , E-Bay ( internal) , Rokuten, Blue Shield florida. We don’t sell new boxes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Duke, Apple ( servicemensh light with unfied ingress) , show the service graph : This is our  perfered solution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Lot of interest by Ebay, Duke, First Data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0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Resiliency 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Retries and circuit beakers to be implemented in app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Retries and circuit beakers to be implemented in app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1200">
                          <a:effectLst/>
                        </a:rPr>
                        <a:t>Retries and circuit beakers to be implemented in app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1531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82AE72-42AA-4388-83C5-87476972C213}"/>
              </a:ext>
            </a:extLst>
          </p:cNvPr>
          <p:cNvSpPr txBox="1"/>
          <p:nvPr/>
        </p:nvSpPr>
        <p:spPr>
          <a:xfrm>
            <a:off x="5208373" y="50333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rix light v2.0-2018">
  <a:themeElements>
    <a:clrScheme name="Citrix Spring 2017">
      <a:dk1>
        <a:srgbClr val="000000"/>
      </a:dk1>
      <a:lt1>
        <a:srgbClr val="FFFFFF"/>
      </a:lt1>
      <a:dk2>
        <a:srgbClr val="B1B3B3"/>
      </a:dk2>
      <a:lt2>
        <a:srgbClr val="D0D0CE"/>
      </a:lt2>
      <a:accent1>
        <a:srgbClr val="23AAE2"/>
      </a:accent1>
      <a:accent2>
        <a:srgbClr val="22BE20"/>
      </a:accent2>
      <a:accent3>
        <a:srgbClr val="FF9E1B"/>
      </a:accent3>
      <a:accent4>
        <a:srgbClr val="F9423A"/>
      </a:accent4>
      <a:accent5>
        <a:srgbClr val="63666A"/>
      </a:accent5>
      <a:accent6>
        <a:srgbClr val="DF1995"/>
      </a:accent6>
      <a:hlink>
        <a:srgbClr val="23AAE2"/>
      </a:hlink>
      <a:folHlink>
        <a:srgbClr val="63666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DE1CF9B-DC7F-8C40-8524-9CAC89807939}" vid="{B29AA4C0-070E-5845-BA41-079E78C34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citrix light v2.0-2018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Zilberman</dc:creator>
  <cp:revision>244</cp:revision>
  <dcterms:created xsi:type="dcterms:W3CDTF">2019-08-26T19:05:56Z</dcterms:created>
  <dcterms:modified xsi:type="dcterms:W3CDTF">2019-11-06T19:26:58Z</dcterms:modified>
</cp:coreProperties>
</file>