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42" d="100"/>
          <a:sy n="42" d="100"/>
        </p:scale>
        <p:origin x="48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tron0137/CITRON64OS/blob/hcamp19/qemu_gdb.md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tron0137/CITRON64OS/tree/hcamp19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yummyhit.tistory.com/" TargetMode="External"/><Relationship Id="rId5" Type="http://schemas.openxmlformats.org/officeDocument/2006/relationships/hyperlink" Target="https://github.com/citron0137/CITRON64OS" TargetMode="Externa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O/S, oh </a:t>
            </a:r>
            <a:r>
              <a:rPr lang="en-US" dirty="0" err="1" smtClean="0"/>
              <a:t>Yeees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라도훈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Qemu</a:t>
            </a:r>
            <a:r>
              <a:rPr lang="en-US" altLang="ko-KR" dirty="0"/>
              <a:t> kernel debugging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데비안</a:t>
            </a:r>
            <a:r>
              <a:rPr lang="ko-KR" altLang="en-US" dirty="0" smtClean="0"/>
              <a:t> 계열 리눅스에서 실습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 smtClean="0"/>
              <a:t>Qemu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플로피 디스크 부팅 명령어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 smtClean="0"/>
              <a:t>Qemu</a:t>
            </a:r>
            <a:r>
              <a:rPr lang="en-US" altLang="ko-KR" dirty="0"/>
              <a:t> </a:t>
            </a:r>
            <a:r>
              <a:rPr lang="ko-KR" altLang="en-US" dirty="0" smtClean="0"/>
              <a:t>디버깅 옵션 </a:t>
            </a:r>
            <a:r>
              <a:rPr lang="en-US" altLang="ko-KR" dirty="0" smtClean="0"/>
              <a:t>(-s -S)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 smtClean="0"/>
              <a:t>Gdb</a:t>
            </a:r>
            <a:r>
              <a:rPr lang="ko-KR" altLang="en-US" dirty="0" smtClean="0"/>
              <a:t>로 디버깅하기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브레이크 포인트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err="1" smtClean="0"/>
              <a:t>Disas</a:t>
            </a:r>
            <a:r>
              <a:rPr lang="en-US" altLang="ko-KR" dirty="0" smtClean="0"/>
              <a:t> $rip, $</a:t>
            </a:r>
            <a:r>
              <a:rPr lang="en-US" altLang="ko-KR" dirty="0" err="1" smtClean="0"/>
              <a:t>rip+a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아래 링크에 더욱 자세히 정리되어 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github.com/citron0137/CITRON64OS/blob/hcamp19/qemu_gdb.md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err="1" smtClean="0"/>
              <a:t>Qemu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debugger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17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vmware</a:t>
            </a:r>
            <a:r>
              <a:rPr lang="en-US" altLang="ko-KR" dirty="0"/>
              <a:t> kernel debugging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ko-KR" dirty="0" err="1" smtClean="0"/>
              <a:t>Vmware</a:t>
            </a:r>
            <a:r>
              <a:rPr lang="en-US" altLang="ko-KR" dirty="0" smtClean="0"/>
              <a:t> </a:t>
            </a:r>
            <a:r>
              <a:rPr lang="ko-KR" altLang="en-US" dirty="0"/>
              <a:t>디버깅 </a:t>
            </a:r>
            <a:r>
              <a:rPr lang="ko-KR" altLang="en-US" dirty="0" smtClean="0"/>
              <a:t>옵션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Ida </a:t>
            </a:r>
            <a:r>
              <a:rPr lang="ko-KR" altLang="en-US" dirty="0" smtClean="0"/>
              <a:t>로 </a:t>
            </a:r>
            <a:r>
              <a:rPr lang="ko-KR" altLang="en-US" dirty="0"/>
              <a:t>디버깅하기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브레이크 포인트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err="1"/>
              <a:t>Disas</a:t>
            </a:r>
            <a:r>
              <a:rPr lang="en-US" altLang="ko-KR" dirty="0"/>
              <a:t> $rip, $</a:t>
            </a:r>
            <a:r>
              <a:rPr lang="en-US" altLang="ko-KR" dirty="0" err="1" smtClean="0"/>
              <a:t>rip+a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아래 링크에 더욱 자세히 정리되어 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github.com/citron0137/CITRON64OS/tree/hcamp19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err="1" smtClean="0"/>
              <a:t>Vmware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ida</a:t>
            </a:r>
            <a:r>
              <a:rPr lang="en-US" altLang="ko-KR" dirty="0" smtClean="0"/>
              <a:t> debugging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8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123760"/>
            <a:ext cx="3680885" cy="1371600"/>
          </a:xfrm>
        </p:spPr>
        <p:txBody>
          <a:bodyPr/>
          <a:lstStyle/>
          <a:p>
            <a:r>
              <a:rPr lang="ko-KR" altLang="en-US" dirty="0" err="1" smtClean="0"/>
              <a:t>구인공고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 smtClean="0">
                <a:solidFill>
                  <a:srgbClr val="FFFF00"/>
                </a:solidFill>
              </a:rPr>
              <a:t>같이 </a:t>
            </a:r>
            <a:r>
              <a:rPr lang="en-US" altLang="ko-KR" sz="2800" dirty="0" smtClean="0">
                <a:solidFill>
                  <a:srgbClr val="FFFF00"/>
                </a:solidFill>
              </a:rPr>
              <a:t>OS</a:t>
            </a:r>
            <a:r>
              <a:rPr lang="ko-KR" altLang="en-US" sz="2800" dirty="0" smtClean="0">
                <a:solidFill>
                  <a:srgbClr val="FFFF00"/>
                </a:solidFill>
              </a:rPr>
              <a:t>공부할 친구를 구해요</a:t>
            </a:r>
            <a:endParaRPr lang="en-US" altLang="ko-KR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dirty="0" smtClean="0"/>
              <a:t>자격 요건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끈기가 있는 친구</a:t>
            </a:r>
            <a:endParaRPr lang="en-US" altLang="ko-KR" dirty="0" smtClean="0"/>
          </a:p>
          <a:p>
            <a:r>
              <a:rPr lang="ko-KR" altLang="en-US" dirty="0" smtClean="0"/>
              <a:t>제가 농땡이 부리면 욕해줄 친구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우대 사항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대학생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크흠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</a:t>
            </a:r>
            <a:r>
              <a:rPr lang="ko-KR" altLang="en-US" sz="1400" dirty="0" smtClean="0"/>
              <a:t>달</a:t>
            </a:r>
            <a:r>
              <a:rPr lang="ko-KR" altLang="en-US" sz="1050" dirty="0" smtClean="0"/>
              <a:t>의 소녀 팬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 smtClean="0"/>
              <a:t>라도춘</a:t>
            </a:r>
            <a:r>
              <a:rPr lang="en-US" altLang="ko-KR" dirty="0"/>
              <a:t>(</a:t>
            </a:r>
            <a:r>
              <a:rPr lang="ko-KR" altLang="en-US" dirty="0" smtClean="0"/>
              <a:t>페이스북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또는 카카오톡으로 연락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02626" y="104290"/>
            <a:ext cx="1619081" cy="162765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마무리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58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0023" y="1083734"/>
            <a:ext cx="10033601" cy="1456267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61423" y="1583266"/>
            <a:ext cx="228600" cy="45720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70326" y="3168765"/>
            <a:ext cx="712918" cy="71669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556951" y="4057193"/>
            <a:ext cx="198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발표자 누구야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386304" y="3168765"/>
            <a:ext cx="712918" cy="71669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772929" y="4057193"/>
            <a:ext cx="198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이걸 왜 발표해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02282" y="3168765"/>
            <a:ext cx="712918" cy="71669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3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88907" y="4057193"/>
            <a:ext cx="198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뭐부터 시작하지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818260" y="3168765"/>
            <a:ext cx="712918" cy="71669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4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204885" y="4057193"/>
            <a:ext cx="198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조언 좀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58741" y="5033317"/>
            <a:ext cx="352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*</a:t>
            </a:r>
            <a:r>
              <a:rPr lang="ko-KR" altLang="en-US" dirty="0" smtClean="0">
                <a:solidFill>
                  <a:srgbClr val="FFFF00"/>
                </a:solidFill>
              </a:rPr>
              <a:t>발표 중간중간 질문 해주세요</a:t>
            </a:r>
            <a:r>
              <a:rPr lang="en-US" altLang="ko-KR" dirty="0" smtClean="0">
                <a:solidFill>
                  <a:srgbClr val="FFFF00"/>
                </a:solidFill>
              </a:rPr>
              <a:t>!!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발표자 누구야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097875" y="3352799"/>
            <a:ext cx="6884590" cy="732639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err="1" smtClean="0"/>
              <a:t>FaceBook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라도춘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검색해주세요</a:t>
            </a:r>
            <a:r>
              <a:rPr lang="en-US" altLang="ko-KR" dirty="0" smtClean="0"/>
              <a:t>!</a:t>
            </a:r>
          </a:p>
          <a:p>
            <a:pPr algn="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친추</a:t>
            </a:r>
            <a:r>
              <a:rPr lang="ko-KR" altLang="en-US" sz="1400" dirty="0" smtClean="0"/>
              <a:t> 대 환영 </a:t>
            </a:r>
            <a:r>
              <a:rPr lang="en-US" altLang="ko-KR" sz="1400" dirty="0" smtClean="0"/>
              <a:t>But.. </a:t>
            </a:r>
            <a:r>
              <a:rPr lang="ko-KR" altLang="en-US" sz="1400" dirty="0" err="1" smtClean="0"/>
              <a:t>페메로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해캠에서</a:t>
            </a:r>
            <a:r>
              <a:rPr lang="ko-KR" altLang="en-US" sz="1400" dirty="0" smtClean="0"/>
              <a:t> 봤다고 한번씩만 보내주세요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87466" y="4343400"/>
            <a:ext cx="7295000" cy="14478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ko-KR" sz="2600" dirty="0" smtClean="0"/>
              <a:t>00</a:t>
            </a:r>
            <a:r>
              <a:rPr lang="ko-KR" altLang="en-US" sz="2600" dirty="0" smtClean="0"/>
              <a:t>년생 라도훈</a:t>
            </a:r>
            <a:r>
              <a:rPr lang="en-US" altLang="ko-KR" sz="2600" dirty="0" smtClean="0"/>
              <a:t>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안티 루트 소속 </a:t>
            </a:r>
            <a:r>
              <a:rPr lang="en-US" altLang="ko-KR" dirty="0" smtClean="0"/>
              <a:t>- </a:t>
            </a:r>
          </a:p>
          <a:p>
            <a:pPr algn="r"/>
            <a:r>
              <a:rPr lang="en-US" altLang="ko-KR" dirty="0" smtClean="0"/>
              <a:t>Best of the Best 7</a:t>
            </a:r>
            <a:r>
              <a:rPr lang="ko-KR" altLang="en-US" dirty="0" smtClean="0"/>
              <a:t>기</a:t>
            </a:r>
            <a:r>
              <a:rPr lang="en-US" altLang="ko-KR" dirty="0"/>
              <a:t> </a:t>
            </a:r>
            <a:r>
              <a:rPr lang="ko-KR" altLang="en-US" dirty="0" smtClean="0"/>
              <a:t>보안제품개발트랙 </a:t>
            </a:r>
            <a:r>
              <a:rPr lang="en-US" altLang="ko-KR" dirty="0" smtClean="0"/>
              <a:t>- </a:t>
            </a:r>
          </a:p>
          <a:p>
            <a:pPr algn="r"/>
            <a:r>
              <a:rPr lang="ko-KR" altLang="en-US" dirty="0" smtClean="0"/>
              <a:t>세종대학교 정보보호 학과 </a:t>
            </a:r>
            <a:r>
              <a:rPr lang="en-US" altLang="ko-KR" dirty="0" smtClean="0"/>
              <a:t>19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 -</a:t>
            </a:r>
            <a:endParaRPr lang="en-US" altLang="ko-KR" dirty="0"/>
          </a:p>
        </p:txBody>
      </p:sp>
      <p:pic>
        <p:nvPicPr>
          <p:cNvPr id="2050" name="Picture 2" descr="ì´ë¯¸ì§: ì¬ë 1ëª, ìê²½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3" t="32779" r="20484" b="25780"/>
          <a:stretch/>
        </p:blipFill>
        <p:spPr bwMode="auto">
          <a:xfrm>
            <a:off x="8130745" y="3357184"/>
            <a:ext cx="1979995" cy="24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94390" y="104289"/>
            <a:ext cx="712918" cy="71669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23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하필 </a:t>
            </a:r>
            <a:r>
              <a:rPr lang="en-US" altLang="ko-KR" dirty="0" smtClean="0"/>
              <a:t>O/S??</a:t>
            </a:r>
            <a:endParaRPr lang="ko-KR" altLang="en-US" dirty="0"/>
          </a:p>
        </p:txBody>
      </p:sp>
      <p:pic>
        <p:nvPicPr>
          <p:cNvPr id="8" name="내용 개체 틀 7" descr="&lt;strong&gt;게임&lt;/strong&gt; 콘솔 게이머 · Pixabay의 무료 이미지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685" y="762798"/>
            <a:ext cx="2804186" cy="2804186"/>
          </a:xfrm>
        </p:spPr>
      </p:pic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이런 지루하고</a:t>
            </a:r>
            <a:r>
              <a:rPr lang="en-US" altLang="ko-KR" dirty="0"/>
              <a:t> </a:t>
            </a:r>
            <a:r>
              <a:rPr lang="ko-KR" altLang="en-US" dirty="0" smtClean="0"/>
              <a:t>어려운 과목을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10" name="그림 9" descr="약 아이콘 &lt;strong&gt;알약&lt;/strong&gt; 의학의 파 · Pixabay의 무료 벡터 그래픽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753" y="762798"/>
            <a:ext cx="2668229" cy="2683135"/>
          </a:xfrm>
          <a:prstGeom prst="rect">
            <a:avLst/>
          </a:prstGeom>
        </p:spPr>
      </p:pic>
      <p:pic>
        <p:nvPicPr>
          <p:cNvPr id="1026" name="Picture 2" descr="/s/IoT.png?v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357" y="3801733"/>
            <a:ext cx="2561660" cy="256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ê³ ë¦¬ì¦ logo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083" y="3990187"/>
            <a:ext cx="2567132" cy="25671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/>
          <p:cNvSpPr/>
          <p:nvPr/>
        </p:nvSpPr>
        <p:spPr>
          <a:xfrm>
            <a:off x="82379" y="107092"/>
            <a:ext cx="712918" cy="71669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95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5122" y="2074333"/>
            <a:ext cx="3680885" cy="1371600"/>
          </a:xfrm>
        </p:spPr>
        <p:txBody>
          <a:bodyPr/>
          <a:lstStyle/>
          <a:p>
            <a:r>
              <a:rPr lang="en-US" altLang="ko-KR" dirty="0" smtClean="0"/>
              <a:t>OS</a:t>
            </a:r>
            <a:r>
              <a:rPr lang="ko-KR" altLang="en-US" dirty="0" smtClean="0"/>
              <a:t>가 뭔데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56" b="96889" l="2667" r="94667">
                        <a14:foregroundMark x1="30667" y1="17333" x2="68444" y2="71556"/>
                        <a14:foregroundMark x1="63556" y1="23556" x2="32000" y2="79556"/>
                        <a14:foregroundMark x1="25778" y1="47111" x2="49333" y2="7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08" y="293227"/>
            <a:ext cx="2143125" cy="2143125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5122" y="3445933"/>
            <a:ext cx="3680885" cy="182880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ì¼ìª½ë¶í° ì í ìëë¡ì´ë ë§ì´í¬ë¡ìíí¸ ì´ìì²´ì  ë¡ê³ 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58" b="77313" l="7375" r="93750">
                        <a14:foregroundMark x1="14500" y1="23881" x2="14500" y2="23881"/>
                        <a14:foregroundMark x1="15625" y1="23582" x2="10000" y2="35224"/>
                        <a14:foregroundMark x1="14875" y1="30448" x2="21500" y2="30746"/>
                        <a14:foregroundMark x1="27625" y1="25672" x2="29375" y2="43284"/>
                        <a14:foregroundMark x1="27125" y1="44776" x2="27375" y2="59403"/>
                        <a14:foregroundMark x1="7250" y1="37313" x2="9250" y2="61194"/>
                        <a14:foregroundMark x1="17250" y1="25373" x2="22625" y2="23582"/>
                        <a14:foregroundMark x1="11750" y1="31045" x2="24000" y2="66269"/>
                        <a14:foregroundMark x1="26000" y1="29552" x2="10125" y2="65075"/>
                        <a14:foregroundMark x1="11750" y1="67761" x2="22750" y2="69552"/>
                        <a14:foregroundMark x1="44875" y1="29254" x2="55000" y2="59701"/>
                        <a14:foregroundMark x1="54875" y1="31045" x2="44500" y2="62985"/>
                        <a14:foregroundMark x1="45000" y1="29552" x2="55875" y2="37313"/>
                        <a14:foregroundMark x1="59500" y1="45970" x2="40500" y2="48358"/>
                        <a14:foregroundMark x1="41625" y1="42985" x2="45250" y2="45075"/>
                        <a14:foregroundMark x1="74875" y1="28657" x2="89375" y2="63284"/>
                        <a14:foregroundMark x1="88750" y1="22388" x2="75625" y2="60597"/>
                        <a14:foregroundMark x1="78250" y1="23284" x2="85750" y2="22388"/>
                        <a14:foregroundMark x1="93250" y1="33433" x2="93375" y2="50448"/>
                        <a14:foregroundMark x1="71375" y1="36418" x2="87500" y2="37313"/>
                        <a14:foregroundMark x1="70875" y1="44776" x2="79125" y2="56418"/>
                        <a14:foregroundMark x1="81875" y1="67164" x2="90875" y2="444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039"/>
          <a:stretch/>
        </p:blipFill>
        <p:spPr bwMode="auto">
          <a:xfrm>
            <a:off x="537407" y="2436352"/>
            <a:ext cx="5609394" cy="201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ìì´í° xs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00" b="93750" l="2979" r="49362">
                        <a14:foregroundMark x1="13404" y1="11875" x2="33404" y2="11563"/>
                        <a14:foregroundMark x1="13404" y1="10781" x2="37234" y2="10156"/>
                        <a14:foregroundMark x1="15319" y1="16094" x2="17979" y2="25781"/>
                        <a14:foregroundMark x1="17979" y1="29375" x2="15319" y2="9688"/>
                        <a14:foregroundMark x1="12872" y1="13281" x2="13404" y2="84063"/>
                        <a14:foregroundMark x1="43511" y1="20469" x2="45000" y2="87500"/>
                        <a14:foregroundMark x1="43830" y1="18906" x2="23404" y2="87500"/>
                        <a14:foregroundMark x1="44362" y1="88594" x2="24362" y2="17656"/>
                        <a14:foregroundMark x1="24362" y1="17656" x2="43830" y2="17656"/>
                        <a14:foregroundMark x1="35532" y1="19688" x2="26809" y2="64688"/>
                        <a14:foregroundMark x1="41383" y1="15781" x2="29468" y2="15469"/>
                        <a14:foregroundMark x1="46277" y1="20469" x2="45957" y2="86094"/>
                        <a14:foregroundMark x1="29043" y1="25000" x2="43298" y2="26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080"/>
          <a:stretch/>
        </p:blipFill>
        <p:spPr bwMode="auto">
          <a:xfrm>
            <a:off x="537407" y="4360333"/>
            <a:ext cx="1913994" cy="246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ë¸í¸ 9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56863" r="978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228"/>
          <a:stretch/>
        </p:blipFill>
        <p:spPr bwMode="auto">
          <a:xfrm>
            <a:off x="2614455" y="4385393"/>
            <a:ext cx="1652743" cy="22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img1.daumcdn.net/thumb/R720x0/?fname=http://t1.daumcdn.net/liveboard/appstory/40fa72ab93a84aac9cb12a7721224ba0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4667" r="93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471" y="4559650"/>
            <a:ext cx="3674532" cy="20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8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87970" y="609598"/>
            <a:ext cx="10131425" cy="1456267"/>
          </a:xfrm>
        </p:spPr>
        <p:txBody>
          <a:bodyPr/>
          <a:lstStyle/>
          <a:p>
            <a:r>
              <a:rPr lang="ko-KR" altLang="en-US" dirty="0" smtClean="0"/>
              <a:t>어디서부터 시작하지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6559637" y="4731180"/>
            <a:ext cx="1212763" cy="292099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>
                <a:solidFill>
                  <a:srgbClr val="FFFF00"/>
                </a:solidFill>
              </a:rPr>
              <a:t>C/C++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59370" y="1109132"/>
            <a:ext cx="228600" cy="45720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ìì ê±°, ë°í´ ìì´ì½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10" y="2951763"/>
            <a:ext cx="1483755" cy="148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bugbuster, ë²ê·¸ ìì´ì½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88" y="2999388"/>
            <a:ext cx="1483756" cy="148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67" y="2674406"/>
            <a:ext cx="1838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OS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5" b="50108"/>
          <a:stretch/>
        </p:blipFill>
        <p:spPr bwMode="auto">
          <a:xfrm>
            <a:off x="8723715" y="2789838"/>
            <a:ext cx="1743075" cy="174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내용 개체 틀 6"/>
          <p:cNvSpPr>
            <a:spLocks noGrp="1"/>
          </p:cNvSpPr>
          <p:nvPr>
            <p:ph sz="half" idx="2"/>
          </p:nvPr>
        </p:nvSpPr>
        <p:spPr>
          <a:xfrm>
            <a:off x="1639324" y="4731180"/>
            <a:ext cx="2032806" cy="292099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>
                <a:solidFill>
                  <a:srgbClr val="FFFF00"/>
                </a:solidFill>
              </a:rPr>
              <a:t>하드웨어 지식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16595" y="4731180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OS </a:t>
            </a:r>
            <a:r>
              <a:rPr lang="ko-KR" altLang="en-US" dirty="0">
                <a:solidFill>
                  <a:srgbClr val="FFFF00"/>
                </a:solidFill>
              </a:rPr>
              <a:t>이론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23081" y="4731180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FF00"/>
                </a:solidFill>
              </a:rPr>
              <a:t>Asm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7024" y="126197"/>
            <a:ext cx="712918" cy="71669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3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1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300" y="937507"/>
            <a:ext cx="3680885" cy="1371600"/>
          </a:xfrm>
        </p:spPr>
        <p:txBody>
          <a:bodyPr/>
          <a:lstStyle/>
          <a:p>
            <a:r>
              <a:rPr lang="ko-KR" altLang="en-US" dirty="0" smtClean="0"/>
              <a:t>책 추천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685800" y="2309107"/>
            <a:ext cx="3680885" cy="1828800"/>
          </a:xfrm>
        </p:spPr>
        <p:txBody>
          <a:bodyPr/>
          <a:lstStyle/>
          <a:p>
            <a:r>
              <a:rPr lang="ko-KR" altLang="en-US" dirty="0" err="1" smtClean="0"/>
              <a:t>한승훈님의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64</a:t>
            </a:r>
            <a:r>
              <a:rPr lang="ko-KR" altLang="en-US" dirty="0" smtClean="0"/>
              <a:t>비트 멀티코어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원리와 구조</a:t>
            </a:r>
            <a:r>
              <a:rPr lang="en-US" altLang="ko-KR" dirty="0" smtClean="0"/>
              <a:t>(1,2</a:t>
            </a:r>
            <a:r>
              <a:rPr lang="ko-KR" altLang="en-US" dirty="0" smtClean="0"/>
              <a:t>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5800" y="1851906"/>
            <a:ext cx="228600" cy="45720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64bit os ë§ë¤ê¸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2" y="609601"/>
            <a:ext cx="3810000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t1.daumcdn.net/cfile/tistory/99EB2B375B486E3D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014" y="4697248"/>
            <a:ext cx="1386730" cy="17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image.aladin.co.kr/product/2648/13/letslook/8997570579_f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276" y="4678502"/>
            <a:ext cx="1326256" cy="17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제목 4"/>
          <p:cNvSpPr txBox="1">
            <a:spLocks/>
          </p:cNvSpPr>
          <p:nvPr/>
        </p:nvSpPr>
        <p:spPr>
          <a:xfrm>
            <a:off x="876300" y="2309107"/>
            <a:ext cx="3680885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참고 링크</a:t>
            </a:r>
            <a:endParaRPr lang="ko-KR" altLang="en-US" dirty="0"/>
          </a:p>
        </p:txBody>
      </p:sp>
      <p:sp>
        <p:nvSpPr>
          <p:cNvPr id="20" name="텍스트 개체 틀 5"/>
          <p:cNvSpPr txBox="1">
            <a:spLocks/>
          </p:cNvSpPr>
          <p:nvPr/>
        </p:nvSpPr>
        <p:spPr>
          <a:xfrm>
            <a:off x="685800" y="3680707"/>
            <a:ext cx="3680885" cy="182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hlinkClick r:id="rId5"/>
              </a:rPr>
              <a:t>https://</a:t>
            </a:r>
            <a:r>
              <a:rPr lang="en-US" altLang="ko-KR" sz="1400" dirty="0" smtClean="0">
                <a:hlinkClick r:id="rId5"/>
              </a:rPr>
              <a:t>github.com/citron0137/CITRON64OS</a:t>
            </a:r>
            <a:endParaRPr lang="en-US" altLang="ko-KR" sz="1400" dirty="0" smtClean="0"/>
          </a:p>
          <a:p>
            <a:r>
              <a:rPr lang="en-US" altLang="ko-KR" sz="1400" dirty="0">
                <a:hlinkClick r:id="rId6"/>
              </a:rPr>
              <a:t>https://yummyhit.tistory.com</a:t>
            </a:r>
            <a:r>
              <a:rPr lang="en-US" altLang="ko-KR" sz="1400" dirty="0" smtClean="0">
                <a:hlinkClick r:id="rId6"/>
              </a:rPr>
              <a:t>/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85800" y="3223506"/>
            <a:ext cx="228600" cy="45720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주의할 점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rgbClr val="FFFF00"/>
                </a:solidFill>
              </a:rPr>
              <a:t>끈기가 필요하다</a:t>
            </a:r>
            <a:r>
              <a:rPr lang="en-US" altLang="ko-KR" dirty="0" smtClean="0">
                <a:solidFill>
                  <a:srgbClr val="FFFF00"/>
                </a:solidFill>
              </a:rPr>
              <a:t>!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rgbClr val="FFFF00"/>
                </a:solidFill>
              </a:rPr>
              <a:t>책을 그대로 따라하면 오류가 생긴다</a:t>
            </a:r>
            <a:r>
              <a:rPr lang="en-US" altLang="ko-KR" dirty="0" smtClean="0">
                <a:solidFill>
                  <a:srgbClr val="FFFF0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Ex) </a:t>
            </a:r>
            <a:r>
              <a:rPr lang="en-US" altLang="ko-KR" dirty="0" err="1" smtClean="0"/>
              <a:t>Qemu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rgbClr val="FFFF00"/>
                </a:solidFill>
              </a:rPr>
              <a:t>모든 내용을 정확하게 알고 넘어갈 필요는 없다</a:t>
            </a:r>
            <a:r>
              <a:rPr lang="en-US" altLang="ko-KR" dirty="0" smtClean="0">
                <a:solidFill>
                  <a:srgbClr val="FFFF00"/>
                </a:solidFill>
              </a:rPr>
              <a:t>!</a:t>
            </a:r>
          </a:p>
          <a:p>
            <a:pPr marL="457200" lvl="1" indent="0">
              <a:buNone/>
            </a:pPr>
            <a:r>
              <a:rPr lang="en-US" altLang="ko-KR" dirty="0" smtClean="0"/>
              <a:t>Ex)</a:t>
            </a:r>
            <a:r>
              <a:rPr lang="ko-KR" altLang="en-US" dirty="0" err="1" smtClean="0"/>
              <a:t>링커</a:t>
            </a:r>
            <a:r>
              <a:rPr lang="ko-KR" altLang="en-US" dirty="0" smtClean="0"/>
              <a:t> 스크립트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rgbClr val="FFFF00"/>
                </a:solidFill>
              </a:rPr>
              <a:t>책의 내용과 실제 </a:t>
            </a:r>
            <a:r>
              <a:rPr lang="en-US" altLang="ko-KR" dirty="0" smtClean="0">
                <a:solidFill>
                  <a:srgbClr val="FFFF00"/>
                </a:solidFill>
              </a:rPr>
              <a:t>OS</a:t>
            </a:r>
            <a:r>
              <a:rPr lang="ko-KR" altLang="en-US" dirty="0" smtClean="0">
                <a:solidFill>
                  <a:srgbClr val="FFFF00"/>
                </a:solidFill>
              </a:rPr>
              <a:t>는 많은 차이가 있다</a:t>
            </a:r>
            <a:r>
              <a:rPr lang="en-US" altLang="ko-KR" dirty="0" smtClean="0">
                <a:solidFill>
                  <a:srgbClr val="FFFF0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ko-KR" altLang="en-US" dirty="0" smtClean="0"/>
              <a:t>실제 </a:t>
            </a:r>
            <a:r>
              <a:rPr lang="en-US" altLang="ko-KR" dirty="0" smtClean="0"/>
              <a:t>OS</a:t>
            </a:r>
            <a:r>
              <a:rPr lang="ko-KR" altLang="en-US" dirty="0" smtClean="0"/>
              <a:t>도 분석해 보면서 어떤 차이가 있는지 알아보자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경험담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 smtClean="0">
                <a:solidFill>
                  <a:srgbClr val="FFFF00"/>
                </a:solidFill>
              </a:rPr>
              <a:t>소스코드에 문제가 없는데 무한 재부팅 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FFFF00"/>
                </a:solidFill>
              </a:rPr>
              <a:t>무슨 문제지</a:t>
            </a:r>
            <a:r>
              <a:rPr lang="en-US" altLang="ko-KR" sz="2000" dirty="0" smtClean="0">
                <a:solidFill>
                  <a:srgbClr val="FFFF00"/>
                </a:solidFill>
              </a:rPr>
              <a:t>…?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FFFF00"/>
                </a:solidFill>
              </a:rPr>
              <a:t>(MBR </a:t>
            </a:r>
            <a:r>
              <a:rPr lang="en-US" altLang="ko-KR" sz="2000" dirty="0" smtClean="0">
                <a:solidFill>
                  <a:srgbClr val="FFFF00"/>
                </a:solidFill>
              </a:rPr>
              <a:t>level</a:t>
            </a:r>
            <a:r>
              <a:rPr lang="ko-KR" altLang="en-US" sz="2000" dirty="0" smtClean="0">
                <a:solidFill>
                  <a:srgbClr val="FFFF00"/>
                </a:solidFill>
              </a:rPr>
              <a:t>에서 커널 디버깅</a:t>
            </a:r>
            <a:r>
              <a:rPr lang="en-US" altLang="ko-KR" sz="2000" dirty="0" smtClean="0">
                <a:solidFill>
                  <a:srgbClr val="FFFF00"/>
                </a:solidFill>
              </a:rPr>
              <a:t>)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endParaRPr lang="en-US" altLang="ko-KR" sz="2000" dirty="0">
              <a:solidFill>
                <a:srgbClr val="FFFF00"/>
              </a:solidFill>
            </a:endParaRPr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– 1 ) </a:t>
            </a:r>
            <a:r>
              <a:rPr lang="en-US" altLang="ko-KR" dirty="0" err="1" smtClean="0"/>
              <a:t>Qemu</a:t>
            </a:r>
            <a:r>
              <a:rPr lang="en-US" altLang="ko-KR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</a:t>
            </a:r>
            <a:r>
              <a:rPr lang="en-US" altLang="ko-KR" dirty="0" smtClean="0"/>
              <a:t>kernel </a:t>
            </a:r>
            <a:r>
              <a:rPr lang="en-US" altLang="ko-KR" dirty="0" smtClean="0"/>
              <a:t>debugging</a:t>
            </a:r>
          </a:p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en-US" altLang="ko-KR" dirty="0" smtClean="0"/>
              <a:t>2 </a:t>
            </a:r>
            <a:r>
              <a:rPr lang="en-US" altLang="ko-KR" dirty="0"/>
              <a:t>) </a:t>
            </a:r>
            <a:r>
              <a:rPr lang="en-US" altLang="ko-KR" dirty="0" err="1" smtClean="0"/>
              <a:t>vmware</a:t>
            </a:r>
            <a:r>
              <a:rPr lang="en-US" altLang="ko-KR" dirty="0" smtClean="0"/>
              <a:t> </a:t>
            </a:r>
            <a:r>
              <a:rPr lang="en-US" altLang="ko-KR" dirty="0" smtClean="0"/>
              <a:t>+</a:t>
            </a:r>
            <a:r>
              <a:rPr lang="en-US" altLang="ko-KR" dirty="0" err="1" smtClean="0"/>
              <a:t>ida</a:t>
            </a:r>
            <a:r>
              <a:rPr lang="en-US" altLang="ko-KR" dirty="0" smtClean="0"/>
              <a:t> kernel debugging</a:t>
            </a:r>
          </a:p>
          <a:p>
            <a:pPr marL="0" indent="0"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크로스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</a:t>
            </a:r>
            <a:r>
              <a:rPr lang="ko-KR" altLang="en-US" sz="1600" dirty="0" err="1" smtClean="0"/>
              <a:t>디버거</a:t>
            </a:r>
            <a:r>
              <a:rPr lang="ko-KR" altLang="en-US" sz="1600" dirty="0" smtClean="0"/>
              <a:t> 다른 가상 </a:t>
            </a:r>
            <a:r>
              <a:rPr lang="ko-KR" altLang="en-US" sz="1600" dirty="0" err="1" smtClean="0"/>
              <a:t>머신도</a:t>
            </a:r>
            <a:r>
              <a:rPr lang="ko-KR" altLang="en-US" sz="1600" dirty="0" smtClean="0"/>
              <a:t> 가능</a:t>
            </a:r>
            <a:r>
              <a:rPr lang="en-US" altLang="ko-KR" sz="1600" dirty="0" smtClean="0"/>
              <a:t>)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02627" y="104290"/>
            <a:ext cx="712918" cy="71669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4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819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273</TotalTime>
  <Words>328</Words>
  <Application>Microsoft Office PowerPoint</Application>
  <PresentationFormat>와이드스크린</PresentationFormat>
  <Paragraphs>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Celestial</vt:lpstr>
      <vt:lpstr>O/S, oh Yeees!</vt:lpstr>
      <vt:lpstr>목차</vt:lpstr>
      <vt:lpstr>발표자 누구야!!!</vt:lpstr>
      <vt:lpstr>왜 하필 O/S??</vt:lpstr>
      <vt:lpstr>OS가 뭔데?</vt:lpstr>
      <vt:lpstr>어디서부터 시작하지?</vt:lpstr>
      <vt:lpstr>책 추천</vt:lpstr>
      <vt:lpstr>주의할 점!!!!</vt:lpstr>
      <vt:lpstr>경험담/ 실습</vt:lpstr>
      <vt:lpstr>Qemu kernel debugging</vt:lpstr>
      <vt:lpstr>vmware kernel debugging</vt:lpstr>
      <vt:lpstr>구인공고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라도훈</dc:creator>
  <cp:lastModifiedBy>citron0137</cp:lastModifiedBy>
  <cp:revision>31</cp:revision>
  <dcterms:created xsi:type="dcterms:W3CDTF">2014-09-12T02:08:24Z</dcterms:created>
  <dcterms:modified xsi:type="dcterms:W3CDTF">2019-02-18T01:07:58Z</dcterms:modified>
</cp:coreProperties>
</file>