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0"/>
  </p:notesMasterIdLst>
  <p:sldIdLst>
    <p:sldId id="280" r:id="rId3"/>
    <p:sldId id="312" r:id="rId4"/>
    <p:sldId id="298" r:id="rId5"/>
    <p:sldId id="299" r:id="rId6"/>
    <p:sldId id="300" r:id="rId7"/>
    <p:sldId id="301" r:id="rId8"/>
    <p:sldId id="302" r:id="rId9"/>
    <p:sldId id="31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73" r:id="rId1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3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F2772-DDA8-4606-9237-3A4E7EB32C11}" v="11" dt="2019-04-30T18:46:00.292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>
      <p:cViewPr varScale="1">
        <p:scale>
          <a:sx n="72" d="100"/>
          <a:sy n="72" d="100"/>
        </p:scale>
        <p:origin x="6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A7971-767E-4915-A610-F982D742241A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6A3CC-CE2B-4BD6-8D3E-E08E925BE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63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8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91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58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532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81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99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174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43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02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8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11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65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1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52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40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19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84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75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780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42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21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DC2589-7D25-43BB-AFB2-0D4FAA6FFCEC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kern="0" dirty="0">
                <a:solidFill>
                  <a:sysClr val="windowText" lastClr="000000"/>
                </a:solidFill>
              </a:rPr>
              <a:t>[NOMBRE DEL PROYECTO]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kern="0" dirty="0">
                <a:solidFill>
                  <a:sysClr val="windowText" lastClr="000000"/>
                </a:solidFill>
              </a:rPr>
              <a:t>[NOMBRE DEL CLIENTE]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kern="0" dirty="0">
                <a:solidFill>
                  <a:sysClr val="windowText" lastClr="000000"/>
                </a:solidFill>
              </a:rPr>
              <a:t>[GESTOR DEL PROYECTO]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0" y="2286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A5CD39"/>
                </a:solidFill>
              </a:rPr>
              <a:t>KICK OFF DEL PROYECTO</a:t>
            </a:r>
            <a:endParaRPr lang="pt-BR" sz="5400" b="1" dirty="0">
              <a:solidFill>
                <a:srgbClr val="A5CD3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3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Documentos para gestión del proyecto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1000" i="1" kern="0" dirty="0">
                <a:solidFill>
                  <a:schemeClr val="accent1">
                    <a:lumMod val="75000"/>
                  </a:schemeClr>
                </a:solidFill>
              </a:rPr>
              <a:t>[Liste los documentos entregables del proyecto]</a:t>
            </a:r>
            <a:r>
              <a:rPr lang="es-ES" sz="1000" kern="0" dirty="0">
                <a:solidFill>
                  <a:sysClr val="windowText" lastClr="000000"/>
                </a:solidFill>
              </a:rPr>
              <a:t> 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1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Iniciación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Objetivo:</a:t>
            </a:r>
          </a:p>
          <a:p>
            <a:pPr>
              <a:lnSpc>
                <a:spcPct val="90000"/>
              </a:lnSpc>
            </a:pP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Factores</a:t>
            </a:r>
            <a:r>
              <a:rPr lang="pt-BR" b="1" kern="0" dirty="0">
                <a:solidFill>
                  <a:sysClr val="windowText" lastClr="000000"/>
                </a:solidFill>
              </a:rPr>
              <a:t> Críticos de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Éxito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7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Planificación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Objetivo:</a:t>
            </a:r>
          </a:p>
          <a:p>
            <a:pPr>
              <a:lnSpc>
                <a:spcPct val="80000"/>
              </a:lnSpc>
            </a:pP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Condiciones previas:</a:t>
            </a:r>
          </a:p>
          <a:p>
            <a:pPr lvl="1">
              <a:lnSpc>
                <a:spcPct val="80000"/>
              </a:lnSpc>
            </a:pP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Factores</a:t>
            </a:r>
            <a:r>
              <a:rPr lang="pt-BR" b="1" kern="0" dirty="0">
                <a:solidFill>
                  <a:sysClr val="windowText" lastClr="000000"/>
                </a:solidFill>
              </a:rPr>
              <a:t> críticos de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éxito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3906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Ejecución</a:t>
            </a:r>
            <a:r>
              <a:rPr lang="en-US" sz="5400" b="1" dirty="0"/>
              <a:t> y control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ysClr val="windowText" lastClr="000000"/>
                </a:solidFill>
              </a:rPr>
              <a:t>Objetivo:</a:t>
            </a:r>
          </a:p>
          <a:p>
            <a:endParaRPr lang="pt-BR" b="1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Gestor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del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Proyecto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Equipo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del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proyecto</a:t>
            </a:r>
            <a:r>
              <a:rPr lang="pt-BR" b="1" kern="0" dirty="0">
                <a:solidFill>
                  <a:sysClr val="windowText" lastClr="000000"/>
                </a:solidFill>
              </a:rPr>
              <a:t>: </a:t>
            </a: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i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9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Ejecución</a:t>
            </a:r>
            <a:r>
              <a:rPr lang="en-US" sz="5400" b="1" dirty="0"/>
              <a:t> y control - </a:t>
            </a:r>
            <a:r>
              <a:rPr lang="en-US" sz="5400" b="1" dirty="0" err="1"/>
              <a:t>Artefactos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s-ES" sz="1000" i="1" kern="0" dirty="0">
                <a:solidFill>
                  <a:schemeClr val="accent1">
                    <a:lumMod val="75000"/>
                  </a:schemeClr>
                </a:solidFill>
              </a:rPr>
              <a:t>Liste los principales documentos utilizados / generados en la etapa de Ejecución y control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pt-BR" sz="1000" i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1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Cierre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Objetivos:</a:t>
            </a: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Condiciones previas:</a:t>
            </a: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Factores</a:t>
            </a:r>
            <a:r>
              <a:rPr lang="pt-BR" b="1" kern="0" dirty="0">
                <a:solidFill>
                  <a:sysClr val="windowText" lastClr="000000"/>
                </a:solidFill>
              </a:rPr>
              <a:t> críticos de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éxito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pt-BR" kern="0" dirty="0">
                <a:solidFill>
                  <a:sysClr val="windowText" lastClr="000000"/>
                </a:solidFill>
              </a:rPr>
              <a:t>	</a:t>
            </a:r>
            <a:endParaRPr lang="pt-BR" sz="1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9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Próximos</a:t>
            </a:r>
            <a:r>
              <a:rPr lang="en-US" sz="5400" b="1" dirty="0"/>
              <a:t> </a:t>
            </a:r>
            <a:r>
              <a:rPr lang="en-US" sz="5400" b="1" dirty="0" err="1"/>
              <a:t>pasos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sz="1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3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5683" y="136576"/>
            <a:ext cx="6329792" cy="1252468"/>
          </a:xfrm>
          <a:custGeom>
            <a:avLst/>
            <a:gdLst/>
            <a:ahLst/>
            <a:cxnLst/>
            <a:rect l="l" t="t" r="r" b="b"/>
            <a:pathLst>
              <a:path w="6329792" h="1252468">
                <a:moveTo>
                  <a:pt x="1125057" y="6712496"/>
                </a:moveTo>
                <a:lnTo>
                  <a:pt x="1129121" y="6691055"/>
                </a:lnTo>
                <a:lnTo>
                  <a:pt x="1133277" y="6669621"/>
                </a:lnTo>
                <a:lnTo>
                  <a:pt x="1137520" y="6648199"/>
                </a:lnTo>
                <a:lnTo>
                  <a:pt x="1141845" y="6626790"/>
                </a:lnTo>
                <a:lnTo>
                  <a:pt x="1146246" y="6605398"/>
                </a:lnTo>
                <a:lnTo>
                  <a:pt x="1150717" y="6584025"/>
                </a:lnTo>
                <a:lnTo>
                  <a:pt x="1155254" y="6562674"/>
                </a:lnTo>
                <a:lnTo>
                  <a:pt x="1159851" y="6541348"/>
                </a:lnTo>
                <a:lnTo>
                  <a:pt x="1164502" y="6520050"/>
                </a:lnTo>
                <a:lnTo>
                  <a:pt x="1169202" y="6498781"/>
                </a:lnTo>
                <a:lnTo>
                  <a:pt x="1173946" y="6477546"/>
                </a:lnTo>
                <a:lnTo>
                  <a:pt x="1178727" y="6456346"/>
                </a:lnTo>
                <a:lnTo>
                  <a:pt x="1183541" y="6435185"/>
                </a:lnTo>
                <a:lnTo>
                  <a:pt x="1188382" y="6414065"/>
                </a:lnTo>
                <a:lnTo>
                  <a:pt x="1193245" y="6392990"/>
                </a:lnTo>
                <a:lnTo>
                  <a:pt x="1198124" y="6371961"/>
                </a:lnTo>
                <a:lnTo>
                  <a:pt x="1203014" y="6350982"/>
                </a:lnTo>
                <a:lnTo>
                  <a:pt x="1207909" y="6330055"/>
                </a:lnTo>
                <a:lnTo>
                  <a:pt x="1211343" y="6317411"/>
                </a:lnTo>
                <a:lnTo>
                  <a:pt x="1214531" y="6304779"/>
                </a:lnTo>
                <a:lnTo>
                  <a:pt x="1217521" y="6292171"/>
                </a:lnTo>
                <a:lnTo>
                  <a:pt x="1220362" y="6279600"/>
                </a:lnTo>
                <a:lnTo>
                  <a:pt x="1223103" y="6267077"/>
                </a:lnTo>
                <a:lnTo>
                  <a:pt x="1225791" y="6254616"/>
                </a:lnTo>
                <a:lnTo>
                  <a:pt x="1228477" y="6242227"/>
                </a:lnTo>
                <a:lnTo>
                  <a:pt x="1231208" y="6229924"/>
                </a:lnTo>
                <a:lnTo>
                  <a:pt x="1234034" y="6217717"/>
                </a:lnTo>
                <a:lnTo>
                  <a:pt x="1237003" y="6205621"/>
                </a:lnTo>
                <a:lnTo>
                  <a:pt x="1240163" y="6193646"/>
                </a:lnTo>
                <a:lnTo>
                  <a:pt x="1243564" y="6181805"/>
                </a:lnTo>
                <a:lnTo>
                  <a:pt x="1244195" y="6179722"/>
                </a:lnTo>
                <a:lnTo>
                  <a:pt x="1251870" y="6151673"/>
                </a:lnTo>
                <a:lnTo>
                  <a:pt x="1259650" y="6123626"/>
                </a:lnTo>
                <a:lnTo>
                  <a:pt x="1267533" y="6095585"/>
                </a:lnTo>
                <a:lnTo>
                  <a:pt x="1275517" y="6067551"/>
                </a:lnTo>
                <a:lnTo>
                  <a:pt x="1283598" y="6039529"/>
                </a:lnTo>
                <a:lnTo>
                  <a:pt x="1291774" y="6011521"/>
                </a:lnTo>
                <a:lnTo>
                  <a:pt x="1300043" y="5983529"/>
                </a:lnTo>
                <a:lnTo>
                  <a:pt x="1308402" y="5955556"/>
                </a:lnTo>
                <a:lnTo>
                  <a:pt x="1316847" y="5927606"/>
                </a:lnTo>
                <a:lnTo>
                  <a:pt x="1325377" y="5899680"/>
                </a:lnTo>
                <a:lnTo>
                  <a:pt x="1333989" y="5871781"/>
                </a:lnTo>
                <a:lnTo>
                  <a:pt x="1342679" y="5843913"/>
                </a:lnTo>
                <a:lnTo>
                  <a:pt x="1351446" y="5816078"/>
                </a:lnTo>
                <a:lnTo>
                  <a:pt x="1360287" y="5788278"/>
                </a:lnTo>
                <a:lnTo>
                  <a:pt x="1369199" y="5760517"/>
                </a:lnTo>
                <a:lnTo>
                  <a:pt x="1378179" y="5732797"/>
                </a:lnTo>
                <a:lnTo>
                  <a:pt x="1387225" y="5705121"/>
                </a:lnTo>
                <a:lnTo>
                  <a:pt x="1396334" y="5677492"/>
                </a:lnTo>
                <a:lnTo>
                  <a:pt x="1405504" y="5649912"/>
                </a:lnTo>
                <a:lnTo>
                  <a:pt x="1414731" y="5622385"/>
                </a:lnTo>
                <a:lnTo>
                  <a:pt x="1423658" y="5598724"/>
                </a:lnTo>
                <a:lnTo>
                  <a:pt x="1432885" y="5575066"/>
                </a:lnTo>
                <a:lnTo>
                  <a:pt x="1442303" y="5551411"/>
                </a:lnTo>
                <a:lnTo>
                  <a:pt x="1451801" y="5527757"/>
                </a:lnTo>
                <a:lnTo>
                  <a:pt x="1456545" y="5515930"/>
                </a:lnTo>
                <a:lnTo>
                  <a:pt x="1461267" y="5504103"/>
                </a:lnTo>
                <a:lnTo>
                  <a:pt x="1465954" y="5492276"/>
                </a:lnTo>
                <a:lnTo>
                  <a:pt x="1470592" y="5480449"/>
                </a:lnTo>
                <a:lnTo>
                  <a:pt x="1475166" y="5468621"/>
                </a:lnTo>
                <a:lnTo>
                  <a:pt x="1479664" y="5456793"/>
                </a:lnTo>
                <a:lnTo>
                  <a:pt x="1483533" y="5446423"/>
                </a:lnTo>
                <a:lnTo>
                  <a:pt x="1490647" y="5427713"/>
                </a:lnTo>
                <a:lnTo>
                  <a:pt x="1497813" y="5409008"/>
                </a:lnTo>
                <a:lnTo>
                  <a:pt x="1505031" y="5390310"/>
                </a:lnTo>
                <a:lnTo>
                  <a:pt x="1512301" y="5371621"/>
                </a:lnTo>
                <a:lnTo>
                  <a:pt x="1519623" y="5352945"/>
                </a:lnTo>
                <a:lnTo>
                  <a:pt x="1526998" y="5334283"/>
                </a:lnTo>
                <a:lnTo>
                  <a:pt x="1534427" y="5315639"/>
                </a:lnTo>
                <a:lnTo>
                  <a:pt x="1541908" y="5297015"/>
                </a:lnTo>
                <a:lnTo>
                  <a:pt x="1549444" y="5278413"/>
                </a:lnTo>
                <a:lnTo>
                  <a:pt x="1557033" y="5259837"/>
                </a:lnTo>
                <a:lnTo>
                  <a:pt x="1564676" y="5241289"/>
                </a:lnTo>
                <a:lnTo>
                  <a:pt x="1572374" y="5222771"/>
                </a:lnTo>
                <a:lnTo>
                  <a:pt x="1580127" y="5204286"/>
                </a:lnTo>
                <a:lnTo>
                  <a:pt x="1587934" y="5185837"/>
                </a:lnTo>
                <a:lnTo>
                  <a:pt x="1595797" y="5167426"/>
                </a:lnTo>
                <a:lnTo>
                  <a:pt x="1603716" y="5149056"/>
                </a:lnTo>
                <a:lnTo>
                  <a:pt x="1611690" y="5130729"/>
                </a:lnTo>
                <a:lnTo>
                  <a:pt x="1619720" y="5112449"/>
                </a:lnTo>
                <a:lnTo>
                  <a:pt x="1627807" y="5094217"/>
                </a:lnTo>
                <a:lnTo>
                  <a:pt x="1635950" y="5076036"/>
                </a:lnTo>
                <a:lnTo>
                  <a:pt x="1640570" y="5064501"/>
                </a:lnTo>
                <a:lnTo>
                  <a:pt x="1645303" y="5052967"/>
                </a:lnTo>
                <a:lnTo>
                  <a:pt x="1650142" y="5041435"/>
                </a:lnTo>
                <a:lnTo>
                  <a:pt x="1655082" y="5029905"/>
                </a:lnTo>
                <a:lnTo>
                  <a:pt x="1660116" y="5018375"/>
                </a:lnTo>
                <a:lnTo>
                  <a:pt x="1665239" y="5006847"/>
                </a:lnTo>
                <a:lnTo>
                  <a:pt x="1670444" y="4995319"/>
                </a:lnTo>
                <a:lnTo>
                  <a:pt x="1675725" y="4983792"/>
                </a:lnTo>
                <a:lnTo>
                  <a:pt x="1681076" y="4972265"/>
                </a:lnTo>
                <a:lnTo>
                  <a:pt x="1686491" y="4960739"/>
                </a:lnTo>
                <a:lnTo>
                  <a:pt x="1691963" y="4949212"/>
                </a:lnTo>
                <a:lnTo>
                  <a:pt x="1697487" y="4937685"/>
                </a:lnTo>
                <a:lnTo>
                  <a:pt x="1703057" y="4926157"/>
                </a:lnTo>
                <a:lnTo>
                  <a:pt x="1708666" y="4914629"/>
                </a:lnTo>
                <a:lnTo>
                  <a:pt x="1714308" y="4903099"/>
                </a:lnTo>
                <a:lnTo>
                  <a:pt x="1719977" y="4891569"/>
                </a:lnTo>
                <a:lnTo>
                  <a:pt x="1725667" y="4880037"/>
                </a:lnTo>
                <a:lnTo>
                  <a:pt x="1731372" y="4868504"/>
                </a:lnTo>
                <a:lnTo>
                  <a:pt x="1737085" y="4856969"/>
                </a:lnTo>
                <a:lnTo>
                  <a:pt x="1737562" y="4856007"/>
                </a:lnTo>
                <a:lnTo>
                  <a:pt x="1745192" y="4840087"/>
                </a:lnTo>
                <a:lnTo>
                  <a:pt x="1752877" y="4824216"/>
                </a:lnTo>
                <a:lnTo>
                  <a:pt x="1760612" y="4808389"/>
                </a:lnTo>
                <a:lnTo>
                  <a:pt x="1768396" y="4792599"/>
                </a:lnTo>
                <a:lnTo>
                  <a:pt x="1776225" y="4776841"/>
                </a:lnTo>
                <a:lnTo>
                  <a:pt x="1784096" y="4761110"/>
                </a:lnTo>
                <a:lnTo>
                  <a:pt x="1792006" y="4745401"/>
                </a:lnTo>
                <a:lnTo>
                  <a:pt x="1799953" y="4729707"/>
                </a:lnTo>
                <a:lnTo>
                  <a:pt x="1807933" y="4714025"/>
                </a:lnTo>
                <a:lnTo>
                  <a:pt x="1815944" y="4698348"/>
                </a:lnTo>
                <a:lnTo>
                  <a:pt x="1823982" y="4682671"/>
                </a:lnTo>
                <a:lnTo>
                  <a:pt x="1832044" y="4666988"/>
                </a:lnTo>
                <a:lnTo>
                  <a:pt x="1840129" y="4651295"/>
                </a:lnTo>
                <a:lnTo>
                  <a:pt x="1848232" y="4635586"/>
                </a:lnTo>
                <a:lnTo>
                  <a:pt x="1856351" y="4619855"/>
                </a:lnTo>
                <a:lnTo>
                  <a:pt x="1864483" y="4604097"/>
                </a:lnTo>
                <a:lnTo>
                  <a:pt x="1872624" y="4588307"/>
                </a:lnTo>
                <a:lnTo>
                  <a:pt x="1880773" y="4572479"/>
                </a:lnTo>
                <a:lnTo>
                  <a:pt x="1888926" y="4556608"/>
                </a:lnTo>
                <a:lnTo>
                  <a:pt x="1897080" y="4540689"/>
                </a:lnTo>
                <a:lnTo>
                  <a:pt x="1903186" y="4529481"/>
                </a:lnTo>
                <a:lnTo>
                  <a:pt x="1909295" y="4518273"/>
                </a:lnTo>
                <a:lnTo>
                  <a:pt x="1915410" y="4507070"/>
                </a:lnTo>
                <a:lnTo>
                  <a:pt x="1921534" y="4495874"/>
                </a:lnTo>
                <a:lnTo>
                  <a:pt x="1927669" y="4484689"/>
                </a:lnTo>
                <a:lnTo>
                  <a:pt x="1933819" y="4473517"/>
                </a:lnTo>
                <a:lnTo>
                  <a:pt x="1939987" y="4462361"/>
                </a:lnTo>
                <a:lnTo>
                  <a:pt x="1946175" y="4451224"/>
                </a:lnTo>
                <a:lnTo>
                  <a:pt x="1952386" y="4440110"/>
                </a:lnTo>
                <a:lnTo>
                  <a:pt x="1958624" y="4429022"/>
                </a:lnTo>
                <a:lnTo>
                  <a:pt x="1964891" y="4417962"/>
                </a:lnTo>
                <a:lnTo>
                  <a:pt x="1971190" y="4406934"/>
                </a:lnTo>
                <a:lnTo>
                  <a:pt x="1977524" y="4395940"/>
                </a:lnTo>
                <a:lnTo>
                  <a:pt x="1983896" y="4384985"/>
                </a:lnTo>
                <a:lnTo>
                  <a:pt x="1990309" y="4374070"/>
                </a:lnTo>
                <a:lnTo>
                  <a:pt x="1996766" y="4363199"/>
                </a:lnTo>
                <a:lnTo>
                  <a:pt x="2003270" y="4352375"/>
                </a:lnTo>
                <a:lnTo>
                  <a:pt x="2009823" y="4341601"/>
                </a:lnTo>
                <a:lnTo>
                  <a:pt x="2016429" y="4330879"/>
                </a:lnTo>
                <a:lnTo>
                  <a:pt x="2020483" y="4324372"/>
                </a:lnTo>
                <a:lnTo>
                  <a:pt x="2029241" y="4308966"/>
                </a:lnTo>
                <a:lnTo>
                  <a:pt x="2038104" y="4293565"/>
                </a:lnTo>
                <a:lnTo>
                  <a:pt x="2047071" y="4278171"/>
                </a:lnTo>
                <a:lnTo>
                  <a:pt x="2056138" y="4262787"/>
                </a:lnTo>
                <a:lnTo>
                  <a:pt x="2065303" y="4247414"/>
                </a:lnTo>
                <a:lnTo>
                  <a:pt x="2074563" y="4232057"/>
                </a:lnTo>
                <a:lnTo>
                  <a:pt x="2083915" y="4216717"/>
                </a:lnTo>
                <a:lnTo>
                  <a:pt x="2093357" y="4201397"/>
                </a:lnTo>
                <a:lnTo>
                  <a:pt x="2102886" y="4186100"/>
                </a:lnTo>
                <a:lnTo>
                  <a:pt x="2112499" y="4170828"/>
                </a:lnTo>
                <a:lnTo>
                  <a:pt x="2122194" y="4155584"/>
                </a:lnTo>
                <a:lnTo>
                  <a:pt x="2131968" y="4140370"/>
                </a:lnTo>
                <a:lnTo>
                  <a:pt x="2141819" y="4125189"/>
                </a:lnTo>
                <a:lnTo>
                  <a:pt x="2151743" y="4110044"/>
                </a:lnTo>
                <a:lnTo>
                  <a:pt x="2161738" y="4094938"/>
                </a:lnTo>
                <a:lnTo>
                  <a:pt x="2171802" y="4079872"/>
                </a:lnTo>
                <a:lnTo>
                  <a:pt x="2181932" y="4064849"/>
                </a:lnTo>
                <a:lnTo>
                  <a:pt x="2192124" y="4049873"/>
                </a:lnTo>
                <a:lnTo>
                  <a:pt x="2202377" y="4034945"/>
                </a:lnTo>
                <a:lnTo>
                  <a:pt x="2212688" y="4020068"/>
                </a:lnTo>
                <a:lnTo>
                  <a:pt x="2219130" y="4009455"/>
                </a:lnTo>
                <a:lnTo>
                  <a:pt x="2225634" y="3998844"/>
                </a:lnTo>
                <a:lnTo>
                  <a:pt x="2232202" y="3988235"/>
                </a:lnTo>
                <a:lnTo>
                  <a:pt x="2238833" y="3977627"/>
                </a:lnTo>
                <a:lnTo>
                  <a:pt x="2245526" y="3967022"/>
                </a:lnTo>
                <a:lnTo>
                  <a:pt x="2252282" y="3956418"/>
                </a:lnTo>
                <a:lnTo>
                  <a:pt x="2259101" y="3945815"/>
                </a:lnTo>
                <a:lnTo>
                  <a:pt x="2265982" y="3935213"/>
                </a:lnTo>
                <a:lnTo>
                  <a:pt x="2272925" y="3924613"/>
                </a:lnTo>
                <a:lnTo>
                  <a:pt x="2279930" y="3914014"/>
                </a:lnTo>
                <a:lnTo>
                  <a:pt x="2286997" y="3903416"/>
                </a:lnTo>
                <a:lnTo>
                  <a:pt x="2294127" y="3892819"/>
                </a:lnTo>
                <a:lnTo>
                  <a:pt x="2301318" y="3882222"/>
                </a:lnTo>
                <a:lnTo>
                  <a:pt x="2308570" y="3871627"/>
                </a:lnTo>
                <a:lnTo>
                  <a:pt x="2315885" y="3861031"/>
                </a:lnTo>
                <a:lnTo>
                  <a:pt x="2323261" y="3850436"/>
                </a:lnTo>
                <a:lnTo>
                  <a:pt x="2330698" y="3839842"/>
                </a:lnTo>
                <a:lnTo>
                  <a:pt x="2338196" y="3829248"/>
                </a:lnTo>
                <a:lnTo>
                  <a:pt x="2343314" y="3822067"/>
                </a:lnTo>
                <a:lnTo>
                  <a:pt x="2358059" y="3801166"/>
                </a:lnTo>
                <a:lnTo>
                  <a:pt x="2372912" y="3780271"/>
                </a:lnTo>
                <a:lnTo>
                  <a:pt x="2387874" y="3759387"/>
                </a:lnTo>
                <a:lnTo>
                  <a:pt x="2402944" y="3738519"/>
                </a:lnTo>
                <a:lnTo>
                  <a:pt x="2418122" y="3717673"/>
                </a:lnTo>
                <a:lnTo>
                  <a:pt x="2433409" y="3696854"/>
                </a:lnTo>
                <a:lnTo>
                  <a:pt x="2448804" y="3676069"/>
                </a:lnTo>
                <a:lnTo>
                  <a:pt x="2464307" y="3655321"/>
                </a:lnTo>
                <a:lnTo>
                  <a:pt x="2479919" y="3634618"/>
                </a:lnTo>
                <a:lnTo>
                  <a:pt x="2495639" y="3613964"/>
                </a:lnTo>
                <a:lnTo>
                  <a:pt x="2511468" y="3593364"/>
                </a:lnTo>
                <a:lnTo>
                  <a:pt x="2527404" y="3572825"/>
                </a:lnTo>
                <a:lnTo>
                  <a:pt x="2543449" y="3552351"/>
                </a:lnTo>
                <a:lnTo>
                  <a:pt x="2559603" y="3531949"/>
                </a:lnTo>
                <a:lnTo>
                  <a:pt x="2575865" y="3511623"/>
                </a:lnTo>
                <a:lnTo>
                  <a:pt x="2592235" y="3491380"/>
                </a:lnTo>
                <a:lnTo>
                  <a:pt x="2608713" y="3471224"/>
                </a:lnTo>
                <a:lnTo>
                  <a:pt x="2625300" y="3451161"/>
                </a:lnTo>
                <a:lnTo>
                  <a:pt x="2641996" y="3431197"/>
                </a:lnTo>
                <a:lnTo>
                  <a:pt x="2658799" y="3411337"/>
                </a:lnTo>
                <a:lnTo>
                  <a:pt x="2666869" y="3401513"/>
                </a:lnTo>
                <a:lnTo>
                  <a:pt x="2674995" y="3391741"/>
                </a:lnTo>
                <a:lnTo>
                  <a:pt x="2683168" y="3382015"/>
                </a:lnTo>
                <a:lnTo>
                  <a:pt x="2691384" y="3372329"/>
                </a:lnTo>
                <a:lnTo>
                  <a:pt x="2699635" y="3362676"/>
                </a:lnTo>
                <a:lnTo>
                  <a:pt x="2707915" y="3353050"/>
                </a:lnTo>
                <a:lnTo>
                  <a:pt x="2716217" y="3343445"/>
                </a:lnTo>
                <a:lnTo>
                  <a:pt x="2724535" y="3333856"/>
                </a:lnTo>
                <a:lnTo>
                  <a:pt x="2732863" y="3324275"/>
                </a:lnTo>
                <a:lnTo>
                  <a:pt x="2741195" y="3314698"/>
                </a:lnTo>
                <a:lnTo>
                  <a:pt x="2749522" y="3305117"/>
                </a:lnTo>
                <a:lnTo>
                  <a:pt x="2757840" y="3295527"/>
                </a:lnTo>
                <a:lnTo>
                  <a:pt x="2766142" y="3285922"/>
                </a:lnTo>
                <a:lnTo>
                  <a:pt x="2774421" y="3276295"/>
                </a:lnTo>
                <a:lnTo>
                  <a:pt x="2782670" y="3266640"/>
                </a:lnTo>
                <a:lnTo>
                  <a:pt x="2790884" y="3256952"/>
                </a:lnTo>
                <a:lnTo>
                  <a:pt x="2799055" y="3247224"/>
                </a:lnTo>
                <a:lnTo>
                  <a:pt x="2807178" y="3237450"/>
                </a:lnTo>
                <a:lnTo>
                  <a:pt x="2814889" y="3228061"/>
                </a:lnTo>
                <a:lnTo>
                  <a:pt x="2828453" y="3213212"/>
                </a:lnTo>
                <a:lnTo>
                  <a:pt x="2841975" y="3198365"/>
                </a:lnTo>
                <a:lnTo>
                  <a:pt x="2855465" y="3183523"/>
                </a:lnTo>
                <a:lnTo>
                  <a:pt x="2868935" y="3168690"/>
                </a:lnTo>
                <a:lnTo>
                  <a:pt x="2882394" y="3153867"/>
                </a:lnTo>
                <a:lnTo>
                  <a:pt x="2895855" y="3139058"/>
                </a:lnTo>
                <a:lnTo>
                  <a:pt x="2909327" y="3124264"/>
                </a:lnTo>
                <a:lnTo>
                  <a:pt x="2922822" y="3109490"/>
                </a:lnTo>
                <a:lnTo>
                  <a:pt x="2936350" y="3094737"/>
                </a:lnTo>
                <a:lnTo>
                  <a:pt x="2949922" y="3080009"/>
                </a:lnTo>
                <a:lnTo>
                  <a:pt x="2963550" y="3065307"/>
                </a:lnTo>
                <a:lnTo>
                  <a:pt x="2977243" y="3050635"/>
                </a:lnTo>
                <a:lnTo>
                  <a:pt x="2991014" y="3035995"/>
                </a:lnTo>
                <a:lnTo>
                  <a:pt x="3004871" y="3021391"/>
                </a:lnTo>
                <a:lnTo>
                  <a:pt x="3018828" y="3006824"/>
                </a:lnTo>
                <a:lnTo>
                  <a:pt x="3032893" y="2992297"/>
                </a:lnTo>
                <a:lnTo>
                  <a:pt x="3047079" y="2977813"/>
                </a:lnTo>
                <a:lnTo>
                  <a:pt x="3061395" y="2963375"/>
                </a:lnTo>
                <a:lnTo>
                  <a:pt x="3075854" y="2948986"/>
                </a:lnTo>
                <a:lnTo>
                  <a:pt x="3090465" y="2934648"/>
                </a:lnTo>
                <a:lnTo>
                  <a:pt x="3099746" y="2925337"/>
                </a:lnTo>
                <a:lnTo>
                  <a:pt x="3109078" y="2916074"/>
                </a:lnTo>
                <a:lnTo>
                  <a:pt x="3118458" y="2906854"/>
                </a:lnTo>
                <a:lnTo>
                  <a:pt x="3127884" y="2897672"/>
                </a:lnTo>
                <a:lnTo>
                  <a:pt x="3137353" y="2888521"/>
                </a:lnTo>
                <a:lnTo>
                  <a:pt x="3146862" y="2879397"/>
                </a:lnTo>
                <a:lnTo>
                  <a:pt x="3156409" y="2870294"/>
                </a:lnTo>
                <a:lnTo>
                  <a:pt x="3165991" y="2861207"/>
                </a:lnTo>
                <a:lnTo>
                  <a:pt x="3175606" y="2852129"/>
                </a:lnTo>
                <a:lnTo>
                  <a:pt x="3185251" y="2843056"/>
                </a:lnTo>
                <a:lnTo>
                  <a:pt x="3194924" y="2833983"/>
                </a:lnTo>
                <a:lnTo>
                  <a:pt x="3204621" y="2824902"/>
                </a:lnTo>
                <a:lnTo>
                  <a:pt x="3214341" y="2815810"/>
                </a:lnTo>
                <a:lnTo>
                  <a:pt x="3224081" y="2806701"/>
                </a:lnTo>
                <a:lnTo>
                  <a:pt x="3233838" y="2797568"/>
                </a:lnTo>
                <a:lnTo>
                  <a:pt x="3243610" y="2788408"/>
                </a:lnTo>
                <a:lnTo>
                  <a:pt x="3253393" y="2779213"/>
                </a:lnTo>
                <a:lnTo>
                  <a:pt x="3263187" y="2769979"/>
                </a:lnTo>
                <a:lnTo>
                  <a:pt x="3272987" y="2760701"/>
                </a:lnTo>
                <a:lnTo>
                  <a:pt x="3282792" y="2751372"/>
                </a:lnTo>
                <a:lnTo>
                  <a:pt x="3295299" y="2740339"/>
                </a:lnTo>
                <a:lnTo>
                  <a:pt x="3307810" y="2729257"/>
                </a:lnTo>
                <a:lnTo>
                  <a:pt x="3320328" y="2718131"/>
                </a:lnTo>
                <a:lnTo>
                  <a:pt x="3332856" y="2706968"/>
                </a:lnTo>
                <a:lnTo>
                  <a:pt x="3345396" y="2695773"/>
                </a:lnTo>
                <a:lnTo>
                  <a:pt x="3357951" y="2684551"/>
                </a:lnTo>
                <a:lnTo>
                  <a:pt x="3370523" y="2673308"/>
                </a:lnTo>
                <a:lnTo>
                  <a:pt x="3383115" y="2662048"/>
                </a:lnTo>
                <a:lnTo>
                  <a:pt x="3395729" y="2650777"/>
                </a:lnTo>
                <a:lnTo>
                  <a:pt x="3408368" y="2639501"/>
                </a:lnTo>
                <a:lnTo>
                  <a:pt x="3421035" y="2628225"/>
                </a:lnTo>
                <a:lnTo>
                  <a:pt x="3433731" y="2616955"/>
                </a:lnTo>
                <a:lnTo>
                  <a:pt x="3446461" y="2605695"/>
                </a:lnTo>
                <a:lnTo>
                  <a:pt x="3459226" y="2594452"/>
                </a:lnTo>
                <a:lnTo>
                  <a:pt x="3472028" y="2583229"/>
                </a:lnTo>
                <a:lnTo>
                  <a:pt x="3484871" y="2572034"/>
                </a:lnTo>
                <a:lnTo>
                  <a:pt x="3497757" y="2560871"/>
                </a:lnTo>
                <a:lnTo>
                  <a:pt x="3510689" y="2549746"/>
                </a:lnTo>
                <a:lnTo>
                  <a:pt x="3523668" y="2538664"/>
                </a:lnTo>
                <a:lnTo>
                  <a:pt x="3536698" y="2527630"/>
                </a:lnTo>
                <a:lnTo>
                  <a:pt x="3547090" y="2518832"/>
                </a:lnTo>
                <a:lnTo>
                  <a:pt x="3557582" y="2510033"/>
                </a:lnTo>
                <a:lnTo>
                  <a:pt x="3568166" y="2501234"/>
                </a:lnTo>
                <a:lnTo>
                  <a:pt x="3578834" y="2492436"/>
                </a:lnTo>
                <a:lnTo>
                  <a:pt x="3589578" y="2483637"/>
                </a:lnTo>
                <a:lnTo>
                  <a:pt x="3600390" y="2474838"/>
                </a:lnTo>
                <a:lnTo>
                  <a:pt x="3611262" y="2466040"/>
                </a:lnTo>
                <a:lnTo>
                  <a:pt x="3622185" y="2457241"/>
                </a:lnTo>
                <a:lnTo>
                  <a:pt x="3633153" y="2448442"/>
                </a:lnTo>
                <a:lnTo>
                  <a:pt x="3644156" y="2439643"/>
                </a:lnTo>
                <a:lnTo>
                  <a:pt x="3655186" y="2430845"/>
                </a:lnTo>
                <a:lnTo>
                  <a:pt x="3666236" y="2422046"/>
                </a:lnTo>
                <a:lnTo>
                  <a:pt x="3677298" y="2413247"/>
                </a:lnTo>
                <a:lnTo>
                  <a:pt x="3688362" y="2404449"/>
                </a:lnTo>
                <a:lnTo>
                  <a:pt x="3699422" y="2395650"/>
                </a:lnTo>
                <a:lnTo>
                  <a:pt x="3710469" y="2386851"/>
                </a:lnTo>
                <a:lnTo>
                  <a:pt x="3721495" y="2378053"/>
                </a:lnTo>
                <a:lnTo>
                  <a:pt x="3732493" y="2369254"/>
                </a:lnTo>
                <a:lnTo>
                  <a:pt x="3743453" y="2360455"/>
                </a:lnTo>
                <a:lnTo>
                  <a:pt x="3754367" y="2351656"/>
                </a:lnTo>
                <a:lnTo>
                  <a:pt x="3767958" y="2341233"/>
                </a:lnTo>
                <a:lnTo>
                  <a:pt x="3781553" y="2330866"/>
                </a:lnTo>
                <a:lnTo>
                  <a:pt x="3795154" y="2320554"/>
                </a:lnTo>
                <a:lnTo>
                  <a:pt x="3808766" y="2310298"/>
                </a:lnTo>
                <a:lnTo>
                  <a:pt x="3822389" y="2300097"/>
                </a:lnTo>
                <a:lnTo>
                  <a:pt x="3836027" y="2289951"/>
                </a:lnTo>
                <a:lnTo>
                  <a:pt x="3849683" y="2279860"/>
                </a:lnTo>
                <a:lnTo>
                  <a:pt x="3863358" y="2269824"/>
                </a:lnTo>
                <a:lnTo>
                  <a:pt x="3877055" y="2259843"/>
                </a:lnTo>
                <a:lnTo>
                  <a:pt x="3890778" y="2249918"/>
                </a:lnTo>
                <a:lnTo>
                  <a:pt x="3904528" y="2240046"/>
                </a:lnTo>
                <a:lnTo>
                  <a:pt x="3918308" y="2230230"/>
                </a:lnTo>
                <a:lnTo>
                  <a:pt x="3932121" y="2220468"/>
                </a:lnTo>
                <a:lnTo>
                  <a:pt x="3945969" y="2210761"/>
                </a:lnTo>
                <a:lnTo>
                  <a:pt x="3959855" y="2201107"/>
                </a:lnTo>
                <a:lnTo>
                  <a:pt x="3973782" y="2191509"/>
                </a:lnTo>
                <a:lnTo>
                  <a:pt x="3987751" y="2181964"/>
                </a:lnTo>
                <a:lnTo>
                  <a:pt x="4001766" y="2172474"/>
                </a:lnTo>
                <a:lnTo>
                  <a:pt x="4015829" y="2163037"/>
                </a:lnTo>
                <a:lnTo>
                  <a:pt x="4029943" y="2153655"/>
                </a:lnTo>
                <a:lnTo>
                  <a:pt x="4041383" y="2145413"/>
                </a:lnTo>
                <a:lnTo>
                  <a:pt x="4052824" y="2137175"/>
                </a:lnTo>
                <a:lnTo>
                  <a:pt x="4064269" y="2128946"/>
                </a:lnTo>
                <a:lnTo>
                  <a:pt x="4075721" y="2120733"/>
                </a:lnTo>
                <a:lnTo>
                  <a:pt x="4087182" y="2112540"/>
                </a:lnTo>
                <a:lnTo>
                  <a:pt x="4098655" y="2104374"/>
                </a:lnTo>
                <a:lnTo>
                  <a:pt x="4110144" y="2096240"/>
                </a:lnTo>
                <a:lnTo>
                  <a:pt x="4121651" y="2088144"/>
                </a:lnTo>
                <a:lnTo>
                  <a:pt x="4133179" y="2080091"/>
                </a:lnTo>
                <a:lnTo>
                  <a:pt x="4144730" y="2072087"/>
                </a:lnTo>
                <a:lnTo>
                  <a:pt x="4156309" y="2064138"/>
                </a:lnTo>
                <a:lnTo>
                  <a:pt x="4167916" y="2056250"/>
                </a:lnTo>
                <a:lnTo>
                  <a:pt x="4179556" y="2048427"/>
                </a:lnTo>
                <a:lnTo>
                  <a:pt x="4191231" y="2040677"/>
                </a:lnTo>
                <a:lnTo>
                  <a:pt x="4202945" y="2033003"/>
                </a:lnTo>
                <a:lnTo>
                  <a:pt x="4214699" y="2025413"/>
                </a:lnTo>
                <a:lnTo>
                  <a:pt x="4226496" y="2017911"/>
                </a:lnTo>
                <a:lnTo>
                  <a:pt x="4238341" y="2010504"/>
                </a:lnTo>
                <a:lnTo>
                  <a:pt x="4250234" y="2003197"/>
                </a:lnTo>
                <a:lnTo>
                  <a:pt x="4262180" y="1995996"/>
                </a:lnTo>
                <a:lnTo>
                  <a:pt x="4278558" y="1985572"/>
                </a:lnTo>
                <a:lnTo>
                  <a:pt x="4295037" y="1975202"/>
                </a:lnTo>
                <a:lnTo>
                  <a:pt x="4311607" y="1964882"/>
                </a:lnTo>
                <a:lnTo>
                  <a:pt x="4328261" y="1954609"/>
                </a:lnTo>
                <a:lnTo>
                  <a:pt x="4344990" y="1944380"/>
                </a:lnTo>
                <a:lnTo>
                  <a:pt x="4361788" y="1934193"/>
                </a:lnTo>
                <a:lnTo>
                  <a:pt x="4378644" y="1924046"/>
                </a:lnTo>
                <a:lnTo>
                  <a:pt x="4395552" y="1913934"/>
                </a:lnTo>
                <a:lnTo>
                  <a:pt x="4412502" y="1903856"/>
                </a:lnTo>
                <a:lnTo>
                  <a:pt x="4429487" y="1893808"/>
                </a:lnTo>
                <a:lnTo>
                  <a:pt x="4446499" y="1883789"/>
                </a:lnTo>
                <a:lnTo>
                  <a:pt x="4463530" y="1873794"/>
                </a:lnTo>
                <a:lnTo>
                  <a:pt x="4480571" y="1863822"/>
                </a:lnTo>
                <a:lnTo>
                  <a:pt x="4497614" y="1853869"/>
                </a:lnTo>
                <a:lnTo>
                  <a:pt x="4514650" y="1843933"/>
                </a:lnTo>
                <a:lnTo>
                  <a:pt x="4531673" y="1834011"/>
                </a:lnTo>
                <a:lnTo>
                  <a:pt x="4548673" y="1824100"/>
                </a:lnTo>
                <a:lnTo>
                  <a:pt x="4565643" y="1814197"/>
                </a:lnTo>
                <a:lnTo>
                  <a:pt x="4582573" y="1804300"/>
                </a:lnTo>
                <a:lnTo>
                  <a:pt x="4599457" y="1794405"/>
                </a:lnTo>
                <a:lnTo>
                  <a:pt x="4610500" y="1788457"/>
                </a:lnTo>
                <a:lnTo>
                  <a:pt x="4621544" y="1782400"/>
                </a:lnTo>
                <a:lnTo>
                  <a:pt x="4632587" y="1776245"/>
                </a:lnTo>
                <a:lnTo>
                  <a:pt x="4643630" y="1770008"/>
                </a:lnTo>
                <a:lnTo>
                  <a:pt x="4654673" y="1763699"/>
                </a:lnTo>
                <a:lnTo>
                  <a:pt x="4665716" y="1757334"/>
                </a:lnTo>
                <a:lnTo>
                  <a:pt x="4676759" y="1750925"/>
                </a:lnTo>
                <a:lnTo>
                  <a:pt x="4687802" y="1744484"/>
                </a:lnTo>
                <a:lnTo>
                  <a:pt x="4698845" y="1738026"/>
                </a:lnTo>
                <a:lnTo>
                  <a:pt x="4709889" y="1731563"/>
                </a:lnTo>
                <a:lnTo>
                  <a:pt x="4720932" y="1725108"/>
                </a:lnTo>
                <a:lnTo>
                  <a:pt x="4743018" y="1712276"/>
                </a:lnTo>
                <a:lnTo>
                  <a:pt x="4765104" y="1699635"/>
                </a:lnTo>
                <a:lnTo>
                  <a:pt x="4787191" y="1687290"/>
                </a:lnTo>
                <a:lnTo>
                  <a:pt x="4806231" y="1676966"/>
                </a:lnTo>
                <a:lnTo>
                  <a:pt x="4832398" y="1663821"/>
                </a:lnTo>
                <a:lnTo>
                  <a:pt x="4858673" y="1650781"/>
                </a:lnTo>
                <a:lnTo>
                  <a:pt x="4885053" y="1637840"/>
                </a:lnTo>
                <a:lnTo>
                  <a:pt x="4911534" y="1624992"/>
                </a:lnTo>
                <a:lnTo>
                  <a:pt x="4938113" y="1612232"/>
                </a:lnTo>
                <a:lnTo>
                  <a:pt x="4964789" y="1599555"/>
                </a:lnTo>
                <a:lnTo>
                  <a:pt x="4991558" y="1586955"/>
                </a:lnTo>
                <a:lnTo>
                  <a:pt x="5018417" y="1574426"/>
                </a:lnTo>
                <a:lnTo>
                  <a:pt x="5045364" y="1561965"/>
                </a:lnTo>
                <a:lnTo>
                  <a:pt x="5072395" y="1549564"/>
                </a:lnTo>
                <a:lnTo>
                  <a:pt x="5099508" y="1537219"/>
                </a:lnTo>
                <a:lnTo>
                  <a:pt x="5126699" y="1524924"/>
                </a:lnTo>
                <a:lnTo>
                  <a:pt x="5153967" y="1512674"/>
                </a:lnTo>
                <a:lnTo>
                  <a:pt x="5181308" y="1500464"/>
                </a:lnTo>
                <a:lnTo>
                  <a:pt x="5208719" y="1488288"/>
                </a:lnTo>
                <a:lnTo>
                  <a:pt x="5236198" y="1476140"/>
                </a:lnTo>
                <a:lnTo>
                  <a:pt x="5263741" y="1464016"/>
                </a:lnTo>
                <a:lnTo>
                  <a:pt x="5291346" y="1451910"/>
                </a:lnTo>
                <a:lnTo>
                  <a:pt x="5319010" y="1439817"/>
                </a:lnTo>
                <a:lnTo>
                  <a:pt x="5346731" y="1427731"/>
                </a:lnTo>
                <a:lnTo>
                  <a:pt x="5358383" y="1423347"/>
                </a:lnTo>
                <a:lnTo>
                  <a:pt x="5370039" y="1418902"/>
                </a:lnTo>
                <a:lnTo>
                  <a:pt x="5381702" y="1414405"/>
                </a:lnTo>
                <a:lnTo>
                  <a:pt x="5393378" y="1409863"/>
                </a:lnTo>
                <a:lnTo>
                  <a:pt x="5405070" y="1405283"/>
                </a:lnTo>
                <a:lnTo>
                  <a:pt x="5416781" y="1400675"/>
                </a:lnTo>
                <a:lnTo>
                  <a:pt x="5428515" y="1396045"/>
                </a:lnTo>
                <a:lnTo>
                  <a:pt x="5440278" y="1391402"/>
                </a:lnTo>
                <a:lnTo>
                  <a:pt x="5452072" y="1386753"/>
                </a:lnTo>
                <a:lnTo>
                  <a:pt x="5463901" y="1382106"/>
                </a:lnTo>
                <a:lnTo>
                  <a:pt x="5475770" y="1377469"/>
                </a:lnTo>
                <a:lnTo>
                  <a:pt x="5487682" y="1372851"/>
                </a:lnTo>
                <a:lnTo>
                  <a:pt x="5499642" y="1368257"/>
                </a:lnTo>
                <a:lnTo>
                  <a:pt x="5511653" y="1363698"/>
                </a:lnTo>
                <a:lnTo>
                  <a:pt x="5523719" y="1359179"/>
                </a:lnTo>
                <a:lnTo>
                  <a:pt x="5535844" y="1354710"/>
                </a:lnTo>
                <a:lnTo>
                  <a:pt x="5548032" y="1350298"/>
                </a:lnTo>
                <a:lnTo>
                  <a:pt x="5557177" y="1347045"/>
                </a:lnTo>
                <a:lnTo>
                  <a:pt x="5577891" y="1339342"/>
                </a:lnTo>
                <a:lnTo>
                  <a:pt x="5598711" y="1331642"/>
                </a:lnTo>
                <a:lnTo>
                  <a:pt x="5619632" y="1323947"/>
                </a:lnTo>
                <a:lnTo>
                  <a:pt x="5640648" y="1316261"/>
                </a:lnTo>
                <a:lnTo>
                  <a:pt x="5661753" y="1308586"/>
                </a:lnTo>
                <a:lnTo>
                  <a:pt x="5682942" y="1300924"/>
                </a:lnTo>
                <a:lnTo>
                  <a:pt x="5704209" y="1293280"/>
                </a:lnTo>
                <a:lnTo>
                  <a:pt x="5725547" y="1285655"/>
                </a:lnTo>
                <a:lnTo>
                  <a:pt x="5746953" y="1278052"/>
                </a:lnTo>
                <a:lnTo>
                  <a:pt x="5768419" y="1270474"/>
                </a:lnTo>
                <a:lnTo>
                  <a:pt x="5789940" y="1262924"/>
                </a:lnTo>
                <a:lnTo>
                  <a:pt x="5811510" y="1255405"/>
                </a:lnTo>
                <a:lnTo>
                  <a:pt x="5833124" y="1247919"/>
                </a:lnTo>
                <a:lnTo>
                  <a:pt x="5854777" y="1240470"/>
                </a:lnTo>
                <a:lnTo>
                  <a:pt x="5876461" y="1233059"/>
                </a:lnTo>
                <a:lnTo>
                  <a:pt x="5898172" y="1225690"/>
                </a:lnTo>
                <a:lnTo>
                  <a:pt x="5919905" y="1218366"/>
                </a:lnTo>
                <a:lnTo>
                  <a:pt x="5941652" y="1211089"/>
                </a:lnTo>
                <a:lnTo>
                  <a:pt x="5963409" y="1203862"/>
                </a:lnTo>
                <a:lnTo>
                  <a:pt x="5985170" y="1196688"/>
                </a:lnTo>
                <a:lnTo>
                  <a:pt x="6009745" y="1188934"/>
                </a:lnTo>
                <a:lnTo>
                  <a:pt x="6034080" y="1181422"/>
                </a:lnTo>
                <a:lnTo>
                  <a:pt x="6058251" y="1174077"/>
                </a:lnTo>
                <a:lnTo>
                  <a:pt x="6082333" y="1166822"/>
                </a:lnTo>
                <a:lnTo>
                  <a:pt x="6094364" y="1163204"/>
                </a:lnTo>
                <a:lnTo>
                  <a:pt x="6106401" y="1159580"/>
                </a:lnTo>
                <a:lnTo>
                  <a:pt x="6118454" y="1155941"/>
                </a:lnTo>
                <a:lnTo>
                  <a:pt x="6130531" y="1152276"/>
                </a:lnTo>
                <a:lnTo>
                  <a:pt x="6142643" y="1148577"/>
                </a:lnTo>
                <a:lnTo>
                  <a:pt x="6154798" y="1144834"/>
                </a:lnTo>
                <a:lnTo>
                  <a:pt x="6167006" y="1141037"/>
                </a:lnTo>
                <a:lnTo>
                  <a:pt x="6179277" y="1137177"/>
                </a:lnTo>
                <a:lnTo>
                  <a:pt x="6188270" y="1134317"/>
                </a:lnTo>
                <a:lnTo>
                  <a:pt x="6200473" y="1130612"/>
                </a:lnTo>
                <a:lnTo>
                  <a:pt x="6212677" y="1127039"/>
                </a:lnTo>
                <a:lnTo>
                  <a:pt x="6224881" y="1123570"/>
                </a:lnTo>
                <a:lnTo>
                  <a:pt x="6237087" y="1120177"/>
                </a:lnTo>
                <a:lnTo>
                  <a:pt x="6249294" y="1116832"/>
                </a:lnTo>
                <a:lnTo>
                  <a:pt x="6261504" y="1113506"/>
                </a:lnTo>
                <a:lnTo>
                  <a:pt x="6273717" y="1110172"/>
                </a:lnTo>
                <a:lnTo>
                  <a:pt x="6285934" y="1106801"/>
                </a:lnTo>
                <a:lnTo>
                  <a:pt x="6298153" y="1103365"/>
                </a:lnTo>
                <a:lnTo>
                  <a:pt x="6306316" y="1101009"/>
                </a:lnTo>
                <a:lnTo>
                  <a:pt x="6306316" y="-136576"/>
                </a:lnTo>
                <a:lnTo>
                  <a:pt x="3874658" y="-136576"/>
                </a:lnTo>
                <a:lnTo>
                  <a:pt x="3872046" y="-134759"/>
                </a:lnTo>
                <a:lnTo>
                  <a:pt x="3810489" y="-91236"/>
                </a:lnTo>
                <a:lnTo>
                  <a:pt x="3749392" y="-47112"/>
                </a:lnTo>
                <a:lnTo>
                  <a:pt x="3688778" y="-2433"/>
                </a:lnTo>
                <a:lnTo>
                  <a:pt x="3628670" y="42754"/>
                </a:lnTo>
                <a:lnTo>
                  <a:pt x="3569091" y="88407"/>
                </a:lnTo>
                <a:lnTo>
                  <a:pt x="3510063" y="134480"/>
                </a:lnTo>
                <a:lnTo>
                  <a:pt x="3451608" y="180925"/>
                </a:lnTo>
                <a:lnTo>
                  <a:pt x="3393751" y="227700"/>
                </a:lnTo>
                <a:lnTo>
                  <a:pt x="3336513" y="274758"/>
                </a:lnTo>
                <a:lnTo>
                  <a:pt x="3308134" y="298379"/>
                </a:lnTo>
                <a:lnTo>
                  <a:pt x="3298435" y="306219"/>
                </a:lnTo>
                <a:lnTo>
                  <a:pt x="3288715" y="314654"/>
                </a:lnTo>
                <a:lnTo>
                  <a:pt x="3278992" y="323203"/>
                </a:lnTo>
                <a:lnTo>
                  <a:pt x="3269281" y="331386"/>
                </a:lnTo>
                <a:lnTo>
                  <a:pt x="3192080" y="396985"/>
                </a:lnTo>
                <a:lnTo>
                  <a:pt x="3120152" y="459728"/>
                </a:lnTo>
                <a:lnTo>
                  <a:pt x="3048900" y="523231"/>
                </a:lnTo>
                <a:lnTo>
                  <a:pt x="2978333" y="587490"/>
                </a:lnTo>
                <a:lnTo>
                  <a:pt x="2908465" y="652498"/>
                </a:lnTo>
                <a:lnTo>
                  <a:pt x="2839304" y="718250"/>
                </a:lnTo>
                <a:lnTo>
                  <a:pt x="2770863" y="784741"/>
                </a:lnTo>
                <a:lnTo>
                  <a:pt x="2703153" y="851964"/>
                </a:lnTo>
                <a:lnTo>
                  <a:pt x="2636183" y="919914"/>
                </a:lnTo>
                <a:lnTo>
                  <a:pt x="2569966" y="988585"/>
                </a:lnTo>
                <a:lnTo>
                  <a:pt x="2504511" y="1057972"/>
                </a:lnTo>
                <a:lnTo>
                  <a:pt x="2439830" y="1128068"/>
                </a:lnTo>
                <a:lnTo>
                  <a:pt x="2375935" y="1198869"/>
                </a:lnTo>
                <a:lnTo>
                  <a:pt x="2312835" y="1270369"/>
                </a:lnTo>
                <a:lnTo>
                  <a:pt x="2250541" y="1342561"/>
                </a:lnTo>
                <a:lnTo>
                  <a:pt x="2189066" y="1415441"/>
                </a:lnTo>
                <a:lnTo>
                  <a:pt x="2128419" y="1489002"/>
                </a:lnTo>
                <a:lnTo>
                  <a:pt x="2068611" y="1563240"/>
                </a:lnTo>
                <a:lnTo>
                  <a:pt x="2009654" y="1638147"/>
                </a:lnTo>
                <a:lnTo>
                  <a:pt x="1951558" y="1713720"/>
                </a:lnTo>
                <a:lnTo>
                  <a:pt x="1944232" y="1724075"/>
                </a:lnTo>
                <a:lnTo>
                  <a:pt x="1936896" y="1734441"/>
                </a:lnTo>
                <a:lnTo>
                  <a:pt x="1929553" y="1744813"/>
                </a:lnTo>
                <a:lnTo>
                  <a:pt x="1922208" y="1755187"/>
                </a:lnTo>
                <a:lnTo>
                  <a:pt x="1914865" y="1765561"/>
                </a:lnTo>
                <a:lnTo>
                  <a:pt x="1907525" y="1775929"/>
                </a:lnTo>
                <a:lnTo>
                  <a:pt x="1900194" y="1786290"/>
                </a:lnTo>
                <a:lnTo>
                  <a:pt x="1897080" y="1790693"/>
                </a:lnTo>
                <a:lnTo>
                  <a:pt x="1873740" y="1822073"/>
                </a:lnTo>
                <a:lnTo>
                  <a:pt x="1850513" y="1853509"/>
                </a:lnTo>
                <a:lnTo>
                  <a:pt x="1827407" y="1885005"/>
                </a:lnTo>
                <a:lnTo>
                  <a:pt x="1804425" y="1916564"/>
                </a:lnTo>
                <a:lnTo>
                  <a:pt x="1781573" y="1948187"/>
                </a:lnTo>
                <a:lnTo>
                  <a:pt x="1758857" y="1979879"/>
                </a:lnTo>
                <a:lnTo>
                  <a:pt x="1736283" y="2011643"/>
                </a:lnTo>
                <a:lnTo>
                  <a:pt x="1713856" y="2043480"/>
                </a:lnTo>
                <a:lnTo>
                  <a:pt x="1691581" y="2075394"/>
                </a:lnTo>
                <a:lnTo>
                  <a:pt x="1669464" y="2107387"/>
                </a:lnTo>
                <a:lnTo>
                  <a:pt x="1647510" y="2139464"/>
                </a:lnTo>
                <a:lnTo>
                  <a:pt x="1625725" y="2171625"/>
                </a:lnTo>
                <a:lnTo>
                  <a:pt x="1604115" y="2203875"/>
                </a:lnTo>
                <a:lnTo>
                  <a:pt x="1582685" y="2236217"/>
                </a:lnTo>
                <a:lnTo>
                  <a:pt x="1561440" y="2268652"/>
                </a:lnTo>
                <a:lnTo>
                  <a:pt x="1540386" y="2301185"/>
                </a:lnTo>
                <a:lnTo>
                  <a:pt x="1519529" y="2333817"/>
                </a:lnTo>
                <a:lnTo>
                  <a:pt x="1498874" y="2366552"/>
                </a:lnTo>
                <a:lnTo>
                  <a:pt x="1478426" y="2399393"/>
                </a:lnTo>
                <a:lnTo>
                  <a:pt x="1458191" y="2432342"/>
                </a:lnTo>
                <a:lnTo>
                  <a:pt x="1442978" y="2456019"/>
                </a:lnTo>
                <a:lnTo>
                  <a:pt x="1427822" y="2479751"/>
                </a:lnTo>
                <a:lnTo>
                  <a:pt x="1412726" y="2503539"/>
                </a:lnTo>
                <a:lnTo>
                  <a:pt x="1397694" y="2527382"/>
                </a:lnTo>
                <a:lnTo>
                  <a:pt x="1382728" y="2551280"/>
                </a:lnTo>
                <a:lnTo>
                  <a:pt x="1367831" y="2575234"/>
                </a:lnTo>
                <a:lnTo>
                  <a:pt x="1353005" y="2599243"/>
                </a:lnTo>
                <a:lnTo>
                  <a:pt x="1338253" y="2623307"/>
                </a:lnTo>
                <a:lnTo>
                  <a:pt x="1323578" y="2647426"/>
                </a:lnTo>
                <a:lnTo>
                  <a:pt x="1308983" y="2671599"/>
                </a:lnTo>
                <a:lnTo>
                  <a:pt x="1294470" y="2695828"/>
                </a:lnTo>
                <a:lnTo>
                  <a:pt x="1280042" y="2720111"/>
                </a:lnTo>
                <a:lnTo>
                  <a:pt x="1265702" y="2744449"/>
                </a:lnTo>
                <a:lnTo>
                  <a:pt x="1251453" y="2768841"/>
                </a:lnTo>
                <a:lnTo>
                  <a:pt x="1237297" y="2793287"/>
                </a:lnTo>
                <a:lnTo>
                  <a:pt x="1223237" y="2817788"/>
                </a:lnTo>
                <a:lnTo>
                  <a:pt x="1209275" y="2842343"/>
                </a:lnTo>
                <a:lnTo>
                  <a:pt x="1195415" y="2866952"/>
                </a:lnTo>
                <a:lnTo>
                  <a:pt x="1181660" y="2891615"/>
                </a:lnTo>
                <a:lnTo>
                  <a:pt x="1168011" y="2916333"/>
                </a:lnTo>
                <a:lnTo>
                  <a:pt x="1154436" y="2940036"/>
                </a:lnTo>
                <a:lnTo>
                  <a:pt x="1127461" y="2987755"/>
                </a:lnTo>
                <a:lnTo>
                  <a:pt x="1100736" y="3035851"/>
                </a:lnTo>
                <a:lnTo>
                  <a:pt x="1074282" y="3084279"/>
                </a:lnTo>
                <a:lnTo>
                  <a:pt x="1048121" y="3132995"/>
                </a:lnTo>
                <a:lnTo>
                  <a:pt x="1022277" y="3181952"/>
                </a:lnTo>
                <a:lnTo>
                  <a:pt x="996769" y="3231105"/>
                </a:lnTo>
                <a:lnTo>
                  <a:pt x="971621" y="3280410"/>
                </a:lnTo>
                <a:lnTo>
                  <a:pt x="946855" y="3329820"/>
                </a:lnTo>
                <a:lnTo>
                  <a:pt x="922492" y="3379291"/>
                </a:lnTo>
                <a:lnTo>
                  <a:pt x="894200" y="3437580"/>
                </a:lnTo>
                <a:lnTo>
                  <a:pt x="862000" y="3504708"/>
                </a:lnTo>
                <a:lnTo>
                  <a:pt x="830269" y="3571940"/>
                </a:lnTo>
                <a:lnTo>
                  <a:pt x="799028" y="3639342"/>
                </a:lnTo>
                <a:lnTo>
                  <a:pt x="768298" y="3706976"/>
                </a:lnTo>
                <a:lnTo>
                  <a:pt x="738101" y="3774909"/>
                </a:lnTo>
                <a:lnTo>
                  <a:pt x="708458" y="3843204"/>
                </a:lnTo>
                <a:lnTo>
                  <a:pt x="679393" y="3911927"/>
                </a:lnTo>
                <a:lnTo>
                  <a:pt x="650925" y="3981142"/>
                </a:lnTo>
                <a:lnTo>
                  <a:pt x="623077" y="4050913"/>
                </a:lnTo>
                <a:lnTo>
                  <a:pt x="609392" y="4086028"/>
                </a:lnTo>
                <a:lnTo>
                  <a:pt x="604690" y="4096861"/>
                </a:lnTo>
                <a:lnTo>
                  <a:pt x="599686" y="4108072"/>
                </a:lnTo>
                <a:lnTo>
                  <a:pt x="594497" y="4119598"/>
                </a:lnTo>
                <a:lnTo>
                  <a:pt x="589238" y="4131375"/>
                </a:lnTo>
                <a:lnTo>
                  <a:pt x="584022" y="4143340"/>
                </a:lnTo>
                <a:lnTo>
                  <a:pt x="578965" y="4155432"/>
                </a:lnTo>
                <a:lnTo>
                  <a:pt x="574182" y="4167587"/>
                </a:lnTo>
                <a:lnTo>
                  <a:pt x="573118" y="4170426"/>
                </a:lnTo>
                <a:lnTo>
                  <a:pt x="568202" y="4181832"/>
                </a:lnTo>
                <a:lnTo>
                  <a:pt x="563615" y="4193421"/>
                </a:lnTo>
                <a:lnTo>
                  <a:pt x="559302" y="4205175"/>
                </a:lnTo>
                <a:lnTo>
                  <a:pt x="555210" y="4217073"/>
                </a:lnTo>
                <a:lnTo>
                  <a:pt x="551285" y="4229099"/>
                </a:lnTo>
                <a:lnTo>
                  <a:pt x="547474" y="4241231"/>
                </a:lnTo>
                <a:lnTo>
                  <a:pt x="543722" y="4253453"/>
                </a:lnTo>
                <a:lnTo>
                  <a:pt x="539977" y="4265743"/>
                </a:lnTo>
                <a:lnTo>
                  <a:pt x="536183" y="4278085"/>
                </a:lnTo>
                <a:lnTo>
                  <a:pt x="532289" y="4290458"/>
                </a:lnTo>
                <a:lnTo>
                  <a:pt x="529596" y="4298756"/>
                </a:lnTo>
                <a:lnTo>
                  <a:pt x="524726" y="4311424"/>
                </a:lnTo>
                <a:lnTo>
                  <a:pt x="519907" y="4324146"/>
                </a:lnTo>
                <a:lnTo>
                  <a:pt x="515137" y="4336917"/>
                </a:lnTo>
                <a:lnTo>
                  <a:pt x="510413" y="4349736"/>
                </a:lnTo>
                <a:lnTo>
                  <a:pt x="505733" y="4362600"/>
                </a:lnTo>
                <a:lnTo>
                  <a:pt x="501094" y="4375505"/>
                </a:lnTo>
                <a:lnTo>
                  <a:pt x="496493" y="4388449"/>
                </a:lnTo>
                <a:lnTo>
                  <a:pt x="491928" y="4401429"/>
                </a:lnTo>
                <a:lnTo>
                  <a:pt x="487395" y="4414443"/>
                </a:lnTo>
                <a:lnTo>
                  <a:pt x="482892" y="4427488"/>
                </a:lnTo>
                <a:lnTo>
                  <a:pt x="478416" y="4440560"/>
                </a:lnTo>
                <a:lnTo>
                  <a:pt x="473965" y="4453657"/>
                </a:lnTo>
                <a:lnTo>
                  <a:pt x="469535" y="4466777"/>
                </a:lnTo>
                <a:lnTo>
                  <a:pt x="465124" y="4479916"/>
                </a:lnTo>
                <a:lnTo>
                  <a:pt x="460730" y="4493072"/>
                </a:lnTo>
                <a:lnTo>
                  <a:pt x="456349" y="4506242"/>
                </a:lnTo>
                <a:lnTo>
                  <a:pt x="451978" y="4519422"/>
                </a:lnTo>
                <a:lnTo>
                  <a:pt x="447616" y="4532612"/>
                </a:lnTo>
                <a:lnTo>
                  <a:pt x="443259" y="4545807"/>
                </a:lnTo>
                <a:lnTo>
                  <a:pt x="438905" y="4559004"/>
                </a:lnTo>
                <a:lnTo>
                  <a:pt x="435208" y="4571088"/>
                </a:lnTo>
                <a:lnTo>
                  <a:pt x="431305" y="4583164"/>
                </a:lnTo>
                <a:lnTo>
                  <a:pt x="427254" y="4595234"/>
                </a:lnTo>
                <a:lnTo>
                  <a:pt x="423112" y="4607297"/>
                </a:lnTo>
                <a:lnTo>
                  <a:pt x="418938" y="4619355"/>
                </a:lnTo>
                <a:lnTo>
                  <a:pt x="414789" y="4631409"/>
                </a:lnTo>
                <a:lnTo>
                  <a:pt x="410723" y="4643460"/>
                </a:lnTo>
                <a:lnTo>
                  <a:pt x="406796" y="4655509"/>
                </a:lnTo>
                <a:lnTo>
                  <a:pt x="403067" y="4667557"/>
                </a:lnTo>
                <a:lnTo>
                  <a:pt x="402631" y="4669019"/>
                </a:lnTo>
                <a:lnTo>
                  <a:pt x="395068" y="4692642"/>
                </a:lnTo>
                <a:lnTo>
                  <a:pt x="380257" y="4739747"/>
                </a:lnTo>
                <a:lnTo>
                  <a:pt x="365849" y="4786702"/>
                </a:lnTo>
                <a:lnTo>
                  <a:pt x="351823" y="4833549"/>
                </a:lnTo>
                <a:lnTo>
                  <a:pt x="338155" y="4880332"/>
                </a:lnTo>
                <a:lnTo>
                  <a:pt x="324825" y="4927093"/>
                </a:lnTo>
                <a:lnTo>
                  <a:pt x="311811" y="4973876"/>
                </a:lnTo>
                <a:lnTo>
                  <a:pt x="299090" y="5020723"/>
                </a:lnTo>
                <a:lnTo>
                  <a:pt x="286641" y="5067678"/>
                </a:lnTo>
                <a:lnTo>
                  <a:pt x="274443" y="5114784"/>
                </a:lnTo>
                <a:lnTo>
                  <a:pt x="260322" y="5170855"/>
                </a:lnTo>
                <a:lnTo>
                  <a:pt x="244432" y="5235762"/>
                </a:lnTo>
                <a:lnTo>
                  <a:pt x="228978" y="5300704"/>
                </a:lnTo>
                <a:lnTo>
                  <a:pt x="213960" y="5365701"/>
                </a:lnTo>
                <a:lnTo>
                  <a:pt x="199377" y="5430776"/>
                </a:lnTo>
                <a:lnTo>
                  <a:pt x="185230" y="5495950"/>
                </a:lnTo>
                <a:lnTo>
                  <a:pt x="171518" y="5561246"/>
                </a:lnTo>
                <a:lnTo>
                  <a:pt x="158242" y="5626686"/>
                </a:lnTo>
                <a:lnTo>
                  <a:pt x="145402" y="5692291"/>
                </a:lnTo>
                <a:lnTo>
                  <a:pt x="132997" y="5758084"/>
                </a:lnTo>
                <a:lnTo>
                  <a:pt x="126958" y="5791057"/>
                </a:lnTo>
                <a:lnTo>
                  <a:pt x="121570" y="5820234"/>
                </a:lnTo>
                <a:lnTo>
                  <a:pt x="116289" y="5849465"/>
                </a:lnTo>
                <a:lnTo>
                  <a:pt x="111112" y="5878752"/>
                </a:lnTo>
                <a:lnTo>
                  <a:pt x="106035" y="5908094"/>
                </a:lnTo>
                <a:lnTo>
                  <a:pt x="101056" y="5937491"/>
                </a:lnTo>
                <a:lnTo>
                  <a:pt x="96172" y="5966943"/>
                </a:lnTo>
                <a:lnTo>
                  <a:pt x="91381" y="5996451"/>
                </a:lnTo>
                <a:lnTo>
                  <a:pt x="86679" y="6026013"/>
                </a:lnTo>
                <a:lnTo>
                  <a:pt x="82065" y="6055631"/>
                </a:lnTo>
                <a:lnTo>
                  <a:pt x="77535" y="6085303"/>
                </a:lnTo>
                <a:lnTo>
                  <a:pt x="73086" y="6115031"/>
                </a:lnTo>
                <a:lnTo>
                  <a:pt x="68717" y="6144814"/>
                </a:lnTo>
                <a:lnTo>
                  <a:pt x="64423" y="6174652"/>
                </a:lnTo>
                <a:lnTo>
                  <a:pt x="60203" y="6204545"/>
                </a:lnTo>
                <a:lnTo>
                  <a:pt x="56054" y="6234494"/>
                </a:lnTo>
                <a:lnTo>
                  <a:pt x="51973" y="6264497"/>
                </a:lnTo>
                <a:lnTo>
                  <a:pt x="47957" y="6294556"/>
                </a:lnTo>
                <a:lnTo>
                  <a:pt x="44004" y="6324670"/>
                </a:lnTo>
                <a:lnTo>
                  <a:pt x="40110" y="6354838"/>
                </a:lnTo>
                <a:lnTo>
                  <a:pt x="36274" y="6385062"/>
                </a:lnTo>
                <a:lnTo>
                  <a:pt x="36274" y="6399727"/>
                </a:lnTo>
                <a:lnTo>
                  <a:pt x="34598" y="6412178"/>
                </a:lnTo>
                <a:lnTo>
                  <a:pt x="32925" y="6424681"/>
                </a:lnTo>
                <a:lnTo>
                  <a:pt x="31259" y="6437231"/>
                </a:lnTo>
                <a:lnTo>
                  <a:pt x="29601" y="6449820"/>
                </a:lnTo>
                <a:lnTo>
                  <a:pt x="27955" y="6462444"/>
                </a:lnTo>
                <a:lnTo>
                  <a:pt x="26323" y="6475097"/>
                </a:lnTo>
                <a:lnTo>
                  <a:pt x="24710" y="6487771"/>
                </a:lnTo>
                <a:lnTo>
                  <a:pt x="23117" y="6500462"/>
                </a:lnTo>
                <a:lnTo>
                  <a:pt x="21547" y="6513164"/>
                </a:lnTo>
                <a:lnTo>
                  <a:pt x="20004" y="6525870"/>
                </a:lnTo>
                <a:lnTo>
                  <a:pt x="18491" y="6538575"/>
                </a:lnTo>
                <a:lnTo>
                  <a:pt x="17009" y="6551272"/>
                </a:lnTo>
                <a:lnTo>
                  <a:pt x="15564" y="6563956"/>
                </a:lnTo>
                <a:lnTo>
                  <a:pt x="14156" y="6576620"/>
                </a:lnTo>
                <a:lnTo>
                  <a:pt x="12790" y="6589259"/>
                </a:lnTo>
                <a:lnTo>
                  <a:pt x="11468" y="6601867"/>
                </a:lnTo>
                <a:lnTo>
                  <a:pt x="10193" y="6614438"/>
                </a:lnTo>
                <a:lnTo>
                  <a:pt x="8968" y="6626966"/>
                </a:lnTo>
                <a:lnTo>
                  <a:pt x="7796" y="6639444"/>
                </a:lnTo>
                <a:lnTo>
                  <a:pt x="7255" y="6645398"/>
                </a:lnTo>
                <a:lnTo>
                  <a:pt x="6006" y="6658069"/>
                </a:lnTo>
                <a:lnTo>
                  <a:pt x="2594" y="6696085"/>
                </a:lnTo>
                <a:lnTo>
                  <a:pt x="931" y="6721420"/>
                </a:lnTo>
                <a:lnTo>
                  <a:pt x="1123407" y="6721420"/>
                </a:lnTo>
                <a:lnTo>
                  <a:pt x="1125057" y="6712496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3694" y="1241565"/>
            <a:ext cx="5176227" cy="5650404"/>
          </a:xfrm>
          <a:custGeom>
            <a:avLst/>
            <a:gdLst/>
            <a:ahLst/>
            <a:cxnLst/>
            <a:rect l="l" t="t" r="r" b="b"/>
            <a:pathLst>
              <a:path w="5176227" h="5650404">
                <a:moveTo>
                  <a:pt x="1215061" y="5612861"/>
                </a:moveTo>
                <a:lnTo>
                  <a:pt x="1216253" y="5600252"/>
                </a:lnTo>
                <a:lnTo>
                  <a:pt x="1217460" y="5587606"/>
                </a:lnTo>
                <a:lnTo>
                  <a:pt x="1218685" y="5574931"/>
                </a:lnTo>
                <a:lnTo>
                  <a:pt x="1219930" y="5562233"/>
                </a:lnTo>
                <a:lnTo>
                  <a:pt x="1221199" y="5549519"/>
                </a:lnTo>
                <a:lnTo>
                  <a:pt x="1222494" y="5536797"/>
                </a:lnTo>
                <a:lnTo>
                  <a:pt x="1223820" y="5524072"/>
                </a:lnTo>
                <a:lnTo>
                  <a:pt x="1225179" y="5511352"/>
                </a:lnTo>
                <a:lnTo>
                  <a:pt x="1226573" y="5498644"/>
                </a:lnTo>
                <a:lnTo>
                  <a:pt x="1228007" y="5485954"/>
                </a:lnTo>
                <a:lnTo>
                  <a:pt x="1229483" y="5473290"/>
                </a:lnTo>
                <a:lnTo>
                  <a:pt x="1231005" y="5460657"/>
                </a:lnTo>
                <a:lnTo>
                  <a:pt x="1232575" y="5448064"/>
                </a:lnTo>
                <a:lnTo>
                  <a:pt x="1234197" y="5435516"/>
                </a:lnTo>
                <a:lnTo>
                  <a:pt x="1235873" y="5423021"/>
                </a:lnTo>
                <a:lnTo>
                  <a:pt x="1236881" y="5415730"/>
                </a:lnTo>
                <a:lnTo>
                  <a:pt x="1239670" y="5393207"/>
                </a:lnTo>
                <a:lnTo>
                  <a:pt x="1242563" y="5370736"/>
                </a:lnTo>
                <a:lnTo>
                  <a:pt x="1245558" y="5348315"/>
                </a:lnTo>
                <a:lnTo>
                  <a:pt x="1248651" y="5325940"/>
                </a:lnTo>
                <a:lnTo>
                  <a:pt x="1251840" y="5303610"/>
                </a:lnTo>
                <a:lnTo>
                  <a:pt x="1255123" y="5281321"/>
                </a:lnTo>
                <a:lnTo>
                  <a:pt x="1258497" y="5259070"/>
                </a:lnTo>
                <a:lnTo>
                  <a:pt x="1261960" y="5236855"/>
                </a:lnTo>
                <a:lnTo>
                  <a:pt x="1265508" y="5214673"/>
                </a:lnTo>
                <a:lnTo>
                  <a:pt x="1269140" y="5192521"/>
                </a:lnTo>
                <a:lnTo>
                  <a:pt x="1272853" y="5170397"/>
                </a:lnTo>
                <a:lnTo>
                  <a:pt x="1276644" y="5148298"/>
                </a:lnTo>
                <a:lnTo>
                  <a:pt x="1280510" y="5126221"/>
                </a:lnTo>
                <a:lnTo>
                  <a:pt x="1284450" y="5104163"/>
                </a:lnTo>
                <a:lnTo>
                  <a:pt x="1288460" y="5082122"/>
                </a:lnTo>
                <a:lnTo>
                  <a:pt x="1292538" y="5060095"/>
                </a:lnTo>
                <a:lnTo>
                  <a:pt x="1296682" y="5038079"/>
                </a:lnTo>
                <a:lnTo>
                  <a:pt x="1300888" y="5016071"/>
                </a:lnTo>
                <a:lnTo>
                  <a:pt x="1305154" y="4994069"/>
                </a:lnTo>
                <a:lnTo>
                  <a:pt x="1309479" y="4972070"/>
                </a:lnTo>
                <a:lnTo>
                  <a:pt x="1311669" y="4960289"/>
                </a:lnTo>
                <a:lnTo>
                  <a:pt x="1314046" y="4948325"/>
                </a:lnTo>
                <a:lnTo>
                  <a:pt x="1316588" y="4936195"/>
                </a:lnTo>
                <a:lnTo>
                  <a:pt x="1319275" y="4923921"/>
                </a:lnTo>
                <a:lnTo>
                  <a:pt x="1322089" y="4911520"/>
                </a:lnTo>
                <a:lnTo>
                  <a:pt x="1325009" y="4899014"/>
                </a:lnTo>
                <a:lnTo>
                  <a:pt x="1328016" y="4886422"/>
                </a:lnTo>
                <a:lnTo>
                  <a:pt x="1331089" y="4873763"/>
                </a:lnTo>
                <a:lnTo>
                  <a:pt x="1334208" y="4861057"/>
                </a:lnTo>
                <a:lnTo>
                  <a:pt x="1337355" y="4848323"/>
                </a:lnTo>
                <a:lnTo>
                  <a:pt x="1338493" y="4843727"/>
                </a:lnTo>
                <a:lnTo>
                  <a:pt x="1341762" y="4828328"/>
                </a:lnTo>
                <a:lnTo>
                  <a:pt x="1345034" y="4812928"/>
                </a:lnTo>
                <a:lnTo>
                  <a:pt x="1348311" y="4797529"/>
                </a:lnTo>
                <a:lnTo>
                  <a:pt x="1351596" y="4782129"/>
                </a:lnTo>
                <a:lnTo>
                  <a:pt x="1354892" y="4766729"/>
                </a:lnTo>
                <a:lnTo>
                  <a:pt x="1358201" y="4751330"/>
                </a:lnTo>
                <a:lnTo>
                  <a:pt x="1361526" y="4735930"/>
                </a:lnTo>
                <a:lnTo>
                  <a:pt x="1364870" y="4720530"/>
                </a:lnTo>
                <a:lnTo>
                  <a:pt x="1368235" y="4705130"/>
                </a:lnTo>
                <a:lnTo>
                  <a:pt x="1371624" y="4689730"/>
                </a:lnTo>
                <a:lnTo>
                  <a:pt x="1375039" y="4674330"/>
                </a:lnTo>
                <a:lnTo>
                  <a:pt x="1378484" y="4658930"/>
                </a:lnTo>
                <a:lnTo>
                  <a:pt x="1381961" y="4643529"/>
                </a:lnTo>
                <a:lnTo>
                  <a:pt x="1385473" y="4628129"/>
                </a:lnTo>
                <a:lnTo>
                  <a:pt x="1389021" y="4612729"/>
                </a:lnTo>
                <a:lnTo>
                  <a:pt x="1392610" y="4597328"/>
                </a:lnTo>
                <a:lnTo>
                  <a:pt x="1396241" y="4581927"/>
                </a:lnTo>
                <a:lnTo>
                  <a:pt x="1399918" y="4566526"/>
                </a:lnTo>
                <a:lnTo>
                  <a:pt x="1403642" y="4551125"/>
                </a:lnTo>
                <a:lnTo>
                  <a:pt x="1407417" y="4535723"/>
                </a:lnTo>
                <a:lnTo>
                  <a:pt x="1411257" y="4523784"/>
                </a:lnTo>
                <a:lnTo>
                  <a:pt x="1414946" y="4511699"/>
                </a:lnTo>
                <a:lnTo>
                  <a:pt x="1418517" y="4499500"/>
                </a:lnTo>
                <a:lnTo>
                  <a:pt x="1422003" y="4487220"/>
                </a:lnTo>
                <a:lnTo>
                  <a:pt x="1425438" y="4474890"/>
                </a:lnTo>
                <a:lnTo>
                  <a:pt x="1428854" y="4462542"/>
                </a:lnTo>
                <a:lnTo>
                  <a:pt x="1432285" y="4450209"/>
                </a:lnTo>
                <a:lnTo>
                  <a:pt x="1435762" y="4437922"/>
                </a:lnTo>
                <a:lnTo>
                  <a:pt x="1439320" y="4425714"/>
                </a:lnTo>
                <a:lnTo>
                  <a:pt x="1442992" y="4413617"/>
                </a:lnTo>
                <a:lnTo>
                  <a:pt x="1446809" y="4401662"/>
                </a:lnTo>
                <a:lnTo>
                  <a:pt x="1447327" y="4400092"/>
                </a:lnTo>
                <a:lnTo>
                  <a:pt x="1451680" y="4384713"/>
                </a:lnTo>
                <a:lnTo>
                  <a:pt x="1456035" y="4369386"/>
                </a:lnTo>
                <a:lnTo>
                  <a:pt x="1460396" y="4354109"/>
                </a:lnTo>
                <a:lnTo>
                  <a:pt x="1464766" y="4338880"/>
                </a:lnTo>
                <a:lnTo>
                  <a:pt x="1469146" y="4323695"/>
                </a:lnTo>
                <a:lnTo>
                  <a:pt x="1473540" y="4308552"/>
                </a:lnTo>
                <a:lnTo>
                  <a:pt x="1477950" y="4293448"/>
                </a:lnTo>
                <a:lnTo>
                  <a:pt x="1482380" y="4278381"/>
                </a:lnTo>
                <a:lnTo>
                  <a:pt x="1486832" y="4263346"/>
                </a:lnTo>
                <a:lnTo>
                  <a:pt x="1491308" y="4248343"/>
                </a:lnTo>
                <a:lnTo>
                  <a:pt x="1495812" y="4233367"/>
                </a:lnTo>
                <a:lnTo>
                  <a:pt x="1500347" y="4218416"/>
                </a:lnTo>
                <a:lnTo>
                  <a:pt x="1504914" y="4203487"/>
                </a:lnTo>
                <a:lnTo>
                  <a:pt x="1509517" y="4188578"/>
                </a:lnTo>
                <a:lnTo>
                  <a:pt x="1514159" y="4173686"/>
                </a:lnTo>
                <a:lnTo>
                  <a:pt x="1518842" y="4158807"/>
                </a:lnTo>
                <a:lnTo>
                  <a:pt x="1523570" y="4143940"/>
                </a:lnTo>
                <a:lnTo>
                  <a:pt x="1528344" y="4129081"/>
                </a:lnTo>
                <a:lnTo>
                  <a:pt x="1533167" y="4114228"/>
                </a:lnTo>
                <a:lnTo>
                  <a:pt x="1538043" y="4099377"/>
                </a:lnTo>
                <a:lnTo>
                  <a:pt x="1541502" y="4087082"/>
                </a:lnTo>
                <a:lnTo>
                  <a:pt x="1545161" y="4074974"/>
                </a:lnTo>
                <a:lnTo>
                  <a:pt x="1549001" y="4063003"/>
                </a:lnTo>
                <a:lnTo>
                  <a:pt x="1552997" y="4051122"/>
                </a:lnTo>
                <a:lnTo>
                  <a:pt x="1557129" y="4039284"/>
                </a:lnTo>
                <a:lnTo>
                  <a:pt x="1561374" y="4027439"/>
                </a:lnTo>
                <a:lnTo>
                  <a:pt x="1565709" y="4015541"/>
                </a:lnTo>
                <a:lnTo>
                  <a:pt x="1570114" y="4003541"/>
                </a:lnTo>
                <a:lnTo>
                  <a:pt x="1574565" y="3991392"/>
                </a:lnTo>
                <a:lnTo>
                  <a:pt x="1577953" y="3982061"/>
                </a:lnTo>
                <a:lnTo>
                  <a:pt x="1583442" y="3965030"/>
                </a:lnTo>
                <a:lnTo>
                  <a:pt x="1589034" y="3948054"/>
                </a:lnTo>
                <a:lnTo>
                  <a:pt x="1594724" y="3931130"/>
                </a:lnTo>
                <a:lnTo>
                  <a:pt x="1600506" y="3914254"/>
                </a:lnTo>
                <a:lnTo>
                  <a:pt x="1606375" y="3897423"/>
                </a:lnTo>
                <a:lnTo>
                  <a:pt x="1612326" y="3880636"/>
                </a:lnTo>
                <a:lnTo>
                  <a:pt x="1618353" y="3863888"/>
                </a:lnTo>
                <a:lnTo>
                  <a:pt x="1624451" y="3847176"/>
                </a:lnTo>
                <a:lnTo>
                  <a:pt x="1630615" y="3830499"/>
                </a:lnTo>
                <a:lnTo>
                  <a:pt x="1636839" y="3813853"/>
                </a:lnTo>
                <a:lnTo>
                  <a:pt x="1643119" y="3797234"/>
                </a:lnTo>
                <a:lnTo>
                  <a:pt x="1649448" y="3780640"/>
                </a:lnTo>
                <a:lnTo>
                  <a:pt x="1655821" y="3764068"/>
                </a:lnTo>
                <a:lnTo>
                  <a:pt x="1662234" y="3747515"/>
                </a:lnTo>
                <a:lnTo>
                  <a:pt x="1668681" y="3730978"/>
                </a:lnTo>
                <a:lnTo>
                  <a:pt x="1675156" y="3714454"/>
                </a:lnTo>
                <a:lnTo>
                  <a:pt x="1681654" y="3697940"/>
                </a:lnTo>
                <a:lnTo>
                  <a:pt x="1688170" y="3681433"/>
                </a:lnTo>
                <a:lnTo>
                  <a:pt x="1694698" y="3664930"/>
                </a:lnTo>
                <a:lnTo>
                  <a:pt x="1701234" y="3648428"/>
                </a:lnTo>
                <a:lnTo>
                  <a:pt x="1706766" y="3636570"/>
                </a:lnTo>
                <a:lnTo>
                  <a:pt x="1711715" y="3624712"/>
                </a:lnTo>
                <a:lnTo>
                  <a:pt x="1716210" y="3612854"/>
                </a:lnTo>
                <a:lnTo>
                  <a:pt x="1720377" y="3600996"/>
                </a:lnTo>
                <a:lnTo>
                  <a:pt x="1724344" y="3589138"/>
                </a:lnTo>
                <a:lnTo>
                  <a:pt x="1726576" y="3582345"/>
                </a:lnTo>
                <a:lnTo>
                  <a:pt x="1762433" y="3498504"/>
                </a:lnTo>
                <a:lnTo>
                  <a:pt x="1799262" y="3415274"/>
                </a:lnTo>
                <a:lnTo>
                  <a:pt x="1837055" y="3332659"/>
                </a:lnTo>
                <a:lnTo>
                  <a:pt x="1875804" y="3250666"/>
                </a:lnTo>
                <a:lnTo>
                  <a:pt x="1915500" y="3169299"/>
                </a:lnTo>
                <a:lnTo>
                  <a:pt x="1956135" y="3088564"/>
                </a:lnTo>
                <a:lnTo>
                  <a:pt x="1997700" y="3008467"/>
                </a:lnTo>
                <a:lnTo>
                  <a:pt x="2040188" y="2929013"/>
                </a:lnTo>
                <a:lnTo>
                  <a:pt x="2083589" y="2850207"/>
                </a:lnTo>
                <a:lnTo>
                  <a:pt x="2127895" y="2772054"/>
                </a:lnTo>
                <a:lnTo>
                  <a:pt x="2173099" y="2694561"/>
                </a:lnTo>
                <a:lnTo>
                  <a:pt x="2219191" y="2617731"/>
                </a:lnTo>
                <a:lnTo>
                  <a:pt x="2266164" y="2541572"/>
                </a:lnTo>
                <a:lnTo>
                  <a:pt x="2314009" y="2466088"/>
                </a:lnTo>
                <a:lnTo>
                  <a:pt x="2362717" y="2391284"/>
                </a:lnTo>
                <a:lnTo>
                  <a:pt x="2412281" y="2317166"/>
                </a:lnTo>
                <a:lnTo>
                  <a:pt x="2462691" y="2243739"/>
                </a:lnTo>
                <a:lnTo>
                  <a:pt x="2513940" y="2171009"/>
                </a:lnTo>
                <a:lnTo>
                  <a:pt x="2566020" y="2098981"/>
                </a:lnTo>
                <a:lnTo>
                  <a:pt x="2618921" y="2027661"/>
                </a:lnTo>
                <a:lnTo>
                  <a:pt x="2651784" y="1984889"/>
                </a:lnTo>
                <a:lnTo>
                  <a:pt x="2685060" y="1942333"/>
                </a:lnTo>
                <a:lnTo>
                  <a:pt x="2718726" y="1899994"/>
                </a:lnTo>
                <a:lnTo>
                  <a:pt x="2752762" y="1857872"/>
                </a:lnTo>
                <a:lnTo>
                  <a:pt x="2787146" y="1815969"/>
                </a:lnTo>
                <a:lnTo>
                  <a:pt x="2821857" y="1774285"/>
                </a:lnTo>
                <a:lnTo>
                  <a:pt x="2856873" y="1732820"/>
                </a:lnTo>
                <a:lnTo>
                  <a:pt x="2892174" y="1691577"/>
                </a:lnTo>
                <a:lnTo>
                  <a:pt x="2927738" y="1650554"/>
                </a:lnTo>
                <a:lnTo>
                  <a:pt x="2963543" y="1609753"/>
                </a:lnTo>
                <a:lnTo>
                  <a:pt x="2975542" y="1596052"/>
                </a:lnTo>
                <a:lnTo>
                  <a:pt x="2987592" y="1582455"/>
                </a:lnTo>
                <a:lnTo>
                  <a:pt x="2999690" y="1568957"/>
                </a:lnTo>
                <a:lnTo>
                  <a:pt x="3011834" y="1555552"/>
                </a:lnTo>
                <a:lnTo>
                  <a:pt x="3024020" y="1542236"/>
                </a:lnTo>
                <a:lnTo>
                  <a:pt x="3036247" y="1529001"/>
                </a:lnTo>
                <a:lnTo>
                  <a:pt x="3048512" y="1515844"/>
                </a:lnTo>
                <a:lnTo>
                  <a:pt x="3060812" y="1502759"/>
                </a:lnTo>
                <a:lnTo>
                  <a:pt x="3073145" y="1489740"/>
                </a:lnTo>
                <a:lnTo>
                  <a:pt x="3085508" y="1476783"/>
                </a:lnTo>
                <a:lnTo>
                  <a:pt x="3097898" y="1463881"/>
                </a:lnTo>
                <a:lnTo>
                  <a:pt x="3110313" y="1451029"/>
                </a:lnTo>
                <a:lnTo>
                  <a:pt x="3122751" y="1438222"/>
                </a:lnTo>
                <a:lnTo>
                  <a:pt x="3135209" y="1425455"/>
                </a:lnTo>
                <a:lnTo>
                  <a:pt x="3147684" y="1412722"/>
                </a:lnTo>
                <a:lnTo>
                  <a:pt x="3160173" y="1400018"/>
                </a:lnTo>
                <a:lnTo>
                  <a:pt x="3172675" y="1387337"/>
                </a:lnTo>
                <a:lnTo>
                  <a:pt x="3185186" y="1374674"/>
                </a:lnTo>
                <a:lnTo>
                  <a:pt x="3197704" y="1362024"/>
                </a:lnTo>
                <a:lnTo>
                  <a:pt x="3210227" y="1349381"/>
                </a:lnTo>
                <a:lnTo>
                  <a:pt x="3218800" y="1340617"/>
                </a:lnTo>
                <a:lnTo>
                  <a:pt x="3227395" y="1331680"/>
                </a:lnTo>
                <a:lnTo>
                  <a:pt x="3236032" y="1322612"/>
                </a:lnTo>
                <a:lnTo>
                  <a:pt x="3244731" y="1313455"/>
                </a:lnTo>
                <a:lnTo>
                  <a:pt x="3253515" y="1304253"/>
                </a:lnTo>
                <a:lnTo>
                  <a:pt x="3262404" y="1295047"/>
                </a:lnTo>
                <a:lnTo>
                  <a:pt x="3271420" y="1285880"/>
                </a:lnTo>
                <a:lnTo>
                  <a:pt x="3280582" y="1276795"/>
                </a:lnTo>
                <a:lnTo>
                  <a:pt x="3289913" y="1267835"/>
                </a:lnTo>
                <a:lnTo>
                  <a:pt x="3299433" y="1259041"/>
                </a:lnTo>
                <a:lnTo>
                  <a:pt x="3300943" y="1257682"/>
                </a:lnTo>
                <a:lnTo>
                  <a:pt x="3393101" y="1169073"/>
                </a:lnTo>
                <a:lnTo>
                  <a:pt x="3485658" y="1083609"/>
                </a:lnTo>
                <a:lnTo>
                  <a:pt x="3578576" y="1001247"/>
                </a:lnTo>
                <a:lnTo>
                  <a:pt x="3570888" y="998875"/>
                </a:lnTo>
                <a:lnTo>
                  <a:pt x="3562670" y="1006061"/>
                </a:lnTo>
                <a:lnTo>
                  <a:pt x="3557362" y="1010750"/>
                </a:lnTo>
                <a:lnTo>
                  <a:pt x="3547736" y="1019262"/>
                </a:lnTo>
                <a:lnTo>
                  <a:pt x="3538122" y="1027772"/>
                </a:lnTo>
                <a:lnTo>
                  <a:pt x="3528525" y="1036282"/>
                </a:lnTo>
                <a:lnTo>
                  <a:pt x="3518949" y="1044790"/>
                </a:lnTo>
                <a:lnTo>
                  <a:pt x="3509396" y="1053297"/>
                </a:lnTo>
                <a:lnTo>
                  <a:pt x="3499870" y="1061804"/>
                </a:lnTo>
                <a:lnTo>
                  <a:pt x="3490376" y="1070311"/>
                </a:lnTo>
                <a:lnTo>
                  <a:pt x="3480916" y="1078817"/>
                </a:lnTo>
                <a:lnTo>
                  <a:pt x="3471494" y="1087324"/>
                </a:lnTo>
                <a:lnTo>
                  <a:pt x="3462115" y="1095832"/>
                </a:lnTo>
                <a:lnTo>
                  <a:pt x="3452780" y="1104340"/>
                </a:lnTo>
                <a:lnTo>
                  <a:pt x="3443495" y="1112849"/>
                </a:lnTo>
                <a:lnTo>
                  <a:pt x="3434262" y="1121359"/>
                </a:lnTo>
                <a:lnTo>
                  <a:pt x="3425086" y="1129871"/>
                </a:lnTo>
                <a:lnTo>
                  <a:pt x="3415969" y="1138385"/>
                </a:lnTo>
                <a:lnTo>
                  <a:pt x="3406916" y="1146900"/>
                </a:lnTo>
                <a:lnTo>
                  <a:pt x="3406104" y="1147667"/>
                </a:lnTo>
                <a:lnTo>
                  <a:pt x="3416060" y="1137604"/>
                </a:lnTo>
                <a:lnTo>
                  <a:pt x="3425372" y="1128190"/>
                </a:lnTo>
                <a:lnTo>
                  <a:pt x="3433939" y="719111"/>
                </a:lnTo>
                <a:lnTo>
                  <a:pt x="3416717" y="729022"/>
                </a:lnTo>
                <a:lnTo>
                  <a:pt x="3399549" y="738944"/>
                </a:lnTo>
                <a:lnTo>
                  <a:pt x="3382435" y="748880"/>
                </a:lnTo>
                <a:lnTo>
                  <a:pt x="3365374" y="758833"/>
                </a:lnTo>
                <a:lnTo>
                  <a:pt x="3348367" y="768805"/>
                </a:lnTo>
                <a:lnTo>
                  <a:pt x="3331415" y="778800"/>
                </a:lnTo>
                <a:lnTo>
                  <a:pt x="3314516" y="788820"/>
                </a:lnTo>
                <a:lnTo>
                  <a:pt x="3297672" y="798867"/>
                </a:lnTo>
                <a:lnTo>
                  <a:pt x="3280882" y="808945"/>
                </a:lnTo>
                <a:lnTo>
                  <a:pt x="3264146" y="819057"/>
                </a:lnTo>
                <a:lnTo>
                  <a:pt x="3247465" y="829205"/>
                </a:lnTo>
                <a:lnTo>
                  <a:pt x="3230838" y="839391"/>
                </a:lnTo>
                <a:lnTo>
                  <a:pt x="3214266" y="849620"/>
                </a:lnTo>
                <a:lnTo>
                  <a:pt x="3197748" y="859893"/>
                </a:lnTo>
                <a:lnTo>
                  <a:pt x="3181286" y="870213"/>
                </a:lnTo>
                <a:lnTo>
                  <a:pt x="3164878" y="880584"/>
                </a:lnTo>
                <a:lnTo>
                  <a:pt x="3148525" y="891007"/>
                </a:lnTo>
                <a:lnTo>
                  <a:pt x="3136579" y="898209"/>
                </a:lnTo>
                <a:lnTo>
                  <a:pt x="3124682" y="905516"/>
                </a:lnTo>
                <a:lnTo>
                  <a:pt x="3112829" y="912923"/>
                </a:lnTo>
                <a:lnTo>
                  <a:pt x="3101015" y="920424"/>
                </a:lnTo>
                <a:lnTo>
                  <a:pt x="3089234" y="928015"/>
                </a:lnTo>
                <a:lnTo>
                  <a:pt x="3077480" y="935688"/>
                </a:lnTo>
                <a:lnTo>
                  <a:pt x="3065749" y="943439"/>
                </a:lnTo>
                <a:lnTo>
                  <a:pt x="3054034" y="951261"/>
                </a:lnTo>
                <a:lnTo>
                  <a:pt x="3042330" y="959150"/>
                </a:lnTo>
                <a:lnTo>
                  <a:pt x="3030631" y="967099"/>
                </a:lnTo>
                <a:lnTo>
                  <a:pt x="3018933" y="975102"/>
                </a:lnTo>
                <a:lnTo>
                  <a:pt x="3007229" y="983155"/>
                </a:lnTo>
                <a:lnTo>
                  <a:pt x="2995514" y="991251"/>
                </a:lnTo>
                <a:lnTo>
                  <a:pt x="2983782" y="999385"/>
                </a:lnTo>
                <a:lnTo>
                  <a:pt x="2972029" y="1007552"/>
                </a:lnTo>
                <a:lnTo>
                  <a:pt x="2960248" y="1015744"/>
                </a:lnTo>
                <a:lnTo>
                  <a:pt x="2948433" y="1023958"/>
                </a:lnTo>
                <a:lnTo>
                  <a:pt x="2936581" y="1032186"/>
                </a:lnTo>
                <a:lnTo>
                  <a:pt x="2924684" y="1040424"/>
                </a:lnTo>
                <a:lnTo>
                  <a:pt x="2912737" y="1048666"/>
                </a:lnTo>
                <a:lnTo>
                  <a:pt x="2899121" y="1058049"/>
                </a:lnTo>
                <a:lnTo>
                  <a:pt x="2885457" y="1067485"/>
                </a:lnTo>
                <a:lnTo>
                  <a:pt x="2871752" y="1076975"/>
                </a:lnTo>
                <a:lnTo>
                  <a:pt x="2858015" y="1086520"/>
                </a:lnTo>
                <a:lnTo>
                  <a:pt x="2844255" y="1096119"/>
                </a:lnTo>
                <a:lnTo>
                  <a:pt x="2830479" y="1105772"/>
                </a:lnTo>
                <a:lnTo>
                  <a:pt x="2816697" y="1115479"/>
                </a:lnTo>
                <a:lnTo>
                  <a:pt x="2802917" y="1125241"/>
                </a:lnTo>
                <a:lnTo>
                  <a:pt x="2789146" y="1135058"/>
                </a:lnTo>
                <a:lnTo>
                  <a:pt x="2775394" y="1144929"/>
                </a:lnTo>
                <a:lnTo>
                  <a:pt x="2761668" y="1154855"/>
                </a:lnTo>
                <a:lnTo>
                  <a:pt x="2747977" y="1164836"/>
                </a:lnTo>
                <a:lnTo>
                  <a:pt x="2734329" y="1174871"/>
                </a:lnTo>
                <a:lnTo>
                  <a:pt x="2720734" y="1184962"/>
                </a:lnTo>
                <a:lnTo>
                  <a:pt x="2707198" y="1195108"/>
                </a:lnTo>
                <a:lnTo>
                  <a:pt x="2693731" y="1205309"/>
                </a:lnTo>
                <a:lnTo>
                  <a:pt x="2680340" y="1215566"/>
                </a:lnTo>
                <a:lnTo>
                  <a:pt x="2667034" y="1225877"/>
                </a:lnTo>
                <a:lnTo>
                  <a:pt x="2653822" y="1236245"/>
                </a:lnTo>
                <a:lnTo>
                  <a:pt x="2640712" y="1246668"/>
                </a:lnTo>
                <a:lnTo>
                  <a:pt x="2629316" y="1255466"/>
                </a:lnTo>
                <a:lnTo>
                  <a:pt x="2606674" y="1273064"/>
                </a:lnTo>
                <a:lnTo>
                  <a:pt x="2584214" y="1290661"/>
                </a:lnTo>
                <a:lnTo>
                  <a:pt x="2561915" y="1308259"/>
                </a:lnTo>
                <a:lnTo>
                  <a:pt x="2539758" y="1325856"/>
                </a:lnTo>
                <a:lnTo>
                  <a:pt x="2517721" y="1343453"/>
                </a:lnTo>
                <a:lnTo>
                  <a:pt x="2495783" y="1361051"/>
                </a:lnTo>
                <a:lnTo>
                  <a:pt x="2473926" y="1378648"/>
                </a:lnTo>
                <a:lnTo>
                  <a:pt x="2452126" y="1396246"/>
                </a:lnTo>
                <a:lnTo>
                  <a:pt x="2430366" y="1413843"/>
                </a:lnTo>
                <a:lnTo>
                  <a:pt x="2406463" y="1433675"/>
                </a:lnTo>
                <a:lnTo>
                  <a:pt x="2393487" y="1444758"/>
                </a:lnTo>
                <a:lnTo>
                  <a:pt x="2380564" y="1455883"/>
                </a:lnTo>
                <a:lnTo>
                  <a:pt x="2367694" y="1467046"/>
                </a:lnTo>
                <a:lnTo>
                  <a:pt x="2354878" y="1478241"/>
                </a:lnTo>
                <a:lnTo>
                  <a:pt x="2342116" y="1489463"/>
                </a:lnTo>
                <a:lnTo>
                  <a:pt x="2329408" y="1500706"/>
                </a:lnTo>
                <a:lnTo>
                  <a:pt x="2316753" y="1511966"/>
                </a:lnTo>
                <a:lnTo>
                  <a:pt x="2304153" y="1523237"/>
                </a:lnTo>
                <a:lnTo>
                  <a:pt x="2291606" y="1534513"/>
                </a:lnTo>
                <a:lnTo>
                  <a:pt x="2279114" y="1545789"/>
                </a:lnTo>
                <a:lnTo>
                  <a:pt x="2266676" y="1557059"/>
                </a:lnTo>
                <a:lnTo>
                  <a:pt x="2254292" y="1568319"/>
                </a:lnTo>
                <a:lnTo>
                  <a:pt x="2241963" y="1579563"/>
                </a:lnTo>
                <a:lnTo>
                  <a:pt x="2229689" y="1590785"/>
                </a:lnTo>
                <a:lnTo>
                  <a:pt x="2217469" y="1601980"/>
                </a:lnTo>
                <a:lnTo>
                  <a:pt x="2205303" y="1613143"/>
                </a:lnTo>
                <a:lnTo>
                  <a:pt x="2193193" y="1624268"/>
                </a:lnTo>
                <a:lnTo>
                  <a:pt x="2181137" y="1635350"/>
                </a:lnTo>
                <a:lnTo>
                  <a:pt x="2169137" y="1646384"/>
                </a:lnTo>
                <a:lnTo>
                  <a:pt x="2159323" y="1655712"/>
                </a:lnTo>
                <a:lnTo>
                  <a:pt x="2149462" y="1664991"/>
                </a:lnTo>
                <a:lnTo>
                  <a:pt x="2139562" y="1674224"/>
                </a:lnTo>
                <a:lnTo>
                  <a:pt x="2129632" y="1683419"/>
                </a:lnTo>
                <a:lnTo>
                  <a:pt x="2119680" y="1692580"/>
                </a:lnTo>
                <a:lnTo>
                  <a:pt x="2109713" y="1701712"/>
                </a:lnTo>
                <a:lnTo>
                  <a:pt x="2099740" y="1710821"/>
                </a:lnTo>
                <a:lnTo>
                  <a:pt x="2089769" y="1719914"/>
                </a:lnTo>
                <a:lnTo>
                  <a:pt x="2079809" y="1728994"/>
                </a:lnTo>
                <a:lnTo>
                  <a:pt x="2069867" y="1738068"/>
                </a:lnTo>
                <a:lnTo>
                  <a:pt x="2059951" y="1747141"/>
                </a:lnTo>
                <a:lnTo>
                  <a:pt x="2050071" y="1756218"/>
                </a:lnTo>
                <a:lnTo>
                  <a:pt x="2040233" y="1765306"/>
                </a:lnTo>
                <a:lnTo>
                  <a:pt x="2030446" y="1774409"/>
                </a:lnTo>
                <a:lnTo>
                  <a:pt x="2020719" y="1783533"/>
                </a:lnTo>
                <a:lnTo>
                  <a:pt x="2011060" y="1792683"/>
                </a:lnTo>
                <a:lnTo>
                  <a:pt x="2001476" y="1801866"/>
                </a:lnTo>
                <a:lnTo>
                  <a:pt x="1991975" y="1811085"/>
                </a:lnTo>
                <a:lnTo>
                  <a:pt x="1982567" y="1820348"/>
                </a:lnTo>
                <a:lnTo>
                  <a:pt x="1973259" y="1829659"/>
                </a:lnTo>
                <a:lnTo>
                  <a:pt x="1959146" y="1843997"/>
                </a:lnTo>
                <a:lnTo>
                  <a:pt x="1945086" y="1858387"/>
                </a:lnTo>
                <a:lnTo>
                  <a:pt x="1931079" y="1872825"/>
                </a:lnTo>
                <a:lnTo>
                  <a:pt x="1917126" y="1887308"/>
                </a:lnTo>
                <a:lnTo>
                  <a:pt x="1903227" y="1901835"/>
                </a:lnTo>
                <a:lnTo>
                  <a:pt x="1889381" y="1916402"/>
                </a:lnTo>
                <a:lnTo>
                  <a:pt x="1875590" y="1931007"/>
                </a:lnTo>
                <a:lnTo>
                  <a:pt x="1861852" y="1945646"/>
                </a:lnTo>
                <a:lnTo>
                  <a:pt x="1848168" y="1960318"/>
                </a:lnTo>
                <a:lnTo>
                  <a:pt x="1834538" y="1975020"/>
                </a:lnTo>
                <a:lnTo>
                  <a:pt x="1820962" y="1989749"/>
                </a:lnTo>
                <a:lnTo>
                  <a:pt x="1807441" y="2004501"/>
                </a:lnTo>
                <a:lnTo>
                  <a:pt x="1793974" y="2019276"/>
                </a:lnTo>
                <a:lnTo>
                  <a:pt x="1780561" y="2034069"/>
                </a:lnTo>
                <a:lnTo>
                  <a:pt x="1767203" y="2048878"/>
                </a:lnTo>
                <a:lnTo>
                  <a:pt x="1753900" y="2063701"/>
                </a:lnTo>
                <a:lnTo>
                  <a:pt x="1740651" y="2078534"/>
                </a:lnTo>
                <a:lnTo>
                  <a:pt x="1727457" y="2093376"/>
                </a:lnTo>
                <a:lnTo>
                  <a:pt x="1714318" y="2108223"/>
                </a:lnTo>
                <a:lnTo>
                  <a:pt x="1701234" y="2123073"/>
                </a:lnTo>
                <a:lnTo>
                  <a:pt x="1692713" y="2132803"/>
                </a:lnTo>
                <a:lnTo>
                  <a:pt x="1684193" y="2142482"/>
                </a:lnTo>
                <a:lnTo>
                  <a:pt x="1675678" y="2152117"/>
                </a:lnTo>
                <a:lnTo>
                  <a:pt x="1667170" y="2161712"/>
                </a:lnTo>
                <a:lnTo>
                  <a:pt x="1658673" y="2171274"/>
                </a:lnTo>
                <a:lnTo>
                  <a:pt x="1650191" y="2180810"/>
                </a:lnTo>
                <a:lnTo>
                  <a:pt x="1641726" y="2190324"/>
                </a:lnTo>
                <a:lnTo>
                  <a:pt x="1633282" y="2199823"/>
                </a:lnTo>
                <a:lnTo>
                  <a:pt x="1624862" y="2209312"/>
                </a:lnTo>
                <a:lnTo>
                  <a:pt x="1616469" y="2218799"/>
                </a:lnTo>
                <a:lnTo>
                  <a:pt x="1608106" y="2228287"/>
                </a:lnTo>
                <a:lnTo>
                  <a:pt x="1599778" y="2237785"/>
                </a:lnTo>
                <a:lnTo>
                  <a:pt x="1591486" y="2247296"/>
                </a:lnTo>
                <a:lnTo>
                  <a:pt x="1583234" y="2256828"/>
                </a:lnTo>
                <a:lnTo>
                  <a:pt x="1575026" y="2266387"/>
                </a:lnTo>
                <a:lnTo>
                  <a:pt x="1566865" y="2275977"/>
                </a:lnTo>
                <a:lnTo>
                  <a:pt x="1558753" y="2285606"/>
                </a:lnTo>
                <a:lnTo>
                  <a:pt x="1550695" y="2295279"/>
                </a:lnTo>
                <a:lnTo>
                  <a:pt x="1542694" y="2305002"/>
                </a:lnTo>
                <a:lnTo>
                  <a:pt x="1541594" y="2306348"/>
                </a:lnTo>
                <a:lnTo>
                  <a:pt x="1525296" y="2326208"/>
                </a:lnTo>
                <a:lnTo>
                  <a:pt x="1509053" y="2346173"/>
                </a:lnTo>
                <a:lnTo>
                  <a:pt x="1492866" y="2366235"/>
                </a:lnTo>
                <a:lnTo>
                  <a:pt x="1476734" y="2386391"/>
                </a:lnTo>
                <a:lnTo>
                  <a:pt x="1460656" y="2406635"/>
                </a:lnTo>
                <a:lnTo>
                  <a:pt x="1444634" y="2426960"/>
                </a:lnTo>
                <a:lnTo>
                  <a:pt x="1428667" y="2447363"/>
                </a:lnTo>
                <a:lnTo>
                  <a:pt x="1412755" y="2467836"/>
                </a:lnTo>
                <a:lnTo>
                  <a:pt x="1396898" y="2488375"/>
                </a:lnTo>
                <a:lnTo>
                  <a:pt x="1381096" y="2508975"/>
                </a:lnTo>
                <a:lnTo>
                  <a:pt x="1365350" y="2529629"/>
                </a:lnTo>
                <a:lnTo>
                  <a:pt x="1349658" y="2550333"/>
                </a:lnTo>
                <a:lnTo>
                  <a:pt x="1334021" y="2571080"/>
                </a:lnTo>
                <a:lnTo>
                  <a:pt x="1318440" y="2591866"/>
                </a:lnTo>
                <a:lnTo>
                  <a:pt x="1302914" y="2612684"/>
                </a:lnTo>
                <a:lnTo>
                  <a:pt x="1287442" y="2633530"/>
                </a:lnTo>
                <a:lnTo>
                  <a:pt x="1272026" y="2654398"/>
                </a:lnTo>
                <a:lnTo>
                  <a:pt x="1256665" y="2675282"/>
                </a:lnTo>
                <a:lnTo>
                  <a:pt x="1241359" y="2696177"/>
                </a:lnTo>
                <a:lnTo>
                  <a:pt x="1226108" y="2717078"/>
                </a:lnTo>
                <a:lnTo>
                  <a:pt x="1212108" y="2738267"/>
                </a:lnTo>
                <a:lnTo>
                  <a:pt x="1198109" y="2759456"/>
                </a:lnTo>
                <a:lnTo>
                  <a:pt x="1184111" y="2780648"/>
                </a:lnTo>
                <a:lnTo>
                  <a:pt x="1170116" y="2801842"/>
                </a:lnTo>
                <a:lnTo>
                  <a:pt x="1156125" y="2823040"/>
                </a:lnTo>
                <a:lnTo>
                  <a:pt x="1142138" y="2844242"/>
                </a:lnTo>
                <a:lnTo>
                  <a:pt x="1128157" y="2865450"/>
                </a:lnTo>
                <a:lnTo>
                  <a:pt x="1114182" y="2886664"/>
                </a:lnTo>
                <a:lnTo>
                  <a:pt x="1100214" y="2907885"/>
                </a:lnTo>
                <a:lnTo>
                  <a:pt x="1095482" y="2915080"/>
                </a:lnTo>
                <a:lnTo>
                  <a:pt x="1085694" y="2929956"/>
                </a:lnTo>
                <a:lnTo>
                  <a:pt x="1075907" y="2944884"/>
                </a:lnTo>
                <a:lnTo>
                  <a:pt x="1066123" y="2959860"/>
                </a:lnTo>
                <a:lnTo>
                  <a:pt x="1056347" y="2974883"/>
                </a:lnTo>
                <a:lnTo>
                  <a:pt x="1046580" y="2989949"/>
                </a:lnTo>
                <a:lnTo>
                  <a:pt x="1036825" y="3005056"/>
                </a:lnTo>
                <a:lnTo>
                  <a:pt x="1027086" y="3020201"/>
                </a:lnTo>
                <a:lnTo>
                  <a:pt x="1017364" y="3035381"/>
                </a:lnTo>
                <a:lnTo>
                  <a:pt x="1007664" y="3050595"/>
                </a:lnTo>
                <a:lnTo>
                  <a:pt x="997987" y="3065839"/>
                </a:lnTo>
                <a:lnTo>
                  <a:pt x="988337" y="3081111"/>
                </a:lnTo>
                <a:lnTo>
                  <a:pt x="978717" y="3096408"/>
                </a:lnTo>
                <a:lnTo>
                  <a:pt x="969128" y="3111728"/>
                </a:lnTo>
                <a:lnTo>
                  <a:pt x="959575" y="3127068"/>
                </a:lnTo>
                <a:lnTo>
                  <a:pt x="950060" y="3142426"/>
                </a:lnTo>
                <a:lnTo>
                  <a:pt x="940586" y="3157798"/>
                </a:lnTo>
                <a:lnTo>
                  <a:pt x="931156" y="3173182"/>
                </a:lnTo>
                <a:lnTo>
                  <a:pt x="921772" y="3188577"/>
                </a:lnTo>
                <a:lnTo>
                  <a:pt x="912437" y="3203978"/>
                </a:lnTo>
                <a:lnTo>
                  <a:pt x="903155" y="3219383"/>
                </a:lnTo>
                <a:lnTo>
                  <a:pt x="890886" y="3240975"/>
                </a:lnTo>
                <a:lnTo>
                  <a:pt x="878609" y="3262777"/>
                </a:lnTo>
                <a:lnTo>
                  <a:pt x="866327" y="3284764"/>
                </a:lnTo>
                <a:lnTo>
                  <a:pt x="854039" y="3306911"/>
                </a:lnTo>
                <a:lnTo>
                  <a:pt x="841747" y="3329194"/>
                </a:lnTo>
                <a:lnTo>
                  <a:pt x="829451" y="3351586"/>
                </a:lnTo>
                <a:lnTo>
                  <a:pt x="817152" y="3374065"/>
                </a:lnTo>
                <a:lnTo>
                  <a:pt x="804850" y="3396603"/>
                </a:lnTo>
                <a:lnTo>
                  <a:pt x="792548" y="3419177"/>
                </a:lnTo>
                <a:lnTo>
                  <a:pt x="786396" y="3430470"/>
                </a:lnTo>
                <a:lnTo>
                  <a:pt x="783547" y="3435700"/>
                </a:lnTo>
                <a:lnTo>
                  <a:pt x="774869" y="3451620"/>
                </a:lnTo>
                <a:lnTo>
                  <a:pt x="766245" y="3467490"/>
                </a:lnTo>
                <a:lnTo>
                  <a:pt x="757674" y="3483318"/>
                </a:lnTo>
                <a:lnTo>
                  <a:pt x="749157" y="3499108"/>
                </a:lnTo>
                <a:lnTo>
                  <a:pt x="740693" y="3514866"/>
                </a:lnTo>
                <a:lnTo>
                  <a:pt x="732283" y="3530597"/>
                </a:lnTo>
                <a:lnTo>
                  <a:pt x="723927" y="3546306"/>
                </a:lnTo>
                <a:lnTo>
                  <a:pt x="715624" y="3562000"/>
                </a:lnTo>
                <a:lnTo>
                  <a:pt x="707376" y="3577682"/>
                </a:lnTo>
                <a:lnTo>
                  <a:pt x="699182" y="3593359"/>
                </a:lnTo>
                <a:lnTo>
                  <a:pt x="691042" y="3609036"/>
                </a:lnTo>
                <a:lnTo>
                  <a:pt x="682956" y="3624719"/>
                </a:lnTo>
                <a:lnTo>
                  <a:pt x="674924" y="3640412"/>
                </a:lnTo>
                <a:lnTo>
                  <a:pt x="666947" y="3656121"/>
                </a:lnTo>
                <a:lnTo>
                  <a:pt x="659025" y="3671852"/>
                </a:lnTo>
                <a:lnTo>
                  <a:pt x="651157" y="3687610"/>
                </a:lnTo>
                <a:lnTo>
                  <a:pt x="643344" y="3703400"/>
                </a:lnTo>
                <a:lnTo>
                  <a:pt x="635586" y="3719228"/>
                </a:lnTo>
                <a:lnTo>
                  <a:pt x="627882" y="3735099"/>
                </a:lnTo>
                <a:lnTo>
                  <a:pt x="620234" y="3751018"/>
                </a:lnTo>
                <a:lnTo>
                  <a:pt x="615083" y="3762556"/>
                </a:lnTo>
                <a:lnTo>
                  <a:pt x="609877" y="3774092"/>
                </a:lnTo>
                <a:lnTo>
                  <a:pt x="604621" y="3785626"/>
                </a:lnTo>
                <a:lnTo>
                  <a:pt x="599322" y="3797159"/>
                </a:lnTo>
                <a:lnTo>
                  <a:pt x="593987" y="3808691"/>
                </a:lnTo>
                <a:lnTo>
                  <a:pt x="588622" y="3820222"/>
                </a:lnTo>
                <a:lnTo>
                  <a:pt x="583233" y="3831752"/>
                </a:lnTo>
                <a:lnTo>
                  <a:pt x="577829" y="3843282"/>
                </a:lnTo>
                <a:lnTo>
                  <a:pt x="572414" y="3854811"/>
                </a:lnTo>
                <a:lnTo>
                  <a:pt x="566995" y="3866340"/>
                </a:lnTo>
                <a:lnTo>
                  <a:pt x="561580" y="3877869"/>
                </a:lnTo>
                <a:lnTo>
                  <a:pt x="556174" y="3889399"/>
                </a:lnTo>
                <a:lnTo>
                  <a:pt x="550784" y="3900929"/>
                </a:lnTo>
                <a:lnTo>
                  <a:pt x="545417" y="3912459"/>
                </a:lnTo>
                <a:lnTo>
                  <a:pt x="540079" y="3923991"/>
                </a:lnTo>
                <a:lnTo>
                  <a:pt x="534777" y="3935524"/>
                </a:lnTo>
                <a:lnTo>
                  <a:pt x="529517" y="3947058"/>
                </a:lnTo>
                <a:lnTo>
                  <a:pt x="524307" y="3958594"/>
                </a:lnTo>
                <a:lnTo>
                  <a:pt x="519151" y="3970132"/>
                </a:lnTo>
                <a:lnTo>
                  <a:pt x="518745" y="3971047"/>
                </a:lnTo>
                <a:lnTo>
                  <a:pt x="510627" y="3989228"/>
                </a:lnTo>
                <a:lnTo>
                  <a:pt x="502614" y="4007460"/>
                </a:lnTo>
                <a:lnTo>
                  <a:pt x="494701" y="4025741"/>
                </a:lnTo>
                <a:lnTo>
                  <a:pt x="486880" y="4044067"/>
                </a:lnTo>
                <a:lnTo>
                  <a:pt x="479148" y="4062438"/>
                </a:lnTo>
                <a:lnTo>
                  <a:pt x="471499" y="4080848"/>
                </a:lnTo>
                <a:lnTo>
                  <a:pt x="463927" y="4099298"/>
                </a:lnTo>
                <a:lnTo>
                  <a:pt x="456426" y="4117782"/>
                </a:lnTo>
                <a:lnTo>
                  <a:pt x="448992" y="4136300"/>
                </a:lnTo>
                <a:lnTo>
                  <a:pt x="441618" y="4154849"/>
                </a:lnTo>
                <a:lnTo>
                  <a:pt x="434299" y="4173425"/>
                </a:lnTo>
                <a:lnTo>
                  <a:pt x="427030" y="4192026"/>
                </a:lnTo>
                <a:lnTo>
                  <a:pt x="419805" y="4210650"/>
                </a:lnTo>
                <a:lnTo>
                  <a:pt x="412618" y="4229294"/>
                </a:lnTo>
                <a:lnTo>
                  <a:pt x="405465" y="4247956"/>
                </a:lnTo>
                <a:lnTo>
                  <a:pt x="398339" y="4266632"/>
                </a:lnTo>
                <a:lnTo>
                  <a:pt x="391235" y="4285321"/>
                </a:lnTo>
                <a:lnTo>
                  <a:pt x="384147" y="4304019"/>
                </a:lnTo>
                <a:lnTo>
                  <a:pt x="377071" y="4322724"/>
                </a:lnTo>
                <a:lnTo>
                  <a:pt x="370000" y="4341434"/>
                </a:lnTo>
                <a:lnTo>
                  <a:pt x="365561" y="4353260"/>
                </a:lnTo>
                <a:lnTo>
                  <a:pt x="361038" y="4365085"/>
                </a:lnTo>
                <a:lnTo>
                  <a:pt x="356445" y="4376910"/>
                </a:lnTo>
                <a:lnTo>
                  <a:pt x="351795" y="4388734"/>
                </a:lnTo>
                <a:lnTo>
                  <a:pt x="347100" y="4400558"/>
                </a:lnTo>
                <a:lnTo>
                  <a:pt x="342374" y="4412382"/>
                </a:lnTo>
                <a:lnTo>
                  <a:pt x="337629" y="4424206"/>
                </a:lnTo>
                <a:lnTo>
                  <a:pt x="332878" y="4436031"/>
                </a:lnTo>
                <a:lnTo>
                  <a:pt x="328135" y="4447855"/>
                </a:lnTo>
                <a:lnTo>
                  <a:pt x="318721" y="4471505"/>
                </a:lnTo>
                <a:lnTo>
                  <a:pt x="309492" y="4495157"/>
                </a:lnTo>
                <a:lnTo>
                  <a:pt x="301076" y="4517396"/>
                </a:lnTo>
                <a:lnTo>
                  <a:pt x="291368" y="4544924"/>
                </a:lnTo>
                <a:lnTo>
                  <a:pt x="281816" y="4572503"/>
                </a:lnTo>
                <a:lnTo>
                  <a:pt x="272416" y="4600133"/>
                </a:lnTo>
                <a:lnTo>
                  <a:pt x="263161" y="4627808"/>
                </a:lnTo>
                <a:lnTo>
                  <a:pt x="254046" y="4655528"/>
                </a:lnTo>
                <a:lnTo>
                  <a:pt x="245066" y="4683290"/>
                </a:lnTo>
                <a:lnTo>
                  <a:pt x="236216" y="4711089"/>
                </a:lnTo>
                <a:lnTo>
                  <a:pt x="227490" y="4738924"/>
                </a:lnTo>
                <a:lnTo>
                  <a:pt x="218884" y="4766793"/>
                </a:lnTo>
                <a:lnTo>
                  <a:pt x="210391" y="4794691"/>
                </a:lnTo>
                <a:lnTo>
                  <a:pt x="202006" y="4822617"/>
                </a:lnTo>
                <a:lnTo>
                  <a:pt x="193724" y="4850568"/>
                </a:lnTo>
                <a:lnTo>
                  <a:pt x="185540" y="4878540"/>
                </a:lnTo>
                <a:lnTo>
                  <a:pt x="177448" y="4906532"/>
                </a:lnTo>
                <a:lnTo>
                  <a:pt x="169444" y="4934541"/>
                </a:lnTo>
                <a:lnTo>
                  <a:pt x="161521" y="4962563"/>
                </a:lnTo>
                <a:lnTo>
                  <a:pt x="153674" y="4990596"/>
                </a:lnTo>
                <a:lnTo>
                  <a:pt x="145899" y="5018637"/>
                </a:lnTo>
                <a:lnTo>
                  <a:pt x="138189" y="5046684"/>
                </a:lnTo>
                <a:lnTo>
                  <a:pt x="130540" y="5074734"/>
                </a:lnTo>
                <a:lnTo>
                  <a:pt x="127050" y="5086550"/>
                </a:lnTo>
                <a:lnTo>
                  <a:pt x="123693" y="5098503"/>
                </a:lnTo>
                <a:lnTo>
                  <a:pt x="120456" y="5110580"/>
                </a:lnTo>
                <a:lnTo>
                  <a:pt x="117326" y="5122768"/>
                </a:lnTo>
                <a:lnTo>
                  <a:pt x="114294" y="5135056"/>
                </a:lnTo>
                <a:lnTo>
                  <a:pt x="111346" y="5147432"/>
                </a:lnTo>
                <a:lnTo>
                  <a:pt x="108471" y="5159882"/>
                </a:lnTo>
                <a:lnTo>
                  <a:pt x="105657" y="5172396"/>
                </a:lnTo>
                <a:lnTo>
                  <a:pt x="102892" y="5184960"/>
                </a:lnTo>
                <a:lnTo>
                  <a:pt x="100165" y="5197564"/>
                </a:lnTo>
                <a:lnTo>
                  <a:pt x="97463" y="5210193"/>
                </a:lnTo>
                <a:lnTo>
                  <a:pt x="94776" y="5222837"/>
                </a:lnTo>
                <a:lnTo>
                  <a:pt x="94302" y="5225066"/>
                </a:lnTo>
                <a:lnTo>
                  <a:pt x="88920" y="5245993"/>
                </a:lnTo>
                <a:lnTo>
                  <a:pt x="78456" y="5288001"/>
                </a:lnTo>
                <a:lnTo>
                  <a:pt x="68360" y="5330196"/>
                </a:lnTo>
                <a:lnTo>
                  <a:pt x="58588" y="5372557"/>
                </a:lnTo>
                <a:lnTo>
                  <a:pt x="49096" y="5415061"/>
                </a:lnTo>
                <a:lnTo>
                  <a:pt x="39843" y="5457686"/>
                </a:lnTo>
                <a:lnTo>
                  <a:pt x="30785" y="5500410"/>
                </a:lnTo>
                <a:lnTo>
                  <a:pt x="21879" y="5543210"/>
                </a:lnTo>
                <a:lnTo>
                  <a:pt x="13083" y="5586066"/>
                </a:lnTo>
                <a:lnTo>
                  <a:pt x="6898" y="5616431"/>
                </a:lnTo>
                <a:lnTo>
                  <a:pt x="1214725" y="5616431"/>
                </a:lnTo>
                <a:lnTo>
                  <a:pt x="1215061" y="5612861"/>
                </a:lnTo>
                <a:close/>
              </a:path>
              <a:path w="5176227" h="5650404">
                <a:moveTo>
                  <a:pt x="3953085" y="701932"/>
                </a:moveTo>
                <a:lnTo>
                  <a:pt x="3959314" y="673461"/>
                </a:lnTo>
                <a:lnTo>
                  <a:pt x="3949308" y="681182"/>
                </a:lnTo>
                <a:lnTo>
                  <a:pt x="3939334" y="688932"/>
                </a:lnTo>
                <a:lnTo>
                  <a:pt x="3929388" y="696715"/>
                </a:lnTo>
                <a:lnTo>
                  <a:pt x="3919467" y="704533"/>
                </a:lnTo>
                <a:lnTo>
                  <a:pt x="3909568" y="712391"/>
                </a:lnTo>
                <a:lnTo>
                  <a:pt x="3899687" y="720292"/>
                </a:lnTo>
                <a:lnTo>
                  <a:pt x="3889822" y="728239"/>
                </a:lnTo>
                <a:lnTo>
                  <a:pt x="3879969" y="736235"/>
                </a:lnTo>
                <a:lnTo>
                  <a:pt x="3870125" y="744285"/>
                </a:lnTo>
                <a:lnTo>
                  <a:pt x="3866489" y="747282"/>
                </a:lnTo>
                <a:lnTo>
                  <a:pt x="3870288" y="743982"/>
                </a:lnTo>
                <a:lnTo>
                  <a:pt x="3879781" y="735524"/>
                </a:lnTo>
                <a:lnTo>
                  <a:pt x="3889844" y="726726"/>
                </a:lnTo>
                <a:lnTo>
                  <a:pt x="3899471" y="718746"/>
                </a:lnTo>
                <a:lnTo>
                  <a:pt x="3909043" y="710790"/>
                </a:lnTo>
                <a:lnTo>
                  <a:pt x="3918953" y="702847"/>
                </a:lnTo>
                <a:lnTo>
                  <a:pt x="3929067" y="694916"/>
                </a:lnTo>
                <a:lnTo>
                  <a:pt x="3939253" y="686993"/>
                </a:lnTo>
                <a:lnTo>
                  <a:pt x="3949375" y="679076"/>
                </a:lnTo>
                <a:lnTo>
                  <a:pt x="3959301" y="671164"/>
                </a:lnTo>
                <a:lnTo>
                  <a:pt x="3968396" y="663676"/>
                </a:lnTo>
                <a:lnTo>
                  <a:pt x="3979255" y="656020"/>
                </a:lnTo>
                <a:lnTo>
                  <a:pt x="3990052" y="648677"/>
                </a:lnTo>
                <a:lnTo>
                  <a:pt x="4000725" y="641523"/>
                </a:lnTo>
                <a:lnTo>
                  <a:pt x="4008033" y="636581"/>
                </a:lnTo>
                <a:lnTo>
                  <a:pt x="4009923" y="635168"/>
                </a:lnTo>
                <a:lnTo>
                  <a:pt x="4020184" y="627549"/>
                </a:lnTo>
                <a:lnTo>
                  <a:pt x="4011211" y="634432"/>
                </a:lnTo>
                <a:lnTo>
                  <a:pt x="4021447" y="627277"/>
                </a:lnTo>
                <a:lnTo>
                  <a:pt x="4030499" y="619933"/>
                </a:lnTo>
                <a:lnTo>
                  <a:pt x="4040871" y="612320"/>
                </a:lnTo>
                <a:lnTo>
                  <a:pt x="4064896" y="395475"/>
                </a:lnTo>
                <a:lnTo>
                  <a:pt x="4037796" y="407686"/>
                </a:lnTo>
                <a:lnTo>
                  <a:pt x="4010787" y="419935"/>
                </a:lnTo>
                <a:lnTo>
                  <a:pt x="3983864" y="432230"/>
                </a:lnTo>
                <a:lnTo>
                  <a:pt x="3957026" y="444575"/>
                </a:lnTo>
                <a:lnTo>
                  <a:pt x="3930269" y="456976"/>
                </a:lnTo>
                <a:lnTo>
                  <a:pt x="3903592" y="469438"/>
                </a:lnTo>
                <a:lnTo>
                  <a:pt x="3876990" y="481966"/>
                </a:lnTo>
                <a:lnTo>
                  <a:pt x="3850463" y="494566"/>
                </a:lnTo>
                <a:lnTo>
                  <a:pt x="3824007" y="507244"/>
                </a:lnTo>
                <a:lnTo>
                  <a:pt x="3852216" y="759089"/>
                </a:lnTo>
                <a:lnTo>
                  <a:pt x="3860287" y="752391"/>
                </a:lnTo>
                <a:lnTo>
                  <a:pt x="3861167" y="751902"/>
                </a:lnTo>
                <a:lnTo>
                  <a:pt x="3859108" y="772329"/>
                </a:lnTo>
                <a:lnTo>
                  <a:pt x="3953085" y="701932"/>
                </a:lnTo>
                <a:close/>
              </a:path>
              <a:path w="5176227" h="5650404">
                <a:moveTo>
                  <a:pt x="3433398" y="1120077"/>
                </a:moveTo>
                <a:lnTo>
                  <a:pt x="3435119" y="1118338"/>
                </a:lnTo>
                <a:lnTo>
                  <a:pt x="3445074" y="1109005"/>
                </a:lnTo>
                <a:lnTo>
                  <a:pt x="3454386" y="1100484"/>
                </a:lnTo>
                <a:lnTo>
                  <a:pt x="3462413" y="1091474"/>
                </a:lnTo>
                <a:lnTo>
                  <a:pt x="3464133" y="1089009"/>
                </a:lnTo>
                <a:lnTo>
                  <a:pt x="3473575" y="1080575"/>
                </a:lnTo>
                <a:lnTo>
                  <a:pt x="3483152" y="1072269"/>
                </a:lnTo>
                <a:lnTo>
                  <a:pt x="3492837" y="1064064"/>
                </a:lnTo>
                <a:lnTo>
                  <a:pt x="3502603" y="1055934"/>
                </a:lnTo>
                <a:lnTo>
                  <a:pt x="3512421" y="1047851"/>
                </a:lnTo>
                <a:lnTo>
                  <a:pt x="3522265" y="1039790"/>
                </a:lnTo>
                <a:lnTo>
                  <a:pt x="3532106" y="1031724"/>
                </a:lnTo>
                <a:lnTo>
                  <a:pt x="3541916" y="1023626"/>
                </a:lnTo>
                <a:lnTo>
                  <a:pt x="3551668" y="1015469"/>
                </a:lnTo>
                <a:lnTo>
                  <a:pt x="3561335" y="1007228"/>
                </a:lnTo>
                <a:lnTo>
                  <a:pt x="3562670" y="1006061"/>
                </a:lnTo>
                <a:lnTo>
                  <a:pt x="3570888" y="998875"/>
                </a:lnTo>
                <a:lnTo>
                  <a:pt x="3578576" y="1001247"/>
                </a:lnTo>
                <a:lnTo>
                  <a:pt x="3671815" y="921942"/>
                </a:lnTo>
                <a:lnTo>
                  <a:pt x="3765339" y="845650"/>
                </a:lnTo>
                <a:lnTo>
                  <a:pt x="3859108" y="772329"/>
                </a:lnTo>
                <a:lnTo>
                  <a:pt x="3861167" y="751902"/>
                </a:lnTo>
                <a:lnTo>
                  <a:pt x="3860287" y="752391"/>
                </a:lnTo>
                <a:lnTo>
                  <a:pt x="3852216" y="759089"/>
                </a:lnTo>
                <a:lnTo>
                  <a:pt x="3824007" y="507244"/>
                </a:lnTo>
                <a:lnTo>
                  <a:pt x="3797619" y="520003"/>
                </a:lnTo>
                <a:lnTo>
                  <a:pt x="3771297" y="532851"/>
                </a:lnTo>
                <a:lnTo>
                  <a:pt x="3745038" y="545793"/>
                </a:lnTo>
                <a:lnTo>
                  <a:pt x="3718839" y="558833"/>
                </a:lnTo>
                <a:lnTo>
                  <a:pt x="3692698" y="571977"/>
                </a:lnTo>
                <a:lnTo>
                  <a:pt x="3669673" y="583983"/>
                </a:lnTo>
                <a:lnTo>
                  <a:pt x="3647070" y="596375"/>
                </a:lnTo>
                <a:lnTo>
                  <a:pt x="3624809" y="609048"/>
                </a:lnTo>
                <a:lnTo>
                  <a:pt x="3602809" y="621898"/>
                </a:lnTo>
                <a:lnTo>
                  <a:pt x="3580989" y="634820"/>
                </a:lnTo>
                <a:lnTo>
                  <a:pt x="3576640" y="993721"/>
                </a:lnTo>
                <a:lnTo>
                  <a:pt x="3566998" y="1002236"/>
                </a:lnTo>
                <a:lnTo>
                  <a:pt x="3570122" y="641274"/>
                </a:lnTo>
                <a:lnTo>
                  <a:pt x="3559270" y="647708"/>
                </a:lnTo>
                <a:lnTo>
                  <a:pt x="3548422" y="654106"/>
                </a:lnTo>
                <a:lnTo>
                  <a:pt x="3537570" y="660457"/>
                </a:lnTo>
                <a:lnTo>
                  <a:pt x="3526702" y="666747"/>
                </a:lnTo>
                <a:lnTo>
                  <a:pt x="3515808" y="672963"/>
                </a:lnTo>
                <a:lnTo>
                  <a:pt x="3504880" y="679092"/>
                </a:lnTo>
                <a:lnTo>
                  <a:pt x="3493906" y="685121"/>
                </a:lnTo>
                <a:lnTo>
                  <a:pt x="3485925" y="689417"/>
                </a:lnTo>
                <a:lnTo>
                  <a:pt x="3468543" y="699311"/>
                </a:lnTo>
                <a:lnTo>
                  <a:pt x="3451214" y="709208"/>
                </a:lnTo>
                <a:lnTo>
                  <a:pt x="3433939" y="719111"/>
                </a:lnTo>
                <a:lnTo>
                  <a:pt x="3425372" y="1128190"/>
                </a:lnTo>
                <a:lnTo>
                  <a:pt x="3433398" y="1120077"/>
                </a:lnTo>
                <a:close/>
              </a:path>
              <a:path w="5176227" h="5650404">
                <a:moveTo>
                  <a:pt x="3576640" y="993721"/>
                </a:moveTo>
                <a:lnTo>
                  <a:pt x="3580989" y="634820"/>
                </a:lnTo>
                <a:lnTo>
                  <a:pt x="3570122" y="641274"/>
                </a:lnTo>
                <a:lnTo>
                  <a:pt x="3566998" y="1002236"/>
                </a:lnTo>
                <a:lnTo>
                  <a:pt x="3576640" y="993721"/>
                </a:lnTo>
                <a:close/>
              </a:path>
              <a:path w="5176227" h="5650404">
                <a:moveTo>
                  <a:pt x="4031373" y="619933"/>
                </a:moveTo>
                <a:lnTo>
                  <a:pt x="4040871" y="612320"/>
                </a:lnTo>
                <a:lnTo>
                  <a:pt x="4030499" y="619933"/>
                </a:lnTo>
                <a:lnTo>
                  <a:pt x="4021447" y="627277"/>
                </a:lnTo>
                <a:lnTo>
                  <a:pt x="4031373" y="619933"/>
                </a:lnTo>
                <a:close/>
              </a:path>
              <a:path w="5176227" h="5650404">
                <a:moveTo>
                  <a:pt x="4047231" y="634418"/>
                </a:moveTo>
                <a:lnTo>
                  <a:pt x="4141507" y="569741"/>
                </a:lnTo>
                <a:lnTo>
                  <a:pt x="4235876" y="507858"/>
                </a:lnTo>
                <a:lnTo>
                  <a:pt x="4330299" y="448726"/>
                </a:lnTo>
                <a:lnTo>
                  <a:pt x="4424738" y="392299"/>
                </a:lnTo>
                <a:lnTo>
                  <a:pt x="4519154" y="338535"/>
                </a:lnTo>
                <a:lnTo>
                  <a:pt x="4613510" y="287389"/>
                </a:lnTo>
                <a:lnTo>
                  <a:pt x="4707767" y="238818"/>
                </a:lnTo>
                <a:lnTo>
                  <a:pt x="4801887" y="192777"/>
                </a:lnTo>
                <a:lnTo>
                  <a:pt x="4895831" y="149223"/>
                </a:lnTo>
                <a:lnTo>
                  <a:pt x="4989561" y="108111"/>
                </a:lnTo>
                <a:lnTo>
                  <a:pt x="5083039" y="69399"/>
                </a:lnTo>
                <a:lnTo>
                  <a:pt x="5138305" y="47836"/>
                </a:lnTo>
                <a:lnTo>
                  <a:pt x="5138305" y="11234"/>
                </a:lnTo>
                <a:lnTo>
                  <a:pt x="5127460" y="14138"/>
                </a:lnTo>
                <a:lnTo>
                  <a:pt x="5115039" y="17449"/>
                </a:lnTo>
                <a:lnTo>
                  <a:pt x="5102684" y="20824"/>
                </a:lnTo>
                <a:lnTo>
                  <a:pt x="5090476" y="24342"/>
                </a:lnTo>
                <a:lnTo>
                  <a:pt x="5078492" y="28080"/>
                </a:lnTo>
                <a:lnTo>
                  <a:pt x="5074737" y="29329"/>
                </a:lnTo>
                <a:lnTo>
                  <a:pt x="5062385" y="33238"/>
                </a:lnTo>
                <a:lnTo>
                  <a:pt x="5050037" y="37078"/>
                </a:lnTo>
                <a:lnTo>
                  <a:pt x="5037698" y="40857"/>
                </a:lnTo>
                <a:lnTo>
                  <a:pt x="5025373" y="44586"/>
                </a:lnTo>
                <a:lnTo>
                  <a:pt x="5013066" y="48272"/>
                </a:lnTo>
                <a:lnTo>
                  <a:pt x="5000782" y="51927"/>
                </a:lnTo>
                <a:lnTo>
                  <a:pt x="4988525" y="55560"/>
                </a:lnTo>
                <a:lnTo>
                  <a:pt x="4976300" y="59179"/>
                </a:lnTo>
                <a:lnTo>
                  <a:pt x="4964111" y="62795"/>
                </a:lnTo>
                <a:lnTo>
                  <a:pt x="4951963" y="66416"/>
                </a:lnTo>
                <a:lnTo>
                  <a:pt x="4939860" y="70054"/>
                </a:lnTo>
                <a:lnTo>
                  <a:pt x="4927807" y="73716"/>
                </a:lnTo>
                <a:lnTo>
                  <a:pt x="4915809" y="77412"/>
                </a:lnTo>
                <a:lnTo>
                  <a:pt x="4903870" y="81153"/>
                </a:lnTo>
                <a:lnTo>
                  <a:pt x="4891995" y="84947"/>
                </a:lnTo>
                <a:lnTo>
                  <a:pt x="4880187" y="88805"/>
                </a:lnTo>
                <a:lnTo>
                  <a:pt x="4871514" y="91699"/>
                </a:lnTo>
                <a:lnTo>
                  <a:pt x="4849257" y="98873"/>
                </a:lnTo>
                <a:lnTo>
                  <a:pt x="4827108" y="106100"/>
                </a:lnTo>
                <a:lnTo>
                  <a:pt x="4805062" y="113377"/>
                </a:lnTo>
                <a:lnTo>
                  <a:pt x="4783119" y="120701"/>
                </a:lnTo>
                <a:lnTo>
                  <a:pt x="4761274" y="128070"/>
                </a:lnTo>
                <a:lnTo>
                  <a:pt x="4739525" y="135481"/>
                </a:lnTo>
                <a:lnTo>
                  <a:pt x="4717869" y="142931"/>
                </a:lnTo>
                <a:lnTo>
                  <a:pt x="4696304" y="150416"/>
                </a:lnTo>
                <a:lnTo>
                  <a:pt x="4674826" y="157936"/>
                </a:lnTo>
                <a:lnTo>
                  <a:pt x="4653432" y="165486"/>
                </a:lnTo>
                <a:lnTo>
                  <a:pt x="4632120" y="173063"/>
                </a:lnTo>
                <a:lnTo>
                  <a:pt x="4610887" y="180666"/>
                </a:lnTo>
                <a:lnTo>
                  <a:pt x="4589730" y="188291"/>
                </a:lnTo>
                <a:lnTo>
                  <a:pt x="4568647" y="195936"/>
                </a:lnTo>
                <a:lnTo>
                  <a:pt x="4547633" y="203597"/>
                </a:lnTo>
                <a:lnTo>
                  <a:pt x="4526687" y="211272"/>
                </a:lnTo>
                <a:lnTo>
                  <a:pt x="4505806" y="218959"/>
                </a:lnTo>
                <a:lnTo>
                  <a:pt x="4484987" y="226653"/>
                </a:lnTo>
                <a:lnTo>
                  <a:pt x="4464226" y="234354"/>
                </a:lnTo>
                <a:lnTo>
                  <a:pt x="4443522" y="242057"/>
                </a:lnTo>
                <a:lnTo>
                  <a:pt x="4431429" y="246357"/>
                </a:lnTo>
                <a:lnTo>
                  <a:pt x="4419343" y="250719"/>
                </a:lnTo>
                <a:lnTo>
                  <a:pt x="4407265" y="255134"/>
                </a:lnTo>
                <a:lnTo>
                  <a:pt x="4395201" y="259596"/>
                </a:lnTo>
                <a:lnTo>
                  <a:pt x="4383153" y="264096"/>
                </a:lnTo>
                <a:lnTo>
                  <a:pt x="4371124" y="268628"/>
                </a:lnTo>
                <a:lnTo>
                  <a:pt x="4359120" y="273183"/>
                </a:lnTo>
                <a:lnTo>
                  <a:pt x="4347142" y="277755"/>
                </a:lnTo>
                <a:lnTo>
                  <a:pt x="4335194" y="282335"/>
                </a:lnTo>
                <a:lnTo>
                  <a:pt x="4323281" y="286916"/>
                </a:lnTo>
                <a:lnTo>
                  <a:pt x="4311404" y="291491"/>
                </a:lnTo>
                <a:lnTo>
                  <a:pt x="4299569" y="296052"/>
                </a:lnTo>
                <a:lnTo>
                  <a:pt x="4287779" y="300592"/>
                </a:lnTo>
                <a:lnTo>
                  <a:pt x="4276036" y="305102"/>
                </a:lnTo>
                <a:lnTo>
                  <a:pt x="4264346" y="309577"/>
                </a:lnTo>
                <a:lnTo>
                  <a:pt x="4252710" y="314008"/>
                </a:lnTo>
                <a:lnTo>
                  <a:pt x="4241133" y="318387"/>
                </a:lnTo>
                <a:lnTo>
                  <a:pt x="4229525" y="322742"/>
                </a:lnTo>
                <a:lnTo>
                  <a:pt x="4201832" y="334828"/>
                </a:lnTo>
                <a:lnTo>
                  <a:pt x="4174244" y="346922"/>
                </a:lnTo>
                <a:lnTo>
                  <a:pt x="4146759" y="359028"/>
                </a:lnTo>
                <a:lnTo>
                  <a:pt x="4119374" y="371152"/>
                </a:lnTo>
                <a:lnTo>
                  <a:pt x="4092088" y="383299"/>
                </a:lnTo>
                <a:lnTo>
                  <a:pt x="4064896" y="395475"/>
                </a:lnTo>
                <a:lnTo>
                  <a:pt x="4040871" y="612320"/>
                </a:lnTo>
                <a:lnTo>
                  <a:pt x="4031373" y="619933"/>
                </a:lnTo>
                <a:lnTo>
                  <a:pt x="4021447" y="627277"/>
                </a:lnTo>
                <a:lnTo>
                  <a:pt x="4011211" y="634432"/>
                </a:lnTo>
                <a:lnTo>
                  <a:pt x="4020184" y="627549"/>
                </a:lnTo>
                <a:lnTo>
                  <a:pt x="4009923" y="635168"/>
                </a:lnTo>
                <a:lnTo>
                  <a:pt x="4008033" y="636581"/>
                </a:lnTo>
                <a:lnTo>
                  <a:pt x="3999713" y="642797"/>
                </a:lnTo>
                <a:lnTo>
                  <a:pt x="3989550" y="650436"/>
                </a:lnTo>
                <a:lnTo>
                  <a:pt x="3979431" y="658091"/>
                </a:lnTo>
                <a:lnTo>
                  <a:pt x="3969354" y="665765"/>
                </a:lnTo>
                <a:lnTo>
                  <a:pt x="3959314" y="673461"/>
                </a:lnTo>
                <a:lnTo>
                  <a:pt x="3953085" y="701932"/>
                </a:lnTo>
                <a:lnTo>
                  <a:pt x="4047231" y="634418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133F36-2BA0-4AFA-A90C-57D353B7102C}"/>
              </a:ext>
            </a:extLst>
          </p:cNvPr>
          <p:cNvSpPr txBox="1"/>
          <p:nvPr/>
        </p:nvSpPr>
        <p:spPr>
          <a:xfrm>
            <a:off x="9072350" y="5616435"/>
            <a:ext cx="2965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Bahnschrift" panose="020B0502040204020203" pitchFamily="34" charset="0"/>
              </a:rPr>
              <a:t>¡</a:t>
            </a:r>
            <a:r>
              <a:rPr lang="pt-BR" sz="3000" b="1">
                <a:latin typeface="Bahnschrift" panose="020B0502040204020203" pitchFamily="34" charset="0"/>
              </a:rPr>
              <a:t>Gracias!</a:t>
            </a:r>
            <a:endParaRPr lang="pt-BR" sz="3000" b="1" dirty="0">
              <a:latin typeface="Bahnschrift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41EF93-E82A-4BD3-AA42-5D9E9B823B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90800"/>
            <a:ext cx="4191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DC2589-7D25-43BB-AFB2-0D4FAA6FFCEC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kern="0" dirty="0">
                <a:solidFill>
                  <a:sysClr val="windowText" lastClr="000000"/>
                </a:solidFill>
              </a:rPr>
              <a:t>La importancia del compromiso con en el proyecto ahora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kern="0" dirty="0">
                <a:solidFill>
                  <a:sysClr val="windowText" lastClr="000000"/>
                </a:solidFill>
              </a:rPr>
              <a:t>El Proyecto</a:t>
            </a:r>
          </a:p>
          <a:p>
            <a:pPr lvl="1"/>
            <a:r>
              <a:rPr lang="es-ES" kern="0" dirty="0">
                <a:solidFill>
                  <a:sysClr val="windowText" lastClr="000000"/>
                </a:solidFill>
              </a:rPr>
              <a:t>Justificación del Proyecto</a:t>
            </a:r>
          </a:p>
          <a:p>
            <a:pPr lvl="1"/>
            <a:r>
              <a:rPr lang="es-ES" kern="0" dirty="0">
                <a:solidFill>
                  <a:sysClr val="windowText" lastClr="000000"/>
                </a:solidFill>
              </a:rPr>
              <a:t>Premisas y Restricciones</a:t>
            </a:r>
          </a:p>
          <a:p>
            <a:pPr lvl="1"/>
            <a:r>
              <a:rPr lang="es-ES" kern="0" dirty="0">
                <a:solidFill>
                  <a:sysClr val="windowText" lastClr="000000"/>
                </a:solidFill>
              </a:rPr>
              <a:t>Alcance del proyecto</a:t>
            </a:r>
          </a:p>
          <a:p>
            <a:pPr lvl="1"/>
            <a:r>
              <a:rPr lang="es-ES" kern="0" dirty="0">
                <a:solidFill>
                  <a:sysClr val="windowText" lastClr="000000"/>
                </a:solidFill>
              </a:rPr>
              <a:t>Principales Puntos de Atención</a:t>
            </a:r>
          </a:p>
          <a:p>
            <a:pPr lvl="1"/>
            <a:r>
              <a:rPr lang="es-ES" kern="0" dirty="0">
                <a:solidFill>
                  <a:sysClr val="windowText" lastClr="000000"/>
                </a:solidFill>
              </a:rPr>
              <a:t>Marcos con presupuesto macro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kern="0" dirty="0">
                <a:solidFill>
                  <a:sysClr val="windowText" lastClr="000000"/>
                </a:solidFill>
              </a:rPr>
              <a:t>Cómo se administrará el proyecto</a:t>
            </a:r>
          </a:p>
          <a:p>
            <a:pPr lvl="1"/>
            <a:r>
              <a:rPr lang="es-ES" kern="0" dirty="0">
                <a:solidFill>
                  <a:sysClr val="windowText" lastClr="000000"/>
                </a:solidFill>
              </a:rPr>
              <a:t>Iniciación</a:t>
            </a:r>
          </a:p>
          <a:p>
            <a:pPr lvl="1"/>
            <a:r>
              <a:rPr lang="es-ES" kern="0" dirty="0" err="1">
                <a:solidFill>
                  <a:sysClr val="windowText" lastClr="000000"/>
                </a:solidFill>
              </a:rPr>
              <a:t>Planificaión</a:t>
            </a:r>
            <a:endParaRPr lang="es-ES" kern="0" dirty="0">
              <a:solidFill>
                <a:sysClr val="windowText" lastClr="000000"/>
              </a:solidFill>
            </a:endParaRPr>
          </a:p>
          <a:p>
            <a:pPr lvl="1"/>
            <a:r>
              <a:rPr lang="es-ES" kern="0" dirty="0">
                <a:solidFill>
                  <a:sysClr val="windowText" lastClr="000000"/>
                </a:solidFill>
              </a:rPr>
              <a:t>Ejecución y Control</a:t>
            </a:r>
          </a:p>
          <a:p>
            <a:pPr lvl="1"/>
            <a:r>
              <a:rPr lang="es-ES" kern="0" dirty="0">
                <a:solidFill>
                  <a:sysClr val="windowText" lastClr="000000"/>
                </a:solidFill>
              </a:rPr>
              <a:t>Cierre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kern="0" dirty="0">
                <a:solidFill>
                  <a:sysClr val="windowText" lastClr="000000"/>
                </a:solidFill>
              </a:rPr>
              <a:t>Próximos Pasos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Agenda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/>
              <a:t>La importancia del compromiso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4C037C1B-053C-4182-B34C-CBD6A9AB8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367834"/>
            <a:ext cx="8010525" cy="46672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7B89B14-1094-43D4-AB89-377B7CB2988D}"/>
              </a:ext>
            </a:extLst>
          </p:cNvPr>
          <p:cNvSpPr txBox="1"/>
          <p:nvPr/>
        </p:nvSpPr>
        <p:spPr>
          <a:xfrm>
            <a:off x="2286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Grado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CE5A44-4488-4382-96E7-D5FD2C2AC453}"/>
              </a:ext>
            </a:extLst>
          </p:cNvPr>
          <p:cNvSpPr txBox="1"/>
          <p:nvPr/>
        </p:nvSpPr>
        <p:spPr>
          <a:xfrm>
            <a:off x="2285788" y="4800600"/>
            <a:ext cx="68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bajo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373AB-0A64-4184-B3B6-2566F2669939}"/>
              </a:ext>
            </a:extLst>
          </p:cNvPr>
          <p:cNvSpPr txBox="1"/>
          <p:nvPr/>
        </p:nvSpPr>
        <p:spPr>
          <a:xfrm>
            <a:off x="5181600" y="168806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Riesgo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dirty="0" err="1">
                <a:solidFill>
                  <a:srgbClr val="FF0000"/>
                </a:solidFill>
              </a:rPr>
              <a:t>incertidumbre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786640-0015-40BA-A756-2F83C47086BE}"/>
              </a:ext>
            </a:extLst>
          </p:cNvPr>
          <p:cNvSpPr txBox="1"/>
          <p:nvPr/>
        </p:nvSpPr>
        <p:spPr>
          <a:xfrm>
            <a:off x="3657600" y="396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Costo</a:t>
            </a:r>
            <a:r>
              <a:rPr lang="pt-BR" dirty="0">
                <a:solidFill>
                  <a:srgbClr val="FF0000"/>
                </a:solidFill>
              </a:rPr>
              <a:t> de </a:t>
            </a:r>
            <a:r>
              <a:rPr lang="pt-BR" dirty="0" err="1">
                <a:solidFill>
                  <a:srgbClr val="FF0000"/>
                </a:solidFill>
              </a:rPr>
              <a:t>los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cambios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EBD96D-228D-4481-AD4F-B4A7153A8671}"/>
              </a:ext>
            </a:extLst>
          </p:cNvPr>
          <p:cNvSpPr txBox="1"/>
          <p:nvPr/>
        </p:nvSpPr>
        <p:spPr>
          <a:xfrm>
            <a:off x="5805921" y="4876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Tiempo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del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proyecto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3E8228B-1A9D-44B3-853A-1A0057E3F739}"/>
              </a:ext>
            </a:extLst>
          </p:cNvPr>
          <p:cNvSpPr txBox="1"/>
          <p:nvPr/>
        </p:nvSpPr>
        <p:spPr>
          <a:xfrm>
            <a:off x="1795463" y="5938286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Figura 2-9. impacto de la variable basada en el tiempo transcurrido en el proyecto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9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Justificación</a:t>
            </a:r>
            <a:r>
              <a:rPr lang="en-US" sz="5400" b="1" dirty="0"/>
              <a:t> del </a:t>
            </a:r>
            <a:r>
              <a:rPr lang="en-US" sz="5400" b="1" dirty="0" err="1"/>
              <a:t>proyecto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kern="0" dirty="0">
                <a:solidFill>
                  <a:sysClr val="windowText" lastClr="000000"/>
                </a:solidFill>
              </a:rPr>
              <a:t>Situación actual y justificación del proyecto</a:t>
            </a:r>
          </a:p>
          <a:p>
            <a:r>
              <a:rPr lang="es-ES" sz="1000" i="1" kern="0" dirty="0">
                <a:solidFill>
                  <a:schemeClr val="accent1">
                    <a:lumMod val="75000"/>
                  </a:schemeClr>
                </a:solidFill>
              </a:rPr>
              <a:t>[Pasado, donde está. Describa la situación actual y lo que motivó la realización del proyecto.]</a:t>
            </a:r>
            <a:endParaRPr lang="es-ES" sz="1000" b="1" i="1" kern="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kern="0" dirty="0">
              <a:solidFill>
                <a:sysClr val="windowText" lastClr="000000"/>
              </a:solidFill>
            </a:endParaRPr>
          </a:p>
          <a:p>
            <a:r>
              <a:rPr lang="es-ES" b="1" kern="0" dirty="0">
                <a:solidFill>
                  <a:sysClr val="windowText" lastClr="000000"/>
                </a:solidFill>
              </a:rPr>
              <a:t>Objetivos SMART y criterios de éxito del proyecto</a:t>
            </a:r>
          </a:p>
          <a:p>
            <a:r>
              <a:rPr lang="es-ES" sz="1000" kern="0" dirty="0">
                <a:solidFill>
                  <a:sysClr val="windowText" lastClr="000000"/>
                </a:solidFill>
              </a:rPr>
              <a:t>[</a:t>
            </a:r>
            <a:r>
              <a:rPr lang="es-ES" sz="1000" i="1" kern="0" dirty="0">
                <a:solidFill>
                  <a:schemeClr val="accent1">
                    <a:lumMod val="75000"/>
                  </a:schemeClr>
                </a:solidFill>
              </a:rPr>
              <a:t>Futuro, donde quiere llegar. Describa los beneficios esperados, detallando claramente los </a:t>
            </a:r>
            <a:r>
              <a:rPr lang="es-ES" sz="1000" i="1" u="sng" kern="0" dirty="0">
                <a:solidFill>
                  <a:schemeClr val="accent1">
                    <a:lumMod val="75000"/>
                  </a:schemeClr>
                </a:solidFill>
              </a:rPr>
              <a:t>objetivos SMART </a:t>
            </a:r>
            <a:r>
              <a:rPr lang="es-ES" sz="1000" i="1" kern="0" dirty="0">
                <a:solidFill>
                  <a:schemeClr val="accent1">
                    <a:lumMod val="75000"/>
                  </a:schemeClr>
                </a:solidFill>
              </a:rPr>
              <a:t>y los criterios de éxito relacionados.</a:t>
            </a:r>
          </a:p>
          <a:p>
            <a:r>
              <a:rPr lang="es-ES" sz="1000" i="1" kern="0" dirty="0">
                <a:solidFill>
                  <a:schemeClr val="accent1">
                    <a:lumMod val="75000"/>
                  </a:schemeClr>
                </a:solidFill>
              </a:rPr>
              <a:t>SMART: </a:t>
            </a:r>
            <a:r>
              <a:rPr lang="es-ES" sz="1000" i="1" kern="0" dirty="0" err="1">
                <a:solidFill>
                  <a:schemeClr val="accent1">
                    <a:lumMod val="75000"/>
                  </a:schemeClr>
                </a:solidFill>
              </a:rPr>
              <a:t>Specific</a:t>
            </a:r>
            <a:r>
              <a:rPr lang="es-ES" sz="1000" i="1" kern="0" dirty="0">
                <a:solidFill>
                  <a:schemeClr val="accent1">
                    <a:lumMod val="75000"/>
                  </a:schemeClr>
                </a:solidFill>
              </a:rPr>
              <a:t>: Específico, </a:t>
            </a:r>
            <a:r>
              <a:rPr lang="es-ES" sz="1000" i="1" kern="0" dirty="0" err="1">
                <a:solidFill>
                  <a:schemeClr val="accent1">
                    <a:lumMod val="75000"/>
                  </a:schemeClr>
                </a:solidFill>
              </a:rPr>
              <a:t>Measurable</a:t>
            </a:r>
            <a:r>
              <a:rPr lang="es-ES" sz="1000" i="1" kern="0" dirty="0">
                <a:solidFill>
                  <a:schemeClr val="accent1">
                    <a:lumMod val="75000"/>
                  </a:schemeClr>
                </a:solidFill>
              </a:rPr>
              <a:t>: Indicador y meta, </a:t>
            </a:r>
            <a:r>
              <a:rPr lang="es-ES" sz="1000" i="1" kern="0" dirty="0" err="1">
                <a:solidFill>
                  <a:schemeClr val="accent1">
                    <a:lumMod val="75000"/>
                  </a:schemeClr>
                </a:solidFill>
              </a:rPr>
              <a:t>Assignable</a:t>
            </a:r>
            <a:r>
              <a:rPr lang="es-ES" sz="1000" i="1" kern="0" dirty="0">
                <a:solidFill>
                  <a:schemeClr val="accent1">
                    <a:lumMod val="75000"/>
                  </a:schemeClr>
                </a:solidFill>
              </a:rPr>
              <a:t>: Quien, </a:t>
            </a:r>
            <a:r>
              <a:rPr lang="es-ES" sz="1000" i="1" kern="0" dirty="0" err="1">
                <a:solidFill>
                  <a:schemeClr val="accent1">
                    <a:lumMod val="75000"/>
                  </a:schemeClr>
                </a:solidFill>
              </a:rPr>
              <a:t>Realistic</a:t>
            </a:r>
            <a:r>
              <a:rPr lang="es-ES" sz="1000" i="1" kern="0" dirty="0">
                <a:solidFill>
                  <a:schemeClr val="accent1">
                    <a:lumMod val="75000"/>
                  </a:schemeClr>
                </a:solidFill>
              </a:rPr>
              <a:t>: realista, Time-</a:t>
            </a:r>
            <a:r>
              <a:rPr lang="es-ES" sz="1000" i="1" kern="0" dirty="0" err="1">
                <a:solidFill>
                  <a:schemeClr val="accent1">
                    <a:lumMod val="75000"/>
                  </a:schemeClr>
                </a:solidFill>
              </a:rPr>
              <a:t>related</a:t>
            </a:r>
            <a:r>
              <a:rPr lang="es-ES" sz="1000" i="1" kern="0" dirty="0">
                <a:solidFill>
                  <a:schemeClr val="accent1">
                    <a:lumMod val="75000"/>
                  </a:schemeClr>
                </a:solidFill>
              </a:rPr>
              <a:t>: Cuando 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7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Alcance</a:t>
            </a:r>
            <a:r>
              <a:rPr lang="en-US" sz="4800" b="1" dirty="0"/>
              <a:t> y </a:t>
            </a:r>
            <a:r>
              <a:rPr lang="en-US" sz="4800" b="1" dirty="0" err="1"/>
              <a:t>principales</a:t>
            </a:r>
            <a:r>
              <a:rPr lang="en-US" sz="4800" b="1" dirty="0"/>
              <a:t> </a:t>
            </a:r>
            <a:r>
              <a:rPr lang="en-US" sz="4800" b="1" dirty="0" err="1"/>
              <a:t>requerimientos</a:t>
            </a:r>
            <a:endParaRPr lang="pt-BR" sz="48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 err="1">
                <a:solidFill>
                  <a:sysClr val="windowText" lastClr="000000"/>
                </a:solidFill>
              </a:rPr>
              <a:t>Alcance</a:t>
            </a:r>
            <a:r>
              <a:rPr lang="en-US" b="1" kern="0" dirty="0">
                <a:solidFill>
                  <a:sysClr val="windowText" lastClr="000000"/>
                </a:solidFill>
              </a:rPr>
              <a:t>:</a:t>
            </a:r>
          </a:p>
          <a:p>
            <a:r>
              <a:rPr lang="pt-BR" sz="1000" kern="0" dirty="0">
                <a:solidFill>
                  <a:sysClr val="windowText" lastClr="000000"/>
                </a:solidFill>
              </a:rPr>
              <a:t>[</a:t>
            </a:r>
            <a:r>
              <a:rPr lang="es-ES" sz="1000" kern="0" dirty="0">
                <a:solidFill>
                  <a:sysClr val="windowText" lastClr="000000"/>
                </a:solidFill>
              </a:rPr>
              <a:t>Describa los productos / servicios que son el ámbito del proyecto</a:t>
            </a:r>
            <a:r>
              <a:rPr lang="pt-BR" sz="1000" kern="0" dirty="0">
                <a:solidFill>
                  <a:sysClr val="windowText" lastClr="000000"/>
                </a:solidFill>
              </a:rPr>
              <a:t>]</a:t>
            </a:r>
            <a:r>
              <a:rPr lang="pt-BR" kern="0" dirty="0">
                <a:solidFill>
                  <a:sysClr val="windowText" lastClr="000000"/>
                </a:solidFill>
              </a:rPr>
              <a:t> 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 err="1">
                <a:solidFill>
                  <a:sysClr val="windowText" lastClr="000000"/>
                </a:solidFill>
              </a:rPr>
              <a:t>Principales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requerimientos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1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Marcos / </a:t>
            </a:r>
            <a:r>
              <a:rPr lang="en-US" sz="5400" b="1" dirty="0" err="1"/>
              <a:t>Presupuesto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A9ADFF3-9C91-4B70-87B0-52F2BB62C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97736"/>
              </p:ext>
            </p:extLst>
          </p:nvPr>
        </p:nvGraphicFramePr>
        <p:xfrm>
          <a:off x="838200" y="1396267"/>
          <a:ext cx="10972800" cy="234698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5722448">
                  <a:extLst>
                    <a:ext uri="{9D8B030D-6E8A-4147-A177-3AD203B41FA5}">
                      <a16:colId xmlns:a16="http://schemas.microsoft.com/office/drawing/2014/main" val="380286532"/>
                    </a:ext>
                  </a:extLst>
                </a:gridCol>
                <a:gridCol w="2625176">
                  <a:extLst>
                    <a:ext uri="{9D8B030D-6E8A-4147-A177-3AD203B41FA5}">
                      <a16:colId xmlns:a16="http://schemas.microsoft.com/office/drawing/2014/main" val="581345736"/>
                    </a:ext>
                  </a:extLst>
                </a:gridCol>
                <a:gridCol w="2625176">
                  <a:extLst>
                    <a:ext uri="{9D8B030D-6E8A-4147-A177-3AD203B41FA5}">
                      <a16:colId xmlns:a16="http://schemas.microsoft.com/office/drawing/2014/main" val="573279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Marcos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D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Previsión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D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</a:rPr>
                        <a:t>Costo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D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6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24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34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120563"/>
                  </a:ext>
                </a:extLst>
              </a:tr>
              <a:tr h="16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639358"/>
                  </a:ext>
                </a:extLst>
              </a:tr>
              <a:tr h="18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76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89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3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/>
              <a:t>Premisas / Restricciones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 err="1">
                <a:solidFill>
                  <a:sysClr val="windowText" lastClr="000000"/>
                </a:solidFill>
              </a:rPr>
              <a:t>Premisas</a:t>
            </a:r>
            <a:r>
              <a:rPr lang="en-US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 err="1">
                <a:solidFill>
                  <a:sysClr val="windowText" lastClr="000000"/>
                </a:solidFill>
              </a:rPr>
              <a:t>Restricciones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0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Puntos de </a:t>
            </a:r>
            <a:r>
              <a:rPr lang="en-US" sz="5400" b="1" dirty="0" err="1"/>
              <a:t>atención</a:t>
            </a:r>
            <a:r>
              <a:rPr lang="en-US" sz="5400" b="1" dirty="0"/>
              <a:t> / </a:t>
            </a:r>
            <a:r>
              <a:rPr lang="en-US" sz="5400" b="1" dirty="0" err="1"/>
              <a:t>Riesgos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Puntos de </a:t>
            </a:r>
            <a:r>
              <a:rPr lang="en-US" b="1" kern="0" dirty="0" err="1">
                <a:solidFill>
                  <a:sysClr val="windowText" lastClr="000000"/>
                </a:solidFill>
              </a:rPr>
              <a:t>atención</a:t>
            </a:r>
            <a:r>
              <a:rPr lang="en-US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 err="1">
                <a:solidFill>
                  <a:sysClr val="windowText" lastClr="000000"/>
                </a:solidFill>
              </a:rPr>
              <a:t>Riesgos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kern="0" dirty="0">
                <a:solidFill>
                  <a:sysClr val="windowText" lastClr="000000"/>
                </a:solidFill>
              </a:rPr>
              <a:t>Cómo se administrará el proyecto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7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313</Words>
  <Application>Microsoft Office PowerPoint</Application>
  <PresentationFormat>Widescreen</PresentationFormat>
  <Paragraphs>134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Bahnschrift</vt:lpstr>
      <vt:lpstr>Calibri</vt:lpstr>
      <vt:lpstr>Webdings</vt:lpstr>
      <vt:lpstr>Wingdings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Leao</dc:creator>
  <cp:lastModifiedBy>Mayra Campos de Souza Farias</cp:lastModifiedBy>
  <cp:revision>82</cp:revision>
  <dcterms:modified xsi:type="dcterms:W3CDTF">2019-05-20T12:56:02Z</dcterms:modified>
</cp:coreProperties>
</file>