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7" r:id="rId2"/>
    <p:sldId id="281" r:id="rId3"/>
    <p:sldId id="283" r:id="rId4"/>
    <p:sldId id="285" r:id="rId5"/>
    <p:sldId id="284" r:id="rId6"/>
    <p:sldId id="286" r:id="rId7"/>
    <p:sldId id="287" r:id="rId8"/>
    <p:sldId id="288" r:id="rId9"/>
    <p:sldId id="289" r:id="rId10"/>
    <p:sldId id="29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ECB6C-C2EE-4029-B894-5A9FFF2DEAF4}" v="123" dt="2020-05-09T21:19:4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e414649f5623cd8" providerId="LiveId" clId="{F0CECB6C-C2EE-4029-B894-5A9FFF2DEAF4}"/>
    <pc:docChg chg="undo custSel mod addSld delSld modSld">
      <pc:chgData name=" " userId="9e414649f5623cd8" providerId="LiveId" clId="{F0CECB6C-C2EE-4029-B894-5A9FFF2DEAF4}" dt="2020-05-09T21:20:54.521" v="2151" actId="113"/>
      <pc:docMkLst>
        <pc:docMk/>
      </pc:docMkLst>
      <pc:sldChg chg="addSp delSp modSp mod setBg">
        <pc:chgData name=" " userId="9e414649f5623cd8" providerId="LiveId" clId="{F0CECB6C-C2EE-4029-B894-5A9FFF2DEAF4}" dt="2020-05-09T21:14:37.152" v="2095" actId="255"/>
        <pc:sldMkLst>
          <pc:docMk/>
          <pc:sldMk cId="3885090115" sldId="257"/>
        </pc:sldMkLst>
        <pc:spChg chg="mod">
          <ac:chgData name=" " userId="9e414649f5623cd8" providerId="LiveId" clId="{F0CECB6C-C2EE-4029-B894-5A9FFF2DEAF4}" dt="2020-05-09T21:02:23.513" v="1990" actId="26606"/>
          <ac:spMkLst>
            <pc:docMk/>
            <pc:sldMk cId="3885090115" sldId="257"/>
            <ac:spMk id="2" creationId="{2CFD4D2A-8B89-DD44-8E9B-6E2D5866FBE3}"/>
          </ac:spMkLst>
        </pc:spChg>
        <pc:spChg chg="mod">
          <ac:chgData name=" " userId="9e414649f5623cd8" providerId="LiveId" clId="{F0CECB6C-C2EE-4029-B894-5A9FFF2DEAF4}" dt="2020-05-09T21:14:37.152" v="2095" actId="255"/>
          <ac:spMkLst>
            <pc:docMk/>
            <pc:sldMk cId="3885090115" sldId="257"/>
            <ac:spMk id="3" creationId="{8A53A58F-5787-6043-B439-41EE3548B2C0}"/>
          </ac:spMkLst>
        </pc:spChg>
        <pc:spChg chg="add del">
          <ac:chgData name=" " userId="9e414649f5623cd8" providerId="LiveId" clId="{F0CECB6C-C2EE-4029-B894-5A9FFF2DEAF4}" dt="2020-05-09T21:02:21.929" v="1987" actId="26606"/>
          <ac:spMkLst>
            <pc:docMk/>
            <pc:sldMk cId="3885090115" sldId="257"/>
            <ac:spMk id="8" creationId="{D59C2C63-D709-4949-9465-29A52CBEDD3B}"/>
          </ac:spMkLst>
        </pc:spChg>
        <pc:spChg chg="add del">
          <ac:chgData name=" " userId="9e414649f5623cd8" providerId="LiveId" clId="{F0CECB6C-C2EE-4029-B894-5A9FFF2DEAF4}" dt="2020-05-09T21:02:21.929" v="1987" actId="26606"/>
          <ac:spMkLst>
            <pc:docMk/>
            <pc:sldMk cId="3885090115" sldId="257"/>
            <ac:spMk id="10" creationId="{0EFD2038-15D6-4003-8350-AFEC394EEFA7}"/>
          </ac:spMkLst>
        </pc:spChg>
        <pc:spChg chg="add del">
          <ac:chgData name=" " userId="9e414649f5623cd8" providerId="LiveId" clId="{F0CECB6C-C2EE-4029-B894-5A9FFF2DEAF4}" dt="2020-05-09T21:02:21.929" v="1987" actId="26606"/>
          <ac:spMkLst>
            <pc:docMk/>
            <pc:sldMk cId="3885090115" sldId="257"/>
            <ac:spMk id="12" creationId="{8CF519C2-F6BE-41BE-A50E-54B98359C914}"/>
          </ac:spMkLst>
        </pc:spChg>
        <pc:spChg chg="add del">
          <ac:chgData name=" " userId="9e414649f5623cd8" providerId="LiveId" clId="{F0CECB6C-C2EE-4029-B894-5A9FFF2DEAF4}" dt="2020-05-09T21:02:23.412" v="1989" actId="26606"/>
          <ac:spMkLst>
            <pc:docMk/>
            <pc:sldMk cId="3885090115" sldId="257"/>
            <ac:spMk id="22" creationId="{C8BABCA7-C1E0-41BA-A822-5F61251AA6A4}"/>
          </ac:spMkLst>
        </pc:spChg>
        <pc:grpChg chg="add del">
          <ac:chgData name=" " userId="9e414649f5623cd8" providerId="LiveId" clId="{F0CECB6C-C2EE-4029-B894-5A9FFF2DEAF4}" dt="2020-05-09T21:02:21.929" v="1987" actId="26606"/>
          <ac:grpSpMkLst>
            <pc:docMk/>
            <pc:sldMk cId="3885090115" sldId="257"/>
            <ac:grpSpMk id="14" creationId="{7767AD93-AD3E-4C62-97D5-E54E14B2EAD8}"/>
          </ac:grpSpMkLst>
        </pc:grpChg>
        <pc:grpChg chg="add del">
          <ac:chgData name=" " userId="9e414649f5623cd8" providerId="LiveId" clId="{F0CECB6C-C2EE-4029-B894-5A9FFF2DEAF4}" dt="2020-05-09T21:02:23.412" v="1989" actId="26606"/>
          <ac:grpSpMkLst>
            <pc:docMk/>
            <pc:sldMk cId="3885090115" sldId="257"/>
            <ac:grpSpMk id="23" creationId="{2E5D6EB5-6FDB-477A-98F5-7409CD53754D}"/>
          </ac:grpSpMkLst>
        </pc:grpChg>
        <pc:grpChg chg="add">
          <ac:chgData name=" " userId="9e414649f5623cd8" providerId="LiveId" clId="{F0CECB6C-C2EE-4029-B894-5A9FFF2DEAF4}" dt="2020-05-09T21:02:23.513" v="1990" actId="26606"/>
          <ac:grpSpMkLst>
            <pc:docMk/>
            <pc:sldMk cId="3885090115" sldId="257"/>
            <ac:grpSpMk id="27" creationId="{3F6D81C7-B083-478E-82FE-089A8CB72EB8}"/>
          </ac:grpSpMkLst>
        </pc:grpChg>
        <pc:picChg chg="add">
          <ac:chgData name=" " userId="9e414649f5623cd8" providerId="LiveId" clId="{F0CECB6C-C2EE-4029-B894-5A9FFF2DEAF4}" dt="2020-05-09T21:02:23.513" v="1990" actId="26606"/>
          <ac:picMkLst>
            <pc:docMk/>
            <pc:sldMk cId="3885090115" sldId="257"/>
            <ac:picMk id="7" creationId="{D8785EF1-FCBB-494E-90B8-38C187259B4B}"/>
          </ac:picMkLst>
        </pc:picChg>
        <pc:cxnChg chg="add del">
          <ac:chgData name=" " userId="9e414649f5623cd8" providerId="LiveId" clId="{F0CECB6C-C2EE-4029-B894-5A9FFF2DEAF4}" dt="2020-05-09T21:02:23.412" v="1989" actId="26606"/>
          <ac:cxnSpMkLst>
            <pc:docMk/>
            <pc:sldMk cId="3885090115" sldId="257"/>
            <ac:cxnSpMk id="16" creationId="{889FB2CC-C7A1-4A53-A088-636FB487FE67}"/>
          </ac:cxnSpMkLst>
        </pc:cxnChg>
        <pc:cxnChg chg="add del">
          <ac:chgData name=" " userId="9e414649f5623cd8" providerId="LiveId" clId="{F0CECB6C-C2EE-4029-B894-5A9FFF2DEAF4}" dt="2020-05-09T21:02:21.929" v="1987" actId="26606"/>
          <ac:cxnSpMkLst>
            <pc:docMk/>
            <pc:sldMk cId="3885090115" sldId="257"/>
            <ac:cxnSpMk id="20" creationId="{0772CE55-4C36-44F1-A9BD-379BEB84317D}"/>
          </ac:cxnSpMkLst>
        </pc:cxnChg>
        <pc:cxnChg chg="add">
          <ac:chgData name=" " userId="9e414649f5623cd8" providerId="LiveId" clId="{F0CECB6C-C2EE-4029-B894-5A9FFF2DEAF4}" dt="2020-05-09T21:02:23.513" v="1990" actId="26606"/>
          <ac:cxnSpMkLst>
            <pc:docMk/>
            <pc:sldMk cId="3885090115" sldId="257"/>
            <ac:cxnSpMk id="30" creationId="{F06B54F2-CD11-4359-A7D6-DA7C76C091A6}"/>
          </ac:cxnSpMkLst>
        </pc:cxnChg>
      </pc:sldChg>
      <pc:sldChg chg="modSp">
        <pc:chgData name=" " userId="9e414649f5623cd8" providerId="LiveId" clId="{F0CECB6C-C2EE-4029-B894-5A9FFF2DEAF4}" dt="2020-05-09T21:18:45.358" v="2140" actId="20577"/>
        <pc:sldMkLst>
          <pc:docMk/>
          <pc:sldMk cId="3885046503" sldId="281"/>
        </pc:sldMkLst>
        <pc:spChg chg="mod">
          <ac:chgData name=" " userId="9e414649f5623cd8" providerId="LiveId" clId="{F0CECB6C-C2EE-4029-B894-5A9FFF2DEAF4}" dt="2020-05-09T21:18:45.358" v="2140" actId="20577"/>
          <ac:spMkLst>
            <pc:docMk/>
            <pc:sldMk cId="3885046503" sldId="281"/>
            <ac:spMk id="3" creationId="{62C53E46-EFD8-42E9-878B-0ACBCE38950E}"/>
          </ac:spMkLst>
        </pc:spChg>
      </pc:sldChg>
      <pc:sldChg chg="addSp delSp modSp mod setBg">
        <pc:chgData name=" " userId="9e414649f5623cd8" providerId="LiveId" clId="{F0CECB6C-C2EE-4029-B894-5A9FFF2DEAF4}" dt="2020-05-09T21:14:02.221" v="2093" actId="113"/>
        <pc:sldMkLst>
          <pc:docMk/>
          <pc:sldMk cId="2700262670" sldId="283"/>
        </pc:sldMkLst>
        <pc:spChg chg="mod">
          <ac:chgData name=" " userId="9e414649f5623cd8" providerId="LiveId" clId="{F0CECB6C-C2EE-4029-B894-5A9FFF2DEAF4}" dt="2020-05-09T21:04:47.901" v="2022" actId="26606"/>
          <ac:spMkLst>
            <pc:docMk/>
            <pc:sldMk cId="2700262670" sldId="283"/>
            <ac:spMk id="2" creationId="{5C1D9127-E930-614B-A117-5D587C7F21F9}"/>
          </ac:spMkLst>
        </pc:spChg>
        <pc:spChg chg="add del mod">
          <ac:chgData name=" " userId="9e414649f5623cd8" providerId="LiveId" clId="{F0CECB6C-C2EE-4029-B894-5A9FFF2DEAF4}" dt="2020-05-09T21:14:02.221" v="2093" actId="113"/>
          <ac:spMkLst>
            <pc:docMk/>
            <pc:sldMk cId="2700262670" sldId="283"/>
            <ac:spMk id="3" creationId="{0B0367D4-52AA-E44A-A773-5C18FA772D0A}"/>
          </ac:spMkLst>
        </pc:spChg>
        <pc:spChg chg="add del">
          <ac:chgData name=" " userId="9e414649f5623cd8" providerId="LiveId" clId="{F0CECB6C-C2EE-4029-B894-5A9FFF2DEAF4}" dt="2020-05-09T21:04:20.396" v="2010" actId="26606"/>
          <ac:spMkLst>
            <pc:docMk/>
            <pc:sldMk cId="2700262670" sldId="283"/>
            <ac:spMk id="8" creationId="{B7328C2D-38F0-4C80-9EA5-A1AD0D6B2022}"/>
          </ac:spMkLst>
        </pc:spChg>
        <pc:spChg chg="add del">
          <ac:chgData name=" " userId="9e414649f5623cd8" providerId="LiveId" clId="{F0CECB6C-C2EE-4029-B894-5A9FFF2DEAF4}" dt="2020-05-09T21:04:39.908" v="2018" actId="26606"/>
          <ac:spMkLst>
            <pc:docMk/>
            <pc:sldMk cId="2700262670" sldId="283"/>
            <ac:spMk id="9" creationId="{B7328C2D-38F0-4C80-9EA5-A1AD0D6B2022}"/>
          </ac:spMkLst>
        </pc:spChg>
        <pc:spChg chg="add del">
          <ac:chgData name=" " userId="9e414649f5623cd8" providerId="LiveId" clId="{F0CECB6C-C2EE-4029-B894-5A9FFF2DEAF4}" dt="2020-05-09T21:04:31.229" v="2012" actId="26606"/>
          <ac:spMkLst>
            <pc:docMk/>
            <pc:sldMk cId="2700262670" sldId="283"/>
            <ac:spMk id="12" creationId="{956B2094-7FC0-45FC-BFED-3CB88CEE63F5}"/>
          </ac:spMkLst>
        </pc:spChg>
        <pc:spChg chg="add del">
          <ac:chgData name=" " userId="9e414649f5623cd8" providerId="LiveId" clId="{F0CECB6C-C2EE-4029-B894-5A9FFF2DEAF4}" dt="2020-05-09T21:04:31.229" v="2012" actId="26606"/>
          <ac:spMkLst>
            <pc:docMk/>
            <pc:sldMk cId="2700262670" sldId="283"/>
            <ac:spMk id="14" creationId="{07A4B640-BB7F-4272-A710-068DBA9F9A6E}"/>
          </ac:spMkLst>
        </pc:spChg>
        <pc:spChg chg="add del">
          <ac:chgData name=" " userId="9e414649f5623cd8" providerId="LiveId" clId="{F0CECB6C-C2EE-4029-B894-5A9FFF2DEAF4}" dt="2020-05-09T21:04:31.229" v="2012" actId="26606"/>
          <ac:spMkLst>
            <pc:docMk/>
            <pc:sldMk cId="2700262670" sldId="283"/>
            <ac:spMk id="18" creationId="{DC878D9A-77BE-4701-AE3D-EEFC53CD50BC}"/>
          </ac:spMkLst>
        </pc:spChg>
        <pc:spChg chg="add del">
          <ac:chgData name=" " userId="9e414649f5623cd8" providerId="LiveId" clId="{F0CECB6C-C2EE-4029-B894-5A9FFF2DEAF4}" dt="2020-05-09T21:04:31.229" v="2012" actId="26606"/>
          <ac:spMkLst>
            <pc:docMk/>
            <pc:sldMk cId="2700262670" sldId="283"/>
            <ac:spMk id="19" creationId="{F643BE08-0ED1-4B73-AC6D-B7E26A59CDAA}"/>
          </ac:spMkLst>
        </pc:spChg>
        <pc:spChg chg="add del">
          <ac:chgData name=" " userId="9e414649f5623cd8" providerId="LiveId" clId="{F0CECB6C-C2EE-4029-B894-5A9FFF2DEAF4}" dt="2020-05-09T21:04:39.908" v="2018" actId="26606"/>
          <ac:spMkLst>
            <pc:docMk/>
            <pc:sldMk cId="2700262670" sldId="283"/>
            <ac:spMk id="22" creationId="{0B0367D4-52AA-E44A-A773-5C18FA772D0A}"/>
          </ac:spMkLst>
        </pc:spChg>
        <pc:spChg chg="add del">
          <ac:chgData name=" " userId="9e414649f5623cd8" providerId="LiveId" clId="{F0CECB6C-C2EE-4029-B894-5A9FFF2DEAF4}" dt="2020-05-09T21:04:41.554" v="2020" actId="26606"/>
          <ac:spMkLst>
            <pc:docMk/>
            <pc:sldMk cId="2700262670" sldId="283"/>
            <ac:spMk id="24" creationId="{2EA69821-C239-4E8E-BE13-2F9DB3847490}"/>
          </ac:spMkLst>
        </pc:spChg>
        <pc:spChg chg="add del">
          <ac:chgData name=" " userId="9e414649f5623cd8" providerId="LiveId" clId="{F0CECB6C-C2EE-4029-B894-5A9FFF2DEAF4}" dt="2020-05-09T21:04:41.554" v="2020" actId="26606"/>
          <ac:spMkLst>
            <pc:docMk/>
            <pc:sldMk cId="2700262670" sldId="283"/>
            <ac:spMk id="29" creationId="{0B0367D4-52AA-E44A-A773-5C18FA772D0A}"/>
          </ac:spMkLst>
        </pc:spChg>
        <pc:spChg chg="add del">
          <ac:chgData name=" " userId="9e414649f5623cd8" providerId="LiveId" clId="{F0CECB6C-C2EE-4029-B894-5A9FFF2DEAF4}" dt="2020-05-09T21:04:47.901" v="2022" actId="26606"/>
          <ac:spMkLst>
            <pc:docMk/>
            <pc:sldMk cId="2700262670" sldId="283"/>
            <ac:spMk id="31" creationId="{95224A92-B71D-4244-9CEE-E80F9BD118DF}"/>
          </ac:spMkLst>
        </pc:spChg>
        <pc:spChg chg="add del">
          <ac:chgData name=" " userId="9e414649f5623cd8" providerId="LiveId" clId="{F0CECB6C-C2EE-4029-B894-5A9FFF2DEAF4}" dt="2020-05-09T21:04:47.901" v="2022" actId="26606"/>
          <ac:spMkLst>
            <pc:docMk/>
            <pc:sldMk cId="2700262670" sldId="283"/>
            <ac:spMk id="32" creationId="{9069A319-3937-4297-B7D8-6745097B90D2}"/>
          </ac:spMkLst>
        </pc:spChg>
        <pc:spChg chg="add del">
          <ac:chgData name=" " userId="9e414649f5623cd8" providerId="LiveId" clId="{F0CECB6C-C2EE-4029-B894-5A9FFF2DEAF4}" dt="2020-05-09T21:04:47.901" v="2022" actId="26606"/>
          <ac:spMkLst>
            <pc:docMk/>
            <pc:sldMk cId="2700262670" sldId="283"/>
            <ac:spMk id="33" creationId="{F3FDFE78-2422-40CD-BC53-9E0C459C9D9F}"/>
          </ac:spMkLst>
        </pc:spChg>
        <pc:spChg chg="add del">
          <ac:chgData name=" " userId="9e414649f5623cd8" providerId="LiveId" clId="{F0CECB6C-C2EE-4029-B894-5A9FFF2DEAF4}" dt="2020-05-09T21:04:47.901" v="2022" actId="26606"/>
          <ac:spMkLst>
            <pc:docMk/>
            <pc:sldMk cId="2700262670" sldId="283"/>
            <ac:spMk id="34" creationId="{A97E302E-4D34-42E4-94A8-4FC0AF572FEB}"/>
          </ac:spMkLst>
        </pc:spChg>
        <pc:grpChg chg="add del">
          <ac:chgData name=" " userId="9e414649f5623cd8" providerId="LiveId" clId="{F0CECB6C-C2EE-4029-B894-5A9FFF2DEAF4}" dt="2020-05-09T21:04:20.396" v="2010" actId="26606"/>
          <ac:grpSpMkLst>
            <pc:docMk/>
            <pc:sldMk cId="2700262670" sldId="283"/>
            <ac:grpSpMk id="10" creationId="{BD17E249-48D0-476B-A642-A5D58DD39A22}"/>
          </ac:grpSpMkLst>
        </pc:grpChg>
        <pc:grpChg chg="add del">
          <ac:chgData name=" " userId="9e414649f5623cd8" providerId="LiveId" clId="{F0CECB6C-C2EE-4029-B894-5A9FFF2DEAF4}" dt="2020-05-09T21:04:39.908" v="2018" actId="26606"/>
          <ac:grpSpMkLst>
            <pc:docMk/>
            <pc:sldMk cId="2700262670" sldId="283"/>
            <ac:grpSpMk id="15" creationId="{BD17E249-48D0-476B-A642-A5D58DD39A22}"/>
          </ac:grpSpMkLst>
        </pc:grpChg>
        <pc:grpChg chg="add del">
          <ac:chgData name=" " userId="9e414649f5623cd8" providerId="LiveId" clId="{F0CECB6C-C2EE-4029-B894-5A9FFF2DEAF4}" dt="2020-05-09T21:04:41.554" v="2020" actId="26606"/>
          <ac:grpSpMkLst>
            <pc:docMk/>
            <pc:sldMk cId="2700262670" sldId="283"/>
            <ac:grpSpMk id="25" creationId="{EB1E5758-C4C6-4881-AAD9-E5EE115DE267}"/>
          </ac:grpSpMkLst>
        </pc:grpChg>
        <pc:graphicFrameChg chg="add del">
          <ac:chgData name=" " userId="9e414649f5623cd8" providerId="LiveId" clId="{F0CECB6C-C2EE-4029-B894-5A9FFF2DEAF4}" dt="2020-05-09T21:04:32.275" v="2014" actId="26606"/>
          <ac:graphicFrameMkLst>
            <pc:docMk/>
            <pc:sldMk cId="2700262670" sldId="283"/>
            <ac:graphicFrameMk id="5" creationId="{B83DBEE3-010C-4C97-9675-A4F30CDFAABC}"/>
          </ac:graphicFrameMkLst>
        </pc:graphicFrameChg>
        <pc:graphicFrameChg chg="add del">
          <ac:chgData name=" " userId="9e414649f5623cd8" providerId="LiveId" clId="{F0CECB6C-C2EE-4029-B894-5A9FFF2DEAF4}" dt="2020-05-09T21:04:35.799" v="2016" actId="26606"/>
          <ac:graphicFrameMkLst>
            <pc:docMk/>
            <pc:sldMk cId="2700262670" sldId="283"/>
            <ac:graphicFrameMk id="7" creationId="{F2A71CBA-C1EE-4876-AF93-CCDC34C8C051}"/>
          </ac:graphicFrameMkLst>
        </pc:graphicFrameChg>
        <pc:graphicFrameChg chg="add del">
          <ac:chgData name=" " userId="9e414649f5623cd8" providerId="LiveId" clId="{F0CECB6C-C2EE-4029-B894-5A9FFF2DEAF4}" dt="2020-05-09T21:04:47.901" v="2022" actId="26606"/>
          <ac:graphicFrameMkLst>
            <pc:docMk/>
            <pc:sldMk cId="2700262670" sldId="283"/>
            <ac:graphicFrameMk id="35" creationId="{1EEDC036-A7E5-4A60-9126-70AB1DE2BD01}"/>
          </ac:graphicFrameMkLst>
        </pc:graphicFrameChg>
        <pc:cxnChg chg="add del">
          <ac:chgData name=" " userId="9e414649f5623cd8" providerId="LiveId" clId="{F0CECB6C-C2EE-4029-B894-5A9FFF2DEAF4}" dt="2020-05-09T21:04:20.396" v="2010" actId="26606"/>
          <ac:cxnSpMkLst>
            <pc:docMk/>
            <pc:sldMk cId="2700262670" sldId="283"/>
            <ac:cxnSpMk id="16" creationId="{0B65B193-F600-4C1B-9DBF-09D94CDB08D8}"/>
          </ac:cxnSpMkLst>
        </pc:cxnChg>
        <pc:cxnChg chg="add del">
          <ac:chgData name=" " userId="9e414649f5623cd8" providerId="LiveId" clId="{F0CECB6C-C2EE-4029-B894-5A9FFF2DEAF4}" dt="2020-05-09T21:04:39.908" v="2018" actId="26606"/>
          <ac:cxnSpMkLst>
            <pc:docMk/>
            <pc:sldMk cId="2700262670" sldId="283"/>
            <ac:cxnSpMk id="21" creationId="{0B65B193-F600-4C1B-9DBF-09D94CDB08D8}"/>
          </ac:cxnSpMkLst>
        </pc:cxnChg>
        <pc:cxnChg chg="add del">
          <ac:chgData name=" " userId="9e414649f5623cd8" providerId="LiveId" clId="{F0CECB6C-C2EE-4029-B894-5A9FFF2DEAF4}" dt="2020-05-09T21:04:41.554" v="2020" actId="26606"/>
          <ac:cxnSpMkLst>
            <pc:docMk/>
            <pc:sldMk cId="2700262670" sldId="283"/>
            <ac:cxnSpMk id="28" creationId="{684DB465-2C98-4EF6-AB2C-BA288ACCB5BA}"/>
          </ac:cxnSpMkLst>
        </pc:cxnChg>
      </pc:sldChg>
      <pc:sldChg chg="addSp delSp modSp add modNotesTx">
        <pc:chgData name=" " userId="9e414649f5623cd8" providerId="LiveId" clId="{F0CECB6C-C2EE-4029-B894-5A9FFF2DEAF4}" dt="2020-05-09T21:15:07.848" v="2096" actId="14100"/>
        <pc:sldMkLst>
          <pc:docMk/>
          <pc:sldMk cId="3195957208" sldId="284"/>
        </pc:sldMkLst>
        <pc:spChg chg="mod">
          <ac:chgData name=" " userId="9e414649f5623cd8" providerId="LiveId" clId="{F0CECB6C-C2EE-4029-B894-5A9FFF2DEAF4}" dt="2020-05-09T21:07:44.716" v="2035" actId="1076"/>
          <ac:spMkLst>
            <pc:docMk/>
            <pc:sldMk cId="3195957208" sldId="284"/>
            <ac:spMk id="2" creationId="{617FA96D-34C1-4711-859D-0960A5BA6497}"/>
          </ac:spMkLst>
        </pc:spChg>
        <pc:spChg chg="del">
          <ac:chgData name=" " userId="9e414649f5623cd8" providerId="LiveId" clId="{F0CECB6C-C2EE-4029-B894-5A9FFF2DEAF4}" dt="2020-05-09T19:32:08.757" v="183"/>
          <ac:spMkLst>
            <pc:docMk/>
            <pc:sldMk cId="3195957208" sldId="284"/>
            <ac:spMk id="3" creationId="{19651D09-2FEA-48F5-9228-C3AD411524E5}"/>
          </ac:spMkLst>
        </pc:spChg>
        <pc:spChg chg="add del mod">
          <ac:chgData name=" " userId="9e414649f5623cd8" providerId="LiveId" clId="{F0CECB6C-C2EE-4029-B894-5A9FFF2DEAF4}" dt="2020-05-09T19:35:56.715" v="195"/>
          <ac:spMkLst>
            <pc:docMk/>
            <pc:sldMk cId="3195957208" sldId="284"/>
            <ac:spMk id="4" creationId="{39D09944-0C24-41A2-9C8B-A7F6F4DC4401}"/>
          </ac:spMkLst>
        </pc:spChg>
        <pc:spChg chg="add del mod">
          <ac:chgData name=" " userId="9e414649f5623cd8" providerId="LiveId" clId="{F0CECB6C-C2EE-4029-B894-5A9FFF2DEAF4}" dt="2020-05-09T19:38:58.435" v="216" actId="478"/>
          <ac:spMkLst>
            <pc:docMk/>
            <pc:sldMk cId="3195957208" sldId="284"/>
            <ac:spMk id="6" creationId="{74133A6C-5290-4B91-9CE3-C0D8B2887E5B}"/>
          </ac:spMkLst>
        </pc:spChg>
        <pc:spChg chg="add del mod">
          <ac:chgData name=" " userId="9e414649f5623cd8" providerId="LiveId" clId="{F0CECB6C-C2EE-4029-B894-5A9FFF2DEAF4}" dt="2020-05-09T21:05:57.515" v="2026"/>
          <ac:spMkLst>
            <pc:docMk/>
            <pc:sldMk cId="3195957208" sldId="284"/>
            <ac:spMk id="8" creationId="{2372C6AE-5089-4E35-BE36-10FA9DCC1B42}"/>
          </ac:spMkLst>
        </pc:spChg>
        <pc:spChg chg="add del mod">
          <ac:chgData name=" " userId="9e414649f5623cd8" providerId="LiveId" clId="{F0CECB6C-C2EE-4029-B894-5A9FFF2DEAF4}" dt="2020-05-09T21:05:57.515" v="2026"/>
          <ac:spMkLst>
            <pc:docMk/>
            <pc:sldMk cId="3195957208" sldId="284"/>
            <ac:spMk id="9" creationId="{82675376-D6D7-4324-B9AA-EF79D3C09396}"/>
          </ac:spMkLst>
        </pc:spChg>
        <pc:spChg chg="add del mod">
          <ac:chgData name=" " userId="9e414649f5623cd8" providerId="LiveId" clId="{F0CECB6C-C2EE-4029-B894-5A9FFF2DEAF4}" dt="2020-05-09T21:05:57.515" v="2026"/>
          <ac:spMkLst>
            <pc:docMk/>
            <pc:sldMk cId="3195957208" sldId="284"/>
            <ac:spMk id="10" creationId="{0A240404-1D4A-4E1B-802E-72546437AE3D}"/>
          </ac:spMkLst>
        </pc:spChg>
        <pc:graphicFrameChg chg="add mod modGraphic">
          <ac:chgData name=" " userId="9e414649f5623cd8" providerId="LiveId" clId="{F0CECB6C-C2EE-4029-B894-5A9FFF2DEAF4}" dt="2020-05-09T21:15:07.848" v="2096" actId="14100"/>
          <ac:graphicFrameMkLst>
            <pc:docMk/>
            <pc:sldMk cId="3195957208" sldId="284"/>
            <ac:graphicFrameMk id="5" creationId="{83159760-D1C8-48A5-AC4E-A5719A9A725E}"/>
          </ac:graphicFrameMkLst>
        </pc:graphicFrameChg>
        <pc:graphicFrameChg chg="add del">
          <ac:chgData name=" " userId="9e414649f5623cd8" providerId="LiveId" clId="{F0CECB6C-C2EE-4029-B894-5A9FFF2DEAF4}" dt="2020-05-09T19:37:42.811" v="210" actId="478"/>
          <ac:graphicFrameMkLst>
            <pc:docMk/>
            <pc:sldMk cId="3195957208" sldId="284"/>
            <ac:graphicFrameMk id="7" creationId="{3F03CF1B-27DE-4DFC-BFC8-A8D66D7321D7}"/>
          </ac:graphicFrameMkLst>
        </pc:graphicFrameChg>
        <pc:picChg chg="add del mod">
          <ac:chgData name=" " userId="9e414649f5623cd8" providerId="LiveId" clId="{F0CECB6C-C2EE-4029-B894-5A9FFF2DEAF4}" dt="2020-05-09T19:35:22.572" v="194" actId="478"/>
          <ac:picMkLst>
            <pc:docMk/>
            <pc:sldMk cId="3195957208" sldId="284"/>
            <ac:picMk id="1026" creationId="{EE8A6E44-B7E9-4C58-B56D-A66CD1D46F3D}"/>
          </ac:picMkLst>
        </pc:picChg>
        <pc:picChg chg="add mod">
          <ac:chgData name=" " userId="9e414649f5623cd8" providerId="LiveId" clId="{F0CECB6C-C2EE-4029-B894-5A9FFF2DEAF4}" dt="2020-05-09T21:11:24.164" v="2075" actId="14100"/>
          <ac:picMkLst>
            <pc:docMk/>
            <pc:sldMk cId="3195957208" sldId="284"/>
            <ac:picMk id="1028" creationId="{9EE27D12-863A-4F81-B827-8898DF96840B}"/>
          </ac:picMkLst>
        </pc:picChg>
      </pc:sldChg>
      <pc:sldChg chg="addSp delSp modSp add del">
        <pc:chgData name=" " userId="9e414649f5623cd8" providerId="LiveId" clId="{F0CECB6C-C2EE-4029-B894-5A9FFF2DEAF4}" dt="2020-05-09T19:30:31.638" v="174" actId="2696"/>
        <pc:sldMkLst>
          <pc:docMk/>
          <pc:sldMk cId="3199595693" sldId="284"/>
        </pc:sldMkLst>
        <pc:spChg chg="mod">
          <ac:chgData name=" " userId="9e414649f5623cd8" providerId="LiveId" clId="{F0CECB6C-C2EE-4029-B894-5A9FFF2DEAF4}" dt="2020-05-09T19:26:46.107" v="134" actId="20577"/>
          <ac:spMkLst>
            <pc:docMk/>
            <pc:sldMk cId="3199595693" sldId="284"/>
            <ac:spMk id="2" creationId="{736B9BA8-9477-49F8-9184-040EFEB6CA7A}"/>
          </ac:spMkLst>
        </pc:spChg>
        <pc:spChg chg="del">
          <ac:chgData name=" " userId="9e414649f5623cd8" providerId="LiveId" clId="{F0CECB6C-C2EE-4029-B894-5A9FFF2DEAF4}" dt="2020-05-09T19:29:49.531" v="140"/>
          <ac:spMkLst>
            <pc:docMk/>
            <pc:sldMk cId="3199595693" sldId="284"/>
            <ac:spMk id="3" creationId="{E939F356-CFF3-4194-9966-D8D474D15430}"/>
          </ac:spMkLst>
        </pc:spChg>
        <pc:spChg chg="add mod">
          <ac:chgData name=" " userId="9e414649f5623cd8" providerId="LiveId" clId="{F0CECB6C-C2EE-4029-B894-5A9FFF2DEAF4}" dt="2020-05-09T19:30:08.885" v="172" actId="20577"/>
          <ac:spMkLst>
            <pc:docMk/>
            <pc:sldMk cId="3199595693" sldId="284"/>
            <ac:spMk id="4" creationId="{7E08D9D6-A97C-44D3-B277-D065816D8717}"/>
          </ac:spMkLst>
        </pc:spChg>
        <pc:spChg chg="add mod">
          <ac:chgData name=" " userId="9e414649f5623cd8" providerId="LiveId" clId="{F0CECB6C-C2EE-4029-B894-5A9FFF2DEAF4}" dt="2020-05-09T19:30:12.352" v="173" actId="5793"/>
          <ac:spMkLst>
            <pc:docMk/>
            <pc:sldMk cId="3199595693" sldId="284"/>
            <ac:spMk id="7" creationId="{AAE334A5-27E9-4070-8632-E80D56DA1D1A}"/>
          </ac:spMkLst>
        </pc:spChg>
      </pc:sldChg>
      <pc:sldChg chg="addSp delSp modSp add mod setBg setClrOvrMap delDesignElem">
        <pc:chgData name=" " userId="9e414649f5623cd8" providerId="LiveId" clId="{F0CECB6C-C2EE-4029-B894-5A9FFF2DEAF4}" dt="2020-05-09T21:05:02.893" v="2024" actId="26606"/>
        <pc:sldMkLst>
          <pc:docMk/>
          <pc:sldMk cId="181868133" sldId="285"/>
        </pc:sldMkLst>
        <pc:spChg chg="mod">
          <ac:chgData name=" " userId="9e414649f5623cd8" providerId="LiveId" clId="{F0CECB6C-C2EE-4029-B894-5A9FFF2DEAF4}" dt="2020-05-09T21:05:02.893" v="2024" actId="26606"/>
          <ac:spMkLst>
            <pc:docMk/>
            <pc:sldMk cId="181868133" sldId="285"/>
            <ac:spMk id="2" creationId="{0E721753-9F10-4FA2-8830-AD18331C4AD0}"/>
          </ac:spMkLst>
        </pc:spChg>
        <pc:spChg chg="del mod">
          <ac:chgData name=" " userId="9e414649f5623cd8" providerId="LiveId" clId="{F0CECB6C-C2EE-4029-B894-5A9FFF2DEAF4}" dt="2020-05-09T19:46:11.396" v="235"/>
          <ac:spMkLst>
            <pc:docMk/>
            <pc:sldMk cId="181868133" sldId="285"/>
            <ac:spMk id="3" creationId="{69BD898C-517B-42B4-AD94-10C72D76CD76}"/>
          </ac:spMkLst>
        </pc:spChg>
        <pc:spChg chg="add del">
          <ac:chgData name=" " userId="9e414649f5623cd8" providerId="LiveId" clId="{F0CECB6C-C2EE-4029-B894-5A9FFF2DEAF4}" dt="2020-05-09T21:00:15.592" v="1965"/>
          <ac:spMkLst>
            <pc:docMk/>
            <pc:sldMk cId="181868133" sldId="285"/>
            <ac:spMk id="7" creationId="{23962611-DFD5-4092-AAFD-559E3DFCE2C9}"/>
          </ac:spMkLst>
        </pc:spChg>
        <pc:spChg chg="add del">
          <ac:chgData name=" " userId="9e414649f5623cd8" providerId="LiveId" clId="{F0CECB6C-C2EE-4029-B894-5A9FFF2DEAF4}" dt="2020-05-09T21:03:20.096" v="1997" actId="26606"/>
          <ac:spMkLst>
            <pc:docMk/>
            <pc:sldMk cId="181868133" sldId="285"/>
            <ac:spMk id="12" creationId="{C8BABCA7-C1E0-41BA-A822-5F61251AA6A4}"/>
          </ac:spMkLst>
        </pc:spChg>
        <pc:spChg chg="add del">
          <ac:chgData name=" " userId="9e414649f5623cd8" providerId="LiveId" clId="{F0CECB6C-C2EE-4029-B894-5A9FFF2DEAF4}" dt="2020-05-09T21:00:32.271" v="1968" actId="26606"/>
          <ac:spMkLst>
            <pc:docMk/>
            <pc:sldMk cId="181868133" sldId="285"/>
            <ac:spMk id="15" creationId="{E5A92FE9-DB05-4D0D-AF5A-BE8664B9FFB4}"/>
          </ac:spMkLst>
        </pc:spChg>
        <pc:spChg chg="add del">
          <ac:chgData name=" " userId="9e414649f5623cd8" providerId="LiveId" clId="{F0CECB6C-C2EE-4029-B894-5A9FFF2DEAF4}" dt="2020-05-09T21:00:34.466" v="1970" actId="26606"/>
          <ac:spMkLst>
            <pc:docMk/>
            <pc:sldMk cId="181868133" sldId="285"/>
            <ac:spMk id="19" creationId="{CD4E68A2-74B0-42F5-BB75-2E1A7C2018C7}"/>
          </ac:spMkLst>
        </pc:spChg>
        <pc:spChg chg="add del">
          <ac:chgData name=" " userId="9e414649f5623cd8" providerId="LiveId" clId="{F0CECB6C-C2EE-4029-B894-5A9FFF2DEAF4}" dt="2020-05-09T21:00:41.546" v="1973"/>
          <ac:spMkLst>
            <pc:docMk/>
            <pc:sldMk cId="181868133" sldId="285"/>
            <ac:spMk id="21" creationId="{9A928607-C55C-40FD-B2DF-6CD6A7226A71}"/>
          </ac:spMkLst>
        </pc:spChg>
        <pc:spChg chg="add del">
          <ac:chgData name=" " userId="9e414649f5623cd8" providerId="LiveId" clId="{F0CECB6C-C2EE-4029-B894-5A9FFF2DEAF4}" dt="2020-05-09T21:00:41.546" v="1973"/>
          <ac:spMkLst>
            <pc:docMk/>
            <pc:sldMk cId="181868133" sldId="285"/>
            <ac:spMk id="23" creationId="{400A20C1-29A4-43E0-AB15-7931F76F8C2D}"/>
          </ac:spMkLst>
        </pc:spChg>
        <pc:spChg chg="add del">
          <ac:chgData name=" " userId="9e414649f5623cd8" providerId="LiveId" clId="{F0CECB6C-C2EE-4029-B894-5A9FFF2DEAF4}" dt="2020-05-09T21:00:34.466" v="1970" actId="26606"/>
          <ac:spMkLst>
            <pc:docMk/>
            <pc:sldMk cId="181868133" sldId="285"/>
            <ac:spMk id="27" creationId="{E67A1FC6-22FB-4EA7-B90A-C9F18FBEF30F}"/>
          </ac:spMkLst>
        </pc:spChg>
        <pc:spChg chg="add del">
          <ac:chgData name=" " userId="9e414649f5623cd8" providerId="LiveId" clId="{F0CECB6C-C2EE-4029-B894-5A9FFF2DEAF4}" dt="2020-05-09T21:00:34.466" v="1970" actId="26606"/>
          <ac:spMkLst>
            <pc:docMk/>
            <pc:sldMk cId="181868133" sldId="285"/>
            <ac:spMk id="28" creationId="{6246FDC4-DD97-431A-914A-9EB57A4A3C7C}"/>
          </ac:spMkLst>
        </pc:spChg>
        <pc:spChg chg="add">
          <ac:chgData name=" " userId="9e414649f5623cd8" providerId="LiveId" clId="{F0CECB6C-C2EE-4029-B894-5A9FFF2DEAF4}" dt="2020-05-09T21:05:02.893" v="2024" actId="26606"/>
          <ac:spMkLst>
            <pc:docMk/>
            <pc:sldMk cId="181868133" sldId="285"/>
            <ac:spMk id="29" creationId="{C8BABCA7-C1E0-41BA-A822-5F61251AA6A4}"/>
          </ac:spMkLst>
        </pc:spChg>
        <pc:spChg chg="add del">
          <ac:chgData name=" " userId="9e414649f5623cd8" providerId="LiveId" clId="{F0CECB6C-C2EE-4029-B894-5A9FFF2DEAF4}" dt="2020-05-09T21:00:41.546" v="1973"/>
          <ac:spMkLst>
            <pc:docMk/>
            <pc:sldMk cId="181868133" sldId="285"/>
            <ac:spMk id="32" creationId="{15655827-B42D-4180-88D3-D83F25E4BD1C}"/>
          </ac:spMkLst>
        </pc:spChg>
        <pc:spChg chg="add del">
          <ac:chgData name=" " userId="9e414649f5623cd8" providerId="LiveId" clId="{F0CECB6C-C2EE-4029-B894-5A9FFF2DEAF4}" dt="2020-05-09T21:00:41.546" v="1973"/>
          <ac:spMkLst>
            <pc:docMk/>
            <pc:sldMk cId="181868133" sldId="285"/>
            <ac:spMk id="33" creationId="{24ACCB06-563C-4ADE-B4D6-1FE9F723C7D9}"/>
          </ac:spMkLst>
        </pc:spChg>
        <pc:spChg chg="add del">
          <ac:chgData name=" " userId="9e414649f5623cd8" providerId="LiveId" clId="{F0CECB6C-C2EE-4029-B894-5A9FFF2DEAF4}" dt="2020-05-09T21:00:41.546" v="1973"/>
          <ac:spMkLst>
            <pc:docMk/>
            <pc:sldMk cId="181868133" sldId="285"/>
            <ac:spMk id="34" creationId="{40761ECD-D92B-46AE-82CA-640023D282F9}"/>
          </ac:spMkLst>
        </pc:spChg>
        <pc:spChg chg="add del">
          <ac:chgData name=" " userId="9e414649f5623cd8" providerId="LiveId" clId="{F0CECB6C-C2EE-4029-B894-5A9FFF2DEAF4}" dt="2020-05-09T21:03:23.153" v="1999" actId="26606"/>
          <ac:spMkLst>
            <pc:docMk/>
            <pc:sldMk cId="181868133" sldId="285"/>
            <ac:spMk id="35" creationId="{D59C2C63-D709-4949-9465-29A52CBEDD3B}"/>
          </ac:spMkLst>
        </pc:spChg>
        <pc:spChg chg="add del">
          <ac:chgData name=" " userId="9e414649f5623cd8" providerId="LiveId" clId="{F0CECB6C-C2EE-4029-B894-5A9FFF2DEAF4}" dt="2020-05-09T21:03:23.153" v="1999" actId="26606"/>
          <ac:spMkLst>
            <pc:docMk/>
            <pc:sldMk cId="181868133" sldId="285"/>
            <ac:spMk id="36" creationId="{0EFD2038-15D6-4003-8350-AFEC394EEFA7}"/>
          </ac:spMkLst>
        </pc:spChg>
        <pc:spChg chg="add del">
          <ac:chgData name=" " userId="9e414649f5623cd8" providerId="LiveId" clId="{F0CECB6C-C2EE-4029-B894-5A9FFF2DEAF4}" dt="2020-05-09T21:03:23.153" v="1999" actId="26606"/>
          <ac:spMkLst>
            <pc:docMk/>
            <pc:sldMk cId="181868133" sldId="285"/>
            <ac:spMk id="37" creationId="{8CF519C2-F6BE-41BE-A50E-54B98359C914}"/>
          </ac:spMkLst>
        </pc:spChg>
        <pc:spChg chg="add del">
          <ac:chgData name=" " userId="9e414649f5623cd8" providerId="LiveId" clId="{F0CECB6C-C2EE-4029-B894-5A9FFF2DEAF4}" dt="2020-05-09T21:03:28.592" v="2001" actId="26606"/>
          <ac:spMkLst>
            <pc:docMk/>
            <pc:sldMk cId="181868133" sldId="285"/>
            <ac:spMk id="47" creationId="{3D6DABB5-1FC3-4E21-AC84-4685B03C9F93}"/>
          </ac:spMkLst>
        </pc:spChg>
        <pc:spChg chg="add del">
          <ac:chgData name=" " userId="9e414649f5623cd8" providerId="LiveId" clId="{F0CECB6C-C2EE-4029-B894-5A9FFF2DEAF4}" dt="2020-05-09T21:03:28.592" v="2001" actId="26606"/>
          <ac:spMkLst>
            <pc:docMk/>
            <pc:sldMk cId="181868133" sldId="285"/>
            <ac:spMk id="48" creationId="{FC5790B5-250E-45E6-A05D-C3D1D459BC9D}"/>
          </ac:spMkLst>
        </pc:spChg>
        <pc:spChg chg="add del">
          <ac:chgData name=" " userId="9e414649f5623cd8" providerId="LiveId" clId="{F0CECB6C-C2EE-4029-B894-5A9FFF2DEAF4}" dt="2020-05-09T21:03:33.576" v="2003" actId="26606"/>
          <ac:spMkLst>
            <pc:docMk/>
            <pc:sldMk cId="181868133" sldId="285"/>
            <ac:spMk id="57" creationId="{637863A1-54F7-428E-9109-03BACEC2059C}"/>
          </ac:spMkLst>
        </pc:spChg>
        <pc:spChg chg="add del">
          <ac:chgData name=" " userId="9e414649f5623cd8" providerId="LiveId" clId="{F0CECB6C-C2EE-4029-B894-5A9FFF2DEAF4}" dt="2020-05-09T21:03:33.576" v="2003" actId="26606"/>
          <ac:spMkLst>
            <pc:docMk/>
            <pc:sldMk cId="181868133" sldId="285"/>
            <ac:spMk id="58" creationId="{F8774F60-10DA-4D7F-BC9C-E9FBFFB38BF9}"/>
          </ac:spMkLst>
        </pc:spChg>
        <pc:spChg chg="add del">
          <ac:chgData name=" " userId="9e414649f5623cd8" providerId="LiveId" clId="{F0CECB6C-C2EE-4029-B894-5A9FFF2DEAF4}" dt="2020-05-09T21:03:33.576" v="2003" actId="26606"/>
          <ac:spMkLst>
            <pc:docMk/>
            <pc:sldMk cId="181868133" sldId="285"/>
            <ac:spMk id="59" creationId="{0F9EB1F5-0A3E-446D-B428-00D62197A714}"/>
          </ac:spMkLst>
        </pc:spChg>
        <pc:spChg chg="add del">
          <ac:chgData name=" " userId="9e414649f5623cd8" providerId="LiveId" clId="{F0CECB6C-C2EE-4029-B894-5A9FFF2DEAF4}" dt="2020-05-09T21:03:38.009" v="2005" actId="26606"/>
          <ac:spMkLst>
            <pc:docMk/>
            <pc:sldMk cId="181868133" sldId="285"/>
            <ac:spMk id="65" creationId="{22C7FDF9-C2A1-45C5-A49B-8B1CA2A3C05B}"/>
          </ac:spMkLst>
        </pc:spChg>
        <pc:spChg chg="add del">
          <ac:chgData name=" " userId="9e414649f5623cd8" providerId="LiveId" clId="{F0CECB6C-C2EE-4029-B894-5A9FFF2DEAF4}" dt="2020-05-09T21:03:44.783" v="2007" actId="26606"/>
          <ac:spMkLst>
            <pc:docMk/>
            <pc:sldMk cId="181868133" sldId="285"/>
            <ac:spMk id="72" creationId="{56F87C5C-DF35-42D8-B5FF-555DE35938EC}"/>
          </ac:spMkLst>
        </pc:spChg>
        <pc:spChg chg="add del">
          <ac:chgData name=" " userId="9e414649f5623cd8" providerId="LiveId" clId="{F0CECB6C-C2EE-4029-B894-5A9FFF2DEAF4}" dt="2020-05-09T21:03:44.783" v="2007" actId="26606"/>
          <ac:spMkLst>
            <pc:docMk/>
            <pc:sldMk cId="181868133" sldId="285"/>
            <ac:spMk id="73" creationId="{7B2D2BF3-27D6-4D20-A622-9DDF2ACE613E}"/>
          </ac:spMkLst>
        </pc:spChg>
        <pc:spChg chg="add del">
          <ac:chgData name=" " userId="9e414649f5623cd8" providerId="LiveId" clId="{F0CECB6C-C2EE-4029-B894-5A9FFF2DEAF4}" dt="2020-05-09T21:03:44.783" v="2007" actId="26606"/>
          <ac:spMkLst>
            <pc:docMk/>
            <pc:sldMk cId="181868133" sldId="285"/>
            <ac:spMk id="74" creationId="{64F3CC3B-9F6E-462F-947B-ABEDF0800462}"/>
          </ac:spMkLst>
        </pc:spChg>
        <pc:spChg chg="add del">
          <ac:chgData name=" " userId="9e414649f5623cd8" providerId="LiveId" clId="{F0CECB6C-C2EE-4029-B894-5A9FFF2DEAF4}" dt="2020-05-09T21:04:48.695" v="2023" actId="26606"/>
          <ac:spMkLst>
            <pc:docMk/>
            <pc:sldMk cId="181868133" sldId="285"/>
            <ac:spMk id="80" creationId="{C8BABCA7-C1E0-41BA-A822-5F61251AA6A4}"/>
          </ac:spMkLst>
        </pc:spChg>
        <pc:grpChg chg="add del">
          <ac:chgData name=" " userId="9e414649f5623cd8" providerId="LiveId" clId="{F0CECB6C-C2EE-4029-B894-5A9FFF2DEAF4}" dt="2020-05-09T21:00:32.271" v="1968" actId="26606"/>
          <ac:grpSpMkLst>
            <pc:docMk/>
            <pc:sldMk cId="181868133" sldId="285"/>
            <ac:grpSpMk id="4" creationId="{E9D059B6-ADD8-488A-B346-63289E90D13F}"/>
          </ac:grpSpMkLst>
        </pc:grpChg>
        <pc:grpChg chg="add del">
          <ac:chgData name=" " userId="9e414649f5623cd8" providerId="LiveId" clId="{F0CECB6C-C2EE-4029-B894-5A9FFF2DEAF4}" dt="2020-05-09T21:03:20.096" v="1997" actId="26606"/>
          <ac:grpSpMkLst>
            <pc:docMk/>
            <pc:sldMk cId="181868133" sldId="285"/>
            <ac:grpSpMk id="5" creationId="{7575D7A7-3C36-4508-9BC6-70A93BD3C438}"/>
          </ac:grpSpMkLst>
        </pc:grpChg>
        <pc:grpChg chg="add">
          <ac:chgData name=" " userId="9e414649f5623cd8" providerId="LiveId" clId="{F0CECB6C-C2EE-4029-B894-5A9FFF2DEAF4}" dt="2020-05-09T21:05:02.893" v="2024" actId="26606"/>
          <ac:grpSpMkLst>
            <pc:docMk/>
            <pc:sldMk cId="181868133" sldId="285"/>
            <ac:grpSpMk id="6" creationId="{7575D7A7-3C36-4508-9BC6-70A93BD3C438}"/>
          </ac:grpSpMkLst>
        </pc:grpChg>
        <pc:grpChg chg="add del">
          <ac:chgData name=" " userId="9e414649f5623cd8" providerId="LiveId" clId="{F0CECB6C-C2EE-4029-B894-5A9FFF2DEAF4}" dt="2020-05-09T21:03:20.096" v="1997" actId="26606"/>
          <ac:grpSpMkLst>
            <pc:docMk/>
            <pc:sldMk cId="181868133" sldId="285"/>
            <ac:grpSpMk id="14" creationId="{2E5D6EB5-6FDB-477A-98F5-7409CD53754D}"/>
          </ac:grpSpMkLst>
        </pc:grpChg>
        <pc:grpChg chg="add del">
          <ac:chgData name=" " userId="9e414649f5623cd8" providerId="LiveId" clId="{F0CECB6C-C2EE-4029-B894-5A9FFF2DEAF4}" dt="2020-05-09T21:00:32.271" v="1968" actId="26606"/>
          <ac:grpSpMkLst>
            <pc:docMk/>
            <pc:sldMk cId="181868133" sldId="285"/>
            <ac:grpSpMk id="17" creationId="{53D9B26A-5143-49A7-BA98-D871D5BD719A}"/>
          </ac:grpSpMkLst>
        </pc:grpChg>
        <pc:grpChg chg="add del">
          <ac:chgData name=" " userId="9e414649f5623cd8" providerId="LiveId" clId="{F0CECB6C-C2EE-4029-B894-5A9FFF2DEAF4}" dt="2020-05-09T21:00:34.466" v="1970" actId="26606"/>
          <ac:grpSpMkLst>
            <pc:docMk/>
            <pc:sldMk cId="181868133" sldId="285"/>
            <ac:grpSpMk id="25" creationId="{E9D059B6-ADD8-488A-B346-63289E90D13F}"/>
          </ac:grpSpMkLst>
        </pc:grpChg>
        <pc:grpChg chg="add del">
          <ac:chgData name=" " userId="9e414649f5623cd8" providerId="LiveId" clId="{F0CECB6C-C2EE-4029-B894-5A9FFF2DEAF4}" dt="2020-05-09T21:03:23.153" v="1999" actId="26606"/>
          <ac:grpSpMkLst>
            <pc:docMk/>
            <pc:sldMk cId="181868133" sldId="285"/>
            <ac:grpSpMk id="26" creationId="{7575D7A7-3C36-4508-9BC6-70A93BD3C438}"/>
          </ac:grpSpMkLst>
        </pc:grpChg>
        <pc:grpChg chg="add del">
          <ac:chgData name=" " userId="9e414649f5623cd8" providerId="LiveId" clId="{F0CECB6C-C2EE-4029-B894-5A9FFF2DEAF4}" dt="2020-05-09T21:00:41.546" v="1973"/>
          <ac:grpSpMkLst>
            <pc:docMk/>
            <pc:sldMk cId="181868133" sldId="285"/>
            <ac:grpSpMk id="30" creationId="{E9D059B6-ADD8-488A-B346-63289E90D13F}"/>
          </ac:grpSpMkLst>
        </pc:grpChg>
        <pc:grpChg chg="add del">
          <ac:chgData name=" " userId="9e414649f5623cd8" providerId="LiveId" clId="{F0CECB6C-C2EE-4029-B894-5A9FFF2DEAF4}" dt="2020-05-09T21:03:23.153" v="1999" actId="26606"/>
          <ac:grpSpMkLst>
            <pc:docMk/>
            <pc:sldMk cId="181868133" sldId="285"/>
            <ac:grpSpMk id="38" creationId="{7767AD93-AD3E-4C62-97D5-E54E14B2EAD8}"/>
          </ac:grpSpMkLst>
        </pc:grpChg>
        <pc:grpChg chg="add">
          <ac:chgData name=" " userId="9e414649f5623cd8" providerId="LiveId" clId="{F0CECB6C-C2EE-4029-B894-5A9FFF2DEAF4}" dt="2020-05-09T21:05:02.893" v="2024" actId="26606"/>
          <ac:grpSpMkLst>
            <pc:docMk/>
            <pc:sldMk cId="181868133" sldId="285"/>
            <ac:grpSpMk id="39" creationId="{2E5D6EB5-6FDB-477A-98F5-7409CD53754D}"/>
          </ac:grpSpMkLst>
        </pc:grpChg>
        <pc:grpChg chg="add del">
          <ac:chgData name=" " userId="9e414649f5623cd8" providerId="LiveId" clId="{F0CECB6C-C2EE-4029-B894-5A9FFF2DEAF4}" dt="2020-05-09T21:03:28.592" v="2001" actId="26606"/>
          <ac:grpSpMkLst>
            <pc:docMk/>
            <pc:sldMk cId="181868133" sldId="285"/>
            <ac:grpSpMk id="44" creationId="{7575D7A7-3C36-4508-9BC6-70A93BD3C438}"/>
          </ac:grpSpMkLst>
        </pc:grpChg>
        <pc:grpChg chg="add del">
          <ac:chgData name=" " userId="9e414649f5623cd8" providerId="LiveId" clId="{F0CECB6C-C2EE-4029-B894-5A9FFF2DEAF4}" dt="2020-05-09T21:03:28.592" v="2001" actId="26606"/>
          <ac:grpSpMkLst>
            <pc:docMk/>
            <pc:sldMk cId="181868133" sldId="285"/>
            <ac:grpSpMk id="49" creationId="{68158C4B-1BFE-4F6D-B2C1-0066FA11935A}"/>
          </ac:grpSpMkLst>
        </pc:grpChg>
        <pc:grpChg chg="add del">
          <ac:chgData name=" " userId="9e414649f5623cd8" providerId="LiveId" clId="{F0CECB6C-C2EE-4029-B894-5A9FFF2DEAF4}" dt="2020-05-09T21:03:33.576" v="2003" actId="26606"/>
          <ac:grpSpMkLst>
            <pc:docMk/>
            <pc:sldMk cId="181868133" sldId="285"/>
            <ac:grpSpMk id="54" creationId="{7575D7A7-3C36-4508-9BC6-70A93BD3C438}"/>
          </ac:grpSpMkLst>
        </pc:grpChg>
        <pc:grpChg chg="add del">
          <ac:chgData name=" " userId="9e414649f5623cd8" providerId="LiveId" clId="{F0CECB6C-C2EE-4029-B894-5A9FFF2DEAF4}" dt="2020-05-09T21:03:38.009" v="2005" actId="26606"/>
          <ac:grpSpMkLst>
            <pc:docMk/>
            <pc:sldMk cId="181868133" sldId="285"/>
            <ac:grpSpMk id="62" creationId="{7575D7A7-3C36-4508-9BC6-70A93BD3C438}"/>
          </ac:grpSpMkLst>
        </pc:grpChg>
        <pc:grpChg chg="add del">
          <ac:chgData name=" " userId="9e414649f5623cd8" providerId="LiveId" clId="{F0CECB6C-C2EE-4029-B894-5A9FFF2DEAF4}" dt="2020-05-09T21:03:44.783" v="2007" actId="26606"/>
          <ac:grpSpMkLst>
            <pc:docMk/>
            <pc:sldMk cId="181868133" sldId="285"/>
            <ac:grpSpMk id="69" creationId="{7575D7A7-3C36-4508-9BC6-70A93BD3C438}"/>
          </ac:grpSpMkLst>
        </pc:grpChg>
        <pc:grpChg chg="add del">
          <ac:chgData name=" " userId="9e414649f5623cd8" providerId="LiveId" clId="{F0CECB6C-C2EE-4029-B894-5A9FFF2DEAF4}" dt="2020-05-09T21:04:48.695" v="2023" actId="26606"/>
          <ac:grpSpMkLst>
            <pc:docMk/>
            <pc:sldMk cId="181868133" sldId="285"/>
            <ac:grpSpMk id="77" creationId="{7575D7A7-3C36-4508-9BC6-70A93BD3C438}"/>
          </ac:grpSpMkLst>
        </pc:grpChg>
        <pc:grpChg chg="add del">
          <ac:chgData name=" " userId="9e414649f5623cd8" providerId="LiveId" clId="{F0CECB6C-C2EE-4029-B894-5A9FFF2DEAF4}" dt="2020-05-09T21:04:48.695" v="2023" actId="26606"/>
          <ac:grpSpMkLst>
            <pc:docMk/>
            <pc:sldMk cId="181868133" sldId="285"/>
            <ac:grpSpMk id="81" creationId="{2E5D6EB5-6FDB-477A-98F5-7409CD53754D}"/>
          </ac:grpSpMkLst>
        </pc:grpChg>
        <pc:picChg chg="add del">
          <ac:chgData name=" " userId="9e414649f5623cd8" providerId="LiveId" clId="{F0CECB6C-C2EE-4029-B894-5A9FFF2DEAF4}" dt="2020-05-09T21:00:15.592" v="1965"/>
          <ac:picMkLst>
            <pc:docMk/>
            <pc:sldMk cId="181868133" sldId="285"/>
            <ac:picMk id="9" creationId="{2270F1FA-0425-408F-9861-80BF5AFB276D}"/>
          </ac:picMkLst>
        </pc:picChg>
        <pc:picChg chg="add del">
          <ac:chgData name=" " userId="9e414649f5623cd8" providerId="LiveId" clId="{F0CECB6C-C2EE-4029-B894-5A9FFF2DEAF4}" dt="2020-05-09T21:03:38.009" v="2005" actId="26606"/>
          <ac:picMkLst>
            <pc:docMk/>
            <pc:sldMk cId="181868133" sldId="285"/>
            <ac:picMk id="66" creationId="{8D8988FF-4B5F-49A9-BB7F-B49C1610F1B4}"/>
          </ac:picMkLst>
        </pc:picChg>
        <pc:cxnChg chg="add del">
          <ac:chgData name=" " userId="9e414649f5623cd8" providerId="LiveId" clId="{F0CECB6C-C2EE-4029-B894-5A9FFF2DEAF4}" dt="2020-05-09T21:03:20.096" v="1997" actId="26606"/>
          <ac:cxnSpMkLst>
            <pc:docMk/>
            <pc:sldMk cId="181868133" sldId="285"/>
            <ac:cxnSpMk id="13" creationId="{AE446D0E-6531-40B7-A182-FB8602439777}"/>
          </ac:cxnSpMkLst>
        </pc:cxnChg>
        <pc:cxnChg chg="add">
          <ac:chgData name=" " userId="9e414649f5623cd8" providerId="LiveId" clId="{F0CECB6C-C2EE-4029-B894-5A9FFF2DEAF4}" dt="2020-05-09T21:05:02.893" v="2024" actId="26606"/>
          <ac:cxnSpMkLst>
            <pc:docMk/>
            <pc:sldMk cId="181868133" sldId="285"/>
            <ac:cxnSpMk id="22" creationId="{AE446D0E-6531-40B7-A182-FB8602439777}"/>
          </ac:cxnSpMkLst>
        </pc:cxnChg>
        <pc:cxnChg chg="add del">
          <ac:chgData name=" " userId="9e414649f5623cd8" providerId="LiveId" clId="{F0CECB6C-C2EE-4029-B894-5A9FFF2DEAF4}" dt="2020-05-09T21:03:20.096" v="1997" actId="26606"/>
          <ac:cxnSpMkLst>
            <pc:docMk/>
            <pc:sldMk cId="181868133" sldId="285"/>
            <ac:cxnSpMk id="24" creationId="{889FB2CC-C7A1-4A53-A088-636FB487FE67}"/>
          </ac:cxnSpMkLst>
        </pc:cxnChg>
        <pc:cxnChg chg="add del">
          <ac:chgData name=" " userId="9e414649f5623cd8" providerId="LiveId" clId="{F0CECB6C-C2EE-4029-B894-5A9FFF2DEAF4}" dt="2020-05-09T21:03:23.153" v="1999" actId="26606"/>
          <ac:cxnSpMkLst>
            <pc:docMk/>
            <pc:sldMk cId="181868133" sldId="285"/>
            <ac:cxnSpMk id="31" creationId="{AE446D0E-6531-40B7-A182-FB8602439777}"/>
          </ac:cxnSpMkLst>
        </pc:cxnChg>
        <pc:cxnChg chg="add del">
          <ac:chgData name=" " userId="9e414649f5623cd8" providerId="LiveId" clId="{F0CECB6C-C2EE-4029-B894-5A9FFF2DEAF4}" dt="2020-05-09T21:03:23.153" v="1999" actId="26606"/>
          <ac:cxnSpMkLst>
            <pc:docMk/>
            <pc:sldMk cId="181868133" sldId="285"/>
            <ac:cxnSpMk id="42" creationId="{0772CE55-4C36-44F1-A9BD-379BEB84317D}"/>
          </ac:cxnSpMkLst>
        </pc:cxnChg>
        <pc:cxnChg chg="add">
          <ac:chgData name=" " userId="9e414649f5623cd8" providerId="LiveId" clId="{F0CECB6C-C2EE-4029-B894-5A9FFF2DEAF4}" dt="2020-05-09T21:05:02.893" v="2024" actId="26606"/>
          <ac:cxnSpMkLst>
            <pc:docMk/>
            <pc:sldMk cId="181868133" sldId="285"/>
            <ac:cxnSpMk id="43" creationId="{889FB2CC-C7A1-4A53-A088-636FB487FE67}"/>
          </ac:cxnSpMkLst>
        </pc:cxnChg>
        <pc:cxnChg chg="add del">
          <ac:chgData name=" " userId="9e414649f5623cd8" providerId="LiveId" clId="{F0CECB6C-C2EE-4029-B894-5A9FFF2DEAF4}" dt="2020-05-09T21:03:28.592" v="2001" actId="26606"/>
          <ac:cxnSpMkLst>
            <pc:docMk/>
            <pc:sldMk cId="181868133" sldId="285"/>
            <ac:cxnSpMk id="46" creationId="{AE446D0E-6531-40B7-A182-FB8602439777}"/>
          </ac:cxnSpMkLst>
        </pc:cxnChg>
        <pc:cxnChg chg="add del">
          <ac:chgData name=" " userId="9e414649f5623cd8" providerId="LiveId" clId="{F0CECB6C-C2EE-4029-B894-5A9FFF2DEAF4}" dt="2020-05-09T21:03:28.592" v="2001" actId="26606"/>
          <ac:cxnSpMkLst>
            <pc:docMk/>
            <pc:sldMk cId="181868133" sldId="285"/>
            <ac:cxnSpMk id="52" creationId="{14319AF2-886A-4C5D-B34C-17FCB0267EEB}"/>
          </ac:cxnSpMkLst>
        </pc:cxnChg>
        <pc:cxnChg chg="add del">
          <ac:chgData name=" " userId="9e414649f5623cd8" providerId="LiveId" clId="{F0CECB6C-C2EE-4029-B894-5A9FFF2DEAF4}" dt="2020-05-09T21:03:33.576" v="2003" actId="26606"/>
          <ac:cxnSpMkLst>
            <pc:docMk/>
            <pc:sldMk cId="181868133" sldId="285"/>
            <ac:cxnSpMk id="56" creationId="{AE446D0E-6531-40B7-A182-FB8602439777}"/>
          </ac:cxnSpMkLst>
        </pc:cxnChg>
        <pc:cxnChg chg="add del">
          <ac:chgData name=" " userId="9e414649f5623cd8" providerId="LiveId" clId="{F0CECB6C-C2EE-4029-B894-5A9FFF2DEAF4}" dt="2020-05-09T21:03:33.576" v="2003" actId="26606"/>
          <ac:cxnSpMkLst>
            <pc:docMk/>
            <pc:sldMk cId="181868133" sldId="285"/>
            <ac:cxnSpMk id="60" creationId="{55C1F48A-3DEE-477F-9F90-15D411D9834B}"/>
          </ac:cxnSpMkLst>
        </pc:cxnChg>
        <pc:cxnChg chg="add del">
          <ac:chgData name=" " userId="9e414649f5623cd8" providerId="LiveId" clId="{F0CECB6C-C2EE-4029-B894-5A9FFF2DEAF4}" dt="2020-05-09T21:03:38.009" v="2005" actId="26606"/>
          <ac:cxnSpMkLst>
            <pc:docMk/>
            <pc:sldMk cId="181868133" sldId="285"/>
            <ac:cxnSpMk id="64" creationId="{AE446D0E-6531-40B7-A182-FB8602439777}"/>
          </ac:cxnSpMkLst>
        </pc:cxnChg>
        <pc:cxnChg chg="add del">
          <ac:chgData name=" " userId="9e414649f5623cd8" providerId="LiveId" clId="{F0CECB6C-C2EE-4029-B894-5A9FFF2DEAF4}" dt="2020-05-09T21:03:38.009" v="2005" actId="26606"/>
          <ac:cxnSpMkLst>
            <pc:docMk/>
            <pc:sldMk cId="181868133" sldId="285"/>
            <ac:cxnSpMk id="67" creationId="{CE580401-353D-4D90-9CA7-316BFD718E5C}"/>
          </ac:cxnSpMkLst>
        </pc:cxnChg>
        <pc:cxnChg chg="add del">
          <ac:chgData name=" " userId="9e414649f5623cd8" providerId="LiveId" clId="{F0CECB6C-C2EE-4029-B894-5A9FFF2DEAF4}" dt="2020-05-09T21:03:44.783" v="2007" actId="26606"/>
          <ac:cxnSpMkLst>
            <pc:docMk/>
            <pc:sldMk cId="181868133" sldId="285"/>
            <ac:cxnSpMk id="71" creationId="{AE446D0E-6531-40B7-A182-FB8602439777}"/>
          </ac:cxnSpMkLst>
        </pc:cxnChg>
        <pc:cxnChg chg="add del">
          <ac:chgData name=" " userId="9e414649f5623cd8" providerId="LiveId" clId="{F0CECB6C-C2EE-4029-B894-5A9FFF2DEAF4}" dt="2020-05-09T21:03:44.783" v="2007" actId="26606"/>
          <ac:cxnSpMkLst>
            <pc:docMk/>
            <pc:sldMk cId="181868133" sldId="285"/>
            <ac:cxnSpMk id="75" creationId="{D33B4346-E27D-4B30-9B39-4FD2767340FC}"/>
          </ac:cxnSpMkLst>
        </pc:cxnChg>
        <pc:cxnChg chg="add del">
          <ac:chgData name=" " userId="9e414649f5623cd8" providerId="LiveId" clId="{F0CECB6C-C2EE-4029-B894-5A9FFF2DEAF4}" dt="2020-05-09T21:04:48.695" v="2023" actId="26606"/>
          <ac:cxnSpMkLst>
            <pc:docMk/>
            <pc:sldMk cId="181868133" sldId="285"/>
            <ac:cxnSpMk id="79" creationId="{AE446D0E-6531-40B7-A182-FB8602439777}"/>
          </ac:cxnSpMkLst>
        </pc:cxnChg>
        <pc:cxnChg chg="add del">
          <ac:chgData name=" " userId="9e414649f5623cd8" providerId="LiveId" clId="{F0CECB6C-C2EE-4029-B894-5A9FFF2DEAF4}" dt="2020-05-09T21:04:48.695" v="2023" actId="26606"/>
          <ac:cxnSpMkLst>
            <pc:docMk/>
            <pc:sldMk cId="181868133" sldId="285"/>
            <ac:cxnSpMk id="84" creationId="{889FB2CC-C7A1-4A53-A088-636FB487FE67}"/>
          </ac:cxnSpMkLst>
        </pc:cxnChg>
      </pc:sldChg>
      <pc:sldChg chg="add del">
        <pc:chgData name=" " userId="9e414649f5623cd8" providerId="LiveId" clId="{F0CECB6C-C2EE-4029-B894-5A9FFF2DEAF4}" dt="2020-05-09T19:30:36.405" v="175" actId="2696"/>
        <pc:sldMkLst>
          <pc:docMk/>
          <pc:sldMk cId="1849387978" sldId="285"/>
        </pc:sldMkLst>
      </pc:sldChg>
      <pc:sldChg chg="addSp delSp modSp add modNotesTx">
        <pc:chgData name=" " userId="9e414649f5623cd8" providerId="LiveId" clId="{F0CECB6C-C2EE-4029-B894-5A9FFF2DEAF4}" dt="2020-05-09T21:19:46.273" v="2145" actId="14100"/>
        <pc:sldMkLst>
          <pc:docMk/>
          <pc:sldMk cId="4078948879" sldId="286"/>
        </pc:sldMkLst>
        <pc:spChg chg="mod">
          <ac:chgData name=" " userId="9e414649f5623cd8" providerId="LiveId" clId="{F0CECB6C-C2EE-4029-B894-5A9FFF2DEAF4}" dt="2020-05-09T21:19:26.068" v="2142" actId="1076"/>
          <ac:spMkLst>
            <pc:docMk/>
            <pc:sldMk cId="4078948879" sldId="286"/>
            <ac:spMk id="2" creationId="{D0A62566-5A08-4ED7-BB60-58870B60EAD9}"/>
          </ac:spMkLst>
        </pc:spChg>
        <pc:spChg chg="add del">
          <ac:chgData name=" " userId="9e414649f5623cd8" providerId="LiveId" clId="{F0CECB6C-C2EE-4029-B894-5A9FFF2DEAF4}" dt="2020-05-09T19:49:51.778" v="308"/>
          <ac:spMkLst>
            <pc:docMk/>
            <pc:sldMk cId="4078948879" sldId="286"/>
            <ac:spMk id="3" creationId="{EBB70842-7A0D-4D96-9742-D5939E85F2E5}"/>
          </ac:spMkLst>
        </pc:spChg>
        <pc:spChg chg="del mod">
          <ac:chgData name=" " userId="9e414649f5623cd8" providerId="LiveId" clId="{F0CECB6C-C2EE-4029-B894-5A9FFF2DEAF4}" dt="2020-05-09T19:51:06.573" v="330" actId="478"/>
          <ac:spMkLst>
            <pc:docMk/>
            <pc:sldMk cId="4078948879" sldId="286"/>
            <ac:spMk id="4" creationId="{0C75EEA3-BF01-4E97-82BC-33EB5C2D82DD}"/>
          </ac:spMkLst>
        </pc:spChg>
        <pc:spChg chg="add">
          <ac:chgData name=" " userId="9e414649f5623cd8" providerId="LiveId" clId="{F0CECB6C-C2EE-4029-B894-5A9FFF2DEAF4}" dt="2020-05-09T19:49:51.778" v="308"/>
          <ac:spMkLst>
            <pc:docMk/>
            <pc:sldMk cId="4078948879" sldId="286"/>
            <ac:spMk id="8" creationId="{74B77144-FDC7-4A31-9F62-D901B3DF25F5}"/>
          </ac:spMkLst>
        </pc:spChg>
        <pc:graphicFrameChg chg="add del mod modGraphic">
          <ac:chgData name=" " userId="9e414649f5623cd8" providerId="LiveId" clId="{F0CECB6C-C2EE-4029-B894-5A9FFF2DEAF4}" dt="2020-05-09T19:49:21.233" v="305"/>
          <ac:graphicFrameMkLst>
            <pc:docMk/>
            <pc:sldMk cId="4078948879" sldId="286"/>
            <ac:graphicFrameMk id="5" creationId="{AB1867EA-1080-402C-9B46-181FD9AB08EF}"/>
          </ac:graphicFrameMkLst>
        </pc:graphicFrameChg>
        <pc:graphicFrameChg chg="add del mod">
          <ac:chgData name=" " userId="9e414649f5623cd8" providerId="LiveId" clId="{F0CECB6C-C2EE-4029-B894-5A9FFF2DEAF4}" dt="2020-05-09T19:49:30.054" v="307"/>
          <ac:graphicFrameMkLst>
            <pc:docMk/>
            <pc:sldMk cId="4078948879" sldId="286"/>
            <ac:graphicFrameMk id="6" creationId="{CFDB7078-E0E0-4FAC-AE6E-AB854EB348B3}"/>
          </ac:graphicFrameMkLst>
        </pc:graphicFrameChg>
        <pc:graphicFrameChg chg="add mod modGraphic">
          <ac:chgData name=" " userId="9e414649f5623cd8" providerId="LiveId" clId="{F0CECB6C-C2EE-4029-B894-5A9FFF2DEAF4}" dt="2020-05-09T21:09:13.571" v="2048" actId="1076"/>
          <ac:graphicFrameMkLst>
            <pc:docMk/>
            <pc:sldMk cId="4078948879" sldId="286"/>
            <ac:graphicFrameMk id="7" creationId="{CD82A45C-86D1-4F89-8757-9EE4832BD737}"/>
          </ac:graphicFrameMkLst>
        </pc:graphicFrameChg>
        <pc:picChg chg="add mod">
          <ac:chgData name=" " userId="9e414649f5623cd8" providerId="LiveId" clId="{F0CECB6C-C2EE-4029-B894-5A9FFF2DEAF4}" dt="2020-05-09T21:19:46.273" v="2145" actId="14100"/>
          <ac:picMkLst>
            <pc:docMk/>
            <pc:sldMk cId="4078948879" sldId="286"/>
            <ac:picMk id="2051" creationId="{1719B9B9-BFA8-45E0-93AD-04EA2E0A9FA5}"/>
          </ac:picMkLst>
        </pc:picChg>
      </pc:sldChg>
      <pc:sldChg chg="addSp delSp modSp add modNotesTx">
        <pc:chgData name=" " userId="9e414649f5623cd8" providerId="LiveId" clId="{F0CECB6C-C2EE-4029-B894-5A9FFF2DEAF4}" dt="2020-05-09T21:10:22.829" v="2062" actId="1076"/>
        <pc:sldMkLst>
          <pc:docMk/>
          <pc:sldMk cId="2278601688" sldId="287"/>
        </pc:sldMkLst>
        <pc:spChg chg="mod">
          <ac:chgData name=" " userId="9e414649f5623cd8" providerId="LiveId" clId="{F0CECB6C-C2EE-4029-B894-5A9FFF2DEAF4}" dt="2020-05-09T21:10:22.829" v="2062" actId="1076"/>
          <ac:spMkLst>
            <pc:docMk/>
            <pc:sldMk cId="2278601688" sldId="287"/>
            <ac:spMk id="2" creationId="{93858D6A-31F1-4368-8BB0-15D0375B7D02}"/>
          </ac:spMkLst>
        </pc:spChg>
        <pc:spChg chg="del">
          <ac:chgData name=" " userId="9e414649f5623cd8" providerId="LiveId" clId="{F0CECB6C-C2EE-4029-B894-5A9FFF2DEAF4}" dt="2020-05-09T19:54:20.803" v="359"/>
          <ac:spMkLst>
            <pc:docMk/>
            <pc:sldMk cId="2278601688" sldId="287"/>
            <ac:spMk id="3" creationId="{D85BE59C-128E-4D18-87A8-0BDF3CBFD42A}"/>
          </ac:spMkLst>
        </pc:spChg>
        <pc:spChg chg="del mod">
          <ac:chgData name=" " userId="9e414649f5623cd8" providerId="LiveId" clId="{F0CECB6C-C2EE-4029-B894-5A9FFF2DEAF4}" dt="2020-05-09T19:55:26.791" v="370" actId="478"/>
          <ac:spMkLst>
            <pc:docMk/>
            <pc:sldMk cId="2278601688" sldId="287"/>
            <ac:spMk id="4" creationId="{78D10773-30F2-4372-B767-67B32FABD694}"/>
          </ac:spMkLst>
        </pc:spChg>
        <pc:graphicFrameChg chg="add mod modGraphic">
          <ac:chgData name=" " userId="9e414649f5623cd8" providerId="LiveId" clId="{F0CECB6C-C2EE-4029-B894-5A9FFF2DEAF4}" dt="2020-05-09T21:10:14.123" v="2060" actId="1076"/>
          <ac:graphicFrameMkLst>
            <pc:docMk/>
            <pc:sldMk cId="2278601688" sldId="287"/>
            <ac:graphicFrameMk id="5" creationId="{4F5D8291-41FC-4B0A-A7EC-04522E10BAE3}"/>
          </ac:graphicFrameMkLst>
        </pc:graphicFrameChg>
        <pc:picChg chg="add mod">
          <ac:chgData name=" " userId="9e414649f5623cd8" providerId="LiveId" clId="{F0CECB6C-C2EE-4029-B894-5A9FFF2DEAF4}" dt="2020-05-09T21:10:16.135" v="2061" actId="1076"/>
          <ac:picMkLst>
            <pc:docMk/>
            <pc:sldMk cId="2278601688" sldId="287"/>
            <ac:picMk id="3074" creationId="{D28AD4B5-A0E8-4F2A-AA12-4AEABF91E489}"/>
          </ac:picMkLst>
        </pc:picChg>
      </pc:sldChg>
      <pc:sldChg chg="addSp delSp modSp add modNotesTx">
        <pc:chgData name=" " userId="9e414649f5623cd8" providerId="LiveId" clId="{F0CECB6C-C2EE-4029-B894-5A9FFF2DEAF4}" dt="2020-05-09T21:20:31.341" v="2149" actId="1076"/>
        <pc:sldMkLst>
          <pc:docMk/>
          <pc:sldMk cId="591172709" sldId="288"/>
        </pc:sldMkLst>
        <pc:spChg chg="mod">
          <ac:chgData name=" " userId="9e414649f5623cd8" providerId="LiveId" clId="{F0CECB6C-C2EE-4029-B894-5A9FFF2DEAF4}" dt="2020-05-09T21:20:31.341" v="2149" actId="1076"/>
          <ac:spMkLst>
            <pc:docMk/>
            <pc:sldMk cId="591172709" sldId="288"/>
            <ac:spMk id="2" creationId="{E23971B6-064B-4B05-BD31-9FDE9909C898}"/>
          </ac:spMkLst>
        </pc:spChg>
        <pc:spChg chg="del">
          <ac:chgData name=" " userId="9e414649f5623cd8" providerId="LiveId" clId="{F0CECB6C-C2EE-4029-B894-5A9FFF2DEAF4}" dt="2020-05-09T20:04:02.424" v="441"/>
          <ac:spMkLst>
            <pc:docMk/>
            <pc:sldMk cId="591172709" sldId="288"/>
            <ac:spMk id="3" creationId="{D767FE18-BAF7-4F28-95B8-7CAAED0D2699}"/>
          </ac:spMkLst>
        </pc:spChg>
        <pc:spChg chg="del mod">
          <ac:chgData name=" " userId="9e414649f5623cd8" providerId="LiveId" clId="{F0CECB6C-C2EE-4029-B894-5A9FFF2DEAF4}" dt="2020-05-09T20:03:02.264" v="436" actId="478"/>
          <ac:spMkLst>
            <pc:docMk/>
            <pc:sldMk cId="591172709" sldId="288"/>
            <ac:spMk id="4" creationId="{88335ED2-26C0-44EB-B1F5-4F937460D12F}"/>
          </ac:spMkLst>
        </pc:spChg>
        <pc:graphicFrameChg chg="add mod modGraphic">
          <ac:chgData name=" " userId="9e414649f5623cd8" providerId="LiveId" clId="{F0CECB6C-C2EE-4029-B894-5A9FFF2DEAF4}" dt="2020-05-09T21:20:20.797" v="2148" actId="1076"/>
          <ac:graphicFrameMkLst>
            <pc:docMk/>
            <pc:sldMk cId="591172709" sldId="288"/>
            <ac:graphicFrameMk id="6" creationId="{3B4EAEBB-D516-490D-89B6-AA08B1D1FD88}"/>
          </ac:graphicFrameMkLst>
        </pc:graphicFrameChg>
        <pc:picChg chg="add mod">
          <ac:chgData name=" " userId="9e414649f5623cd8" providerId="LiveId" clId="{F0CECB6C-C2EE-4029-B894-5A9FFF2DEAF4}" dt="2020-05-09T21:20:17.021" v="2147" actId="14100"/>
          <ac:picMkLst>
            <pc:docMk/>
            <pc:sldMk cId="591172709" sldId="288"/>
            <ac:picMk id="5" creationId="{F39173EA-6490-427C-B00E-246AA6CB354E}"/>
          </ac:picMkLst>
        </pc:picChg>
      </pc:sldChg>
      <pc:sldChg chg="addSp delSp modSp add modNotesTx">
        <pc:chgData name=" " userId="9e414649f5623cd8" providerId="LiveId" clId="{F0CECB6C-C2EE-4029-B894-5A9FFF2DEAF4}" dt="2020-05-09T21:20:54.521" v="2151" actId="113"/>
        <pc:sldMkLst>
          <pc:docMk/>
          <pc:sldMk cId="3904037738" sldId="289"/>
        </pc:sldMkLst>
        <pc:spChg chg="mod">
          <ac:chgData name=" " userId="9e414649f5623cd8" providerId="LiveId" clId="{F0CECB6C-C2EE-4029-B894-5A9FFF2DEAF4}" dt="2020-05-09T21:12:08.855" v="2080" actId="1076"/>
          <ac:spMkLst>
            <pc:docMk/>
            <pc:sldMk cId="3904037738" sldId="289"/>
            <ac:spMk id="2" creationId="{8C5484CB-64BD-430C-933D-76861F843B16}"/>
          </ac:spMkLst>
        </pc:spChg>
        <pc:spChg chg="del">
          <ac:chgData name=" " userId="9e414649f5623cd8" providerId="LiveId" clId="{F0CECB6C-C2EE-4029-B894-5A9FFF2DEAF4}" dt="2020-05-09T20:16:01.348" v="565"/>
          <ac:spMkLst>
            <pc:docMk/>
            <pc:sldMk cId="3904037738" sldId="289"/>
            <ac:spMk id="3" creationId="{87B045D3-3257-41D5-B686-F802D6CDE56F}"/>
          </ac:spMkLst>
        </pc:spChg>
        <pc:spChg chg="del mod">
          <ac:chgData name=" " userId="9e414649f5623cd8" providerId="LiveId" clId="{F0CECB6C-C2EE-4029-B894-5A9FFF2DEAF4}" dt="2020-05-09T20:15:20.961" v="541" actId="478"/>
          <ac:spMkLst>
            <pc:docMk/>
            <pc:sldMk cId="3904037738" sldId="289"/>
            <ac:spMk id="4" creationId="{B9FDDB9C-639D-4870-A9F5-A0F3B4BC84E7}"/>
          </ac:spMkLst>
        </pc:spChg>
        <pc:graphicFrameChg chg="add mod modGraphic">
          <ac:chgData name=" " userId="9e414649f5623cd8" providerId="LiveId" clId="{F0CECB6C-C2EE-4029-B894-5A9FFF2DEAF4}" dt="2020-05-09T21:20:54.521" v="2151" actId="113"/>
          <ac:graphicFrameMkLst>
            <pc:docMk/>
            <pc:sldMk cId="3904037738" sldId="289"/>
            <ac:graphicFrameMk id="5" creationId="{0D13D0B7-DABC-4D02-BAFE-C288875A5626}"/>
          </ac:graphicFrameMkLst>
        </pc:graphicFrameChg>
        <pc:picChg chg="add mod">
          <ac:chgData name=" " userId="9e414649f5623cd8" providerId="LiveId" clId="{F0CECB6C-C2EE-4029-B894-5A9FFF2DEAF4}" dt="2020-05-09T21:12:23.685" v="2083" actId="1076"/>
          <ac:picMkLst>
            <pc:docMk/>
            <pc:sldMk cId="3904037738" sldId="289"/>
            <ac:picMk id="5122" creationId="{7935FEDD-2C3F-4178-9F06-D236F7938CA2}"/>
          </ac:picMkLst>
        </pc:picChg>
      </pc:sldChg>
      <pc:sldChg chg="addSp delSp modSp add modNotesTx">
        <pc:chgData name=" " userId="9e414649f5623cd8" providerId="LiveId" clId="{F0CECB6C-C2EE-4029-B894-5A9FFF2DEAF4}" dt="2020-05-09T21:13:14.289" v="2090" actId="14100"/>
        <pc:sldMkLst>
          <pc:docMk/>
          <pc:sldMk cId="3811145760" sldId="290"/>
        </pc:sldMkLst>
        <pc:spChg chg="del">
          <ac:chgData name=" " userId="9e414649f5623cd8" providerId="LiveId" clId="{F0CECB6C-C2EE-4029-B894-5A9FFF2DEAF4}" dt="2020-05-09T20:25:58.707" v="673"/>
          <ac:spMkLst>
            <pc:docMk/>
            <pc:sldMk cId="3811145760" sldId="290"/>
            <ac:spMk id="2" creationId="{A05B9A70-68CD-4F7B-81F2-3CF05969CC10}"/>
          </ac:spMkLst>
        </pc:spChg>
        <pc:spChg chg="del">
          <ac:chgData name=" " userId="9e414649f5623cd8" providerId="LiveId" clId="{F0CECB6C-C2EE-4029-B894-5A9FFF2DEAF4}" dt="2020-05-09T20:25:58.707" v="673"/>
          <ac:spMkLst>
            <pc:docMk/>
            <pc:sldMk cId="3811145760" sldId="290"/>
            <ac:spMk id="3" creationId="{DF5F4E8C-C7D1-40F4-9C9A-6709A551798E}"/>
          </ac:spMkLst>
        </pc:spChg>
        <pc:spChg chg="del">
          <ac:chgData name=" " userId="9e414649f5623cd8" providerId="LiveId" clId="{F0CECB6C-C2EE-4029-B894-5A9FFF2DEAF4}" dt="2020-05-09T20:25:58.707" v="673"/>
          <ac:spMkLst>
            <pc:docMk/>
            <pc:sldMk cId="3811145760" sldId="290"/>
            <ac:spMk id="4" creationId="{F57B3D5C-4594-45F1-8E8E-F5EA87396C44}"/>
          </ac:spMkLst>
        </pc:spChg>
        <pc:spChg chg="add mod">
          <ac:chgData name=" " userId="9e414649f5623cd8" providerId="LiveId" clId="{F0CECB6C-C2EE-4029-B894-5A9FFF2DEAF4}" dt="2020-05-09T21:12:44.197" v="2084" actId="1076"/>
          <ac:spMkLst>
            <pc:docMk/>
            <pc:sldMk cId="3811145760" sldId="290"/>
            <ac:spMk id="5" creationId="{514B86BB-D31B-4DCD-8A0A-79A8C27D31A1}"/>
          </ac:spMkLst>
        </pc:spChg>
        <pc:spChg chg="add del mod">
          <ac:chgData name=" " userId="9e414649f5623cd8" providerId="LiveId" clId="{F0CECB6C-C2EE-4029-B894-5A9FFF2DEAF4}" dt="2020-05-09T20:26:06.250" v="674"/>
          <ac:spMkLst>
            <pc:docMk/>
            <pc:sldMk cId="3811145760" sldId="290"/>
            <ac:spMk id="6" creationId="{486861A6-281E-443F-9358-DC471ADBE170}"/>
          </ac:spMkLst>
        </pc:spChg>
        <pc:picChg chg="add mod">
          <ac:chgData name=" " userId="9e414649f5623cd8" providerId="LiveId" clId="{F0CECB6C-C2EE-4029-B894-5A9FFF2DEAF4}" dt="2020-05-09T21:13:14.289" v="2090" actId="14100"/>
          <ac:picMkLst>
            <pc:docMk/>
            <pc:sldMk cId="3811145760" sldId="290"/>
            <ac:picMk id="6146" creationId="{0D4CD432-AA27-4E25-A291-E9A606F419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4B9C6-31F3-437A-847B-FD52F087260D}"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A8A34-CDCE-4AEF-8C93-5F82AB4224D7}" type="slidenum">
              <a:rPr lang="en-US" smtClean="0"/>
              <a:t>‹#›</a:t>
            </a:fld>
            <a:endParaRPr lang="en-US"/>
          </a:p>
        </p:txBody>
      </p:sp>
    </p:spTree>
    <p:extLst>
      <p:ext uri="{BB962C8B-B14F-4D97-AF65-F5344CB8AC3E}">
        <p14:creationId xmlns:p14="http://schemas.microsoft.com/office/powerpoint/2010/main" val="309672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Brooklyn recorded the highest number of arrests. Analysis shows that Staten Island is the safest Borough in New York City.</a:t>
            </a:r>
          </a:p>
        </p:txBody>
      </p:sp>
      <p:sp>
        <p:nvSpPr>
          <p:cNvPr id="4" name="Slide Number Placeholder 3"/>
          <p:cNvSpPr>
            <a:spLocks noGrp="1"/>
          </p:cNvSpPr>
          <p:nvPr>
            <p:ph type="sldNum" sz="quarter" idx="5"/>
          </p:nvPr>
        </p:nvSpPr>
        <p:spPr/>
        <p:txBody>
          <a:bodyPr/>
          <a:lstStyle/>
          <a:p>
            <a:fld id="{5B9A8A34-CDCE-4AEF-8C93-5F82AB4224D7}" type="slidenum">
              <a:rPr lang="en-US" smtClean="0"/>
              <a:t>5</a:t>
            </a:fld>
            <a:endParaRPr lang="en-US"/>
          </a:p>
        </p:txBody>
      </p:sp>
    </p:spTree>
    <p:extLst>
      <p:ext uri="{BB962C8B-B14F-4D97-AF65-F5344CB8AC3E}">
        <p14:creationId xmlns:p14="http://schemas.microsoft.com/office/powerpoint/2010/main" val="27804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arrests were for minor offenses(Misdemeanor)</a:t>
            </a:r>
          </a:p>
        </p:txBody>
      </p:sp>
      <p:sp>
        <p:nvSpPr>
          <p:cNvPr id="4" name="Slide Number Placeholder 3"/>
          <p:cNvSpPr>
            <a:spLocks noGrp="1"/>
          </p:cNvSpPr>
          <p:nvPr>
            <p:ph type="sldNum" sz="quarter" idx="5"/>
          </p:nvPr>
        </p:nvSpPr>
        <p:spPr/>
        <p:txBody>
          <a:bodyPr/>
          <a:lstStyle/>
          <a:p>
            <a:fld id="{5B9A8A34-CDCE-4AEF-8C93-5F82AB4224D7}" type="slidenum">
              <a:rPr lang="en-US" smtClean="0"/>
              <a:t>6</a:t>
            </a:fld>
            <a:endParaRPr lang="en-US"/>
          </a:p>
        </p:txBody>
      </p:sp>
    </p:spTree>
    <p:extLst>
      <p:ext uri="{BB962C8B-B14F-4D97-AF65-F5344CB8AC3E}">
        <p14:creationId xmlns:p14="http://schemas.microsoft.com/office/powerpoint/2010/main" val="144262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approximately 4 times more males arrested than females</a:t>
            </a:r>
          </a:p>
        </p:txBody>
      </p:sp>
      <p:sp>
        <p:nvSpPr>
          <p:cNvPr id="4" name="Slide Number Placeholder 3"/>
          <p:cNvSpPr>
            <a:spLocks noGrp="1"/>
          </p:cNvSpPr>
          <p:nvPr>
            <p:ph type="sldNum" sz="quarter" idx="5"/>
          </p:nvPr>
        </p:nvSpPr>
        <p:spPr/>
        <p:txBody>
          <a:bodyPr/>
          <a:lstStyle/>
          <a:p>
            <a:fld id="{5B9A8A34-CDCE-4AEF-8C93-5F82AB4224D7}" type="slidenum">
              <a:rPr lang="en-US" smtClean="0"/>
              <a:t>7</a:t>
            </a:fld>
            <a:endParaRPr lang="en-US"/>
          </a:p>
        </p:txBody>
      </p:sp>
    </p:spTree>
    <p:extLst>
      <p:ext uri="{BB962C8B-B14F-4D97-AF65-F5344CB8AC3E}">
        <p14:creationId xmlns:p14="http://schemas.microsoft.com/office/powerpoint/2010/main" val="94544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more arrests among persons within the age group 25-44 years old.</a:t>
            </a:r>
          </a:p>
        </p:txBody>
      </p:sp>
      <p:sp>
        <p:nvSpPr>
          <p:cNvPr id="4" name="Slide Number Placeholder 3"/>
          <p:cNvSpPr>
            <a:spLocks noGrp="1"/>
          </p:cNvSpPr>
          <p:nvPr>
            <p:ph type="sldNum" sz="quarter" idx="5"/>
          </p:nvPr>
        </p:nvSpPr>
        <p:spPr/>
        <p:txBody>
          <a:bodyPr/>
          <a:lstStyle/>
          <a:p>
            <a:fld id="{5B9A8A34-CDCE-4AEF-8C93-5F82AB4224D7}" type="slidenum">
              <a:rPr lang="en-US" smtClean="0"/>
              <a:t>8</a:t>
            </a:fld>
            <a:endParaRPr lang="en-US"/>
          </a:p>
        </p:txBody>
      </p:sp>
    </p:spTree>
    <p:extLst>
      <p:ext uri="{BB962C8B-B14F-4D97-AF65-F5344CB8AC3E}">
        <p14:creationId xmlns:p14="http://schemas.microsoft.com/office/powerpoint/2010/main" val="93422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shows that Blacks were arrested more often than any other ethic groups. To get to the bottom of Why, we needed evidence/data  that highlights whether it is a case of discrimination. Ironically, currently there lots of discussions surrounding the said topic via social media.</a:t>
            </a:r>
          </a:p>
        </p:txBody>
      </p:sp>
      <p:sp>
        <p:nvSpPr>
          <p:cNvPr id="4" name="Slide Number Placeholder 3"/>
          <p:cNvSpPr>
            <a:spLocks noGrp="1"/>
          </p:cNvSpPr>
          <p:nvPr>
            <p:ph type="sldNum" sz="quarter" idx="5"/>
          </p:nvPr>
        </p:nvSpPr>
        <p:spPr/>
        <p:txBody>
          <a:bodyPr/>
          <a:lstStyle/>
          <a:p>
            <a:fld id="{5B9A8A34-CDCE-4AEF-8C93-5F82AB4224D7}" type="slidenum">
              <a:rPr lang="en-US" smtClean="0"/>
              <a:t>9</a:t>
            </a:fld>
            <a:endParaRPr lang="en-US"/>
          </a:p>
        </p:txBody>
      </p:sp>
    </p:spTree>
    <p:extLst>
      <p:ext uri="{BB962C8B-B14F-4D97-AF65-F5344CB8AC3E}">
        <p14:creationId xmlns:p14="http://schemas.microsoft.com/office/powerpoint/2010/main" val="15580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 shows a gradual decline in Arrests during the year. With January having the highest arrests, with a high and steady level in March, May, July . December have the lowest Arrests.</a:t>
            </a:r>
          </a:p>
        </p:txBody>
      </p:sp>
      <p:sp>
        <p:nvSpPr>
          <p:cNvPr id="4" name="Slide Number Placeholder 3"/>
          <p:cNvSpPr>
            <a:spLocks noGrp="1"/>
          </p:cNvSpPr>
          <p:nvPr>
            <p:ph type="sldNum" sz="quarter" idx="5"/>
          </p:nvPr>
        </p:nvSpPr>
        <p:spPr/>
        <p:txBody>
          <a:bodyPr/>
          <a:lstStyle/>
          <a:p>
            <a:fld id="{5B9A8A34-CDCE-4AEF-8C93-5F82AB4224D7}" type="slidenum">
              <a:rPr lang="en-US" smtClean="0"/>
              <a:t>10</a:t>
            </a:fld>
            <a:endParaRPr lang="en-US"/>
          </a:p>
        </p:txBody>
      </p:sp>
    </p:spTree>
    <p:extLst>
      <p:ext uri="{BB962C8B-B14F-4D97-AF65-F5344CB8AC3E}">
        <p14:creationId xmlns:p14="http://schemas.microsoft.com/office/powerpoint/2010/main" val="937959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8F439F-4885-425D-96EF-6533235E0A2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404627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3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885674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1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584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5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89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25856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3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97B87-7C27-436B-AA2F-DB7D49B83A76}"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1109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97B87-7C27-436B-AA2F-DB7D49B83A76}"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F439F-4885-425D-96EF-6533235E0A2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97B87-7C27-436B-AA2F-DB7D49B83A76}"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97B87-7C27-436B-AA2F-DB7D49B83A76}"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45572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326096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697B87-7C27-436B-AA2F-DB7D49B83A76}" type="datetimeFigureOut">
              <a:rPr lang="en-US" smtClean="0"/>
              <a:t>5/9/2020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F439F-4885-425D-96EF-6533235E0A2F}" type="slidenum">
              <a:rPr lang="en-US" smtClean="0"/>
              <a:t>‹#›</a:t>
            </a:fld>
            <a:endParaRPr lang="en-US"/>
          </a:p>
        </p:txBody>
      </p:sp>
    </p:spTree>
    <p:extLst>
      <p:ext uri="{BB962C8B-B14F-4D97-AF65-F5344CB8AC3E}">
        <p14:creationId xmlns:p14="http://schemas.microsoft.com/office/powerpoint/2010/main" val="17184898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0"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r>
              <a:rPr lang="en-US" sz="4400" dirty="0">
                <a:solidFill>
                  <a:srgbClr val="262626"/>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a:xfrm>
            <a:off x="1295402" y="2556932"/>
            <a:ext cx="6256866" cy="3318936"/>
          </a:xfrm>
        </p:spPr>
        <p:txBody>
          <a:bodyPr vert="horz" lIns="91440" tIns="45720" rIns="91440" bIns="45720" rtlCol="0" anchor="t">
            <a:normAutofit/>
          </a:bodyPr>
          <a:lstStyle/>
          <a:p>
            <a:pPr algn="l">
              <a:buFont typeface="Arial"/>
              <a:buChar char="•"/>
            </a:pPr>
            <a:endParaRPr lang="en-US" b="1" dirty="0">
              <a:solidFill>
                <a:srgbClr val="262626"/>
              </a:solidFill>
            </a:endParaRPr>
          </a:p>
          <a:p>
            <a:pPr algn="l">
              <a:buFont typeface="Arial"/>
              <a:buChar char="•"/>
            </a:pPr>
            <a:r>
              <a:rPr lang="en-US" sz="2400" b="1" dirty="0">
                <a:solidFill>
                  <a:srgbClr val="262626"/>
                </a:solidFill>
              </a:rPr>
              <a:t>Natasha </a:t>
            </a:r>
            <a:r>
              <a:rPr lang="en-US" sz="2400" b="1" dirty="0" err="1">
                <a:solidFill>
                  <a:srgbClr val="262626"/>
                </a:solidFill>
              </a:rPr>
              <a:t>Arokium</a:t>
            </a:r>
            <a:endParaRPr lang="en-US" sz="2400" b="1" dirty="0">
              <a:solidFill>
                <a:srgbClr val="262626"/>
              </a:solidFill>
            </a:endParaRPr>
          </a:p>
          <a:p>
            <a:pPr algn="l">
              <a:buFont typeface="Arial"/>
              <a:buChar char="•"/>
            </a:pPr>
            <a:r>
              <a:rPr lang="en-US" sz="2400" b="1" dirty="0" err="1">
                <a:solidFill>
                  <a:srgbClr val="262626"/>
                </a:solidFill>
              </a:rPr>
              <a:t>Jiffar</a:t>
            </a:r>
            <a:r>
              <a:rPr lang="en-US" sz="2400" b="1" dirty="0">
                <a:solidFill>
                  <a:srgbClr val="262626"/>
                </a:solidFill>
              </a:rPr>
              <a:t> </a:t>
            </a:r>
            <a:r>
              <a:rPr lang="en-US" sz="2400" b="1" dirty="0" err="1">
                <a:solidFill>
                  <a:srgbClr val="262626"/>
                </a:solidFill>
              </a:rPr>
              <a:t>Abakoyas</a:t>
            </a:r>
            <a:r>
              <a:rPr lang="en-US" sz="2400" b="1" dirty="0">
                <a:solidFill>
                  <a:srgbClr val="262626"/>
                </a:solidFill>
              </a:rPr>
              <a:t> </a:t>
            </a:r>
          </a:p>
          <a:p>
            <a:pPr algn="l">
              <a:buFont typeface="Arial"/>
              <a:buChar char="•"/>
            </a:pPr>
            <a:r>
              <a:rPr lang="en-US" sz="2400" b="1" dirty="0" err="1">
                <a:solidFill>
                  <a:srgbClr val="262626"/>
                </a:solidFill>
              </a:rPr>
              <a:t>Bethold</a:t>
            </a:r>
            <a:r>
              <a:rPr lang="en-US" sz="2400" b="1" dirty="0">
                <a:solidFill>
                  <a:srgbClr val="262626"/>
                </a:solidFill>
              </a:rPr>
              <a:t> Owusu </a:t>
            </a:r>
          </a:p>
          <a:p>
            <a:pPr algn="l">
              <a:buFont typeface="Arial"/>
              <a:buChar char="•"/>
            </a:pPr>
            <a:r>
              <a:rPr lang="en-US" sz="2400" b="1" dirty="0" err="1">
                <a:solidFill>
                  <a:srgbClr val="262626"/>
                </a:solidFill>
              </a:rPr>
              <a:t>Thierno</a:t>
            </a:r>
            <a:r>
              <a:rPr lang="en-US" sz="2400" b="1" dirty="0">
                <a:solidFill>
                  <a:srgbClr val="262626"/>
                </a:solidFill>
              </a:rPr>
              <a:t> Diallo </a:t>
            </a:r>
          </a:p>
        </p:txBody>
      </p:sp>
      <p:pic>
        <p:nvPicPr>
          <p:cNvPr id="7" name="Graphic 6" descr="Police">
            <a:extLst>
              <a:ext uri="{FF2B5EF4-FFF2-40B4-BE49-F238E27FC236}">
                <a16:creationId xmlns:a16="http://schemas.microsoft.com/office/drawing/2014/main" id="{D8785EF1-FCBB-494E-90B8-38C187259B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4B86BB-D31B-4DCD-8A0A-79A8C27D31A1}"/>
              </a:ext>
            </a:extLst>
          </p:cNvPr>
          <p:cNvSpPr>
            <a:spLocks noGrp="1"/>
          </p:cNvSpPr>
          <p:nvPr>
            <p:ph type="title"/>
          </p:nvPr>
        </p:nvSpPr>
        <p:spPr>
          <a:xfrm>
            <a:off x="838199" y="742388"/>
            <a:ext cx="10823917" cy="959803"/>
          </a:xfrm>
        </p:spPr>
        <p:txBody>
          <a:bodyPr/>
          <a:lstStyle/>
          <a:p>
            <a:pPr algn="ctr"/>
            <a:r>
              <a:rPr lang="en-US" dirty="0"/>
              <a:t>Arrests by month </a:t>
            </a:r>
          </a:p>
        </p:txBody>
      </p:sp>
      <p:pic>
        <p:nvPicPr>
          <p:cNvPr id="6146" name="Picture 2">
            <a:extLst>
              <a:ext uri="{FF2B5EF4-FFF2-40B4-BE49-F238E27FC236}">
                <a16:creationId xmlns:a16="http://schemas.microsoft.com/office/drawing/2014/main" id="{0D4CD432-AA27-4E25-A291-E9A606F419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5409" y="2475914"/>
            <a:ext cx="8257736" cy="363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4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0B29-136E-4405-8C3F-86E16C4765F3}"/>
              </a:ext>
            </a:extLst>
          </p:cNvPr>
          <p:cNvSpPr>
            <a:spLocks noGrp="1"/>
          </p:cNvSpPr>
          <p:nvPr>
            <p:ph type="title"/>
          </p:nvPr>
        </p:nvSpPr>
        <p:spPr/>
        <p:txBody>
          <a:bodyPr/>
          <a:lstStyle/>
          <a:p>
            <a:pPr algn="ctr"/>
            <a:r>
              <a:rPr lang="en-US" dirty="0"/>
              <a:t>NYPD arrest data Analysis 2019</a:t>
            </a:r>
          </a:p>
        </p:txBody>
      </p:sp>
      <p:sp>
        <p:nvSpPr>
          <p:cNvPr id="3" name="Content Placeholder 2">
            <a:extLst>
              <a:ext uri="{FF2B5EF4-FFF2-40B4-BE49-F238E27FC236}">
                <a16:creationId xmlns:a16="http://schemas.microsoft.com/office/drawing/2014/main" id="{62C53E46-EFD8-42E9-878B-0ACBCE38950E}"/>
              </a:ext>
            </a:extLst>
          </p:cNvPr>
          <p:cNvSpPr>
            <a:spLocks noGrp="1"/>
          </p:cNvSpPr>
          <p:nvPr>
            <p:ph idx="1"/>
          </p:nvPr>
        </p:nvSpPr>
        <p:spPr/>
        <p:txBody>
          <a:bodyPr>
            <a:normAutofit fontScale="92500"/>
          </a:bodyPr>
          <a:lstStyle/>
          <a:p>
            <a:pPr>
              <a:lnSpc>
                <a:spcPct val="150000"/>
              </a:lnSpc>
            </a:pPr>
            <a:r>
              <a:rPr lang="en-US" dirty="0"/>
              <a:t>New York City has been ranked #25 with the most violent crime rates in the United States. Since we all reside in New York, and safety should be an important aspect of our livelihood, we have embarked on the quest to find out where, who, why, when and what by investigation via Exploratory data analysis, and machine learning techniques which will enable further predictions on which level of arrest is likely to occur based on any number of factors.</a:t>
            </a:r>
          </a:p>
        </p:txBody>
      </p:sp>
    </p:spTree>
    <p:extLst>
      <p:ext uri="{BB962C8B-B14F-4D97-AF65-F5344CB8AC3E}">
        <p14:creationId xmlns:p14="http://schemas.microsoft.com/office/powerpoint/2010/main" val="38850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a:xfrm>
            <a:off x="1295402" y="982132"/>
            <a:ext cx="9601196" cy="1057683"/>
          </a:xfrm>
        </p:spPr>
        <p:txBody>
          <a:bodyPr/>
          <a:lstStyle/>
          <a:p>
            <a:pPr algn="ctr"/>
            <a:r>
              <a:rPr lang="en-US" dirty="0"/>
              <a:t>Principal features for analysis</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a:xfrm>
            <a:off x="838200" y="1690688"/>
            <a:ext cx="10515600" cy="4351338"/>
          </a:xfrm>
        </p:spPr>
        <p:txBody>
          <a:bodyPr>
            <a:normAutofit fontScale="92500" lnSpcReduction="20000"/>
          </a:bodyPr>
          <a:lstStyle/>
          <a:p>
            <a:pPr marL="0" indent="0">
              <a:buNone/>
            </a:pPr>
            <a:endParaRPr lang="en-US" dirty="0"/>
          </a:p>
          <a:p>
            <a:endParaRPr lang="en-US" dirty="0"/>
          </a:p>
          <a:p>
            <a:r>
              <a:rPr lang="en-US" dirty="0"/>
              <a:t>Level of Offense</a:t>
            </a:r>
          </a:p>
          <a:p>
            <a:r>
              <a:rPr lang="en-US" dirty="0"/>
              <a:t>Offense description </a:t>
            </a:r>
          </a:p>
          <a:p>
            <a:r>
              <a:rPr lang="en-US" dirty="0"/>
              <a:t>Borough of arrest </a:t>
            </a:r>
          </a:p>
          <a:p>
            <a:r>
              <a:rPr lang="en-US" dirty="0"/>
              <a:t>Precinct where the arrest occurred  </a:t>
            </a:r>
          </a:p>
          <a:p>
            <a:r>
              <a:rPr lang="en-US" dirty="0"/>
              <a:t>Perpetrator’s age within a category</a:t>
            </a:r>
          </a:p>
          <a:p>
            <a:r>
              <a:rPr lang="en-US" dirty="0"/>
              <a:t>Perpetrator’s sex description</a:t>
            </a:r>
          </a:p>
          <a:p>
            <a:r>
              <a:rPr lang="en-US" dirty="0"/>
              <a:t>Perpetrators' race description</a:t>
            </a:r>
          </a:p>
          <a:p>
            <a:r>
              <a:rPr lang="en-US" dirty="0"/>
              <a:t>Date of the arrest</a:t>
            </a:r>
          </a:p>
          <a:p>
            <a:endParaRPr lang="en-US" dirty="0"/>
          </a:p>
          <a:p>
            <a:pPr marL="0" indent="0">
              <a:buNone/>
            </a:pPr>
            <a:endParaRPr lang="en-US" dirty="0"/>
          </a:p>
        </p:txBody>
      </p:sp>
    </p:spTree>
    <p:extLst>
      <p:ext uri="{BB962C8B-B14F-4D97-AF65-F5344CB8AC3E}">
        <p14:creationId xmlns:p14="http://schemas.microsoft.com/office/powerpoint/2010/main" val="27002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2"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9"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39"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8"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0E721753-9F10-4FA2-8830-AD18331C4AD0}"/>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pPr>
              <a:lnSpc>
                <a:spcPct val="90000"/>
              </a:lnSpc>
            </a:pPr>
            <a:r>
              <a:rPr lang="en-US" sz="4600"/>
              <a:t>NYPD made 213,089 arrests </a:t>
            </a:r>
            <a:br>
              <a:rPr lang="en-US" sz="4600"/>
            </a:br>
            <a:r>
              <a:rPr lang="en-US" sz="4600"/>
              <a:t>in 2019</a:t>
            </a:r>
          </a:p>
        </p:txBody>
      </p:sp>
      <p:cxnSp>
        <p:nvCxnSpPr>
          <p:cNvPr id="4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6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A96D-34C1-4711-859D-0960A5BA6497}"/>
              </a:ext>
            </a:extLst>
          </p:cNvPr>
          <p:cNvSpPr>
            <a:spLocks noGrp="1"/>
          </p:cNvSpPr>
          <p:nvPr>
            <p:ph type="title"/>
          </p:nvPr>
        </p:nvSpPr>
        <p:spPr>
          <a:xfrm>
            <a:off x="839788" y="839016"/>
            <a:ext cx="10245554" cy="460260"/>
          </a:xfrm>
        </p:spPr>
        <p:txBody>
          <a:bodyPr>
            <a:noAutofit/>
          </a:bodyPr>
          <a:lstStyle/>
          <a:p>
            <a:pPr algn="ctr"/>
            <a:r>
              <a:rPr lang="en-US" sz="4400" dirty="0"/>
              <a:t>Arrests by Borough</a:t>
            </a:r>
          </a:p>
        </p:txBody>
      </p:sp>
      <p:graphicFrame>
        <p:nvGraphicFramePr>
          <p:cNvPr id="5" name="Content Placeholder 4">
            <a:extLst>
              <a:ext uri="{FF2B5EF4-FFF2-40B4-BE49-F238E27FC236}">
                <a16:creationId xmlns:a16="http://schemas.microsoft.com/office/drawing/2014/main" id="{83159760-D1C8-48A5-AC4E-A5719A9A725E}"/>
              </a:ext>
            </a:extLst>
          </p:cNvPr>
          <p:cNvGraphicFramePr>
            <a:graphicFrameLocks noGrp="1"/>
          </p:cNvGraphicFramePr>
          <p:nvPr>
            <p:ph idx="1"/>
            <p:extLst>
              <p:ext uri="{D42A27DB-BD31-4B8C-83A1-F6EECF244321}">
                <p14:modId xmlns:p14="http://schemas.microsoft.com/office/powerpoint/2010/main" val="4289597694"/>
              </p:ext>
            </p:extLst>
          </p:nvPr>
        </p:nvGraphicFramePr>
        <p:xfrm>
          <a:off x="8033728" y="1688123"/>
          <a:ext cx="3318484" cy="2664204"/>
        </p:xfrm>
        <a:graphic>
          <a:graphicData uri="http://schemas.openxmlformats.org/drawingml/2006/table">
            <a:tbl>
              <a:tblPr/>
              <a:tblGrid>
                <a:gridCol w="1241820">
                  <a:extLst>
                    <a:ext uri="{9D8B030D-6E8A-4147-A177-3AD203B41FA5}">
                      <a16:colId xmlns:a16="http://schemas.microsoft.com/office/drawing/2014/main" val="2606888104"/>
                    </a:ext>
                  </a:extLst>
                </a:gridCol>
                <a:gridCol w="915372">
                  <a:extLst>
                    <a:ext uri="{9D8B030D-6E8A-4147-A177-3AD203B41FA5}">
                      <a16:colId xmlns:a16="http://schemas.microsoft.com/office/drawing/2014/main" val="1541568974"/>
                    </a:ext>
                  </a:extLst>
                </a:gridCol>
                <a:gridCol w="1161292">
                  <a:extLst>
                    <a:ext uri="{9D8B030D-6E8A-4147-A177-3AD203B41FA5}">
                      <a16:colId xmlns:a16="http://schemas.microsoft.com/office/drawing/2014/main" val="388949549"/>
                    </a:ext>
                  </a:extLst>
                </a:gridCol>
              </a:tblGrid>
              <a:tr h="428632">
                <a:tc>
                  <a:txBody>
                    <a:bodyPr/>
                    <a:lstStyle/>
                    <a:p>
                      <a:pPr algn="r" fontAlgn="ctr"/>
                      <a:r>
                        <a:rPr lang="en-US" sz="1800" b="1" dirty="0">
                          <a:effectLst/>
                        </a:rPr>
                        <a:t>Borough</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counts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percent</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2226048"/>
                  </a:ext>
                </a:extLst>
              </a:tr>
              <a:tr h="398873">
                <a:tc>
                  <a:txBody>
                    <a:bodyPr/>
                    <a:lstStyle/>
                    <a:p>
                      <a:pPr algn="r" fontAlgn="ctr"/>
                      <a:r>
                        <a:rPr lang="en-US" b="1">
                          <a:effectLst/>
                        </a:rPr>
                        <a:t>Brooklyn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58077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27.25%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00150504"/>
                  </a:ext>
                </a:extLst>
              </a:tr>
              <a:tr h="398873">
                <a:tc>
                  <a:txBody>
                    <a:bodyPr/>
                    <a:lstStyle/>
                    <a:p>
                      <a:pPr algn="r" fontAlgn="ctr"/>
                      <a:r>
                        <a:rPr lang="en-US" b="1" dirty="0">
                          <a:effectLst/>
                        </a:rPr>
                        <a:t>Manhattan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53172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24.95%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6698930"/>
                  </a:ext>
                </a:extLst>
              </a:tr>
              <a:tr h="398873">
                <a:tc>
                  <a:txBody>
                    <a:bodyPr/>
                    <a:lstStyle/>
                    <a:p>
                      <a:pPr algn="r" fontAlgn="ctr"/>
                      <a:r>
                        <a:rPr lang="en-US" b="1">
                          <a:effectLst/>
                        </a:rPr>
                        <a:t>Bronx</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48516</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22.77%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84377543"/>
                  </a:ext>
                </a:extLst>
              </a:tr>
              <a:tr h="398873">
                <a:tc>
                  <a:txBody>
                    <a:bodyPr/>
                    <a:lstStyle/>
                    <a:p>
                      <a:pPr algn="r" fontAlgn="ctr"/>
                      <a:r>
                        <a:rPr lang="en-US" b="1">
                          <a:effectLst/>
                        </a:rPr>
                        <a:t>Queens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44329</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20.8%</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86852666"/>
                  </a:ext>
                </a:extLst>
              </a:tr>
              <a:tr h="398873">
                <a:tc>
                  <a:txBody>
                    <a:bodyPr/>
                    <a:lstStyle/>
                    <a:p>
                      <a:pPr algn="r" fontAlgn="ctr"/>
                      <a:r>
                        <a:rPr lang="en-US" b="1" dirty="0">
                          <a:effectLst/>
                        </a:rPr>
                        <a:t>Staten Island</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8995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4.22%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42440127"/>
                  </a:ext>
                </a:extLst>
              </a:tr>
            </a:tbl>
          </a:graphicData>
        </a:graphic>
      </p:graphicFrame>
      <p:pic>
        <p:nvPicPr>
          <p:cNvPr id="1028" name="Picture 4">
            <a:extLst>
              <a:ext uri="{FF2B5EF4-FFF2-40B4-BE49-F238E27FC236}">
                <a16:creationId xmlns:a16="http://schemas.microsoft.com/office/drawing/2014/main" id="{9EE27D12-863A-4F81-B827-8898DF968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167620"/>
            <a:ext cx="7095466" cy="5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9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566-5A08-4ED7-BB60-58870B60EAD9}"/>
              </a:ext>
            </a:extLst>
          </p:cNvPr>
          <p:cNvSpPr>
            <a:spLocks noGrp="1"/>
          </p:cNvSpPr>
          <p:nvPr>
            <p:ph type="title"/>
          </p:nvPr>
        </p:nvSpPr>
        <p:spPr>
          <a:xfrm>
            <a:off x="1009477" y="626012"/>
            <a:ext cx="9907588" cy="626012"/>
          </a:xfrm>
        </p:spPr>
        <p:txBody>
          <a:bodyPr>
            <a:noAutofit/>
          </a:bodyPr>
          <a:lstStyle/>
          <a:p>
            <a:pPr algn="ctr"/>
            <a:r>
              <a:rPr lang="en-US" sz="4400" dirty="0"/>
              <a:t>Arrests by Level of Crime</a:t>
            </a:r>
          </a:p>
        </p:txBody>
      </p:sp>
      <p:graphicFrame>
        <p:nvGraphicFramePr>
          <p:cNvPr id="7" name="Content Placeholder 6">
            <a:extLst>
              <a:ext uri="{FF2B5EF4-FFF2-40B4-BE49-F238E27FC236}">
                <a16:creationId xmlns:a16="http://schemas.microsoft.com/office/drawing/2014/main" id="{CD82A45C-86D1-4F89-8757-9EE4832BD737}"/>
              </a:ext>
            </a:extLst>
          </p:cNvPr>
          <p:cNvGraphicFramePr>
            <a:graphicFrameLocks noGrp="1"/>
          </p:cNvGraphicFramePr>
          <p:nvPr>
            <p:ph idx="1"/>
            <p:extLst>
              <p:ext uri="{D42A27DB-BD31-4B8C-83A1-F6EECF244321}">
                <p14:modId xmlns:p14="http://schemas.microsoft.com/office/powerpoint/2010/main" val="3521310285"/>
              </p:ext>
            </p:extLst>
          </p:nvPr>
        </p:nvGraphicFramePr>
        <p:xfrm>
          <a:off x="8123309" y="2242394"/>
          <a:ext cx="3242096" cy="2373212"/>
        </p:xfrm>
        <a:graphic>
          <a:graphicData uri="http://schemas.openxmlformats.org/drawingml/2006/table">
            <a:tbl>
              <a:tblPr/>
              <a:tblGrid>
                <a:gridCol w="1456791">
                  <a:extLst>
                    <a:ext uri="{9D8B030D-6E8A-4147-A177-3AD203B41FA5}">
                      <a16:colId xmlns:a16="http://schemas.microsoft.com/office/drawing/2014/main" val="2406808410"/>
                    </a:ext>
                  </a:extLst>
                </a:gridCol>
                <a:gridCol w="894458">
                  <a:extLst>
                    <a:ext uri="{9D8B030D-6E8A-4147-A177-3AD203B41FA5}">
                      <a16:colId xmlns:a16="http://schemas.microsoft.com/office/drawing/2014/main" val="197472688"/>
                    </a:ext>
                  </a:extLst>
                </a:gridCol>
                <a:gridCol w="890847">
                  <a:extLst>
                    <a:ext uri="{9D8B030D-6E8A-4147-A177-3AD203B41FA5}">
                      <a16:colId xmlns:a16="http://schemas.microsoft.com/office/drawing/2014/main" val="1599950884"/>
                    </a:ext>
                  </a:extLst>
                </a:gridCol>
              </a:tblGrid>
              <a:tr h="502112">
                <a:tc>
                  <a:txBody>
                    <a:bodyPr/>
                    <a:lstStyle/>
                    <a:p>
                      <a:pPr algn="l" fontAlgn="ctr"/>
                      <a:br>
                        <a:rPr lang="en-US" sz="1600" b="1" dirty="0">
                          <a:effectLst/>
                        </a:rPr>
                      </a:br>
                      <a:r>
                        <a:rPr lang="en-US" sz="1600" b="1" dirty="0">
                          <a:effectLst/>
                        </a:rPr>
                        <a:t>Level Of Arrest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33029"/>
                  </a:ext>
                </a:extLst>
              </a:tr>
              <a:tr h="515305">
                <a:tc>
                  <a:txBody>
                    <a:bodyPr/>
                    <a:lstStyle/>
                    <a:p>
                      <a:pPr algn="l" fontAlgn="ctr"/>
                      <a:r>
                        <a:rPr lang="en-US" sz="1400" b="1" dirty="0">
                          <a:effectLst/>
                        </a:rPr>
                        <a:t>Misdemeanor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126590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59.41%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205079581"/>
                  </a:ext>
                </a:extLst>
              </a:tr>
              <a:tr h="445365">
                <a:tc>
                  <a:txBody>
                    <a:bodyPr/>
                    <a:lstStyle/>
                    <a:p>
                      <a:pPr algn="l" fontAlgn="ctr"/>
                      <a:r>
                        <a:rPr lang="en-US" sz="1400" b="1" dirty="0">
                          <a:effectLst/>
                        </a:rPr>
                        <a:t>Felony</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83244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39.07%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41675"/>
                  </a:ext>
                </a:extLst>
              </a:tr>
              <a:tr h="484865">
                <a:tc>
                  <a:txBody>
                    <a:bodyPr/>
                    <a:lstStyle/>
                    <a:p>
                      <a:pPr algn="l" fontAlgn="ctr"/>
                      <a:r>
                        <a:rPr lang="en-US" sz="1400" b="1" dirty="0">
                          <a:effectLst/>
                        </a:rPr>
                        <a:t>Violation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a:effectLst/>
                        </a:rPr>
                        <a:t>2822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1.32%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00034597"/>
                  </a:ext>
                </a:extLst>
              </a:tr>
              <a:tr h="386325">
                <a:tc>
                  <a:txBody>
                    <a:bodyPr/>
                    <a:lstStyle/>
                    <a:p>
                      <a:pPr algn="l" fontAlgn="ctr"/>
                      <a:r>
                        <a:rPr lang="en-US" sz="1400" b="1" dirty="0">
                          <a:effectLst/>
                        </a:rPr>
                        <a:t>I</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433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0.2%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9731"/>
                  </a:ext>
                </a:extLst>
              </a:tr>
            </a:tbl>
          </a:graphicData>
        </a:graphic>
      </p:graphicFrame>
      <p:sp>
        <p:nvSpPr>
          <p:cNvPr id="8" name="Rectangle 1">
            <a:extLst>
              <a:ext uri="{FF2B5EF4-FFF2-40B4-BE49-F238E27FC236}">
                <a16:creationId xmlns:a16="http://schemas.microsoft.com/office/drawing/2014/main" id="{74B77144-FDC7-4A31-9F62-D901B3DF25F5}"/>
              </a:ext>
            </a:extLst>
          </p:cNvPr>
          <p:cNvSpPr>
            <a:spLocks noChangeArrowheads="1"/>
          </p:cNvSpPr>
          <p:nvPr/>
        </p:nvSpPr>
        <p:spPr bwMode="auto">
          <a:xfrm>
            <a:off x="0" y="0"/>
            <a:ext cx="99075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[30]:</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1719B9B9-BFA8-45E0-93AD-04EA2E0A9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95" y="1406768"/>
            <a:ext cx="7177922" cy="482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94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8D6A-31F1-4368-8BB0-15D0375B7D02}"/>
              </a:ext>
            </a:extLst>
          </p:cNvPr>
          <p:cNvSpPr>
            <a:spLocks noGrp="1"/>
          </p:cNvSpPr>
          <p:nvPr>
            <p:ph type="title"/>
          </p:nvPr>
        </p:nvSpPr>
        <p:spPr>
          <a:xfrm>
            <a:off x="916952" y="583809"/>
            <a:ext cx="10358095" cy="661182"/>
          </a:xfrm>
        </p:spPr>
        <p:txBody>
          <a:bodyPr>
            <a:noAutofit/>
          </a:bodyPr>
          <a:lstStyle/>
          <a:p>
            <a:pPr algn="ctr"/>
            <a:r>
              <a:rPr lang="en-US" sz="4400" dirty="0"/>
              <a:t>Arrests by Sex </a:t>
            </a:r>
          </a:p>
        </p:txBody>
      </p:sp>
      <p:graphicFrame>
        <p:nvGraphicFramePr>
          <p:cNvPr id="5" name="Content Placeholder 4">
            <a:extLst>
              <a:ext uri="{FF2B5EF4-FFF2-40B4-BE49-F238E27FC236}">
                <a16:creationId xmlns:a16="http://schemas.microsoft.com/office/drawing/2014/main" id="{4F5D8291-41FC-4B0A-A7EC-04522E10BAE3}"/>
              </a:ext>
            </a:extLst>
          </p:cNvPr>
          <p:cNvGraphicFramePr>
            <a:graphicFrameLocks noGrp="1"/>
          </p:cNvGraphicFramePr>
          <p:nvPr>
            <p:ph idx="1"/>
            <p:extLst>
              <p:ext uri="{D42A27DB-BD31-4B8C-83A1-F6EECF244321}">
                <p14:modId xmlns:p14="http://schemas.microsoft.com/office/powerpoint/2010/main" val="3033938333"/>
              </p:ext>
            </p:extLst>
          </p:nvPr>
        </p:nvGraphicFramePr>
        <p:xfrm>
          <a:off x="8679766" y="1682790"/>
          <a:ext cx="2757270" cy="1338819"/>
        </p:xfrm>
        <a:graphic>
          <a:graphicData uri="http://schemas.openxmlformats.org/drawingml/2006/table">
            <a:tbl>
              <a:tblPr/>
              <a:tblGrid>
                <a:gridCol w="611071">
                  <a:extLst>
                    <a:ext uri="{9D8B030D-6E8A-4147-A177-3AD203B41FA5}">
                      <a16:colId xmlns:a16="http://schemas.microsoft.com/office/drawing/2014/main" val="3603348295"/>
                    </a:ext>
                  </a:extLst>
                </a:gridCol>
                <a:gridCol w="1073098">
                  <a:extLst>
                    <a:ext uri="{9D8B030D-6E8A-4147-A177-3AD203B41FA5}">
                      <a16:colId xmlns:a16="http://schemas.microsoft.com/office/drawing/2014/main" val="543314334"/>
                    </a:ext>
                  </a:extLst>
                </a:gridCol>
                <a:gridCol w="1073101">
                  <a:extLst>
                    <a:ext uri="{9D8B030D-6E8A-4147-A177-3AD203B41FA5}">
                      <a16:colId xmlns:a16="http://schemas.microsoft.com/office/drawing/2014/main" val="955590873"/>
                    </a:ext>
                  </a:extLst>
                </a:gridCol>
              </a:tblGrid>
              <a:tr h="514716">
                <a:tc>
                  <a:txBody>
                    <a:bodyPr/>
                    <a:lstStyle/>
                    <a:p>
                      <a:pPr algn="ctr" fontAlgn="ctr"/>
                      <a:r>
                        <a:rPr lang="en-US" sz="1400" b="1" cap="all" baseline="0" dirty="0">
                          <a:effectLst/>
                        </a:rPr>
                        <a:t>  Sex</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cap="all" baseline="0"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cap="all" baseline="0"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510961"/>
                  </a:ext>
                </a:extLst>
              </a:tr>
              <a:tr h="362815">
                <a:tc>
                  <a:txBody>
                    <a:bodyPr/>
                    <a:lstStyle/>
                    <a:p>
                      <a:pPr algn="ctr" fontAlgn="ctr"/>
                      <a:r>
                        <a:rPr lang="en-US" sz="1500" b="1" cap="all" baseline="0" dirty="0">
                          <a:effectLst/>
                        </a:rPr>
                        <a:t>M</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173964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81.64%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40070164"/>
                  </a:ext>
                </a:extLst>
              </a:tr>
              <a:tr h="461288">
                <a:tc>
                  <a:txBody>
                    <a:bodyPr/>
                    <a:lstStyle/>
                    <a:p>
                      <a:pPr algn="ctr" fontAlgn="ctr"/>
                      <a:r>
                        <a:rPr lang="en-US" sz="1500" b="1" cap="all" baseline="0" dirty="0">
                          <a:effectLst/>
                        </a:rPr>
                        <a:t>F</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39125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18.36%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462396"/>
                  </a:ext>
                </a:extLst>
              </a:tr>
            </a:tbl>
          </a:graphicData>
        </a:graphic>
      </p:graphicFrame>
      <p:pic>
        <p:nvPicPr>
          <p:cNvPr id="3074" name="Picture 2">
            <a:extLst>
              <a:ext uri="{FF2B5EF4-FFF2-40B4-BE49-F238E27FC236}">
                <a16:creationId xmlns:a16="http://schemas.microsoft.com/office/drawing/2014/main" id="{D28AD4B5-A0E8-4F2A-AA12-4AEABF91E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91" y="1181686"/>
            <a:ext cx="7821974" cy="509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0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71B6-064B-4B05-BD31-9FDE9909C898}"/>
              </a:ext>
            </a:extLst>
          </p:cNvPr>
          <p:cNvSpPr>
            <a:spLocks noGrp="1"/>
          </p:cNvSpPr>
          <p:nvPr>
            <p:ph type="title"/>
          </p:nvPr>
        </p:nvSpPr>
        <p:spPr>
          <a:xfrm>
            <a:off x="874749" y="586410"/>
            <a:ext cx="10442501" cy="675249"/>
          </a:xfrm>
        </p:spPr>
        <p:txBody>
          <a:bodyPr>
            <a:noAutofit/>
          </a:bodyPr>
          <a:lstStyle/>
          <a:p>
            <a:pPr algn="ctr"/>
            <a:r>
              <a:rPr lang="en-US" sz="4400" dirty="0"/>
              <a:t>Arrest by age group</a:t>
            </a:r>
          </a:p>
        </p:txBody>
      </p:sp>
      <p:graphicFrame>
        <p:nvGraphicFramePr>
          <p:cNvPr id="6" name="Content Placeholder 5">
            <a:extLst>
              <a:ext uri="{FF2B5EF4-FFF2-40B4-BE49-F238E27FC236}">
                <a16:creationId xmlns:a16="http://schemas.microsoft.com/office/drawing/2014/main" id="{3B4EAEBB-D516-490D-89B6-AA08B1D1FD88}"/>
              </a:ext>
            </a:extLst>
          </p:cNvPr>
          <p:cNvGraphicFramePr>
            <a:graphicFrameLocks noGrp="1"/>
          </p:cNvGraphicFramePr>
          <p:nvPr>
            <p:ph idx="1"/>
            <p:extLst>
              <p:ext uri="{D42A27DB-BD31-4B8C-83A1-F6EECF244321}">
                <p14:modId xmlns:p14="http://schemas.microsoft.com/office/powerpoint/2010/main" val="612976847"/>
              </p:ext>
            </p:extLst>
          </p:nvPr>
        </p:nvGraphicFramePr>
        <p:xfrm>
          <a:off x="8239175" y="1898995"/>
          <a:ext cx="3179298" cy="2673004"/>
        </p:xfrm>
        <a:graphic>
          <a:graphicData uri="http://schemas.openxmlformats.org/drawingml/2006/table">
            <a:tbl>
              <a:tblPr/>
              <a:tblGrid>
                <a:gridCol w="914400">
                  <a:extLst>
                    <a:ext uri="{9D8B030D-6E8A-4147-A177-3AD203B41FA5}">
                      <a16:colId xmlns:a16="http://schemas.microsoft.com/office/drawing/2014/main" val="4036048786"/>
                    </a:ext>
                  </a:extLst>
                </a:gridCol>
                <a:gridCol w="1041009">
                  <a:extLst>
                    <a:ext uri="{9D8B030D-6E8A-4147-A177-3AD203B41FA5}">
                      <a16:colId xmlns:a16="http://schemas.microsoft.com/office/drawing/2014/main" val="927253587"/>
                    </a:ext>
                  </a:extLst>
                </a:gridCol>
                <a:gridCol w="1223889">
                  <a:extLst>
                    <a:ext uri="{9D8B030D-6E8A-4147-A177-3AD203B41FA5}">
                      <a16:colId xmlns:a16="http://schemas.microsoft.com/office/drawing/2014/main" val="3136590506"/>
                    </a:ext>
                  </a:extLst>
                </a:gridCol>
              </a:tblGrid>
              <a:tr h="541602">
                <a:tc>
                  <a:txBody>
                    <a:bodyPr/>
                    <a:lstStyle/>
                    <a:p>
                      <a:pPr algn="ctr" fontAlgn="ctr"/>
                      <a:br>
                        <a:rPr lang="en-US" sz="1300" b="1" baseline="0" dirty="0">
                          <a:effectLst/>
                        </a:rPr>
                      </a:br>
                      <a:r>
                        <a:rPr lang="en-US" sz="1300" b="1" baseline="0" dirty="0">
                          <a:effectLst/>
                        </a:rPr>
                        <a:t>Age groups</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baseline="0"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baseline="0"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665695"/>
                  </a:ext>
                </a:extLst>
              </a:tr>
              <a:tr h="411415">
                <a:tc>
                  <a:txBody>
                    <a:bodyPr/>
                    <a:lstStyle/>
                    <a:p>
                      <a:pPr algn="ctr" fontAlgn="ctr"/>
                      <a:r>
                        <a:rPr lang="en-US" sz="1300" b="1" baseline="0" dirty="0">
                          <a:effectLst/>
                        </a:rPr>
                        <a:t>25-44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113292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53.17%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21230354"/>
                  </a:ext>
                </a:extLst>
              </a:tr>
              <a:tr h="450166">
                <a:tc>
                  <a:txBody>
                    <a:bodyPr/>
                    <a:lstStyle/>
                    <a:p>
                      <a:pPr algn="ctr" fontAlgn="ctr"/>
                      <a:r>
                        <a:rPr lang="en-US" sz="1300" b="1" baseline="0" dirty="0">
                          <a:effectLst/>
                        </a:rPr>
                        <a:t>18-24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baseline="0" dirty="0">
                          <a:effectLst/>
                        </a:rPr>
                        <a:t>43275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baseline="0" dirty="0">
                          <a:effectLst/>
                        </a:rPr>
                        <a:t>20.31%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542616"/>
                  </a:ext>
                </a:extLst>
              </a:tr>
              <a:tr h="422031">
                <a:tc>
                  <a:txBody>
                    <a:bodyPr/>
                    <a:lstStyle/>
                    <a:p>
                      <a:pPr algn="ctr" fontAlgn="ctr"/>
                      <a:r>
                        <a:rPr lang="en-US" sz="1300" b="1" baseline="0" dirty="0">
                          <a:effectLst/>
                        </a:rPr>
                        <a:t>45-64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a:effectLst/>
                        </a:rPr>
                        <a:t>43249</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20.3%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131448702"/>
                  </a:ext>
                </a:extLst>
              </a:tr>
              <a:tr h="393895">
                <a:tc>
                  <a:txBody>
                    <a:bodyPr/>
                    <a:lstStyle/>
                    <a:p>
                      <a:pPr algn="ctr" fontAlgn="ctr"/>
                      <a:r>
                        <a:rPr lang="en-US" sz="1300" b="1" baseline="0" dirty="0">
                          <a:effectLst/>
                        </a:rPr>
                        <a:t>&lt;18</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baseline="0">
                          <a:effectLst/>
                        </a:rPr>
                        <a:t>10260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baseline="0" dirty="0">
                          <a:effectLst/>
                        </a:rPr>
                        <a:t>4.81%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379495"/>
                  </a:ext>
                </a:extLst>
              </a:tr>
              <a:tr h="453895">
                <a:tc>
                  <a:txBody>
                    <a:bodyPr/>
                    <a:lstStyle/>
                    <a:p>
                      <a:pPr algn="ctr" fontAlgn="ctr"/>
                      <a:r>
                        <a:rPr lang="en-US" sz="1300" b="1" baseline="0" dirty="0">
                          <a:effectLst/>
                        </a:rPr>
                        <a:t>65+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a:effectLst/>
                        </a:rPr>
                        <a:t>3013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1.41%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768570287"/>
                  </a:ext>
                </a:extLst>
              </a:tr>
            </a:tbl>
          </a:graphicData>
        </a:graphic>
      </p:graphicFrame>
      <p:pic>
        <p:nvPicPr>
          <p:cNvPr id="5" name="Picture 4">
            <a:extLst>
              <a:ext uri="{FF2B5EF4-FFF2-40B4-BE49-F238E27FC236}">
                <a16:creationId xmlns:a16="http://schemas.microsoft.com/office/drawing/2014/main" id="{F39173EA-6490-427C-B00E-246AA6CB354E}"/>
              </a:ext>
            </a:extLst>
          </p:cNvPr>
          <p:cNvPicPr>
            <a:picLocks noChangeAspect="1"/>
          </p:cNvPicPr>
          <p:nvPr/>
        </p:nvPicPr>
        <p:blipFill>
          <a:blip r:embed="rId3"/>
          <a:stretch>
            <a:fillRect/>
          </a:stretch>
        </p:blipFill>
        <p:spPr>
          <a:xfrm>
            <a:off x="773527" y="1434905"/>
            <a:ext cx="7371667" cy="4836685"/>
          </a:xfrm>
          <a:prstGeom prst="rect">
            <a:avLst/>
          </a:prstGeom>
        </p:spPr>
      </p:pic>
    </p:spTree>
    <p:extLst>
      <p:ext uri="{BB962C8B-B14F-4D97-AF65-F5344CB8AC3E}">
        <p14:creationId xmlns:p14="http://schemas.microsoft.com/office/powerpoint/2010/main" val="59117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4CB-64BD-430C-933D-76861F843B16}"/>
              </a:ext>
            </a:extLst>
          </p:cNvPr>
          <p:cNvSpPr>
            <a:spLocks noGrp="1"/>
          </p:cNvSpPr>
          <p:nvPr>
            <p:ph type="title"/>
          </p:nvPr>
        </p:nvSpPr>
        <p:spPr>
          <a:xfrm>
            <a:off x="838200" y="654147"/>
            <a:ext cx="10515600" cy="710420"/>
          </a:xfrm>
        </p:spPr>
        <p:txBody>
          <a:bodyPr>
            <a:noAutofit/>
          </a:bodyPr>
          <a:lstStyle/>
          <a:p>
            <a:pPr algn="ctr"/>
            <a:r>
              <a:rPr lang="en-US" sz="4400" dirty="0"/>
              <a:t>Arrests by Race</a:t>
            </a:r>
          </a:p>
        </p:txBody>
      </p:sp>
      <p:graphicFrame>
        <p:nvGraphicFramePr>
          <p:cNvPr id="5" name="Content Placeholder 4">
            <a:extLst>
              <a:ext uri="{FF2B5EF4-FFF2-40B4-BE49-F238E27FC236}">
                <a16:creationId xmlns:a16="http://schemas.microsoft.com/office/drawing/2014/main" id="{0D13D0B7-DABC-4D02-BAFE-C288875A5626}"/>
              </a:ext>
            </a:extLst>
          </p:cNvPr>
          <p:cNvGraphicFramePr>
            <a:graphicFrameLocks noGrp="1"/>
          </p:cNvGraphicFramePr>
          <p:nvPr>
            <p:ph idx="1"/>
            <p:extLst>
              <p:ext uri="{D42A27DB-BD31-4B8C-83A1-F6EECF244321}">
                <p14:modId xmlns:p14="http://schemas.microsoft.com/office/powerpoint/2010/main" val="2355660705"/>
              </p:ext>
            </p:extLst>
          </p:nvPr>
        </p:nvGraphicFramePr>
        <p:xfrm>
          <a:off x="7633255" y="1561514"/>
          <a:ext cx="3720546" cy="3749670"/>
        </p:xfrm>
        <a:graphic>
          <a:graphicData uri="http://schemas.openxmlformats.org/drawingml/2006/table">
            <a:tbl>
              <a:tblPr/>
              <a:tblGrid>
                <a:gridCol w="1436239">
                  <a:extLst>
                    <a:ext uri="{9D8B030D-6E8A-4147-A177-3AD203B41FA5}">
                      <a16:colId xmlns:a16="http://schemas.microsoft.com/office/drawing/2014/main" val="998842192"/>
                    </a:ext>
                  </a:extLst>
                </a:gridCol>
                <a:gridCol w="1059244">
                  <a:extLst>
                    <a:ext uri="{9D8B030D-6E8A-4147-A177-3AD203B41FA5}">
                      <a16:colId xmlns:a16="http://schemas.microsoft.com/office/drawing/2014/main" val="3912360648"/>
                    </a:ext>
                  </a:extLst>
                </a:gridCol>
                <a:gridCol w="1225063">
                  <a:extLst>
                    <a:ext uri="{9D8B030D-6E8A-4147-A177-3AD203B41FA5}">
                      <a16:colId xmlns:a16="http://schemas.microsoft.com/office/drawing/2014/main" val="3863210678"/>
                    </a:ext>
                  </a:extLst>
                </a:gridCol>
              </a:tblGrid>
              <a:tr h="468567">
                <a:tc>
                  <a:txBody>
                    <a:bodyPr/>
                    <a:lstStyle/>
                    <a:p>
                      <a:pPr algn="l" fontAlgn="ctr"/>
                      <a:r>
                        <a:rPr lang="en-US" sz="2000" b="1" baseline="0" dirty="0">
                          <a:effectLst/>
                        </a:rPr>
                        <a:t>Race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counts</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percent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6577873"/>
                  </a:ext>
                </a:extLst>
              </a:tr>
              <a:tr h="310970">
                <a:tc>
                  <a:txBody>
                    <a:bodyPr/>
                    <a:lstStyle/>
                    <a:p>
                      <a:pPr algn="l" fontAlgn="ctr"/>
                      <a:r>
                        <a:rPr lang="en-US" sz="1300" b="1" baseline="0" dirty="0">
                          <a:effectLst/>
                        </a:rPr>
                        <a:t>BLACK</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101979</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a:effectLst/>
                        </a:rPr>
                        <a:t>47.86%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3394222"/>
                  </a:ext>
                </a:extLst>
              </a:tr>
              <a:tr h="310970">
                <a:tc>
                  <a:txBody>
                    <a:bodyPr/>
                    <a:lstStyle/>
                    <a:p>
                      <a:pPr algn="l" fontAlgn="ctr"/>
                      <a:r>
                        <a:rPr lang="en-US" sz="1300" b="1" baseline="0" dirty="0">
                          <a:effectLst/>
                        </a:rPr>
                        <a:t>WHITE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53265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25.0%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9061581"/>
                  </a:ext>
                </a:extLst>
              </a:tr>
              <a:tr h="310970">
                <a:tc>
                  <a:txBody>
                    <a:bodyPr/>
                    <a:lstStyle/>
                    <a:p>
                      <a:pPr algn="l" fontAlgn="ctr"/>
                      <a:r>
                        <a:rPr lang="en-US" sz="1300" b="1" baseline="0">
                          <a:effectLst/>
                        </a:rPr>
                        <a:t>WHITE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25284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11.87%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10200244"/>
                  </a:ext>
                </a:extLst>
              </a:tr>
              <a:tr h="310970">
                <a:tc>
                  <a:txBody>
                    <a:bodyPr/>
                    <a:lstStyle/>
                    <a:p>
                      <a:pPr algn="l" fontAlgn="ctr"/>
                      <a:r>
                        <a:rPr lang="en-US" sz="1300" b="1" baseline="0" dirty="0">
                          <a:effectLst/>
                        </a:rPr>
                        <a:t>BLACK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18550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8.71%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0549199"/>
                  </a:ext>
                </a:extLst>
              </a:tr>
              <a:tr h="555654">
                <a:tc>
                  <a:txBody>
                    <a:bodyPr/>
                    <a:lstStyle/>
                    <a:p>
                      <a:pPr algn="l" fontAlgn="ctr"/>
                      <a:r>
                        <a:rPr lang="en-US" sz="1300" b="1" baseline="0" dirty="0">
                          <a:effectLst/>
                        </a:rPr>
                        <a:t>ASIAN / PACIFIC ISLANDER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12013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46372085"/>
                  </a:ext>
                </a:extLst>
              </a:tr>
              <a:tr h="310970">
                <a:tc>
                  <a:txBody>
                    <a:bodyPr/>
                    <a:lstStyle/>
                    <a:p>
                      <a:pPr algn="l" fontAlgn="ctr"/>
                      <a:r>
                        <a:rPr lang="en-US" sz="1300" b="1" baseline="0" dirty="0">
                          <a:effectLst/>
                        </a:rPr>
                        <a:t>UNKNOWN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1401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0.66%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8589540"/>
                  </a:ext>
                </a:extLst>
              </a:tr>
              <a:tr h="800337">
                <a:tc>
                  <a:txBody>
                    <a:bodyPr/>
                    <a:lstStyle/>
                    <a:p>
                      <a:pPr algn="l" fontAlgn="ctr"/>
                      <a:r>
                        <a:rPr lang="en-US" sz="1300" b="1" baseline="0" dirty="0">
                          <a:effectLst/>
                        </a:rPr>
                        <a:t>AMERICAN INDIAN/ALASKAN NATIVE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597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0.28%</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69234862"/>
                  </a:ext>
                </a:extLst>
              </a:tr>
            </a:tbl>
          </a:graphicData>
        </a:graphic>
      </p:graphicFrame>
      <p:pic>
        <p:nvPicPr>
          <p:cNvPr id="5122" name="Picture 2">
            <a:extLst>
              <a:ext uri="{FF2B5EF4-FFF2-40B4-BE49-F238E27FC236}">
                <a16:creationId xmlns:a16="http://schemas.microsoft.com/office/drawing/2014/main" id="{7935FEDD-2C3F-4178-9F06-D236F7938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2" y="1364567"/>
            <a:ext cx="6914694" cy="474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377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435</Words>
  <Application>Microsoft Office PowerPoint</Application>
  <PresentationFormat>Widescreen</PresentationFormat>
  <Paragraphs>124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Garamond</vt:lpstr>
      <vt:lpstr>Organic</vt:lpstr>
      <vt:lpstr>The Crime Detectives</vt:lpstr>
      <vt:lpstr>NYPD arrest data Analysis 2019</vt:lpstr>
      <vt:lpstr>Principal features for analysis</vt:lpstr>
      <vt:lpstr>NYPD made 213,089 arrests  in 2019</vt:lpstr>
      <vt:lpstr>Arrests by Borough</vt:lpstr>
      <vt:lpstr>Arrests by Level of Crime</vt:lpstr>
      <vt:lpstr>Arrests by Sex </vt:lpstr>
      <vt:lpstr>Arrest by age group</vt:lpstr>
      <vt:lpstr>Arrests by Race</vt:lpstr>
      <vt:lpstr>Arrests by month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 </dc:creator>
  <cp:lastModifiedBy> </cp:lastModifiedBy>
  <cp:revision>1</cp:revision>
  <dcterms:created xsi:type="dcterms:W3CDTF">2020-05-09T21:05:02Z</dcterms:created>
  <dcterms:modified xsi:type="dcterms:W3CDTF">2020-05-09T21:20:54Z</dcterms:modified>
</cp:coreProperties>
</file>