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5"/>
  </p:notesMasterIdLst>
  <p:sldIdLst>
    <p:sldId id="257" r:id="rId2"/>
    <p:sldId id="281" r:id="rId3"/>
    <p:sldId id="283" r:id="rId4"/>
    <p:sldId id="285" r:id="rId5"/>
    <p:sldId id="284" r:id="rId6"/>
    <p:sldId id="289" r:id="rId7"/>
    <p:sldId id="291" r:id="rId8"/>
    <p:sldId id="286" r:id="rId9"/>
    <p:sldId id="287" r:id="rId10"/>
    <p:sldId id="290" r:id="rId11"/>
    <p:sldId id="295" r:id="rId12"/>
    <p:sldId id="265" r:id="rId13"/>
    <p:sldId id="29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CECB6C-C2EE-4029-B894-5A9FFF2DEAF4}" v="123" dt="2020-05-09T21:19:46.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9e414649f5623cd8" providerId="LiveId" clId="{F0CECB6C-C2EE-4029-B894-5A9FFF2DEAF4}"/>
    <pc:docChg chg="undo custSel mod addSld delSld modSld">
      <pc:chgData name=" " userId="9e414649f5623cd8" providerId="LiveId" clId="{F0CECB6C-C2EE-4029-B894-5A9FFF2DEAF4}" dt="2020-05-09T21:20:54.521" v="2151" actId="113"/>
      <pc:docMkLst>
        <pc:docMk/>
      </pc:docMkLst>
      <pc:sldChg chg="addSp delSp modSp mod setBg">
        <pc:chgData name=" " userId="9e414649f5623cd8" providerId="LiveId" clId="{F0CECB6C-C2EE-4029-B894-5A9FFF2DEAF4}" dt="2020-05-09T21:14:37.152" v="2095" actId="255"/>
        <pc:sldMkLst>
          <pc:docMk/>
          <pc:sldMk cId="3885090115" sldId="257"/>
        </pc:sldMkLst>
        <pc:spChg chg="mod">
          <ac:chgData name=" " userId="9e414649f5623cd8" providerId="LiveId" clId="{F0CECB6C-C2EE-4029-B894-5A9FFF2DEAF4}" dt="2020-05-09T21:02:23.513" v="1990" actId="26606"/>
          <ac:spMkLst>
            <pc:docMk/>
            <pc:sldMk cId="3885090115" sldId="257"/>
            <ac:spMk id="2" creationId="{2CFD4D2A-8B89-DD44-8E9B-6E2D5866FBE3}"/>
          </ac:spMkLst>
        </pc:spChg>
        <pc:spChg chg="mod">
          <ac:chgData name=" " userId="9e414649f5623cd8" providerId="LiveId" clId="{F0CECB6C-C2EE-4029-B894-5A9FFF2DEAF4}" dt="2020-05-09T21:14:37.152" v="2095" actId="255"/>
          <ac:spMkLst>
            <pc:docMk/>
            <pc:sldMk cId="3885090115" sldId="257"/>
            <ac:spMk id="3" creationId="{8A53A58F-5787-6043-B439-41EE3548B2C0}"/>
          </ac:spMkLst>
        </pc:spChg>
        <pc:spChg chg="add del">
          <ac:chgData name=" " userId="9e414649f5623cd8" providerId="LiveId" clId="{F0CECB6C-C2EE-4029-B894-5A9FFF2DEAF4}" dt="2020-05-09T21:02:21.929" v="1987" actId="26606"/>
          <ac:spMkLst>
            <pc:docMk/>
            <pc:sldMk cId="3885090115" sldId="257"/>
            <ac:spMk id="8" creationId="{D59C2C63-D709-4949-9465-29A52CBEDD3B}"/>
          </ac:spMkLst>
        </pc:spChg>
        <pc:spChg chg="add del">
          <ac:chgData name=" " userId="9e414649f5623cd8" providerId="LiveId" clId="{F0CECB6C-C2EE-4029-B894-5A9FFF2DEAF4}" dt="2020-05-09T21:02:21.929" v="1987" actId="26606"/>
          <ac:spMkLst>
            <pc:docMk/>
            <pc:sldMk cId="3885090115" sldId="257"/>
            <ac:spMk id="10" creationId="{0EFD2038-15D6-4003-8350-AFEC394EEFA7}"/>
          </ac:spMkLst>
        </pc:spChg>
        <pc:spChg chg="add del">
          <ac:chgData name=" " userId="9e414649f5623cd8" providerId="LiveId" clId="{F0CECB6C-C2EE-4029-B894-5A9FFF2DEAF4}" dt="2020-05-09T21:02:21.929" v="1987" actId="26606"/>
          <ac:spMkLst>
            <pc:docMk/>
            <pc:sldMk cId="3885090115" sldId="257"/>
            <ac:spMk id="12" creationId="{8CF519C2-F6BE-41BE-A50E-54B98359C914}"/>
          </ac:spMkLst>
        </pc:spChg>
        <pc:spChg chg="add del">
          <ac:chgData name=" " userId="9e414649f5623cd8" providerId="LiveId" clId="{F0CECB6C-C2EE-4029-B894-5A9FFF2DEAF4}" dt="2020-05-09T21:02:23.412" v="1989" actId="26606"/>
          <ac:spMkLst>
            <pc:docMk/>
            <pc:sldMk cId="3885090115" sldId="257"/>
            <ac:spMk id="22" creationId="{C8BABCA7-C1E0-41BA-A822-5F61251AA6A4}"/>
          </ac:spMkLst>
        </pc:spChg>
        <pc:grpChg chg="add del">
          <ac:chgData name=" " userId="9e414649f5623cd8" providerId="LiveId" clId="{F0CECB6C-C2EE-4029-B894-5A9FFF2DEAF4}" dt="2020-05-09T21:02:21.929" v="1987" actId="26606"/>
          <ac:grpSpMkLst>
            <pc:docMk/>
            <pc:sldMk cId="3885090115" sldId="257"/>
            <ac:grpSpMk id="14" creationId="{7767AD93-AD3E-4C62-97D5-E54E14B2EAD8}"/>
          </ac:grpSpMkLst>
        </pc:grpChg>
        <pc:grpChg chg="add del">
          <ac:chgData name=" " userId="9e414649f5623cd8" providerId="LiveId" clId="{F0CECB6C-C2EE-4029-B894-5A9FFF2DEAF4}" dt="2020-05-09T21:02:23.412" v="1989" actId="26606"/>
          <ac:grpSpMkLst>
            <pc:docMk/>
            <pc:sldMk cId="3885090115" sldId="257"/>
            <ac:grpSpMk id="23" creationId="{2E5D6EB5-6FDB-477A-98F5-7409CD53754D}"/>
          </ac:grpSpMkLst>
        </pc:grpChg>
        <pc:grpChg chg="add">
          <ac:chgData name=" " userId="9e414649f5623cd8" providerId="LiveId" clId="{F0CECB6C-C2EE-4029-B894-5A9FFF2DEAF4}" dt="2020-05-09T21:02:23.513" v="1990" actId="26606"/>
          <ac:grpSpMkLst>
            <pc:docMk/>
            <pc:sldMk cId="3885090115" sldId="257"/>
            <ac:grpSpMk id="27" creationId="{3F6D81C7-B083-478E-82FE-089A8CB72EB8}"/>
          </ac:grpSpMkLst>
        </pc:grpChg>
        <pc:picChg chg="add">
          <ac:chgData name=" " userId="9e414649f5623cd8" providerId="LiveId" clId="{F0CECB6C-C2EE-4029-B894-5A9FFF2DEAF4}" dt="2020-05-09T21:02:23.513" v="1990" actId="26606"/>
          <ac:picMkLst>
            <pc:docMk/>
            <pc:sldMk cId="3885090115" sldId="257"/>
            <ac:picMk id="7" creationId="{D8785EF1-FCBB-494E-90B8-38C187259B4B}"/>
          </ac:picMkLst>
        </pc:picChg>
        <pc:cxnChg chg="add del">
          <ac:chgData name=" " userId="9e414649f5623cd8" providerId="LiveId" clId="{F0CECB6C-C2EE-4029-B894-5A9FFF2DEAF4}" dt="2020-05-09T21:02:23.412" v="1989" actId="26606"/>
          <ac:cxnSpMkLst>
            <pc:docMk/>
            <pc:sldMk cId="3885090115" sldId="257"/>
            <ac:cxnSpMk id="16" creationId="{889FB2CC-C7A1-4A53-A088-636FB487FE67}"/>
          </ac:cxnSpMkLst>
        </pc:cxnChg>
        <pc:cxnChg chg="add del">
          <ac:chgData name=" " userId="9e414649f5623cd8" providerId="LiveId" clId="{F0CECB6C-C2EE-4029-B894-5A9FFF2DEAF4}" dt="2020-05-09T21:02:21.929" v="1987" actId="26606"/>
          <ac:cxnSpMkLst>
            <pc:docMk/>
            <pc:sldMk cId="3885090115" sldId="257"/>
            <ac:cxnSpMk id="20" creationId="{0772CE55-4C36-44F1-A9BD-379BEB84317D}"/>
          </ac:cxnSpMkLst>
        </pc:cxnChg>
        <pc:cxnChg chg="add">
          <ac:chgData name=" " userId="9e414649f5623cd8" providerId="LiveId" clId="{F0CECB6C-C2EE-4029-B894-5A9FFF2DEAF4}" dt="2020-05-09T21:02:23.513" v="1990" actId="26606"/>
          <ac:cxnSpMkLst>
            <pc:docMk/>
            <pc:sldMk cId="3885090115" sldId="257"/>
            <ac:cxnSpMk id="30" creationId="{F06B54F2-CD11-4359-A7D6-DA7C76C091A6}"/>
          </ac:cxnSpMkLst>
        </pc:cxnChg>
      </pc:sldChg>
      <pc:sldChg chg="modSp">
        <pc:chgData name=" " userId="9e414649f5623cd8" providerId="LiveId" clId="{F0CECB6C-C2EE-4029-B894-5A9FFF2DEAF4}" dt="2020-05-09T21:18:45.358" v="2140" actId="20577"/>
        <pc:sldMkLst>
          <pc:docMk/>
          <pc:sldMk cId="3885046503" sldId="281"/>
        </pc:sldMkLst>
        <pc:spChg chg="mod">
          <ac:chgData name=" " userId="9e414649f5623cd8" providerId="LiveId" clId="{F0CECB6C-C2EE-4029-B894-5A9FFF2DEAF4}" dt="2020-05-09T21:18:45.358" v="2140" actId="20577"/>
          <ac:spMkLst>
            <pc:docMk/>
            <pc:sldMk cId="3885046503" sldId="281"/>
            <ac:spMk id="3" creationId="{62C53E46-EFD8-42E9-878B-0ACBCE38950E}"/>
          </ac:spMkLst>
        </pc:spChg>
      </pc:sldChg>
      <pc:sldChg chg="addSp delSp modSp mod setBg">
        <pc:chgData name=" " userId="9e414649f5623cd8" providerId="LiveId" clId="{F0CECB6C-C2EE-4029-B894-5A9FFF2DEAF4}" dt="2020-05-09T21:14:02.221" v="2093" actId="113"/>
        <pc:sldMkLst>
          <pc:docMk/>
          <pc:sldMk cId="2700262670" sldId="283"/>
        </pc:sldMkLst>
        <pc:spChg chg="mod">
          <ac:chgData name=" " userId="9e414649f5623cd8" providerId="LiveId" clId="{F0CECB6C-C2EE-4029-B894-5A9FFF2DEAF4}" dt="2020-05-09T21:04:47.901" v="2022" actId="26606"/>
          <ac:spMkLst>
            <pc:docMk/>
            <pc:sldMk cId="2700262670" sldId="283"/>
            <ac:spMk id="2" creationId="{5C1D9127-E930-614B-A117-5D587C7F21F9}"/>
          </ac:spMkLst>
        </pc:spChg>
        <pc:spChg chg="add del mod">
          <ac:chgData name=" " userId="9e414649f5623cd8" providerId="LiveId" clId="{F0CECB6C-C2EE-4029-B894-5A9FFF2DEAF4}" dt="2020-05-09T21:14:02.221" v="2093" actId="113"/>
          <ac:spMkLst>
            <pc:docMk/>
            <pc:sldMk cId="2700262670" sldId="283"/>
            <ac:spMk id="3" creationId="{0B0367D4-52AA-E44A-A773-5C18FA772D0A}"/>
          </ac:spMkLst>
        </pc:spChg>
        <pc:spChg chg="add del">
          <ac:chgData name=" " userId="9e414649f5623cd8" providerId="LiveId" clId="{F0CECB6C-C2EE-4029-B894-5A9FFF2DEAF4}" dt="2020-05-09T21:04:20.396" v="2010" actId="26606"/>
          <ac:spMkLst>
            <pc:docMk/>
            <pc:sldMk cId="2700262670" sldId="283"/>
            <ac:spMk id="8" creationId="{B7328C2D-38F0-4C80-9EA5-A1AD0D6B2022}"/>
          </ac:spMkLst>
        </pc:spChg>
        <pc:spChg chg="add del">
          <ac:chgData name=" " userId="9e414649f5623cd8" providerId="LiveId" clId="{F0CECB6C-C2EE-4029-B894-5A9FFF2DEAF4}" dt="2020-05-09T21:04:39.908" v="2018" actId="26606"/>
          <ac:spMkLst>
            <pc:docMk/>
            <pc:sldMk cId="2700262670" sldId="283"/>
            <ac:spMk id="9" creationId="{B7328C2D-38F0-4C80-9EA5-A1AD0D6B2022}"/>
          </ac:spMkLst>
        </pc:spChg>
        <pc:spChg chg="add del">
          <ac:chgData name=" " userId="9e414649f5623cd8" providerId="LiveId" clId="{F0CECB6C-C2EE-4029-B894-5A9FFF2DEAF4}" dt="2020-05-09T21:04:31.229" v="2012" actId="26606"/>
          <ac:spMkLst>
            <pc:docMk/>
            <pc:sldMk cId="2700262670" sldId="283"/>
            <ac:spMk id="12" creationId="{956B2094-7FC0-45FC-BFED-3CB88CEE63F5}"/>
          </ac:spMkLst>
        </pc:spChg>
        <pc:spChg chg="add del">
          <ac:chgData name=" " userId="9e414649f5623cd8" providerId="LiveId" clId="{F0CECB6C-C2EE-4029-B894-5A9FFF2DEAF4}" dt="2020-05-09T21:04:31.229" v="2012" actId="26606"/>
          <ac:spMkLst>
            <pc:docMk/>
            <pc:sldMk cId="2700262670" sldId="283"/>
            <ac:spMk id="14" creationId="{07A4B640-BB7F-4272-A710-068DBA9F9A6E}"/>
          </ac:spMkLst>
        </pc:spChg>
        <pc:spChg chg="add del">
          <ac:chgData name=" " userId="9e414649f5623cd8" providerId="LiveId" clId="{F0CECB6C-C2EE-4029-B894-5A9FFF2DEAF4}" dt="2020-05-09T21:04:31.229" v="2012" actId="26606"/>
          <ac:spMkLst>
            <pc:docMk/>
            <pc:sldMk cId="2700262670" sldId="283"/>
            <ac:spMk id="18" creationId="{DC878D9A-77BE-4701-AE3D-EEFC53CD50BC}"/>
          </ac:spMkLst>
        </pc:spChg>
        <pc:spChg chg="add del">
          <ac:chgData name=" " userId="9e414649f5623cd8" providerId="LiveId" clId="{F0CECB6C-C2EE-4029-B894-5A9FFF2DEAF4}" dt="2020-05-09T21:04:31.229" v="2012" actId="26606"/>
          <ac:spMkLst>
            <pc:docMk/>
            <pc:sldMk cId="2700262670" sldId="283"/>
            <ac:spMk id="19" creationId="{F643BE08-0ED1-4B73-AC6D-B7E26A59CDAA}"/>
          </ac:spMkLst>
        </pc:spChg>
        <pc:spChg chg="add del">
          <ac:chgData name=" " userId="9e414649f5623cd8" providerId="LiveId" clId="{F0CECB6C-C2EE-4029-B894-5A9FFF2DEAF4}" dt="2020-05-09T21:04:39.908" v="2018" actId="26606"/>
          <ac:spMkLst>
            <pc:docMk/>
            <pc:sldMk cId="2700262670" sldId="283"/>
            <ac:spMk id="22" creationId="{0B0367D4-52AA-E44A-A773-5C18FA772D0A}"/>
          </ac:spMkLst>
        </pc:spChg>
        <pc:spChg chg="add del">
          <ac:chgData name=" " userId="9e414649f5623cd8" providerId="LiveId" clId="{F0CECB6C-C2EE-4029-B894-5A9FFF2DEAF4}" dt="2020-05-09T21:04:41.554" v="2020" actId="26606"/>
          <ac:spMkLst>
            <pc:docMk/>
            <pc:sldMk cId="2700262670" sldId="283"/>
            <ac:spMk id="24" creationId="{2EA69821-C239-4E8E-BE13-2F9DB3847490}"/>
          </ac:spMkLst>
        </pc:spChg>
        <pc:spChg chg="add del">
          <ac:chgData name=" " userId="9e414649f5623cd8" providerId="LiveId" clId="{F0CECB6C-C2EE-4029-B894-5A9FFF2DEAF4}" dt="2020-05-09T21:04:41.554" v="2020" actId="26606"/>
          <ac:spMkLst>
            <pc:docMk/>
            <pc:sldMk cId="2700262670" sldId="283"/>
            <ac:spMk id="29" creationId="{0B0367D4-52AA-E44A-A773-5C18FA772D0A}"/>
          </ac:spMkLst>
        </pc:spChg>
        <pc:spChg chg="add del">
          <ac:chgData name=" " userId="9e414649f5623cd8" providerId="LiveId" clId="{F0CECB6C-C2EE-4029-B894-5A9FFF2DEAF4}" dt="2020-05-09T21:04:47.901" v="2022" actId="26606"/>
          <ac:spMkLst>
            <pc:docMk/>
            <pc:sldMk cId="2700262670" sldId="283"/>
            <ac:spMk id="31" creationId="{95224A92-B71D-4244-9CEE-E80F9BD118DF}"/>
          </ac:spMkLst>
        </pc:spChg>
        <pc:spChg chg="add del">
          <ac:chgData name=" " userId="9e414649f5623cd8" providerId="LiveId" clId="{F0CECB6C-C2EE-4029-B894-5A9FFF2DEAF4}" dt="2020-05-09T21:04:47.901" v="2022" actId="26606"/>
          <ac:spMkLst>
            <pc:docMk/>
            <pc:sldMk cId="2700262670" sldId="283"/>
            <ac:spMk id="32" creationId="{9069A319-3937-4297-B7D8-6745097B90D2}"/>
          </ac:spMkLst>
        </pc:spChg>
        <pc:spChg chg="add del">
          <ac:chgData name=" " userId="9e414649f5623cd8" providerId="LiveId" clId="{F0CECB6C-C2EE-4029-B894-5A9FFF2DEAF4}" dt="2020-05-09T21:04:47.901" v="2022" actId="26606"/>
          <ac:spMkLst>
            <pc:docMk/>
            <pc:sldMk cId="2700262670" sldId="283"/>
            <ac:spMk id="33" creationId="{F3FDFE78-2422-40CD-BC53-9E0C459C9D9F}"/>
          </ac:spMkLst>
        </pc:spChg>
        <pc:spChg chg="add del">
          <ac:chgData name=" " userId="9e414649f5623cd8" providerId="LiveId" clId="{F0CECB6C-C2EE-4029-B894-5A9FFF2DEAF4}" dt="2020-05-09T21:04:47.901" v="2022" actId="26606"/>
          <ac:spMkLst>
            <pc:docMk/>
            <pc:sldMk cId="2700262670" sldId="283"/>
            <ac:spMk id="34" creationId="{A97E302E-4D34-42E4-94A8-4FC0AF572FEB}"/>
          </ac:spMkLst>
        </pc:spChg>
        <pc:grpChg chg="add del">
          <ac:chgData name=" " userId="9e414649f5623cd8" providerId="LiveId" clId="{F0CECB6C-C2EE-4029-B894-5A9FFF2DEAF4}" dt="2020-05-09T21:04:20.396" v="2010" actId="26606"/>
          <ac:grpSpMkLst>
            <pc:docMk/>
            <pc:sldMk cId="2700262670" sldId="283"/>
            <ac:grpSpMk id="10" creationId="{BD17E249-48D0-476B-A642-A5D58DD39A22}"/>
          </ac:grpSpMkLst>
        </pc:grpChg>
        <pc:grpChg chg="add del">
          <ac:chgData name=" " userId="9e414649f5623cd8" providerId="LiveId" clId="{F0CECB6C-C2EE-4029-B894-5A9FFF2DEAF4}" dt="2020-05-09T21:04:39.908" v="2018" actId="26606"/>
          <ac:grpSpMkLst>
            <pc:docMk/>
            <pc:sldMk cId="2700262670" sldId="283"/>
            <ac:grpSpMk id="15" creationId="{BD17E249-48D0-476B-A642-A5D58DD39A22}"/>
          </ac:grpSpMkLst>
        </pc:grpChg>
        <pc:grpChg chg="add del">
          <ac:chgData name=" " userId="9e414649f5623cd8" providerId="LiveId" clId="{F0CECB6C-C2EE-4029-B894-5A9FFF2DEAF4}" dt="2020-05-09T21:04:41.554" v="2020" actId="26606"/>
          <ac:grpSpMkLst>
            <pc:docMk/>
            <pc:sldMk cId="2700262670" sldId="283"/>
            <ac:grpSpMk id="25" creationId="{EB1E5758-C4C6-4881-AAD9-E5EE115DE267}"/>
          </ac:grpSpMkLst>
        </pc:grpChg>
        <pc:graphicFrameChg chg="add del">
          <ac:chgData name=" " userId="9e414649f5623cd8" providerId="LiveId" clId="{F0CECB6C-C2EE-4029-B894-5A9FFF2DEAF4}" dt="2020-05-09T21:04:32.275" v="2014" actId="26606"/>
          <ac:graphicFrameMkLst>
            <pc:docMk/>
            <pc:sldMk cId="2700262670" sldId="283"/>
            <ac:graphicFrameMk id="5" creationId="{B83DBEE3-010C-4C97-9675-A4F30CDFAABC}"/>
          </ac:graphicFrameMkLst>
        </pc:graphicFrameChg>
        <pc:graphicFrameChg chg="add del">
          <ac:chgData name=" " userId="9e414649f5623cd8" providerId="LiveId" clId="{F0CECB6C-C2EE-4029-B894-5A9FFF2DEAF4}" dt="2020-05-09T21:04:35.799" v="2016" actId="26606"/>
          <ac:graphicFrameMkLst>
            <pc:docMk/>
            <pc:sldMk cId="2700262670" sldId="283"/>
            <ac:graphicFrameMk id="7" creationId="{F2A71CBA-C1EE-4876-AF93-CCDC34C8C051}"/>
          </ac:graphicFrameMkLst>
        </pc:graphicFrameChg>
        <pc:graphicFrameChg chg="add del">
          <ac:chgData name=" " userId="9e414649f5623cd8" providerId="LiveId" clId="{F0CECB6C-C2EE-4029-B894-5A9FFF2DEAF4}" dt="2020-05-09T21:04:47.901" v="2022" actId="26606"/>
          <ac:graphicFrameMkLst>
            <pc:docMk/>
            <pc:sldMk cId="2700262670" sldId="283"/>
            <ac:graphicFrameMk id="35" creationId="{1EEDC036-A7E5-4A60-9126-70AB1DE2BD01}"/>
          </ac:graphicFrameMkLst>
        </pc:graphicFrameChg>
        <pc:cxnChg chg="add del">
          <ac:chgData name=" " userId="9e414649f5623cd8" providerId="LiveId" clId="{F0CECB6C-C2EE-4029-B894-5A9FFF2DEAF4}" dt="2020-05-09T21:04:20.396" v="2010" actId="26606"/>
          <ac:cxnSpMkLst>
            <pc:docMk/>
            <pc:sldMk cId="2700262670" sldId="283"/>
            <ac:cxnSpMk id="16" creationId="{0B65B193-F600-4C1B-9DBF-09D94CDB08D8}"/>
          </ac:cxnSpMkLst>
        </pc:cxnChg>
        <pc:cxnChg chg="add del">
          <ac:chgData name=" " userId="9e414649f5623cd8" providerId="LiveId" clId="{F0CECB6C-C2EE-4029-B894-5A9FFF2DEAF4}" dt="2020-05-09T21:04:39.908" v="2018" actId="26606"/>
          <ac:cxnSpMkLst>
            <pc:docMk/>
            <pc:sldMk cId="2700262670" sldId="283"/>
            <ac:cxnSpMk id="21" creationId="{0B65B193-F600-4C1B-9DBF-09D94CDB08D8}"/>
          </ac:cxnSpMkLst>
        </pc:cxnChg>
        <pc:cxnChg chg="add del">
          <ac:chgData name=" " userId="9e414649f5623cd8" providerId="LiveId" clId="{F0CECB6C-C2EE-4029-B894-5A9FFF2DEAF4}" dt="2020-05-09T21:04:41.554" v="2020" actId="26606"/>
          <ac:cxnSpMkLst>
            <pc:docMk/>
            <pc:sldMk cId="2700262670" sldId="283"/>
            <ac:cxnSpMk id="28" creationId="{684DB465-2C98-4EF6-AB2C-BA288ACCB5BA}"/>
          </ac:cxnSpMkLst>
        </pc:cxnChg>
      </pc:sldChg>
      <pc:sldChg chg="addSp delSp modSp add modNotesTx">
        <pc:chgData name=" " userId="9e414649f5623cd8" providerId="LiveId" clId="{F0CECB6C-C2EE-4029-B894-5A9FFF2DEAF4}" dt="2020-05-09T21:15:07.848" v="2096" actId="14100"/>
        <pc:sldMkLst>
          <pc:docMk/>
          <pc:sldMk cId="3195957208" sldId="284"/>
        </pc:sldMkLst>
        <pc:spChg chg="mod">
          <ac:chgData name=" " userId="9e414649f5623cd8" providerId="LiveId" clId="{F0CECB6C-C2EE-4029-B894-5A9FFF2DEAF4}" dt="2020-05-09T21:07:44.716" v="2035" actId="1076"/>
          <ac:spMkLst>
            <pc:docMk/>
            <pc:sldMk cId="3195957208" sldId="284"/>
            <ac:spMk id="2" creationId="{617FA96D-34C1-4711-859D-0960A5BA6497}"/>
          </ac:spMkLst>
        </pc:spChg>
        <pc:spChg chg="del">
          <ac:chgData name=" " userId="9e414649f5623cd8" providerId="LiveId" clId="{F0CECB6C-C2EE-4029-B894-5A9FFF2DEAF4}" dt="2020-05-09T19:32:08.757" v="183"/>
          <ac:spMkLst>
            <pc:docMk/>
            <pc:sldMk cId="3195957208" sldId="284"/>
            <ac:spMk id="3" creationId="{19651D09-2FEA-48F5-9228-C3AD411524E5}"/>
          </ac:spMkLst>
        </pc:spChg>
        <pc:spChg chg="add del mod">
          <ac:chgData name=" " userId="9e414649f5623cd8" providerId="LiveId" clId="{F0CECB6C-C2EE-4029-B894-5A9FFF2DEAF4}" dt="2020-05-09T19:35:56.715" v="195"/>
          <ac:spMkLst>
            <pc:docMk/>
            <pc:sldMk cId="3195957208" sldId="284"/>
            <ac:spMk id="4" creationId="{39D09944-0C24-41A2-9C8B-A7F6F4DC4401}"/>
          </ac:spMkLst>
        </pc:spChg>
        <pc:spChg chg="add del mod">
          <ac:chgData name=" " userId="9e414649f5623cd8" providerId="LiveId" clId="{F0CECB6C-C2EE-4029-B894-5A9FFF2DEAF4}" dt="2020-05-09T19:38:58.435" v="216" actId="478"/>
          <ac:spMkLst>
            <pc:docMk/>
            <pc:sldMk cId="3195957208" sldId="284"/>
            <ac:spMk id="6" creationId="{74133A6C-5290-4B91-9CE3-C0D8B2887E5B}"/>
          </ac:spMkLst>
        </pc:spChg>
        <pc:spChg chg="add del mod">
          <ac:chgData name=" " userId="9e414649f5623cd8" providerId="LiveId" clId="{F0CECB6C-C2EE-4029-B894-5A9FFF2DEAF4}" dt="2020-05-09T21:05:57.515" v="2026"/>
          <ac:spMkLst>
            <pc:docMk/>
            <pc:sldMk cId="3195957208" sldId="284"/>
            <ac:spMk id="8" creationId="{2372C6AE-5089-4E35-BE36-10FA9DCC1B42}"/>
          </ac:spMkLst>
        </pc:spChg>
        <pc:spChg chg="add del mod">
          <ac:chgData name=" " userId="9e414649f5623cd8" providerId="LiveId" clId="{F0CECB6C-C2EE-4029-B894-5A9FFF2DEAF4}" dt="2020-05-09T21:05:57.515" v="2026"/>
          <ac:spMkLst>
            <pc:docMk/>
            <pc:sldMk cId="3195957208" sldId="284"/>
            <ac:spMk id="9" creationId="{82675376-D6D7-4324-B9AA-EF79D3C09396}"/>
          </ac:spMkLst>
        </pc:spChg>
        <pc:spChg chg="add del mod">
          <ac:chgData name=" " userId="9e414649f5623cd8" providerId="LiveId" clId="{F0CECB6C-C2EE-4029-B894-5A9FFF2DEAF4}" dt="2020-05-09T21:05:57.515" v="2026"/>
          <ac:spMkLst>
            <pc:docMk/>
            <pc:sldMk cId="3195957208" sldId="284"/>
            <ac:spMk id="10" creationId="{0A240404-1D4A-4E1B-802E-72546437AE3D}"/>
          </ac:spMkLst>
        </pc:spChg>
        <pc:graphicFrameChg chg="add mod modGraphic">
          <ac:chgData name=" " userId="9e414649f5623cd8" providerId="LiveId" clId="{F0CECB6C-C2EE-4029-B894-5A9FFF2DEAF4}" dt="2020-05-09T21:15:07.848" v="2096" actId="14100"/>
          <ac:graphicFrameMkLst>
            <pc:docMk/>
            <pc:sldMk cId="3195957208" sldId="284"/>
            <ac:graphicFrameMk id="5" creationId="{83159760-D1C8-48A5-AC4E-A5719A9A725E}"/>
          </ac:graphicFrameMkLst>
        </pc:graphicFrameChg>
        <pc:graphicFrameChg chg="add del">
          <ac:chgData name=" " userId="9e414649f5623cd8" providerId="LiveId" clId="{F0CECB6C-C2EE-4029-B894-5A9FFF2DEAF4}" dt="2020-05-09T19:37:42.811" v="210" actId="478"/>
          <ac:graphicFrameMkLst>
            <pc:docMk/>
            <pc:sldMk cId="3195957208" sldId="284"/>
            <ac:graphicFrameMk id="7" creationId="{3F03CF1B-27DE-4DFC-BFC8-A8D66D7321D7}"/>
          </ac:graphicFrameMkLst>
        </pc:graphicFrameChg>
        <pc:picChg chg="add del mod">
          <ac:chgData name=" " userId="9e414649f5623cd8" providerId="LiveId" clId="{F0CECB6C-C2EE-4029-B894-5A9FFF2DEAF4}" dt="2020-05-09T19:35:22.572" v="194" actId="478"/>
          <ac:picMkLst>
            <pc:docMk/>
            <pc:sldMk cId="3195957208" sldId="284"/>
            <ac:picMk id="1026" creationId="{EE8A6E44-B7E9-4C58-B56D-A66CD1D46F3D}"/>
          </ac:picMkLst>
        </pc:picChg>
        <pc:picChg chg="add mod">
          <ac:chgData name=" " userId="9e414649f5623cd8" providerId="LiveId" clId="{F0CECB6C-C2EE-4029-B894-5A9FFF2DEAF4}" dt="2020-05-09T21:11:24.164" v="2075" actId="14100"/>
          <ac:picMkLst>
            <pc:docMk/>
            <pc:sldMk cId="3195957208" sldId="284"/>
            <ac:picMk id="1028" creationId="{9EE27D12-863A-4F81-B827-8898DF96840B}"/>
          </ac:picMkLst>
        </pc:picChg>
      </pc:sldChg>
      <pc:sldChg chg="addSp delSp modSp add del">
        <pc:chgData name=" " userId="9e414649f5623cd8" providerId="LiveId" clId="{F0CECB6C-C2EE-4029-B894-5A9FFF2DEAF4}" dt="2020-05-09T19:30:31.638" v="174" actId="2696"/>
        <pc:sldMkLst>
          <pc:docMk/>
          <pc:sldMk cId="3199595693" sldId="284"/>
        </pc:sldMkLst>
        <pc:spChg chg="mod">
          <ac:chgData name=" " userId="9e414649f5623cd8" providerId="LiveId" clId="{F0CECB6C-C2EE-4029-B894-5A9FFF2DEAF4}" dt="2020-05-09T19:26:46.107" v="134" actId="20577"/>
          <ac:spMkLst>
            <pc:docMk/>
            <pc:sldMk cId="3199595693" sldId="284"/>
            <ac:spMk id="2" creationId="{736B9BA8-9477-49F8-9184-040EFEB6CA7A}"/>
          </ac:spMkLst>
        </pc:spChg>
        <pc:spChg chg="del">
          <ac:chgData name=" " userId="9e414649f5623cd8" providerId="LiveId" clId="{F0CECB6C-C2EE-4029-B894-5A9FFF2DEAF4}" dt="2020-05-09T19:29:49.531" v="140"/>
          <ac:spMkLst>
            <pc:docMk/>
            <pc:sldMk cId="3199595693" sldId="284"/>
            <ac:spMk id="3" creationId="{E939F356-CFF3-4194-9966-D8D474D15430}"/>
          </ac:spMkLst>
        </pc:spChg>
        <pc:spChg chg="add mod">
          <ac:chgData name=" " userId="9e414649f5623cd8" providerId="LiveId" clId="{F0CECB6C-C2EE-4029-B894-5A9FFF2DEAF4}" dt="2020-05-09T19:30:08.885" v="172" actId="20577"/>
          <ac:spMkLst>
            <pc:docMk/>
            <pc:sldMk cId="3199595693" sldId="284"/>
            <ac:spMk id="4" creationId="{7E08D9D6-A97C-44D3-B277-D065816D8717}"/>
          </ac:spMkLst>
        </pc:spChg>
        <pc:spChg chg="add mod">
          <ac:chgData name=" " userId="9e414649f5623cd8" providerId="LiveId" clId="{F0CECB6C-C2EE-4029-B894-5A9FFF2DEAF4}" dt="2020-05-09T19:30:12.352" v="173" actId="5793"/>
          <ac:spMkLst>
            <pc:docMk/>
            <pc:sldMk cId="3199595693" sldId="284"/>
            <ac:spMk id="7" creationId="{AAE334A5-27E9-4070-8632-E80D56DA1D1A}"/>
          </ac:spMkLst>
        </pc:spChg>
      </pc:sldChg>
      <pc:sldChg chg="addSp delSp modSp add mod setBg setClrOvrMap delDesignElem">
        <pc:chgData name=" " userId="9e414649f5623cd8" providerId="LiveId" clId="{F0CECB6C-C2EE-4029-B894-5A9FFF2DEAF4}" dt="2020-05-09T21:05:02.893" v="2024" actId="26606"/>
        <pc:sldMkLst>
          <pc:docMk/>
          <pc:sldMk cId="181868133" sldId="285"/>
        </pc:sldMkLst>
        <pc:spChg chg="mod">
          <ac:chgData name=" " userId="9e414649f5623cd8" providerId="LiveId" clId="{F0CECB6C-C2EE-4029-B894-5A9FFF2DEAF4}" dt="2020-05-09T21:05:02.893" v="2024" actId="26606"/>
          <ac:spMkLst>
            <pc:docMk/>
            <pc:sldMk cId="181868133" sldId="285"/>
            <ac:spMk id="2" creationId="{0E721753-9F10-4FA2-8830-AD18331C4AD0}"/>
          </ac:spMkLst>
        </pc:spChg>
        <pc:spChg chg="del mod">
          <ac:chgData name=" " userId="9e414649f5623cd8" providerId="LiveId" clId="{F0CECB6C-C2EE-4029-B894-5A9FFF2DEAF4}" dt="2020-05-09T19:46:11.396" v="235"/>
          <ac:spMkLst>
            <pc:docMk/>
            <pc:sldMk cId="181868133" sldId="285"/>
            <ac:spMk id="3" creationId="{69BD898C-517B-42B4-AD94-10C72D76CD76}"/>
          </ac:spMkLst>
        </pc:spChg>
        <pc:spChg chg="add del">
          <ac:chgData name=" " userId="9e414649f5623cd8" providerId="LiveId" clId="{F0CECB6C-C2EE-4029-B894-5A9FFF2DEAF4}" dt="2020-05-09T21:00:15.592" v="1965"/>
          <ac:spMkLst>
            <pc:docMk/>
            <pc:sldMk cId="181868133" sldId="285"/>
            <ac:spMk id="7" creationId="{23962611-DFD5-4092-AAFD-559E3DFCE2C9}"/>
          </ac:spMkLst>
        </pc:spChg>
        <pc:spChg chg="add del">
          <ac:chgData name=" " userId="9e414649f5623cd8" providerId="LiveId" clId="{F0CECB6C-C2EE-4029-B894-5A9FFF2DEAF4}" dt="2020-05-09T21:03:20.096" v="1997" actId="26606"/>
          <ac:spMkLst>
            <pc:docMk/>
            <pc:sldMk cId="181868133" sldId="285"/>
            <ac:spMk id="12" creationId="{C8BABCA7-C1E0-41BA-A822-5F61251AA6A4}"/>
          </ac:spMkLst>
        </pc:spChg>
        <pc:spChg chg="add del">
          <ac:chgData name=" " userId="9e414649f5623cd8" providerId="LiveId" clId="{F0CECB6C-C2EE-4029-B894-5A9FFF2DEAF4}" dt="2020-05-09T21:00:32.271" v="1968" actId="26606"/>
          <ac:spMkLst>
            <pc:docMk/>
            <pc:sldMk cId="181868133" sldId="285"/>
            <ac:spMk id="15" creationId="{E5A92FE9-DB05-4D0D-AF5A-BE8664B9FFB4}"/>
          </ac:spMkLst>
        </pc:spChg>
        <pc:spChg chg="add del">
          <ac:chgData name=" " userId="9e414649f5623cd8" providerId="LiveId" clId="{F0CECB6C-C2EE-4029-B894-5A9FFF2DEAF4}" dt="2020-05-09T21:00:34.466" v="1970" actId="26606"/>
          <ac:spMkLst>
            <pc:docMk/>
            <pc:sldMk cId="181868133" sldId="285"/>
            <ac:spMk id="19" creationId="{CD4E68A2-74B0-42F5-BB75-2E1A7C2018C7}"/>
          </ac:spMkLst>
        </pc:spChg>
        <pc:spChg chg="add del">
          <ac:chgData name=" " userId="9e414649f5623cd8" providerId="LiveId" clId="{F0CECB6C-C2EE-4029-B894-5A9FFF2DEAF4}" dt="2020-05-09T21:00:41.546" v="1973"/>
          <ac:spMkLst>
            <pc:docMk/>
            <pc:sldMk cId="181868133" sldId="285"/>
            <ac:spMk id="21" creationId="{9A928607-C55C-40FD-B2DF-6CD6A7226A71}"/>
          </ac:spMkLst>
        </pc:spChg>
        <pc:spChg chg="add del">
          <ac:chgData name=" " userId="9e414649f5623cd8" providerId="LiveId" clId="{F0CECB6C-C2EE-4029-B894-5A9FFF2DEAF4}" dt="2020-05-09T21:00:41.546" v="1973"/>
          <ac:spMkLst>
            <pc:docMk/>
            <pc:sldMk cId="181868133" sldId="285"/>
            <ac:spMk id="23" creationId="{400A20C1-29A4-43E0-AB15-7931F76F8C2D}"/>
          </ac:spMkLst>
        </pc:spChg>
        <pc:spChg chg="add del">
          <ac:chgData name=" " userId="9e414649f5623cd8" providerId="LiveId" clId="{F0CECB6C-C2EE-4029-B894-5A9FFF2DEAF4}" dt="2020-05-09T21:00:34.466" v="1970" actId="26606"/>
          <ac:spMkLst>
            <pc:docMk/>
            <pc:sldMk cId="181868133" sldId="285"/>
            <ac:spMk id="27" creationId="{E67A1FC6-22FB-4EA7-B90A-C9F18FBEF30F}"/>
          </ac:spMkLst>
        </pc:spChg>
        <pc:spChg chg="add del">
          <ac:chgData name=" " userId="9e414649f5623cd8" providerId="LiveId" clId="{F0CECB6C-C2EE-4029-B894-5A9FFF2DEAF4}" dt="2020-05-09T21:00:34.466" v="1970" actId="26606"/>
          <ac:spMkLst>
            <pc:docMk/>
            <pc:sldMk cId="181868133" sldId="285"/>
            <ac:spMk id="28" creationId="{6246FDC4-DD97-431A-914A-9EB57A4A3C7C}"/>
          </ac:spMkLst>
        </pc:spChg>
        <pc:spChg chg="add">
          <ac:chgData name=" " userId="9e414649f5623cd8" providerId="LiveId" clId="{F0CECB6C-C2EE-4029-B894-5A9FFF2DEAF4}" dt="2020-05-09T21:05:02.893" v="2024" actId="26606"/>
          <ac:spMkLst>
            <pc:docMk/>
            <pc:sldMk cId="181868133" sldId="285"/>
            <ac:spMk id="29" creationId="{C8BABCA7-C1E0-41BA-A822-5F61251AA6A4}"/>
          </ac:spMkLst>
        </pc:spChg>
        <pc:spChg chg="add del">
          <ac:chgData name=" " userId="9e414649f5623cd8" providerId="LiveId" clId="{F0CECB6C-C2EE-4029-B894-5A9FFF2DEAF4}" dt="2020-05-09T21:00:41.546" v="1973"/>
          <ac:spMkLst>
            <pc:docMk/>
            <pc:sldMk cId="181868133" sldId="285"/>
            <ac:spMk id="32" creationId="{15655827-B42D-4180-88D3-D83F25E4BD1C}"/>
          </ac:spMkLst>
        </pc:spChg>
        <pc:spChg chg="add del">
          <ac:chgData name=" " userId="9e414649f5623cd8" providerId="LiveId" clId="{F0CECB6C-C2EE-4029-B894-5A9FFF2DEAF4}" dt="2020-05-09T21:00:41.546" v="1973"/>
          <ac:spMkLst>
            <pc:docMk/>
            <pc:sldMk cId="181868133" sldId="285"/>
            <ac:spMk id="33" creationId="{24ACCB06-563C-4ADE-B4D6-1FE9F723C7D9}"/>
          </ac:spMkLst>
        </pc:spChg>
        <pc:spChg chg="add del">
          <ac:chgData name=" " userId="9e414649f5623cd8" providerId="LiveId" clId="{F0CECB6C-C2EE-4029-B894-5A9FFF2DEAF4}" dt="2020-05-09T21:00:41.546" v="1973"/>
          <ac:spMkLst>
            <pc:docMk/>
            <pc:sldMk cId="181868133" sldId="285"/>
            <ac:spMk id="34" creationId="{40761ECD-D92B-46AE-82CA-640023D282F9}"/>
          </ac:spMkLst>
        </pc:spChg>
        <pc:spChg chg="add del">
          <ac:chgData name=" " userId="9e414649f5623cd8" providerId="LiveId" clId="{F0CECB6C-C2EE-4029-B894-5A9FFF2DEAF4}" dt="2020-05-09T21:03:23.153" v="1999" actId="26606"/>
          <ac:spMkLst>
            <pc:docMk/>
            <pc:sldMk cId="181868133" sldId="285"/>
            <ac:spMk id="35" creationId="{D59C2C63-D709-4949-9465-29A52CBEDD3B}"/>
          </ac:spMkLst>
        </pc:spChg>
        <pc:spChg chg="add del">
          <ac:chgData name=" " userId="9e414649f5623cd8" providerId="LiveId" clId="{F0CECB6C-C2EE-4029-B894-5A9FFF2DEAF4}" dt="2020-05-09T21:03:23.153" v="1999" actId="26606"/>
          <ac:spMkLst>
            <pc:docMk/>
            <pc:sldMk cId="181868133" sldId="285"/>
            <ac:spMk id="36" creationId="{0EFD2038-15D6-4003-8350-AFEC394EEFA7}"/>
          </ac:spMkLst>
        </pc:spChg>
        <pc:spChg chg="add del">
          <ac:chgData name=" " userId="9e414649f5623cd8" providerId="LiveId" clId="{F0CECB6C-C2EE-4029-B894-5A9FFF2DEAF4}" dt="2020-05-09T21:03:23.153" v="1999" actId="26606"/>
          <ac:spMkLst>
            <pc:docMk/>
            <pc:sldMk cId="181868133" sldId="285"/>
            <ac:spMk id="37" creationId="{8CF519C2-F6BE-41BE-A50E-54B98359C914}"/>
          </ac:spMkLst>
        </pc:spChg>
        <pc:spChg chg="add del">
          <ac:chgData name=" " userId="9e414649f5623cd8" providerId="LiveId" clId="{F0CECB6C-C2EE-4029-B894-5A9FFF2DEAF4}" dt="2020-05-09T21:03:28.592" v="2001" actId="26606"/>
          <ac:spMkLst>
            <pc:docMk/>
            <pc:sldMk cId="181868133" sldId="285"/>
            <ac:spMk id="47" creationId="{3D6DABB5-1FC3-4E21-AC84-4685B03C9F93}"/>
          </ac:spMkLst>
        </pc:spChg>
        <pc:spChg chg="add del">
          <ac:chgData name=" " userId="9e414649f5623cd8" providerId="LiveId" clId="{F0CECB6C-C2EE-4029-B894-5A9FFF2DEAF4}" dt="2020-05-09T21:03:28.592" v="2001" actId="26606"/>
          <ac:spMkLst>
            <pc:docMk/>
            <pc:sldMk cId="181868133" sldId="285"/>
            <ac:spMk id="48" creationId="{FC5790B5-250E-45E6-A05D-C3D1D459BC9D}"/>
          </ac:spMkLst>
        </pc:spChg>
        <pc:spChg chg="add del">
          <ac:chgData name=" " userId="9e414649f5623cd8" providerId="LiveId" clId="{F0CECB6C-C2EE-4029-B894-5A9FFF2DEAF4}" dt="2020-05-09T21:03:33.576" v="2003" actId="26606"/>
          <ac:spMkLst>
            <pc:docMk/>
            <pc:sldMk cId="181868133" sldId="285"/>
            <ac:spMk id="57" creationId="{637863A1-54F7-428E-9109-03BACEC2059C}"/>
          </ac:spMkLst>
        </pc:spChg>
        <pc:spChg chg="add del">
          <ac:chgData name=" " userId="9e414649f5623cd8" providerId="LiveId" clId="{F0CECB6C-C2EE-4029-B894-5A9FFF2DEAF4}" dt="2020-05-09T21:03:33.576" v="2003" actId="26606"/>
          <ac:spMkLst>
            <pc:docMk/>
            <pc:sldMk cId="181868133" sldId="285"/>
            <ac:spMk id="58" creationId="{F8774F60-10DA-4D7F-BC9C-E9FBFFB38BF9}"/>
          </ac:spMkLst>
        </pc:spChg>
        <pc:spChg chg="add del">
          <ac:chgData name=" " userId="9e414649f5623cd8" providerId="LiveId" clId="{F0CECB6C-C2EE-4029-B894-5A9FFF2DEAF4}" dt="2020-05-09T21:03:33.576" v="2003" actId="26606"/>
          <ac:spMkLst>
            <pc:docMk/>
            <pc:sldMk cId="181868133" sldId="285"/>
            <ac:spMk id="59" creationId="{0F9EB1F5-0A3E-446D-B428-00D62197A714}"/>
          </ac:spMkLst>
        </pc:spChg>
        <pc:spChg chg="add del">
          <ac:chgData name=" " userId="9e414649f5623cd8" providerId="LiveId" clId="{F0CECB6C-C2EE-4029-B894-5A9FFF2DEAF4}" dt="2020-05-09T21:03:38.009" v="2005" actId="26606"/>
          <ac:spMkLst>
            <pc:docMk/>
            <pc:sldMk cId="181868133" sldId="285"/>
            <ac:spMk id="65" creationId="{22C7FDF9-C2A1-45C5-A49B-8B1CA2A3C05B}"/>
          </ac:spMkLst>
        </pc:spChg>
        <pc:spChg chg="add del">
          <ac:chgData name=" " userId="9e414649f5623cd8" providerId="LiveId" clId="{F0CECB6C-C2EE-4029-B894-5A9FFF2DEAF4}" dt="2020-05-09T21:03:44.783" v="2007" actId="26606"/>
          <ac:spMkLst>
            <pc:docMk/>
            <pc:sldMk cId="181868133" sldId="285"/>
            <ac:spMk id="72" creationId="{56F87C5C-DF35-42D8-B5FF-555DE35938EC}"/>
          </ac:spMkLst>
        </pc:spChg>
        <pc:spChg chg="add del">
          <ac:chgData name=" " userId="9e414649f5623cd8" providerId="LiveId" clId="{F0CECB6C-C2EE-4029-B894-5A9FFF2DEAF4}" dt="2020-05-09T21:03:44.783" v="2007" actId="26606"/>
          <ac:spMkLst>
            <pc:docMk/>
            <pc:sldMk cId="181868133" sldId="285"/>
            <ac:spMk id="73" creationId="{7B2D2BF3-27D6-4D20-A622-9DDF2ACE613E}"/>
          </ac:spMkLst>
        </pc:spChg>
        <pc:spChg chg="add del">
          <ac:chgData name=" " userId="9e414649f5623cd8" providerId="LiveId" clId="{F0CECB6C-C2EE-4029-B894-5A9FFF2DEAF4}" dt="2020-05-09T21:03:44.783" v="2007" actId="26606"/>
          <ac:spMkLst>
            <pc:docMk/>
            <pc:sldMk cId="181868133" sldId="285"/>
            <ac:spMk id="74" creationId="{64F3CC3B-9F6E-462F-947B-ABEDF0800462}"/>
          </ac:spMkLst>
        </pc:spChg>
        <pc:spChg chg="add del">
          <ac:chgData name=" " userId="9e414649f5623cd8" providerId="LiveId" clId="{F0CECB6C-C2EE-4029-B894-5A9FFF2DEAF4}" dt="2020-05-09T21:04:48.695" v="2023" actId="26606"/>
          <ac:spMkLst>
            <pc:docMk/>
            <pc:sldMk cId="181868133" sldId="285"/>
            <ac:spMk id="80" creationId="{C8BABCA7-C1E0-41BA-A822-5F61251AA6A4}"/>
          </ac:spMkLst>
        </pc:spChg>
        <pc:grpChg chg="add del">
          <ac:chgData name=" " userId="9e414649f5623cd8" providerId="LiveId" clId="{F0CECB6C-C2EE-4029-B894-5A9FFF2DEAF4}" dt="2020-05-09T21:00:32.271" v="1968" actId="26606"/>
          <ac:grpSpMkLst>
            <pc:docMk/>
            <pc:sldMk cId="181868133" sldId="285"/>
            <ac:grpSpMk id="4" creationId="{E9D059B6-ADD8-488A-B346-63289E90D13F}"/>
          </ac:grpSpMkLst>
        </pc:grpChg>
        <pc:grpChg chg="add del">
          <ac:chgData name=" " userId="9e414649f5623cd8" providerId="LiveId" clId="{F0CECB6C-C2EE-4029-B894-5A9FFF2DEAF4}" dt="2020-05-09T21:03:20.096" v="1997" actId="26606"/>
          <ac:grpSpMkLst>
            <pc:docMk/>
            <pc:sldMk cId="181868133" sldId="285"/>
            <ac:grpSpMk id="5" creationId="{7575D7A7-3C36-4508-9BC6-70A93BD3C438}"/>
          </ac:grpSpMkLst>
        </pc:grpChg>
        <pc:grpChg chg="add">
          <ac:chgData name=" " userId="9e414649f5623cd8" providerId="LiveId" clId="{F0CECB6C-C2EE-4029-B894-5A9FFF2DEAF4}" dt="2020-05-09T21:05:02.893" v="2024" actId="26606"/>
          <ac:grpSpMkLst>
            <pc:docMk/>
            <pc:sldMk cId="181868133" sldId="285"/>
            <ac:grpSpMk id="6" creationId="{7575D7A7-3C36-4508-9BC6-70A93BD3C438}"/>
          </ac:grpSpMkLst>
        </pc:grpChg>
        <pc:grpChg chg="add del">
          <ac:chgData name=" " userId="9e414649f5623cd8" providerId="LiveId" clId="{F0CECB6C-C2EE-4029-B894-5A9FFF2DEAF4}" dt="2020-05-09T21:03:20.096" v="1997" actId="26606"/>
          <ac:grpSpMkLst>
            <pc:docMk/>
            <pc:sldMk cId="181868133" sldId="285"/>
            <ac:grpSpMk id="14" creationId="{2E5D6EB5-6FDB-477A-98F5-7409CD53754D}"/>
          </ac:grpSpMkLst>
        </pc:grpChg>
        <pc:grpChg chg="add del">
          <ac:chgData name=" " userId="9e414649f5623cd8" providerId="LiveId" clId="{F0CECB6C-C2EE-4029-B894-5A9FFF2DEAF4}" dt="2020-05-09T21:00:32.271" v="1968" actId="26606"/>
          <ac:grpSpMkLst>
            <pc:docMk/>
            <pc:sldMk cId="181868133" sldId="285"/>
            <ac:grpSpMk id="17" creationId="{53D9B26A-5143-49A7-BA98-D871D5BD719A}"/>
          </ac:grpSpMkLst>
        </pc:grpChg>
        <pc:grpChg chg="add del">
          <ac:chgData name=" " userId="9e414649f5623cd8" providerId="LiveId" clId="{F0CECB6C-C2EE-4029-B894-5A9FFF2DEAF4}" dt="2020-05-09T21:00:34.466" v="1970" actId="26606"/>
          <ac:grpSpMkLst>
            <pc:docMk/>
            <pc:sldMk cId="181868133" sldId="285"/>
            <ac:grpSpMk id="25" creationId="{E9D059B6-ADD8-488A-B346-63289E90D13F}"/>
          </ac:grpSpMkLst>
        </pc:grpChg>
        <pc:grpChg chg="add del">
          <ac:chgData name=" " userId="9e414649f5623cd8" providerId="LiveId" clId="{F0CECB6C-C2EE-4029-B894-5A9FFF2DEAF4}" dt="2020-05-09T21:03:23.153" v="1999" actId="26606"/>
          <ac:grpSpMkLst>
            <pc:docMk/>
            <pc:sldMk cId="181868133" sldId="285"/>
            <ac:grpSpMk id="26" creationId="{7575D7A7-3C36-4508-9BC6-70A93BD3C438}"/>
          </ac:grpSpMkLst>
        </pc:grpChg>
        <pc:grpChg chg="add del">
          <ac:chgData name=" " userId="9e414649f5623cd8" providerId="LiveId" clId="{F0CECB6C-C2EE-4029-B894-5A9FFF2DEAF4}" dt="2020-05-09T21:00:41.546" v="1973"/>
          <ac:grpSpMkLst>
            <pc:docMk/>
            <pc:sldMk cId="181868133" sldId="285"/>
            <ac:grpSpMk id="30" creationId="{E9D059B6-ADD8-488A-B346-63289E90D13F}"/>
          </ac:grpSpMkLst>
        </pc:grpChg>
        <pc:grpChg chg="add del">
          <ac:chgData name=" " userId="9e414649f5623cd8" providerId="LiveId" clId="{F0CECB6C-C2EE-4029-B894-5A9FFF2DEAF4}" dt="2020-05-09T21:03:23.153" v="1999" actId="26606"/>
          <ac:grpSpMkLst>
            <pc:docMk/>
            <pc:sldMk cId="181868133" sldId="285"/>
            <ac:grpSpMk id="38" creationId="{7767AD93-AD3E-4C62-97D5-E54E14B2EAD8}"/>
          </ac:grpSpMkLst>
        </pc:grpChg>
        <pc:grpChg chg="add">
          <ac:chgData name=" " userId="9e414649f5623cd8" providerId="LiveId" clId="{F0CECB6C-C2EE-4029-B894-5A9FFF2DEAF4}" dt="2020-05-09T21:05:02.893" v="2024" actId="26606"/>
          <ac:grpSpMkLst>
            <pc:docMk/>
            <pc:sldMk cId="181868133" sldId="285"/>
            <ac:grpSpMk id="39" creationId="{2E5D6EB5-6FDB-477A-98F5-7409CD53754D}"/>
          </ac:grpSpMkLst>
        </pc:grpChg>
        <pc:grpChg chg="add del">
          <ac:chgData name=" " userId="9e414649f5623cd8" providerId="LiveId" clId="{F0CECB6C-C2EE-4029-B894-5A9FFF2DEAF4}" dt="2020-05-09T21:03:28.592" v="2001" actId="26606"/>
          <ac:grpSpMkLst>
            <pc:docMk/>
            <pc:sldMk cId="181868133" sldId="285"/>
            <ac:grpSpMk id="44" creationId="{7575D7A7-3C36-4508-9BC6-70A93BD3C438}"/>
          </ac:grpSpMkLst>
        </pc:grpChg>
        <pc:grpChg chg="add del">
          <ac:chgData name=" " userId="9e414649f5623cd8" providerId="LiveId" clId="{F0CECB6C-C2EE-4029-B894-5A9FFF2DEAF4}" dt="2020-05-09T21:03:28.592" v="2001" actId="26606"/>
          <ac:grpSpMkLst>
            <pc:docMk/>
            <pc:sldMk cId="181868133" sldId="285"/>
            <ac:grpSpMk id="49" creationId="{68158C4B-1BFE-4F6D-B2C1-0066FA11935A}"/>
          </ac:grpSpMkLst>
        </pc:grpChg>
        <pc:grpChg chg="add del">
          <ac:chgData name=" " userId="9e414649f5623cd8" providerId="LiveId" clId="{F0CECB6C-C2EE-4029-B894-5A9FFF2DEAF4}" dt="2020-05-09T21:03:33.576" v="2003" actId="26606"/>
          <ac:grpSpMkLst>
            <pc:docMk/>
            <pc:sldMk cId="181868133" sldId="285"/>
            <ac:grpSpMk id="54" creationId="{7575D7A7-3C36-4508-9BC6-70A93BD3C438}"/>
          </ac:grpSpMkLst>
        </pc:grpChg>
        <pc:grpChg chg="add del">
          <ac:chgData name=" " userId="9e414649f5623cd8" providerId="LiveId" clId="{F0CECB6C-C2EE-4029-B894-5A9FFF2DEAF4}" dt="2020-05-09T21:03:38.009" v="2005" actId="26606"/>
          <ac:grpSpMkLst>
            <pc:docMk/>
            <pc:sldMk cId="181868133" sldId="285"/>
            <ac:grpSpMk id="62" creationId="{7575D7A7-3C36-4508-9BC6-70A93BD3C438}"/>
          </ac:grpSpMkLst>
        </pc:grpChg>
        <pc:grpChg chg="add del">
          <ac:chgData name=" " userId="9e414649f5623cd8" providerId="LiveId" clId="{F0CECB6C-C2EE-4029-B894-5A9FFF2DEAF4}" dt="2020-05-09T21:03:44.783" v="2007" actId="26606"/>
          <ac:grpSpMkLst>
            <pc:docMk/>
            <pc:sldMk cId="181868133" sldId="285"/>
            <ac:grpSpMk id="69" creationId="{7575D7A7-3C36-4508-9BC6-70A93BD3C438}"/>
          </ac:grpSpMkLst>
        </pc:grpChg>
        <pc:grpChg chg="add del">
          <ac:chgData name=" " userId="9e414649f5623cd8" providerId="LiveId" clId="{F0CECB6C-C2EE-4029-B894-5A9FFF2DEAF4}" dt="2020-05-09T21:04:48.695" v="2023" actId="26606"/>
          <ac:grpSpMkLst>
            <pc:docMk/>
            <pc:sldMk cId="181868133" sldId="285"/>
            <ac:grpSpMk id="77" creationId="{7575D7A7-3C36-4508-9BC6-70A93BD3C438}"/>
          </ac:grpSpMkLst>
        </pc:grpChg>
        <pc:grpChg chg="add del">
          <ac:chgData name=" " userId="9e414649f5623cd8" providerId="LiveId" clId="{F0CECB6C-C2EE-4029-B894-5A9FFF2DEAF4}" dt="2020-05-09T21:04:48.695" v="2023" actId="26606"/>
          <ac:grpSpMkLst>
            <pc:docMk/>
            <pc:sldMk cId="181868133" sldId="285"/>
            <ac:grpSpMk id="81" creationId="{2E5D6EB5-6FDB-477A-98F5-7409CD53754D}"/>
          </ac:grpSpMkLst>
        </pc:grpChg>
        <pc:picChg chg="add del">
          <ac:chgData name=" " userId="9e414649f5623cd8" providerId="LiveId" clId="{F0CECB6C-C2EE-4029-B894-5A9FFF2DEAF4}" dt="2020-05-09T21:00:15.592" v="1965"/>
          <ac:picMkLst>
            <pc:docMk/>
            <pc:sldMk cId="181868133" sldId="285"/>
            <ac:picMk id="9" creationId="{2270F1FA-0425-408F-9861-80BF5AFB276D}"/>
          </ac:picMkLst>
        </pc:picChg>
        <pc:picChg chg="add del">
          <ac:chgData name=" " userId="9e414649f5623cd8" providerId="LiveId" clId="{F0CECB6C-C2EE-4029-B894-5A9FFF2DEAF4}" dt="2020-05-09T21:03:38.009" v="2005" actId="26606"/>
          <ac:picMkLst>
            <pc:docMk/>
            <pc:sldMk cId="181868133" sldId="285"/>
            <ac:picMk id="66" creationId="{8D8988FF-4B5F-49A9-BB7F-B49C1610F1B4}"/>
          </ac:picMkLst>
        </pc:picChg>
        <pc:cxnChg chg="add del">
          <ac:chgData name=" " userId="9e414649f5623cd8" providerId="LiveId" clId="{F0CECB6C-C2EE-4029-B894-5A9FFF2DEAF4}" dt="2020-05-09T21:03:20.096" v="1997" actId="26606"/>
          <ac:cxnSpMkLst>
            <pc:docMk/>
            <pc:sldMk cId="181868133" sldId="285"/>
            <ac:cxnSpMk id="13" creationId="{AE446D0E-6531-40B7-A182-FB8602439777}"/>
          </ac:cxnSpMkLst>
        </pc:cxnChg>
        <pc:cxnChg chg="add">
          <ac:chgData name=" " userId="9e414649f5623cd8" providerId="LiveId" clId="{F0CECB6C-C2EE-4029-B894-5A9FFF2DEAF4}" dt="2020-05-09T21:05:02.893" v="2024" actId="26606"/>
          <ac:cxnSpMkLst>
            <pc:docMk/>
            <pc:sldMk cId="181868133" sldId="285"/>
            <ac:cxnSpMk id="22" creationId="{AE446D0E-6531-40B7-A182-FB8602439777}"/>
          </ac:cxnSpMkLst>
        </pc:cxnChg>
        <pc:cxnChg chg="add del">
          <ac:chgData name=" " userId="9e414649f5623cd8" providerId="LiveId" clId="{F0CECB6C-C2EE-4029-B894-5A9FFF2DEAF4}" dt="2020-05-09T21:03:20.096" v="1997" actId="26606"/>
          <ac:cxnSpMkLst>
            <pc:docMk/>
            <pc:sldMk cId="181868133" sldId="285"/>
            <ac:cxnSpMk id="24" creationId="{889FB2CC-C7A1-4A53-A088-636FB487FE67}"/>
          </ac:cxnSpMkLst>
        </pc:cxnChg>
        <pc:cxnChg chg="add del">
          <ac:chgData name=" " userId="9e414649f5623cd8" providerId="LiveId" clId="{F0CECB6C-C2EE-4029-B894-5A9FFF2DEAF4}" dt="2020-05-09T21:03:23.153" v="1999" actId="26606"/>
          <ac:cxnSpMkLst>
            <pc:docMk/>
            <pc:sldMk cId="181868133" sldId="285"/>
            <ac:cxnSpMk id="31" creationId="{AE446D0E-6531-40B7-A182-FB8602439777}"/>
          </ac:cxnSpMkLst>
        </pc:cxnChg>
        <pc:cxnChg chg="add del">
          <ac:chgData name=" " userId="9e414649f5623cd8" providerId="LiveId" clId="{F0CECB6C-C2EE-4029-B894-5A9FFF2DEAF4}" dt="2020-05-09T21:03:23.153" v="1999" actId="26606"/>
          <ac:cxnSpMkLst>
            <pc:docMk/>
            <pc:sldMk cId="181868133" sldId="285"/>
            <ac:cxnSpMk id="42" creationId="{0772CE55-4C36-44F1-A9BD-379BEB84317D}"/>
          </ac:cxnSpMkLst>
        </pc:cxnChg>
        <pc:cxnChg chg="add">
          <ac:chgData name=" " userId="9e414649f5623cd8" providerId="LiveId" clId="{F0CECB6C-C2EE-4029-B894-5A9FFF2DEAF4}" dt="2020-05-09T21:05:02.893" v="2024" actId="26606"/>
          <ac:cxnSpMkLst>
            <pc:docMk/>
            <pc:sldMk cId="181868133" sldId="285"/>
            <ac:cxnSpMk id="43" creationId="{889FB2CC-C7A1-4A53-A088-636FB487FE67}"/>
          </ac:cxnSpMkLst>
        </pc:cxnChg>
        <pc:cxnChg chg="add del">
          <ac:chgData name=" " userId="9e414649f5623cd8" providerId="LiveId" clId="{F0CECB6C-C2EE-4029-B894-5A9FFF2DEAF4}" dt="2020-05-09T21:03:28.592" v="2001" actId="26606"/>
          <ac:cxnSpMkLst>
            <pc:docMk/>
            <pc:sldMk cId="181868133" sldId="285"/>
            <ac:cxnSpMk id="46" creationId="{AE446D0E-6531-40B7-A182-FB8602439777}"/>
          </ac:cxnSpMkLst>
        </pc:cxnChg>
        <pc:cxnChg chg="add del">
          <ac:chgData name=" " userId="9e414649f5623cd8" providerId="LiveId" clId="{F0CECB6C-C2EE-4029-B894-5A9FFF2DEAF4}" dt="2020-05-09T21:03:28.592" v="2001" actId="26606"/>
          <ac:cxnSpMkLst>
            <pc:docMk/>
            <pc:sldMk cId="181868133" sldId="285"/>
            <ac:cxnSpMk id="52" creationId="{14319AF2-886A-4C5D-B34C-17FCB0267EEB}"/>
          </ac:cxnSpMkLst>
        </pc:cxnChg>
        <pc:cxnChg chg="add del">
          <ac:chgData name=" " userId="9e414649f5623cd8" providerId="LiveId" clId="{F0CECB6C-C2EE-4029-B894-5A9FFF2DEAF4}" dt="2020-05-09T21:03:33.576" v="2003" actId="26606"/>
          <ac:cxnSpMkLst>
            <pc:docMk/>
            <pc:sldMk cId="181868133" sldId="285"/>
            <ac:cxnSpMk id="56" creationId="{AE446D0E-6531-40B7-A182-FB8602439777}"/>
          </ac:cxnSpMkLst>
        </pc:cxnChg>
        <pc:cxnChg chg="add del">
          <ac:chgData name=" " userId="9e414649f5623cd8" providerId="LiveId" clId="{F0CECB6C-C2EE-4029-B894-5A9FFF2DEAF4}" dt="2020-05-09T21:03:33.576" v="2003" actId="26606"/>
          <ac:cxnSpMkLst>
            <pc:docMk/>
            <pc:sldMk cId="181868133" sldId="285"/>
            <ac:cxnSpMk id="60" creationId="{55C1F48A-3DEE-477F-9F90-15D411D9834B}"/>
          </ac:cxnSpMkLst>
        </pc:cxnChg>
        <pc:cxnChg chg="add del">
          <ac:chgData name=" " userId="9e414649f5623cd8" providerId="LiveId" clId="{F0CECB6C-C2EE-4029-B894-5A9FFF2DEAF4}" dt="2020-05-09T21:03:38.009" v="2005" actId="26606"/>
          <ac:cxnSpMkLst>
            <pc:docMk/>
            <pc:sldMk cId="181868133" sldId="285"/>
            <ac:cxnSpMk id="64" creationId="{AE446D0E-6531-40B7-A182-FB8602439777}"/>
          </ac:cxnSpMkLst>
        </pc:cxnChg>
        <pc:cxnChg chg="add del">
          <ac:chgData name=" " userId="9e414649f5623cd8" providerId="LiveId" clId="{F0CECB6C-C2EE-4029-B894-5A9FFF2DEAF4}" dt="2020-05-09T21:03:38.009" v="2005" actId="26606"/>
          <ac:cxnSpMkLst>
            <pc:docMk/>
            <pc:sldMk cId="181868133" sldId="285"/>
            <ac:cxnSpMk id="67" creationId="{CE580401-353D-4D90-9CA7-316BFD718E5C}"/>
          </ac:cxnSpMkLst>
        </pc:cxnChg>
        <pc:cxnChg chg="add del">
          <ac:chgData name=" " userId="9e414649f5623cd8" providerId="LiveId" clId="{F0CECB6C-C2EE-4029-B894-5A9FFF2DEAF4}" dt="2020-05-09T21:03:44.783" v="2007" actId="26606"/>
          <ac:cxnSpMkLst>
            <pc:docMk/>
            <pc:sldMk cId="181868133" sldId="285"/>
            <ac:cxnSpMk id="71" creationId="{AE446D0E-6531-40B7-A182-FB8602439777}"/>
          </ac:cxnSpMkLst>
        </pc:cxnChg>
        <pc:cxnChg chg="add del">
          <ac:chgData name=" " userId="9e414649f5623cd8" providerId="LiveId" clId="{F0CECB6C-C2EE-4029-B894-5A9FFF2DEAF4}" dt="2020-05-09T21:03:44.783" v="2007" actId="26606"/>
          <ac:cxnSpMkLst>
            <pc:docMk/>
            <pc:sldMk cId="181868133" sldId="285"/>
            <ac:cxnSpMk id="75" creationId="{D33B4346-E27D-4B30-9B39-4FD2767340FC}"/>
          </ac:cxnSpMkLst>
        </pc:cxnChg>
        <pc:cxnChg chg="add del">
          <ac:chgData name=" " userId="9e414649f5623cd8" providerId="LiveId" clId="{F0CECB6C-C2EE-4029-B894-5A9FFF2DEAF4}" dt="2020-05-09T21:04:48.695" v="2023" actId="26606"/>
          <ac:cxnSpMkLst>
            <pc:docMk/>
            <pc:sldMk cId="181868133" sldId="285"/>
            <ac:cxnSpMk id="79" creationId="{AE446D0E-6531-40B7-A182-FB8602439777}"/>
          </ac:cxnSpMkLst>
        </pc:cxnChg>
        <pc:cxnChg chg="add del">
          <ac:chgData name=" " userId="9e414649f5623cd8" providerId="LiveId" clId="{F0CECB6C-C2EE-4029-B894-5A9FFF2DEAF4}" dt="2020-05-09T21:04:48.695" v="2023" actId="26606"/>
          <ac:cxnSpMkLst>
            <pc:docMk/>
            <pc:sldMk cId="181868133" sldId="285"/>
            <ac:cxnSpMk id="84" creationId="{889FB2CC-C7A1-4A53-A088-636FB487FE67}"/>
          </ac:cxnSpMkLst>
        </pc:cxnChg>
      </pc:sldChg>
      <pc:sldChg chg="add del">
        <pc:chgData name=" " userId="9e414649f5623cd8" providerId="LiveId" clId="{F0CECB6C-C2EE-4029-B894-5A9FFF2DEAF4}" dt="2020-05-09T19:30:36.405" v="175" actId="2696"/>
        <pc:sldMkLst>
          <pc:docMk/>
          <pc:sldMk cId="1849387978" sldId="285"/>
        </pc:sldMkLst>
      </pc:sldChg>
      <pc:sldChg chg="addSp delSp modSp add modNotesTx">
        <pc:chgData name=" " userId="9e414649f5623cd8" providerId="LiveId" clId="{F0CECB6C-C2EE-4029-B894-5A9FFF2DEAF4}" dt="2020-05-09T21:19:46.273" v="2145" actId="14100"/>
        <pc:sldMkLst>
          <pc:docMk/>
          <pc:sldMk cId="4078948879" sldId="286"/>
        </pc:sldMkLst>
        <pc:spChg chg="mod">
          <ac:chgData name=" " userId="9e414649f5623cd8" providerId="LiveId" clId="{F0CECB6C-C2EE-4029-B894-5A9FFF2DEAF4}" dt="2020-05-09T21:19:26.068" v="2142" actId="1076"/>
          <ac:spMkLst>
            <pc:docMk/>
            <pc:sldMk cId="4078948879" sldId="286"/>
            <ac:spMk id="2" creationId="{D0A62566-5A08-4ED7-BB60-58870B60EAD9}"/>
          </ac:spMkLst>
        </pc:spChg>
        <pc:spChg chg="add del">
          <ac:chgData name=" " userId="9e414649f5623cd8" providerId="LiveId" clId="{F0CECB6C-C2EE-4029-B894-5A9FFF2DEAF4}" dt="2020-05-09T19:49:51.778" v="308"/>
          <ac:spMkLst>
            <pc:docMk/>
            <pc:sldMk cId="4078948879" sldId="286"/>
            <ac:spMk id="3" creationId="{EBB70842-7A0D-4D96-9742-D5939E85F2E5}"/>
          </ac:spMkLst>
        </pc:spChg>
        <pc:spChg chg="del mod">
          <ac:chgData name=" " userId="9e414649f5623cd8" providerId="LiveId" clId="{F0CECB6C-C2EE-4029-B894-5A9FFF2DEAF4}" dt="2020-05-09T19:51:06.573" v="330" actId="478"/>
          <ac:spMkLst>
            <pc:docMk/>
            <pc:sldMk cId="4078948879" sldId="286"/>
            <ac:spMk id="4" creationId="{0C75EEA3-BF01-4E97-82BC-33EB5C2D82DD}"/>
          </ac:spMkLst>
        </pc:spChg>
        <pc:spChg chg="add">
          <ac:chgData name=" " userId="9e414649f5623cd8" providerId="LiveId" clId="{F0CECB6C-C2EE-4029-B894-5A9FFF2DEAF4}" dt="2020-05-09T19:49:51.778" v="308"/>
          <ac:spMkLst>
            <pc:docMk/>
            <pc:sldMk cId="4078948879" sldId="286"/>
            <ac:spMk id="8" creationId="{74B77144-FDC7-4A31-9F62-D901B3DF25F5}"/>
          </ac:spMkLst>
        </pc:spChg>
        <pc:graphicFrameChg chg="add del mod modGraphic">
          <ac:chgData name=" " userId="9e414649f5623cd8" providerId="LiveId" clId="{F0CECB6C-C2EE-4029-B894-5A9FFF2DEAF4}" dt="2020-05-09T19:49:21.233" v="305"/>
          <ac:graphicFrameMkLst>
            <pc:docMk/>
            <pc:sldMk cId="4078948879" sldId="286"/>
            <ac:graphicFrameMk id="5" creationId="{AB1867EA-1080-402C-9B46-181FD9AB08EF}"/>
          </ac:graphicFrameMkLst>
        </pc:graphicFrameChg>
        <pc:graphicFrameChg chg="add del mod">
          <ac:chgData name=" " userId="9e414649f5623cd8" providerId="LiveId" clId="{F0CECB6C-C2EE-4029-B894-5A9FFF2DEAF4}" dt="2020-05-09T19:49:30.054" v="307"/>
          <ac:graphicFrameMkLst>
            <pc:docMk/>
            <pc:sldMk cId="4078948879" sldId="286"/>
            <ac:graphicFrameMk id="6" creationId="{CFDB7078-E0E0-4FAC-AE6E-AB854EB348B3}"/>
          </ac:graphicFrameMkLst>
        </pc:graphicFrameChg>
        <pc:graphicFrameChg chg="add mod modGraphic">
          <ac:chgData name=" " userId="9e414649f5623cd8" providerId="LiveId" clId="{F0CECB6C-C2EE-4029-B894-5A9FFF2DEAF4}" dt="2020-05-09T21:09:13.571" v="2048" actId="1076"/>
          <ac:graphicFrameMkLst>
            <pc:docMk/>
            <pc:sldMk cId="4078948879" sldId="286"/>
            <ac:graphicFrameMk id="7" creationId="{CD82A45C-86D1-4F89-8757-9EE4832BD737}"/>
          </ac:graphicFrameMkLst>
        </pc:graphicFrameChg>
        <pc:picChg chg="add mod">
          <ac:chgData name=" " userId="9e414649f5623cd8" providerId="LiveId" clId="{F0CECB6C-C2EE-4029-B894-5A9FFF2DEAF4}" dt="2020-05-09T21:19:46.273" v="2145" actId="14100"/>
          <ac:picMkLst>
            <pc:docMk/>
            <pc:sldMk cId="4078948879" sldId="286"/>
            <ac:picMk id="2051" creationId="{1719B9B9-BFA8-45E0-93AD-04EA2E0A9FA5}"/>
          </ac:picMkLst>
        </pc:picChg>
      </pc:sldChg>
      <pc:sldChg chg="addSp delSp modSp add modNotesTx">
        <pc:chgData name=" " userId="9e414649f5623cd8" providerId="LiveId" clId="{F0CECB6C-C2EE-4029-B894-5A9FFF2DEAF4}" dt="2020-05-09T21:10:22.829" v="2062" actId="1076"/>
        <pc:sldMkLst>
          <pc:docMk/>
          <pc:sldMk cId="2278601688" sldId="287"/>
        </pc:sldMkLst>
        <pc:spChg chg="mod">
          <ac:chgData name=" " userId="9e414649f5623cd8" providerId="LiveId" clId="{F0CECB6C-C2EE-4029-B894-5A9FFF2DEAF4}" dt="2020-05-09T21:10:22.829" v="2062" actId="1076"/>
          <ac:spMkLst>
            <pc:docMk/>
            <pc:sldMk cId="2278601688" sldId="287"/>
            <ac:spMk id="2" creationId="{93858D6A-31F1-4368-8BB0-15D0375B7D02}"/>
          </ac:spMkLst>
        </pc:spChg>
        <pc:spChg chg="del">
          <ac:chgData name=" " userId="9e414649f5623cd8" providerId="LiveId" clId="{F0CECB6C-C2EE-4029-B894-5A9FFF2DEAF4}" dt="2020-05-09T19:54:20.803" v="359"/>
          <ac:spMkLst>
            <pc:docMk/>
            <pc:sldMk cId="2278601688" sldId="287"/>
            <ac:spMk id="3" creationId="{D85BE59C-128E-4D18-87A8-0BDF3CBFD42A}"/>
          </ac:spMkLst>
        </pc:spChg>
        <pc:spChg chg="del mod">
          <ac:chgData name=" " userId="9e414649f5623cd8" providerId="LiveId" clId="{F0CECB6C-C2EE-4029-B894-5A9FFF2DEAF4}" dt="2020-05-09T19:55:26.791" v="370" actId="478"/>
          <ac:spMkLst>
            <pc:docMk/>
            <pc:sldMk cId="2278601688" sldId="287"/>
            <ac:spMk id="4" creationId="{78D10773-30F2-4372-B767-67B32FABD694}"/>
          </ac:spMkLst>
        </pc:spChg>
        <pc:graphicFrameChg chg="add mod modGraphic">
          <ac:chgData name=" " userId="9e414649f5623cd8" providerId="LiveId" clId="{F0CECB6C-C2EE-4029-B894-5A9FFF2DEAF4}" dt="2020-05-09T21:10:14.123" v="2060" actId="1076"/>
          <ac:graphicFrameMkLst>
            <pc:docMk/>
            <pc:sldMk cId="2278601688" sldId="287"/>
            <ac:graphicFrameMk id="5" creationId="{4F5D8291-41FC-4B0A-A7EC-04522E10BAE3}"/>
          </ac:graphicFrameMkLst>
        </pc:graphicFrameChg>
        <pc:picChg chg="add mod">
          <ac:chgData name=" " userId="9e414649f5623cd8" providerId="LiveId" clId="{F0CECB6C-C2EE-4029-B894-5A9FFF2DEAF4}" dt="2020-05-09T21:10:16.135" v="2061" actId="1076"/>
          <ac:picMkLst>
            <pc:docMk/>
            <pc:sldMk cId="2278601688" sldId="287"/>
            <ac:picMk id="3074" creationId="{D28AD4B5-A0E8-4F2A-AA12-4AEABF91E489}"/>
          </ac:picMkLst>
        </pc:picChg>
      </pc:sldChg>
      <pc:sldChg chg="addSp delSp modSp add modNotesTx">
        <pc:chgData name=" " userId="9e414649f5623cd8" providerId="LiveId" clId="{F0CECB6C-C2EE-4029-B894-5A9FFF2DEAF4}" dt="2020-05-09T21:20:31.341" v="2149" actId="1076"/>
        <pc:sldMkLst>
          <pc:docMk/>
          <pc:sldMk cId="591172709" sldId="288"/>
        </pc:sldMkLst>
        <pc:spChg chg="mod">
          <ac:chgData name=" " userId="9e414649f5623cd8" providerId="LiveId" clId="{F0CECB6C-C2EE-4029-B894-5A9FFF2DEAF4}" dt="2020-05-09T21:20:31.341" v="2149" actId="1076"/>
          <ac:spMkLst>
            <pc:docMk/>
            <pc:sldMk cId="591172709" sldId="288"/>
            <ac:spMk id="2" creationId="{E23971B6-064B-4B05-BD31-9FDE9909C898}"/>
          </ac:spMkLst>
        </pc:spChg>
        <pc:spChg chg="del">
          <ac:chgData name=" " userId="9e414649f5623cd8" providerId="LiveId" clId="{F0CECB6C-C2EE-4029-B894-5A9FFF2DEAF4}" dt="2020-05-09T20:04:02.424" v="441"/>
          <ac:spMkLst>
            <pc:docMk/>
            <pc:sldMk cId="591172709" sldId="288"/>
            <ac:spMk id="3" creationId="{D767FE18-BAF7-4F28-95B8-7CAAED0D2699}"/>
          </ac:spMkLst>
        </pc:spChg>
        <pc:spChg chg="del mod">
          <ac:chgData name=" " userId="9e414649f5623cd8" providerId="LiveId" clId="{F0CECB6C-C2EE-4029-B894-5A9FFF2DEAF4}" dt="2020-05-09T20:03:02.264" v="436" actId="478"/>
          <ac:spMkLst>
            <pc:docMk/>
            <pc:sldMk cId="591172709" sldId="288"/>
            <ac:spMk id="4" creationId="{88335ED2-26C0-44EB-B1F5-4F937460D12F}"/>
          </ac:spMkLst>
        </pc:spChg>
        <pc:graphicFrameChg chg="add mod modGraphic">
          <ac:chgData name=" " userId="9e414649f5623cd8" providerId="LiveId" clId="{F0CECB6C-C2EE-4029-B894-5A9FFF2DEAF4}" dt="2020-05-09T21:20:20.797" v="2148" actId="1076"/>
          <ac:graphicFrameMkLst>
            <pc:docMk/>
            <pc:sldMk cId="591172709" sldId="288"/>
            <ac:graphicFrameMk id="6" creationId="{3B4EAEBB-D516-490D-89B6-AA08B1D1FD88}"/>
          </ac:graphicFrameMkLst>
        </pc:graphicFrameChg>
        <pc:picChg chg="add mod">
          <ac:chgData name=" " userId="9e414649f5623cd8" providerId="LiveId" clId="{F0CECB6C-C2EE-4029-B894-5A9FFF2DEAF4}" dt="2020-05-09T21:20:17.021" v="2147" actId="14100"/>
          <ac:picMkLst>
            <pc:docMk/>
            <pc:sldMk cId="591172709" sldId="288"/>
            <ac:picMk id="5" creationId="{F39173EA-6490-427C-B00E-246AA6CB354E}"/>
          </ac:picMkLst>
        </pc:picChg>
      </pc:sldChg>
      <pc:sldChg chg="addSp delSp modSp add modNotesTx">
        <pc:chgData name=" " userId="9e414649f5623cd8" providerId="LiveId" clId="{F0CECB6C-C2EE-4029-B894-5A9FFF2DEAF4}" dt="2020-05-09T21:20:54.521" v="2151" actId="113"/>
        <pc:sldMkLst>
          <pc:docMk/>
          <pc:sldMk cId="3904037738" sldId="289"/>
        </pc:sldMkLst>
        <pc:spChg chg="mod">
          <ac:chgData name=" " userId="9e414649f5623cd8" providerId="LiveId" clId="{F0CECB6C-C2EE-4029-B894-5A9FFF2DEAF4}" dt="2020-05-09T21:12:08.855" v="2080" actId="1076"/>
          <ac:spMkLst>
            <pc:docMk/>
            <pc:sldMk cId="3904037738" sldId="289"/>
            <ac:spMk id="2" creationId="{8C5484CB-64BD-430C-933D-76861F843B16}"/>
          </ac:spMkLst>
        </pc:spChg>
        <pc:spChg chg="del">
          <ac:chgData name=" " userId="9e414649f5623cd8" providerId="LiveId" clId="{F0CECB6C-C2EE-4029-B894-5A9FFF2DEAF4}" dt="2020-05-09T20:16:01.348" v="565"/>
          <ac:spMkLst>
            <pc:docMk/>
            <pc:sldMk cId="3904037738" sldId="289"/>
            <ac:spMk id="3" creationId="{87B045D3-3257-41D5-B686-F802D6CDE56F}"/>
          </ac:spMkLst>
        </pc:spChg>
        <pc:spChg chg="del mod">
          <ac:chgData name=" " userId="9e414649f5623cd8" providerId="LiveId" clId="{F0CECB6C-C2EE-4029-B894-5A9FFF2DEAF4}" dt="2020-05-09T20:15:20.961" v="541" actId="478"/>
          <ac:spMkLst>
            <pc:docMk/>
            <pc:sldMk cId="3904037738" sldId="289"/>
            <ac:spMk id="4" creationId="{B9FDDB9C-639D-4870-A9F5-A0F3B4BC84E7}"/>
          </ac:spMkLst>
        </pc:spChg>
        <pc:graphicFrameChg chg="add mod modGraphic">
          <ac:chgData name=" " userId="9e414649f5623cd8" providerId="LiveId" clId="{F0CECB6C-C2EE-4029-B894-5A9FFF2DEAF4}" dt="2020-05-09T21:20:54.521" v="2151" actId="113"/>
          <ac:graphicFrameMkLst>
            <pc:docMk/>
            <pc:sldMk cId="3904037738" sldId="289"/>
            <ac:graphicFrameMk id="5" creationId="{0D13D0B7-DABC-4D02-BAFE-C288875A5626}"/>
          </ac:graphicFrameMkLst>
        </pc:graphicFrameChg>
        <pc:picChg chg="add mod">
          <ac:chgData name=" " userId="9e414649f5623cd8" providerId="LiveId" clId="{F0CECB6C-C2EE-4029-B894-5A9FFF2DEAF4}" dt="2020-05-09T21:12:23.685" v="2083" actId="1076"/>
          <ac:picMkLst>
            <pc:docMk/>
            <pc:sldMk cId="3904037738" sldId="289"/>
            <ac:picMk id="5122" creationId="{7935FEDD-2C3F-4178-9F06-D236F7938CA2}"/>
          </ac:picMkLst>
        </pc:picChg>
      </pc:sldChg>
      <pc:sldChg chg="addSp delSp modSp add modNotesTx">
        <pc:chgData name=" " userId="9e414649f5623cd8" providerId="LiveId" clId="{F0CECB6C-C2EE-4029-B894-5A9FFF2DEAF4}" dt="2020-05-09T21:13:14.289" v="2090" actId="14100"/>
        <pc:sldMkLst>
          <pc:docMk/>
          <pc:sldMk cId="3811145760" sldId="290"/>
        </pc:sldMkLst>
        <pc:spChg chg="del">
          <ac:chgData name=" " userId="9e414649f5623cd8" providerId="LiveId" clId="{F0CECB6C-C2EE-4029-B894-5A9FFF2DEAF4}" dt="2020-05-09T20:25:58.707" v="673"/>
          <ac:spMkLst>
            <pc:docMk/>
            <pc:sldMk cId="3811145760" sldId="290"/>
            <ac:spMk id="2" creationId="{A05B9A70-68CD-4F7B-81F2-3CF05969CC10}"/>
          </ac:spMkLst>
        </pc:spChg>
        <pc:spChg chg="del">
          <ac:chgData name=" " userId="9e414649f5623cd8" providerId="LiveId" clId="{F0CECB6C-C2EE-4029-B894-5A9FFF2DEAF4}" dt="2020-05-09T20:25:58.707" v="673"/>
          <ac:spMkLst>
            <pc:docMk/>
            <pc:sldMk cId="3811145760" sldId="290"/>
            <ac:spMk id="3" creationId="{DF5F4E8C-C7D1-40F4-9C9A-6709A551798E}"/>
          </ac:spMkLst>
        </pc:spChg>
        <pc:spChg chg="del">
          <ac:chgData name=" " userId="9e414649f5623cd8" providerId="LiveId" clId="{F0CECB6C-C2EE-4029-B894-5A9FFF2DEAF4}" dt="2020-05-09T20:25:58.707" v="673"/>
          <ac:spMkLst>
            <pc:docMk/>
            <pc:sldMk cId="3811145760" sldId="290"/>
            <ac:spMk id="4" creationId="{F57B3D5C-4594-45F1-8E8E-F5EA87396C44}"/>
          </ac:spMkLst>
        </pc:spChg>
        <pc:spChg chg="add mod">
          <ac:chgData name=" " userId="9e414649f5623cd8" providerId="LiveId" clId="{F0CECB6C-C2EE-4029-B894-5A9FFF2DEAF4}" dt="2020-05-09T21:12:44.197" v="2084" actId="1076"/>
          <ac:spMkLst>
            <pc:docMk/>
            <pc:sldMk cId="3811145760" sldId="290"/>
            <ac:spMk id="5" creationId="{514B86BB-D31B-4DCD-8A0A-79A8C27D31A1}"/>
          </ac:spMkLst>
        </pc:spChg>
        <pc:spChg chg="add del mod">
          <ac:chgData name=" " userId="9e414649f5623cd8" providerId="LiveId" clId="{F0CECB6C-C2EE-4029-B894-5A9FFF2DEAF4}" dt="2020-05-09T20:26:06.250" v="674"/>
          <ac:spMkLst>
            <pc:docMk/>
            <pc:sldMk cId="3811145760" sldId="290"/>
            <ac:spMk id="6" creationId="{486861A6-281E-443F-9358-DC471ADBE170}"/>
          </ac:spMkLst>
        </pc:spChg>
        <pc:picChg chg="add mod">
          <ac:chgData name=" " userId="9e414649f5623cd8" providerId="LiveId" clId="{F0CECB6C-C2EE-4029-B894-5A9FFF2DEAF4}" dt="2020-05-09T21:13:14.289" v="2090" actId="14100"/>
          <ac:picMkLst>
            <pc:docMk/>
            <pc:sldMk cId="3811145760" sldId="290"/>
            <ac:picMk id="6146" creationId="{0D4CD432-AA27-4E25-A291-E9A606F4193F}"/>
          </ac:picMkLst>
        </pc:picChg>
      </pc:sldChg>
    </pc:docChg>
  </pc:docChgLst>
</pc:chgInfo>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2CE2B6-1408-41A8-B2EC-783748B7E8FB}"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B2C63BD1-4908-4914-9B71-983EF0D3C150}">
      <dgm:prSet/>
      <dgm:spPr/>
      <dgm:t>
        <a:bodyPr/>
        <a:lstStyle/>
        <a:p>
          <a:r>
            <a:rPr lang="en-US" baseline="0" dirty="0"/>
            <a:t>1 - CONTROLLED SUBSTANCE,INTENT TOBURGLARY,UNCLASS... </a:t>
          </a:r>
          <a:endParaRPr lang="en-US" dirty="0"/>
        </a:p>
      </dgm:t>
    </dgm:pt>
    <dgm:pt modelId="{63985F26-F3AE-4EE4-BBD4-063E0AB1107E}" type="parTrans" cxnId="{1B4CD8F3-0338-4F7A-92DC-7DA115BE6C5B}">
      <dgm:prSet/>
      <dgm:spPr/>
      <dgm:t>
        <a:bodyPr/>
        <a:lstStyle/>
        <a:p>
          <a:endParaRPr lang="en-US"/>
        </a:p>
      </dgm:t>
    </dgm:pt>
    <dgm:pt modelId="{2728A0E1-11AF-468B-8F51-0C20461394F0}" type="sibTrans" cxnId="{1B4CD8F3-0338-4F7A-92DC-7DA115BE6C5B}">
      <dgm:prSet/>
      <dgm:spPr/>
      <dgm:t>
        <a:bodyPr/>
        <a:lstStyle/>
        <a:p>
          <a:endParaRPr lang="en-US"/>
        </a:p>
      </dgm:t>
    </dgm:pt>
    <dgm:pt modelId="{45AB5F59-7472-4D41-AD59-FD89C547EDB2}">
      <dgm:prSet/>
      <dgm:spPr/>
      <dgm:t>
        <a:bodyPr/>
        <a:lstStyle/>
        <a:p>
          <a:r>
            <a:rPr lang="en-US" baseline="0" dirty="0"/>
            <a:t>2 - ASSAULT 2,1,UNCLASSIFIEDPUBLIC ADMINISTATION,U... </a:t>
          </a:r>
          <a:endParaRPr lang="en-US" dirty="0"/>
        </a:p>
      </dgm:t>
    </dgm:pt>
    <dgm:pt modelId="{504B9F91-69B2-46AE-BD4C-B6C272966E27}" type="parTrans" cxnId="{B769749F-7909-460E-B5B5-4FE4233BD707}">
      <dgm:prSet/>
      <dgm:spPr/>
      <dgm:t>
        <a:bodyPr/>
        <a:lstStyle/>
        <a:p>
          <a:endParaRPr lang="en-US"/>
        </a:p>
      </dgm:t>
    </dgm:pt>
    <dgm:pt modelId="{1845AE53-4A0B-47C6-BE13-C0AD8008DAE5}" type="sibTrans" cxnId="{B769749F-7909-460E-B5B5-4FE4233BD707}">
      <dgm:prSet/>
      <dgm:spPr/>
      <dgm:t>
        <a:bodyPr/>
        <a:lstStyle/>
        <a:p>
          <a:endParaRPr lang="en-US"/>
        </a:p>
      </dgm:t>
    </dgm:pt>
    <dgm:pt modelId="{6B4078F3-3D42-4FAB-8FA7-D4FC7FED5EE8}">
      <dgm:prSet/>
      <dgm:spPr/>
      <dgm:t>
        <a:bodyPr/>
        <a:lstStyle/>
        <a:p>
          <a:r>
            <a:rPr lang="en-US" baseline="0"/>
            <a:t>3 - FORGERY,ETC.,UNCLASSIFIED-FELOCONTROLLED SUBST... </a:t>
          </a:r>
          <a:endParaRPr lang="en-US"/>
        </a:p>
      </dgm:t>
    </dgm:pt>
    <dgm:pt modelId="{7CB8372A-B671-49AC-9262-8CC06F980EA7}" type="parTrans" cxnId="{02565B12-FDCF-4A78-8355-4AE154A25ECA}">
      <dgm:prSet/>
      <dgm:spPr/>
      <dgm:t>
        <a:bodyPr/>
        <a:lstStyle/>
        <a:p>
          <a:endParaRPr lang="en-US"/>
        </a:p>
      </dgm:t>
    </dgm:pt>
    <dgm:pt modelId="{D669A7BD-B688-4466-AFC6-21A5FE99036D}" type="sibTrans" cxnId="{02565B12-FDCF-4A78-8355-4AE154A25ECA}">
      <dgm:prSet/>
      <dgm:spPr/>
      <dgm:t>
        <a:bodyPr/>
        <a:lstStyle/>
        <a:p>
          <a:endParaRPr lang="en-US"/>
        </a:p>
      </dgm:t>
    </dgm:pt>
    <dgm:pt modelId="{7539C0AE-8BED-4454-8544-1F3A61E70AA5}">
      <dgm:prSet/>
      <dgm:spPr/>
      <dgm:t>
        <a:bodyPr/>
        <a:lstStyle/>
        <a:p>
          <a:r>
            <a:rPr lang="en-US" baseline="0"/>
            <a:t>4 -  ROBBERY,OPEN AREA UNCLASSIFIEDCRIMINAL MIS 2 &amp;... </a:t>
          </a:r>
          <a:endParaRPr lang="en-US"/>
        </a:p>
      </dgm:t>
    </dgm:pt>
    <dgm:pt modelId="{BC107A19-6B14-41D5-A21A-7493A9FD2B77}" type="parTrans" cxnId="{1AD5B7A6-7EFF-4E8B-94B9-140A42CD7555}">
      <dgm:prSet/>
      <dgm:spPr/>
      <dgm:t>
        <a:bodyPr/>
        <a:lstStyle/>
        <a:p>
          <a:endParaRPr lang="en-US"/>
        </a:p>
      </dgm:t>
    </dgm:pt>
    <dgm:pt modelId="{B9E7681D-56BB-4B39-957D-70AC2D975887}" type="sibTrans" cxnId="{1AD5B7A6-7EFF-4E8B-94B9-140A42CD7555}">
      <dgm:prSet/>
      <dgm:spPr/>
      <dgm:t>
        <a:bodyPr/>
        <a:lstStyle/>
        <a:p>
          <a:endParaRPr lang="en-US"/>
        </a:p>
      </dgm:t>
    </dgm:pt>
    <dgm:pt modelId="{254B9870-2E13-47A8-B220-C910A398B523}">
      <dgm:prSet/>
      <dgm:spPr/>
      <dgm:t>
        <a:bodyPr/>
        <a:lstStyle/>
        <a:p>
          <a:r>
            <a:rPr lang="en-US" baseline="0"/>
            <a:t>5 -  CRIMINAL CONTEMPT 1ASSAULT 3CRIMINAL CONTEMPT ... </a:t>
          </a:r>
          <a:endParaRPr lang="en-US"/>
        </a:p>
      </dgm:t>
    </dgm:pt>
    <dgm:pt modelId="{06086099-B6C4-41D1-8488-0096687619B0}" type="parTrans" cxnId="{AC17B3D6-50A1-47BC-8ED1-A9B1468933C6}">
      <dgm:prSet/>
      <dgm:spPr/>
      <dgm:t>
        <a:bodyPr/>
        <a:lstStyle/>
        <a:p>
          <a:endParaRPr lang="en-US"/>
        </a:p>
      </dgm:t>
    </dgm:pt>
    <dgm:pt modelId="{E17D2570-BDBC-4468-AF08-EF1087BF545D}" type="sibTrans" cxnId="{AC17B3D6-50A1-47BC-8ED1-A9B1468933C6}">
      <dgm:prSet/>
      <dgm:spPr/>
      <dgm:t>
        <a:bodyPr/>
        <a:lstStyle/>
        <a:p>
          <a:endParaRPr lang="en-US"/>
        </a:p>
      </dgm:t>
    </dgm:pt>
    <dgm:pt modelId="{5BFFA01B-057F-4D69-A67E-CF4B0A444694}">
      <dgm:prSet/>
      <dgm:spPr/>
      <dgm:t>
        <a:bodyPr/>
        <a:lstStyle/>
        <a:p>
          <a:r>
            <a:rPr lang="en-US" baseline="0"/>
            <a:t>6 - CONTROLLED SUBSTANCE, POSSESSIROBBERY,OPEN ARE... </a:t>
          </a:r>
          <a:endParaRPr lang="en-US"/>
        </a:p>
      </dgm:t>
    </dgm:pt>
    <dgm:pt modelId="{8965FC6C-48C6-4A66-9175-492DA8671006}" type="parTrans" cxnId="{993D0AF0-36A1-4486-A0AF-F7E15C6D6CA2}">
      <dgm:prSet/>
      <dgm:spPr/>
      <dgm:t>
        <a:bodyPr/>
        <a:lstStyle/>
        <a:p>
          <a:endParaRPr lang="en-US"/>
        </a:p>
      </dgm:t>
    </dgm:pt>
    <dgm:pt modelId="{5185A069-4B56-4976-9675-4DA8077042AA}" type="sibTrans" cxnId="{993D0AF0-36A1-4486-A0AF-F7E15C6D6CA2}">
      <dgm:prSet/>
      <dgm:spPr/>
      <dgm:t>
        <a:bodyPr/>
        <a:lstStyle/>
        <a:p>
          <a:endParaRPr lang="en-US"/>
        </a:p>
      </dgm:t>
    </dgm:pt>
    <dgm:pt modelId="{D701AB14-A0F8-4DCD-BD8E-6962C4338884}">
      <dgm:prSet/>
      <dgm:spPr/>
      <dgm:t>
        <a:bodyPr/>
        <a:lstStyle/>
        <a:p>
          <a:r>
            <a:rPr lang="en-US" baseline="0"/>
            <a:t>7 - ROBBERY,OPEN AREA UNCLASSIFIEDTRAFFIC,UNCLASSI... </a:t>
          </a:r>
          <a:endParaRPr lang="en-US"/>
        </a:p>
      </dgm:t>
    </dgm:pt>
    <dgm:pt modelId="{BF224B01-7916-4A2F-9241-1E798D16E2B5}" type="parTrans" cxnId="{F5257B3F-FD17-4F1F-A80B-6826FDFD3325}">
      <dgm:prSet/>
      <dgm:spPr/>
      <dgm:t>
        <a:bodyPr/>
        <a:lstStyle/>
        <a:p>
          <a:endParaRPr lang="en-US"/>
        </a:p>
      </dgm:t>
    </dgm:pt>
    <dgm:pt modelId="{B189F1A2-3CB6-437F-B24B-F57ECD36D3D9}" type="sibTrans" cxnId="{F5257B3F-FD17-4F1F-A80B-6826FDFD3325}">
      <dgm:prSet/>
      <dgm:spPr/>
      <dgm:t>
        <a:bodyPr/>
        <a:lstStyle/>
        <a:p>
          <a:endParaRPr lang="en-US"/>
        </a:p>
      </dgm:t>
    </dgm:pt>
    <dgm:pt modelId="{FCD8FC9F-528B-4687-85B5-E369338884C6}">
      <dgm:prSet/>
      <dgm:spPr/>
      <dgm:t>
        <a:bodyPr/>
        <a:lstStyle/>
        <a:p>
          <a:r>
            <a:rPr lang="en-US" baseline="0"/>
            <a:t>8 - ASSAULT 2,1,UNCLASSIFIEDCONTROLLED SUBSTANCE, ... </a:t>
          </a:r>
          <a:endParaRPr lang="en-US"/>
        </a:p>
      </dgm:t>
    </dgm:pt>
    <dgm:pt modelId="{EFD870B9-0AC4-4391-829E-C719FE427CF3}" type="parTrans" cxnId="{149244E9-8B24-45FC-B53C-CBB7183CDDB0}">
      <dgm:prSet/>
      <dgm:spPr/>
      <dgm:t>
        <a:bodyPr/>
        <a:lstStyle/>
        <a:p>
          <a:endParaRPr lang="en-US"/>
        </a:p>
      </dgm:t>
    </dgm:pt>
    <dgm:pt modelId="{84801F07-E0C7-443D-831E-6DD8CB4BE227}" type="sibTrans" cxnId="{149244E9-8B24-45FC-B53C-CBB7183CDDB0}">
      <dgm:prSet/>
      <dgm:spPr/>
      <dgm:t>
        <a:bodyPr/>
        <a:lstStyle/>
        <a:p>
          <a:endParaRPr lang="en-US"/>
        </a:p>
      </dgm:t>
    </dgm:pt>
    <dgm:pt modelId="{A7F8D862-50CF-4AC9-91D1-2A31FCA286BD}">
      <dgm:prSet/>
      <dgm:spPr/>
      <dgm:t>
        <a:bodyPr/>
        <a:lstStyle/>
        <a:p>
          <a:r>
            <a:rPr lang="en-US" baseline="0"/>
            <a:t>9 - CRIMINAL MISCHIEF,UNCLASSIFIED 4NY STATE LAWS,... </a:t>
          </a:r>
          <a:endParaRPr lang="en-US"/>
        </a:p>
      </dgm:t>
    </dgm:pt>
    <dgm:pt modelId="{06840640-501C-42A9-A813-8F070FBCA2CC}" type="parTrans" cxnId="{9BF9278C-15C2-4949-952C-AB02C8E3F050}">
      <dgm:prSet/>
      <dgm:spPr/>
      <dgm:t>
        <a:bodyPr/>
        <a:lstStyle/>
        <a:p>
          <a:endParaRPr lang="en-US"/>
        </a:p>
      </dgm:t>
    </dgm:pt>
    <dgm:pt modelId="{9C3B493C-B6F6-4F56-ACAD-FD86885649E1}" type="sibTrans" cxnId="{9BF9278C-15C2-4949-952C-AB02C8E3F050}">
      <dgm:prSet/>
      <dgm:spPr/>
      <dgm:t>
        <a:bodyPr/>
        <a:lstStyle/>
        <a:p>
          <a:endParaRPr lang="en-US"/>
        </a:p>
      </dgm:t>
    </dgm:pt>
    <dgm:pt modelId="{982A86C8-B2D0-4B76-8785-758A0CD10ED5}">
      <dgm:prSet/>
      <dgm:spPr/>
      <dgm:t>
        <a:bodyPr/>
        <a:lstStyle/>
        <a:p>
          <a:r>
            <a:rPr lang="en-US" baseline="0"/>
            <a:t>10 - ASSAULT 3TRESPASS 3, CRIMINALNY STATE LAWS,UNC... </a:t>
          </a:r>
          <a:endParaRPr lang="en-US"/>
        </a:p>
      </dgm:t>
    </dgm:pt>
    <dgm:pt modelId="{AB59CFB8-2C96-4938-9C65-780C9E8D08A4}" type="parTrans" cxnId="{DE9BA6E2-CFAB-4892-B757-1EAC33571E05}">
      <dgm:prSet/>
      <dgm:spPr/>
      <dgm:t>
        <a:bodyPr/>
        <a:lstStyle/>
        <a:p>
          <a:endParaRPr lang="en-US"/>
        </a:p>
      </dgm:t>
    </dgm:pt>
    <dgm:pt modelId="{F7C1AD2A-C010-4FD6-AF07-405C8D512E8E}" type="sibTrans" cxnId="{DE9BA6E2-CFAB-4892-B757-1EAC33571E05}">
      <dgm:prSet/>
      <dgm:spPr/>
      <dgm:t>
        <a:bodyPr/>
        <a:lstStyle/>
        <a:p>
          <a:endParaRPr lang="en-US"/>
        </a:p>
      </dgm:t>
    </dgm:pt>
    <dgm:pt modelId="{0F9ED4C4-AD89-480A-A90D-548F72379227}">
      <dgm:prSet/>
      <dgm:spPr/>
      <dgm:t>
        <a:bodyPr/>
        <a:lstStyle/>
        <a:p>
          <a:r>
            <a:rPr lang="en-US" baseline="0"/>
            <a:t>11 - LARCENY,PETIT FROM OPEN AREAS,INTOXICATED DRIV... </a:t>
          </a:r>
          <a:endParaRPr lang="en-US"/>
        </a:p>
      </dgm:t>
    </dgm:pt>
    <dgm:pt modelId="{01A07018-A384-4850-BC80-5433456101DA}" type="parTrans" cxnId="{D58B9F0F-89D3-42F6-832C-61B93EDE90AD}">
      <dgm:prSet/>
      <dgm:spPr/>
      <dgm:t>
        <a:bodyPr/>
        <a:lstStyle/>
        <a:p>
          <a:endParaRPr lang="en-US"/>
        </a:p>
      </dgm:t>
    </dgm:pt>
    <dgm:pt modelId="{63FAAB39-5F29-4664-B4A4-F9B6FB25FB8B}" type="sibTrans" cxnId="{D58B9F0F-89D3-42F6-832C-61B93EDE90AD}">
      <dgm:prSet/>
      <dgm:spPr/>
      <dgm:t>
        <a:bodyPr/>
        <a:lstStyle/>
        <a:p>
          <a:endParaRPr lang="en-US"/>
        </a:p>
      </dgm:t>
    </dgm:pt>
    <dgm:pt modelId="{2E42AD7F-66A1-4CB9-A6E4-E3B8D31E7576}">
      <dgm:prSet/>
      <dgm:spPr/>
      <dgm:t>
        <a:bodyPr/>
        <a:lstStyle/>
        <a:p>
          <a:r>
            <a:rPr lang="en-US" baseline="0"/>
            <a:t>12 - IMPAIRED DRIVING,DRUGFRAUD,UNCLASSIFIED-FELONY...</a:t>
          </a:r>
          <a:endParaRPr lang="en-US"/>
        </a:p>
      </dgm:t>
    </dgm:pt>
    <dgm:pt modelId="{BBA1FEB5-B4C7-4A2A-9F99-25C0D6BD3BE7}" type="parTrans" cxnId="{D3B43166-2703-4A6E-9915-BFBA2A93DD23}">
      <dgm:prSet/>
      <dgm:spPr/>
      <dgm:t>
        <a:bodyPr/>
        <a:lstStyle/>
        <a:p>
          <a:endParaRPr lang="en-US"/>
        </a:p>
      </dgm:t>
    </dgm:pt>
    <dgm:pt modelId="{BE2435F0-97F4-4729-9D80-FF457958E22C}" type="sibTrans" cxnId="{D3B43166-2703-4A6E-9915-BFBA2A93DD23}">
      <dgm:prSet/>
      <dgm:spPr/>
      <dgm:t>
        <a:bodyPr/>
        <a:lstStyle/>
        <a:p>
          <a:endParaRPr lang="en-US"/>
        </a:p>
      </dgm:t>
    </dgm:pt>
    <dgm:pt modelId="{F33E805F-B168-46CC-91E6-1B10D944EDF9}" type="pres">
      <dgm:prSet presAssocID="{FB2CE2B6-1408-41A8-B2EC-783748B7E8FB}" presName="vert0" presStyleCnt="0">
        <dgm:presLayoutVars>
          <dgm:dir/>
          <dgm:animOne val="branch"/>
          <dgm:animLvl val="lvl"/>
        </dgm:presLayoutVars>
      </dgm:prSet>
      <dgm:spPr/>
    </dgm:pt>
    <dgm:pt modelId="{1C605FA0-7F67-4476-AE9F-F110AD32663B}" type="pres">
      <dgm:prSet presAssocID="{B2C63BD1-4908-4914-9B71-983EF0D3C150}" presName="thickLine" presStyleLbl="alignNode1" presStyleIdx="0" presStyleCnt="12"/>
      <dgm:spPr/>
    </dgm:pt>
    <dgm:pt modelId="{FEE084C9-608B-4EEB-8ED6-950751653CD9}" type="pres">
      <dgm:prSet presAssocID="{B2C63BD1-4908-4914-9B71-983EF0D3C150}" presName="horz1" presStyleCnt="0"/>
      <dgm:spPr/>
    </dgm:pt>
    <dgm:pt modelId="{4AAA93DF-6715-4D38-92FE-77FAB33D5C20}" type="pres">
      <dgm:prSet presAssocID="{B2C63BD1-4908-4914-9B71-983EF0D3C150}" presName="tx1" presStyleLbl="revTx" presStyleIdx="0" presStyleCnt="12"/>
      <dgm:spPr/>
    </dgm:pt>
    <dgm:pt modelId="{0D12AFFC-7578-47C4-B702-FD4F5C57BB19}" type="pres">
      <dgm:prSet presAssocID="{B2C63BD1-4908-4914-9B71-983EF0D3C150}" presName="vert1" presStyleCnt="0"/>
      <dgm:spPr/>
    </dgm:pt>
    <dgm:pt modelId="{B5A52319-FFFA-4244-A3B4-A81ECB4799C8}" type="pres">
      <dgm:prSet presAssocID="{45AB5F59-7472-4D41-AD59-FD89C547EDB2}" presName="thickLine" presStyleLbl="alignNode1" presStyleIdx="1" presStyleCnt="12"/>
      <dgm:spPr/>
    </dgm:pt>
    <dgm:pt modelId="{3F2EB982-CC71-4A89-87CB-02A9167F23C2}" type="pres">
      <dgm:prSet presAssocID="{45AB5F59-7472-4D41-AD59-FD89C547EDB2}" presName="horz1" presStyleCnt="0"/>
      <dgm:spPr/>
    </dgm:pt>
    <dgm:pt modelId="{CB3D53CA-CB46-4A28-B607-085D217EB2DD}" type="pres">
      <dgm:prSet presAssocID="{45AB5F59-7472-4D41-AD59-FD89C547EDB2}" presName="tx1" presStyleLbl="revTx" presStyleIdx="1" presStyleCnt="12"/>
      <dgm:spPr/>
    </dgm:pt>
    <dgm:pt modelId="{28AB131D-1728-4A91-93C3-EADA82E95847}" type="pres">
      <dgm:prSet presAssocID="{45AB5F59-7472-4D41-AD59-FD89C547EDB2}" presName="vert1" presStyleCnt="0"/>
      <dgm:spPr/>
    </dgm:pt>
    <dgm:pt modelId="{91685049-01B9-4ED7-8695-60759C3EC8FF}" type="pres">
      <dgm:prSet presAssocID="{6B4078F3-3D42-4FAB-8FA7-D4FC7FED5EE8}" presName="thickLine" presStyleLbl="alignNode1" presStyleIdx="2" presStyleCnt="12"/>
      <dgm:spPr/>
    </dgm:pt>
    <dgm:pt modelId="{B773E182-414D-4123-9EFA-CEA70953BA48}" type="pres">
      <dgm:prSet presAssocID="{6B4078F3-3D42-4FAB-8FA7-D4FC7FED5EE8}" presName="horz1" presStyleCnt="0"/>
      <dgm:spPr/>
    </dgm:pt>
    <dgm:pt modelId="{3B8BE028-2A89-4859-8B5A-1896CE9D9FE7}" type="pres">
      <dgm:prSet presAssocID="{6B4078F3-3D42-4FAB-8FA7-D4FC7FED5EE8}" presName="tx1" presStyleLbl="revTx" presStyleIdx="2" presStyleCnt="12"/>
      <dgm:spPr/>
    </dgm:pt>
    <dgm:pt modelId="{D06B199A-5266-4CB8-8648-74760A264CC7}" type="pres">
      <dgm:prSet presAssocID="{6B4078F3-3D42-4FAB-8FA7-D4FC7FED5EE8}" presName="vert1" presStyleCnt="0"/>
      <dgm:spPr/>
    </dgm:pt>
    <dgm:pt modelId="{33322C91-6597-47E7-A50F-628F76B15E17}" type="pres">
      <dgm:prSet presAssocID="{7539C0AE-8BED-4454-8544-1F3A61E70AA5}" presName="thickLine" presStyleLbl="alignNode1" presStyleIdx="3" presStyleCnt="12"/>
      <dgm:spPr/>
    </dgm:pt>
    <dgm:pt modelId="{D7D47E03-3CF7-48C2-8BB7-495359474A79}" type="pres">
      <dgm:prSet presAssocID="{7539C0AE-8BED-4454-8544-1F3A61E70AA5}" presName="horz1" presStyleCnt="0"/>
      <dgm:spPr/>
    </dgm:pt>
    <dgm:pt modelId="{3CB3C80C-40D2-46AF-9A10-EBC35F46F5A7}" type="pres">
      <dgm:prSet presAssocID="{7539C0AE-8BED-4454-8544-1F3A61E70AA5}" presName="tx1" presStyleLbl="revTx" presStyleIdx="3" presStyleCnt="12"/>
      <dgm:spPr/>
    </dgm:pt>
    <dgm:pt modelId="{D2E334C3-EC2C-4894-AA7F-F0B7D267BF71}" type="pres">
      <dgm:prSet presAssocID="{7539C0AE-8BED-4454-8544-1F3A61E70AA5}" presName="vert1" presStyleCnt="0"/>
      <dgm:spPr/>
    </dgm:pt>
    <dgm:pt modelId="{1DB0FA92-B517-4556-B6B4-949627AF541B}" type="pres">
      <dgm:prSet presAssocID="{254B9870-2E13-47A8-B220-C910A398B523}" presName="thickLine" presStyleLbl="alignNode1" presStyleIdx="4" presStyleCnt="12"/>
      <dgm:spPr/>
    </dgm:pt>
    <dgm:pt modelId="{FC4798DB-1BA9-46A4-A3FE-CCCB79ABE861}" type="pres">
      <dgm:prSet presAssocID="{254B9870-2E13-47A8-B220-C910A398B523}" presName="horz1" presStyleCnt="0"/>
      <dgm:spPr/>
    </dgm:pt>
    <dgm:pt modelId="{C195BC20-1A06-4822-B69A-8D46DCA8BC4C}" type="pres">
      <dgm:prSet presAssocID="{254B9870-2E13-47A8-B220-C910A398B523}" presName="tx1" presStyleLbl="revTx" presStyleIdx="4" presStyleCnt="12"/>
      <dgm:spPr/>
    </dgm:pt>
    <dgm:pt modelId="{0111D31B-C365-4330-A6F5-6EE915AF5CFC}" type="pres">
      <dgm:prSet presAssocID="{254B9870-2E13-47A8-B220-C910A398B523}" presName="vert1" presStyleCnt="0"/>
      <dgm:spPr/>
    </dgm:pt>
    <dgm:pt modelId="{770AB887-BC89-4ECA-86E0-5E597858CA1D}" type="pres">
      <dgm:prSet presAssocID="{5BFFA01B-057F-4D69-A67E-CF4B0A444694}" presName="thickLine" presStyleLbl="alignNode1" presStyleIdx="5" presStyleCnt="12"/>
      <dgm:spPr/>
    </dgm:pt>
    <dgm:pt modelId="{B1817B32-2CD8-49FE-AE23-F9EFB7C7BB34}" type="pres">
      <dgm:prSet presAssocID="{5BFFA01B-057F-4D69-A67E-CF4B0A444694}" presName="horz1" presStyleCnt="0"/>
      <dgm:spPr/>
    </dgm:pt>
    <dgm:pt modelId="{BCB8ACDB-EC33-4B75-A413-09A5F396941E}" type="pres">
      <dgm:prSet presAssocID="{5BFFA01B-057F-4D69-A67E-CF4B0A444694}" presName="tx1" presStyleLbl="revTx" presStyleIdx="5" presStyleCnt="12"/>
      <dgm:spPr/>
    </dgm:pt>
    <dgm:pt modelId="{998AFD62-46C7-4678-80B8-82B23DEDE55B}" type="pres">
      <dgm:prSet presAssocID="{5BFFA01B-057F-4D69-A67E-CF4B0A444694}" presName="vert1" presStyleCnt="0"/>
      <dgm:spPr/>
    </dgm:pt>
    <dgm:pt modelId="{7936D8B3-8267-43F6-89BC-752340D75C1A}" type="pres">
      <dgm:prSet presAssocID="{D701AB14-A0F8-4DCD-BD8E-6962C4338884}" presName="thickLine" presStyleLbl="alignNode1" presStyleIdx="6" presStyleCnt="12"/>
      <dgm:spPr/>
    </dgm:pt>
    <dgm:pt modelId="{0FB25365-EC5B-4C85-8307-6925B55CAD74}" type="pres">
      <dgm:prSet presAssocID="{D701AB14-A0F8-4DCD-BD8E-6962C4338884}" presName="horz1" presStyleCnt="0"/>
      <dgm:spPr/>
    </dgm:pt>
    <dgm:pt modelId="{D7F1DE95-F804-4FCE-8960-76B81C895FF3}" type="pres">
      <dgm:prSet presAssocID="{D701AB14-A0F8-4DCD-BD8E-6962C4338884}" presName="tx1" presStyleLbl="revTx" presStyleIdx="6" presStyleCnt="12"/>
      <dgm:spPr/>
    </dgm:pt>
    <dgm:pt modelId="{2C97025A-FBF4-44B5-B71B-B2935CCC6491}" type="pres">
      <dgm:prSet presAssocID="{D701AB14-A0F8-4DCD-BD8E-6962C4338884}" presName="vert1" presStyleCnt="0"/>
      <dgm:spPr/>
    </dgm:pt>
    <dgm:pt modelId="{7ABC36FF-F0E9-4A3B-AA3E-31945B970F67}" type="pres">
      <dgm:prSet presAssocID="{FCD8FC9F-528B-4687-85B5-E369338884C6}" presName="thickLine" presStyleLbl="alignNode1" presStyleIdx="7" presStyleCnt="12"/>
      <dgm:spPr/>
    </dgm:pt>
    <dgm:pt modelId="{700C19D8-FE6A-4440-BA74-E8555120772F}" type="pres">
      <dgm:prSet presAssocID="{FCD8FC9F-528B-4687-85B5-E369338884C6}" presName="horz1" presStyleCnt="0"/>
      <dgm:spPr/>
    </dgm:pt>
    <dgm:pt modelId="{03C9C148-1839-42FC-A05F-DD3D8285744F}" type="pres">
      <dgm:prSet presAssocID="{FCD8FC9F-528B-4687-85B5-E369338884C6}" presName="tx1" presStyleLbl="revTx" presStyleIdx="7" presStyleCnt="12"/>
      <dgm:spPr/>
    </dgm:pt>
    <dgm:pt modelId="{C9C74603-02ED-42D2-8CC0-BFEDAC62C257}" type="pres">
      <dgm:prSet presAssocID="{FCD8FC9F-528B-4687-85B5-E369338884C6}" presName="vert1" presStyleCnt="0"/>
      <dgm:spPr/>
    </dgm:pt>
    <dgm:pt modelId="{9FAE622F-59CE-4CC7-9C9B-6F442C89BF61}" type="pres">
      <dgm:prSet presAssocID="{A7F8D862-50CF-4AC9-91D1-2A31FCA286BD}" presName="thickLine" presStyleLbl="alignNode1" presStyleIdx="8" presStyleCnt="12"/>
      <dgm:spPr/>
    </dgm:pt>
    <dgm:pt modelId="{48FD48F3-3E25-4DAA-BF3D-0BCA7C2CC839}" type="pres">
      <dgm:prSet presAssocID="{A7F8D862-50CF-4AC9-91D1-2A31FCA286BD}" presName="horz1" presStyleCnt="0"/>
      <dgm:spPr/>
    </dgm:pt>
    <dgm:pt modelId="{2B6AB3E8-16F6-4D07-B065-3A1A7B923AC7}" type="pres">
      <dgm:prSet presAssocID="{A7F8D862-50CF-4AC9-91D1-2A31FCA286BD}" presName="tx1" presStyleLbl="revTx" presStyleIdx="8" presStyleCnt="12"/>
      <dgm:spPr/>
    </dgm:pt>
    <dgm:pt modelId="{B7D2AA7C-FB8A-49FE-8C9D-4359C78A8C7B}" type="pres">
      <dgm:prSet presAssocID="{A7F8D862-50CF-4AC9-91D1-2A31FCA286BD}" presName="vert1" presStyleCnt="0"/>
      <dgm:spPr/>
    </dgm:pt>
    <dgm:pt modelId="{973A1450-CD2D-4A7B-8AEB-4459437465FF}" type="pres">
      <dgm:prSet presAssocID="{982A86C8-B2D0-4B76-8785-758A0CD10ED5}" presName="thickLine" presStyleLbl="alignNode1" presStyleIdx="9" presStyleCnt="12"/>
      <dgm:spPr/>
    </dgm:pt>
    <dgm:pt modelId="{CD0B93C7-47EF-499B-B7F4-5DAED30C1AF0}" type="pres">
      <dgm:prSet presAssocID="{982A86C8-B2D0-4B76-8785-758A0CD10ED5}" presName="horz1" presStyleCnt="0"/>
      <dgm:spPr/>
    </dgm:pt>
    <dgm:pt modelId="{8528413D-412D-4B98-8EE3-19C843706DB5}" type="pres">
      <dgm:prSet presAssocID="{982A86C8-B2D0-4B76-8785-758A0CD10ED5}" presName="tx1" presStyleLbl="revTx" presStyleIdx="9" presStyleCnt="12"/>
      <dgm:spPr/>
    </dgm:pt>
    <dgm:pt modelId="{3567D816-DCA4-4061-A3E8-1991AE9D7F32}" type="pres">
      <dgm:prSet presAssocID="{982A86C8-B2D0-4B76-8785-758A0CD10ED5}" presName="vert1" presStyleCnt="0"/>
      <dgm:spPr/>
    </dgm:pt>
    <dgm:pt modelId="{E954EC9E-F362-4A1A-8745-A74B28D4F419}" type="pres">
      <dgm:prSet presAssocID="{0F9ED4C4-AD89-480A-A90D-548F72379227}" presName="thickLine" presStyleLbl="alignNode1" presStyleIdx="10" presStyleCnt="12"/>
      <dgm:spPr/>
    </dgm:pt>
    <dgm:pt modelId="{2BB1D18E-F9EA-46A8-BC58-EEB34122DC6D}" type="pres">
      <dgm:prSet presAssocID="{0F9ED4C4-AD89-480A-A90D-548F72379227}" presName="horz1" presStyleCnt="0"/>
      <dgm:spPr/>
    </dgm:pt>
    <dgm:pt modelId="{4164F932-4755-4D6F-A83C-B51FF0006E25}" type="pres">
      <dgm:prSet presAssocID="{0F9ED4C4-AD89-480A-A90D-548F72379227}" presName="tx1" presStyleLbl="revTx" presStyleIdx="10" presStyleCnt="12"/>
      <dgm:spPr/>
    </dgm:pt>
    <dgm:pt modelId="{2C0FEA62-838B-40BE-824A-09A115664BC6}" type="pres">
      <dgm:prSet presAssocID="{0F9ED4C4-AD89-480A-A90D-548F72379227}" presName="vert1" presStyleCnt="0"/>
      <dgm:spPr/>
    </dgm:pt>
    <dgm:pt modelId="{E00094C5-2CED-4F8F-997E-3414AE2FA900}" type="pres">
      <dgm:prSet presAssocID="{2E42AD7F-66A1-4CB9-A6E4-E3B8D31E7576}" presName="thickLine" presStyleLbl="alignNode1" presStyleIdx="11" presStyleCnt="12"/>
      <dgm:spPr/>
    </dgm:pt>
    <dgm:pt modelId="{9882C78D-CA2A-4F6C-8796-BE2B74EBE558}" type="pres">
      <dgm:prSet presAssocID="{2E42AD7F-66A1-4CB9-A6E4-E3B8D31E7576}" presName="horz1" presStyleCnt="0"/>
      <dgm:spPr/>
    </dgm:pt>
    <dgm:pt modelId="{DADA5C59-E8B6-4B59-AB1F-F7A2333181A5}" type="pres">
      <dgm:prSet presAssocID="{2E42AD7F-66A1-4CB9-A6E4-E3B8D31E7576}" presName="tx1" presStyleLbl="revTx" presStyleIdx="11" presStyleCnt="12"/>
      <dgm:spPr/>
    </dgm:pt>
    <dgm:pt modelId="{076E1DB4-76D3-4584-82E9-18F9A363B9AB}" type="pres">
      <dgm:prSet presAssocID="{2E42AD7F-66A1-4CB9-A6E4-E3B8D31E7576}" presName="vert1" presStyleCnt="0"/>
      <dgm:spPr/>
    </dgm:pt>
  </dgm:ptLst>
  <dgm:cxnLst>
    <dgm:cxn modelId="{D58B9F0F-89D3-42F6-832C-61B93EDE90AD}" srcId="{FB2CE2B6-1408-41A8-B2EC-783748B7E8FB}" destId="{0F9ED4C4-AD89-480A-A90D-548F72379227}" srcOrd="10" destOrd="0" parTransId="{01A07018-A384-4850-BC80-5433456101DA}" sibTransId="{63FAAB39-5F29-4664-B4A4-F9B6FB25FB8B}"/>
    <dgm:cxn modelId="{02565B12-FDCF-4A78-8355-4AE154A25ECA}" srcId="{FB2CE2B6-1408-41A8-B2EC-783748B7E8FB}" destId="{6B4078F3-3D42-4FAB-8FA7-D4FC7FED5EE8}" srcOrd="2" destOrd="0" parTransId="{7CB8372A-B671-49AC-9262-8CC06F980EA7}" sibTransId="{D669A7BD-B688-4466-AFC6-21A5FE99036D}"/>
    <dgm:cxn modelId="{C207EE14-3961-42E6-9B5F-81645A1E2596}" type="presOf" srcId="{FB2CE2B6-1408-41A8-B2EC-783748B7E8FB}" destId="{F33E805F-B168-46CC-91E6-1B10D944EDF9}" srcOrd="0" destOrd="0" presId="urn:microsoft.com/office/officeart/2008/layout/LinedList"/>
    <dgm:cxn modelId="{FAD65B22-9037-4E99-9CA1-02B982D8E8CD}" type="presOf" srcId="{A7F8D862-50CF-4AC9-91D1-2A31FCA286BD}" destId="{2B6AB3E8-16F6-4D07-B065-3A1A7B923AC7}" srcOrd="0" destOrd="0" presId="urn:microsoft.com/office/officeart/2008/layout/LinedList"/>
    <dgm:cxn modelId="{57EA512A-D8D9-4C62-8431-1264ADF9F36C}" type="presOf" srcId="{D701AB14-A0F8-4DCD-BD8E-6962C4338884}" destId="{D7F1DE95-F804-4FCE-8960-76B81C895FF3}" srcOrd="0" destOrd="0" presId="urn:microsoft.com/office/officeart/2008/layout/LinedList"/>
    <dgm:cxn modelId="{F5257B3F-FD17-4F1F-A80B-6826FDFD3325}" srcId="{FB2CE2B6-1408-41A8-B2EC-783748B7E8FB}" destId="{D701AB14-A0F8-4DCD-BD8E-6962C4338884}" srcOrd="6" destOrd="0" parTransId="{BF224B01-7916-4A2F-9241-1E798D16E2B5}" sibTransId="{B189F1A2-3CB6-437F-B24B-F57ECD36D3D9}"/>
    <dgm:cxn modelId="{4E1DFF5F-E8D6-49F2-B49A-0E3E3ADD40A9}" type="presOf" srcId="{FCD8FC9F-528B-4687-85B5-E369338884C6}" destId="{03C9C148-1839-42FC-A05F-DD3D8285744F}" srcOrd="0" destOrd="0" presId="urn:microsoft.com/office/officeart/2008/layout/LinedList"/>
    <dgm:cxn modelId="{70540060-5A64-4885-ABD9-063C022CAD8F}" type="presOf" srcId="{5BFFA01B-057F-4D69-A67E-CF4B0A444694}" destId="{BCB8ACDB-EC33-4B75-A413-09A5F396941E}" srcOrd="0" destOrd="0" presId="urn:microsoft.com/office/officeart/2008/layout/LinedList"/>
    <dgm:cxn modelId="{D3B43166-2703-4A6E-9915-BFBA2A93DD23}" srcId="{FB2CE2B6-1408-41A8-B2EC-783748B7E8FB}" destId="{2E42AD7F-66A1-4CB9-A6E4-E3B8D31E7576}" srcOrd="11" destOrd="0" parTransId="{BBA1FEB5-B4C7-4A2A-9F99-25C0D6BD3BE7}" sibTransId="{BE2435F0-97F4-4729-9D80-FF457958E22C}"/>
    <dgm:cxn modelId="{53CEEC4A-8325-421D-9B06-D4D238568A85}" type="presOf" srcId="{0F9ED4C4-AD89-480A-A90D-548F72379227}" destId="{4164F932-4755-4D6F-A83C-B51FF0006E25}" srcOrd="0" destOrd="0" presId="urn:microsoft.com/office/officeart/2008/layout/LinedList"/>
    <dgm:cxn modelId="{409EE271-DBCD-4008-ABA2-94BF7094B2FD}" type="presOf" srcId="{B2C63BD1-4908-4914-9B71-983EF0D3C150}" destId="{4AAA93DF-6715-4D38-92FE-77FAB33D5C20}" srcOrd="0" destOrd="0" presId="urn:microsoft.com/office/officeart/2008/layout/LinedList"/>
    <dgm:cxn modelId="{3B1F8158-8AC9-4C0B-A71B-A879E0FCBFB4}" type="presOf" srcId="{982A86C8-B2D0-4B76-8785-758A0CD10ED5}" destId="{8528413D-412D-4B98-8EE3-19C843706DB5}" srcOrd="0" destOrd="0" presId="urn:microsoft.com/office/officeart/2008/layout/LinedList"/>
    <dgm:cxn modelId="{DDEAE478-8111-4B6B-BD6B-B9C2BED95054}" type="presOf" srcId="{45AB5F59-7472-4D41-AD59-FD89C547EDB2}" destId="{CB3D53CA-CB46-4A28-B607-085D217EB2DD}" srcOrd="0" destOrd="0" presId="urn:microsoft.com/office/officeart/2008/layout/LinedList"/>
    <dgm:cxn modelId="{9BF9278C-15C2-4949-952C-AB02C8E3F050}" srcId="{FB2CE2B6-1408-41A8-B2EC-783748B7E8FB}" destId="{A7F8D862-50CF-4AC9-91D1-2A31FCA286BD}" srcOrd="8" destOrd="0" parTransId="{06840640-501C-42A9-A813-8F070FBCA2CC}" sibTransId="{9C3B493C-B6F6-4F56-ACAD-FD86885649E1}"/>
    <dgm:cxn modelId="{B769749F-7909-460E-B5B5-4FE4233BD707}" srcId="{FB2CE2B6-1408-41A8-B2EC-783748B7E8FB}" destId="{45AB5F59-7472-4D41-AD59-FD89C547EDB2}" srcOrd="1" destOrd="0" parTransId="{504B9F91-69B2-46AE-BD4C-B6C272966E27}" sibTransId="{1845AE53-4A0B-47C6-BE13-C0AD8008DAE5}"/>
    <dgm:cxn modelId="{1AD5B7A6-7EFF-4E8B-94B9-140A42CD7555}" srcId="{FB2CE2B6-1408-41A8-B2EC-783748B7E8FB}" destId="{7539C0AE-8BED-4454-8544-1F3A61E70AA5}" srcOrd="3" destOrd="0" parTransId="{BC107A19-6B14-41D5-A21A-7493A9FD2B77}" sibTransId="{B9E7681D-56BB-4B39-957D-70AC2D975887}"/>
    <dgm:cxn modelId="{6E78F0B1-D6C6-49EA-A76F-6310731B4BC9}" type="presOf" srcId="{254B9870-2E13-47A8-B220-C910A398B523}" destId="{C195BC20-1A06-4822-B69A-8D46DCA8BC4C}" srcOrd="0" destOrd="0" presId="urn:microsoft.com/office/officeart/2008/layout/LinedList"/>
    <dgm:cxn modelId="{AC17B3D6-50A1-47BC-8ED1-A9B1468933C6}" srcId="{FB2CE2B6-1408-41A8-B2EC-783748B7E8FB}" destId="{254B9870-2E13-47A8-B220-C910A398B523}" srcOrd="4" destOrd="0" parTransId="{06086099-B6C4-41D1-8488-0096687619B0}" sibTransId="{E17D2570-BDBC-4468-AF08-EF1087BF545D}"/>
    <dgm:cxn modelId="{DE9BA6E2-CFAB-4892-B757-1EAC33571E05}" srcId="{FB2CE2B6-1408-41A8-B2EC-783748B7E8FB}" destId="{982A86C8-B2D0-4B76-8785-758A0CD10ED5}" srcOrd="9" destOrd="0" parTransId="{AB59CFB8-2C96-4938-9C65-780C9E8D08A4}" sibTransId="{F7C1AD2A-C010-4FD6-AF07-405C8D512E8E}"/>
    <dgm:cxn modelId="{ACC05BE3-E242-44CE-93D9-C08615BA8A35}" type="presOf" srcId="{2E42AD7F-66A1-4CB9-A6E4-E3B8D31E7576}" destId="{DADA5C59-E8B6-4B59-AB1F-F7A2333181A5}" srcOrd="0" destOrd="0" presId="urn:microsoft.com/office/officeart/2008/layout/LinedList"/>
    <dgm:cxn modelId="{8A0A3DE5-A1E9-4D27-90EC-2F417DDBDA5D}" type="presOf" srcId="{6B4078F3-3D42-4FAB-8FA7-D4FC7FED5EE8}" destId="{3B8BE028-2A89-4859-8B5A-1896CE9D9FE7}" srcOrd="0" destOrd="0" presId="urn:microsoft.com/office/officeart/2008/layout/LinedList"/>
    <dgm:cxn modelId="{849368E6-E8C7-4F97-9F98-8C1E9010F2F5}" type="presOf" srcId="{7539C0AE-8BED-4454-8544-1F3A61E70AA5}" destId="{3CB3C80C-40D2-46AF-9A10-EBC35F46F5A7}" srcOrd="0" destOrd="0" presId="urn:microsoft.com/office/officeart/2008/layout/LinedList"/>
    <dgm:cxn modelId="{149244E9-8B24-45FC-B53C-CBB7183CDDB0}" srcId="{FB2CE2B6-1408-41A8-B2EC-783748B7E8FB}" destId="{FCD8FC9F-528B-4687-85B5-E369338884C6}" srcOrd="7" destOrd="0" parTransId="{EFD870B9-0AC4-4391-829E-C719FE427CF3}" sibTransId="{84801F07-E0C7-443D-831E-6DD8CB4BE227}"/>
    <dgm:cxn modelId="{993D0AF0-36A1-4486-A0AF-F7E15C6D6CA2}" srcId="{FB2CE2B6-1408-41A8-B2EC-783748B7E8FB}" destId="{5BFFA01B-057F-4D69-A67E-CF4B0A444694}" srcOrd="5" destOrd="0" parTransId="{8965FC6C-48C6-4A66-9175-492DA8671006}" sibTransId="{5185A069-4B56-4976-9675-4DA8077042AA}"/>
    <dgm:cxn modelId="{1B4CD8F3-0338-4F7A-92DC-7DA115BE6C5B}" srcId="{FB2CE2B6-1408-41A8-B2EC-783748B7E8FB}" destId="{B2C63BD1-4908-4914-9B71-983EF0D3C150}" srcOrd="0" destOrd="0" parTransId="{63985F26-F3AE-4EE4-BBD4-063E0AB1107E}" sibTransId="{2728A0E1-11AF-468B-8F51-0C20461394F0}"/>
    <dgm:cxn modelId="{7BC9DC84-53E0-41A1-98CF-428271D02E44}" type="presParOf" srcId="{F33E805F-B168-46CC-91E6-1B10D944EDF9}" destId="{1C605FA0-7F67-4476-AE9F-F110AD32663B}" srcOrd="0" destOrd="0" presId="urn:microsoft.com/office/officeart/2008/layout/LinedList"/>
    <dgm:cxn modelId="{82891D4E-DF10-414F-AA04-8BE321E030FD}" type="presParOf" srcId="{F33E805F-B168-46CC-91E6-1B10D944EDF9}" destId="{FEE084C9-608B-4EEB-8ED6-950751653CD9}" srcOrd="1" destOrd="0" presId="urn:microsoft.com/office/officeart/2008/layout/LinedList"/>
    <dgm:cxn modelId="{4E2A2E7F-54AC-4C2E-95E6-F668B4940A2C}" type="presParOf" srcId="{FEE084C9-608B-4EEB-8ED6-950751653CD9}" destId="{4AAA93DF-6715-4D38-92FE-77FAB33D5C20}" srcOrd="0" destOrd="0" presId="urn:microsoft.com/office/officeart/2008/layout/LinedList"/>
    <dgm:cxn modelId="{284D8287-4D16-47F2-84ED-B8618E3F203D}" type="presParOf" srcId="{FEE084C9-608B-4EEB-8ED6-950751653CD9}" destId="{0D12AFFC-7578-47C4-B702-FD4F5C57BB19}" srcOrd="1" destOrd="0" presId="urn:microsoft.com/office/officeart/2008/layout/LinedList"/>
    <dgm:cxn modelId="{DFDB4CC8-5CD4-4885-9011-C940883DD986}" type="presParOf" srcId="{F33E805F-B168-46CC-91E6-1B10D944EDF9}" destId="{B5A52319-FFFA-4244-A3B4-A81ECB4799C8}" srcOrd="2" destOrd="0" presId="urn:microsoft.com/office/officeart/2008/layout/LinedList"/>
    <dgm:cxn modelId="{E63DCE66-1264-4990-9735-DD8BD64A19B2}" type="presParOf" srcId="{F33E805F-B168-46CC-91E6-1B10D944EDF9}" destId="{3F2EB982-CC71-4A89-87CB-02A9167F23C2}" srcOrd="3" destOrd="0" presId="urn:microsoft.com/office/officeart/2008/layout/LinedList"/>
    <dgm:cxn modelId="{2A98A515-44A5-4A9F-A3A4-F4F877E8B361}" type="presParOf" srcId="{3F2EB982-CC71-4A89-87CB-02A9167F23C2}" destId="{CB3D53CA-CB46-4A28-B607-085D217EB2DD}" srcOrd="0" destOrd="0" presId="urn:microsoft.com/office/officeart/2008/layout/LinedList"/>
    <dgm:cxn modelId="{FF531091-D7D6-4B88-83A8-7FFDD1B65C0A}" type="presParOf" srcId="{3F2EB982-CC71-4A89-87CB-02A9167F23C2}" destId="{28AB131D-1728-4A91-93C3-EADA82E95847}" srcOrd="1" destOrd="0" presId="urn:microsoft.com/office/officeart/2008/layout/LinedList"/>
    <dgm:cxn modelId="{B58DD3F8-0CFE-4ABB-9FF2-CFECBB2091E5}" type="presParOf" srcId="{F33E805F-B168-46CC-91E6-1B10D944EDF9}" destId="{91685049-01B9-4ED7-8695-60759C3EC8FF}" srcOrd="4" destOrd="0" presId="urn:microsoft.com/office/officeart/2008/layout/LinedList"/>
    <dgm:cxn modelId="{D8CADE83-3616-4550-A33A-FD563F9B47A7}" type="presParOf" srcId="{F33E805F-B168-46CC-91E6-1B10D944EDF9}" destId="{B773E182-414D-4123-9EFA-CEA70953BA48}" srcOrd="5" destOrd="0" presId="urn:microsoft.com/office/officeart/2008/layout/LinedList"/>
    <dgm:cxn modelId="{2BC0E7F2-B601-4C11-B305-9FEE58C4F307}" type="presParOf" srcId="{B773E182-414D-4123-9EFA-CEA70953BA48}" destId="{3B8BE028-2A89-4859-8B5A-1896CE9D9FE7}" srcOrd="0" destOrd="0" presId="urn:microsoft.com/office/officeart/2008/layout/LinedList"/>
    <dgm:cxn modelId="{756D57ED-4C6B-44C0-A5AC-CC030F7D1D7C}" type="presParOf" srcId="{B773E182-414D-4123-9EFA-CEA70953BA48}" destId="{D06B199A-5266-4CB8-8648-74760A264CC7}" srcOrd="1" destOrd="0" presId="urn:microsoft.com/office/officeart/2008/layout/LinedList"/>
    <dgm:cxn modelId="{5B7BFB09-1E43-4592-91B6-B01C2E5C6708}" type="presParOf" srcId="{F33E805F-B168-46CC-91E6-1B10D944EDF9}" destId="{33322C91-6597-47E7-A50F-628F76B15E17}" srcOrd="6" destOrd="0" presId="urn:microsoft.com/office/officeart/2008/layout/LinedList"/>
    <dgm:cxn modelId="{15A66F25-8937-4C56-ADDD-A44C8EC7B136}" type="presParOf" srcId="{F33E805F-B168-46CC-91E6-1B10D944EDF9}" destId="{D7D47E03-3CF7-48C2-8BB7-495359474A79}" srcOrd="7" destOrd="0" presId="urn:microsoft.com/office/officeart/2008/layout/LinedList"/>
    <dgm:cxn modelId="{2B452B32-E525-4B9B-99F5-84DF47E95679}" type="presParOf" srcId="{D7D47E03-3CF7-48C2-8BB7-495359474A79}" destId="{3CB3C80C-40D2-46AF-9A10-EBC35F46F5A7}" srcOrd="0" destOrd="0" presId="urn:microsoft.com/office/officeart/2008/layout/LinedList"/>
    <dgm:cxn modelId="{E31386D0-45EB-4F19-8752-F59776F40815}" type="presParOf" srcId="{D7D47E03-3CF7-48C2-8BB7-495359474A79}" destId="{D2E334C3-EC2C-4894-AA7F-F0B7D267BF71}" srcOrd="1" destOrd="0" presId="urn:microsoft.com/office/officeart/2008/layout/LinedList"/>
    <dgm:cxn modelId="{FC258549-65A8-4669-A2BF-75ABB104EF5D}" type="presParOf" srcId="{F33E805F-B168-46CC-91E6-1B10D944EDF9}" destId="{1DB0FA92-B517-4556-B6B4-949627AF541B}" srcOrd="8" destOrd="0" presId="urn:microsoft.com/office/officeart/2008/layout/LinedList"/>
    <dgm:cxn modelId="{C359EA3A-068E-466D-A651-EC3961C3D00C}" type="presParOf" srcId="{F33E805F-B168-46CC-91E6-1B10D944EDF9}" destId="{FC4798DB-1BA9-46A4-A3FE-CCCB79ABE861}" srcOrd="9" destOrd="0" presId="urn:microsoft.com/office/officeart/2008/layout/LinedList"/>
    <dgm:cxn modelId="{CFB6432F-C028-495C-BB86-78CB4C64B4FF}" type="presParOf" srcId="{FC4798DB-1BA9-46A4-A3FE-CCCB79ABE861}" destId="{C195BC20-1A06-4822-B69A-8D46DCA8BC4C}" srcOrd="0" destOrd="0" presId="urn:microsoft.com/office/officeart/2008/layout/LinedList"/>
    <dgm:cxn modelId="{50CCBD0F-444C-403D-A575-2B7F7C12FE10}" type="presParOf" srcId="{FC4798DB-1BA9-46A4-A3FE-CCCB79ABE861}" destId="{0111D31B-C365-4330-A6F5-6EE915AF5CFC}" srcOrd="1" destOrd="0" presId="urn:microsoft.com/office/officeart/2008/layout/LinedList"/>
    <dgm:cxn modelId="{70B526D5-56E4-4FFB-915B-DB279D57EEC0}" type="presParOf" srcId="{F33E805F-B168-46CC-91E6-1B10D944EDF9}" destId="{770AB887-BC89-4ECA-86E0-5E597858CA1D}" srcOrd="10" destOrd="0" presId="urn:microsoft.com/office/officeart/2008/layout/LinedList"/>
    <dgm:cxn modelId="{978D740C-E7D5-4AF4-9782-27C7E456C0C2}" type="presParOf" srcId="{F33E805F-B168-46CC-91E6-1B10D944EDF9}" destId="{B1817B32-2CD8-49FE-AE23-F9EFB7C7BB34}" srcOrd="11" destOrd="0" presId="urn:microsoft.com/office/officeart/2008/layout/LinedList"/>
    <dgm:cxn modelId="{4D3DFEC3-6FE3-470B-9AAA-3258068FFF56}" type="presParOf" srcId="{B1817B32-2CD8-49FE-AE23-F9EFB7C7BB34}" destId="{BCB8ACDB-EC33-4B75-A413-09A5F396941E}" srcOrd="0" destOrd="0" presId="urn:microsoft.com/office/officeart/2008/layout/LinedList"/>
    <dgm:cxn modelId="{B7D9D951-83C8-4303-AB63-304AA0E78132}" type="presParOf" srcId="{B1817B32-2CD8-49FE-AE23-F9EFB7C7BB34}" destId="{998AFD62-46C7-4678-80B8-82B23DEDE55B}" srcOrd="1" destOrd="0" presId="urn:microsoft.com/office/officeart/2008/layout/LinedList"/>
    <dgm:cxn modelId="{BD75E2F0-6559-4FF5-8CE4-CB4E2198AD33}" type="presParOf" srcId="{F33E805F-B168-46CC-91E6-1B10D944EDF9}" destId="{7936D8B3-8267-43F6-89BC-752340D75C1A}" srcOrd="12" destOrd="0" presId="urn:microsoft.com/office/officeart/2008/layout/LinedList"/>
    <dgm:cxn modelId="{D693C659-E9BC-49ED-BD36-F93EDBC46B2F}" type="presParOf" srcId="{F33E805F-B168-46CC-91E6-1B10D944EDF9}" destId="{0FB25365-EC5B-4C85-8307-6925B55CAD74}" srcOrd="13" destOrd="0" presId="urn:microsoft.com/office/officeart/2008/layout/LinedList"/>
    <dgm:cxn modelId="{D993DA4A-AB87-47C1-A67E-D76F370DBB4E}" type="presParOf" srcId="{0FB25365-EC5B-4C85-8307-6925B55CAD74}" destId="{D7F1DE95-F804-4FCE-8960-76B81C895FF3}" srcOrd="0" destOrd="0" presId="urn:microsoft.com/office/officeart/2008/layout/LinedList"/>
    <dgm:cxn modelId="{4564CCAF-F5A8-4A4D-83F8-B5BB519956F8}" type="presParOf" srcId="{0FB25365-EC5B-4C85-8307-6925B55CAD74}" destId="{2C97025A-FBF4-44B5-B71B-B2935CCC6491}" srcOrd="1" destOrd="0" presId="urn:microsoft.com/office/officeart/2008/layout/LinedList"/>
    <dgm:cxn modelId="{61C8F5A6-A74F-4A4D-BB5B-8F5D06660251}" type="presParOf" srcId="{F33E805F-B168-46CC-91E6-1B10D944EDF9}" destId="{7ABC36FF-F0E9-4A3B-AA3E-31945B970F67}" srcOrd="14" destOrd="0" presId="urn:microsoft.com/office/officeart/2008/layout/LinedList"/>
    <dgm:cxn modelId="{11DE4F70-0C81-4FCB-8E16-64C60F19495A}" type="presParOf" srcId="{F33E805F-B168-46CC-91E6-1B10D944EDF9}" destId="{700C19D8-FE6A-4440-BA74-E8555120772F}" srcOrd="15" destOrd="0" presId="urn:microsoft.com/office/officeart/2008/layout/LinedList"/>
    <dgm:cxn modelId="{6CC2263A-8E67-4BD0-9C62-366B2DD2B7F6}" type="presParOf" srcId="{700C19D8-FE6A-4440-BA74-E8555120772F}" destId="{03C9C148-1839-42FC-A05F-DD3D8285744F}" srcOrd="0" destOrd="0" presId="urn:microsoft.com/office/officeart/2008/layout/LinedList"/>
    <dgm:cxn modelId="{2D5F2D70-9B50-4E64-8C3C-30433393B4FB}" type="presParOf" srcId="{700C19D8-FE6A-4440-BA74-E8555120772F}" destId="{C9C74603-02ED-42D2-8CC0-BFEDAC62C257}" srcOrd="1" destOrd="0" presId="urn:microsoft.com/office/officeart/2008/layout/LinedList"/>
    <dgm:cxn modelId="{4BF69126-6446-4096-B05A-99FCE9BB2460}" type="presParOf" srcId="{F33E805F-B168-46CC-91E6-1B10D944EDF9}" destId="{9FAE622F-59CE-4CC7-9C9B-6F442C89BF61}" srcOrd="16" destOrd="0" presId="urn:microsoft.com/office/officeart/2008/layout/LinedList"/>
    <dgm:cxn modelId="{F35538B2-1409-4451-80F5-9DB5CB1DD406}" type="presParOf" srcId="{F33E805F-B168-46CC-91E6-1B10D944EDF9}" destId="{48FD48F3-3E25-4DAA-BF3D-0BCA7C2CC839}" srcOrd="17" destOrd="0" presId="urn:microsoft.com/office/officeart/2008/layout/LinedList"/>
    <dgm:cxn modelId="{7216893B-7351-4A47-A761-A56347737379}" type="presParOf" srcId="{48FD48F3-3E25-4DAA-BF3D-0BCA7C2CC839}" destId="{2B6AB3E8-16F6-4D07-B065-3A1A7B923AC7}" srcOrd="0" destOrd="0" presId="urn:microsoft.com/office/officeart/2008/layout/LinedList"/>
    <dgm:cxn modelId="{FFE81292-4685-492D-96D4-D633C916E89F}" type="presParOf" srcId="{48FD48F3-3E25-4DAA-BF3D-0BCA7C2CC839}" destId="{B7D2AA7C-FB8A-49FE-8C9D-4359C78A8C7B}" srcOrd="1" destOrd="0" presId="urn:microsoft.com/office/officeart/2008/layout/LinedList"/>
    <dgm:cxn modelId="{7BDA4C97-423F-4530-82D9-D9A2B9D1AC0B}" type="presParOf" srcId="{F33E805F-B168-46CC-91E6-1B10D944EDF9}" destId="{973A1450-CD2D-4A7B-8AEB-4459437465FF}" srcOrd="18" destOrd="0" presId="urn:microsoft.com/office/officeart/2008/layout/LinedList"/>
    <dgm:cxn modelId="{A0C25E3F-B99C-438F-92D7-41838DAB0F5E}" type="presParOf" srcId="{F33E805F-B168-46CC-91E6-1B10D944EDF9}" destId="{CD0B93C7-47EF-499B-B7F4-5DAED30C1AF0}" srcOrd="19" destOrd="0" presId="urn:microsoft.com/office/officeart/2008/layout/LinedList"/>
    <dgm:cxn modelId="{91AB9C01-7264-432A-8148-A36CD77C4F30}" type="presParOf" srcId="{CD0B93C7-47EF-499B-B7F4-5DAED30C1AF0}" destId="{8528413D-412D-4B98-8EE3-19C843706DB5}" srcOrd="0" destOrd="0" presId="urn:microsoft.com/office/officeart/2008/layout/LinedList"/>
    <dgm:cxn modelId="{8281448E-DD7C-4561-B10A-5E78BB5CE65C}" type="presParOf" srcId="{CD0B93C7-47EF-499B-B7F4-5DAED30C1AF0}" destId="{3567D816-DCA4-4061-A3E8-1991AE9D7F32}" srcOrd="1" destOrd="0" presId="urn:microsoft.com/office/officeart/2008/layout/LinedList"/>
    <dgm:cxn modelId="{05ADC040-0DB7-475A-BD33-03AC3E120CE5}" type="presParOf" srcId="{F33E805F-B168-46CC-91E6-1B10D944EDF9}" destId="{E954EC9E-F362-4A1A-8745-A74B28D4F419}" srcOrd="20" destOrd="0" presId="urn:microsoft.com/office/officeart/2008/layout/LinedList"/>
    <dgm:cxn modelId="{05D0BD9A-6A84-402D-A9CA-F35B5C5528D7}" type="presParOf" srcId="{F33E805F-B168-46CC-91E6-1B10D944EDF9}" destId="{2BB1D18E-F9EA-46A8-BC58-EEB34122DC6D}" srcOrd="21" destOrd="0" presId="urn:microsoft.com/office/officeart/2008/layout/LinedList"/>
    <dgm:cxn modelId="{9055F864-3AB7-4918-8BD9-0EB939409A31}" type="presParOf" srcId="{2BB1D18E-F9EA-46A8-BC58-EEB34122DC6D}" destId="{4164F932-4755-4D6F-A83C-B51FF0006E25}" srcOrd="0" destOrd="0" presId="urn:microsoft.com/office/officeart/2008/layout/LinedList"/>
    <dgm:cxn modelId="{EBBD4810-3036-401B-8EB6-E663AA41CFBD}" type="presParOf" srcId="{2BB1D18E-F9EA-46A8-BC58-EEB34122DC6D}" destId="{2C0FEA62-838B-40BE-824A-09A115664BC6}" srcOrd="1" destOrd="0" presId="urn:microsoft.com/office/officeart/2008/layout/LinedList"/>
    <dgm:cxn modelId="{9EDD184F-E459-4382-997D-42EFFBD14F46}" type="presParOf" srcId="{F33E805F-B168-46CC-91E6-1B10D944EDF9}" destId="{E00094C5-2CED-4F8F-997E-3414AE2FA900}" srcOrd="22" destOrd="0" presId="urn:microsoft.com/office/officeart/2008/layout/LinedList"/>
    <dgm:cxn modelId="{9EC411E7-B590-4B0F-AD04-4FADEB299E47}" type="presParOf" srcId="{F33E805F-B168-46CC-91E6-1B10D944EDF9}" destId="{9882C78D-CA2A-4F6C-8796-BE2B74EBE558}" srcOrd="23" destOrd="0" presId="urn:microsoft.com/office/officeart/2008/layout/LinedList"/>
    <dgm:cxn modelId="{A74250B4-5EAB-4DB1-BB59-6B940D8776D0}" type="presParOf" srcId="{9882C78D-CA2A-4F6C-8796-BE2B74EBE558}" destId="{DADA5C59-E8B6-4B59-AB1F-F7A2333181A5}" srcOrd="0" destOrd="0" presId="urn:microsoft.com/office/officeart/2008/layout/LinedList"/>
    <dgm:cxn modelId="{4B57DF2A-2CEC-419E-A921-C0D4861DD856}" type="presParOf" srcId="{9882C78D-CA2A-4F6C-8796-BE2B74EBE558}" destId="{076E1DB4-76D3-4584-82E9-18F9A363B9A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605FA0-7F67-4476-AE9F-F110AD32663B}">
      <dsp:nvSpPr>
        <dsp:cNvPr id="0" name=""/>
        <dsp:cNvSpPr/>
      </dsp:nvSpPr>
      <dsp:spPr>
        <a:xfrm>
          <a:off x="0" y="2340"/>
          <a:ext cx="6656972" cy="0"/>
        </a:xfrm>
        <a:prstGeom prst="line">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w="9525" cap="flat" cmpd="sng" algn="ctr">
          <a:solidFill>
            <a:schemeClr val="accent2">
              <a:hueOff val="0"/>
              <a:satOff val="0"/>
              <a:lumOff val="0"/>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4AAA93DF-6715-4D38-92FE-77FAB33D5C20}">
      <dsp:nvSpPr>
        <dsp:cNvPr id="0" name=""/>
        <dsp:cNvSpPr/>
      </dsp:nvSpPr>
      <dsp:spPr>
        <a:xfrm>
          <a:off x="0" y="2340"/>
          <a:ext cx="6656972" cy="399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baseline="0" dirty="0"/>
            <a:t>1 - CONTROLLED SUBSTANCE,INTENT TOBURGLARY,UNCLASS... </a:t>
          </a:r>
          <a:endParaRPr lang="en-US" sz="1700" kern="1200" dirty="0"/>
        </a:p>
      </dsp:txBody>
      <dsp:txXfrm>
        <a:off x="0" y="2340"/>
        <a:ext cx="6656972" cy="399138"/>
      </dsp:txXfrm>
    </dsp:sp>
    <dsp:sp modelId="{B5A52319-FFFA-4244-A3B4-A81ECB4799C8}">
      <dsp:nvSpPr>
        <dsp:cNvPr id="0" name=""/>
        <dsp:cNvSpPr/>
      </dsp:nvSpPr>
      <dsp:spPr>
        <a:xfrm>
          <a:off x="0" y="401479"/>
          <a:ext cx="6656972" cy="0"/>
        </a:xfrm>
        <a:prstGeom prst="line">
          <a:avLst/>
        </a:prstGeom>
        <a:blipFill>
          <a:blip xmlns:r="http://schemas.openxmlformats.org/officeDocument/2006/relationships" r:embed="rId1">
            <a:duotone>
              <a:schemeClr val="accent2">
                <a:hueOff val="305741"/>
                <a:satOff val="-325"/>
                <a:lumOff val="250"/>
                <a:alphaOff val="0"/>
                <a:shade val="74000"/>
                <a:satMod val="130000"/>
                <a:lumMod val="90000"/>
              </a:schemeClr>
              <a:schemeClr val="accent2">
                <a:hueOff val="305741"/>
                <a:satOff val="-325"/>
                <a:lumOff val="250"/>
                <a:alphaOff val="0"/>
                <a:tint val="94000"/>
                <a:satMod val="120000"/>
                <a:lumMod val="104000"/>
              </a:schemeClr>
            </a:duotone>
          </a:blip>
          <a:tile tx="0" ty="0" sx="100000" sy="100000" flip="none" algn="tl"/>
        </a:blipFill>
        <a:ln w="9525" cap="flat" cmpd="sng" algn="ctr">
          <a:solidFill>
            <a:schemeClr val="accent2">
              <a:hueOff val="305741"/>
              <a:satOff val="-325"/>
              <a:lumOff val="250"/>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CB3D53CA-CB46-4A28-B607-085D217EB2DD}">
      <dsp:nvSpPr>
        <dsp:cNvPr id="0" name=""/>
        <dsp:cNvSpPr/>
      </dsp:nvSpPr>
      <dsp:spPr>
        <a:xfrm>
          <a:off x="0" y="401479"/>
          <a:ext cx="6656972" cy="399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baseline="0" dirty="0"/>
            <a:t>2 - ASSAULT 2,1,UNCLASSIFIEDPUBLIC ADMINISTATION,U... </a:t>
          </a:r>
          <a:endParaRPr lang="en-US" sz="1700" kern="1200" dirty="0"/>
        </a:p>
      </dsp:txBody>
      <dsp:txXfrm>
        <a:off x="0" y="401479"/>
        <a:ext cx="6656972" cy="399138"/>
      </dsp:txXfrm>
    </dsp:sp>
    <dsp:sp modelId="{91685049-01B9-4ED7-8695-60759C3EC8FF}">
      <dsp:nvSpPr>
        <dsp:cNvPr id="0" name=""/>
        <dsp:cNvSpPr/>
      </dsp:nvSpPr>
      <dsp:spPr>
        <a:xfrm>
          <a:off x="0" y="800618"/>
          <a:ext cx="6656972" cy="0"/>
        </a:xfrm>
        <a:prstGeom prst="line">
          <a:avLst/>
        </a:prstGeom>
        <a:blipFill>
          <a:blip xmlns:r="http://schemas.openxmlformats.org/officeDocument/2006/relationships" r:embed="rId1">
            <a:duotone>
              <a:schemeClr val="accent2">
                <a:hueOff val="611483"/>
                <a:satOff val="-649"/>
                <a:lumOff val="499"/>
                <a:alphaOff val="0"/>
                <a:shade val="74000"/>
                <a:satMod val="130000"/>
                <a:lumMod val="90000"/>
              </a:schemeClr>
              <a:schemeClr val="accent2">
                <a:hueOff val="611483"/>
                <a:satOff val="-649"/>
                <a:lumOff val="499"/>
                <a:alphaOff val="0"/>
                <a:tint val="94000"/>
                <a:satMod val="120000"/>
                <a:lumMod val="104000"/>
              </a:schemeClr>
            </a:duotone>
          </a:blip>
          <a:tile tx="0" ty="0" sx="100000" sy="100000" flip="none" algn="tl"/>
        </a:blipFill>
        <a:ln w="9525" cap="flat" cmpd="sng" algn="ctr">
          <a:solidFill>
            <a:schemeClr val="accent2">
              <a:hueOff val="611483"/>
              <a:satOff val="-649"/>
              <a:lumOff val="499"/>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3B8BE028-2A89-4859-8B5A-1896CE9D9FE7}">
      <dsp:nvSpPr>
        <dsp:cNvPr id="0" name=""/>
        <dsp:cNvSpPr/>
      </dsp:nvSpPr>
      <dsp:spPr>
        <a:xfrm>
          <a:off x="0" y="800618"/>
          <a:ext cx="6656972" cy="399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baseline="0"/>
            <a:t>3 - FORGERY,ETC.,UNCLASSIFIED-FELOCONTROLLED SUBST... </a:t>
          </a:r>
          <a:endParaRPr lang="en-US" sz="1700" kern="1200"/>
        </a:p>
      </dsp:txBody>
      <dsp:txXfrm>
        <a:off x="0" y="800618"/>
        <a:ext cx="6656972" cy="399138"/>
      </dsp:txXfrm>
    </dsp:sp>
    <dsp:sp modelId="{33322C91-6597-47E7-A50F-628F76B15E17}">
      <dsp:nvSpPr>
        <dsp:cNvPr id="0" name=""/>
        <dsp:cNvSpPr/>
      </dsp:nvSpPr>
      <dsp:spPr>
        <a:xfrm>
          <a:off x="0" y="1199757"/>
          <a:ext cx="6656972" cy="0"/>
        </a:xfrm>
        <a:prstGeom prst="line">
          <a:avLst/>
        </a:prstGeom>
        <a:blipFill>
          <a:blip xmlns:r="http://schemas.openxmlformats.org/officeDocument/2006/relationships" r:embed="rId1">
            <a:duotone>
              <a:schemeClr val="accent2">
                <a:hueOff val="917224"/>
                <a:satOff val="-974"/>
                <a:lumOff val="749"/>
                <a:alphaOff val="0"/>
                <a:shade val="74000"/>
                <a:satMod val="130000"/>
                <a:lumMod val="90000"/>
              </a:schemeClr>
              <a:schemeClr val="accent2">
                <a:hueOff val="917224"/>
                <a:satOff val="-974"/>
                <a:lumOff val="749"/>
                <a:alphaOff val="0"/>
                <a:tint val="94000"/>
                <a:satMod val="120000"/>
                <a:lumMod val="104000"/>
              </a:schemeClr>
            </a:duotone>
          </a:blip>
          <a:tile tx="0" ty="0" sx="100000" sy="100000" flip="none" algn="tl"/>
        </a:blipFill>
        <a:ln w="9525" cap="flat" cmpd="sng" algn="ctr">
          <a:solidFill>
            <a:schemeClr val="accent2">
              <a:hueOff val="917224"/>
              <a:satOff val="-974"/>
              <a:lumOff val="749"/>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3CB3C80C-40D2-46AF-9A10-EBC35F46F5A7}">
      <dsp:nvSpPr>
        <dsp:cNvPr id="0" name=""/>
        <dsp:cNvSpPr/>
      </dsp:nvSpPr>
      <dsp:spPr>
        <a:xfrm>
          <a:off x="0" y="1199757"/>
          <a:ext cx="6656972" cy="399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baseline="0"/>
            <a:t>4 -  ROBBERY,OPEN AREA UNCLASSIFIEDCRIMINAL MIS 2 &amp;... </a:t>
          </a:r>
          <a:endParaRPr lang="en-US" sz="1700" kern="1200"/>
        </a:p>
      </dsp:txBody>
      <dsp:txXfrm>
        <a:off x="0" y="1199757"/>
        <a:ext cx="6656972" cy="399138"/>
      </dsp:txXfrm>
    </dsp:sp>
    <dsp:sp modelId="{1DB0FA92-B517-4556-B6B4-949627AF541B}">
      <dsp:nvSpPr>
        <dsp:cNvPr id="0" name=""/>
        <dsp:cNvSpPr/>
      </dsp:nvSpPr>
      <dsp:spPr>
        <a:xfrm>
          <a:off x="0" y="1598895"/>
          <a:ext cx="6656972" cy="0"/>
        </a:xfrm>
        <a:prstGeom prst="line">
          <a:avLst/>
        </a:prstGeom>
        <a:blipFill>
          <a:blip xmlns:r="http://schemas.openxmlformats.org/officeDocument/2006/relationships" r:embed="rId1">
            <a:duotone>
              <a:schemeClr val="accent2">
                <a:hueOff val="1222965"/>
                <a:satOff val="-1299"/>
                <a:lumOff val="998"/>
                <a:alphaOff val="0"/>
                <a:shade val="74000"/>
                <a:satMod val="130000"/>
                <a:lumMod val="90000"/>
              </a:schemeClr>
              <a:schemeClr val="accent2">
                <a:hueOff val="1222965"/>
                <a:satOff val="-1299"/>
                <a:lumOff val="998"/>
                <a:alphaOff val="0"/>
                <a:tint val="94000"/>
                <a:satMod val="120000"/>
                <a:lumMod val="104000"/>
              </a:schemeClr>
            </a:duotone>
          </a:blip>
          <a:tile tx="0" ty="0" sx="100000" sy="100000" flip="none" algn="tl"/>
        </a:blipFill>
        <a:ln w="9525" cap="flat" cmpd="sng" algn="ctr">
          <a:solidFill>
            <a:schemeClr val="accent2">
              <a:hueOff val="1222965"/>
              <a:satOff val="-1299"/>
              <a:lumOff val="998"/>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C195BC20-1A06-4822-B69A-8D46DCA8BC4C}">
      <dsp:nvSpPr>
        <dsp:cNvPr id="0" name=""/>
        <dsp:cNvSpPr/>
      </dsp:nvSpPr>
      <dsp:spPr>
        <a:xfrm>
          <a:off x="0" y="1598895"/>
          <a:ext cx="6656972" cy="399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baseline="0"/>
            <a:t>5 -  CRIMINAL CONTEMPT 1ASSAULT 3CRIMINAL CONTEMPT ... </a:t>
          </a:r>
          <a:endParaRPr lang="en-US" sz="1700" kern="1200"/>
        </a:p>
      </dsp:txBody>
      <dsp:txXfrm>
        <a:off x="0" y="1598895"/>
        <a:ext cx="6656972" cy="399138"/>
      </dsp:txXfrm>
    </dsp:sp>
    <dsp:sp modelId="{770AB887-BC89-4ECA-86E0-5E597858CA1D}">
      <dsp:nvSpPr>
        <dsp:cNvPr id="0" name=""/>
        <dsp:cNvSpPr/>
      </dsp:nvSpPr>
      <dsp:spPr>
        <a:xfrm>
          <a:off x="0" y="1998034"/>
          <a:ext cx="6656972" cy="0"/>
        </a:xfrm>
        <a:prstGeom prst="line">
          <a:avLst/>
        </a:prstGeom>
        <a:blipFill>
          <a:blip xmlns:r="http://schemas.openxmlformats.org/officeDocument/2006/relationships" r:embed="rId1">
            <a:duotone>
              <a:schemeClr val="accent2">
                <a:hueOff val="1528707"/>
                <a:satOff val="-1624"/>
                <a:lumOff val="1248"/>
                <a:alphaOff val="0"/>
                <a:shade val="74000"/>
                <a:satMod val="130000"/>
                <a:lumMod val="90000"/>
              </a:schemeClr>
              <a:schemeClr val="accent2">
                <a:hueOff val="1528707"/>
                <a:satOff val="-1624"/>
                <a:lumOff val="1248"/>
                <a:alphaOff val="0"/>
                <a:tint val="94000"/>
                <a:satMod val="120000"/>
                <a:lumMod val="104000"/>
              </a:schemeClr>
            </a:duotone>
          </a:blip>
          <a:tile tx="0" ty="0" sx="100000" sy="100000" flip="none" algn="tl"/>
        </a:blipFill>
        <a:ln w="9525" cap="flat" cmpd="sng" algn="ctr">
          <a:solidFill>
            <a:schemeClr val="accent2">
              <a:hueOff val="1528707"/>
              <a:satOff val="-1624"/>
              <a:lumOff val="1248"/>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BCB8ACDB-EC33-4B75-A413-09A5F396941E}">
      <dsp:nvSpPr>
        <dsp:cNvPr id="0" name=""/>
        <dsp:cNvSpPr/>
      </dsp:nvSpPr>
      <dsp:spPr>
        <a:xfrm>
          <a:off x="0" y="1998034"/>
          <a:ext cx="6656972" cy="399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baseline="0"/>
            <a:t>6 - CONTROLLED SUBSTANCE, POSSESSIROBBERY,OPEN ARE... </a:t>
          </a:r>
          <a:endParaRPr lang="en-US" sz="1700" kern="1200"/>
        </a:p>
      </dsp:txBody>
      <dsp:txXfrm>
        <a:off x="0" y="1998034"/>
        <a:ext cx="6656972" cy="399138"/>
      </dsp:txXfrm>
    </dsp:sp>
    <dsp:sp modelId="{7936D8B3-8267-43F6-89BC-752340D75C1A}">
      <dsp:nvSpPr>
        <dsp:cNvPr id="0" name=""/>
        <dsp:cNvSpPr/>
      </dsp:nvSpPr>
      <dsp:spPr>
        <a:xfrm>
          <a:off x="0" y="2397173"/>
          <a:ext cx="6656972" cy="0"/>
        </a:xfrm>
        <a:prstGeom prst="line">
          <a:avLst/>
        </a:prstGeom>
        <a:blipFill>
          <a:blip xmlns:r="http://schemas.openxmlformats.org/officeDocument/2006/relationships" r:embed="rId1">
            <a:duotone>
              <a:schemeClr val="accent2">
                <a:hueOff val="1834448"/>
                <a:satOff val="-1948"/>
                <a:lumOff val="1497"/>
                <a:alphaOff val="0"/>
                <a:shade val="74000"/>
                <a:satMod val="130000"/>
                <a:lumMod val="90000"/>
              </a:schemeClr>
              <a:schemeClr val="accent2">
                <a:hueOff val="1834448"/>
                <a:satOff val="-1948"/>
                <a:lumOff val="1497"/>
                <a:alphaOff val="0"/>
                <a:tint val="94000"/>
                <a:satMod val="120000"/>
                <a:lumMod val="104000"/>
              </a:schemeClr>
            </a:duotone>
          </a:blip>
          <a:tile tx="0" ty="0" sx="100000" sy="100000" flip="none" algn="tl"/>
        </a:blipFill>
        <a:ln w="9525" cap="flat" cmpd="sng" algn="ctr">
          <a:solidFill>
            <a:schemeClr val="accent2">
              <a:hueOff val="1834448"/>
              <a:satOff val="-1948"/>
              <a:lumOff val="1497"/>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D7F1DE95-F804-4FCE-8960-76B81C895FF3}">
      <dsp:nvSpPr>
        <dsp:cNvPr id="0" name=""/>
        <dsp:cNvSpPr/>
      </dsp:nvSpPr>
      <dsp:spPr>
        <a:xfrm>
          <a:off x="0" y="2397173"/>
          <a:ext cx="6656972" cy="399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baseline="0"/>
            <a:t>7 - ROBBERY,OPEN AREA UNCLASSIFIEDTRAFFIC,UNCLASSI... </a:t>
          </a:r>
          <a:endParaRPr lang="en-US" sz="1700" kern="1200"/>
        </a:p>
      </dsp:txBody>
      <dsp:txXfrm>
        <a:off x="0" y="2397173"/>
        <a:ext cx="6656972" cy="399138"/>
      </dsp:txXfrm>
    </dsp:sp>
    <dsp:sp modelId="{7ABC36FF-F0E9-4A3B-AA3E-31945B970F67}">
      <dsp:nvSpPr>
        <dsp:cNvPr id="0" name=""/>
        <dsp:cNvSpPr/>
      </dsp:nvSpPr>
      <dsp:spPr>
        <a:xfrm>
          <a:off x="0" y="2796312"/>
          <a:ext cx="6656972" cy="0"/>
        </a:xfrm>
        <a:prstGeom prst="line">
          <a:avLst/>
        </a:prstGeom>
        <a:blipFill>
          <a:blip xmlns:r="http://schemas.openxmlformats.org/officeDocument/2006/relationships" r:embed="rId1">
            <a:duotone>
              <a:schemeClr val="accent2">
                <a:hueOff val="2140189"/>
                <a:satOff val="-2273"/>
                <a:lumOff val="1747"/>
                <a:alphaOff val="0"/>
                <a:shade val="74000"/>
                <a:satMod val="130000"/>
                <a:lumMod val="90000"/>
              </a:schemeClr>
              <a:schemeClr val="accent2">
                <a:hueOff val="2140189"/>
                <a:satOff val="-2273"/>
                <a:lumOff val="1747"/>
                <a:alphaOff val="0"/>
                <a:tint val="94000"/>
                <a:satMod val="120000"/>
                <a:lumMod val="104000"/>
              </a:schemeClr>
            </a:duotone>
          </a:blip>
          <a:tile tx="0" ty="0" sx="100000" sy="100000" flip="none" algn="tl"/>
        </a:blipFill>
        <a:ln w="9525" cap="flat" cmpd="sng" algn="ctr">
          <a:solidFill>
            <a:schemeClr val="accent2">
              <a:hueOff val="2140189"/>
              <a:satOff val="-2273"/>
              <a:lumOff val="1747"/>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03C9C148-1839-42FC-A05F-DD3D8285744F}">
      <dsp:nvSpPr>
        <dsp:cNvPr id="0" name=""/>
        <dsp:cNvSpPr/>
      </dsp:nvSpPr>
      <dsp:spPr>
        <a:xfrm>
          <a:off x="0" y="2796312"/>
          <a:ext cx="6656972" cy="399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baseline="0"/>
            <a:t>8 - ASSAULT 2,1,UNCLASSIFIEDCONTROLLED SUBSTANCE, ... </a:t>
          </a:r>
          <a:endParaRPr lang="en-US" sz="1700" kern="1200"/>
        </a:p>
      </dsp:txBody>
      <dsp:txXfrm>
        <a:off x="0" y="2796312"/>
        <a:ext cx="6656972" cy="399138"/>
      </dsp:txXfrm>
    </dsp:sp>
    <dsp:sp modelId="{9FAE622F-59CE-4CC7-9C9B-6F442C89BF61}">
      <dsp:nvSpPr>
        <dsp:cNvPr id="0" name=""/>
        <dsp:cNvSpPr/>
      </dsp:nvSpPr>
      <dsp:spPr>
        <a:xfrm>
          <a:off x="0" y="3195451"/>
          <a:ext cx="6656972" cy="0"/>
        </a:xfrm>
        <a:prstGeom prst="line">
          <a:avLst/>
        </a:prstGeom>
        <a:blipFill>
          <a:blip xmlns:r="http://schemas.openxmlformats.org/officeDocument/2006/relationships" r:embed="rId1">
            <a:duotone>
              <a:schemeClr val="accent2">
                <a:hueOff val="2445931"/>
                <a:satOff val="-2598"/>
                <a:lumOff val="1996"/>
                <a:alphaOff val="0"/>
                <a:shade val="74000"/>
                <a:satMod val="130000"/>
                <a:lumMod val="90000"/>
              </a:schemeClr>
              <a:schemeClr val="accent2">
                <a:hueOff val="2445931"/>
                <a:satOff val="-2598"/>
                <a:lumOff val="1996"/>
                <a:alphaOff val="0"/>
                <a:tint val="94000"/>
                <a:satMod val="120000"/>
                <a:lumMod val="104000"/>
              </a:schemeClr>
            </a:duotone>
          </a:blip>
          <a:tile tx="0" ty="0" sx="100000" sy="100000" flip="none" algn="tl"/>
        </a:blipFill>
        <a:ln w="9525" cap="flat" cmpd="sng" algn="ctr">
          <a:solidFill>
            <a:schemeClr val="accent2">
              <a:hueOff val="2445931"/>
              <a:satOff val="-2598"/>
              <a:lumOff val="1996"/>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2B6AB3E8-16F6-4D07-B065-3A1A7B923AC7}">
      <dsp:nvSpPr>
        <dsp:cNvPr id="0" name=""/>
        <dsp:cNvSpPr/>
      </dsp:nvSpPr>
      <dsp:spPr>
        <a:xfrm>
          <a:off x="0" y="3195451"/>
          <a:ext cx="6656972" cy="399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baseline="0"/>
            <a:t>9 - CRIMINAL MISCHIEF,UNCLASSIFIED 4NY STATE LAWS,... </a:t>
          </a:r>
          <a:endParaRPr lang="en-US" sz="1700" kern="1200"/>
        </a:p>
      </dsp:txBody>
      <dsp:txXfrm>
        <a:off x="0" y="3195451"/>
        <a:ext cx="6656972" cy="399138"/>
      </dsp:txXfrm>
    </dsp:sp>
    <dsp:sp modelId="{973A1450-CD2D-4A7B-8AEB-4459437465FF}">
      <dsp:nvSpPr>
        <dsp:cNvPr id="0" name=""/>
        <dsp:cNvSpPr/>
      </dsp:nvSpPr>
      <dsp:spPr>
        <a:xfrm>
          <a:off x="0" y="3594589"/>
          <a:ext cx="6656972" cy="0"/>
        </a:xfrm>
        <a:prstGeom prst="line">
          <a:avLst/>
        </a:prstGeom>
        <a:blipFill>
          <a:blip xmlns:r="http://schemas.openxmlformats.org/officeDocument/2006/relationships" r:embed="rId1">
            <a:duotone>
              <a:schemeClr val="accent2">
                <a:hueOff val="2751672"/>
                <a:satOff val="-2923"/>
                <a:lumOff val="2246"/>
                <a:alphaOff val="0"/>
                <a:shade val="74000"/>
                <a:satMod val="130000"/>
                <a:lumMod val="90000"/>
              </a:schemeClr>
              <a:schemeClr val="accent2">
                <a:hueOff val="2751672"/>
                <a:satOff val="-2923"/>
                <a:lumOff val="2246"/>
                <a:alphaOff val="0"/>
                <a:tint val="94000"/>
                <a:satMod val="120000"/>
                <a:lumMod val="104000"/>
              </a:schemeClr>
            </a:duotone>
          </a:blip>
          <a:tile tx="0" ty="0" sx="100000" sy="100000" flip="none" algn="tl"/>
        </a:blipFill>
        <a:ln w="9525" cap="flat" cmpd="sng" algn="ctr">
          <a:solidFill>
            <a:schemeClr val="accent2">
              <a:hueOff val="2751672"/>
              <a:satOff val="-2923"/>
              <a:lumOff val="2246"/>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8528413D-412D-4B98-8EE3-19C843706DB5}">
      <dsp:nvSpPr>
        <dsp:cNvPr id="0" name=""/>
        <dsp:cNvSpPr/>
      </dsp:nvSpPr>
      <dsp:spPr>
        <a:xfrm>
          <a:off x="0" y="3594589"/>
          <a:ext cx="6656972" cy="399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baseline="0"/>
            <a:t>10 - ASSAULT 3TRESPASS 3, CRIMINALNY STATE LAWS,UNC... </a:t>
          </a:r>
          <a:endParaRPr lang="en-US" sz="1700" kern="1200"/>
        </a:p>
      </dsp:txBody>
      <dsp:txXfrm>
        <a:off x="0" y="3594589"/>
        <a:ext cx="6656972" cy="399138"/>
      </dsp:txXfrm>
    </dsp:sp>
    <dsp:sp modelId="{E954EC9E-F362-4A1A-8745-A74B28D4F419}">
      <dsp:nvSpPr>
        <dsp:cNvPr id="0" name=""/>
        <dsp:cNvSpPr/>
      </dsp:nvSpPr>
      <dsp:spPr>
        <a:xfrm>
          <a:off x="0" y="3993728"/>
          <a:ext cx="6656972" cy="0"/>
        </a:xfrm>
        <a:prstGeom prst="line">
          <a:avLst/>
        </a:prstGeom>
        <a:blipFill>
          <a:blip xmlns:r="http://schemas.openxmlformats.org/officeDocument/2006/relationships" r:embed="rId1">
            <a:duotone>
              <a:schemeClr val="accent2">
                <a:hueOff val="3057414"/>
                <a:satOff val="-3247"/>
                <a:lumOff val="2495"/>
                <a:alphaOff val="0"/>
                <a:shade val="74000"/>
                <a:satMod val="130000"/>
                <a:lumMod val="90000"/>
              </a:schemeClr>
              <a:schemeClr val="accent2">
                <a:hueOff val="3057414"/>
                <a:satOff val="-3247"/>
                <a:lumOff val="2495"/>
                <a:alphaOff val="0"/>
                <a:tint val="94000"/>
                <a:satMod val="120000"/>
                <a:lumMod val="104000"/>
              </a:schemeClr>
            </a:duotone>
          </a:blip>
          <a:tile tx="0" ty="0" sx="100000" sy="100000" flip="none" algn="tl"/>
        </a:blipFill>
        <a:ln w="9525" cap="flat" cmpd="sng" algn="ctr">
          <a:solidFill>
            <a:schemeClr val="accent2">
              <a:hueOff val="3057414"/>
              <a:satOff val="-3247"/>
              <a:lumOff val="2495"/>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4164F932-4755-4D6F-A83C-B51FF0006E25}">
      <dsp:nvSpPr>
        <dsp:cNvPr id="0" name=""/>
        <dsp:cNvSpPr/>
      </dsp:nvSpPr>
      <dsp:spPr>
        <a:xfrm>
          <a:off x="0" y="3993728"/>
          <a:ext cx="6656972" cy="399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baseline="0"/>
            <a:t>11 - LARCENY,PETIT FROM OPEN AREAS,INTOXICATED DRIV... </a:t>
          </a:r>
          <a:endParaRPr lang="en-US" sz="1700" kern="1200"/>
        </a:p>
      </dsp:txBody>
      <dsp:txXfrm>
        <a:off x="0" y="3993728"/>
        <a:ext cx="6656972" cy="399138"/>
      </dsp:txXfrm>
    </dsp:sp>
    <dsp:sp modelId="{E00094C5-2CED-4F8F-997E-3414AE2FA900}">
      <dsp:nvSpPr>
        <dsp:cNvPr id="0" name=""/>
        <dsp:cNvSpPr/>
      </dsp:nvSpPr>
      <dsp:spPr>
        <a:xfrm>
          <a:off x="0" y="4392867"/>
          <a:ext cx="6656972" cy="0"/>
        </a:xfrm>
        <a:prstGeom prst="line">
          <a:avLst/>
        </a:prstGeom>
        <a:blipFill>
          <a:blip xmlns:r="http://schemas.openxmlformats.org/officeDocument/2006/relationships" r:embed="rId1">
            <a:duotone>
              <a:schemeClr val="accent2">
                <a:hueOff val="3363155"/>
                <a:satOff val="-3572"/>
                <a:lumOff val="2745"/>
                <a:alphaOff val="0"/>
                <a:shade val="74000"/>
                <a:satMod val="130000"/>
                <a:lumMod val="90000"/>
              </a:schemeClr>
              <a:schemeClr val="accent2">
                <a:hueOff val="3363155"/>
                <a:satOff val="-3572"/>
                <a:lumOff val="2745"/>
                <a:alphaOff val="0"/>
                <a:tint val="94000"/>
                <a:satMod val="120000"/>
                <a:lumMod val="104000"/>
              </a:schemeClr>
            </a:duotone>
          </a:blip>
          <a:tile tx="0" ty="0" sx="100000" sy="100000" flip="none" algn="tl"/>
        </a:blipFill>
        <a:ln w="9525" cap="flat" cmpd="sng" algn="ctr">
          <a:solidFill>
            <a:schemeClr val="accent2">
              <a:hueOff val="3363155"/>
              <a:satOff val="-3572"/>
              <a:lumOff val="2745"/>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DADA5C59-E8B6-4B59-AB1F-F7A2333181A5}">
      <dsp:nvSpPr>
        <dsp:cNvPr id="0" name=""/>
        <dsp:cNvSpPr/>
      </dsp:nvSpPr>
      <dsp:spPr>
        <a:xfrm>
          <a:off x="0" y="4392867"/>
          <a:ext cx="6656972" cy="399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baseline="0"/>
            <a:t>12 - IMPAIRED DRIVING,DRUGFRAUD,UNCLASSIFIED-FELONY...</a:t>
          </a:r>
          <a:endParaRPr lang="en-US" sz="1700" kern="1200"/>
        </a:p>
      </dsp:txBody>
      <dsp:txXfrm>
        <a:off x="0" y="4392867"/>
        <a:ext cx="6656972" cy="39913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4B9C6-31F3-437A-847B-FD52F087260D}" type="datetimeFigureOut">
              <a:rPr lang="en-US" smtClean="0"/>
              <a:t>5/12/2020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9A8A34-CDCE-4AEF-8C93-5F82AB4224D7}" type="slidenum">
              <a:rPr lang="en-US" smtClean="0"/>
              <a:t>‹#›</a:t>
            </a:fld>
            <a:endParaRPr lang="en-US"/>
          </a:p>
        </p:txBody>
      </p:sp>
    </p:spTree>
    <p:extLst>
      <p:ext uri="{BB962C8B-B14F-4D97-AF65-F5344CB8AC3E}">
        <p14:creationId xmlns:p14="http://schemas.microsoft.com/office/powerpoint/2010/main" val="3096729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Brooklyn recorded the highest number of arrests. Analysis shows that Staten Island is the safest Borough in New York City.</a:t>
            </a:r>
          </a:p>
        </p:txBody>
      </p:sp>
      <p:sp>
        <p:nvSpPr>
          <p:cNvPr id="4" name="Slide Number Placeholder 3"/>
          <p:cNvSpPr>
            <a:spLocks noGrp="1"/>
          </p:cNvSpPr>
          <p:nvPr>
            <p:ph type="sldNum" sz="quarter" idx="5"/>
          </p:nvPr>
        </p:nvSpPr>
        <p:spPr/>
        <p:txBody>
          <a:bodyPr/>
          <a:lstStyle/>
          <a:p>
            <a:fld id="{5B9A8A34-CDCE-4AEF-8C93-5F82AB4224D7}" type="slidenum">
              <a:rPr lang="en-US" smtClean="0"/>
              <a:t>5</a:t>
            </a:fld>
            <a:endParaRPr lang="en-US"/>
          </a:p>
        </p:txBody>
      </p:sp>
    </p:spTree>
    <p:extLst>
      <p:ext uri="{BB962C8B-B14F-4D97-AF65-F5344CB8AC3E}">
        <p14:creationId xmlns:p14="http://schemas.microsoft.com/office/powerpoint/2010/main" val="2780438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Analysis shows that Blacks were arrested more often than any other ethic groups. To get to the bottom of Why, we needed evidence/data  that highlights whether it is a case of discrimination. Ironically, currently there lots of discussions surrounding the said topic via social media.</a:t>
            </a:r>
          </a:p>
        </p:txBody>
      </p:sp>
      <p:sp>
        <p:nvSpPr>
          <p:cNvPr id="4" name="Slide Number Placeholder 3"/>
          <p:cNvSpPr>
            <a:spLocks noGrp="1"/>
          </p:cNvSpPr>
          <p:nvPr>
            <p:ph type="sldNum" sz="quarter" idx="5"/>
          </p:nvPr>
        </p:nvSpPr>
        <p:spPr/>
        <p:txBody>
          <a:bodyPr/>
          <a:lstStyle/>
          <a:p>
            <a:fld id="{5B9A8A34-CDCE-4AEF-8C93-5F82AB4224D7}" type="slidenum">
              <a:rPr lang="en-US" smtClean="0"/>
              <a:t>6</a:t>
            </a:fld>
            <a:endParaRPr lang="en-US"/>
          </a:p>
        </p:txBody>
      </p:sp>
    </p:spTree>
    <p:extLst>
      <p:ext uri="{BB962C8B-B14F-4D97-AF65-F5344CB8AC3E}">
        <p14:creationId xmlns:p14="http://schemas.microsoft.com/office/powerpoint/2010/main" val="155802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According to the most recent ACS, the racial composition of New York City was:</a:t>
            </a:r>
          </a:p>
          <a:p>
            <a:r>
              <a:rPr lang="en-US" sz="1200" b="0" i="0" kern="1200" dirty="0">
                <a:solidFill>
                  <a:schemeClr val="tx1"/>
                </a:solidFill>
                <a:effectLst/>
                <a:latin typeface="+mn-lt"/>
                <a:ea typeface="+mn-ea"/>
                <a:cs typeface="+mn-cs"/>
              </a:rPr>
              <a:t>White: 42.67%, Black or African American: 24.27%, Other race: 15.12%, Asian: 13.95%, Two or more races: 3.51%, Native American: 0.43%, Native Hawaiian or Pacific Islander: 0.05% as shown </a:t>
            </a:r>
          </a:p>
          <a:p>
            <a:endParaRPr lang="en-US" dirty="0"/>
          </a:p>
        </p:txBody>
      </p:sp>
      <p:sp>
        <p:nvSpPr>
          <p:cNvPr id="4" name="Slide Number Placeholder 3"/>
          <p:cNvSpPr>
            <a:spLocks noGrp="1"/>
          </p:cNvSpPr>
          <p:nvPr>
            <p:ph type="sldNum" sz="quarter" idx="5"/>
          </p:nvPr>
        </p:nvSpPr>
        <p:spPr/>
        <p:txBody>
          <a:bodyPr/>
          <a:lstStyle/>
          <a:p>
            <a:fld id="{5B9A8A34-CDCE-4AEF-8C93-5F82AB4224D7}" type="slidenum">
              <a:rPr lang="en-US" smtClean="0"/>
              <a:t>7</a:t>
            </a:fld>
            <a:endParaRPr lang="en-US"/>
          </a:p>
        </p:txBody>
      </p:sp>
    </p:spTree>
    <p:extLst>
      <p:ext uri="{BB962C8B-B14F-4D97-AF65-F5344CB8AC3E}">
        <p14:creationId xmlns:p14="http://schemas.microsoft.com/office/powerpoint/2010/main" val="1300505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of the arrests were for minor offenses(Misdemeanor)</a:t>
            </a:r>
          </a:p>
        </p:txBody>
      </p:sp>
      <p:sp>
        <p:nvSpPr>
          <p:cNvPr id="4" name="Slide Number Placeholder 3"/>
          <p:cNvSpPr>
            <a:spLocks noGrp="1"/>
          </p:cNvSpPr>
          <p:nvPr>
            <p:ph type="sldNum" sz="quarter" idx="5"/>
          </p:nvPr>
        </p:nvSpPr>
        <p:spPr/>
        <p:txBody>
          <a:bodyPr/>
          <a:lstStyle/>
          <a:p>
            <a:fld id="{5B9A8A34-CDCE-4AEF-8C93-5F82AB4224D7}" type="slidenum">
              <a:rPr lang="en-US" smtClean="0"/>
              <a:t>8</a:t>
            </a:fld>
            <a:endParaRPr lang="en-US"/>
          </a:p>
        </p:txBody>
      </p:sp>
    </p:spTree>
    <p:extLst>
      <p:ext uri="{BB962C8B-B14F-4D97-AF65-F5344CB8AC3E}">
        <p14:creationId xmlns:p14="http://schemas.microsoft.com/office/powerpoint/2010/main" val="1442626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approximately 4 times more males arrested than females</a:t>
            </a:r>
          </a:p>
        </p:txBody>
      </p:sp>
      <p:sp>
        <p:nvSpPr>
          <p:cNvPr id="4" name="Slide Number Placeholder 3"/>
          <p:cNvSpPr>
            <a:spLocks noGrp="1"/>
          </p:cNvSpPr>
          <p:nvPr>
            <p:ph type="sldNum" sz="quarter" idx="5"/>
          </p:nvPr>
        </p:nvSpPr>
        <p:spPr/>
        <p:txBody>
          <a:bodyPr/>
          <a:lstStyle/>
          <a:p>
            <a:fld id="{5B9A8A34-CDCE-4AEF-8C93-5F82AB4224D7}" type="slidenum">
              <a:rPr lang="en-US" smtClean="0"/>
              <a:t>9</a:t>
            </a:fld>
            <a:endParaRPr lang="en-US"/>
          </a:p>
        </p:txBody>
      </p:sp>
    </p:spTree>
    <p:extLst>
      <p:ext uri="{BB962C8B-B14F-4D97-AF65-F5344CB8AC3E}">
        <p14:creationId xmlns:p14="http://schemas.microsoft.com/office/powerpoint/2010/main" val="945443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chart shows a gradual decline in Arrests during the year. With January having the highest arrests, with a high and steady level in March, May, July . December have the lowest Arrests.</a:t>
            </a:r>
          </a:p>
        </p:txBody>
      </p:sp>
      <p:sp>
        <p:nvSpPr>
          <p:cNvPr id="4" name="Slide Number Placeholder 3"/>
          <p:cNvSpPr>
            <a:spLocks noGrp="1"/>
          </p:cNvSpPr>
          <p:nvPr>
            <p:ph type="sldNum" sz="quarter" idx="5"/>
          </p:nvPr>
        </p:nvSpPr>
        <p:spPr/>
        <p:txBody>
          <a:bodyPr/>
          <a:lstStyle/>
          <a:p>
            <a:fld id="{5B9A8A34-CDCE-4AEF-8C93-5F82AB4224D7}" type="slidenum">
              <a:rPr lang="en-US" smtClean="0"/>
              <a:t>10</a:t>
            </a:fld>
            <a:endParaRPr lang="en-US"/>
          </a:p>
        </p:txBody>
      </p:sp>
    </p:spTree>
    <p:extLst>
      <p:ext uri="{BB962C8B-B14F-4D97-AF65-F5344CB8AC3E}">
        <p14:creationId xmlns:p14="http://schemas.microsoft.com/office/powerpoint/2010/main" val="937959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Assaults 3 &amp; related offenses to the list of most frequently occurring arrests by description</a:t>
            </a:r>
          </a:p>
        </p:txBody>
      </p:sp>
      <p:sp>
        <p:nvSpPr>
          <p:cNvPr id="4" name="Slide Number Placeholder 3"/>
          <p:cNvSpPr>
            <a:spLocks noGrp="1"/>
          </p:cNvSpPr>
          <p:nvPr>
            <p:ph type="sldNum" sz="quarter" idx="5"/>
          </p:nvPr>
        </p:nvSpPr>
        <p:spPr/>
        <p:txBody>
          <a:bodyPr/>
          <a:lstStyle/>
          <a:p>
            <a:fld id="{5B9A8A34-CDCE-4AEF-8C93-5F82AB4224D7}" type="slidenum">
              <a:rPr lang="en-US" smtClean="0"/>
              <a:t>11</a:t>
            </a:fld>
            <a:endParaRPr lang="en-US"/>
          </a:p>
        </p:txBody>
      </p:sp>
    </p:spTree>
    <p:extLst>
      <p:ext uri="{BB962C8B-B14F-4D97-AF65-F5344CB8AC3E}">
        <p14:creationId xmlns:p14="http://schemas.microsoft.com/office/powerpoint/2010/main" val="2775647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9A8A34-CDCE-4AEF-8C93-5F82AB4224D7}" type="slidenum">
              <a:rPr lang="en-US" smtClean="0"/>
              <a:t>12</a:t>
            </a:fld>
            <a:endParaRPr lang="en-US"/>
          </a:p>
        </p:txBody>
      </p:sp>
    </p:spTree>
    <p:extLst>
      <p:ext uri="{BB962C8B-B14F-4D97-AF65-F5344CB8AC3E}">
        <p14:creationId xmlns:p14="http://schemas.microsoft.com/office/powerpoint/2010/main" val="2806213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frequently occurring arrest description from January to December</a:t>
            </a:r>
          </a:p>
        </p:txBody>
      </p:sp>
      <p:sp>
        <p:nvSpPr>
          <p:cNvPr id="4" name="Slide Number Placeholder 3"/>
          <p:cNvSpPr>
            <a:spLocks noGrp="1"/>
          </p:cNvSpPr>
          <p:nvPr>
            <p:ph type="sldNum" sz="quarter" idx="5"/>
          </p:nvPr>
        </p:nvSpPr>
        <p:spPr/>
        <p:txBody>
          <a:bodyPr/>
          <a:lstStyle/>
          <a:p>
            <a:fld id="{5B9A8A34-CDCE-4AEF-8C93-5F82AB4224D7}" type="slidenum">
              <a:rPr lang="en-US" smtClean="0"/>
              <a:t>13</a:t>
            </a:fld>
            <a:endParaRPr lang="en-US"/>
          </a:p>
        </p:txBody>
      </p:sp>
    </p:spTree>
    <p:extLst>
      <p:ext uri="{BB962C8B-B14F-4D97-AF65-F5344CB8AC3E}">
        <p14:creationId xmlns:p14="http://schemas.microsoft.com/office/powerpoint/2010/main" val="29927366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2697B87-7C27-436B-AA2F-DB7D49B83A76}" type="datetimeFigureOut">
              <a:rPr lang="en-US" smtClean="0"/>
              <a:t>5/12/2020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58F439F-4885-425D-96EF-6533235E0A2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28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97B87-7C27-436B-AA2F-DB7D49B83A76}"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F439F-4885-425D-96EF-6533235E0A2F}" type="slidenum">
              <a:rPr lang="en-US" smtClean="0"/>
              <a:t>‹#›</a:t>
            </a:fld>
            <a:endParaRPr lang="en-US"/>
          </a:p>
        </p:txBody>
      </p:sp>
    </p:spTree>
    <p:extLst>
      <p:ext uri="{BB962C8B-B14F-4D97-AF65-F5344CB8AC3E}">
        <p14:creationId xmlns:p14="http://schemas.microsoft.com/office/powerpoint/2010/main" val="4046277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697B87-7C27-436B-AA2F-DB7D49B83A7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9511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697B87-7C27-436B-AA2F-DB7D49B83A7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631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697B87-7C27-436B-AA2F-DB7D49B83A7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spTree>
    <p:extLst>
      <p:ext uri="{BB962C8B-B14F-4D97-AF65-F5344CB8AC3E}">
        <p14:creationId xmlns:p14="http://schemas.microsoft.com/office/powerpoint/2010/main" val="885674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697B87-7C27-436B-AA2F-DB7D49B83A7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015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697B87-7C27-436B-AA2F-DB7D49B83A7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9584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697B87-7C27-436B-AA2F-DB7D49B83A7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9543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697B87-7C27-436B-AA2F-DB7D49B83A7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38902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39533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697B87-7C27-436B-AA2F-DB7D49B83A7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spTree>
    <p:extLst>
      <p:ext uri="{BB962C8B-B14F-4D97-AF65-F5344CB8AC3E}">
        <p14:creationId xmlns:p14="http://schemas.microsoft.com/office/powerpoint/2010/main" val="258564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697B87-7C27-436B-AA2F-DB7D49B83A76}"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43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697B87-7C27-436B-AA2F-DB7D49B83A76}"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F439F-4885-425D-96EF-6533235E0A2F}" type="slidenum">
              <a:rPr lang="en-US" smtClean="0"/>
              <a:t>‹#›</a:t>
            </a:fld>
            <a:endParaRPr lang="en-US"/>
          </a:p>
        </p:txBody>
      </p:sp>
    </p:spTree>
    <p:extLst>
      <p:ext uri="{BB962C8B-B14F-4D97-AF65-F5344CB8AC3E}">
        <p14:creationId xmlns:p14="http://schemas.microsoft.com/office/powerpoint/2010/main" val="111099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697B87-7C27-436B-AA2F-DB7D49B83A76}" type="datetimeFigureOut">
              <a:rPr lang="en-US" smtClean="0"/>
              <a:t>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8F439F-4885-425D-96EF-6533235E0A2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5799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697B87-7C27-436B-AA2F-DB7D49B83A76}" type="datetimeFigureOut">
              <a:rPr lang="en-US" smtClean="0"/>
              <a:t>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8F439F-4885-425D-96EF-6533235E0A2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8727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697B87-7C27-436B-AA2F-DB7D49B83A76}" type="datetimeFigureOut">
              <a:rPr lang="en-US" smtClean="0"/>
              <a:t>5/12/2020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8F439F-4885-425D-96EF-6533235E0A2F}" type="slidenum">
              <a:rPr lang="en-US" smtClean="0"/>
              <a:t>‹#›</a:t>
            </a:fld>
            <a:endParaRPr lang="en-US"/>
          </a:p>
        </p:txBody>
      </p:sp>
    </p:spTree>
    <p:extLst>
      <p:ext uri="{BB962C8B-B14F-4D97-AF65-F5344CB8AC3E}">
        <p14:creationId xmlns:p14="http://schemas.microsoft.com/office/powerpoint/2010/main" val="1455722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97B87-7C27-436B-AA2F-DB7D49B83A76}"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F439F-4885-425D-96EF-6533235E0A2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86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97B87-7C27-436B-AA2F-DB7D49B83A76}"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F439F-4885-425D-96EF-6533235E0A2F}" type="slidenum">
              <a:rPr lang="en-US" smtClean="0"/>
              <a:t>‹#›</a:t>
            </a:fld>
            <a:endParaRPr lang="en-US"/>
          </a:p>
        </p:txBody>
      </p:sp>
    </p:spTree>
    <p:extLst>
      <p:ext uri="{BB962C8B-B14F-4D97-AF65-F5344CB8AC3E}">
        <p14:creationId xmlns:p14="http://schemas.microsoft.com/office/powerpoint/2010/main" val="3260968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697B87-7C27-436B-AA2F-DB7D49B83A76}" type="datetimeFigureOut">
              <a:rPr lang="en-US" smtClean="0"/>
              <a:t>5/12/2020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8F439F-4885-425D-96EF-6533235E0A2F}" type="slidenum">
              <a:rPr lang="en-US" smtClean="0"/>
              <a:t>‹#›</a:t>
            </a:fld>
            <a:endParaRPr lang="en-US"/>
          </a:p>
        </p:txBody>
      </p:sp>
    </p:spTree>
    <p:extLst>
      <p:ext uri="{BB962C8B-B14F-4D97-AF65-F5344CB8AC3E}">
        <p14:creationId xmlns:p14="http://schemas.microsoft.com/office/powerpoint/2010/main" val="171848989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7" name="Group 9">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 name="Picture 10">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8" name="Rectangle 11">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9" name="Picture 13">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0" name="Straight Connector 15">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2CFD4D2A-8B89-DD44-8E9B-6E2D5866FBE3}"/>
              </a:ext>
            </a:extLst>
          </p:cNvPr>
          <p:cNvSpPr>
            <a:spLocks noGrp="1"/>
          </p:cNvSpPr>
          <p:nvPr>
            <p:ph type="ctrTitle"/>
          </p:nvPr>
        </p:nvSpPr>
        <p:spPr>
          <a:xfrm>
            <a:off x="1295402" y="982132"/>
            <a:ext cx="9601196" cy="1303867"/>
          </a:xfrm>
        </p:spPr>
        <p:txBody>
          <a:bodyPr vert="horz" lIns="91440" tIns="45720" rIns="91440" bIns="45720" rtlCol="0" anchor="ctr">
            <a:normAutofit/>
          </a:bodyPr>
          <a:lstStyle/>
          <a:p>
            <a:r>
              <a:rPr lang="en-US" sz="4400" dirty="0">
                <a:solidFill>
                  <a:srgbClr val="262626"/>
                </a:solidFill>
              </a:rPr>
              <a:t>The Crime Detectives</a:t>
            </a:r>
          </a:p>
        </p:txBody>
      </p:sp>
      <p:sp>
        <p:nvSpPr>
          <p:cNvPr id="3" name="Subtitle 2">
            <a:extLst>
              <a:ext uri="{FF2B5EF4-FFF2-40B4-BE49-F238E27FC236}">
                <a16:creationId xmlns:a16="http://schemas.microsoft.com/office/drawing/2014/main" id="{8A53A58F-5787-6043-B439-41EE3548B2C0}"/>
              </a:ext>
            </a:extLst>
          </p:cNvPr>
          <p:cNvSpPr>
            <a:spLocks noGrp="1"/>
          </p:cNvSpPr>
          <p:nvPr>
            <p:ph type="subTitle" idx="1"/>
          </p:nvPr>
        </p:nvSpPr>
        <p:spPr>
          <a:xfrm>
            <a:off x="1295402" y="2556932"/>
            <a:ext cx="6256866" cy="3318936"/>
          </a:xfrm>
        </p:spPr>
        <p:txBody>
          <a:bodyPr vert="horz" lIns="91440" tIns="45720" rIns="91440" bIns="45720" rtlCol="0" anchor="t">
            <a:normAutofit/>
          </a:bodyPr>
          <a:lstStyle/>
          <a:p>
            <a:pPr algn="l">
              <a:buFont typeface="Arial"/>
              <a:buChar char="•"/>
            </a:pPr>
            <a:endParaRPr lang="en-US" b="1" dirty="0">
              <a:solidFill>
                <a:srgbClr val="262626"/>
              </a:solidFill>
            </a:endParaRPr>
          </a:p>
          <a:p>
            <a:pPr algn="l">
              <a:buFont typeface="Arial"/>
              <a:buChar char="•"/>
            </a:pPr>
            <a:r>
              <a:rPr lang="en-US" sz="2400" b="1" dirty="0">
                <a:solidFill>
                  <a:srgbClr val="262626"/>
                </a:solidFill>
              </a:rPr>
              <a:t>Natasha </a:t>
            </a:r>
            <a:r>
              <a:rPr lang="en-US" sz="2400" b="1" dirty="0" err="1">
                <a:solidFill>
                  <a:srgbClr val="262626"/>
                </a:solidFill>
              </a:rPr>
              <a:t>Arokium</a:t>
            </a:r>
            <a:endParaRPr lang="en-US" sz="2400" b="1" dirty="0">
              <a:solidFill>
                <a:srgbClr val="262626"/>
              </a:solidFill>
            </a:endParaRPr>
          </a:p>
          <a:p>
            <a:pPr algn="l">
              <a:buFont typeface="Arial"/>
              <a:buChar char="•"/>
            </a:pPr>
            <a:r>
              <a:rPr lang="en-US" sz="2400" b="1" dirty="0" err="1">
                <a:solidFill>
                  <a:srgbClr val="262626"/>
                </a:solidFill>
              </a:rPr>
              <a:t>Jiffar</a:t>
            </a:r>
            <a:r>
              <a:rPr lang="en-US" sz="2400" b="1" dirty="0">
                <a:solidFill>
                  <a:srgbClr val="262626"/>
                </a:solidFill>
              </a:rPr>
              <a:t> </a:t>
            </a:r>
            <a:r>
              <a:rPr lang="en-US" sz="2400" b="1" dirty="0" err="1">
                <a:solidFill>
                  <a:srgbClr val="262626"/>
                </a:solidFill>
              </a:rPr>
              <a:t>Abakoyas</a:t>
            </a:r>
            <a:r>
              <a:rPr lang="en-US" sz="2400" b="1" dirty="0">
                <a:solidFill>
                  <a:srgbClr val="262626"/>
                </a:solidFill>
              </a:rPr>
              <a:t> </a:t>
            </a:r>
          </a:p>
          <a:p>
            <a:pPr algn="l">
              <a:buFont typeface="Arial"/>
              <a:buChar char="•"/>
            </a:pPr>
            <a:r>
              <a:rPr lang="en-US" sz="2400" b="1" dirty="0" err="1">
                <a:solidFill>
                  <a:srgbClr val="262626"/>
                </a:solidFill>
              </a:rPr>
              <a:t>Bethold</a:t>
            </a:r>
            <a:r>
              <a:rPr lang="en-US" sz="2400" b="1" dirty="0">
                <a:solidFill>
                  <a:srgbClr val="262626"/>
                </a:solidFill>
              </a:rPr>
              <a:t> Owusu </a:t>
            </a:r>
          </a:p>
          <a:p>
            <a:pPr algn="l">
              <a:buFont typeface="Arial"/>
              <a:buChar char="•"/>
            </a:pPr>
            <a:r>
              <a:rPr lang="en-US" sz="2400" b="1" dirty="0" err="1">
                <a:solidFill>
                  <a:srgbClr val="262626"/>
                </a:solidFill>
              </a:rPr>
              <a:t>Thierno</a:t>
            </a:r>
            <a:r>
              <a:rPr lang="en-US" sz="2400" b="1" dirty="0">
                <a:solidFill>
                  <a:srgbClr val="262626"/>
                </a:solidFill>
              </a:rPr>
              <a:t> Diallo </a:t>
            </a:r>
          </a:p>
        </p:txBody>
      </p:sp>
      <p:pic>
        <p:nvPicPr>
          <p:cNvPr id="7" name="Graphic 6" descr="Police">
            <a:extLst>
              <a:ext uri="{FF2B5EF4-FFF2-40B4-BE49-F238E27FC236}">
                <a16:creationId xmlns:a16="http://schemas.microsoft.com/office/drawing/2014/main" id="{D8785EF1-FCBB-494E-90B8-38C187259B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85026" y="2757636"/>
            <a:ext cx="2739728" cy="2739728"/>
          </a:xfrm>
          <a:prstGeom prst="rect">
            <a:avLst/>
          </a:prstGeom>
          <a:ln w="57150" cmpd="thickThin">
            <a:solidFill>
              <a:srgbClr val="7F7F7F"/>
            </a:solidFill>
            <a:miter lim="800000"/>
          </a:ln>
        </p:spPr>
      </p:pic>
    </p:spTree>
    <p:extLst>
      <p:ext uri="{BB962C8B-B14F-4D97-AF65-F5344CB8AC3E}">
        <p14:creationId xmlns:p14="http://schemas.microsoft.com/office/powerpoint/2010/main" val="3885090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14B86BB-D31B-4DCD-8A0A-79A8C27D31A1}"/>
              </a:ext>
            </a:extLst>
          </p:cNvPr>
          <p:cNvSpPr>
            <a:spLocks noGrp="1"/>
          </p:cNvSpPr>
          <p:nvPr>
            <p:ph type="title"/>
          </p:nvPr>
        </p:nvSpPr>
        <p:spPr>
          <a:xfrm>
            <a:off x="838199" y="742388"/>
            <a:ext cx="10823917" cy="959803"/>
          </a:xfrm>
        </p:spPr>
        <p:txBody>
          <a:bodyPr/>
          <a:lstStyle/>
          <a:p>
            <a:pPr algn="ctr"/>
            <a:r>
              <a:rPr lang="en-US" dirty="0"/>
              <a:t>Arrests by month </a:t>
            </a:r>
          </a:p>
        </p:txBody>
      </p:sp>
      <p:pic>
        <p:nvPicPr>
          <p:cNvPr id="6146" name="Picture 2">
            <a:extLst>
              <a:ext uri="{FF2B5EF4-FFF2-40B4-BE49-F238E27FC236}">
                <a16:creationId xmlns:a16="http://schemas.microsoft.com/office/drawing/2014/main" id="{0D4CD432-AA27-4E25-A291-E9A606F4193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955409" y="2475914"/>
            <a:ext cx="8257736" cy="3639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145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7316257-EE92-4087-81C6-F6ACBEF0B877}"/>
              </a:ext>
            </a:extLst>
          </p:cNvPr>
          <p:cNvGraphicFramePr>
            <a:graphicFrameLocks noGrp="1"/>
          </p:cNvGraphicFramePr>
          <p:nvPr>
            <p:extLst>
              <p:ext uri="{D42A27DB-BD31-4B8C-83A1-F6EECF244321}">
                <p14:modId xmlns:p14="http://schemas.microsoft.com/office/powerpoint/2010/main" val="2965816230"/>
              </p:ext>
            </p:extLst>
          </p:nvPr>
        </p:nvGraphicFramePr>
        <p:xfrm>
          <a:off x="1322363" y="1688122"/>
          <a:ext cx="9574232" cy="4426596"/>
        </p:xfrm>
        <a:graphic>
          <a:graphicData uri="http://schemas.openxmlformats.org/drawingml/2006/table">
            <a:tbl>
              <a:tblPr/>
              <a:tblGrid>
                <a:gridCol w="4695106">
                  <a:extLst>
                    <a:ext uri="{9D8B030D-6E8A-4147-A177-3AD203B41FA5}">
                      <a16:colId xmlns:a16="http://schemas.microsoft.com/office/drawing/2014/main" val="3870950367"/>
                    </a:ext>
                  </a:extLst>
                </a:gridCol>
                <a:gridCol w="1804089">
                  <a:extLst>
                    <a:ext uri="{9D8B030D-6E8A-4147-A177-3AD203B41FA5}">
                      <a16:colId xmlns:a16="http://schemas.microsoft.com/office/drawing/2014/main" val="4094453570"/>
                    </a:ext>
                  </a:extLst>
                </a:gridCol>
                <a:gridCol w="3075037">
                  <a:extLst>
                    <a:ext uri="{9D8B030D-6E8A-4147-A177-3AD203B41FA5}">
                      <a16:colId xmlns:a16="http://schemas.microsoft.com/office/drawing/2014/main" val="1054806939"/>
                    </a:ext>
                  </a:extLst>
                </a:gridCol>
              </a:tblGrid>
              <a:tr h="268087">
                <a:tc>
                  <a:txBody>
                    <a:bodyPr/>
                    <a:lstStyle/>
                    <a:p>
                      <a:pPr algn="l" fontAlgn="ctr"/>
                      <a:r>
                        <a:rPr lang="en-US" sz="1400" b="1" baseline="0" dirty="0">
                          <a:effectLst/>
                        </a:rPr>
                        <a:t>ARREST DESCRIPTION</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1" baseline="0" dirty="0">
                          <a:effectLst/>
                        </a:rPr>
                        <a:t>COUNTS</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1" baseline="0" dirty="0">
                          <a:effectLst/>
                        </a:rPr>
                        <a:t>PERCENT</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37718117"/>
                  </a:ext>
                </a:extLst>
              </a:tr>
              <a:tr h="469679">
                <a:tc>
                  <a:txBody>
                    <a:bodyPr/>
                    <a:lstStyle/>
                    <a:p>
                      <a:pPr algn="l" fontAlgn="ctr"/>
                      <a:r>
                        <a:rPr lang="en-US" sz="1200" b="1" baseline="0" dirty="0">
                          <a:effectLst/>
                        </a:rPr>
                        <a:t>ASSAULT 3 &amp; RELATED OFFENSES</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200" b="1" baseline="0" dirty="0">
                          <a:effectLst/>
                        </a:rPr>
                        <a:t>31988</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200" b="1" baseline="0" dirty="0">
                          <a:effectLst/>
                        </a:rPr>
                        <a:t>15.01%</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886307952"/>
                  </a:ext>
                </a:extLst>
              </a:tr>
              <a:tr h="268087">
                <a:tc>
                  <a:txBody>
                    <a:bodyPr/>
                    <a:lstStyle/>
                    <a:p>
                      <a:pPr algn="l" fontAlgn="ctr"/>
                      <a:r>
                        <a:rPr lang="en-US" sz="1200" b="1" baseline="0" dirty="0">
                          <a:effectLst/>
                        </a:rPr>
                        <a:t>PETIT LARCENY</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200" b="1" baseline="0" dirty="0">
                          <a:effectLst/>
                        </a:rPr>
                        <a:t>21627</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200" b="1" baseline="0" dirty="0">
                          <a:effectLst/>
                        </a:rPr>
                        <a:t>10.15%</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34117873"/>
                  </a:ext>
                </a:extLst>
              </a:tr>
              <a:tr h="268087">
                <a:tc>
                  <a:txBody>
                    <a:bodyPr/>
                    <a:lstStyle/>
                    <a:p>
                      <a:pPr algn="l" fontAlgn="ctr"/>
                      <a:r>
                        <a:rPr lang="en-US" sz="1200" b="1" baseline="0" dirty="0">
                          <a:effectLst/>
                        </a:rPr>
                        <a:t>DANGEROUS DRUGS</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200" b="1" baseline="0">
                          <a:effectLst/>
                        </a:rPr>
                        <a:t>21071</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200" b="1" baseline="0" dirty="0">
                          <a:effectLst/>
                        </a:rPr>
                        <a:t>9.89%</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48771642"/>
                  </a:ext>
                </a:extLst>
              </a:tr>
              <a:tr h="268087">
                <a:tc>
                  <a:txBody>
                    <a:bodyPr/>
                    <a:lstStyle/>
                    <a:p>
                      <a:pPr algn="l" fontAlgn="ctr"/>
                      <a:r>
                        <a:rPr lang="en-US" sz="1200" b="1" baseline="0" dirty="0">
                          <a:effectLst/>
                        </a:rPr>
                        <a:t>FELONY ASSAULT</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200" b="1" baseline="0" dirty="0">
                          <a:effectLst/>
                        </a:rPr>
                        <a:t>15208</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200" b="1" baseline="0">
                          <a:effectLst/>
                        </a:rPr>
                        <a:t>7.14%</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76643167"/>
                  </a:ext>
                </a:extLst>
              </a:tr>
              <a:tr h="469679">
                <a:tc>
                  <a:txBody>
                    <a:bodyPr/>
                    <a:lstStyle/>
                    <a:p>
                      <a:pPr algn="l" fontAlgn="ctr"/>
                      <a:r>
                        <a:rPr lang="en-US" sz="1200" b="1" baseline="0" dirty="0">
                          <a:effectLst/>
                        </a:rPr>
                        <a:t>VEHICLE AND TRAFFIC LAWS</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200" b="1" baseline="0">
                          <a:effectLst/>
                        </a:rPr>
                        <a:t>14243</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200" b="1" baseline="0" dirty="0">
                          <a:effectLst/>
                        </a:rPr>
                        <a:t>6.68%</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145908527"/>
                  </a:ext>
                </a:extLst>
              </a:tr>
              <a:tr h="268087">
                <a:tc>
                  <a:txBody>
                    <a:bodyPr/>
                    <a:lstStyle/>
                    <a:p>
                      <a:pPr algn="l" fontAlgn="ctr"/>
                      <a:r>
                        <a:rPr lang="en-US" sz="1200" b="1" baseline="0">
                          <a:effectLst/>
                        </a:rPr>
                        <a:t>...</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200" b="1" baseline="0">
                          <a:effectLst/>
                        </a:rPr>
                        <a:t>...</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200" b="1" baseline="0" dirty="0">
                          <a:effectLst/>
                        </a:rPr>
                        <a:t>...</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83070712"/>
                  </a:ext>
                </a:extLst>
              </a:tr>
              <a:tr h="469679">
                <a:tc>
                  <a:txBody>
                    <a:bodyPr/>
                    <a:lstStyle/>
                    <a:p>
                      <a:pPr algn="l" fontAlgn="ctr"/>
                      <a:r>
                        <a:rPr lang="en-US" sz="1200" b="1" baseline="0">
                          <a:effectLst/>
                        </a:rPr>
                        <a:t>HOMICIDE-NEGLIGENT-VEHICLE</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200" b="1" baseline="0">
                          <a:effectLst/>
                        </a:rPr>
                        <a:t>5</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200" b="1" baseline="0" dirty="0">
                          <a:effectLst/>
                        </a:rPr>
                        <a:t>0.0%</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209020710"/>
                  </a:ext>
                </a:extLst>
              </a:tr>
              <a:tr h="268087">
                <a:tc>
                  <a:txBody>
                    <a:bodyPr/>
                    <a:lstStyle/>
                    <a:p>
                      <a:pPr algn="l" fontAlgn="ctr"/>
                      <a:r>
                        <a:rPr lang="en-US" sz="1200" b="1" baseline="0">
                          <a:effectLst/>
                        </a:rPr>
                        <a:t>PARKING OFFENSES</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200" b="1" baseline="0">
                          <a:effectLst/>
                        </a:rPr>
                        <a:t>3</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200" b="1" baseline="0" dirty="0">
                          <a:effectLst/>
                        </a:rPr>
                        <a:t>0.0%</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95716297"/>
                  </a:ext>
                </a:extLst>
              </a:tr>
              <a:tr h="469679">
                <a:tc>
                  <a:txBody>
                    <a:bodyPr/>
                    <a:lstStyle/>
                    <a:p>
                      <a:pPr algn="l" fontAlgn="ctr"/>
                      <a:r>
                        <a:rPr lang="en-US" sz="1200" b="1" baseline="0" dirty="0">
                          <a:effectLst/>
                        </a:rPr>
                        <a:t>NYS LAWS-UNCLASSIFIED VIOLATION</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200" b="1" baseline="0">
                          <a:effectLst/>
                        </a:rPr>
                        <a:t>2</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200" b="1" baseline="0" dirty="0">
                          <a:effectLst/>
                        </a:rPr>
                        <a:t>0.0%</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684393584"/>
                  </a:ext>
                </a:extLst>
              </a:tr>
              <a:tr h="469679">
                <a:tc>
                  <a:txBody>
                    <a:bodyPr/>
                    <a:lstStyle/>
                    <a:p>
                      <a:pPr algn="l" fontAlgn="ctr"/>
                      <a:r>
                        <a:rPr lang="en-US" sz="1200" b="1" baseline="0">
                          <a:effectLst/>
                        </a:rPr>
                        <a:t>LOITERING FOR DRUG PURPOSES</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200" b="1" baseline="0">
                          <a:effectLst/>
                        </a:rPr>
                        <a:t>2</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200" b="1" baseline="0" dirty="0">
                          <a:effectLst/>
                        </a:rPr>
                        <a:t>0.0%</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35348583"/>
                  </a:ext>
                </a:extLst>
              </a:tr>
              <a:tr h="469679">
                <a:tc>
                  <a:txBody>
                    <a:bodyPr/>
                    <a:lstStyle/>
                    <a:p>
                      <a:pPr algn="l" fontAlgn="ctr"/>
                      <a:r>
                        <a:rPr lang="en-US" sz="1200" b="1" baseline="0" dirty="0">
                          <a:effectLst/>
                        </a:rPr>
                        <a:t>UNLAWFUL POSS. WEAP. ON SCHOOL</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200" b="1" baseline="0">
                          <a:effectLst/>
                        </a:rPr>
                        <a:t>1</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200" b="1" baseline="0" dirty="0">
                          <a:effectLst/>
                        </a:rPr>
                        <a:t>0.0%</a:t>
                      </a:r>
                    </a:p>
                  </a:txBody>
                  <a:tcPr marL="50271" marR="50271" marT="25135" marB="251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988187890"/>
                  </a:ext>
                </a:extLst>
              </a:tr>
            </a:tbl>
          </a:graphicData>
        </a:graphic>
      </p:graphicFrame>
      <p:sp>
        <p:nvSpPr>
          <p:cNvPr id="3" name="Rectangle 1">
            <a:extLst>
              <a:ext uri="{FF2B5EF4-FFF2-40B4-BE49-F238E27FC236}">
                <a16:creationId xmlns:a16="http://schemas.microsoft.com/office/drawing/2014/main" id="{4B78BD5D-2CAA-4FD0-8F83-4C0C81D33AD9}"/>
              </a:ext>
            </a:extLst>
          </p:cNvPr>
          <p:cNvSpPr>
            <a:spLocks noChangeArrowheads="1"/>
          </p:cNvSpPr>
          <p:nvPr/>
        </p:nvSpPr>
        <p:spPr bwMode="auto">
          <a:xfrm>
            <a:off x="3455988" y="2543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itle 3">
            <a:extLst>
              <a:ext uri="{FF2B5EF4-FFF2-40B4-BE49-F238E27FC236}">
                <a16:creationId xmlns:a16="http://schemas.microsoft.com/office/drawing/2014/main" id="{87C5AAAC-555C-4EC6-9285-B01EF4407470}"/>
              </a:ext>
            </a:extLst>
          </p:cNvPr>
          <p:cNvSpPr>
            <a:spLocks noGrp="1"/>
          </p:cNvSpPr>
          <p:nvPr>
            <p:ph type="title"/>
          </p:nvPr>
        </p:nvSpPr>
        <p:spPr>
          <a:xfrm>
            <a:off x="1167620" y="769130"/>
            <a:ext cx="9861451" cy="508741"/>
          </a:xfrm>
        </p:spPr>
        <p:txBody>
          <a:bodyPr>
            <a:normAutofit fontScale="90000"/>
          </a:bodyPr>
          <a:lstStyle/>
          <a:p>
            <a:r>
              <a:rPr lang="en-US" dirty="0"/>
              <a:t>Most frequently occurring arrests by description</a:t>
            </a:r>
          </a:p>
        </p:txBody>
      </p:sp>
    </p:spTree>
    <p:extLst>
      <p:ext uri="{BB962C8B-B14F-4D97-AF65-F5344CB8AC3E}">
        <p14:creationId xmlns:p14="http://schemas.microsoft.com/office/powerpoint/2010/main" val="752665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4F5B-AA5C-43C8-9607-9DEBD230375C}"/>
              </a:ext>
            </a:extLst>
          </p:cNvPr>
          <p:cNvSpPr>
            <a:spLocks noGrp="1"/>
          </p:cNvSpPr>
          <p:nvPr>
            <p:ph type="title"/>
          </p:nvPr>
        </p:nvSpPr>
        <p:spPr>
          <a:xfrm>
            <a:off x="8196408" y="640831"/>
            <a:ext cx="3352128" cy="1573863"/>
          </a:xfrm>
        </p:spPr>
        <p:txBody>
          <a:bodyPr vert="horz" lIns="91440" tIns="45720" rIns="91440" bIns="45720" rtlCol="0" anchor="ctr">
            <a:normAutofit/>
          </a:bodyPr>
          <a:lstStyle/>
          <a:p>
            <a:pPr algn="l"/>
            <a:r>
              <a:rPr lang="en-US" sz="2800" dirty="0"/>
              <a:t>Algorithm to see where crimes occur daily</a:t>
            </a:r>
          </a:p>
        </p:txBody>
      </p:sp>
      <p:pic>
        <p:nvPicPr>
          <p:cNvPr id="4" name="Picture 3" descr="A picture containing text, map, umbrella&#10;&#10;Description automatically generated">
            <a:extLst>
              <a:ext uri="{FF2B5EF4-FFF2-40B4-BE49-F238E27FC236}">
                <a16:creationId xmlns:a16="http://schemas.microsoft.com/office/drawing/2014/main" id="{FC4ED400-93F5-4EC1-AB90-45622878A02F}"/>
              </a:ext>
            </a:extLst>
          </p:cNvPr>
          <p:cNvPicPr>
            <a:picLocks noChangeAspect="1"/>
          </p:cNvPicPr>
          <p:nvPr/>
        </p:nvPicPr>
        <p:blipFill rotWithShape="1">
          <a:blip r:embed="rId3"/>
          <a:srcRect l="-414" t="-466" r="-951"/>
          <a:stretch/>
        </p:blipFill>
        <p:spPr>
          <a:xfrm>
            <a:off x="815926" y="773722"/>
            <a:ext cx="7258929" cy="5336345"/>
          </a:xfrm>
          <a:prstGeom prst="rect">
            <a:avLst/>
          </a:prstGeom>
          <a:scene3d>
            <a:camera prst="orthographicFront"/>
            <a:lightRig rig="threePt" dir="t">
              <a:rot lat="0" lon="0" rev="2700000"/>
            </a:lightRig>
          </a:scene3d>
          <a:sp3d contourW="6350">
            <a:bevelT h="38100"/>
            <a:contourClr>
              <a:srgbClr val="C0C0C0"/>
            </a:contourClr>
          </a:sp3d>
        </p:spPr>
      </p:pic>
      <p:sp>
        <p:nvSpPr>
          <p:cNvPr id="5" name="TextBox 4">
            <a:extLst>
              <a:ext uri="{FF2B5EF4-FFF2-40B4-BE49-F238E27FC236}">
                <a16:creationId xmlns:a16="http://schemas.microsoft.com/office/drawing/2014/main" id="{8A567739-61AF-4309-84CF-5855F32BE3BE}"/>
              </a:ext>
            </a:extLst>
          </p:cNvPr>
          <p:cNvSpPr txBox="1"/>
          <p:nvPr/>
        </p:nvSpPr>
        <p:spPr>
          <a:xfrm>
            <a:off x="8196408" y="1997612"/>
            <a:ext cx="3352128" cy="4250789"/>
          </a:xfrm>
          <a:prstGeom prst="rect">
            <a:avLst/>
          </a:prstGeom>
        </p:spPr>
        <p:txBody>
          <a:bodyPr vert="horz" lIns="91440" tIns="45720" rIns="91440" bIns="45720" rtlCol="0">
            <a:normAutofit fontScale="92500" lnSpcReduction="10000"/>
          </a:bodyPr>
          <a:lstStyle/>
          <a:p>
            <a:pPr marL="342900" indent="-228600" defTabSz="914400">
              <a:lnSpc>
                <a:spcPct val="120000"/>
              </a:lnSpc>
              <a:spcAft>
                <a:spcPts val="600"/>
              </a:spcAft>
              <a:buClr>
                <a:schemeClr val="tx1"/>
              </a:buClr>
              <a:buFont typeface="Arial" panose="020B0604020202020204" pitchFamily="34" charset="0"/>
              <a:buChar char="•"/>
            </a:pPr>
            <a:r>
              <a:rPr lang="en-US" cap="all" dirty="0"/>
              <a:t>ALBEE square (BK)</a:t>
            </a:r>
          </a:p>
          <a:p>
            <a:pPr marL="342900" indent="-228600" defTabSz="914400">
              <a:lnSpc>
                <a:spcPct val="120000"/>
              </a:lnSpc>
              <a:spcAft>
                <a:spcPts val="600"/>
              </a:spcAft>
              <a:buClr>
                <a:schemeClr val="tx1"/>
              </a:buClr>
              <a:buFont typeface="Arial" panose="020B0604020202020204" pitchFamily="34" charset="0"/>
              <a:buChar char="•"/>
            </a:pPr>
            <a:r>
              <a:rPr lang="en-US" cap="all" dirty="0"/>
              <a:t>Queens boulevard expressway</a:t>
            </a:r>
          </a:p>
          <a:p>
            <a:pPr marL="342900" indent="-228600" defTabSz="914400">
              <a:lnSpc>
                <a:spcPct val="120000"/>
              </a:lnSpc>
              <a:spcAft>
                <a:spcPts val="600"/>
              </a:spcAft>
              <a:buClr>
                <a:schemeClr val="tx1"/>
              </a:buClr>
              <a:buFont typeface="Arial" panose="020B0604020202020204" pitchFamily="34" charset="0"/>
              <a:buChar char="•"/>
            </a:pPr>
            <a:r>
              <a:rPr lang="en-US" cap="all" dirty="0"/>
              <a:t>Rockefeller center</a:t>
            </a:r>
          </a:p>
          <a:p>
            <a:pPr marL="342900" indent="-228600" defTabSz="914400">
              <a:lnSpc>
                <a:spcPct val="120000"/>
              </a:lnSpc>
              <a:spcAft>
                <a:spcPts val="600"/>
              </a:spcAft>
              <a:buClr>
                <a:schemeClr val="tx1"/>
              </a:buClr>
              <a:buFont typeface="Arial" panose="020B0604020202020204" pitchFamily="34" charset="0"/>
              <a:buChar char="•"/>
            </a:pPr>
            <a:r>
              <a:rPr lang="en-US" cap="all" dirty="0"/>
              <a:t>FULTON MALL (BK)</a:t>
            </a:r>
          </a:p>
          <a:p>
            <a:pPr marL="342900" indent="-228600" defTabSz="914400">
              <a:lnSpc>
                <a:spcPct val="120000"/>
              </a:lnSpc>
              <a:spcAft>
                <a:spcPts val="600"/>
              </a:spcAft>
              <a:buClr>
                <a:schemeClr val="tx1"/>
              </a:buClr>
              <a:buFont typeface="Arial" panose="020B0604020202020204" pitchFamily="34" charset="0"/>
              <a:buChar char="•"/>
            </a:pPr>
            <a:r>
              <a:rPr lang="en-US" cap="all" dirty="0"/>
              <a:t>Gateway </a:t>
            </a:r>
            <a:r>
              <a:rPr lang="en-US" cap="all" dirty="0" err="1"/>
              <a:t>dr</a:t>
            </a:r>
            <a:endParaRPr lang="en-US" cap="all" dirty="0"/>
          </a:p>
          <a:p>
            <a:pPr marL="342900" indent="-228600" defTabSz="914400">
              <a:lnSpc>
                <a:spcPct val="120000"/>
              </a:lnSpc>
              <a:spcAft>
                <a:spcPts val="600"/>
              </a:spcAft>
              <a:buClr>
                <a:schemeClr val="tx1"/>
              </a:buClr>
              <a:buFont typeface="Arial" panose="020B0604020202020204" pitchFamily="34" charset="0"/>
              <a:buChar char="•"/>
            </a:pPr>
            <a:r>
              <a:rPr lang="en-US" cap="all" dirty="0"/>
              <a:t>Nostrand subway station</a:t>
            </a:r>
          </a:p>
          <a:p>
            <a:pPr marL="342900" indent="-228600" defTabSz="914400">
              <a:lnSpc>
                <a:spcPct val="120000"/>
              </a:lnSpc>
              <a:spcAft>
                <a:spcPts val="600"/>
              </a:spcAft>
              <a:buClr>
                <a:schemeClr val="tx1"/>
              </a:buClr>
              <a:buFont typeface="Arial" panose="020B0604020202020204" pitchFamily="34" charset="0"/>
              <a:buChar char="•"/>
            </a:pPr>
            <a:r>
              <a:rPr lang="en-US" cap="all" dirty="0" err="1"/>
              <a:t>Jfk</a:t>
            </a:r>
            <a:r>
              <a:rPr lang="en-US" cap="all" dirty="0"/>
              <a:t> airport</a:t>
            </a:r>
          </a:p>
          <a:p>
            <a:pPr marL="342900" indent="-228600" defTabSz="914400">
              <a:lnSpc>
                <a:spcPct val="120000"/>
              </a:lnSpc>
              <a:spcAft>
                <a:spcPts val="600"/>
              </a:spcAft>
              <a:buClr>
                <a:schemeClr val="tx1"/>
              </a:buClr>
              <a:buFont typeface="Arial" panose="020B0604020202020204" pitchFamily="34" charset="0"/>
              <a:buChar char="•"/>
            </a:pPr>
            <a:r>
              <a:rPr lang="en-US" cap="all" dirty="0"/>
              <a:t>Trans Manhattan exp</a:t>
            </a:r>
          </a:p>
          <a:p>
            <a:pPr marL="342900" indent="-228600" defTabSz="914400">
              <a:lnSpc>
                <a:spcPct val="120000"/>
              </a:lnSpc>
              <a:spcAft>
                <a:spcPts val="600"/>
              </a:spcAft>
              <a:buClr>
                <a:schemeClr val="tx1"/>
              </a:buClr>
              <a:buFont typeface="Arial" panose="020B0604020202020204" pitchFamily="34" charset="0"/>
              <a:buChar char="•"/>
            </a:pPr>
            <a:r>
              <a:rPr lang="en-US" cap="all" dirty="0"/>
              <a:t>Bartow </a:t>
            </a:r>
            <a:r>
              <a:rPr lang="en-US" cap="all" dirty="0" err="1"/>
              <a:t>ave</a:t>
            </a:r>
            <a:r>
              <a:rPr lang="en-US" cap="all" dirty="0"/>
              <a:t> (coop city mall)</a:t>
            </a:r>
          </a:p>
          <a:p>
            <a:pPr marL="342900" indent="-228600" defTabSz="914400">
              <a:lnSpc>
                <a:spcPct val="120000"/>
              </a:lnSpc>
              <a:spcAft>
                <a:spcPts val="600"/>
              </a:spcAft>
              <a:buClr>
                <a:schemeClr val="tx1"/>
              </a:buClr>
              <a:buFont typeface="Arial" panose="020B0604020202020204" pitchFamily="34" charset="0"/>
              <a:buChar char="•"/>
            </a:pPr>
            <a:endParaRPr lang="en-US" cap="all" dirty="0"/>
          </a:p>
          <a:p>
            <a:pPr marL="342900" indent="-228600" defTabSz="914400">
              <a:lnSpc>
                <a:spcPct val="120000"/>
              </a:lnSpc>
              <a:spcAft>
                <a:spcPts val="600"/>
              </a:spcAft>
              <a:buClr>
                <a:schemeClr val="tx1"/>
              </a:buClr>
              <a:buFont typeface="Arial" panose="020B0604020202020204" pitchFamily="34" charset="0"/>
              <a:buChar char="•"/>
            </a:pPr>
            <a:endParaRPr lang="en-US" cap="all" dirty="0"/>
          </a:p>
          <a:p>
            <a:pPr marL="342900" indent="-228600" defTabSz="914400">
              <a:lnSpc>
                <a:spcPct val="120000"/>
              </a:lnSpc>
              <a:spcAft>
                <a:spcPts val="600"/>
              </a:spcAft>
              <a:buClr>
                <a:schemeClr val="tx1"/>
              </a:buClr>
              <a:buFont typeface="Arial" panose="020B0604020202020204" pitchFamily="34" charset="0"/>
              <a:buChar char="•"/>
            </a:pPr>
            <a:endParaRPr lang="en-US" cap="all" dirty="0"/>
          </a:p>
        </p:txBody>
      </p:sp>
    </p:spTree>
    <p:extLst>
      <p:ext uri="{BB962C8B-B14F-4D97-AF65-F5344CB8AC3E}">
        <p14:creationId xmlns:p14="http://schemas.microsoft.com/office/powerpoint/2010/main" val="1935530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5A5C93-CB62-4ADF-9A18-0BEFDE964AF8}"/>
              </a:ext>
            </a:extLst>
          </p:cNvPr>
          <p:cNvSpPr txBox="1"/>
          <p:nvPr/>
        </p:nvSpPr>
        <p:spPr>
          <a:xfrm>
            <a:off x="1041008" y="1015610"/>
            <a:ext cx="3601330" cy="466773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000" cap="all" dirty="0">
                <a:latin typeface="+mj-lt"/>
                <a:ea typeface="+mj-ea"/>
                <a:cs typeface="+mj-cs"/>
              </a:rPr>
              <a:t>TOP Arrest description  by MONTH</a:t>
            </a:r>
          </a:p>
        </p:txBody>
      </p:sp>
      <p:graphicFrame>
        <p:nvGraphicFramePr>
          <p:cNvPr id="6" name="Content Placeholder 2">
            <a:extLst>
              <a:ext uri="{FF2B5EF4-FFF2-40B4-BE49-F238E27FC236}">
                <a16:creationId xmlns:a16="http://schemas.microsoft.com/office/drawing/2014/main" id="{FF0C9745-AA21-46BF-B44D-378502F97512}"/>
              </a:ext>
            </a:extLst>
          </p:cNvPr>
          <p:cNvGraphicFramePr>
            <a:graphicFrameLocks noGrp="1"/>
          </p:cNvGraphicFramePr>
          <p:nvPr>
            <p:ph sz="quarter" idx="13"/>
            <p:extLst>
              <p:ext uri="{D42A27DB-BD31-4B8C-83A1-F6EECF244321}">
                <p14:modId xmlns:p14="http://schemas.microsoft.com/office/powerpoint/2010/main" val="3376333555"/>
              </p:ext>
            </p:extLst>
          </p:nvPr>
        </p:nvGraphicFramePr>
        <p:xfrm>
          <a:off x="4642338" y="1015610"/>
          <a:ext cx="6656972" cy="4794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6084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0B29-136E-4405-8C3F-86E16C4765F3}"/>
              </a:ext>
            </a:extLst>
          </p:cNvPr>
          <p:cNvSpPr>
            <a:spLocks noGrp="1"/>
          </p:cNvSpPr>
          <p:nvPr>
            <p:ph type="title"/>
          </p:nvPr>
        </p:nvSpPr>
        <p:spPr/>
        <p:txBody>
          <a:bodyPr/>
          <a:lstStyle/>
          <a:p>
            <a:pPr algn="ctr"/>
            <a:r>
              <a:rPr lang="en-US" dirty="0"/>
              <a:t>NYPD arrest data Analysis 2019</a:t>
            </a:r>
          </a:p>
        </p:txBody>
      </p:sp>
      <p:sp>
        <p:nvSpPr>
          <p:cNvPr id="3" name="Content Placeholder 2">
            <a:extLst>
              <a:ext uri="{FF2B5EF4-FFF2-40B4-BE49-F238E27FC236}">
                <a16:creationId xmlns:a16="http://schemas.microsoft.com/office/drawing/2014/main" id="{62C53E46-EFD8-42E9-878B-0ACBCE38950E}"/>
              </a:ext>
            </a:extLst>
          </p:cNvPr>
          <p:cNvSpPr>
            <a:spLocks noGrp="1"/>
          </p:cNvSpPr>
          <p:nvPr>
            <p:ph idx="1"/>
          </p:nvPr>
        </p:nvSpPr>
        <p:spPr/>
        <p:txBody>
          <a:bodyPr>
            <a:normAutofit fontScale="92500"/>
          </a:bodyPr>
          <a:lstStyle/>
          <a:p>
            <a:pPr>
              <a:lnSpc>
                <a:spcPct val="150000"/>
              </a:lnSpc>
            </a:pPr>
            <a:r>
              <a:rPr lang="en-US" dirty="0"/>
              <a:t>New York City has been ranked #25 with the most violent crime rates in the United States. Since we all reside in New York, and safety should be an important aspect of our livelihood, we have embarked on the quest to find out where, who, why, when and what by investigation via Exploratory data analysis, and machine learning techniques which will enable further predictions on which level of arrest is likely to occur based on any number of factors.</a:t>
            </a:r>
          </a:p>
        </p:txBody>
      </p:sp>
    </p:spTree>
    <p:extLst>
      <p:ext uri="{BB962C8B-B14F-4D97-AF65-F5344CB8AC3E}">
        <p14:creationId xmlns:p14="http://schemas.microsoft.com/office/powerpoint/2010/main" val="388504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9127-E930-614B-A117-5D587C7F21F9}"/>
              </a:ext>
            </a:extLst>
          </p:cNvPr>
          <p:cNvSpPr>
            <a:spLocks noGrp="1"/>
          </p:cNvSpPr>
          <p:nvPr>
            <p:ph type="title"/>
          </p:nvPr>
        </p:nvSpPr>
        <p:spPr>
          <a:xfrm>
            <a:off x="1295402" y="982132"/>
            <a:ext cx="9601196" cy="1057683"/>
          </a:xfrm>
        </p:spPr>
        <p:txBody>
          <a:bodyPr/>
          <a:lstStyle/>
          <a:p>
            <a:pPr algn="ctr"/>
            <a:r>
              <a:rPr lang="en-US" dirty="0"/>
              <a:t>Principal features for analysis</a:t>
            </a:r>
          </a:p>
        </p:txBody>
      </p:sp>
      <p:sp>
        <p:nvSpPr>
          <p:cNvPr id="3" name="Content Placeholder 2">
            <a:extLst>
              <a:ext uri="{FF2B5EF4-FFF2-40B4-BE49-F238E27FC236}">
                <a16:creationId xmlns:a16="http://schemas.microsoft.com/office/drawing/2014/main" id="{0B0367D4-52AA-E44A-A773-5C18FA772D0A}"/>
              </a:ext>
            </a:extLst>
          </p:cNvPr>
          <p:cNvSpPr>
            <a:spLocks noGrp="1"/>
          </p:cNvSpPr>
          <p:nvPr>
            <p:ph idx="1"/>
          </p:nvPr>
        </p:nvSpPr>
        <p:spPr>
          <a:xfrm>
            <a:off x="838200" y="1510973"/>
            <a:ext cx="10515600" cy="4351338"/>
          </a:xfrm>
        </p:spPr>
        <p:txBody>
          <a:bodyPr>
            <a:normAutofit fontScale="92500" lnSpcReduction="20000"/>
          </a:bodyPr>
          <a:lstStyle/>
          <a:p>
            <a:pPr marL="0" indent="0">
              <a:buNone/>
            </a:pPr>
            <a:endParaRPr lang="en-US" dirty="0"/>
          </a:p>
          <a:p>
            <a:endParaRPr lang="en-US" dirty="0"/>
          </a:p>
          <a:p>
            <a:r>
              <a:rPr lang="en-US" dirty="0"/>
              <a:t>Level of Offense</a:t>
            </a:r>
          </a:p>
          <a:p>
            <a:r>
              <a:rPr lang="en-US" dirty="0"/>
              <a:t>Offense description </a:t>
            </a:r>
          </a:p>
          <a:p>
            <a:r>
              <a:rPr lang="en-US" dirty="0"/>
              <a:t>Borough of arrest </a:t>
            </a:r>
          </a:p>
          <a:p>
            <a:r>
              <a:rPr lang="en-US" dirty="0"/>
              <a:t>Precinct where the arrest occurred  </a:t>
            </a:r>
          </a:p>
          <a:p>
            <a:r>
              <a:rPr lang="en-US" dirty="0"/>
              <a:t>Perpetrator’s sex description</a:t>
            </a:r>
          </a:p>
          <a:p>
            <a:r>
              <a:rPr lang="en-US" dirty="0"/>
              <a:t>Perpetrators' race description</a:t>
            </a:r>
          </a:p>
          <a:p>
            <a:r>
              <a:rPr lang="en-US" dirty="0"/>
              <a:t>Date of the arrest</a:t>
            </a:r>
          </a:p>
          <a:p>
            <a:r>
              <a:rPr lang="en-US" dirty="0"/>
              <a:t>Most frequently occurring arrests/locations on the map/month</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70026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8" name="Picture 7">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8">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1" name="Picture 10">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2" name="Straight Connector 12">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29" name="Rectangle 14">
            <a:extLst>
              <a:ext uri="{FF2B5EF4-FFF2-40B4-BE49-F238E27FC236}">
                <a16:creationId xmlns:a16="http://schemas.microsoft.com/office/drawing/2014/main" id="{C8BABCA7-C1E0-41BA-A822-5F61251A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5"/>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39" name="Group 16">
            <a:extLst>
              <a:ext uri="{FF2B5EF4-FFF2-40B4-BE49-F238E27FC236}">
                <a16:creationId xmlns:a16="http://schemas.microsoft.com/office/drawing/2014/main" id="{2E5D6EB5-6FDB-477A-98F5-7409CD537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72226"/>
            <a:chOff x="0" y="0"/>
            <a:chExt cx="12188825" cy="6872226"/>
          </a:xfrm>
        </p:grpSpPr>
        <p:pic>
          <p:nvPicPr>
            <p:cNvPr id="18" name="Picture 17">
              <a:extLst>
                <a:ext uri="{FF2B5EF4-FFF2-40B4-BE49-F238E27FC236}">
                  <a16:creationId xmlns:a16="http://schemas.microsoft.com/office/drawing/2014/main" id="{5BB75167-5757-4E5F-869B-5A350BF43A8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0" name="Rectangle 18">
              <a:extLst>
                <a:ext uri="{FF2B5EF4-FFF2-40B4-BE49-F238E27FC236}">
                  <a16:creationId xmlns:a16="http://schemas.microsoft.com/office/drawing/2014/main" id="{C8338DAE-FFCB-472B-A9EE-77E42FDBD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52B2E0A0-4D94-4C05-97C1-32B5D88A2E8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41" name="Picture 20">
              <a:extLst>
                <a:ext uri="{FF2B5EF4-FFF2-40B4-BE49-F238E27FC236}">
                  <a16:creationId xmlns:a16="http://schemas.microsoft.com/office/drawing/2014/main" id="{A91E75C9-3350-4F0B-993E-89D3DBD76C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a:extLst>
              <a:ext uri="{FF2B5EF4-FFF2-40B4-BE49-F238E27FC236}">
                <a16:creationId xmlns:a16="http://schemas.microsoft.com/office/drawing/2014/main" id="{0E721753-9F10-4FA2-8830-AD18331C4AD0}"/>
              </a:ext>
            </a:extLst>
          </p:cNvPr>
          <p:cNvSpPr>
            <a:spLocks noGrp="1"/>
          </p:cNvSpPr>
          <p:nvPr>
            <p:ph type="title" idx="4294967295"/>
          </p:nvPr>
        </p:nvSpPr>
        <p:spPr>
          <a:xfrm>
            <a:off x="2692398" y="1871131"/>
            <a:ext cx="6815669" cy="1515533"/>
          </a:xfrm>
        </p:spPr>
        <p:txBody>
          <a:bodyPr vert="horz" lIns="91440" tIns="45720" rIns="91440" bIns="45720" rtlCol="0" anchor="b">
            <a:normAutofit/>
          </a:bodyPr>
          <a:lstStyle/>
          <a:p>
            <a:pPr>
              <a:lnSpc>
                <a:spcPct val="90000"/>
              </a:lnSpc>
            </a:pPr>
            <a:r>
              <a:rPr lang="en-US" sz="4600"/>
              <a:t>NYPD made 213,089 arrests </a:t>
            </a:r>
            <a:br>
              <a:rPr lang="en-US" sz="4600"/>
            </a:br>
            <a:r>
              <a:rPr lang="en-US" sz="4600"/>
              <a:t>in 2019</a:t>
            </a:r>
          </a:p>
        </p:txBody>
      </p:sp>
      <p:cxnSp>
        <p:nvCxnSpPr>
          <p:cNvPr id="43" name="Straight Connector 22">
            <a:extLst>
              <a:ext uri="{FF2B5EF4-FFF2-40B4-BE49-F238E27FC236}">
                <a16:creationId xmlns:a16="http://schemas.microsoft.com/office/drawing/2014/main" id="{889FB2CC-C7A1-4A53-A088-636FB487FE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868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FA96D-34C1-4711-859D-0960A5BA6497}"/>
              </a:ext>
            </a:extLst>
          </p:cNvPr>
          <p:cNvSpPr>
            <a:spLocks noGrp="1"/>
          </p:cNvSpPr>
          <p:nvPr>
            <p:ph type="title"/>
          </p:nvPr>
        </p:nvSpPr>
        <p:spPr>
          <a:xfrm>
            <a:off x="839788" y="839016"/>
            <a:ext cx="10245554" cy="460260"/>
          </a:xfrm>
        </p:spPr>
        <p:txBody>
          <a:bodyPr>
            <a:noAutofit/>
          </a:bodyPr>
          <a:lstStyle/>
          <a:p>
            <a:pPr algn="ctr"/>
            <a:r>
              <a:rPr lang="en-US" sz="4400" dirty="0"/>
              <a:t>Arrests by Borough</a:t>
            </a:r>
          </a:p>
        </p:txBody>
      </p:sp>
      <p:graphicFrame>
        <p:nvGraphicFramePr>
          <p:cNvPr id="5" name="Content Placeholder 4">
            <a:extLst>
              <a:ext uri="{FF2B5EF4-FFF2-40B4-BE49-F238E27FC236}">
                <a16:creationId xmlns:a16="http://schemas.microsoft.com/office/drawing/2014/main" id="{83159760-D1C8-48A5-AC4E-A5719A9A725E}"/>
              </a:ext>
            </a:extLst>
          </p:cNvPr>
          <p:cNvGraphicFramePr>
            <a:graphicFrameLocks noGrp="1"/>
          </p:cNvGraphicFramePr>
          <p:nvPr>
            <p:ph idx="1"/>
            <p:extLst>
              <p:ext uri="{D42A27DB-BD31-4B8C-83A1-F6EECF244321}">
                <p14:modId xmlns:p14="http://schemas.microsoft.com/office/powerpoint/2010/main" val="4289597694"/>
              </p:ext>
            </p:extLst>
          </p:nvPr>
        </p:nvGraphicFramePr>
        <p:xfrm>
          <a:off x="8033728" y="1688123"/>
          <a:ext cx="3318484" cy="2664204"/>
        </p:xfrm>
        <a:graphic>
          <a:graphicData uri="http://schemas.openxmlformats.org/drawingml/2006/table">
            <a:tbl>
              <a:tblPr/>
              <a:tblGrid>
                <a:gridCol w="1241820">
                  <a:extLst>
                    <a:ext uri="{9D8B030D-6E8A-4147-A177-3AD203B41FA5}">
                      <a16:colId xmlns:a16="http://schemas.microsoft.com/office/drawing/2014/main" val="2606888104"/>
                    </a:ext>
                  </a:extLst>
                </a:gridCol>
                <a:gridCol w="915372">
                  <a:extLst>
                    <a:ext uri="{9D8B030D-6E8A-4147-A177-3AD203B41FA5}">
                      <a16:colId xmlns:a16="http://schemas.microsoft.com/office/drawing/2014/main" val="1541568974"/>
                    </a:ext>
                  </a:extLst>
                </a:gridCol>
                <a:gridCol w="1161292">
                  <a:extLst>
                    <a:ext uri="{9D8B030D-6E8A-4147-A177-3AD203B41FA5}">
                      <a16:colId xmlns:a16="http://schemas.microsoft.com/office/drawing/2014/main" val="388949549"/>
                    </a:ext>
                  </a:extLst>
                </a:gridCol>
              </a:tblGrid>
              <a:tr h="428632">
                <a:tc>
                  <a:txBody>
                    <a:bodyPr/>
                    <a:lstStyle/>
                    <a:p>
                      <a:pPr algn="r" fontAlgn="ctr"/>
                      <a:r>
                        <a:rPr lang="en-US" sz="1800" b="1" dirty="0">
                          <a:effectLst/>
                        </a:rPr>
                        <a:t>Borough</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800" b="1" dirty="0">
                          <a:effectLst/>
                        </a:rPr>
                        <a:t>counts</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800" b="1" dirty="0">
                          <a:effectLst/>
                        </a:rPr>
                        <a:t>percent</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92226048"/>
                  </a:ext>
                </a:extLst>
              </a:tr>
              <a:tr h="398873">
                <a:tc>
                  <a:txBody>
                    <a:bodyPr/>
                    <a:lstStyle/>
                    <a:p>
                      <a:pPr algn="r" fontAlgn="ctr"/>
                      <a:r>
                        <a:rPr lang="en-US" b="1">
                          <a:effectLst/>
                        </a:rPr>
                        <a:t>Brooklyn</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58077</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27.25%</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500150504"/>
                  </a:ext>
                </a:extLst>
              </a:tr>
              <a:tr h="398873">
                <a:tc>
                  <a:txBody>
                    <a:bodyPr/>
                    <a:lstStyle/>
                    <a:p>
                      <a:pPr algn="r" fontAlgn="ctr"/>
                      <a:r>
                        <a:rPr lang="en-US" b="1" dirty="0">
                          <a:effectLst/>
                        </a:rPr>
                        <a:t>Manhattan</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dirty="0">
                          <a:effectLst/>
                        </a:rPr>
                        <a:t>53172</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dirty="0">
                          <a:effectLst/>
                        </a:rPr>
                        <a:t>24.95%</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76698930"/>
                  </a:ext>
                </a:extLst>
              </a:tr>
              <a:tr h="398873">
                <a:tc>
                  <a:txBody>
                    <a:bodyPr/>
                    <a:lstStyle/>
                    <a:p>
                      <a:pPr algn="r" fontAlgn="ctr"/>
                      <a:r>
                        <a:rPr lang="en-US" b="1">
                          <a:effectLst/>
                        </a:rPr>
                        <a:t>Bronx</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48516</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22.77%</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684377543"/>
                  </a:ext>
                </a:extLst>
              </a:tr>
              <a:tr h="398873">
                <a:tc>
                  <a:txBody>
                    <a:bodyPr/>
                    <a:lstStyle/>
                    <a:p>
                      <a:pPr algn="r" fontAlgn="ctr"/>
                      <a:r>
                        <a:rPr lang="en-US" b="1">
                          <a:effectLst/>
                        </a:rPr>
                        <a:t>Queens</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a:effectLst/>
                        </a:rPr>
                        <a:t>44329</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dirty="0">
                          <a:effectLst/>
                        </a:rPr>
                        <a:t>20.8%</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86852666"/>
                  </a:ext>
                </a:extLst>
              </a:tr>
              <a:tr h="398873">
                <a:tc>
                  <a:txBody>
                    <a:bodyPr/>
                    <a:lstStyle/>
                    <a:p>
                      <a:pPr algn="r" fontAlgn="ctr"/>
                      <a:r>
                        <a:rPr lang="en-US" b="1" dirty="0">
                          <a:effectLst/>
                        </a:rPr>
                        <a:t>Staten Island</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a:effectLst/>
                        </a:rPr>
                        <a:t>8995</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4.22%</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642440127"/>
                  </a:ext>
                </a:extLst>
              </a:tr>
            </a:tbl>
          </a:graphicData>
        </a:graphic>
      </p:graphicFrame>
      <p:pic>
        <p:nvPicPr>
          <p:cNvPr id="1028" name="Picture 4">
            <a:extLst>
              <a:ext uri="{FF2B5EF4-FFF2-40B4-BE49-F238E27FC236}">
                <a16:creationId xmlns:a16="http://schemas.microsoft.com/office/drawing/2014/main" id="{9EE27D12-863A-4F81-B827-8898DF9684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788" y="1167620"/>
            <a:ext cx="7095466" cy="5109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957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84CB-64BD-430C-933D-76861F843B16}"/>
              </a:ext>
            </a:extLst>
          </p:cNvPr>
          <p:cNvSpPr>
            <a:spLocks noGrp="1"/>
          </p:cNvSpPr>
          <p:nvPr>
            <p:ph type="title"/>
          </p:nvPr>
        </p:nvSpPr>
        <p:spPr>
          <a:xfrm>
            <a:off x="838200" y="654147"/>
            <a:ext cx="10515600" cy="710420"/>
          </a:xfrm>
        </p:spPr>
        <p:txBody>
          <a:bodyPr>
            <a:noAutofit/>
          </a:bodyPr>
          <a:lstStyle/>
          <a:p>
            <a:pPr algn="ctr"/>
            <a:r>
              <a:rPr lang="en-US" sz="4400" dirty="0"/>
              <a:t>Arrests by Race</a:t>
            </a:r>
          </a:p>
        </p:txBody>
      </p:sp>
      <p:graphicFrame>
        <p:nvGraphicFramePr>
          <p:cNvPr id="5" name="Content Placeholder 4">
            <a:extLst>
              <a:ext uri="{FF2B5EF4-FFF2-40B4-BE49-F238E27FC236}">
                <a16:creationId xmlns:a16="http://schemas.microsoft.com/office/drawing/2014/main" id="{0D13D0B7-DABC-4D02-BAFE-C288875A5626}"/>
              </a:ext>
            </a:extLst>
          </p:cNvPr>
          <p:cNvGraphicFramePr>
            <a:graphicFrameLocks noGrp="1"/>
          </p:cNvGraphicFramePr>
          <p:nvPr>
            <p:ph idx="1"/>
            <p:extLst>
              <p:ext uri="{D42A27DB-BD31-4B8C-83A1-F6EECF244321}">
                <p14:modId xmlns:p14="http://schemas.microsoft.com/office/powerpoint/2010/main" val="2355660705"/>
              </p:ext>
            </p:extLst>
          </p:nvPr>
        </p:nvGraphicFramePr>
        <p:xfrm>
          <a:off x="7633255" y="1561514"/>
          <a:ext cx="3720546" cy="3749670"/>
        </p:xfrm>
        <a:graphic>
          <a:graphicData uri="http://schemas.openxmlformats.org/drawingml/2006/table">
            <a:tbl>
              <a:tblPr/>
              <a:tblGrid>
                <a:gridCol w="1436239">
                  <a:extLst>
                    <a:ext uri="{9D8B030D-6E8A-4147-A177-3AD203B41FA5}">
                      <a16:colId xmlns:a16="http://schemas.microsoft.com/office/drawing/2014/main" val="998842192"/>
                    </a:ext>
                  </a:extLst>
                </a:gridCol>
                <a:gridCol w="1059244">
                  <a:extLst>
                    <a:ext uri="{9D8B030D-6E8A-4147-A177-3AD203B41FA5}">
                      <a16:colId xmlns:a16="http://schemas.microsoft.com/office/drawing/2014/main" val="3912360648"/>
                    </a:ext>
                  </a:extLst>
                </a:gridCol>
                <a:gridCol w="1225063">
                  <a:extLst>
                    <a:ext uri="{9D8B030D-6E8A-4147-A177-3AD203B41FA5}">
                      <a16:colId xmlns:a16="http://schemas.microsoft.com/office/drawing/2014/main" val="3863210678"/>
                    </a:ext>
                  </a:extLst>
                </a:gridCol>
              </a:tblGrid>
              <a:tr h="468567">
                <a:tc>
                  <a:txBody>
                    <a:bodyPr/>
                    <a:lstStyle/>
                    <a:p>
                      <a:pPr algn="l" fontAlgn="ctr"/>
                      <a:r>
                        <a:rPr lang="en-US" sz="2000" b="1" baseline="0" dirty="0">
                          <a:effectLst/>
                        </a:rPr>
                        <a:t>Race</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1" baseline="0" dirty="0">
                          <a:effectLst/>
                        </a:rPr>
                        <a:t>counts</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1" baseline="0" dirty="0">
                          <a:effectLst/>
                        </a:rPr>
                        <a:t>percent</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66577873"/>
                  </a:ext>
                </a:extLst>
              </a:tr>
              <a:tr h="310970">
                <a:tc>
                  <a:txBody>
                    <a:bodyPr/>
                    <a:lstStyle/>
                    <a:p>
                      <a:pPr algn="l" fontAlgn="ctr"/>
                      <a:r>
                        <a:rPr lang="en-US" sz="1300" b="1" baseline="0" dirty="0">
                          <a:effectLst/>
                        </a:rPr>
                        <a:t>BLACK</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dirty="0">
                          <a:effectLst/>
                        </a:rPr>
                        <a:t>101979</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a:effectLst/>
                        </a:rPr>
                        <a:t>47.86%</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03394222"/>
                  </a:ext>
                </a:extLst>
              </a:tr>
              <a:tr h="310970">
                <a:tc>
                  <a:txBody>
                    <a:bodyPr/>
                    <a:lstStyle/>
                    <a:p>
                      <a:pPr algn="l" fontAlgn="ctr"/>
                      <a:r>
                        <a:rPr lang="en-US" sz="1300" b="1" baseline="0" dirty="0">
                          <a:effectLst/>
                        </a:rPr>
                        <a:t>WHITE HISPANIC</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300" b="1" baseline="0" dirty="0">
                          <a:effectLst/>
                        </a:rPr>
                        <a:t>53265</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300" b="1" baseline="0" dirty="0">
                          <a:effectLst/>
                        </a:rPr>
                        <a:t>25.0%</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49061581"/>
                  </a:ext>
                </a:extLst>
              </a:tr>
              <a:tr h="310970">
                <a:tc>
                  <a:txBody>
                    <a:bodyPr/>
                    <a:lstStyle/>
                    <a:p>
                      <a:pPr algn="l" fontAlgn="ctr"/>
                      <a:r>
                        <a:rPr lang="en-US" sz="1300" b="1" baseline="0">
                          <a:effectLst/>
                        </a:rPr>
                        <a:t>WHITE</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dirty="0">
                          <a:effectLst/>
                        </a:rPr>
                        <a:t>25284</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dirty="0">
                          <a:effectLst/>
                        </a:rPr>
                        <a:t>11.87%</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410200244"/>
                  </a:ext>
                </a:extLst>
              </a:tr>
              <a:tr h="310970">
                <a:tc>
                  <a:txBody>
                    <a:bodyPr/>
                    <a:lstStyle/>
                    <a:p>
                      <a:pPr algn="l" fontAlgn="ctr"/>
                      <a:r>
                        <a:rPr lang="en-US" sz="1300" b="1" baseline="0" dirty="0">
                          <a:effectLst/>
                        </a:rPr>
                        <a:t>BLACK HISPANIC</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300" b="1" baseline="0" dirty="0">
                          <a:effectLst/>
                        </a:rPr>
                        <a:t>18550</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300" b="1" baseline="0" dirty="0">
                          <a:effectLst/>
                        </a:rPr>
                        <a:t>8.71%</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00549199"/>
                  </a:ext>
                </a:extLst>
              </a:tr>
              <a:tr h="555654">
                <a:tc>
                  <a:txBody>
                    <a:bodyPr/>
                    <a:lstStyle/>
                    <a:p>
                      <a:pPr algn="l" fontAlgn="ctr"/>
                      <a:r>
                        <a:rPr lang="en-US" sz="1300" b="1" baseline="0" dirty="0">
                          <a:effectLst/>
                        </a:rPr>
                        <a:t>ASIAN / PACIFIC ISLANDER</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dirty="0">
                          <a:effectLst/>
                        </a:rPr>
                        <a:t>12013</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dirty="0">
                          <a:effectLst/>
                        </a:rPr>
                        <a:t>5.64%</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346372085"/>
                  </a:ext>
                </a:extLst>
              </a:tr>
              <a:tr h="310970">
                <a:tc>
                  <a:txBody>
                    <a:bodyPr/>
                    <a:lstStyle/>
                    <a:p>
                      <a:pPr algn="l" fontAlgn="ctr"/>
                      <a:r>
                        <a:rPr lang="en-US" sz="1300" b="1" baseline="0" dirty="0">
                          <a:effectLst/>
                        </a:rPr>
                        <a:t>UNKNOWN</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300" b="1" baseline="0" dirty="0">
                          <a:effectLst/>
                        </a:rPr>
                        <a:t>1401</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300" b="1" baseline="0" dirty="0">
                          <a:effectLst/>
                        </a:rPr>
                        <a:t>0.66%</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18589540"/>
                  </a:ext>
                </a:extLst>
              </a:tr>
              <a:tr h="800337">
                <a:tc>
                  <a:txBody>
                    <a:bodyPr/>
                    <a:lstStyle/>
                    <a:p>
                      <a:pPr algn="l" fontAlgn="ctr"/>
                      <a:r>
                        <a:rPr lang="en-US" sz="1300" b="1" baseline="0" dirty="0">
                          <a:effectLst/>
                        </a:rPr>
                        <a:t>AMERICAN INDIAN/ALASKAN NATIVE</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dirty="0">
                          <a:effectLst/>
                        </a:rPr>
                        <a:t>597</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dirty="0">
                          <a:effectLst/>
                        </a:rPr>
                        <a:t>0.28%</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369234862"/>
                  </a:ext>
                </a:extLst>
              </a:tr>
            </a:tbl>
          </a:graphicData>
        </a:graphic>
      </p:graphicFrame>
      <p:pic>
        <p:nvPicPr>
          <p:cNvPr id="5122" name="Picture 2">
            <a:extLst>
              <a:ext uri="{FF2B5EF4-FFF2-40B4-BE49-F238E27FC236}">
                <a16:creationId xmlns:a16="http://schemas.microsoft.com/office/drawing/2014/main" id="{7935FEDD-2C3F-4178-9F06-D236F7938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912" y="1364567"/>
            <a:ext cx="6914694" cy="4740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037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99CF97C-3E27-4F6F-8D8B-C58C91AA2F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415" y="928468"/>
            <a:ext cx="9875520" cy="5176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238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2566-5A08-4ED7-BB60-58870B60EAD9}"/>
              </a:ext>
            </a:extLst>
          </p:cNvPr>
          <p:cNvSpPr>
            <a:spLocks noGrp="1"/>
          </p:cNvSpPr>
          <p:nvPr>
            <p:ph type="title"/>
          </p:nvPr>
        </p:nvSpPr>
        <p:spPr>
          <a:xfrm>
            <a:off x="1009477" y="626012"/>
            <a:ext cx="9907588" cy="626012"/>
          </a:xfrm>
        </p:spPr>
        <p:txBody>
          <a:bodyPr>
            <a:noAutofit/>
          </a:bodyPr>
          <a:lstStyle/>
          <a:p>
            <a:pPr algn="ctr"/>
            <a:r>
              <a:rPr lang="en-US" sz="4400" dirty="0"/>
              <a:t>Arrests by Level of Crime</a:t>
            </a:r>
          </a:p>
        </p:txBody>
      </p:sp>
      <p:graphicFrame>
        <p:nvGraphicFramePr>
          <p:cNvPr id="7" name="Content Placeholder 6">
            <a:extLst>
              <a:ext uri="{FF2B5EF4-FFF2-40B4-BE49-F238E27FC236}">
                <a16:creationId xmlns:a16="http://schemas.microsoft.com/office/drawing/2014/main" id="{CD82A45C-86D1-4F89-8757-9EE4832BD737}"/>
              </a:ext>
            </a:extLst>
          </p:cNvPr>
          <p:cNvGraphicFramePr>
            <a:graphicFrameLocks noGrp="1"/>
          </p:cNvGraphicFramePr>
          <p:nvPr>
            <p:ph idx="1"/>
            <p:extLst>
              <p:ext uri="{D42A27DB-BD31-4B8C-83A1-F6EECF244321}">
                <p14:modId xmlns:p14="http://schemas.microsoft.com/office/powerpoint/2010/main" val="3521310285"/>
              </p:ext>
            </p:extLst>
          </p:nvPr>
        </p:nvGraphicFramePr>
        <p:xfrm>
          <a:off x="8123309" y="2242394"/>
          <a:ext cx="3242096" cy="2373212"/>
        </p:xfrm>
        <a:graphic>
          <a:graphicData uri="http://schemas.openxmlformats.org/drawingml/2006/table">
            <a:tbl>
              <a:tblPr/>
              <a:tblGrid>
                <a:gridCol w="1456791">
                  <a:extLst>
                    <a:ext uri="{9D8B030D-6E8A-4147-A177-3AD203B41FA5}">
                      <a16:colId xmlns:a16="http://schemas.microsoft.com/office/drawing/2014/main" val="2406808410"/>
                    </a:ext>
                  </a:extLst>
                </a:gridCol>
                <a:gridCol w="894458">
                  <a:extLst>
                    <a:ext uri="{9D8B030D-6E8A-4147-A177-3AD203B41FA5}">
                      <a16:colId xmlns:a16="http://schemas.microsoft.com/office/drawing/2014/main" val="197472688"/>
                    </a:ext>
                  </a:extLst>
                </a:gridCol>
                <a:gridCol w="890847">
                  <a:extLst>
                    <a:ext uri="{9D8B030D-6E8A-4147-A177-3AD203B41FA5}">
                      <a16:colId xmlns:a16="http://schemas.microsoft.com/office/drawing/2014/main" val="1599950884"/>
                    </a:ext>
                  </a:extLst>
                </a:gridCol>
              </a:tblGrid>
              <a:tr h="502112">
                <a:tc>
                  <a:txBody>
                    <a:bodyPr/>
                    <a:lstStyle/>
                    <a:p>
                      <a:pPr algn="l" fontAlgn="ctr"/>
                      <a:br>
                        <a:rPr lang="en-US" sz="1600" b="1" dirty="0">
                          <a:effectLst/>
                        </a:rPr>
                      </a:br>
                      <a:r>
                        <a:rPr lang="en-US" sz="1600" b="1" dirty="0">
                          <a:effectLst/>
                        </a:rPr>
                        <a:t>Level Of Arrest</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dirty="0">
                          <a:effectLst/>
                        </a:rPr>
                        <a:t>Count</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Percent</a:t>
                      </a:r>
                    </a:p>
                  </a:txBody>
                  <a:tcPr marL="53671" marR="53671" marT="26836" marB="268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633029"/>
                  </a:ext>
                </a:extLst>
              </a:tr>
              <a:tr h="515305">
                <a:tc>
                  <a:txBody>
                    <a:bodyPr/>
                    <a:lstStyle/>
                    <a:p>
                      <a:pPr algn="l" fontAlgn="ctr"/>
                      <a:r>
                        <a:rPr lang="en-US" sz="1400" b="1" dirty="0">
                          <a:effectLst/>
                        </a:rPr>
                        <a:t>Misdemeanor</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400" b="1" dirty="0">
                          <a:effectLst/>
                        </a:rPr>
                        <a:t>126590</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400" b="1" dirty="0">
                          <a:effectLst/>
                        </a:rPr>
                        <a:t>59.41%</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205079581"/>
                  </a:ext>
                </a:extLst>
              </a:tr>
              <a:tr h="445365">
                <a:tc>
                  <a:txBody>
                    <a:bodyPr/>
                    <a:lstStyle/>
                    <a:p>
                      <a:pPr algn="l" fontAlgn="ctr"/>
                      <a:r>
                        <a:rPr lang="en-US" sz="1400" b="1" dirty="0">
                          <a:effectLst/>
                        </a:rPr>
                        <a:t>Felony</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a:effectLst/>
                        </a:rPr>
                        <a:t>83244</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dirty="0">
                          <a:effectLst/>
                        </a:rPr>
                        <a:t>39.07%</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9141675"/>
                  </a:ext>
                </a:extLst>
              </a:tr>
              <a:tr h="484865">
                <a:tc>
                  <a:txBody>
                    <a:bodyPr/>
                    <a:lstStyle/>
                    <a:p>
                      <a:pPr algn="l" fontAlgn="ctr"/>
                      <a:r>
                        <a:rPr lang="en-US" sz="1400" b="1" dirty="0">
                          <a:effectLst/>
                        </a:rPr>
                        <a:t>Violation</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400" b="1">
                          <a:effectLst/>
                        </a:rPr>
                        <a:t>2822</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400" b="1" dirty="0">
                          <a:effectLst/>
                        </a:rPr>
                        <a:t>1.32%</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400034597"/>
                  </a:ext>
                </a:extLst>
              </a:tr>
              <a:tr h="386325">
                <a:tc>
                  <a:txBody>
                    <a:bodyPr/>
                    <a:lstStyle/>
                    <a:p>
                      <a:pPr algn="l" fontAlgn="ctr"/>
                      <a:r>
                        <a:rPr lang="en-US" sz="1400" b="1" dirty="0">
                          <a:effectLst/>
                        </a:rPr>
                        <a:t>I</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a:effectLst/>
                        </a:rPr>
                        <a:t>433</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dirty="0">
                          <a:effectLst/>
                        </a:rPr>
                        <a:t>0.2%</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079731"/>
                  </a:ext>
                </a:extLst>
              </a:tr>
            </a:tbl>
          </a:graphicData>
        </a:graphic>
      </p:graphicFrame>
      <p:sp>
        <p:nvSpPr>
          <p:cNvPr id="8" name="Rectangle 1">
            <a:extLst>
              <a:ext uri="{FF2B5EF4-FFF2-40B4-BE49-F238E27FC236}">
                <a16:creationId xmlns:a16="http://schemas.microsoft.com/office/drawing/2014/main" id="{74B77144-FDC7-4A31-9F62-D901B3DF25F5}"/>
              </a:ext>
            </a:extLst>
          </p:cNvPr>
          <p:cNvSpPr>
            <a:spLocks noChangeArrowheads="1"/>
          </p:cNvSpPr>
          <p:nvPr/>
        </p:nvSpPr>
        <p:spPr bwMode="auto">
          <a:xfrm>
            <a:off x="0" y="0"/>
            <a:ext cx="9907588"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03F9F"/>
                </a:solidFill>
                <a:effectLst/>
                <a:latin typeface="Courier New" panose="02070309020205020404" pitchFamily="49" charset="0"/>
                <a:cs typeface="Courier New" panose="02070309020205020404" pitchFamily="49" charset="0"/>
              </a:rPr>
              <a:t>In [30]:</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51" name="Picture 3">
            <a:extLst>
              <a:ext uri="{FF2B5EF4-FFF2-40B4-BE49-F238E27FC236}">
                <a16:creationId xmlns:a16="http://schemas.microsoft.com/office/drawing/2014/main" id="{1719B9B9-BFA8-45E0-93AD-04EA2E0A9F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595" y="1406768"/>
            <a:ext cx="7177922" cy="4825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948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58D6A-31F1-4368-8BB0-15D0375B7D02}"/>
              </a:ext>
            </a:extLst>
          </p:cNvPr>
          <p:cNvSpPr>
            <a:spLocks noGrp="1"/>
          </p:cNvSpPr>
          <p:nvPr>
            <p:ph type="title"/>
          </p:nvPr>
        </p:nvSpPr>
        <p:spPr>
          <a:xfrm>
            <a:off x="916952" y="583809"/>
            <a:ext cx="10358095" cy="661182"/>
          </a:xfrm>
        </p:spPr>
        <p:txBody>
          <a:bodyPr>
            <a:noAutofit/>
          </a:bodyPr>
          <a:lstStyle/>
          <a:p>
            <a:pPr algn="ctr"/>
            <a:r>
              <a:rPr lang="en-US" sz="4400" dirty="0"/>
              <a:t>Arrests by Sex </a:t>
            </a:r>
          </a:p>
        </p:txBody>
      </p:sp>
      <p:graphicFrame>
        <p:nvGraphicFramePr>
          <p:cNvPr id="5" name="Content Placeholder 4">
            <a:extLst>
              <a:ext uri="{FF2B5EF4-FFF2-40B4-BE49-F238E27FC236}">
                <a16:creationId xmlns:a16="http://schemas.microsoft.com/office/drawing/2014/main" id="{4F5D8291-41FC-4B0A-A7EC-04522E10BAE3}"/>
              </a:ext>
            </a:extLst>
          </p:cNvPr>
          <p:cNvGraphicFramePr>
            <a:graphicFrameLocks noGrp="1"/>
          </p:cNvGraphicFramePr>
          <p:nvPr>
            <p:ph idx="1"/>
            <p:extLst>
              <p:ext uri="{D42A27DB-BD31-4B8C-83A1-F6EECF244321}">
                <p14:modId xmlns:p14="http://schemas.microsoft.com/office/powerpoint/2010/main" val="3033938333"/>
              </p:ext>
            </p:extLst>
          </p:nvPr>
        </p:nvGraphicFramePr>
        <p:xfrm>
          <a:off x="8679766" y="1682790"/>
          <a:ext cx="2757270" cy="1338819"/>
        </p:xfrm>
        <a:graphic>
          <a:graphicData uri="http://schemas.openxmlformats.org/drawingml/2006/table">
            <a:tbl>
              <a:tblPr/>
              <a:tblGrid>
                <a:gridCol w="611071">
                  <a:extLst>
                    <a:ext uri="{9D8B030D-6E8A-4147-A177-3AD203B41FA5}">
                      <a16:colId xmlns:a16="http://schemas.microsoft.com/office/drawing/2014/main" val="3603348295"/>
                    </a:ext>
                  </a:extLst>
                </a:gridCol>
                <a:gridCol w="1073098">
                  <a:extLst>
                    <a:ext uri="{9D8B030D-6E8A-4147-A177-3AD203B41FA5}">
                      <a16:colId xmlns:a16="http://schemas.microsoft.com/office/drawing/2014/main" val="543314334"/>
                    </a:ext>
                  </a:extLst>
                </a:gridCol>
                <a:gridCol w="1073101">
                  <a:extLst>
                    <a:ext uri="{9D8B030D-6E8A-4147-A177-3AD203B41FA5}">
                      <a16:colId xmlns:a16="http://schemas.microsoft.com/office/drawing/2014/main" val="955590873"/>
                    </a:ext>
                  </a:extLst>
                </a:gridCol>
              </a:tblGrid>
              <a:tr h="514716">
                <a:tc>
                  <a:txBody>
                    <a:bodyPr/>
                    <a:lstStyle/>
                    <a:p>
                      <a:pPr algn="ctr" fontAlgn="ctr"/>
                      <a:r>
                        <a:rPr lang="en-US" sz="1400" b="1" cap="all" baseline="0" dirty="0">
                          <a:effectLst/>
                        </a:rPr>
                        <a:t>  Sex</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cap="all" baseline="0" dirty="0">
                          <a:effectLst/>
                        </a:rPr>
                        <a:t>Count</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cap="all" baseline="0" dirty="0"/>
                        <a:t>Percent</a:t>
                      </a:r>
                    </a:p>
                  </a:txBody>
                  <a:tcPr marL="53671" marR="53671" marT="26836" marB="268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5510961"/>
                  </a:ext>
                </a:extLst>
              </a:tr>
              <a:tr h="362815">
                <a:tc>
                  <a:txBody>
                    <a:bodyPr/>
                    <a:lstStyle/>
                    <a:p>
                      <a:pPr algn="ctr" fontAlgn="ctr"/>
                      <a:r>
                        <a:rPr lang="en-US" sz="1500" b="1" cap="all" baseline="0" dirty="0">
                          <a:effectLst/>
                        </a:rPr>
                        <a:t>M</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500" b="1" cap="all" baseline="0" dirty="0">
                          <a:effectLst/>
                        </a:rPr>
                        <a:t>173964</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500" b="1" cap="all" baseline="0" dirty="0">
                          <a:effectLst/>
                        </a:rPr>
                        <a:t>81.64%</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440070164"/>
                  </a:ext>
                </a:extLst>
              </a:tr>
              <a:tr h="461288">
                <a:tc>
                  <a:txBody>
                    <a:bodyPr/>
                    <a:lstStyle/>
                    <a:p>
                      <a:pPr algn="ctr" fontAlgn="ctr"/>
                      <a:r>
                        <a:rPr lang="en-US" sz="1500" b="1" cap="all" baseline="0" dirty="0">
                          <a:effectLst/>
                        </a:rPr>
                        <a:t>F</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500" b="1" cap="all" baseline="0" dirty="0">
                          <a:effectLst/>
                        </a:rPr>
                        <a:t>39125</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500" b="1" cap="all" baseline="0" dirty="0">
                          <a:effectLst/>
                        </a:rPr>
                        <a:t>18.36%</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462396"/>
                  </a:ext>
                </a:extLst>
              </a:tr>
            </a:tbl>
          </a:graphicData>
        </a:graphic>
      </p:graphicFrame>
      <p:pic>
        <p:nvPicPr>
          <p:cNvPr id="3074" name="Picture 2">
            <a:extLst>
              <a:ext uri="{FF2B5EF4-FFF2-40B4-BE49-F238E27FC236}">
                <a16:creationId xmlns:a16="http://schemas.microsoft.com/office/drawing/2014/main" id="{D28AD4B5-A0E8-4F2A-AA12-4AEABF91E4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691" y="1181686"/>
            <a:ext cx="7821974" cy="5092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6016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722</Words>
  <Application>Microsoft Office PowerPoint</Application>
  <PresentationFormat>Widescreen</PresentationFormat>
  <Paragraphs>175</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Courier New</vt:lpstr>
      <vt:lpstr>Garamond</vt:lpstr>
      <vt:lpstr>Organic</vt:lpstr>
      <vt:lpstr>The Crime Detectives</vt:lpstr>
      <vt:lpstr>NYPD arrest data Analysis 2019</vt:lpstr>
      <vt:lpstr>Principal features for analysis</vt:lpstr>
      <vt:lpstr>NYPD made 213,089 arrests  in 2019</vt:lpstr>
      <vt:lpstr>Arrests by Borough</vt:lpstr>
      <vt:lpstr>Arrests by Race</vt:lpstr>
      <vt:lpstr>PowerPoint Presentation</vt:lpstr>
      <vt:lpstr>Arrests by Level of Crime</vt:lpstr>
      <vt:lpstr>Arrests by Sex </vt:lpstr>
      <vt:lpstr>Arrests by month </vt:lpstr>
      <vt:lpstr>Most frequently occurring arrests by description</vt:lpstr>
      <vt:lpstr>Algorithm to see where crimes occur daily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Crime Detectives</dc:title>
  <dc:creator> </dc:creator>
  <cp:lastModifiedBy> </cp:lastModifiedBy>
  <cp:revision>8</cp:revision>
  <dcterms:created xsi:type="dcterms:W3CDTF">2020-05-09T21:05:02Z</dcterms:created>
  <dcterms:modified xsi:type="dcterms:W3CDTF">2020-05-12T19:47:53Z</dcterms:modified>
</cp:coreProperties>
</file>