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1F7F7-489B-4691-9B74-4AE3718C9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A3ADF45-7436-4D61-A6FE-19BEF9B01803}">
      <dgm:prSet/>
      <dgm:spPr/>
      <dgm:t>
        <a:bodyPr/>
        <a:lstStyle/>
        <a:p>
          <a:r>
            <a:rPr lang="en-US" baseline="0"/>
            <a:t>Investigate distribution of crimes per month/ week/ day</a:t>
          </a:r>
          <a:endParaRPr lang="en-US"/>
        </a:p>
      </dgm:t>
    </dgm:pt>
    <dgm:pt modelId="{BC515723-CAC3-4B01-84AF-C4C340F19380}" type="parTrans" cxnId="{48927BD1-3795-4F71-BF34-E242810F4322}">
      <dgm:prSet/>
      <dgm:spPr/>
      <dgm:t>
        <a:bodyPr/>
        <a:lstStyle/>
        <a:p>
          <a:endParaRPr lang="en-US"/>
        </a:p>
      </dgm:t>
    </dgm:pt>
    <dgm:pt modelId="{934ABA98-6AF0-444E-A330-367BAAC1A97C}" type="sibTrans" cxnId="{48927BD1-3795-4F71-BF34-E242810F4322}">
      <dgm:prSet/>
      <dgm:spPr/>
      <dgm:t>
        <a:bodyPr/>
        <a:lstStyle/>
        <a:p>
          <a:endParaRPr lang="en-US"/>
        </a:p>
      </dgm:t>
    </dgm:pt>
    <dgm:pt modelId="{832DE7F3-2495-4457-B5B3-928E6A2328B3}">
      <dgm:prSet/>
      <dgm:spPr/>
      <dgm:t>
        <a:bodyPr/>
        <a:lstStyle/>
        <a:p>
          <a:r>
            <a:rPr lang="en-US" baseline="0" dirty="0"/>
            <a:t>Find hotspot where there are daily crimes</a:t>
          </a:r>
          <a:endParaRPr lang="en-US" dirty="0"/>
        </a:p>
      </dgm:t>
    </dgm:pt>
    <dgm:pt modelId="{B3115783-F40C-44A6-A468-2CC7CD87F8A4}" type="parTrans" cxnId="{CE3F7A08-9296-409C-84B9-EEEFF8BF1FB0}">
      <dgm:prSet/>
      <dgm:spPr/>
      <dgm:t>
        <a:bodyPr/>
        <a:lstStyle/>
        <a:p>
          <a:endParaRPr lang="en-US"/>
        </a:p>
      </dgm:t>
    </dgm:pt>
    <dgm:pt modelId="{3DBBF3AA-278E-4166-8F6C-73139CD319E4}" type="sibTrans" cxnId="{CE3F7A08-9296-409C-84B9-EEEFF8BF1FB0}">
      <dgm:prSet/>
      <dgm:spPr/>
      <dgm:t>
        <a:bodyPr/>
        <a:lstStyle/>
        <a:p>
          <a:endParaRPr lang="en-US"/>
        </a:p>
      </dgm:t>
    </dgm:pt>
    <dgm:pt modelId="{C2F63E6C-C5EC-4ADC-A85A-AB8E036B1500}">
      <dgm:prSet/>
      <dgm:spPr/>
      <dgm:t>
        <a:bodyPr/>
        <a:lstStyle/>
        <a:p>
          <a:r>
            <a:rPr lang="en-US" baseline="0"/>
            <a:t>Machine learning analysis in classifying crime type</a:t>
          </a:r>
          <a:endParaRPr lang="en-US"/>
        </a:p>
      </dgm:t>
    </dgm:pt>
    <dgm:pt modelId="{735DBB5C-7A9B-40FF-8034-56301F1EA2AF}" type="parTrans" cxnId="{160B4AB7-A83F-4855-B067-1CA6C88B5884}">
      <dgm:prSet/>
      <dgm:spPr/>
      <dgm:t>
        <a:bodyPr/>
        <a:lstStyle/>
        <a:p>
          <a:endParaRPr lang="en-US"/>
        </a:p>
      </dgm:t>
    </dgm:pt>
    <dgm:pt modelId="{7A3997FB-840D-415E-AFC8-3BD3E8B90ED4}" type="sibTrans" cxnId="{160B4AB7-A83F-4855-B067-1CA6C88B5884}">
      <dgm:prSet/>
      <dgm:spPr/>
      <dgm:t>
        <a:bodyPr/>
        <a:lstStyle/>
        <a:p>
          <a:endParaRPr lang="en-US"/>
        </a:p>
      </dgm:t>
    </dgm:pt>
    <dgm:pt modelId="{45B4E452-D817-4E7E-9F1B-A022F4A654D0}" type="pres">
      <dgm:prSet presAssocID="{C411F7F7-489B-4691-9B74-4AE3718C916D}" presName="root" presStyleCnt="0">
        <dgm:presLayoutVars>
          <dgm:dir/>
          <dgm:resizeHandles val="exact"/>
        </dgm:presLayoutVars>
      </dgm:prSet>
      <dgm:spPr/>
    </dgm:pt>
    <dgm:pt modelId="{71FA8ACF-D85F-412C-B9DB-6ACB32A6F12E}" type="pres">
      <dgm:prSet presAssocID="{FA3ADF45-7436-4D61-A6FE-19BEF9B01803}" presName="compNode" presStyleCnt="0"/>
      <dgm:spPr/>
    </dgm:pt>
    <dgm:pt modelId="{B1F5BB53-BE84-4EAB-8877-E7B06F2928DB}" type="pres">
      <dgm:prSet presAssocID="{FA3ADF45-7436-4D61-A6FE-19BEF9B01803}" presName="bgRect" presStyleLbl="bgShp" presStyleIdx="0" presStyleCnt="3"/>
      <dgm:spPr/>
    </dgm:pt>
    <dgm:pt modelId="{C767DF01-18DB-43F3-A597-C38D9A3A6DA0}" type="pres">
      <dgm:prSet presAssocID="{FA3ADF45-7436-4D61-A6FE-19BEF9B018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BB4F811F-AF56-469B-A459-028FD9967E5B}" type="pres">
      <dgm:prSet presAssocID="{FA3ADF45-7436-4D61-A6FE-19BEF9B01803}" presName="spaceRect" presStyleCnt="0"/>
      <dgm:spPr/>
    </dgm:pt>
    <dgm:pt modelId="{9F4BF474-85F2-41D6-B2D2-A58DC83F7A3C}" type="pres">
      <dgm:prSet presAssocID="{FA3ADF45-7436-4D61-A6FE-19BEF9B01803}" presName="parTx" presStyleLbl="revTx" presStyleIdx="0" presStyleCnt="3">
        <dgm:presLayoutVars>
          <dgm:chMax val="0"/>
          <dgm:chPref val="0"/>
        </dgm:presLayoutVars>
      </dgm:prSet>
      <dgm:spPr/>
    </dgm:pt>
    <dgm:pt modelId="{AAB146F7-2385-4F62-95CB-9D102B76E825}" type="pres">
      <dgm:prSet presAssocID="{934ABA98-6AF0-444E-A330-367BAAC1A97C}" presName="sibTrans" presStyleCnt="0"/>
      <dgm:spPr/>
    </dgm:pt>
    <dgm:pt modelId="{49E3AB8A-24D0-4B06-8D0C-EBFFFDC72DA7}" type="pres">
      <dgm:prSet presAssocID="{832DE7F3-2495-4457-B5B3-928E6A2328B3}" presName="compNode" presStyleCnt="0"/>
      <dgm:spPr/>
    </dgm:pt>
    <dgm:pt modelId="{3B9FC115-B16E-4717-8DE9-46D4646044A2}" type="pres">
      <dgm:prSet presAssocID="{832DE7F3-2495-4457-B5B3-928E6A2328B3}" presName="bgRect" presStyleLbl="bgShp" presStyleIdx="1" presStyleCnt="3"/>
      <dgm:spPr/>
    </dgm:pt>
    <dgm:pt modelId="{9A95A557-9802-4CB4-9B79-297A30DAFA5D}" type="pres">
      <dgm:prSet presAssocID="{832DE7F3-2495-4457-B5B3-928E6A2328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412B5ADE-5207-468B-ADCB-4E0AA11F24E2}" type="pres">
      <dgm:prSet presAssocID="{832DE7F3-2495-4457-B5B3-928E6A2328B3}" presName="spaceRect" presStyleCnt="0"/>
      <dgm:spPr/>
    </dgm:pt>
    <dgm:pt modelId="{FD1A1F76-3528-4140-98AC-33DC9D7C773F}" type="pres">
      <dgm:prSet presAssocID="{832DE7F3-2495-4457-B5B3-928E6A2328B3}" presName="parTx" presStyleLbl="revTx" presStyleIdx="1" presStyleCnt="3">
        <dgm:presLayoutVars>
          <dgm:chMax val="0"/>
          <dgm:chPref val="0"/>
        </dgm:presLayoutVars>
      </dgm:prSet>
      <dgm:spPr/>
    </dgm:pt>
    <dgm:pt modelId="{32832C5D-E96E-4C0B-B4E1-DBE324138DA4}" type="pres">
      <dgm:prSet presAssocID="{3DBBF3AA-278E-4166-8F6C-73139CD319E4}" presName="sibTrans" presStyleCnt="0"/>
      <dgm:spPr/>
    </dgm:pt>
    <dgm:pt modelId="{030D964F-D4C1-4AEF-B7BA-ACE1972AC151}" type="pres">
      <dgm:prSet presAssocID="{C2F63E6C-C5EC-4ADC-A85A-AB8E036B1500}" presName="compNode" presStyleCnt="0"/>
      <dgm:spPr/>
    </dgm:pt>
    <dgm:pt modelId="{F83EA9E2-3C7A-4357-A01B-A91A0CE75035}" type="pres">
      <dgm:prSet presAssocID="{C2F63E6C-C5EC-4ADC-A85A-AB8E036B1500}" presName="bgRect" presStyleLbl="bgShp" presStyleIdx="2" presStyleCnt="3"/>
      <dgm:spPr/>
    </dgm:pt>
    <dgm:pt modelId="{CA0E59FE-4753-43E6-A48E-0AEC3CDCFECF}" type="pres">
      <dgm:prSet presAssocID="{C2F63E6C-C5EC-4ADC-A85A-AB8E036B15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CAFC12D-72AF-4678-B8EB-50D3BEDD8C29}" type="pres">
      <dgm:prSet presAssocID="{C2F63E6C-C5EC-4ADC-A85A-AB8E036B1500}" presName="spaceRect" presStyleCnt="0"/>
      <dgm:spPr/>
    </dgm:pt>
    <dgm:pt modelId="{2845888A-D3BA-41EB-9225-2C038C37937C}" type="pres">
      <dgm:prSet presAssocID="{C2F63E6C-C5EC-4ADC-A85A-AB8E036B15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3F7A08-9296-409C-84B9-EEEFF8BF1FB0}" srcId="{C411F7F7-489B-4691-9B74-4AE3718C916D}" destId="{832DE7F3-2495-4457-B5B3-928E6A2328B3}" srcOrd="1" destOrd="0" parTransId="{B3115783-F40C-44A6-A468-2CC7CD87F8A4}" sibTransId="{3DBBF3AA-278E-4166-8F6C-73139CD319E4}"/>
    <dgm:cxn modelId="{3861F642-4A5E-443E-ADDF-745448FAFB18}" type="presOf" srcId="{832DE7F3-2495-4457-B5B3-928E6A2328B3}" destId="{FD1A1F76-3528-4140-98AC-33DC9D7C773F}" srcOrd="0" destOrd="0" presId="urn:microsoft.com/office/officeart/2018/2/layout/IconVerticalSolidList"/>
    <dgm:cxn modelId="{43E50471-C18B-4AF6-9884-BDFCC63660D0}" type="presOf" srcId="{C411F7F7-489B-4691-9B74-4AE3718C916D}" destId="{45B4E452-D817-4E7E-9F1B-A022F4A654D0}" srcOrd="0" destOrd="0" presId="urn:microsoft.com/office/officeart/2018/2/layout/IconVerticalSolidList"/>
    <dgm:cxn modelId="{9F00E191-09B2-4802-BE4A-0ACE8E1B0FAC}" type="presOf" srcId="{C2F63E6C-C5EC-4ADC-A85A-AB8E036B1500}" destId="{2845888A-D3BA-41EB-9225-2C038C37937C}" srcOrd="0" destOrd="0" presId="urn:microsoft.com/office/officeart/2018/2/layout/IconVerticalSolidList"/>
    <dgm:cxn modelId="{160B4AB7-A83F-4855-B067-1CA6C88B5884}" srcId="{C411F7F7-489B-4691-9B74-4AE3718C916D}" destId="{C2F63E6C-C5EC-4ADC-A85A-AB8E036B1500}" srcOrd="2" destOrd="0" parTransId="{735DBB5C-7A9B-40FF-8034-56301F1EA2AF}" sibTransId="{7A3997FB-840D-415E-AFC8-3BD3E8B90ED4}"/>
    <dgm:cxn modelId="{D09DDDC6-6714-4C4E-AD61-1ECD0E913954}" type="presOf" srcId="{FA3ADF45-7436-4D61-A6FE-19BEF9B01803}" destId="{9F4BF474-85F2-41D6-B2D2-A58DC83F7A3C}" srcOrd="0" destOrd="0" presId="urn:microsoft.com/office/officeart/2018/2/layout/IconVerticalSolidList"/>
    <dgm:cxn modelId="{48927BD1-3795-4F71-BF34-E242810F4322}" srcId="{C411F7F7-489B-4691-9B74-4AE3718C916D}" destId="{FA3ADF45-7436-4D61-A6FE-19BEF9B01803}" srcOrd="0" destOrd="0" parTransId="{BC515723-CAC3-4B01-84AF-C4C340F19380}" sibTransId="{934ABA98-6AF0-444E-A330-367BAAC1A97C}"/>
    <dgm:cxn modelId="{7FAD6E8E-63FB-426B-9B49-374B05FE617A}" type="presParOf" srcId="{45B4E452-D817-4E7E-9F1B-A022F4A654D0}" destId="{71FA8ACF-D85F-412C-B9DB-6ACB32A6F12E}" srcOrd="0" destOrd="0" presId="urn:microsoft.com/office/officeart/2018/2/layout/IconVerticalSolidList"/>
    <dgm:cxn modelId="{6252F2D2-BF22-4383-B7A1-9E6B3B8F5A37}" type="presParOf" srcId="{71FA8ACF-D85F-412C-B9DB-6ACB32A6F12E}" destId="{B1F5BB53-BE84-4EAB-8877-E7B06F2928DB}" srcOrd="0" destOrd="0" presId="urn:microsoft.com/office/officeart/2018/2/layout/IconVerticalSolidList"/>
    <dgm:cxn modelId="{90BB0FA7-50CB-49A9-A5A9-C659884CC863}" type="presParOf" srcId="{71FA8ACF-D85F-412C-B9DB-6ACB32A6F12E}" destId="{C767DF01-18DB-43F3-A597-C38D9A3A6DA0}" srcOrd="1" destOrd="0" presId="urn:microsoft.com/office/officeart/2018/2/layout/IconVerticalSolidList"/>
    <dgm:cxn modelId="{12640A38-DE18-4426-9057-6685FE50C36E}" type="presParOf" srcId="{71FA8ACF-D85F-412C-B9DB-6ACB32A6F12E}" destId="{BB4F811F-AF56-469B-A459-028FD9967E5B}" srcOrd="2" destOrd="0" presId="urn:microsoft.com/office/officeart/2018/2/layout/IconVerticalSolidList"/>
    <dgm:cxn modelId="{3610A734-8E82-48CC-8B52-8A4E04C55655}" type="presParOf" srcId="{71FA8ACF-D85F-412C-B9DB-6ACB32A6F12E}" destId="{9F4BF474-85F2-41D6-B2D2-A58DC83F7A3C}" srcOrd="3" destOrd="0" presId="urn:microsoft.com/office/officeart/2018/2/layout/IconVerticalSolidList"/>
    <dgm:cxn modelId="{97ACDD2E-8F9D-4C88-B46F-8AE9BE70269D}" type="presParOf" srcId="{45B4E452-D817-4E7E-9F1B-A022F4A654D0}" destId="{AAB146F7-2385-4F62-95CB-9D102B76E825}" srcOrd="1" destOrd="0" presId="urn:microsoft.com/office/officeart/2018/2/layout/IconVerticalSolidList"/>
    <dgm:cxn modelId="{90CF2123-58ED-44B8-A76C-3AA46312779C}" type="presParOf" srcId="{45B4E452-D817-4E7E-9F1B-A022F4A654D0}" destId="{49E3AB8A-24D0-4B06-8D0C-EBFFFDC72DA7}" srcOrd="2" destOrd="0" presId="urn:microsoft.com/office/officeart/2018/2/layout/IconVerticalSolidList"/>
    <dgm:cxn modelId="{0651C0AE-07C1-499B-83F3-5CF91874A55C}" type="presParOf" srcId="{49E3AB8A-24D0-4B06-8D0C-EBFFFDC72DA7}" destId="{3B9FC115-B16E-4717-8DE9-46D4646044A2}" srcOrd="0" destOrd="0" presId="urn:microsoft.com/office/officeart/2018/2/layout/IconVerticalSolidList"/>
    <dgm:cxn modelId="{DA382492-07B7-4D35-A5FE-B4FDCC04B4B4}" type="presParOf" srcId="{49E3AB8A-24D0-4B06-8D0C-EBFFFDC72DA7}" destId="{9A95A557-9802-4CB4-9B79-297A30DAFA5D}" srcOrd="1" destOrd="0" presId="urn:microsoft.com/office/officeart/2018/2/layout/IconVerticalSolidList"/>
    <dgm:cxn modelId="{F587A408-EB60-413E-BBD6-1ACE763C1F71}" type="presParOf" srcId="{49E3AB8A-24D0-4B06-8D0C-EBFFFDC72DA7}" destId="{412B5ADE-5207-468B-ADCB-4E0AA11F24E2}" srcOrd="2" destOrd="0" presId="urn:microsoft.com/office/officeart/2018/2/layout/IconVerticalSolidList"/>
    <dgm:cxn modelId="{9D1EDD85-AFB9-4BE8-A936-D2B68A338DD1}" type="presParOf" srcId="{49E3AB8A-24D0-4B06-8D0C-EBFFFDC72DA7}" destId="{FD1A1F76-3528-4140-98AC-33DC9D7C773F}" srcOrd="3" destOrd="0" presId="urn:microsoft.com/office/officeart/2018/2/layout/IconVerticalSolidList"/>
    <dgm:cxn modelId="{39C80D08-8F88-410F-9020-C958E6DD9B4D}" type="presParOf" srcId="{45B4E452-D817-4E7E-9F1B-A022F4A654D0}" destId="{32832C5D-E96E-4C0B-B4E1-DBE324138DA4}" srcOrd="3" destOrd="0" presId="urn:microsoft.com/office/officeart/2018/2/layout/IconVerticalSolidList"/>
    <dgm:cxn modelId="{4011B5B9-9932-4546-9A49-502C44254F73}" type="presParOf" srcId="{45B4E452-D817-4E7E-9F1B-A022F4A654D0}" destId="{030D964F-D4C1-4AEF-B7BA-ACE1972AC151}" srcOrd="4" destOrd="0" presId="urn:microsoft.com/office/officeart/2018/2/layout/IconVerticalSolidList"/>
    <dgm:cxn modelId="{F7B00811-BA97-4B71-88DF-8647F8906D7F}" type="presParOf" srcId="{030D964F-D4C1-4AEF-B7BA-ACE1972AC151}" destId="{F83EA9E2-3C7A-4357-A01B-A91A0CE75035}" srcOrd="0" destOrd="0" presId="urn:microsoft.com/office/officeart/2018/2/layout/IconVerticalSolidList"/>
    <dgm:cxn modelId="{7751ADD5-4F03-42CF-91DE-E3312CD0B582}" type="presParOf" srcId="{030D964F-D4C1-4AEF-B7BA-ACE1972AC151}" destId="{CA0E59FE-4753-43E6-A48E-0AEC3CDCFECF}" srcOrd="1" destOrd="0" presId="urn:microsoft.com/office/officeart/2018/2/layout/IconVerticalSolidList"/>
    <dgm:cxn modelId="{64087CE7-5068-4DCE-852B-71B7DF251761}" type="presParOf" srcId="{030D964F-D4C1-4AEF-B7BA-ACE1972AC151}" destId="{5CAFC12D-72AF-4678-B8EB-50D3BEDD8C29}" srcOrd="2" destOrd="0" presId="urn:microsoft.com/office/officeart/2018/2/layout/IconVerticalSolidList"/>
    <dgm:cxn modelId="{11712C0D-946C-48AA-A216-6C95A078C998}" type="presParOf" srcId="{030D964F-D4C1-4AEF-B7BA-ACE1972AC151}" destId="{2845888A-D3BA-41EB-9225-2C038C3793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CE2B6-1408-41A8-B2EC-783748B7E8F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C63BD1-4908-4914-9B71-983EF0D3C150}">
      <dgm:prSet/>
      <dgm:spPr/>
      <dgm:t>
        <a:bodyPr/>
        <a:lstStyle/>
        <a:p>
          <a:r>
            <a:rPr lang="en-US" baseline="0"/>
            <a:t>1 - CONTROLLED SUBSTANCE,INTENT TOBURGLARY,UNCLASS... </a:t>
          </a:r>
          <a:endParaRPr lang="en-US"/>
        </a:p>
      </dgm:t>
    </dgm:pt>
    <dgm:pt modelId="{63985F26-F3AE-4EE4-BBD4-063E0AB1107E}" type="parTrans" cxnId="{1B4CD8F3-0338-4F7A-92DC-7DA115BE6C5B}">
      <dgm:prSet/>
      <dgm:spPr/>
      <dgm:t>
        <a:bodyPr/>
        <a:lstStyle/>
        <a:p>
          <a:endParaRPr lang="en-US"/>
        </a:p>
      </dgm:t>
    </dgm:pt>
    <dgm:pt modelId="{2728A0E1-11AF-468B-8F51-0C20461394F0}" type="sibTrans" cxnId="{1B4CD8F3-0338-4F7A-92DC-7DA115BE6C5B}">
      <dgm:prSet/>
      <dgm:spPr/>
      <dgm:t>
        <a:bodyPr/>
        <a:lstStyle/>
        <a:p>
          <a:endParaRPr lang="en-US"/>
        </a:p>
      </dgm:t>
    </dgm:pt>
    <dgm:pt modelId="{45AB5F59-7472-4D41-AD59-FD89C547EDB2}">
      <dgm:prSet/>
      <dgm:spPr/>
      <dgm:t>
        <a:bodyPr/>
        <a:lstStyle/>
        <a:p>
          <a:r>
            <a:rPr lang="en-US" baseline="0"/>
            <a:t>2 - ASSAULT 2,1,UNCLASSIFIEDPUBLIC ADMINISTATION,U... </a:t>
          </a:r>
          <a:endParaRPr lang="en-US"/>
        </a:p>
      </dgm:t>
    </dgm:pt>
    <dgm:pt modelId="{504B9F91-69B2-46AE-BD4C-B6C272966E27}" type="parTrans" cxnId="{B769749F-7909-460E-B5B5-4FE4233BD707}">
      <dgm:prSet/>
      <dgm:spPr/>
      <dgm:t>
        <a:bodyPr/>
        <a:lstStyle/>
        <a:p>
          <a:endParaRPr lang="en-US"/>
        </a:p>
      </dgm:t>
    </dgm:pt>
    <dgm:pt modelId="{1845AE53-4A0B-47C6-BE13-C0AD8008DAE5}" type="sibTrans" cxnId="{B769749F-7909-460E-B5B5-4FE4233BD707}">
      <dgm:prSet/>
      <dgm:spPr/>
      <dgm:t>
        <a:bodyPr/>
        <a:lstStyle/>
        <a:p>
          <a:endParaRPr lang="en-US"/>
        </a:p>
      </dgm:t>
    </dgm:pt>
    <dgm:pt modelId="{6B4078F3-3D42-4FAB-8FA7-D4FC7FED5EE8}">
      <dgm:prSet/>
      <dgm:spPr/>
      <dgm:t>
        <a:bodyPr/>
        <a:lstStyle/>
        <a:p>
          <a:r>
            <a:rPr lang="en-US" baseline="0"/>
            <a:t>3 - FORGERY,ETC.,UNCLASSIFIED-FELOCONTROLLED SUBST... </a:t>
          </a:r>
          <a:endParaRPr lang="en-US"/>
        </a:p>
      </dgm:t>
    </dgm:pt>
    <dgm:pt modelId="{7CB8372A-B671-49AC-9262-8CC06F980EA7}" type="parTrans" cxnId="{02565B12-FDCF-4A78-8355-4AE154A25ECA}">
      <dgm:prSet/>
      <dgm:spPr/>
      <dgm:t>
        <a:bodyPr/>
        <a:lstStyle/>
        <a:p>
          <a:endParaRPr lang="en-US"/>
        </a:p>
      </dgm:t>
    </dgm:pt>
    <dgm:pt modelId="{D669A7BD-B688-4466-AFC6-21A5FE99036D}" type="sibTrans" cxnId="{02565B12-FDCF-4A78-8355-4AE154A25ECA}">
      <dgm:prSet/>
      <dgm:spPr/>
      <dgm:t>
        <a:bodyPr/>
        <a:lstStyle/>
        <a:p>
          <a:endParaRPr lang="en-US"/>
        </a:p>
      </dgm:t>
    </dgm:pt>
    <dgm:pt modelId="{7539C0AE-8BED-4454-8544-1F3A61E70AA5}">
      <dgm:prSet/>
      <dgm:spPr/>
      <dgm:t>
        <a:bodyPr/>
        <a:lstStyle/>
        <a:p>
          <a:r>
            <a:rPr lang="en-US" baseline="0"/>
            <a:t>4 -  ROBBERY,OPEN AREA UNCLASSIFIEDCRIMINAL MIS 2 &amp;... </a:t>
          </a:r>
          <a:endParaRPr lang="en-US"/>
        </a:p>
      </dgm:t>
    </dgm:pt>
    <dgm:pt modelId="{BC107A19-6B14-41D5-A21A-7493A9FD2B77}" type="parTrans" cxnId="{1AD5B7A6-7EFF-4E8B-94B9-140A42CD7555}">
      <dgm:prSet/>
      <dgm:spPr/>
      <dgm:t>
        <a:bodyPr/>
        <a:lstStyle/>
        <a:p>
          <a:endParaRPr lang="en-US"/>
        </a:p>
      </dgm:t>
    </dgm:pt>
    <dgm:pt modelId="{B9E7681D-56BB-4B39-957D-70AC2D975887}" type="sibTrans" cxnId="{1AD5B7A6-7EFF-4E8B-94B9-140A42CD7555}">
      <dgm:prSet/>
      <dgm:spPr/>
      <dgm:t>
        <a:bodyPr/>
        <a:lstStyle/>
        <a:p>
          <a:endParaRPr lang="en-US"/>
        </a:p>
      </dgm:t>
    </dgm:pt>
    <dgm:pt modelId="{254B9870-2E13-47A8-B220-C910A398B523}">
      <dgm:prSet/>
      <dgm:spPr/>
      <dgm:t>
        <a:bodyPr/>
        <a:lstStyle/>
        <a:p>
          <a:r>
            <a:rPr lang="en-US" baseline="0"/>
            <a:t>5 -  CRIMINAL CONTEMPT 1ASSAULT 3CRIMINAL CONTEMPT ... </a:t>
          </a:r>
          <a:endParaRPr lang="en-US"/>
        </a:p>
      </dgm:t>
    </dgm:pt>
    <dgm:pt modelId="{06086099-B6C4-41D1-8488-0096687619B0}" type="parTrans" cxnId="{AC17B3D6-50A1-47BC-8ED1-A9B1468933C6}">
      <dgm:prSet/>
      <dgm:spPr/>
      <dgm:t>
        <a:bodyPr/>
        <a:lstStyle/>
        <a:p>
          <a:endParaRPr lang="en-US"/>
        </a:p>
      </dgm:t>
    </dgm:pt>
    <dgm:pt modelId="{E17D2570-BDBC-4468-AF08-EF1087BF545D}" type="sibTrans" cxnId="{AC17B3D6-50A1-47BC-8ED1-A9B1468933C6}">
      <dgm:prSet/>
      <dgm:spPr/>
      <dgm:t>
        <a:bodyPr/>
        <a:lstStyle/>
        <a:p>
          <a:endParaRPr lang="en-US"/>
        </a:p>
      </dgm:t>
    </dgm:pt>
    <dgm:pt modelId="{5BFFA01B-057F-4D69-A67E-CF4B0A444694}">
      <dgm:prSet/>
      <dgm:spPr/>
      <dgm:t>
        <a:bodyPr/>
        <a:lstStyle/>
        <a:p>
          <a:r>
            <a:rPr lang="en-US" baseline="0"/>
            <a:t>6 - CONTROLLED SUBSTANCE, POSSESSIROBBERY,OPEN ARE... </a:t>
          </a:r>
          <a:endParaRPr lang="en-US"/>
        </a:p>
      </dgm:t>
    </dgm:pt>
    <dgm:pt modelId="{8965FC6C-48C6-4A66-9175-492DA8671006}" type="parTrans" cxnId="{993D0AF0-36A1-4486-A0AF-F7E15C6D6CA2}">
      <dgm:prSet/>
      <dgm:spPr/>
      <dgm:t>
        <a:bodyPr/>
        <a:lstStyle/>
        <a:p>
          <a:endParaRPr lang="en-US"/>
        </a:p>
      </dgm:t>
    </dgm:pt>
    <dgm:pt modelId="{5185A069-4B56-4976-9675-4DA8077042AA}" type="sibTrans" cxnId="{993D0AF0-36A1-4486-A0AF-F7E15C6D6CA2}">
      <dgm:prSet/>
      <dgm:spPr/>
      <dgm:t>
        <a:bodyPr/>
        <a:lstStyle/>
        <a:p>
          <a:endParaRPr lang="en-US"/>
        </a:p>
      </dgm:t>
    </dgm:pt>
    <dgm:pt modelId="{D701AB14-A0F8-4DCD-BD8E-6962C4338884}">
      <dgm:prSet/>
      <dgm:spPr/>
      <dgm:t>
        <a:bodyPr/>
        <a:lstStyle/>
        <a:p>
          <a:r>
            <a:rPr lang="en-US" baseline="0"/>
            <a:t>7 - ROBBERY,OPEN AREA UNCLASSIFIEDTRAFFIC,UNCLASSI... </a:t>
          </a:r>
          <a:endParaRPr lang="en-US"/>
        </a:p>
      </dgm:t>
    </dgm:pt>
    <dgm:pt modelId="{BF224B01-7916-4A2F-9241-1E798D16E2B5}" type="parTrans" cxnId="{F5257B3F-FD17-4F1F-A80B-6826FDFD3325}">
      <dgm:prSet/>
      <dgm:spPr/>
      <dgm:t>
        <a:bodyPr/>
        <a:lstStyle/>
        <a:p>
          <a:endParaRPr lang="en-US"/>
        </a:p>
      </dgm:t>
    </dgm:pt>
    <dgm:pt modelId="{B189F1A2-3CB6-437F-B24B-F57ECD36D3D9}" type="sibTrans" cxnId="{F5257B3F-FD17-4F1F-A80B-6826FDFD3325}">
      <dgm:prSet/>
      <dgm:spPr/>
      <dgm:t>
        <a:bodyPr/>
        <a:lstStyle/>
        <a:p>
          <a:endParaRPr lang="en-US"/>
        </a:p>
      </dgm:t>
    </dgm:pt>
    <dgm:pt modelId="{FCD8FC9F-528B-4687-85B5-E369338884C6}">
      <dgm:prSet/>
      <dgm:spPr/>
      <dgm:t>
        <a:bodyPr/>
        <a:lstStyle/>
        <a:p>
          <a:r>
            <a:rPr lang="en-US" baseline="0"/>
            <a:t>8 - ASSAULT 2,1,UNCLASSIFIEDCONTROLLED SUBSTANCE, ... </a:t>
          </a:r>
          <a:endParaRPr lang="en-US"/>
        </a:p>
      </dgm:t>
    </dgm:pt>
    <dgm:pt modelId="{EFD870B9-0AC4-4391-829E-C719FE427CF3}" type="parTrans" cxnId="{149244E9-8B24-45FC-B53C-CBB7183CDDB0}">
      <dgm:prSet/>
      <dgm:spPr/>
      <dgm:t>
        <a:bodyPr/>
        <a:lstStyle/>
        <a:p>
          <a:endParaRPr lang="en-US"/>
        </a:p>
      </dgm:t>
    </dgm:pt>
    <dgm:pt modelId="{84801F07-E0C7-443D-831E-6DD8CB4BE227}" type="sibTrans" cxnId="{149244E9-8B24-45FC-B53C-CBB7183CDDB0}">
      <dgm:prSet/>
      <dgm:spPr/>
      <dgm:t>
        <a:bodyPr/>
        <a:lstStyle/>
        <a:p>
          <a:endParaRPr lang="en-US"/>
        </a:p>
      </dgm:t>
    </dgm:pt>
    <dgm:pt modelId="{A7F8D862-50CF-4AC9-91D1-2A31FCA286BD}">
      <dgm:prSet/>
      <dgm:spPr/>
      <dgm:t>
        <a:bodyPr/>
        <a:lstStyle/>
        <a:p>
          <a:r>
            <a:rPr lang="en-US" baseline="0"/>
            <a:t>9 - CRIMINAL MISCHIEF,UNCLASSIFIED 4NY STATE LAWS,... </a:t>
          </a:r>
          <a:endParaRPr lang="en-US"/>
        </a:p>
      </dgm:t>
    </dgm:pt>
    <dgm:pt modelId="{06840640-501C-42A9-A813-8F070FBCA2CC}" type="parTrans" cxnId="{9BF9278C-15C2-4949-952C-AB02C8E3F050}">
      <dgm:prSet/>
      <dgm:spPr/>
      <dgm:t>
        <a:bodyPr/>
        <a:lstStyle/>
        <a:p>
          <a:endParaRPr lang="en-US"/>
        </a:p>
      </dgm:t>
    </dgm:pt>
    <dgm:pt modelId="{9C3B493C-B6F6-4F56-ACAD-FD86885649E1}" type="sibTrans" cxnId="{9BF9278C-15C2-4949-952C-AB02C8E3F050}">
      <dgm:prSet/>
      <dgm:spPr/>
      <dgm:t>
        <a:bodyPr/>
        <a:lstStyle/>
        <a:p>
          <a:endParaRPr lang="en-US"/>
        </a:p>
      </dgm:t>
    </dgm:pt>
    <dgm:pt modelId="{982A86C8-B2D0-4B76-8785-758A0CD10ED5}">
      <dgm:prSet/>
      <dgm:spPr/>
      <dgm:t>
        <a:bodyPr/>
        <a:lstStyle/>
        <a:p>
          <a:r>
            <a:rPr lang="en-US" baseline="0"/>
            <a:t>10 - ASSAULT 3TRESPASS 3, CRIMINALNY STATE LAWS,UNC... </a:t>
          </a:r>
          <a:endParaRPr lang="en-US"/>
        </a:p>
      </dgm:t>
    </dgm:pt>
    <dgm:pt modelId="{AB59CFB8-2C96-4938-9C65-780C9E8D08A4}" type="parTrans" cxnId="{DE9BA6E2-CFAB-4892-B757-1EAC33571E05}">
      <dgm:prSet/>
      <dgm:spPr/>
      <dgm:t>
        <a:bodyPr/>
        <a:lstStyle/>
        <a:p>
          <a:endParaRPr lang="en-US"/>
        </a:p>
      </dgm:t>
    </dgm:pt>
    <dgm:pt modelId="{F7C1AD2A-C010-4FD6-AF07-405C8D512E8E}" type="sibTrans" cxnId="{DE9BA6E2-CFAB-4892-B757-1EAC33571E05}">
      <dgm:prSet/>
      <dgm:spPr/>
      <dgm:t>
        <a:bodyPr/>
        <a:lstStyle/>
        <a:p>
          <a:endParaRPr lang="en-US"/>
        </a:p>
      </dgm:t>
    </dgm:pt>
    <dgm:pt modelId="{0F9ED4C4-AD89-480A-A90D-548F72379227}">
      <dgm:prSet/>
      <dgm:spPr/>
      <dgm:t>
        <a:bodyPr/>
        <a:lstStyle/>
        <a:p>
          <a:r>
            <a:rPr lang="en-US" baseline="0"/>
            <a:t>11 - LARCENY,PETIT FROM OPEN AREAS,INTOXICATED DRIV... </a:t>
          </a:r>
          <a:endParaRPr lang="en-US"/>
        </a:p>
      </dgm:t>
    </dgm:pt>
    <dgm:pt modelId="{01A07018-A384-4850-BC80-5433456101DA}" type="parTrans" cxnId="{D58B9F0F-89D3-42F6-832C-61B93EDE90AD}">
      <dgm:prSet/>
      <dgm:spPr/>
      <dgm:t>
        <a:bodyPr/>
        <a:lstStyle/>
        <a:p>
          <a:endParaRPr lang="en-US"/>
        </a:p>
      </dgm:t>
    </dgm:pt>
    <dgm:pt modelId="{63FAAB39-5F29-4664-B4A4-F9B6FB25FB8B}" type="sibTrans" cxnId="{D58B9F0F-89D3-42F6-832C-61B93EDE90AD}">
      <dgm:prSet/>
      <dgm:spPr/>
      <dgm:t>
        <a:bodyPr/>
        <a:lstStyle/>
        <a:p>
          <a:endParaRPr lang="en-US"/>
        </a:p>
      </dgm:t>
    </dgm:pt>
    <dgm:pt modelId="{2E42AD7F-66A1-4CB9-A6E4-E3B8D31E7576}">
      <dgm:prSet/>
      <dgm:spPr/>
      <dgm:t>
        <a:bodyPr/>
        <a:lstStyle/>
        <a:p>
          <a:r>
            <a:rPr lang="en-US" baseline="0"/>
            <a:t>12 - IMPAIRED DRIVING,DRUGFRAUD,UNCLASSIFIED-FELONY...</a:t>
          </a:r>
          <a:endParaRPr lang="en-US"/>
        </a:p>
      </dgm:t>
    </dgm:pt>
    <dgm:pt modelId="{BBA1FEB5-B4C7-4A2A-9F99-25C0D6BD3BE7}" type="parTrans" cxnId="{D3B43166-2703-4A6E-9915-BFBA2A93DD23}">
      <dgm:prSet/>
      <dgm:spPr/>
      <dgm:t>
        <a:bodyPr/>
        <a:lstStyle/>
        <a:p>
          <a:endParaRPr lang="en-US"/>
        </a:p>
      </dgm:t>
    </dgm:pt>
    <dgm:pt modelId="{BE2435F0-97F4-4729-9D80-FF457958E22C}" type="sibTrans" cxnId="{D3B43166-2703-4A6E-9915-BFBA2A93DD23}">
      <dgm:prSet/>
      <dgm:spPr/>
      <dgm:t>
        <a:bodyPr/>
        <a:lstStyle/>
        <a:p>
          <a:endParaRPr lang="en-US"/>
        </a:p>
      </dgm:t>
    </dgm:pt>
    <dgm:pt modelId="{F33E805F-B168-46CC-91E6-1B10D944EDF9}" type="pres">
      <dgm:prSet presAssocID="{FB2CE2B6-1408-41A8-B2EC-783748B7E8FB}" presName="vert0" presStyleCnt="0">
        <dgm:presLayoutVars>
          <dgm:dir/>
          <dgm:animOne val="branch"/>
          <dgm:animLvl val="lvl"/>
        </dgm:presLayoutVars>
      </dgm:prSet>
      <dgm:spPr/>
    </dgm:pt>
    <dgm:pt modelId="{1C605FA0-7F67-4476-AE9F-F110AD32663B}" type="pres">
      <dgm:prSet presAssocID="{B2C63BD1-4908-4914-9B71-983EF0D3C150}" presName="thickLine" presStyleLbl="alignNode1" presStyleIdx="0" presStyleCnt="12"/>
      <dgm:spPr/>
    </dgm:pt>
    <dgm:pt modelId="{FEE084C9-608B-4EEB-8ED6-950751653CD9}" type="pres">
      <dgm:prSet presAssocID="{B2C63BD1-4908-4914-9B71-983EF0D3C150}" presName="horz1" presStyleCnt="0"/>
      <dgm:spPr/>
    </dgm:pt>
    <dgm:pt modelId="{4AAA93DF-6715-4D38-92FE-77FAB33D5C20}" type="pres">
      <dgm:prSet presAssocID="{B2C63BD1-4908-4914-9B71-983EF0D3C150}" presName="tx1" presStyleLbl="revTx" presStyleIdx="0" presStyleCnt="12"/>
      <dgm:spPr/>
    </dgm:pt>
    <dgm:pt modelId="{0D12AFFC-7578-47C4-B702-FD4F5C57BB19}" type="pres">
      <dgm:prSet presAssocID="{B2C63BD1-4908-4914-9B71-983EF0D3C150}" presName="vert1" presStyleCnt="0"/>
      <dgm:spPr/>
    </dgm:pt>
    <dgm:pt modelId="{B5A52319-FFFA-4244-A3B4-A81ECB4799C8}" type="pres">
      <dgm:prSet presAssocID="{45AB5F59-7472-4D41-AD59-FD89C547EDB2}" presName="thickLine" presStyleLbl="alignNode1" presStyleIdx="1" presStyleCnt="12"/>
      <dgm:spPr/>
    </dgm:pt>
    <dgm:pt modelId="{3F2EB982-CC71-4A89-87CB-02A9167F23C2}" type="pres">
      <dgm:prSet presAssocID="{45AB5F59-7472-4D41-AD59-FD89C547EDB2}" presName="horz1" presStyleCnt="0"/>
      <dgm:spPr/>
    </dgm:pt>
    <dgm:pt modelId="{CB3D53CA-CB46-4A28-B607-085D217EB2DD}" type="pres">
      <dgm:prSet presAssocID="{45AB5F59-7472-4D41-AD59-FD89C547EDB2}" presName="tx1" presStyleLbl="revTx" presStyleIdx="1" presStyleCnt="12"/>
      <dgm:spPr/>
    </dgm:pt>
    <dgm:pt modelId="{28AB131D-1728-4A91-93C3-EADA82E95847}" type="pres">
      <dgm:prSet presAssocID="{45AB5F59-7472-4D41-AD59-FD89C547EDB2}" presName="vert1" presStyleCnt="0"/>
      <dgm:spPr/>
    </dgm:pt>
    <dgm:pt modelId="{91685049-01B9-4ED7-8695-60759C3EC8FF}" type="pres">
      <dgm:prSet presAssocID="{6B4078F3-3D42-4FAB-8FA7-D4FC7FED5EE8}" presName="thickLine" presStyleLbl="alignNode1" presStyleIdx="2" presStyleCnt="12"/>
      <dgm:spPr/>
    </dgm:pt>
    <dgm:pt modelId="{B773E182-414D-4123-9EFA-CEA70953BA48}" type="pres">
      <dgm:prSet presAssocID="{6B4078F3-3D42-4FAB-8FA7-D4FC7FED5EE8}" presName="horz1" presStyleCnt="0"/>
      <dgm:spPr/>
    </dgm:pt>
    <dgm:pt modelId="{3B8BE028-2A89-4859-8B5A-1896CE9D9FE7}" type="pres">
      <dgm:prSet presAssocID="{6B4078F3-3D42-4FAB-8FA7-D4FC7FED5EE8}" presName="tx1" presStyleLbl="revTx" presStyleIdx="2" presStyleCnt="12"/>
      <dgm:spPr/>
    </dgm:pt>
    <dgm:pt modelId="{D06B199A-5266-4CB8-8648-74760A264CC7}" type="pres">
      <dgm:prSet presAssocID="{6B4078F3-3D42-4FAB-8FA7-D4FC7FED5EE8}" presName="vert1" presStyleCnt="0"/>
      <dgm:spPr/>
    </dgm:pt>
    <dgm:pt modelId="{33322C91-6597-47E7-A50F-628F76B15E17}" type="pres">
      <dgm:prSet presAssocID="{7539C0AE-8BED-4454-8544-1F3A61E70AA5}" presName="thickLine" presStyleLbl="alignNode1" presStyleIdx="3" presStyleCnt="12"/>
      <dgm:spPr/>
    </dgm:pt>
    <dgm:pt modelId="{D7D47E03-3CF7-48C2-8BB7-495359474A79}" type="pres">
      <dgm:prSet presAssocID="{7539C0AE-8BED-4454-8544-1F3A61E70AA5}" presName="horz1" presStyleCnt="0"/>
      <dgm:spPr/>
    </dgm:pt>
    <dgm:pt modelId="{3CB3C80C-40D2-46AF-9A10-EBC35F46F5A7}" type="pres">
      <dgm:prSet presAssocID="{7539C0AE-8BED-4454-8544-1F3A61E70AA5}" presName="tx1" presStyleLbl="revTx" presStyleIdx="3" presStyleCnt="12"/>
      <dgm:spPr/>
    </dgm:pt>
    <dgm:pt modelId="{D2E334C3-EC2C-4894-AA7F-F0B7D267BF71}" type="pres">
      <dgm:prSet presAssocID="{7539C0AE-8BED-4454-8544-1F3A61E70AA5}" presName="vert1" presStyleCnt="0"/>
      <dgm:spPr/>
    </dgm:pt>
    <dgm:pt modelId="{1DB0FA92-B517-4556-B6B4-949627AF541B}" type="pres">
      <dgm:prSet presAssocID="{254B9870-2E13-47A8-B220-C910A398B523}" presName="thickLine" presStyleLbl="alignNode1" presStyleIdx="4" presStyleCnt="12"/>
      <dgm:spPr/>
    </dgm:pt>
    <dgm:pt modelId="{FC4798DB-1BA9-46A4-A3FE-CCCB79ABE861}" type="pres">
      <dgm:prSet presAssocID="{254B9870-2E13-47A8-B220-C910A398B523}" presName="horz1" presStyleCnt="0"/>
      <dgm:spPr/>
    </dgm:pt>
    <dgm:pt modelId="{C195BC20-1A06-4822-B69A-8D46DCA8BC4C}" type="pres">
      <dgm:prSet presAssocID="{254B9870-2E13-47A8-B220-C910A398B523}" presName="tx1" presStyleLbl="revTx" presStyleIdx="4" presStyleCnt="12"/>
      <dgm:spPr/>
    </dgm:pt>
    <dgm:pt modelId="{0111D31B-C365-4330-A6F5-6EE915AF5CFC}" type="pres">
      <dgm:prSet presAssocID="{254B9870-2E13-47A8-B220-C910A398B523}" presName="vert1" presStyleCnt="0"/>
      <dgm:spPr/>
    </dgm:pt>
    <dgm:pt modelId="{770AB887-BC89-4ECA-86E0-5E597858CA1D}" type="pres">
      <dgm:prSet presAssocID="{5BFFA01B-057F-4D69-A67E-CF4B0A444694}" presName="thickLine" presStyleLbl="alignNode1" presStyleIdx="5" presStyleCnt="12"/>
      <dgm:spPr/>
    </dgm:pt>
    <dgm:pt modelId="{B1817B32-2CD8-49FE-AE23-F9EFB7C7BB34}" type="pres">
      <dgm:prSet presAssocID="{5BFFA01B-057F-4D69-A67E-CF4B0A444694}" presName="horz1" presStyleCnt="0"/>
      <dgm:spPr/>
    </dgm:pt>
    <dgm:pt modelId="{BCB8ACDB-EC33-4B75-A413-09A5F396941E}" type="pres">
      <dgm:prSet presAssocID="{5BFFA01B-057F-4D69-A67E-CF4B0A444694}" presName="tx1" presStyleLbl="revTx" presStyleIdx="5" presStyleCnt="12"/>
      <dgm:spPr/>
    </dgm:pt>
    <dgm:pt modelId="{998AFD62-46C7-4678-80B8-82B23DEDE55B}" type="pres">
      <dgm:prSet presAssocID="{5BFFA01B-057F-4D69-A67E-CF4B0A444694}" presName="vert1" presStyleCnt="0"/>
      <dgm:spPr/>
    </dgm:pt>
    <dgm:pt modelId="{7936D8B3-8267-43F6-89BC-752340D75C1A}" type="pres">
      <dgm:prSet presAssocID="{D701AB14-A0F8-4DCD-BD8E-6962C4338884}" presName="thickLine" presStyleLbl="alignNode1" presStyleIdx="6" presStyleCnt="12"/>
      <dgm:spPr/>
    </dgm:pt>
    <dgm:pt modelId="{0FB25365-EC5B-4C85-8307-6925B55CAD74}" type="pres">
      <dgm:prSet presAssocID="{D701AB14-A0F8-4DCD-BD8E-6962C4338884}" presName="horz1" presStyleCnt="0"/>
      <dgm:spPr/>
    </dgm:pt>
    <dgm:pt modelId="{D7F1DE95-F804-4FCE-8960-76B81C895FF3}" type="pres">
      <dgm:prSet presAssocID="{D701AB14-A0F8-4DCD-BD8E-6962C4338884}" presName="tx1" presStyleLbl="revTx" presStyleIdx="6" presStyleCnt="12"/>
      <dgm:spPr/>
    </dgm:pt>
    <dgm:pt modelId="{2C97025A-FBF4-44B5-B71B-B2935CCC6491}" type="pres">
      <dgm:prSet presAssocID="{D701AB14-A0F8-4DCD-BD8E-6962C4338884}" presName="vert1" presStyleCnt="0"/>
      <dgm:spPr/>
    </dgm:pt>
    <dgm:pt modelId="{7ABC36FF-F0E9-4A3B-AA3E-31945B970F67}" type="pres">
      <dgm:prSet presAssocID="{FCD8FC9F-528B-4687-85B5-E369338884C6}" presName="thickLine" presStyleLbl="alignNode1" presStyleIdx="7" presStyleCnt="12"/>
      <dgm:spPr/>
    </dgm:pt>
    <dgm:pt modelId="{700C19D8-FE6A-4440-BA74-E8555120772F}" type="pres">
      <dgm:prSet presAssocID="{FCD8FC9F-528B-4687-85B5-E369338884C6}" presName="horz1" presStyleCnt="0"/>
      <dgm:spPr/>
    </dgm:pt>
    <dgm:pt modelId="{03C9C148-1839-42FC-A05F-DD3D8285744F}" type="pres">
      <dgm:prSet presAssocID="{FCD8FC9F-528B-4687-85B5-E369338884C6}" presName="tx1" presStyleLbl="revTx" presStyleIdx="7" presStyleCnt="12"/>
      <dgm:spPr/>
    </dgm:pt>
    <dgm:pt modelId="{C9C74603-02ED-42D2-8CC0-BFEDAC62C257}" type="pres">
      <dgm:prSet presAssocID="{FCD8FC9F-528B-4687-85B5-E369338884C6}" presName="vert1" presStyleCnt="0"/>
      <dgm:spPr/>
    </dgm:pt>
    <dgm:pt modelId="{9FAE622F-59CE-4CC7-9C9B-6F442C89BF61}" type="pres">
      <dgm:prSet presAssocID="{A7F8D862-50CF-4AC9-91D1-2A31FCA286BD}" presName="thickLine" presStyleLbl="alignNode1" presStyleIdx="8" presStyleCnt="12"/>
      <dgm:spPr/>
    </dgm:pt>
    <dgm:pt modelId="{48FD48F3-3E25-4DAA-BF3D-0BCA7C2CC839}" type="pres">
      <dgm:prSet presAssocID="{A7F8D862-50CF-4AC9-91D1-2A31FCA286BD}" presName="horz1" presStyleCnt="0"/>
      <dgm:spPr/>
    </dgm:pt>
    <dgm:pt modelId="{2B6AB3E8-16F6-4D07-B065-3A1A7B923AC7}" type="pres">
      <dgm:prSet presAssocID="{A7F8D862-50CF-4AC9-91D1-2A31FCA286BD}" presName="tx1" presStyleLbl="revTx" presStyleIdx="8" presStyleCnt="12"/>
      <dgm:spPr/>
    </dgm:pt>
    <dgm:pt modelId="{B7D2AA7C-FB8A-49FE-8C9D-4359C78A8C7B}" type="pres">
      <dgm:prSet presAssocID="{A7F8D862-50CF-4AC9-91D1-2A31FCA286BD}" presName="vert1" presStyleCnt="0"/>
      <dgm:spPr/>
    </dgm:pt>
    <dgm:pt modelId="{973A1450-CD2D-4A7B-8AEB-4459437465FF}" type="pres">
      <dgm:prSet presAssocID="{982A86C8-B2D0-4B76-8785-758A0CD10ED5}" presName="thickLine" presStyleLbl="alignNode1" presStyleIdx="9" presStyleCnt="12"/>
      <dgm:spPr/>
    </dgm:pt>
    <dgm:pt modelId="{CD0B93C7-47EF-499B-B7F4-5DAED30C1AF0}" type="pres">
      <dgm:prSet presAssocID="{982A86C8-B2D0-4B76-8785-758A0CD10ED5}" presName="horz1" presStyleCnt="0"/>
      <dgm:spPr/>
    </dgm:pt>
    <dgm:pt modelId="{8528413D-412D-4B98-8EE3-19C843706DB5}" type="pres">
      <dgm:prSet presAssocID="{982A86C8-B2D0-4B76-8785-758A0CD10ED5}" presName="tx1" presStyleLbl="revTx" presStyleIdx="9" presStyleCnt="12"/>
      <dgm:spPr/>
    </dgm:pt>
    <dgm:pt modelId="{3567D816-DCA4-4061-A3E8-1991AE9D7F32}" type="pres">
      <dgm:prSet presAssocID="{982A86C8-B2D0-4B76-8785-758A0CD10ED5}" presName="vert1" presStyleCnt="0"/>
      <dgm:spPr/>
    </dgm:pt>
    <dgm:pt modelId="{E954EC9E-F362-4A1A-8745-A74B28D4F419}" type="pres">
      <dgm:prSet presAssocID="{0F9ED4C4-AD89-480A-A90D-548F72379227}" presName="thickLine" presStyleLbl="alignNode1" presStyleIdx="10" presStyleCnt="12"/>
      <dgm:spPr/>
    </dgm:pt>
    <dgm:pt modelId="{2BB1D18E-F9EA-46A8-BC58-EEB34122DC6D}" type="pres">
      <dgm:prSet presAssocID="{0F9ED4C4-AD89-480A-A90D-548F72379227}" presName="horz1" presStyleCnt="0"/>
      <dgm:spPr/>
    </dgm:pt>
    <dgm:pt modelId="{4164F932-4755-4D6F-A83C-B51FF0006E25}" type="pres">
      <dgm:prSet presAssocID="{0F9ED4C4-AD89-480A-A90D-548F72379227}" presName="tx1" presStyleLbl="revTx" presStyleIdx="10" presStyleCnt="12"/>
      <dgm:spPr/>
    </dgm:pt>
    <dgm:pt modelId="{2C0FEA62-838B-40BE-824A-09A115664BC6}" type="pres">
      <dgm:prSet presAssocID="{0F9ED4C4-AD89-480A-A90D-548F72379227}" presName="vert1" presStyleCnt="0"/>
      <dgm:spPr/>
    </dgm:pt>
    <dgm:pt modelId="{E00094C5-2CED-4F8F-997E-3414AE2FA900}" type="pres">
      <dgm:prSet presAssocID="{2E42AD7F-66A1-4CB9-A6E4-E3B8D31E7576}" presName="thickLine" presStyleLbl="alignNode1" presStyleIdx="11" presStyleCnt="12"/>
      <dgm:spPr/>
    </dgm:pt>
    <dgm:pt modelId="{9882C78D-CA2A-4F6C-8796-BE2B74EBE558}" type="pres">
      <dgm:prSet presAssocID="{2E42AD7F-66A1-4CB9-A6E4-E3B8D31E7576}" presName="horz1" presStyleCnt="0"/>
      <dgm:spPr/>
    </dgm:pt>
    <dgm:pt modelId="{DADA5C59-E8B6-4B59-AB1F-F7A2333181A5}" type="pres">
      <dgm:prSet presAssocID="{2E42AD7F-66A1-4CB9-A6E4-E3B8D31E7576}" presName="tx1" presStyleLbl="revTx" presStyleIdx="11" presStyleCnt="12"/>
      <dgm:spPr/>
    </dgm:pt>
    <dgm:pt modelId="{076E1DB4-76D3-4584-82E9-18F9A363B9AB}" type="pres">
      <dgm:prSet presAssocID="{2E42AD7F-66A1-4CB9-A6E4-E3B8D31E7576}" presName="vert1" presStyleCnt="0"/>
      <dgm:spPr/>
    </dgm:pt>
  </dgm:ptLst>
  <dgm:cxnLst>
    <dgm:cxn modelId="{D58B9F0F-89D3-42F6-832C-61B93EDE90AD}" srcId="{FB2CE2B6-1408-41A8-B2EC-783748B7E8FB}" destId="{0F9ED4C4-AD89-480A-A90D-548F72379227}" srcOrd="10" destOrd="0" parTransId="{01A07018-A384-4850-BC80-5433456101DA}" sibTransId="{63FAAB39-5F29-4664-B4A4-F9B6FB25FB8B}"/>
    <dgm:cxn modelId="{02565B12-FDCF-4A78-8355-4AE154A25ECA}" srcId="{FB2CE2B6-1408-41A8-B2EC-783748B7E8FB}" destId="{6B4078F3-3D42-4FAB-8FA7-D4FC7FED5EE8}" srcOrd="2" destOrd="0" parTransId="{7CB8372A-B671-49AC-9262-8CC06F980EA7}" sibTransId="{D669A7BD-B688-4466-AFC6-21A5FE99036D}"/>
    <dgm:cxn modelId="{C207EE14-3961-42E6-9B5F-81645A1E2596}" type="presOf" srcId="{FB2CE2B6-1408-41A8-B2EC-783748B7E8FB}" destId="{F33E805F-B168-46CC-91E6-1B10D944EDF9}" srcOrd="0" destOrd="0" presId="urn:microsoft.com/office/officeart/2008/layout/LinedList"/>
    <dgm:cxn modelId="{FAD65B22-9037-4E99-9CA1-02B982D8E8CD}" type="presOf" srcId="{A7F8D862-50CF-4AC9-91D1-2A31FCA286BD}" destId="{2B6AB3E8-16F6-4D07-B065-3A1A7B923AC7}" srcOrd="0" destOrd="0" presId="urn:microsoft.com/office/officeart/2008/layout/LinedList"/>
    <dgm:cxn modelId="{57EA512A-D8D9-4C62-8431-1264ADF9F36C}" type="presOf" srcId="{D701AB14-A0F8-4DCD-BD8E-6962C4338884}" destId="{D7F1DE95-F804-4FCE-8960-76B81C895FF3}" srcOrd="0" destOrd="0" presId="urn:microsoft.com/office/officeart/2008/layout/LinedList"/>
    <dgm:cxn modelId="{F5257B3F-FD17-4F1F-A80B-6826FDFD3325}" srcId="{FB2CE2B6-1408-41A8-B2EC-783748B7E8FB}" destId="{D701AB14-A0F8-4DCD-BD8E-6962C4338884}" srcOrd="6" destOrd="0" parTransId="{BF224B01-7916-4A2F-9241-1E798D16E2B5}" sibTransId="{B189F1A2-3CB6-437F-B24B-F57ECD36D3D9}"/>
    <dgm:cxn modelId="{4E1DFF5F-E8D6-49F2-B49A-0E3E3ADD40A9}" type="presOf" srcId="{FCD8FC9F-528B-4687-85B5-E369338884C6}" destId="{03C9C148-1839-42FC-A05F-DD3D8285744F}" srcOrd="0" destOrd="0" presId="urn:microsoft.com/office/officeart/2008/layout/LinedList"/>
    <dgm:cxn modelId="{70540060-5A64-4885-ABD9-063C022CAD8F}" type="presOf" srcId="{5BFFA01B-057F-4D69-A67E-CF4B0A444694}" destId="{BCB8ACDB-EC33-4B75-A413-09A5F396941E}" srcOrd="0" destOrd="0" presId="urn:microsoft.com/office/officeart/2008/layout/LinedList"/>
    <dgm:cxn modelId="{D3B43166-2703-4A6E-9915-BFBA2A93DD23}" srcId="{FB2CE2B6-1408-41A8-B2EC-783748B7E8FB}" destId="{2E42AD7F-66A1-4CB9-A6E4-E3B8D31E7576}" srcOrd="11" destOrd="0" parTransId="{BBA1FEB5-B4C7-4A2A-9F99-25C0D6BD3BE7}" sibTransId="{BE2435F0-97F4-4729-9D80-FF457958E22C}"/>
    <dgm:cxn modelId="{53CEEC4A-8325-421D-9B06-D4D238568A85}" type="presOf" srcId="{0F9ED4C4-AD89-480A-A90D-548F72379227}" destId="{4164F932-4755-4D6F-A83C-B51FF0006E25}" srcOrd="0" destOrd="0" presId="urn:microsoft.com/office/officeart/2008/layout/LinedList"/>
    <dgm:cxn modelId="{409EE271-DBCD-4008-ABA2-94BF7094B2FD}" type="presOf" srcId="{B2C63BD1-4908-4914-9B71-983EF0D3C150}" destId="{4AAA93DF-6715-4D38-92FE-77FAB33D5C20}" srcOrd="0" destOrd="0" presId="urn:microsoft.com/office/officeart/2008/layout/LinedList"/>
    <dgm:cxn modelId="{3B1F8158-8AC9-4C0B-A71B-A879E0FCBFB4}" type="presOf" srcId="{982A86C8-B2D0-4B76-8785-758A0CD10ED5}" destId="{8528413D-412D-4B98-8EE3-19C843706DB5}" srcOrd="0" destOrd="0" presId="urn:microsoft.com/office/officeart/2008/layout/LinedList"/>
    <dgm:cxn modelId="{DDEAE478-8111-4B6B-BD6B-B9C2BED95054}" type="presOf" srcId="{45AB5F59-7472-4D41-AD59-FD89C547EDB2}" destId="{CB3D53CA-CB46-4A28-B607-085D217EB2DD}" srcOrd="0" destOrd="0" presId="urn:microsoft.com/office/officeart/2008/layout/LinedList"/>
    <dgm:cxn modelId="{9BF9278C-15C2-4949-952C-AB02C8E3F050}" srcId="{FB2CE2B6-1408-41A8-B2EC-783748B7E8FB}" destId="{A7F8D862-50CF-4AC9-91D1-2A31FCA286BD}" srcOrd="8" destOrd="0" parTransId="{06840640-501C-42A9-A813-8F070FBCA2CC}" sibTransId="{9C3B493C-B6F6-4F56-ACAD-FD86885649E1}"/>
    <dgm:cxn modelId="{B769749F-7909-460E-B5B5-4FE4233BD707}" srcId="{FB2CE2B6-1408-41A8-B2EC-783748B7E8FB}" destId="{45AB5F59-7472-4D41-AD59-FD89C547EDB2}" srcOrd="1" destOrd="0" parTransId="{504B9F91-69B2-46AE-BD4C-B6C272966E27}" sibTransId="{1845AE53-4A0B-47C6-BE13-C0AD8008DAE5}"/>
    <dgm:cxn modelId="{1AD5B7A6-7EFF-4E8B-94B9-140A42CD7555}" srcId="{FB2CE2B6-1408-41A8-B2EC-783748B7E8FB}" destId="{7539C0AE-8BED-4454-8544-1F3A61E70AA5}" srcOrd="3" destOrd="0" parTransId="{BC107A19-6B14-41D5-A21A-7493A9FD2B77}" sibTransId="{B9E7681D-56BB-4B39-957D-70AC2D975887}"/>
    <dgm:cxn modelId="{6E78F0B1-D6C6-49EA-A76F-6310731B4BC9}" type="presOf" srcId="{254B9870-2E13-47A8-B220-C910A398B523}" destId="{C195BC20-1A06-4822-B69A-8D46DCA8BC4C}" srcOrd="0" destOrd="0" presId="urn:microsoft.com/office/officeart/2008/layout/LinedList"/>
    <dgm:cxn modelId="{AC17B3D6-50A1-47BC-8ED1-A9B1468933C6}" srcId="{FB2CE2B6-1408-41A8-B2EC-783748B7E8FB}" destId="{254B9870-2E13-47A8-B220-C910A398B523}" srcOrd="4" destOrd="0" parTransId="{06086099-B6C4-41D1-8488-0096687619B0}" sibTransId="{E17D2570-BDBC-4468-AF08-EF1087BF545D}"/>
    <dgm:cxn modelId="{DE9BA6E2-CFAB-4892-B757-1EAC33571E05}" srcId="{FB2CE2B6-1408-41A8-B2EC-783748B7E8FB}" destId="{982A86C8-B2D0-4B76-8785-758A0CD10ED5}" srcOrd="9" destOrd="0" parTransId="{AB59CFB8-2C96-4938-9C65-780C9E8D08A4}" sibTransId="{F7C1AD2A-C010-4FD6-AF07-405C8D512E8E}"/>
    <dgm:cxn modelId="{ACC05BE3-E242-44CE-93D9-C08615BA8A35}" type="presOf" srcId="{2E42AD7F-66A1-4CB9-A6E4-E3B8D31E7576}" destId="{DADA5C59-E8B6-4B59-AB1F-F7A2333181A5}" srcOrd="0" destOrd="0" presId="urn:microsoft.com/office/officeart/2008/layout/LinedList"/>
    <dgm:cxn modelId="{8A0A3DE5-A1E9-4D27-90EC-2F417DDBDA5D}" type="presOf" srcId="{6B4078F3-3D42-4FAB-8FA7-D4FC7FED5EE8}" destId="{3B8BE028-2A89-4859-8B5A-1896CE9D9FE7}" srcOrd="0" destOrd="0" presId="urn:microsoft.com/office/officeart/2008/layout/LinedList"/>
    <dgm:cxn modelId="{849368E6-E8C7-4F97-9F98-8C1E9010F2F5}" type="presOf" srcId="{7539C0AE-8BED-4454-8544-1F3A61E70AA5}" destId="{3CB3C80C-40D2-46AF-9A10-EBC35F46F5A7}" srcOrd="0" destOrd="0" presId="urn:microsoft.com/office/officeart/2008/layout/LinedList"/>
    <dgm:cxn modelId="{149244E9-8B24-45FC-B53C-CBB7183CDDB0}" srcId="{FB2CE2B6-1408-41A8-B2EC-783748B7E8FB}" destId="{FCD8FC9F-528B-4687-85B5-E369338884C6}" srcOrd="7" destOrd="0" parTransId="{EFD870B9-0AC4-4391-829E-C719FE427CF3}" sibTransId="{84801F07-E0C7-443D-831E-6DD8CB4BE227}"/>
    <dgm:cxn modelId="{993D0AF0-36A1-4486-A0AF-F7E15C6D6CA2}" srcId="{FB2CE2B6-1408-41A8-B2EC-783748B7E8FB}" destId="{5BFFA01B-057F-4D69-A67E-CF4B0A444694}" srcOrd="5" destOrd="0" parTransId="{8965FC6C-48C6-4A66-9175-492DA8671006}" sibTransId="{5185A069-4B56-4976-9675-4DA8077042AA}"/>
    <dgm:cxn modelId="{1B4CD8F3-0338-4F7A-92DC-7DA115BE6C5B}" srcId="{FB2CE2B6-1408-41A8-B2EC-783748B7E8FB}" destId="{B2C63BD1-4908-4914-9B71-983EF0D3C150}" srcOrd="0" destOrd="0" parTransId="{63985F26-F3AE-4EE4-BBD4-063E0AB1107E}" sibTransId="{2728A0E1-11AF-468B-8F51-0C20461394F0}"/>
    <dgm:cxn modelId="{7BC9DC84-53E0-41A1-98CF-428271D02E44}" type="presParOf" srcId="{F33E805F-B168-46CC-91E6-1B10D944EDF9}" destId="{1C605FA0-7F67-4476-AE9F-F110AD32663B}" srcOrd="0" destOrd="0" presId="urn:microsoft.com/office/officeart/2008/layout/LinedList"/>
    <dgm:cxn modelId="{82891D4E-DF10-414F-AA04-8BE321E030FD}" type="presParOf" srcId="{F33E805F-B168-46CC-91E6-1B10D944EDF9}" destId="{FEE084C9-608B-4EEB-8ED6-950751653CD9}" srcOrd="1" destOrd="0" presId="urn:microsoft.com/office/officeart/2008/layout/LinedList"/>
    <dgm:cxn modelId="{4E2A2E7F-54AC-4C2E-95E6-F668B4940A2C}" type="presParOf" srcId="{FEE084C9-608B-4EEB-8ED6-950751653CD9}" destId="{4AAA93DF-6715-4D38-92FE-77FAB33D5C20}" srcOrd="0" destOrd="0" presId="urn:microsoft.com/office/officeart/2008/layout/LinedList"/>
    <dgm:cxn modelId="{284D8287-4D16-47F2-84ED-B8618E3F203D}" type="presParOf" srcId="{FEE084C9-608B-4EEB-8ED6-950751653CD9}" destId="{0D12AFFC-7578-47C4-B702-FD4F5C57BB19}" srcOrd="1" destOrd="0" presId="urn:microsoft.com/office/officeart/2008/layout/LinedList"/>
    <dgm:cxn modelId="{DFDB4CC8-5CD4-4885-9011-C940883DD986}" type="presParOf" srcId="{F33E805F-B168-46CC-91E6-1B10D944EDF9}" destId="{B5A52319-FFFA-4244-A3B4-A81ECB4799C8}" srcOrd="2" destOrd="0" presId="urn:microsoft.com/office/officeart/2008/layout/LinedList"/>
    <dgm:cxn modelId="{E63DCE66-1264-4990-9735-DD8BD64A19B2}" type="presParOf" srcId="{F33E805F-B168-46CC-91E6-1B10D944EDF9}" destId="{3F2EB982-CC71-4A89-87CB-02A9167F23C2}" srcOrd="3" destOrd="0" presId="urn:microsoft.com/office/officeart/2008/layout/LinedList"/>
    <dgm:cxn modelId="{2A98A515-44A5-4A9F-A3A4-F4F877E8B361}" type="presParOf" srcId="{3F2EB982-CC71-4A89-87CB-02A9167F23C2}" destId="{CB3D53CA-CB46-4A28-B607-085D217EB2DD}" srcOrd="0" destOrd="0" presId="urn:microsoft.com/office/officeart/2008/layout/LinedList"/>
    <dgm:cxn modelId="{FF531091-D7D6-4B88-83A8-7FFDD1B65C0A}" type="presParOf" srcId="{3F2EB982-CC71-4A89-87CB-02A9167F23C2}" destId="{28AB131D-1728-4A91-93C3-EADA82E95847}" srcOrd="1" destOrd="0" presId="urn:microsoft.com/office/officeart/2008/layout/LinedList"/>
    <dgm:cxn modelId="{B58DD3F8-0CFE-4ABB-9FF2-CFECBB2091E5}" type="presParOf" srcId="{F33E805F-B168-46CC-91E6-1B10D944EDF9}" destId="{91685049-01B9-4ED7-8695-60759C3EC8FF}" srcOrd="4" destOrd="0" presId="urn:microsoft.com/office/officeart/2008/layout/LinedList"/>
    <dgm:cxn modelId="{D8CADE83-3616-4550-A33A-FD563F9B47A7}" type="presParOf" srcId="{F33E805F-B168-46CC-91E6-1B10D944EDF9}" destId="{B773E182-414D-4123-9EFA-CEA70953BA48}" srcOrd="5" destOrd="0" presId="urn:microsoft.com/office/officeart/2008/layout/LinedList"/>
    <dgm:cxn modelId="{2BC0E7F2-B601-4C11-B305-9FEE58C4F307}" type="presParOf" srcId="{B773E182-414D-4123-9EFA-CEA70953BA48}" destId="{3B8BE028-2A89-4859-8B5A-1896CE9D9FE7}" srcOrd="0" destOrd="0" presId="urn:microsoft.com/office/officeart/2008/layout/LinedList"/>
    <dgm:cxn modelId="{756D57ED-4C6B-44C0-A5AC-CC030F7D1D7C}" type="presParOf" srcId="{B773E182-414D-4123-9EFA-CEA70953BA48}" destId="{D06B199A-5266-4CB8-8648-74760A264CC7}" srcOrd="1" destOrd="0" presId="urn:microsoft.com/office/officeart/2008/layout/LinedList"/>
    <dgm:cxn modelId="{5B7BFB09-1E43-4592-91B6-B01C2E5C6708}" type="presParOf" srcId="{F33E805F-B168-46CC-91E6-1B10D944EDF9}" destId="{33322C91-6597-47E7-A50F-628F76B15E17}" srcOrd="6" destOrd="0" presId="urn:microsoft.com/office/officeart/2008/layout/LinedList"/>
    <dgm:cxn modelId="{15A66F25-8937-4C56-ADDD-A44C8EC7B136}" type="presParOf" srcId="{F33E805F-B168-46CC-91E6-1B10D944EDF9}" destId="{D7D47E03-3CF7-48C2-8BB7-495359474A79}" srcOrd="7" destOrd="0" presId="urn:microsoft.com/office/officeart/2008/layout/LinedList"/>
    <dgm:cxn modelId="{2B452B32-E525-4B9B-99F5-84DF47E95679}" type="presParOf" srcId="{D7D47E03-3CF7-48C2-8BB7-495359474A79}" destId="{3CB3C80C-40D2-46AF-9A10-EBC35F46F5A7}" srcOrd="0" destOrd="0" presId="urn:microsoft.com/office/officeart/2008/layout/LinedList"/>
    <dgm:cxn modelId="{E31386D0-45EB-4F19-8752-F59776F40815}" type="presParOf" srcId="{D7D47E03-3CF7-48C2-8BB7-495359474A79}" destId="{D2E334C3-EC2C-4894-AA7F-F0B7D267BF71}" srcOrd="1" destOrd="0" presId="urn:microsoft.com/office/officeart/2008/layout/LinedList"/>
    <dgm:cxn modelId="{FC258549-65A8-4669-A2BF-75ABB104EF5D}" type="presParOf" srcId="{F33E805F-B168-46CC-91E6-1B10D944EDF9}" destId="{1DB0FA92-B517-4556-B6B4-949627AF541B}" srcOrd="8" destOrd="0" presId="urn:microsoft.com/office/officeart/2008/layout/LinedList"/>
    <dgm:cxn modelId="{C359EA3A-068E-466D-A651-EC3961C3D00C}" type="presParOf" srcId="{F33E805F-B168-46CC-91E6-1B10D944EDF9}" destId="{FC4798DB-1BA9-46A4-A3FE-CCCB79ABE861}" srcOrd="9" destOrd="0" presId="urn:microsoft.com/office/officeart/2008/layout/LinedList"/>
    <dgm:cxn modelId="{CFB6432F-C028-495C-BB86-78CB4C64B4FF}" type="presParOf" srcId="{FC4798DB-1BA9-46A4-A3FE-CCCB79ABE861}" destId="{C195BC20-1A06-4822-B69A-8D46DCA8BC4C}" srcOrd="0" destOrd="0" presId="urn:microsoft.com/office/officeart/2008/layout/LinedList"/>
    <dgm:cxn modelId="{50CCBD0F-444C-403D-A575-2B7F7C12FE10}" type="presParOf" srcId="{FC4798DB-1BA9-46A4-A3FE-CCCB79ABE861}" destId="{0111D31B-C365-4330-A6F5-6EE915AF5CFC}" srcOrd="1" destOrd="0" presId="urn:microsoft.com/office/officeart/2008/layout/LinedList"/>
    <dgm:cxn modelId="{70B526D5-56E4-4FFB-915B-DB279D57EEC0}" type="presParOf" srcId="{F33E805F-B168-46CC-91E6-1B10D944EDF9}" destId="{770AB887-BC89-4ECA-86E0-5E597858CA1D}" srcOrd="10" destOrd="0" presId="urn:microsoft.com/office/officeart/2008/layout/LinedList"/>
    <dgm:cxn modelId="{978D740C-E7D5-4AF4-9782-27C7E456C0C2}" type="presParOf" srcId="{F33E805F-B168-46CC-91E6-1B10D944EDF9}" destId="{B1817B32-2CD8-49FE-AE23-F9EFB7C7BB34}" srcOrd="11" destOrd="0" presId="urn:microsoft.com/office/officeart/2008/layout/LinedList"/>
    <dgm:cxn modelId="{4D3DFEC3-6FE3-470B-9AAA-3258068FFF56}" type="presParOf" srcId="{B1817B32-2CD8-49FE-AE23-F9EFB7C7BB34}" destId="{BCB8ACDB-EC33-4B75-A413-09A5F396941E}" srcOrd="0" destOrd="0" presId="urn:microsoft.com/office/officeart/2008/layout/LinedList"/>
    <dgm:cxn modelId="{B7D9D951-83C8-4303-AB63-304AA0E78132}" type="presParOf" srcId="{B1817B32-2CD8-49FE-AE23-F9EFB7C7BB34}" destId="{998AFD62-46C7-4678-80B8-82B23DEDE55B}" srcOrd="1" destOrd="0" presId="urn:microsoft.com/office/officeart/2008/layout/LinedList"/>
    <dgm:cxn modelId="{BD75E2F0-6559-4FF5-8CE4-CB4E2198AD33}" type="presParOf" srcId="{F33E805F-B168-46CC-91E6-1B10D944EDF9}" destId="{7936D8B3-8267-43F6-89BC-752340D75C1A}" srcOrd="12" destOrd="0" presId="urn:microsoft.com/office/officeart/2008/layout/LinedList"/>
    <dgm:cxn modelId="{D693C659-E9BC-49ED-BD36-F93EDBC46B2F}" type="presParOf" srcId="{F33E805F-B168-46CC-91E6-1B10D944EDF9}" destId="{0FB25365-EC5B-4C85-8307-6925B55CAD74}" srcOrd="13" destOrd="0" presId="urn:microsoft.com/office/officeart/2008/layout/LinedList"/>
    <dgm:cxn modelId="{D993DA4A-AB87-47C1-A67E-D76F370DBB4E}" type="presParOf" srcId="{0FB25365-EC5B-4C85-8307-6925B55CAD74}" destId="{D7F1DE95-F804-4FCE-8960-76B81C895FF3}" srcOrd="0" destOrd="0" presId="urn:microsoft.com/office/officeart/2008/layout/LinedList"/>
    <dgm:cxn modelId="{4564CCAF-F5A8-4A4D-83F8-B5BB519956F8}" type="presParOf" srcId="{0FB25365-EC5B-4C85-8307-6925B55CAD74}" destId="{2C97025A-FBF4-44B5-B71B-B2935CCC6491}" srcOrd="1" destOrd="0" presId="urn:microsoft.com/office/officeart/2008/layout/LinedList"/>
    <dgm:cxn modelId="{61C8F5A6-A74F-4A4D-BB5B-8F5D06660251}" type="presParOf" srcId="{F33E805F-B168-46CC-91E6-1B10D944EDF9}" destId="{7ABC36FF-F0E9-4A3B-AA3E-31945B970F67}" srcOrd="14" destOrd="0" presId="urn:microsoft.com/office/officeart/2008/layout/LinedList"/>
    <dgm:cxn modelId="{11DE4F70-0C81-4FCB-8E16-64C60F19495A}" type="presParOf" srcId="{F33E805F-B168-46CC-91E6-1B10D944EDF9}" destId="{700C19D8-FE6A-4440-BA74-E8555120772F}" srcOrd="15" destOrd="0" presId="urn:microsoft.com/office/officeart/2008/layout/LinedList"/>
    <dgm:cxn modelId="{6CC2263A-8E67-4BD0-9C62-366B2DD2B7F6}" type="presParOf" srcId="{700C19D8-FE6A-4440-BA74-E8555120772F}" destId="{03C9C148-1839-42FC-A05F-DD3D8285744F}" srcOrd="0" destOrd="0" presId="urn:microsoft.com/office/officeart/2008/layout/LinedList"/>
    <dgm:cxn modelId="{2D5F2D70-9B50-4E64-8C3C-30433393B4FB}" type="presParOf" srcId="{700C19D8-FE6A-4440-BA74-E8555120772F}" destId="{C9C74603-02ED-42D2-8CC0-BFEDAC62C257}" srcOrd="1" destOrd="0" presId="urn:microsoft.com/office/officeart/2008/layout/LinedList"/>
    <dgm:cxn modelId="{4BF69126-6446-4096-B05A-99FCE9BB2460}" type="presParOf" srcId="{F33E805F-B168-46CC-91E6-1B10D944EDF9}" destId="{9FAE622F-59CE-4CC7-9C9B-6F442C89BF61}" srcOrd="16" destOrd="0" presId="urn:microsoft.com/office/officeart/2008/layout/LinedList"/>
    <dgm:cxn modelId="{F35538B2-1409-4451-80F5-9DB5CB1DD406}" type="presParOf" srcId="{F33E805F-B168-46CC-91E6-1B10D944EDF9}" destId="{48FD48F3-3E25-4DAA-BF3D-0BCA7C2CC839}" srcOrd="17" destOrd="0" presId="urn:microsoft.com/office/officeart/2008/layout/LinedList"/>
    <dgm:cxn modelId="{7216893B-7351-4A47-A761-A56347737379}" type="presParOf" srcId="{48FD48F3-3E25-4DAA-BF3D-0BCA7C2CC839}" destId="{2B6AB3E8-16F6-4D07-B065-3A1A7B923AC7}" srcOrd="0" destOrd="0" presId="urn:microsoft.com/office/officeart/2008/layout/LinedList"/>
    <dgm:cxn modelId="{FFE81292-4685-492D-96D4-D633C916E89F}" type="presParOf" srcId="{48FD48F3-3E25-4DAA-BF3D-0BCA7C2CC839}" destId="{B7D2AA7C-FB8A-49FE-8C9D-4359C78A8C7B}" srcOrd="1" destOrd="0" presId="urn:microsoft.com/office/officeart/2008/layout/LinedList"/>
    <dgm:cxn modelId="{7BDA4C97-423F-4530-82D9-D9A2B9D1AC0B}" type="presParOf" srcId="{F33E805F-B168-46CC-91E6-1B10D944EDF9}" destId="{973A1450-CD2D-4A7B-8AEB-4459437465FF}" srcOrd="18" destOrd="0" presId="urn:microsoft.com/office/officeart/2008/layout/LinedList"/>
    <dgm:cxn modelId="{A0C25E3F-B99C-438F-92D7-41838DAB0F5E}" type="presParOf" srcId="{F33E805F-B168-46CC-91E6-1B10D944EDF9}" destId="{CD0B93C7-47EF-499B-B7F4-5DAED30C1AF0}" srcOrd="19" destOrd="0" presId="urn:microsoft.com/office/officeart/2008/layout/LinedList"/>
    <dgm:cxn modelId="{91AB9C01-7264-432A-8148-A36CD77C4F30}" type="presParOf" srcId="{CD0B93C7-47EF-499B-B7F4-5DAED30C1AF0}" destId="{8528413D-412D-4B98-8EE3-19C843706DB5}" srcOrd="0" destOrd="0" presId="urn:microsoft.com/office/officeart/2008/layout/LinedList"/>
    <dgm:cxn modelId="{8281448E-DD7C-4561-B10A-5E78BB5CE65C}" type="presParOf" srcId="{CD0B93C7-47EF-499B-B7F4-5DAED30C1AF0}" destId="{3567D816-DCA4-4061-A3E8-1991AE9D7F32}" srcOrd="1" destOrd="0" presId="urn:microsoft.com/office/officeart/2008/layout/LinedList"/>
    <dgm:cxn modelId="{05ADC040-0DB7-475A-BD33-03AC3E120CE5}" type="presParOf" srcId="{F33E805F-B168-46CC-91E6-1B10D944EDF9}" destId="{E954EC9E-F362-4A1A-8745-A74B28D4F419}" srcOrd="20" destOrd="0" presId="urn:microsoft.com/office/officeart/2008/layout/LinedList"/>
    <dgm:cxn modelId="{05D0BD9A-6A84-402D-A9CA-F35B5C5528D7}" type="presParOf" srcId="{F33E805F-B168-46CC-91E6-1B10D944EDF9}" destId="{2BB1D18E-F9EA-46A8-BC58-EEB34122DC6D}" srcOrd="21" destOrd="0" presId="urn:microsoft.com/office/officeart/2008/layout/LinedList"/>
    <dgm:cxn modelId="{9055F864-3AB7-4918-8BD9-0EB939409A31}" type="presParOf" srcId="{2BB1D18E-F9EA-46A8-BC58-EEB34122DC6D}" destId="{4164F932-4755-4D6F-A83C-B51FF0006E25}" srcOrd="0" destOrd="0" presId="urn:microsoft.com/office/officeart/2008/layout/LinedList"/>
    <dgm:cxn modelId="{EBBD4810-3036-401B-8EB6-E663AA41CFBD}" type="presParOf" srcId="{2BB1D18E-F9EA-46A8-BC58-EEB34122DC6D}" destId="{2C0FEA62-838B-40BE-824A-09A115664BC6}" srcOrd="1" destOrd="0" presId="urn:microsoft.com/office/officeart/2008/layout/LinedList"/>
    <dgm:cxn modelId="{9EDD184F-E459-4382-997D-42EFFBD14F46}" type="presParOf" srcId="{F33E805F-B168-46CC-91E6-1B10D944EDF9}" destId="{E00094C5-2CED-4F8F-997E-3414AE2FA900}" srcOrd="22" destOrd="0" presId="urn:microsoft.com/office/officeart/2008/layout/LinedList"/>
    <dgm:cxn modelId="{9EC411E7-B590-4B0F-AD04-4FADEB299E47}" type="presParOf" srcId="{F33E805F-B168-46CC-91E6-1B10D944EDF9}" destId="{9882C78D-CA2A-4F6C-8796-BE2B74EBE558}" srcOrd="23" destOrd="0" presId="urn:microsoft.com/office/officeart/2008/layout/LinedList"/>
    <dgm:cxn modelId="{A74250B4-5EAB-4DB1-BB59-6B940D8776D0}" type="presParOf" srcId="{9882C78D-CA2A-4F6C-8796-BE2B74EBE558}" destId="{DADA5C59-E8B6-4B59-AB1F-F7A2333181A5}" srcOrd="0" destOrd="0" presId="urn:microsoft.com/office/officeart/2008/layout/LinedList"/>
    <dgm:cxn modelId="{4B57DF2A-2CEC-419E-A921-C0D4861DD856}" type="presParOf" srcId="{9882C78D-CA2A-4F6C-8796-BE2B74EBE558}" destId="{076E1DB4-76D3-4584-82E9-18F9A363B9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5BB53-BE84-4EAB-8877-E7B06F2928DB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7DF01-18DB-43F3-A597-C38D9A3A6DA0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BF474-85F2-41D6-B2D2-A58DC83F7A3C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Investigate distribution of crimes per month/ week/ day</a:t>
          </a:r>
          <a:endParaRPr lang="en-US" sz="2500" kern="1200"/>
        </a:p>
      </dsp:txBody>
      <dsp:txXfrm>
        <a:off x="1519914" y="562"/>
        <a:ext cx="5163460" cy="1315942"/>
      </dsp:txXfrm>
    </dsp:sp>
    <dsp:sp modelId="{3B9FC115-B16E-4717-8DE9-46D4646044A2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5A557-9802-4CB4-9B79-297A30DAFA5D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F76-3528-4140-98AC-33DC9D7C773F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Find hotspot where there are daily crimes</a:t>
          </a:r>
          <a:endParaRPr lang="en-US" sz="2500" kern="1200" dirty="0"/>
        </a:p>
      </dsp:txBody>
      <dsp:txXfrm>
        <a:off x="1519914" y="1645491"/>
        <a:ext cx="5163460" cy="1315942"/>
      </dsp:txXfrm>
    </dsp:sp>
    <dsp:sp modelId="{F83EA9E2-3C7A-4357-A01B-A91A0CE75035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59FE-4753-43E6-A48E-0AEC3CDCFECF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888A-D3BA-41EB-9225-2C038C37937C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Machine learning analysis in classifying crime type</a:t>
          </a:r>
          <a:endParaRPr lang="en-US" sz="2500" kern="1200"/>
        </a:p>
      </dsp:txBody>
      <dsp:txXfrm>
        <a:off x="1519914" y="3290419"/>
        <a:ext cx="5163460" cy="131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05FA0-7F67-4476-AE9F-F110AD32663B}">
      <dsp:nvSpPr>
        <dsp:cNvPr id="0" name=""/>
        <dsp:cNvSpPr/>
      </dsp:nvSpPr>
      <dsp:spPr>
        <a:xfrm>
          <a:off x="0" y="2249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AA93DF-6715-4D38-92FE-77FAB33D5C20}">
      <dsp:nvSpPr>
        <dsp:cNvPr id="0" name=""/>
        <dsp:cNvSpPr/>
      </dsp:nvSpPr>
      <dsp:spPr>
        <a:xfrm>
          <a:off x="0" y="2249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1 - CONTROLLED SUBSTANCE,INTENT TOBURGLARY,UNCLASS... </a:t>
          </a:r>
          <a:endParaRPr lang="en-US" sz="1900" kern="1200"/>
        </a:p>
      </dsp:txBody>
      <dsp:txXfrm>
        <a:off x="0" y="2249"/>
        <a:ext cx="6683374" cy="383535"/>
      </dsp:txXfrm>
    </dsp:sp>
    <dsp:sp modelId="{B5A52319-FFFA-4244-A3B4-A81ECB4799C8}">
      <dsp:nvSpPr>
        <dsp:cNvPr id="0" name=""/>
        <dsp:cNvSpPr/>
      </dsp:nvSpPr>
      <dsp:spPr>
        <a:xfrm>
          <a:off x="0" y="385784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397654"/>
                <a:satOff val="-765"/>
                <a:lumOff val="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97654"/>
                <a:satOff val="-765"/>
                <a:lumOff val="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97654"/>
                <a:satOff val="-765"/>
                <a:lumOff val="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97654"/>
              <a:satOff val="-765"/>
              <a:lumOff val="5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D53CA-CB46-4A28-B607-085D217EB2DD}">
      <dsp:nvSpPr>
        <dsp:cNvPr id="0" name=""/>
        <dsp:cNvSpPr/>
      </dsp:nvSpPr>
      <dsp:spPr>
        <a:xfrm>
          <a:off x="0" y="385784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2 - ASSAULT 2,1,UNCLASSIFIEDPUBLIC ADMINISTATION,U... </a:t>
          </a:r>
          <a:endParaRPr lang="en-US" sz="1900" kern="1200"/>
        </a:p>
      </dsp:txBody>
      <dsp:txXfrm>
        <a:off x="0" y="385784"/>
        <a:ext cx="6683374" cy="383535"/>
      </dsp:txXfrm>
    </dsp:sp>
    <dsp:sp modelId="{91685049-01B9-4ED7-8695-60759C3EC8FF}">
      <dsp:nvSpPr>
        <dsp:cNvPr id="0" name=""/>
        <dsp:cNvSpPr/>
      </dsp:nvSpPr>
      <dsp:spPr>
        <a:xfrm>
          <a:off x="0" y="769320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795308"/>
                <a:satOff val="-1531"/>
                <a:lumOff val="1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95308"/>
                <a:satOff val="-1531"/>
                <a:lumOff val="1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95308"/>
                <a:satOff val="-1531"/>
                <a:lumOff val="1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95308"/>
              <a:satOff val="-1531"/>
              <a:lumOff val="10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8BE028-2A89-4859-8B5A-1896CE9D9FE7}">
      <dsp:nvSpPr>
        <dsp:cNvPr id="0" name=""/>
        <dsp:cNvSpPr/>
      </dsp:nvSpPr>
      <dsp:spPr>
        <a:xfrm>
          <a:off x="0" y="769320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3 - FORGERY,ETC.,UNCLASSIFIED-FELOCONTROLLED SUBST... </a:t>
          </a:r>
          <a:endParaRPr lang="en-US" sz="1900" kern="1200"/>
        </a:p>
      </dsp:txBody>
      <dsp:txXfrm>
        <a:off x="0" y="769320"/>
        <a:ext cx="6683374" cy="383535"/>
      </dsp:txXfrm>
    </dsp:sp>
    <dsp:sp modelId="{33322C91-6597-47E7-A50F-628F76B15E17}">
      <dsp:nvSpPr>
        <dsp:cNvPr id="0" name=""/>
        <dsp:cNvSpPr/>
      </dsp:nvSpPr>
      <dsp:spPr>
        <a:xfrm>
          <a:off x="0" y="1152855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1192962"/>
                <a:satOff val="-2296"/>
                <a:lumOff val="16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192962"/>
                <a:satOff val="-2296"/>
                <a:lumOff val="16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192962"/>
                <a:satOff val="-2296"/>
                <a:lumOff val="16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92962"/>
              <a:satOff val="-2296"/>
              <a:lumOff val="16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3C80C-40D2-46AF-9A10-EBC35F46F5A7}">
      <dsp:nvSpPr>
        <dsp:cNvPr id="0" name=""/>
        <dsp:cNvSpPr/>
      </dsp:nvSpPr>
      <dsp:spPr>
        <a:xfrm>
          <a:off x="0" y="1152855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4 -  ROBBERY,OPEN AREA UNCLASSIFIEDCRIMINAL MIS 2 &amp;... </a:t>
          </a:r>
          <a:endParaRPr lang="en-US" sz="1900" kern="1200"/>
        </a:p>
      </dsp:txBody>
      <dsp:txXfrm>
        <a:off x="0" y="1152855"/>
        <a:ext cx="6683374" cy="383535"/>
      </dsp:txXfrm>
    </dsp:sp>
    <dsp:sp modelId="{1DB0FA92-B517-4556-B6B4-949627AF541B}">
      <dsp:nvSpPr>
        <dsp:cNvPr id="0" name=""/>
        <dsp:cNvSpPr/>
      </dsp:nvSpPr>
      <dsp:spPr>
        <a:xfrm>
          <a:off x="0" y="1536391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1590615"/>
                <a:satOff val="-3062"/>
                <a:lumOff val="21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90615"/>
                <a:satOff val="-3062"/>
                <a:lumOff val="21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90615"/>
                <a:satOff val="-3062"/>
                <a:lumOff val="21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590615"/>
              <a:satOff val="-3062"/>
              <a:lumOff val="21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5BC20-1A06-4822-B69A-8D46DCA8BC4C}">
      <dsp:nvSpPr>
        <dsp:cNvPr id="0" name=""/>
        <dsp:cNvSpPr/>
      </dsp:nvSpPr>
      <dsp:spPr>
        <a:xfrm>
          <a:off x="0" y="1536391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5 -  CRIMINAL CONTEMPT 1ASSAULT 3CRIMINAL CONTEMPT ... </a:t>
          </a:r>
          <a:endParaRPr lang="en-US" sz="1900" kern="1200"/>
        </a:p>
      </dsp:txBody>
      <dsp:txXfrm>
        <a:off x="0" y="1536391"/>
        <a:ext cx="6683374" cy="383535"/>
      </dsp:txXfrm>
    </dsp:sp>
    <dsp:sp modelId="{770AB887-BC89-4ECA-86E0-5E597858CA1D}">
      <dsp:nvSpPr>
        <dsp:cNvPr id="0" name=""/>
        <dsp:cNvSpPr/>
      </dsp:nvSpPr>
      <dsp:spPr>
        <a:xfrm>
          <a:off x="0" y="1919926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1988269"/>
                <a:satOff val="-3827"/>
                <a:lumOff val="26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988269"/>
                <a:satOff val="-3827"/>
                <a:lumOff val="26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988269"/>
                <a:satOff val="-3827"/>
                <a:lumOff val="26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988269"/>
              <a:satOff val="-3827"/>
              <a:lumOff val="26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B8ACDB-EC33-4B75-A413-09A5F396941E}">
      <dsp:nvSpPr>
        <dsp:cNvPr id="0" name=""/>
        <dsp:cNvSpPr/>
      </dsp:nvSpPr>
      <dsp:spPr>
        <a:xfrm>
          <a:off x="0" y="1919926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6 - CONTROLLED SUBSTANCE, POSSESSIROBBERY,OPEN ARE... </a:t>
          </a:r>
          <a:endParaRPr lang="en-US" sz="1900" kern="1200"/>
        </a:p>
      </dsp:txBody>
      <dsp:txXfrm>
        <a:off x="0" y="1919926"/>
        <a:ext cx="6683374" cy="383535"/>
      </dsp:txXfrm>
    </dsp:sp>
    <dsp:sp modelId="{7936D8B3-8267-43F6-89BC-752340D75C1A}">
      <dsp:nvSpPr>
        <dsp:cNvPr id="0" name=""/>
        <dsp:cNvSpPr/>
      </dsp:nvSpPr>
      <dsp:spPr>
        <a:xfrm>
          <a:off x="0" y="2303462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2385923"/>
                <a:satOff val="-4593"/>
                <a:lumOff val="32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85923"/>
                <a:satOff val="-4593"/>
                <a:lumOff val="32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85923"/>
                <a:satOff val="-4593"/>
                <a:lumOff val="32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385923"/>
              <a:satOff val="-4593"/>
              <a:lumOff val="32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F1DE95-F804-4FCE-8960-76B81C895FF3}">
      <dsp:nvSpPr>
        <dsp:cNvPr id="0" name=""/>
        <dsp:cNvSpPr/>
      </dsp:nvSpPr>
      <dsp:spPr>
        <a:xfrm>
          <a:off x="0" y="2303462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7 - ROBBERY,OPEN AREA UNCLASSIFIEDTRAFFIC,UNCLASSI... </a:t>
          </a:r>
          <a:endParaRPr lang="en-US" sz="1900" kern="1200"/>
        </a:p>
      </dsp:txBody>
      <dsp:txXfrm>
        <a:off x="0" y="2303462"/>
        <a:ext cx="6683374" cy="383535"/>
      </dsp:txXfrm>
    </dsp:sp>
    <dsp:sp modelId="{7ABC36FF-F0E9-4A3B-AA3E-31945B970F67}">
      <dsp:nvSpPr>
        <dsp:cNvPr id="0" name=""/>
        <dsp:cNvSpPr/>
      </dsp:nvSpPr>
      <dsp:spPr>
        <a:xfrm>
          <a:off x="0" y="2686998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2783577"/>
                <a:satOff val="-5358"/>
                <a:lumOff val="37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783577"/>
                <a:satOff val="-5358"/>
                <a:lumOff val="37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783577"/>
                <a:satOff val="-5358"/>
                <a:lumOff val="37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83577"/>
              <a:satOff val="-5358"/>
              <a:lumOff val="37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9C148-1839-42FC-A05F-DD3D8285744F}">
      <dsp:nvSpPr>
        <dsp:cNvPr id="0" name=""/>
        <dsp:cNvSpPr/>
      </dsp:nvSpPr>
      <dsp:spPr>
        <a:xfrm>
          <a:off x="0" y="2686998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8 - ASSAULT 2,1,UNCLASSIFIEDCONTROLLED SUBSTANCE, ... </a:t>
          </a:r>
          <a:endParaRPr lang="en-US" sz="1900" kern="1200"/>
        </a:p>
      </dsp:txBody>
      <dsp:txXfrm>
        <a:off x="0" y="2686998"/>
        <a:ext cx="6683374" cy="383535"/>
      </dsp:txXfrm>
    </dsp:sp>
    <dsp:sp modelId="{9FAE622F-59CE-4CC7-9C9B-6F442C89BF61}">
      <dsp:nvSpPr>
        <dsp:cNvPr id="0" name=""/>
        <dsp:cNvSpPr/>
      </dsp:nvSpPr>
      <dsp:spPr>
        <a:xfrm>
          <a:off x="0" y="3070533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3181231"/>
                <a:satOff val="-6124"/>
                <a:lumOff val="42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181231"/>
                <a:satOff val="-6124"/>
                <a:lumOff val="42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181231"/>
                <a:satOff val="-6124"/>
                <a:lumOff val="42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181231"/>
              <a:satOff val="-6124"/>
              <a:lumOff val="42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6AB3E8-16F6-4D07-B065-3A1A7B923AC7}">
      <dsp:nvSpPr>
        <dsp:cNvPr id="0" name=""/>
        <dsp:cNvSpPr/>
      </dsp:nvSpPr>
      <dsp:spPr>
        <a:xfrm>
          <a:off x="0" y="3070533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9 - CRIMINAL MISCHIEF,UNCLASSIFIED 4NY STATE LAWS,... </a:t>
          </a:r>
          <a:endParaRPr lang="en-US" sz="1900" kern="1200"/>
        </a:p>
      </dsp:txBody>
      <dsp:txXfrm>
        <a:off x="0" y="3070533"/>
        <a:ext cx="6683374" cy="383535"/>
      </dsp:txXfrm>
    </dsp:sp>
    <dsp:sp modelId="{973A1450-CD2D-4A7B-8AEB-4459437465FF}">
      <dsp:nvSpPr>
        <dsp:cNvPr id="0" name=""/>
        <dsp:cNvSpPr/>
      </dsp:nvSpPr>
      <dsp:spPr>
        <a:xfrm>
          <a:off x="0" y="3454069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3578885"/>
                <a:satOff val="-6889"/>
                <a:lumOff val="48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578885"/>
                <a:satOff val="-6889"/>
                <a:lumOff val="48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578885"/>
                <a:satOff val="-6889"/>
                <a:lumOff val="48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578885"/>
              <a:satOff val="-6889"/>
              <a:lumOff val="48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28413D-412D-4B98-8EE3-19C843706DB5}">
      <dsp:nvSpPr>
        <dsp:cNvPr id="0" name=""/>
        <dsp:cNvSpPr/>
      </dsp:nvSpPr>
      <dsp:spPr>
        <a:xfrm>
          <a:off x="0" y="3454069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10 - ASSAULT 3TRESPASS 3, CRIMINALNY STATE LAWS,UNC... </a:t>
          </a:r>
          <a:endParaRPr lang="en-US" sz="1900" kern="1200"/>
        </a:p>
      </dsp:txBody>
      <dsp:txXfrm>
        <a:off x="0" y="3454069"/>
        <a:ext cx="6683374" cy="383535"/>
      </dsp:txXfrm>
    </dsp:sp>
    <dsp:sp modelId="{E954EC9E-F362-4A1A-8745-A74B28D4F419}">
      <dsp:nvSpPr>
        <dsp:cNvPr id="0" name=""/>
        <dsp:cNvSpPr/>
      </dsp:nvSpPr>
      <dsp:spPr>
        <a:xfrm>
          <a:off x="0" y="3837604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3976539"/>
                <a:satOff val="-7655"/>
                <a:lumOff val="53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976539"/>
                <a:satOff val="-7655"/>
                <a:lumOff val="53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976539"/>
                <a:satOff val="-7655"/>
                <a:lumOff val="53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976539"/>
              <a:satOff val="-7655"/>
              <a:lumOff val="53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4F932-4755-4D6F-A83C-B51FF0006E25}">
      <dsp:nvSpPr>
        <dsp:cNvPr id="0" name=""/>
        <dsp:cNvSpPr/>
      </dsp:nvSpPr>
      <dsp:spPr>
        <a:xfrm>
          <a:off x="0" y="3837604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11 - LARCENY,PETIT FROM OPEN AREAS,INTOXICATED DRIV... </a:t>
          </a:r>
          <a:endParaRPr lang="en-US" sz="1900" kern="1200"/>
        </a:p>
      </dsp:txBody>
      <dsp:txXfrm>
        <a:off x="0" y="3837604"/>
        <a:ext cx="6683374" cy="383535"/>
      </dsp:txXfrm>
    </dsp:sp>
    <dsp:sp modelId="{E00094C5-2CED-4F8F-997E-3414AE2FA900}">
      <dsp:nvSpPr>
        <dsp:cNvPr id="0" name=""/>
        <dsp:cNvSpPr/>
      </dsp:nvSpPr>
      <dsp:spPr>
        <a:xfrm>
          <a:off x="0" y="4221140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DA5C59-E8B6-4B59-AB1F-F7A2333181A5}">
      <dsp:nvSpPr>
        <dsp:cNvPr id="0" name=""/>
        <dsp:cNvSpPr/>
      </dsp:nvSpPr>
      <dsp:spPr>
        <a:xfrm>
          <a:off x="0" y="4221140"/>
          <a:ext cx="6683374" cy="38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12 - IMPAIRED DRIVING,DRUGFRAUD,UNCLASSIFIED-FELONY...</a:t>
          </a:r>
          <a:endParaRPr lang="en-US" sz="1900" kern="1200"/>
        </a:p>
      </dsp:txBody>
      <dsp:txXfrm>
        <a:off x="0" y="4221140"/>
        <a:ext cx="6683374" cy="383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96F5-7468-4598-A387-53D444E9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Kobe’S</a:t>
            </a:r>
            <a:r>
              <a:rPr lang="en-US" dirty="0"/>
              <a:t>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04329-5641-482B-901D-435921972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IMPORTANCES</a:t>
            </a:r>
          </a:p>
        </p:txBody>
      </p:sp>
    </p:spTree>
    <p:extLst>
      <p:ext uri="{BB962C8B-B14F-4D97-AF65-F5344CB8AC3E}">
        <p14:creationId xmlns:p14="http://schemas.microsoft.com/office/powerpoint/2010/main" val="73672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DA1-A2C6-4FDD-A881-774EF1DC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level of offense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330E-63EA-46E2-920E-B87504D173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50991" cy="3424107"/>
          </a:xfrm>
        </p:spPr>
        <p:txBody>
          <a:bodyPr/>
          <a:lstStyle/>
          <a:p>
            <a:r>
              <a:rPr lang="en-US" b="1" u="sng" dirty="0"/>
              <a:t>Class type</a:t>
            </a:r>
          </a:p>
          <a:p>
            <a:pPr lvl="1"/>
            <a:r>
              <a:rPr lang="en-US" dirty="0"/>
              <a:t>felony</a:t>
            </a:r>
          </a:p>
          <a:p>
            <a:pPr lvl="1"/>
            <a:r>
              <a:rPr lang="en-US" dirty="0"/>
              <a:t>Misdemeanor</a:t>
            </a:r>
          </a:p>
          <a:p>
            <a:pPr lvl="1"/>
            <a:r>
              <a:rPr lang="en-US" dirty="0"/>
              <a:t>Violation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F0071-E813-483C-8502-5D9125FD1D71}"/>
              </a:ext>
            </a:extLst>
          </p:cNvPr>
          <p:cNvSpPr txBox="1"/>
          <p:nvPr/>
        </p:nvSpPr>
        <p:spPr>
          <a:xfrm>
            <a:off x="5804452" y="2319130"/>
            <a:ext cx="46382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Features:</a:t>
            </a:r>
          </a:p>
          <a:p>
            <a:r>
              <a:rPr lang="en-US" sz="2000" dirty="0"/>
              <a:t>- Offense Description</a:t>
            </a:r>
          </a:p>
          <a:p>
            <a:r>
              <a:rPr lang="en-US" sz="2000" dirty="0"/>
              <a:t>- Age Group</a:t>
            </a:r>
          </a:p>
          <a:p>
            <a:r>
              <a:rPr lang="en-US" sz="2000" dirty="0"/>
              <a:t>- Race</a:t>
            </a:r>
          </a:p>
          <a:p>
            <a:r>
              <a:rPr lang="en-US" sz="2000" dirty="0"/>
              <a:t>- Gender</a:t>
            </a:r>
          </a:p>
        </p:txBody>
      </p:sp>
    </p:spTree>
    <p:extLst>
      <p:ext uri="{BB962C8B-B14F-4D97-AF65-F5344CB8AC3E}">
        <p14:creationId xmlns:p14="http://schemas.microsoft.com/office/powerpoint/2010/main" val="256178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A777140-1721-4B3F-93FB-E21A58B0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7C7A914E-9CB8-4F9C-A551-0E4C3382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9728D-7FAD-467D-AA53-2EE21CCB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2183780"/>
            <a:ext cx="5201707" cy="2490439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3424A360-DE61-42B8-BF2C-91E703C86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A4D41F-BF55-466F-B22D-F594C9DD9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300" y="2209382"/>
            <a:ext cx="5201707" cy="2425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ED93-98FE-4AFE-99EA-7806D0AC506F}"/>
              </a:ext>
            </a:extLst>
          </p:cNvPr>
          <p:cNvSpPr txBox="1"/>
          <p:nvPr/>
        </p:nvSpPr>
        <p:spPr>
          <a:xfrm>
            <a:off x="6555545" y="717452"/>
            <a:ext cx="4107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EF432-7D12-4668-85B1-C7B36A3692D3}"/>
              </a:ext>
            </a:extLst>
          </p:cNvPr>
          <p:cNvSpPr txBox="1"/>
          <p:nvPr/>
        </p:nvSpPr>
        <p:spPr>
          <a:xfrm>
            <a:off x="956603" y="717452"/>
            <a:ext cx="381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56526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17E9-2219-4C03-8459-3F8BD4F5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C90C-461F-45F4-94EF-94BD552B36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Offense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0B62B-D42F-4CE0-AE65-0E823FE4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gOAL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C8DF6-D79F-4BE6-B165-A47CA2AFBE8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0273885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602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7FDAA88F-5D25-49B0-B1C5-DC899E4A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65125039-CA3B-4EBD-9365-54FA912E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90E712EA-29C8-427E-A8F2-38BB6684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piece, sitting, table, umbrella&#10;&#10;Description automatically generated">
            <a:extLst>
              <a:ext uri="{FF2B5EF4-FFF2-40B4-BE49-F238E27FC236}">
                <a16:creationId xmlns:a16="http://schemas.microsoft.com/office/drawing/2014/main" id="{C6768A90-3E5C-4AB7-BC62-EB03C744F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r="1071" b="3"/>
          <a:stretch/>
        </p:blipFill>
        <p:spPr>
          <a:xfrm>
            <a:off x="2607" y="478303"/>
            <a:ext cx="8044114" cy="64235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1E24BF-59C1-4F7E-B758-FC580AE6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8FA47-CDD8-4B10-8668-EFC59805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68" y="1983545"/>
            <a:ext cx="3034558" cy="2105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All 2019 crimes using </a:t>
            </a:r>
            <a:r>
              <a:rPr lang="en-US" dirty="0" err="1"/>
              <a:t>geopandas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monitor, food, white&#10;&#10;Description automatically generated">
            <a:extLst>
              <a:ext uri="{FF2B5EF4-FFF2-40B4-BE49-F238E27FC236}">
                <a16:creationId xmlns:a16="http://schemas.microsoft.com/office/drawing/2014/main" id="{D2DC1761-5114-4E56-8509-144672B6C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36" y="1416670"/>
            <a:ext cx="5805356" cy="4024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C909F-2378-4917-B092-1E441F51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533378"/>
            <a:ext cx="3707844" cy="25560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CRIME DISTRIBUTION PER MONTH</a:t>
            </a:r>
          </a:p>
        </p:txBody>
      </p:sp>
    </p:spTree>
    <p:extLst>
      <p:ext uri="{BB962C8B-B14F-4D97-AF65-F5344CB8AC3E}">
        <p14:creationId xmlns:p14="http://schemas.microsoft.com/office/powerpoint/2010/main" val="365152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A5C93-CB62-4ADF-9A18-0BEFDE964AF8}"/>
              </a:ext>
            </a:extLst>
          </p:cNvPr>
          <p:cNvSpPr txBox="1"/>
          <p:nvPr/>
        </p:nvSpPr>
        <p:spPr>
          <a:xfrm>
            <a:off x="641074" y="1314450"/>
            <a:ext cx="2844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TOP CRIMES PER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0C9745-AA21-46BF-B44D-378502F975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243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608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73F731-CDEC-4154-968A-1E8E90115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64" y="915963"/>
            <a:ext cx="6475923" cy="45577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Picture 15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A6AB6-8240-4D27-9882-ED019E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3" y="1183284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Crime distribution per week</a:t>
            </a:r>
          </a:p>
        </p:txBody>
      </p:sp>
    </p:spTree>
    <p:extLst>
      <p:ext uri="{BB962C8B-B14F-4D97-AF65-F5344CB8AC3E}">
        <p14:creationId xmlns:p14="http://schemas.microsoft.com/office/powerpoint/2010/main" val="153458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24FA1B-E52C-4854-A715-E3B8C93CC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78" y="957486"/>
            <a:ext cx="6005397" cy="42265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9D8A6-9835-495C-9E88-4F17A235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17" y="5407042"/>
            <a:ext cx="10916365" cy="7345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Crime distribution per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D48E5-2515-43F6-AD27-24D3B9D8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33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Hotspot of daily crime occuerences</a:t>
            </a:r>
          </a:p>
        </p:txBody>
      </p:sp>
    </p:spTree>
    <p:extLst>
      <p:ext uri="{BB962C8B-B14F-4D97-AF65-F5344CB8AC3E}">
        <p14:creationId xmlns:p14="http://schemas.microsoft.com/office/powerpoint/2010/main" val="422209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E4F5B-AA5C-43C8-9607-9DEBD230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Algorithm to see where crimes occur daily</a:t>
            </a:r>
          </a:p>
        </p:txBody>
      </p:sp>
      <p:pic>
        <p:nvPicPr>
          <p:cNvPr id="4" name="Picture 3" descr="A picture containing text, map, umbrella&#10;&#10;Description automatically generated">
            <a:extLst>
              <a:ext uri="{FF2B5EF4-FFF2-40B4-BE49-F238E27FC236}">
                <a16:creationId xmlns:a16="http://schemas.microsoft.com/office/drawing/2014/main" id="{FC4ED400-93F5-4EC1-AB90-45622878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640831"/>
            <a:ext cx="6716115" cy="5255359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67739-61AF-4309-84CF-5855F32BE3BE}"/>
              </a:ext>
            </a:extLst>
          </p:cNvPr>
          <p:cNvSpPr txBox="1"/>
          <p:nvPr/>
        </p:nvSpPr>
        <p:spPr>
          <a:xfrm>
            <a:off x="8196408" y="1997612"/>
            <a:ext cx="3352128" cy="4250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ALBEE square (BK)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Queens boulevard expressway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Rockefeller center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FULTON MALL (BK)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Gateway </a:t>
            </a:r>
            <a:r>
              <a:rPr lang="en-US" cap="all" dirty="0" err="1"/>
              <a:t>dr</a:t>
            </a:r>
            <a:endParaRPr lang="en-US" cap="all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Nostrand subway station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 err="1"/>
              <a:t>Jfk</a:t>
            </a:r>
            <a:r>
              <a:rPr lang="en-US" cap="all" dirty="0"/>
              <a:t> airport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Trans Manhattan exp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Bartow </a:t>
            </a:r>
            <a:r>
              <a:rPr lang="en-US" cap="all" dirty="0" err="1"/>
              <a:t>ave</a:t>
            </a:r>
            <a:r>
              <a:rPr lang="en-US" cap="all" dirty="0"/>
              <a:t> (coop city mall)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9355303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</TotalTime>
  <Words>239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Kobe’S SECTION</vt:lpstr>
      <vt:lpstr>gOAL</vt:lpstr>
      <vt:lpstr>All 2019 crimes using geopandas</vt:lpstr>
      <vt:lpstr>CRIME DISTRIBUTION PER MONTH</vt:lpstr>
      <vt:lpstr>PowerPoint Presentation</vt:lpstr>
      <vt:lpstr>Crime distribution per week</vt:lpstr>
      <vt:lpstr>Crime distribution per day</vt:lpstr>
      <vt:lpstr>Hotspot of daily crime occuerences</vt:lpstr>
      <vt:lpstr>Algorithm to see where crimes occur daily</vt:lpstr>
      <vt:lpstr>Classifying level of offense</vt:lpstr>
      <vt:lpstr>PowerPoint Presentation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Kobe’S SECTION</dc:title>
  <dc:creator>bethold owusu</dc:creator>
  <cp:lastModifiedBy>bethold owusu</cp:lastModifiedBy>
  <cp:revision>12</cp:revision>
  <dcterms:created xsi:type="dcterms:W3CDTF">2020-05-12T12:18:09Z</dcterms:created>
  <dcterms:modified xsi:type="dcterms:W3CDTF">2020-05-12T14:29:51Z</dcterms:modified>
</cp:coreProperties>
</file>