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9E5B-ABF8-47F2-AFAA-C562439AC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18468-BD03-4906-9FA0-A38AB5285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BD91F-FB30-4252-9056-8C36CAD0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4CD5-FEBF-4912-A0F6-32B204C55DE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C2C7F-4C65-4A79-B4E8-752996AD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18664-4070-4233-8459-25A2D9B3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B5B-7206-4CC0-AAA9-3C49A93F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0A7A-CC44-4E04-9082-D7449A13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433ED-27B9-483C-8170-9E005ABCC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4F21E-AF54-4C3F-B5A3-A32AA34C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4CD5-FEBF-4912-A0F6-32B204C55DE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FA3B2-4FB0-47E2-880A-E4C4A606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CB058-CD68-4BE4-BDB8-C76CD762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B5B-7206-4CC0-AAA9-3C49A93F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8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E7315-165B-46BE-AAED-C5681FDDC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E2368-5DEB-4548-A3E1-7983E73A7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792AD-CF8F-49D3-9E21-90AA347F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4CD5-FEBF-4912-A0F6-32B204C55DE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3D64-B169-4175-AF19-6E348796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CEC76-1BFF-4F17-B50B-14DA856B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B5B-7206-4CC0-AAA9-3C49A93F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8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FB0B-D411-40EE-8FEC-208126DE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95CD7-2C7C-4EE3-9947-9F2C7EB1A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2DA54-D68D-4D73-9AC9-6A64C279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4CD5-FEBF-4912-A0F6-32B204C55DE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2B2D9-BF69-4B4C-86FA-B3917F46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58CC2-9E9B-4DC2-A674-AA10CFEC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B5B-7206-4CC0-AAA9-3C49A93F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1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140-2651-4332-8A86-E07B8E17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A7D6-CABF-46EC-9D8C-992958ED5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13835-7861-4321-AA6D-B4DF8ABA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4CD5-FEBF-4912-A0F6-32B204C55DE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8D905-FE92-4999-9849-E778F69E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6F36A-79D6-4C46-BE05-B6E184D4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B5B-7206-4CC0-AAA9-3C49A93F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8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FF81-F617-48CA-91F0-B86054E4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2266-2B05-4145-A3D1-356BA163B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C0BEA-93EA-4C56-B835-4EFF7CCD0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3491B-9589-4BF3-8998-A14832D5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4CD5-FEBF-4912-A0F6-32B204C55DE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34195-FBCE-4D96-8A08-1F80892F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C1B5D-3CAD-422B-8E1B-B0CBF058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B5B-7206-4CC0-AAA9-3C49A93F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41DB-31D5-4780-AE1B-4B8ADD70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E9A8A-C9E3-437C-9E61-38EC07A27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B8E80-780F-4285-9113-CB72A3193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C1FAE-FBC7-4B36-9BFD-B8862EA5B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888B8-3365-41D7-8676-D23F31967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76195-A443-463C-AEF6-6FE0EF04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4CD5-FEBF-4912-A0F6-32B204C55DE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579E0-84FF-4B72-B4CC-875CC217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AF1BA-4E67-41C9-977D-AF38B6AE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B5B-7206-4CC0-AAA9-3C49A93F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5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B97F-0914-4CA8-BB05-3DE13698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76546-79CE-4042-8D75-DB7B6D5D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4CD5-FEBF-4912-A0F6-32B204C55DE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E094D-7048-4395-85E6-9BFF2B25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354DE-4702-463F-B72D-1EC259F6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B5B-7206-4CC0-AAA9-3C49A93F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7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78ACD-BCAF-4FC7-86AE-878CF653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4CD5-FEBF-4912-A0F6-32B204C55DE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C1486-AAF1-42BB-84E1-CA7D3ECD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28D4E-966E-4041-982E-8DB548B4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B5B-7206-4CC0-AAA9-3C49A93F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4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5536-93F3-4AB7-9456-0409C933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C4BE-75FB-4CB5-83CD-DBC6DE8A1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52575-C2E0-4674-8641-498AD713B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BA810-E1E2-4050-8A74-DA905039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4CD5-FEBF-4912-A0F6-32B204C55DE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6CC92-2A0A-4C40-ADEC-66A78D6B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F6B51-7BD9-4C50-AE75-B09D81D6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B5B-7206-4CC0-AAA9-3C49A93F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0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91DA-B57B-4203-A87A-4B0748FA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A8D16-C106-4951-8008-EAE886B51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E1BC4-C813-49E5-AE0F-713DDFA94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8EA26-955B-4DB0-890A-518363ED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4CD5-FEBF-4912-A0F6-32B204C55DE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1AEB5-9309-4C9D-840C-C16FE97A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87993-F6C1-4AFA-862E-2D060234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B5B-7206-4CC0-AAA9-3C49A93F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6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50D7D-EA41-4F7F-9022-E4342F23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B2F22-1A9E-4DC6-A05F-2395DB536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916CB-F09F-44FB-BA3F-03F4E1AC2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34CD5-FEBF-4912-A0F6-32B204C55DE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FC97-BEDE-4989-9150-FFF354378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71079-C3F3-4069-9EA8-BD1BA32EA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21B5B-7206-4CC0-AAA9-3C49A93F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9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509221-1322-442E-8506-AFBFABA8E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362" y="314325"/>
            <a:ext cx="448627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1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Yem City</dc:creator>
  <cp:lastModifiedBy>Yem City</cp:lastModifiedBy>
  <cp:revision>4</cp:revision>
  <dcterms:created xsi:type="dcterms:W3CDTF">2024-01-14T10:53:28Z</dcterms:created>
  <dcterms:modified xsi:type="dcterms:W3CDTF">2024-02-04T16:00:11Z</dcterms:modified>
</cp:coreProperties>
</file>