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7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4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3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2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1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4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2BCB-801D-43A8-84BC-0EECD9696BA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E0BD-0E2A-4568-AD65-56ACB620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像统计特征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Intensity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AVG, 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沿着深度方向上</a:t>
            </a:r>
            <a:r>
              <a:rPr lang="en-US" altLang="zh-CN" dirty="0" smtClean="0"/>
              <a:t>intensity</a:t>
            </a:r>
            <a:r>
              <a:rPr lang="zh-CN" altLang="en-US" dirty="0" smtClean="0"/>
              <a:t>值的梯度（可调整</a:t>
            </a:r>
            <a:r>
              <a:rPr lang="en-US" altLang="zh-CN" dirty="0" smtClean="0"/>
              <a:t>t</a:t>
            </a:r>
            <a:r>
              <a:rPr lang="zh-CN" altLang="en-US" dirty="0" smtClean="0"/>
              <a:t>大小，宏观观察整体梯度的趋势）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8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图像统计特征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图像统计特征</dc:title>
  <dc:creator>ultralucia01</dc:creator>
  <cp:lastModifiedBy>ultralucia01</cp:lastModifiedBy>
  <cp:revision>1</cp:revision>
  <dcterms:created xsi:type="dcterms:W3CDTF">2019-10-29T00:53:14Z</dcterms:created>
  <dcterms:modified xsi:type="dcterms:W3CDTF">2019-10-29T01:00:26Z</dcterms:modified>
</cp:coreProperties>
</file>