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7033" l="0" r="44967" t="11466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