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8" r:id="rId4"/>
    <p:sldId id="271" r:id="rId5"/>
    <p:sldId id="260" r:id="rId6"/>
    <p:sldId id="269" r:id="rId7"/>
    <p:sldId id="259" r:id="rId8"/>
    <p:sldId id="261" r:id="rId9"/>
    <p:sldId id="262" r:id="rId10"/>
    <p:sldId id="270" r:id="rId11"/>
    <p:sldId id="267" r:id="rId12"/>
    <p:sldId id="272" r:id="rId13"/>
    <p:sldId id="286" r:id="rId14"/>
    <p:sldId id="287" r:id="rId15"/>
    <p:sldId id="288" r:id="rId16"/>
    <p:sldId id="289" r:id="rId17"/>
    <p:sldId id="263" r:id="rId18"/>
    <p:sldId id="282" r:id="rId19"/>
    <p:sldId id="283" r:id="rId20"/>
    <p:sldId id="284" r:id="rId21"/>
    <p:sldId id="285" r:id="rId22"/>
    <p:sldId id="273" r:id="rId23"/>
    <p:sldId id="274" r:id="rId24"/>
    <p:sldId id="275" r:id="rId25"/>
    <p:sldId id="276" r:id="rId26"/>
    <p:sldId id="264" r:id="rId27"/>
    <p:sldId id="265" r:id="rId28"/>
    <p:sldId id="266" r:id="rId29"/>
    <p:sldId id="281" r:id="rId30"/>
    <p:sldId id="279" r:id="rId31"/>
    <p:sldId id="280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70" autoAdjust="0"/>
  </p:normalViewPr>
  <p:slideViewPr>
    <p:cSldViewPr>
      <p:cViewPr varScale="1">
        <p:scale>
          <a:sx n="29" d="100"/>
          <a:sy n="29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480D-D33E-4859-BFB6-032F221C0B4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D9EE8-38F9-41C0-80C4-C02EEDC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X and Y</a:t>
            </a:r>
          </a:p>
          <a:p>
            <a:r>
              <a:rPr lang="nl-NL" dirty="0" smtClean="0"/>
              <a:t>Why is training and testdata</a:t>
            </a:r>
            <a:r>
              <a:rPr lang="nl-NL" baseline="0" dirty="0" smtClean="0"/>
              <a:t> split?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D9EE8-38F9-41C0-80C4-C02EEDC638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9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F075-B509-4E73-9E75-BF172F6934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5245-8722-49B3-AE91-BB1BB94E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Build your first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Let’s build a Keras model!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keras.models</a:t>
            </a:r>
            <a:r>
              <a:rPr lang="en-US" dirty="0" smtClean="0"/>
              <a:t> import Sequential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keras.layers</a:t>
            </a:r>
            <a:r>
              <a:rPr lang="en-US" dirty="0" smtClean="0"/>
              <a:t> import Dense, Conv2D, Dropout, Flatten, MaxPooling2D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1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670396" cy="41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3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model.add</a:t>
            </a:r>
            <a:r>
              <a:rPr lang="en-US" dirty="0" smtClean="0"/>
              <a:t>(Dense)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(Dense(4)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(Dense(4,activation="</a:t>
            </a:r>
            <a:r>
              <a:rPr lang="en-US" dirty="0" err="1" smtClean="0"/>
              <a:t>relu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5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Prepare Data</a:t>
            </a:r>
          </a:p>
          <a:p>
            <a:r>
              <a:rPr lang="nl-NL" dirty="0" smtClean="0"/>
              <a:t>Build Model</a:t>
            </a:r>
          </a:p>
          <a:p>
            <a:r>
              <a:rPr lang="nl-NL" dirty="0" smtClean="0"/>
              <a:t>Compile</a:t>
            </a:r>
          </a:p>
          <a:p>
            <a:r>
              <a:rPr lang="nl-NL" dirty="0" smtClean="0"/>
              <a:t>Fit</a:t>
            </a:r>
          </a:p>
          <a:p>
            <a:r>
              <a:rPr lang="nl-NL" dirty="0" smtClean="0"/>
              <a:t>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5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Prepare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scaler</a:t>
            </a:r>
            <a:r>
              <a:rPr lang="en-US" dirty="0" smtClean="0"/>
              <a:t> = </a:t>
            </a:r>
            <a:r>
              <a:rPr lang="en-US" dirty="0" err="1" smtClean="0"/>
              <a:t>MinMaxScaler</a:t>
            </a:r>
            <a:r>
              <a:rPr lang="en-US" dirty="0" smtClean="0"/>
              <a:t>(</a:t>
            </a:r>
            <a:r>
              <a:rPr lang="en-US" dirty="0" err="1" smtClean="0"/>
              <a:t>feature_range</a:t>
            </a:r>
            <a:r>
              <a:rPr lang="en-US" dirty="0" smtClean="0"/>
              <a:t>=(0,1))</a:t>
            </a:r>
          </a:p>
          <a:p>
            <a:pPr marL="0" indent="0">
              <a:buNone/>
            </a:pPr>
            <a:r>
              <a:rPr lang="en-US" dirty="0" err="1" smtClean="0"/>
              <a:t>scaled_train_x</a:t>
            </a:r>
            <a:r>
              <a:rPr lang="en-US" dirty="0" smtClean="0"/>
              <a:t> = </a:t>
            </a:r>
            <a:r>
              <a:rPr lang="en-US" dirty="0" err="1" smtClean="0"/>
              <a:t>scaler.fit_transform</a:t>
            </a:r>
            <a:r>
              <a:rPr lang="en-US" dirty="0" smtClean="0"/>
              <a:t>((</a:t>
            </a:r>
            <a:r>
              <a:rPr lang="en-US" dirty="0" err="1" smtClean="0"/>
              <a:t>train_x</a:t>
            </a:r>
            <a:r>
              <a:rPr lang="en-US" dirty="0" smtClean="0"/>
              <a:t>).reshape(-1,1))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3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model.compile</a:t>
            </a:r>
            <a:r>
              <a:rPr lang="en-US" dirty="0" smtClean="0"/>
              <a:t>(Adam(</a:t>
            </a:r>
            <a:r>
              <a:rPr lang="en-US" dirty="0" err="1" smtClean="0"/>
              <a:t>lr</a:t>
            </a:r>
            <a:r>
              <a:rPr lang="en-US" dirty="0" smtClean="0"/>
              <a:t>=.0001), 	loss='</a:t>
            </a:r>
            <a:r>
              <a:rPr lang="en-US" dirty="0" err="1" smtClean="0"/>
              <a:t>sparse_categorical_crossentropy</a:t>
            </a:r>
            <a:r>
              <a:rPr lang="en-US" dirty="0" smtClean="0"/>
              <a:t>', metrics=['accuracy'])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scaled_train_x</a:t>
            </a:r>
            <a:r>
              <a:rPr lang="en-US" dirty="0" smtClean="0"/>
              <a:t>, </a:t>
            </a:r>
            <a:r>
              <a:rPr lang="en-US" dirty="0" err="1" smtClean="0"/>
              <a:t>train_y</a:t>
            </a:r>
            <a:r>
              <a:rPr lang="en-US" dirty="0" smtClean="0"/>
              <a:t>, 	</a:t>
            </a:r>
            <a:r>
              <a:rPr lang="en-US" dirty="0" err="1" smtClean="0"/>
              <a:t>validation_split</a:t>
            </a:r>
            <a:r>
              <a:rPr lang="en-US" dirty="0" smtClean="0"/>
              <a:t>=0.1, epochs=20, verbose=2)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Dataset of 60.000 handwritten digits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keras.datasets</a:t>
            </a:r>
            <a:r>
              <a:rPr lang="en-US" dirty="0" smtClean="0"/>
              <a:t> import </a:t>
            </a:r>
            <a:r>
              <a:rPr lang="en-US" dirty="0" err="1" smtClean="0"/>
              <a:t>mnist</a:t>
            </a:r>
            <a:endParaRPr lang="en-US" dirty="0" smtClean="0"/>
          </a:p>
          <a:p>
            <a:r>
              <a:rPr lang="en-GB" dirty="0" smtClean="0"/>
              <a:t>(</a:t>
            </a:r>
            <a:r>
              <a:rPr lang="en-GB" dirty="0" err="1" smtClean="0"/>
              <a:t>x_train</a:t>
            </a:r>
            <a:r>
              <a:rPr lang="en-GB" dirty="0" smtClean="0"/>
              <a:t>, </a:t>
            </a:r>
            <a:r>
              <a:rPr lang="en-GB" dirty="0" err="1" smtClean="0"/>
              <a:t>y_train</a:t>
            </a:r>
            <a:r>
              <a:rPr lang="en-GB" dirty="0" smtClean="0"/>
              <a:t>), (</a:t>
            </a:r>
            <a:r>
              <a:rPr lang="en-GB" dirty="0" err="1" smtClean="0"/>
              <a:t>x_test</a:t>
            </a:r>
            <a:r>
              <a:rPr lang="en-GB" dirty="0" smtClean="0"/>
              <a:t>, </a:t>
            </a:r>
            <a:r>
              <a:rPr lang="en-GB" dirty="0" err="1" smtClean="0"/>
              <a:t>y_test</a:t>
            </a:r>
            <a:r>
              <a:rPr lang="en-GB" dirty="0" smtClean="0"/>
              <a:t>) = </a:t>
            </a:r>
            <a:r>
              <a:rPr lang="en-GB" dirty="0" err="1" smtClean="0"/>
              <a:t>mnist.load_data</a:t>
            </a:r>
            <a:r>
              <a:rPr lang="en-GB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0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n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" y="2708920"/>
            <a:ext cx="8853129" cy="301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54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CNN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7410" name="Picture 2" descr="https://cdn-images-1.medium.com/max/1600/1*NQQiyYqJJj4PSYAeWvxu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484495" cy="37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Tensorflow/ Theano</a:t>
            </a:r>
          </a:p>
          <a:p>
            <a:r>
              <a:rPr lang="nl-NL" dirty="0" smtClean="0"/>
              <a:t>Keras</a:t>
            </a:r>
          </a:p>
          <a:p>
            <a:r>
              <a:rPr lang="nl-NL" dirty="0" smtClean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205244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1506" name="Picture 2" descr="Image result for convolutional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579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poo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71437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3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[5], </a:t>
            </a:r>
            <a:r>
              <a:rPr lang="en-US" dirty="0" err="1" smtClean="0"/>
              <a:t>cmap</a:t>
            </a:r>
            <a:r>
              <a:rPr lang="en-US" dirty="0" smtClean="0"/>
              <a:t>='Greys')</a:t>
            </a:r>
          </a:p>
          <a:p>
            <a:endParaRPr lang="nl-NL" dirty="0"/>
          </a:p>
          <a:p>
            <a:r>
              <a:rPr lang="en-US" dirty="0" smtClean="0"/>
              <a:t>print(</a:t>
            </a:r>
            <a:r>
              <a:rPr lang="en-US" dirty="0" err="1" smtClean="0"/>
              <a:t>y_train</a:t>
            </a:r>
            <a:r>
              <a:rPr lang="en-US" dirty="0" smtClean="0"/>
              <a:t>[5])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Prepare Data</a:t>
            </a:r>
          </a:p>
          <a:p>
            <a:r>
              <a:rPr lang="nl-NL" dirty="0" smtClean="0"/>
              <a:t>Build Model</a:t>
            </a:r>
          </a:p>
          <a:p>
            <a:r>
              <a:rPr lang="nl-NL" dirty="0" smtClean="0"/>
              <a:t>Compile</a:t>
            </a:r>
          </a:p>
          <a:p>
            <a:r>
              <a:rPr lang="nl-NL" dirty="0" smtClean="0"/>
              <a:t>Fit</a:t>
            </a:r>
          </a:p>
          <a:p>
            <a:r>
              <a:rPr lang="nl-NL" dirty="0" smtClean="0"/>
              <a:t>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23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Shape</a:t>
            </a:r>
          </a:p>
          <a:p>
            <a:r>
              <a:rPr lang="nl-NL" dirty="0" smtClean="0"/>
              <a:t>Normalizing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22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Prepare Data</a:t>
            </a:r>
          </a:p>
          <a:p>
            <a:r>
              <a:rPr lang="nl-NL" dirty="0" smtClean="0"/>
              <a:t>Build Model</a:t>
            </a:r>
          </a:p>
          <a:p>
            <a:r>
              <a:rPr lang="nl-NL" dirty="0" smtClean="0"/>
              <a:t>Compile</a:t>
            </a:r>
          </a:p>
          <a:p>
            <a:r>
              <a:rPr lang="nl-NL" dirty="0" smtClean="0"/>
              <a:t>Fit</a:t>
            </a:r>
          </a:p>
          <a:p>
            <a:r>
              <a:rPr lang="nl-NL" dirty="0" smtClean="0"/>
              <a:t>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5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Saving your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model.save</a:t>
            </a:r>
            <a:r>
              <a:rPr lang="en-US" dirty="0" smtClean="0"/>
              <a:t>('saved_model.h5')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0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Loading your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</a:t>
            </a:r>
            <a:r>
              <a:rPr lang="en-GB" dirty="0" err="1" smtClean="0"/>
              <a:t>keras.models</a:t>
            </a:r>
            <a:r>
              <a:rPr lang="en-GB" dirty="0" smtClean="0"/>
              <a:t> import </a:t>
            </a:r>
            <a:r>
              <a:rPr lang="en-GB" dirty="0" err="1" smtClean="0"/>
              <a:t>load_model</a:t>
            </a:r>
            <a:endParaRPr lang="en-GB" dirty="0" smtClean="0"/>
          </a:p>
          <a:p>
            <a:r>
              <a:rPr lang="en-GB" dirty="0" err="1" smtClean="0"/>
              <a:t>new_model</a:t>
            </a:r>
            <a:r>
              <a:rPr lang="en-GB" dirty="0" smtClean="0"/>
              <a:t> = </a:t>
            </a:r>
            <a:r>
              <a:rPr lang="en-GB" dirty="0" err="1" smtClean="0"/>
              <a:t>load_model</a:t>
            </a:r>
            <a:r>
              <a:rPr lang="en-GB" dirty="0" smtClean="0"/>
              <a:t>('saved_model.h5')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20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Saving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model.save_weights</a:t>
            </a:r>
            <a:r>
              <a:rPr lang="en-US" dirty="0" smtClean="0"/>
              <a:t>('my_model_weights.h5')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844824"/>
            <a:ext cx="9267825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8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Gebruiker\Downloads\b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94131"/>
            <a:ext cx="9091256" cy="606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8" y="1844824"/>
            <a:ext cx="4067944" cy="4067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nl-NL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Neural Networks</a:t>
            </a:r>
            <a:endParaRPr lang="nl-NL" sz="4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236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Validation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model.fit</a:t>
            </a:r>
            <a:r>
              <a:rPr lang="en-US" dirty="0" smtClean="0"/>
              <a:t>(x=</a:t>
            </a:r>
            <a:r>
              <a:rPr lang="en-US" dirty="0" err="1" smtClean="0"/>
              <a:t>x_train,y</a:t>
            </a:r>
            <a:r>
              <a:rPr lang="en-US" dirty="0" smtClean="0"/>
              <a:t>=</a:t>
            </a:r>
            <a:r>
              <a:rPr lang="en-US" dirty="0" err="1" smtClean="0"/>
              <a:t>y_train</a:t>
            </a:r>
            <a:r>
              <a:rPr lang="en-US" dirty="0" smtClean="0"/>
              <a:t>, epochs=1, </a:t>
            </a:r>
            <a:r>
              <a:rPr lang="en-US" dirty="0" err="1" smtClean="0"/>
              <a:t>validation_split</a:t>
            </a:r>
            <a:r>
              <a:rPr lang="en-US" dirty="0" smtClean="0"/>
              <a:t>=0.3)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24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Early stopping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14" y="1268761"/>
            <a:ext cx="8229600" cy="15121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model.fit</a:t>
            </a:r>
            <a:r>
              <a:rPr lang="en-US" dirty="0" smtClean="0"/>
              <a:t>(x=</a:t>
            </a:r>
            <a:r>
              <a:rPr lang="en-US" dirty="0" err="1" smtClean="0"/>
              <a:t>x_train,y</a:t>
            </a:r>
            <a:r>
              <a:rPr lang="en-US" dirty="0" smtClean="0"/>
              <a:t>=</a:t>
            </a:r>
            <a:r>
              <a:rPr lang="en-US" dirty="0" err="1" smtClean="0"/>
              <a:t>y_train</a:t>
            </a:r>
            <a:r>
              <a:rPr lang="en-US" dirty="0" smtClean="0"/>
              <a:t>, epochs=1, </a:t>
            </a:r>
            <a:r>
              <a:rPr lang="en-US" dirty="0" err="1" smtClean="0"/>
              <a:t>validation_split</a:t>
            </a:r>
            <a:r>
              <a:rPr lang="en-US" dirty="0" smtClean="0"/>
              <a:t>=0.3, callbacks = [</a:t>
            </a:r>
            <a:r>
              <a:rPr lang="en-US" dirty="0" err="1" smtClean="0"/>
              <a:t>early_stopping_monitor</a:t>
            </a:r>
            <a:r>
              <a:rPr lang="en-US" dirty="0" smtClean="0"/>
              <a:t>])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4" y="2780928"/>
            <a:ext cx="841174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13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nl-NL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digitalrhetoriccollaborative.org/wp-content/uploads/2018/04/deep-learning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9144000" cy="46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Propagation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28" y="2000784"/>
            <a:ext cx="4791744" cy="3724795"/>
          </a:xfrm>
        </p:spPr>
      </p:pic>
    </p:spTree>
    <p:extLst>
      <p:ext uri="{BB962C8B-B14F-4D97-AF65-F5344CB8AC3E}">
        <p14:creationId xmlns:p14="http://schemas.microsoft.com/office/powerpoint/2010/main" val="27086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cdn-images-1.medium.com/max/1200/1*N8UXaiUKWurFLdmEhEHiW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5" t="8132" r="12478" b="5254"/>
          <a:stretch/>
        </p:blipFill>
        <p:spPr bwMode="auto">
          <a:xfrm>
            <a:off x="112834" y="1628800"/>
            <a:ext cx="8923662" cy="43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6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Threshold  for firing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activation 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04" y="1700808"/>
            <a:ext cx="8226152" cy="413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6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Let’s build a Keras model!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6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216</Words>
  <Application>Microsoft Office PowerPoint</Application>
  <PresentationFormat>On-screen Show (4:3)</PresentationFormat>
  <Paragraphs>72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Build your first Neural Network</vt:lpstr>
      <vt:lpstr>Packages</vt:lpstr>
      <vt:lpstr>Neural Networks</vt:lpstr>
      <vt:lpstr>Deep Learning</vt:lpstr>
      <vt:lpstr>Forward Propagation</vt:lpstr>
      <vt:lpstr>Forward Propagation</vt:lpstr>
      <vt:lpstr>Bias</vt:lpstr>
      <vt:lpstr>Activation Functions</vt:lpstr>
      <vt:lpstr>Let’s build a Keras model!</vt:lpstr>
      <vt:lpstr>Let’s build a Keras model!</vt:lpstr>
      <vt:lpstr>PowerPoint Presentation</vt:lpstr>
      <vt:lpstr>PowerPoint Presentation</vt:lpstr>
      <vt:lpstr>PowerPoint Presentation</vt:lpstr>
      <vt:lpstr>Prepare data</vt:lpstr>
      <vt:lpstr>compile</vt:lpstr>
      <vt:lpstr>fit</vt:lpstr>
      <vt:lpstr>MNIST</vt:lpstr>
      <vt:lpstr>Convolutional Neural Network</vt:lpstr>
      <vt:lpstr>CNN</vt:lpstr>
      <vt:lpstr>PowerPoint Presentation</vt:lpstr>
      <vt:lpstr>PowerPoint Presentation</vt:lpstr>
      <vt:lpstr>Plot Image</vt:lpstr>
      <vt:lpstr>PowerPoint Presentation</vt:lpstr>
      <vt:lpstr>Preparing Data</vt:lpstr>
      <vt:lpstr>PowerPoint Presentation</vt:lpstr>
      <vt:lpstr>Saving your model</vt:lpstr>
      <vt:lpstr>Loading your model</vt:lpstr>
      <vt:lpstr>Saving weights</vt:lpstr>
      <vt:lpstr>Overfitting</vt:lpstr>
      <vt:lpstr>Validation set</vt:lpstr>
      <vt:lpstr>Early stopping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Neural Network</dc:title>
  <dc:creator>Ahmed</dc:creator>
  <cp:lastModifiedBy>Ahmed</cp:lastModifiedBy>
  <cp:revision>19</cp:revision>
  <dcterms:created xsi:type="dcterms:W3CDTF">2019-01-30T18:28:57Z</dcterms:created>
  <dcterms:modified xsi:type="dcterms:W3CDTF">2019-01-30T23:33:17Z</dcterms:modified>
</cp:coreProperties>
</file>