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3151D-A6CD-4531-99DB-994E90BEB501}" v="57" dt="2023-03-24T06:10:39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3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3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5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49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30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4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7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5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7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39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38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5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23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9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BB10-A71F-40DA-8FD5-C19EB6FDD06B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4F04-AC5B-4B8B-8667-C196A002B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01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927B-3F1E-B1CF-A8C5-9766B45F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차 프로젝트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E2DF3-24C7-4692-BD15-7B24D4645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201911023</a:t>
            </a:r>
            <a:r>
              <a:rPr lang="ko-KR" altLang="en-US" dirty="0"/>
              <a:t> 김용민</a:t>
            </a:r>
          </a:p>
        </p:txBody>
      </p:sp>
    </p:spTree>
    <p:extLst>
      <p:ext uri="{BB962C8B-B14F-4D97-AF65-F5344CB8AC3E}">
        <p14:creationId xmlns:p14="http://schemas.microsoft.com/office/powerpoint/2010/main" val="218693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40B57-3B08-14E3-F932-2346423A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2851F-D1D8-4A5F-848D-2523A80A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6462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465B-3439-FA95-04FE-67F2A887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Init_asclin_uart</a:t>
            </a:r>
            <a:r>
              <a:rPr lang="en-US" altLang="ko-KR" dirty="0"/>
              <a:t>(void)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92A3CE-C4AA-8543-A483-DFFF6ED2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441696"/>
            <a:ext cx="4689234" cy="31652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9629914-E18A-97C7-7E47-EFA3C87A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코드는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ASCLIN UART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모듈을 초기화하고 구성하는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C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소스 코드입니다</a:t>
            </a: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핀 구성은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RX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TX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핀이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사용되며니다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62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AB8C-CE1E-739D-F103-2B434E8D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ECECF1"/>
                </a:solidFill>
                <a:effectLst/>
                <a:latin typeface="Söhne"/>
              </a:rPr>
              <a:t>CRC16_MODBUS(const uint8 *</a:t>
            </a:r>
            <a:r>
              <a:rPr lang="en-US" altLang="ko-KR" b="0" i="0" dirty="0" err="1">
                <a:solidFill>
                  <a:srgbClr val="ECECF1"/>
                </a:solidFill>
                <a:effectLst/>
                <a:latin typeface="Söhne"/>
              </a:rPr>
              <a:t>nData</a:t>
            </a:r>
            <a:r>
              <a:rPr lang="en-US" altLang="ko-KR" b="0" i="0" dirty="0">
                <a:solidFill>
                  <a:srgbClr val="ECECF1"/>
                </a:solidFill>
                <a:effectLst/>
                <a:latin typeface="Söhne"/>
              </a:rPr>
              <a:t>, uint16 </a:t>
            </a:r>
            <a:r>
              <a:rPr lang="en-US" altLang="ko-KR" b="0" i="0" dirty="0" err="1">
                <a:solidFill>
                  <a:srgbClr val="ECECF1"/>
                </a:solidFill>
                <a:effectLst/>
                <a:latin typeface="Söhne"/>
              </a:rPr>
              <a:t>wLength</a:t>
            </a:r>
            <a:r>
              <a:rPr lang="en-US" altLang="ko-KR" b="0" i="0" dirty="0">
                <a:solidFill>
                  <a:srgbClr val="ECECF1"/>
                </a:solidFill>
                <a:effectLst/>
                <a:latin typeface="Söhne"/>
              </a:rPr>
              <a:t>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CFD8D60-84C8-E35C-59F8-680E4FE3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00311"/>
            <a:ext cx="4689234" cy="30480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A700D9-E3E8-32AD-5D4D-A8B91462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C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함수는 주어진 입력 데이터 버퍼와 길이에 대해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CRC-16 MODBUS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체크섬을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계산하는 함수입니다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en-US" altLang="ko-KR" b="0" i="0" dirty="0" err="1">
                <a:solidFill>
                  <a:srgbClr val="D1D5DB"/>
                </a:solidFill>
                <a:effectLst/>
                <a:latin typeface="Söhne"/>
              </a:rPr>
              <a:t>nData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입력 데이터 버퍼에 대한 포인터 </a:t>
            </a: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D1D5DB"/>
                </a:solidFill>
                <a:effectLst/>
                <a:latin typeface="Söhne"/>
              </a:rPr>
              <a:t>wLength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입력 데이터 버퍼의 길이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바이트 단위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C7BD6-D61A-1F0F-75CA-39F1873B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/>
              <a:t>Rx_buff(void)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882336A-71C9-DD16-AC99-0093926E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256450"/>
            <a:ext cx="4689234" cy="15357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FC2722-821C-713D-1ED6-59738041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이 코드는 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UART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통신을 통해 수신한 데이터를 처리하는 함수입니다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이 함수는 수신한 데이터의 유효성을 검사하고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유효한 데이터인 경우 해당 데이터를 변수에 저장하는 역할을 합니다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8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B5D54-28AF-EED8-ACC4-EC24B151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S_dat</a:t>
            </a:r>
            <a:r>
              <a:rPr lang="en-US" altLang="ko-KR" dirty="0"/>
              <a:t>(int a)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97B047-F38E-1558-20B9-7192C061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875449"/>
            <a:ext cx="4689234" cy="22977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A0EAE2-65B1-BF08-F02B-D33907B7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ko-KR" altLang="en-US" dirty="0"/>
              <a:t>이 코드는 프로토콜 데이터를 생성하는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5F1DA7-A406-887F-9822-64AF7EB6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EC49A9-6796-AEF6-E361-FF6F943B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altLang="ko-KR" sz="2000" b="0" i="0" dirty="0">
                <a:effectLst/>
                <a:latin typeface="Söhne"/>
              </a:rPr>
              <a:t>ASCLIN </a:t>
            </a:r>
            <a:r>
              <a:rPr lang="ko-KR" altLang="en-US" sz="2000" b="0" i="0" dirty="0">
                <a:effectLst/>
                <a:latin typeface="Söhne"/>
              </a:rPr>
              <a:t>모듈로부터 데이터를 수신합니다</a:t>
            </a:r>
            <a:endParaRPr lang="en-US" altLang="ko-KR" sz="2000" b="0" i="0" dirty="0">
              <a:effectLst/>
              <a:latin typeface="Söhne"/>
            </a:endParaRPr>
          </a:p>
          <a:p>
            <a:r>
              <a:rPr lang="ko-KR" altLang="en-US" sz="2000" b="0" i="0" dirty="0">
                <a:effectLst/>
                <a:latin typeface="Söhne"/>
              </a:rPr>
              <a:t>함수를 호출하여 데이터를 생성한 후</a:t>
            </a:r>
            <a:r>
              <a:rPr lang="en-US" altLang="ko-KR" sz="2000" b="0" i="0" dirty="0">
                <a:effectLst/>
                <a:latin typeface="Söhne"/>
              </a:rPr>
              <a:t>,</a:t>
            </a:r>
            <a:r>
              <a:rPr lang="ko-KR" altLang="en-US" sz="2000" b="0" i="0" dirty="0">
                <a:effectLst/>
                <a:latin typeface="Söhne"/>
              </a:rPr>
              <a:t> 데이터를 송신합니다</a:t>
            </a:r>
            <a:endParaRPr lang="en-US" altLang="ko-KR" sz="2000" b="0" i="0" dirty="0">
              <a:effectLst/>
              <a:latin typeface="Söhne"/>
            </a:endParaRPr>
          </a:p>
          <a:p>
            <a:r>
              <a:rPr lang="ko-KR" altLang="en-US" sz="2000" b="0" i="0" dirty="0">
                <a:effectLst/>
                <a:latin typeface="Söhne"/>
              </a:rPr>
              <a:t>모듈로부터 데이터를 수신합니다</a:t>
            </a:r>
            <a:endParaRPr lang="en-US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BB290F-63A5-E433-373C-C9D317430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59372"/>
            <a:ext cx="5456279" cy="211430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1212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B271D8-69B4-5C15-A8C4-D4E6A229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Cpu0.main.c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D40C5-6CCD-6B10-48EF-84BFDBF0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/>
              <a:t>UART </a:t>
            </a:r>
            <a:r>
              <a:rPr lang="ko-KR" altLang="en-US" sz="2000" dirty="0"/>
              <a:t>통신을 사용하여 데이터를 수신하고</a:t>
            </a:r>
            <a:r>
              <a:rPr lang="en-US" altLang="ko-KR" sz="2000" dirty="0"/>
              <a:t>, </a:t>
            </a:r>
            <a:r>
              <a:rPr lang="ko-KR" altLang="en-US" sz="2000" dirty="0"/>
              <a:t>수신한 데이터를 처리한 후 다시 </a:t>
            </a:r>
            <a:r>
              <a:rPr lang="en-US" altLang="ko-KR" sz="2000" dirty="0"/>
              <a:t>UART</a:t>
            </a:r>
            <a:r>
              <a:rPr lang="ko-KR" altLang="en-US" sz="2000" dirty="0"/>
              <a:t>를 통해 데이터를 전송하는 기능을 수행합니다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7B735-BEA9-360F-B732-4DCF6E794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40739"/>
            <a:ext cx="5456279" cy="49515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0159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CA24B-2426-5BE5-BD4A-6A205509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동작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CAEB34-3341-A4CB-1A76-870E64A5B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34" y="2309590"/>
            <a:ext cx="4930618" cy="3541712"/>
          </a:xfrm>
        </p:spPr>
      </p:pic>
    </p:spTree>
    <p:extLst>
      <p:ext uri="{BB962C8B-B14F-4D97-AF65-F5344CB8AC3E}">
        <p14:creationId xmlns:p14="http://schemas.microsoft.com/office/powerpoint/2010/main" val="295737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68696-0545-B3CA-2869-D931A0BA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9B824-2C90-FF93-DA80-CBF9A848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12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156</TotalTime>
  <Words>168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 SD Gothic Neo</vt:lpstr>
      <vt:lpstr>Söhne</vt:lpstr>
      <vt:lpstr>Arial</vt:lpstr>
      <vt:lpstr>Tw Cen MT</vt:lpstr>
      <vt:lpstr>회로</vt:lpstr>
      <vt:lpstr>1차 프로젝트 </vt:lpstr>
      <vt:lpstr>Init_asclin_uart(void)</vt:lpstr>
      <vt:lpstr>CRC16_MODBUS(const uint8 *nData, uint16 wLength)</vt:lpstr>
      <vt:lpstr>Rx_buff(void)</vt:lpstr>
      <vt:lpstr>S_dat(int a)</vt:lpstr>
      <vt:lpstr>PowerPoint 프레젠테이션</vt:lpstr>
      <vt:lpstr>Cpu0.main.c</vt:lpstr>
      <vt:lpstr>프로그램 동작</vt:lpstr>
      <vt:lpstr>마무리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프로젝트 </dc:title>
  <dc:creator>김 용민</dc:creator>
  <cp:lastModifiedBy>김용민</cp:lastModifiedBy>
  <cp:revision>2</cp:revision>
  <dcterms:created xsi:type="dcterms:W3CDTF">2023-03-24T03:34:15Z</dcterms:created>
  <dcterms:modified xsi:type="dcterms:W3CDTF">2023-03-24T06:18:45Z</dcterms:modified>
</cp:coreProperties>
</file>