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20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31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79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33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11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17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34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04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55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63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3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0B3452-BE4A-15ED-F686-6458CA1D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그래픽 해석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01E9A-CCBA-67F9-6C8B-834A7CAA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039042"/>
            <a:ext cx="4777381" cy="461017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4F5FC-BEB7-48B9-21D5-4625E543F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축에 </a:t>
            </a:r>
            <a:r>
              <a:rPr lang="en-US" altLang="ko-KR" dirty="0" err="1"/>
              <a:t>item_price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축에 </a:t>
            </a:r>
            <a:r>
              <a:rPr lang="en-US" altLang="ko-KR" dirty="0" err="1"/>
              <a:t>item_count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 한계를 </a:t>
            </a:r>
            <a:r>
              <a:rPr lang="en-US" altLang="ko-KR" dirty="0"/>
              <a:t>130</a:t>
            </a:r>
            <a:r>
              <a:rPr lang="ko-KR" altLang="en-US" dirty="0"/>
              <a:t>으로 설정하였다</a:t>
            </a:r>
          </a:p>
        </p:txBody>
      </p:sp>
    </p:spTree>
    <p:extLst>
      <p:ext uri="{BB962C8B-B14F-4D97-AF65-F5344CB8AC3E}">
        <p14:creationId xmlns:p14="http://schemas.microsoft.com/office/powerpoint/2010/main" val="377056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9A59BD-6D8F-EE52-21EB-791DC18F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그래픽 해석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DF6D70-A330-D272-1071-C7943E81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104730"/>
            <a:ext cx="4777381" cy="447879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3B5DFA-FFAB-57BE-61A9-ECD1E30FD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ko-KR" altLang="en-US" dirty="0"/>
              <a:t>축에 </a:t>
            </a:r>
            <a:r>
              <a:rPr lang="en-US" altLang="ko-KR" dirty="0" err="1"/>
              <a:t>oreder_id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축에 </a:t>
            </a:r>
            <a:r>
              <a:rPr lang="en-US" altLang="ko-KR" dirty="0" err="1"/>
              <a:t>item_price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 한계를 </a:t>
            </a:r>
            <a:r>
              <a:rPr lang="en-US" altLang="ko-KR" dirty="0"/>
              <a:t>100</a:t>
            </a:r>
            <a:r>
              <a:rPr lang="ko-KR" altLang="en-US"/>
              <a:t>으로 설정하였다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9767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7DC17BF6F4765478663154E0ACBF439" ma:contentTypeVersion="8" ma:contentTypeDescription="새 문서를 만듭니다." ma:contentTypeScope="" ma:versionID="39733c573fd220a0af83bab07bc42f42">
  <xsd:schema xmlns:xsd="http://www.w3.org/2001/XMLSchema" xmlns:xs="http://www.w3.org/2001/XMLSchema" xmlns:p="http://schemas.microsoft.com/office/2006/metadata/properties" xmlns:ns3="fd797354-4aef-4ef7-a9bd-30238a5cb59b" targetNamespace="http://schemas.microsoft.com/office/2006/metadata/properties" ma:root="true" ma:fieldsID="0774410f849f4f4efef63f0e153fad2c" ns3:_="">
    <xsd:import namespace="fd797354-4aef-4ef7-a9bd-30238a5cb5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97354-4aef-4ef7-a9bd-30238a5cb5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02255C-C351-4160-BBCF-9A441192BD34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fd797354-4aef-4ef7-a9bd-30238a5cb59b"/>
  </ds:schemaRefs>
</ds:datastoreItem>
</file>

<file path=customXml/itemProps2.xml><?xml version="1.0" encoding="utf-8"?>
<ds:datastoreItem xmlns:ds="http://schemas.openxmlformats.org/officeDocument/2006/customXml" ds:itemID="{BEB143F5-7146-4BDC-8BE2-536E46C65E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38C762-A696-4FAF-B496-7E21EC6B0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797354-4aef-4ef7-a9bd-30238a5cb5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Malgun Gothic Semilight</vt:lpstr>
      <vt:lpstr>Malgun Gothic</vt:lpstr>
      <vt:lpstr>Arial</vt:lpstr>
      <vt:lpstr>Calibri</vt:lpstr>
      <vt:lpstr>ShapesVTI</vt:lpstr>
      <vt:lpstr>그래픽 해석</vt:lpstr>
      <vt:lpstr>그래픽 해석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김용민</dc:creator>
  <cp:lastModifiedBy>김용민</cp:lastModifiedBy>
  <cp:revision>2</cp:revision>
  <dcterms:created xsi:type="dcterms:W3CDTF">2023-04-02T16:06:06Z</dcterms:created>
  <dcterms:modified xsi:type="dcterms:W3CDTF">2023-04-02T17:29:57Z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0x010100E7DC17BF6F4765478663154E0ACBF439</vt:lpwstr>
  </property>
</Properties>
</file>