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C9FC-F055-4E02-94D8-0AA0F5A0A05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22ED-8B57-4628-8726-81706A7D9DE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ityhunter\Desktop\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84" y="1340768"/>
            <a:ext cx="8575316" cy="5122209"/>
          </a:xfrm>
          <a:prstGeom prst="rect">
            <a:avLst/>
          </a:prstGeom>
          <a:noFill/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Architecture complète du programme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complète du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1972816"/>
          </a:xfrm>
        </p:spPr>
        <p:txBody>
          <a:bodyPr/>
          <a:lstStyle/>
          <a:p>
            <a:r>
              <a:rPr lang="fr-FR" dirty="0" smtClean="0"/>
              <a:t>Fournisseurs de données	</a:t>
            </a:r>
          </a:p>
          <a:p>
            <a:pPr lvl="1"/>
            <a:r>
              <a:rPr lang="fr-FR" dirty="0" smtClean="0"/>
              <a:t>La classe </a:t>
            </a:r>
            <a:r>
              <a:rPr lang="fr-FR" dirty="0" err="1" smtClean="0"/>
              <a:t>EncheresManager</a:t>
            </a:r>
            <a:endParaRPr lang="fr-FR" dirty="0" smtClean="0"/>
          </a:p>
          <a:p>
            <a:pPr lvl="1"/>
            <a:r>
              <a:rPr lang="fr-FR" dirty="0" smtClean="0"/>
              <a:t>La classe </a:t>
            </a:r>
            <a:r>
              <a:rPr lang="fr-FR" dirty="0" err="1" smtClean="0"/>
              <a:t>AlertesManager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552" y="3429000"/>
            <a:ext cx="820891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Fournisseurs de services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classe Utilisateur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11560" y="4869160"/>
            <a:ext cx="8208912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Toutes les autres classes sont encapsulées dans le package eBay et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représentent des intermédiaires dans la gestion du services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Architecture complète du programme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cityhunter</dc:creator>
  <cp:lastModifiedBy>cityhunter</cp:lastModifiedBy>
  <cp:revision>5</cp:revision>
  <dcterms:created xsi:type="dcterms:W3CDTF">2014-03-24T20:01:01Z</dcterms:created>
  <dcterms:modified xsi:type="dcterms:W3CDTF">2014-03-24T20:46:08Z</dcterms:modified>
</cp:coreProperties>
</file>