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8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247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122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2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1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032E0B5-2D67-1341-B674-EAEF9115EF96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793644-CFAF-5C45-B595-682EBED81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8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Austin Police Shootings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 smtClean="0"/>
              <a:t>Team Macro</a:t>
            </a:r>
          </a:p>
          <a:p>
            <a:r>
              <a:rPr lang="en-US" sz="3600" dirty="0" smtClean="0"/>
              <a:t>Andrew Adelson</a:t>
            </a:r>
          </a:p>
          <a:p>
            <a:r>
              <a:rPr lang="en-US" sz="3600" dirty="0" smtClean="0"/>
              <a:t>Christian Harris</a:t>
            </a:r>
          </a:p>
          <a:p>
            <a:r>
              <a:rPr lang="en-US" sz="3600" dirty="0" smtClean="0"/>
              <a:t>Justin 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Zip Code NLP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511337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Webscraped</a:t>
            </a:r>
            <a:r>
              <a:rPr lang="en-US" dirty="0" smtClean="0"/>
              <a:t> two sources for demographic and census data</a:t>
            </a:r>
          </a:p>
          <a:p>
            <a:pPr lvl="1"/>
            <a:r>
              <a:rPr lang="en-US" sz="2000" dirty="0" err="1" smtClean="0"/>
              <a:t>Claritas</a:t>
            </a:r>
            <a:r>
              <a:rPr lang="en-US" sz="2000" dirty="0" smtClean="0"/>
              <a:t> Zip Code </a:t>
            </a:r>
            <a:r>
              <a:rPr lang="en-US" sz="2000" dirty="0"/>
              <a:t>L</a:t>
            </a:r>
            <a:r>
              <a:rPr lang="en-US" sz="2000" dirty="0" smtClean="0"/>
              <a:t>ook Up</a:t>
            </a:r>
          </a:p>
          <a:p>
            <a:pPr lvl="1"/>
            <a:r>
              <a:rPr lang="en-US" sz="2000" dirty="0" err="1" smtClean="0"/>
              <a:t>Zipwho.com</a:t>
            </a:r>
            <a:endParaRPr lang="en-US" sz="2000" dirty="0" smtClean="0"/>
          </a:p>
          <a:p>
            <a:r>
              <a:rPr lang="en-US" dirty="0" smtClean="0"/>
              <a:t>Clustered on 37 traits, including: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ncome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err="1" smtClean="0"/>
              <a:t>Urbanicity</a:t>
            </a:r>
            <a:endParaRPr lang="en-US" dirty="0" smtClean="0"/>
          </a:p>
          <a:p>
            <a:pPr lvl="1"/>
            <a:r>
              <a:rPr lang="en-US" dirty="0" smtClean="0"/>
              <a:t>Family Characteristics</a:t>
            </a:r>
          </a:p>
          <a:p>
            <a:pPr lvl="1"/>
            <a:r>
              <a:rPr lang="en-US" dirty="0" smtClean="0"/>
              <a:t>Level of Education</a:t>
            </a:r>
            <a:endParaRPr lang="en-US" dirty="0"/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Age</a:t>
            </a:r>
          </a:p>
          <a:p>
            <a:r>
              <a:rPr lang="en-US" dirty="0" smtClean="0"/>
              <a:t>Standardized each column and applied K Means clustering to create 5 types of zips.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4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Zip Code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88" y="2171700"/>
            <a:ext cx="5097757" cy="3172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098147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928"/>
          </a:xfrm>
        </p:spPr>
        <p:txBody>
          <a:bodyPr>
            <a:noAutofit/>
          </a:bodyPr>
          <a:lstStyle/>
          <a:p>
            <a:r>
              <a:rPr lang="en-US" dirty="0" smtClean="0"/>
              <a:t>The “worst” cluster contained 12 zips, accounting for ~40% of Austin’s population.</a:t>
            </a:r>
          </a:p>
          <a:p>
            <a:pPr lvl="1"/>
            <a:r>
              <a:rPr lang="en-US" dirty="0" smtClean="0"/>
              <a:t>This cluster accounted for 77% of the shootings</a:t>
            </a:r>
            <a:endParaRPr lang="en-US" dirty="0"/>
          </a:p>
          <a:p>
            <a:pPr lvl="1"/>
            <a:r>
              <a:rPr lang="en-US" dirty="0" smtClean="0"/>
              <a:t>This cluster accounted for ~76% of the Austin PD emergency calls</a:t>
            </a:r>
          </a:p>
          <a:p>
            <a:r>
              <a:rPr lang="en-US" dirty="0" smtClean="0"/>
              <a:t>The cluster contains the following zips:</a:t>
            </a:r>
          </a:p>
          <a:p>
            <a:pPr lvl="5"/>
            <a:r>
              <a:rPr lang="tr-TR" sz="2400" dirty="0" smtClean="0"/>
              <a:t>78745, 78758, 78704, 78723, 78744, 78753, 78705, 78701, 78702, 78741, 78752, 78757</a:t>
            </a:r>
          </a:p>
          <a:p>
            <a:r>
              <a:rPr lang="en-US" dirty="0" smtClean="0"/>
              <a:t>Target Cluster Traits:</a:t>
            </a:r>
            <a:endParaRPr lang="en-US" dirty="0" smtClean="0"/>
          </a:p>
          <a:p>
            <a:pPr lvl="1"/>
            <a:r>
              <a:rPr lang="en-US" sz="2200" dirty="0" smtClean="0"/>
              <a:t>Median income - $35k (compared to $60k overall in Austin)</a:t>
            </a:r>
          </a:p>
          <a:p>
            <a:pPr lvl="1"/>
            <a:r>
              <a:rPr lang="en-US" sz="2200" dirty="0" smtClean="0"/>
              <a:t>Urban areas</a:t>
            </a:r>
          </a:p>
          <a:p>
            <a:pPr lvl="1"/>
            <a:r>
              <a:rPr lang="en-US" sz="2200" dirty="0" smtClean="0"/>
              <a:t>Renter saturated (5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percentile in US for “owner occupied")</a:t>
            </a:r>
          </a:p>
        </p:txBody>
      </p:sp>
    </p:spTree>
    <p:extLst>
      <p:ext uri="{BB962C8B-B14F-4D97-AF65-F5344CB8AC3E}">
        <p14:creationId xmlns:p14="http://schemas.microsoft.com/office/powerpoint/2010/main" val="14994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Zip Code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Figure out which factors were the most predictive for number of shootings in a zip code from 2007-2016</a:t>
            </a:r>
          </a:p>
          <a:p>
            <a:r>
              <a:rPr lang="en-US" dirty="0" smtClean="0"/>
              <a:t>Algorithm: Lasso Regression</a:t>
            </a:r>
          </a:p>
          <a:p>
            <a:r>
              <a:rPr lang="en-US" dirty="0" smtClean="0"/>
              <a:t>Most predictive features:</a:t>
            </a:r>
          </a:p>
          <a:p>
            <a:pPr lvl="1"/>
            <a:r>
              <a:rPr lang="en-US" dirty="0" smtClean="0"/>
              <a:t>Income: Lower Midscale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err="1" smtClean="0"/>
              <a:t>Urbanicity</a:t>
            </a:r>
            <a:r>
              <a:rPr lang="en-US" dirty="0" smtClean="0"/>
              <a:t>: Urban</a:t>
            </a:r>
          </a:p>
          <a:p>
            <a:pPr lvl="1"/>
            <a:r>
              <a:rPr lang="en-US" dirty="0" smtClean="0"/>
              <a:t>Housing: Renters</a:t>
            </a:r>
          </a:p>
          <a:p>
            <a:pPr lvl="1"/>
            <a:r>
              <a:rPr lang="en-US" dirty="0" smtClean="0"/>
              <a:t>Median Household Income Percentile (negative correlation)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438"/>
          </a:xfrm>
        </p:spPr>
        <p:txBody>
          <a:bodyPr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5113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Seminar/Webinar for stake-holders</a:t>
            </a:r>
          </a:p>
          <a:p>
            <a:pPr lvl="1"/>
            <a:r>
              <a:rPr lang="en-US" dirty="0" smtClean="0"/>
              <a:t>APD officers</a:t>
            </a:r>
          </a:p>
          <a:p>
            <a:pPr lvl="1"/>
            <a:r>
              <a:rPr lang="en-US" dirty="0" smtClean="0"/>
              <a:t>City Planners and Officials</a:t>
            </a:r>
          </a:p>
          <a:p>
            <a:pPr lvl="1"/>
            <a:r>
              <a:rPr lang="en-US" dirty="0" smtClean="0"/>
              <a:t>Austin residents</a:t>
            </a:r>
          </a:p>
          <a:p>
            <a:r>
              <a:rPr lang="en-US" dirty="0" smtClean="0"/>
              <a:t>Includes summary of findings and data visualizations</a:t>
            </a:r>
          </a:p>
          <a:p>
            <a:endParaRPr lang="en-US" dirty="0" smtClean="0"/>
          </a:p>
          <a:p>
            <a:r>
              <a:rPr lang="en-US" dirty="0" smtClean="0"/>
              <a:t>Built using </a:t>
            </a:r>
            <a:r>
              <a:rPr lang="en-US" dirty="0" err="1" smtClean="0"/>
              <a:t>fullPage.js</a:t>
            </a:r>
            <a:r>
              <a:rPr lang="en-US" dirty="0" smtClean="0"/>
              <a:t> framework and Bootstrap</a:t>
            </a:r>
          </a:p>
          <a:p>
            <a:r>
              <a:rPr lang="en-US" dirty="0" smtClean="0"/>
              <a:t>Tablet and small screen responsive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726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1155</TotalTime>
  <Words>249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Austin Police Shootings</vt:lpstr>
      <vt:lpstr>Zip Code NLP Clustering</vt:lpstr>
      <vt:lpstr>Zip Code Clusters</vt:lpstr>
      <vt:lpstr>Target Cluster</vt:lpstr>
      <vt:lpstr>Zip Code Supervised Learning</vt:lpstr>
      <vt:lpstr>Product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Adelson, Andrew L.</dc:creator>
  <cp:lastModifiedBy>Adelson, Andrew L.</cp:lastModifiedBy>
  <cp:revision>12</cp:revision>
  <dcterms:created xsi:type="dcterms:W3CDTF">2017-12-10T00:51:14Z</dcterms:created>
  <dcterms:modified xsi:type="dcterms:W3CDTF">2017-12-10T20:06:24Z</dcterms:modified>
</cp:coreProperties>
</file>